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ags/tag1.xml" ContentType="application/vnd.openxmlformats-officedocument.presentationml.tags+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sldIdLst>
    <p:sldId id="256" r:id="rId2"/>
    <p:sldId id="257" r:id="rId3"/>
    <p:sldId id="258" r:id="rId4"/>
    <p:sldId id="357" r:id="rId5"/>
    <p:sldId id="259" r:id="rId6"/>
    <p:sldId id="282" r:id="rId7"/>
    <p:sldId id="292" r:id="rId8"/>
    <p:sldId id="261" r:id="rId9"/>
    <p:sldId id="262" r:id="rId10"/>
    <p:sldId id="270" r:id="rId11"/>
    <p:sldId id="274" r:id="rId12"/>
    <p:sldId id="278" r:id="rId13"/>
    <p:sldId id="281" r:id="rId14"/>
    <p:sldId id="283" r:id="rId15"/>
    <p:sldId id="360" r:id="rId16"/>
    <p:sldId id="289" r:id="rId17"/>
    <p:sldId id="297" r:id="rId18"/>
    <p:sldId id="298" r:id="rId19"/>
    <p:sldId id="301" r:id="rId20"/>
    <p:sldId id="303" r:id="rId21"/>
    <p:sldId id="308" r:id="rId22"/>
    <p:sldId id="309" r:id="rId23"/>
    <p:sldId id="310" r:id="rId24"/>
    <p:sldId id="313" r:id="rId25"/>
    <p:sldId id="314" r:id="rId26"/>
    <p:sldId id="320" r:id="rId27"/>
    <p:sldId id="322" r:id="rId28"/>
    <p:sldId id="323" r:id="rId29"/>
    <p:sldId id="324" r:id="rId30"/>
    <p:sldId id="328" r:id="rId31"/>
    <p:sldId id="331" r:id="rId32"/>
    <p:sldId id="358" r:id="rId33"/>
  </p:sldIdLst>
  <p:sldSz cx="12192000" cy="6858000"/>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45CE3C88-E6D5-4437-ABD5-B106402E64C3}">
          <p14:sldIdLst>
            <p14:sldId id="256"/>
            <p14:sldId id="257"/>
            <p14:sldId id="258"/>
            <p14:sldId id="357"/>
            <p14:sldId id="259"/>
            <p14:sldId id="282"/>
            <p14:sldId id="292"/>
            <p14:sldId id="261"/>
            <p14:sldId id="262"/>
            <p14:sldId id="270"/>
            <p14:sldId id="274"/>
            <p14:sldId id="278"/>
            <p14:sldId id="281"/>
            <p14:sldId id="283"/>
            <p14:sldId id="360"/>
            <p14:sldId id="289"/>
            <p14:sldId id="297"/>
            <p14:sldId id="298"/>
            <p14:sldId id="301"/>
            <p14:sldId id="303"/>
            <p14:sldId id="308"/>
            <p14:sldId id="309"/>
            <p14:sldId id="310"/>
            <p14:sldId id="313"/>
            <p14:sldId id="314"/>
            <p14:sldId id="320"/>
            <p14:sldId id="322"/>
            <p14:sldId id="323"/>
            <p14:sldId id="324"/>
            <p14:sldId id="328"/>
            <p14:sldId id="331"/>
            <p14:sldId id="358"/>
          </p14:sldIdLst>
        </p14:section>
      </p14:sectionLst>
    </p:ext>
    <p:ext uri="{EFAFB233-063F-42B5-8137-9DF3F51BA10A}">
      <p15:sldGuideLst xmlns:p15="http://schemas.microsoft.com/office/powerpoint/2012/main">
        <p15:guide id="1" orient="horz" pos="2183"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1282E"/>
    <a:srgbClr val="363B3E"/>
    <a:srgbClr val="3A4043"/>
    <a:srgbClr val="AAB8C2"/>
    <a:srgbClr val="526472"/>
    <a:srgbClr val="B80106"/>
    <a:srgbClr val="70000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697" autoAdjust="0"/>
    <p:restoredTop sz="95468" autoAdjust="0"/>
  </p:normalViewPr>
  <p:slideViewPr>
    <p:cSldViewPr snapToGrid="0">
      <p:cViewPr>
        <p:scale>
          <a:sx n="50" d="100"/>
          <a:sy n="50" d="100"/>
        </p:scale>
        <p:origin x="2115" y="1203"/>
      </p:cViewPr>
      <p:guideLst>
        <p:guide orient="horz" pos="2183"/>
        <p:guide pos="384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9Slide03 Cabin" panose="00000500000000000000" pitchFamily="2" charset="0"/>
              </a:defRPr>
            </a:lvl1pPr>
          </a:lstStyle>
          <a:p>
            <a:endParaRPr lang="id-ID"/>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9Slide03 Cabin" panose="00000500000000000000" pitchFamily="2" charset="0"/>
              </a:defRPr>
            </a:lvl1pPr>
          </a:lstStyle>
          <a:p>
            <a:fld id="{D3EF03C7-82BE-450F-B010-BE8F245FD2B1}" type="datetimeFigureOut">
              <a:rPr lang="id-ID" smtClean="0"/>
              <a:pPr/>
              <a:t>24/12/2019</a:t>
            </a:fld>
            <a:endParaRPr lang="id-ID"/>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d-ID"/>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9Slide03 Cabin" panose="00000500000000000000" pitchFamily="2" charset="0"/>
              </a:defRPr>
            </a:lvl1pPr>
          </a:lstStyle>
          <a:p>
            <a:endParaRPr lang="id-ID"/>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9Slide03 Cabin" panose="00000500000000000000" pitchFamily="2" charset="0"/>
              </a:defRPr>
            </a:lvl1pPr>
          </a:lstStyle>
          <a:p>
            <a:fld id="{F3CD85F8-55A3-4AFB-85E4-5EAE99F6B658}" type="slidenum">
              <a:rPr lang="id-ID" smtClean="0"/>
              <a:pPr/>
              <a:t>‹#›</a:t>
            </a:fld>
            <a:endParaRPr lang="id-ID"/>
          </a:p>
        </p:txBody>
      </p:sp>
    </p:spTree>
    <p:extLst>
      <p:ext uri="{BB962C8B-B14F-4D97-AF65-F5344CB8AC3E}">
        <p14:creationId xmlns:p14="http://schemas.microsoft.com/office/powerpoint/2010/main" val="27179845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9Slide03 Cabin" panose="00000500000000000000" pitchFamily="2" charset="0"/>
        <a:ea typeface="+mn-ea"/>
        <a:cs typeface="+mn-cs"/>
      </a:defRPr>
    </a:lvl1pPr>
    <a:lvl2pPr marL="457200" algn="l" defTabSz="914400" rtl="0" eaLnBrk="1" latinLnBrk="0" hangingPunct="1">
      <a:defRPr sz="1200" kern="1200">
        <a:solidFill>
          <a:schemeClr val="tx1"/>
        </a:solidFill>
        <a:latin typeface="#9Slide03 Cabin" panose="00000500000000000000" pitchFamily="2" charset="0"/>
        <a:ea typeface="+mn-ea"/>
        <a:cs typeface="+mn-cs"/>
      </a:defRPr>
    </a:lvl2pPr>
    <a:lvl3pPr marL="914400" algn="l" defTabSz="914400" rtl="0" eaLnBrk="1" latinLnBrk="0" hangingPunct="1">
      <a:defRPr sz="1200" kern="1200">
        <a:solidFill>
          <a:schemeClr val="tx1"/>
        </a:solidFill>
        <a:latin typeface="#9Slide03 Cabin" panose="00000500000000000000" pitchFamily="2" charset="0"/>
        <a:ea typeface="+mn-ea"/>
        <a:cs typeface="+mn-cs"/>
      </a:defRPr>
    </a:lvl3pPr>
    <a:lvl4pPr marL="1371600" algn="l" defTabSz="914400" rtl="0" eaLnBrk="1" latinLnBrk="0" hangingPunct="1">
      <a:defRPr sz="1200" kern="1200">
        <a:solidFill>
          <a:schemeClr val="tx1"/>
        </a:solidFill>
        <a:latin typeface="#9Slide03 Cabin" panose="00000500000000000000" pitchFamily="2" charset="0"/>
        <a:ea typeface="+mn-ea"/>
        <a:cs typeface="+mn-cs"/>
      </a:defRPr>
    </a:lvl4pPr>
    <a:lvl5pPr marL="1828800" algn="l" defTabSz="914400" rtl="0" eaLnBrk="1" latinLnBrk="0" hangingPunct="1">
      <a:defRPr sz="1200" kern="1200">
        <a:solidFill>
          <a:schemeClr val="tx1"/>
        </a:solidFill>
        <a:latin typeface="#9Slide03 Cabin" panose="00000500000000000000" pitchFamily="2"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gradFill flip="none" rotWithShape="1">
          <a:gsLst>
            <a:gs pos="0">
              <a:schemeClr val="accent1"/>
            </a:gs>
            <a:gs pos="100000">
              <a:schemeClr val="accent1">
                <a:lumMod val="50000"/>
              </a:scheme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Freeform: Shape 1"/>
          <p:cNvSpPr>
            <a:spLocks/>
          </p:cNvSpPr>
          <p:nvPr userDrawn="1"/>
        </p:nvSpPr>
        <p:spPr bwMode="auto">
          <a:xfrm>
            <a:off x="0" y="4647365"/>
            <a:ext cx="12192000" cy="2210635"/>
          </a:xfrm>
          <a:custGeom>
            <a:avLst/>
            <a:gdLst>
              <a:gd name="connsiteX0" fmla="*/ 2476004 w 12192000"/>
              <a:gd name="connsiteY0" fmla="*/ 0 h 2210635"/>
              <a:gd name="connsiteX1" fmla="*/ 2498871 w 12192000"/>
              <a:gd name="connsiteY1" fmla="*/ 35386 h 2210635"/>
              <a:gd name="connsiteX2" fmla="*/ 2520468 w 12192000"/>
              <a:gd name="connsiteY2" fmla="*/ 71342 h 2210635"/>
              <a:gd name="connsiteX3" fmla="*/ 2542700 w 12192000"/>
              <a:gd name="connsiteY3" fmla="*/ 106728 h 2210635"/>
              <a:gd name="connsiteX4" fmla="*/ 2565567 w 12192000"/>
              <a:gd name="connsiteY4" fmla="*/ 142114 h 2210635"/>
              <a:gd name="connsiteX5" fmla="*/ 2587799 w 12192000"/>
              <a:gd name="connsiteY5" fmla="*/ 178641 h 2210635"/>
              <a:gd name="connsiteX6" fmla="*/ 2610031 w 12192000"/>
              <a:gd name="connsiteY6" fmla="*/ 214026 h 2210635"/>
              <a:gd name="connsiteX7" fmla="*/ 2632263 w 12192000"/>
              <a:gd name="connsiteY7" fmla="*/ 250554 h 2210635"/>
              <a:gd name="connsiteX8" fmla="*/ 2654495 w 12192000"/>
              <a:gd name="connsiteY8" fmla="*/ 285939 h 2210635"/>
              <a:gd name="connsiteX9" fmla="*/ 2636709 w 12192000"/>
              <a:gd name="connsiteY9" fmla="*/ 282515 h 2210635"/>
              <a:gd name="connsiteX10" fmla="*/ 2618924 w 12192000"/>
              <a:gd name="connsiteY10" fmla="*/ 279661 h 2210635"/>
              <a:gd name="connsiteX11" fmla="*/ 2601773 w 12192000"/>
              <a:gd name="connsiteY11" fmla="*/ 276237 h 2210635"/>
              <a:gd name="connsiteX12" fmla="*/ 2583353 w 12192000"/>
              <a:gd name="connsiteY12" fmla="*/ 272812 h 2210635"/>
              <a:gd name="connsiteX13" fmla="*/ 2603679 w 12192000"/>
              <a:gd name="connsiteY13" fmla="*/ 305915 h 2210635"/>
              <a:gd name="connsiteX14" fmla="*/ 2624641 w 12192000"/>
              <a:gd name="connsiteY14" fmla="*/ 339589 h 2210635"/>
              <a:gd name="connsiteX15" fmla="*/ 2644967 w 12192000"/>
              <a:gd name="connsiteY15" fmla="*/ 372120 h 2210635"/>
              <a:gd name="connsiteX16" fmla="*/ 2665293 w 12192000"/>
              <a:gd name="connsiteY16" fmla="*/ 405223 h 2210635"/>
              <a:gd name="connsiteX17" fmla="*/ 2686255 w 12192000"/>
              <a:gd name="connsiteY17" fmla="*/ 437755 h 2210635"/>
              <a:gd name="connsiteX18" fmla="*/ 2705946 w 12192000"/>
              <a:gd name="connsiteY18" fmla="*/ 471429 h 2210635"/>
              <a:gd name="connsiteX19" fmla="*/ 2726272 w 12192000"/>
              <a:gd name="connsiteY19" fmla="*/ 504531 h 2210635"/>
              <a:gd name="connsiteX20" fmla="*/ 2747234 w 12192000"/>
              <a:gd name="connsiteY20" fmla="*/ 537063 h 2210635"/>
              <a:gd name="connsiteX21" fmla="*/ 2718650 w 12192000"/>
              <a:gd name="connsiteY21" fmla="*/ 531356 h 2210635"/>
              <a:gd name="connsiteX22" fmla="*/ 2690701 w 12192000"/>
              <a:gd name="connsiteY22" fmla="*/ 526790 h 2210635"/>
              <a:gd name="connsiteX23" fmla="*/ 2662117 w 12192000"/>
              <a:gd name="connsiteY23" fmla="*/ 521083 h 2210635"/>
              <a:gd name="connsiteX24" fmla="*/ 2634169 w 12192000"/>
              <a:gd name="connsiteY24" fmla="*/ 515946 h 2210635"/>
              <a:gd name="connsiteX25" fmla="*/ 2657036 w 12192000"/>
              <a:gd name="connsiteY25" fmla="*/ 553044 h 2210635"/>
              <a:gd name="connsiteX26" fmla="*/ 2679903 w 12192000"/>
              <a:gd name="connsiteY26" fmla="*/ 589571 h 2210635"/>
              <a:gd name="connsiteX27" fmla="*/ 2702135 w 12192000"/>
              <a:gd name="connsiteY27" fmla="*/ 626669 h 2210635"/>
              <a:gd name="connsiteX28" fmla="*/ 2725002 w 12192000"/>
              <a:gd name="connsiteY28" fmla="*/ 663767 h 2210635"/>
              <a:gd name="connsiteX29" fmla="*/ 2747869 w 12192000"/>
              <a:gd name="connsiteY29" fmla="*/ 700865 h 2210635"/>
              <a:gd name="connsiteX30" fmla="*/ 2770736 w 12192000"/>
              <a:gd name="connsiteY30" fmla="*/ 737392 h 2210635"/>
              <a:gd name="connsiteX31" fmla="*/ 2793603 w 12192000"/>
              <a:gd name="connsiteY31" fmla="*/ 774490 h 2210635"/>
              <a:gd name="connsiteX32" fmla="*/ 2816471 w 12192000"/>
              <a:gd name="connsiteY32" fmla="*/ 812158 h 2210635"/>
              <a:gd name="connsiteX33" fmla="*/ 2783440 w 12192000"/>
              <a:gd name="connsiteY33" fmla="*/ 805310 h 2210635"/>
              <a:gd name="connsiteX34" fmla="*/ 2749775 w 12192000"/>
              <a:gd name="connsiteY34" fmla="*/ 799031 h 2210635"/>
              <a:gd name="connsiteX35" fmla="*/ 2716744 w 12192000"/>
              <a:gd name="connsiteY35" fmla="*/ 792183 h 2210635"/>
              <a:gd name="connsiteX36" fmla="*/ 2683714 w 12192000"/>
              <a:gd name="connsiteY36" fmla="*/ 785905 h 2210635"/>
              <a:gd name="connsiteX37" fmla="*/ 2650049 w 12192000"/>
              <a:gd name="connsiteY37" fmla="*/ 780197 h 2210635"/>
              <a:gd name="connsiteX38" fmla="*/ 2617018 w 12192000"/>
              <a:gd name="connsiteY38" fmla="*/ 773919 h 2210635"/>
              <a:gd name="connsiteX39" fmla="*/ 2583988 w 12192000"/>
              <a:gd name="connsiteY39" fmla="*/ 768212 h 2210635"/>
              <a:gd name="connsiteX40" fmla="*/ 2550322 w 12192000"/>
              <a:gd name="connsiteY40" fmla="*/ 761934 h 2210635"/>
              <a:gd name="connsiteX41" fmla="*/ 2550322 w 12192000"/>
              <a:gd name="connsiteY41" fmla="*/ 962262 h 2210635"/>
              <a:gd name="connsiteX42" fmla="*/ 2597962 w 12192000"/>
              <a:gd name="connsiteY42" fmla="*/ 962262 h 2210635"/>
              <a:gd name="connsiteX43" fmla="*/ 2644967 w 12192000"/>
              <a:gd name="connsiteY43" fmla="*/ 962262 h 2210635"/>
              <a:gd name="connsiteX44" fmla="*/ 2691336 w 12192000"/>
              <a:gd name="connsiteY44" fmla="*/ 962833 h 2210635"/>
              <a:gd name="connsiteX45" fmla="*/ 2738341 w 12192000"/>
              <a:gd name="connsiteY45" fmla="*/ 963404 h 2210635"/>
              <a:gd name="connsiteX46" fmla="*/ 2785981 w 12192000"/>
              <a:gd name="connsiteY46" fmla="*/ 963974 h 2210635"/>
              <a:gd name="connsiteX47" fmla="*/ 2832986 w 12192000"/>
              <a:gd name="connsiteY47" fmla="*/ 964545 h 2210635"/>
              <a:gd name="connsiteX48" fmla="*/ 2880626 w 12192000"/>
              <a:gd name="connsiteY48" fmla="*/ 966257 h 2210635"/>
              <a:gd name="connsiteX49" fmla="*/ 2927630 w 12192000"/>
              <a:gd name="connsiteY49" fmla="*/ 967399 h 2210635"/>
              <a:gd name="connsiteX50" fmla="*/ 2927630 w 12192000"/>
              <a:gd name="connsiteY50" fmla="*/ 890920 h 2210635"/>
              <a:gd name="connsiteX51" fmla="*/ 2902222 w 12192000"/>
              <a:gd name="connsiteY51" fmla="*/ 894344 h 2210635"/>
              <a:gd name="connsiteX52" fmla="*/ 2876814 w 12192000"/>
              <a:gd name="connsiteY52" fmla="*/ 898340 h 2210635"/>
              <a:gd name="connsiteX53" fmla="*/ 2851406 w 12192000"/>
              <a:gd name="connsiteY53" fmla="*/ 901764 h 2210635"/>
              <a:gd name="connsiteX54" fmla="*/ 2825998 w 12192000"/>
              <a:gd name="connsiteY54" fmla="*/ 905759 h 2210635"/>
              <a:gd name="connsiteX55" fmla="*/ 2834891 w 12192000"/>
              <a:gd name="connsiteY55" fmla="*/ 892062 h 2210635"/>
              <a:gd name="connsiteX56" fmla="*/ 2843784 w 12192000"/>
              <a:gd name="connsiteY56" fmla="*/ 878364 h 2210635"/>
              <a:gd name="connsiteX57" fmla="*/ 2852042 w 12192000"/>
              <a:gd name="connsiteY57" fmla="*/ 864666 h 2210635"/>
              <a:gd name="connsiteX58" fmla="*/ 2861570 w 12192000"/>
              <a:gd name="connsiteY58" fmla="*/ 850968 h 2210635"/>
              <a:gd name="connsiteX59" fmla="*/ 2869827 w 12192000"/>
              <a:gd name="connsiteY59" fmla="*/ 837271 h 2210635"/>
              <a:gd name="connsiteX60" fmla="*/ 2878085 w 12192000"/>
              <a:gd name="connsiteY60" fmla="*/ 823573 h 2210635"/>
              <a:gd name="connsiteX61" fmla="*/ 2886978 w 12192000"/>
              <a:gd name="connsiteY61" fmla="*/ 809875 h 2210635"/>
              <a:gd name="connsiteX62" fmla="*/ 2895870 w 12192000"/>
              <a:gd name="connsiteY62" fmla="*/ 796178 h 2210635"/>
              <a:gd name="connsiteX63" fmla="*/ 2885072 w 12192000"/>
              <a:gd name="connsiteY63" fmla="*/ 797890 h 2210635"/>
              <a:gd name="connsiteX64" fmla="*/ 2874274 w 12192000"/>
              <a:gd name="connsiteY64" fmla="*/ 799602 h 2210635"/>
              <a:gd name="connsiteX65" fmla="*/ 2863475 w 12192000"/>
              <a:gd name="connsiteY65" fmla="*/ 801314 h 2210635"/>
              <a:gd name="connsiteX66" fmla="*/ 2852677 w 12192000"/>
              <a:gd name="connsiteY66" fmla="*/ 802456 h 2210635"/>
              <a:gd name="connsiteX67" fmla="*/ 2867922 w 12192000"/>
              <a:gd name="connsiteY67" fmla="*/ 777914 h 2210635"/>
              <a:gd name="connsiteX68" fmla="*/ 2883166 w 12192000"/>
              <a:gd name="connsiteY68" fmla="*/ 753943 h 2210635"/>
              <a:gd name="connsiteX69" fmla="*/ 2899682 w 12192000"/>
              <a:gd name="connsiteY69" fmla="*/ 729402 h 2210635"/>
              <a:gd name="connsiteX70" fmla="*/ 2914926 w 12192000"/>
              <a:gd name="connsiteY70" fmla="*/ 704860 h 2210635"/>
              <a:gd name="connsiteX71" fmla="*/ 2907939 w 12192000"/>
              <a:gd name="connsiteY71" fmla="*/ 706001 h 2210635"/>
              <a:gd name="connsiteX72" fmla="*/ 2900952 w 12192000"/>
              <a:gd name="connsiteY72" fmla="*/ 706572 h 2210635"/>
              <a:gd name="connsiteX73" fmla="*/ 2894600 w 12192000"/>
              <a:gd name="connsiteY73" fmla="*/ 707714 h 2210635"/>
              <a:gd name="connsiteX74" fmla="*/ 2888248 w 12192000"/>
              <a:gd name="connsiteY74" fmla="*/ 708855 h 2210635"/>
              <a:gd name="connsiteX75" fmla="*/ 2896506 w 12192000"/>
              <a:gd name="connsiteY75" fmla="*/ 695157 h 2210635"/>
              <a:gd name="connsiteX76" fmla="*/ 2904763 w 12192000"/>
              <a:gd name="connsiteY76" fmla="*/ 682030 h 2210635"/>
              <a:gd name="connsiteX77" fmla="*/ 2913020 w 12192000"/>
              <a:gd name="connsiteY77" fmla="*/ 668333 h 2210635"/>
              <a:gd name="connsiteX78" fmla="*/ 2921278 w 12192000"/>
              <a:gd name="connsiteY78" fmla="*/ 655206 h 2210635"/>
              <a:gd name="connsiteX79" fmla="*/ 2930171 w 12192000"/>
              <a:gd name="connsiteY79" fmla="*/ 641508 h 2210635"/>
              <a:gd name="connsiteX80" fmla="*/ 2938429 w 12192000"/>
              <a:gd name="connsiteY80" fmla="*/ 628952 h 2210635"/>
              <a:gd name="connsiteX81" fmla="*/ 2947321 w 12192000"/>
              <a:gd name="connsiteY81" fmla="*/ 615825 h 2210635"/>
              <a:gd name="connsiteX82" fmla="*/ 2955579 w 12192000"/>
              <a:gd name="connsiteY82" fmla="*/ 602127 h 2210635"/>
              <a:gd name="connsiteX83" fmla="*/ 2964472 w 12192000"/>
              <a:gd name="connsiteY83" fmla="*/ 615825 h 2210635"/>
              <a:gd name="connsiteX84" fmla="*/ 2972729 w 12192000"/>
              <a:gd name="connsiteY84" fmla="*/ 630093 h 2210635"/>
              <a:gd name="connsiteX85" fmla="*/ 2980987 w 12192000"/>
              <a:gd name="connsiteY85" fmla="*/ 643791 h 2210635"/>
              <a:gd name="connsiteX86" fmla="*/ 2989245 w 12192000"/>
              <a:gd name="connsiteY86" fmla="*/ 657489 h 2210635"/>
              <a:gd name="connsiteX87" fmla="*/ 2997502 w 12192000"/>
              <a:gd name="connsiteY87" fmla="*/ 671757 h 2210635"/>
              <a:gd name="connsiteX88" fmla="*/ 3006395 w 12192000"/>
              <a:gd name="connsiteY88" fmla="*/ 685455 h 2210635"/>
              <a:gd name="connsiteX89" fmla="*/ 3014652 w 12192000"/>
              <a:gd name="connsiteY89" fmla="*/ 699723 h 2210635"/>
              <a:gd name="connsiteX90" fmla="*/ 3023545 w 12192000"/>
              <a:gd name="connsiteY90" fmla="*/ 713421 h 2210635"/>
              <a:gd name="connsiteX91" fmla="*/ 3016558 w 12192000"/>
              <a:gd name="connsiteY91" fmla="*/ 712279 h 2210635"/>
              <a:gd name="connsiteX92" fmla="*/ 3010206 w 12192000"/>
              <a:gd name="connsiteY92" fmla="*/ 711138 h 2210635"/>
              <a:gd name="connsiteX93" fmla="*/ 3003219 w 12192000"/>
              <a:gd name="connsiteY93" fmla="*/ 709426 h 2210635"/>
              <a:gd name="connsiteX94" fmla="*/ 2996232 w 12192000"/>
              <a:gd name="connsiteY94" fmla="*/ 707714 h 2210635"/>
              <a:gd name="connsiteX95" fmla="*/ 3012112 w 12192000"/>
              <a:gd name="connsiteY95" fmla="*/ 733397 h 2210635"/>
              <a:gd name="connsiteX96" fmla="*/ 3027356 w 12192000"/>
              <a:gd name="connsiteY96" fmla="*/ 758509 h 2210635"/>
              <a:gd name="connsiteX97" fmla="*/ 3042601 w 12192000"/>
              <a:gd name="connsiteY97" fmla="*/ 784763 h 2210635"/>
              <a:gd name="connsiteX98" fmla="*/ 3058481 w 12192000"/>
              <a:gd name="connsiteY98" fmla="*/ 809875 h 2210635"/>
              <a:gd name="connsiteX99" fmla="*/ 3048318 w 12192000"/>
              <a:gd name="connsiteY99" fmla="*/ 808163 h 2210635"/>
              <a:gd name="connsiteX100" fmla="*/ 3037520 w 12192000"/>
              <a:gd name="connsiteY100" fmla="*/ 805310 h 2210635"/>
              <a:gd name="connsiteX101" fmla="*/ 3026086 w 12192000"/>
              <a:gd name="connsiteY101" fmla="*/ 803027 h 2210635"/>
              <a:gd name="connsiteX102" fmla="*/ 3015288 w 12192000"/>
              <a:gd name="connsiteY102" fmla="*/ 800744 h 2210635"/>
              <a:gd name="connsiteX103" fmla="*/ 3024180 w 12192000"/>
              <a:gd name="connsiteY103" fmla="*/ 815012 h 2210635"/>
              <a:gd name="connsiteX104" fmla="*/ 3033073 w 12192000"/>
              <a:gd name="connsiteY104" fmla="*/ 829280 h 2210635"/>
              <a:gd name="connsiteX105" fmla="*/ 3041331 w 12192000"/>
              <a:gd name="connsiteY105" fmla="*/ 843549 h 2210635"/>
              <a:gd name="connsiteX106" fmla="*/ 3050224 w 12192000"/>
              <a:gd name="connsiteY106" fmla="*/ 857817 h 2210635"/>
              <a:gd name="connsiteX107" fmla="*/ 3058481 w 12192000"/>
              <a:gd name="connsiteY107" fmla="*/ 872086 h 2210635"/>
              <a:gd name="connsiteX108" fmla="*/ 3068009 w 12192000"/>
              <a:gd name="connsiteY108" fmla="*/ 886925 h 2210635"/>
              <a:gd name="connsiteX109" fmla="*/ 3076267 w 12192000"/>
              <a:gd name="connsiteY109" fmla="*/ 900623 h 2210635"/>
              <a:gd name="connsiteX110" fmla="*/ 3084524 w 12192000"/>
              <a:gd name="connsiteY110" fmla="*/ 914891 h 2210635"/>
              <a:gd name="connsiteX111" fmla="*/ 3059116 w 12192000"/>
              <a:gd name="connsiteY111" fmla="*/ 909184 h 2210635"/>
              <a:gd name="connsiteX112" fmla="*/ 3034344 w 12192000"/>
              <a:gd name="connsiteY112" fmla="*/ 904047 h 2210635"/>
              <a:gd name="connsiteX113" fmla="*/ 3008935 w 12192000"/>
              <a:gd name="connsiteY113" fmla="*/ 898340 h 2210635"/>
              <a:gd name="connsiteX114" fmla="*/ 2984163 w 12192000"/>
              <a:gd name="connsiteY114" fmla="*/ 892632 h 2210635"/>
              <a:gd name="connsiteX115" fmla="*/ 2984163 w 12192000"/>
              <a:gd name="connsiteY115" fmla="*/ 969682 h 2210635"/>
              <a:gd name="connsiteX116" fmla="*/ 3029897 w 12192000"/>
              <a:gd name="connsiteY116" fmla="*/ 971394 h 2210635"/>
              <a:gd name="connsiteX117" fmla="*/ 3074361 w 12192000"/>
              <a:gd name="connsiteY117" fmla="*/ 973677 h 2210635"/>
              <a:gd name="connsiteX118" fmla="*/ 3120095 w 12192000"/>
              <a:gd name="connsiteY118" fmla="*/ 975389 h 2210635"/>
              <a:gd name="connsiteX119" fmla="*/ 3165830 w 12192000"/>
              <a:gd name="connsiteY119" fmla="*/ 978243 h 2210635"/>
              <a:gd name="connsiteX120" fmla="*/ 3211564 w 12192000"/>
              <a:gd name="connsiteY120" fmla="*/ 981096 h 2210635"/>
              <a:gd name="connsiteX121" fmla="*/ 3257298 w 12192000"/>
              <a:gd name="connsiteY121" fmla="*/ 983950 h 2210635"/>
              <a:gd name="connsiteX122" fmla="*/ 3303033 w 12192000"/>
              <a:gd name="connsiteY122" fmla="*/ 986804 h 2210635"/>
              <a:gd name="connsiteX123" fmla="*/ 3348767 w 12192000"/>
              <a:gd name="connsiteY123" fmla="*/ 989087 h 2210635"/>
              <a:gd name="connsiteX124" fmla="*/ 3348767 w 12192000"/>
              <a:gd name="connsiteY124" fmla="*/ 869803 h 2210635"/>
              <a:gd name="connsiteX125" fmla="*/ 3327170 w 12192000"/>
              <a:gd name="connsiteY125" fmla="*/ 872086 h 2210635"/>
              <a:gd name="connsiteX126" fmla="*/ 3304303 w 12192000"/>
              <a:gd name="connsiteY126" fmla="*/ 874369 h 2210635"/>
              <a:gd name="connsiteX127" fmla="*/ 3282071 w 12192000"/>
              <a:gd name="connsiteY127" fmla="*/ 877222 h 2210635"/>
              <a:gd name="connsiteX128" fmla="*/ 3259839 w 12192000"/>
              <a:gd name="connsiteY128" fmla="*/ 878935 h 2210635"/>
              <a:gd name="connsiteX129" fmla="*/ 3237607 w 12192000"/>
              <a:gd name="connsiteY129" fmla="*/ 881788 h 2210635"/>
              <a:gd name="connsiteX130" fmla="*/ 3214740 w 12192000"/>
              <a:gd name="connsiteY130" fmla="*/ 884642 h 2210635"/>
              <a:gd name="connsiteX131" fmla="*/ 3192508 w 12192000"/>
              <a:gd name="connsiteY131" fmla="*/ 887496 h 2210635"/>
              <a:gd name="connsiteX132" fmla="*/ 3170911 w 12192000"/>
              <a:gd name="connsiteY132" fmla="*/ 890349 h 2210635"/>
              <a:gd name="connsiteX133" fmla="*/ 3186156 w 12192000"/>
              <a:gd name="connsiteY133" fmla="*/ 866378 h 2210635"/>
              <a:gd name="connsiteX134" fmla="*/ 3201401 w 12192000"/>
              <a:gd name="connsiteY134" fmla="*/ 842407 h 2210635"/>
              <a:gd name="connsiteX135" fmla="*/ 3216646 w 12192000"/>
              <a:gd name="connsiteY135" fmla="*/ 819007 h 2210635"/>
              <a:gd name="connsiteX136" fmla="*/ 3231890 w 12192000"/>
              <a:gd name="connsiteY136" fmla="*/ 795036 h 2210635"/>
              <a:gd name="connsiteX137" fmla="*/ 3247135 w 12192000"/>
              <a:gd name="connsiteY137" fmla="*/ 771636 h 2210635"/>
              <a:gd name="connsiteX138" fmla="*/ 3262380 w 12192000"/>
              <a:gd name="connsiteY138" fmla="*/ 747665 h 2210635"/>
              <a:gd name="connsiteX139" fmla="*/ 3277625 w 12192000"/>
              <a:gd name="connsiteY139" fmla="*/ 724836 h 2210635"/>
              <a:gd name="connsiteX140" fmla="*/ 3292869 w 12192000"/>
              <a:gd name="connsiteY140" fmla="*/ 700865 h 2210635"/>
              <a:gd name="connsiteX141" fmla="*/ 3274449 w 12192000"/>
              <a:gd name="connsiteY141" fmla="*/ 702577 h 2210635"/>
              <a:gd name="connsiteX142" fmla="*/ 3255393 w 12192000"/>
              <a:gd name="connsiteY142" fmla="*/ 704860 h 2210635"/>
              <a:gd name="connsiteX143" fmla="*/ 3236337 w 12192000"/>
              <a:gd name="connsiteY143" fmla="*/ 707714 h 2210635"/>
              <a:gd name="connsiteX144" fmla="*/ 3217281 w 12192000"/>
              <a:gd name="connsiteY144" fmla="*/ 709426 h 2210635"/>
              <a:gd name="connsiteX145" fmla="*/ 3230620 w 12192000"/>
              <a:gd name="connsiteY145" fmla="*/ 688309 h 2210635"/>
              <a:gd name="connsiteX146" fmla="*/ 3244594 w 12192000"/>
              <a:gd name="connsiteY146" fmla="*/ 667191 h 2210635"/>
              <a:gd name="connsiteX147" fmla="*/ 3258569 w 12192000"/>
              <a:gd name="connsiteY147" fmla="*/ 646074 h 2210635"/>
              <a:gd name="connsiteX148" fmla="*/ 3271908 w 12192000"/>
              <a:gd name="connsiteY148" fmla="*/ 624957 h 2210635"/>
              <a:gd name="connsiteX149" fmla="*/ 3285882 w 12192000"/>
              <a:gd name="connsiteY149" fmla="*/ 603269 h 2210635"/>
              <a:gd name="connsiteX150" fmla="*/ 3299221 w 12192000"/>
              <a:gd name="connsiteY150" fmla="*/ 582152 h 2210635"/>
              <a:gd name="connsiteX151" fmla="*/ 3313196 w 12192000"/>
              <a:gd name="connsiteY151" fmla="*/ 561034 h 2210635"/>
              <a:gd name="connsiteX152" fmla="*/ 3327170 w 12192000"/>
              <a:gd name="connsiteY152" fmla="*/ 539917 h 2210635"/>
              <a:gd name="connsiteX153" fmla="*/ 3314466 w 12192000"/>
              <a:gd name="connsiteY153" fmla="*/ 541059 h 2210635"/>
              <a:gd name="connsiteX154" fmla="*/ 3303033 w 12192000"/>
              <a:gd name="connsiteY154" fmla="*/ 542771 h 2210635"/>
              <a:gd name="connsiteX155" fmla="*/ 3290964 w 12192000"/>
              <a:gd name="connsiteY155" fmla="*/ 543912 h 2210635"/>
              <a:gd name="connsiteX156" fmla="*/ 3278895 w 12192000"/>
              <a:gd name="connsiteY156" fmla="*/ 545054 h 2210635"/>
              <a:gd name="connsiteX157" fmla="*/ 3294140 w 12192000"/>
              <a:gd name="connsiteY157" fmla="*/ 522224 h 2210635"/>
              <a:gd name="connsiteX158" fmla="*/ 3309385 w 12192000"/>
              <a:gd name="connsiteY158" fmla="*/ 499395 h 2210635"/>
              <a:gd name="connsiteX159" fmla="*/ 3323994 w 12192000"/>
              <a:gd name="connsiteY159" fmla="*/ 475995 h 2210635"/>
              <a:gd name="connsiteX160" fmla="*/ 3339239 w 12192000"/>
              <a:gd name="connsiteY160" fmla="*/ 453165 h 2210635"/>
              <a:gd name="connsiteX161" fmla="*/ 3353848 w 12192000"/>
              <a:gd name="connsiteY161" fmla="*/ 430336 h 2210635"/>
              <a:gd name="connsiteX162" fmla="*/ 3369093 w 12192000"/>
              <a:gd name="connsiteY162" fmla="*/ 406935 h 2210635"/>
              <a:gd name="connsiteX163" fmla="*/ 3384338 w 12192000"/>
              <a:gd name="connsiteY163" fmla="*/ 384677 h 2210635"/>
              <a:gd name="connsiteX164" fmla="*/ 3398312 w 12192000"/>
              <a:gd name="connsiteY164" fmla="*/ 361277 h 2210635"/>
              <a:gd name="connsiteX165" fmla="*/ 3413557 w 12192000"/>
              <a:gd name="connsiteY165" fmla="*/ 386389 h 2210635"/>
              <a:gd name="connsiteX166" fmla="*/ 3428802 w 12192000"/>
              <a:gd name="connsiteY166" fmla="*/ 412072 h 2210635"/>
              <a:gd name="connsiteX167" fmla="*/ 3443411 w 12192000"/>
              <a:gd name="connsiteY167" fmla="*/ 436614 h 2210635"/>
              <a:gd name="connsiteX168" fmla="*/ 3458656 w 12192000"/>
              <a:gd name="connsiteY168" fmla="*/ 461726 h 2210635"/>
              <a:gd name="connsiteX169" fmla="*/ 3473901 w 12192000"/>
              <a:gd name="connsiteY169" fmla="*/ 487409 h 2210635"/>
              <a:gd name="connsiteX170" fmla="*/ 3488511 w 12192000"/>
              <a:gd name="connsiteY170" fmla="*/ 512522 h 2210635"/>
              <a:gd name="connsiteX171" fmla="*/ 3503755 w 12192000"/>
              <a:gd name="connsiteY171" fmla="*/ 537634 h 2210635"/>
              <a:gd name="connsiteX172" fmla="*/ 3518365 w 12192000"/>
              <a:gd name="connsiteY172" fmla="*/ 562176 h 2210635"/>
              <a:gd name="connsiteX173" fmla="*/ 3506931 w 12192000"/>
              <a:gd name="connsiteY173" fmla="*/ 559893 h 2210635"/>
              <a:gd name="connsiteX174" fmla="*/ 3494227 w 12192000"/>
              <a:gd name="connsiteY174" fmla="*/ 557039 h 2210635"/>
              <a:gd name="connsiteX175" fmla="*/ 3482794 w 12192000"/>
              <a:gd name="connsiteY175" fmla="*/ 553615 h 2210635"/>
              <a:gd name="connsiteX176" fmla="*/ 3470725 w 12192000"/>
              <a:gd name="connsiteY176" fmla="*/ 550761 h 2210635"/>
              <a:gd name="connsiteX177" fmla="*/ 3484699 w 12192000"/>
              <a:gd name="connsiteY177" fmla="*/ 573591 h 2210635"/>
              <a:gd name="connsiteX178" fmla="*/ 3498039 w 12192000"/>
              <a:gd name="connsiteY178" fmla="*/ 596420 h 2210635"/>
              <a:gd name="connsiteX179" fmla="*/ 3512013 w 12192000"/>
              <a:gd name="connsiteY179" fmla="*/ 619820 h 2210635"/>
              <a:gd name="connsiteX180" fmla="*/ 3525987 w 12192000"/>
              <a:gd name="connsiteY180" fmla="*/ 643220 h 2210635"/>
              <a:gd name="connsiteX181" fmla="*/ 3539326 w 12192000"/>
              <a:gd name="connsiteY181" fmla="*/ 666621 h 2210635"/>
              <a:gd name="connsiteX182" fmla="*/ 3553301 w 12192000"/>
              <a:gd name="connsiteY182" fmla="*/ 689450 h 2210635"/>
              <a:gd name="connsiteX183" fmla="*/ 3566640 w 12192000"/>
              <a:gd name="connsiteY183" fmla="*/ 712279 h 2210635"/>
              <a:gd name="connsiteX184" fmla="*/ 3580614 w 12192000"/>
              <a:gd name="connsiteY184" fmla="*/ 735680 h 2210635"/>
              <a:gd name="connsiteX185" fmla="*/ 3561558 w 12192000"/>
              <a:gd name="connsiteY185" fmla="*/ 730543 h 2210635"/>
              <a:gd name="connsiteX186" fmla="*/ 3542502 w 12192000"/>
              <a:gd name="connsiteY186" fmla="*/ 725977 h 2210635"/>
              <a:gd name="connsiteX187" fmla="*/ 3523446 w 12192000"/>
              <a:gd name="connsiteY187" fmla="*/ 721411 h 2210635"/>
              <a:gd name="connsiteX188" fmla="*/ 3504390 w 12192000"/>
              <a:gd name="connsiteY188" fmla="*/ 716275 h 2210635"/>
              <a:gd name="connsiteX189" fmla="*/ 3519635 w 12192000"/>
              <a:gd name="connsiteY189" fmla="*/ 741387 h 2210635"/>
              <a:gd name="connsiteX190" fmla="*/ 3535515 w 12192000"/>
              <a:gd name="connsiteY190" fmla="*/ 767641 h 2210635"/>
              <a:gd name="connsiteX191" fmla="*/ 3550760 w 12192000"/>
              <a:gd name="connsiteY191" fmla="*/ 793895 h 2210635"/>
              <a:gd name="connsiteX192" fmla="*/ 3566005 w 12192000"/>
              <a:gd name="connsiteY192" fmla="*/ 819578 h 2210635"/>
              <a:gd name="connsiteX193" fmla="*/ 3581249 w 12192000"/>
              <a:gd name="connsiteY193" fmla="*/ 845261 h 2210635"/>
              <a:gd name="connsiteX194" fmla="*/ 3596494 w 12192000"/>
              <a:gd name="connsiteY194" fmla="*/ 870944 h 2210635"/>
              <a:gd name="connsiteX195" fmla="*/ 3611739 w 12192000"/>
              <a:gd name="connsiteY195" fmla="*/ 897198 h 2210635"/>
              <a:gd name="connsiteX196" fmla="*/ 3626984 w 12192000"/>
              <a:gd name="connsiteY196" fmla="*/ 922881 h 2210635"/>
              <a:gd name="connsiteX197" fmla="*/ 3604752 w 12192000"/>
              <a:gd name="connsiteY197" fmla="*/ 917745 h 2210635"/>
              <a:gd name="connsiteX198" fmla="*/ 3581885 w 12192000"/>
              <a:gd name="connsiteY198" fmla="*/ 911467 h 2210635"/>
              <a:gd name="connsiteX199" fmla="*/ 3560288 w 12192000"/>
              <a:gd name="connsiteY199" fmla="*/ 905188 h 2210635"/>
              <a:gd name="connsiteX200" fmla="*/ 3538056 w 12192000"/>
              <a:gd name="connsiteY200" fmla="*/ 899481 h 2210635"/>
              <a:gd name="connsiteX201" fmla="*/ 3515824 w 12192000"/>
              <a:gd name="connsiteY201" fmla="*/ 894344 h 2210635"/>
              <a:gd name="connsiteX202" fmla="*/ 3492957 w 12192000"/>
              <a:gd name="connsiteY202" fmla="*/ 888066 h 2210635"/>
              <a:gd name="connsiteX203" fmla="*/ 3470725 w 12192000"/>
              <a:gd name="connsiteY203" fmla="*/ 882359 h 2210635"/>
              <a:gd name="connsiteX204" fmla="*/ 3449128 w 12192000"/>
              <a:gd name="connsiteY204" fmla="*/ 877222 h 2210635"/>
              <a:gd name="connsiteX205" fmla="*/ 3449128 w 12192000"/>
              <a:gd name="connsiteY205" fmla="*/ 997077 h 2210635"/>
              <a:gd name="connsiteX206" fmla="*/ 3505026 w 12192000"/>
              <a:gd name="connsiteY206" fmla="*/ 1001072 h 2210635"/>
              <a:gd name="connsiteX207" fmla="*/ 3560923 w 12192000"/>
              <a:gd name="connsiteY207" fmla="*/ 1005638 h 2210635"/>
              <a:gd name="connsiteX208" fmla="*/ 3617456 w 12192000"/>
              <a:gd name="connsiteY208" fmla="*/ 1010775 h 2210635"/>
              <a:gd name="connsiteX209" fmla="*/ 3673353 w 12192000"/>
              <a:gd name="connsiteY209" fmla="*/ 1015911 h 2210635"/>
              <a:gd name="connsiteX210" fmla="*/ 3729886 w 12192000"/>
              <a:gd name="connsiteY210" fmla="*/ 1021619 h 2210635"/>
              <a:gd name="connsiteX211" fmla="*/ 3786419 w 12192000"/>
              <a:gd name="connsiteY211" fmla="*/ 1026755 h 2210635"/>
              <a:gd name="connsiteX212" fmla="*/ 3842951 w 12192000"/>
              <a:gd name="connsiteY212" fmla="*/ 1032463 h 2210635"/>
              <a:gd name="connsiteX213" fmla="*/ 3898849 w 12192000"/>
              <a:gd name="connsiteY213" fmla="*/ 1038741 h 2210635"/>
              <a:gd name="connsiteX214" fmla="*/ 3898849 w 12192000"/>
              <a:gd name="connsiteY214" fmla="*/ 838983 h 2210635"/>
              <a:gd name="connsiteX215" fmla="*/ 3865818 w 12192000"/>
              <a:gd name="connsiteY215" fmla="*/ 841837 h 2210635"/>
              <a:gd name="connsiteX216" fmla="*/ 3832788 w 12192000"/>
              <a:gd name="connsiteY216" fmla="*/ 843549 h 2210635"/>
              <a:gd name="connsiteX217" fmla="*/ 3799123 w 12192000"/>
              <a:gd name="connsiteY217" fmla="*/ 846403 h 2210635"/>
              <a:gd name="connsiteX218" fmla="*/ 3766092 w 12192000"/>
              <a:gd name="connsiteY218" fmla="*/ 848686 h 2210635"/>
              <a:gd name="connsiteX219" fmla="*/ 3733062 w 12192000"/>
              <a:gd name="connsiteY219" fmla="*/ 850968 h 2210635"/>
              <a:gd name="connsiteX220" fmla="*/ 3699396 w 12192000"/>
              <a:gd name="connsiteY220" fmla="*/ 853822 h 2210635"/>
              <a:gd name="connsiteX221" fmla="*/ 3665731 w 12192000"/>
              <a:gd name="connsiteY221" fmla="*/ 856676 h 2210635"/>
              <a:gd name="connsiteX222" fmla="*/ 3632701 w 12192000"/>
              <a:gd name="connsiteY222" fmla="*/ 859530 h 2210635"/>
              <a:gd name="connsiteX223" fmla="*/ 3655568 w 12192000"/>
              <a:gd name="connsiteY223" fmla="*/ 825285 h 2210635"/>
              <a:gd name="connsiteX224" fmla="*/ 3678435 w 12192000"/>
              <a:gd name="connsiteY224" fmla="*/ 790470 h 2210635"/>
              <a:gd name="connsiteX225" fmla="*/ 3701302 w 12192000"/>
              <a:gd name="connsiteY225" fmla="*/ 756226 h 2210635"/>
              <a:gd name="connsiteX226" fmla="*/ 3724169 w 12192000"/>
              <a:gd name="connsiteY226" fmla="*/ 721411 h 2210635"/>
              <a:gd name="connsiteX227" fmla="*/ 3747036 w 12192000"/>
              <a:gd name="connsiteY227" fmla="*/ 687167 h 2210635"/>
              <a:gd name="connsiteX228" fmla="*/ 3769903 w 12192000"/>
              <a:gd name="connsiteY228" fmla="*/ 652923 h 2210635"/>
              <a:gd name="connsiteX229" fmla="*/ 3792770 w 12192000"/>
              <a:gd name="connsiteY229" fmla="*/ 618679 h 2210635"/>
              <a:gd name="connsiteX230" fmla="*/ 3815638 w 12192000"/>
              <a:gd name="connsiteY230" fmla="*/ 583864 h 2210635"/>
              <a:gd name="connsiteX231" fmla="*/ 3787054 w 12192000"/>
              <a:gd name="connsiteY231" fmla="*/ 586147 h 2210635"/>
              <a:gd name="connsiteX232" fmla="*/ 3759105 w 12192000"/>
              <a:gd name="connsiteY232" fmla="*/ 588430 h 2210635"/>
              <a:gd name="connsiteX233" fmla="*/ 3730521 w 12192000"/>
              <a:gd name="connsiteY233" fmla="*/ 590713 h 2210635"/>
              <a:gd name="connsiteX234" fmla="*/ 3702572 w 12192000"/>
              <a:gd name="connsiteY234" fmla="*/ 592425 h 2210635"/>
              <a:gd name="connsiteX235" fmla="*/ 3722264 w 12192000"/>
              <a:gd name="connsiteY235" fmla="*/ 561605 h 2210635"/>
              <a:gd name="connsiteX236" fmla="*/ 3743225 w 12192000"/>
              <a:gd name="connsiteY236" fmla="*/ 530785 h 2210635"/>
              <a:gd name="connsiteX237" fmla="*/ 3763551 w 12192000"/>
              <a:gd name="connsiteY237" fmla="*/ 499965 h 2210635"/>
              <a:gd name="connsiteX238" fmla="*/ 3783878 w 12192000"/>
              <a:gd name="connsiteY238" fmla="*/ 469146 h 2210635"/>
              <a:gd name="connsiteX239" fmla="*/ 3804839 w 12192000"/>
              <a:gd name="connsiteY239" fmla="*/ 438326 h 2210635"/>
              <a:gd name="connsiteX240" fmla="*/ 3825166 w 12192000"/>
              <a:gd name="connsiteY240" fmla="*/ 407506 h 2210635"/>
              <a:gd name="connsiteX241" fmla="*/ 3846127 w 12192000"/>
              <a:gd name="connsiteY241" fmla="*/ 377257 h 2210635"/>
              <a:gd name="connsiteX242" fmla="*/ 3865818 w 12192000"/>
              <a:gd name="connsiteY242" fmla="*/ 346437 h 2210635"/>
              <a:gd name="connsiteX243" fmla="*/ 3848033 w 12192000"/>
              <a:gd name="connsiteY243" fmla="*/ 347579 h 2210635"/>
              <a:gd name="connsiteX244" fmla="*/ 3830883 w 12192000"/>
              <a:gd name="connsiteY244" fmla="*/ 348720 h 2210635"/>
              <a:gd name="connsiteX245" fmla="*/ 3812462 w 12192000"/>
              <a:gd name="connsiteY245" fmla="*/ 350433 h 2210635"/>
              <a:gd name="connsiteX246" fmla="*/ 3794676 w 12192000"/>
              <a:gd name="connsiteY246" fmla="*/ 351574 h 2210635"/>
              <a:gd name="connsiteX247" fmla="*/ 3816908 w 12192000"/>
              <a:gd name="connsiteY247" fmla="*/ 317901 h 2210635"/>
              <a:gd name="connsiteX248" fmla="*/ 3839775 w 12192000"/>
              <a:gd name="connsiteY248" fmla="*/ 284798 h 2210635"/>
              <a:gd name="connsiteX249" fmla="*/ 3862007 w 12192000"/>
              <a:gd name="connsiteY249" fmla="*/ 251124 h 2210635"/>
              <a:gd name="connsiteX250" fmla="*/ 3883604 w 12192000"/>
              <a:gd name="connsiteY250" fmla="*/ 217451 h 2210635"/>
              <a:gd name="connsiteX251" fmla="*/ 3905836 w 12192000"/>
              <a:gd name="connsiteY251" fmla="*/ 183777 h 2210635"/>
              <a:gd name="connsiteX252" fmla="*/ 3928703 w 12192000"/>
              <a:gd name="connsiteY252" fmla="*/ 151245 h 2210635"/>
              <a:gd name="connsiteX253" fmla="*/ 3950935 w 12192000"/>
              <a:gd name="connsiteY253" fmla="*/ 117572 h 2210635"/>
              <a:gd name="connsiteX254" fmla="*/ 3973167 w 12192000"/>
              <a:gd name="connsiteY254" fmla="*/ 83899 h 2210635"/>
              <a:gd name="connsiteX255" fmla="*/ 3995399 w 12192000"/>
              <a:gd name="connsiteY255" fmla="*/ 122709 h 2210635"/>
              <a:gd name="connsiteX256" fmla="*/ 4018266 w 12192000"/>
              <a:gd name="connsiteY256" fmla="*/ 160948 h 2210635"/>
              <a:gd name="connsiteX257" fmla="*/ 4039863 w 12192000"/>
              <a:gd name="connsiteY257" fmla="*/ 199187 h 2210635"/>
              <a:gd name="connsiteX258" fmla="*/ 4062095 w 12192000"/>
              <a:gd name="connsiteY258" fmla="*/ 237427 h 2210635"/>
              <a:gd name="connsiteX259" fmla="*/ 4084962 w 12192000"/>
              <a:gd name="connsiteY259" fmla="*/ 276237 h 2210635"/>
              <a:gd name="connsiteX260" fmla="*/ 4107194 w 12192000"/>
              <a:gd name="connsiteY260" fmla="*/ 314476 h 2210635"/>
              <a:gd name="connsiteX261" fmla="*/ 4129426 w 12192000"/>
              <a:gd name="connsiteY261" fmla="*/ 353286 h 2210635"/>
              <a:gd name="connsiteX262" fmla="*/ 4151658 w 12192000"/>
              <a:gd name="connsiteY262" fmla="*/ 391526 h 2210635"/>
              <a:gd name="connsiteX263" fmla="*/ 4133872 w 12192000"/>
              <a:gd name="connsiteY263" fmla="*/ 386389 h 2210635"/>
              <a:gd name="connsiteX264" fmla="*/ 4116087 w 12192000"/>
              <a:gd name="connsiteY264" fmla="*/ 381252 h 2210635"/>
              <a:gd name="connsiteX265" fmla="*/ 4098301 w 12192000"/>
              <a:gd name="connsiteY265" fmla="*/ 375545 h 2210635"/>
              <a:gd name="connsiteX266" fmla="*/ 4080516 w 12192000"/>
              <a:gd name="connsiteY266" fmla="*/ 370979 h 2210635"/>
              <a:gd name="connsiteX267" fmla="*/ 4100842 w 12192000"/>
              <a:gd name="connsiteY267" fmla="*/ 405794 h 2210635"/>
              <a:gd name="connsiteX268" fmla="*/ 4121803 w 12192000"/>
              <a:gd name="connsiteY268" fmla="*/ 441180 h 2210635"/>
              <a:gd name="connsiteX269" fmla="*/ 4142130 w 12192000"/>
              <a:gd name="connsiteY269" fmla="*/ 475995 h 2210635"/>
              <a:gd name="connsiteX270" fmla="*/ 4161821 w 12192000"/>
              <a:gd name="connsiteY270" fmla="*/ 511951 h 2210635"/>
              <a:gd name="connsiteX271" fmla="*/ 4182782 w 12192000"/>
              <a:gd name="connsiteY271" fmla="*/ 547337 h 2210635"/>
              <a:gd name="connsiteX272" fmla="*/ 4203109 w 12192000"/>
              <a:gd name="connsiteY272" fmla="*/ 582152 h 2210635"/>
              <a:gd name="connsiteX273" fmla="*/ 4224070 w 12192000"/>
              <a:gd name="connsiteY273" fmla="*/ 618108 h 2210635"/>
              <a:gd name="connsiteX274" fmla="*/ 4244397 w 12192000"/>
              <a:gd name="connsiteY274" fmla="*/ 653494 h 2210635"/>
              <a:gd name="connsiteX275" fmla="*/ 4216448 w 12192000"/>
              <a:gd name="connsiteY275" fmla="*/ 644362 h 2210635"/>
              <a:gd name="connsiteX276" fmla="*/ 4187864 w 12192000"/>
              <a:gd name="connsiteY276" fmla="*/ 636372 h 2210635"/>
              <a:gd name="connsiteX277" fmla="*/ 4159280 w 12192000"/>
              <a:gd name="connsiteY277" fmla="*/ 627810 h 2210635"/>
              <a:gd name="connsiteX278" fmla="*/ 4130696 w 12192000"/>
              <a:gd name="connsiteY278" fmla="*/ 619249 h 2210635"/>
              <a:gd name="connsiteX279" fmla="*/ 4153563 w 12192000"/>
              <a:gd name="connsiteY279" fmla="*/ 658630 h 2210635"/>
              <a:gd name="connsiteX280" fmla="*/ 4176431 w 12192000"/>
              <a:gd name="connsiteY280" fmla="*/ 698011 h 2210635"/>
              <a:gd name="connsiteX281" fmla="*/ 4199298 w 12192000"/>
              <a:gd name="connsiteY281" fmla="*/ 737392 h 2210635"/>
              <a:gd name="connsiteX282" fmla="*/ 4222165 w 12192000"/>
              <a:gd name="connsiteY282" fmla="*/ 777343 h 2210635"/>
              <a:gd name="connsiteX283" fmla="*/ 4245032 w 12192000"/>
              <a:gd name="connsiteY283" fmla="*/ 816724 h 2210635"/>
              <a:gd name="connsiteX284" fmla="*/ 4267899 w 12192000"/>
              <a:gd name="connsiteY284" fmla="*/ 856105 h 2210635"/>
              <a:gd name="connsiteX285" fmla="*/ 4290766 w 12192000"/>
              <a:gd name="connsiteY285" fmla="*/ 895486 h 2210635"/>
              <a:gd name="connsiteX286" fmla="*/ 4313633 w 12192000"/>
              <a:gd name="connsiteY286" fmla="*/ 935438 h 2210635"/>
              <a:gd name="connsiteX287" fmla="*/ 4279968 w 12192000"/>
              <a:gd name="connsiteY287" fmla="*/ 925164 h 2210635"/>
              <a:gd name="connsiteX288" fmla="*/ 4247573 w 12192000"/>
              <a:gd name="connsiteY288" fmla="*/ 914891 h 2210635"/>
              <a:gd name="connsiteX289" fmla="*/ 4213907 w 12192000"/>
              <a:gd name="connsiteY289" fmla="*/ 905188 h 2210635"/>
              <a:gd name="connsiteX290" fmla="*/ 4180242 w 12192000"/>
              <a:gd name="connsiteY290" fmla="*/ 894915 h 2210635"/>
              <a:gd name="connsiteX291" fmla="*/ 4147847 w 12192000"/>
              <a:gd name="connsiteY291" fmla="*/ 885213 h 2210635"/>
              <a:gd name="connsiteX292" fmla="*/ 4114181 w 12192000"/>
              <a:gd name="connsiteY292" fmla="*/ 874939 h 2210635"/>
              <a:gd name="connsiteX293" fmla="*/ 4080516 w 12192000"/>
              <a:gd name="connsiteY293" fmla="*/ 865237 h 2210635"/>
              <a:gd name="connsiteX294" fmla="*/ 4047485 w 12192000"/>
              <a:gd name="connsiteY294" fmla="*/ 856105 h 2210635"/>
              <a:gd name="connsiteX295" fmla="*/ 4047485 w 12192000"/>
              <a:gd name="connsiteY295" fmla="*/ 1055292 h 2210635"/>
              <a:gd name="connsiteX296" fmla="*/ 4094490 w 12192000"/>
              <a:gd name="connsiteY296" fmla="*/ 1060429 h 2210635"/>
              <a:gd name="connsiteX297" fmla="*/ 4141495 w 12192000"/>
              <a:gd name="connsiteY297" fmla="*/ 1066707 h 2210635"/>
              <a:gd name="connsiteX298" fmla="*/ 4188499 w 12192000"/>
              <a:gd name="connsiteY298" fmla="*/ 1072414 h 2210635"/>
              <a:gd name="connsiteX299" fmla="*/ 4236139 w 12192000"/>
              <a:gd name="connsiteY299" fmla="*/ 1078122 h 2210635"/>
              <a:gd name="connsiteX300" fmla="*/ 4283144 w 12192000"/>
              <a:gd name="connsiteY300" fmla="*/ 1084400 h 2210635"/>
              <a:gd name="connsiteX301" fmla="*/ 4330148 w 12192000"/>
              <a:gd name="connsiteY301" fmla="*/ 1090678 h 2210635"/>
              <a:gd name="connsiteX302" fmla="*/ 4377788 w 12192000"/>
              <a:gd name="connsiteY302" fmla="*/ 1096956 h 2210635"/>
              <a:gd name="connsiteX303" fmla="*/ 4424158 w 12192000"/>
              <a:gd name="connsiteY303" fmla="*/ 1102663 h 2210635"/>
              <a:gd name="connsiteX304" fmla="*/ 4424158 w 12192000"/>
              <a:gd name="connsiteY304" fmla="*/ 1026185 h 2210635"/>
              <a:gd name="connsiteX305" fmla="*/ 4398750 w 12192000"/>
              <a:gd name="connsiteY305" fmla="*/ 1026755 h 2210635"/>
              <a:gd name="connsiteX306" fmla="*/ 4373977 w 12192000"/>
              <a:gd name="connsiteY306" fmla="*/ 1028468 h 2210635"/>
              <a:gd name="connsiteX307" fmla="*/ 4348569 w 12192000"/>
              <a:gd name="connsiteY307" fmla="*/ 1029038 h 2210635"/>
              <a:gd name="connsiteX308" fmla="*/ 4323796 w 12192000"/>
              <a:gd name="connsiteY308" fmla="*/ 1030180 h 2210635"/>
              <a:gd name="connsiteX309" fmla="*/ 4340947 w 12192000"/>
              <a:gd name="connsiteY309" fmla="*/ 1005067 h 2210635"/>
              <a:gd name="connsiteX310" fmla="*/ 4358097 w 12192000"/>
              <a:gd name="connsiteY310" fmla="*/ 978813 h 2210635"/>
              <a:gd name="connsiteX311" fmla="*/ 4375248 w 12192000"/>
              <a:gd name="connsiteY311" fmla="*/ 953701 h 2210635"/>
              <a:gd name="connsiteX312" fmla="*/ 4393033 w 12192000"/>
              <a:gd name="connsiteY312" fmla="*/ 928589 h 2210635"/>
              <a:gd name="connsiteX313" fmla="*/ 4382235 w 12192000"/>
              <a:gd name="connsiteY313" fmla="*/ 928589 h 2210635"/>
              <a:gd name="connsiteX314" fmla="*/ 4371436 w 12192000"/>
              <a:gd name="connsiteY314" fmla="*/ 929159 h 2210635"/>
              <a:gd name="connsiteX315" fmla="*/ 4360003 w 12192000"/>
              <a:gd name="connsiteY315" fmla="*/ 929730 h 2210635"/>
              <a:gd name="connsiteX316" fmla="*/ 4349204 w 12192000"/>
              <a:gd name="connsiteY316" fmla="*/ 929730 h 2210635"/>
              <a:gd name="connsiteX317" fmla="*/ 4365720 w 12192000"/>
              <a:gd name="connsiteY317" fmla="*/ 907471 h 2210635"/>
              <a:gd name="connsiteX318" fmla="*/ 4380964 w 12192000"/>
              <a:gd name="connsiteY318" fmla="*/ 884642 h 2210635"/>
              <a:gd name="connsiteX319" fmla="*/ 4396844 w 12192000"/>
              <a:gd name="connsiteY319" fmla="*/ 861242 h 2210635"/>
              <a:gd name="connsiteX320" fmla="*/ 4412089 w 12192000"/>
              <a:gd name="connsiteY320" fmla="*/ 838983 h 2210635"/>
              <a:gd name="connsiteX321" fmla="*/ 4405102 w 12192000"/>
              <a:gd name="connsiteY321" fmla="*/ 838983 h 2210635"/>
              <a:gd name="connsiteX322" fmla="*/ 4398115 w 12192000"/>
              <a:gd name="connsiteY322" fmla="*/ 839554 h 2210635"/>
              <a:gd name="connsiteX323" fmla="*/ 4391127 w 12192000"/>
              <a:gd name="connsiteY323" fmla="*/ 839554 h 2210635"/>
              <a:gd name="connsiteX324" fmla="*/ 4384775 w 12192000"/>
              <a:gd name="connsiteY324" fmla="*/ 839554 h 2210635"/>
              <a:gd name="connsiteX325" fmla="*/ 4401926 w 12192000"/>
              <a:gd name="connsiteY325" fmla="*/ 815012 h 2210635"/>
              <a:gd name="connsiteX326" fmla="*/ 4419076 w 12192000"/>
              <a:gd name="connsiteY326" fmla="*/ 790470 h 2210635"/>
              <a:gd name="connsiteX327" fmla="*/ 4435591 w 12192000"/>
              <a:gd name="connsiteY327" fmla="*/ 764787 h 2210635"/>
              <a:gd name="connsiteX328" fmla="*/ 4452107 w 12192000"/>
              <a:gd name="connsiteY328" fmla="*/ 740246 h 2210635"/>
              <a:gd name="connsiteX329" fmla="*/ 4461635 w 12192000"/>
              <a:gd name="connsiteY329" fmla="*/ 755085 h 2210635"/>
              <a:gd name="connsiteX330" fmla="*/ 4469893 w 12192000"/>
              <a:gd name="connsiteY330" fmla="*/ 769924 h 2210635"/>
              <a:gd name="connsiteX331" fmla="*/ 4478150 w 12192000"/>
              <a:gd name="connsiteY331" fmla="*/ 784763 h 2210635"/>
              <a:gd name="connsiteX332" fmla="*/ 4486407 w 12192000"/>
              <a:gd name="connsiteY332" fmla="*/ 799031 h 2210635"/>
              <a:gd name="connsiteX333" fmla="*/ 4495300 w 12192000"/>
              <a:gd name="connsiteY333" fmla="*/ 814441 h 2210635"/>
              <a:gd name="connsiteX334" fmla="*/ 4503558 w 12192000"/>
              <a:gd name="connsiteY334" fmla="*/ 829280 h 2210635"/>
              <a:gd name="connsiteX335" fmla="*/ 4511816 w 12192000"/>
              <a:gd name="connsiteY335" fmla="*/ 843549 h 2210635"/>
              <a:gd name="connsiteX336" fmla="*/ 4520073 w 12192000"/>
              <a:gd name="connsiteY336" fmla="*/ 858388 h 2210635"/>
              <a:gd name="connsiteX337" fmla="*/ 4513086 w 12192000"/>
              <a:gd name="connsiteY337" fmla="*/ 856676 h 2210635"/>
              <a:gd name="connsiteX338" fmla="*/ 4507369 w 12192000"/>
              <a:gd name="connsiteY338" fmla="*/ 854393 h 2210635"/>
              <a:gd name="connsiteX339" fmla="*/ 4500382 w 12192000"/>
              <a:gd name="connsiteY339" fmla="*/ 852110 h 2210635"/>
              <a:gd name="connsiteX340" fmla="*/ 4493394 w 12192000"/>
              <a:gd name="connsiteY340" fmla="*/ 849827 h 2210635"/>
              <a:gd name="connsiteX341" fmla="*/ 4501017 w 12192000"/>
              <a:gd name="connsiteY341" fmla="*/ 863525 h 2210635"/>
              <a:gd name="connsiteX342" fmla="*/ 4508639 w 12192000"/>
              <a:gd name="connsiteY342" fmla="*/ 877222 h 2210635"/>
              <a:gd name="connsiteX343" fmla="*/ 4516262 w 12192000"/>
              <a:gd name="connsiteY343" fmla="*/ 890920 h 2210635"/>
              <a:gd name="connsiteX344" fmla="*/ 4524519 w 12192000"/>
              <a:gd name="connsiteY344" fmla="*/ 904618 h 2210635"/>
              <a:gd name="connsiteX345" fmla="*/ 4532142 w 12192000"/>
              <a:gd name="connsiteY345" fmla="*/ 917745 h 2210635"/>
              <a:gd name="connsiteX346" fmla="*/ 4539764 w 12192000"/>
              <a:gd name="connsiteY346" fmla="*/ 931442 h 2210635"/>
              <a:gd name="connsiteX347" fmla="*/ 4547386 w 12192000"/>
              <a:gd name="connsiteY347" fmla="*/ 945140 h 2210635"/>
              <a:gd name="connsiteX348" fmla="*/ 4555009 w 12192000"/>
              <a:gd name="connsiteY348" fmla="*/ 958838 h 2210635"/>
              <a:gd name="connsiteX349" fmla="*/ 4544846 w 12192000"/>
              <a:gd name="connsiteY349" fmla="*/ 955413 h 2210635"/>
              <a:gd name="connsiteX350" fmla="*/ 4534048 w 12192000"/>
              <a:gd name="connsiteY350" fmla="*/ 951989 h 2210635"/>
              <a:gd name="connsiteX351" fmla="*/ 4523249 w 12192000"/>
              <a:gd name="connsiteY351" fmla="*/ 948564 h 2210635"/>
              <a:gd name="connsiteX352" fmla="*/ 4512450 w 12192000"/>
              <a:gd name="connsiteY352" fmla="*/ 945140 h 2210635"/>
              <a:gd name="connsiteX353" fmla="*/ 4520708 w 12192000"/>
              <a:gd name="connsiteY353" fmla="*/ 959979 h 2210635"/>
              <a:gd name="connsiteX354" fmla="*/ 4530236 w 12192000"/>
              <a:gd name="connsiteY354" fmla="*/ 974818 h 2210635"/>
              <a:gd name="connsiteX355" fmla="*/ 4538494 w 12192000"/>
              <a:gd name="connsiteY355" fmla="*/ 990228 h 2210635"/>
              <a:gd name="connsiteX356" fmla="*/ 4547386 w 12192000"/>
              <a:gd name="connsiteY356" fmla="*/ 1005067 h 2210635"/>
              <a:gd name="connsiteX357" fmla="*/ 4556279 w 12192000"/>
              <a:gd name="connsiteY357" fmla="*/ 1021048 h 2210635"/>
              <a:gd name="connsiteX358" fmla="*/ 4564537 w 12192000"/>
              <a:gd name="connsiteY358" fmla="*/ 1035887 h 2210635"/>
              <a:gd name="connsiteX359" fmla="*/ 4573430 w 12192000"/>
              <a:gd name="connsiteY359" fmla="*/ 1050726 h 2210635"/>
              <a:gd name="connsiteX360" fmla="*/ 4581687 w 12192000"/>
              <a:gd name="connsiteY360" fmla="*/ 1066136 h 2210635"/>
              <a:gd name="connsiteX361" fmla="*/ 4556914 w 12192000"/>
              <a:gd name="connsiteY361" fmla="*/ 1057575 h 2210635"/>
              <a:gd name="connsiteX362" fmla="*/ 4531507 w 12192000"/>
              <a:gd name="connsiteY362" fmla="*/ 1049585 h 2210635"/>
              <a:gd name="connsiteX363" fmla="*/ 4506734 w 12192000"/>
              <a:gd name="connsiteY363" fmla="*/ 1042165 h 2210635"/>
              <a:gd name="connsiteX364" fmla="*/ 4480690 w 12192000"/>
              <a:gd name="connsiteY364" fmla="*/ 1033604 h 2210635"/>
              <a:gd name="connsiteX365" fmla="*/ 4480690 w 12192000"/>
              <a:gd name="connsiteY365" fmla="*/ 1110654 h 2210635"/>
              <a:gd name="connsiteX366" fmla="*/ 4526425 w 12192000"/>
              <a:gd name="connsiteY366" fmla="*/ 1117502 h 2210635"/>
              <a:gd name="connsiteX367" fmla="*/ 4572159 w 12192000"/>
              <a:gd name="connsiteY367" fmla="*/ 1123210 h 2210635"/>
              <a:gd name="connsiteX368" fmla="*/ 4617894 w 12192000"/>
              <a:gd name="connsiteY368" fmla="*/ 1130059 h 2210635"/>
              <a:gd name="connsiteX369" fmla="*/ 4663628 w 12192000"/>
              <a:gd name="connsiteY369" fmla="*/ 1136907 h 2210635"/>
              <a:gd name="connsiteX370" fmla="*/ 4709362 w 12192000"/>
              <a:gd name="connsiteY370" fmla="*/ 1143756 h 2210635"/>
              <a:gd name="connsiteX371" fmla="*/ 4755097 w 12192000"/>
              <a:gd name="connsiteY371" fmla="*/ 1150605 h 2210635"/>
              <a:gd name="connsiteX372" fmla="*/ 4800831 w 12192000"/>
              <a:gd name="connsiteY372" fmla="*/ 1157454 h 2210635"/>
              <a:gd name="connsiteX373" fmla="*/ 4846565 w 12192000"/>
              <a:gd name="connsiteY373" fmla="*/ 1164303 h 2210635"/>
              <a:gd name="connsiteX374" fmla="*/ 4846565 w 12192000"/>
              <a:gd name="connsiteY374" fmla="*/ 1045019 h 2210635"/>
              <a:gd name="connsiteX375" fmla="*/ 4824333 w 12192000"/>
              <a:gd name="connsiteY375" fmla="*/ 1045019 h 2210635"/>
              <a:gd name="connsiteX376" fmla="*/ 4801466 w 12192000"/>
              <a:gd name="connsiteY376" fmla="*/ 1045590 h 2210635"/>
              <a:gd name="connsiteX377" fmla="*/ 4779234 w 12192000"/>
              <a:gd name="connsiteY377" fmla="*/ 1046160 h 2210635"/>
              <a:gd name="connsiteX378" fmla="*/ 4757002 w 12192000"/>
              <a:gd name="connsiteY378" fmla="*/ 1046731 h 2210635"/>
              <a:gd name="connsiteX379" fmla="*/ 4734135 w 12192000"/>
              <a:gd name="connsiteY379" fmla="*/ 1047302 h 2210635"/>
              <a:gd name="connsiteX380" fmla="*/ 4711903 w 12192000"/>
              <a:gd name="connsiteY380" fmla="*/ 1047302 h 2210635"/>
              <a:gd name="connsiteX381" fmla="*/ 4690306 w 12192000"/>
              <a:gd name="connsiteY381" fmla="*/ 1048443 h 2210635"/>
              <a:gd name="connsiteX382" fmla="*/ 4667439 w 12192000"/>
              <a:gd name="connsiteY382" fmla="*/ 1049014 h 2210635"/>
              <a:gd name="connsiteX383" fmla="*/ 4683319 w 12192000"/>
              <a:gd name="connsiteY383" fmla="*/ 1026755 h 2210635"/>
              <a:gd name="connsiteX384" fmla="*/ 4698564 w 12192000"/>
              <a:gd name="connsiteY384" fmla="*/ 1004497 h 2210635"/>
              <a:gd name="connsiteX385" fmla="*/ 4713808 w 12192000"/>
              <a:gd name="connsiteY385" fmla="*/ 981667 h 2210635"/>
              <a:gd name="connsiteX386" fmla="*/ 4729053 w 12192000"/>
              <a:gd name="connsiteY386" fmla="*/ 959979 h 2210635"/>
              <a:gd name="connsiteX387" fmla="*/ 4744298 w 12192000"/>
              <a:gd name="connsiteY387" fmla="*/ 937150 h 2210635"/>
              <a:gd name="connsiteX388" fmla="*/ 4759543 w 12192000"/>
              <a:gd name="connsiteY388" fmla="*/ 915462 h 2210635"/>
              <a:gd name="connsiteX389" fmla="*/ 4774788 w 12192000"/>
              <a:gd name="connsiteY389" fmla="*/ 892632 h 2210635"/>
              <a:gd name="connsiteX390" fmla="*/ 4790032 w 12192000"/>
              <a:gd name="connsiteY390" fmla="*/ 870944 h 2210635"/>
              <a:gd name="connsiteX391" fmla="*/ 4770976 w 12192000"/>
              <a:gd name="connsiteY391" fmla="*/ 870944 h 2210635"/>
              <a:gd name="connsiteX392" fmla="*/ 4751920 w 12192000"/>
              <a:gd name="connsiteY392" fmla="*/ 871515 h 2210635"/>
              <a:gd name="connsiteX393" fmla="*/ 4732865 w 12192000"/>
              <a:gd name="connsiteY393" fmla="*/ 872086 h 2210635"/>
              <a:gd name="connsiteX394" fmla="*/ 4714444 w 12192000"/>
              <a:gd name="connsiteY394" fmla="*/ 872086 h 2210635"/>
              <a:gd name="connsiteX395" fmla="*/ 4728418 w 12192000"/>
              <a:gd name="connsiteY395" fmla="*/ 852681 h 2210635"/>
              <a:gd name="connsiteX396" fmla="*/ 4741757 w 12192000"/>
              <a:gd name="connsiteY396" fmla="*/ 832705 h 2210635"/>
              <a:gd name="connsiteX397" fmla="*/ 4755731 w 12192000"/>
              <a:gd name="connsiteY397" fmla="*/ 812729 h 2210635"/>
              <a:gd name="connsiteX398" fmla="*/ 4769071 w 12192000"/>
              <a:gd name="connsiteY398" fmla="*/ 792753 h 2210635"/>
              <a:gd name="connsiteX399" fmla="*/ 4783045 w 12192000"/>
              <a:gd name="connsiteY399" fmla="*/ 773348 h 2210635"/>
              <a:gd name="connsiteX400" fmla="*/ 4797020 w 12192000"/>
              <a:gd name="connsiteY400" fmla="*/ 753373 h 2210635"/>
              <a:gd name="connsiteX401" fmla="*/ 4810358 w 12192000"/>
              <a:gd name="connsiteY401" fmla="*/ 732826 h 2210635"/>
              <a:gd name="connsiteX402" fmla="*/ 4824333 w 12192000"/>
              <a:gd name="connsiteY402" fmla="*/ 712850 h 2210635"/>
              <a:gd name="connsiteX403" fmla="*/ 4812264 w 12192000"/>
              <a:gd name="connsiteY403" fmla="*/ 713421 h 2210635"/>
              <a:gd name="connsiteX404" fmla="*/ 4799561 w 12192000"/>
              <a:gd name="connsiteY404" fmla="*/ 713421 h 2210635"/>
              <a:gd name="connsiteX405" fmla="*/ 4788127 w 12192000"/>
              <a:gd name="connsiteY405" fmla="*/ 713421 h 2210635"/>
              <a:gd name="connsiteX406" fmla="*/ 4776058 w 12192000"/>
              <a:gd name="connsiteY406" fmla="*/ 714562 h 2210635"/>
              <a:gd name="connsiteX407" fmla="*/ 4791303 w 12192000"/>
              <a:gd name="connsiteY407" fmla="*/ 692304 h 2210635"/>
              <a:gd name="connsiteX408" fmla="*/ 4805912 w 12192000"/>
              <a:gd name="connsiteY408" fmla="*/ 670616 h 2210635"/>
              <a:gd name="connsiteX409" fmla="*/ 4821157 w 12192000"/>
              <a:gd name="connsiteY409" fmla="*/ 649498 h 2210635"/>
              <a:gd name="connsiteX410" fmla="*/ 4836402 w 12192000"/>
              <a:gd name="connsiteY410" fmla="*/ 627240 h 2210635"/>
              <a:gd name="connsiteX411" fmla="*/ 4851012 w 12192000"/>
              <a:gd name="connsiteY411" fmla="*/ 605552 h 2210635"/>
              <a:gd name="connsiteX412" fmla="*/ 4866256 w 12192000"/>
              <a:gd name="connsiteY412" fmla="*/ 583864 h 2210635"/>
              <a:gd name="connsiteX413" fmla="*/ 4880866 w 12192000"/>
              <a:gd name="connsiteY413" fmla="*/ 562176 h 2210635"/>
              <a:gd name="connsiteX414" fmla="*/ 4896110 w 12192000"/>
              <a:gd name="connsiteY414" fmla="*/ 540488 h 2210635"/>
              <a:gd name="connsiteX415" fmla="*/ 4911355 w 12192000"/>
              <a:gd name="connsiteY415" fmla="*/ 567312 h 2210635"/>
              <a:gd name="connsiteX416" fmla="*/ 4925329 w 12192000"/>
              <a:gd name="connsiteY416" fmla="*/ 592996 h 2210635"/>
              <a:gd name="connsiteX417" fmla="*/ 4940574 w 12192000"/>
              <a:gd name="connsiteY417" fmla="*/ 619820 h 2210635"/>
              <a:gd name="connsiteX418" fmla="*/ 4955819 w 12192000"/>
              <a:gd name="connsiteY418" fmla="*/ 646074 h 2210635"/>
              <a:gd name="connsiteX419" fmla="*/ 4970429 w 12192000"/>
              <a:gd name="connsiteY419" fmla="*/ 672328 h 2210635"/>
              <a:gd name="connsiteX420" fmla="*/ 4985673 w 12192000"/>
              <a:gd name="connsiteY420" fmla="*/ 698582 h 2210635"/>
              <a:gd name="connsiteX421" fmla="*/ 5000919 w 12192000"/>
              <a:gd name="connsiteY421" fmla="*/ 725406 h 2210635"/>
              <a:gd name="connsiteX422" fmla="*/ 5015528 w 12192000"/>
              <a:gd name="connsiteY422" fmla="*/ 751090 h 2210635"/>
              <a:gd name="connsiteX423" fmla="*/ 5004094 w 12192000"/>
              <a:gd name="connsiteY423" fmla="*/ 747665 h 2210635"/>
              <a:gd name="connsiteX424" fmla="*/ 4992025 w 12192000"/>
              <a:gd name="connsiteY424" fmla="*/ 743670 h 2210635"/>
              <a:gd name="connsiteX425" fmla="*/ 4979956 w 12192000"/>
              <a:gd name="connsiteY425" fmla="*/ 739675 h 2210635"/>
              <a:gd name="connsiteX426" fmla="*/ 4968523 w 12192000"/>
              <a:gd name="connsiteY426" fmla="*/ 735680 h 2210635"/>
              <a:gd name="connsiteX427" fmla="*/ 4981862 w 12192000"/>
              <a:gd name="connsiteY427" fmla="*/ 759651 h 2210635"/>
              <a:gd name="connsiteX428" fmla="*/ 4995837 w 12192000"/>
              <a:gd name="connsiteY428" fmla="*/ 784192 h 2210635"/>
              <a:gd name="connsiteX429" fmla="*/ 5009176 w 12192000"/>
              <a:gd name="connsiteY429" fmla="*/ 808163 h 2210635"/>
              <a:gd name="connsiteX430" fmla="*/ 5023150 w 12192000"/>
              <a:gd name="connsiteY430" fmla="*/ 832705 h 2210635"/>
              <a:gd name="connsiteX431" fmla="*/ 5037124 w 12192000"/>
              <a:gd name="connsiteY431" fmla="*/ 856676 h 2210635"/>
              <a:gd name="connsiteX432" fmla="*/ 5050464 w 12192000"/>
              <a:gd name="connsiteY432" fmla="*/ 880647 h 2210635"/>
              <a:gd name="connsiteX433" fmla="*/ 5064438 w 12192000"/>
              <a:gd name="connsiteY433" fmla="*/ 905188 h 2210635"/>
              <a:gd name="connsiteX434" fmla="*/ 5077777 w 12192000"/>
              <a:gd name="connsiteY434" fmla="*/ 929159 h 2210635"/>
              <a:gd name="connsiteX435" fmla="*/ 5058721 w 12192000"/>
              <a:gd name="connsiteY435" fmla="*/ 922881 h 2210635"/>
              <a:gd name="connsiteX436" fmla="*/ 5039666 w 12192000"/>
              <a:gd name="connsiteY436" fmla="*/ 916603 h 2210635"/>
              <a:gd name="connsiteX437" fmla="*/ 5020610 w 12192000"/>
              <a:gd name="connsiteY437" fmla="*/ 909754 h 2210635"/>
              <a:gd name="connsiteX438" fmla="*/ 5001553 w 12192000"/>
              <a:gd name="connsiteY438" fmla="*/ 904047 h 2210635"/>
              <a:gd name="connsiteX439" fmla="*/ 5016798 w 12192000"/>
              <a:gd name="connsiteY439" fmla="*/ 930301 h 2210635"/>
              <a:gd name="connsiteX440" fmla="*/ 5032043 w 12192000"/>
              <a:gd name="connsiteY440" fmla="*/ 957696 h 2210635"/>
              <a:gd name="connsiteX441" fmla="*/ 5047288 w 12192000"/>
              <a:gd name="connsiteY441" fmla="*/ 984521 h 2210635"/>
              <a:gd name="connsiteX442" fmla="*/ 5062533 w 12192000"/>
              <a:gd name="connsiteY442" fmla="*/ 1011916 h 2210635"/>
              <a:gd name="connsiteX443" fmla="*/ 5079047 w 12192000"/>
              <a:gd name="connsiteY443" fmla="*/ 1038741 h 2210635"/>
              <a:gd name="connsiteX444" fmla="*/ 5093658 w 12192000"/>
              <a:gd name="connsiteY444" fmla="*/ 1066136 h 2210635"/>
              <a:gd name="connsiteX445" fmla="*/ 5108902 w 12192000"/>
              <a:gd name="connsiteY445" fmla="*/ 1093532 h 2210635"/>
              <a:gd name="connsiteX446" fmla="*/ 5124147 w 12192000"/>
              <a:gd name="connsiteY446" fmla="*/ 1119785 h 2210635"/>
              <a:gd name="connsiteX447" fmla="*/ 5102550 w 12192000"/>
              <a:gd name="connsiteY447" fmla="*/ 1112366 h 2210635"/>
              <a:gd name="connsiteX448" fmla="*/ 5079683 w 12192000"/>
              <a:gd name="connsiteY448" fmla="*/ 1104946 h 2210635"/>
              <a:gd name="connsiteX449" fmla="*/ 5057451 w 12192000"/>
              <a:gd name="connsiteY449" fmla="*/ 1097527 h 2210635"/>
              <a:gd name="connsiteX450" fmla="*/ 5035219 w 12192000"/>
              <a:gd name="connsiteY450" fmla="*/ 1090107 h 2210635"/>
              <a:gd name="connsiteX451" fmla="*/ 5012352 w 12192000"/>
              <a:gd name="connsiteY451" fmla="*/ 1082117 h 2210635"/>
              <a:gd name="connsiteX452" fmla="*/ 4990120 w 12192000"/>
              <a:gd name="connsiteY452" fmla="*/ 1074697 h 2210635"/>
              <a:gd name="connsiteX453" fmla="*/ 4968523 w 12192000"/>
              <a:gd name="connsiteY453" fmla="*/ 1067278 h 2210635"/>
              <a:gd name="connsiteX454" fmla="*/ 4945656 w 12192000"/>
              <a:gd name="connsiteY454" fmla="*/ 1059858 h 2210635"/>
              <a:gd name="connsiteX455" fmla="*/ 4945656 w 12192000"/>
              <a:gd name="connsiteY455" fmla="*/ 1180283 h 2210635"/>
              <a:gd name="connsiteX456" fmla="*/ 5001553 w 12192000"/>
              <a:gd name="connsiteY456" fmla="*/ 1189415 h 2210635"/>
              <a:gd name="connsiteX457" fmla="*/ 5058086 w 12192000"/>
              <a:gd name="connsiteY457" fmla="*/ 1197976 h 2210635"/>
              <a:gd name="connsiteX458" fmla="*/ 5114619 w 12192000"/>
              <a:gd name="connsiteY458" fmla="*/ 1207108 h 2210635"/>
              <a:gd name="connsiteX459" fmla="*/ 5171151 w 12192000"/>
              <a:gd name="connsiteY459" fmla="*/ 1216240 h 2210635"/>
              <a:gd name="connsiteX460" fmla="*/ 5227049 w 12192000"/>
              <a:gd name="connsiteY460" fmla="*/ 1225372 h 2210635"/>
              <a:gd name="connsiteX461" fmla="*/ 5283581 w 12192000"/>
              <a:gd name="connsiteY461" fmla="*/ 1235074 h 2210635"/>
              <a:gd name="connsiteX462" fmla="*/ 5340114 w 12192000"/>
              <a:gd name="connsiteY462" fmla="*/ 1244777 h 2210635"/>
              <a:gd name="connsiteX463" fmla="*/ 5396647 w 12192000"/>
              <a:gd name="connsiteY463" fmla="*/ 1253338 h 2210635"/>
              <a:gd name="connsiteX464" fmla="*/ 5396647 w 12192000"/>
              <a:gd name="connsiteY464" fmla="*/ 1054151 h 2210635"/>
              <a:gd name="connsiteX465" fmla="*/ 5362981 w 12192000"/>
              <a:gd name="connsiteY465" fmla="*/ 1054151 h 2210635"/>
              <a:gd name="connsiteX466" fmla="*/ 5329316 w 12192000"/>
              <a:gd name="connsiteY466" fmla="*/ 1055292 h 2210635"/>
              <a:gd name="connsiteX467" fmla="*/ 5296921 w 12192000"/>
              <a:gd name="connsiteY467" fmla="*/ 1055292 h 2210635"/>
              <a:gd name="connsiteX468" fmla="*/ 5263255 w 12192000"/>
              <a:gd name="connsiteY468" fmla="*/ 1055292 h 2210635"/>
              <a:gd name="connsiteX469" fmla="*/ 5229589 w 12192000"/>
              <a:gd name="connsiteY469" fmla="*/ 1055863 h 2210635"/>
              <a:gd name="connsiteX470" fmla="*/ 5196559 w 12192000"/>
              <a:gd name="connsiteY470" fmla="*/ 1055863 h 2210635"/>
              <a:gd name="connsiteX471" fmla="*/ 5163529 w 12192000"/>
              <a:gd name="connsiteY471" fmla="*/ 1056434 h 2210635"/>
              <a:gd name="connsiteX472" fmla="*/ 5129863 w 12192000"/>
              <a:gd name="connsiteY472" fmla="*/ 1057004 h 2210635"/>
              <a:gd name="connsiteX473" fmla="*/ 5152730 w 12192000"/>
              <a:gd name="connsiteY473" fmla="*/ 1023331 h 2210635"/>
              <a:gd name="connsiteX474" fmla="*/ 5175598 w 12192000"/>
              <a:gd name="connsiteY474" fmla="*/ 990799 h 2210635"/>
              <a:gd name="connsiteX475" fmla="*/ 5198465 w 12192000"/>
              <a:gd name="connsiteY475" fmla="*/ 957696 h 2210635"/>
              <a:gd name="connsiteX476" fmla="*/ 5221332 w 12192000"/>
              <a:gd name="connsiteY476" fmla="*/ 925164 h 2210635"/>
              <a:gd name="connsiteX477" fmla="*/ 5244199 w 12192000"/>
              <a:gd name="connsiteY477" fmla="*/ 892062 h 2210635"/>
              <a:gd name="connsiteX478" fmla="*/ 5267066 w 12192000"/>
              <a:gd name="connsiteY478" fmla="*/ 859530 h 2210635"/>
              <a:gd name="connsiteX479" fmla="*/ 5289933 w 12192000"/>
              <a:gd name="connsiteY479" fmla="*/ 826427 h 2210635"/>
              <a:gd name="connsiteX480" fmla="*/ 5312801 w 12192000"/>
              <a:gd name="connsiteY480" fmla="*/ 794466 h 2210635"/>
              <a:gd name="connsiteX481" fmla="*/ 5284217 w 12192000"/>
              <a:gd name="connsiteY481" fmla="*/ 794466 h 2210635"/>
              <a:gd name="connsiteX482" fmla="*/ 5256268 w 12192000"/>
              <a:gd name="connsiteY482" fmla="*/ 794466 h 2210635"/>
              <a:gd name="connsiteX483" fmla="*/ 5227049 w 12192000"/>
              <a:gd name="connsiteY483" fmla="*/ 795036 h 2210635"/>
              <a:gd name="connsiteX484" fmla="*/ 5199100 w 12192000"/>
              <a:gd name="connsiteY484" fmla="*/ 795036 h 2210635"/>
              <a:gd name="connsiteX485" fmla="*/ 5219426 w 12192000"/>
              <a:gd name="connsiteY485" fmla="*/ 765358 h 2210635"/>
              <a:gd name="connsiteX486" fmla="*/ 5240388 w 12192000"/>
              <a:gd name="connsiteY486" fmla="*/ 736250 h 2210635"/>
              <a:gd name="connsiteX487" fmla="*/ 5260714 w 12192000"/>
              <a:gd name="connsiteY487" fmla="*/ 706572 h 2210635"/>
              <a:gd name="connsiteX488" fmla="*/ 5281676 w 12192000"/>
              <a:gd name="connsiteY488" fmla="*/ 677465 h 2210635"/>
              <a:gd name="connsiteX489" fmla="*/ 5302002 w 12192000"/>
              <a:gd name="connsiteY489" fmla="*/ 647786 h 2210635"/>
              <a:gd name="connsiteX490" fmla="*/ 5321693 w 12192000"/>
              <a:gd name="connsiteY490" fmla="*/ 618679 h 2210635"/>
              <a:gd name="connsiteX491" fmla="*/ 5342655 w 12192000"/>
              <a:gd name="connsiteY491" fmla="*/ 589000 h 2210635"/>
              <a:gd name="connsiteX492" fmla="*/ 5362981 w 12192000"/>
              <a:gd name="connsiteY492" fmla="*/ 559893 h 2210635"/>
              <a:gd name="connsiteX493" fmla="*/ 5345196 w 12192000"/>
              <a:gd name="connsiteY493" fmla="*/ 559893 h 2210635"/>
              <a:gd name="connsiteX494" fmla="*/ 5327410 w 12192000"/>
              <a:gd name="connsiteY494" fmla="*/ 559893 h 2210635"/>
              <a:gd name="connsiteX495" fmla="*/ 5309625 w 12192000"/>
              <a:gd name="connsiteY495" fmla="*/ 560464 h 2210635"/>
              <a:gd name="connsiteX496" fmla="*/ 5291839 w 12192000"/>
              <a:gd name="connsiteY496" fmla="*/ 560464 h 2210635"/>
              <a:gd name="connsiteX497" fmla="*/ 5314071 w 12192000"/>
              <a:gd name="connsiteY497" fmla="*/ 527932 h 2210635"/>
              <a:gd name="connsiteX498" fmla="*/ 5336303 w 12192000"/>
              <a:gd name="connsiteY498" fmla="*/ 495970 h 2210635"/>
              <a:gd name="connsiteX499" fmla="*/ 5359170 w 12192000"/>
              <a:gd name="connsiteY499" fmla="*/ 464009 h 2210635"/>
              <a:gd name="connsiteX500" fmla="*/ 5381402 w 12192000"/>
              <a:gd name="connsiteY500" fmla="*/ 432619 h 2210635"/>
              <a:gd name="connsiteX501" fmla="*/ 5403634 w 12192000"/>
              <a:gd name="connsiteY501" fmla="*/ 400087 h 2210635"/>
              <a:gd name="connsiteX502" fmla="*/ 5425231 w 12192000"/>
              <a:gd name="connsiteY502" fmla="*/ 368125 h 2210635"/>
              <a:gd name="connsiteX503" fmla="*/ 5448098 w 12192000"/>
              <a:gd name="connsiteY503" fmla="*/ 336164 h 2210635"/>
              <a:gd name="connsiteX504" fmla="*/ 5470330 w 12192000"/>
              <a:gd name="connsiteY504" fmla="*/ 304203 h 2210635"/>
              <a:gd name="connsiteX505" fmla="*/ 5492562 w 12192000"/>
              <a:gd name="connsiteY505" fmla="*/ 343584 h 2210635"/>
              <a:gd name="connsiteX506" fmla="*/ 5514794 w 12192000"/>
              <a:gd name="connsiteY506" fmla="*/ 382964 h 2210635"/>
              <a:gd name="connsiteX507" fmla="*/ 5537661 w 12192000"/>
              <a:gd name="connsiteY507" fmla="*/ 422916 h 2210635"/>
              <a:gd name="connsiteX508" fmla="*/ 5559258 w 12192000"/>
              <a:gd name="connsiteY508" fmla="*/ 462297 h 2210635"/>
              <a:gd name="connsiteX509" fmla="*/ 5581489 w 12192000"/>
              <a:gd name="connsiteY509" fmla="*/ 502248 h 2210635"/>
              <a:gd name="connsiteX510" fmla="*/ 5604357 w 12192000"/>
              <a:gd name="connsiteY510" fmla="*/ 541629 h 2210635"/>
              <a:gd name="connsiteX511" fmla="*/ 5626589 w 12192000"/>
              <a:gd name="connsiteY511" fmla="*/ 581581 h 2210635"/>
              <a:gd name="connsiteX512" fmla="*/ 5648821 w 12192000"/>
              <a:gd name="connsiteY512" fmla="*/ 621532 h 2210635"/>
              <a:gd name="connsiteX513" fmla="*/ 5631035 w 12192000"/>
              <a:gd name="connsiteY513" fmla="*/ 615254 h 2210635"/>
              <a:gd name="connsiteX514" fmla="*/ 5612614 w 12192000"/>
              <a:gd name="connsiteY514" fmla="*/ 608976 h 2210635"/>
              <a:gd name="connsiteX515" fmla="*/ 5595464 w 12192000"/>
              <a:gd name="connsiteY515" fmla="*/ 602698 h 2210635"/>
              <a:gd name="connsiteX516" fmla="*/ 5577678 w 12192000"/>
              <a:gd name="connsiteY516" fmla="*/ 596420 h 2210635"/>
              <a:gd name="connsiteX517" fmla="*/ 5598640 w 12192000"/>
              <a:gd name="connsiteY517" fmla="*/ 632947 h 2210635"/>
              <a:gd name="connsiteX518" fmla="*/ 5618331 w 12192000"/>
              <a:gd name="connsiteY518" fmla="*/ 668904 h 2210635"/>
              <a:gd name="connsiteX519" fmla="*/ 5638657 w 12192000"/>
              <a:gd name="connsiteY519" fmla="*/ 705431 h 2210635"/>
              <a:gd name="connsiteX520" fmla="*/ 5659619 w 12192000"/>
              <a:gd name="connsiteY520" fmla="*/ 741387 h 2210635"/>
              <a:gd name="connsiteX521" fmla="*/ 5679945 w 12192000"/>
              <a:gd name="connsiteY521" fmla="*/ 777914 h 2210635"/>
              <a:gd name="connsiteX522" fmla="*/ 5700272 w 12192000"/>
              <a:gd name="connsiteY522" fmla="*/ 815012 h 2210635"/>
              <a:gd name="connsiteX523" fmla="*/ 5721233 w 12192000"/>
              <a:gd name="connsiteY523" fmla="*/ 850968 h 2210635"/>
              <a:gd name="connsiteX524" fmla="*/ 5741559 w 12192000"/>
              <a:gd name="connsiteY524" fmla="*/ 887496 h 2210635"/>
              <a:gd name="connsiteX525" fmla="*/ 5712976 w 12192000"/>
              <a:gd name="connsiteY525" fmla="*/ 877793 h 2210635"/>
              <a:gd name="connsiteX526" fmla="*/ 5684392 w 12192000"/>
              <a:gd name="connsiteY526" fmla="*/ 867520 h 2210635"/>
              <a:gd name="connsiteX527" fmla="*/ 5656443 w 12192000"/>
              <a:gd name="connsiteY527" fmla="*/ 857817 h 2210635"/>
              <a:gd name="connsiteX528" fmla="*/ 5627859 w 12192000"/>
              <a:gd name="connsiteY528" fmla="*/ 847544 h 2210635"/>
              <a:gd name="connsiteX529" fmla="*/ 5650726 w 12192000"/>
              <a:gd name="connsiteY529" fmla="*/ 888637 h 2210635"/>
              <a:gd name="connsiteX530" fmla="*/ 5673593 w 12192000"/>
              <a:gd name="connsiteY530" fmla="*/ 929159 h 2210635"/>
              <a:gd name="connsiteX531" fmla="*/ 5696460 w 12192000"/>
              <a:gd name="connsiteY531" fmla="*/ 969682 h 2210635"/>
              <a:gd name="connsiteX532" fmla="*/ 5719328 w 12192000"/>
              <a:gd name="connsiteY532" fmla="*/ 1010775 h 2210635"/>
              <a:gd name="connsiteX533" fmla="*/ 5742195 w 12192000"/>
              <a:gd name="connsiteY533" fmla="*/ 1050726 h 2210635"/>
              <a:gd name="connsiteX534" fmla="*/ 5765062 w 12192000"/>
              <a:gd name="connsiteY534" fmla="*/ 1091249 h 2210635"/>
              <a:gd name="connsiteX535" fmla="*/ 5787929 w 12192000"/>
              <a:gd name="connsiteY535" fmla="*/ 1132342 h 2210635"/>
              <a:gd name="connsiteX536" fmla="*/ 5810796 w 12192000"/>
              <a:gd name="connsiteY536" fmla="*/ 1172864 h 2210635"/>
              <a:gd name="connsiteX537" fmla="*/ 5777766 w 12192000"/>
              <a:gd name="connsiteY537" fmla="*/ 1160878 h 2210635"/>
              <a:gd name="connsiteX538" fmla="*/ 5744100 w 12192000"/>
              <a:gd name="connsiteY538" fmla="*/ 1149464 h 2210635"/>
              <a:gd name="connsiteX539" fmla="*/ 5711070 w 12192000"/>
              <a:gd name="connsiteY539" fmla="*/ 1138049 h 2210635"/>
              <a:gd name="connsiteX540" fmla="*/ 5677404 w 12192000"/>
              <a:gd name="connsiteY540" fmla="*/ 1126063 h 2210635"/>
              <a:gd name="connsiteX541" fmla="*/ 5644374 w 12192000"/>
              <a:gd name="connsiteY541" fmla="*/ 1114649 h 2210635"/>
              <a:gd name="connsiteX542" fmla="*/ 5611344 w 12192000"/>
              <a:gd name="connsiteY542" fmla="*/ 1102663 h 2210635"/>
              <a:gd name="connsiteX543" fmla="*/ 5577678 w 12192000"/>
              <a:gd name="connsiteY543" fmla="*/ 1091249 h 2210635"/>
              <a:gd name="connsiteX544" fmla="*/ 5544013 w 12192000"/>
              <a:gd name="connsiteY544" fmla="*/ 1079834 h 2210635"/>
              <a:gd name="connsiteX545" fmla="*/ 5544013 w 12192000"/>
              <a:gd name="connsiteY545" fmla="*/ 1279592 h 2210635"/>
              <a:gd name="connsiteX546" fmla="*/ 5591653 w 12192000"/>
              <a:gd name="connsiteY546" fmla="*/ 1287011 h 2210635"/>
              <a:gd name="connsiteX547" fmla="*/ 5638657 w 12192000"/>
              <a:gd name="connsiteY547" fmla="*/ 1295002 h 2210635"/>
              <a:gd name="connsiteX548" fmla="*/ 5686297 w 12192000"/>
              <a:gd name="connsiteY548" fmla="*/ 1303563 h 2210635"/>
              <a:gd name="connsiteX549" fmla="*/ 5733302 w 12192000"/>
              <a:gd name="connsiteY549" fmla="*/ 1311553 h 2210635"/>
              <a:gd name="connsiteX550" fmla="*/ 5780307 w 12192000"/>
              <a:gd name="connsiteY550" fmla="*/ 1319543 h 2210635"/>
              <a:gd name="connsiteX551" fmla="*/ 5827311 w 12192000"/>
              <a:gd name="connsiteY551" fmla="*/ 1328104 h 2210635"/>
              <a:gd name="connsiteX552" fmla="*/ 5874316 w 12192000"/>
              <a:gd name="connsiteY552" fmla="*/ 1336095 h 2210635"/>
              <a:gd name="connsiteX553" fmla="*/ 5921321 w 12192000"/>
              <a:gd name="connsiteY553" fmla="*/ 1345226 h 2210635"/>
              <a:gd name="connsiteX554" fmla="*/ 5921321 w 12192000"/>
              <a:gd name="connsiteY554" fmla="*/ 1267606 h 2210635"/>
              <a:gd name="connsiteX555" fmla="*/ 5896548 w 12192000"/>
              <a:gd name="connsiteY555" fmla="*/ 1267606 h 2210635"/>
              <a:gd name="connsiteX556" fmla="*/ 5871140 w 12192000"/>
              <a:gd name="connsiteY556" fmla="*/ 1267606 h 2210635"/>
              <a:gd name="connsiteX557" fmla="*/ 5846367 w 12192000"/>
              <a:gd name="connsiteY557" fmla="*/ 1267606 h 2210635"/>
              <a:gd name="connsiteX558" fmla="*/ 5820324 w 12192000"/>
              <a:gd name="connsiteY558" fmla="*/ 1267606 h 2210635"/>
              <a:gd name="connsiteX559" fmla="*/ 5837474 w 12192000"/>
              <a:gd name="connsiteY559" fmla="*/ 1243065 h 2210635"/>
              <a:gd name="connsiteX560" fmla="*/ 5855260 w 12192000"/>
              <a:gd name="connsiteY560" fmla="*/ 1218523 h 2210635"/>
              <a:gd name="connsiteX561" fmla="*/ 5873046 w 12192000"/>
              <a:gd name="connsiteY561" fmla="*/ 1193981 h 2210635"/>
              <a:gd name="connsiteX562" fmla="*/ 5889561 w 12192000"/>
              <a:gd name="connsiteY562" fmla="*/ 1169439 h 2210635"/>
              <a:gd name="connsiteX563" fmla="*/ 5878762 w 12192000"/>
              <a:gd name="connsiteY563" fmla="*/ 1169439 h 2210635"/>
              <a:gd name="connsiteX564" fmla="*/ 5867964 w 12192000"/>
              <a:gd name="connsiteY564" fmla="*/ 1169439 h 2210635"/>
              <a:gd name="connsiteX565" fmla="*/ 5857801 w 12192000"/>
              <a:gd name="connsiteY565" fmla="*/ 1169439 h 2210635"/>
              <a:gd name="connsiteX566" fmla="*/ 5847002 w 12192000"/>
              <a:gd name="connsiteY566" fmla="*/ 1169439 h 2210635"/>
              <a:gd name="connsiteX567" fmla="*/ 5862247 w 12192000"/>
              <a:gd name="connsiteY567" fmla="*/ 1146610 h 2210635"/>
              <a:gd name="connsiteX568" fmla="*/ 5878127 w 12192000"/>
              <a:gd name="connsiteY568" fmla="*/ 1124922 h 2210635"/>
              <a:gd name="connsiteX569" fmla="*/ 5893372 w 12192000"/>
              <a:gd name="connsiteY569" fmla="*/ 1102093 h 2210635"/>
              <a:gd name="connsiteX570" fmla="*/ 5909252 w 12192000"/>
              <a:gd name="connsiteY570" fmla="*/ 1080405 h 2210635"/>
              <a:gd name="connsiteX571" fmla="*/ 5902265 w 12192000"/>
              <a:gd name="connsiteY571" fmla="*/ 1080405 h 2210635"/>
              <a:gd name="connsiteX572" fmla="*/ 5895278 w 12192000"/>
              <a:gd name="connsiteY572" fmla="*/ 1080405 h 2210635"/>
              <a:gd name="connsiteX573" fmla="*/ 5888926 w 12192000"/>
              <a:gd name="connsiteY573" fmla="*/ 1080405 h 2210635"/>
              <a:gd name="connsiteX574" fmla="*/ 5881938 w 12192000"/>
              <a:gd name="connsiteY574" fmla="*/ 1080405 h 2210635"/>
              <a:gd name="connsiteX575" fmla="*/ 5898454 w 12192000"/>
              <a:gd name="connsiteY575" fmla="*/ 1055863 h 2210635"/>
              <a:gd name="connsiteX576" fmla="*/ 5916239 w 12192000"/>
              <a:gd name="connsiteY576" fmla="*/ 1031892 h 2210635"/>
              <a:gd name="connsiteX577" fmla="*/ 5932754 w 12192000"/>
              <a:gd name="connsiteY577" fmla="*/ 1007921 h 2210635"/>
              <a:gd name="connsiteX578" fmla="*/ 5949905 w 12192000"/>
              <a:gd name="connsiteY578" fmla="*/ 983379 h 2210635"/>
              <a:gd name="connsiteX579" fmla="*/ 5958162 w 12192000"/>
              <a:gd name="connsiteY579" fmla="*/ 998219 h 2210635"/>
              <a:gd name="connsiteX580" fmla="*/ 5966420 w 12192000"/>
              <a:gd name="connsiteY580" fmla="*/ 1013058 h 2210635"/>
              <a:gd name="connsiteX581" fmla="*/ 5974677 w 12192000"/>
              <a:gd name="connsiteY581" fmla="*/ 1028468 h 2210635"/>
              <a:gd name="connsiteX582" fmla="*/ 5984205 w 12192000"/>
              <a:gd name="connsiteY582" fmla="*/ 1043307 h 2210635"/>
              <a:gd name="connsiteX583" fmla="*/ 5992463 w 12192000"/>
              <a:gd name="connsiteY583" fmla="*/ 1058717 h 2210635"/>
              <a:gd name="connsiteX584" fmla="*/ 6000720 w 12192000"/>
              <a:gd name="connsiteY584" fmla="*/ 1074126 h 2210635"/>
              <a:gd name="connsiteX585" fmla="*/ 6008978 w 12192000"/>
              <a:gd name="connsiteY585" fmla="*/ 1088966 h 2210635"/>
              <a:gd name="connsiteX586" fmla="*/ 6017236 w 12192000"/>
              <a:gd name="connsiteY586" fmla="*/ 1104376 h 2210635"/>
              <a:gd name="connsiteX587" fmla="*/ 6010884 w 12192000"/>
              <a:gd name="connsiteY587" fmla="*/ 1101522 h 2210635"/>
              <a:gd name="connsiteX588" fmla="*/ 6003896 w 12192000"/>
              <a:gd name="connsiteY588" fmla="*/ 1099239 h 2210635"/>
              <a:gd name="connsiteX589" fmla="*/ 5996909 w 12192000"/>
              <a:gd name="connsiteY589" fmla="*/ 1096956 h 2210635"/>
              <a:gd name="connsiteX590" fmla="*/ 5990557 w 12192000"/>
              <a:gd name="connsiteY590" fmla="*/ 1094673 h 2210635"/>
              <a:gd name="connsiteX591" fmla="*/ 5998180 w 12192000"/>
              <a:gd name="connsiteY591" fmla="*/ 1108371 h 2210635"/>
              <a:gd name="connsiteX592" fmla="*/ 6005802 w 12192000"/>
              <a:gd name="connsiteY592" fmla="*/ 1122068 h 2210635"/>
              <a:gd name="connsiteX593" fmla="*/ 6013424 w 12192000"/>
              <a:gd name="connsiteY593" fmla="*/ 1135766 h 2210635"/>
              <a:gd name="connsiteX594" fmla="*/ 6021047 w 12192000"/>
              <a:gd name="connsiteY594" fmla="*/ 1150034 h 2210635"/>
              <a:gd name="connsiteX595" fmla="*/ 6029940 w 12192000"/>
              <a:gd name="connsiteY595" fmla="*/ 1163732 h 2210635"/>
              <a:gd name="connsiteX596" fmla="*/ 6037562 w 12192000"/>
              <a:gd name="connsiteY596" fmla="*/ 1177430 h 2210635"/>
              <a:gd name="connsiteX597" fmla="*/ 6045184 w 12192000"/>
              <a:gd name="connsiteY597" fmla="*/ 1191127 h 2210635"/>
              <a:gd name="connsiteX598" fmla="*/ 6052807 w 12192000"/>
              <a:gd name="connsiteY598" fmla="*/ 1204825 h 2210635"/>
              <a:gd name="connsiteX599" fmla="*/ 6042008 w 12192000"/>
              <a:gd name="connsiteY599" fmla="*/ 1201401 h 2210635"/>
              <a:gd name="connsiteX600" fmla="*/ 6031210 w 12192000"/>
              <a:gd name="connsiteY600" fmla="*/ 1197406 h 2210635"/>
              <a:gd name="connsiteX601" fmla="*/ 6020412 w 12192000"/>
              <a:gd name="connsiteY601" fmla="*/ 1193981 h 2210635"/>
              <a:gd name="connsiteX602" fmla="*/ 6009613 w 12192000"/>
              <a:gd name="connsiteY602" fmla="*/ 1189986 h 2210635"/>
              <a:gd name="connsiteX603" fmla="*/ 6018506 w 12192000"/>
              <a:gd name="connsiteY603" fmla="*/ 1205396 h 2210635"/>
              <a:gd name="connsiteX604" fmla="*/ 6027399 w 12192000"/>
              <a:gd name="connsiteY604" fmla="*/ 1221377 h 2210635"/>
              <a:gd name="connsiteX605" fmla="*/ 6035656 w 12192000"/>
              <a:gd name="connsiteY605" fmla="*/ 1236216 h 2210635"/>
              <a:gd name="connsiteX606" fmla="*/ 6043914 w 12192000"/>
              <a:gd name="connsiteY606" fmla="*/ 1252196 h 2210635"/>
              <a:gd name="connsiteX607" fmla="*/ 6053442 w 12192000"/>
              <a:gd name="connsiteY607" fmla="*/ 1267035 h 2210635"/>
              <a:gd name="connsiteX608" fmla="*/ 6061700 w 12192000"/>
              <a:gd name="connsiteY608" fmla="*/ 1283016 h 2210635"/>
              <a:gd name="connsiteX609" fmla="*/ 6069957 w 12192000"/>
              <a:gd name="connsiteY609" fmla="*/ 1297855 h 2210635"/>
              <a:gd name="connsiteX610" fmla="*/ 6079485 w 12192000"/>
              <a:gd name="connsiteY610" fmla="*/ 1313836 h 2210635"/>
              <a:gd name="connsiteX611" fmla="*/ 6054077 w 12192000"/>
              <a:gd name="connsiteY611" fmla="*/ 1304704 h 2210635"/>
              <a:gd name="connsiteX612" fmla="*/ 6028034 w 12192000"/>
              <a:gd name="connsiteY612" fmla="*/ 1296143 h 2210635"/>
              <a:gd name="connsiteX613" fmla="*/ 6003261 w 12192000"/>
              <a:gd name="connsiteY613" fmla="*/ 1287011 h 2210635"/>
              <a:gd name="connsiteX614" fmla="*/ 5977853 w 12192000"/>
              <a:gd name="connsiteY614" fmla="*/ 1277879 h 2210635"/>
              <a:gd name="connsiteX615" fmla="*/ 5977853 w 12192000"/>
              <a:gd name="connsiteY615" fmla="*/ 1354929 h 2210635"/>
              <a:gd name="connsiteX616" fmla="*/ 6096000 w 12192000"/>
              <a:gd name="connsiteY616" fmla="*/ 1376046 h 2210635"/>
              <a:gd name="connsiteX617" fmla="*/ 6127125 w 12192000"/>
              <a:gd name="connsiteY617" fmla="*/ 1380612 h 2210635"/>
              <a:gd name="connsiteX618" fmla="*/ 6157615 w 12192000"/>
              <a:gd name="connsiteY618" fmla="*/ 1386319 h 2210635"/>
              <a:gd name="connsiteX619" fmla="*/ 6188739 w 12192000"/>
              <a:gd name="connsiteY619" fmla="*/ 1391456 h 2210635"/>
              <a:gd name="connsiteX620" fmla="*/ 6219229 w 12192000"/>
              <a:gd name="connsiteY620" fmla="*/ 1397163 h 2210635"/>
              <a:gd name="connsiteX621" fmla="*/ 6250989 w 12192000"/>
              <a:gd name="connsiteY621" fmla="*/ 1402871 h 2210635"/>
              <a:gd name="connsiteX622" fmla="*/ 6281478 w 12192000"/>
              <a:gd name="connsiteY622" fmla="*/ 1408007 h 2210635"/>
              <a:gd name="connsiteX623" fmla="*/ 6312603 w 12192000"/>
              <a:gd name="connsiteY623" fmla="*/ 1413715 h 2210635"/>
              <a:gd name="connsiteX624" fmla="*/ 6343728 w 12192000"/>
              <a:gd name="connsiteY624" fmla="*/ 1418851 h 2210635"/>
              <a:gd name="connsiteX625" fmla="*/ 6343728 w 12192000"/>
              <a:gd name="connsiteY625" fmla="*/ 1299567 h 2210635"/>
              <a:gd name="connsiteX626" fmla="*/ 6320861 w 12192000"/>
              <a:gd name="connsiteY626" fmla="*/ 1299567 h 2210635"/>
              <a:gd name="connsiteX627" fmla="*/ 6298629 w 12192000"/>
              <a:gd name="connsiteY627" fmla="*/ 1299567 h 2210635"/>
              <a:gd name="connsiteX628" fmla="*/ 6276397 w 12192000"/>
              <a:gd name="connsiteY628" fmla="*/ 1299567 h 2210635"/>
              <a:gd name="connsiteX629" fmla="*/ 6253529 w 12192000"/>
              <a:gd name="connsiteY629" fmla="*/ 1299567 h 2210635"/>
              <a:gd name="connsiteX630" fmla="*/ 6231933 w 12192000"/>
              <a:gd name="connsiteY630" fmla="*/ 1299567 h 2210635"/>
              <a:gd name="connsiteX631" fmla="*/ 6209701 w 12192000"/>
              <a:gd name="connsiteY631" fmla="*/ 1299567 h 2210635"/>
              <a:gd name="connsiteX632" fmla="*/ 6186834 w 12192000"/>
              <a:gd name="connsiteY632" fmla="*/ 1299567 h 2210635"/>
              <a:gd name="connsiteX633" fmla="*/ 6164602 w 12192000"/>
              <a:gd name="connsiteY633" fmla="*/ 1299567 h 2210635"/>
              <a:gd name="connsiteX634" fmla="*/ 6179846 w 12192000"/>
              <a:gd name="connsiteY634" fmla="*/ 1277309 h 2210635"/>
              <a:gd name="connsiteX635" fmla="*/ 6195091 w 12192000"/>
              <a:gd name="connsiteY635" fmla="*/ 1255621 h 2210635"/>
              <a:gd name="connsiteX636" fmla="*/ 6210336 w 12192000"/>
              <a:gd name="connsiteY636" fmla="*/ 1233362 h 2210635"/>
              <a:gd name="connsiteX637" fmla="*/ 6226216 w 12192000"/>
              <a:gd name="connsiteY637" fmla="*/ 1211674 h 2210635"/>
              <a:gd name="connsiteX638" fmla="*/ 6241461 w 12192000"/>
              <a:gd name="connsiteY638" fmla="*/ 1189986 h 2210635"/>
              <a:gd name="connsiteX639" fmla="*/ 6256705 w 12192000"/>
              <a:gd name="connsiteY639" fmla="*/ 1167727 h 2210635"/>
              <a:gd name="connsiteX640" fmla="*/ 6271950 w 12192000"/>
              <a:gd name="connsiteY640" fmla="*/ 1146039 h 2210635"/>
              <a:gd name="connsiteX641" fmla="*/ 6287195 w 12192000"/>
              <a:gd name="connsiteY641" fmla="*/ 1124351 h 2210635"/>
              <a:gd name="connsiteX642" fmla="*/ 6268139 w 12192000"/>
              <a:gd name="connsiteY642" fmla="*/ 1124351 h 2210635"/>
              <a:gd name="connsiteX643" fmla="*/ 6249083 w 12192000"/>
              <a:gd name="connsiteY643" fmla="*/ 1124351 h 2210635"/>
              <a:gd name="connsiteX644" fmla="*/ 6230027 w 12192000"/>
              <a:gd name="connsiteY644" fmla="*/ 1124351 h 2210635"/>
              <a:gd name="connsiteX645" fmla="*/ 6210971 w 12192000"/>
              <a:gd name="connsiteY645" fmla="*/ 1124351 h 2210635"/>
              <a:gd name="connsiteX646" fmla="*/ 6224946 w 12192000"/>
              <a:gd name="connsiteY646" fmla="*/ 1104376 h 2210635"/>
              <a:gd name="connsiteX647" fmla="*/ 6238285 w 12192000"/>
              <a:gd name="connsiteY647" fmla="*/ 1084970 h 2210635"/>
              <a:gd name="connsiteX648" fmla="*/ 6252259 w 12192000"/>
              <a:gd name="connsiteY648" fmla="*/ 1065565 h 2210635"/>
              <a:gd name="connsiteX649" fmla="*/ 6266233 w 12192000"/>
              <a:gd name="connsiteY649" fmla="*/ 1046160 h 2210635"/>
              <a:gd name="connsiteX650" fmla="*/ 6279573 w 12192000"/>
              <a:gd name="connsiteY650" fmla="*/ 1026185 h 2210635"/>
              <a:gd name="connsiteX651" fmla="*/ 6293547 w 12192000"/>
              <a:gd name="connsiteY651" fmla="*/ 1006209 h 2210635"/>
              <a:gd name="connsiteX652" fmla="*/ 6306886 w 12192000"/>
              <a:gd name="connsiteY652" fmla="*/ 987375 h 2210635"/>
              <a:gd name="connsiteX653" fmla="*/ 6320861 w 12192000"/>
              <a:gd name="connsiteY653" fmla="*/ 967399 h 2210635"/>
              <a:gd name="connsiteX654" fmla="*/ 6309427 w 12192000"/>
              <a:gd name="connsiteY654" fmla="*/ 967399 h 2210635"/>
              <a:gd name="connsiteX655" fmla="*/ 6297358 w 12192000"/>
              <a:gd name="connsiteY655" fmla="*/ 967399 h 2210635"/>
              <a:gd name="connsiteX656" fmla="*/ 6285289 w 12192000"/>
              <a:gd name="connsiteY656" fmla="*/ 967399 h 2210635"/>
              <a:gd name="connsiteX657" fmla="*/ 6273856 w 12192000"/>
              <a:gd name="connsiteY657" fmla="*/ 967399 h 2210635"/>
              <a:gd name="connsiteX658" fmla="*/ 6287830 w 12192000"/>
              <a:gd name="connsiteY658" fmla="*/ 946282 h 2210635"/>
              <a:gd name="connsiteX659" fmla="*/ 6303075 w 12192000"/>
              <a:gd name="connsiteY659" fmla="*/ 924594 h 2210635"/>
              <a:gd name="connsiteX660" fmla="*/ 6318320 w 12192000"/>
              <a:gd name="connsiteY660" fmla="*/ 902906 h 2210635"/>
              <a:gd name="connsiteX661" fmla="*/ 6332929 w 12192000"/>
              <a:gd name="connsiteY661" fmla="*/ 881788 h 2210635"/>
              <a:gd name="connsiteX662" fmla="*/ 6348174 w 12192000"/>
              <a:gd name="connsiteY662" fmla="*/ 860671 h 2210635"/>
              <a:gd name="connsiteX663" fmla="*/ 6363419 w 12192000"/>
              <a:gd name="connsiteY663" fmla="*/ 838983 h 2210635"/>
              <a:gd name="connsiteX664" fmla="*/ 6378028 w 12192000"/>
              <a:gd name="connsiteY664" fmla="*/ 817866 h 2210635"/>
              <a:gd name="connsiteX665" fmla="*/ 6393273 w 12192000"/>
              <a:gd name="connsiteY665" fmla="*/ 796178 h 2210635"/>
              <a:gd name="connsiteX666" fmla="*/ 6407883 w 12192000"/>
              <a:gd name="connsiteY666" fmla="*/ 823002 h 2210635"/>
              <a:gd name="connsiteX667" fmla="*/ 6423127 w 12192000"/>
              <a:gd name="connsiteY667" fmla="*/ 849827 h 2210635"/>
              <a:gd name="connsiteX668" fmla="*/ 6438372 w 12192000"/>
              <a:gd name="connsiteY668" fmla="*/ 876652 h 2210635"/>
              <a:gd name="connsiteX669" fmla="*/ 6452347 w 12192000"/>
              <a:gd name="connsiteY669" fmla="*/ 902906 h 2210635"/>
              <a:gd name="connsiteX670" fmla="*/ 6467591 w 12192000"/>
              <a:gd name="connsiteY670" fmla="*/ 929159 h 2210635"/>
              <a:gd name="connsiteX671" fmla="*/ 6482836 w 12192000"/>
              <a:gd name="connsiteY671" fmla="*/ 955984 h 2210635"/>
              <a:gd name="connsiteX672" fmla="*/ 6497446 w 12192000"/>
              <a:gd name="connsiteY672" fmla="*/ 982238 h 2210635"/>
              <a:gd name="connsiteX673" fmla="*/ 6512690 w 12192000"/>
              <a:gd name="connsiteY673" fmla="*/ 1009063 h 2210635"/>
              <a:gd name="connsiteX674" fmla="*/ 6500622 w 12192000"/>
              <a:gd name="connsiteY674" fmla="*/ 1005067 h 2210635"/>
              <a:gd name="connsiteX675" fmla="*/ 6489188 w 12192000"/>
              <a:gd name="connsiteY675" fmla="*/ 1001072 h 2210635"/>
              <a:gd name="connsiteX676" fmla="*/ 6477119 w 12192000"/>
              <a:gd name="connsiteY676" fmla="*/ 997077 h 2210635"/>
              <a:gd name="connsiteX677" fmla="*/ 6465051 w 12192000"/>
              <a:gd name="connsiteY677" fmla="*/ 992511 h 2210635"/>
              <a:gd name="connsiteX678" fmla="*/ 6478390 w 12192000"/>
              <a:gd name="connsiteY678" fmla="*/ 1016482 h 2210635"/>
              <a:gd name="connsiteX679" fmla="*/ 6492364 w 12192000"/>
              <a:gd name="connsiteY679" fmla="*/ 1041595 h 2210635"/>
              <a:gd name="connsiteX680" fmla="*/ 6505703 w 12192000"/>
              <a:gd name="connsiteY680" fmla="*/ 1066136 h 2210635"/>
              <a:gd name="connsiteX681" fmla="*/ 6519678 w 12192000"/>
              <a:gd name="connsiteY681" fmla="*/ 1090107 h 2210635"/>
              <a:gd name="connsiteX682" fmla="*/ 6533652 w 12192000"/>
              <a:gd name="connsiteY682" fmla="*/ 1114649 h 2210635"/>
              <a:gd name="connsiteX683" fmla="*/ 6546991 w 12192000"/>
              <a:gd name="connsiteY683" fmla="*/ 1139190 h 2210635"/>
              <a:gd name="connsiteX684" fmla="*/ 6560966 w 12192000"/>
              <a:gd name="connsiteY684" fmla="*/ 1163161 h 2210635"/>
              <a:gd name="connsiteX685" fmla="*/ 6574305 w 12192000"/>
              <a:gd name="connsiteY685" fmla="*/ 1187703 h 2210635"/>
              <a:gd name="connsiteX686" fmla="*/ 6556519 w 12192000"/>
              <a:gd name="connsiteY686" fmla="*/ 1180854 h 2210635"/>
              <a:gd name="connsiteX687" fmla="*/ 6537463 w 12192000"/>
              <a:gd name="connsiteY687" fmla="*/ 1174576 h 2210635"/>
              <a:gd name="connsiteX688" fmla="*/ 6518407 w 12192000"/>
              <a:gd name="connsiteY688" fmla="*/ 1167727 h 2210635"/>
              <a:gd name="connsiteX689" fmla="*/ 6499351 w 12192000"/>
              <a:gd name="connsiteY689" fmla="*/ 1160878 h 2210635"/>
              <a:gd name="connsiteX690" fmla="*/ 6514596 w 12192000"/>
              <a:gd name="connsiteY690" fmla="*/ 1188274 h 2210635"/>
              <a:gd name="connsiteX691" fmla="*/ 6529841 w 12192000"/>
              <a:gd name="connsiteY691" fmla="*/ 1215669 h 2210635"/>
              <a:gd name="connsiteX692" fmla="*/ 6545086 w 12192000"/>
              <a:gd name="connsiteY692" fmla="*/ 1243065 h 2210635"/>
              <a:gd name="connsiteX693" fmla="*/ 6560330 w 12192000"/>
              <a:gd name="connsiteY693" fmla="*/ 1270460 h 2210635"/>
              <a:gd name="connsiteX694" fmla="*/ 6575575 w 12192000"/>
              <a:gd name="connsiteY694" fmla="*/ 1297284 h 2210635"/>
              <a:gd name="connsiteX695" fmla="*/ 6590820 w 12192000"/>
              <a:gd name="connsiteY695" fmla="*/ 1324680 h 2210635"/>
              <a:gd name="connsiteX696" fmla="*/ 6606065 w 12192000"/>
              <a:gd name="connsiteY696" fmla="*/ 1352075 h 2210635"/>
              <a:gd name="connsiteX697" fmla="*/ 6621945 w 12192000"/>
              <a:gd name="connsiteY697" fmla="*/ 1379471 h 2210635"/>
              <a:gd name="connsiteX698" fmla="*/ 6599077 w 12192000"/>
              <a:gd name="connsiteY698" fmla="*/ 1370909 h 2210635"/>
              <a:gd name="connsiteX699" fmla="*/ 6576846 w 12192000"/>
              <a:gd name="connsiteY699" fmla="*/ 1363490 h 2210635"/>
              <a:gd name="connsiteX700" fmla="*/ 6554614 w 12192000"/>
              <a:gd name="connsiteY700" fmla="*/ 1356070 h 2210635"/>
              <a:gd name="connsiteX701" fmla="*/ 6531746 w 12192000"/>
              <a:gd name="connsiteY701" fmla="*/ 1348080 h 2210635"/>
              <a:gd name="connsiteX702" fmla="*/ 6509514 w 12192000"/>
              <a:gd name="connsiteY702" fmla="*/ 1340090 h 2210635"/>
              <a:gd name="connsiteX703" fmla="*/ 6487918 w 12192000"/>
              <a:gd name="connsiteY703" fmla="*/ 1332099 h 2210635"/>
              <a:gd name="connsiteX704" fmla="*/ 6465051 w 12192000"/>
              <a:gd name="connsiteY704" fmla="*/ 1324680 h 2210635"/>
              <a:gd name="connsiteX705" fmla="*/ 6442819 w 12192000"/>
              <a:gd name="connsiteY705" fmla="*/ 1317260 h 2210635"/>
              <a:gd name="connsiteX706" fmla="*/ 6442819 w 12192000"/>
              <a:gd name="connsiteY706" fmla="*/ 1436544 h 2210635"/>
              <a:gd name="connsiteX707" fmla="*/ 6499351 w 12192000"/>
              <a:gd name="connsiteY707" fmla="*/ 1446247 h 2210635"/>
              <a:gd name="connsiteX708" fmla="*/ 6555249 w 12192000"/>
              <a:gd name="connsiteY708" fmla="*/ 1455949 h 2210635"/>
              <a:gd name="connsiteX709" fmla="*/ 6611781 w 12192000"/>
              <a:gd name="connsiteY709" fmla="*/ 1466223 h 2210635"/>
              <a:gd name="connsiteX710" fmla="*/ 6668314 w 12192000"/>
              <a:gd name="connsiteY710" fmla="*/ 1475925 h 2210635"/>
              <a:gd name="connsiteX711" fmla="*/ 6724847 w 12192000"/>
              <a:gd name="connsiteY711" fmla="*/ 1485628 h 2210635"/>
              <a:gd name="connsiteX712" fmla="*/ 6780744 w 12192000"/>
              <a:gd name="connsiteY712" fmla="*/ 1494759 h 2210635"/>
              <a:gd name="connsiteX713" fmla="*/ 6836642 w 12192000"/>
              <a:gd name="connsiteY713" fmla="*/ 1504462 h 2210635"/>
              <a:gd name="connsiteX714" fmla="*/ 6893174 w 12192000"/>
              <a:gd name="connsiteY714" fmla="*/ 1513594 h 2210635"/>
              <a:gd name="connsiteX715" fmla="*/ 6893174 w 12192000"/>
              <a:gd name="connsiteY715" fmla="*/ 1314407 h 2210635"/>
              <a:gd name="connsiteX716" fmla="*/ 6860144 w 12192000"/>
              <a:gd name="connsiteY716" fmla="*/ 1314977 h 2210635"/>
              <a:gd name="connsiteX717" fmla="*/ 6826479 w 12192000"/>
              <a:gd name="connsiteY717" fmla="*/ 1314977 h 2210635"/>
              <a:gd name="connsiteX718" fmla="*/ 6793448 w 12192000"/>
              <a:gd name="connsiteY718" fmla="*/ 1314977 h 2210635"/>
              <a:gd name="connsiteX719" fmla="*/ 6760418 w 12192000"/>
              <a:gd name="connsiteY719" fmla="*/ 1314977 h 2210635"/>
              <a:gd name="connsiteX720" fmla="*/ 6726752 w 12192000"/>
              <a:gd name="connsiteY720" fmla="*/ 1315548 h 2210635"/>
              <a:gd name="connsiteX721" fmla="*/ 6693722 w 12192000"/>
              <a:gd name="connsiteY721" fmla="*/ 1315548 h 2210635"/>
              <a:gd name="connsiteX722" fmla="*/ 6660692 w 12192000"/>
              <a:gd name="connsiteY722" fmla="*/ 1315548 h 2210635"/>
              <a:gd name="connsiteX723" fmla="*/ 6627026 w 12192000"/>
              <a:gd name="connsiteY723" fmla="*/ 1315548 h 2210635"/>
              <a:gd name="connsiteX724" fmla="*/ 6649893 w 12192000"/>
              <a:gd name="connsiteY724" fmla="*/ 1283016 h 2210635"/>
              <a:gd name="connsiteX725" fmla="*/ 6672760 w 12192000"/>
              <a:gd name="connsiteY725" fmla="*/ 1250484 h 2210635"/>
              <a:gd name="connsiteX726" fmla="*/ 6695628 w 12192000"/>
              <a:gd name="connsiteY726" fmla="*/ 1217952 h 2210635"/>
              <a:gd name="connsiteX727" fmla="*/ 6718495 w 12192000"/>
              <a:gd name="connsiteY727" fmla="*/ 1184849 h 2210635"/>
              <a:gd name="connsiteX728" fmla="*/ 6741362 w 12192000"/>
              <a:gd name="connsiteY728" fmla="*/ 1152317 h 2210635"/>
              <a:gd name="connsiteX729" fmla="*/ 6764229 w 12192000"/>
              <a:gd name="connsiteY729" fmla="*/ 1119215 h 2210635"/>
              <a:gd name="connsiteX730" fmla="*/ 6787096 w 12192000"/>
              <a:gd name="connsiteY730" fmla="*/ 1087253 h 2210635"/>
              <a:gd name="connsiteX731" fmla="*/ 6809963 w 12192000"/>
              <a:gd name="connsiteY731" fmla="*/ 1054151 h 2210635"/>
              <a:gd name="connsiteX732" fmla="*/ 6780744 w 12192000"/>
              <a:gd name="connsiteY732" fmla="*/ 1054151 h 2210635"/>
              <a:gd name="connsiteX733" fmla="*/ 6752795 w 12192000"/>
              <a:gd name="connsiteY733" fmla="*/ 1054151 h 2210635"/>
              <a:gd name="connsiteX734" fmla="*/ 6724847 w 12192000"/>
              <a:gd name="connsiteY734" fmla="*/ 1054151 h 2210635"/>
              <a:gd name="connsiteX735" fmla="*/ 6696263 w 12192000"/>
              <a:gd name="connsiteY735" fmla="*/ 1054151 h 2210635"/>
              <a:gd name="connsiteX736" fmla="*/ 6717224 w 12192000"/>
              <a:gd name="connsiteY736" fmla="*/ 1025614 h 2210635"/>
              <a:gd name="connsiteX737" fmla="*/ 6737551 w 12192000"/>
              <a:gd name="connsiteY737" fmla="*/ 995936 h 2210635"/>
              <a:gd name="connsiteX738" fmla="*/ 6757877 w 12192000"/>
              <a:gd name="connsiteY738" fmla="*/ 966828 h 2210635"/>
              <a:gd name="connsiteX739" fmla="*/ 6778203 w 12192000"/>
              <a:gd name="connsiteY739" fmla="*/ 937150 h 2210635"/>
              <a:gd name="connsiteX740" fmla="*/ 6798530 w 12192000"/>
              <a:gd name="connsiteY740" fmla="*/ 908042 h 2210635"/>
              <a:gd name="connsiteX741" fmla="*/ 6818856 w 12192000"/>
              <a:gd name="connsiteY741" fmla="*/ 878364 h 2210635"/>
              <a:gd name="connsiteX742" fmla="*/ 6839818 w 12192000"/>
              <a:gd name="connsiteY742" fmla="*/ 849256 h 2210635"/>
              <a:gd name="connsiteX743" fmla="*/ 6860144 w 12192000"/>
              <a:gd name="connsiteY743" fmla="*/ 819578 h 2210635"/>
              <a:gd name="connsiteX744" fmla="*/ 6842994 w 12192000"/>
              <a:gd name="connsiteY744" fmla="*/ 819578 h 2210635"/>
              <a:gd name="connsiteX745" fmla="*/ 6824573 w 12192000"/>
              <a:gd name="connsiteY745" fmla="*/ 820149 h 2210635"/>
              <a:gd name="connsiteX746" fmla="*/ 6806787 w 12192000"/>
              <a:gd name="connsiteY746" fmla="*/ 820149 h 2210635"/>
              <a:gd name="connsiteX747" fmla="*/ 6789637 w 12192000"/>
              <a:gd name="connsiteY747" fmla="*/ 820149 h 2210635"/>
              <a:gd name="connsiteX748" fmla="*/ 6811234 w 12192000"/>
              <a:gd name="connsiteY748" fmla="*/ 788187 h 2210635"/>
              <a:gd name="connsiteX749" fmla="*/ 6833466 w 12192000"/>
              <a:gd name="connsiteY749" fmla="*/ 756226 h 2210635"/>
              <a:gd name="connsiteX750" fmla="*/ 6855698 w 12192000"/>
              <a:gd name="connsiteY750" fmla="*/ 724836 h 2210635"/>
              <a:gd name="connsiteX751" fmla="*/ 6878565 w 12192000"/>
              <a:gd name="connsiteY751" fmla="*/ 692304 h 2210635"/>
              <a:gd name="connsiteX752" fmla="*/ 6900797 w 12192000"/>
              <a:gd name="connsiteY752" fmla="*/ 660342 h 2210635"/>
              <a:gd name="connsiteX753" fmla="*/ 6923029 w 12192000"/>
              <a:gd name="connsiteY753" fmla="*/ 627810 h 2210635"/>
              <a:gd name="connsiteX754" fmla="*/ 6944625 w 12192000"/>
              <a:gd name="connsiteY754" fmla="*/ 595849 h 2210635"/>
              <a:gd name="connsiteX755" fmla="*/ 6967493 w 12192000"/>
              <a:gd name="connsiteY755" fmla="*/ 563888 h 2210635"/>
              <a:gd name="connsiteX756" fmla="*/ 6989725 w 12192000"/>
              <a:gd name="connsiteY756" fmla="*/ 603269 h 2210635"/>
              <a:gd name="connsiteX757" fmla="*/ 7011956 w 12192000"/>
              <a:gd name="connsiteY757" fmla="*/ 643220 h 2210635"/>
              <a:gd name="connsiteX758" fmla="*/ 7034188 w 12192000"/>
              <a:gd name="connsiteY758" fmla="*/ 682030 h 2210635"/>
              <a:gd name="connsiteX759" fmla="*/ 7057056 w 12192000"/>
              <a:gd name="connsiteY759" fmla="*/ 721982 h 2210635"/>
              <a:gd name="connsiteX760" fmla="*/ 7079288 w 12192000"/>
              <a:gd name="connsiteY760" fmla="*/ 761363 h 2210635"/>
              <a:gd name="connsiteX761" fmla="*/ 7100884 w 12192000"/>
              <a:gd name="connsiteY761" fmla="*/ 800744 h 2210635"/>
              <a:gd name="connsiteX762" fmla="*/ 7123751 w 12192000"/>
              <a:gd name="connsiteY762" fmla="*/ 840124 h 2210635"/>
              <a:gd name="connsiteX763" fmla="*/ 7145983 w 12192000"/>
              <a:gd name="connsiteY763" fmla="*/ 878935 h 2210635"/>
              <a:gd name="connsiteX764" fmla="*/ 7128198 w 12192000"/>
              <a:gd name="connsiteY764" fmla="*/ 873798 h 2210635"/>
              <a:gd name="connsiteX765" fmla="*/ 7110412 w 12192000"/>
              <a:gd name="connsiteY765" fmla="*/ 867520 h 2210635"/>
              <a:gd name="connsiteX766" fmla="*/ 7092627 w 12192000"/>
              <a:gd name="connsiteY766" fmla="*/ 861242 h 2210635"/>
              <a:gd name="connsiteX767" fmla="*/ 7075476 w 12192000"/>
              <a:gd name="connsiteY767" fmla="*/ 854964 h 2210635"/>
              <a:gd name="connsiteX768" fmla="*/ 7095167 w 12192000"/>
              <a:gd name="connsiteY768" fmla="*/ 891491 h 2210635"/>
              <a:gd name="connsiteX769" fmla="*/ 7115494 w 12192000"/>
              <a:gd name="connsiteY769" fmla="*/ 928018 h 2210635"/>
              <a:gd name="connsiteX770" fmla="*/ 7135820 w 12192000"/>
              <a:gd name="connsiteY770" fmla="*/ 963974 h 2210635"/>
              <a:gd name="connsiteX771" fmla="*/ 7156782 w 12192000"/>
              <a:gd name="connsiteY771" fmla="*/ 999360 h 2210635"/>
              <a:gd name="connsiteX772" fmla="*/ 7177108 w 12192000"/>
              <a:gd name="connsiteY772" fmla="*/ 1035887 h 2210635"/>
              <a:gd name="connsiteX773" fmla="*/ 7198070 w 12192000"/>
              <a:gd name="connsiteY773" fmla="*/ 1072414 h 2210635"/>
              <a:gd name="connsiteX774" fmla="*/ 7217761 w 12192000"/>
              <a:gd name="connsiteY774" fmla="*/ 1108371 h 2210635"/>
              <a:gd name="connsiteX775" fmla="*/ 7238087 w 12192000"/>
              <a:gd name="connsiteY775" fmla="*/ 1143756 h 2210635"/>
              <a:gd name="connsiteX776" fmla="*/ 7210138 w 12192000"/>
              <a:gd name="connsiteY776" fmla="*/ 1135195 h 2210635"/>
              <a:gd name="connsiteX777" fmla="*/ 7181554 w 12192000"/>
              <a:gd name="connsiteY777" fmla="*/ 1125493 h 2210635"/>
              <a:gd name="connsiteX778" fmla="*/ 7153606 w 12192000"/>
              <a:gd name="connsiteY778" fmla="*/ 1115790 h 2210635"/>
              <a:gd name="connsiteX779" fmla="*/ 7125657 w 12192000"/>
              <a:gd name="connsiteY779" fmla="*/ 1106088 h 2210635"/>
              <a:gd name="connsiteX780" fmla="*/ 7148524 w 12192000"/>
              <a:gd name="connsiteY780" fmla="*/ 1146610 h 2210635"/>
              <a:gd name="connsiteX781" fmla="*/ 7171391 w 12192000"/>
              <a:gd name="connsiteY781" fmla="*/ 1187132 h 2210635"/>
              <a:gd name="connsiteX782" fmla="*/ 7194258 w 12192000"/>
              <a:gd name="connsiteY782" fmla="*/ 1227655 h 2210635"/>
              <a:gd name="connsiteX783" fmla="*/ 7217126 w 12192000"/>
              <a:gd name="connsiteY783" fmla="*/ 1267035 h 2210635"/>
              <a:gd name="connsiteX784" fmla="*/ 7239993 w 12192000"/>
              <a:gd name="connsiteY784" fmla="*/ 1307558 h 2210635"/>
              <a:gd name="connsiteX785" fmla="*/ 7262860 w 12192000"/>
              <a:gd name="connsiteY785" fmla="*/ 1348080 h 2210635"/>
              <a:gd name="connsiteX786" fmla="*/ 7284457 w 12192000"/>
              <a:gd name="connsiteY786" fmla="*/ 1388032 h 2210635"/>
              <a:gd name="connsiteX787" fmla="*/ 7307324 w 12192000"/>
              <a:gd name="connsiteY787" fmla="*/ 1427983 h 2210635"/>
              <a:gd name="connsiteX788" fmla="*/ 7274929 w 12192000"/>
              <a:gd name="connsiteY788" fmla="*/ 1417139 h 2210635"/>
              <a:gd name="connsiteX789" fmla="*/ 7241263 w 12192000"/>
              <a:gd name="connsiteY789" fmla="*/ 1406295 h 2210635"/>
              <a:gd name="connsiteX790" fmla="*/ 7207598 w 12192000"/>
              <a:gd name="connsiteY790" fmla="*/ 1394880 h 2210635"/>
              <a:gd name="connsiteX791" fmla="*/ 7175203 w 12192000"/>
              <a:gd name="connsiteY791" fmla="*/ 1384036 h 2210635"/>
              <a:gd name="connsiteX792" fmla="*/ 7141537 w 12192000"/>
              <a:gd name="connsiteY792" fmla="*/ 1372622 h 2210635"/>
              <a:gd name="connsiteX793" fmla="*/ 7107871 w 12192000"/>
              <a:gd name="connsiteY793" fmla="*/ 1361778 h 2210635"/>
              <a:gd name="connsiteX794" fmla="*/ 7075476 w 12192000"/>
              <a:gd name="connsiteY794" fmla="*/ 1349792 h 2210635"/>
              <a:gd name="connsiteX795" fmla="*/ 7041811 w 12192000"/>
              <a:gd name="connsiteY795" fmla="*/ 1338948 h 2210635"/>
              <a:gd name="connsiteX796" fmla="*/ 7041811 w 12192000"/>
              <a:gd name="connsiteY796" fmla="*/ 1538135 h 2210635"/>
              <a:gd name="connsiteX797" fmla="*/ 7088816 w 12192000"/>
              <a:gd name="connsiteY797" fmla="*/ 1546126 h 2210635"/>
              <a:gd name="connsiteX798" fmla="*/ 7135820 w 12192000"/>
              <a:gd name="connsiteY798" fmla="*/ 1553545 h 2210635"/>
              <a:gd name="connsiteX799" fmla="*/ 7183460 w 12192000"/>
              <a:gd name="connsiteY799" fmla="*/ 1561536 h 2210635"/>
              <a:gd name="connsiteX800" fmla="*/ 7229830 w 12192000"/>
              <a:gd name="connsiteY800" fmla="*/ 1568955 h 2210635"/>
              <a:gd name="connsiteX801" fmla="*/ 7276834 w 12192000"/>
              <a:gd name="connsiteY801" fmla="*/ 1576375 h 2210635"/>
              <a:gd name="connsiteX802" fmla="*/ 7324474 w 12192000"/>
              <a:gd name="connsiteY802" fmla="*/ 1583224 h 2210635"/>
              <a:gd name="connsiteX803" fmla="*/ 7371479 w 12192000"/>
              <a:gd name="connsiteY803" fmla="*/ 1590643 h 2210635"/>
              <a:gd name="connsiteX804" fmla="*/ 7419119 w 12192000"/>
              <a:gd name="connsiteY804" fmla="*/ 1597492 h 2210635"/>
              <a:gd name="connsiteX805" fmla="*/ 7419119 w 12192000"/>
              <a:gd name="connsiteY805" fmla="*/ 1521013 h 2210635"/>
              <a:gd name="connsiteX806" fmla="*/ 7393711 w 12192000"/>
              <a:gd name="connsiteY806" fmla="*/ 1521584 h 2210635"/>
              <a:gd name="connsiteX807" fmla="*/ 7368303 w 12192000"/>
              <a:gd name="connsiteY807" fmla="*/ 1522155 h 2210635"/>
              <a:gd name="connsiteX808" fmla="*/ 7342895 w 12192000"/>
              <a:gd name="connsiteY808" fmla="*/ 1523296 h 2210635"/>
              <a:gd name="connsiteX809" fmla="*/ 7317487 w 12192000"/>
              <a:gd name="connsiteY809" fmla="*/ 1523867 h 2210635"/>
              <a:gd name="connsiteX810" fmla="*/ 7335273 w 12192000"/>
              <a:gd name="connsiteY810" fmla="*/ 1498184 h 2210635"/>
              <a:gd name="connsiteX811" fmla="*/ 7352423 w 12192000"/>
              <a:gd name="connsiteY811" fmla="*/ 1473071 h 2210635"/>
              <a:gd name="connsiteX812" fmla="*/ 7369573 w 12192000"/>
              <a:gd name="connsiteY812" fmla="*/ 1447959 h 2210635"/>
              <a:gd name="connsiteX813" fmla="*/ 7386724 w 12192000"/>
              <a:gd name="connsiteY813" fmla="*/ 1422847 h 2210635"/>
              <a:gd name="connsiteX814" fmla="*/ 7375925 w 12192000"/>
              <a:gd name="connsiteY814" fmla="*/ 1422847 h 2210635"/>
              <a:gd name="connsiteX815" fmla="*/ 7365762 w 12192000"/>
              <a:gd name="connsiteY815" fmla="*/ 1422847 h 2210635"/>
              <a:gd name="connsiteX816" fmla="*/ 7354964 w 12192000"/>
              <a:gd name="connsiteY816" fmla="*/ 1423988 h 2210635"/>
              <a:gd name="connsiteX817" fmla="*/ 7344165 w 12192000"/>
              <a:gd name="connsiteY817" fmla="*/ 1423988 h 2210635"/>
              <a:gd name="connsiteX818" fmla="*/ 7359410 w 12192000"/>
              <a:gd name="connsiteY818" fmla="*/ 1401159 h 2210635"/>
              <a:gd name="connsiteX819" fmla="*/ 7375290 w 12192000"/>
              <a:gd name="connsiteY819" fmla="*/ 1378900 h 2210635"/>
              <a:gd name="connsiteX820" fmla="*/ 7390535 w 12192000"/>
              <a:gd name="connsiteY820" fmla="*/ 1356070 h 2210635"/>
              <a:gd name="connsiteX821" fmla="*/ 7405780 w 12192000"/>
              <a:gd name="connsiteY821" fmla="*/ 1333241 h 2210635"/>
              <a:gd name="connsiteX822" fmla="*/ 7400063 w 12192000"/>
              <a:gd name="connsiteY822" fmla="*/ 1333241 h 2210635"/>
              <a:gd name="connsiteX823" fmla="*/ 7393076 w 12192000"/>
              <a:gd name="connsiteY823" fmla="*/ 1334382 h 2210635"/>
              <a:gd name="connsiteX824" fmla="*/ 7386088 w 12192000"/>
              <a:gd name="connsiteY824" fmla="*/ 1334382 h 2210635"/>
              <a:gd name="connsiteX825" fmla="*/ 7379101 w 12192000"/>
              <a:gd name="connsiteY825" fmla="*/ 1334382 h 2210635"/>
              <a:gd name="connsiteX826" fmla="*/ 7396252 w 12192000"/>
              <a:gd name="connsiteY826" fmla="*/ 1309270 h 2210635"/>
              <a:gd name="connsiteX827" fmla="*/ 7412767 w 12192000"/>
              <a:gd name="connsiteY827" fmla="*/ 1284728 h 2210635"/>
              <a:gd name="connsiteX828" fmla="*/ 7430552 w 12192000"/>
              <a:gd name="connsiteY828" fmla="*/ 1260187 h 2210635"/>
              <a:gd name="connsiteX829" fmla="*/ 7447067 w 12192000"/>
              <a:gd name="connsiteY829" fmla="*/ 1235645 h 2210635"/>
              <a:gd name="connsiteX830" fmla="*/ 7455325 w 12192000"/>
              <a:gd name="connsiteY830" fmla="*/ 1250484 h 2210635"/>
              <a:gd name="connsiteX831" fmla="*/ 7463583 w 12192000"/>
              <a:gd name="connsiteY831" fmla="*/ 1265894 h 2210635"/>
              <a:gd name="connsiteX832" fmla="*/ 7472475 w 12192000"/>
              <a:gd name="connsiteY832" fmla="*/ 1280162 h 2210635"/>
              <a:gd name="connsiteX833" fmla="*/ 7480733 w 12192000"/>
              <a:gd name="connsiteY833" fmla="*/ 1295002 h 2210635"/>
              <a:gd name="connsiteX834" fmla="*/ 7488991 w 12192000"/>
              <a:gd name="connsiteY834" fmla="*/ 1310411 h 2210635"/>
              <a:gd name="connsiteX835" fmla="*/ 7497883 w 12192000"/>
              <a:gd name="connsiteY835" fmla="*/ 1324680 h 2210635"/>
              <a:gd name="connsiteX836" fmla="*/ 7506776 w 12192000"/>
              <a:gd name="connsiteY836" fmla="*/ 1339519 h 2210635"/>
              <a:gd name="connsiteX837" fmla="*/ 7515034 w 12192000"/>
              <a:gd name="connsiteY837" fmla="*/ 1354929 h 2210635"/>
              <a:gd name="connsiteX838" fmla="*/ 7508047 w 12192000"/>
              <a:gd name="connsiteY838" fmla="*/ 1352646 h 2210635"/>
              <a:gd name="connsiteX839" fmla="*/ 7501059 w 12192000"/>
              <a:gd name="connsiteY839" fmla="*/ 1349792 h 2210635"/>
              <a:gd name="connsiteX840" fmla="*/ 7494072 w 12192000"/>
              <a:gd name="connsiteY840" fmla="*/ 1348080 h 2210635"/>
              <a:gd name="connsiteX841" fmla="*/ 7487720 w 12192000"/>
              <a:gd name="connsiteY841" fmla="*/ 1345797 h 2210635"/>
              <a:gd name="connsiteX842" fmla="*/ 7495978 w 12192000"/>
              <a:gd name="connsiteY842" fmla="*/ 1359495 h 2210635"/>
              <a:gd name="connsiteX843" fmla="*/ 7503600 w 12192000"/>
              <a:gd name="connsiteY843" fmla="*/ 1373192 h 2210635"/>
              <a:gd name="connsiteX844" fmla="*/ 7511223 w 12192000"/>
              <a:gd name="connsiteY844" fmla="*/ 1386890 h 2210635"/>
              <a:gd name="connsiteX845" fmla="*/ 7518845 w 12192000"/>
              <a:gd name="connsiteY845" fmla="*/ 1400588 h 2210635"/>
              <a:gd name="connsiteX846" fmla="*/ 7526467 w 12192000"/>
              <a:gd name="connsiteY846" fmla="*/ 1413715 h 2210635"/>
              <a:gd name="connsiteX847" fmla="*/ 7534725 w 12192000"/>
              <a:gd name="connsiteY847" fmla="*/ 1427412 h 2210635"/>
              <a:gd name="connsiteX848" fmla="*/ 7542347 w 12192000"/>
              <a:gd name="connsiteY848" fmla="*/ 1441110 h 2210635"/>
              <a:gd name="connsiteX849" fmla="*/ 7549970 w 12192000"/>
              <a:gd name="connsiteY849" fmla="*/ 1454808 h 2210635"/>
              <a:gd name="connsiteX850" fmla="*/ 7539171 w 12192000"/>
              <a:gd name="connsiteY850" fmla="*/ 1451383 h 2210635"/>
              <a:gd name="connsiteX851" fmla="*/ 7528373 w 12192000"/>
              <a:gd name="connsiteY851" fmla="*/ 1447959 h 2210635"/>
              <a:gd name="connsiteX852" fmla="*/ 7518210 w 12192000"/>
              <a:gd name="connsiteY852" fmla="*/ 1444535 h 2210635"/>
              <a:gd name="connsiteX853" fmla="*/ 7507411 w 12192000"/>
              <a:gd name="connsiteY853" fmla="*/ 1441110 h 2210635"/>
              <a:gd name="connsiteX854" fmla="*/ 7515669 w 12192000"/>
              <a:gd name="connsiteY854" fmla="*/ 1455949 h 2210635"/>
              <a:gd name="connsiteX855" fmla="*/ 7523926 w 12192000"/>
              <a:gd name="connsiteY855" fmla="*/ 1470788 h 2210635"/>
              <a:gd name="connsiteX856" fmla="*/ 7532819 w 12192000"/>
              <a:gd name="connsiteY856" fmla="*/ 1486198 h 2210635"/>
              <a:gd name="connsiteX857" fmla="*/ 7541712 w 12192000"/>
              <a:gd name="connsiteY857" fmla="*/ 1501608 h 2210635"/>
              <a:gd name="connsiteX858" fmla="*/ 7549970 w 12192000"/>
              <a:gd name="connsiteY858" fmla="*/ 1517018 h 2210635"/>
              <a:gd name="connsiteX859" fmla="*/ 7558862 w 12192000"/>
              <a:gd name="connsiteY859" fmla="*/ 1531857 h 2210635"/>
              <a:gd name="connsiteX860" fmla="*/ 7567120 w 12192000"/>
              <a:gd name="connsiteY860" fmla="*/ 1546696 h 2210635"/>
              <a:gd name="connsiteX861" fmla="*/ 7576648 w 12192000"/>
              <a:gd name="connsiteY861" fmla="*/ 1562106 h 2210635"/>
              <a:gd name="connsiteX862" fmla="*/ 7550605 w 12192000"/>
              <a:gd name="connsiteY862" fmla="*/ 1553545 h 2210635"/>
              <a:gd name="connsiteX863" fmla="*/ 7525197 w 12192000"/>
              <a:gd name="connsiteY863" fmla="*/ 1546126 h 2210635"/>
              <a:gd name="connsiteX864" fmla="*/ 7500424 w 12192000"/>
              <a:gd name="connsiteY864" fmla="*/ 1538135 h 2210635"/>
              <a:gd name="connsiteX865" fmla="*/ 7475016 w 12192000"/>
              <a:gd name="connsiteY865" fmla="*/ 1530145 h 2210635"/>
              <a:gd name="connsiteX866" fmla="*/ 7475016 w 12192000"/>
              <a:gd name="connsiteY866" fmla="*/ 1606624 h 2210635"/>
              <a:gd name="connsiteX867" fmla="*/ 7520750 w 12192000"/>
              <a:gd name="connsiteY867" fmla="*/ 1613473 h 2210635"/>
              <a:gd name="connsiteX868" fmla="*/ 7566485 w 12192000"/>
              <a:gd name="connsiteY868" fmla="*/ 1619751 h 2210635"/>
              <a:gd name="connsiteX869" fmla="*/ 7612219 w 12192000"/>
              <a:gd name="connsiteY869" fmla="*/ 1626599 h 2210635"/>
              <a:gd name="connsiteX870" fmla="*/ 7657953 w 12192000"/>
              <a:gd name="connsiteY870" fmla="*/ 1633448 h 2210635"/>
              <a:gd name="connsiteX871" fmla="*/ 7703052 w 12192000"/>
              <a:gd name="connsiteY871" fmla="*/ 1639156 h 2210635"/>
              <a:gd name="connsiteX872" fmla="*/ 7748787 w 12192000"/>
              <a:gd name="connsiteY872" fmla="*/ 1645434 h 2210635"/>
              <a:gd name="connsiteX873" fmla="*/ 7794521 w 12192000"/>
              <a:gd name="connsiteY873" fmla="*/ 1651712 h 2210635"/>
              <a:gd name="connsiteX874" fmla="*/ 7840255 w 12192000"/>
              <a:gd name="connsiteY874" fmla="*/ 1657990 h 2210635"/>
              <a:gd name="connsiteX875" fmla="*/ 7840255 w 12192000"/>
              <a:gd name="connsiteY875" fmla="*/ 1538135 h 2210635"/>
              <a:gd name="connsiteX876" fmla="*/ 7818023 w 12192000"/>
              <a:gd name="connsiteY876" fmla="*/ 1539277 h 2210635"/>
              <a:gd name="connsiteX877" fmla="*/ 7795791 w 12192000"/>
              <a:gd name="connsiteY877" fmla="*/ 1539848 h 2210635"/>
              <a:gd name="connsiteX878" fmla="*/ 7772924 w 12192000"/>
              <a:gd name="connsiteY878" fmla="*/ 1540989 h 2210635"/>
              <a:gd name="connsiteX879" fmla="*/ 7751328 w 12192000"/>
              <a:gd name="connsiteY879" fmla="*/ 1542130 h 2210635"/>
              <a:gd name="connsiteX880" fmla="*/ 7729096 w 12192000"/>
              <a:gd name="connsiteY880" fmla="*/ 1542701 h 2210635"/>
              <a:gd name="connsiteX881" fmla="*/ 7706228 w 12192000"/>
              <a:gd name="connsiteY881" fmla="*/ 1543272 h 2210635"/>
              <a:gd name="connsiteX882" fmla="*/ 7683996 w 12192000"/>
              <a:gd name="connsiteY882" fmla="*/ 1544413 h 2210635"/>
              <a:gd name="connsiteX883" fmla="*/ 7661765 w 12192000"/>
              <a:gd name="connsiteY883" fmla="*/ 1544984 h 2210635"/>
              <a:gd name="connsiteX884" fmla="*/ 7677009 w 12192000"/>
              <a:gd name="connsiteY884" fmla="*/ 1523296 h 2210635"/>
              <a:gd name="connsiteX885" fmla="*/ 7692254 w 12192000"/>
              <a:gd name="connsiteY885" fmla="*/ 1500467 h 2210635"/>
              <a:gd name="connsiteX886" fmla="*/ 7707499 w 12192000"/>
              <a:gd name="connsiteY886" fmla="*/ 1477637 h 2210635"/>
              <a:gd name="connsiteX887" fmla="*/ 7722744 w 12192000"/>
              <a:gd name="connsiteY887" fmla="*/ 1455379 h 2210635"/>
              <a:gd name="connsiteX888" fmla="*/ 7737988 w 12192000"/>
              <a:gd name="connsiteY888" fmla="*/ 1432549 h 2210635"/>
              <a:gd name="connsiteX889" fmla="*/ 7753233 w 12192000"/>
              <a:gd name="connsiteY889" fmla="*/ 1410861 h 2210635"/>
              <a:gd name="connsiteX890" fmla="*/ 7769113 w 12192000"/>
              <a:gd name="connsiteY890" fmla="*/ 1388032 h 2210635"/>
              <a:gd name="connsiteX891" fmla="*/ 7784358 w 12192000"/>
              <a:gd name="connsiteY891" fmla="*/ 1365773 h 2210635"/>
              <a:gd name="connsiteX892" fmla="*/ 7765302 w 12192000"/>
              <a:gd name="connsiteY892" fmla="*/ 1366344 h 2210635"/>
              <a:gd name="connsiteX893" fmla="*/ 7746246 w 12192000"/>
              <a:gd name="connsiteY893" fmla="*/ 1366914 h 2210635"/>
              <a:gd name="connsiteX894" fmla="*/ 7727190 w 12192000"/>
              <a:gd name="connsiteY894" fmla="*/ 1367485 h 2210635"/>
              <a:gd name="connsiteX895" fmla="*/ 7708134 w 12192000"/>
              <a:gd name="connsiteY895" fmla="*/ 1368627 h 2210635"/>
              <a:gd name="connsiteX896" fmla="*/ 7722108 w 12192000"/>
              <a:gd name="connsiteY896" fmla="*/ 1348651 h 2210635"/>
              <a:gd name="connsiteX897" fmla="*/ 7736083 w 12192000"/>
              <a:gd name="connsiteY897" fmla="*/ 1328104 h 2210635"/>
              <a:gd name="connsiteX898" fmla="*/ 7749422 w 12192000"/>
              <a:gd name="connsiteY898" fmla="*/ 1308128 h 2210635"/>
              <a:gd name="connsiteX899" fmla="*/ 7763396 w 12192000"/>
              <a:gd name="connsiteY899" fmla="*/ 1287582 h 2210635"/>
              <a:gd name="connsiteX900" fmla="*/ 7776735 w 12192000"/>
              <a:gd name="connsiteY900" fmla="*/ 1267606 h 2210635"/>
              <a:gd name="connsiteX901" fmla="*/ 7790710 w 12192000"/>
              <a:gd name="connsiteY901" fmla="*/ 1247060 h 2210635"/>
              <a:gd name="connsiteX902" fmla="*/ 7804684 w 12192000"/>
              <a:gd name="connsiteY902" fmla="*/ 1227655 h 2210635"/>
              <a:gd name="connsiteX903" fmla="*/ 7818023 w 12192000"/>
              <a:gd name="connsiteY903" fmla="*/ 1207108 h 2210635"/>
              <a:gd name="connsiteX904" fmla="*/ 7805955 w 12192000"/>
              <a:gd name="connsiteY904" fmla="*/ 1207679 h 2210635"/>
              <a:gd name="connsiteX905" fmla="*/ 7794521 w 12192000"/>
              <a:gd name="connsiteY905" fmla="*/ 1208250 h 2210635"/>
              <a:gd name="connsiteX906" fmla="*/ 7782452 w 12192000"/>
              <a:gd name="connsiteY906" fmla="*/ 1208820 h 2210635"/>
              <a:gd name="connsiteX907" fmla="*/ 7771019 w 12192000"/>
              <a:gd name="connsiteY907" fmla="*/ 1208820 h 2210635"/>
              <a:gd name="connsiteX908" fmla="*/ 7785628 w 12192000"/>
              <a:gd name="connsiteY908" fmla="*/ 1187132 h 2210635"/>
              <a:gd name="connsiteX909" fmla="*/ 7800873 w 12192000"/>
              <a:gd name="connsiteY909" fmla="*/ 1165444 h 2210635"/>
              <a:gd name="connsiteX910" fmla="*/ 7814847 w 12192000"/>
              <a:gd name="connsiteY910" fmla="*/ 1143186 h 2210635"/>
              <a:gd name="connsiteX911" fmla="*/ 7830092 w 12192000"/>
              <a:gd name="connsiteY911" fmla="*/ 1121498 h 2210635"/>
              <a:gd name="connsiteX912" fmla="*/ 7845337 w 12192000"/>
              <a:gd name="connsiteY912" fmla="*/ 1099239 h 2210635"/>
              <a:gd name="connsiteX913" fmla="*/ 7859946 w 12192000"/>
              <a:gd name="connsiteY913" fmla="*/ 1076980 h 2210635"/>
              <a:gd name="connsiteX914" fmla="*/ 7875191 w 12192000"/>
              <a:gd name="connsiteY914" fmla="*/ 1055292 h 2210635"/>
              <a:gd name="connsiteX915" fmla="*/ 7890436 w 12192000"/>
              <a:gd name="connsiteY915" fmla="*/ 1033033 h 2210635"/>
              <a:gd name="connsiteX916" fmla="*/ 7905046 w 12192000"/>
              <a:gd name="connsiteY916" fmla="*/ 1059287 h 2210635"/>
              <a:gd name="connsiteX917" fmla="*/ 7920290 w 12192000"/>
              <a:gd name="connsiteY917" fmla="*/ 1084970 h 2210635"/>
              <a:gd name="connsiteX918" fmla="*/ 7934900 w 12192000"/>
              <a:gd name="connsiteY918" fmla="*/ 1111224 h 2210635"/>
              <a:gd name="connsiteX919" fmla="*/ 7950145 w 12192000"/>
              <a:gd name="connsiteY919" fmla="*/ 1136907 h 2210635"/>
              <a:gd name="connsiteX920" fmla="*/ 7965389 w 12192000"/>
              <a:gd name="connsiteY920" fmla="*/ 1162591 h 2210635"/>
              <a:gd name="connsiteX921" fmla="*/ 7979364 w 12192000"/>
              <a:gd name="connsiteY921" fmla="*/ 1188274 h 2210635"/>
              <a:gd name="connsiteX922" fmla="*/ 7994609 w 12192000"/>
              <a:gd name="connsiteY922" fmla="*/ 1214528 h 2210635"/>
              <a:gd name="connsiteX923" fmla="*/ 8009853 w 12192000"/>
              <a:gd name="connsiteY923" fmla="*/ 1240211 h 2210635"/>
              <a:gd name="connsiteX924" fmla="*/ 7997785 w 12192000"/>
              <a:gd name="connsiteY924" fmla="*/ 1236786 h 2210635"/>
              <a:gd name="connsiteX925" fmla="*/ 7985716 w 12192000"/>
              <a:gd name="connsiteY925" fmla="*/ 1232791 h 2210635"/>
              <a:gd name="connsiteX926" fmla="*/ 7974282 w 12192000"/>
              <a:gd name="connsiteY926" fmla="*/ 1229367 h 2210635"/>
              <a:gd name="connsiteX927" fmla="*/ 7962213 w 12192000"/>
              <a:gd name="connsiteY927" fmla="*/ 1225942 h 2210635"/>
              <a:gd name="connsiteX928" fmla="*/ 7975553 w 12192000"/>
              <a:gd name="connsiteY928" fmla="*/ 1249913 h 2210635"/>
              <a:gd name="connsiteX929" fmla="*/ 7989527 w 12192000"/>
              <a:gd name="connsiteY929" fmla="*/ 1273314 h 2210635"/>
              <a:gd name="connsiteX930" fmla="*/ 8003501 w 12192000"/>
              <a:gd name="connsiteY930" fmla="*/ 1297284 h 2210635"/>
              <a:gd name="connsiteX931" fmla="*/ 8016841 w 12192000"/>
              <a:gd name="connsiteY931" fmla="*/ 1321255 h 2210635"/>
              <a:gd name="connsiteX932" fmla="*/ 8030815 w 12192000"/>
              <a:gd name="connsiteY932" fmla="*/ 1344656 h 2210635"/>
              <a:gd name="connsiteX933" fmla="*/ 8044154 w 12192000"/>
              <a:gd name="connsiteY933" fmla="*/ 1368627 h 2210635"/>
              <a:gd name="connsiteX934" fmla="*/ 8058128 w 12192000"/>
              <a:gd name="connsiteY934" fmla="*/ 1392597 h 2210635"/>
              <a:gd name="connsiteX935" fmla="*/ 8072103 w 12192000"/>
              <a:gd name="connsiteY935" fmla="*/ 1415427 h 2210635"/>
              <a:gd name="connsiteX936" fmla="*/ 8053047 w 12192000"/>
              <a:gd name="connsiteY936" fmla="*/ 1410290 h 2210635"/>
              <a:gd name="connsiteX937" fmla="*/ 8033991 w 12192000"/>
              <a:gd name="connsiteY937" fmla="*/ 1404583 h 2210635"/>
              <a:gd name="connsiteX938" fmla="*/ 8014935 w 12192000"/>
              <a:gd name="connsiteY938" fmla="*/ 1399446 h 2210635"/>
              <a:gd name="connsiteX939" fmla="*/ 7996514 w 12192000"/>
              <a:gd name="connsiteY939" fmla="*/ 1393168 h 2210635"/>
              <a:gd name="connsiteX940" fmla="*/ 8011759 w 12192000"/>
              <a:gd name="connsiteY940" fmla="*/ 1419993 h 2210635"/>
              <a:gd name="connsiteX941" fmla="*/ 8027004 w 12192000"/>
              <a:gd name="connsiteY941" fmla="*/ 1446247 h 2210635"/>
              <a:gd name="connsiteX942" fmla="*/ 8042248 w 12192000"/>
              <a:gd name="connsiteY942" fmla="*/ 1472501 h 2210635"/>
              <a:gd name="connsiteX943" fmla="*/ 8057493 w 12192000"/>
              <a:gd name="connsiteY943" fmla="*/ 1499325 h 2210635"/>
              <a:gd name="connsiteX944" fmla="*/ 8072738 w 12192000"/>
              <a:gd name="connsiteY944" fmla="*/ 1525579 h 2210635"/>
              <a:gd name="connsiteX945" fmla="*/ 8087983 w 12192000"/>
              <a:gd name="connsiteY945" fmla="*/ 1551833 h 2210635"/>
              <a:gd name="connsiteX946" fmla="*/ 8103228 w 12192000"/>
              <a:gd name="connsiteY946" fmla="*/ 1578658 h 2210635"/>
              <a:gd name="connsiteX947" fmla="*/ 8118472 w 12192000"/>
              <a:gd name="connsiteY947" fmla="*/ 1604341 h 2210635"/>
              <a:gd name="connsiteX948" fmla="*/ 8096240 w 12192000"/>
              <a:gd name="connsiteY948" fmla="*/ 1598063 h 2210635"/>
              <a:gd name="connsiteX949" fmla="*/ 8074008 w 12192000"/>
              <a:gd name="connsiteY949" fmla="*/ 1591214 h 2210635"/>
              <a:gd name="connsiteX950" fmla="*/ 8051141 w 12192000"/>
              <a:gd name="connsiteY950" fmla="*/ 1584365 h 2210635"/>
              <a:gd name="connsiteX951" fmla="*/ 8028909 w 12192000"/>
              <a:gd name="connsiteY951" fmla="*/ 1578658 h 2210635"/>
              <a:gd name="connsiteX952" fmla="*/ 8007313 w 12192000"/>
              <a:gd name="connsiteY952" fmla="*/ 1571809 h 2210635"/>
              <a:gd name="connsiteX953" fmla="*/ 7985081 w 12192000"/>
              <a:gd name="connsiteY953" fmla="*/ 1564960 h 2210635"/>
              <a:gd name="connsiteX954" fmla="*/ 7962213 w 12192000"/>
              <a:gd name="connsiteY954" fmla="*/ 1558111 h 2210635"/>
              <a:gd name="connsiteX955" fmla="*/ 7939981 w 12192000"/>
              <a:gd name="connsiteY955" fmla="*/ 1551262 h 2210635"/>
              <a:gd name="connsiteX956" fmla="*/ 7939981 w 12192000"/>
              <a:gd name="connsiteY956" fmla="*/ 1670546 h 2210635"/>
              <a:gd name="connsiteX957" fmla="*/ 7996514 w 12192000"/>
              <a:gd name="connsiteY957" fmla="*/ 1678537 h 2210635"/>
              <a:gd name="connsiteX958" fmla="*/ 8053047 w 12192000"/>
              <a:gd name="connsiteY958" fmla="*/ 1685385 h 2210635"/>
              <a:gd name="connsiteX959" fmla="*/ 8108944 w 12192000"/>
              <a:gd name="connsiteY959" fmla="*/ 1692234 h 2210635"/>
              <a:gd name="connsiteX960" fmla="*/ 8164842 w 12192000"/>
              <a:gd name="connsiteY960" fmla="*/ 1697942 h 2210635"/>
              <a:gd name="connsiteX961" fmla="*/ 8221374 w 12192000"/>
              <a:gd name="connsiteY961" fmla="*/ 1704790 h 2210635"/>
              <a:gd name="connsiteX962" fmla="*/ 8277907 w 12192000"/>
              <a:gd name="connsiteY962" fmla="*/ 1711069 h 2210635"/>
              <a:gd name="connsiteX963" fmla="*/ 8333805 w 12192000"/>
              <a:gd name="connsiteY963" fmla="*/ 1716776 h 2210635"/>
              <a:gd name="connsiteX964" fmla="*/ 8390337 w 12192000"/>
              <a:gd name="connsiteY964" fmla="*/ 1723054 h 2210635"/>
              <a:gd name="connsiteX965" fmla="*/ 8390337 w 12192000"/>
              <a:gd name="connsiteY965" fmla="*/ 1523867 h 2210635"/>
              <a:gd name="connsiteX966" fmla="*/ 8356672 w 12192000"/>
              <a:gd name="connsiteY966" fmla="*/ 1525579 h 2210635"/>
              <a:gd name="connsiteX967" fmla="*/ 8324277 w 12192000"/>
              <a:gd name="connsiteY967" fmla="*/ 1528433 h 2210635"/>
              <a:gd name="connsiteX968" fmla="*/ 8290611 w 12192000"/>
              <a:gd name="connsiteY968" fmla="*/ 1530716 h 2210635"/>
              <a:gd name="connsiteX969" fmla="*/ 8256946 w 12192000"/>
              <a:gd name="connsiteY969" fmla="*/ 1532428 h 2210635"/>
              <a:gd name="connsiteX970" fmla="*/ 8224550 w 12192000"/>
              <a:gd name="connsiteY970" fmla="*/ 1535282 h 2210635"/>
              <a:gd name="connsiteX971" fmla="*/ 8190885 w 12192000"/>
              <a:gd name="connsiteY971" fmla="*/ 1537565 h 2210635"/>
              <a:gd name="connsiteX972" fmla="*/ 8157219 w 12192000"/>
              <a:gd name="connsiteY972" fmla="*/ 1539277 h 2210635"/>
              <a:gd name="connsiteX973" fmla="*/ 8124189 w 12192000"/>
              <a:gd name="connsiteY973" fmla="*/ 1540989 h 2210635"/>
              <a:gd name="connsiteX974" fmla="*/ 8147056 w 12192000"/>
              <a:gd name="connsiteY974" fmla="*/ 1507316 h 2210635"/>
              <a:gd name="connsiteX975" fmla="*/ 8169923 w 12192000"/>
              <a:gd name="connsiteY975" fmla="*/ 1473071 h 2210635"/>
              <a:gd name="connsiteX976" fmla="*/ 8192790 w 12192000"/>
              <a:gd name="connsiteY976" fmla="*/ 1438827 h 2210635"/>
              <a:gd name="connsiteX977" fmla="*/ 8215022 w 12192000"/>
              <a:gd name="connsiteY977" fmla="*/ 1405154 h 2210635"/>
              <a:gd name="connsiteX978" fmla="*/ 8237890 w 12192000"/>
              <a:gd name="connsiteY978" fmla="*/ 1370909 h 2210635"/>
              <a:gd name="connsiteX979" fmla="*/ 8260757 w 12192000"/>
              <a:gd name="connsiteY979" fmla="*/ 1336665 h 2210635"/>
              <a:gd name="connsiteX980" fmla="*/ 8283624 w 12192000"/>
              <a:gd name="connsiteY980" fmla="*/ 1302992 h 2210635"/>
              <a:gd name="connsiteX981" fmla="*/ 8306491 w 12192000"/>
              <a:gd name="connsiteY981" fmla="*/ 1268748 h 2210635"/>
              <a:gd name="connsiteX982" fmla="*/ 8278542 w 12192000"/>
              <a:gd name="connsiteY982" fmla="*/ 1270460 h 2210635"/>
              <a:gd name="connsiteX983" fmla="*/ 8249958 w 12192000"/>
              <a:gd name="connsiteY983" fmla="*/ 1272743 h 2210635"/>
              <a:gd name="connsiteX984" fmla="*/ 8222010 w 12192000"/>
              <a:gd name="connsiteY984" fmla="*/ 1273884 h 2210635"/>
              <a:gd name="connsiteX985" fmla="*/ 8194061 w 12192000"/>
              <a:gd name="connsiteY985" fmla="*/ 1276167 h 2210635"/>
              <a:gd name="connsiteX986" fmla="*/ 8214387 w 12192000"/>
              <a:gd name="connsiteY986" fmla="*/ 1245347 h 2210635"/>
              <a:gd name="connsiteX987" fmla="*/ 8234714 w 12192000"/>
              <a:gd name="connsiteY987" fmla="*/ 1215098 h 2210635"/>
              <a:gd name="connsiteX988" fmla="*/ 8255040 w 12192000"/>
              <a:gd name="connsiteY988" fmla="*/ 1184279 h 2210635"/>
              <a:gd name="connsiteX989" fmla="*/ 8275366 w 12192000"/>
              <a:gd name="connsiteY989" fmla="*/ 1153459 h 2210635"/>
              <a:gd name="connsiteX990" fmla="*/ 8295693 w 12192000"/>
              <a:gd name="connsiteY990" fmla="*/ 1123210 h 2210635"/>
              <a:gd name="connsiteX991" fmla="*/ 8316654 w 12192000"/>
              <a:gd name="connsiteY991" fmla="*/ 1092390 h 2210635"/>
              <a:gd name="connsiteX992" fmla="*/ 8336981 w 12192000"/>
              <a:gd name="connsiteY992" fmla="*/ 1062141 h 2210635"/>
              <a:gd name="connsiteX993" fmla="*/ 8357307 w 12192000"/>
              <a:gd name="connsiteY993" fmla="*/ 1031321 h 2210635"/>
              <a:gd name="connsiteX994" fmla="*/ 8339521 w 12192000"/>
              <a:gd name="connsiteY994" fmla="*/ 1032463 h 2210635"/>
              <a:gd name="connsiteX995" fmla="*/ 8321736 w 12192000"/>
              <a:gd name="connsiteY995" fmla="*/ 1033604 h 2210635"/>
              <a:gd name="connsiteX996" fmla="*/ 8304585 w 12192000"/>
              <a:gd name="connsiteY996" fmla="*/ 1035316 h 2210635"/>
              <a:gd name="connsiteX997" fmla="*/ 8286165 w 12192000"/>
              <a:gd name="connsiteY997" fmla="*/ 1035887 h 2210635"/>
              <a:gd name="connsiteX998" fmla="*/ 8309032 w 12192000"/>
              <a:gd name="connsiteY998" fmla="*/ 1002784 h 2210635"/>
              <a:gd name="connsiteX999" fmla="*/ 8331264 w 12192000"/>
              <a:gd name="connsiteY999" fmla="*/ 969682 h 2210635"/>
              <a:gd name="connsiteX1000" fmla="*/ 8352861 w 12192000"/>
              <a:gd name="connsiteY1000" fmla="*/ 936008 h 2210635"/>
              <a:gd name="connsiteX1001" fmla="*/ 8375092 w 12192000"/>
              <a:gd name="connsiteY1001" fmla="*/ 902335 h 2210635"/>
              <a:gd name="connsiteX1002" fmla="*/ 8397959 w 12192000"/>
              <a:gd name="connsiteY1002" fmla="*/ 868661 h 2210635"/>
              <a:gd name="connsiteX1003" fmla="*/ 8420191 w 12192000"/>
              <a:gd name="connsiteY1003" fmla="*/ 835559 h 2210635"/>
              <a:gd name="connsiteX1004" fmla="*/ 8442423 w 12192000"/>
              <a:gd name="connsiteY1004" fmla="*/ 801885 h 2210635"/>
              <a:gd name="connsiteX1005" fmla="*/ 8464020 w 12192000"/>
              <a:gd name="connsiteY1005" fmla="*/ 768212 h 2210635"/>
              <a:gd name="connsiteX1006" fmla="*/ 8486887 w 12192000"/>
              <a:gd name="connsiteY1006" fmla="*/ 805880 h 2210635"/>
              <a:gd name="connsiteX1007" fmla="*/ 8509119 w 12192000"/>
              <a:gd name="connsiteY1007" fmla="*/ 843549 h 2210635"/>
              <a:gd name="connsiteX1008" fmla="*/ 8531351 w 12192000"/>
              <a:gd name="connsiteY1008" fmla="*/ 881788 h 2210635"/>
              <a:gd name="connsiteX1009" fmla="*/ 8553583 w 12192000"/>
              <a:gd name="connsiteY1009" fmla="*/ 919457 h 2210635"/>
              <a:gd name="connsiteX1010" fmla="*/ 8576450 w 12192000"/>
              <a:gd name="connsiteY1010" fmla="*/ 957125 h 2210635"/>
              <a:gd name="connsiteX1011" fmla="*/ 8598682 w 12192000"/>
              <a:gd name="connsiteY1011" fmla="*/ 994794 h 2210635"/>
              <a:gd name="connsiteX1012" fmla="*/ 8620279 w 12192000"/>
              <a:gd name="connsiteY1012" fmla="*/ 1033033 h 2210635"/>
              <a:gd name="connsiteX1013" fmla="*/ 8643146 w 12192000"/>
              <a:gd name="connsiteY1013" fmla="*/ 1070702 h 2210635"/>
              <a:gd name="connsiteX1014" fmla="*/ 8625360 w 12192000"/>
              <a:gd name="connsiteY1014" fmla="*/ 1066136 h 2210635"/>
              <a:gd name="connsiteX1015" fmla="*/ 8607575 w 12192000"/>
              <a:gd name="connsiteY1015" fmla="*/ 1061000 h 2210635"/>
              <a:gd name="connsiteX1016" fmla="*/ 8589789 w 12192000"/>
              <a:gd name="connsiteY1016" fmla="*/ 1056434 h 2210635"/>
              <a:gd name="connsiteX1017" fmla="*/ 8572004 w 12192000"/>
              <a:gd name="connsiteY1017" fmla="*/ 1051868 h 2210635"/>
              <a:gd name="connsiteX1018" fmla="*/ 8592330 w 12192000"/>
              <a:gd name="connsiteY1018" fmla="*/ 1086683 h 2210635"/>
              <a:gd name="connsiteX1019" fmla="*/ 8612656 w 12192000"/>
              <a:gd name="connsiteY1019" fmla="*/ 1121498 h 2210635"/>
              <a:gd name="connsiteX1020" fmla="*/ 8633618 w 12192000"/>
              <a:gd name="connsiteY1020" fmla="*/ 1155742 h 2210635"/>
              <a:gd name="connsiteX1021" fmla="*/ 8653944 w 12192000"/>
              <a:gd name="connsiteY1021" fmla="*/ 1190557 h 2210635"/>
              <a:gd name="connsiteX1022" fmla="*/ 8674906 w 12192000"/>
              <a:gd name="connsiteY1022" fmla="*/ 1224801 h 2210635"/>
              <a:gd name="connsiteX1023" fmla="*/ 8694597 w 12192000"/>
              <a:gd name="connsiteY1023" fmla="*/ 1259045 h 2210635"/>
              <a:gd name="connsiteX1024" fmla="*/ 8714923 w 12192000"/>
              <a:gd name="connsiteY1024" fmla="*/ 1293860 h 2210635"/>
              <a:gd name="connsiteX1025" fmla="*/ 8735885 w 12192000"/>
              <a:gd name="connsiteY1025" fmla="*/ 1328104 h 2210635"/>
              <a:gd name="connsiteX1026" fmla="*/ 8707301 w 12192000"/>
              <a:gd name="connsiteY1026" fmla="*/ 1321255 h 2210635"/>
              <a:gd name="connsiteX1027" fmla="*/ 8679352 w 12192000"/>
              <a:gd name="connsiteY1027" fmla="*/ 1313836 h 2210635"/>
              <a:gd name="connsiteX1028" fmla="*/ 8650768 w 12192000"/>
              <a:gd name="connsiteY1028" fmla="*/ 1306416 h 2210635"/>
              <a:gd name="connsiteX1029" fmla="*/ 8622820 w 12192000"/>
              <a:gd name="connsiteY1029" fmla="*/ 1299567 h 2210635"/>
              <a:gd name="connsiteX1030" fmla="*/ 8645687 w 12192000"/>
              <a:gd name="connsiteY1030" fmla="*/ 1337807 h 2210635"/>
              <a:gd name="connsiteX1031" fmla="*/ 8667919 w 12192000"/>
              <a:gd name="connsiteY1031" fmla="*/ 1376046 h 2210635"/>
              <a:gd name="connsiteX1032" fmla="*/ 8690786 w 12192000"/>
              <a:gd name="connsiteY1032" fmla="*/ 1414856 h 2210635"/>
              <a:gd name="connsiteX1033" fmla="*/ 8713653 w 12192000"/>
              <a:gd name="connsiteY1033" fmla="*/ 1453096 h 2210635"/>
              <a:gd name="connsiteX1034" fmla="*/ 8736520 w 12192000"/>
              <a:gd name="connsiteY1034" fmla="*/ 1491335 h 2210635"/>
              <a:gd name="connsiteX1035" fmla="*/ 8759387 w 12192000"/>
              <a:gd name="connsiteY1035" fmla="*/ 1530145 h 2210635"/>
              <a:gd name="connsiteX1036" fmla="*/ 8782254 w 12192000"/>
              <a:gd name="connsiteY1036" fmla="*/ 1568384 h 2210635"/>
              <a:gd name="connsiteX1037" fmla="*/ 8805122 w 12192000"/>
              <a:gd name="connsiteY1037" fmla="*/ 1606624 h 2210635"/>
              <a:gd name="connsiteX1038" fmla="*/ 8772091 w 12192000"/>
              <a:gd name="connsiteY1038" fmla="*/ 1598063 h 2210635"/>
              <a:gd name="connsiteX1039" fmla="*/ 8738426 w 12192000"/>
              <a:gd name="connsiteY1039" fmla="*/ 1590072 h 2210635"/>
              <a:gd name="connsiteX1040" fmla="*/ 8705395 w 12192000"/>
              <a:gd name="connsiteY1040" fmla="*/ 1580941 h 2210635"/>
              <a:gd name="connsiteX1041" fmla="*/ 8671730 w 12192000"/>
              <a:gd name="connsiteY1041" fmla="*/ 1572950 h 2210635"/>
              <a:gd name="connsiteX1042" fmla="*/ 8638700 w 12192000"/>
              <a:gd name="connsiteY1042" fmla="*/ 1563818 h 2210635"/>
              <a:gd name="connsiteX1043" fmla="*/ 8605034 w 12192000"/>
              <a:gd name="connsiteY1043" fmla="*/ 1555257 h 2210635"/>
              <a:gd name="connsiteX1044" fmla="*/ 8572004 w 12192000"/>
              <a:gd name="connsiteY1044" fmla="*/ 1546696 h 2210635"/>
              <a:gd name="connsiteX1045" fmla="*/ 8538973 w 12192000"/>
              <a:gd name="connsiteY1045" fmla="*/ 1538135 h 2210635"/>
              <a:gd name="connsiteX1046" fmla="*/ 8538973 w 12192000"/>
              <a:gd name="connsiteY1046" fmla="*/ 1737322 h 2210635"/>
              <a:gd name="connsiteX1047" fmla="*/ 8585978 w 12192000"/>
              <a:gd name="connsiteY1047" fmla="*/ 1741318 h 2210635"/>
              <a:gd name="connsiteX1048" fmla="*/ 8633618 w 12192000"/>
              <a:gd name="connsiteY1048" fmla="*/ 1745313 h 2210635"/>
              <a:gd name="connsiteX1049" fmla="*/ 8679987 w 12192000"/>
              <a:gd name="connsiteY1049" fmla="*/ 1749308 h 2210635"/>
              <a:gd name="connsiteX1050" fmla="*/ 8726992 w 12192000"/>
              <a:gd name="connsiteY1050" fmla="*/ 1752732 h 2210635"/>
              <a:gd name="connsiteX1051" fmla="*/ 8774632 w 12192000"/>
              <a:gd name="connsiteY1051" fmla="*/ 1756157 h 2210635"/>
              <a:gd name="connsiteX1052" fmla="*/ 8821637 w 12192000"/>
              <a:gd name="connsiteY1052" fmla="*/ 1759581 h 2210635"/>
              <a:gd name="connsiteX1053" fmla="*/ 8868641 w 12192000"/>
              <a:gd name="connsiteY1053" fmla="*/ 1763006 h 2210635"/>
              <a:gd name="connsiteX1054" fmla="*/ 8916281 w 12192000"/>
              <a:gd name="connsiteY1054" fmla="*/ 1766430 h 2210635"/>
              <a:gd name="connsiteX1055" fmla="*/ 8916281 w 12192000"/>
              <a:gd name="connsiteY1055" fmla="*/ 1689951 h 2210635"/>
              <a:gd name="connsiteX1056" fmla="*/ 8890238 w 12192000"/>
              <a:gd name="connsiteY1056" fmla="*/ 1692805 h 2210635"/>
              <a:gd name="connsiteX1057" fmla="*/ 8864830 w 12192000"/>
              <a:gd name="connsiteY1057" fmla="*/ 1695659 h 2210635"/>
              <a:gd name="connsiteX1058" fmla="*/ 8840058 w 12192000"/>
              <a:gd name="connsiteY1058" fmla="*/ 1697942 h 2210635"/>
              <a:gd name="connsiteX1059" fmla="*/ 8814650 w 12192000"/>
              <a:gd name="connsiteY1059" fmla="*/ 1700795 h 2210635"/>
              <a:gd name="connsiteX1060" fmla="*/ 8822907 w 12192000"/>
              <a:gd name="connsiteY1060" fmla="*/ 1687098 h 2210635"/>
              <a:gd name="connsiteX1061" fmla="*/ 8832435 w 12192000"/>
              <a:gd name="connsiteY1061" fmla="*/ 1673971 h 2210635"/>
              <a:gd name="connsiteX1062" fmla="*/ 8840693 w 12192000"/>
              <a:gd name="connsiteY1062" fmla="*/ 1660273 h 2210635"/>
              <a:gd name="connsiteX1063" fmla="*/ 8848950 w 12192000"/>
              <a:gd name="connsiteY1063" fmla="*/ 1647717 h 2210635"/>
              <a:gd name="connsiteX1064" fmla="*/ 8858478 w 12192000"/>
              <a:gd name="connsiteY1064" fmla="*/ 1634590 h 2210635"/>
              <a:gd name="connsiteX1065" fmla="*/ 8866736 w 12192000"/>
              <a:gd name="connsiteY1065" fmla="*/ 1620892 h 2210635"/>
              <a:gd name="connsiteX1066" fmla="*/ 8875629 w 12192000"/>
              <a:gd name="connsiteY1066" fmla="*/ 1607765 h 2210635"/>
              <a:gd name="connsiteX1067" fmla="*/ 8883886 w 12192000"/>
              <a:gd name="connsiteY1067" fmla="*/ 1594068 h 2210635"/>
              <a:gd name="connsiteX1068" fmla="*/ 8873723 w 12192000"/>
              <a:gd name="connsiteY1068" fmla="*/ 1595780 h 2210635"/>
              <a:gd name="connsiteX1069" fmla="*/ 8862925 w 12192000"/>
              <a:gd name="connsiteY1069" fmla="*/ 1596921 h 2210635"/>
              <a:gd name="connsiteX1070" fmla="*/ 8852126 w 12192000"/>
              <a:gd name="connsiteY1070" fmla="*/ 1597492 h 2210635"/>
              <a:gd name="connsiteX1071" fmla="*/ 8841328 w 12192000"/>
              <a:gd name="connsiteY1071" fmla="*/ 1599204 h 2210635"/>
              <a:gd name="connsiteX1072" fmla="*/ 8856573 w 12192000"/>
              <a:gd name="connsiteY1072" fmla="*/ 1575233 h 2210635"/>
              <a:gd name="connsiteX1073" fmla="*/ 8871817 w 12192000"/>
              <a:gd name="connsiteY1073" fmla="*/ 1551262 h 2210635"/>
              <a:gd name="connsiteX1074" fmla="*/ 8887697 w 12192000"/>
              <a:gd name="connsiteY1074" fmla="*/ 1527291 h 2210635"/>
              <a:gd name="connsiteX1075" fmla="*/ 8902942 w 12192000"/>
              <a:gd name="connsiteY1075" fmla="*/ 1503320 h 2210635"/>
              <a:gd name="connsiteX1076" fmla="*/ 8896590 w 12192000"/>
              <a:gd name="connsiteY1076" fmla="*/ 1503891 h 2210635"/>
              <a:gd name="connsiteX1077" fmla="*/ 8889603 w 12192000"/>
              <a:gd name="connsiteY1077" fmla="*/ 1504462 h 2210635"/>
              <a:gd name="connsiteX1078" fmla="*/ 8883251 w 12192000"/>
              <a:gd name="connsiteY1078" fmla="*/ 1505033 h 2210635"/>
              <a:gd name="connsiteX1079" fmla="*/ 8876264 w 12192000"/>
              <a:gd name="connsiteY1079" fmla="*/ 1506745 h 2210635"/>
              <a:gd name="connsiteX1080" fmla="*/ 8885157 w 12192000"/>
              <a:gd name="connsiteY1080" fmla="*/ 1493047 h 2210635"/>
              <a:gd name="connsiteX1081" fmla="*/ 8893414 w 12192000"/>
              <a:gd name="connsiteY1081" fmla="*/ 1479920 h 2210635"/>
              <a:gd name="connsiteX1082" fmla="*/ 8901672 w 12192000"/>
              <a:gd name="connsiteY1082" fmla="*/ 1466793 h 2210635"/>
              <a:gd name="connsiteX1083" fmla="*/ 8909929 w 12192000"/>
              <a:gd name="connsiteY1083" fmla="*/ 1453666 h 2210635"/>
              <a:gd name="connsiteX1084" fmla="*/ 8918187 w 12192000"/>
              <a:gd name="connsiteY1084" fmla="*/ 1441110 h 2210635"/>
              <a:gd name="connsiteX1085" fmla="*/ 8927080 w 12192000"/>
              <a:gd name="connsiteY1085" fmla="*/ 1427983 h 2210635"/>
              <a:gd name="connsiteX1086" fmla="*/ 8935337 w 12192000"/>
              <a:gd name="connsiteY1086" fmla="*/ 1414856 h 2210635"/>
              <a:gd name="connsiteX1087" fmla="*/ 8944230 w 12192000"/>
              <a:gd name="connsiteY1087" fmla="*/ 1401729 h 2210635"/>
              <a:gd name="connsiteX1088" fmla="*/ 8952488 w 12192000"/>
              <a:gd name="connsiteY1088" fmla="*/ 1416568 h 2210635"/>
              <a:gd name="connsiteX1089" fmla="*/ 8961380 w 12192000"/>
              <a:gd name="connsiteY1089" fmla="*/ 1429695 h 2210635"/>
              <a:gd name="connsiteX1090" fmla="*/ 8969638 w 12192000"/>
              <a:gd name="connsiteY1090" fmla="*/ 1444535 h 2210635"/>
              <a:gd name="connsiteX1091" fmla="*/ 8977896 w 12192000"/>
              <a:gd name="connsiteY1091" fmla="*/ 1458232 h 2210635"/>
              <a:gd name="connsiteX1092" fmla="*/ 8986153 w 12192000"/>
              <a:gd name="connsiteY1092" fmla="*/ 1472501 h 2210635"/>
              <a:gd name="connsiteX1093" fmla="*/ 8994411 w 12192000"/>
              <a:gd name="connsiteY1093" fmla="*/ 1486198 h 2210635"/>
              <a:gd name="connsiteX1094" fmla="*/ 9003304 w 12192000"/>
              <a:gd name="connsiteY1094" fmla="*/ 1500467 h 2210635"/>
              <a:gd name="connsiteX1095" fmla="*/ 9012196 w 12192000"/>
              <a:gd name="connsiteY1095" fmla="*/ 1514735 h 2210635"/>
              <a:gd name="connsiteX1096" fmla="*/ 9005209 w 12192000"/>
              <a:gd name="connsiteY1096" fmla="*/ 1513023 h 2210635"/>
              <a:gd name="connsiteX1097" fmla="*/ 8998222 w 12192000"/>
              <a:gd name="connsiteY1097" fmla="*/ 1511311 h 2210635"/>
              <a:gd name="connsiteX1098" fmla="*/ 8991870 w 12192000"/>
              <a:gd name="connsiteY1098" fmla="*/ 1510169 h 2210635"/>
              <a:gd name="connsiteX1099" fmla="*/ 8984883 w 12192000"/>
              <a:gd name="connsiteY1099" fmla="*/ 1507886 h 2210635"/>
              <a:gd name="connsiteX1100" fmla="*/ 8992505 w 12192000"/>
              <a:gd name="connsiteY1100" fmla="*/ 1521013 h 2210635"/>
              <a:gd name="connsiteX1101" fmla="*/ 9000128 w 12192000"/>
              <a:gd name="connsiteY1101" fmla="*/ 1534140 h 2210635"/>
              <a:gd name="connsiteX1102" fmla="*/ 9008385 w 12192000"/>
              <a:gd name="connsiteY1102" fmla="*/ 1546696 h 2210635"/>
              <a:gd name="connsiteX1103" fmla="*/ 9016008 w 12192000"/>
              <a:gd name="connsiteY1103" fmla="*/ 1559823 h 2210635"/>
              <a:gd name="connsiteX1104" fmla="*/ 9023630 w 12192000"/>
              <a:gd name="connsiteY1104" fmla="*/ 1572950 h 2210635"/>
              <a:gd name="connsiteX1105" fmla="*/ 9031252 w 12192000"/>
              <a:gd name="connsiteY1105" fmla="*/ 1586077 h 2210635"/>
              <a:gd name="connsiteX1106" fmla="*/ 9038875 w 12192000"/>
              <a:gd name="connsiteY1106" fmla="*/ 1598063 h 2210635"/>
              <a:gd name="connsiteX1107" fmla="*/ 9047132 w 12192000"/>
              <a:gd name="connsiteY1107" fmla="*/ 1611190 h 2210635"/>
              <a:gd name="connsiteX1108" fmla="*/ 9036334 w 12192000"/>
              <a:gd name="connsiteY1108" fmla="*/ 1609477 h 2210635"/>
              <a:gd name="connsiteX1109" fmla="*/ 9024900 w 12192000"/>
              <a:gd name="connsiteY1109" fmla="*/ 1606624 h 2210635"/>
              <a:gd name="connsiteX1110" fmla="*/ 9014737 w 12192000"/>
              <a:gd name="connsiteY1110" fmla="*/ 1603770 h 2210635"/>
              <a:gd name="connsiteX1111" fmla="*/ 9003939 w 12192000"/>
              <a:gd name="connsiteY1111" fmla="*/ 1601487 h 2210635"/>
              <a:gd name="connsiteX1112" fmla="*/ 9012832 w 12192000"/>
              <a:gd name="connsiteY1112" fmla="*/ 1616326 h 2210635"/>
              <a:gd name="connsiteX1113" fmla="*/ 9021089 w 12192000"/>
              <a:gd name="connsiteY1113" fmla="*/ 1630595 h 2210635"/>
              <a:gd name="connsiteX1114" fmla="*/ 9029982 w 12192000"/>
              <a:gd name="connsiteY1114" fmla="*/ 1644863 h 2210635"/>
              <a:gd name="connsiteX1115" fmla="*/ 9038875 w 12192000"/>
              <a:gd name="connsiteY1115" fmla="*/ 1659131 h 2210635"/>
              <a:gd name="connsiteX1116" fmla="*/ 9047132 w 12192000"/>
              <a:gd name="connsiteY1116" fmla="*/ 1673400 h 2210635"/>
              <a:gd name="connsiteX1117" fmla="*/ 9055390 w 12192000"/>
              <a:gd name="connsiteY1117" fmla="*/ 1687668 h 2210635"/>
              <a:gd name="connsiteX1118" fmla="*/ 9064918 w 12192000"/>
              <a:gd name="connsiteY1118" fmla="*/ 1702507 h 2210635"/>
              <a:gd name="connsiteX1119" fmla="*/ 9073175 w 12192000"/>
              <a:gd name="connsiteY1119" fmla="*/ 1716776 h 2210635"/>
              <a:gd name="connsiteX1120" fmla="*/ 9047767 w 12192000"/>
              <a:gd name="connsiteY1120" fmla="*/ 1710498 h 2210635"/>
              <a:gd name="connsiteX1121" fmla="*/ 9022995 w 12192000"/>
              <a:gd name="connsiteY1121" fmla="*/ 1704790 h 2210635"/>
              <a:gd name="connsiteX1122" fmla="*/ 8997587 w 12192000"/>
              <a:gd name="connsiteY1122" fmla="*/ 1699083 h 2210635"/>
              <a:gd name="connsiteX1123" fmla="*/ 8972814 w 12192000"/>
              <a:gd name="connsiteY1123" fmla="*/ 1693376 h 2210635"/>
              <a:gd name="connsiteX1124" fmla="*/ 8972814 w 12192000"/>
              <a:gd name="connsiteY1124" fmla="*/ 1769854 h 2210635"/>
              <a:gd name="connsiteX1125" fmla="*/ 9018548 w 12192000"/>
              <a:gd name="connsiteY1125" fmla="*/ 1772137 h 2210635"/>
              <a:gd name="connsiteX1126" fmla="*/ 9063012 w 12192000"/>
              <a:gd name="connsiteY1126" fmla="*/ 1774991 h 2210635"/>
              <a:gd name="connsiteX1127" fmla="*/ 9108746 w 12192000"/>
              <a:gd name="connsiteY1127" fmla="*/ 1776703 h 2210635"/>
              <a:gd name="connsiteX1128" fmla="*/ 9154481 w 12192000"/>
              <a:gd name="connsiteY1128" fmla="*/ 1778986 h 2210635"/>
              <a:gd name="connsiteX1129" fmla="*/ 9200215 w 12192000"/>
              <a:gd name="connsiteY1129" fmla="*/ 1780698 h 2210635"/>
              <a:gd name="connsiteX1130" fmla="*/ 9245949 w 12192000"/>
              <a:gd name="connsiteY1130" fmla="*/ 1782411 h 2210635"/>
              <a:gd name="connsiteX1131" fmla="*/ 9291684 w 12192000"/>
              <a:gd name="connsiteY1131" fmla="*/ 1784123 h 2210635"/>
              <a:gd name="connsiteX1132" fmla="*/ 9337418 w 12192000"/>
              <a:gd name="connsiteY1132" fmla="*/ 1785264 h 2210635"/>
              <a:gd name="connsiteX1133" fmla="*/ 9337418 w 12192000"/>
              <a:gd name="connsiteY1133" fmla="*/ 1665980 h 2210635"/>
              <a:gd name="connsiteX1134" fmla="*/ 9315186 w 12192000"/>
              <a:gd name="connsiteY1134" fmla="*/ 1669405 h 2210635"/>
              <a:gd name="connsiteX1135" fmla="*/ 9292319 w 12192000"/>
              <a:gd name="connsiteY1135" fmla="*/ 1672258 h 2210635"/>
              <a:gd name="connsiteX1136" fmla="*/ 9270722 w 12192000"/>
              <a:gd name="connsiteY1136" fmla="*/ 1675683 h 2210635"/>
              <a:gd name="connsiteX1137" fmla="*/ 9248490 w 12192000"/>
              <a:gd name="connsiteY1137" fmla="*/ 1679107 h 2210635"/>
              <a:gd name="connsiteX1138" fmla="*/ 9226258 w 12192000"/>
              <a:gd name="connsiteY1138" fmla="*/ 1681961 h 2210635"/>
              <a:gd name="connsiteX1139" fmla="*/ 9203391 w 12192000"/>
              <a:gd name="connsiteY1139" fmla="*/ 1685385 h 2210635"/>
              <a:gd name="connsiteX1140" fmla="*/ 9181159 w 12192000"/>
              <a:gd name="connsiteY1140" fmla="*/ 1687668 h 2210635"/>
              <a:gd name="connsiteX1141" fmla="*/ 9158927 w 12192000"/>
              <a:gd name="connsiteY1141" fmla="*/ 1691093 h 2210635"/>
              <a:gd name="connsiteX1142" fmla="*/ 9174172 w 12192000"/>
              <a:gd name="connsiteY1142" fmla="*/ 1667122 h 2210635"/>
              <a:gd name="connsiteX1143" fmla="*/ 9189417 w 12192000"/>
              <a:gd name="connsiteY1143" fmla="*/ 1643722 h 2210635"/>
              <a:gd name="connsiteX1144" fmla="*/ 9204661 w 12192000"/>
              <a:gd name="connsiteY1144" fmla="*/ 1619751 h 2210635"/>
              <a:gd name="connsiteX1145" fmla="*/ 9219906 w 12192000"/>
              <a:gd name="connsiteY1145" fmla="*/ 1594638 h 2210635"/>
              <a:gd name="connsiteX1146" fmla="*/ 9235151 w 12192000"/>
              <a:gd name="connsiteY1146" fmla="*/ 1570667 h 2210635"/>
              <a:gd name="connsiteX1147" fmla="*/ 9250396 w 12192000"/>
              <a:gd name="connsiteY1147" fmla="*/ 1546696 h 2210635"/>
              <a:gd name="connsiteX1148" fmla="*/ 9265641 w 12192000"/>
              <a:gd name="connsiteY1148" fmla="*/ 1523296 h 2210635"/>
              <a:gd name="connsiteX1149" fmla="*/ 9280885 w 12192000"/>
              <a:gd name="connsiteY1149" fmla="*/ 1499325 h 2210635"/>
              <a:gd name="connsiteX1150" fmla="*/ 9261829 w 12192000"/>
              <a:gd name="connsiteY1150" fmla="*/ 1501608 h 2210635"/>
              <a:gd name="connsiteX1151" fmla="*/ 9244044 w 12192000"/>
              <a:gd name="connsiteY1151" fmla="*/ 1504462 h 2210635"/>
              <a:gd name="connsiteX1152" fmla="*/ 9224988 w 12192000"/>
              <a:gd name="connsiteY1152" fmla="*/ 1507316 h 2210635"/>
              <a:gd name="connsiteX1153" fmla="*/ 9205932 w 12192000"/>
              <a:gd name="connsiteY1153" fmla="*/ 1509598 h 2210635"/>
              <a:gd name="connsiteX1154" fmla="*/ 9219271 w 12192000"/>
              <a:gd name="connsiteY1154" fmla="*/ 1487911 h 2210635"/>
              <a:gd name="connsiteX1155" fmla="*/ 9233245 w 12192000"/>
              <a:gd name="connsiteY1155" fmla="*/ 1466793 h 2210635"/>
              <a:gd name="connsiteX1156" fmla="*/ 9246585 w 12192000"/>
              <a:gd name="connsiteY1156" fmla="*/ 1445105 h 2210635"/>
              <a:gd name="connsiteX1157" fmla="*/ 9260559 w 12192000"/>
              <a:gd name="connsiteY1157" fmla="*/ 1423988 h 2210635"/>
              <a:gd name="connsiteX1158" fmla="*/ 9274533 w 12192000"/>
              <a:gd name="connsiteY1158" fmla="*/ 1401729 h 2210635"/>
              <a:gd name="connsiteX1159" fmla="*/ 9287872 w 12192000"/>
              <a:gd name="connsiteY1159" fmla="*/ 1380612 h 2210635"/>
              <a:gd name="connsiteX1160" fmla="*/ 9301847 w 12192000"/>
              <a:gd name="connsiteY1160" fmla="*/ 1358924 h 2210635"/>
              <a:gd name="connsiteX1161" fmla="*/ 9315186 w 12192000"/>
              <a:gd name="connsiteY1161" fmla="*/ 1336665 h 2210635"/>
              <a:gd name="connsiteX1162" fmla="*/ 9303117 w 12192000"/>
              <a:gd name="connsiteY1162" fmla="*/ 1338948 h 2210635"/>
              <a:gd name="connsiteX1163" fmla="*/ 9291684 w 12192000"/>
              <a:gd name="connsiteY1163" fmla="*/ 1341231 h 2210635"/>
              <a:gd name="connsiteX1164" fmla="*/ 9279615 w 12192000"/>
              <a:gd name="connsiteY1164" fmla="*/ 1342373 h 2210635"/>
              <a:gd name="connsiteX1165" fmla="*/ 9267546 w 12192000"/>
              <a:gd name="connsiteY1165" fmla="*/ 1344656 h 2210635"/>
              <a:gd name="connsiteX1166" fmla="*/ 9282791 w 12192000"/>
              <a:gd name="connsiteY1166" fmla="*/ 1320685 h 2210635"/>
              <a:gd name="connsiteX1167" fmla="*/ 9298036 w 12192000"/>
              <a:gd name="connsiteY1167" fmla="*/ 1297284 h 2210635"/>
              <a:gd name="connsiteX1168" fmla="*/ 9312645 w 12192000"/>
              <a:gd name="connsiteY1168" fmla="*/ 1273314 h 2210635"/>
              <a:gd name="connsiteX1169" fmla="*/ 9327890 w 12192000"/>
              <a:gd name="connsiteY1169" fmla="*/ 1249913 h 2210635"/>
              <a:gd name="connsiteX1170" fmla="*/ 9341864 w 12192000"/>
              <a:gd name="connsiteY1170" fmla="*/ 1225942 h 2210635"/>
              <a:gd name="connsiteX1171" fmla="*/ 9357109 w 12192000"/>
              <a:gd name="connsiteY1171" fmla="*/ 1202542 h 2210635"/>
              <a:gd name="connsiteX1172" fmla="*/ 9372354 w 12192000"/>
              <a:gd name="connsiteY1172" fmla="*/ 1179142 h 2210635"/>
              <a:gd name="connsiteX1173" fmla="*/ 9386963 w 12192000"/>
              <a:gd name="connsiteY1173" fmla="*/ 1155742 h 2210635"/>
              <a:gd name="connsiteX1174" fmla="*/ 9402208 w 12192000"/>
              <a:gd name="connsiteY1174" fmla="*/ 1179713 h 2210635"/>
              <a:gd name="connsiteX1175" fmla="*/ 9417453 w 12192000"/>
              <a:gd name="connsiteY1175" fmla="*/ 1204254 h 2210635"/>
              <a:gd name="connsiteX1176" fmla="*/ 9432063 w 12192000"/>
              <a:gd name="connsiteY1176" fmla="*/ 1228225 h 2210635"/>
              <a:gd name="connsiteX1177" fmla="*/ 9447307 w 12192000"/>
              <a:gd name="connsiteY1177" fmla="*/ 1252767 h 2210635"/>
              <a:gd name="connsiteX1178" fmla="*/ 9461917 w 12192000"/>
              <a:gd name="connsiteY1178" fmla="*/ 1276738 h 2210635"/>
              <a:gd name="connsiteX1179" fmla="*/ 9477162 w 12192000"/>
              <a:gd name="connsiteY1179" fmla="*/ 1301280 h 2210635"/>
              <a:gd name="connsiteX1180" fmla="*/ 9492406 w 12192000"/>
              <a:gd name="connsiteY1180" fmla="*/ 1325251 h 2210635"/>
              <a:gd name="connsiteX1181" fmla="*/ 9507016 w 12192000"/>
              <a:gd name="connsiteY1181" fmla="*/ 1349222 h 2210635"/>
              <a:gd name="connsiteX1182" fmla="*/ 9495582 w 12192000"/>
              <a:gd name="connsiteY1182" fmla="*/ 1346939 h 2210635"/>
              <a:gd name="connsiteX1183" fmla="*/ 9482878 w 12192000"/>
              <a:gd name="connsiteY1183" fmla="*/ 1345226 h 2210635"/>
              <a:gd name="connsiteX1184" fmla="*/ 9470810 w 12192000"/>
              <a:gd name="connsiteY1184" fmla="*/ 1342373 h 2210635"/>
              <a:gd name="connsiteX1185" fmla="*/ 9459376 w 12192000"/>
              <a:gd name="connsiteY1185" fmla="*/ 1340090 h 2210635"/>
              <a:gd name="connsiteX1186" fmla="*/ 9473350 w 12192000"/>
              <a:gd name="connsiteY1186" fmla="*/ 1362919 h 2210635"/>
              <a:gd name="connsiteX1187" fmla="*/ 9486690 w 12192000"/>
              <a:gd name="connsiteY1187" fmla="*/ 1384607 h 2210635"/>
              <a:gd name="connsiteX1188" fmla="*/ 9500664 w 12192000"/>
              <a:gd name="connsiteY1188" fmla="*/ 1406866 h 2210635"/>
              <a:gd name="connsiteX1189" fmla="*/ 9514638 w 12192000"/>
              <a:gd name="connsiteY1189" fmla="*/ 1429125 h 2210635"/>
              <a:gd name="connsiteX1190" fmla="*/ 9527977 w 12192000"/>
              <a:gd name="connsiteY1190" fmla="*/ 1451383 h 2210635"/>
              <a:gd name="connsiteX1191" fmla="*/ 9541952 w 12192000"/>
              <a:gd name="connsiteY1191" fmla="*/ 1473642 h 2210635"/>
              <a:gd name="connsiteX1192" fmla="*/ 9555291 w 12192000"/>
              <a:gd name="connsiteY1192" fmla="*/ 1495901 h 2210635"/>
              <a:gd name="connsiteX1193" fmla="*/ 9569265 w 12192000"/>
              <a:gd name="connsiteY1193" fmla="*/ 1517589 h 2210635"/>
              <a:gd name="connsiteX1194" fmla="*/ 9550209 w 12192000"/>
              <a:gd name="connsiteY1194" fmla="*/ 1514164 h 2210635"/>
              <a:gd name="connsiteX1195" fmla="*/ 9531153 w 12192000"/>
              <a:gd name="connsiteY1195" fmla="*/ 1510740 h 2210635"/>
              <a:gd name="connsiteX1196" fmla="*/ 9512098 w 12192000"/>
              <a:gd name="connsiteY1196" fmla="*/ 1507316 h 2210635"/>
              <a:gd name="connsiteX1197" fmla="*/ 9493042 w 12192000"/>
              <a:gd name="connsiteY1197" fmla="*/ 1503891 h 2210635"/>
              <a:gd name="connsiteX1198" fmla="*/ 9508286 w 12192000"/>
              <a:gd name="connsiteY1198" fmla="*/ 1528433 h 2210635"/>
              <a:gd name="connsiteX1199" fmla="*/ 9523531 w 12192000"/>
              <a:gd name="connsiteY1199" fmla="*/ 1552974 h 2210635"/>
              <a:gd name="connsiteX1200" fmla="*/ 9539411 w 12192000"/>
              <a:gd name="connsiteY1200" fmla="*/ 1577516 h 2210635"/>
              <a:gd name="connsiteX1201" fmla="*/ 9554656 w 12192000"/>
              <a:gd name="connsiteY1201" fmla="*/ 1602629 h 2210635"/>
              <a:gd name="connsiteX1202" fmla="*/ 9569901 w 12192000"/>
              <a:gd name="connsiteY1202" fmla="*/ 1627170 h 2210635"/>
              <a:gd name="connsiteX1203" fmla="*/ 9585145 w 12192000"/>
              <a:gd name="connsiteY1203" fmla="*/ 1651712 h 2210635"/>
              <a:gd name="connsiteX1204" fmla="*/ 9600390 w 12192000"/>
              <a:gd name="connsiteY1204" fmla="*/ 1676254 h 2210635"/>
              <a:gd name="connsiteX1205" fmla="*/ 9615635 w 12192000"/>
              <a:gd name="connsiteY1205" fmla="*/ 1700795 h 2210635"/>
              <a:gd name="connsiteX1206" fmla="*/ 9593403 w 12192000"/>
              <a:gd name="connsiteY1206" fmla="*/ 1696800 h 2210635"/>
              <a:gd name="connsiteX1207" fmla="*/ 9570536 w 12192000"/>
              <a:gd name="connsiteY1207" fmla="*/ 1693376 h 2210635"/>
              <a:gd name="connsiteX1208" fmla="*/ 9548939 w 12192000"/>
              <a:gd name="connsiteY1208" fmla="*/ 1689381 h 2210635"/>
              <a:gd name="connsiteX1209" fmla="*/ 9526707 w 12192000"/>
              <a:gd name="connsiteY1209" fmla="*/ 1685385 h 2210635"/>
              <a:gd name="connsiteX1210" fmla="*/ 9504475 w 12192000"/>
              <a:gd name="connsiteY1210" fmla="*/ 1680819 h 2210635"/>
              <a:gd name="connsiteX1211" fmla="*/ 9481608 w 12192000"/>
              <a:gd name="connsiteY1211" fmla="*/ 1676254 h 2210635"/>
              <a:gd name="connsiteX1212" fmla="*/ 9459376 w 12192000"/>
              <a:gd name="connsiteY1212" fmla="*/ 1672258 h 2210635"/>
              <a:gd name="connsiteX1213" fmla="*/ 9437144 w 12192000"/>
              <a:gd name="connsiteY1213" fmla="*/ 1668263 h 2210635"/>
              <a:gd name="connsiteX1214" fmla="*/ 9437144 w 12192000"/>
              <a:gd name="connsiteY1214" fmla="*/ 1787547 h 2210635"/>
              <a:gd name="connsiteX1215" fmla="*/ 9493677 w 12192000"/>
              <a:gd name="connsiteY1215" fmla="*/ 1788689 h 2210635"/>
              <a:gd name="connsiteX1216" fmla="*/ 9549574 w 12192000"/>
              <a:gd name="connsiteY1216" fmla="*/ 1789259 h 2210635"/>
              <a:gd name="connsiteX1217" fmla="*/ 9605472 w 12192000"/>
              <a:gd name="connsiteY1217" fmla="*/ 1789259 h 2210635"/>
              <a:gd name="connsiteX1218" fmla="*/ 9662004 w 12192000"/>
              <a:gd name="connsiteY1218" fmla="*/ 1789259 h 2210635"/>
              <a:gd name="connsiteX1219" fmla="*/ 9718537 w 12192000"/>
              <a:gd name="connsiteY1219" fmla="*/ 1788689 h 2210635"/>
              <a:gd name="connsiteX1220" fmla="*/ 9775070 w 12192000"/>
              <a:gd name="connsiteY1220" fmla="*/ 1787547 h 2210635"/>
              <a:gd name="connsiteX1221" fmla="*/ 9831602 w 12192000"/>
              <a:gd name="connsiteY1221" fmla="*/ 1786976 h 2210635"/>
              <a:gd name="connsiteX1222" fmla="*/ 9887500 w 12192000"/>
              <a:gd name="connsiteY1222" fmla="*/ 1785264 h 2210635"/>
              <a:gd name="connsiteX1223" fmla="*/ 9887500 w 12192000"/>
              <a:gd name="connsiteY1223" fmla="*/ 1586077 h 2210635"/>
              <a:gd name="connsiteX1224" fmla="*/ 9854470 w 12192000"/>
              <a:gd name="connsiteY1224" fmla="*/ 1592926 h 2210635"/>
              <a:gd name="connsiteX1225" fmla="*/ 9820804 w 12192000"/>
              <a:gd name="connsiteY1225" fmla="*/ 1599775 h 2210635"/>
              <a:gd name="connsiteX1226" fmla="*/ 9787774 w 12192000"/>
              <a:gd name="connsiteY1226" fmla="*/ 1606053 h 2210635"/>
              <a:gd name="connsiteX1227" fmla="*/ 9754108 w 12192000"/>
              <a:gd name="connsiteY1227" fmla="*/ 1612902 h 2210635"/>
              <a:gd name="connsiteX1228" fmla="*/ 9721078 w 12192000"/>
              <a:gd name="connsiteY1228" fmla="*/ 1618609 h 2210635"/>
              <a:gd name="connsiteX1229" fmla="*/ 9688048 w 12192000"/>
              <a:gd name="connsiteY1229" fmla="*/ 1624887 h 2210635"/>
              <a:gd name="connsiteX1230" fmla="*/ 9654382 w 12192000"/>
              <a:gd name="connsiteY1230" fmla="*/ 1631165 h 2210635"/>
              <a:gd name="connsiteX1231" fmla="*/ 9620716 w 12192000"/>
              <a:gd name="connsiteY1231" fmla="*/ 1636873 h 2210635"/>
              <a:gd name="connsiteX1232" fmla="*/ 9643584 w 12192000"/>
              <a:gd name="connsiteY1232" fmla="*/ 1600346 h 2210635"/>
              <a:gd name="connsiteX1233" fmla="*/ 9666451 w 12192000"/>
              <a:gd name="connsiteY1233" fmla="*/ 1563248 h 2210635"/>
              <a:gd name="connsiteX1234" fmla="*/ 9689318 w 12192000"/>
              <a:gd name="connsiteY1234" fmla="*/ 1526721 h 2210635"/>
              <a:gd name="connsiteX1235" fmla="*/ 9712185 w 12192000"/>
              <a:gd name="connsiteY1235" fmla="*/ 1489623 h 2210635"/>
              <a:gd name="connsiteX1236" fmla="*/ 9735052 w 12192000"/>
              <a:gd name="connsiteY1236" fmla="*/ 1453096 h 2210635"/>
              <a:gd name="connsiteX1237" fmla="*/ 9757919 w 12192000"/>
              <a:gd name="connsiteY1237" fmla="*/ 1416568 h 2210635"/>
              <a:gd name="connsiteX1238" fmla="*/ 9780786 w 12192000"/>
              <a:gd name="connsiteY1238" fmla="*/ 1379471 h 2210635"/>
              <a:gd name="connsiteX1239" fmla="*/ 9803654 w 12192000"/>
              <a:gd name="connsiteY1239" fmla="*/ 1341802 h 2210635"/>
              <a:gd name="connsiteX1240" fmla="*/ 9775705 w 12192000"/>
              <a:gd name="connsiteY1240" fmla="*/ 1346939 h 2210635"/>
              <a:gd name="connsiteX1241" fmla="*/ 9747756 w 12192000"/>
              <a:gd name="connsiteY1241" fmla="*/ 1352646 h 2210635"/>
              <a:gd name="connsiteX1242" fmla="*/ 9719172 w 12192000"/>
              <a:gd name="connsiteY1242" fmla="*/ 1358353 h 2210635"/>
              <a:gd name="connsiteX1243" fmla="*/ 9691224 w 12192000"/>
              <a:gd name="connsiteY1243" fmla="*/ 1363490 h 2210635"/>
              <a:gd name="connsiteX1244" fmla="*/ 9710915 w 12192000"/>
              <a:gd name="connsiteY1244" fmla="*/ 1329816 h 2210635"/>
              <a:gd name="connsiteX1245" fmla="*/ 9731241 w 12192000"/>
              <a:gd name="connsiteY1245" fmla="*/ 1297284 h 2210635"/>
              <a:gd name="connsiteX1246" fmla="*/ 9752203 w 12192000"/>
              <a:gd name="connsiteY1246" fmla="*/ 1264182 h 2210635"/>
              <a:gd name="connsiteX1247" fmla="*/ 9772529 w 12192000"/>
              <a:gd name="connsiteY1247" fmla="*/ 1231079 h 2210635"/>
              <a:gd name="connsiteX1248" fmla="*/ 9793490 w 12192000"/>
              <a:gd name="connsiteY1248" fmla="*/ 1197976 h 2210635"/>
              <a:gd name="connsiteX1249" fmla="*/ 9813817 w 12192000"/>
              <a:gd name="connsiteY1249" fmla="*/ 1164303 h 2210635"/>
              <a:gd name="connsiteX1250" fmla="*/ 9833508 w 12192000"/>
              <a:gd name="connsiteY1250" fmla="*/ 1131771 h 2210635"/>
              <a:gd name="connsiteX1251" fmla="*/ 9854470 w 12192000"/>
              <a:gd name="connsiteY1251" fmla="*/ 1098097 h 2210635"/>
              <a:gd name="connsiteX1252" fmla="*/ 9836684 w 12192000"/>
              <a:gd name="connsiteY1252" fmla="*/ 1101522 h 2210635"/>
              <a:gd name="connsiteX1253" fmla="*/ 9818898 w 12192000"/>
              <a:gd name="connsiteY1253" fmla="*/ 1104946 h 2210635"/>
              <a:gd name="connsiteX1254" fmla="*/ 9801113 w 12192000"/>
              <a:gd name="connsiteY1254" fmla="*/ 1108371 h 2210635"/>
              <a:gd name="connsiteX1255" fmla="*/ 9783327 w 12192000"/>
              <a:gd name="connsiteY1255" fmla="*/ 1111795 h 2210635"/>
              <a:gd name="connsiteX1256" fmla="*/ 9805559 w 12192000"/>
              <a:gd name="connsiteY1256" fmla="*/ 1076409 h 2210635"/>
              <a:gd name="connsiteX1257" fmla="*/ 9828426 w 12192000"/>
              <a:gd name="connsiteY1257" fmla="*/ 1039882 h 2210635"/>
              <a:gd name="connsiteX1258" fmla="*/ 9850658 w 12192000"/>
              <a:gd name="connsiteY1258" fmla="*/ 1002784 h 2210635"/>
              <a:gd name="connsiteX1259" fmla="*/ 9872255 w 12192000"/>
              <a:gd name="connsiteY1259" fmla="*/ 966828 h 2210635"/>
              <a:gd name="connsiteX1260" fmla="*/ 9894487 w 12192000"/>
              <a:gd name="connsiteY1260" fmla="*/ 930301 h 2210635"/>
              <a:gd name="connsiteX1261" fmla="*/ 9917354 w 12192000"/>
              <a:gd name="connsiteY1261" fmla="*/ 894344 h 2210635"/>
              <a:gd name="connsiteX1262" fmla="*/ 9939586 w 12192000"/>
              <a:gd name="connsiteY1262" fmla="*/ 857247 h 2210635"/>
              <a:gd name="connsiteX1263" fmla="*/ 9961818 w 12192000"/>
              <a:gd name="connsiteY1263" fmla="*/ 821290 h 2210635"/>
              <a:gd name="connsiteX1264" fmla="*/ 9983415 w 12192000"/>
              <a:gd name="connsiteY1264" fmla="*/ 856105 h 2210635"/>
              <a:gd name="connsiteX1265" fmla="*/ 10006282 w 12192000"/>
              <a:gd name="connsiteY1265" fmla="*/ 890920 h 2210635"/>
              <a:gd name="connsiteX1266" fmla="*/ 10028514 w 12192000"/>
              <a:gd name="connsiteY1266" fmla="*/ 925735 h 2210635"/>
              <a:gd name="connsiteX1267" fmla="*/ 10050746 w 12192000"/>
              <a:gd name="connsiteY1267" fmla="*/ 960550 h 2210635"/>
              <a:gd name="connsiteX1268" fmla="*/ 10073613 w 12192000"/>
              <a:gd name="connsiteY1268" fmla="*/ 995365 h 2210635"/>
              <a:gd name="connsiteX1269" fmla="*/ 10095845 w 12192000"/>
              <a:gd name="connsiteY1269" fmla="*/ 1029609 h 2210635"/>
              <a:gd name="connsiteX1270" fmla="*/ 10118077 w 12192000"/>
              <a:gd name="connsiteY1270" fmla="*/ 1064424 h 2210635"/>
              <a:gd name="connsiteX1271" fmla="*/ 10139674 w 12192000"/>
              <a:gd name="connsiteY1271" fmla="*/ 1098668 h 2210635"/>
              <a:gd name="connsiteX1272" fmla="*/ 10122523 w 12192000"/>
              <a:gd name="connsiteY1272" fmla="*/ 1096956 h 2210635"/>
              <a:gd name="connsiteX1273" fmla="*/ 10104738 w 12192000"/>
              <a:gd name="connsiteY1273" fmla="*/ 1094673 h 2210635"/>
              <a:gd name="connsiteX1274" fmla="*/ 10086317 w 12192000"/>
              <a:gd name="connsiteY1274" fmla="*/ 1092390 h 2210635"/>
              <a:gd name="connsiteX1275" fmla="*/ 10069167 w 12192000"/>
              <a:gd name="connsiteY1275" fmla="*/ 1090678 h 2210635"/>
              <a:gd name="connsiteX1276" fmla="*/ 10089493 w 12192000"/>
              <a:gd name="connsiteY1276" fmla="*/ 1122068 h 2210635"/>
              <a:gd name="connsiteX1277" fmla="*/ 10110455 w 12192000"/>
              <a:gd name="connsiteY1277" fmla="*/ 1153459 h 2210635"/>
              <a:gd name="connsiteX1278" fmla="*/ 10130781 w 12192000"/>
              <a:gd name="connsiteY1278" fmla="*/ 1185991 h 2210635"/>
              <a:gd name="connsiteX1279" fmla="*/ 10150472 w 12192000"/>
              <a:gd name="connsiteY1279" fmla="*/ 1217381 h 2210635"/>
              <a:gd name="connsiteX1280" fmla="*/ 10171434 w 12192000"/>
              <a:gd name="connsiteY1280" fmla="*/ 1248772 h 2210635"/>
              <a:gd name="connsiteX1281" fmla="*/ 10191760 w 12192000"/>
              <a:gd name="connsiteY1281" fmla="*/ 1280162 h 2210635"/>
              <a:gd name="connsiteX1282" fmla="*/ 10212086 w 12192000"/>
              <a:gd name="connsiteY1282" fmla="*/ 1312124 h 2210635"/>
              <a:gd name="connsiteX1283" fmla="*/ 10233048 w 12192000"/>
              <a:gd name="connsiteY1283" fmla="*/ 1343514 h 2210635"/>
              <a:gd name="connsiteX1284" fmla="*/ 10204464 w 12192000"/>
              <a:gd name="connsiteY1284" fmla="*/ 1340090 h 2210635"/>
              <a:gd name="connsiteX1285" fmla="*/ 10176515 w 12192000"/>
              <a:gd name="connsiteY1285" fmla="*/ 1336665 h 2210635"/>
              <a:gd name="connsiteX1286" fmla="*/ 10147296 w 12192000"/>
              <a:gd name="connsiteY1286" fmla="*/ 1334382 h 2210635"/>
              <a:gd name="connsiteX1287" fmla="*/ 10119347 w 12192000"/>
              <a:gd name="connsiteY1287" fmla="*/ 1330958 h 2210635"/>
              <a:gd name="connsiteX1288" fmla="*/ 10142214 w 12192000"/>
              <a:gd name="connsiteY1288" fmla="*/ 1365773 h 2210635"/>
              <a:gd name="connsiteX1289" fmla="*/ 10165082 w 12192000"/>
              <a:gd name="connsiteY1289" fmla="*/ 1401159 h 2210635"/>
              <a:gd name="connsiteX1290" fmla="*/ 10187949 w 12192000"/>
              <a:gd name="connsiteY1290" fmla="*/ 1435973 h 2210635"/>
              <a:gd name="connsiteX1291" fmla="*/ 10210816 w 12192000"/>
              <a:gd name="connsiteY1291" fmla="*/ 1471930 h 2210635"/>
              <a:gd name="connsiteX1292" fmla="*/ 10233683 w 12192000"/>
              <a:gd name="connsiteY1292" fmla="*/ 1506745 h 2210635"/>
              <a:gd name="connsiteX1293" fmla="*/ 10256550 w 12192000"/>
              <a:gd name="connsiteY1293" fmla="*/ 1541560 h 2210635"/>
              <a:gd name="connsiteX1294" fmla="*/ 10279417 w 12192000"/>
              <a:gd name="connsiteY1294" fmla="*/ 1576375 h 2210635"/>
              <a:gd name="connsiteX1295" fmla="*/ 10302284 w 12192000"/>
              <a:gd name="connsiteY1295" fmla="*/ 1611760 h 2210635"/>
              <a:gd name="connsiteX1296" fmla="*/ 10268619 w 12192000"/>
              <a:gd name="connsiteY1296" fmla="*/ 1608336 h 2210635"/>
              <a:gd name="connsiteX1297" fmla="*/ 10236224 w 12192000"/>
              <a:gd name="connsiteY1297" fmla="*/ 1604341 h 2210635"/>
              <a:gd name="connsiteX1298" fmla="*/ 10202558 w 12192000"/>
              <a:gd name="connsiteY1298" fmla="*/ 1600916 h 2210635"/>
              <a:gd name="connsiteX1299" fmla="*/ 10168893 w 12192000"/>
              <a:gd name="connsiteY1299" fmla="*/ 1597492 h 2210635"/>
              <a:gd name="connsiteX1300" fmla="*/ 10135862 w 12192000"/>
              <a:gd name="connsiteY1300" fmla="*/ 1593497 h 2210635"/>
              <a:gd name="connsiteX1301" fmla="*/ 10102832 w 12192000"/>
              <a:gd name="connsiteY1301" fmla="*/ 1589502 h 2210635"/>
              <a:gd name="connsiteX1302" fmla="*/ 10069167 w 12192000"/>
              <a:gd name="connsiteY1302" fmla="*/ 1585506 h 2210635"/>
              <a:gd name="connsiteX1303" fmla="*/ 10036136 w 12192000"/>
              <a:gd name="connsiteY1303" fmla="*/ 1580941 h 2210635"/>
              <a:gd name="connsiteX1304" fmla="*/ 10036136 w 12192000"/>
              <a:gd name="connsiteY1304" fmla="*/ 1779557 h 2210635"/>
              <a:gd name="connsiteX1305" fmla="*/ 10082506 w 12192000"/>
              <a:gd name="connsiteY1305" fmla="*/ 1777274 h 2210635"/>
              <a:gd name="connsiteX1306" fmla="*/ 10130146 w 12192000"/>
              <a:gd name="connsiteY1306" fmla="*/ 1775562 h 2210635"/>
              <a:gd name="connsiteX1307" fmla="*/ 10177150 w 12192000"/>
              <a:gd name="connsiteY1307" fmla="*/ 1772708 h 2210635"/>
              <a:gd name="connsiteX1308" fmla="*/ 10224790 w 12192000"/>
              <a:gd name="connsiteY1308" fmla="*/ 1769284 h 2210635"/>
              <a:gd name="connsiteX1309" fmla="*/ 10271795 w 12192000"/>
              <a:gd name="connsiteY1309" fmla="*/ 1765859 h 2210635"/>
              <a:gd name="connsiteX1310" fmla="*/ 10318800 w 12192000"/>
              <a:gd name="connsiteY1310" fmla="*/ 1762435 h 2210635"/>
              <a:gd name="connsiteX1311" fmla="*/ 10366440 w 12192000"/>
              <a:gd name="connsiteY1311" fmla="*/ 1759010 h 2210635"/>
              <a:gd name="connsiteX1312" fmla="*/ 10412809 w 12192000"/>
              <a:gd name="connsiteY1312" fmla="*/ 1755015 h 2210635"/>
              <a:gd name="connsiteX1313" fmla="*/ 10412809 w 12192000"/>
              <a:gd name="connsiteY1313" fmla="*/ 1678537 h 2210635"/>
              <a:gd name="connsiteX1314" fmla="*/ 10387401 w 12192000"/>
              <a:gd name="connsiteY1314" fmla="*/ 1685385 h 2210635"/>
              <a:gd name="connsiteX1315" fmla="*/ 10362628 w 12192000"/>
              <a:gd name="connsiteY1315" fmla="*/ 1691093 h 2210635"/>
              <a:gd name="connsiteX1316" fmla="*/ 10337220 w 12192000"/>
              <a:gd name="connsiteY1316" fmla="*/ 1697942 h 2210635"/>
              <a:gd name="connsiteX1317" fmla="*/ 10312448 w 12192000"/>
              <a:gd name="connsiteY1317" fmla="*/ 1704220 h 2210635"/>
              <a:gd name="connsiteX1318" fmla="*/ 10320705 w 12192000"/>
              <a:gd name="connsiteY1318" fmla="*/ 1689951 h 2210635"/>
              <a:gd name="connsiteX1319" fmla="*/ 10328963 w 12192000"/>
              <a:gd name="connsiteY1319" fmla="*/ 1675683 h 2210635"/>
              <a:gd name="connsiteX1320" fmla="*/ 10337856 w 12192000"/>
              <a:gd name="connsiteY1320" fmla="*/ 1660273 h 2210635"/>
              <a:gd name="connsiteX1321" fmla="*/ 10346748 w 12192000"/>
              <a:gd name="connsiteY1321" fmla="*/ 1646005 h 2210635"/>
              <a:gd name="connsiteX1322" fmla="*/ 10355641 w 12192000"/>
              <a:gd name="connsiteY1322" fmla="*/ 1631736 h 2210635"/>
              <a:gd name="connsiteX1323" fmla="*/ 10363899 w 12192000"/>
              <a:gd name="connsiteY1323" fmla="*/ 1616897 h 2210635"/>
              <a:gd name="connsiteX1324" fmla="*/ 10372156 w 12192000"/>
              <a:gd name="connsiteY1324" fmla="*/ 1602629 h 2210635"/>
              <a:gd name="connsiteX1325" fmla="*/ 10381684 w 12192000"/>
              <a:gd name="connsiteY1325" fmla="*/ 1587789 h 2210635"/>
              <a:gd name="connsiteX1326" fmla="*/ 10370886 w 12192000"/>
              <a:gd name="connsiteY1326" fmla="*/ 1590643 h 2210635"/>
              <a:gd name="connsiteX1327" fmla="*/ 10359452 w 12192000"/>
              <a:gd name="connsiteY1327" fmla="*/ 1593497 h 2210635"/>
              <a:gd name="connsiteX1328" fmla="*/ 10348654 w 12192000"/>
              <a:gd name="connsiteY1328" fmla="*/ 1596350 h 2210635"/>
              <a:gd name="connsiteX1329" fmla="*/ 10337856 w 12192000"/>
              <a:gd name="connsiteY1329" fmla="*/ 1599204 h 2210635"/>
              <a:gd name="connsiteX1330" fmla="*/ 10346748 w 12192000"/>
              <a:gd name="connsiteY1330" fmla="*/ 1586077 h 2210635"/>
              <a:gd name="connsiteX1331" fmla="*/ 10354371 w 12192000"/>
              <a:gd name="connsiteY1331" fmla="*/ 1572380 h 2210635"/>
              <a:gd name="connsiteX1332" fmla="*/ 10361993 w 12192000"/>
              <a:gd name="connsiteY1332" fmla="*/ 1559253 h 2210635"/>
              <a:gd name="connsiteX1333" fmla="*/ 10368980 w 12192000"/>
              <a:gd name="connsiteY1333" fmla="*/ 1546126 h 2210635"/>
              <a:gd name="connsiteX1334" fmla="*/ 10376603 w 12192000"/>
              <a:gd name="connsiteY1334" fmla="*/ 1533569 h 2210635"/>
              <a:gd name="connsiteX1335" fmla="*/ 10384225 w 12192000"/>
              <a:gd name="connsiteY1335" fmla="*/ 1520442 h 2210635"/>
              <a:gd name="connsiteX1336" fmla="*/ 10393118 w 12192000"/>
              <a:gd name="connsiteY1336" fmla="*/ 1507316 h 2210635"/>
              <a:gd name="connsiteX1337" fmla="*/ 10400740 w 12192000"/>
              <a:gd name="connsiteY1337" fmla="*/ 1493618 h 2210635"/>
              <a:gd name="connsiteX1338" fmla="*/ 10393753 w 12192000"/>
              <a:gd name="connsiteY1338" fmla="*/ 1495901 h 2210635"/>
              <a:gd name="connsiteX1339" fmla="*/ 10386766 w 12192000"/>
              <a:gd name="connsiteY1339" fmla="*/ 1497613 h 2210635"/>
              <a:gd name="connsiteX1340" fmla="*/ 10379779 w 12192000"/>
              <a:gd name="connsiteY1340" fmla="*/ 1499325 h 2210635"/>
              <a:gd name="connsiteX1341" fmla="*/ 10372791 w 12192000"/>
              <a:gd name="connsiteY1341" fmla="*/ 1501037 h 2210635"/>
              <a:gd name="connsiteX1342" fmla="*/ 10382319 w 12192000"/>
              <a:gd name="connsiteY1342" fmla="*/ 1486769 h 2210635"/>
              <a:gd name="connsiteX1343" fmla="*/ 10390577 w 12192000"/>
              <a:gd name="connsiteY1343" fmla="*/ 1472501 h 2210635"/>
              <a:gd name="connsiteX1344" fmla="*/ 10398835 w 12192000"/>
              <a:gd name="connsiteY1344" fmla="*/ 1458232 h 2210635"/>
              <a:gd name="connsiteX1345" fmla="*/ 10407092 w 12192000"/>
              <a:gd name="connsiteY1345" fmla="*/ 1443393 h 2210635"/>
              <a:gd name="connsiteX1346" fmla="*/ 10415985 w 12192000"/>
              <a:gd name="connsiteY1346" fmla="*/ 1429125 h 2210635"/>
              <a:gd name="connsiteX1347" fmla="*/ 10424243 w 12192000"/>
              <a:gd name="connsiteY1347" fmla="*/ 1414856 h 2210635"/>
              <a:gd name="connsiteX1348" fmla="*/ 10432500 w 12192000"/>
              <a:gd name="connsiteY1348" fmla="*/ 1400588 h 2210635"/>
              <a:gd name="connsiteX1349" fmla="*/ 10440758 w 12192000"/>
              <a:gd name="connsiteY1349" fmla="*/ 1386319 h 2210635"/>
              <a:gd name="connsiteX1350" fmla="*/ 10458543 w 12192000"/>
              <a:gd name="connsiteY1350" fmla="*/ 1411432 h 2210635"/>
              <a:gd name="connsiteX1351" fmla="*/ 10475058 w 12192000"/>
              <a:gd name="connsiteY1351" fmla="*/ 1437686 h 2210635"/>
              <a:gd name="connsiteX1352" fmla="*/ 10492209 w 12192000"/>
              <a:gd name="connsiteY1352" fmla="*/ 1462798 h 2210635"/>
              <a:gd name="connsiteX1353" fmla="*/ 10508724 w 12192000"/>
              <a:gd name="connsiteY1353" fmla="*/ 1487911 h 2210635"/>
              <a:gd name="connsiteX1354" fmla="*/ 10501737 w 12192000"/>
              <a:gd name="connsiteY1354" fmla="*/ 1487911 h 2210635"/>
              <a:gd name="connsiteX1355" fmla="*/ 10496020 w 12192000"/>
              <a:gd name="connsiteY1355" fmla="*/ 1487340 h 2210635"/>
              <a:gd name="connsiteX1356" fmla="*/ 10489033 w 12192000"/>
              <a:gd name="connsiteY1356" fmla="*/ 1486769 h 2210635"/>
              <a:gd name="connsiteX1357" fmla="*/ 10482046 w 12192000"/>
              <a:gd name="connsiteY1357" fmla="*/ 1486198 h 2210635"/>
              <a:gd name="connsiteX1358" fmla="*/ 10497290 w 12192000"/>
              <a:gd name="connsiteY1358" fmla="*/ 1510169 h 2210635"/>
              <a:gd name="connsiteX1359" fmla="*/ 10513170 w 12192000"/>
              <a:gd name="connsiteY1359" fmla="*/ 1533569 h 2210635"/>
              <a:gd name="connsiteX1360" fmla="*/ 10528415 w 12192000"/>
              <a:gd name="connsiteY1360" fmla="*/ 1556399 h 2210635"/>
              <a:gd name="connsiteX1361" fmla="*/ 10543660 w 12192000"/>
              <a:gd name="connsiteY1361" fmla="*/ 1579799 h 2210635"/>
              <a:gd name="connsiteX1362" fmla="*/ 10532862 w 12192000"/>
              <a:gd name="connsiteY1362" fmla="*/ 1579228 h 2210635"/>
              <a:gd name="connsiteX1363" fmla="*/ 10522698 w 12192000"/>
              <a:gd name="connsiteY1363" fmla="*/ 1578658 h 2210635"/>
              <a:gd name="connsiteX1364" fmla="*/ 10511900 w 12192000"/>
              <a:gd name="connsiteY1364" fmla="*/ 1576945 h 2210635"/>
              <a:gd name="connsiteX1365" fmla="*/ 10501102 w 12192000"/>
              <a:gd name="connsiteY1365" fmla="*/ 1576375 h 2210635"/>
              <a:gd name="connsiteX1366" fmla="*/ 10509359 w 12192000"/>
              <a:gd name="connsiteY1366" fmla="*/ 1589502 h 2210635"/>
              <a:gd name="connsiteX1367" fmla="*/ 10518887 w 12192000"/>
              <a:gd name="connsiteY1367" fmla="*/ 1602629 h 2210635"/>
              <a:gd name="connsiteX1368" fmla="*/ 10527145 w 12192000"/>
              <a:gd name="connsiteY1368" fmla="*/ 1615185 h 2210635"/>
              <a:gd name="connsiteX1369" fmla="*/ 10535402 w 12192000"/>
              <a:gd name="connsiteY1369" fmla="*/ 1628312 h 2210635"/>
              <a:gd name="connsiteX1370" fmla="*/ 10544295 w 12192000"/>
              <a:gd name="connsiteY1370" fmla="*/ 1641439 h 2210635"/>
              <a:gd name="connsiteX1371" fmla="*/ 10553188 w 12192000"/>
              <a:gd name="connsiteY1371" fmla="*/ 1654566 h 2210635"/>
              <a:gd name="connsiteX1372" fmla="*/ 10562081 w 12192000"/>
              <a:gd name="connsiteY1372" fmla="*/ 1667122 h 2210635"/>
              <a:gd name="connsiteX1373" fmla="*/ 10570338 w 12192000"/>
              <a:gd name="connsiteY1373" fmla="*/ 1680249 h 2210635"/>
              <a:gd name="connsiteX1374" fmla="*/ 10545565 w 12192000"/>
              <a:gd name="connsiteY1374" fmla="*/ 1679107 h 2210635"/>
              <a:gd name="connsiteX1375" fmla="*/ 10520158 w 12192000"/>
              <a:gd name="connsiteY1375" fmla="*/ 1676824 h 2210635"/>
              <a:gd name="connsiteX1376" fmla="*/ 10494114 w 12192000"/>
              <a:gd name="connsiteY1376" fmla="*/ 1675112 h 2210635"/>
              <a:gd name="connsiteX1377" fmla="*/ 10469342 w 12192000"/>
              <a:gd name="connsiteY1377" fmla="*/ 1673400 h 2210635"/>
              <a:gd name="connsiteX1378" fmla="*/ 10469342 w 12192000"/>
              <a:gd name="connsiteY1378" fmla="*/ 1749308 h 2210635"/>
              <a:gd name="connsiteX1379" fmla="*/ 10515076 w 12192000"/>
              <a:gd name="connsiteY1379" fmla="*/ 1745313 h 2210635"/>
              <a:gd name="connsiteX1380" fmla="*/ 10560810 w 12192000"/>
              <a:gd name="connsiteY1380" fmla="*/ 1740747 h 2210635"/>
              <a:gd name="connsiteX1381" fmla="*/ 10606545 w 12192000"/>
              <a:gd name="connsiteY1381" fmla="*/ 1735039 h 2210635"/>
              <a:gd name="connsiteX1382" fmla="*/ 10652279 w 12192000"/>
              <a:gd name="connsiteY1382" fmla="*/ 1730474 h 2210635"/>
              <a:gd name="connsiteX1383" fmla="*/ 10698013 w 12192000"/>
              <a:gd name="connsiteY1383" fmla="*/ 1724766 h 2210635"/>
              <a:gd name="connsiteX1384" fmla="*/ 10743747 w 12192000"/>
              <a:gd name="connsiteY1384" fmla="*/ 1718488 h 2210635"/>
              <a:gd name="connsiteX1385" fmla="*/ 10788847 w 12192000"/>
              <a:gd name="connsiteY1385" fmla="*/ 1712781 h 2210635"/>
              <a:gd name="connsiteX1386" fmla="*/ 10834581 w 12192000"/>
              <a:gd name="connsiteY1386" fmla="*/ 1706503 h 2210635"/>
              <a:gd name="connsiteX1387" fmla="*/ 10834581 w 12192000"/>
              <a:gd name="connsiteY1387" fmla="*/ 1586648 h 2210635"/>
              <a:gd name="connsiteX1388" fmla="*/ 10811714 w 12192000"/>
              <a:gd name="connsiteY1388" fmla="*/ 1593497 h 2210635"/>
              <a:gd name="connsiteX1389" fmla="*/ 10790117 w 12192000"/>
              <a:gd name="connsiteY1389" fmla="*/ 1600346 h 2210635"/>
              <a:gd name="connsiteX1390" fmla="*/ 10767885 w 12192000"/>
              <a:gd name="connsiteY1390" fmla="*/ 1607765 h 2210635"/>
              <a:gd name="connsiteX1391" fmla="*/ 10745653 w 12192000"/>
              <a:gd name="connsiteY1391" fmla="*/ 1614614 h 2210635"/>
              <a:gd name="connsiteX1392" fmla="*/ 10722786 w 12192000"/>
              <a:gd name="connsiteY1392" fmla="*/ 1621463 h 2210635"/>
              <a:gd name="connsiteX1393" fmla="*/ 10700554 w 12192000"/>
              <a:gd name="connsiteY1393" fmla="*/ 1628312 h 2210635"/>
              <a:gd name="connsiteX1394" fmla="*/ 10678957 w 12192000"/>
              <a:gd name="connsiteY1394" fmla="*/ 1634590 h 2210635"/>
              <a:gd name="connsiteX1395" fmla="*/ 10656090 w 12192000"/>
              <a:gd name="connsiteY1395" fmla="*/ 1641439 h 2210635"/>
              <a:gd name="connsiteX1396" fmla="*/ 10671335 w 12192000"/>
              <a:gd name="connsiteY1396" fmla="*/ 1614614 h 2210635"/>
              <a:gd name="connsiteX1397" fmla="*/ 10687215 w 12192000"/>
              <a:gd name="connsiteY1397" fmla="*/ 1588931 h 2210635"/>
              <a:gd name="connsiteX1398" fmla="*/ 10702460 w 12192000"/>
              <a:gd name="connsiteY1398" fmla="*/ 1562106 h 2210635"/>
              <a:gd name="connsiteX1399" fmla="*/ 10717704 w 12192000"/>
              <a:gd name="connsiteY1399" fmla="*/ 1535282 h 2210635"/>
              <a:gd name="connsiteX1400" fmla="*/ 10732949 w 12192000"/>
              <a:gd name="connsiteY1400" fmla="*/ 1509598 h 2210635"/>
              <a:gd name="connsiteX1401" fmla="*/ 10748194 w 12192000"/>
              <a:gd name="connsiteY1401" fmla="*/ 1482774 h 2210635"/>
              <a:gd name="connsiteX1402" fmla="*/ 10763439 w 12192000"/>
              <a:gd name="connsiteY1402" fmla="*/ 1455949 h 2210635"/>
              <a:gd name="connsiteX1403" fmla="*/ 10778683 w 12192000"/>
              <a:gd name="connsiteY1403" fmla="*/ 1429125 h 2210635"/>
              <a:gd name="connsiteX1404" fmla="*/ 10759627 w 12192000"/>
              <a:gd name="connsiteY1404" fmla="*/ 1434832 h 2210635"/>
              <a:gd name="connsiteX1405" fmla="*/ 10740571 w 12192000"/>
              <a:gd name="connsiteY1405" fmla="*/ 1441110 h 2210635"/>
              <a:gd name="connsiteX1406" fmla="*/ 10721515 w 12192000"/>
              <a:gd name="connsiteY1406" fmla="*/ 1446247 h 2210635"/>
              <a:gd name="connsiteX1407" fmla="*/ 10702460 w 12192000"/>
              <a:gd name="connsiteY1407" fmla="*/ 1452525 h 2210635"/>
              <a:gd name="connsiteX1408" fmla="*/ 10715799 w 12192000"/>
              <a:gd name="connsiteY1408" fmla="*/ 1428554 h 2210635"/>
              <a:gd name="connsiteX1409" fmla="*/ 10730408 w 12192000"/>
              <a:gd name="connsiteY1409" fmla="*/ 1404583 h 2210635"/>
              <a:gd name="connsiteX1410" fmla="*/ 10744383 w 12192000"/>
              <a:gd name="connsiteY1410" fmla="*/ 1381183 h 2210635"/>
              <a:gd name="connsiteX1411" fmla="*/ 10757722 w 12192000"/>
              <a:gd name="connsiteY1411" fmla="*/ 1357212 h 2210635"/>
              <a:gd name="connsiteX1412" fmla="*/ 10771696 w 12192000"/>
              <a:gd name="connsiteY1412" fmla="*/ 1333241 h 2210635"/>
              <a:gd name="connsiteX1413" fmla="*/ 10785035 w 12192000"/>
              <a:gd name="connsiteY1413" fmla="*/ 1309270 h 2210635"/>
              <a:gd name="connsiteX1414" fmla="*/ 10799010 w 12192000"/>
              <a:gd name="connsiteY1414" fmla="*/ 1285870 h 2210635"/>
              <a:gd name="connsiteX1415" fmla="*/ 10812984 w 12192000"/>
              <a:gd name="connsiteY1415" fmla="*/ 1261899 h 2210635"/>
              <a:gd name="connsiteX1416" fmla="*/ 10800280 w 12192000"/>
              <a:gd name="connsiteY1416" fmla="*/ 1265894 h 2210635"/>
              <a:gd name="connsiteX1417" fmla="*/ 10788211 w 12192000"/>
              <a:gd name="connsiteY1417" fmla="*/ 1269318 h 2210635"/>
              <a:gd name="connsiteX1418" fmla="*/ 10776778 w 12192000"/>
              <a:gd name="connsiteY1418" fmla="*/ 1272743 h 2210635"/>
              <a:gd name="connsiteX1419" fmla="*/ 10764709 w 12192000"/>
              <a:gd name="connsiteY1419" fmla="*/ 1276738 h 2210635"/>
              <a:gd name="connsiteX1420" fmla="*/ 10779954 w 12192000"/>
              <a:gd name="connsiteY1420" fmla="*/ 1250484 h 2210635"/>
              <a:gd name="connsiteX1421" fmla="*/ 10794563 w 12192000"/>
              <a:gd name="connsiteY1421" fmla="*/ 1224801 h 2210635"/>
              <a:gd name="connsiteX1422" fmla="*/ 10809808 w 12192000"/>
              <a:gd name="connsiteY1422" fmla="*/ 1198547 h 2210635"/>
              <a:gd name="connsiteX1423" fmla="*/ 10825053 w 12192000"/>
              <a:gd name="connsiteY1423" fmla="*/ 1172293 h 2210635"/>
              <a:gd name="connsiteX1424" fmla="*/ 10839662 w 12192000"/>
              <a:gd name="connsiteY1424" fmla="*/ 1146039 h 2210635"/>
              <a:gd name="connsiteX1425" fmla="*/ 10854907 w 12192000"/>
              <a:gd name="connsiteY1425" fmla="*/ 1119785 h 2210635"/>
              <a:gd name="connsiteX1426" fmla="*/ 10868882 w 12192000"/>
              <a:gd name="connsiteY1426" fmla="*/ 1094102 h 2210635"/>
              <a:gd name="connsiteX1427" fmla="*/ 10884126 w 12192000"/>
              <a:gd name="connsiteY1427" fmla="*/ 1067278 h 2210635"/>
              <a:gd name="connsiteX1428" fmla="*/ 10899371 w 12192000"/>
              <a:gd name="connsiteY1428" fmla="*/ 1088966 h 2210635"/>
              <a:gd name="connsiteX1429" fmla="*/ 10913981 w 12192000"/>
              <a:gd name="connsiteY1429" fmla="*/ 1111224 h 2210635"/>
              <a:gd name="connsiteX1430" fmla="*/ 10929225 w 12192000"/>
              <a:gd name="connsiteY1430" fmla="*/ 1132342 h 2210635"/>
              <a:gd name="connsiteX1431" fmla="*/ 10944470 w 12192000"/>
              <a:gd name="connsiteY1431" fmla="*/ 1154030 h 2210635"/>
              <a:gd name="connsiteX1432" fmla="*/ 10959080 w 12192000"/>
              <a:gd name="connsiteY1432" fmla="*/ 1176288 h 2210635"/>
              <a:gd name="connsiteX1433" fmla="*/ 10974324 w 12192000"/>
              <a:gd name="connsiteY1433" fmla="*/ 1197406 h 2210635"/>
              <a:gd name="connsiteX1434" fmla="*/ 10989569 w 12192000"/>
              <a:gd name="connsiteY1434" fmla="*/ 1219094 h 2210635"/>
              <a:gd name="connsiteX1435" fmla="*/ 11004179 w 12192000"/>
              <a:gd name="connsiteY1435" fmla="*/ 1240211 h 2210635"/>
              <a:gd name="connsiteX1436" fmla="*/ 10992110 w 12192000"/>
              <a:gd name="connsiteY1436" fmla="*/ 1240211 h 2210635"/>
              <a:gd name="connsiteX1437" fmla="*/ 10980676 w 12192000"/>
              <a:gd name="connsiteY1437" fmla="*/ 1240211 h 2210635"/>
              <a:gd name="connsiteX1438" fmla="*/ 10967972 w 12192000"/>
              <a:gd name="connsiteY1438" fmla="*/ 1240211 h 2210635"/>
              <a:gd name="connsiteX1439" fmla="*/ 10956539 w 12192000"/>
              <a:gd name="connsiteY1439" fmla="*/ 1239640 h 2210635"/>
              <a:gd name="connsiteX1440" fmla="*/ 10970513 w 12192000"/>
              <a:gd name="connsiteY1440" fmla="*/ 1259616 h 2210635"/>
              <a:gd name="connsiteX1441" fmla="*/ 10984488 w 12192000"/>
              <a:gd name="connsiteY1441" fmla="*/ 1279592 h 2210635"/>
              <a:gd name="connsiteX1442" fmla="*/ 10997827 w 12192000"/>
              <a:gd name="connsiteY1442" fmla="*/ 1299567 h 2210635"/>
              <a:gd name="connsiteX1443" fmla="*/ 11011801 w 12192000"/>
              <a:gd name="connsiteY1443" fmla="*/ 1318972 h 2210635"/>
              <a:gd name="connsiteX1444" fmla="*/ 11025140 w 12192000"/>
              <a:gd name="connsiteY1444" fmla="*/ 1338948 h 2210635"/>
              <a:gd name="connsiteX1445" fmla="*/ 11039115 w 12192000"/>
              <a:gd name="connsiteY1445" fmla="*/ 1358924 h 2210635"/>
              <a:gd name="connsiteX1446" fmla="*/ 11053089 w 12192000"/>
              <a:gd name="connsiteY1446" fmla="*/ 1377758 h 2210635"/>
              <a:gd name="connsiteX1447" fmla="*/ 11066428 w 12192000"/>
              <a:gd name="connsiteY1447" fmla="*/ 1397734 h 2210635"/>
              <a:gd name="connsiteX1448" fmla="*/ 11047372 w 12192000"/>
              <a:gd name="connsiteY1448" fmla="*/ 1397734 h 2210635"/>
              <a:gd name="connsiteX1449" fmla="*/ 11028316 w 12192000"/>
              <a:gd name="connsiteY1449" fmla="*/ 1397734 h 2210635"/>
              <a:gd name="connsiteX1450" fmla="*/ 11009260 w 12192000"/>
              <a:gd name="connsiteY1450" fmla="*/ 1397734 h 2210635"/>
              <a:gd name="connsiteX1451" fmla="*/ 10990204 w 12192000"/>
              <a:gd name="connsiteY1451" fmla="*/ 1397163 h 2210635"/>
              <a:gd name="connsiteX1452" fmla="*/ 11005449 w 12192000"/>
              <a:gd name="connsiteY1452" fmla="*/ 1419993 h 2210635"/>
              <a:gd name="connsiteX1453" fmla="*/ 11020694 w 12192000"/>
              <a:gd name="connsiteY1453" fmla="*/ 1441681 h 2210635"/>
              <a:gd name="connsiteX1454" fmla="*/ 11035939 w 12192000"/>
              <a:gd name="connsiteY1454" fmla="*/ 1463369 h 2210635"/>
              <a:gd name="connsiteX1455" fmla="*/ 11051183 w 12192000"/>
              <a:gd name="connsiteY1455" fmla="*/ 1485628 h 2210635"/>
              <a:gd name="connsiteX1456" fmla="*/ 11066428 w 12192000"/>
              <a:gd name="connsiteY1456" fmla="*/ 1507316 h 2210635"/>
              <a:gd name="connsiteX1457" fmla="*/ 11082308 w 12192000"/>
              <a:gd name="connsiteY1457" fmla="*/ 1529004 h 2210635"/>
              <a:gd name="connsiteX1458" fmla="*/ 11097553 w 12192000"/>
              <a:gd name="connsiteY1458" fmla="*/ 1551262 h 2210635"/>
              <a:gd name="connsiteX1459" fmla="*/ 11112798 w 12192000"/>
              <a:gd name="connsiteY1459" fmla="*/ 1572950 h 2210635"/>
              <a:gd name="connsiteX1460" fmla="*/ 11089931 w 12192000"/>
              <a:gd name="connsiteY1460" fmla="*/ 1572950 h 2210635"/>
              <a:gd name="connsiteX1461" fmla="*/ 11068334 w 12192000"/>
              <a:gd name="connsiteY1461" fmla="*/ 1572950 h 2210635"/>
              <a:gd name="connsiteX1462" fmla="*/ 11046102 w 12192000"/>
              <a:gd name="connsiteY1462" fmla="*/ 1572950 h 2210635"/>
              <a:gd name="connsiteX1463" fmla="*/ 11023870 w 12192000"/>
              <a:gd name="connsiteY1463" fmla="*/ 1572950 h 2210635"/>
              <a:gd name="connsiteX1464" fmla="*/ 11001003 w 12192000"/>
              <a:gd name="connsiteY1464" fmla="*/ 1572380 h 2210635"/>
              <a:gd name="connsiteX1465" fmla="*/ 10978771 w 12192000"/>
              <a:gd name="connsiteY1465" fmla="*/ 1572380 h 2210635"/>
              <a:gd name="connsiteX1466" fmla="*/ 10956539 w 12192000"/>
              <a:gd name="connsiteY1466" fmla="*/ 1572380 h 2210635"/>
              <a:gd name="connsiteX1467" fmla="*/ 10933672 w 12192000"/>
              <a:gd name="connsiteY1467" fmla="*/ 1571809 h 2210635"/>
              <a:gd name="connsiteX1468" fmla="*/ 10933672 w 12192000"/>
              <a:gd name="connsiteY1468" fmla="*/ 1691093 h 2210635"/>
              <a:gd name="connsiteX1469" fmla="*/ 10990204 w 12192000"/>
              <a:gd name="connsiteY1469" fmla="*/ 1682532 h 2210635"/>
              <a:gd name="connsiteX1470" fmla="*/ 11046737 w 12192000"/>
              <a:gd name="connsiteY1470" fmla="*/ 1672829 h 2210635"/>
              <a:gd name="connsiteX1471" fmla="*/ 11103270 w 12192000"/>
              <a:gd name="connsiteY1471" fmla="*/ 1662556 h 2210635"/>
              <a:gd name="connsiteX1472" fmla="*/ 11159802 w 12192000"/>
              <a:gd name="connsiteY1472" fmla="*/ 1652283 h 2210635"/>
              <a:gd name="connsiteX1473" fmla="*/ 11215700 w 12192000"/>
              <a:gd name="connsiteY1473" fmla="*/ 1641439 h 2210635"/>
              <a:gd name="connsiteX1474" fmla="*/ 11272233 w 12192000"/>
              <a:gd name="connsiteY1474" fmla="*/ 1630595 h 2210635"/>
              <a:gd name="connsiteX1475" fmla="*/ 11328765 w 12192000"/>
              <a:gd name="connsiteY1475" fmla="*/ 1618038 h 2210635"/>
              <a:gd name="connsiteX1476" fmla="*/ 11385298 w 12192000"/>
              <a:gd name="connsiteY1476" fmla="*/ 1606624 h 2210635"/>
              <a:gd name="connsiteX1477" fmla="*/ 11385298 w 12192000"/>
              <a:gd name="connsiteY1477" fmla="*/ 1406866 h 2210635"/>
              <a:gd name="connsiteX1478" fmla="*/ 11351632 w 12192000"/>
              <a:gd name="connsiteY1478" fmla="*/ 1420564 h 2210635"/>
              <a:gd name="connsiteX1479" fmla="*/ 11317967 w 12192000"/>
              <a:gd name="connsiteY1479" fmla="*/ 1432549 h 2210635"/>
              <a:gd name="connsiteX1480" fmla="*/ 11284937 w 12192000"/>
              <a:gd name="connsiteY1480" fmla="*/ 1445676 h 2210635"/>
              <a:gd name="connsiteX1481" fmla="*/ 11251906 w 12192000"/>
              <a:gd name="connsiteY1481" fmla="*/ 1458803 h 2210635"/>
              <a:gd name="connsiteX1482" fmla="*/ 11218241 w 12192000"/>
              <a:gd name="connsiteY1482" fmla="*/ 1470788 h 2210635"/>
              <a:gd name="connsiteX1483" fmla="*/ 11185210 w 12192000"/>
              <a:gd name="connsiteY1483" fmla="*/ 1483345 h 2210635"/>
              <a:gd name="connsiteX1484" fmla="*/ 11152180 w 12192000"/>
              <a:gd name="connsiteY1484" fmla="*/ 1495901 h 2210635"/>
              <a:gd name="connsiteX1485" fmla="*/ 11118515 w 12192000"/>
              <a:gd name="connsiteY1485" fmla="*/ 1507316 h 2210635"/>
              <a:gd name="connsiteX1486" fmla="*/ 11141382 w 12192000"/>
              <a:gd name="connsiteY1486" fmla="*/ 1466793 h 2210635"/>
              <a:gd name="connsiteX1487" fmla="*/ 11164249 w 12192000"/>
              <a:gd name="connsiteY1487" fmla="*/ 1425700 h 2210635"/>
              <a:gd name="connsiteX1488" fmla="*/ 11187116 w 12192000"/>
              <a:gd name="connsiteY1488" fmla="*/ 1384607 h 2210635"/>
              <a:gd name="connsiteX1489" fmla="*/ 11209983 w 12192000"/>
              <a:gd name="connsiteY1489" fmla="*/ 1343514 h 2210635"/>
              <a:gd name="connsiteX1490" fmla="*/ 11232850 w 12192000"/>
              <a:gd name="connsiteY1490" fmla="*/ 1302992 h 2210635"/>
              <a:gd name="connsiteX1491" fmla="*/ 11255717 w 12192000"/>
              <a:gd name="connsiteY1491" fmla="*/ 1261899 h 2210635"/>
              <a:gd name="connsiteX1492" fmla="*/ 11278585 w 12192000"/>
              <a:gd name="connsiteY1492" fmla="*/ 1219664 h 2210635"/>
              <a:gd name="connsiteX1493" fmla="*/ 11301452 w 12192000"/>
              <a:gd name="connsiteY1493" fmla="*/ 1179142 h 2210635"/>
              <a:gd name="connsiteX1494" fmla="*/ 11272868 w 12192000"/>
              <a:gd name="connsiteY1494" fmla="*/ 1189986 h 2210635"/>
              <a:gd name="connsiteX1495" fmla="*/ 11244919 w 12192000"/>
              <a:gd name="connsiteY1495" fmla="*/ 1200259 h 2210635"/>
              <a:gd name="connsiteX1496" fmla="*/ 11215700 w 12192000"/>
              <a:gd name="connsiteY1496" fmla="*/ 1211103 h 2210635"/>
              <a:gd name="connsiteX1497" fmla="*/ 11187751 w 12192000"/>
              <a:gd name="connsiteY1497" fmla="*/ 1221377 h 2210635"/>
              <a:gd name="connsiteX1498" fmla="*/ 11208078 w 12192000"/>
              <a:gd name="connsiteY1498" fmla="*/ 1184279 h 2210635"/>
              <a:gd name="connsiteX1499" fmla="*/ 11229039 w 12192000"/>
              <a:gd name="connsiteY1499" fmla="*/ 1147181 h 2210635"/>
              <a:gd name="connsiteX1500" fmla="*/ 11249365 w 12192000"/>
              <a:gd name="connsiteY1500" fmla="*/ 1110654 h 2210635"/>
              <a:gd name="connsiteX1501" fmla="*/ 11269692 w 12192000"/>
              <a:gd name="connsiteY1501" fmla="*/ 1073556 h 2210635"/>
              <a:gd name="connsiteX1502" fmla="*/ 11290653 w 12192000"/>
              <a:gd name="connsiteY1502" fmla="*/ 1036458 h 2210635"/>
              <a:gd name="connsiteX1503" fmla="*/ 11310344 w 12192000"/>
              <a:gd name="connsiteY1503" fmla="*/ 999360 h 2210635"/>
              <a:gd name="connsiteX1504" fmla="*/ 11330671 w 12192000"/>
              <a:gd name="connsiteY1504" fmla="*/ 962833 h 2210635"/>
              <a:gd name="connsiteX1505" fmla="*/ 11351632 w 12192000"/>
              <a:gd name="connsiteY1505" fmla="*/ 925164 h 2210635"/>
              <a:gd name="connsiteX1506" fmla="*/ 11333847 w 12192000"/>
              <a:gd name="connsiteY1506" fmla="*/ 932013 h 2210635"/>
              <a:gd name="connsiteX1507" fmla="*/ 11315426 w 12192000"/>
              <a:gd name="connsiteY1507" fmla="*/ 938862 h 2210635"/>
              <a:gd name="connsiteX1508" fmla="*/ 11298276 w 12192000"/>
              <a:gd name="connsiteY1508" fmla="*/ 945711 h 2210635"/>
              <a:gd name="connsiteX1509" fmla="*/ 11280490 w 12192000"/>
              <a:gd name="connsiteY1509" fmla="*/ 952560 h 2210635"/>
              <a:gd name="connsiteX1510" fmla="*/ 11302722 w 12192000"/>
              <a:gd name="connsiteY1510" fmla="*/ 912037 h 2210635"/>
              <a:gd name="connsiteX1511" fmla="*/ 11324954 w 12192000"/>
              <a:gd name="connsiteY1511" fmla="*/ 871515 h 2210635"/>
              <a:gd name="connsiteX1512" fmla="*/ 11347821 w 12192000"/>
              <a:gd name="connsiteY1512" fmla="*/ 831563 h 2210635"/>
              <a:gd name="connsiteX1513" fmla="*/ 11370053 w 12192000"/>
              <a:gd name="connsiteY1513" fmla="*/ 790470 h 2210635"/>
              <a:gd name="connsiteX1514" fmla="*/ 11391650 w 12192000"/>
              <a:gd name="connsiteY1514" fmla="*/ 749948 h 2210635"/>
              <a:gd name="connsiteX1515" fmla="*/ 11413882 w 12192000"/>
              <a:gd name="connsiteY1515" fmla="*/ 708855 h 2210635"/>
              <a:gd name="connsiteX1516" fmla="*/ 11436749 w 12192000"/>
              <a:gd name="connsiteY1516" fmla="*/ 668333 h 2210635"/>
              <a:gd name="connsiteX1517" fmla="*/ 11458981 w 12192000"/>
              <a:gd name="connsiteY1517" fmla="*/ 627240 h 2210635"/>
              <a:gd name="connsiteX1518" fmla="*/ 11481213 w 12192000"/>
              <a:gd name="connsiteY1518" fmla="*/ 657489 h 2210635"/>
              <a:gd name="connsiteX1519" fmla="*/ 11503445 w 12192000"/>
              <a:gd name="connsiteY1519" fmla="*/ 688309 h 2210635"/>
              <a:gd name="connsiteX1520" fmla="*/ 11526312 w 12192000"/>
              <a:gd name="connsiteY1520" fmla="*/ 718558 h 2210635"/>
              <a:gd name="connsiteX1521" fmla="*/ 11547909 w 12192000"/>
              <a:gd name="connsiteY1521" fmla="*/ 749377 h 2210635"/>
              <a:gd name="connsiteX1522" fmla="*/ 11570141 w 12192000"/>
              <a:gd name="connsiteY1522" fmla="*/ 779056 h 2210635"/>
              <a:gd name="connsiteX1523" fmla="*/ 11592373 w 12192000"/>
              <a:gd name="connsiteY1523" fmla="*/ 809305 h 2210635"/>
              <a:gd name="connsiteX1524" fmla="*/ 11615240 w 12192000"/>
              <a:gd name="connsiteY1524" fmla="*/ 839554 h 2210635"/>
              <a:gd name="connsiteX1525" fmla="*/ 11637472 w 12192000"/>
              <a:gd name="connsiteY1525" fmla="*/ 869803 h 2210635"/>
              <a:gd name="connsiteX1526" fmla="*/ 11619686 w 12192000"/>
              <a:gd name="connsiteY1526" fmla="*/ 870944 h 2210635"/>
              <a:gd name="connsiteX1527" fmla="*/ 11601265 w 12192000"/>
              <a:gd name="connsiteY1527" fmla="*/ 872086 h 2210635"/>
              <a:gd name="connsiteX1528" fmla="*/ 11584115 w 12192000"/>
              <a:gd name="connsiteY1528" fmla="*/ 873798 h 2210635"/>
              <a:gd name="connsiteX1529" fmla="*/ 11566329 w 12192000"/>
              <a:gd name="connsiteY1529" fmla="*/ 874939 h 2210635"/>
              <a:gd name="connsiteX1530" fmla="*/ 11586656 w 12192000"/>
              <a:gd name="connsiteY1530" fmla="*/ 902906 h 2210635"/>
              <a:gd name="connsiteX1531" fmla="*/ 11606982 w 12192000"/>
              <a:gd name="connsiteY1531" fmla="*/ 930301 h 2210635"/>
              <a:gd name="connsiteX1532" fmla="*/ 11627309 w 12192000"/>
              <a:gd name="connsiteY1532" fmla="*/ 957696 h 2210635"/>
              <a:gd name="connsiteX1533" fmla="*/ 11647635 w 12192000"/>
              <a:gd name="connsiteY1533" fmla="*/ 985092 h 2210635"/>
              <a:gd name="connsiteX1534" fmla="*/ 11668596 w 12192000"/>
              <a:gd name="connsiteY1534" fmla="*/ 1012487 h 2210635"/>
              <a:gd name="connsiteX1535" fmla="*/ 11688923 w 12192000"/>
              <a:gd name="connsiteY1535" fmla="*/ 1039882 h 2210635"/>
              <a:gd name="connsiteX1536" fmla="*/ 11709884 w 12192000"/>
              <a:gd name="connsiteY1536" fmla="*/ 1067278 h 2210635"/>
              <a:gd name="connsiteX1537" fmla="*/ 11730211 w 12192000"/>
              <a:gd name="connsiteY1537" fmla="*/ 1094673 h 2210635"/>
              <a:gd name="connsiteX1538" fmla="*/ 11700992 w 12192000"/>
              <a:gd name="connsiteY1538" fmla="*/ 1097527 h 2210635"/>
              <a:gd name="connsiteX1539" fmla="*/ 11673043 w 12192000"/>
              <a:gd name="connsiteY1539" fmla="*/ 1100380 h 2210635"/>
              <a:gd name="connsiteX1540" fmla="*/ 11645094 w 12192000"/>
              <a:gd name="connsiteY1540" fmla="*/ 1102663 h 2210635"/>
              <a:gd name="connsiteX1541" fmla="*/ 11616510 w 12192000"/>
              <a:gd name="connsiteY1541" fmla="*/ 1104946 h 2210635"/>
              <a:gd name="connsiteX1542" fmla="*/ 11639377 w 12192000"/>
              <a:gd name="connsiteY1542" fmla="*/ 1135766 h 2210635"/>
              <a:gd name="connsiteX1543" fmla="*/ 11662244 w 12192000"/>
              <a:gd name="connsiteY1543" fmla="*/ 1166586 h 2210635"/>
              <a:gd name="connsiteX1544" fmla="*/ 11685112 w 12192000"/>
              <a:gd name="connsiteY1544" fmla="*/ 1196835 h 2210635"/>
              <a:gd name="connsiteX1545" fmla="*/ 11707979 w 12192000"/>
              <a:gd name="connsiteY1545" fmla="*/ 1227655 h 2210635"/>
              <a:gd name="connsiteX1546" fmla="*/ 11730846 w 12192000"/>
              <a:gd name="connsiteY1546" fmla="*/ 1257333 h 2210635"/>
              <a:gd name="connsiteX1547" fmla="*/ 11753713 w 12192000"/>
              <a:gd name="connsiteY1547" fmla="*/ 1288153 h 2210635"/>
              <a:gd name="connsiteX1548" fmla="*/ 11776580 w 12192000"/>
              <a:gd name="connsiteY1548" fmla="*/ 1318402 h 2210635"/>
              <a:gd name="connsiteX1549" fmla="*/ 11799447 w 12192000"/>
              <a:gd name="connsiteY1549" fmla="*/ 1348651 h 2210635"/>
              <a:gd name="connsiteX1550" fmla="*/ 11765782 w 12192000"/>
              <a:gd name="connsiteY1550" fmla="*/ 1352075 h 2210635"/>
              <a:gd name="connsiteX1551" fmla="*/ 11732751 w 12192000"/>
              <a:gd name="connsiteY1551" fmla="*/ 1355500 h 2210635"/>
              <a:gd name="connsiteX1552" fmla="*/ 11699721 w 12192000"/>
              <a:gd name="connsiteY1552" fmla="*/ 1358924 h 2210635"/>
              <a:gd name="connsiteX1553" fmla="*/ 11666056 w 12192000"/>
              <a:gd name="connsiteY1553" fmla="*/ 1361778 h 2210635"/>
              <a:gd name="connsiteX1554" fmla="*/ 11632390 w 12192000"/>
              <a:gd name="connsiteY1554" fmla="*/ 1365202 h 2210635"/>
              <a:gd name="connsiteX1555" fmla="*/ 11599995 w 12192000"/>
              <a:gd name="connsiteY1555" fmla="*/ 1367485 h 2210635"/>
              <a:gd name="connsiteX1556" fmla="*/ 11566329 w 12192000"/>
              <a:gd name="connsiteY1556" fmla="*/ 1369768 h 2210635"/>
              <a:gd name="connsiteX1557" fmla="*/ 11532664 w 12192000"/>
              <a:gd name="connsiteY1557" fmla="*/ 1372622 h 2210635"/>
              <a:gd name="connsiteX1558" fmla="*/ 11532664 w 12192000"/>
              <a:gd name="connsiteY1558" fmla="*/ 1571809 h 2210635"/>
              <a:gd name="connsiteX1559" fmla="*/ 11580304 w 12192000"/>
              <a:gd name="connsiteY1559" fmla="*/ 1559823 h 2210635"/>
              <a:gd name="connsiteX1560" fmla="*/ 11627309 w 12192000"/>
              <a:gd name="connsiteY1560" fmla="*/ 1547838 h 2210635"/>
              <a:gd name="connsiteX1561" fmla="*/ 11674313 w 12192000"/>
              <a:gd name="connsiteY1561" fmla="*/ 1535282 h 2210635"/>
              <a:gd name="connsiteX1562" fmla="*/ 11721953 w 12192000"/>
              <a:gd name="connsiteY1562" fmla="*/ 1523296 h 2210635"/>
              <a:gd name="connsiteX1563" fmla="*/ 11768958 w 12192000"/>
              <a:gd name="connsiteY1563" fmla="*/ 1509598 h 2210635"/>
              <a:gd name="connsiteX1564" fmla="*/ 11815327 w 12192000"/>
              <a:gd name="connsiteY1564" fmla="*/ 1496472 h 2210635"/>
              <a:gd name="connsiteX1565" fmla="*/ 11862967 w 12192000"/>
              <a:gd name="connsiteY1565" fmla="*/ 1482774 h 2210635"/>
              <a:gd name="connsiteX1566" fmla="*/ 11909972 w 12192000"/>
              <a:gd name="connsiteY1566" fmla="*/ 1468505 h 2210635"/>
              <a:gd name="connsiteX1567" fmla="*/ 11909972 w 12192000"/>
              <a:gd name="connsiteY1567" fmla="*/ 1391456 h 2210635"/>
              <a:gd name="connsiteX1568" fmla="*/ 11885199 w 12192000"/>
              <a:gd name="connsiteY1568" fmla="*/ 1403441 h 2210635"/>
              <a:gd name="connsiteX1569" fmla="*/ 11859791 w 12192000"/>
              <a:gd name="connsiteY1569" fmla="*/ 1415427 h 2210635"/>
              <a:gd name="connsiteX1570" fmla="*/ 11834383 w 12192000"/>
              <a:gd name="connsiteY1570" fmla="*/ 1427412 h 2210635"/>
              <a:gd name="connsiteX1571" fmla="*/ 11808975 w 12192000"/>
              <a:gd name="connsiteY1571" fmla="*/ 1438827 h 2210635"/>
              <a:gd name="connsiteX1572" fmla="*/ 11817868 w 12192000"/>
              <a:gd name="connsiteY1572" fmla="*/ 1422847 h 2210635"/>
              <a:gd name="connsiteX1573" fmla="*/ 11826126 w 12192000"/>
              <a:gd name="connsiteY1573" fmla="*/ 1406295 h 2210635"/>
              <a:gd name="connsiteX1574" fmla="*/ 11835654 w 12192000"/>
              <a:gd name="connsiteY1574" fmla="*/ 1389744 h 2210635"/>
              <a:gd name="connsiteX1575" fmla="*/ 11843911 w 12192000"/>
              <a:gd name="connsiteY1575" fmla="*/ 1373192 h 2210635"/>
              <a:gd name="connsiteX1576" fmla="*/ 11852169 w 12192000"/>
              <a:gd name="connsiteY1576" fmla="*/ 1356641 h 2210635"/>
              <a:gd name="connsiteX1577" fmla="*/ 11861062 w 12192000"/>
              <a:gd name="connsiteY1577" fmla="*/ 1340090 h 2210635"/>
              <a:gd name="connsiteX1578" fmla="*/ 11869954 w 12192000"/>
              <a:gd name="connsiteY1578" fmla="*/ 1324109 h 2210635"/>
              <a:gd name="connsiteX1579" fmla="*/ 11878212 w 12192000"/>
              <a:gd name="connsiteY1579" fmla="*/ 1307558 h 2210635"/>
              <a:gd name="connsiteX1580" fmla="*/ 11867414 w 12192000"/>
              <a:gd name="connsiteY1580" fmla="*/ 1312694 h 2210635"/>
              <a:gd name="connsiteX1581" fmla="*/ 11856615 w 12192000"/>
              <a:gd name="connsiteY1581" fmla="*/ 1317831 h 2210635"/>
              <a:gd name="connsiteX1582" fmla="*/ 11845817 w 12192000"/>
              <a:gd name="connsiteY1582" fmla="*/ 1322397 h 2210635"/>
              <a:gd name="connsiteX1583" fmla="*/ 11835654 w 12192000"/>
              <a:gd name="connsiteY1583" fmla="*/ 1328104 h 2210635"/>
              <a:gd name="connsiteX1584" fmla="*/ 11843276 w 12192000"/>
              <a:gd name="connsiteY1584" fmla="*/ 1312694 h 2210635"/>
              <a:gd name="connsiteX1585" fmla="*/ 11850898 w 12192000"/>
              <a:gd name="connsiteY1585" fmla="*/ 1298426 h 2210635"/>
              <a:gd name="connsiteX1586" fmla="*/ 11859156 w 12192000"/>
              <a:gd name="connsiteY1586" fmla="*/ 1283587 h 2210635"/>
              <a:gd name="connsiteX1587" fmla="*/ 11866778 w 12192000"/>
              <a:gd name="connsiteY1587" fmla="*/ 1268748 h 2210635"/>
              <a:gd name="connsiteX1588" fmla="*/ 11874401 w 12192000"/>
              <a:gd name="connsiteY1588" fmla="*/ 1253908 h 2210635"/>
              <a:gd name="connsiteX1589" fmla="*/ 11882023 w 12192000"/>
              <a:gd name="connsiteY1589" fmla="*/ 1239069 h 2210635"/>
              <a:gd name="connsiteX1590" fmla="*/ 11889646 w 12192000"/>
              <a:gd name="connsiteY1590" fmla="*/ 1224801 h 2210635"/>
              <a:gd name="connsiteX1591" fmla="*/ 11897903 w 12192000"/>
              <a:gd name="connsiteY1591" fmla="*/ 1209391 h 2210635"/>
              <a:gd name="connsiteX1592" fmla="*/ 11890916 w 12192000"/>
              <a:gd name="connsiteY1592" fmla="*/ 1212815 h 2210635"/>
              <a:gd name="connsiteX1593" fmla="*/ 11883929 w 12192000"/>
              <a:gd name="connsiteY1593" fmla="*/ 1215669 h 2210635"/>
              <a:gd name="connsiteX1594" fmla="*/ 11877577 w 12192000"/>
              <a:gd name="connsiteY1594" fmla="*/ 1219094 h 2210635"/>
              <a:gd name="connsiteX1595" fmla="*/ 11870590 w 12192000"/>
              <a:gd name="connsiteY1595" fmla="*/ 1222518 h 2210635"/>
              <a:gd name="connsiteX1596" fmla="*/ 11878847 w 12192000"/>
              <a:gd name="connsiteY1596" fmla="*/ 1205967 h 2210635"/>
              <a:gd name="connsiteX1597" fmla="*/ 11887105 w 12192000"/>
              <a:gd name="connsiteY1597" fmla="*/ 1190557 h 2210635"/>
              <a:gd name="connsiteX1598" fmla="*/ 11896633 w 12192000"/>
              <a:gd name="connsiteY1598" fmla="*/ 1174005 h 2210635"/>
              <a:gd name="connsiteX1599" fmla="*/ 11904890 w 12192000"/>
              <a:gd name="connsiteY1599" fmla="*/ 1157454 h 2210635"/>
              <a:gd name="connsiteX1600" fmla="*/ 11913148 w 12192000"/>
              <a:gd name="connsiteY1600" fmla="*/ 1142044 h 2210635"/>
              <a:gd name="connsiteX1601" fmla="*/ 11921405 w 12192000"/>
              <a:gd name="connsiteY1601" fmla="*/ 1125493 h 2210635"/>
              <a:gd name="connsiteX1602" fmla="*/ 11929663 w 12192000"/>
              <a:gd name="connsiteY1602" fmla="*/ 1108941 h 2210635"/>
              <a:gd name="connsiteX1603" fmla="*/ 11938556 w 12192000"/>
              <a:gd name="connsiteY1603" fmla="*/ 1093532 h 2210635"/>
              <a:gd name="connsiteX1604" fmla="*/ 11955071 w 12192000"/>
              <a:gd name="connsiteY1604" fmla="*/ 1115220 h 2210635"/>
              <a:gd name="connsiteX1605" fmla="*/ 11972857 w 12192000"/>
              <a:gd name="connsiteY1605" fmla="*/ 1136907 h 2210635"/>
              <a:gd name="connsiteX1606" fmla="*/ 11989372 w 12192000"/>
              <a:gd name="connsiteY1606" fmla="*/ 1159166 h 2210635"/>
              <a:gd name="connsiteX1607" fmla="*/ 12005887 w 12192000"/>
              <a:gd name="connsiteY1607" fmla="*/ 1180283 h 2210635"/>
              <a:gd name="connsiteX1608" fmla="*/ 11998900 w 12192000"/>
              <a:gd name="connsiteY1608" fmla="*/ 1181425 h 2210635"/>
              <a:gd name="connsiteX1609" fmla="*/ 11992548 w 12192000"/>
              <a:gd name="connsiteY1609" fmla="*/ 1182566 h 2210635"/>
              <a:gd name="connsiteX1610" fmla="*/ 11985560 w 12192000"/>
              <a:gd name="connsiteY1610" fmla="*/ 1183708 h 2210635"/>
              <a:gd name="connsiteX1611" fmla="*/ 11979209 w 12192000"/>
              <a:gd name="connsiteY1611" fmla="*/ 1184279 h 2210635"/>
              <a:gd name="connsiteX1612" fmla="*/ 11994453 w 12192000"/>
              <a:gd name="connsiteY1612" fmla="*/ 1204254 h 2210635"/>
              <a:gd name="connsiteX1613" fmla="*/ 12009698 w 12192000"/>
              <a:gd name="connsiteY1613" fmla="*/ 1224230 h 2210635"/>
              <a:gd name="connsiteX1614" fmla="*/ 12025578 w 12192000"/>
              <a:gd name="connsiteY1614" fmla="*/ 1243635 h 2210635"/>
              <a:gd name="connsiteX1615" fmla="*/ 12040823 w 12192000"/>
              <a:gd name="connsiteY1615" fmla="*/ 1264182 h 2210635"/>
              <a:gd name="connsiteX1616" fmla="*/ 12030660 w 12192000"/>
              <a:gd name="connsiteY1616" fmla="*/ 1265894 h 2210635"/>
              <a:gd name="connsiteX1617" fmla="*/ 12019861 w 12192000"/>
              <a:gd name="connsiteY1617" fmla="*/ 1267035 h 2210635"/>
              <a:gd name="connsiteX1618" fmla="*/ 12009063 w 12192000"/>
              <a:gd name="connsiteY1618" fmla="*/ 1269318 h 2210635"/>
              <a:gd name="connsiteX1619" fmla="*/ 11998264 w 12192000"/>
              <a:gd name="connsiteY1619" fmla="*/ 1270460 h 2210635"/>
              <a:gd name="connsiteX1620" fmla="*/ 12015415 w 12192000"/>
              <a:gd name="connsiteY1620" fmla="*/ 1292719 h 2210635"/>
              <a:gd name="connsiteX1621" fmla="*/ 12032565 w 12192000"/>
              <a:gd name="connsiteY1621" fmla="*/ 1314977 h 2210635"/>
              <a:gd name="connsiteX1622" fmla="*/ 12050351 w 12192000"/>
              <a:gd name="connsiteY1622" fmla="*/ 1336665 h 2210635"/>
              <a:gd name="connsiteX1623" fmla="*/ 12067501 w 12192000"/>
              <a:gd name="connsiteY1623" fmla="*/ 1358924 h 2210635"/>
              <a:gd name="connsiteX1624" fmla="*/ 12042728 w 12192000"/>
              <a:gd name="connsiteY1624" fmla="*/ 1362919 h 2210635"/>
              <a:gd name="connsiteX1625" fmla="*/ 12016685 w 12192000"/>
              <a:gd name="connsiteY1625" fmla="*/ 1366914 h 2210635"/>
              <a:gd name="connsiteX1626" fmla="*/ 11991277 w 12192000"/>
              <a:gd name="connsiteY1626" fmla="*/ 1370339 h 2210635"/>
              <a:gd name="connsiteX1627" fmla="*/ 11966505 w 12192000"/>
              <a:gd name="connsiteY1627" fmla="*/ 1373763 h 2210635"/>
              <a:gd name="connsiteX1628" fmla="*/ 11966505 w 12192000"/>
              <a:gd name="connsiteY1628" fmla="*/ 1450242 h 2210635"/>
              <a:gd name="connsiteX1629" fmla="*/ 11994453 w 12192000"/>
              <a:gd name="connsiteY1629" fmla="*/ 1441681 h 2210635"/>
              <a:gd name="connsiteX1630" fmla="*/ 12023037 w 12192000"/>
              <a:gd name="connsiteY1630" fmla="*/ 1432549 h 2210635"/>
              <a:gd name="connsiteX1631" fmla="*/ 12050986 w 12192000"/>
              <a:gd name="connsiteY1631" fmla="*/ 1423988 h 2210635"/>
              <a:gd name="connsiteX1632" fmla="*/ 12078935 w 12192000"/>
              <a:gd name="connsiteY1632" fmla="*/ 1414285 h 2210635"/>
              <a:gd name="connsiteX1633" fmla="*/ 12107519 w 12192000"/>
              <a:gd name="connsiteY1633" fmla="*/ 1404583 h 2210635"/>
              <a:gd name="connsiteX1634" fmla="*/ 12135467 w 12192000"/>
              <a:gd name="connsiteY1634" fmla="*/ 1394880 h 2210635"/>
              <a:gd name="connsiteX1635" fmla="*/ 12164051 w 12192000"/>
              <a:gd name="connsiteY1635" fmla="*/ 1385749 h 2210635"/>
              <a:gd name="connsiteX1636" fmla="*/ 12192000 w 12192000"/>
              <a:gd name="connsiteY1636" fmla="*/ 1376046 h 2210635"/>
              <a:gd name="connsiteX1637" fmla="*/ 12192000 w 12192000"/>
              <a:gd name="connsiteY1637" fmla="*/ 1836631 h 2210635"/>
              <a:gd name="connsiteX1638" fmla="*/ 12192000 w 12192000"/>
              <a:gd name="connsiteY1638" fmla="*/ 2210635 h 2210635"/>
              <a:gd name="connsiteX1639" fmla="*/ 0 w 12192000"/>
              <a:gd name="connsiteY1639" fmla="*/ 2210635 h 2210635"/>
              <a:gd name="connsiteX1640" fmla="*/ 0 w 12192000"/>
              <a:gd name="connsiteY1640" fmla="*/ 2198478 h 2210635"/>
              <a:gd name="connsiteX1641" fmla="*/ 0 w 12192000"/>
              <a:gd name="connsiteY1641" fmla="*/ 2177360 h 2210635"/>
              <a:gd name="connsiteX1642" fmla="*/ 0 w 12192000"/>
              <a:gd name="connsiteY1642" fmla="*/ 2155672 h 2210635"/>
              <a:gd name="connsiteX1643" fmla="*/ 0 w 12192000"/>
              <a:gd name="connsiteY1643" fmla="*/ 2135126 h 2210635"/>
              <a:gd name="connsiteX1644" fmla="*/ 0 w 12192000"/>
              <a:gd name="connsiteY1644" fmla="*/ 2114008 h 2210635"/>
              <a:gd name="connsiteX1645" fmla="*/ 0 w 12192000"/>
              <a:gd name="connsiteY1645" fmla="*/ 2092891 h 2210635"/>
              <a:gd name="connsiteX1646" fmla="*/ 0 w 12192000"/>
              <a:gd name="connsiteY1646" fmla="*/ 2071774 h 2210635"/>
              <a:gd name="connsiteX1647" fmla="*/ 0 w 12192000"/>
              <a:gd name="connsiteY1647" fmla="*/ 2050657 h 2210635"/>
              <a:gd name="connsiteX1648" fmla="*/ 0 w 12192000"/>
              <a:gd name="connsiteY1648" fmla="*/ 2029540 h 2210635"/>
              <a:gd name="connsiteX1649" fmla="*/ 0 w 12192000"/>
              <a:gd name="connsiteY1649" fmla="*/ 2008993 h 2210635"/>
              <a:gd name="connsiteX1650" fmla="*/ 0 w 12192000"/>
              <a:gd name="connsiteY1650" fmla="*/ 1987876 h 2210635"/>
              <a:gd name="connsiteX1651" fmla="*/ 0 w 12192000"/>
              <a:gd name="connsiteY1651" fmla="*/ 1966188 h 2210635"/>
              <a:gd name="connsiteX1652" fmla="*/ 0 w 12192000"/>
              <a:gd name="connsiteY1652" fmla="*/ 1945071 h 2210635"/>
              <a:gd name="connsiteX1653" fmla="*/ 0 w 12192000"/>
              <a:gd name="connsiteY1653" fmla="*/ 1923953 h 2210635"/>
              <a:gd name="connsiteX1654" fmla="*/ 0 w 12192000"/>
              <a:gd name="connsiteY1654" fmla="*/ 1902836 h 2210635"/>
              <a:gd name="connsiteX1655" fmla="*/ 0 w 12192000"/>
              <a:gd name="connsiteY1655" fmla="*/ 1882289 h 2210635"/>
              <a:gd name="connsiteX1656" fmla="*/ 0 w 12192000"/>
              <a:gd name="connsiteY1656" fmla="*/ 1861172 h 2210635"/>
              <a:gd name="connsiteX1657" fmla="*/ 0 w 12192000"/>
              <a:gd name="connsiteY1657" fmla="*/ 1840055 h 2210635"/>
              <a:gd name="connsiteX1658" fmla="*/ 0 w 12192000"/>
              <a:gd name="connsiteY1658" fmla="*/ 1836631 h 2210635"/>
              <a:gd name="connsiteX1659" fmla="*/ 0 w 12192000"/>
              <a:gd name="connsiteY1659" fmla="*/ 1818367 h 2210635"/>
              <a:gd name="connsiteX1660" fmla="*/ 0 w 12192000"/>
              <a:gd name="connsiteY1660" fmla="*/ 1797250 h 2210635"/>
              <a:gd name="connsiteX1661" fmla="*/ 0 w 12192000"/>
              <a:gd name="connsiteY1661" fmla="*/ 1776132 h 2210635"/>
              <a:gd name="connsiteX1662" fmla="*/ 0 w 12192000"/>
              <a:gd name="connsiteY1662" fmla="*/ 1755586 h 2210635"/>
              <a:gd name="connsiteX1663" fmla="*/ 0 w 12192000"/>
              <a:gd name="connsiteY1663" fmla="*/ 1734469 h 2210635"/>
              <a:gd name="connsiteX1664" fmla="*/ 0 w 12192000"/>
              <a:gd name="connsiteY1664" fmla="*/ 1713351 h 2210635"/>
              <a:gd name="connsiteX1665" fmla="*/ 0 w 12192000"/>
              <a:gd name="connsiteY1665" fmla="*/ 1692234 h 2210635"/>
              <a:gd name="connsiteX1666" fmla="*/ 0 w 12192000"/>
              <a:gd name="connsiteY1666" fmla="*/ 1670546 h 2210635"/>
              <a:gd name="connsiteX1667" fmla="*/ 0 w 12192000"/>
              <a:gd name="connsiteY1667" fmla="*/ 1649429 h 2210635"/>
              <a:gd name="connsiteX1668" fmla="*/ 0 w 12192000"/>
              <a:gd name="connsiteY1668" fmla="*/ 1628882 h 2210635"/>
              <a:gd name="connsiteX1669" fmla="*/ 0 w 12192000"/>
              <a:gd name="connsiteY1669" fmla="*/ 1607765 h 2210635"/>
              <a:gd name="connsiteX1670" fmla="*/ 0 w 12192000"/>
              <a:gd name="connsiteY1670" fmla="*/ 1586648 h 2210635"/>
              <a:gd name="connsiteX1671" fmla="*/ 0 w 12192000"/>
              <a:gd name="connsiteY1671" fmla="*/ 1565531 h 2210635"/>
              <a:gd name="connsiteX1672" fmla="*/ 0 w 12192000"/>
              <a:gd name="connsiteY1672" fmla="*/ 1544413 h 2210635"/>
              <a:gd name="connsiteX1673" fmla="*/ 0 w 12192000"/>
              <a:gd name="connsiteY1673" fmla="*/ 1523296 h 2210635"/>
              <a:gd name="connsiteX1674" fmla="*/ 0 w 12192000"/>
              <a:gd name="connsiteY1674" fmla="*/ 1502750 h 2210635"/>
              <a:gd name="connsiteX1675" fmla="*/ 0 w 12192000"/>
              <a:gd name="connsiteY1675" fmla="*/ 1481062 h 2210635"/>
              <a:gd name="connsiteX1676" fmla="*/ 0 w 12192000"/>
              <a:gd name="connsiteY1676" fmla="*/ 1459944 h 2210635"/>
              <a:gd name="connsiteX1677" fmla="*/ 0 w 12192000"/>
              <a:gd name="connsiteY1677" fmla="*/ 1438827 h 2210635"/>
              <a:gd name="connsiteX1678" fmla="*/ 0 w 12192000"/>
              <a:gd name="connsiteY1678" fmla="*/ 1417710 h 2210635"/>
              <a:gd name="connsiteX1679" fmla="*/ 0 w 12192000"/>
              <a:gd name="connsiteY1679" fmla="*/ 1396593 h 2210635"/>
              <a:gd name="connsiteX1680" fmla="*/ 0 w 12192000"/>
              <a:gd name="connsiteY1680" fmla="*/ 1376046 h 2210635"/>
              <a:gd name="connsiteX1681" fmla="*/ 56533 w 12192000"/>
              <a:gd name="connsiteY1681" fmla="*/ 1356070 h 2210635"/>
              <a:gd name="connsiteX1682" fmla="*/ 113066 w 12192000"/>
              <a:gd name="connsiteY1682" fmla="*/ 1336665 h 2210635"/>
              <a:gd name="connsiteX1683" fmla="*/ 170233 w 12192000"/>
              <a:gd name="connsiteY1683" fmla="*/ 1318402 h 2210635"/>
              <a:gd name="connsiteX1684" fmla="*/ 226131 w 12192000"/>
              <a:gd name="connsiteY1684" fmla="*/ 1300138 h 2210635"/>
              <a:gd name="connsiteX1685" fmla="*/ 282664 w 12192000"/>
              <a:gd name="connsiteY1685" fmla="*/ 1283016 h 2210635"/>
              <a:gd name="connsiteX1686" fmla="*/ 339196 w 12192000"/>
              <a:gd name="connsiteY1686" fmla="*/ 1265894 h 2210635"/>
              <a:gd name="connsiteX1687" fmla="*/ 395729 w 12192000"/>
              <a:gd name="connsiteY1687" fmla="*/ 1249343 h 2210635"/>
              <a:gd name="connsiteX1688" fmla="*/ 452897 w 12192000"/>
              <a:gd name="connsiteY1688" fmla="*/ 1233362 h 2210635"/>
              <a:gd name="connsiteX1689" fmla="*/ 508794 w 12192000"/>
              <a:gd name="connsiteY1689" fmla="*/ 1217952 h 2210635"/>
              <a:gd name="connsiteX1690" fmla="*/ 565327 w 12192000"/>
              <a:gd name="connsiteY1690" fmla="*/ 1202542 h 2210635"/>
              <a:gd name="connsiteX1691" fmla="*/ 621860 w 12192000"/>
              <a:gd name="connsiteY1691" fmla="*/ 1188274 h 2210635"/>
              <a:gd name="connsiteX1692" fmla="*/ 679027 w 12192000"/>
              <a:gd name="connsiteY1692" fmla="*/ 1174576 h 2210635"/>
              <a:gd name="connsiteX1693" fmla="*/ 735560 w 12192000"/>
              <a:gd name="connsiteY1693" fmla="*/ 1160878 h 2210635"/>
              <a:gd name="connsiteX1694" fmla="*/ 791458 w 12192000"/>
              <a:gd name="connsiteY1694" fmla="*/ 1148322 h 2210635"/>
              <a:gd name="connsiteX1695" fmla="*/ 847990 w 12192000"/>
              <a:gd name="connsiteY1695" fmla="*/ 1135766 h 2210635"/>
              <a:gd name="connsiteX1696" fmla="*/ 904523 w 12192000"/>
              <a:gd name="connsiteY1696" fmla="*/ 1124351 h 2210635"/>
              <a:gd name="connsiteX1697" fmla="*/ 904523 w 12192000"/>
              <a:gd name="connsiteY1697" fmla="*/ 924594 h 2210635"/>
              <a:gd name="connsiteX1698" fmla="*/ 871492 w 12192000"/>
              <a:gd name="connsiteY1698" fmla="*/ 937150 h 2210635"/>
              <a:gd name="connsiteX1699" fmla="*/ 838462 w 12192000"/>
              <a:gd name="connsiteY1699" fmla="*/ 950277 h 2210635"/>
              <a:gd name="connsiteX1700" fmla="*/ 804797 w 12192000"/>
              <a:gd name="connsiteY1700" fmla="*/ 963404 h 2210635"/>
              <a:gd name="connsiteX1701" fmla="*/ 771766 w 12192000"/>
              <a:gd name="connsiteY1701" fmla="*/ 977101 h 2210635"/>
              <a:gd name="connsiteX1702" fmla="*/ 738101 w 12192000"/>
              <a:gd name="connsiteY1702" fmla="*/ 990228 h 2210635"/>
              <a:gd name="connsiteX1703" fmla="*/ 705071 w 12192000"/>
              <a:gd name="connsiteY1703" fmla="*/ 1003926 h 2210635"/>
              <a:gd name="connsiteX1704" fmla="*/ 672040 w 12192000"/>
              <a:gd name="connsiteY1704" fmla="*/ 1018194 h 2210635"/>
              <a:gd name="connsiteX1705" fmla="*/ 638375 w 12192000"/>
              <a:gd name="connsiteY1705" fmla="*/ 1031892 h 2210635"/>
              <a:gd name="connsiteX1706" fmla="*/ 661242 w 12192000"/>
              <a:gd name="connsiteY1706" fmla="*/ 989087 h 2210635"/>
              <a:gd name="connsiteX1707" fmla="*/ 684109 w 12192000"/>
              <a:gd name="connsiteY1707" fmla="*/ 947423 h 2210635"/>
              <a:gd name="connsiteX1708" fmla="*/ 706976 w 12192000"/>
              <a:gd name="connsiteY1708" fmla="*/ 905188 h 2210635"/>
              <a:gd name="connsiteX1709" fmla="*/ 729843 w 12192000"/>
              <a:gd name="connsiteY1709" fmla="*/ 863525 h 2210635"/>
              <a:gd name="connsiteX1710" fmla="*/ 752710 w 12192000"/>
              <a:gd name="connsiteY1710" fmla="*/ 821861 h 2210635"/>
              <a:gd name="connsiteX1711" fmla="*/ 775578 w 12192000"/>
              <a:gd name="connsiteY1711" fmla="*/ 779056 h 2210635"/>
              <a:gd name="connsiteX1712" fmla="*/ 798445 w 12192000"/>
              <a:gd name="connsiteY1712" fmla="*/ 737392 h 2210635"/>
              <a:gd name="connsiteX1713" fmla="*/ 821312 w 12192000"/>
              <a:gd name="connsiteY1713" fmla="*/ 695728 h 2210635"/>
              <a:gd name="connsiteX1714" fmla="*/ 793363 w 12192000"/>
              <a:gd name="connsiteY1714" fmla="*/ 707714 h 2210635"/>
              <a:gd name="connsiteX1715" fmla="*/ 764144 w 12192000"/>
              <a:gd name="connsiteY1715" fmla="*/ 718558 h 2210635"/>
              <a:gd name="connsiteX1716" fmla="*/ 736195 w 12192000"/>
              <a:gd name="connsiteY1716" fmla="*/ 729972 h 2210635"/>
              <a:gd name="connsiteX1717" fmla="*/ 707611 w 12192000"/>
              <a:gd name="connsiteY1717" fmla="*/ 741387 h 2210635"/>
              <a:gd name="connsiteX1718" fmla="*/ 728573 w 12192000"/>
              <a:gd name="connsiteY1718" fmla="*/ 704289 h 2210635"/>
              <a:gd name="connsiteX1719" fmla="*/ 748899 w 12192000"/>
              <a:gd name="connsiteY1719" fmla="*/ 666621 h 2210635"/>
              <a:gd name="connsiteX1720" fmla="*/ 769861 w 12192000"/>
              <a:gd name="connsiteY1720" fmla="*/ 628952 h 2210635"/>
              <a:gd name="connsiteX1721" fmla="*/ 790187 w 12192000"/>
              <a:gd name="connsiteY1721" fmla="*/ 591854 h 2210635"/>
              <a:gd name="connsiteX1722" fmla="*/ 809878 w 12192000"/>
              <a:gd name="connsiteY1722" fmla="*/ 554185 h 2210635"/>
              <a:gd name="connsiteX1723" fmla="*/ 830840 w 12192000"/>
              <a:gd name="connsiteY1723" fmla="*/ 517088 h 2210635"/>
              <a:gd name="connsiteX1724" fmla="*/ 851166 w 12192000"/>
              <a:gd name="connsiteY1724" fmla="*/ 479419 h 2210635"/>
              <a:gd name="connsiteX1725" fmla="*/ 871492 w 12192000"/>
              <a:gd name="connsiteY1725" fmla="*/ 442892 h 2210635"/>
              <a:gd name="connsiteX1726" fmla="*/ 854342 w 12192000"/>
              <a:gd name="connsiteY1726" fmla="*/ 449741 h 2210635"/>
              <a:gd name="connsiteX1727" fmla="*/ 835922 w 12192000"/>
              <a:gd name="connsiteY1727" fmla="*/ 456590 h 2210635"/>
              <a:gd name="connsiteX1728" fmla="*/ 818136 w 12192000"/>
              <a:gd name="connsiteY1728" fmla="*/ 463438 h 2210635"/>
              <a:gd name="connsiteX1729" fmla="*/ 800986 w 12192000"/>
              <a:gd name="connsiteY1729" fmla="*/ 470858 h 2210635"/>
              <a:gd name="connsiteX1730" fmla="*/ 823218 w 12192000"/>
              <a:gd name="connsiteY1730" fmla="*/ 429765 h 2210635"/>
              <a:gd name="connsiteX1731" fmla="*/ 844814 w 12192000"/>
              <a:gd name="connsiteY1731" fmla="*/ 389243 h 2210635"/>
              <a:gd name="connsiteX1732" fmla="*/ 867046 w 12192000"/>
              <a:gd name="connsiteY1732" fmla="*/ 348150 h 2210635"/>
              <a:gd name="connsiteX1733" fmla="*/ 889913 w 12192000"/>
              <a:gd name="connsiteY1733" fmla="*/ 307627 h 2210635"/>
              <a:gd name="connsiteX1734" fmla="*/ 912145 w 12192000"/>
              <a:gd name="connsiteY1734" fmla="*/ 267676 h 2210635"/>
              <a:gd name="connsiteX1735" fmla="*/ 934377 w 12192000"/>
              <a:gd name="connsiteY1735" fmla="*/ 227153 h 2210635"/>
              <a:gd name="connsiteX1736" fmla="*/ 956609 w 12192000"/>
              <a:gd name="connsiteY1736" fmla="*/ 186631 h 2210635"/>
              <a:gd name="connsiteX1737" fmla="*/ 979476 w 12192000"/>
              <a:gd name="connsiteY1737" fmla="*/ 146680 h 2210635"/>
              <a:gd name="connsiteX1738" fmla="*/ 1001073 w 12192000"/>
              <a:gd name="connsiteY1738" fmla="*/ 178070 h 2210635"/>
              <a:gd name="connsiteX1739" fmla="*/ 1023305 w 12192000"/>
              <a:gd name="connsiteY1739" fmla="*/ 209461 h 2210635"/>
              <a:gd name="connsiteX1740" fmla="*/ 1046172 w 12192000"/>
              <a:gd name="connsiteY1740" fmla="*/ 241422 h 2210635"/>
              <a:gd name="connsiteX1741" fmla="*/ 1068404 w 12192000"/>
              <a:gd name="connsiteY1741" fmla="*/ 272812 h 2210635"/>
              <a:gd name="connsiteX1742" fmla="*/ 1090636 w 12192000"/>
              <a:gd name="connsiteY1742" fmla="*/ 304203 h 2210635"/>
              <a:gd name="connsiteX1743" fmla="*/ 1112233 w 12192000"/>
              <a:gd name="connsiteY1743" fmla="*/ 336735 h 2210635"/>
              <a:gd name="connsiteX1744" fmla="*/ 1135100 w 12192000"/>
              <a:gd name="connsiteY1744" fmla="*/ 368125 h 2210635"/>
              <a:gd name="connsiteX1745" fmla="*/ 1157332 w 12192000"/>
              <a:gd name="connsiteY1745" fmla="*/ 400087 h 2210635"/>
              <a:gd name="connsiteX1746" fmla="*/ 1140182 w 12192000"/>
              <a:gd name="connsiteY1746" fmla="*/ 400087 h 2210635"/>
              <a:gd name="connsiteX1747" fmla="*/ 1121761 w 12192000"/>
              <a:gd name="connsiteY1747" fmla="*/ 400087 h 2210635"/>
              <a:gd name="connsiteX1748" fmla="*/ 1103975 w 12192000"/>
              <a:gd name="connsiteY1748" fmla="*/ 400087 h 2210635"/>
              <a:gd name="connsiteX1749" fmla="*/ 1086825 w 12192000"/>
              <a:gd name="connsiteY1749" fmla="*/ 400087 h 2210635"/>
              <a:gd name="connsiteX1750" fmla="*/ 1106516 w 12192000"/>
              <a:gd name="connsiteY1750" fmla="*/ 429765 h 2210635"/>
              <a:gd name="connsiteX1751" fmla="*/ 1126842 w 12192000"/>
              <a:gd name="connsiteY1751" fmla="*/ 458302 h 2210635"/>
              <a:gd name="connsiteX1752" fmla="*/ 1147804 w 12192000"/>
              <a:gd name="connsiteY1752" fmla="*/ 487980 h 2210635"/>
              <a:gd name="connsiteX1753" fmla="*/ 1168130 w 12192000"/>
              <a:gd name="connsiteY1753" fmla="*/ 517088 h 2210635"/>
              <a:gd name="connsiteX1754" fmla="*/ 1188457 w 12192000"/>
              <a:gd name="connsiteY1754" fmla="*/ 546766 h 2210635"/>
              <a:gd name="connsiteX1755" fmla="*/ 1209418 w 12192000"/>
              <a:gd name="connsiteY1755" fmla="*/ 575873 h 2210635"/>
              <a:gd name="connsiteX1756" fmla="*/ 1229744 w 12192000"/>
              <a:gd name="connsiteY1756" fmla="*/ 605552 h 2210635"/>
              <a:gd name="connsiteX1757" fmla="*/ 1249436 w 12192000"/>
              <a:gd name="connsiteY1757" fmla="*/ 634659 h 2210635"/>
              <a:gd name="connsiteX1758" fmla="*/ 1221487 w 12192000"/>
              <a:gd name="connsiteY1758" fmla="*/ 634659 h 2210635"/>
              <a:gd name="connsiteX1759" fmla="*/ 1193538 w 12192000"/>
              <a:gd name="connsiteY1759" fmla="*/ 634089 h 2210635"/>
              <a:gd name="connsiteX1760" fmla="*/ 1164954 w 12192000"/>
              <a:gd name="connsiteY1760" fmla="*/ 634089 h 2210635"/>
              <a:gd name="connsiteX1761" fmla="*/ 1137006 w 12192000"/>
              <a:gd name="connsiteY1761" fmla="*/ 634089 h 2210635"/>
              <a:gd name="connsiteX1762" fmla="*/ 1159873 w 12192000"/>
              <a:gd name="connsiteY1762" fmla="*/ 667191 h 2210635"/>
              <a:gd name="connsiteX1763" fmla="*/ 1182740 w 12192000"/>
              <a:gd name="connsiteY1763" fmla="*/ 699153 h 2210635"/>
              <a:gd name="connsiteX1764" fmla="*/ 1205607 w 12192000"/>
              <a:gd name="connsiteY1764" fmla="*/ 732255 h 2210635"/>
              <a:gd name="connsiteX1765" fmla="*/ 1228474 w 12192000"/>
              <a:gd name="connsiteY1765" fmla="*/ 765358 h 2210635"/>
              <a:gd name="connsiteX1766" fmla="*/ 1251341 w 12192000"/>
              <a:gd name="connsiteY1766" fmla="*/ 798461 h 2210635"/>
              <a:gd name="connsiteX1767" fmla="*/ 1274208 w 12192000"/>
              <a:gd name="connsiteY1767" fmla="*/ 831563 h 2210635"/>
              <a:gd name="connsiteX1768" fmla="*/ 1297076 w 12192000"/>
              <a:gd name="connsiteY1768" fmla="*/ 864095 h 2210635"/>
              <a:gd name="connsiteX1769" fmla="*/ 1319308 w 12192000"/>
              <a:gd name="connsiteY1769" fmla="*/ 897769 h 2210635"/>
              <a:gd name="connsiteX1770" fmla="*/ 1286277 w 12192000"/>
              <a:gd name="connsiteY1770" fmla="*/ 897198 h 2210635"/>
              <a:gd name="connsiteX1771" fmla="*/ 1252612 w 12192000"/>
              <a:gd name="connsiteY1771" fmla="*/ 896057 h 2210635"/>
              <a:gd name="connsiteX1772" fmla="*/ 1218946 w 12192000"/>
              <a:gd name="connsiteY1772" fmla="*/ 895486 h 2210635"/>
              <a:gd name="connsiteX1773" fmla="*/ 1186551 w 12192000"/>
              <a:gd name="connsiteY1773" fmla="*/ 895486 h 2210635"/>
              <a:gd name="connsiteX1774" fmla="*/ 1152886 w 12192000"/>
              <a:gd name="connsiteY1774" fmla="*/ 894915 h 2210635"/>
              <a:gd name="connsiteX1775" fmla="*/ 1119220 w 12192000"/>
              <a:gd name="connsiteY1775" fmla="*/ 894915 h 2210635"/>
              <a:gd name="connsiteX1776" fmla="*/ 1086825 w 12192000"/>
              <a:gd name="connsiteY1776" fmla="*/ 894915 h 2210635"/>
              <a:gd name="connsiteX1777" fmla="*/ 1053159 w 12192000"/>
              <a:gd name="connsiteY1777" fmla="*/ 895486 h 2210635"/>
              <a:gd name="connsiteX1778" fmla="*/ 1053159 w 12192000"/>
              <a:gd name="connsiteY1778" fmla="*/ 1094673 h 2210635"/>
              <a:gd name="connsiteX1779" fmla="*/ 1100164 w 12192000"/>
              <a:gd name="connsiteY1779" fmla="*/ 1086683 h 2210635"/>
              <a:gd name="connsiteX1780" fmla="*/ 1147804 w 12192000"/>
              <a:gd name="connsiteY1780" fmla="*/ 1078122 h 2210635"/>
              <a:gd name="connsiteX1781" fmla="*/ 1194809 w 12192000"/>
              <a:gd name="connsiteY1781" fmla="*/ 1070131 h 2210635"/>
              <a:gd name="connsiteX1782" fmla="*/ 1241813 w 12192000"/>
              <a:gd name="connsiteY1782" fmla="*/ 1062712 h 2210635"/>
              <a:gd name="connsiteX1783" fmla="*/ 1288818 w 12192000"/>
              <a:gd name="connsiteY1783" fmla="*/ 1055292 h 2210635"/>
              <a:gd name="connsiteX1784" fmla="*/ 1335823 w 12192000"/>
              <a:gd name="connsiteY1784" fmla="*/ 1048443 h 2210635"/>
              <a:gd name="connsiteX1785" fmla="*/ 1382827 w 12192000"/>
              <a:gd name="connsiteY1785" fmla="*/ 1041595 h 2210635"/>
              <a:gd name="connsiteX1786" fmla="*/ 1430467 w 12192000"/>
              <a:gd name="connsiteY1786" fmla="*/ 1034746 h 2210635"/>
              <a:gd name="connsiteX1787" fmla="*/ 1430467 w 12192000"/>
              <a:gd name="connsiteY1787" fmla="*/ 957696 h 2210635"/>
              <a:gd name="connsiteX1788" fmla="*/ 1405059 w 12192000"/>
              <a:gd name="connsiteY1788" fmla="*/ 966257 h 2210635"/>
              <a:gd name="connsiteX1789" fmla="*/ 1380287 w 12192000"/>
              <a:gd name="connsiteY1789" fmla="*/ 973677 h 2210635"/>
              <a:gd name="connsiteX1790" fmla="*/ 1354244 w 12192000"/>
              <a:gd name="connsiteY1790" fmla="*/ 981667 h 2210635"/>
              <a:gd name="connsiteX1791" fmla="*/ 1328836 w 12192000"/>
              <a:gd name="connsiteY1791" fmla="*/ 990228 h 2210635"/>
              <a:gd name="connsiteX1792" fmla="*/ 1338363 w 12192000"/>
              <a:gd name="connsiteY1792" fmla="*/ 974818 h 2210635"/>
              <a:gd name="connsiteX1793" fmla="*/ 1346621 w 12192000"/>
              <a:gd name="connsiteY1793" fmla="*/ 959408 h 2210635"/>
              <a:gd name="connsiteX1794" fmla="*/ 1354879 w 12192000"/>
              <a:gd name="connsiteY1794" fmla="*/ 943999 h 2210635"/>
              <a:gd name="connsiteX1795" fmla="*/ 1363771 w 12192000"/>
              <a:gd name="connsiteY1795" fmla="*/ 929159 h 2210635"/>
              <a:gd name="connsiteX1796" fmla="*/ 1372664 w 12192000"/>
              <a:gd name="connsiteY1796" fmla="*/ 914320 h 2210635"/>
              <a:gd name="connsiteX1797" fmla="*/ 1381557 w 12192000"/>
              <a:gd name="connsiteY1797" fmla="*/ 898910 h 2210635"/>
              <a:gd name="connsiteX1798" fmla="*/ 1389815 w 12192000"/>
              <a:gd name="connsiteY1798" fmla="*/ 884071 h 2210635"/>
              <a:gd name="connsiteX1799" fmla="*/ 1398072 w 12192000"/>
              <a:gd name="connsiteY1799" fmla="*/ 868661 h 2210635"/>
              <a:gd name="connsiteX1800" fmla="*/ 1387909 w 12192000"/>
              <a:gd name="connsiteY1800" fmla="*/ 872086 h 2210635"/>
              <a:gd name="connsiteX1801" fmla="*/ 1377111 w 12192000"/>
              <a:gd name="connsiteY1801" fmla="*/ 875510 h 2210635"/>
              <a:gd name="connsiteX1802" fmla="*/ 1366312 w 12192000"/>
              <a:gd name="connsiteY1802" fmla="*/ 878935 h 2210635"/>
              <a:gd name="connsiteX1803" fmla="*/ 1355514 w 12192000"/>
              <a:gd name="connsiteY1803" fmla="*/ 882359 h 2210635"/>
              <a:gd name="connsiteX1804" fmla="*/ 1363136 w 12192000"/>
              <a:gd name="connsiteY1804" fmla="*/ 868661 h 2210635"/>
              <a:gd name="connsiteX1805" fmla="*/ 1370759 w 12192000"/>
              <a:gd name="connsiteY1805" fmla="*/ 854964 h 2210635"/>
              <a:gd name="connsiteX1806" fmla="*/ 1378381 w 12192000"/>
              <a:gd name="connsiteY1806" fmla="*/ 841837 h 2210635"/>
              <a:gd name="connsiteX1807" fmla="*/ 1386639 w 12192000"/>
              <a:gd name="connsiteY1807" fmla="*/ 828139 h 2210635"/>
              <a:gd name="connsiteX1808" fmla="*/ 1394261 w 12192000"/>
              <a:gd name="connsiteY1808" fmla="*/ 814441 h 2210635"/>
              <a:gd name="connsiteX1809" fmla="*/ 1401883 w 12192000"/>
              <a:gd name="connsiteY1809" fmla="*/ 801314 h 2210635"/>
              <a:gd name="connsiteX1810" fmla="*/ 1409506 w 12192000"/>
              <a:gd name="connsiteY1810" fmla="*/ 787617 h 2210635"/>
              <a:gd name="connsiteX1811" fmla="*/ 1417128 w 12192000"/>
              <a:gd name="connsiteY1811" fmla="*/ 773919 h 2210635"/>
              <a:gd name="connsiteX1812" fmla="*/ 1411411 w 12192000"/>
              <a:gd name="connsiteY1812" fmla="*/ 775631 h 2210635"/>
              <a:gd name="connsiteX1813" fmla="*/ 1404424 w 12192000"/>
              <a:gd name="connsiteY1813" fmla="*/ 777914 h 2210635"/>
              <a:gd name="connsiteX1814" fmla="*/ 1397437 w 12192000"/>
              <a:gd name="connsiteY1814" fmla="*/ 780197 h 2210635"/>
              <a:gd name="connsiteX1815" fmla="*/ 1390450 w 12192000"/>
              <a:gd name="connsiteY1815" fmla="*/ 781909 h 2210635"/>
              <a:gd name="connsiteX1816" fmla="*/ 1399342 w 12192000"/>
              <a:gd name="connsiteY1816" fmla="*/ 767641 h 2210635"/>
              <a:gd name="connsiteX1817" fmla="*/ 1407600 w 12192000"/>
              <a:gd name="connsiteY1817" fmla="*/ 752802 h 2210635"/>
              <a:gd name="connsiteX1818" fmla="*/ 1415858 w 12192000"/>
              <a:gd name="connsiteY1818" fmla="*/ 738533 h 2210635"/>
              <a:gd name="connsiteX1819" fmla="*/ 1424115 w 12192000"/>
              <a:gd name="connsiteY1819" fmla="*/ 723123 h 2210635"/>
              <a:gd name="connsiteX1820" fmla="*/ 1433008 w 12192000"/>
              <a:gd name="connsiteY1820" fmla="*/ 708855 h 2210635"/>
              <a:gd name="connsiteX1821" fmla="*/ 1441901 w 12192000"/>
              <a:gd name="connsiteY1821" fmla="*/ 694016 h 2210635"/>
              <a:gd name="connsiteX1822" fmla="*/ 1450158 w 12192000"/>
              <a:gd name="connsiteY1822" fmla="*/ 679177 h 2210635"/>
              <a:gd name="connsiteX1823" fmla="*/ 1458416 w 12192000"/>
              <a:gd name="connsiteY1823" fmla="*/ 664338 h 2210635"/>
              <a:gd name="connsiteX1824" fmla="*/ 1474931 w 12192000"/>
              <a:gd name="connsiteY1824" fmla="*/ 689450 h 2210635"/>
              <a:gd name="connsiteX1825" fmla="*/ 1492082 w 12192000"/>
              <a:gd name="connsiteY1825" fmla="*/ 714562 h 2210635"/>
              <a:gd name="connsiteX1826" fmla="*/ 1509232 w 12192000"/>
              <a:gd name="connsiteY1826" fmla="*/ 739675 h 2210635"/>
              <a:gd name="connsiteX1827" fmla="*/ 1526382 w 12192000"/>
              <a:gd name="connsiteY1827" fmla="*/ 764787 h 2210635"/>
              <a:gd name="connsiteX1828" fmla="*/ 1519395 w 12192000"/>
              <a:gd name="connsiteY1828" fmla="*/ 764217 h 2210635"/>
              <a:gd name="connsiteX1829" fmla="*/ 1512408 w 12192000"/>
              <a:gd name="connsiteY1829" fmla="*/ 764217 h 2210635"/>
              <a:gd name="connsiteX1830" fmla="*/ 1505421 w 12192000"/>
              <a:gd name="connsiteY1830" fmla="*/ 763646 h 2210635"/>
              <a:gd name="connsiteX1831" fmla="*/ 1499069 w 12192000"/>
              <a:gd name="connsiteY1831" fmla="*/ 763646 h 2210635"/>
              <a:gd name="connsiteX1832" fmla="*/ 1514949 w 12192000"/>
              <a:gd name="connsiteY1832" fmla="*/ 785905 h 2210635"/>
              <a:gd name="connsiteX1833" fmla="*/ 1530193 w 12192000"/>
              <a:gd name="connsiteY1833" fmla="*/ 809305 h 2210635"/>
              <a:gd name="connsiteX1834" fmla="*/ 1546073 w 12192000"/>
              <a:gd name="connsiteY1834" fmla="*/ 832705 h 2210635"/>
              <a:gd name="connsiteX1835" fmla="*/ 1561318 w 12192000"/>
              <a:gd name="connsiteY1835" fmla="*/ 854964 h 2210635"/>
              <a:gd name="connsiteX1836" fmla="*/ 1550520 w 12192000"/>
              <a:gd name="connsiteY1836" fmla="*/ 854964 h 2210635"/>
              <a:gd name="connsiteX1837" fmla="*/ 1539721 w 12192000"/>
              <a:gd name="connsiteY1837" fmla="*/ 854393 h 2210635"/>
              <a:gd name="connsiteX1838" fmla="*/ 1529558 w 12192000"/>
              <a:gd name="connsiteY1838" fmla="*/ 853822 h 2210635"/>
              <a:gd name="connsiteX1839" fmla="*/ 1518760 w 12192000"/>
              <a:gd name="connsiteY1839" fmla="*/ 853251 h 2210635"/>
              <a:gd name="connsiteX1840" fmla="*/ 1527017 w 12192000"/>
              <a:gd name="connsiteY1840" fmla="*/ 866378 h 2210635"/>
              <a:gd name="connsiteX1841" fmla="*/ 1535275 w 12192000"/>
              <a:gd name="connsiteY1841" fmla="*/ 878935 h 2210635"/>
              <a:gd name="connsiteX1842" fmla="*/ 1544803 w 12192000"/>
              <a:gd name="connsiteY1842" fmla="*/ 891491 h 2210635"/>
              <a:gd name="connsiteX1843" fmla="*/ 1553061 w 12192000"/>
              <a:gd name="connsiteY1843" fmla="*/ 904618 h 2210635"/>
              <a:gd name="connsiteX1844" fmla="*/ 1561318 w 12192000"/>
              <a:gd name="connsiteY1844" fmla="*/ 917745 h 2210635"/>
              <a:gd name="connsiteX1845" fmla="*/ 1570211 w 12192000"/>
              <a:gd name="connsiteY1845" fmla="*/ 930301 h 2210635"/>
              <a:gd name="connsiteX1846" fmla="*/ 1579104 w 12192000"/>
              <a:gd name="connsiteY1846" fmla="*/ 943428 h 2210635"/>
              <a:gd name="connsiteX1847" fmla="*/ 1587997 w 12192000"/>
              <a:gd name="connsiteY1847" fmla="*/ 956555 h 2210635"/>
              <a:gd name="connsiteX1848" fmla="*/ 1561954 w 12192000"/>
              <a:gd name="connsiteY1848" fmla="*/ 954272 h 2210635"/>
              <a:gd name="connsiteX1849" fmla="*/ 1537181 w 12192000"/>
              <a:gd name="connsiteY1849" fmla="*/ 953130 h 2210635"/>
              <a:gd name="connsiteX1850" fmla="*/ 1511773 w 12192000"/>
              <a:gd name="connsiteY1850" fmla="*/ 951989 h 2210635"/>
              <a:gd name="connsiteX1851" fmla="*/ 1486365 w 12192000"/>
              <a:gd name="connsiteY1851" fmla="*/ 950277 h 2210635"/>
              <a:gd name="connsiteX1852" fmla="*/ 1486365 w 12192000"/>
              <a:gd name="connsiteY1852" fmla="*/ 1027897 h 2210635"/>
              <a:gd name="connsiteX1853" fmla="*/ 1532099 w 12192000"/>
              <a:gd name="connsiteY1853" fmla="*/ 1021619 h 2210635"/>
              <a:gd name="connsiteX1854" fmla="*/ 1577833 w 12192000"/>
              <a:gd name="connsiteY1854" fmla="*/ 1016482 h 2210635"/>
              <a:gd name="connsiteX1855" fmla="*/ 1623568 w 12192000"/>
              <a:gd name="connsiteY1855" fmla="*/ 1011345 h 2210635"/>
              <a:gd name="connsiteX1856" fmla="*/ 1669302 w 12192000"/>
              <a:gd name="connsiteY1856" fmla="*/ 1006209 h 2210635"/>
              <a:gd name="connsiteX1857" fmla="*/ 1715036 w 12192000"/>
              <a:gd name="connsiteY1857" fmla="*/ 1002214 h 2210635"/>
              <a:gd name="connsiteX1858" fmla="*/ 1760135 w 12192000"/>
              <a:gd name="connsiteY1858" fmla="*/ 997648 h 2210635"/>
              <a:gd name="connsiteX1859" fmla="*/ 1805870 w 12192000"/>
              <a:gd name="connsiteY1859" fmla="*/ 993653 h 2210635"/>
              <a:gd name="connsiteX1860" fmla="*/ 1851604 w 12192000"/>
              <a:gd name="connsiteY1860" fmla="*/ 990228 h 2210635"/>
              <a:gd name="connsiteX1861" fmla="*/ 1851604 w 12192000"/>
              <a:gd name="connsiteY1861" fmla="*/ 870374 h 2210635"/>
              <a:gd name="connsiteX1862" fmla="*/ 1829372 w 12192000"/>
              <a:gd name="connsiteY1862" fmla="*/ 875510 h 2210635"/>
              <a:gd name="connsiteX1863" fmla="*/ 1807775 w 12192000"/>
              <a:gd name="connsiteY1863" fmla="*/ 881218 h 2210635"/>
              <a:gd name="connsiteX1864" fmla="*/ 1784908 w 12192000"/>
              <a:gd name="connsiteY1864" fmla="*/ 887496 h 2210635"/>
              <a:gd name="connsiteX1865" fmla="*/ 1762676 w 12192000"/>
              <a:gd name="connsiteY1865" fmla="*/ 893774 h 2210635"/>
              <a:gd name="connsiteX1866" fmla="*/ 1740444 w 12192000"/>
              <a:gd name="connsiteY1866" fmla="*/ 898910 h 2210635"/>
              <a:gd name="connsiteX1867" fmla="*/ 1718212 w 12192000"/>
              <a:gd name="connsiteY1867" fmla="*/ 905188 h 2210635"/>
              <a:gd name="connsiteX1868" fmla="*/ 1695345 w 12192000"/>
              <a:gd name="connsiteY1868" fmla="*/ 911467 h 2210635"/>
              <a:gd name="connsiteX1869" fmla="*/ 1673113 w 12192000"/>
              <a:gd name="connsiteY1869" fmla="*/ 917745 h 2210635"/>
              <a:gd name="connsiteX1870" fmla="*/ 1688358 w 12192000"/>
              <a:gd name="connsiteY1870" fmla="*/ 891491 h 2210635"/>
              <a:gd name="connsiteX1871" fmla="*/ 1703603 w 12192000"/>
              <a:gd name="connsiteY1871" fmla="*/ 865237 h 2210635"/>
              <a:gd name="connsiteX1872" fmla="*/ 1718847 w 12192000"/>
              <a:gd name="connsiteY1872" fmla="*/ 839554 h 2210635"/>
              <a:gd name="connsiteX1873" fmla="*/ 1734092 w 12192000"/>
              <a:gd name="connsiteY1873" fmla="*/ 813300 h 2210635"/>
              <a:gd name="connsiteX1874" fmla="*/ 1749337 w 12192000"/>
              <a:gd name="connsiteY1874" fmla="*/ 787617 h 2210635"/>
              <a:gd name="connsiteX1875" fmla="*/ 1764582 w 12192000"/>
              <a:gd name="connsiteY1875" fmla="*/ 761363 h 2210635"/>
              <a:gd name="connsiteX1876" fmla="*/ 1781097 w 12192000"/>
              <a:gd name="connsiteY1876" fmla="*/ 735680 h 2210635"/>
              <a:gd name="connsiteX1877" fmla="*/ 1796342 w 12192000"/>
              <a:gd name="connsiteY1877" fmla="*/ 709426 h 2210635"/>
              <a:gd name="connsiteX1878" fmla="*/ 1777286 w 12192000"/>
              <a:gd name="connsiteY1878" fmla="*/ 714562 h 2210635"/>
              <a:gd name="connsiteX1879" fmla="*/ 1758230 w 12192000"/>
              <a:gd name="connsiteY1879" fmla="*/ 719699 h 2210635"/>
              <a:gd name="connsiteX1880" fmla="*/ 1739174 w 12192000"/>
              <a:gd name="connsiteY1880" fmla="*/ 724836 h 2210635"/>
              <a:gd name="connsiteX1881" fmla="*/ 1720118 w 12192000"/>
              <a:gd name="connsiteY1881" fmla="*/ 729972 h 2210635"/>
              <a:gd name="connsiteX1882" fmla="*/ 1733457 w 12192000"/>
              <a:gd name="connsiteY1882" fmla="*/ 706572 h 2210635"/>
              <a:gd name="connsiteX1883" fmla="*/ 1747431 w 12192000"/>
              <a:gd name="connsiteY1883" fmla="*/ 682601 h 2210635"/>
              <a:gd name="connsiteX1884" fmla="*/ 1760770 w 12192000"/>
              <a:gd name="connsiteY1884" fmla="*/ 659772 h 2210635"/>
              <a:gd name="connsiteX1885" fmla="*/ 1774745 w 12192000"/>
              <a:gd name="connsiteY1885" fmla="*/ 636372 h 2210635"/>
              <a:gd name="connsiteX1886" fmla="*/ 1788719 w 12192000"/>
              <a:gd name="connsiteY1886" fmla="*/ 612971 h 2210635"/>
              <a:gd name="connsiteX1887" fmla="*/ 1802058 w 12192000"/>
              <a:gd name="connsiteY1887" fmla="*/ 590713 h 2210635"/>
              <a:gd name="connsiteX1888" fmla="*/ 1816033 w 12192000"/>
              <a:gd name="connsiteY1888" fmla="*/ 567312 h 2210635"/>
              <a:gd name="connsiteX1889" fmla="*/ 1829372 w 12192000"/>
              <a:gd name="connsiteY1889" fmla="*/ 543912 h 2210635"/>
              <a:gd name="connsiteX1890" fmla="*/ 1817938 w 12192000"/>
              <a:gd name="connsiteY1890" fmla="*/ 546766 h 2210635"/>
              <a:gd name="connsiteX1891" fmla="*/ 1805870 w 12192000"/>
              <a:gd name="connsiteY1891" fmla="*/ 550190 h 2210635"/>
              <a:gd name="connsiteX1892" fmla="*/ 1793801 w 12192000"/>
              <a:gd name="connsiteY1892" fmla="*/ 553044 h 2210635"/>
              <a:gd name="connsiteX1893" fmla="*/ 1782367 w 12192000"/>
              <a:gd name="connsiteY1893" fmla="*/ 556468 h 2210635"/>
              <a:gd name="connsiteX1894" fmla="*/ 1796977 w 12192000"/>
              <a:gd name="connsiteY1894" fmla="*/ 530785 h 2210635"/>
              <a:gd name="connsiteX1895" fmla="*/ 1812222 w 12192000"/>
              <a:gd name="connsiteY1895" fmla="*/ 505673 h 2210635"/>
              <a:gd name="connsiteX1896" fmla="*/ 1826831 w 12192000"/>
              <a:gd name="connsiteY1896" fmla="*/ 480560 h 2210635"/>
              <a:gd name="connsiteX1897" fmla="*/ 1841441 w 12192000"/>
              <a:gd name="connsiteY1897" fmla="*/ 454877 h 2210635"/>
              <a:gd name="connsiteX1898" fmla="*/ 1856685 w 12192000"/>
              <a:gd name="connsiteY1898" fmla="*/ 429765 h 2210635"/>
              <a:gd name="connsiteX1899" fmla="*/ 1871295 w 12192000"/>
              <a:gd name="connsiteY1899" fmla="*/ 405223 h 2210635"/>
              <a:gd name="connsiteX1900" fmla="*/ 1886540 w 12192000"/>
              <a:gd name="connsiteY1900" fmla="*/ 379540 h 2210635"/>
              <a:gd name="connsiteX1901" fmla="*/ 1901785 w 12192000"/>
              <a:gd name="connsiteY1901" fmla="*/ 354428 h 2210635"/>
              <a:gd name="connsiteX1902" fmla="*/ 1916394 w 12192000"/>
              <a:gd name="connsiteY1902" fmla="*/ 377828 h 2210635"/>
              <a:gd name="connsiteX1903" fmla="*/ 1931639 w 12192000"/>
              <a:gd name="connsiteY1903" fmla="*/ 400087 h 2210635"/>
              <a:gd name="connsiteX1904" fmla="*/ 1946884 w 12192000"/>
              <a:gd name="connsiteY1904" fmla="*/ 423487 h 2210635"/>
              <a:gd name="connsiteX1905" fmla="*/ 1961493 w 12192000"/>
              <a:gd name="connsiteY1905" fmla="*/ 446316 h 2210635"/>
              <a:gd name="connsiteX1906" fmla="*/ 1976738 w 12192000"/>
              <a:gd name="connsiteY1906" fmla="*/ 469146 h 2210635"/>
              <a:gd name="connsiteX1907" fmla="*/ 1991347 w 12192000"/>
              <a:gd name="connsiteY1907" fmla="*/ 492546 h 2210635"/>
              <a:gd name="connsiteX1908" fmla="*/ 2006592 w 12192000"/>
              <a:gd name="connsiteY1908" fmla="*/ 515375 h 2210635"/>
              <a:gd name="connsiteX1909" fmla="*/ 2021837 w 12192000"/>
              <a:gd name="connsiteY1909" fmla="*/ 538205 h 2210635"/>
              <a:gd name="connsiteX1910" fmla="*/ 2009133 w 12192000"/>
              <a:gd name="connsiteY1910" fmla="*/ 537063 h 2210635"/>
              <a:gd name="connsiteX1911" fmla="*/ 1997064 w 12192000"/>
              <a:gd name="connsiteY1911" fmla="*/ 535922 h 2210635"/>
              <a:gd name="connsiteX1912" fmla="*/ 1985631 w 12192000"/>
              <a:gd name="connsiteY1912" fmla="*/ 534210 h 2210635"/>
              <a:gd name="connsiteX1913" fmla="*/ 1973562 w 12192000"/>
              <a:gd name="connsiteY1913" fmla="*/ 533068 h 2210635"/>
              <a:gd name="connsiteX1914" fmla="*/ 1987536 w 12192000"/>
              <a:gd name="connsiteY1914" fmla="*/ 554185 h 2210635"/>
              <a:gd name="connsiteX1915" fmla="*/ 2000876 w 12192000"/>
              <a:gd name="connsiteY1915" fmla="*/ 575303 h 2210635"/>
              <a:gd name="connsiteX1916" fmla="*/ 2014850 w 12192000"/>
              <a:gd name="connsiteY1916" fmla="*/ 596420 h 2210635"/>
              <a:gd name="connsiteX1917" fmla="*/ 2028189 w 12192000"/>
              <a:gd name="connsiteY1917" fmla="*/ 618108 h 2210635"/>
              <a:gd name="connsiteX1918" fmla="*/ 2042163 w 12192000"/>
              <a:gd name="connsiteY1918" fmla="*/ 639225 h 2210635"/>
              <a:gd name="connsiteX1919" fmla="*/ 2056138 w 12192000"/>
              <a:gd name="connsiteY1919" fmla="*/ 660342 h 2210635"/>
              <a:gd name="connsiteX1920" fmla="*/ 2069477 w 12192000"/>
              <a:gd name="connsiteY1920" fmla="*/ 681460 h 2210635"/>
              <a:gd name="connsiteX1921" fmla="*/ 2083451 w 12192000"/>
              <a:gd name="connsiteY1921" fmla="*/ 702577 h 2210635"/>
              <a:gd name="connsiteX1922" fmla="*/ 2064395 w 12192000"/>
              <a:gd name="connsiteY1922" fmla="*/ 700865 h 2210635"/>
              <a:gd name="connsiteX1923" fmla="*/ 2045339 w 12192000"/>
              <a:gd name="connsiteY1923" fmla="*/ 698011 h 2210635"/>
              <a:gd name="connsiteX1924" fmla="*/ 2026283 w 12192000"/>
              <a:gd name="connsiteY1924" fmla="*/ 695728 h 2210635"/>
              <a:gd name="connsiteX1925" fmla="*/ 2007863 w 12192000"/>
              <a:gd name="connsiteY1925" fmla="*/ 694016 h 2210635"/>
              <a:gd name="connsiteX1926" fmla="*/ 2023108 w 12192000"/>
              <a:gd name="connsiteY1926" fmla="*/ 717987 h 2210635"/>
              <a:gd name="connsiteX1927" fmla="*/ 2038352 w 12192000"/>
              <a:gd name="connsiteY1927" fmla="*/ 740816 h 2210635"/>
              <a:gd name="connsiteX1928" fmla="*/ 2053597 w 12192000"/>
              <a:gd name="connsiteY1928" fmla="*/ 764787 h 2210635"/>
              <a:gd name="connsiteX1929" fmla="*/ 2068842 w 12192000"/>
              <a:gd name="connsiteY1929" fmla="*/ 788187 h 2210635"/>
              <a:gd name="connsiteX1930" fmla="*/ 2084087 w 12192000"/>
              <a:gd name="connsiteY1930" fmla="*/ 812158 h 2210635"/>
              <a:gd name="connsiteX1931" fmla="*/ 2099331 w 12192000"/>
              <a:gd name="connsiteY1931" fmla="*/ 836129 h 2210635"/>
              <a:gd name="connsiteX1932" fmla="*/ 2114576 w 12192000"/>
              <a:gd name="connsiteY1932" fmla="*/ 860100 h 2210635"/>
              <a:gd name="connsiteX1933" fmla="*/ 2129821 w 12192000"/>
              <a:gd name="connsiteY1933" fmla="*/ 884071 h 2210635"/>
              <a:gd name="connsiteX1934" fmla="*/ 2107589 w 12192000"/>
              <a:gd name="connsiteY1934" fmla="*/ 880647 h 2210635"/>
              <a:gd name="connsiteX1935" fmla="*/ 2085357 w 12192000"/>
              <a:gd name="connsiteY1935" fmla="*/ 877793 h 2210635"/>
              <a:gd name="connsiteX1936" fmla="*/ 2062490 w 12192000"/>
              <a:gd name="connsiteY1936" fmla="*/ 874939 h 2210635"/>
              <a:gd name="connsiteX1937" fmla="*/ 2040893 w 12192000"/>
              <a:gd name="connsiteY1937" fmla="*/ 872086 h 2210635"/>
              <a:gd name="connsiteX1938" fmla="*/ 2018661 w 12192000"/>
              <a:gd name="connsiteY1938" fmla="*/ 870374 h 2210635"/>
              <a:gd name="connsiteX1939" fmla="*/ 1996429 w 12192000"/>
              <a:gd name="connsiteY1939" fmla="*/ 867520 h 2210635"/>
              <a:gd name="connsiteX1940" fmla="*/ 1973562 w 12192000"/>
              <a:gd name="connsiteY1940" fmla="*/ 864666 h 2210635"/>
              <a:gd name="connsiteX1941" fmla="*/ 1951330 w 12192000"/>
              <a:gd name="connsiteY1941" fmla="*/ 862954 h 2210635"/>
              <a:gd name="connsiteX1942" fmla="*/ 1951330 w 12192000"/>
              <a:gd name="connsiteY1942" fmla="*/ 982238 h 2210635"/>
              <a:gd name="connsiteX1943" fmla="*/ 2007863 w 12192000"/>
              <a:gd name="connsiteY1943" fmla="*/ 978813 h 2210635"/>
              <a:gd name="connsiteX1944" fmla="*/ 2064395 w 12192000"/>
              <a:gd name="connsiteY1944" fmla="*/ 975389 h 2210635"/>
              <a:gd name="connsiteX1945" fmla="*/ 2120928 w 12192000"/>
              <a:gd name="connsiteY1945" fmla="*/ 973106 h 2210635"/>
              <a:gd name="connsiteX1946" fmla="*/ 2176826 w 12192000"/>
              <a:gd name="connsiteY1946" fmla="*/ 970252 h 2210635"/>
              <a:gd name="connsiteX1947" fmla="*/ 2232723 w 12192000"/>
              <a:gd name="connsiteY1947" fmla="*/ 967969 h 2210635"/>
              <a:gd name="connsiteX1948" fmla="*/ 2289256 w 12192000"/>
              <a:gd name="connsiteY1948" fmla="*/ 966257 h 2210635"/>
              <a:gd name="connsiteX1949" fmla="*/ 2345153 w 12192000"/>
              <a:gd name="connsiteY1949" fmla="*/ 964545 h 2210635"/>
              <a:gd name="connsiteX1950" fmla="*/ 2401686 w 12192000"/>
              <a:gd name="connsiteY1950" fmla="*/ 963404 h 2210635"/>
              <a:gd name="connsiteX1951" fmla="*/ 2401686 w 12192000"/>
              <a:gd name="connsiteY1951" fmla="*/ 763646 h 2210635"/>
              <a:gd name="connsiteX1952" fmla="*/ 2368020 w 12192000"/>
              <a:gd name="connsiteY1952" fmla="*/ 770495 h 2210635"/>
              <a:gd name="connsiteX1953" fmla="*/ 2335625 w 12192000"/>
              <a:gd name="connsiteY1953" fmla="*/ 777343 h 2210635"/>
              <a:gd name="connsiteX1954" fmla="*/ 2301960 w 12192000"/>
              <a:gd name="connsiteY1954" fmla="*/ 783622 h 2210635"/>
              <a:gd name="connsiteX1955" fmla="*/ 2268294 w 12192000"/>
              <a:gd name="connsiteY1955" fmla="*/ 790470 h 2210635"/>
              <a:gd name="connsiteX1956" fmla="*/ 2235899 w 12192000"/>
              <a:gd name="connsiteY1956" fmla="*/ 797890 h 2210635"/>
              <a:gd name="connsiteX1957" fmla="*/ 2202234 w 12192000"/>
              <a:gd name="connsiteY1957" fmla="*/ 804739 h 2210635"/>
              <a:gd name="connsiteX1958" fmla="*/ 2168568 w 12192000"/>
              <a:gd name="connsiteY1958" fmla="*/ 812158 h 2210635"/>
              <a:gd name="connsiteX1959" fmla="*/ 2136173 w 12192000"/>
              <a:gd name="connsiteY1959" fmla="*/ 819007 h 2210635"/>
              <a:gd name="connsiteX1960" fmla="*/ 2159040 w 12192000"/>
              <a:gd name="connsiteY1960" fmla="*/ 781339 h 2210635"/>
              <a:gd name="connsiteX1961" fmla="*/ 2181907 w 12192000"/>
              <a:gd name="connsiteY1961" fmla="*/ 743670 h 2210635"/>
              <a:gd name="connsiteX1962" fmla="*/ 2204774 w 12192000"/>
              <a:gd name="connsiteY1962" fmla="*/ 706001 h 2210635"/>
              <a:gd name="connsiteX1963" fmla="*/ 2227641 w 12192000"/>
              <a:gd name="connsiteY1963" fmla="*/ 668904 h 2210635"/>
              <a:gd name="connsiteX1964" fmla="*/ 2249238 w 12192000"/>
              <a:gd name="connsiteY1964" fmla="*/ 631235 h 2210635"/>
              <a:gd name="connsiteX1965" fmla="*/ 2272105 w 12192000"/>
              <a:gd name="connsiteY1965" fmla="*/ 594137 h 2210635"/>
              <a:gd name="connsiteX1966" fmla="*/ 2294973 w 12192000"/>
              <a:gd name="connsiteY1966" fmla="*/ 557039 h 2210635"/>
              <a:gd name="connsiteX1967" fmla="*/ 2317840 w 12192000"/>
              <a:gd name="connsiteY1967" fmla="*/ 519371 h 2210635"/>
              <a:gd name="connsiteX1968" fmla="*/ 2289891 w 12192000"/>
              <a:gd name="connsiteY1968" fmla="*/ 525649 h 2210635"/>
              <a:gd name="connsiteX1969" fmla="*/ 2261307 w 12192000"/>
              <a:gd name="connsiteY1969" fmla="*/ 530785 h 2210635"/>
              <a:gd name="connsiteX1970" fmla="*/ 2233358 w 12192000"/>
              <a:gd name="connsiteY1970" fmla="*/ 537063 h 2210635"/>
              <a:gd name="connsiteX1971" fmla="*/ 2205409 w 12192000"/>
              <a:gd name="connsiteY1971" fmla="*/ 543341 h 2210635"/>
              <a:gd name="connsiteX1972" fmla="*/ 2225736 w 12192000"/>
              <a:gd name="connsiteY1972" fmla="*/ 509668 h 2210635"/>
              <a:gd name="connsiteX1973" fmla="*/ 2246062 w 12192000"/>
              <a:gd name="connsiteY1973" fmla="*/ 475995 h 2210635"/>
              <a:gd name="connsiteX1974" fmla="*/ 2266389 w 12192000"/>
              <a:gd name="connsiteY1974" fmla="*/ 442892 h 2210635"/>
              <a:gd name="connsiteX1975" fmla="*/ 2286715 w 12192000"/>
              <a:gd name="connsiteY1975" fmla="*/ 409218 h 2210635"/>
              <a:gd name="connsiteX1976" fmla="*/ 2307041 w 12192000"/>
              <a:gd name="connsiteY1976" fmla="*/ 375545 h 2210635"/>
              <a:gd name="connsiteX1977" fmla="*/ 2328003 w 12192000"/>
              <a:gd name="connsiteY1977" fmla="*/ 341871 h 2210635"/>
              <a:gd name="connsiteX1978" fmla="*/ 2348329 w 12192000"/>
              <a:gd name="connsiteY1978" fmla="*/ 308769 h 2210635"/>
              <a:gd name="connsiteX1979" fmla="*/ 2369291 w 12192000"/>
              <a:gd name="connsiteY1979" fmla="*/ 275666 h 2210635"/>
              <a:gd name="connsiteX1980" fmla="*/ 2350870 w 12192000"/>
              <a:gd name="connsiteY1980" fmla="*/ 279090 h 2210635"/>
              <a:gd name="connsiteX1981" fmla="*/ 2333084 w 12192000"/>
              <a:gd name="connsiteY1981" fmla="*/ 282515 h 2210635"/>
              <a:gd name="connsiteX1982" fmla="*/ 2315934 w 12192000"/>
              <a:gd name="connsiteY1982" fmla="*/ 285939 h 2210635"/>
              <a:gd name="connsiteX1983" fmla="*/ 2297513 w 12192000"/>
              <a:gd name="connsiteY1983" fmla="*/ 289934 h 2210635"/>
              <a:gd name="connsiteX1984" fmla="*/ 2320380 w 12192000"/>
              <a:gd name="connsiteY1984" fmla="*/ 253407 h 2210635"/>
              <a:gd name="connsiteX1985" fmla="*/ 2342612 w 12192000"/>
              <a:gd name="connsiteY1985" fmla="*/ 216880 h 2210635"/>
              <a:gd name="connsiteX1986" fmla="*/ 2364209 w 12192000"/>
              <a:gd name="connsiteY1986" fmla="*/ 180353 h 2210635"/>
              <a:gd name="connsiteX1987" fmla="*/ 2386441 w 12192000"/>
              <a:gd name="connsiteY1987" fmla="*/ 144397 h 2210635"/>
              <a:gd name="connsiteX1988" fmla="*/ 2409308 w 12192000"/>
              <a:gd name="connsiteY1988" fmla="*/ 107869 h 2210635"/>
              <a:gd name="connsiteX1989" fmla="*/ 2431540 w 12192000"/>
              <a:gd name="connsiteY1989" fmla="*/ 71913 h 2210635"/>
              <a:gd name="connsiteX1990" fmla="*/ 2453772 w 12192000"/>
              <a:gd name="connsiteY1990" fmla="*/ 36527 h 2210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Lst>
            <a:rect l="l" t="t" r="r" b="b"/>
            <a:pathLst>
              <a:path w="12192000" h="2210635">
                <a:moveTo>
                  <a:pt x="2476004" y="0"/>
                </a:moveTo>
                <a:lnTo>
                  <a:pt x="2498871" y="35386"/>
                </a:lnTo>
                <a:lnTo>
                  <a:pt x="2520468" y="71342"/>
                </a:lnTo>
                <a:lnTo>
                  <a:pt x="2542700" y="106728"/>
                </a:lnTo>
                <a:lnTo>
                  <a:pt x="2565567" y="142114"/>
                </a:lnTo>
                <a:lnTo>
                  <a:pt x="2587799" y="178641"/>
                </a:lnTo>
                <a:lnTo>
                  <a:pt x="2610031" y="214026"/>
                </a:lnTo>
                <a:lnTo>
                  <a:pt x="2632263" y="250554"/>
                </a:lnTo>
                <a:lnTo>
                  <a:pt x="2654495" y="285939"/>
                </a:lnTo>
                <a:lnTo>
                  <a:pt x="2636709" y="282515"/>
                </a:lnTo>
                <a:lnTo>
                  <a:pt x="2618924" y="279661"/>
                </a:lnTo>
                <a:lnTo>
                  <a:pt x="2601773" y="276237"/>
                </a:lnTo>
                <a:lnTo>
                  <a:pt x="2583353" y="272812"/>
                </a:lnTo>
                <a:lnTo>
                  <a:pt x="2603679" y="305915"/>
                </a:lnTo>
                <a:lnTo>
                  <a:pt x="2624641" y="339589"/>
                </a:lnTo>
                <a:lnTo>
                  <a:pt x="2644967" y="372120"/>
                </a:lnTo>
                <a:lnTo>
                  <a:pt x="2665293" y="405223"/>
                </a:lnTo>
                <a:lnTo>
                  <a:pt x="2686255" y="437755"/>
                </a:lnTo>
                <a:lnTo>
                  <a:pt x="2705946" y="471429"/>
                </a:lnTo>
                <a:lnTo>
                  <a:pt x="2726272" y="504531"/>
                </a:lnTo>
                <a:lnTo>
                  <a:pt x="2747234" y="537063"/>
                </a:lnTo>
                <a:lnTo>
                  <a:pt x="2718650" y="531356"/>
                </a:lnTo>
                <a:lnTo>
                  <a:pt x="2690701" y="526790"/>
                </a:lnTo>
                <a:lnTo>
                  <a:pt x="2662117" y="521083"/>
                </a:lnTo>
                <a:lnTo>
                  <a:pt x="2634169" y="515946"/>
                </a:lnTo>
                <a:lnTo>
                  <a:pt x="2657036" y="553044"/>
                </a:lnTo>
                <a:lnTo>
                  <a:pt x="2679903" y="589571"/>
                </a:lnTo>
                <a:lnTo>
                  <a:pt x="2702135" y="626669"/>
                </a:lnTo>
                <a:lnTo>
                  <a:pt x="2725002" y="663767"/>
                </a:lnTo>
                <a:lnTo>
                  <a:pt x="2747869" y="700865"/>
                </a:lnTo>
                <a:lnTo>
                  <a:pt x="2770736" y="737392"/>
                </a:lnTo>
                <a:lnTo>
                  <a:pt x="2793603" y="774490"/>
                </a:lnTo>
                <a:lnTo>
                  <a:pt x="2816471" y="812158"/>
                </a:lnTo>
                <a:lnTo>
                  <a:pt x="2783440" y="805310"/>
                </a:lnTo>
                <a:lnTo>
                  <a:pt x="2749775" y="799031"/>
                </a:lnTo>
                <a:lnTo>
                  <a:pt x="2716744" y="792183"/>
                </a:lnTo>
                <a:lnTo>
                  <a:pt x="2683714" y="785905"/>
                </a:lnTo>
                <a:lnTo>
                  <a:pt x="2650049" y="780197"/>
                </a:lnTo>
                <a:lnTo>
                  <a:pt x="2617018" y="773919"/>
                </a:lnTo>
                <a:lnTo>
                  <a:pt x="2583988" y="768212"/>
                </a:lnTo>
                <a:lnTo>
                  <a:pt x="2550322" y="761934"/>
                </a:lnTo>
                <a:lnTo>
                  <a:pt x="2550322" y="962262"/>
                </a:lnTo>
                <a:lnTo>
                  <a:pt x="2597962" y="962262"/>
                </a:lnTo>
                <a:lnTo>
                  <a:pt x="2644967" y="962262"/>
                </a:lnTo>
                <a:lnTo>
                  <a:pt x="2691336" y="962833"/>
                </a:lnTo>
                <a:lnTo>
                  <a:pt x="2738341" y="963404"/>
                </a:lnTo>
                <a:lnTo>
                  <a:pt x="2785981" y="963974"/>
                </a:lnTo>
                <a:lnTo>
                  <a:pt x="2832986" y="964545"/>
                </a:lnTo>
                <a:lnTo>
                  <a:pt x="2880626" y="966257"/>
                </a:lnTo>
                <a:lnTo>
                  <a:pt x="2927630" y="967399"/>
                </a:lnTo>
                <a:lnTo>
                  <a:pt x="2927630" y="890920"/>
                </a:lnTo>
                <a:lnTo>
                  <a:pt x="2902222" y="894344"/>
                </a:lnTo>
                <a:lnTo>
                  <a:pt x="2876814" y="898340"/>
                </a:lnTo>
                <a:lnTo>
                  <a:pt x="2851406" y="901764"/>
                </a:lnTo>
                <a:lnTo>
                  <a:pt x="2825998" y="905759"/>
                </a:lnTo>
                <a:lnTo>
                  <a:pt x="2834891" y="892062"/>
                </a:lnTo>
                <a:lnTo>
                  <a:pt x="2843784" y="878364"/>
                </a:lnTo>
                <a:lnTo>
                  <a:pt x="2852042" y="864666"/>
                </a:lnTo>
                <a:lnTo>
                  <a:pt x="2861570" y="850968"/>
                </a:lnTo>
                <a:lnTo>
                  <a:pt x="2869827" y="837271"/>
                </a:lnTo>
                <a:lnTo>
                  <a:pt x="2878085" y="823573"/>
                </a:lnTo>
                <a:lnTo>
                  <a:pt x="2886978" y="809875"/>
                </a:lnTo>
                <a:lnTo>
                  <a:pt x="2895870" y="796178"/>
                </a:lnTo>
                <a:lnTo>
                  <a:pt x="2885072" y="797890"/>
                </a:lnTo>
                <a:lnTo>
                  <a:pt x="2874274" y="799602"/>
                </a:lnTo>
                <a:lnTo>
                  <a:pt x="2863475" y="801314"/>
                </a:lnTo>
                <a:lnTo>
                  <a:pt x="2852677" y="802456"/>
                </a:lnTo>
                <a:lnTo>
                  <a:pt x="2867922" y="777914"/>
                </a:lnTo>
                <a:lnTo>
                  <a:pt x="2883166" y="753943"/>
                </a:lnTo>
                <a:lnTo>
                  <a:pt x="2899682" y="729402"/>
                </a:lnTo>
                <a:lnTo>
                  <a:pt x="2914926" y="704860"/>
                </a:lnTo>
                <a:lnTo>
                  <a:pt x="2907939" y="706001"/>
                </a:lnTo>
                <a:lnTo>
                  <a:pt x="2900952" y="706572"/>
                </a:lnTo>
                <a:lnTo>
                  <a:pt x="2894600" y="707714"/>
                </a:lnTo>
                <a:lnTo>
                  <a:pt x="2888248" y="708855"/>
                </a:lnTo>
                <a:lnTo>
                  <a:pt x="2896506" y="695157"/>
                </a:lnTo>
                <a:lnTo>
                  <a:pt x="2904763" y="682030"/>
                </a:lnTo>
                <a:lnTo>
                  <a:pt x="2913020" y="668333"/>
                </a:lnTo>
                <a:lnTo>
                  <a:pt x="2921278" y="655206"/>
                </a:lnTo>
                <a:lnTo>
                  <a:pt x="2930171" y="641508"/>
                </a:lnTo>
                <a:lnTo>
                  <a:pt x="2938429" y="628952"/>
                </a:lnTo>
                <a:lnTo>
                  <a:pt x="2947321" y="615825"/>
                </a:lnTo>
                <a:lnTo>
                  <a:pt x="2955579" y="602127"/>
                </a:lnTo>
                <a:lnTo>
                  <a:pt x="2964472" y="615825"/>
                </a:lnTo>
                <a:lnTo>
                  <a:pt x="2972729" y="630093"/>
                </a:lnTo>
                <a:lnTo>
                  <a:pt x="2980987" y="643791"/>
                </a:lnTo>
                <a:lnTo>
                  <a:pt x="2989245" y="657489"/>
                </a:lnTo>
                <a:lnTo>
                  <a:pt x="2997502" y="671757"/>
                </a:lnTo>
                <a:lnTo>
                  <a:pt x="3006395" y="685455"/>
                </a:lnTo>
                <a:lnTo>
                  <a:pt x="3014652" y="699723"/>
                </a:lnTo>
                <a:lnTo>
                  <a:pt x="3023545" y="713421"/>
                </a:lnTo>
                <a:lnTo>
                  <a:pt x="3016558" y="712279"/>
                </a:lnTo>
                <a:lnTo>
                  <a:pt x="3010206" y="711138"/>
                </a:lnTo>
                <a:lnTo>
                  <a:pt x="3003219" y="709426"/>
                </a:lnTo>
                <a:lnTo>
                  <a:pt x="2996232" y="707714"/>
                </a:lnTo>
                <a:lnTo>
                  <a:pt x="3012112" y="733397"/>
                </a:lnTo>
                <a:lnTo>
                  <a:pt x="3027356" y="758509"/>
                </a:lnTo>
                <a:lnTo>
                  <a:pt x="3042601" y="784763"/>
                </a:lnTo>
                <a:lnTo>
                  <a:pt x="3058481" y="809875"/>
                </a:lnTo>
                <a:lnTo>
                  <a:pt x="3048318" y="808163"/>
                </a:lnTo>
                <a:lnTo>
                  <a:pt x="3037520" y="805310"/>
                </a:lnTo>
                <a:lnTo>
                  <a:pt x="3026086" y="803027"/>
                </a:lnTo>
                <a:lnTo>
                  <a:pt x="3015288" y="800744"/>
                </a:lnTo>
                <a:lnTo>
                  <a:pt x="3024180" y="815012"/>
                </a:lnTo>
                <a:lnTo>
                  <a:pt x="3033073" y="829280"/>
                </a:lnTo>
                <a:lnTo>
                  <a:pt x="3041331" y="843549"/>
                </a:lnTo>
                <a:lnTo>
                  <a:pt x="3050224" y="857817"/>
                </a:lnTo>
                <a:lnTo>
                  <a:pt x="3058481" y="872086"/>
                </a:lnTo>
                <a:lnTo>
                  <a:pt x="3068009" y="886925"/>
                </a:lnTo>
                <a:lnTo>
                  <a:pt x="3076267" y="900623"/>
                </a:lnTo>
                <a:lnTo>
                  <a:pt x="3084524" y="914891"/>
                </a:lnTo>
                <a:lnTo>
                  <a:pt x="3059116" y="909184"/>
                </a:lnTo>
                <a:lnTo>
                  <a:pt x="3034344" y="904047"/>
                </a:lnTo>
                <a:lnTo>
                  <a:pt x="3008935" y="898340"/>
                </a:lnTo>
                <a:lnTo>
                  <a:pt x="2984163" y="892632"/>
                </a:lnTo>
                <a:lnTo>
                  <a:pt x="2984163" y="969682"/>
                </a:lnTo>
                <a:lnTo>
                  <a:pt x="3029897" y="971394"/>
                </a:lnTo>
                <a:lnTo>
                  <a:pt x="3074361" y="973677"/>
                </a:lnTo>
                <a:lnTo>
                  <a:pt x="3120095" y="975389"/>
                </a:lnTo>
                <a:lnTo>
                  <a:pt x="3165830" y="978243"/>
                </a:lnTo>
                <a:lnTo>
                  <a:pt x="3211564" y="981096"/>
                </a:lnTo>
                <a:lnTo>
                  <a:pt x="3257298" y="983950"/>
                </a:lnTo>
                <a:lnTo>
                  <a:pt x="3303033" y="986804"/>
                </a:lnTo>
                <a:lnTo>
                  <a:pt x="3348767" y="989087"/>
                </a:lnTo>
                <a:lnTo>
                  <a:pt x="3348767" y="869803"/>
                </a:lnTo>
                <a:lnTo>
                  <a:pt x="3327170" y="872086"/>
                </a:lnTo>
                <a:lnTo>
                  <a:pt x="3304303" y="874369"/>
                </a:lnTo>
                <a:lnTo>
                  <a:pt x="3282071" y="877222"/>
                </a:lnTo>
                <a:lnTo>
                  <a:pt x="3259839" y="878935"/>
                </a:lnTo>
                <a:lnTo>
                  <a:pt x="3237607" y="881788"/>
                </a:lnTo>
                <a:lnTo>
                  <a:pt x="3214740" y="884642"/>
                </a:lnTo>
                <a:lnTo>
                  <a:pt x="3192508" y="887496"/>
                </a:lnTo>
                <a:lnTo>
                  <a:pt x="3170911" y="890349"/>
                </a:lnTo>
                <a:lnTo>
                  <a:pt x="3186156" y="866378"/>
                </a:lnTo>
                <a:lnTo>
                  <a:pt x="3201401" y="842407"/>
                </a:lnTo>
                <a:lnTo>
                  <a:pt x="3216646" y="819007"/>
                </a:lnTo>
                <a:lnTo>
                  <a:pt x="3231890" y="795036"/>
                </a:lnTo>
                <a:lnTo>
                  <a:pt x="3247135" y="771636"/>
                </a:lnTo>
                <a:lnTo>
                  <a:pt x="3262380" y="747665"/>
                </a:lnTo>
                <a:lnTo>
                  <a:pt x="3277625" y="724836"/>
                </a:lnTo>
                <a:lnTo>
                  <a:pt x="3292869" y="700865"/>
                </a:lnTo>
                <a:lnTo>
                  <a:pt x="3274449" y="702577"/>
                </a:lnTo>
                <a:lnTo>
                  <a:pt x="3255393" y="704860"/>
                </a:lnTo>
                <a:lnTo>
                  <a:pt x="3236337" y="707714"/>
                </a:lnTo>
                <a:lnTo>
                  <a:pt x="3217281" y="709426"/>
                </a:lnTo>
                <a:lnTo>
                  <a:pt x="3230620" y="688309"/>
                </a:lnTo>
                <a:lnTo>
                  <a:pt x="3244594" y="667191"/>
                </a:lnTo>
                <a:lnTo>
                  <a:pt x="3258569" y="646074"/>
                </a:lnTo>
                <a:lnTo>
                  <a:pt x="3271908" y="624957"/>
                </a:lnTo>
                <a:lnTo>
                  <a:pt x="3285882" y="603269"/>
                </a:lnTo>
                <a:lnTo>
                  <a:pt x="3299221" y="582152"/>
                </a:lnTo>
                <a:lnTo>
                  <a:pt x="3313196" y="561034"/>
                </a:lnTo>
                <a:lnTo>
                  <a:pt x="3327170" y="539917"/>
                </a:lnTo>
                <a:lnTo>
                  <a:pt x="3314466" y="541059"/>
                </a:lnTo>
                <a:lnTo>
                  <a:pt x="3303033" y="542771"/>
                </a:lnTo>
                <a:lnTo>
                  <a:pt x="3290964" y="543912"/>
                </a:lnTo>
                <a:lnTo>
                  <a:pt x="3278895" y="545054"/>
                </a:lnTo>
                <a:lnTo>
                  <a:pt x="3294140" y="522224"/>
                </a:lnTo>
                <a:lnTo>
                  <a:pt x="3309385" y="499395"/>
                </a:lnTo>
                <a:lnTo>
                  <a:pt x="3323994" y="475995"/>
                </a:lnTo>
                <a:lnTo>
                  <a:pt x="3339239" y="453165"/>
                </a:lnTo>
                <a:lnTo>
                  <a:pt x="3353848" y="430336"/>
                </a:lnTo>
                <a:lnTo>
                  <a:pt x="3369093" y="406935"/>
                </a:lnTo>
                <a:lnTo>
                  <a:pt x="3384338" y="384677"/>
                </a:lnTo>
                <a:lnTo>
                  <a:pt x="3398312" y="361277"/>
                </a:lnTo>
                <a:lnTo>
                  <a:pt x="3413557" y="386389"/>
                </a:lnTo>
                <a:lnTo>
                  <a:pt x="3428802" y="412072"/>
                </a:lnTo>
                <a:lnTo>
                  <a:pt x="3443411" y="436614"/>
                </a:lnTo>
                <a:lnTo>
                  <a:pt x="3458656" y="461726"/>
                </a:lnTo>
                <a:lnTo>
                  <a:pt x="3473901" y="487409"/>
                </a:lnTo>
                <a:lnTo>
                  <a:pt x="3488511" y="512522"/>
                </a:lnTo>
                <a:lnTo>
                  <a:pt x="3503755" y="537634"/>
                </a:lnTo>
                <a:lnTo>
                  <a:pt x="3518365" y="562176"/>
                </a:lnTo>
                <a:lnTo>
                  <a:pt x="3506931" y="559893"/>
                </a:lnTo>
                <a:lnTo>
                  <a:pt x="3494227" y="557039"/>
                </a:lnTo>
                <a:lnTo>
                  <a:pt x="3482794" y="553615"/>
                </a:lnTo>
                <a:lnTo>
                  <a:pt x="3470725" y="550761"/>
                </a:lnTo>
                <a:lnTo>
                  <a:pt x="3484699" y="573591"/>
                </a:lnTo>
                <a:lnTo>
                  <a:pt x="3498039" y="596420"/>
                </a:lnTo>
                <a:lnTo>
                  <a:pt x="3512013" y="619820"/>
                </a:lnTo>
                <a:lnTo>
                  <a:pt x="3525987" y="643220"/>
                </a:lnTo>
                <a:lnTo>
                  <a:pt x="3539326" y="666621"/>
                </a:lnTo>
                <a:lnTo>
                  <a:pt x="3553301" y="689450"/>
                </a:lnTo>
                <a:lnTo>
                  <a:pt x="3566640" y="712279"/>
                </a:lnTo>
                <a:lnTo>
                  <a:pt x="3580614" y="735680"/>
                </a:lnTo>
                <a:lnTo>
                  <a:pt x="3561558" y="730543"/>
                </a:lnTo>
                <a:lnTo>
                  <a:pt x="3542502" y="725977"/>
                </a:lnTo>
                <a:lnTo>
                  <a:pt x="3523446" y="721411"/>
                </a:lnTo>
                <a:lnTo>
                  <a:pt x="3504390" y="716275"/>
                </a:lnTo>
                <a:lnTo>
                  <a:pt x="3519635" y="741387"/>
                </a:lnTo>
                <a:lnTo>
                  <a:pt x="3535515" y="767641"/>
                </a:lnTo>
                <a:lnTo>
                  <a:pt x="3550760" y="793895"/>
                </a:lnTo>
                <a:lnTo>
                  <a:pt x="3566005" y="819578"/>
                </a:lnTo>
                <a:lnTo>
                  <a:pt x="3581249" y="845261"/>
                </a:lnTo>
                <a:lnTo>
                  <a:pt x="3596494" y="870944"/>
                </a:lnTo>
                <a:lnTo>
                  <a:pt x="3611739" y="897198"/>
                </a:lnTo>
                <a:lnTo>
                  <a:pt x="3626984" y="922881"/>
                </a:lnTo>
                <a:lnTo>
                  <a:pt x="3604752" y="917745"/>
                </a:lnTo>
                <a:lnTo>
                  <a:pt x="3581885" y="911467"/>
                </a:lnTo>
                <a:lnTo>
                  <a:pt x="3560288" y="905188"/>
                </a:lnTo>
                <a:lnTo>
                  <a:pt x="3538056" y="899481"/>
                </a:lnTo>
                <a:lnTo>
                  <a:pt x="3515824" y="894344"/>
                </a:lnTo>
                <a:lnTo>
                  <a:pt x="3492957" y="888066"/>
                </a:lnTo>
                <a:lnTo>
                  <a:pt x="3470725" y="882359"/>
                </a:lnTo>
                <a:lnTo>
                  <a:pt x="3449128" y="877222"/>
                </a:lnTo>
                <a:lnTo>
                  <a:pt x="3449128" y="997077"/>
                </a:lnTo>
                <a:lnTo>
                  <a:pt x="3505026" y="1001072"/>
                </a:lnTo>
                <a:lnTo>
                  <a:pt x="3560923" y="1005638"/>
                </a:lnTo>
                <a:lnTo>
                  <a:pt x="3617456" y="1010775"/>
                </a:lnTo>
                <a:lnTo>
                  <a:pt x="3673353" y="1015911"/>
                </a:lnTo>
                <a:lnTo>
                  <a:pt x="3729886" y="1021619"/>
                </a:lnTo>
                <a:lnTo>
                  <a:pt x="3786419" y="1026755"/>
                </a:lnTo>
                <a:lnTo>
                  <a:pt x="3842951" y="1032463"/>
                </a:lnTo>
                <a:lnTo>
                  <a:pt x="3898849" y="1038741"/>
                </a:lnTo>
                <a:lnTo>
                  <a:pt x="3898849" y="838983"/>
                </a:lnTo>
                <a:lnTo>
                  <a:pt x="3865818" y="841837"/>
                </a:lnTo>
                <a:lnTo>
                  <a:pt x="3832788" y="843549"/>
                </a:lnTo>
                <a:lnTo>
                  <a:pt x="3799123" y="846403"/>
                </a:lnTo>
                <a:lnTo>
                  <a:pt x="3766092" y="848686"/>
                </a:lnTo>
                <a:lnTo>
                  <a:pt x="3733062" y="850968"/>
                </a:lnTo>
                <a:lnTo>
                  <a:pt x="3699396" y="853822"/>
                </a:lnTo>
                <a:lnTo>
                  <a:pt x="3665731" y="856676"/>
                </a:lnTo>
                <a:lnTo>
                  <a:pt x="3632701" y="859530"/>
                </a:lnTo>
                <a:lnTo>
                  <a:pt x="3655568" y="825285"/>
                </a:lnTo>
                <a:lnTo>
                  <a:pt x="3678435" y="790470"/>
                </a:lnTo>
                <a:lnTo>
                  <a:pt x="3701302" y="756226"/>
                </a:lnTo>
                <a:lnTo>
                  <a:pt x="3724169" y="721411"/>
                </a:lnTo>
                <a:lnTo>
                  <a:pt x="3747036" y="687167"/>
                </a:lnTo>
                <a:lnTo>
                  <a:pt x="3769903" y="652923"/>
                </a:lnTo>
                <a:lnTo>
                  <a:pt x="3792770" y="618679"/>
                </a:lnTo>
                <a:lnTo>
                  <a:pt x="3815638" y="583864"/>
                </a:lnTo>
                <a:lnTo>
                  <a:pt x="3787054" y="586147"/>
                </a:lnTo>
                <a:lnTo>
                  <a:pt x="3759105" y="588430"/>
                </a:lnTo>
                <a:lnTo>
                  <a:pt x="3730521" y="590713"/>
                </a:lnTo>
                <a:lnTo>
                  <a:pt x="3702572" y="592425"/>
                </a:lnTo>
                <a:lnTo>
                  <a:pt x="3722264" y="561605"/>
                </a:lnTo>
                <a:lnTo>
                  <a:pt x="3743225" y="530785"/>
                </a:lnTo>
                <a:lnTo>
                  <a:pt x="3763551" y="499965"/>
                </a:lnTo>
                <a:lnTo>
                  <a:pt x="3783878" y="469146"/>
                </a:lnTo>
                <a:lnTo>
                  <a:pt x="3804839" y="438326"/>
                </a:lnTo>
                <a:lnTo>
                  <a:pt x="3825166" y="407506"/>
                </a:lnTo>
                <a:lnTo>
                  <a:pt x="3846127" y="377257"/>
                </a:lnTo>
                <a:lnTo>
                  <a:pt x="3865818" y="346437"/>
                </a:lnTo>
                <a:lnTo>
                  <a:pt x="3848033" y="347579"/>
                </a:lnTo>
                <a:lnTo>
                  <a:pt x="3830883" y="348720"/>
                </a:lnTo>
                <a:lnTo>
                  <a:pt x="3812462" y="350433"/>
                </a:lnTo>
                <a:lnTo>
                  <a:pt x="3794676" y="351574"/>
                </a:lnTo>
                <a:lnTo>
                  <a:pt x="3816908" y="317901"/>
                </a:lnTo>
                <a:lnTo>
                  <a:pt x="3839775" y="284798"/>
                </a:lnTo>
                <a:lnTo>
                  <a:pt x="3862007" y="251124"/>
                </a:lnTo>
                <a:lnTo>
                  <a:pt x="3883604" y="217451"/>
                </a:lnTo>
                <a:lnTo>
                  <a:pt x="3905836" y="183777"/>
                </a:lnTo>
                <a:lnTo>
                  <a:pt x="3928703" y="151245"/>
                </a:lnTo>
                <a:lnTo>
                  <a:pt x="3950935" y="117572"/>
                </a:lnTo>
                <a:lnTo>
                  <a:pt x="3973167" y="83899"/>
                </a:lnTo>
                <a:lnTo>
                  <a:pt x="3995399" y="122709"/>
                </a:lnTo>
                <a:lnTo>
                  <a:pt x="4018266" y="160948"/>
                </a:lnTo>
                <a:lnTo>
                  <a:pt x="4039863" y="199187"/>
                </a:lnTo>
                <a:lnTo>
                  <a:pt x="4062095" y="237427"/>
                </a:lnTo>
                <a:lnTo>
                  <a:pt x="4084962" y="276237"/>
                </a:lnTo>
                <a:lnTo>
                  <a:pt x="4107194" y="314476"/>
                </a:lnTo>
                <a:lnTo>
                  <a:pt x="4129426" y="353286"/>
                </a:lnTo>
                <a:lnTo>
                  <a:pt x="4151658" y="391526"/>
                </a:lnTo>
                <a:lnTo>
                  <a:pt x="4133872" y="386389"/>
                </a:lnTo>
                <a:lnTo>
                  <a:pt x="4116087" y="381252"/>
                </a:lnTo>
                <a:lnTo>
                  <a:pt x="4098301" y="375545"/>
                </a:lnTo>
                <a:lnTo>
                  <a:pt x="4080516" y="370979"/>
                </a:lnTo>
                <a:lnTo>
                  <a:pt x="4100842" y="405794"/>
                </a:lnTo>
                <a:lnTo>
                  <a:pt x="4121803" y="441180"/>
                </a:lnTo>
                <a:lnTo>
                  <a:pt x="4142130" y="475995"/>
                </a:lnTo>
                <a:lnTo>
                  <a:pt x="4161821" y="511951"/>
                </a:lnTo>
                <a:lnTo>
                  <a:pt x="4182782" y="547337"/>
                </a:lnTo>
                <a:lnTo>
                  <a:pt x="4203109" y="582152"/>
                </a:lnTo>
                <a:lnTo>
                  <a:pt x="4224070" y="618108"/>
                </a:lnTo>
                <a:lnTo>
                  <a:pt x="4244397" y="653494"/>
                </a:lnTo>
                <a:lnTo>
                  <a:pt x="4216448" y="644362"/>
                </a:lnTo>
                <a:lnTo>
                  <a:pt x="4187864" y="636372"/>
                </a:lnTo>
                <a:lnTo>
                  <a:pt x="4159280" y="627810"/>
                </a:lnTo>
                <a:lnTo>
                  <a:pt x="4130696" y="619249"/>
                </a:lnTo>
                <a:lnTo>
                  <a:pt x="4153563" y="658630"/>
                </a:lnTo>
                <a:lnTo>
                  <a:pt x="4176431" y="698011"/>
                </a:lnTo>
                <a:lnTo>
                  <a:pt x="4199298" y="737392"/>
                </a:lnTo>
                <a:lnTo>
                  <a:pt x="4222165" y="777343"/>
                </a:lnTo>
                <a:lnTo>
                  <a:pt x="4245032" y="816724"/>
                </a:lnTo>
                <a:lnTo>
                  <a:pt x="4267899" y="856105"/>
                </a:lnTo>
                <a:lnTo>
                  <a:pt x="4290766" y="895486"/>
                </a:lnTo>
                <a:lnTo>
                  <a:pt x="4313633" y="935438"/>
                </a:lnTo>
                <a:lnTo>
                  <a:pt x="4279968" y="925164"/>
                </a:lnTo>
                <a:lnTo>
                  <a:pt x="4247573" y="914891"/>
                </a:lnTo>
                <a:lnTo>
                  <a:pt x="4213907" y="905188"/>
                </a:lnTo>
                <a:lnTo>
                  <a:pt x="4180242" y="894915"/>
                </a:lnTo>
                <a:lnTo>
                  <a:pt x="4147847" y="885213"/>
                </a:lnTo>
                <a:lnTo>
                  <a:pt x="4114181" y="874939"/>
                </a:lnTo>
                <a:lnTo>
                  <a:pt x="4080516" y="865237"/>
                </a:lnTo>
                <a:lnTo>
                  <a:pt x="4047485" y="856105"/>
                </a:lnTo>
                <a:lnTo>
                  <a:pt x="4047485" y="1055292"/>
                </a:lnTo>
                <a:lnTo>
                  <a:pt x="4094490" y="1060429"/>
                </a:lnTo>
                <a:lnTo>
                  <a:pt x="4141495" y="1066707"/>
                </a:lnTo>
                <a:lnTo>
                  <a:pt x="4188499" y="1072414"/>
                </a:lnTo>
                <a:lnTo>
                  <a:pt x="4236139" y="1078122"/>
                </a:lnTo>
                <a:lnTo>
                  <a:pt x="4283144" y="1084400"/>
                </a:lnTo>
                <a:lnTo>
                  <a:pt x="4330148" y="1090678"/>
                </a:lnTo>
                <a:lnTo>
                  <a:pt x="4377788" y="1096956"/>
                </a:lnTo>
                <a:lnTo>
                  <a:pt x="4424158" y="1102663"/>
                </a:lnTo>
                <a:lnTo>
                  <a:pt x="4424158" y="1026185"/>
                </a:lnTo>
                <a:lnTo>
                  <a:pt x="4398750" y="1026755"/>
                </a:lnTo>
                <a:lnTo>
                  <a:pt x="4373977" y="1028468"/>
                </a:lnTo>
                <a:lnTo>
                  <a:pt x="4348569" y="1029038"/>
                </a:lnTo>
                <a:lnTo>
                  <a:pt x="4323796" y="1030180"/>
                </a:lnTo>
                <a:lnTo>
                  <a:pt x="4340947" y="1005067"/>
                </a:lnTo>
                <a:lnTo>
                  <a:pt x="4358097" y="978813"/>
                </a:lnTo>
                <a:lnTo>
                  <a:pt x="4375248" y="953701"/>
                </a:lnTo>
                <a:lnTo>
                  <a:pt x="4393033" y="928589"/>
                </a:lnTo>
                <a:lnTo>
                  <a:pt x="4382235" y="928589"/>
                </a:lnTo>
                <a:lnTo>
                  <a:pt x="4371436" y="929159"/>
                </a:lnTo>
                <a:lnTo>
                  <a:pt x="4360003" y="929730"/>
                </a:lnTo>
                <a:lnTo>
                  <a:pt x="4349204" y="929730"/>
                </a:lnTo>
                <a:lnTo>
                  <a:pt x="4365720" y="907471"/>
                </a:lnTo>
                <a:lnTo>
                  <a:pt x="4380964" y="884642"/>
                </a:lnTo>
                <a:lnTo>
                  <a:pt x="4396844" y="861242"/>
                </a:lnTo>
                <a:lnTo>
                  <a:pt x="4412089" y="838983"/>
                </a:lnTo>
                <a:lnTo>
                  <a:pt x="4405102" y="838983"/>
                </a:lnTo>
                <a:lnTo>
                  <a:pt x="4398115" y="839554"/>
                </a:lnTo>
                <a:lnTo>
                  <a:pt x="4391127" y="839554"/>
                </a:lnTo>
                <a:lnTo>
                  <a:pt x="4384775" y="839554"/>
                </a:lnTo>
                <a:lnTo>
                  <a:pt x="4401926" y="815012"/>
                </a:lnTo>
                <a:lnTo>
                  <a:pt x="4419076" y="790470"/>
                </a:lnTo>
                <a:lnTo>
                  <a:pt x="4435591" y="764787"/>
                </a:lnTo>
                <a:lnTo>
                  <a:pt x="4452107" y="740246"/>
                </a:lnTo>
                <a:lnTo>
                  <a:pt x="4461635" y="755085"/>
                </a:lnTo>
                <a:lnTo>
                  <a:pt x="4469893" y="769924"/>
                </a:lnTo>
                <a:lnTo>
                  <a:pt x="4478150" y="784763"/>
                </a:lnTo>
                <a:lnTo>
                  <a:pt x="4486407" y="799031"/>
                </a:lnTo>
                <a:lnTo>
                  <a:pt x="4495300" y="814441"/>
                </a:lnTo>
                <a:lnTo>
                  <a:pt x="4503558" y="829280"/>
                </a:lnTo>
                <a:lnTo>
                  <a:pt x="4511816" y="843549"/>
                </a:lnTo>
                <a:lnTo>
                  <a:pt x="4520073" y="858388"/>
                </a:lnTo>
                <a:lnTo>
                  <a:pt x="4513086" y="856676"/>
                </a:lnTo>
                <a:lnTo>
                  <a:pt x="4507369" y="854393"/>
                </a:lnTo>
                <a:lnTo>
                  <a:pt x="4500382" y="852110"/>
                </a:lnTo>
                <a:lnTo>
                  <a:pt x="4493394" y="849827"/>
                </a:lnTo>
                <a:lnTo>
                  <a:pt x="4501017" y="863525"/>
                </a:lnTo>
                <a:lnTo>
                  <a:pt x="4508639" y="877222"/>
                </a:lnTo>
                <a:lnTo>
                  <a:pt x="4516262" y="890920"/>
                </a:lnTo>
                <a:lnTo>
                  <a:pt x="4524519" y="904618"/>
                </a:lnTo>
                <a:lnTo>
                  <a:pt x="4532142" y="917745"/>
                </a:lnTo>
                <a:lnTo>
                  <a:pt x="4539764" y="931442"/>
                </a:lnTo>
                <a:lnTo>
                  <a:pt x="4547386" y="945140"/>
                </a:lnTo>
                <a:lnTo>
                  <a:pt x="4555009" y="958838"/>
                </a:lnTo>
                <a:lnTo>
                  <a:pt x="4544846" y="955413"/>
                </a:lnTo>
                <a:lnTo>
                  <a:pt x="4534048" y="951989"/>
                </a:lnTo>
                <a:lnTo>
                  <a:pt x="4523249" y="948564"/>
                </a:lnTo>
                <a:lnTo>
                  <a:pt x="4512450" y="945140"/>
                </a:lnTo>
                <a:lnTo>
                  <a:pt x="4520708" y="959979"/>
                </a:lnTo>
                <a:lnTo>
                  <a:pt x="4530236" y="974818"/>
                </a:lnTo>
                <a:lnTo>
                  <a:pt x="4538494" y="990228"/>
                </a:lnTo>
                <a:lnTo>
                  <a:pt x="4547386" y="1005067"/>
                </a:lnTo>
                <a:lnTo>
                  <a:pt x="4556279" y="1021048"/>
                </a:lnTo>
                <a:lnTo>
                  <a:pt x="4564537" y="1035887"/>
                </a:lnTo>
                <a:lnTo>
                  <a:pt x="4573430" y="1050726"/>
                </a:lnTo>
                <a:lnTo>
                  <a:pt x="4581687" y="1066136"/>
                </a:lnTo>
                <a:lnTo>
                  <a:pt x="4556914" y="1057575"/>
                </a:lnTo>
                <a:lnTo>
                  <a:pt x="4531507" y="1049585"/>
                </a:lnTo>
                <a:lnTo>
                  <a:pt x="4506734" y="1042165"/>
                </a:lnTo>
                <a:lnTo>
                  <a:pt x="4480690" y="1033604"/>
                </a:lnTo>
                <a:lnTo>
                  <a:pt x="4480690" y="1110654"/>
                </a:lnTo>
                <a:lnTo>
                  <a:pt x="4526425" y="1117502"/>
                </a:lnTo>
                <a:lnTo>
                  <a:pt x="4572159" y="1123210"/>
                </a:lnTo>
                <a:lnTo>
                  <a:pt x="4617894" y="1130059"/>
                </a:lnTo>
                <a:lnTo>
                  <a:pt x="4663628" y="1136907"/>
                </a:lnTo>
                <a:lnTo>
                  <a:pt x="4709362" y="1143756"/>
                </a:lnTo>
                <a:lnTo>
                  <a:pt x="4755097" y="1150605"/>
                </a:lnTo>
                <a:lnTo>
                  <a:pt x="4800831" y="1157454"/>
                </a:lnTo>
                <a:lnTo>
                  <a:pt x="4846565" y="1164303"/>
                </a:lnTo>
                <a:lnTo>
                  <a:pt x="4846565" y="1045019"/>
                </a:lnTo>
                <a:lnTo>
                  <a:pt x="4824333" y="1045019"/>
                </a:lnTo>
                <a:lnTo>
                  <a:pt x="4801466" y="1045590"/>
                </a:lnTo>
                <a:lnTo>
                  <a:pt x="4779234" y="1046160"/>
                </a:lnTo>
                <a:lnTo>
                  <a:pt x="4757002" y="1046731"/>
                </a:lnTo>
                <a:lnTo>
                  <a:pt x="4734135" y="1047302"/>
                </a:lnTo>
                <a:lnTo>
                  <a:pt x="4711903" y="1047302"/>
                </a:lnTo>
                <a:lnTo>
                  <a:pt x="4690306" y="1048443"/>
                </a:lnTo>
                <a:lnTo>
                  <a:pt x="4667439" y="1049014"/>
                </a:lnTo>
                <a:lnTo>
                  <a:pt x="4683319" y="1026755"/>
                </a:lnTo>
                <a:lnTo>
                  <a:pt x="4698564" y="1004497"/>
                </a:lnTo>
                <a:lnTo>
                  <a:pt x="4713808" y="981667"/>
                </a:lnTo>
                <a:lnTo>
                  <a:pt x="4729053" y="959979"/>
                </a:lnTo>
                <a:lnTo>
                  <a:pt x="4744298" y="937150"/>
                </a:lnTo>
                <a:lnTo>
                  <a:pt x="4759543" y="915462"/>
                </a:lnTo>
                <a:lnTo>
                  <a:pt x="4774788" y="892632"/>
                </a:lnTo>
                <a:lnTo>
                  <a:pt x="4790032" y="870944"/>
                </a:lnTo>
                <a:lnTo>
                  <a:pt x="4770976" y="870944"/>
                </a:lnTo>
                <a:lnTo>
                  <a:pt x="4751920" y="871515"/>
                </a:lnTo>
                <a:lnTo>
                  <a:pt x="4732865" y="872086"/>
                </a:lnTo>
                <a:lnTo>
                  <a:pt x="4714444" y="872086"/>
                </a:lnTo>
                <a:lnTo>
                  <a:pt x="4728418" y="852681"/>
                </a:lnTo>
                <a:lnTo>
                  <a:pt x="4741757" y="832705"/>
                </a:lnTo>
                <a:lnTo>
                  <a:pt x="4755731" y="812729"/>
                </a:lnTo>
                <a:lnTo>
                  <a:pt x="4769071" y="792753"/>
                </a:lnTo>
                <a:lnTo>
                  <a:pt x="4783045" y="773348"/>
                </a:lnTo>
                <a:lnTo>
                  <a:pt x="4797020" y="753373"/>
                </a:lnTo>
                <a:lnTo>
                  <a:pt x="4810358" y="732826"/>
                </a:lnTo>
                <a:lnTo>
                  <a:pt x="4824333" y="712850"/>
                </a:lnTo>
                <a:lnTo>
                  <a:pt x="4812264" y="713421"/>
                </a:lnTo>
                <a:lnTo>
                  <a:pt x="4799561" y="713421"/>
                </a:lnTo>
                <a:lnTo>
                  <a:pt x="4788127" y="713421"/>
                </a:lnTo>
                <a:lnTo>
                  <a:pt x="4776058" y="714562"/>
                </a:lnTo>
                <a:lnTo>
                  <a:pt x="4791303" y="692304"/>
                </a:lnTo>
                <a:lnTo>
                  <a:pt x="4805912" y="670616"/>
                </a:lnTo>
                <a:lnTo>
                  <a:pt x="4821157" y="649498"/>
                </a:lnTo>
                <a:lnTo>
                  <a:pt x="4836402" y="627240"/>
                </a:lnTo>
                <a:lnTo>
                  <a:pt x="4851012" y="605552"/>
                </a:lnTo>
                <a:lnTo>
                  <a:pt x="4866256" y="583864"/>
                </a:lnTo>
                <a:lnTo>
                  <a:pt x="4880866" y="562176"/>
                </a:lnTo>
                <a:lnTo>
                  <a:pt x="4896110" y="540488"/>
                </a:lnTo>
                <a:lnTo>
                  <a:pt x="4911355" y="567312"/>
                </a:lnTo>
                <a:lnTo>
                  <a:pt x="4925329" y="592996"/>
                </a:lnTo>
                <a:lnTo>
                  <a:pt x="4940574" y="619820"/>
                </a:lnTo>
                <a:lnTo>
                  <a:pt x="4955819" y="646074"/>
                </a:lnTo>
                <a:lnTo>
                  <a:pt x="4970429" y="672328"/>
                </a:lnTo>
                <a:lnTo>
                  <a:pt x="4985673" y="698582"/>
                </a:lnTo>
                <a:lnTo>
                  <a:pt x="5000919" y="725406"/>
                </a:lnTo>
                <a:lnTo>
                  <a:pt x="5015528" y="751090"/>
                </a:lnTo>
                <a:lnTo>
                  <a:pt x="5004094" y="747665"/>
                </a:lnTo>
                <a:lnTo>
                  <a:pt x="4992025" y="743670"/>
                </a:lnTo>
                <a:lnTo>
                  <a:pt x="4979956" y="739675"/>
                </a:lnTo>
                <a:lnTo>
                  <a:pt x="4968523" y="735680"/>
                </a:lnTo>
                <a:lnTo>
                  <a:pt x="4981862" y="759651"/>
                </a:lnTo>
                <a:lnTo>
                  <a:pt x="4995837" y="784192"/>
                </a:lnTo>
                <a:lnTo>
                  <a:pt x="5009176" y="808163"/>
                </a:lnTo>
                <a:lnTo>
                  <a:pt x="5023150" y="832705"/>
                </a:lnTo>
                <a:lnTo>
                  <a:pt x="5037124" y="856676"/>
                </a:lnTo>
                <a:lnTo>
                  <a:pt x="5050464" y="880647"/>
                </a:lnTo>
                <a:lnTo>
                  <a:pt x="5064438" y="905188"/>
                </a:lnTo>
                <a:lnTo>
                  <a:pt x="5077777" y="929159"/>
                </a:lnTo>
                <a:lnTo>
                  <a:pt x="5058721" y="922881"/>
                </a:lnTo>
                <a:lnTo>
                  <a:pt x="5039666" y="916603"/>
                </a:lnTo>
                <a:lnTo>
                  <a:pt x="5020610" y="909754"/>
                </a:lnTo>
                <a:lnTo>
                  <a:pt x="5001553" y="904047"/>
                </a:lnTo>
                <a:lnTo>
                  <a:pt x="5016798" y="930301"/>
                </a:lnTo>
                <a:lnTo>
                  <a:pt x="5032043" y="957696"/>
                </a:lnTo>
                <a:lnTo>
                  <a:pt x="5047288" y="984521"/>
                </a:lnTo>
                <a:lnTo>
                  <a:pt x="5062533" y="1011916"/>
                </a:lnTo>
                <a:lnTo>
                  <a:pt x="5079047" y="1038741"/>
                </a:lnTo>
                <a:lnTo>
                  <a:pt x="5093658" y="1066136"/>
                </a:lnTo>
                <a:lnTo>
                  <a:pt x="5108902" y="1093532"/>
                </a:lnTo>
                <a:lnTo>
                  <a:pt x="5124147" y="1119785"/>
                </a:lnTo>
                <a:lnTo>
                  <a:pt x="5102550" y="1112366"/>
                </a:lnTo>
                <a:lnTo>
                  <a:pt x="5079683" y="1104946"/>
                </a:lnTo>
                <a:lnTo>
                  <a:pt x="5057451" y="1097527"/>
                </a:lnTo>
                <a:lnTo>
                  <a:pt x="5035219" y="1090107"/>
                </a:lnTo>
                <a:lnTo>
                  <a:pt x="5012352" y="1082117"/>
                </a:lnTo>
                <a:lnTo>
                  <a:pt x="4990120" y="1074697"/>
                </a:lnTo>
                <a:lnTo>
                  <a:pt x="4968523" y="1067278"/>
                </a:lnTo>
                <a:lnTo>
                  <a:pt x="4945656" y="1059858"/>
                </a:lnTo>
                <a:lnTo>
                  <a:pt x="4945656" y="1180283"/>
                </a:lnTo>
                <a:lnTo>
                  <a:pt x="5001553" y="1189415"/>
                </a:lnTo>
                <a:lnTo>
                  <a:pt x="5058086" y="1197976"/>
                </a:lnTo>
                <a:lnTo>
                  <a:pt x="5114619" y="1207108"/>
                </a:lnTo>
                <a:lnTo>
                  <a:pt x="5171151" y="1216240"/>
                </a:lnTo>
                <a:lnTo>
                  <a:pt x="5227049" y="1225372"/>
                </a:lnTo>
                <a:lnTo>
                  <a:pt x="5283581" y="1235074"/>
                </a:lnTo>
                <a:lnTo>
                  <a:pt x="5340114" y="1244777"/>
                </a:lnTo>
                <a:lnTo>
                  <a:pt x="5396647" y="1253338"/>
                </a:lnTo>
                <a:lnTo>
                  <a:pt x="5396647" y="1054151"/>
                </a:lnTo>
                <a:lnTo>
                  <a:pt x="5362981" y="1054151"/>
                </a:lnTo>
                <a:lnTo>
                  <a:pt x="5329316" y="1055292"/>
                </a:lnTo>
                <a:lnTo>
                  <a:pt x="5296921" y="1055292"/>
                </a:lnTo>
                <a:lnTo>
                  <a:pt x="5263255" y="1055292"/>
                </a:lnTo>
                <a:lnTo>
                  <a:pt x="5229589" y="1055863"/>
                </a:lnTo>
                <a:lnTo>
                  <a:pt x="5196559" y="1055863"/>
                </a:lnTo>
                <a:lnTo>
                  <a:pt x="5163529" y="1056434"/>
                </a:lnTo>
                <a:lnTo>
                  <a:pt x="5129863" y="1057004"/>
                </a:lnTo>
                <a:lnTo>
                  <a:pt x="5152730" y="1023331"/>
                </a:lnTo>
                <a:lnTo>
                  <a:pt x="5175598" y="990799"/>
                </a:lnTo>
                <a:lnTo>
                  <a:pt x="5198465" y="957696"/>
                </a:lnTo>
                <a:lnTo>
                  <a:pt x="5221332" y="925164"/>
                </a:lnTo>
                <a:lnTo>
                  <a:pt x="5244199" y="892062"/>
                </a:lnTo>
                <a:lnTo>
                  <a:pt x="5267066" y="859530"/>
                </a:lnTo>
                <a:lnTo>
                  <a:pt x="5289933" y="826427"/>
                </a:lnTo>
                <a:lnTo>
                  <a:pt x="5312801" y="794466"/>
                </a:lnTo>
                <a:lnTo>
                  <a:pt x="5284217" y="794466"/>
                </a:lnTo>
                <a:lnTo>
                  <a:pt x="5256268" y="794466"/>
                </a:lnTo>
                <a:lnTo>
                  <a:pt x="5227049" y="795036"/>
                </a:lnTo>
                <a:lnTo>
                  <a:pt x="5199100" y="795036"/>
                </a:lnTo>
                <a:lnTo>
                  <a:pt x="5219426" y="765358"/>
                </a:lnTo>
                <a:lnTo>
                  <a:pt x="5240388" y="736250"/>
                </a:lnTo>
                <a:lnTo>
                  <a:pt x="5260714" y="706572"/>
                </a:lnTo>
                <a:lnTo>
                  <a:pt x="5281676" y="677465"/>
                </a:lnTo>
                <a:lnTo>
                  <a:pt x="5302002" y="647786"/>
                </a:lnTo>
                <a:lnTo>
                  <a:pt x="5321693" y="618679"/>
                </a:lnTo>
                <a:lnTo>
                  <a:pt x="5342655" y="589000"/>
                </a:lnTo>
                <a:lnTo>
                  <a:pt x="5362981" y="559893"/>
                </a:lnTo>
                <a:lnTo>
                  <a:pt x="5345196" y="559893"/>
                </a:lnTo>
                <a:lnTo>
                  <a:pt x="5327410" y="559893"/>
                </a:lnTo>
                <a:lnTo>
                  <a:pt x="5309625" y="560464"/>
                </a:lnTo>
                <a:lnTo>
                  <a:pt x="5291839" y="560464"/>
                </a:lnTo>
                <a:lnTo>
                  <a:pt x="5314071" y="527932"/>
                </a:lnTo>
                <a:lnTo>
                  <a:pt x="5336303" y="495970"/>
                </a:lnTo>
                <a:lnTo>
                  <a:pt x="5359170" y="464009"/>
                </a:lnTo>
                <a:lnTo>
                  <a:pt x="5381402" y="432619"/>
                </a:lnTo>
                <a:lnTo>
                  <a:pt x="5403634" y="400087"/>
                </a:lnTo>
                <a:lnTo>
                  <a:pt x="5425231" y="368125"/>
                </a:lnTo>
                <a:lnTo>
                  <a:pt x="5448098" y="336164"/>
                </a:lnTo>
                <a:lnTo>
                  <a:pt x="5470330" y="304203"/>
                </a:lnTo>
                <a:lnTo>
                  <a:pt x="5492562" y="343584"/>
                </a:lnTo>
                <a:lnTo>
                  <a:pt x="5514794" y="382964"/>
                </a:lnTo>
                <a:lnTo>
                  <a:pt x="5537661" y="422916"/>
                </a:lnTo>
                <a:lnTo>
                  <a:pt x="5559258" y="462297"/>
                </a:lnTo>
                <a:lnTo>
                  <a:pt x="5581489" y="502248"/>
                </a:lnTo>
                <a:lnTo>
                  <a:pt x="5604357" y="541629"/>
                </a:lnTo>
                <a:lnTo>
                  <a:pt x="5626589" y="581581"/>
                </a:lnTo>
                <a:lnTo>
                  <a:pt x="5648821" y="621532"/>
                </a:lnTo>
                <a:lnTo>
                  <a:pt x="5631035" y="615254"/>
                </a:lnTo>
                <a:lnTo>
                  <a:pt x="5612614" y="608976"/>
                </a:lnTo>
                <a:lnTo>
                  <a:pt x="5595464" y="602698"/>
                </a:lnTo>
                <a:lnTo>
                  <a:pt x="5577678" y="596420"/>
                </a:lnTo>
                <a:lnTo>
                  <a:pt x="5598640" y="632947"/>
                </a:lnTo>
                <a:lnTo>
                  <a:pt x="5618331" y="668904"/>
                </a:lnTo>
                <a:lnTo>
                  <a:pt x="5638657" y="705431"/>
                </a:lnTo>
                <a:lnTo>
                  <a:pt x="5659619" y="741387"/>
                </a:lnTo>
                <a:lnTo>
                  <a:pt x="5679945" y="777914"/>
                </a:lnTo>
                <a:lnTo>
                  <a:pt x="5700272" y="815012"/>
                </a:lnTo>
                <a:lnTo>
                  <a:pt x="5721233" y="850968"/>
                </a:lnTo>
                <a:lnTo>
                  <a:pt x="5741559" y="887496"/>
                </a:lnTo>
                <a:lnTo>
                  <a:pt x="5712976" y="877793"/>
                </a:lnTo>
                <a:lnTo>
                  <a:pt x="5684392" y="867520"/>
                </a:lnTo>
                <a:lnTo>
                  <a:pt x="5656443" y="857817"/>
                </a:lnTo>
                <a:lnTo>
                  <a:pt x="5627859" y="847544"/>
                </a:lnTo>
                <a:lnTo>
                  <a:pt x="5650726" y="888637"/>
                </a:lnTo>
                <a:lnTo>
                  <a:pt x="5673593" y="929159"/>
                </a:lnTo>
                <a:lnTo>
                  <a:pt x="5696460" y="969682"/>
                </a:lnTo>
                <a:lnTo>
                  <a:pt x="5719328" y="1010775"/>
                </a:lnTo>
                <a:lnTo>
                  <a:pt x="5742195" y="1050726"/>
                </a:lnTo>
                <a:lnTo>
                  <a:pt x="5765062" y="1091249"/>
                </a:lnTo>
                <a:lnTo>
                  <a:pt x="5787929" y="1132342"/>
                </a:lnTo>
                <a:lnTo>
                  <a:pt x="5810796" y="1172864"/>
                </a:lnTo>
                <a:lnTo>
                  <a:pt x="5777766" y="1160878"/>
                </a:lnTo>
                <a:lnTo>
                  <a:pt x="5744100" y="1149464"/>
                </a:lnTo>
                <a:lnTo>
                  <a:pt x="5711070" y="1138049"/>
                </a:lnTo>
                <a:lnTo>
                  <a:pt x="5677404" y="1126063"/>
                </a:lnTo>
                <a:lnTo>
                  <a:pt x="5644374" y="1114649"/>
                </a:lnTo>
                <a:lnTo>
                  <a:pt x="5611344" y="1102663"/>
                </a:lnTo>
                <a:lnTo>
                  <a:pt x="5577678" y="1091249"/>
                </a:lnTo>
                <a:lnTo>
                  <a:pt x="5544013" y="1079834"/>
                </a:lnTo>
                <a:lnTo>
                  <a:pt x="5544013" y="1279592"/>
                </a:lnTo>
                <a:lnTo>
                  <a:pt x="5591653" y="1287011"/>
                </a:lnTo>
                <a:lnTo>
                  <a:pt x="5638657" y="1295002"/>
                </a:lnTo>
                <a:lnTo>
                  <a:pt x="5686297" y="1303563"/>
                </a:lnTo>
                <a:lnTo>
                  <a:pt x="5733302" y="1311553"/>
                </a:lnTo>
                <a:lnTo>
                  <a:pt x="5780307" y="1319543"/>
                </a:lnTo>
                <a:lnTo>
                  <a:pt x="5827311" y="1328104"/>
                </a:lnTo>
                <a:lnTo>
                  <a:pt x="5874316" y="1336095"/>
                </a:lnTo>
                <a:lnTo>
                  <a:pt x="5921321" y="1345226"/>
                </a:lnTo>
                <a:lnTo>
                  <a:pt x="5921321" y="1267606"/>
                </a:lnTo>
                <a:lnTo>
                  <a:pt x="5896548" y="1267606"/>
                </a:lnTo>
                <a:lnTo>
                  <a:pt x="5871140" y="1267606"/>
                </a:lnTo>
                <a:lnTo>
                  <a:pt x="5846367" y="1267606"/>
                </a:lnTo>
                <a:lnTo>
                  <a:pt x="5820324" y="1267606"/>
                </a:lnTo>
                <a:lnTo>
                  <a:pt x="5837474" y="1243065"/>
                </a:lnTo>
                <a:lnTo>
                  <a:pt x="5855260" y="1218523"/>
                </a:lnTo>
                <a:lnTo>
                  <a:pt x="5873046" y="1193981"/>
                </a:lnTo>
                <a:lnTo>
                  <a:pt x="5889561" y="1169439"/>
                </a:lnTo>
                <a:lnTo>
                  <a:pt x="5878762" y="1169439"/>
                </a:lnTo>
                <a:lnTo>
                  <a:pt x="5867964" y="1169439"/>
                </a:lnTo>
                <a:lnTo>
                  <a:pt x="5857801" y="1169439"/>
                </a:lnTo>
                <a:lnTo>
                  <a:pt x="5847002" y="1169439"/>
                </a:lnTo>
                <a:lnTo>
                  <a:pt x="5862247" y="1146610"/>
                </a:lnTo>
                <a:lnTo>
                  <a:pt x="5878127" y="1124922"/>
                </a:lnTo>
                <a:lnTo>
                  <a:pt x="5893372" y="1102093"/>
                </a:lnTo>
                <a:lnTo>
                  <a:pt x="5909252" y="1080405"/>
                </a:lnTo>
                <a:lnTo>
                  <a:pt x="5902265" y="1080405"/>
                </a:lnTo>
                <a:lnTo>
                  <a:pt x="5895278" y="1080405"/>
                </a:lnTo>
                <a:lnTo>
                  <a:pt x="5888926" y="1080405"/>
                </a:lnTo>
                <a:lnTo>
                  <a:pt x="5881938" y="1080405"/>
                </a:lnTo>
                <a:lnTo>
                  <a:pt x="5898454" y="1055863"/>
                </a:lnTo>
                <a:lnTo>
                  <a:pt x="5916239" y="1031892"/>
                </a:lnTo>
                <a:lnTo>
                  <a:pt x="5932754" y="1007921"/>
                </a:lnTo>
                <a:lnTo>
                  <a:pt x="5949905" y="983379"/>
                </a:lnTo>
                <a:lnTo>
                  <a:pt x="5958162" y="998219"/>
                </a:lnTo>
                <a:lnTo>
                  <a:pt x="5966420" y="1013058"/>
                </a:lnTo>
                <a:lnTo>
                  <a:pt x="5974677" y="1028468"/>
                </a:lnTo>
                <a:lnTo>
                  <a:pt x="5984205" y="1043307"/>
                </a:lnTo>
                <a:lnTo>
                  <a:pt x="5992463" y="1058717"/>
                </a:lnTo>
                <a:lnTo>
                  <a:pt x="6000720" y="1074126"/>
                </a:lnTo>
                <a:lnTo>
                  <a:pt x="6008978" y="1088966"/>
                </a:lnTo>
                <a:lnTo>
                  <a:pt x="6017236" y="1104376"/>
                </a:lnTo>
                <a:lnTo>
                  <a:pt x="6010884" y="1101522"/>
                </a:lnTo>
                <a:lnTo>
                  <a:pt x="6003896" y="1099239"/>
                </a:lnTo>
                <a:lnTo>
                  <a:pt x="5996909" y="1096956"/>
                </a:lnTo>
                <a:lnTo>
                  <a:pt x="5990557" y="1094673"/>
                </a:lnTo>
                <a:lnTo>
                  <a:pt x="5998180" y="1108371"/>
                </a:lnTo>
                <a:lnTo>
                  <a:pt x="6005802" y="1122068"/>
                </a:lnTo>
                <a:lnTo>
                  <a:pt x="6013424" y="1135766"/>
                </a:lnTo>
                <a:lnTo>
                  <a:pt x="6021047" y="1150034"/>
                </a:lnTo>
                <a:lnTo>
                  <a:pt x="6029940" y="1163732"/>
                </a:lnTo>
                <a:lnTo>
                  <a:pt x="6037562" y="1177430"/>
                </a:lnTo>
                <a:lnTo>
                  <a:pt x="6045184" y="1191127"/>
                </a:lnTo>
                <a:lnTo>
                  <a:pt x="6052807" y="1204825"/>
                </a:lnTo>
                <a:lnTo>
                  <a:pt x="6042008" y="1201401"/>
                </a:lnTo>
                <a:lnTo>
                  <a:pt x="6031210" y="1197406"/>
                </a:lnTo>
                <a:lnTo>
                  <a:pt x="6020412" y="1193981"/>
                </a:lnTo>
                <a:lnTo>
                  <a:pt x="6009613" y="1189986"/>
                </a:lnTo>
                <a:lnTo>
                  <a:pt x="6018506" y="1205396"/>
                </a:lnTo>
                <a:lnTo>
                  <a:pt x="6027399" y="1221377"/>
                </a:lnTo>
                <a:lnTo>
                  <a:pt x="6035656" y="1236216"/>
                </a:lnTo>
                <a:lnTo>
                  <a:pt x="6043914" y="1252196"/>
                </a:lnTo>
                <a:lnTo>
                  <a:pt x="6053442" y="1267035"/>
                </a:lnTo>
                <a:lnTo>
                  <a:pt x="6061700" y="1283016"/>
                </a:lnTo>
                <a:lnTo>
                  <a:pt x="6069957" y="1297855"/>
                </a:lnTo>
                <a:lnTo>
                  <a:pt x="6079485" y="1313836"/>
                </a:lnTo>
                <a:lnTo>
                  <a:pt x="6054077" y="1304704"/>
                </a:lnTo>
                <a:lnTo>
                  <a:pt x="6028034" y="1296143"/>
                </a:lnTo>
                <a:lnTo>
                  <a:pt x="6003261" y="1287011"/>
                </a:lnTo>
                <a:lnTo>
                  <a:pt x="5977853" y="1277879"/>
                </a:lnTo>
                <a:lnTo>
                  <a:pt x="5977853" y="1354929"/>
                </a:lnTo>
                <a:lnTo>
                  <a:pt x="6096000" y="1376046"/>
                </a:lnTo>
                <a:lnTo>
                  <a:pt x="6127125" y="1380612"/>
                </a:lnTo>
                <a:lnTo>
                  <a:pt x="6157615" y="1386319"/>
                </a:lnTo>
                <a:lnTo>
                  <a:pt x="6188739" y="1391456"/>
                </a:lnTo>
                <a:lnTo>
                  <a:pt x="6219229" y="1397163"/>
                </a:lnTo>
                <a:lnTo>
                  <a:pt x="6250989" y="1402871"/>
                </a:lnTo>
                <a:lnTo>
                  <a:pt x="6281478" y="1408007"/>
                </a:lnTo>
                <a:lnTo>
                  <a:pt x="6312603" y="1413715"/>
                </a:lnTo>
                <a:lnTo>
                  <a:pt x="6343728" y="1418851"/>
                </a:lnTo>
                <a:lnTo>
                  <a:pt x="6343728" y="1299567"/>
                </a:lnTo>
                <a:lnTo>
                  <a:pt x="6320861" y="1299567"/>
                </a:lnTo>
                <a:lnTo>
                  <a:pt x="6298629" y="1299567"/>
                </a:lnTo>
                <a:lnTo>
                  <a:pt x="6276397" y="1299567"/>
                </a:lnTo>
                <a:lnTo>
                  <a:pt x="6253529" y="1299567"/>
                </a:lnTo>
                <a:lnTo>
                  <a:pt x="6231933" y="1299567"/>
                </a:lnTo>
                <a:lnTo>
                  <a:pt x="6209701" y="1299567"/>
                </a:lnTo>
                <a:lnTo>
                  <a:pt x="6186834" y="1299567"/>
                </a:lnTo>
                <a:lnTo>
                  <a:pt x="6164602" y="1299567"/>
                </a:lnTo>
                <a:lnTo>
                  <a:pt x="6179846" y="1277309"/>
                </a:lnTo>
                <a:lnTo>
                  <a:pt x="6195091" y="1255621"/>
                </a:lnTo>
                <a:lnTo>
                  <a:pt x="6210336" y="1233362"/>
                </a:lnTo>
                <a:lnTo>
                  <a:pt x="6226216" y="1211674"/>
                </a:lnTo>
                <a:lnTo>
                  <a:pt x="6241461" y="1189986"/>
                </a:lnTo>
                <a:lnTo>
                  <a:pt x="6256705" y="1167727"/>
                </a:lnTo>
                <a:lnTo>
                  <a:pt x="6271950" y="1146039"/>
                </a:lnTo>
                <a:lnTo>
                  <a:pt x="6287195" y="1124351"/>
                </a:lnTo>
                <a:lnTo>
                  <a:pt x="6268139" y="1124351"/>
                </a:lnTo>
                <a:lnTo>
                  <a:pt x="6249083" y="1124351"/>
                </a:lnTo>
                <a:lnTo>
                  <a:pt x="6230027" y="1124351"/>
                </a:lnTo>
                <a:lnTo>
                  <a:pt x="6210971" y="1124351"/>
                </a:lnTo>
                <a:lnTo>
                  <a:pt x="6224946" y="1104376"/>
                </a:lnTo>
                <a:lnTo>
                  <a:pt x="6238285" y="1084970"/>
                </a:lnTo>
                <a:lnTo>
                  <a:pt x="6252259" y="1065565"/>
                </a:lnTo>
                <a:lnTo>
                  <a:pt x="6266233" y="1046160"/>
                </a:lnTo>
                <a:lnTo>
                  <a:pt x="6279573" y="1026185"/>
                </a:lnTo>
                <a:lnTo>
                  <a:pt x="6293547" y="1006209"/>
                </a:lnTo>
                <a:lnTo>
                  <a:pt x="6306886" y="987375"/>
                </a:lnTo>
                <a:lnTo>
                  <a:pt x="6320861" y="967399"/>
                </a:lnTo>
                <a:lnTo>
                  <a:pt x="6309427" y="967399"/>
                </a:lnTo>
                <a:lnTo>
                  <a:pt x="6297358" y="967399"/>
                </a:lnTo>
                <a:lnTo>
                  <a:pt x="6285289" y="967399"/>
                </a:lnTo>
                <a:lnTo>
                  <a:pt x="6273856" y="967399"/>
                </a:lnTo>
                <a:lnTo>
                  <a:pt x="6287830" y="946282"/>
                </a:lnTo>
                <a:lnTo>
                  <a:pt x="6303075" y="924594"/>
                </a:lnTo>
                <a:lnTo>
                  <a:pt x="6318320" y="902906"/>
                </a:lnTo>
                <a:lnTo>
                  <a:pt x="6332929" y="881788"/>
                </a:lnTo>
                <a:lnTo>
                  <a:pt x="6348174" y="860671"/>
                </a:lnTo>
                <a:lnTo>
                  <a:pt x="6363419" y="838983"/>
                </a:lnTo>
                <a:lnTo>
                  <a:pt x="6378028" y="817866"/>
                </a:lnTo>
                <a:lnTo>
                  <a:pt x="6393273" y="796178"/>
                </a:lnTo>
                <a:lnTo>
                  <a:pt x="6407883" y="823002"/>
                </a:lnTo>
                <a:lnTo>
                  <a:pt x="6423127" y="849827"/>
                </a:lnTo>
                <a:lnTo>
                  <a:pt x="6438372" y="876652"/>
                </a:lnTo>
                <a:lnTo>
                  <a:pt x="6452347" y="902906"/>
                </a:lnTo>
                <a:lnTo>
                  <a:pt x="6467591" y="929159"/>
                </a:lnTo>
                <a:lnTo>
                  <a:pt x="6482836" y="955984"/>
                </a:lnTo>
                <a:lnTo>
                  <a:pt x="6497446" y="982238"/>
                </a:lnTo>
                <a:lnTo>
                  <a:pt x="6512690" y="1009063"/>
                </a:lnTo>
                <a:lnTo>
                  <a:pt x="6500622" y="1005067"/>
                </a:lnTo>
                <a:lnTo>
                  <a:pt x="6489188" y="1001072"/>
                </a:lnTo>
                <a:lnTo>
                  <a:pt x="6477119" y="997077"/>
                </a:lnTo>
                <a:lnTo>
                  <a:pt x="6465051" y="992511"/>
                </a:lnTo>
                <a:lnTo>
                  <a:pt x="6478390" y="1016482"/>
                </a:lnTo>
                <a:lnTo>
                  <a:pt x="6492364" y="1041595"/>
                </a:lnTo>
                <a:lnTo>
                  <a:pt x="6505703" y="1066136"/>
                </a:lnTo>
                <a:lnTo>
                  <a:pt x="6519678" y="1090107"/>
                </a:lnTo>
                <a:lnTo>
                  <a:pt x="6533652" y="1114649"/>
                </a:lnTo>
                <a:lnTo>
                  <a:pt x="6546991" y="1139190"/>
                </a:lnTo>
                <a:lnTo>
                  <a:pt x="6560966" y="1163161"/>
                </a:lnTo>
                <a:lnTo>
                  <a:pt x="6574305" y="1187703"/>
                </a:lnTo>
                <a:lnTo>
                  <a:pt x="6556519" y="1180854"/>
                </a:lnTo>
                <a:lnTo>
                  <a:pt x="6537463" y="1174576"/>
                </a:lnTo>
                <a:lnTo>
                  <a:pt x="6518407" y="1167727"/>
                </a:lnTo>
                <a:lnTo>
                  <a:pt x="6499351" y="1160878"/>
                </a:lnTo>
                <a:lnTo>
                  <a:pt x="6514596" y="1188274"/>
                </a:lnTo>
                <a:lnTo>
                  <a:pt x="6529841" y="1215669"/>
                </a:lnTo>
                <a:lnTo>
                  <a:pt x="6545086" y="1243065"/>
                </a:lnTo>
                <a:lnTo>
                  <a:pt x="6560330" y="1270460"/>
                </a:lnTo>
                <a:lnTo>
                  <a:pt x="6575575" y="1297284"/>
                </a:lnTo>
                <a:lnTo>
                  <a:pt x="6590820" y="1324680"/>
                </a:lnTo>
                <a:lnTo>
                  <a:pt x="6606065" y="1352075"/>
                </a:lnTo>
                <a:lnTo>
                  <a:pt x="6621945" y="1379471"/>
                </a:lnTo>
                <a:lnTo>
                  <a:pt x="6599077" y="1370909"/>
                </a:lnTo>
                <a:lnTo>
                  <a:pt x="6576846" y="1363490"/>
                </a:lnTo>
                <a:lnTo>
                  <a:pt x="6554614" y="1356070"/>
                </a:lnTo>
                <a:lnTo>
                  <a:pt x="6531746" y="1348080"/>
                </a:lnTo>
                <a:lnTo>
                  <a:pt x="6509514" y="1340090"/>
                </a:lnTo>
                <a:lnTo>
                  <a:pt x="6487918" y="1332099"/>
                </a:lnTo>
                <a:lnTo>
                  <a:pt x="6465051" y="1324680"/>
                </a:lnTo>
                <a:lnTo>
                  <a:pt x="6442819" y="1317260"/>
                </a:lnTo>
                <a:lnTo>
                  <a:pt x="6442819" y="1436544"/>
                </a:lnTo>
                <a:lnTo>
                  <a:pt x="6499351" y="1446247"/>
                </a:lnTo>
                <a:lnTo>
                  <a:pt x="6555249" y="1455949"/>
                </a:lnTo>
                <a:lnTo>
                  <a:pt x="6611781" y="1466223"/>
                </a:lnTo>
                <a:lnTo>
                  <a:pt x="6668314" y="1475925"/>
                </a:lnTo>
                <a:lnTo>
                  <a:pt x="6724847" y="1485628"/>
                </a:lnTo>
                <a:lnTo>
                  <a:pt x="6780744" y="1494759"/>
                </a:lnTo>
                <a:lnTo>
                  <a:pt x="6836642" y="1504462"/>
                </a:lnTo>
                <a:lnTo>
                  <a:pt x="6893174" y="1513594"/>
                </a:lnTo>
                <a:lnTo>
                  <a:pt x="6893174" y="1314407"/>
                </a:lnTo>
                <a:lnTo>
                  <a:pt x="6860144" y="1314977"/>
                </a:lnTo>
                <a:lnTo>
                  <a:pt x="6826479" y="1314977"/>
                </a:lnTo>
                <a:lnTo>
                  <a:pt x="6793448" y="1314977"/>
                </a:lnTo>
                <a:lnTo>
                  <a:pt x="6760418" y="1314977"/>
                </a:lnTo>
                <a:lnTo>
                  <a:pt x="6726752" y="1315548"/>
                </a:lnTo>
                <a:lnTo>
                  <a:pt x="6693722" y="1315548"/>
                </a:lnTo>
                <a:lnTo>
                  <a:pt x="6660692" y="1315548"/>
                </a:lnTo>
                <a:lnTo>
                  <a:pt x="6627026" y="1315548"/>
                </a:lnTo>
                <a:lnTo>
                  <a:pt x="6649893" y="1283016"/>
                </a:lnTo>
                <a:lnTo>
                  <a:pt x="6672760" y="1250484"/>
                </a:lnTo>
                <a:lnTo>
                  <a:pt x="6695628" y="1217952"/>
                </a:lnTo>
                <a:lnTo>
                  <a:pt x="6718495" y="1184849"/>
                </a:lnTo>
                <a:lnTo>
                  <a:pt x="6741362" y="1152317"/>
                </a:lnTo>
                <a:lnTo>
                  <a:pt x="6764229" y="1119215"/>
                </a:lnTo>
                <a:lnTo>
                  <a:pt x="6787096" y="1087253"/>
                </a:lnTo>
                <a:lnTo>
                  <a:pt x="6809963" y="1054151"/>
                </a:lnTo>
                <a:lnTo>
                  <a:pt x="6780744" y="1054151"/>
                </a:lnTo>
                <a:lnTo>
                  <a:pt x="6752795" y="1054151"/>
                </a:lnTo>
                <a:lnTo>
                  <a:pt x="6724847" y="1054151"/>
                </a:lnTo>
                <a:lnTo>
                  <a:pt x="6696263" y="1054151"/>
                </a:lnTo>
                <a:lnTo>
                  <a:pt x="6717224" y="1025614"/>
                </a:lnTo>
                <a:lnTo>
                  <a:pt x="6737551" y="995936"/>
                </a:lnTo>
                <a:lnTo>
                  <a:pt x="6757877" y="966828"/>
                </a:lnTo>
                <a:lnTo>
                  <a:pt x="6778203" y="937150"/>
                </a:lnTo>
                <a:lnTo>
                  <a:pt x="6798530" y="908042"/>
                </a:lnTo>
                <a:lnTo>
                  <a:pt x="6818856" y="878364"/>
                </a:lnTo>
                <a:lnTo>
                  <a:pt x="6839818" y="849256"/>
                </a:lnTo>
                <a:lnTo>
                  <a:pt x="6860144" y="819578"/>
                </a:lnTo>
                <a:lnTo>
                  <a:pt x="6842994" y="819578"/>
                </a:lnTo>
                <a:lnTo>
                  <a:pt x="6824573" y="820149"/>
                </a:lnTo>
                <a:lnTo>
                  <a:pt x="6806787" y="820149"/>
                </a:lnTo>
                <a:lnTo>
                  <a:pt x="6789637" y="820149"/>
                </a:lnTo>
                <a:lnTo>
                  <a:pt x="6811234" y="788187"/>
                </a:lnTo>
                <a:lnTo>
                  <a:pt x="6833466" y="756226"/>
                </a:lnTo>
                <a:lnTo>
                  <a:pt x="6855698" y="724836"/>
                </a:lnTo>
                <a:lnTo>
                  <a:pt x="6878565" y="692304"/>
                </a:lnTo>
                <a:lnTo>
                  <a:pt x="6900797" y="660342"/>
                </a:lnTo>
                <a:lnTo>
                  <a:pt x="6923029" y="627810"/>
                </a:lnTo>
                <a:lnTo>
                  <a:pt x="6944625" y="595849"/>
                </a:lnTo>
                <a:lnTo>
                  <a:pt x="6967493" y="563888"/>
                </a:lnTo>
                <a:lnTo>
                  <a:pt x="6989725" y="603269"/>
                </a:lnTo>
                <a:lnTo>
                  <a:pt x="7011956" y="643220"/>
                </a:lnTo>
                <a:lnTo>
                  <a:pt x="7034188" y="682030"/>
                </a:lnTo>
                <a:lnTo>
                  <a:pt x="7057056" y="721982"/>
                </a:lnTo>
                <a:lnTo>
                  <a:pt x="7079288" y="761363"/>
                </a:lnTo>
                <a:lnTo>
                  <a:pt x="7100884" y="800744"/>
                </a:lnTo>
                <a:lnTo>
                  <a:pt x="7123751" y="840124"/>
                </a:lnTo>
                <a:lnTo>
                  <a:pt x="7145983" y="878935"/>
                </a:lnTo>
                <a:lnTo>
                  <a:pt x="7128198" y="873798"/>
                </a:lnTo>
                <a:lnTo>
                  <a:pt x="7110412" y="867520"/>
                </a:lnTo>
                <a:lnTo>
                  <a:pt x="7092627" y="861242"/>
                </a:lnTo>
                <a:lnTo>
                  <a:pt x="7075476" y="854964"/>
                </a:lnTo>
                <a:lnTo>
                  <a:pt x="7095167" y="891491"/>
                </a:lnTo>
                <a:lnTo>
                  <a:pt x="7115494" y="928018"/>
                </a:lnTo>
                <a:lnTo>
                  <a:pt x="7135820" y="963974"/>
                </a:lnTo>
                <a:lnTo>
                  <a:pt x="7156782" y="999360"/>
                </a:lnTo>
                <a:lnTo>
                  <a:pt x="7177108" y="1035887"/>
                </a:lnTo>
                <a:lnTo>
                  <a:pt x="7198070" y="1072414"/>
                </a:lnTo>
                <a:lnTo>
                  <a:pt x="7217761" y="1108371"/>
                </a:lnTo>
                <a:lnTo>
                  <a:pt x="7238087" y="1143756"/>
                </a:lnTo>
                <a:lnTo>
                  <a:pt x="7210138" y="1135195"/>
                </a:lnTo>
                <a:lnTo>
                  <a:pt x="7181554" y="1125493"/>
                </a:lnTo>
                <a:lnTo>
                  <a:pt x="7153606" y="1115790"/>
                </a:lnTo>
                <a:lnTo>
                  <a:pt x="7125657" y="1106088"/>
                </a:lnTo>
                <a:lnTo>
                  <a:pt x="7148524" y="1146610"/>
                </a:lnTo>
                <a:lnTo>
                  <a:pt x="7171391" y="1187132"/>
                </a:lnTo>
                <a:lnTo>
                  <a:pt x="7194258" y="1227655"/>
                </a:lnTo>
                <a:lnTo>
                  <a:pt x="7217126" y="1267035"/>
                </a:lnTo>
                <a:lnTo>
                  <a:pt x="7239993" y="1307558"/>
                </a:lnTo>
                <a:lnTo>
                  <a:pt x="7262860" y="1348080"/>
                </a:lnTo>
                <a:lnTo>
                  <a:pt x="7284457" y="1388032"/>
                </a:lnTo>
                <a:lnTo>
                  <a:pt x="7307324" y="1427983"/>
                </a:lnTo>
                <a:lnTo>
                  <a:pt x="7274929" y="1417139"/>
                </a:lnTo>
                <a:lnTo>
                  <a:pt x="7241263" y="1406295"/>
                </a:lnTo>
                <a:lnTo>
                  <a:pt x="7207598" y="1394880"/>
                </a:lnTo>
                <a:lnTo>
                  <a:pt x="7175203" y="1384036"/>
                </a:lnTo>
                <a:lnTo>
                  <a:pt x="7141537" y="1372622"/>
                </a:lnTo>
                <a:lnTo>
                  <a:pt x="7107871" y="1361778"/>
                </a:lnTo>
                <a:lnTo>
                  <a:pt x="7075476" y="1349792"/>
                </a:lnTo>
                <a:lnTo>
                  <a:pt x="7041811" y="1338948"/>
                </a:lnTo>
                <a:lnTo>
                  <a:pt x="7041811" y="1538135"/>
                </a:lnTo>
                <a:lnTo>
                  <a:pt x="7088816" y="1546126"/>
                </a:lnTo>
                <a:lnTo>
                  <a:pt x="7135820" y="1553545"/>
                </a:lnTo>
                <a:lnTo>
                  <a:pt x="7183460" y="1561536"/>
                </a:lnTo>
                <a:lnTo>
                  <a:pt x="7229830" y="1568955"/>
                </a:lnTo>
                <a:lnTo>
                  <a:pt x="7276834" y="1576375"/>
                </a:lnTo>
                <a:lnTo>
                  <a:pt x="7324474" y="1583224"/>
                </a:lnTo>
                <a:lnTo>
                  <a:pt x="7371479" y="1590643"/>
                </a:lnTo>
                <a:lnTo>
                  <a:pt x="7419119" y="1597492"/>
                </a:lnTo>
                <a:lnTo>
                  <a:pt x="7419119" y="1521013"/>
                </a:lnTo>
                <a:lnTo>
                  <a:pt x="7393711" y="1521584"/>
                </a:lnTo>
                <a:lnTo>
                  <a:pt x="7368303" y="1522155"/>
                </a:lnTo>
                <a:lnTo>
                  <a:pt x="7342895" y="1523296"/>
                </a:lnTo>
                <a:lnTo>
                  <a:pt x="7317487" y="1523867"/>
                </a:lnTo>
                <a:lnTo>
                  <a:pt x="7335273" y="1498184"/>
                </a:lnTo>
                <a:lnTo>
                  <a:pt x="7352423" y="1473071"/>
                </a:lnTo>
                <a:lnTo>
                  <a:pt x="7369573" y="1447959"/>
                </a:lnTo>
                <a:lnTo>
                  <a:pt x="7386724" y="1422847"/>
                </a:lnTo>
                <a:lnTo>
                  <a:pt x="7375925" y="1422847"/>
                </a:lnTo>
                <a:lnTo>
                  <a:pt x="7365762" y="1422847"/>
                </a:lnTo>
                <a:lnTo>
                  <a:pt x="7354964" y="1423988"/>
                </a:lnTo>
                <a:lnTo>
                  <a:pt x="7344165" y="1423988"/>
                </a:lnTo>
                <a:lnTo>
                  <a:pt x="7359410" y="1401159"/>
                </a:lnTo>
                <a:lnTo>
                  <a:pt x="7375290" y="1378900"/>
                </a:lnTo>
                <a:lnTo>
                  <a:pt x="7390535" y="1356070"/>
                </a:lnTo>
                <a:lnTo>
                  <a:pt x="7405780" y="1333241"/>
                </a:lnTo>
                <a:lnTo>
                  <a:pt x="7400063" y="1333241"/>
                </a:lnTo>
                <a:lnTo>
                  <a:pt x="7393076" y="1334382"/>
                </a:lnTo>
                <a:lnTo>
                  <a:pt x="7386088" y="1334382"/>
                </a:lnTo>
                <a:lnTo>
                  <a:pt x="7379101" y="1334382"/>
                </a:lnTo>
                <a:lnTo>
                  <a:pt x="7396252" y="1309270"/>
                </a:lnTo>
                <a:lnTo>
                  <a:pt x="7412767" y="1284728"/>
                </a:lnTo>
                <a:lnTo>
                  <a:pt x="7430552" y="1260187"/>
                </a:lnTo>
                <a:lnTo>
                  <a:pt x="7447067" y="1235645"/>
                </a:lnTo>
                <a:lnTo>
                  <a:pt x="7455325" y="1250484"/>
                </a:lnTo>
                <a:lnTo>
                  <a:pt x="7463583" y="1265894"/>
                </a:lnTo>
                <a:lnTo>
                  <a:pt x="7472475" y="1280162"/>
                </a:lnTo>
                <a:lnTo>
                  <a:pt x="7480733" y="1295002"/>
                </a:lnTo>
                <a:lnTo>
                  <a:pt x="7488991" y="1310411"/>
                </a:lnTo>
                <a:lnTo>
                  <a:pt x="7497883" y="1324680"/>
                </a:lnTo>
                <a:lnTo>
                  <a:pt x="7506776" y="1339519"/>
                </a:lnTo>
                <a:lnTo>
                  <a:pt x="7515034" y="1354929"/>
                </a:lnTo>
                <a:lnTo>
                  <a:pt x="7508047" y="1352646"/>
                </a:lnTo>
                <a:lnTo>
                  <a:pt x="7501059" y="1349792"/>
                </a:lnTo>
                <a:lnTo>
                  <a:pt x="7494072" y="1348080"/>
                </a:lnTo>
                <a:lnTo>
                  <a:pt x="7487720" y="1345797"/>
                </a:lnTo>
                <a:lnTo>
                  <a:pt x="7495978" y="1359495"/>
                </a:lnTo>
                <a:lnTo>
                  <a:pt x="7503600" y="1373192"/>
                </a:lnTo>
                <a:lnTo>
                  <a:pt x="7511223" y="1386890"/>
                </a:lnTo>
                <a:lnTo>
                  <a:pt x="7518845" y="1400588"/>
                </a:lnTo>
                <a:lnTo>
                  <a:pt x="7526467" y="1413715"/>
                </a:lnTo>
                <a:lnTo>
                  <a:pt x="7534725" y="1427412"/>
                </a:lnTo>
                <a:lnTo>
                  <a:pt x="7542347" y="1441110"/>
                </a:lnTo>
                <a:lnTo>
                  <a:pt x="7549970" y="1454808"/>
                </a:lnTo>
                <a:lnTo>
                  <a:pt x="7539171" y="1451383"/>
                </a:lnTo>
                <a:lnTo>
                  <a:pt x="7528373" y="1447959"/>
                </a:lnTo>
                <a:lnTo>
                  <a:pt x="7518210" y="1444535"/>
                </a:lnTo>
                <a:lnTo>
                  <a:pt x="7507411" y="1441110"/>
                </a:lnTo>
                <a:lnTo>
                  <a:pt x="7515669" y="1455949"/>
                </a:lnTo>
                <a:lnTo>
                  <a:pt x="7523926" y="1470788"/>
                </a:lnTo>
                <a:lnTo>
                  <a:pt x="7532819" y="1486198"/>
                </a:lnTo>
                <a:lnTo>
                  <a:pt x="7541712" y="1501608"/>
                </a:lnTo>
                <a:lnTo>
                  <a:pt x="7549970" y="1517018"/>
                </a:lnTo>
                <a:lnTo>
                  <a:pt x="7558862" y="1531857"/>
                </a:lnTo>
                <a:lnTo>
                  <a:pt x="7567120" y="1546696"/>
                </a:lnTo>
                <a:lnTo>
                  <a:pt x="7576648" y="1562106"/>
                </a:lnTo>
                <a:lnTo>
                  <a:pt x="7550605" y="1553545"/>
                </a:lnTo>
                <a:lnTo>
                  <a:pt x="7525197" y="1546126"/>
                </a:lnTo>
                <a:lnTo>
                  <a:pt x="7500424" y="1538135"/>
                </a:lnTo>
                <a:lnTo>
                  <a:pt x="7475016" y="1530145"/>
                </a:lnTo>
                <a:lnTo>
                  <a:pt x="7475016" y="1606624"/>
                </a:lnTo>
                <a:lnTo>
                  <a:pt x="7520750" y="1613473"/>
                </a:lnTo>
                <a:lnTo>
                  <a:pt x="7566485" y="1619751"/>
                </a:lnTo>
                <a:lnTo>
                  <a:pt x="7612219" y="1626599"/>
                </a:lnTo>
                <a:lnTo>
                  <a:pt x="7657953" y="1633448"/>
                </a:lnTo>
                <a:lnTo>
                  <a:pt x="7703052" y="1639156"/>
                </a:lnTo>
                <a:lnTo>
                  <a:pt x="7748787" y="1645434"/>
                </a:lnTo>
                <a:lnTo>
                  <a:pt x="7794521" y="1651712"/>
                </a:lnTo>
                <a:lnTo>
                  <a:pt x="7840255" y="1657990"/>
                </a:lnTo>
                <a:lnTo>
                  <a:pt x="7840255" y="1538135"/>
                </a:lnTo>
                <a:lnTo>
                  <a:pt x="7818023" y="1539277"/>
                </a:lnTo>
                <a:lnTo>
                  <a:pt x="7795791" y="1539848"/>
                </a:lnTo>
                <a:lnTo>
                  <a:pt x="7772924" y="1540989"/>
                </a:lnTo>
                <a:lnTo>
                  <a:pt x="7751328" y="1542130"/>
                </a:lnTo>
                <a:lnTo>
                  <a:pt x="7729096" y="1542701"/>
                </a:lnTo>
                <a:lnTo>
                  <a:pt x="7706228" y="1543272"/>
                </a:lnTo>
                <a:lnTo>
                  <a:pt x="7683996" y="1544413"/>
                </a:lnTo>
                <a:lnTo>
                  <a:pt x="7661765" y="1544984"/>
                </a:lnTo>
                <a:lnTo>
                  <a:pt x="7677009" y="1523296"/>
                </a:lnTo>
                <a:lnTo>
                  <a:pt x="7692254" y="1500467"/>
                </a:lnTo>
                <a:lnTo>
                  <a:pt x="7707499" y="1477637"/>
                </a:lnTo>
                <a:lnTo>
                  <a:pt x="7722744" y="1455379"/>
                </a:lnTo>
                <a:lnTo>
                  <a:pt x="7737988" y="1432549"/>
                </a:lnTo>
                <a:lnTo>
                  <a:pt x="7753233" y="1410861"/>
                </a:lnTo>
                <a:lnTo>
                  <a:pt x="7769113" y="1388032"/>
                </a:lnTo>
                <a:lnTo>
                  <a:pt x="7784358" y="1365773"/>
                </a:lnTo>
                <a:lnTo>
                  <a:pt x="7765302" y="1366344"/>
                </a:lnTo>
                <a:lnTo>
                  <a:pt x="7746246" y="1366914"/>
                </a:lnTo>
                <a:lnTo>
                  <a:pt x="7727190" y="1367485"/>
                </a:lnTo>
                <a:lnTo>
                  <a:pt x="7708134" y="1368627"/>
                </a:lnTo>
                <a:lnTo>
                  <a:pt x="7722108" y="1348651"/>
                </a:lnTo>
                <a:lnTo>
                  <a:pt x="7736083" y="1328104"/>
                </a:lnTo>
                <a:lnTo>
                  <a:pt x="7749422" y="1308128"/>
                </a:lnTo>
                <a:lnTo>
                  <a:pt x="7763396" y="1287582"/>
                </a:lnTo>
                <a:lnTo>
                  <a:pt x="7776735" y="1267606"/>
                </a:lnTo>
                <a:lnTo>
                  <a:pt x="7790710" y="1247060"/>
                </a:lnTo>
                <a:lnTo>
                  <a:pt x="7804684" y="1227655"/>
                </a:lnTo>
                <a:lnTo>
                  <a:pt x="7818023" y="1207108"/>
                </a:lnTo>
                <a:lnTo>
                  <a:pt x="7805955" y="1207679"/>
                </a:lnTo>
                <a:lnTo>
                  <a:pt x="7794521" y="1208250"/>
                </a:lnTo>
                <a:lnTo>
                  <a:pt x="7782452" y="1208820"/>
                </a:lnTo>
                <a:lnTo>
                  <a:pt x="7771019" y="1208820"/>
                </a:lnTo>
                <a:lnTo>
                  <a:pt x="7785628" y="1187132"/>
                </a:lnTo>
                <a:lnTo>
                  <a:pt x="7800873" y="1165444"/>
                </a:lnTo>
                <a:lnTo>
                  <a:pt x="7814847" y="1143186"/>
                </a:lnTo>
                <a:lnTo>
                  <a:pt x="7830092" y="1121498"/>
                </a:lnTo>
                <a:lnTo>
                  <a:pt x="7845337" y="1099239"/>
                </a:lnTo>
                <a:lnTo>
                  <a:pt x="7859946" y="1076980"/>
                </a:lnTo>
                <a:lnTo>
                  <a:pt x="7875191" y="1055292"/>
                </a:lnTo>
                <a:lnTo>
                  <a:pt x="7890436" y="1033033"/>
                </a:lnTo>
                <a:lnTo>
                  <a:pt x="7905046" y="1059287"/>
                </a:lnTo>
                <a:lnTo>
                  <a:pt x="7920290" y="1084970"/>
                </a:lnTo>
                <a:lnTo>
                  <a:pt x="7934900" y="1111224"/>
                </a:lnTo>
                <a:lnTo>
                  <a:pt x="7950145" y="1136907"/>
                </a:lnTo>
                <a:lnTo>
                  <a:pt x="7965389" y="1162591"/>
                </a:lnTo>
                <a:lnTo>
                  <a:pt x="7979364" y="1188274"/>
                </a:lnTo>
                <a:lnTo>
                  <a:pt x="7994609" y="1214528"/>
                </a:lnTo>
                <a:lnTo>
                  <a:pt x="8009853" y="1240211"/>
                </a:lnTo>
                <a:lnTo>
                  <a:pt x="7997785" y="1236786"/>
                </a:lnTo>
                <a:lnTo>
                  <a:pt x="7985716" y="1232791"/>
                </a:lnTo>
                <a:lnTo>
                  <a:pt x="7974282" y="1229367"/>
                </a:lnTo>
                <a:lnTo>
                  <a:pt x="7962213" y="1225942"/>
                </a:lnTo>
                <a:lnTo>
                  <a:pt x="7975553" y="1249913"/>
                </a:lnTo>
                <a:lnTo>
                  <a:pt x="7989527" y="1273314"/>
                </a:lnTo>
                <a:lnTo>
                  <a:pt x="8003501" y="1297284"/>
                </a:lnTo>
                <a:lnTo>
                  <a:pt x="8016841" y="1321255"/>
                </a:lnTo>
                <a:lnTo>
                  <a:pt x="8030815" y="1344656"/>
                </a:lnTo>
                <a:lnTo>
                  <a:pt x="8044154" y="1368627"/>
                </a:lnTo>
                <a:lnTo>
                  <a:pt x="8058128" y="1392597"/>
                </a:lnTo>
                <a:lnTo>
                  <a:pt x="8072103" y="1415427"/>
                </a:lnTo>
                <a:lnTo>
                  <a:pt x="8053047" y="1410290"/>
                </a:lnTo>
                <a:lnTo>
                  <a:pt x="8033991" y="1404583"/>
                </a:lnTo>
                <a:lnTo>
                  <a:pt x="8014935" y="1399446"/>
                </a:lnTo>
                <a:lnTo>
                  <a:pt x="7996514" y="1393168"/>
                </a:lnTo>
                <a:lnTo>
                  <a:pt x="8011759" y="1419993"/>
                </a:lnTo>
                <a:lnTo>
                  <a:pt x="8027004" y="1446247"/>
                </a:lnTo>
                <a:lnTo>
                  <a:pt x="8042248" y="1472501"/>
                </a:lnTo>
                <a:lnTo>
                  <a:pt x="8057493" y="1499325"/>
                </a:lnTo>
                <a:lnTo>
                  <a:pt x="8072738" y="1525579"/>
                </a:lnTo>
                <a:lnTo>
                  <a:pt x="8087983" y="1551833"/>
                </a:lnTo>
                <a:lnTo>
                  <a:pt x="8103228" y="1578658"/>
                </a:lnTo>
                <a:lnTo>
                  <a:pt x="8118472" y="1604341"/>
                </a:lnTo>
                <a:lnTo>
                  <a:pt x="8096240" y="1598063"/>
                </a:lnTo>
                <a:lnTo>
                  <a:pt x="8074008" y="1591214"/>
                </a:lnTo>
                <a:lnTo>
                  <a:pt x="8051141" y="1584365"/>
                </a:lnTo>
                <a:lnTo>
                  <a:pt x="8028909" y="1578658"/>
                </a:lnTo>
                <a:lnTo>
                  <a:pt x="8007313" y="1571809"/>
                </a:lnTo>
                <a:lnTo>
                  <a:pt x="7985081" y="1564960"/>
                </a:lnTo>
                <a:lnTo>
                  <a:pt x="7962213" y="1558111"/>
                </a:lnTo>
                <a:lnTo>
                  <a:pt x="7939981" y="1551262"/>
                </a:lnTo>
                <a:lnTo>
                  <a:pt x="7939981" y="1670546"/>
                </a:lnTo>
                <a:lnTo>
                  <a:pt x="7996514" y="1678537"/>
                </a:lnTo>
                <a:lnTo>
                  <a:pt x="8053047" y="1685385"/>
                </a:lnTo>
                <a:lnTo>
                  <a:pt x="8108944" y="1692234"/>
                </a:lnTo>
                <a:lnTo>
                  <a:pt x="8164842" y="1697942"/>
                </a:lnTo>
                <a:lnTo>
                  <a:pt x="8221374" y="1704790"/>
                </a:lnTo>
                <a:lnTo>
                  <a:pt x="8277907" y="1711069"/>
                </a:lnTo>
                <a:lnTo>
                  <a:pt x="8333805" y="1716776"/>
                </a:lnTo>
                <a:lnTo>
                  <a:pt x="8390337" y="1723054"/>
                </a:lnTo>
                <a:lnTo>
                  <a:pt x="8390337" y="1523867"/>
                </a:lnTo>
                <a:lnTo>
                  <a:pt x="8356672" y="1525579"/>
                </a:lnTo>
                <a:lnTo>
                  <a:pt x="8324277" y="1528433"/>
                </a:lnTo>
                <a:lnTo>
                  <a:pt x="8290611" y="1530716"/>
                </a:lnTo>
                <a:lnTo>
                  <a:pt x="8256946" y="1532428"/>
                </a:lnTo>
                <a:lnTo>
                  <a:pt x="8224550" y="1535282"/>
                </a:lnTo>
                <a:lnTo>
                  <a:pt x="8190885" y="1537565"/>
                </a:lnTo>
                <a:lnTo>
                  <a:pt x="8157219" y="1539277"/>
                </a:lnTo>
                <a:lnTo>
                  <a:pt x="8124189" y="1540989"/>
                </a:lnTo>
                <a:lnTo>
                  <a:pt x="8147056" y="1507316"/>
                </a:lnTo>
                <a:lnTo>
                  <a:pt x="8169923" y="1473071"/>
                </a:lnTo>
                <a:lnTo>
                  <a:pt x="8192790" y="1438827"/>
                </a:lnTo>
                <a:lnTo>
                  <a:pt x="8215022" y="1405154"/>
                </a:lnTo>
                <a:lnTo>
                  <a:pt x="8237890" y="1370909"/>
                </a:lnTo>
                <a:lnTo>
                  <a:pt x="8260757" y="1336665"/>
                </a:lnTo>
                <a:lnTo>
                  <a:pt x="8283624" y="1302992"/>
                </a:lnTo>
                <a:lnTo>
                  <a:pt x="8306491" y="1268748"/>
                </a:lnTo>
                <a:lnTo>
                  <a:pt x="8278542" y="1270460"/>
                </a:lnTo>
                <a:lnTo>
                  <a:pt x="8249958" y="1272743"/>
                </a:lnTo>
                <a:lnTo>
                  <a:pt x="8222010" y="1273884"/>
                </a:lnTo>
                <a:lnTo>
                  <a:pt x="8194061" y="1276167"/>
                </a:lnTo>
                <a:lnTo>
                  <a:pt x="8214387" y="1245347"/>
                </a:lnTo>
                <a:lnTo>
                  <a:pt x="8234714" y="1215098"/>
                </a:lnTo>
                <a:lnTo>
                  <a:pt x="8255040" y="1184279"/>
                </a:lnTo>
                <a:lnTo>
                  <a:pt x="8275366" y="1153459"/>
                </a:lnTo>
                <a:lnTo>
                  <a:pt x="8295693" y="1123210"/>
                </a:lnTo>
                <a:lnTo>
                  <a:pt x="8316654" y="1092390"/>
                </a:lnTo>
                <a:lnTo>
                  <a:pt x="8336981" y="1062141"/>
                </a:lnTo>
                <a:lnTo>
                  <a:pt x="8357307" y="1031321"/>
                </a:lnTo>
                <a:lnTo>
                  <a:pt x="8339521" y="1032463"/>
                </a:lnTo>
                <a:lnTo>
                  <a:pt x="8321736" y="1033604"/>
                </a:lnTo>
                <a:lnTo>
                  <a:pt x="8304585" y="1035316"/>
                </a:lnTo>
                <a:lnTo>
                  <a:pt x="8286165" y="1035887"/>
                </a:lnTo>
                <a:lnTo>
                  <a:pt x="8309032" y="1002784"/>
                </a:lnTo>
                <a:lnTo>
                  <a:pt x="8331264" y="969682"/>
                </a:lnTo>
                <a:lnTo>
                  <a:pt x="8352861" y="936008"/>
                </a:lnTo>
                <a:lnTo>
                  <a:pt x="8375092" y="902335"/>
                </a:lnTo>
                <a:lnTo>
                  <a:pt x="8397959" y="868661"/>
                </a:lnTo>
                <a:lnTo>
                  <a:pt x="8420191" y="835559"/>
                </a:lnTo>
                <a:lnTo>
                  <a:pt x="8442423" y="801885"/>
                </a:lnTo>
                <a:lnTo>
                  <a:pt x="8464020" y="768212"/>
                </a:lnTo>
                <a:lnTo>
                  <a:pt x="8486887" y="805880"/>
                </a:lnTo>
                <a:lnTo>
                  <a:pt x="8509119" y="843549"/>
                </a:lnTo>
                <a:lnTo>
                  <a:pt x="8531351" y="881788"/>
                </a:lnTo>
                <a:lnTo>
                  <a:pt x="8553583" y="919457"/>
                </a:lnTo>
                <a:lnTo>
                  <a:pt x="8576450" y="957125"/>
                </a:lnTo>
                <a:lnTo>
                  <a:pt x="8598682" y="994794"/>
                </a:lnTo>
                <a:lnTo>
                  <a:pt x="8620279" y="1033033"/>
                </a:lnTo>
                <a:lnTo>
                  <a:pt x="8643146" y="1070702"/>
                </a:lnTo>
                <a:lnTo>
                  <a:pt x="8625360" y="1066136"/>
                </a:lnTo>
                <a:lnTo>
                  <a:pt x="8607575" y="1061000"/>
                </a:lnTo>
                <a:lnTo>
                  <a:pt x="8589789" y="1056434"/>
                </a:lnTo>
                <a:lnTo>
                  <a:pt x="8572004" y="1051868"/>
                </a:lnTo>
                <a:lnTo>
                  <a:pt x="8592330" y="1086683"/>
                </a:lnTo>
                <a:lnTo>
                  <a:pt x="8612656" y="1121498"/>
                </a:lnTo>
                <a:lnTo>
                  <a:pt x="8633618" y="1155742"/>
                </a:lnTo>
                <a:lnTo>
                  <a:pt x="8653944" y="1190557"/>
                </a:lnTo>
                <a:lnTo>
                  <a:pt x="8674906" y="1224801"/>
                </a:lnTo>
                <a:lnTo>
                  <a:pt x="8694597" y="1259045"/>
                </a:lnTo>
                <a:lnTo>
                  <a:pt x="8714923" y="1293860"/>
                </a:lnTo>
                <a:lnTo>
                  <a:pt x="8735885" y="1328104"/>
                </a:lnTo>
                <a:lnTo>
                  <a:pt x="8707301" y="1321255"/>
                </a:lnTo>
                <a:lnTo>
                  <a:pt x="8679352" y="1313836"/>
                </a:lnTo>
                <a:lnTo>
                  <a:pt x="8650768" y="1306416"/>
                </a:lnTo>
                <a:lnTo>
                  <a:pt x="8622820" y="1299567"/>
                </a:lnTo>
                <a:lnTo>
                  <a:pt x="8645687" y="1337807"/>
                </a:lnTo>
                <a:lnTo>
                  <a:pt x="8667919" y="1376046"/>
                </a:lnTo>
                <a:lnTo>
                  <a:pt x="8690786" y="1414856"/>
                </a:lnTo>
                <a:lnTo>
                  <a:pt x="8713653" y="1453096"/>
                </a:lnTo>
                <a:lnTo>
                  <a:pt x="8736520" y="1491335"/>
                </a:lnTo>
                <a:lnTo>
                  <a:pt x="8759387" y="1530145"/>
                </a:lnTo>
                <a:lnTo>
                  <a:pt x="8782254" y="1568384"/>
                </a:lnTo>
                <a:lnTo>
                  <a:pt x="8805122" y="1606624"/>
                </a:lnTo>
                <a:lnTo>
                  <a:pt x="8772091" y="1598063"/>
                </a:lnTo>
                <a:lnTo>
                  <a:pt x="8738426" y="1590072"/>
                </a:lnTo>
                <a:lnTo>
                  <a:pt x="8705395" y="1580941"/>
                </a:lnTo>
                <a:lnTo>
                  <a:pt x="8671730" y="1572950"/>
                </a:lnTo>
                <a:lnTo>
                  <a:pt x="8638700" y="1563818"/>
                </a:lnTo>
                <a:lnTo>
                  <a:pt x="8605034" y="1555257"/>
                </a:lnTo>
                <a:lnTo>
                  <a:pt x="8572004" y="1546696"/>
                </a:lnTo>
                <a:lnTo>
                  <a:pt x="8538973" y="1538135"/>
                </a:lnTo>
                <a:lnTo>
                  <a:pt x="8538973" y="1737322"/>
                </a:lnTo>
                <a:lnTo>
                  <a:pt x="8585978" y="1741318"/>
                </a:lnTo>
                <a:lnTo>
                  <a:pt x="8633618" y="1745313"/>
                </a:lnTo>
                <a:lnTo>
                  <a:pt x="8679987" y="1749308"/>
                </a:lnTo>
                <a:lnTo>
                  <a:pt x="8726992" y="1752732"/>
                </a:lnTo>
                <a:lnTo>
                  <a:pt x="8774632" y="1756157"/>
                </a:lnTo>
                <a:lnTo>
                  <a:pt x="8821637" y="1759581"/>
                </a:lnTo>
                <a:lnTo>
                  <a:pt x="8868641" y="1763006"/>
                </a:lnTo>
                <a:lnTo>
                  <a:pt x="8916281" y="1766430"/>
                </a:lnTo>
                <a:lnTo>
                  <a:pt x="8916281" y="1689951"/>
                </a:lnTo>
                <a:lnTo>
                  <a:pt x="8890238" y="1692805"/>
                </a:lnTo>
                <a:lnTo>
                  <a:pt x="8864830" y="1695659"/>
                </a:lnTo>
                <a:lnTo>
                  <a:pt x="8840058" y="1697942"/>
                </a:lnTo>
                <a:lnTo>
                  <a:pt x="8814650" y="1700795"/>
                </a:lnTo>
                <a:lnTo>
                  <a:pt x="8822907" y="1687098"/>
                </a:lnTo>
                <a:lnTo>
                  <a:pt x="8832435" y="1673971"/>
                </a:lnTo>
                <a:lnTo>
                  <a:pt x="8840693" y="1660273"/>
                </a:lnTo>
                <a:lnTo>
                  <a:pt x="8848950" y="1647717"/>
                </a:lnTo>
                <a:lnTo>
                  <a:pt x="8858478" y="1634590"/>
                </a:lnTo>
                <a:lnTo>
                  <a:pt x="8866736" y="1620892"/>
                </a:lnTo>
                <a:lnTo>
                  <a:pt x="8875629" y="1607765"/>
                </a:lnTo>
                <a:lnTo>
                  <a:pt x="8883886" y="1594068"/>
                </a:lnTo>
                <a:lnTo>
                  <a:pt x="8873723" y="1595780"/>
                </a:lnTo>
                <a:lnTo>
                  <a:pt x="8862925" y="1596921"/>
                </a:lnTo>
                <a:lnTo>
                  <a:pt x="8852126" y="1597492"/>
                </a:lnTo>
                <a:lnTo>
                  <a:pt x="8841328" y="1599204"/>
                </a:lnTo>
                <a:lnTo>
                  <a:pt x="8856573" y="1575233"/>
                </a:lnTo>
                <a:lnTo>
                  <a:pt x="8871817" y="1551262"/>
                </a:lnTo>
                <a:lnTo>
                  <a:pt x="8887697" y="1527291"/>
                </a:lnTo>
                <a:lnTo>
                  <a:pt x="8902942" y="1503320"/>
                </a:lnTo>
                <a:lnTo>
                  <a:pt x="8896590" y="1503891"/>
                </a:lnTo>
                <a:lnTo>
                  <a:pt x="8889603" y="1504462"/>
                </a:lnTo>
                <a:lnTo>
                  <a:pt x="8883251" y="1505033"/>
                </a:lnTo>
                <a:lnTo>
                  <a:pt x="8876264" y="1506745"/>
                </a:lnTo>
                <a:lnTo>
                  <a:pt x="8885157" y="1493047"/>
                </a:lnTo>
                <a:lnTo>
                  <a:pt x="8893414" y="1479920"/>
                </a:lnTo>
                <a:lnTo>
                  <a:pt x="8901672" y="1466793"/>
                </a:lnTo>
                <a:lnTo>
                  <a:pt x="8909929" y="1453666"/>
                </a:lnTo>
                <a:lnTo>
                  <a:pt x="8918187" y="1441110"/>
                </a:lnTo>
                <a:lnTo>
                  <a:pt x="8927080" y="1427983"/>
                </a:lnTo>
                <a:lnTo>
                  <a:pt x="8935337" y="1414856"/>
                </a:lnTo>
                <a:lnTo>
                  <a:pt x="8944230" y="1401729"/>
                </a:lnTo>
                <a:lnTo>
                  <a:pt x="8952488" y="1416568"/>
                </a:lnTo>
                <a:lnTo>
                  <a:pt x="8961380" y="1429695"/>
                </a:lnTo>
                <a:lnTo>
                  <a:pt x="8969638" y="1444535"/>
                </a:lnTo>
                <a:lnTo>
                  <a:pt x="8977896" y="1458232"/>
                </a:lnTo>
                <a:lnTo>
                  <a:pt x="8986153" y="1472501"/>
                </a:lnTo>
                <a:lnTo>
                  <a:pt x="8994411" y="1486198"/>
                </a:lnTo>
                <a:lnTo>
                  <a:pt x="9003304" y="1500467"/>
                </a:lnTo>
                <a:lnTo>
                  <a:pt x="9012196" y="1514735"/>
                </a:lnTo>
                <a:lnTo>
                  <a:pt x="9005209" y="1513023"/>
                </a:lnTo>
                <a:lnTo>
                  <a:pt x="8998222" y="1511311"/>
                </a:lnTo>
                <a:lnTo>
                  <a:pt x="8991870" y="1510169"/>
                </a:lnTo>
                <a:lnTo>
                  <a:pt x="8984883" y="1507886"/>
                </a:lnTo>
                <a:lnTo>
                  <a:pt x="8992505" y="1521013"/>
                </a:lnTo>
                <a:lnTo>
                  <a:pt x="9000128" y="1534140"/>
                </a:lnTo>
                <a:lnTo>
                  <a:pt x="9008385" y="1546696"/>
                </a:lnTo>
                <a:lnTo>
                  <a:pt x="9016008" y="1559823"/>
                </a:lnTo>
                <a:lnTo>
                  <a:pt x="9023630" y="1572950"/>
                </a:lnTo>
                <a:lnTo>
                  <a:pt x="9031252" y="1586077"/>
                </a:lnTo>
                <a:lnTo>
                  <a:pt x="9038875" y="1598063"/>
                </a:lnTo>
                <a:lnTo>
                  <a:pt x="9047132" y="1611190"/>
                </a:lnTo>
                <a:lnTo>
                  <a:pt x="9036334" y="1609477"/>
                </a:lnTo>
                <a:lnTo>
                  <a:pt x="9024900" y="1606624"/>
                </a:lnTo>
                <a:lnTo>
                  <a:pt x="9014737" y="1603770"/>
                </a:lnTo>
                <a:lnTo>
                  <a:pt x="9003939" y="1601487"/>
                </a:lnTo>
                <a:lnTo>
                  <a:pt x="9012832" y="1616326"/>
                </a:lnTo>
                <a:lnTo>
                  <a:pt x="9021089" y="1630595"/>
                </a:lnTo>
                <a:lnTo>
                  <a:pt x="9029982" y="1644863"/>
                </a:lnTo>
                <a:lnTo>
                  <a:pt x="9038875" y="1659131"/>
                </a:lnTo>
                <a:lnTo>
                  <a:pt x="9047132" y="1673400"/>
                </a:lnTo>
                <a:lnTo>
                  <a:pt x="9055390" y="1687668"/>
                </a:lnTo>
                <a:lnTo>
                  <a:pt x="9064918" y="1702507"/>
                </a:lnTo>
                <a:lnTo>
                  <a:pt x="9073175" y="1716776"/>
                </a:lnTo>
                <a:lnTo>
                  <a:pt x="9047767" y="1710498"/>
                </a:lnTo>
                <a:lnTo>
                  <a:pt x="9022995" y="1704790"/>
                </a:lnTo>
                <a:lnTo>
                  <a:pt x="8997587" y="1699083"/>
                </a:lnTo>
                <a:lnTo>
                  <a:pt x="8972814" y="1693376"/>
                </a:lnTo>
                <a:lnTo>
                  <a:pt x="8972814" y="1769854"/>
                </a:lnTo>
                <a:lnTo>
                  <a:pt x="9018548" y="1772137"/>
                </a:lnTo>
                <a:lnTo>
                  <a:pt x="9063012" y="1774991"/>
                </a:lnTo>
                <a:lnTo>
                  <a:pt x="9108746" y="1776703"/>
                </a:lnTo>
                <a:lnTo>
                  <a:pt x="9154481" y="1778986"/>
                </a:lnTo>
                <a:lnTo>
                  <a:pt x="9200215" y="1780698"/>
                </a:lnTo>
                <a:lnTo>
                  <a:pt x="9245949" y="1782411"/>
                </a:lnTo>
                <a:lnTo>
                  <a:pt x="9291684" y="1784123"/>
                </a:lnTo>
                <a:lnTo>
                  <a:pt x="9337418" y="1785264"/>
                </a:lnTo>
                <a:lnTo>
                  <a:pt x="9337418" y="1665980"/>
                </a:lnTo>
                <a:lnTo>
                  <a:pt x="9315186" y="1669405"/>
                </a:lnTo>
                <a:lnTo>
                  <a:pt x="9292319" y="1672258"/>
                </a:lnTo>
                <a:lnTo>
                  <a:pt x="9270722" y="1675683"/>
                </a:lnTo>
                <a:lnTo>
                  <a:pt x="9248490" y="1679107"/>
                </a:lnTo>
                <a:lnTo>
                  <a:pt x="9226258" y="1681961"/>
                </a:lnTo>
                <a:lnTo>
                  <a:pt x="9203391" y="1685385"/>
                </a:lnTo>
                <a:lnTo>
                  <a:pt x="9181159" y="1687668"/>
                </a:lnTo>
                <a:lnTo>
                  <a:pt x="9158927" y="1691093"/>
                </a:lnTo>
                <a:lnTo>
                  <a:pt x="9174172" y="1667122"/>
                </a:lnTo>
                <a:lnTo>
                  <a:pt x="9189417" y="1643722"/>
                </a:lnTo>
                <a:lnTo>
                  <a:pt x="9204661" y="1619751"/>
                </a:lnTo>
                <a:lnTo>
                  <a:pt x="9219906" y="1594638"/>
                </a:lnTo>
                <a:lnTo>
                  <a:pt x="9235151" y="1570667"/>
                </a:lnTo>
                <a:lnTo>
                  <a:pt x="9250396" y="1546696"/>
                </a:lnTo>
                <a:lnTo>
                  <a:pt x="9265641" y="1523296"/>
                </a:lnTo>
                <a:lnTo>
                  <a:pt x="9280885" y="1499325"/>
                </a:lnTo>
                <a:lnTo>
                  <a:pt x="9261829" y="1501608"/>
                </a:lnTo>
                <a:lnTo>
                  <a:pt x="9244044" y="1504462"/>
                </a:lnTo>
                <a:lnTo>
                  <a:pt x="9224988" y="1507316"/>
                </a:lnTo>
                <a:lnTo>
                  <a:pt x="9205932" y="1509598"/>
                </a:lnTo>
                <a:lnTo>
                  <a:pt x="9219271" y="1487911"/>
                </a:lnTo>
                <a:lnTo>
                  <a:pt x="9233245" y="1466793"/>
                </a:lnTo>
                <a:lnTo>
                  <a:pt x="9246585" y="1445105"/>
                </a:lnTo>
                <a:lnTo>
                  <a:pt x="9260559" y="1423988"/>
                </a:lnTo>
                <a:lnTo>
                  <a:pt x="9274533" y="1401729"/>
                </a:lnTo>
                <a:lnTo>
                  <a:pt x="9287872" y="1380612"/>
                </a:lnTo>
                <a:lnTo>
                  <a:pt x="9301847" y="1358924"/>
                </a:lnTo>
                <a:lnTo>
                  <a:pt x="9315186" y="1336665"/>
                </a:lnTo>
                <a:lnTo>
                  <a:pt x="9303117" y="1338948"/>
                </a:lnTo>
                <a:lnTo>
                  <a:pt x="9291684" y="1341231"/>
                </a:lnTo>
                <a:lnTo>
                  <a:pt x="9279615" y="1342373"/>
                </a:lnTo>
                <a:lnTo>
                  <a:pt x="9267546" y="1344656"/>
                </a:lnTo>
                <a:lnTo>
                  <a:pt x="9282791" y="1320685"/>
                </a:lnTo>
                <a:lnTo>
                  <a:pt x="9298036" y="1297284"/>
                </a:lnTo>
                <a:lnTo>
                  <a:pt x="9312645" y="1273314"/>
                </a:lnTo>
                <a:lnTo>
                  <a:pt x="9327890" y="1249913"/>
                </a:lnTo>
                <a:lnTo>
                  <a:pt x="9341864" y="1225942"/>
                </a:lnTo>
                <a:lnTo>
                  <a:pt x="9357109" y="1202542"/>
                </a:lnTo>
                <a:lnTo>
                  <a:pt x="9372354" y="1179142"/>
                </a:lnTo>
                <a:lnTo>
                  <a:pt x="9386963" y="1155742"/>
                </a:lnTo>
                <a:lnTo>
                  <a:pt x="9402208" y="1179713"/>
                </a:lnTo>
                <a:lnTo>
                  <a:pt x="9417453" y="1204254"/>
                </a:lnTo>
                <a:lnTo>
                  <a:pt x="9432063" y="1228225"/>
                </a:lnTo>
                <a:lnTo>
                  <a:pt x="9447307" y="1252767"/>
                </a:lnTo>
                <a:lnTo>
                  <a:pt x="9461917" y="1276738"/>
                </a:lnTo>
                <a:lnTo>
                  <a:pt x="9477162" y="1301280"/>
                </a:lnTo>
                <a:lnTo>
                  <a:pt x="9492406" y="1325251"/>
                </a:lnTo>
                <a:lnTo>
                  <a:pt x="9507016" y="1349222"/>
                </a:lnTo>
                <a:lnTo>
                  <a:pt x="9495582" y="1346939"/>
                </a:lnTo>
                <a:lnTo>
                  <a:pt x="9482878" y="1345226"/>
                </a:lnTo>
                <a:lnTo>
                  <a:pt x="9470810" y="1342373"/>
                </a:lnTo>
                <a:lnTo>
                  <a:pt x="9459376" y="1340090"/>
                </a:lnTo>
                <a:lnTo>
                  <a:pt x="9473350" y="1362919"/>
                </a:lnTo>
                <a:lnTo>
                  <a:pt x="9486690" y="1384607"/>
                </a:lnTo>
                <a:lnTo>
                  <a:pt x="9500664" y="1406866"/>
                </a:lnTo>
                <a:lnTo>
                  <a:pt x="9514638" y="1429125"/>
                </a:lnTo>
                <a:lnTo>
                  <a:pt x="9527977" y="1451383"/>
                </a:lnTo>
                <a:lnTo>
                  <a:pt x="9541952" y="1473642"/>
                </a:lnTo>
                <a:lnTo>
                  <a:pt x="9555291" y="1495901"/>
                </a:lnTo>
                <a:lnTo>
                  <a:pt x="9569265" y="1517589"/>
                </a:lnTo>
                <a:lnTo>
                  <a:pt x="9550209" y="1514164"/>
                </a:lnTo>
                <a:lnTo>
                  <a:pt x="9531153" y="1510740"/>
                </a:lnTo>
                <a:lnTo>
                  <a:pt x="9512098" y="1507316"/>
                </a:lnTo>
                <a:lnTo>
                  <a:pt x="9493042" y="1503891"/>
                </a:lnTo>
                <a:lnTo>
                  <a:pt x="9508286" y="1528433"/>
                </a:lnTo>
                <a:lnTo>
                  <a:pt x="9523531" y="1552974"/>
                </a:lnTo>
                <a:lnTo>
                  <a:pt x="9539411" y="1577516"/>
                </a:lnTo>
                <a:lnTo>
                  <a:pt x="9554656" y="1602629"/>
                </a:lnTo>
                <a:lnTo>
                  <a:pt x="9569901" y="1627170"/>
                </a:lnTo>
                <a:lnTo>
                  <a:pt x="9585145" y="1651712"/>
                </a:lnTo>
                <a:lnTo>
                  <a:pt x="9600390" y="1676254"/>
                </a:lnTo>
                <a:lnTo>
                  <a:pt x="9615635" y="1700795"/>
                </a:lnTo>
                <a:lnTo>
                  <a:pt x="9593403" y="1696800"/>
                </a:lnTo>
                <a:lnTo>
                  <a:pt x="9570536" y="1693376"/>
                </a:lnTo>
                <a:lnTo>
                  <a:pt x="9548939" y="1689381"/>
                </a:lnTo>
                <a:lnTo>
                  <a:pt x="9526707" y="1685385"/>
                </a:lnTo>
                <a:lnTo>
                  <a:pt x="9504475" y="1680819"/>
                </a:lnTo>
                <a:lnTo>
                  <a:pt x="9481608" y="1676254"/>
                </a:lnTo>
                <a:lnTo>
                  <a:pt x="9459376" y="1672258"/>
                </a:lnTo>
                <a:lnTo>
                  <a:pt x="9437144" y="1668263"/>
                </a:lnTo>
                <a:lnTo>
                  <a:pt x="9437144" y="1787547"/>
                </a:lnTo>
                <a:lnTo>
                  <a:pt x="9493677" y="1788689"/>
                </a:lnTo>
                <a:lnTo>
                  <a:pt x="9549574" y="1789259"/>
                </a:lnTo>
                <a:lnTo>
                  <a:pt x="9605472" y="1789259"/>
                </a:lnTo>
                <a:lnTo>
                  <a:pt x="9662004" y="1789259"/>
                </a:lnTo>
                <a:lnTo>
                  <a:pt x="9718537" y="1788689"/>
                </a:lnTo>
                <a:lnTo>
                  <a:pt x="9775070" y="1787547"/>
                </a:lnTo>
                <a:lnTo>
                  <a:pt x="9831602" y="1786976"/>
                </a:lnTo>
                <a:lnTo>
                  <a:pt x="9887500" y="1785264"/>
                </a:lnTo>
                <a:lnTo>
                  <a:pt x="9887500" y="1586077"/>
                </a:lnTo>
                <a:lnTo>
                  <a:pt x="9854470" y="1592926"/>
                </a:lnTo>
                <a:lnTo>
                  <a:pt x="9820804" y="1599775"/>
                </a:lnTo>
                <a:lnTo>
                  <a:pt x="9787774" y="1606053"/>
                </a:lnTo>
                <a:lnTo>
                  <a:pt x="9754108" y="1612902"/>
                </a:lnTo>
                <a:lnTo>
                  <a:pt x="9721078" y="1618609"/>
                </a:lnTo>
                <a:lnTo>
                  <a:pt x="9688048" y="1624887"/>
                </a:lnTo>
                <a:lnTo>
                  <a:pt x="9654382" y="1631165"/>
                </a:lnTo>
                <a:lnTo>
                  <a:pt x="9620716" y="1636873"/>
                </a:lnTo>
                <a:lnTo>
                  <a:pt x="9643584" y="1600346"/>
                </a:lnTo>
                <a:lnTo>
                  <a:pt x="9666451" y="1563248"/>
                </a:lnTo>
                <a:lnTo>
                  <a:pt x="9689318" y="1526721"/>
                </a:lnTo>
                <a:lnTo>
                  <a:pt x="9712185" y="1489623"/>
                </a:lnTo>
                <a:lnTo>
                  <a:pt x="9735052" y="1453096"/>
                </a:lnTo>
                <a:lnTo>
                  <a:pt x="9757919" y="1416568"/>
                </a:lnTo>
                <a:lnTo>
                  <a:pt x="9780786" y="1379471"/>
                </a:lnTo>
                <a:lnTo>
                  <a:pt x="9803654" y="1341802"/>
                </a:lnTo>
                <a:lnTo>
                  <a:pt x="9775705" y="1346939"/>
                </a:lnTo>
                <a:lnTo>
                  <a:pt x="9747756" y="1352646"/>
                </a:lnTo>
                <a:lnTo>
                  <a:pt x="9719172" y="1358353"/>
                </a:lnTo>
                <a:lnTo>
                  <a:pt x="9691224" y="1363490"/>
                </a:lnTo>
                <a:lnTo>
                  <a:pt x="9710915" y="1329816"/>
                </a:lnTo>
                <a:lnTo>
                  <a:pt x="9731241" y="1297284"/>
                </a:lnTo>
                <a:lnTo>
                  <a:pt x="9752203" y="1264182"/>
                </a:lnTo>
                <a:lnTo>
                  <a:pt x="9772529" y="1231079"/>
                </a:lnTo>
                <a:lnTo>
                  <a:pt x="9793490" y="1197976"/>
                </a:lnTo>
                <a:lnTo>
                  <a:pt x="9813817" y="1164303"/>
                </a:lnTo>
                <a:lnTo>
                  <a:pt x="9833508" y="1131771"/>
                </a:lnTo>
                <a:lnTo>
                  <a:pt x="9854470" y="1098097"/>
                </a:lnTo>
                <a:lnTo>
                  <a:pt x="9836684" y="1101522"/>
                </a:lnTo>
                <a:lnTo>
                  <a:pt x="9818898" y="1104946"/>
                </a:lnTo>
                <a:lnTo>
                  <a:pt x="9801113" y="1108371"/>
                </a:lnTo>
                <a:lnTo>
                  <a:pt x="9783327" y="1111795"/>
                </a:lnTo>
                <a:lnTo>
                  <a:pt x="9805559" y="1076409"/>
                </a:lnTo>
                <a:lnTo>
                  <a:pt x="9828426" y="1039882"/>
                </a:lnTo>
                <a:lnTo>
                  <a:pt x="9850658" y="1002784"/>
                </a:lnTo>
                <a:lnTo>
                  <a:pt x="9872255" y="966828"/>
                </a:lnTo>
                <a:lnTo>
                  <a:pt x="9894487" y="930301"/>
                </a:lnTo>
                <a:lnTo>
                  <a:pt x="9917354" y="894344"/>
                </a:lnTo>
                <a:lnTo>
                  <a:pt x="9939586" y="857247"/>
                </a:lnTo>
                <a:lnTo>
                  <a:pt x="9961818" y="821290"/>
                </a:lnTo>
                <a:lnTo>
                  <a:pt x="9983415" y="856105"/>
                </a:lnTo>
                <a:lnTo>
                  <a:pt x="10006282" y="890920"/>
                </a:lnTo>
                <a:lnTo>
                  <a:pt x="10028514" y="925735"/>
                </a:lnTo>
                <a:lnTo>
                  <a:pt x="10050746" y="960550"/>
                </a:lnTo>
                <a:lnTo>
                  <a:pt x="10073613" y="995365"/>
                </a:lnTo>
                <a:lnTo>
                  <a:pt x="10095845" y="1029609"/>
                </a:lnTo>
                <a:lnTo>
                  <a:pt x="10118077" y="1064424"/>
                </a:lnTo>
                <a:lnTo>
                  <a:pt x="10139674" y="1098668"/>
                </a:lnTo>
                <a:lnTo>
                  <a:pt x="10122523" y="1096956"/>
                </a:lnTo>
                <a:lnTo>
                  <a:pt x="10104738" y="1094673"/>
                </a:lnTo>
                <a:lnTo>
                  <a:pt x="10086317" y="1092390"/>
                </a:lnTo>
                <a:lnTo>
                  <a:pt x="10069167" y="1090678"/>
                </a:lnTo>
                <a:lnTo>
                  <a:pt x="10089493" y="1122068"/>
                </a:lnTo>
                <a:lnTo>
                  <a:pt x="10110455" y="1153459"/>
                </a:lnTo>
                <a:lnTo>
                  <a:pt x="10130781" y="1185991"/>
                </a:lnTo>
                <a:lnTo>
                  <a:pt x="10150472" y="1217381"/>
                </a:lnTo>
                <a:lnTo>
                  <a:pt x="10171434" y="1248772"/>
                </a:lnTo>
                <a:lnTo>
                  <a:pt x="10191760" y="1280162"/>
                </a:lnTo>
                <a:lnTo>
                  <a:pt x="10212086" y="1312124"/>
                </a:lnTo>
                <a:lnTo>
                  <a:pt x="10233048" y="1343514"/>
                </a:lnTo>
                <a:lnTo>
                  <a:pt x="10204464" y="1340090"/>
                </a:lnTo>
                <a:lnTo>
                  <a:pt x="10176515" y="1336665"/>
                </a:lnTo>
                <a:lnTo>
                  <a:pt x="10147296" y="1334382"/>
                </a:lnTo>
                <a:lnTo>
                  <a:pt x="10119347" y="1330958"/>
                </a:lnTo>
                <a:lnTo>
                  <a:pt x="10142214" y="1365773"/>
                </a:lnTo>
                <a:lnTo>
                  <a:pt x="10165082" y="1401159"/>
                </a:lnTo>
                <a:lnTo>
                  <a:pt x="10187949" y="1435973"/>
                </a:lnTo>
                <a:lnTo>
                  <a:pt x="10210816" y="1471930"/>
                </a:lnTo>
                <a:lnTo>
                  <a:pt x="10233683" y="1506745"/>
                </a:lnTo>
                <a:lnTo>
                  <a:pt x="10256550" y="1541560"/>
                </a:lnTo>
                <a:lnTo>
                  <a:pt x="10279417" y="1576375"/>
                </a:lnTo>
                <a:lnTo>
                  <a:pt x="10302284" y="1611760"/>
                </a:lnTo>
                <a:lnTo>
                  <a:pt x="10268619" y="1608336"/>
                </a:lnTo>
                <a:lnTo>
                  <a:pt x="10236224" y="1604341"/>
                </a:lnTo>
                <a:lnTo>
                  <a:pt x="10202558" y="1600916"/>
                </a:lnTo>
                <a:lnTo>
                  <a:pt x="10168893" y="1597492"/>
                </a:lnTo>
                <a:lnTo>
                  <a:pt x="10135862" y="1593497"/>
                </a:lnTo>
                <a:lnTo>
                  <a:pt x="10102832" y="1589502"/>
                </a:lnTo>
                <a:lnTo>
                  <a:pt x="10069167" y="1585506"/>
                </a:lnTo>
                <a:lnTo>
                  <a:pt x="10036136" y="1580941"/>
                </a:lnTo>
                <a:lnTo>
                  <a:pt x="10036136" y="1779557"/>
                </a:lnTo>
                <a:lnTo>
                  <a:pt x="10082506" y="1777274"/>
                </a:lnTo>
                <a:lnTo>
                  <a:pt x="10130146" y="1775562"/>
                </a:lnTo>
                <a:lnTo>
                  <a:pt x="10177150" y="1772708"/>
                </a:lnTo>
                <a:lnTo>
                  <a:pt x="10224790" y="1769284"/>
                </a:lnTo>
                <a:lnTo>
                  <a:pt x="10271795" y="1765859"/>
                </a:lnTo>
                <a:lnTo>
                  <a:pt x="10318800" y="1762435"/>
                </a:lnTo>
                <a:lnTo>
                  <a:pt x="10366440" y="1759010"/>
                </a:lnTo>
                <a:lnTo>
                  <a:pt x="10412809" y="1755015"/>
                </a:lnTo>
                <a:lnTo>
                  <a:pt x="10412809" y="1678537"/>
                </a:lnTo>
                <a:lnTo>
                  <a:pt x="10387401" y="1685385"/>
                </a:lnTo>
                <a:lnTo>
                  <a:pt x="10362628" y="1691093"/>
                </a:lnTo>
                <a:lnTo>
                  <a:pt x="10337220" y="1697942"/>
                </a:lnTo>
                <a:lnTo>
                  <a:pt x="10312448" y="1704220"/>
                </a:lnTo>
                <a:lnTo>
                  <a:pt x="10320705" y="1689951"/>
                </a:lnTo>
                <a:lnTo>
                  <a:pt x="10328963" y="1675683"/>
                </a:lnTo>
                <a:lnTo>
                  <a:pt x="10337856" y="1660273"/>
                </a:lnTo>
                <a:lnTo>
                  <a:pt x="10346748" y="1646005"/>
                </a:lnTo>
                <a:lnTo>
                  <a:pt x="10355641" y="1631736"/>
                </a:lnTo>
                <a:lnTo>
                  <a:pt x="10363899" y="1616897"/>
                </a:lnTo>
                <a:lnTo>
                  <a:pt x="10372156" y="1602629"/>
                </a:lnTo>
                <a:lnTo>
                  <a:pt x="10381684" y="1587789"/>
                </a:lnTo>
                <a:lnTo>
                  <a:pt x="10370886" y="1590643"/>
                </a:lnTo>
                <a:lnTo>
                  <a:pt x="10359452" y="1593497"/>
                </a:lnTo>
                <a:lnTo>
                  <a:pt x="10348654" y="1596350"/>
                </a:lnTo>
                <a:lnTo>
                  <a:pt x="10337856" y="1599204"/>
                </a:lnTo>
                <a:lnTo>
                  <a:pt x="10346748" y="1586077"/>
                </a:lnTo>
                <a:lnTo>
                  <a:pt x="10354371" y="1572380"/>
                </a:lnTo>
                <a:lnTo>
                  <a:pt x="10361993" y="1559253"/>
                </a:lnTo>
                <a:lnTo>
                  <a:pt x="10368980" y="1546126"/>
                </a:lnTo>
                <a:lnTo>
                  <a:pt x="10376603" y="1533569"/>
                </a:lnTo>
                <a:lnTo>
                  <a:pt x="10384225" y="1520442"/>
                </a:lnTo>
                <a:lnTo>
                  <a:pt x="10393118" y="1507316"/>
                </a:lnTo>
                <a:lnTo>
                  <a:pt x="10400740" y="1493618"/>
                </a:lnTo>
                <a:lnTo>
                  <a:pt x="10393753" y="1495901"/>
                </a:lnTo>
                <a:lnTo>
                  <a:pt x="10386766" y="1497613"/>
                </a:lnTo>
                <a:lnTo>
                  <a:pt x="10379779" y="1499325"/>
                </a:lnTo>
                <a:lnTo>
                  <a:pt x="10372791" y="1501037"/>
                </a:lnTo>
                <a:lnTo>
                  <a:pt x="10382319" y="1486769"/>
                </a:lnTo>
                <a:lnTo>
                  <a:pt x="10390577" y="1472501"/>
                </a:lnTo>
                <a:lnTo>
                  <a:pt x="10398835" y="1458232"/>
                </a:lnTo>
                <a:lnTo>
                  <a:pt x="10407092" y="1443393"/>
                </a:lnTo>
                <a:lnTo>
                  <a:pt x="10415985" y="1429125"/>
                </a:lnTo>
                <a:lnTo>
                  <a:pt x="10424243" y="1414856"/>
                </a:lnTo>
                <a:lnTo>
                  <a:pt x="10432500" y="1400588"/>
                </a:lnTo>
                <a:lnTo>
                  <a:pt x="10440758" y="1386319"/>
                </a:lnTo>
                <a:lnTo>
                  <a:pt x="10458543" y="1411432"/>
                </a:lnTo>
                <a:lnTo>
                  <a:pt x="10475058" y="1437686"/>
                </a:lnTo>
                <a:lnTo>
                  <a:pt x="10492209" y="1462798"/>
                </a:lnTo>
                <a:lnTo>
                  <a:pt x="10508724" y="1487911"/>
                </a:lnTo>
                <a:lnTo>
                  <a:pt x="10501737" y="1487911"/>
                </a:lnTo>
                <a:lnTo>
                  <a:pt x="10496020" y="1487340"/>
                </a:lnTo>
                <a:lnTo>
                  <a:pt x="10489033" y="1486769"/>
                </a:lnTo>
                <a:lnTo>
                  <a:pt x="10482046" y="1486198"/>
                </a:lnTo>
                <a:lnTo>
                  <a:pt x="10497290" y="1510169"/>
                </a:lnTo>
                <a:lnTo>
                  <a:pt x="10513170" y="1533569"/>
                </a:lnTo>
                <a:lnTo>
                  <a:pt x="10528415" y="1556399"/>
                </a:lnTo>
                <a:lnTo>
                  <a:pt x="10543660" y="1579799"/>
                </a:lnTo>
                <a:lnTo>
                  <a:pt x="10532862" y="1579228"/>
                </a:lnTo>
                <a:lnTo>
                  <a:pt x="10522698" y="1578658"/>
                </a:lnTo>
                <a:lnTo>
                  <a:pt x="10511900" y="1576945"/>
                </a:lnTo>
                <a:lnTo>
                  <a:pt x="10501102" y="1576375"/>
                </a:lnTo>
                <a:lnTo>
                  <a:pt x="10509359" y="1589502"/>
                </a:lnTo>
                <a:lnTo>
                  <a:pt x="10518887" y="1602629"/>
                </a:lnTo>
                <a:lnTo>
                  <a:pt x="10527145" y="1615185"/>
                </a:lnTo>
                <a:lnTo>
                  <a:pt x="10535402" y="1628312"/>
                </a:lnTo>
                <a:lnTo>
                  <a:pt x="10544295" y="1641439"/>
                </a:lnTo>
                <a:lnTo>
                  <a:pt x="10553188" y="1654566"/>
                </a:lnTo>
                <a:lnTo>
                  <a:pt x="10562081" y="1667122"/>
                </a:lnTo>
                <a:lnTo>
                  <a:pt x="10570338" y="1680249"/>
                </a:lnTo>
                <a:lnTo>
                  <a:pt x="10545565" y="1679107"/>
                </a:lnTo>
                <a:lnTo>
                  <a:pt x="10520158" y="1676824"/>
                </a:lnTo>
                <a:lnTo>
                  <a:pt x="10494114" y="1675112"/>
                </a:lnTo>
                <a:lnTo>
                  <a:pt x="10469342" y="1673400"/>
                </a:lnTo>
                <a:lnTo>
                  <a:pt x="10469342" y="1749308"/>
                </a:lnTo>
                <a:lnTo>
                  <a:pt x="10515076" y="1745313"/>
                </a:lnTo>
                <a:lnTo>
                  <a:pt x="10560810" y="1740747"/>
                </a:lnTo>
                <a:lnTo>
                  <a:pt x="10606545" y="1735039"/>
                </a:lnTo>
                <a:lnTo>
                  <a:pt x="10652279" y="1730474"/>
                </a:lnTo>
                <a:lnTo>
                  <a:pt x="10698013" y="1724766"/>
                </a:lnTo>
                <a:lnTo>
                  <a:pt x="10743747" y="1718488"/>
                </a:lnTo>
                <a:lnTo>
                  <a:pt x="10788847" y="1712781"/>
                </a:lnTo>
                <a:lnTo>
                  <a:pt x="10834581" y="1706503"/>
                </a:lnTo>
                <a:lnTo>
                  <a:pt x="10834581" y="1586648"/>
                </a:lnTo>
                <a:lnTo>
                  <a:pt x="10811714" y="1593497"/>
                </a:lnTo>
                <a:lnTo>
                  <a:pt x="10790117" y="1600346"/>
                </a:lnTo>
                <a:lnTo>
                  <a:pt x="10767885" y="1607765"/>
                </a:lnTo>
                <a:lnTo>
                  <a:pt x="10745653" y="1614614"/>
                </a:lnTo>
                <a:lnTo>
                  <a:pt x="10722786" y="1621463"/>
                </a:lnTo>
                <a:lnTo>
                  <a:pt x="10700554" y="1628312"/>
                </a:lnTo>
                <a:lnTo>
                  <a:pt x="10678957" y="1634590"/>
                </a:lnTo>
                <a:lnTo>
                  <a:pt x="10656090" y="1641439"/>
                </a:lnTo>
                <a:lnTo>
                  <a:pt x="10671335" y="1614614"/>
                </a:lnTo>
                <a:lnTo>
                  <a:pt x="10687215" y="1588931"/>
                </a:lnTo>
                <a:lnTo>
                  <a:pt x="10702460" y="1562106"/>
                </a:lnTo>
                <a:lnTo>
                  <a:pt x="10717704" y="1535282"/>
                </a:lnTo>
                <a:lnTo>
                  <a:pt x="10732949" y="1509598"/>
                </a:lnTo>
                <a:lnTo>
                  <a:pt x="10748194" y="1482774"/>
                </a:lnTo>
                <a:lnTo>
                  <a:pt x="10763439" y="1455949"/>
                </a:lnTo>
                <a:lnTo>
                  <a:pt x="10778683" y="1429125"/>
                </a:lnTo>
                <a:lnTo>
                  <a:pt x="10759627" y="1434832"/>
                </a:lnTo>
                <a:lnTo>
                  <a:pt x="10740571" y="1441110"/>
                </a:lnTo>
                <a:lnTo>
                  <a:pt x="10721515" y="1446247"/>
                </a:lnTo>
                <a:lnTo>
                  <a:pt x="10702460" y="1452525"/>
                </a:lnTo>
                <a:lnTo>
                  <a:pt x="10715799" y="1428554"/>
                </a:lnTo>
                <a:lnTo>
                  <a:pt x="10730408" y="1404583"/>
                </a:lnTo>
                <a:lnTo>
                  <a:pt x="10744383" y="1381183"/>
                </a:lnTo>
                <a:lnTo>
                  <a:pt x="10757722" y="1357212"/>
                </a:lnTo>
                <a:lnTo>
                  <a:pt x="10771696" y="1333241"/>
                </a:lnTo>
                <a:lnTo>
                  <a:pt x="10785035" y="1309270"/>
                </a:lnTo>
                <a:lnTo>
                  <a:pt x="10799010" y="1285870"/>
                </a:lnTo>
                <a:lnTo>
                  <a:pt x="10812984" y="1261899"/>
                </a:lnTo>
                <a:lnTo>
                  <a:pt x="10800280" y="1265894"/>
                </a:lnTo>
                <a:lnTo>
                  <a:pt x="10788211" y="1269318"/>
                </a:lnTo>
                <a:lnTo>
                  <a:pt x="10776778" y="1272743"/>
                </a:lnTo>
                <a:lnTo>
                  <a:pt x="10764709" y="1276738"/>
                </a:lnTo>
                <a:lnTo>
                  <a:pt x="10779954" y="1250484"/>
                </a:lnTo>
                <a:lnTo>
                  <a:pt x="10794563" y="1224801"/>
                </a:lnTo>
                <a:lnTo>
                  <a:pt x="10809808" y="1198547"/>
                </a:lnTo>
                <a:lnTo>
                  <a:pt x="10825053" y="1172293"/>
                </a:lnTo>
                <a:lnTo>
                  <a:pt x="10839662" y="1146039"/>
                </a:lnTo>
                <a:lnTo>
                  <a:pt x="10854907" y="1119785"/>
                </a:lnTo>
                <a:lnTo>
                  <a:pt x="10868882" y="1094102"/>
                </a:lnTo>
                <a:lnTo>
                  <a:pt x="10884126" y="1067278"/>
                </a:lnTo>
                <a:lnTo>
                  <a:pt x="10899371" y="1088966"/>
                </a:lnTo>
                <a:lnTo>
                  <a:pt x="10913981" y="1111224"/>
                </a:lnTo>
                <a:lnTo>
                  <a:pt x="10929225" y="1132342"/>
                </a:lnTo>
                <a:lnTo>
                  <a:pt x="10944470" y="1154030"/>
                </a:lnTo>
                <a:lnTo>
                  <a:pt x="10959080" y="1176288"/>
                </a:lnTo>
                <a:lnTo>
                  <a:pt x="10974324" y="1197406"/>
                </a:lnTo>
                <a:lnTo>
                  <a:pt x="10989569" y="1219094"/>
                </a:lnTo>
                <a:lnTo>
                  <a:pt x="11004179" y="1240211"/>
                </a:lnTo>
                <a:lnTo>
                  <a:pt x="10992110" y="1240211"/>
                </a:lnTo>
                <a:lnTo>
                  <a:pt x="10980676" y="1240211"/>
                </a:lnTo>
                <a:lnTo>
                  <a:pt x="10967972" y="1240211"/>
                </a:lnTo>
                <a:lnTo>
                  <a:pt x="10956539" y="1239640"/>
                </a:lnTo>
                <a:lnTo>
                  <a:pt x="10970513" y="1259616"/>
                </a:lnTo>
                <a:lnTo>
                  <a:pt x="10984488" y="1279592"/>
                </a:lnTo>
                <a:lnTo>
                  <a:pt x="10997827" y="1299567"/>
                </a:lnTo>
                <a:lnTo>
                  <a:pt x="11011801" y="1318972"/>
                </a:lnTo>
                <a:lnTo>
                  <a:pt x="11025140" y="1338948"/>
                </a:lnTo>
                <a:lnTo>
                  <a:pt x="11039115" y="1358924"/>
                </a:lnTo>
                <a:lnTo>
                  <a:pt x="11053089" y="1377758"/>
                </a:lnTo>
                <a:lnTo>
                  <a:pt x="11066428" y="1397734"/>
                </a:lnTo>
                <a:lnTo>
                  <a:pt x="11047372" y="1397734"/>
                </a:lnTo>
                <a:lnTo>
                  <a:pt x="11028316" y="1397734"/>
                </a:lnTo>
                <a:lnTo>
                  <a:pt x="11009260" y="1397734"/>
                </a:lnTo>
                <a:lnTo>
                  <a:pt x="10990204" y="1397163"/>
                </a:lnTo>
                <a:lnTo>
                  <a:pt x="11005449" y="1419993"/>
                </a:lnTo>
                <a:lnTo>
                  <a:pt x="11020694" y="1441681"/>
                </a:lnTo>
                <a:lnTo>
                  <a:pt x="11035939" y="1463369"/>
                </a:lnTo>
                <a:lnTo>
                  <a:pt x="11051183" y="1485628"/>
                </a:lnTo>
                <a:lnTo>
                  <a:pt x="11066428" y="1507316"/>
                </a:lnTo>
                <a:lnTo>
                  <a:pt x="11082308" y="1529004"/>
                </a:lnTo>
                <a:lnTo>
                  <a:pt x="11097553" y="1551262"/>
                </a:lnTo>
                <a:lnTo>
                  <a:pt x="11112798" y="1572950"/>
                </a:lnTo>
                <a:lnTo>
                  <a:pt x="11089931" y="1572950"/>
                </a:lnTo>
                <a:lnTo>
                  <a:pt x="11068334" y="1572950"/>
                </a:lnTo>
                <a:lnTo>
                  <a:pt x="11046102" y="1572950"/>
                </a:lnTo>
                <a:lnTo>
                  <a:pt x="11023870" y="1572950"/>
                </a:lnTo>
                <a:lnTo>
                  <a:pt x="11001003" y="1572380"/>
                </a:lnTo>
                <a:lnTo>
                  <a:pt x="10978771" y="1572380"/>
                </a:lnTo>
                <a:lnTo>
                  <a:pt x="10956539" y="1572380"/>
                </a:lnTo>
                <a:lnTo>
                  <a:pt x="10933672" y="1571809"/>
                </a:lnTo>
                <a:lnTo>
                  <a:pt x="10933672" y="1691093"/>
                </a:lnTo>
                <a:lnTo>
                  <a:pt x="10990204" y="1682532"/>
                </a:lnTo>
                <a:lnTo>
                  <a:pt x="11046737" y="1672829"/>
                </a:lnTo>
                <a:lnTo>
                  <a:pt x="11103270" y="1662556"/>
                </a:lnTo>
                <a:lnTo>
                  <a:pt x="11159802" y="1652283"/>
                </a:lnTo>
                <a:lnTo>
                  <a:pt x="11215700" y="1641439"/>
                </a:lnTo>
                <a:lnTo>
                  <a:pt x="11272233" y="1630595"/>
                </a:lnTo>
                <a:lnTo>
                  <a:pt x="11328765" y="1618038"/>
                </a:lnTo>
                <a:lnTo>
                  <a:pt x="11385298" y="1606624"/>
                </a:lnTo>
                <a:lnTo>
                  <a:pt x="11385298" y="1406866"/>
                </a:lnTo>
                <a:lnTo>
                  <a:pt x="11351632" y="1420564"/>
                </a:lnTo>
                <a:lnTo>
                  <a:pt x="11317967" y="1432549"/>
                </a:lnTo>
                <a:lnTo>
                  <a:pt x="11284937" y="1445676"/>
                </a:lnTo>
                <a:lnTo>
                  <a:pt x="11251906" y="1458803"/>
                </a:lnTo>
                <a:lnTo>
                  <a:pt x="11218241" y="1470788"/>
                </a:lnTo>
                <a:lnTo>
                  <a:pt x="11185210" y="1483345"/>
                </a:lnTo>
                <a:lnTo>
                  <a:pt x="11152180" y="1495901"/>
                </a:lnTo>
                <a:lnTo>
                  <a:pt x="11118515" y="1507316"/>
                </a:lnTo>
                <a:lnTo>
                  <a:pt x="11141382" y="1466793"/>
                </a:lnTo>
                <a:lnTo>
                  <a:pt x="11164249" y="1425700"/>
                </a:lnTo>
                <a:lnTo>
                  <a:pt x="11187116" y="1384607"/>
                </a:lnTo>
                <a:lnTo>
                  <a:pt x="11209983" y="1343514"/>
                </a:lnTo>
                <a:lnTo>
                  <a:pt x="11232850" y="1302992"/>
                </a:lnTo>
                <a:lnTo>
                  <a:pt x="11255717" y="1261899"/>
                </a:lnTo>
                <a:lnTo>
                  <a:pt x="11278585" y="1219664"/>
                </a:lnTo>
                <a:lnTo>
                  <a:pt x="11301452" y="1179142"/>
                </a:lnTo>
                <a:lnTo>
                  <a:pt x="11272868" y="1189986"/>
                </a:lnTo>
                <a:lnTo>
                  <a:pt x="11244919" y="1200259"/>
                </a:lnTo>
                <a:lnTo>
                  <a:pt x="11215700" y="1211103"/>
                </a:lnTo>
                <a:lnTo>
                  <a:pt x="11187751" y="1221377"/>
                </a:lnTo>
                <a:lnTo>
                  <a:pt x="11208078" y="1184279"/>
                </a:lnTo>
                <a:lnTo>
                  <a:pt x="11229039" y="1147181"/>
                </a:lnTo>
                <a:lnTo>
                  <a:pt x="11249365" y="1110654"/>
                </a:lnTo>
                <a:lnTo>
                  <a:pt x="11269692" y="1073556"/>
                </a:lnTo>
                <a:lnTo>
                  <a:pt x="11290653" y="1036458"/>
                </a:lnTo>
                <a:lnTo>
                  <a:pt x="11310344" y="999360"/>
                </a:lnTo>
                <a:lnTo>
                  <a:pt x="11330671" y="962833"/>
                </a:lnTo>
                <a:lnTo>
                  <a:pt x="11351632" y="925164"/>
                </a:lnTo>
                <a:lnTo>
                  <a:pt x="11333847" y="932013"/>
                </a:lnTo>
                <a:lnTo>
                  <a:pt x="11315426" y="938862"/>
                </a:lnTo>
                <a:lnTo>
                  <a:pt x="11298276" y="945711"/>
                </a:lnTo>
                <a:lnTo>
                  <a:pt x="11280490" y="952560"/>
                </a:lnTo>
                <a:lnTo>
                  <a:pt x="11302722" y="912037"/>
                </a:lnTo>
                <a:lnTo>
                  <a:pt x="11324954" y="871515"/>
                </a:lnTo>
                <a:lnTo>
                  <a:pt x="11347821" y="831563"/>
                </a:lnTo>
                <a:lnTo>
                  <a:pt x="11370053" y="790470"/>
                </a:lnTo>
                <a:lnTo>
                  <a:pt x="11391650" y="749948"/>
                </a:lnTo>
                <a:lnTo>
                  <a:pt x="11413882" y="708855"/>
                </a:lnTo>
                <a:lnTo>
                  <a:pt x="11436749" y="668333"/>
                </a:lnTo>
                <a:lnTo>
                  <a:pt x="11458981" y="627240"/>
                </a:lnTo>
                <a:lnTo>
                  <a:pt x="11481213" y="657489"/>
                </a:lnTo>
                <a:lnTo>
                  <a:pt x="11503445" y="688309"/>
                </a:lnTo>
                <a:lnTo>
                  <a:pt x="11526312" y="718558"/>
                </a:lnTo>
                <a:lnTo>
                  <a:pt x="11547909" y="749377"/>
                </a:lnTo>
                <a:lnTo>
                  <a:pt x="11570141" y="779056"/>
                </a:lnTo>
                <a:lnTo>
                  <a:pt x="11592373" y="809305"/>
                </a:lnTo>
                <a:lnTo>
                  <a:pt x="11615240" y="839554"/>
                </a:lnTo>
                <a:lnTo>
                  <a:pt x="11637472" y="869803"/>
                </a:lnTo>
                <a:lnTo>
                  <a:pt x="11619686" y="870944"/>
                </a:lnTo>
                <a:lnTo>
                  <a:pt x="11601265" y="872086"/>
                </a:lnTo>
                <a:lnTo>
                  <a:pt x="11584115" y="873798"/>
                </a:lnTo>
                <a:lnTo>
                  <a:pt x="11566329" y="874939"/>
                </a:lnTo>
                <a:lnTo>
                  <a:pt x="11586656" y="902906"/>
                </a:lnTo>
                <a:lnTo>
                  <a:pt x="11606982" y="930301"/>
                </a:lnTo>
                <a:lnTo>
                  <a:pt x="11627309" y="957696"/>
                </a:lnTo>
                <a:lnTo>
                  <a:pt x="11647635" y="985092"/>
                </a:lnTo>
                <a:lnTo>
                  <a:pt x="11668596" y="1012487"/>
                </a:lnTo>
                <a:lnTo>
                  <a:pt x="11688923" y="1039882"/>
                </a:lnTo>
                <a:lnTo>
                  <a:pt x="11709884" y="1067278"/>
                </a:lnTo>
                <a:lnTo>
                  <a:pt x="11730211" y="1094673"/>
                </a:lnTo>
                <a:lnTo>
                  <a:pt x="11700992" y="1097527"/>
                </a:lnTo>
                <a:lnTo>
                  <a:pt x="11673043" y="1100380"/>
                </a:lnTo>
                <a:lnTo>
                  <a:pt x="11645094" y="1102663"/>
                </a:lnTo>
                <a:lnTo>
                  <a:pt x="11616510" y="1104946"/>
                </a:lnTo>
                <a:lnTo>
                  <a:pt x="11639377" y="1135766"/>
                </a:lnTo>
                <a:lnTo>
                  <a:pt x="11662244" y="1166586"/>
                </a:lnTo>
                <a:lnTo>
                  <a:pt x="11685112" y="1196835"/>
                </a:lnTo>
                <a:lnTo>
                  <a:pt x="11707979" y="1227655"/>
                </a:lnTo>
                <a:lnTo>
                  <a:pt x="11730846" y="1257333"/>
                </a:lnTo>
                <a:lnTo>
                  <a:pt x="11753713" y="1288153"/>
                </a:lnTo>
                <a:lnTo>
                  <a:pt x="11776580" y="1318402"/>
                </a:lnTo>
                <a:lnTo>
                  <a:pt x="11799447" y="1348651"/>
                </a:lnTo>
                <a:lnTo>
                  <a:pt x="11765782" y="1352075"/>
                </a:lnTo>
                <a:lnTo>
                  <a:pt x="11732751" y="1355500"/>
                </a:lnTo>
                <a:lnTo>
                  <a:pt x="11699721" y="1358924"/>
                </a:lnTo>
                <a:lnTo>
                  <a:pt x="11666056" y="1361778"/>
                </a:lnTo>
                <a:lnTo>
                  <a:pt x="11632390" y="1365202"/>
                </a:lnTo>
                <a:lnTo>
                  <a:pt x="11599995" y="1367485"/>
                </a:lnTo>
                <a:lnTo>
                  <a:pt x="11566329" y="1369768"/>
                </a:lnTo>
                <a:lnTo>
                  <a:pt x="11532664" y="1372622"/>
                </a:lnTo>
                <a:lnTo>
                  <a:pt x="11532664" y="1571809"/>
                </a:lnTo>
                <a:lnTo>
                  <a:pt x="11580304" y="1559823"/>
                </a:lnTo>
                <a:lnTo>
                  <a:pt x="11627309" y="1547838"/>
                </a:lnTo>
                <a:lnTo>
                  <a:pt x="11674313" y="1535282"/>
                </a:lnTo>
                <a:lnTo>
                  <a:pt x="11721953" y="1523296"/>
                </a:lnTo>
                <a:lnTo>
                  <a:pt x="11768958" y="1509598"/>
                </a:lnTo>
                <a:lnTo>
                  <a:pt x="11815327" y="1496472"/>
                </a:lnTo>
                <a:lnTo>
                  <a:pt x="11862967" y="1482774"/>
                </a:lnTo>
                <a:lnTo>
                  <a:pt x="11909972" y="1468505"/>
                </a:lnTo>
                <a:lnTo>
                  <a:pt x="11909972" y="1391456"/>
                </a:lnTo>
                <a:lnTo>
                  <a:pt x="11885199" y="1403441"/>
                </a:lnTo>
                <a:lnTo>
                  <a:pt x="11859791" y="1415427"/>
                </a:lnTo>
                <a:lnTo>
                  <a:pt x="11834383" y="1427412"/>
                </a:lnTo>
                <a:lnTo>
                  <a:pt x="11808975" y="1438827"/>
                </a:lnTo>
                <a:lnTo>
                  <a:pt x="11817868" y="1422847"/>
                </a:lnTo>
                <a:lnTo>
                  <a:pt x="11826126" y="1406295"/>
                </a:lnTo>
                <a:lnTo>
                  <a:pt x="11835654" y="1389744"/>
                </a:lnTo>
                <a:lnTo>
                  <a:pt x="11843911" y="1373192"/>
                </a:lnTo>
                <a:lnTo>
                  <a:pt x="11852169" y="1356641"/>
                </a:lnTo>
                <a:lnTo>
                  <a:pt x="11861062" y="1340090"/>
                </a:lnTo>
                <a:lnTo>
                  <a:pt x="11869954" y="1324109"/>
                </a:lnTo>
                <a:lnTo>
                  <a:pt x="11878212" y="1307558"/>
                </a:lnTo>
                <a:lnTo>
                  <a:pt x="11867414" y="1312694"/>
                </a:lnTo>
                <a:lnTo>
                  <a:pt x="11856615" y="1317831"/>
                </a:lnTo>
                <a:lnTo>
                  <a:pt x="11845817" y="1322397"/>
                </a:lnTo>
                <a:lnTo>
                  <a:pt x="11835654" y="1328104"/>
                </a:lnTo>
                <a:lnTo>
                  <a:pt x="11843276" y="1312694"/>
                </a:lnTo>
                <a:lnTo>
                  <a:pt x="11850898" y="1298426"/>
                </a:lnTo>
                <a:lnTo>
                  <a:pt x="11859156" y="1283587"/>
                </a:lnTo>
                <a:lnTo>
                  <a:pt x="11866778" y="1268748"/>
                </a:lnTo>
                <a:lnTo>
                  <a:pt x="11874401" y="1253908"/>
                </a:lnTo>
                <a:lnTo>
                  <a:pt x="11882023" y="1239069"/>
                </a:lnTo>
                <a:lnTo>
                  <a:pt x="11889646" y="1224801"/>
                </a:lnTo>
                <a:lnTo>
                  <a:pt x="11897903" y="1209391"/>
                </a:lnTo>
                <a:lnTo>
                  <a:pt x="11890916" y="1212815"/>
                </a:lnTo>
                <a:lnTo>
                  <a:pt x="11883929" y="1215669"/>
                </a:lnTo>
                <a:lnTo>
                  <a:pt x="11877577" y="1219094"/>
                </a:lnTo>
                <a:lnTo>
                  <a:pt x="11870590" y="1222518"/>
                </a:lnTo>
                <a:lnTo>
                  <a:pt x="11878847" y="1205967"/>
                </a:lnTo>
                <a:lnTo>
                  <a:pt x="11887105" y="1190557"/>
                </a:lnTo>
                <a:lnTo>
                  <a:pt x="11896633" y="1174005"/>
                </a:lnTo>
                <a:lnTo>
                  <a:pt x="11904890" y="1157454"/>
                </a:lnTo>
                <a:lnTo>
                  <a:pt x="11913148" y="1142044"/>
                </a:lnTo>
                <a:lnTo>
                  <a:pt x="11921405" y="1125493"/>
                </a:lnTo>
                <a:lnTo>
                  <a:pt x="11929663" y="1108941"/>
                </a:lnTo>
                <a:lnTo>
                  <a:pt x="11938556" y="1093532"/>
                </a:lnTo>
                <a:lnTo>
                  <a:pt x="11955071" y="1115220"/>
                </a:lnTo>
                <a:lnTo>
                  <a:pt x="11972857" y="1136907"/>
                </a:lnTo>
                <a:lnTo>
                  <a:pt x="11989372" y="1159166"/>
                </a:lnTo>
                <a:lnTo>
                  <a:pt x="12005887" y="1180283"/>
                </a:lnTo>
                <a:lnTo>
                  <a:pt x="11998900" y="1181425"/>
                </a:lnTo>
                <a:lnTo>
                  <a:pt x="11992548" y="1182566"/>
                </a:lnTo>
                <a:lnTo>
                  <a:pt x="11985560" y="1183708"/>
                </a:lnTo>
                <a:lnTo>
                  <a:pt x="11979209" y="1184279"/>
                </a:lnTo>
                <a:lnTo>
                  <a:pt x="11994453" y="1204254"/>
                </a:lnTo>
                <a:lnTo>
                  <a:pt x="12009698" y="1224230"/>
                </a:lnTo>
                <a:lnTo>
                  <a:pt x="12025578" y="1243635"/>
                </a:lnTo>
                <a:lnTo>
                  <a:pt x="12040823" y="1264182"/>
                </a:lnTo>
                <a:lnTo>
                  <a:pt x="12030660" y="1265894"/>
                </a:lnTo>
                <a:lnTo>
                  <a:pt x="12019861" y="1267035"/>
                </a:lnTo>
                <a:lnTo>
                  <a:pt x="12009063" y="1269318"/>
                </a:lnTo>
                <a:lnTo>
                  <a:pt x="11998264" y="1270460"/>
                </a:lnTo>
                <a:lnTo>
                  <a:pt x="12015415" y="1292719"/>
                </a:lnTo>
                <a:lnTo>
                  <a:pt x="12032565" y="1314977"/>
                </a:lnTo>
                <a:lnTo>
                  <a:pt x="12050351" y="1336665"/>
                </a:lnTo>
                <a:lnTo>
                  <a:pt x="12067501" y="1358924"/>
                </a:lnTo>
                <a:lnTo>
                  <a:pt x="12042728" y="1362919"/>
                </a:lnTo>
                <a:lnTo>
                  <a:pt x="12016685" y="1366914"/>
                </a:lnTo>
                <a:lnTo>
                  <a:pt x="11991277" y="1370339"/>
                </a:lnTo>
                <a:lnTo>
                  <a:pt x="11966505" y="1373763"/>
                </a:lnTo>
                <a:lnTo>
                  <a:pt x="11966505" y="1450242"/>
                </a:lnTo>
                <a:lnTo>
                  <a:pt x="11994453" y="1441681"/>
                </a:lnTo>
                <a:lnTo>
                  <a:pt x="12023037" y="1432549"/>
                </a:lnTo>
                <a:lnTo>
                  <a:pt x="12050986" y="1423988"/>
                </a:lnTo>
                <a:lnTo>
                  <a:pt x="12078935" y="1414285"/>
                </a:lnTo>
                <a:lnTo>
                  <a:pt x="12107519" y="1404583"/>
                </a:lnTo>
                <a:lnTo>
                  <a:pt x="12135467" y="1394880"/>
                </a:lnTo>
                <a:lnTo>
                  <a:pt x="12164051" y="1385749"/>
                </a:lnTo>
                <a:lnTo>
                  <a:pt x="12192000" y="1376046"/>
                </a:lnTo>
                <a:lnTo>
                  <a:pt x="12192000" y="1836631"/>
                </a:lnTo>
                <a:lnTo>
                  <a:pt x="12192000" y="2210635"/>
                </a:lnTo>
                <a:lnTo>
                  <a:pt x="0" y="2210635"/>
                </a:lnTo>
                <a:lnTo>
                  <a:pt x="0" y="2198478"/>
                </a:lnTo>
                <a:lnTo>
                  <a:pt x="0" y="2177360"/>
                </a:lnTo>
                <a:lnTo>
                  <a:pt x="0" y="2155672"/>
                </a:lnTo>
                <a:lnTo>
                  <a:pt x="0" y="2135126"/>
                </a:lnTo>
                <a:lnTo>
                  <a:pt x="0" y="2114008"/>
                </a:lnTo>
                <a:lnTo>
                  <a:pt x="0" y="2092891"/>
                </a:lnTo>
                <a:lnTo>
                  <a:pt x="0" y="2071774"/>
                </a:lnTo>
                <a:lnTo>
                  <a:pt x="0" y="2050657"/>
                </a:lnTo>
                <a:lnTo>
                  <a:pt x="0" y="2029540"/>
                </a:lnTo>
                <a:lnTo>
                  <a:pt x="0" y="2008993"/>
                </a:lnTo>
                <a:lnTo>
                  <a:pt x="0" y="1987876"/>
                </a:lnTo>
                <a:lnTo>
                  <a:pt x="0" y="1966188"/>
                </a:lnTo>
                <a:lnTo>
                  <a:pt x="0" y="1945071"/>
                </a:lnTo>
                <a:lnTo>
                  <a:pt x="0" y="1923953"/>
                </a:lnTo>
                <a:lnTo>
                  <a:pt x="0" y="1902836"/>
                </a:lnTo>
                <a:lnTo>
                  <a:pt x="0" y="1882289"/>
                </a:lnTo>
                <a:lnTo>
                  <a:pt x="0" y="1861172"/>
                </a:lnTo>
                <a:lnTo>
                  <a:pt x="0" y="1840055"/>
                </a:lnTo>
                <a:lnTo>
                  <a:pt x="0" y="1836631"/>
                </a:lnTo>
                <a:lnTo>
                  <a:pt x="0" y="1818367"/>
                </a:lnTo>
                <a:lnTo>
                  <a:pt x="0" y="1797250"/>
                </a:lnTo>
                <a:lnTo>
                  <a:pt x="0" y="1776132"/>
                </a:lnTo>
                <a:lnTo>
                  <a:pt x="0" y="1755586"/>
                </a:lnTo>
                <a:lnTo>
                  <a:pt x="0" y="1734469"/>
                </a:lnTo>
                <a:lnTo>
                  <a:pt x="0" y="1713351"/>
                </a:lnTo>
                <a:lnTo>
                  <a:pt x="0" y="1692234"/>
                </a:lnTo>
                <a:lnTo>
                  <a:pt x="0" y="1670546"/>
                </a:lnTo>
                <a:lnTo>
                  <a:pt x="0" y="1649429"/>
                </a:lnTo>
                <a:lnTo>
                  <a:pt x="0" y="1628882"/>
                </a:lnTo>
                <a:lnTo>
                  <a:pt x="0" y="1607765"/>
                </a:lnTo>
                <a:lnTo>
                  <a:pt x="0" y="1586648"/>
                </a:lnTo>
                <a:lnTo>
                  <a:pt x="0" y="1565531"/>
                </a:lnTo>
                <a:lnTo>
                  <a:pt x="0" y="1544413"/>
                </a:lnTo>
                <a:lnTo>
                  <a:pt x="0" y="1523296"/>
                </a:lnTo>
                <a:lnTo>
                  <a:pt x="0" y="1502750"/>
                </a:lnTo>
                <a:lnTo>
                  <a:pt x="0" y="1481062"/>
                </a:lnTo>
                <a:lnTo>
                  <a:pt x="0" y="1459944"/>
                </a:lnTo>
                <a:lnTo>
                  <a:pt x="0" y="1438827"/>
                </a:lnTo>
                <a:lnTo>
                  <a:pt x="0" y="1417710"/>
                </a:lnTo>
                <a:lnTo>
                  <a:pt x="0" y="1396593"/>
                </a:lnTo>
                <a:lnTo>
                  <a:pt x="0" y="1376046"/>
                </a:lnTo>
                <a:lnTo>
                  <a:pt x="56533" y="1356070"/>
                </a:lnTo>
                <a:lnTo>
                  <a:pt x="113066" y="1336665"/>
                </a:lnTo>
                <a:lnTo>
                  <a:pt x="170233" y="1318402"/>
                </a:lnTo>
                <a:lnTo>
                  <a:pt x="226131" y="1300138"/>
                </a:lnTo>
                <a:lnTo>
                  <a:pt x="282664" y="1283016"/>
                </a:lnTo>
                <a:lnTo>
                  <a:pt x="339196" y="1265894"/>
                </a:lnTo>
                <a:lnTo>
                  <a:pt x="395729" y="1249343"/>
                </a:lnTo>
                <a:lnTo>
                  <a:pt x="452897" y="1233362"/>
                </a:lnTo>
                <a:lnTo>
                  <a:pt x="508794" y="1217952"/>
                </a:lnTo>
                <a:lnTo>
                  <a:pt x="565327" y="1202542"/>
                </a:lnTo>
                <a:lnTo>
                  <a:pt x="621860" y="1188274"/>
                </a:lnTo>
                <a:lnTo>
                  <a:pt x="679027" y="1174576"/>
                </a:lnTo>
                <a:lnTo>
                  <a:pt x="735560" y="1160878"/>
                </a:lnTo>
                <a:lnTo>
                  <a:pt x="791458" y="1148322"/>
                </a:lnTo>
                <a:lnTo>
                  <a:pt x="847990" y="1135766"/>
                </a:lnTo>
                <a:lnTo>
                  <a:pt x="904523" y="1124351"/>
                </a:lnTo>
                <a:lnTo>
                  <a:pt x="904523" y="924594"/>
                </a:lnTo>
                <a:lnTo>
                  <a:pt x="871492" y="937150"/>
                </a:lnTo>
                <a:lnTo>
                  <a:pt x="838462" y="950277"/>
                </a:lnTo>
                <a:lnTo>
                  <a:pt x="804797" y="963404"/>
                </a:lnTo>
                <a:lnTo>
                  <a:pt x="771766" y="977101"/>
                </a:lnTo>
                <a:lnTo>
                  <a:pt x="738101" y="990228"/>
                </a:lnTo>
                <a:lnTo>
                  <a:pt x="705071" y="1003926"/>
                </a:lnTo>
                <a:lnTo>
                  <a:pt x="672040" y="1018194"/>
                </a:lnTo>
                <a:lnTo>
                  <a:pt x="638375" y="1031892"/>
                </a:lnTo>
                <a:lnTo>
                  <a:pt x="661242" y="989087"/>
                </a:lnTo>
                <a:lnTo>
                  <a:pt x="684109" y="947423"/>
                </a:lnTo>
                <a:lnTo>
                  <a:pt x="706976" y="905188"/>
                </a:lnTo>
                <a:lnTo>
                  <a:pt x="729843" y="863525"/>
                </a:lnTo>
                <a:lnTo>
                  <a:pt x="752710" y="821861"/>
                </a:lnTo>
                <a:lnTo>
                  <a:pt x="775578" y="779056"/>
                </a:lnTo>
                <a:lnTo>
                  <a:pt x="798445" y="737392"/>
                </a:lnTo>
                <a:lnTo>
                  <a:pt x="821312" y="695728"/>
                </a:lnTo>
                <a:lnTo>
                  <a:pt x="793363" y="707714"/>
                </a:lnTo>
                <a:lnTo>
                  <a:pt x="764144" y="718558"/>
                </a:lnTo>
                <a:lnTo>
                  <a:pt x="736195" y="729972"/>
                </a:lnTo>
                <a:lnTo>
                  <a:pt x="707611" y="741387"/>
                </a:lnTo>
                <a:lnTo>
                  <a:pt x="728573" y="704289"/>
                </a:lnTo>
                <a:lnTo>
                  <a:pt x="748899" y="666621"/>
                </a:lnTo>
                <a:lnTo>
                  <a:pt x="769861" y="628952"/>
                </a:lnTo>
                <a:lnTo>
                  <a:pt x="790187" y="591854"/>
                </a:lnTo>
                <a:lnTo>
                  <a:pt x="809878" y="554185"/>
                </a:lnTo>
                <a:lnTo>
                  <a:pt x="830840" y="517088"/>
                </a:lnTo>
                <a:lnTo>
                  <a:pt x="851166" y="479419"/>
                </a:lnTo>
                <a:lnTo>
                  <a:pt x="871492" y="442892"/>
                </a:lnTo>
                <a:lnTo>
                  <a:pt x="854342" y="449741"/>
                </a:lnTo>
                <a:lnTo>
                  <a:pt x="835922" y="456590"/>
                </a:lnTo>
                <a:lnTo>
                  <a:pt x="818136" y="463438"/>
                </a:lnTo>
                <a:lnTo>
                  <a:pt x="800986" y="470858"/>
                </a:lnTo>
                <a:lnTo>
                  <a:pt x="823218" y="429765"/>
                </a:lnTo>
                <a:lnTo>
                  <a:pt x="844814" y="389243"/>
                </a:lnTo>
                <a:lnTo>
                  <a:pt x="867046" y="348150"/>
                </a:lnTo>
                <a:lnTo>
                  <a:pt x="889913" y="307627"/>
                </a:lnTo>
                <a:lnTo>
                  <a:pt x="912145" y="267676"/>
                </a:lnTo>
                <a:lnTo>
                  <a:pt x="934377" y="227153"/>
                </a:lnTo>
                <a:lnTo>
                  <a:pt x="956609" y="186631"/>
                </a:lnTo>
                <a:lnTo>
                  <a:pt x="979476" y="146680"/>
                </a:lnTo>
                <a:lnTo>
                  <a:pt x="1001073" y="178070"/>
                </a:lnTo>
                <a:lnTo>
                  <a:pt x="1023305" y="209461"/>
                </a:lnTo>
                <a:lnTo>
                  <a:pt x="1046172" y="241422"/>
                </a:lnTo>
                <a:lnTo>
                  <a:pt x="1068404" y="272812"/>
                </a:lnTo>
                <a:lnTo>
                  <a:pt x="1090636" y="304203"/>
                </a:lnTo>
                <a:lnTo>
                  <a:pt x="1112233" y="336735"/>
                </a:lnTo>
                <a:lnTo>
                  <a:pt x="1135100" y="368125"/>
                </a:lnTo>
                <a:lnTo>
                  <a:pt x="1157332" y="400087"/>
                </a:lnTo>
                <a:lnTo>
                  <a:pt x="1140182" y="400087"/>
                </a:lnTo>
                <a:lnTo>
                  <a:pt x="1121761" y="400087"/>
                </a:lnTo>
                <a:lnTo>
                  <a:pt x="1103975" y="400087"/>
                </a:lnTo>
                <a:lnTo>
                  <a:pt x="1086825" y="400087"/>
                </a:lnTo>
                <a:lnTo>
                  <a:pt x="1106516" y="429765"/>
                </a:lnTo>
                <a:lnTo>
                  <a:pt x="1126842" y="458302"/>
                </a:lnTo>
                <a:lnTo>
                  <a:pt x="1147804" y="487980"/>
                </a:lnTo>
                <a:lnTo>
                  <a:pt x="1168130" y="517088"/>
                </a:lnTo>
                <a:lnTo>
                  <a:pt x="1188457" y="546766"/>
                </a:lnTo>
                <a:lnTo>
                  <a:pt x="1209418" y="575873"/>
                </a:lnTo>
                <a:lnTo>
                  <a:pt x="1229744" y="605552"/>
                </a:lnTo>
                <a:lnTo>
                  <a:pt x="1249436" y="634659"/>
                </a:lnTo>
                <a:lnTo>
                  <a:pt x="1221487" y="634659"/>
                </a:lnTo>
                <a:lnTo>
                  <a:pt x="1193538" y="634089"/>
                </a:lnTo>
                <a:lnTo>
                  <a:pt x="1164954" y="634089"/>
                </a:lnTo>
                <a:lnTo>
                  <a:pt x="1137006" y="634089"/>
                </a:lnTo>
                <a:lnTo>
                  <a:pt x="1159873" y="667191"/>
                </a:lnTo>
                <a:lnTo>
                  <a:pt x="1182740" y="699153"/>
                </a:lnTo>
                <a:lnTo>
                  <a:pt x="1205607" y="732255"/>
                </a:lnTo>
                <a:lnTo>
                  <a:pt x="1228474" y="765358"/>
                </a:lnTo>
                <a:lnTo>
                  <a:pt x="1251341" y="798461"/>
                </a:lnTo>
                <a:lnTo>
                  <a:pt x="1274208" y="831563"/>
                </a:lnTo>
                <a:lnTo>
                  <a:pt x="1297076" y="864095"/>
                </a:lnTo>
                <a:lnTo>
                  <a:pt x="1319308" y="897769"/>
                </a:lnTo>
                <a:lnTo>
                  <a:pt x="1286277" y="897198"/>
                </a:lnTo>
                <a:lnTo>
                  <a:pt x="1252612" y="896057"/>
                </a:lnTo>
                <a:lnTo>
                  <a:pt x="1218946" y="895486"/>
                </a:lnTo>
                <a:lnTo>
                  <a:pt x="1186551" y="895486"/>
                </a:lnTo>
                <a:lnTo>
                  <a:pt x="1152886" y="894915"/>
                </a:lnTo>
                <a:lnTo>
                  <a:pt x="1119220" y="894915"/>
                </a:lnTo>
                <a:lnTo>
                  <a:pt x="1086825" y="894915"/>
                </a:lnTo>
                <a:lnTo>
                  <a:pt x="1053159" y="895486"/>
                </a:lnTo>
                <a:lnTo>
                  <a:pt x="1053159" y="1094673"/>
                </a:lnTo>
                <a:lnTo>
                  <a:pt x="1100164" y="1086683"/>
                </a:lnTo>
                <a:lnTo>
                  <a:pt x="1147804" y="1078122"/>
                </a:lnTo>
                <a:lnTo>
                  <a:pt x="1194809" y="1070131"/>
                </a:lnTo>
                <a:lnTo>
                  <a:pt x="1241813" y="1062712"/>
                </a:lnTo>
                <a:lnTo>
                  <a:pt x="1288818" y="1055292"/>
                </a:lnTo>
                <a:lnTo>
                  <a:pt x="1335823" y="1048443"/>
                </a:lnTo>
                <a:lnTo>
                  <a:pt x="1382827" y="1041595"/>
                </a:lnTo>
                <a:lnTo>
                  <a:pt x="1430467" y="1034746"/>
                </a:lnTo>
                <a:lnTo>
                  <a:pt x="1430467" y="957696"/>
                </a:lnTo>
                <a:lnTo>
                  <a:pt x="1405059" y="966257"/>
                </a:lnTo>
                <a:lnTo>
                  <a:pt x="1380287" y="973677"/>
                </a:lnTo>
                <a:lnTo>
                  <a:pt x="1354244" y="981667"/>
                </a:lnTo>
                <a:lnTo>
                  <a:pt x="1328836" y="990228"/>
                </a:lnTo>
                <a:lnTo>
                  <a:pt x="1338363" y="974818"/>
                </a:lnTo>
                <a:lnTo>
                  <a:pt x="1346621" y="959408"/>
                </a:lnTo>
                <a:lnTo>
                  <a:pt x="1354879" y="943999"/>
                </a:lnTo>
                <a:lnTo>
                  <a:pt x="1363771" y="929159"/>
                </a:lnTo>
                <a:lnTo>
                  <a:pt x="1372664" y="914320"/>
                </a:lnTo>
                <a:lnTo>
                  <a:pt x="1381557" y="898910"/>
                </a:lnTo>
                <a:lnTo>
                  <a:pt x="1389815" y="884071"/>
                </a:lnTo>
                <a:lnTo>
                  <a:pt x="1398072" y="868661"/>
                </a:lnTo>
                <a:lnTo>
                  <a:pt x="1387909" y="872086"/>
                </a:lnTo>
                <a:lnTo>
                  <a:pt x="1377111" y="875510"/>
                </a:lnTo>
                <a:lnTo>
                  <a:pt x="1366312" y="878935"/>
                </a:lnTo>
                <a:lnTo>
                  <a:pt x="1355514" y="882359"/>
                </a:lnTo>
                <a:lnTo>
                  <a:pt x="1363136" y="868661"/>
                </a:lnTo>
                <a:lnTo>
                  <a:pt x="1370759" y="854964"/>
                </a:lnTo>
                <a:lnTo>
                  <a:pt x="1378381" y="841837"/>
                </a:lnTo>
                <a:lnTo>
                  <a:pt x="1386639" y="828139"/>
                </a:lnTo>
                <a:lnTo>
                  <a:pt x="1394261" y="814441"/>
                </a:lnTo>
                <a:lnTo>
                  <a:pt x="1401883" y="801314"/>
                </a:lnTo>
                <a:lnTo>
                  <a:pt x="1409506" y="787617"/>
                </a:lnTo>
                <a:lnTo>
                  <a:pt x="1417128" y="773919"/>
                </a:lnTo>
                <a:lnTo>
                  <a:pt x="1411411" y="775631"/>
                </a:lnTo>
                <a:lnTo>
                  <a:pt x="1404424" y="777914"/>
                </a:lnTo>
                <a:lnTo>
                  <a:pt x="1397437" y="780197"/>
                </a:lnTo>
                <a:lnTo>
                  <a:pt x="1390450" y="781909"/>
                </a:lnTo>
                <a:lnTo>
                  <a:pt x="1399342" y="767641"/>
                </a:lnTo>
                <a:lnTo>
                  <a:pt x="1407600" y="752802"/>
                </a:lnTo>
                <a:lnTo>
                  <a:pt x="1415858" y="738533"/>
                </a:lnTo>
                <a:lnTo>
                  <a:pt x="1424115" y="723123"/>
                </a:lnTo>
                <a:lnTo>
                  <a:pt x="1433008" y="708855"/>
                </a:lnTo>
                <a:lnTo>
                  <a:pt x="1441901" y="694016"/>
                </a:lnTo>
                <a:lnTo>
                  <a:pt x="1450158" y="679177"/>
                </a:lnTo>
                <a:lnTo>
                  <a:pt x="1458416" y="664338"/>
                </a:lnTo>
                <a:lnTo>
                  <a:pt x="1474931" y="689450"/>
                </a:lnTo>
                <a:lnTo>
                  <a:pt x="1492082" y="714562"/>
                </a:lnTo>
                <a:lnTo>
                  <a:pt x="1509232" y="739675"/>
                </a:lnTo>
                <a:lnTo>
                  <a:pt x="1526382" y="764787"/>
                </a:lnTo>
                <a:lnTo>
                  <a:pt x="1519395" y="764217"/>
                </a:lnTo>
                <a:lnTo>
                  <a:pt x="1512408" y="764217"/>
                </a:lnTo>
                <a:lnTo>
                  <a:pt x="1505421" y="763646"/>
                </a:lnTo>
                <a:lnTo>
                  <a:pt x="1499069" y="763646"/>
                </a:lnTo>
                <a:lnTo>
                  <a:pt x="1514949" y="785905"/>
                </a:lnTo>
                <a:lnTo>
                  <a:pt x="1530193" y="809305"/>
                </a:lnTo>
                <a:lnTo>
                  <a:pt x="1546073" y="832705"/>
                </a:lnTo>
                <a:lnTo>
                  <a:pt x="1561318" y="854964"/>
                </a:lnTo>
                <a:lnTo>
                  <a:pt x="1550520" y="854964"/>
                </a:lnTo>
                <a:lnTo>
                  <a:pt x="1539721" y="854393"/>
                </a:lnTo>
                <a:lnTo>
                  <a:pt x="1529558" y="853822"/>
                </a:lnTo>
                <a:lnTo>
                  <a:pt x="1518760" y="853251"/>
                </a:lnTo>
                <a:lnTo>
                  <a:pt x="1527017" y="866378"/>
                </a:lnTo>
                <a:lnTo>
                  <a:pt x="1535275" y="878935"/>
                </a:lnTo>
                <a:lnTo>
                  <a:pt x="1544803" y="891491"/>
                </a:lnTo>
                <a:lnTo>
                  <a:pt x="1553061" y="904618"/>
                </a:lnTo>
                <a:lnTo>
                  <a:pt x="1561318" y="917745"/>
                </a:lnTo>
                <a:lnTo>
                  <a:pt x="1570211" y="930301"/>
                </a:lnTo>
                <a:lnTo>
                  <a:pt x="1579104" y="943428"/>
                </a:lnTo>
                <a:lnTo>
                  <a:pt x="1587997" y="956555"/>
                </a:lnTo>
                <a:lnTo>
                  <a:pt x="1561954" y="954272"/>
                </a:lnTo>
                <a:lnTo>
                  <a:pt x="1537181" y="953130"/>
                </a:lnTo>
                <a:lnTo>
                  <a:pt x="1511773" y="951989"/>
                </a:lnTo>
                <a:lnTo>
                  <a:pt x="1486365" y="950277"/>
                </a:lnTo>
                <a:lnTo>
                  <a:pt x="1486365" y="1027897"/>
                </a:lnTo>
                <a:lnTo>
                  <a:pt x="1532099" y="1021619"/>
                </a:lnTo>
                <a:lnTo>
                  <a:pt x="1577833" y="1016482"/>
                </a:lnTo>
                <a:lnTo>
                  <a:pt x="1623568" y="1011345"/>
                </a:lnTo>
                <a:lnTo>
                  <a:pt x="1669302" y="1006209"/>
                </a:lnTo>
                <a:lnTo>
                  <a:pt x="1715036" y="1002214"/>
                </a:lnTo>
                <a:lnTo>
                  <a:pt x="1760135" y="997648"/>
                </a:lnTo>
                <a:lnTo>
                  <a:pt x="1805870" y="993653"/>
                </a:lnTo>
                <a:lnTo>
                  <a:pt x="1851604" y="990228"/>
                </a:lnTo>
                <a:lnTo>
                  <a:pt x="1851604" y="870374"/>
                </a:lnTo>
                <a:lnTo>
                  <a:pt x="1829372" y="875510"/>
                </a:lnTo>
                <a:lnTo>
                  <a:pt x="1807775" y="881218"/>
                </a:lnTo>
                <a:lnTo>
                  <a:pt x="1784908" y="887496"/>
                </a:lnTo>
                <a:lnTo>
                  <a:pt x="1762676" y="893774"/>
                </a:lnTo>
                <a:lnTo>
                  <a:pt x="1740444" y="898910"/>
                </a:lnTo>
                <a:lnTo>
                  <a:pt x="1718212" y="905188"/>
                </a:lnTo>
                <a:lnTo>
                  <a:pt x="1695345" y="911467"/>
                </a:lnTo>
                <a:lnTo>
                  <a:pt x="1673113" y="917745"/>
                </a:lnTo>
                <a:lnTo>
                  <a:pt x="1688358" y="891491"/>
                </a:lnTo>
                <a:lnTo>
                  <a:pt x="1703603" y="865237"/>
                </a:lnTo>
                <a:lnTo>
                  <a:pt x="1718847" y="839554"/>
                </a:lnTo>
                <a:lnTo>
                  <a:pt x="1734092" y="813300"/>
                </a:lnTo>
                <a:lnTo>
                  <a:pt x="1749337" y="787617"/>
                </a:lnTo>
                <a:lnTo>
                  <a:pt x="1764582" y="761363"/>
                </a:lnTo>
                <a:lnTo>
                  <a:pt x="1781097" y="735680"/>
                </a:lnTo>
                <a:lnTo>
                  <a:pt x="1796342" y="709426"/>
                </a:lnTo>
                <a:lnTo>
                  <a:pt x="1777286" y="714562"/>
                </a:lnTo>
                <a:lnTo>
                  <a:pt x="1758230" y="719699"/>
                </a:lnTo>
                <a:lnTo>
                  <a:pt x="1739174" y="724836"/>
                </a:lnTo>
                <a:lnTo>
                  <a:pt x="1720118" y="729972"/>
                </a:lnTo>
                <a:lnTo>
                  <a:pt x="1733457" y="706572"/>
                </a:lnTo>
                <a:lnTo>
                  <a:pt x="1747431" y="682601"/>
                </a:lnTo>
                <a:lnTo>
                  <a:pt x="1760770" y="659772"/>
                </a:lnTo>
                <a:lnTo>
                  <a:pt x="1774745" y="636372"/>
                </a:lnTo>
                <a:lnTo>
                  <a:pt x="1788719" y="612971"/>
                </a:lnTo>
                <a:lnTo>
                  <a:pt x="1802058" y="590713"/>
                </a:lnTo>
                <a:lnTo>
                  <a:pt x="1816033" y="567312"/>
                </a:lnTo>
                <a:lnTo>
                  <a:pt x="1829372" y="543912"/>
                </a:lnTo>
                <a:lnTo>
                  <a:pt x="1817938" y="546766"/>
                </a:lnTo>
                <a:lnTo>
                  <a:pt x="1805870" y="550190"/>
                </a:lnTo>
                <a:lnTo>
                  <a:pt x="1793801" y="553044"/>
                </a:lnTo>
                <a:lnTo>
                  <a:pt x="1782367" y="556468"/>
                </a:lnTo>
                <a:lnTo>
                  <a:pt x="1796977" y="530785"/>
                </a:lnTo>
                <a:lnTo>
                  <a:pt x="1812222" y="505673"/>
                </a:lnTo>
                <a:lnTo>
                  <a:pt x="1826831" y="480560"/>
                </a:lnTo>
                <a:lnTo>
                  <a:pt x="1841441" y="454877"/>
                </a:lnTo>
                <a:lnTo>
                  <a:pt x="1856685" y="429765"/>
                </a:lnTo>
                <a:lnTo>
                  <a:pt x="1871295" y="405223"/>
                </a:lnTo>
                <a:lnTo>
                  <a:pt x="1886540" y="379540"/>
                </a:lnTo>
                <a:lnTo>
                  <a:pt x="1901785" y="354428"/>
                </a:lnTo>
                <a:lnTo>
                  <a:pt x="1916394" y="377828"/>
                </a:lnTo>
                <a:lnTo>
                  <a:pt x="1931639" y="400087"/>
                </a:lnTo>
                <a:lnTo>
                  <a:pt x="1946884" y="423487"/>
                </a:lnTo>
                <a:lnTo>
                  <a:pt x="1961493" y="446316"/>
                </a:lnTo>
                <a:lnTo>
                  <a:pt x="1976738" y="469146"/>
                </a:lnTo>
                <a:lnTo>
                  <a:pt x="1991347" y="492546"/>
                </a:lnTo>
                <a:lnTo>
                  <a:pt x="2006592" y="515375"/>
                </a:lnTo>
                <a:lnTo>
                  <a:pt x="2021837" y="538205"/>
                </a:lnTo>
                <a:lnTo>
                  <a:pt x="2009133" y="537063"/>
                </a:lnTo>
                <a:lnTo>
                  <a:pt x="1997064" y="535922"/>
                </a:lnTo>
                <a:lnTo>
                  <a:pt x="1985631" y="534210"/>
                </a:lnTo>
                <a:lnTo>
                  <a:pt x="1973562" y="533068"/>
                </a:lnTo>
                <a:lnTo>
                  <a:pt x="1987536" y="554185"/>
                </a:lnTo>
                <a:lnTo>
                  <a:pt x="2000876" y="575303"/>
                </a:lnTo>
                <a:lnTo>
                  <a:pt x="2014850" y="596420"/>
                </a:lnTo>
                <a:lnTo>
                  <a:pt x="2028189" y="618108"/>
                </a:lnTo>
                <a:lnTo>
                  <a:pt x="2042163" y="639225"/>
                </a:lnTo>
                <a:lnTo>
                  <a:pt x="2056138" y="660342"/>
                </a:lnTo>
                <a:lnTo>
                  <a:pt x="2069477" y="681460"/>
                </a:lnTo>
                <a:lnTo>
                  <a:pt x="2083451" y="702577"/>
                </a:lnTo>
                <a:lnTo>
                  <a:pt x="2064395" y="700865"/>
                </a:lnTo>
                <a:lnTo>
                  <a:pt x="2045339" y="698011"/>
                </a:lnTo>
                <a:lnTo>
                  <a:pt x="2026283" y="695728"/>
                </a:lnTo>
                <a:lnTo>
                  <a:pt x="2007863" y="694016"/>
                </a:lnTo>
                <a:lnTo>
                  <a:pt x="2023108" y="717987"/>
                </a:lnTo>
                <a:lnTo>
                  <a:pt x="2038352" y="740816"/>
                </a:lnTo>
                <a:lnTo>
                  <a:pt x="2053597" y="764787"/>
                </a:lnTo>
                <a:lnTo>
                  <a:pt x="2068842" y="788187"/>
                </a:lnTo>
                <a:lnTo>
                  <a:pt x="2084087" y="812158"/>
                </a:lnTo>
                <a:lnTo>
                  <a:pt x="2099331" y="836129"/>
                </a:lnTo>
                <a:lnTo>
                  <a:pt x="2114576" y="860100"/>
                </a:lnTo>
                <a:lnTo>
                  <a:pt x="2129821" y="884071"/>
                </a:lnTo>
                <a:lnTo>
                  <a:pt x="2107589" y="880647"/>
                </a:lnTo>
                <a:lnTo>
                  <a:pt x="2085357" y="877793"/>
                </a:lnTo>
                <a:lnTo>
                  <a:pt x="2062490" y="874939"/>
                </a:lnTo>
                <a:lnTo>
                  <a:pt x="2040893" y="872086"/>
                </a:lnTo>
                <a:lnTo>
                  <a:pt x="2018661" y="870374"/>
                </a:lnTo>
                <a:lnTo>
                  <a:pt x="1996429" y="867520"/>
                </a:lnTo>
                <a:lnTo>
                  <a:pt x="1973562" y="864666"/>
                </a:lnTo>
                <a:lnTo>
                  <a:pt x="1951330" y="862954"/>
                </a:lnTo>
                <a:lnTo>
                  <a:pt x="1951330" y="982238"/>
                </a:lnTo>
                <a:lnTo>
                  <a:pt x="2007863" y="978813"/>
                </a:lnTo>
                <a:lnTo>
                  <a:pt x="2064395" y="975389"/>
                </a:lnTo>
                <a:lnTo>
                  <a:pt x="2120928" y="973106"/>
                </a:lnTo>
                <a:lnTo>
                  <a:pt x="2176826" y="970252"/>
                </a:lnTo>
                <a:lnTo>
                  <a:pt x="2232723" y="967969"/>
                </a:lnTo>
                <a:lnTo>
                  <a:pt x="2289256" y="966257"/>
                </a:lnTo>
                <a:lnTo>
                  <a:pt x="2345153" y="964545"/>
                </a:lnTo>
                <a:lnTo>
                  <a:pt x="2401686" y="963404"/>
                </a:lnTo>
                <a:lnTo>
                  <a:pt x="2401686" y="763646"/>
                </a:lnTo>
                <a:lnTo>
                  <a:pt x="2368020" y="770495"/>
                </a:lnTo>
                <a:lnTo>
                  <a:pt x="2335625" y="777343"/>
                </a:lnTo>
                <a:lnTo>
                  <a:pt x="2301960" y="783622"/>
                </a:lnTo>
                <a:lnTo>
                  <a:pt x="2268294" y="790470"/>
                </a:lnTo>
                <a:lnTo>
                  <a:pt x="2235899" y="797890"/>
                </a:lnTo>
                <a:lnTo>
                  <a:pt x="2202234" y="804739"/>
                </a:lnTo>
                <a:lnTo>
                  <a:pt x="2168568" y="812158"/>
                </a:lnTo>
                <a:lnTo>
                  <a:pt x="2136173" y="819007"/>
                </a:lnTo>
                <a:lnTo>
                  <a:pt x="2159040" y="781339"/>
                </a:lnTo>
                <a:lnTo>
                  <a:pt x="2181907" y="743670"/>
                </a:lnTo>
                <a:lnTo>
                  <a:pt x="2204774" y="706001"/>
                </a:lnTo>
                <a:lnTo>
                  <a:pt x="2227641" y="668904"/>
                </a:lnTo>
                <a:lnTo>
                  <a:pt x="2249238" y="631235"/>
                </a:lnTo>
                <a:lnTo>
                  <a:pt x="2272105" y="594137"/>
                </a:lnTo>
                <a:lnTo>
                  <a:pt x="2294973" y="557039"/>
                </a:lnTo>
                <a:lnTo>
                  <a:pt x="2317840" y="519371"/>
                </a:lnTo>
                <a:lnTo>
                  <a:pt x="2289891" y="525649"/>
                </a:lnTo>
                <a:lnTo>
                  <a:pt x="2261307" y="530785"/>
                </a:lnTo>
                <a:lnTo>
                  <a:pt x="2233358" y="537063"/>
                </a:lnTo>
                <a:lnTo>
                  <a:pt x="2205409" y="543341"/>
                </a:lnTo>
                <a:lnTo>
                  <a:pt x="2225736" y="509668"/>
                </a:lnTo>
                <a:lnTo>
                  <a:pt x="2246062" y="475995"/>
                </a:lnTo>
                <a:lnTo>
                  <a:pt x="2266389" y="442892"/>
                </a:lnTo>
                <a:lnTo>
                  <a:pt x="2286715" y="409218"/>
                </a:lnTo>
                <a:lnTo>
                  <a:pt x="2307041" y="375545"/>
                </a:lnTo>
                <a:lnTo>
                  <a:pt x="2328003" y="341871"/>
                </a:lnTo>
                <a:lnTo>
                  <a:pt x="2348329" y="308769"/>
                </a:lnTo>
                <a:lnTo>
                  <a:pt x="2369291" y="275666"/>
                </a:lnTo>
                <a:lnTo>
                  <a:pt x="2350870" y="279090"/>
                </a:lnTo>
                <a:lnTo>
                  <a:pt x="2333084" y="282515"/>
                </a:lnTo>
                <a:lnTo>
                  <a:pt x="2315934" y="285939"/>
                </a:lnTo>
                <a:lnTo>
                  <a:pt x="2297513" y="289934"/>
                </a:lnTo>
                <a:lnTo>
                  <a:pt x="2320380" y="253407"/>
                </a:lnTo>
                <a:lnTo>
                  <a:pt x="2342612" y="216880"/>
                </a:lnTo>
                <a:lnTo>
                  <a:pt x="2364209" y="180353"/>
                </a:lnTo>
                <a:lnTo>
                  <a:pt x="2386441" y="144397"/>
                </a:lnTo>
                <a:lnTo>
                  <a:pt x="2409308" y="107869"/>
                </a:lnTo>
                <a:lnTo>
                  <a:pt x="2431540" y="71913"/>
                </a:lnTo>
                <a:lnTo>
                  <a:pt x="2453772" y="36527"/>
                </a:lnTo>
                <a:close/>
              </a:path>
            </a:pathLst>
          </a:custGeom>
          <a:solidFill>
            <a:schemeClr val="tx1">
              <a:lumMod val="95000"/>
              <a:lumOff val="5000"/>
              <a:alpha val="15000"/>
            </a:schemeClr>
          </a:solidFill>
          <a:ln>
            <a:noFill/>
          </a:ln>
        </p:spPr>
        <p:txBody>
          <a:bodyPr vert="horz" wrap="square" lIns="91440" tIns="45720" rIns="91440" bIns="45720" numCol="1" anchor="t" anchorCtr="0" compatLnSpc="1">
            <a:prstTxWarp prst="textNoShape">
              <a:avLst/>
            </a:prstTxWarp>
            <a:noAutofit/>
          </a:bodyPr>
          <a:lstStyle/>
          <a:p>
            <a:endParaRPr lang="id-ID"/>
          </a:p>
        </p:txBody>
      </p:sp>
    </p:spTree>
    <p:extLst>
      <p:ext uri="{BB962C8B-B14F-4D97-AF65-F5344CB8AC3E}">
        <p14:creationId xmlns:p14="http://schemas.microsoft.com/office/powerpoint/2010/main" val="36585743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3" name="Picture Placeholder 4"/>
          <p:cNvSpPr>
            <a:spLocks noGrp="1"/>
          </p:cNvSpPr>
          <p:nvPr>
            <p:ph type="pic" sz="quarter" idx="11"/>
          </p:nvPr>
        </p:nvSpPr>
        <p:spPr>
          <a:xfrm>
            <a:off x="0" y="0"/>
            <a:ext cx="12192000" cy="3853543"/>
          </a:xfrm>
          <a:prstGeom prst="rect">
            <a:avLst/>
          </a:prstGeom>
        </p:spPr>
        <p:txBody>
          <a:bodyPr/>
          <a:lstStyle/>
          <a:p>
            <a:endParaRPr lang="id-ID"/>
          </a:p>
        </p:txBody>
      </p:sp>
    </p:spTree>
    <p:extLst>
      <p:ext uri="{BB962C8B-B14F-4D97-AF65-F5344CB8AC3E}">
        <p14:creationId xmlns:p14="http://schemas.microsoft.com/office/powerpoint/2010/main" val="39594009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3" name="Picture Placeholder 4"/>
          <p:cNvSpPr>
            <a:spLocks noGrp="1"/>
          </p:cNvSpPr>
          <p:nvPr>
            <p:ph type="pic" sz="quarter" idx="11"/>
          </p:nvPr>
        </p:nvSpPr>
        <p:spPr>
          <a:xfrm>
            <a:off x="533401" y="845160"/>
            <a:ext cx="4934856" cy="5138056"/>
          </a:xfrm>
          <a:prstGeom prst="flowChartDocument">
            <a:avLst/>
          </a:prstGeom>
        </p:spPr>
        <p:txBody>
          <a:bodyPr/>
          <a:lstStyle/>
          <a:p>
            <a:endParaRPr lang="id-ID"/>
          </a:p>
        </p:txBody>
      </p:sp>
    </p:spTree>
    <p:extLst>
      <p:ext uri="{BB962C8B-B14F-4D97-AF65-F5344CB8AC3E}">
        <p14:creationId xmlns:p14="http://schemas.microsoft.com/office/powerpoint/2010/main" val="13995269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27" name="Picture Placeholder 26"/>
          <p:cNvSpPr>
            <a:spLocks noGrp="1"/>
          </p:cNvSpPr>
          <p:nvPr>
            <p:ph type="pic" sz="quarter" idx="10"/>
          </p:nvPr>
        </p:nvSpPr>
        <p:spPr>
          <a:xfrm>
            <a:off x="5341005" y="1282952"/>
            <a:ext cx="6657774" cy="4477450"/>
          </a:xfrm>
          <a:custGeom>
            <a:avLst/>
            <a:gdLst>
              <a:gd name="connsiteX0" fmla="*/ 1784595 w 7747402"/>
              <a:gd name="connsiteY0" fmla="*/ 4841940 h 5210240"/>
              <a:gd name="connsiteX1" fmla="*/ 2568719 w 7747402"/>
              <a:gd name="connsiteY1" fmla="*/ 4841940 h 5210240"/>
              <a:gd name="connsiteX2" fmla="*/ 2543441 w 7747402"/>
              <a:gd name="connsiteY2" fmla="*/ 4967138 h 5210240"/>
              <a:gd name="connsiteX3" fmla="*/ 2176657 w 7747402"/>
              <a:gd name="connsiteY3" fmla="*/ 5210240 h 5210240"/>
              <a:gd name="connsiteX4" fmla="*/ 1809873 w 7747402"/>
              <a:gd name="connsiteY4" fmla="*/ 4967138 h 5210240"/>
              <a:gd name="connsiteX5" fmla="*/ 6468088 w 7747402"/>
              <a:gd name="connsiteY5" fmla="*/ 3353417 h 5210240"/>
              <a:gd name="connsiteX6" fmla="*/ 6504446 w 7747402"/>
              <a:gd name="connsiteY6" fmla="*/ 3461546 h 5210240"/>
              <a:gd name="connsiteX7" fmla="*/ 6329305 w 7747402"/>
              <a:gd name="connsiteY7" fmla="*/ 3813379 h 5210240"/>
              <a:gd name="connsiteX8" fmla="*/ 5937038 w 7747402"/>
              <a:gd name="connsiteY8" fmla="*/ 3789139 h 5210240"/>
              <a:gd name="connsiteX9" fmla="*/ 5861575 w 7747402"/>
              <a:gd name="connsiteY9" fmla="*/ 3703588 h 5210240"/>
              <a:gd name="connsiteX10" fmla="*/ 2081111 w 7747402"/>
              <a:gd name="connsiteY10" fmla="*/ 264133 h 5210240"/>
              <a:gd name="connsiteX11" fmla="*/ 2364817 w 7747402"/>
              <a:gd name="connsiteY11" fmla="*/ 587983 h 5210240"/>
              <a:gd name="connsiteX12" fmla="*/ 2359053 w 7747402"/>
              <a:gd name="connsiteY12" fmla="*/ 653250 h 5210240"/>
              <a:gd name="connsiteX13" fmla="*/ 2345609 w 7747402"/>
              <a:gd name="connsiteY13" fmla="*/ 702688 h 5210240"/>
              <a:gd name="connsiteX14" fmla="*/ 2498272 w 7747402"/>
              <a:gd name="connsiteY14" fmla="*/ 736360 h 5210240"/>
              <a:gd name="connsiteX15" fmla="*/ 3362015 w 7747402"/>
              <a:gd name="connsiteY15" fmla="*/ 1352484 h 5210240"/>
              <a:gd name="connsiteX16" fmla="*/ 3443026 w 7747402"/>
              <a:gd name="connsiteY16" fmla="*/ 1462781 h 5210240"/>
              <a:gd name="connsiteX17" fmla="*/ 3442518 w 7747402"/>
              <a:gd name="connsiteY17" fmla="*/ 1465390 h 5210240"/>
              <a:gd name="connsiteX18" fmla="*/ 3863457 w 7747402"/>
              <a:gd name="connsiteY18" fmla="*/ 3371780 h 5210240"/>
              <a:gd name="connsiteX19" fmla="*/ 3996924 w 7747402"/>
              <a:gd name="connsiteY19" fmla="*/ 3585361 h 5210240"/>
              <a:gd name="connsiteX20" fmla="*/ 4015020 w 7747402"/>
              <a:gd name="connsiteY20" fmla="*/ 3610243 h 5210240"/>
              <a:gd name="connsiteX21" fmla="*/ 4011240 w 7747402"/>
              <a:gd name="connsiteY21" fmla="*/ 3718437 h 5210240"/>
              <a:gd name="connsiteX22" fmla="*/ 3982339 w 7747402"/>
              <a:gd name="connsiteY22" fmla="*/ 3992108 h 5210240"/>
              <a:gd name="connsiteX23" fmla="*/ 3981533 w 7747402"/>
              <a:gd name="connsiteY23" fmla="*/ 3996637 h 5210240"/>
              <a:gd name="connsiteX24" fmla="*/ 4327797 w 7747402"/>
              <a:gd name="connsiteY24" fmla="*/ 4659850 h 5210240"/>
              <a:gd name="connsiteX25" fmla="*/ 0 w 7747402"/>
              <a:gd name="connsiteY25" fmla="*/ 4659850 h 5210240"/>
              <a:gd name="connsiteX26" fmla="*/ 271696 w 7747402"/>
              <a:gd name="connsiteY26" fmla="*/ 4139460 h 5210240"/>
              <a:gd name="connsiteX27" fmla="*/ 245479 w 7747402"/>
              <a:gd name="connsiteY27" fmla="*/ 3992108 h 5210240"/>
              <a:gd name="connsiteX28" fmla="*/ 206732 w 7747402"/>
              <a:gd name="connsiteY28" fmla="*/ 3436625 h 5210240"/>
              <a:gd name="connsiteX29" fmla="*/ 1729546 w 7747402"/>
              <a:gd name="connsiteY29" fmla="*/ 736360 h 5210240"/>
              <a:gd name="connsiteX30" fmla="*/ 1820748 w 7747402"/>
              <a:gd name="connsiteY30" fmla="*/ 716244 h 5210240"/>
              <a:gd name="connsiteX31" fmla="*/ 1819700 w 7747402"/>
              <a:gd name="connsiteY31" fmla="*/ 714040 h 5210240"/>
              <a:gd name="connsiteX32" fmla="*/ 1797405 w 7747402"/>
              <a:gd name="connsiteY32" fmla="*/ 587983 h 5210240"/>
              <a:gd name="connsiteX33" fmla="*/ 2081111 w 7747402"/>
              <a:gd name="connsiteY33" fmla="*/ 264133 h 5210240"/>
              <a:gd name="connsiteX34" fmla="*/ 4143375 w 7747402"/>
              <a:gd name="connsiteY34" fmla="*/ 648 h 5210240"/>
              <a:gd name="connsiteX35" fmla="*/ 4410660 w 7747402"/>
              <a:gd name="connsiteY35" fmla="*/ 154077 h 5210240"/>
              <a:gd name="connsiteX36" fmla="*/ 4435348 w 7747402"/>
              <a:gd name="connsiteY36" fmla="*/ 207135 h 5210240"/>
              <a:gd name="connsiteX37" fmla="*/ 4447027 w 7747402"/>
              <a:gd name="connsiteY37" fmla="*/ 251378 h 5210240"/>
              <a:gd name="connsiteX38" fmla="*/ 4580147 w 7747402"/>
              <a:gd name="connsiteY38" fmla="*/ 209248 h 5210240"/>
              <a:gd name="connsiteX39" fmla="*/ 6963902 w 7747402"/>
              <a:gd name="connsiteY39" fmla="*/ 1617827 h 5210240"/>
              <a:gd name="connsiteX40" fmla="*/ 7181996 w 7747402"/>
              <a:gd name="connsiteY40" fmla="*/ 2064792 h 5210240"/>
              <a:gd name="connsiteX41" fmla="*/ 7183396 w 7747402"/>
              <a:gd name="connsiteY41" fmla="*/ 2068655 h 5210240"/>
              <a:gd name="connsiteX42" fmla="*/ 7747402 w 7747402"/>
              <a:gd name="connsiteY42" fmla="*/ 2427012 h 5210240"/>
              <a:gd name="connsiteX43" fmla="*/ 4399890 w 7747402"/>
              <a:gd name="connsiteY43" fmla="*/ 4359699 h 5210240"/>
              <a:gd name="connsiteX44" fmla="*/ 4377651 w 7747402"/>
              <a:gd name="connsiteY44" fmla="*/ 3835849 h 5210240"/>
              <a:gd name="connsiteX45" fmla="*/ 4291569 w 7747402"/>
              <a:gd name="connsiteY45" fmla="*/ 3733581 h 5210240"/>
              <a:gd name="connsiteX46" fmla="*/ 4013533 w 7747402"/>
              <a:gd name="connsiteY46" fmla="*/ 3321224 h 5210240"/>
              <a:gd name="connsiteX47" fmla="*/ 3985545 w 7747402"/>
              <a:gd name="connsiteY47" fmla="*/ 552542 h 5210240"/>
              <a:gd name="connsiteX48" fmla="*/ 4047106 w 7747402"/>
              <a:gd name="connsiteY48" fmla="*/ 496254 h 5210240"/>
              <a:gd name="connsiteX49" fmla="*/ 4045311 w 7747402"/>
              <a:gd name="connsiteY49" fmla="*/ 495017 h 5210240"/>
              <a:gd name="connsiteX50" fmla="*/ 3971772 w 7747402"/>
              <a:gd name="connsiteY50" fmla="*/ 407469 h 5210240"/>
              <a:gd name="connsiteX51" fmla="*/ 4046592 w 7747402"/>
              <a:gd name="connsiteY51" fmla="*/ 30278 h 5210240"/>
              <a:gd name="connsiteX52" fmla="*/ 4143375 w 7747402"/>
              <a:gd name="connsiteY52" fmla="*/ 648 h 5210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7747402" h="5210240">
                <a:moveTo>
                  <a:pt x="1784595" y="4841940"/>
                </a:moveTo>
                <a:lnTo>
                  <a:pt x="2568719" y="4841940"/>
                </a:lnTo>
                <a:lnTo>
                  <a:pt x="2543441" y="4967138"/>
                </a:lnTo>
                <a:cubicBezTo>
                  <a:pt x="2483011" y="5109999"/>
                  <a:pt x="2341541" y="5210240"/>
                  <a:pt x="2176657" y="5210240"/>
                </a:cubicBezTo>
                <a:cubicBezTo>
                  <a:pt x="2011773" y="5210240"/>
                  <a:pt x="1870303" y="5109999"/>
                  <a:pt x="1809873" y="4967138"/>
                </a:cubicBezTo>
                <a:close/>
                <a:moveTo>
                  <a:pt x="6468088" y="3353417"/>
                </a:moveTo>
                <a:lnTo>
                  <a:pt x="6504446" y="3461546"/>
                </a:lnTo>
                <a:cubicBezTo>
                  <a:pt x="6521502" y="3599034"/>
                  <a:pt x="6456842" y="3739746"/>
                  <a:pt x="6329305" y="3813379"/>
                </a:cubicBezTo>
                <a:cubicBezTo>
                  <a:pt x="6201769" y="3887012"/>
                  <a:pt x="6047578" y="3872654"/>
                  <a:pt x="5937038" y="3789139"/>
                </a:cubicBezTo>
                <a:lnTo>
                  <a:pt x="5861575" y="3703588"/>
                </a:lnTo>
                <a:close/>
                <a:moveTo>
                  <a:pt x="2081111" y="264133"/>
                </a:moveTo>
                <a:cubicBezTo>
                  <a:pt x="2237797" y="264133"/>
                  <a:pt x="2364817" y="409126"/>
                  <a:pt x="2364817" y="587983"/>
                </a:cubicBezTo>
                <a:cubicBezTo>
                  <a:pt x="2364817" y="610340"/>
                  <a:pt x="2362832" y="632168"/>
                  <a:pt x="2359053" y="653250"/>
                </a:cubicBezTo>
                <a:lnTo>
                  <a:pt x="2345609" y="702688"/>
                </a:lnTo>
                <a:lnTo>
                  <a:pt x="2498272" y="736360"/>
                </a:lnTo>
                <a:cubicBezTo>
                  <a:pt x="2824173" y="832739"/>
                  <a:pt x="3119794" y="1049252"/>
                  <a:pt x="3362015" y="1352484"/>
                </a:cubicBezTo>
                <a:lnTo>
                  <a:pt x="3443026" y="1462781"/>
                </a:lnTo>
                <a:lnTo>
                  <a:pt x="3442518" y="1465390"/>
                </a:lnTo>
                <a:cubicBezTo>
                  <a:pt x="3355951" y="2036586"/>
                  <a:pt x="3491694" y="2727867"/>
                  <a:pt x="3863457" y="3371780"/>
                </a:cubicBezTo>
                <a:cubicBezTo>
                  <a:pt x="3905944" y="3445370"/>
                  <a:pt x="3950509" y="3516599"/>
                  <a:pt x="3996924" y="3585361"/>
                </a:cubicBezTo>
                <a:lnTo>
                  <a:pt x="4015020" y="3610243"/>
                </a:lnTo>
                <a:lnTo>
                  <a:pt x="4011240" y="3718437"/>
                </a:lnTo>
                <a:cubicBezTo>
                  <a:pt x="4004728" y="3811095"/>
                  <a:pt x="3995042" y="3902395"/>
                  <a:pt x="3982339" y="3992108"/>
                </a:cubicBezTo>
                <a:lnTo>
                  <a:pt x="3981533" y="3996637"/>
                </a:lnTo>
                <a:lnTo>
                  <a:pt x="4327797" y="4659850"/>
                </a:lnTo>
                <a:lnTo>
                  <a:pt x="0" y="4659850"/>
                </a:lnTo>
                <a:lnTo>
                  <a:pt x="271696" y="4139460"/>
                </a:lnTo>
                <a:lnTo>
                  <a:pt x="245479" y="3992108"/>
                </a:lnTo>
                <a:cubicBezTo>
                  <a:pt x="220074" y="3812682"/>
                  <a:pt x="206732" y="3626905"/>
                  <a:pt x="206732" y="3436625"/>
                </a:cubicBezTo>
                <a:cubicBezTo>
                  <a:pt x="206732" y="2104663"/>
                  <a:pt x="860478" y="993371"/>
                  <a:pt x="1729546" y="736360"/>
                </a:cubicBezTo>
                <a:lnTo>
                  <a:pt x="1820748" y="716244"/>
                </a:lnTo>
                <a:lnTo>
                  <a:pt x="1819700" y="714040"/>
                </a:lnTo>
                <a:cubicBezTo>
                  <a:pt x="1805344" y="675295"/>
                  <a:pt x="1797405" y="632697"/>
                  <a:pt x="1797405" y="587983"/>
                </a:cubicBezTo>
                <a:cubicBezTo>
                  <a:pt x="1797405" y="409126"/>
                  <a:pt x="1924425" y="264133"/>
                  <a:pt x="2081111" y="264133"/>
                </a:cubicBezTo>
                <a:close/>
                <a:moveTo>
                  <a:pt x="4143375" y="648"/>
                </a:moveTo>
                <a:cubicBezTo>
                  <a:pt x="4244092" y="-6798"/>
                  <a:pt x="4350755" y="50319"/>
                  <a:pt x="4410660" y="154077"/>
                </a:cubicBezTo>
                <a:cubicBezTo>
                  <a:pt x="4420644" y="171370"/>
                  <a:pt x="4428856" y="189140"/>
                  <a:pt x="4435348" y="207135"/>
                </a:cubicBezTo>
                <a:lnTo>
                  <a:pt x="4447027" y="251378"/>
                </a:lnTo>
                <a:lnTo>
                  <a:pt x="4580147" y="209248"/>
                </a:lnTo>
                <a:cubicBezTo>
                  <a:pt x="5367138" y="19939"/>
                  <a:pt x="6369081" y="587567"/>
                  <a:pt x="6963902" y="1617827"/>
                </a:cubicBezTo>
                <a:cubicBezTo>
                  <a:pt x="7048876" y="1765007"/>
                  <a:pt x="7121520" y="1914662"/>
                  <a:pt x="7181996" y="2064792"/>
                </a:cubicBezTo>
                <a:lnTo>
                  <a:pt x="7183396" y="2068655"/>
                </a:lnTo>
                <a:lnTo>
                  <a:pt x="7747402" y="2427012"/>
                </a:lnTo>
                <a:lnTo>
                  <a:pt x="4399890" y="4359699"/>
                </a:lnTo>
                <a:lnTo>
                  <a:pt x="4377651" y="3835849"/>
                </a:lnTo>
                <a:lnTo>
                  <a:pt x="4291569" y="3733581"/>
                </a:lnTo>
                <a:cubicBezTo>
                  <a:pt x="4191791" y="3606142"/>
                  <a:pt x="4098508" y="3468403"/>
                  <a:pt x="4013533" y="3321224"/>
                </a:cubicBezTo>
                <a:cubicBezTo>
                  <a:pt x="3418712" y="2290963"/>
                  <a:pt x="3428103" y="1139442"/>
                  <a:pt x="3985545" y="552542"/>
                </a:cubicBezTo>
                <a:lnTo>
                  <a:pt x="4047106" y="496254"/>
                </a:lnTo>
                <a:lnTo>
                  <a:pt x="4045311" y="495017"/>
                </a:lnTo>
                <a:cubicBezTo>
                  <a:pt x="4016904" y="471459"/>
                  <a:pt x="3991740" y="442055"/>
                  <a:pt x="3971772" y="407469"/>
                </a:cubicBezTo>
                <a:cubicBezTo>
                  <a:pt x="3891899" y="269125"/>
                  <a:pt x="3925397" y="100250"/>
                  <a:pt x="4046592" y="30278"/>
                </a:cubicBezTo>
                <a:cubicBezTo>
                  <a:pt x="4076891" y="12785"/>
                  <a:pt x="4109803" y="3130"/>
                  <a:pt x="4143375" y="648"/>
                </a:cubicBezTo>
                <a:close/>
              </a:path>
            </a:pathLst>
          </a:custGeom>
        </p:spPr>
        <p:txBody>
          <a:bodyPr wrap="square">
            <a:noAutofit/>
          </a:bodyPr>
          <a:lstStyle/>
          <a:p>
            <a:endParaRPr lang="id-ID"/>
          </a:p>
        </p:txBody>
      </p:sp>
    </p:spTree>
    <p:extLst>
      <p:ext uri="{BB962C8B-B14F-4D97-AF65-F5344CB8AC3E}">
        <p14:creationId xmlns:p14="http://schemas.microsoft.com/office/powerpoint/2010/main" val="25972272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80000" fill="hold" grpId="0" nodeType="afterEffect" nodePh="1">
                                  <p:stCondLst>
                                    <p:cond delay="0"/>
                                  </p:stCondLst>
                                  <p:endCondLst>
                                    <p:cond evt="begin" delay="0">
                                      <p:tn val="5"/>
                                    </p:cond>
                                  </p:end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ppt_x"/>
                                          </p:val>
                                        </p:tav>
                                        <p:tav tm="100000">
                                          <p:val>
                                            <p:strVal val="#ppt_x"/>
                                          </p:val>
                                        </p:tav>
                                      </p:tavLst>
                                    </p:anim>
                                    <p:anim calcmode="lin" valueType="num">
                                      <p:cBhvr additive="base">
                                        <p:cTn id="8"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
        <p:nvSpPr>
          <p:cNvPr id="14" name="Picture Placeholder 13"/>
          <p:cNvSpPr>
            <a:spLocks noGrp="1"/>
          </p:cNvSpPr>
          <p:nvPr>
            <p:ph type="pic" sz="quarter" idx="10"/>
          </p:nvPr>
        </p:nvSpPr>
        <p:spPr>
          <a:xfrm>
            <a:off x="-899885" y="772198"/>
            <a:ext cx="6982205" cy="4924659"/>
          </a:xfrm>
          <a:custGeom>
            <a:avLst/>
            <a:gdLst>
              <a:gd name="connsiteX0" fmla="*/ 3491103 w 6982205"/>
              <a:gd name="connsiteY0" fmla="*/ 0 h 4924659"/>
              <a:gd name="connsiteX1" fmla="*/ 4462022 w 6982205"/>
              <a:gd name="connsiteY1" fmla="*/ 1673998 h 4924659"/>
              <a:gd name="connsiteX2" fmla="*/ 4188963 w 6982205"/>
              <a:gd name="connsiteY2" fmla="*/ 1673998 h 4924659"/>
              <a:gd name="connsiteX3" fmla="*/ 4782325 w 6982205"/>
              <a:gd name="connsiteY3" fmla="*/ 2697035 h 4924659"/>
              <a:gd name="connsiteX4" fmla="*/ 4480239 w 6982205"/>
              <a:gd name="connsiteY4" fmla="*/ 2697035 h 4924659"/>
              <a:gd name="connsiteX5" fmla="*/ 4817763 w 6982205"/>
              <a:gd name="connsiteY5" fmla="*/ 3278974 h 4924659"/>
              <a:gd name="connsiteX6" fmla="*/ 5151211 w 6982205"/>
              <a:gd name="connsiteY6" fmla="*/ 2704065 h 4924659"/>
              <a:gd name="connsiteX7" fmla="*/ 4935446 w 6982205"/>
              <a:gd name="connsiteY7" fmla="*/ 2704065 h 4924659"/>
              <a:gd name="connsiteX8" fmla="*/ 5702645 w 6982205"/>
              <a:gd name="connsiteY8" fmla="*/ 1381307 h 4924659"/>
              <a:gd name="connsiteX9" fmla="*/ 6469843 w 6982205"/>
              <a:gd name="connsiteY9" fmla="*/ 2704065 h 4924659"/>
              <a:gd name="connsiteX10" fmla="*/ 6254079 w 6982205"/>
              <a:gd name="connsiteY10" fmla="*/ 2704065 h 4924659"/>
              <a:gd name="connsiteX11" fmla="*/ 6722940 w 6982205"/>
              <a:gd name="connsiteY11" fmla="*/ 3512446 h 4924659"/>
              <a:gd name="connsiteX12" fmla="*/ 6484239 w 6982205"/>
              <a:gd name="connsiteY12" fmla="*/ 3512446 h 4924659"/>
              <a:gd name="connsiteX13" fmla="*/ 6982205 w 6982205"/>
              <a:gd name="connsiteY13" fmla="*/ 4371010 h 4924659"/>
              <a:gd name="connsiteX14" fmla="*/ 5848965 w 6982205"/>
              <a:gd name="connsiteY14" fmla="*/ 4371010 h 4924659"/>
              <a:gd name="connsiteX15" fmla="*/ 5848965 w 6982205"/>
              <a:gd name="connsiteY15" fmla="*/ 4924659 h 4924659"/>
              <a:gd name="connsiteX16" fmla="*/ 5587959 w 6982205"/>
              <a:gd name="connsiteY16" fmla="*/ 4924659 h 4924659"/>
              <a:gd name="connsiteX17" fmla="*/ 5587959 w 6982205"/>
              <a:gd name="connsiteY17" fmla="*/ 4371010 h 4924659"/>
              <a:gd name="connsiteX18" fmla="*/ 4423083 w 6982205"/>
              <a:gd name="connsiteY18" fmla="*/ 4371010 h 4924659"/>
              <a:gd name="connsiteX19" fmla="*/ 4763793 w 6982205"/>
              <a:gd name="connsiteY19" fmla="*/ 3783580 h 4924659"/>
              <a:gd name="connsiteX20" fmla="*/ 3676277 w 6982205"/>
              <a:gd name="connsiteY20" fmla="*/ 3783580 h 4924659"/>
              <a:gd name="connsiteX21" fmla="*/ 3676277 w 6982205"/>
              <a:gd name="connsiteY21" fmla="*/ 4484243 h 4924659"/>
              <a:gd name="connsiteX22" fmla="*/ 3345965 w 6982205"/>
              <a:gd name="connsiteY22" fmla="*/ 4484243 h 4924659"/>
              <a:gd name="connsiteX23" fmla="*/ 3345965 w 6982205"/>
              <a:gd name="connsiteY23" fmla="*/ 3783580 h 4924659"/>
              <a:gd name="connsiteX24" fmla="*/ 2218413 w 6982205"/>
              <a:gd name="connsiteY24" fmla="*/ 3783580 h 4924659"/>
              <a:gd name="connsiteX25" fmla="*/ 2559122 w 6982205"/>
              <a:gd name="connsiteY25" fmla="*/ 4371010 h 4924659"/>
              <a:gd name="connsiteX26" fmla="*/ 1425882 w 6982205"/>
              <a:gd name="connsiteY26" fmla="*/ 4371010 h 4924659"/>
              <a:gd name="connsiteX27" fmla="*/ 1425882 w 6982205"/>
              <a:gd name="connsiteY27" fmla="*/ 4924659 h 4924659"/>
              <a:gd name="connsiteX28" fmla="*/ 1164877 w 6982205"/>
              <a:gd name="connsiteY28" fmla="*/ 4924659 h 4924659"/>
              <a:gd name="connsiteX29" fmla="*/ 1164877 w 6982205"/>
              <a:gd name="connsiteY29" fmla="*/ 4371010 h 4924659"/>
              <a:gd name="connsiteX30" fmla="*/ 0 w 6982205"/>
              <a:gd name="connsiteY30" fmla="*/ 4371010 h 4924659"/>
              <a:gd name="connsiteX31" fmla="*/ 497968 w 6982205"/>
              <a:gd name="connsiteY31" fmla="*/ 3512446 h 4924659"/>
              <a:gd name="connsiteX32" fmla="*/ 259266 w 6982205"/>
              <a:gd name="connsiteY32" fmla="*/ 3512446 h 4924659"/>
              <a:gd name="connsiteX33" fmla="*/ 728128 w 6982205"/>
              <a:gd name="connsiteY33" fmla="*/ 2704065 h 4924659"/>
              <a:gd name="connsiteX34" fmla="*/ 512363 w 6982205"/>
              <a:gd name="connsiteY34" fmla="*/ 2704065 h 4924659"/>
              <a:gd name="connsiteX35" fmla="*/ 1279562 w 6982205"/>
              <a:gd name="connsiteY35" fmla="*/ 1381307 h 4924659"/>
              <a:gd name="connsiteX36" fmla="*/ 2046760 w 6982205"/>
              <a:gd name="connsiteY36" fmla="*/ 2704065 h 4924659"/>
              <a:gd name="connsiteX37" fmla="*/ 1830996 w 6982205"/>
              <a:gd name="connsiteY37" fmla="*/ 2704065 h 4924659"/>
              <a:gd name="connsiteX38" fmla="*/ 2164443 w 6982205"/>
              <a:gd name="connsiteY38" fmla="*/ 3278974 h 4924659"/>
              <a:gd name="connsiteX39" fmla="*/ 2501967 w 6982205"/>
              <a:gd name="connsiteY39" fmla="*/ 2697035 h 4924659"/>
              <a:gd name="connsiteX40" fmla="*/ 2199881 w 6982205"/>
              <a:gd name="connsiteY40" fmla="*/ 2697035 h 4924659"/>
              <a:gd name="connsiteX41" fmla="*/ 2793243 w 6982205"/>
              <a:gd name="connsiteY41" fmla="*/ 1673998 h 4924659"/>
              <a:gd name="connsiteX42" fmla="*/ 2520185 w 6982205"/>
              <a:gd name="connsiteY42" fmla="*/ 1673998 h 4924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6982205" h="4924659">
                <a:moveTo>
                  <a:pt x="3491103" y="0"/>
                </a:moveTo>
                <a:lnTo>
                  <a:pt x="4462022" y="1673998"/>
                </a:lnTo>
                <a:lnTo>
                  <a:pt x="4188963" y="1673998"/>
                </a:lnTo>
                <a:lnTo>
                  <a:pt x="4782325" y="2697035"/>
                </a:lnTo>
                <a:lnTo>
                  <a:pt x="4480239" y="2697035"/>
                </a:lnTo>
                <a:lnTo>
                  <a:pt x="4817763" y="3278974"/>
                </a:lnTo>
                <a:lnTo>
                  <a:pt x="5151211" y="2704065"/>
                </a:lnTo>
                <a:lnTo>
                  <a:pt x="4935446" y="2704065"/>
                </a:lnTo>
                <a:lnTo>
                  <a:pt x="5702645" y="1381307"/>
                </a:lnTo>
                <a:lnTo>
                  <a:pt x="6469843" y="2704065"/>
                </a:lnTo>
                <a:lnTo>
                  <a:pt x="6254079" y="2704065"/>
                </a:lnTo>
                <a:lnTo>
                  <a:pt x="6722940" y="3512446"/>
                </a:lnTo>
                <a:lnTo>
                  <a:pt x="6484239" y="3512446"/>
                </a:lnTo>
                <a:lnTo>
                  <a:pt x="6982205" y="4371010"/>
                </a:lnTo>
                <a:lnTo>
                  <a:pt x="5848965" y="4371010"/>
                </a:lnTo>
                <a:lnTo>
                  <a:pt x="5848965" y="4924659"/>
                </a:lnTo>
                <a:lnTo>
                  <a:pt x="5587959" y="4924659"/>
                </a:lnTo>
                <a:lnTo>
                  <a:pt x="5587959" y="4371010"/>
                </a:lnTo>
                <a:lnTo>
                  <a:pt x="4423083" y="4371010"/>
                </a:lnTo>
                <a:lnTo>
                  <a:pt x="4763793" y="3783580"/>
                </a:lnTo>
                <a:lnTo>
                  <a:pt x="3676277" y="3783580"/>
                </a:lnTo>
                <a:lnTo>
                  <a:pt x="3676277" y="4484243"/>
                </a:lnTo>
                <a:lnTo>
                  <a:pt x="3345965" y="4484243"/>
                </a:lnTo>
                <a:lnTo>
                  <a:pt x="3345965" y="3783580"/>
                </a:lnTo>
                <a:lnTo>
                  <a:pt x="2218413" y="3783580"/>
                </a:lnTo>
                <a:lnTo>
                  <a:pt x="2559122" y="4371010"/>
                </a:lnTo>
                <a:lnTo>
                  <a:pt x="1425882" y="4371010"/>
                </a:lnTo>
                <a:lnTo>
                  <a:pt x="1425882" y="4924659"/>
                </a:lnTo>
                <a:lnTo>
                  <a:pt x="1164877" y="4924659"/>
                </a:lnTo>
                <a:lnTo>
                  <a:pt x="1164877" y="4371010"/>
                </a:lnTo>
                <a:lnTo>
                  <a:pt x="0" y="4371010"/>
                </a:lnTo>
                <a:lnTo>
                  <a:pt x="497968" y="3512446"/>
                </a:lnTo>
                <a:lnTo>
                  <a:pt x="259266" y="3512446"/>
                </a:lnTo>
                <a:lnTo>
                  <a:pt x="728128" y="2704065"/>
                </a:lnTo>
                <a:lnTo>
                  <a:pt x="512363" y="2704065"/>
                </a:lnTo>
                <a:lnTo>
                  <a:pt x="1279562" y="1381307"/>
                </a:lnTo>
                <a:lnTo>
                  <a:pt x="2046760" y="2704065"/>
                </a:lnTo>
                <a:lnTo>
                  <a:pt x="1830996" y="2704065"/>
                </a:lnTo>
                <a:lnTo>
                  <a:pt x="2164443" y="3278974"/>
                </a:lnTo>
                <a:lnTo>
                  <a:pt x="2501967" y="2697035"/>
                </a:lnTo>
                <a:lnTo>
                  <a:pt x="2199881" y="2697035"/>
                </a:lnTo>
                <a:lnTo>
                  <a:pt x="2793243" y="1673998"/>
                </a:lnTo>
                <a:lnTo>
                  <a:pt x="2520185" y="1673998"/>
                </a:lnTo>
                <a:close/>
              </a:path>
            </a:pathLst>
          </a:custGeom>
        </p:spPr>
        <p:txBody>
          <a:bodyPr wrap="square">
            <a:noAutofit/>
          </a:bodyPr>
          <a:lstStyle/>
          <a:p>
            <a:endParaRPr lang="id-ID"/>
          </a:p>
        </p:txBody>
      </p:sp>
    </p:spTree>
    <p:extLst>
      <p:ext uri="{BB962C8B-B14F-4D97-AF65-F5344CB8AC3E}">
        <p14:creationId xmlns:p14="http://schemas.microsoft.com/office/powerpoint/2010/main" val="7495916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55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247196"/>
            <a:ext cx="12192000" cy="5297261"/>
          </a:xfrm>
          <a:prstGeom prst="flowChartPunchedTape">
            <a:avLst/>
          </a:prstGeom>
        </p:spPr>
        <p:txBody>
          <a:bodyPr/>
          <a:lstStyle/>
          <a:p>
            <a:endParaRPr lang="id-ID"/>
          </a:p>
        </p:txBody>
      </p:sp>
    </p:spTree>
    <p:extLst>
      <p:ext uri="{BB962C8B-B14F-4D97-AF65-F5344CB8AC3E}">
        <p14:creationId xmlns:p14="http://schemas.microsoft.com/office/powerpoint/2010/main" val="6332546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nodePh="1">
                                  <p:stCondLst>
                                    <p:cond delay="0"/>
                                  </p:stCondLst>
                                  <p:endCondLst>
                                    <p:cond evt="begin" delay="0">
                                      <p:tn val="5"/>
                                    </p:cond>
                                  </p:end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6_Custom Layout">
    <p:spTree>
      <p:nvGrpSpPr>
        <p:cNvPr id="1" name=""/>
        <p:cNvGrpSpPr/>
        <p:nvPr/>
      </p:nvGrpSpPr>
      <p:grpSpPr>
        <a:xfrm>
          <a:off x="0" y="0"/>
          <a:ext cx="0" cy="0"/>
          <a:chOff x="0" y="0"/>
          <a:chExt cx="0" cy="0"/>
        </a:xfrm>
      </p:grpSpPr>
      <p:sp>
        <p:nvSpPr>
          <p:cNvPr id="3" name="Rectangle: Rounded Corners 2"/>
          <p:cNvSpPr/>
          <p:nvPr userDrawn="1"/>
        </p:nvSpPr>
        <p:spPr>
          <a:xfrm rot="21174295">
            <a:off x="1032733" y="1710465"/>
            <a:ext cx="4988308" cy="3743662"/>
          </a:xfrm>
          <a:prstGeom prst="roundRect">
            <a:avLst>
              <a:gd name="adj" fmla="val 1082"/>
            </a:avLst>
          </a:prstGeom>
          <a:solidFill>
            <a:schemeClr val="bg1">
              <a:lumMod val="75000"/>
            </a:schemeClr>
          </a:solidFill>
          <a:ln w="76200">
            <a:solidFill>
              <a:schemeClr val="bg1"/>
            </a:solidFill>
          </a:ln>
          <a:effectLst>
            <a:outerShdw blurRad="1003300" sx="89000" sy="89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Rectangle: Rounded Corners 3"/>
          <p:cNvSpPr/>
          <p:nvPr userDrawn="1"/>
        </p:nvSpPr>
        <p:spPr>
          <a:xfrm rot="20700000">
            <a:off x="1032733" y="1710464"/>
            <a:ext cx="4988308" cy="3743662"/>
          </a:xfrm>
          <a:prstGeom prst="roundRect">
            <a:avLst>
              <a:gd name="adj" fmla="val 1082"/>
            </a:avLst>
          </a:prstGeom>
          <a:solidFill>
            <a:schemeClr val="bg1">
              <a:lumMod val="85000"/>
            </a:schemeClr>
          </a:solidFill>
          <a:ln w="76200">
            <a:solidFill>
              <a:schemeClr val="bg1"/>
            </a:solidFill>
          </a:ln>
          <a:effectLst>
            <a:outerShdw blurRad="1003300" sx="89000" sy="89000" algn="ctr" rotWithShape="0">
              <a:prstClr val="black">
                <a:alpha val="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9" name="Picture Placeholder 8"/>
          <p:cNvSpPr>
            <a:spLocks noGrp="1"/>
          </p:cNvSpPr>
          <p:nvPr>
            <p:ph type="pic" sz="quarter" idx="10"/>
          </p:nvPr>
        </p:nvSpPr>
        <p:spPr>
          <a:xfrm>
            <a:off x="1032733" y="1710464"/>
            <a:ext cx="4988308" cy="3743662"/>
          </a:xfrm>
          <a:custGeom>
            <a:avLst/>
            <a:gdLst>
              <a:gd name="connsiteX0" fmla="*/ 40506 w 4988308"/>
              <a:gd name="connsiteY0" fmla="*/ 0 h 3743662"/>
              <a:gd name="connsiteX1" fmla="*/ 4947802 w 4988308"/>
              <a:gd name="connsiteY1" fmla="*/ 0 h 3743662"/>
              <a:gd name="connsiteX2" fmla="*/ 4988308 w 4988308"/>
              <a:gd name="connsiteY2" fmla="*/ 40506 h 3743662"/>
              <a:gd name="connsiteX3" fmla="*/ 4988308 w 4988308"/>
              <a:gd name="connsiteY3" fmla="*/ 3703156 h 3743662"/>
              <a:gd name="connsiteX4" fmla="*/ 4947802 w 4988308"/>
              <a:gd name="connsiteY4" fmla="*/ 3743662 h 3743662"/>
              <a:gd name="connsiteX5" fmla="*/ 40506 w 4988308"/>
              <a:gd name="connsiteY5" fmla="*/ 3743662 h 3743662"/>
              <a:gd name="connsiteX6" fmla="*/ 0 w 4988308"/>
              <a:gd name="connsiteY6" fmla="*/ 3703156 h 3743662"/>
              <a:gd name="connsiteX7" fmla="*/ 0 w 4988308"/>
              <a:gd name="connsiteY7" fmla="*/ 40506 h 3743662"/>
              <a:gd name="connsiteX8" fmla="*/ 40506 w 4988308"/>
              <a:gd name="connsiteY8" fmla="*/ 0 h 3743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88308" h="3743662">
                <a:moveTo>
                  <a:pt x="40506" y="0"/>
                </a:moveTo>
                <a:lnTo>
                  <a:pt x="4947802" y="0"/>
                </a:lnTo>
                <a:cubicBezTo>
                  <a:pt x="4970173" y="0"/>
                  <a:pt x="4988308" y="18135"/>
                  <a:pt x="4988308" y="40506"/>
                </a:cubicBezTo>
                <a:lnTo>
                  <a:pt x="4988308" y="3703156"/>
                </a:lnTo>
                <a:cubicBezTo>
                  <a:pt x="4988308" y="3725527"/>
                  <a:pt x="4970173" y="3743662"/>
                  <a:pt x="4947802" y="3743662"/>
                </a:cubicBezTo>
                <a:lnTo>
                  <a:pt x="40506" y="3743662"/>
                </a:lnTo>
                <a:cubicBezTo>
                  <a:pt x="18135" y="3743662"/>
                  <a:pt x="0" y="3725527"/>
                  <a:pt x="0" y="3703156"/>
                </a:cubicBezTo>
                <a:lnTo>
                  <a:pt x="0" y="40506"/>
                </a:lnTo>
                <a:cubicBezTo>
                  <a:pt x="0" y="18135"/>
                  <a:pt x="18135" y="0"/>
                  <a:pt x="40506" y="0"/>
                </a:cubicBezTo>
                <a:close/>
              </a:path>
            </a:pathLst>
          </a:custGeom>
          <a:solidFill>
            <a:schemeClr val="bg1">
              <a:lumMod val="75000"/>
            </a:schemeClr>
          </a:solidFill>
          <a:ln w="76200">
            <a:solidFill>
              <a:schemeClr val="bg1"/>
            </a:solidFill>
          </a:ln>
          <a:effectLst>
            <a:outerShdw blurRad="520700" sx="104000" sy="104000" algn="ctr" rotWithShape="0">
              <a:prstClr val="black">
                <a:alpha val="8000"/>
              </a:prstClr>
            </a:outerShdw>
          </a:effectLst>
        </p:spPr>
        <p:txBody>
          <a:bodyPr wrap="square">
            <a:noAutofit/>
          </a:bodyPr>
          <a:lstStyle/>
          <a:p>
            <a:endParaRPr lang="id-ID" dirty="0"/>
          </a:p>
        </p:txBody>
      </p:sp>
    </p:spTree>
    <p:extLst>
      <p:ext uri="{BB962C8B-B14F-4D97-AF65-F5344CB8AC3E}">
        <p14:creationId xmlns:p14="http://schemas.microsoft.com/office/powerpoint/2010/main" val="40215993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anim calcmode="lin" valueType="num">
                                      <p:cBhvr>
                                        <p:cTn id="20" dur="1000" fill="hold"/>
                                        <p:tgtEl>
                                          <p:spTgt spid="9"/>
                                        </p:tgtEl>
                                        <p:attrNameLst>
                                          <p:attrName>ppt_x</p:attrName>
                                        </p:attrNameLst>
                                      </p:cBhvr>
                                      <p:tavLst>
                                        <p:tav tm="0">
                                          <p:val>
                                            <p:strVal val="#ppt_x"/>
                                          </p:val>
                                        </p:tav>
                                        <p:tav tm="100000">
                                          <p:val>
                                            <p:strVal val="#ppt_x"/>
                                          </p:val>
                                        </p:tav>
                                      </p:tavLst>
                                    </p:anim>
                                    <p:anim calcmode="lin" valueType="num">
                                      <p:cBhvr>
                                        <p:cTn id="21"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9" grpId="0" animBg="1"/>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0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0"/>
            <a:ext cx="12192000" cy="6858000"/>
          </a:xfrm>
          <a:prstGeom prst="rect">
            <a:avLst/>
          </a:prstGeom>
        </p:spPr>
        <p:txBody>
          <a:bodyPr/>
          <a:lstStyle/>
          <a:p>
            <a:endParaRPr lang="id-ID"/>
          </a:p>
        </p:txBody>
      </p:sp>
      <p:sp>
        <p:nvSpPr>
          <p:cNvPr id="3" name="Picture Placeholder 3"/>
          <p:cNvSpPr>
            <a:spLocks noGrp="1"/>
          </p:cNvSpPr>
          <p:nvPr>
            <p:ph type="pic" sz="quarter" idx="11"/>
          </p:nvPr>
        </p:nvSpPr>
        <p:spPr>
          <a:xfrm>
            <a:off x="1582056" y="1825171"/>
            <a:ext cx="3904343" cy="3207658"/>
          </a:xfrm>
          <a:prstGeom prst="rect">
            <a:avLst/>
          </a:prstGeom>
          <a:solidFill>
            <a:schemeClr val="bg1">
              <a:lumMod val="95000"/>
            </a:schemeClr>
          </a:solidFill>
          <a:effectLst>
            <a:outerShdw blurRad="1181100" sx="90000" sy="90000" algn="ctr" rotWithShape="0">
              <a:prstClr val="black">
                <a:alpha val="46000"/>
              </a:prstClr>
            </a:outerShdw>
          </a:effectLst>
        </p:spPr>
        <p:txBody>
          <a:bodyPr/>
          <a:lstStyle/>
          <a:p>
            <a:endParaRPr lang="id-ID"/>
          </a:p>
        </p:txBody>
      </p:sp>
    </p:spTree>
    <p:extLst>
      <p:ext uri="{BB962C8B-B14F-4D97-AF65-F5344CB8AC3E}">
        <p14:creationId xmlns:p14="http://schemas.microsoft.com/office/powerpoint/2010/main" val="11188010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nodePh="1">
                                  <p:stCondLst>
                                    <p:cond delay="0"/>
                                  </p:stCondLst>
                                  <p:endCondLst>
                                    <p:cond evt="begin" delay="0">
                                      <p:tn val="5"/>
                                    </p:cond>
                                  </p:end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animBg="1"/>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1_Custom Layout">
    <p:spTree>
      <p:nvGrpSpPr>
        <p:cNvPr id="1" name=""/>
        <p:cNvGrpSpPr/>
        <p:nvPr/>
      </p:nvGrpSpPr>
      <p:grpSpPr>
        <a:xfrm>
          <a:off x="0" y="0"/>
          <a:ext cx="0" cy="0"/>
          <a:chOff x="0" y="0"/>
          <a:chExt cx="0" cy="0"/>
        </a:xfrm>
      </p:grpSpPr>
      <p:grpSp>
        <p:nvGrpSpPr>
          <p:cNvPr id="4" name="Group 3"/>
          <p:cNvGrpSpPr/>
          <p:nvPr userDrawn="1"/>
        </p:nvGrpSpPr>
        <p:grpSpPr>
          <a:xfrm>
            <a:off x="4817268" y="1558141"/>
            <a:ext cx="2557463" cy="280987"/>
            <a:chOff x="7800975" y="3441801"/>
            <a:chExt cx="2557463" cy="280987"/>
          </a:xfrm>
        </p:grpSpPr>
        <p:cxnSp>
          <p:nvCxnSpPr>
            <p:cNvPr id="5" name="Straight Connector 4"/>
            <p:cNvCxnSpPr/>
            <p:nvPr/>
          </p:nvCxnSpPr>
          <p:spPr>
            <a:xfrm>
              <a:off x="7800975" y="3582295"/>
              <a:ext cx="2557463"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6" name="Star: 5 Points 5"/>
            <p:cNvSpPr/>
            <p:nvPr/>
          </p:nvSpPr>
          <p:spPr>
            <a:xfrm>
              <a:off x="8939212" y="3441801"/>
              <a:ext cx="280987" cy="280987"/>
            </a:xfrm>
            <a:prstGeom prst="star5">
              <a:avLst>
                <a:gd name="adj" fmla="val 23285"/>
                <a:gd name="hf" fmla="val 105146"/>
                <a:gd name="vf" fmla="val 110557"/>
              </a:avLst>
            </a:prstGeom>
            <a:solidFill>
              <a:schemeClr val="bg1">
                <a:lumMod val="85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7" name="Group 6"/>
          <p:cNvGrpSpPr/>
          <p:nvPr userDrawn="1"/>
        </p:nvGrpSpPr>
        <p:grpSpPr>
          <a:xfrm>
            <a:off x="5678852" y="282766"/>
            <a:ext cx="834296" cy="637420"/>
            <a:chOff x="1526524" y="3910403"/>
            <a:chExt cx="2122488" cy="1565276"/>
          </a:xfrm>
          <a:solidFill>
            <a:schemeClr val="bg1"/>
          </a:solidFill>
          <a:effectLst>
            <a:outerShdw blurRad="177800" dist="38100" dir="8100000" sx="108000" sy="108000" algn="tr" rotWithShape="0">
              <a:prstClr val="black">
                <a:alpha val="17000"/>
              </a:prstClr>
            </a:outerShdw>
          </a:effectLst>
        </p:grpSpPr>
        <p:sp>
          <p:nvSpPr>
            <p:cNvPr id="8" name="Freeform 5"/>
            <p:cNvSpPr>
              <a:spLocks/>
            </p:cNvSpPr>
            <p:nvPr/>
          </p:nvSpPr>
          <p:spPr bwMode="auto">
            <a:xfrm>
              <a:off x="1526524" y="4407291"/>
              <a:ext cx="1624013" cy="1068388"/>
            </a:xfrm>
            <a:custGeom>
              <a:avLst/>
              <a:gdLst>
                <a:gd name="T0" fmla="*/ 9999 w 12279"/>
                <a:gd name="T1" fmla="*/ 8070 h 8071"/>
                <a:gd name="T2" fmla="*/ 10293 w 12279"/>
                <a:gd name="T3" fmla="*/ 8062 h 8071"/>
                <a:gd name="T4" fmla="*/ 10678 w 12279"/>
                <a:gd name="T5" fmla="*/ 7999 h 8071"/>
                <a:gd name="T6" fmla="*/ 11094 w 12279"/>
                <a:gd name="T7" fmla="*/ 7845 h 8071"/>
                <a:gd name="T8" fmla="*/ 11481 w 12279"/>
                <a:gd name="T9" fmla="*/ 7564 h 8071"/>
                <a:gd name="T10" fmla="*/ 11778 w 12279"/>
                <a:gd name="T11" fmla="*/ 7116 h 8071"/>
                <a:gd name="T12" fmla="*/ 11988 w 12279"/>
                <a:gd name="T13" fmla="*/ 6502 h 8071"/>
                <a:gd name="T14" fmla="*/ 12176 w 12279"/>
                <a:gd name="T15" fmla="*/ 5796 h 8071"/>
                <a:gd name="T16" fmla="*/ 12276 w 12279"/>
                <a:gd name="T17" fmla="*/ 5029 h 8071"/>
                <a:gd name="T18" fmla="*/ 12213 w 12279"/>
                <a:gd name="T19" fmla="*/ 4233 h 8071"/>
                <a:gd name="T20" fmla="*/ 11918 w 12279"/>
                <a:gd name="T21" fmla="*/ 3439 h 8071"/>
                <a:gd name="T22" fmla="*/ 11316 w 12279"/>
                <a:gd name="T23" fmla="*/ 2674 h 8071"/>
                <a:gd name="T24" fmla="*/ 10339 w 12279"/>
                <a:gd name="T25" fmla="*/ 1967 h 8071"/>
                <a:gd name="T26" fmla="*/ 9016 w 12279"/>
                <a:gd name="T27" fmla="*/ 1309 h 8071"/>
                <a:gd name="T28" fmla="*/ 7479 w 12279"/>
                <a:gd name="T29" fmla="*/ 736 h 8071"/>
                <a:gd name="T30" fmla="*/ 5871 w 12279"/>
                <a:gd name="T31" fmla="*/ 299 h 8071"/>
                <a:gd name="T32" fmla="*/ 4335 w 12279"/>
                <a:gd name="T33" fmla="*/ 45 h 8071"/>
                <a:gd name="T34" fmla="*/ 3011 w 12279"/>
                <a:gd name="T35" fmla="*/ 23 h 8071"/>
                <a:gd name="T36" fmla="*/ 2042 w 12279"/>
                <a:gd name="T37" fmla="*/ 282 h 8071"/>
                <a:gd name="T38" fmla="*/ 1369 w 12279"/>
                <a:gd name="T39" fmla="*/ 755 h 8071"/>
                <a:gd name="T40" fmla="*/ 838 w 12279"/>
                <a:gd name="T41" fmla="*/ 1315 h 8071"/>
                <a:gd name="T42" fmla="*/ 442 w 12279"/>
                <a:gd name="T43" fmla="*/ 1917 h 8071"/>
                <a:gd name="T44" fmla="*/ 175 w 12279"/>
                <a:gd name="T45" fmla="*/ 2518 h 8071"/>
                <a:gd name="T46" fmla="*/ 31 w 12279"/>
                <a:gd name="T47" fmla="*/ 3074 h 8071"/>
                <a:gd name="T48" fmla="*/ 4 w 12279"/>
                <a:gd name="T49" fmla="*/ 3542 h 8071"/>
                <a:gd name="T50" fmla="*/ 90 w 12279"/>
                <a:gd name="T51" fmla="*/ 3905 h 8071"/>
                <a:gd name="T52" fmla="*/ 287 w 12279"/>
                <a:gd name="T53" fmla="*/ 4250 h 8071"/>
                <a:gd name="T54" fmla="*/ 546 w 12279"/>
                <a:gd name="T55" fmla="*/ 4570 h 8071"/>
                <a:gd name="T56" fmla="*/ 824 w 12279"/>
                <a:gd name="T57" fmla="*/ 4847 h 8071"/>
                <a:gd name="T58" fmla="*/ 1071 w 12279"/>
                <a:gd name="T59" fmla="*/ 5060 h 8071"/>
                <a:gd name="T60" fmla="*/ 1290 w 12279"/>
                <a:gd name="T61" fmla="*/ 5229 h 8071"/>
                <a:gd name="T62" fmla="*/ 1249 w 12279"/>
                <a:gd name="T63" fmla="*/ 4937 h 8071"/>
                <a:gd name="T64" fmla="*/ 1220 w 12279"/>
                <a:gd name="T65" fmla="*/ 4594 h 8071"/>
                <a:gd name="T66" fmla="*/ 1217 w 12279"/>
                <a:gd name="T67" fmla="*/ 4297 h 8071"/>
                <a:gd name="T68" fmla="*/ 1249 w 12279"/>
                <a:gd name="T69" fmla="*/ 4048 h 8071"/>
                <a:gd name="T70" fmla="*/ 1334 w 12279"/>
                <a:gd name="T71" fmla="*/ 3902 h 8071"/>
                <a:gd name="T72" fmla="*/ 1553 w 12279"/>
                <a:gd name="T73" fmla="*/ 3855 h 8071"/>
                <a:gd name="T74" fmla="*/ 2039 w 12279"/>
                <a:gd name="T75" fmla="*/ 3829 h 8071"/>
                <a:gd name="T76" fmla="*/ 2761 w 12279"/>
                <a:gd name="T77" fmla="*/ 3855 h 8071"/>
                <a:gd name="T78" fmla="*/ 3683 w 12279"/>
                <a:gd name="T79" fmla="*/ 3965 h 8071"/>
                <a:gd name="T80" fmla="*/ 4772 w 12279"/>
                <a:gd name="T81" fmla="*/ 4193 h 8071"/>
                <a:gd name="T82" fmla="*/ 5990 w 12279"/>
                <a:gd name="T83" fmla="*/ 4573 h 8071"/>
                <a:gd name="T84" fmla="*/ 7746 w 12279"/>
                <a:gd name="T85" fmla="*/ 5322 h 8071"/>
                <a:gd name="T86" fmla="*/ 8749 w 12279"/>
                <a:gd name="T87" fmla="*/ 5778 h 8071"/>
                <a:gd name="T88" fmla="*/ 9517 w 12279"/>
                <a:gd name="T89" fmla="*/ 6157 h 8071"/>
                <a:gd name="T90" fmla="*/ 10061 w 12279"/>
                <a:gd name="T91" fmla="*/ 6476 h 8071"/>
                <a:gd name="T92" fmla="*/ 10389 w 12279"/>
                <a:gd name="T93" fmla="*/ 6754 h 8071"/>
                <a:gd name="T94" fmla="*/ 10515 w 12279"/>
                <a:gd name="T95" fmla="*/ 7008 h 8071"/>
                <a:gd name="T96" fmla="*/ 10458 w 12279"/>
                <a:gd name="T97" fmla="*/ 7255 h 8071"/>
                <a:gd name="T98" fmla="*/ 10342 w 12279"/>
                <a:gd name="T99" fmla="*/ 7480 h 8071"/>
                <a:gd name="T100" fmla="*/ 10211 w 12279"/>
                <a:gd name="T101" fmla="*/ 7675 h 8071"/>
                <a:gd name="T102" fmla="*/ 10055 w 12279"/>
                <a:gd name="T103" fmla="*/ 7864 h 8071"/>
                <a:gd name="T104" fmla="*/ 9875 w 12279"/>
                <a:gd name="T105" fmla="*/ 8044 h 80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279" h="8071">
                  <a:moveTo>
                    <a:pt x="9855" y="8061"/>
                  </a:moveTo>
                  <a:lnTo>
                    <a:pt x="9872" y="8063"/>
                  </a:lnTo>
                  <a:lnTo>
                    <a:pt x="9922" y="8067"/>
                  </a:lnTo>
                  <a:lnTo>
                    <a:pt x="9957" y="8068"/>
                  </a:lnTo>
                  <a:lnTo>
                    <a:pt x="9999" y="8070"/>
                  </a:lnTo>
                  <a:lnTo>
                    <a:pt x="10049" y="8071"/>
                  </a:lnTo>
                  <a:lnTo>
                    <a:pt x="10102" y="8071"/>
                  </a:lnTo>
                  <a:lnTo>
                    <a:pt x="10161" y="8069"/>
                  </a:lnTo>
                  <a:lnTo>
                    <a:pt x="10225" y="8066"/>
                  </a:lnTo>
                  <a:lnTo>
                    <a:pt x="10293" y="8062"/>
                  </a:lnTo>
                  <a:lnTo>
                    <a:pt x="10364" y="8055"/>
                  </a:lnTo>
                  <a:lnTo>
                    <a:pt x="10440" y="8045"/>
                  </a:lnTo>
                  <a:lnTo>
                    <a:pt x="10517" y="8033"/>
                  </a:lnTo>
                  <a:lnTo>
                    <a:pt x="10596" y="8018"/>
                  </a:lnTo>
                  <a:lnTo>
                    <a:pt x="10678" y="7999"/>
                  </a:lnTo>
                  <a:lnTo>
                    <a:pt x="10761" y="7977"/>
                  </a:lnTo>
                  <a:lnTo>
                    <a:pt x="10844" y="7951"/>
                  </a:lnTo>
                  <a:lnTo>
                    <a:pt x="10928" y="7920"/>
                  </a:lnTo>
                  <a:lnTo>
                    <a:pt x="11011" y="7885"/>
                  </a:lnTo>
                  <a:lnTo>
                    <a:pt x="11094" y="7845"/>
                  </a:lnTo>
                  <a:lnTo>
                    <a:pt x="11176" y="7800"/>
                  </a:lnTo>
                  <a:lnTo>
                    <a:pt x="11256" y="7750"/>
                  </a:lnTo>
                  <a:lnTo>
                    <a:pt x="11334" y="7694"/>
                  </a:lnTo>
                  <a:lnTo>
                    <a:pt x="11409" y="7632"/>
                  </a:lnTo>
                  <a:lnTo>
                    <a:pt x="11481" y="7564"/>
                  </a:lnTo>
                  <a:lnTo>
                    <a:pt x="11550" y="7488"/>
                  </a:lnTo>
                  <a:lnTo>
                    <a:pt x="11614" y="7407"/>
                  </a:lnTo>
                  <a:lnTo>
                    <a:pt x="11674" y="7317"/>
                  </a:lnTo>
                  <a:lnTo>
                    <a:pt x="11729" y="7221"/>
                  </a:lnTo>
                  <a:lnTo>
                    <a:pt x="11778" y="7116"/>
                  </a:lnTo>
                  <a:lnTo>
                    <a:pt x="11821" y="7003"/>
                  </a:lnTo>
                  <a:lnTo>
                    <a:pt x="11862" y="6884"/>
                  </a:lnTo>
                  <a:lnTo>
                    <a:pt x="11904" y="6760"/>
                  </a:lnTo>
                  <a:lnTo>
                    <a:pt x="11946" y="6633"/>
                  </a:lnTo>
                  <a:lnTo>
                    <a:pt x="11988" y="6502"/>
                  </a:lnTo>
                  <a:lnTo>
                    <a:pt x="12030" y="6367"/>
                  </a:lnTo>
                  <a:lnTo>
                    <a:pt x="12070" y="6229"/>
                  </a:lnTo>
                  <a:lnTo>
                    <a:pt x="12108" y="6087"/>
                  </a:lnTo>
                  <a:lnTo>
                    <a:pt x="12144" y="5943"/>
                  </a:lnTo>
                  <a:lnTo>
                    <a:pt x="12176" y="5796"/>
                  </a:lnTo>
                  <a:lnTo>
                    <a:pt x="12206" y="5647"/>
                  </a:lnTo>
                  <a:lnTo>
                    <a:pt x="12232" y="5495"/>
                  </a:lnTo>
                  <a:lnTo>
                    <a:pt x="12252" y="5342"/>
                  </a:lnTo>
                  <a:lnTo>
                    <a:pt x="12267" y="5187"/>
                  </a:lnTo>
                  <a:lnTo>
                    <a:pt x="12276" y="5029"/>
                  </a:lnTo>
                  <a:lnTo>
                    <a:pt x="12279" y="4871"/>
                  </a:lnTo>
                  <a:lnTo>
                    <a:pt x="12275" y="4713"/>
                  </a:lnTo>
                  <a:lnTo>
                    <a:pt x="12263" y="4553"/>
                  </a:lnTo>
                  <a:lnTo>
                    <a:pt x="12243" y="4393"/>
                  </a:lnTo>
                  <a:lnTo>
                    <a:pt x="12213" y="4233"/>
                  </a:lnTo>
                  <a:lnTo>
                    <a:pt x="12175" y="4073"/>
                  </a:lnTo>
                  <a:lnTo>
                    <a:pt x="12127" y="3914"/>
                  </a:lnTo>
                  <a:lnTo>
                    <a:pt x="12068" y="3754"/>
                  </a:lnTo>
                  <a:lnTo>
                    <a:pt x="11999" y="3596"/>
                  </a:lnTo>
                  <a:lnTo>
                    <a:pt x="11918" y="3439"/>
                  </a:lnTo>
                  <a:lnTo>
                    <a:pt x="11823" y="3282"/>
                  </a:lnTo>
                  <a:lnTo>
                    <a:pt x="11717" y="3127"/>
                  </a:lnTo>
                  <a:lnTo>
                    <a:pt x="11598" y="2974"/>
                  </a:lnTo>
                  <a:lnTo>
                    <a:pt x="11464" y="2823"/>
                  </a:lnTo>
                  <a:lnTo>
                    <a:pt x="11316" y="2674"/>
                  </a:lnTo>
                  <a:lnTo>
                    <a:pt x="11153" y="2528"/>
                  </a:lnTo>
                  <a:lnTo>
                    <a:pt x="10973" y="2384"/>
                  </a:lnTo>
                  <a:lnTo>
                    <a:pt x="10779" y="2243"/>
                  </a:lnTo>
                  <a:lnTo>
                    <a:pt x="10567" y="2105"/>
                  </a:lnTo>
                  <a:lnTo>
                    <a:pt x="10339" y="1967"/>
                  </a:lnTo>
                  <a:lnTo>
                    <a:pt x="10099" y="1831"/>
                  </a:lnTo>
                  <a:lnTo>
                    <a:pt x="9845" y="1697"/>
                  </a:lnTo>
                  <a:lnTo>
                    <a:pt x="9578" y="1565"/>
                  </a:lnTo>
                  <a:lnTo>
                    <a:pt x="9302" y="1436"/>
                  </a:lnTo>
                  <a:lnTo>
                    <a:pt x="9016" y="1309"/>
                  </a:lnTo>
                  <a:lnTo>
                    <a:pt x="8721" y="1187"/>
                  </a:lnTo>
                  <a:lnTo>
                    <a:pt x="8418" y="1067"/>
                  </a:lnTo>
                  <a:lnTo>
                    <a:pt x="8110" y="952"/>
                  </a:lnTo>
                  <a:lnTo>
                    <a:pt x="7796" y="842"/>
                  </a:lnTo>
                  <a:lnTo>
                    <a:pt x="7479" y="736"/>
                  </a:lnTo>
                  <a:lnTo>
                    <a:pt x="7159" y="636"/>
                  </a:lnTo>
                  <a:lnTo>
                    <a:pt x="6837" y="542"/>
                  </a:lnTo>
                  <a:lnTo>
                    <a:pt x="6514" y="455"/>
                  </a:lnTo>
                  <a:lnTo>
                    <a:pt x="6192" y="373"/>
                  </a:lnTo>
                  <a:lnTo>
                    <a:pt x="5871" y="299"/>
                  </a:lnTo>
                  <a:lnTo>
                    <a:pt x="5554" y="232"/>
                  </a:lnTo>
                  <a:lnTo>
                    <a:pt x="5240" y="172"/>
                  </a:lnTo>
                  <a:lnTo>
                    <a:pt x="4932" y="121"/>
                  </a:lnTo>
                  <a:lnTo>
                    <a:pt x="4630" y="78"/>
                  </a:lnTo>
                  <a:lnTo>
                    <a:pt x="4335" y="45"/>
                  </a:lnTo>
                  <a:lnTo>
                    <a:pt x="4049" y="20"/>
                  </a:lnTo>
                  <a:lnTo>
                    <a:pt x="3772" y="5"/>
                  </a:lnTo>
                  <a:lnTo>
                    <a:pt x="3506" y="0"/>
                  </a:lnTo>
                  <a:lnTo>
                    <a:pt x="3252" y="6"/>
                  </a:lnTo>
                  <a:lnTo>
                    <a:pt x="3011" y="23"/>
                  </a:lnTo>
                  <a:lnTo>
                    <a:pt x="2785" y="50"/>
                  </a:lnTo>
                  <a:lnTo>
                    <a:pt x="2573" y="90"/>
                  </a:lnTo>
                  <a:lnTo>
                    <a:pt x="2378" y="141"/>
                  </a:lnTo>
                  <a:lnTo>
                    <a:pt x="2200" y="205"/>
                  </a:lnTo>
                  <a:lnTo>
                    <a:pt x="2042" y="282"/>
                  </a:lnTo>
                  <a:lnTo>
                    <a:pt x="1895" y="367"/>
                  </a:lnTo>
                  <a:lnTo>
                    <a:pt x="1755" y="458"/>
                  </a:lnTo>
                  <a:lnTo>
                    <a:pt x="1620" y="553"/>
                  </a:lnTo>
                  <a:lnTo>
                    <a:pt x="1492" y="652"/>
                  </a:lnTo>
                  <a:lnTo>
                    <a:pt x="1369" y="755"/>
                  </a:lnTo>
                  <a:lnTo>
                    <a:pt x="1251" y="861"/>
                  </a:lnTo>
                  <a:lnTo>
                    <a:pt x="1140" y="971"/>
                  </a:lnTo>
                  <a:lnTo>
                    <a:pt x="1034" y="1083"/>
                  </a:lnTo>
                  <a:lnTo>
                    <a:pt x="934" y="1199"/>
                  </a:lnTo>
                  <a:lnTo>
                    <a:pt x="838" y="1315"/>
                  </a:lnTo>
                  <a:lnTo>
                    <a:pt x="748" y="1434"/>
                  </a:lnTo>
                  <a:lnTo>
                    <a:pt x="664" y="1553"/>
                  </a:lnTo>
                  <a:lnTo>
                    <a:pt x="585" y="1674"/>
                  </a:lnTo>
                  <a:lnTo>
                    <a:pt x="510" y="1796"/>
                  </a:lnTo>
                  <a:lnTo>
                    <a:pt x="442" y="1917"/>
                  </a:lnTo>
                  <a:lnTo>
                    <a:pt x="379" y="2039"/>
                  </a:lnTo>
                  <a:lnTo>
                    <a:pt x="320" y="2160"/>
                  </a:lnTo>
                  <a:lnTo>
                    <a:pt x="267" y="2281"/>
                  </a:lnTo>
                  <a:lnTo>
                    <a:pt x="219" y="2400"/>
                  </a:lnTo>
                  <a:lnTo>
                    <a:pt x="175" y="2518"/>
                  </a:lnTo>
                  <a:lnTo>
                    <a:pt x="137" y="2634"/>
                  </a:lnTo>
                  <a:lnTo>
                    <a:pt x="103" y="2748"/>
                  </a:lnTo>
                  <a:lnTo>
                    <a:pt x="74" y="2859"/>
                  </a:lnTo>
                  <a:lnTo>
                    <a:pt x="50" y="2968"/>
                  </a:lnTo>
                  <a:lnTo>
                    <a:pt x="31" y="3074"/>
                  </a:lnTo>
                  <a:lnTo>
                    <a:pt x="17" y="3176"/>
                  </a:lnTo>
                  <a:lnTo>
                    <a:pt x="7" y="3274"/>
                  </a:lnTo>
                  <a:lnTo>
                    <a:pt x="1" y="3368"/>
                  </a:lnTo>
                  <a:lnTo>
                    <a:pt x="0" y="3457"/>
                  </a:lnTo>
                  <a:lnTo>
                    <a:pt x="4" y="3542"/>
                  </a:lnTo>
                  <a:lnTo>
                    <a:pt x="12" y="3621"/>
                  </a:lnTo>
                  <a:lnTo>
                    <a:pt x="24" y="3694"/>
                  </a:lnTo>
                  <a:lnTo>
                    <a:pt x="41" y="3764"/>
                  </a:lnTo>
                  <a:lnTo>
                    <a:pt x="63" y="3835"/>
                  </a:lnTo>
                  <a:lnTo>
                    <a:pt x="90" y="3905"/>
                  </a:lnTo>
                  <a:lnTo>
                    <a:pt x="122" y="3975"/>
                  </a:lnTo>
                  <a:lnTo>
                    <a:pt x="158" y="4045"/>
                  </a:lnTo>
                  <a:lnTo>
                    <a:pt x="198" y="4114"/>
                  </a:lnTo>
                  <a:lnTo>
                    <a:pt x="241" y="4182"/>
                  </a:lnTo>
                  <a:lnTo>
                    <a:pt x="287" y="4250"/>
                  </a:lnTo>
                  <a:lnTo>
                    <a:pt x="335" y="4317"/>
                  </a:lnTo>
                  <a:lnTo>
                    <a:pt x="385" y="4382"/>
                  </a:lnTo>
                  <a:lnTo>
                    <a:pt x="438" y="4446"/>
                  </a:lnTo>
                  <a:lnTo>
                    <a:pt x="491" y="4509"/>
                  </a:lnTo>
                  <a:lnTo>
                    <a:pt x="546" y="4570"/>
                  </a:lnTo>
                  <a:lnTo>
                    <a:pt x="603" y="4630"/>
                  </a:lnTo>
                  <a:lnTo>
                    <a:pt x="659" y="4687"/>
                  </a:lnTo>
                  <a:lnTo>
                    <a:pt x="714" y="4742"/>
                  </a:lnTo>
                  <a:lnTo>
                    <a:pt x="770" y="4796"/>
                  </a:lnTo>
                  <a:lnTo>
                    <a:pt x="824" y="4847"/>
                  </a:lnTo>
                  <a:lnTo>
                    <a:pt x="877" y="4895"/>
                  </a:lnTo>
                  <a:lnTo>
                    <a:pt x="930" y="4941"/>
                  </a:lnTo>
                  <a:lnTo>
                    <a:pt x="980" y="4984"/>
                  </a:lnTo>
                  <a:lnTo>
                    <a:pt x="1027" y="5024"/>
                  </a:lnTo>
                  <a:lnTo>
                    <a:pt x="1071" y="5060"/>
                  </a:lnTo>
                  <a:lnTo>
                    <a:pt x="1113" y="5094"/>
                  </a:lnTo>
                  <a:lnTo>
                    <a:pt x="1185" y="5152"/>
                  </a:lnTo>
                  <a:lnTo>
                    <a:pt x="1241" y="5194"/>
                  </a:lnTo>
                  <a:lnTo>
                    <a:pt x="1277" y="5220"/>
                  </a:lnTo>
                  <a:lnTo>
                    <a:pt x="1290" y="5229"/>
                  </a:lnTo>
                  <a:lnTo>
                    <a:pt x="1287" y="5215"/>
                  </a:lnTo>
                  <a:lnTo>
                    <a:pt x="1281" y="5176"/>
                  </a:lnTo>
                  <a:lnTo>
                    <a:pt x="1272" y="5114"/>
                  </a:lnTo>
                  <a:lnTo>
                    <a:pt x="1261" y="5032"/>
                  </a:lnTo>
                  <a:lnTo>
                    <a:pt x="1249" y="4937"/>
                  </a:lnTo>
                  <a:lnTo>
                    <a:pt x="1238" y="4830"/>
                  </a:lnTo>
                  <a:lnTo>
                    <a:pt x="1233" y="4773"/>
                  </a:lnTo>
                  <a:lnTo>
                    <a:pt x="1228" y="4714"/>
                  </a:lnTo>
                  <a:lnTo>
                    <a:pt x="1224" y="4655"/>
                  </a:lnTo>
                  <a:lnTo>
                    <a:pt x="1220" y="4594"/>
                  </a:lnTo>
                  <a:lnTo>
                    <a:pt x="1218" y="4534"/>
                  </a:lnTo>
                  <a:lnTo>
                    <a:pt x="1216" y="4473"/>
                  </a:lnTo>
                  <a:lnTo>
                    <a:pt x="1215" y="4413"/>
                  </a:lnTo>
                  <a:lnTo>
                    <a:pt x="1215" y="4355"/>
                  </a:lnTo>
                  <a:lnTo>
                    <a:pt x="1217" y="4297"/>
                  </a:lnTo>
                  <a:lnTo>
                    <a:pt x="1220" y="4242"/>
                  </a:lnTo>
                  <a:lnTo>
                    <a:pt x="1225" y="4189"/>
                  </a:lnTo>
                  <a:lnTo>
                    <a:pt x="1231" y="4139"/>
                  </a:lnTo>
                  <a:lnTo>
                    <a:pt x="1239" y="4092"/>
                  </a:lnTo>
                  <a:lnTo>
                    <a:pt x="1249" y="4048"/>
                  </a:lnTo>
                  <a:lnTo>
                    <a:pt x="1261" y="4009"/>
                  </a:lnTo>
                  <a:lnTo>
                    <a:pt x="1277" y="3974"/>
                  </a:lnTo>
                  <a:lnTo>
                    <a:pt x="1293" y="3945"/>
                  </a:lnTo>
                  <a:lnTo>
                    <a:pt x="1312" y="3920"/>
                  </a:lnTo>
                  <a:lnTo>
                    <a:pt x="1334" y="3902"/>
                  </a:lnTo>
                  <a:lnTo>
                    <a:pt x="1358" y="3890"/>
                  </a:lnTo>
                  <a:lnTo>
                    <a:pt x="1389" y="3881"/>
                  </a:lnTo>
                  <a:lnTo>
                    <a:pt x="1432" y="3872"/>
                  </a:lnTo>
                  <a:lnTo>
                    <a:pt x="1487" y="3863"/>
                  </a:lnTo>
                  <a:lnTo>
                    <a:pt x="1553" y="3855"/>
                  </a:lnTo>
                  <a:lnTo>
                    <a:pt x="1629" y="3847"/>
                  </a:lnTo>
                  <a:lnTo>
                    <a:pt x="1717" y="3840"/>
                  </a:lnTo>
                  <a:lnTo>
                    <a:pt x="1814" y="3835"/>
                  </a:lnTo>
                  <a:lnTo>
                    <a:pt x="1921" y="3831"/>
                  </a:lnTo>
                  <a:lnTo>
                    <a:pt x="2039" y="3829"/>
                  </a:lnTo>
                  <a:lnTo>
                    <a:pt x="2166" y="3829"/>
                  </a:lnTo>
                  <a:lnTo>
                    <a:pt x="2301" y="3831"/>
                  </a:lnTo>
                  <a:lnTo>
                    <a:pt x="2446" y="3836"/>
                  </a:lnTo>
                  <a:lnTo>
                    <a:pt x="2599" y="3844"/>
                  </a:lnTo>
                  <a:lnTo>
                    <a:pt x="2761" y="3855"/>
                  </a:lnTo>
                  <a:lnTo>
                    <a:pt x="2930" y="3869"/>
                  </a:lnTo>
                  <a:lnTo>
                    <a:pt x="3108" y="3887"/>
                  </a:lnTo>
                  <a:lnTo>
                    <a:pt x="3293" y="3908"/>
                  </a:lnTo>
                  <a:lnTo>
                    <a:pt x="3485" y="3934"/>
                  </a:lnTo>
                  <a:lnTo>
                    <a:pt x="3683" y="3965"/>
                  </a:lnTo>
                  <a:lnTo>
                    <a:pt x="3889" y="4000"/>
                  </a:lnTo>
                  <a:lnTo>
                    <a:pt x="4101" y="4040"/>
                  </a:lnTo>
                  <a:lnTo>
                    <a:pt x="4319" y="4086"/>
                  </a:lnTo>
                  <a:lnTo>
                    <a:pt x="4542" y="4137"/>
                  </a:lnTo>
                  <a:lnTo>
                    <a:pt x="4772" y="4193"/>
                  </a:lnTo>
                  <a:lnTo>
                    <a:pt x="5006" y="4256"/>
                  </a:lnTo>
                  <a:lnTo>
                    <a:pt x="5245" y="4325"/>
                  </a:lnTo>
                  <a:lnTo>
                    <a:pt x="5489" y="4401"/>
                  </a:lnTo>
                  <a:lnTo>
                    <a:pt x="5738" y="4483"/>
                  </a:lnTo>
                  <a:lnTo>
                    <a:pt x="5990" y="4573"/>
                  </a:lnTo>
                  <a:lnTo>
                    <a:pt x="6246" y="4670"/>
                  </a:lnTo>
                  <a:lnTo>
                    <a:pt x="6506" y="4775"/>
                  </a:lnTo>
                  <a:lnTo>
                    <a:pt x="6769" y="4887"/>
                  </a:lnTo>
                  <a:lnTo>
                    <a:pt x="7278" y="5112"/>
                  </a:lnTo>
                  <a:lnTo>
                    <a:pt x="7746" y="5322"/>
                  </a:lnTo>
                  <a:lnTo>
                    <a:pt x="7967" y="5420"/>
                  </a:lnTo>
                  <a:lnTo>
                    <a:pt x="8176" y="5515"/>
                  </a:lnTo>
                  <a:lnTo>
                    <a:pt x="8377" y="5606"/>
                  </a:lnTo>
                  <a:lnTo>
                    <a:pt x="8567" y="5694"/>
                  </a:lnTo>
                  <a:lnTo>
                    <a:pt x="8749" y="5778"/>
                  </a:lnTo>
                  <a:lnTo>
                    <a:pt x="8921" y="5860"/>
                  </a:lnTo>
                  <a:lnTo>
                    <a:pt x="9084" y="5938"/>
                  </a:lnTo>
                  <a:lnTo>
                    <a:pt x="9237" y="6014"/>
                  </a:lnTo>
                  <a:lnTo>
                    <a:pt x="9382" y="6087"/>
                  </a:lnTo>
                  <a:lnTo>
                    <a:pt x="9517" y="6157"/>
                  </a:lnTo>
                  <a:lnTo>
                    <a:pt x="9643" y="6225"/>
                  </a:lnTo>
                  <a:lnTo>
                    <a:pt x="9761" y="6291"/>
                  </a:lnTo>
                  <a:lnTo>
                    <a:pt x="9869" y="6355"/>
                  </a:lnTo>
                  <a:lnTo>
                    <a:pt x="9969" y="6416"/>
                  </a:lnTo>
                  <a:lnTo>
                    <a:pt x="10061" y="6476"/>
                  </a:lnTo>
                  <a:lnTo>
                    <a:pt x="10143" y="6535"/>
                  </a:lnTo>
                  <a:lnTo>
                    <a:pt x="10217" y="6591"/>
                  </a:lnTo>
                  <a:lnTo>
                    <a:pt x="10283" y="6647"/>
                  </a:lnTo>
                  <a:lnTo>
                    <a:pt x="10340" y="6701"/>
                  </a:lnTo>
                  <a:lnTo>
                    <a:pt x="10389" y="6754"/>
                  </a:lnTo>
                  <a:lnTo>
                    <a:pt x="10431" y="6806"/>
                  </a:lnTo>
                  <a:lnTo>
                    <a:pt x="10464" y="6857"/>
                  </a:lnTo>
                  <a:lnTo>
                    <a:pt x="10489" y="6908"/>
                  </a:lnTo>
                  <a:lnTo>
                    <a:pt x="10506" y="6958"/>
                  </a:lnTo>
                  <a:lnTo>
                    <a:pt x="10515" y="7008"/>
                  </a:lnTo>
                  <a:lnTo>
                    <a:pt x="10516" y="7057"/>
                  </a:lnTo>
                  <a:lnTo>
                    <a:pt x="10510" y="7108"/>
                  </a:lnTo>
                  <a:lnTo>
                    <a:pt x="10496" y="7157"/>
                  </a:lnTo>
                  <a:lnTo>
                    <a:pt x="10478" y="7206"/>
                  </a:lnTo>
                  <a:lnTo>
                    <a:pt x="10458" y="7255"/>
                  </a:lnTo>
                  <a:lnTo>
                    <a:pt x="10437" y="7302"/>
                  </a:lnTo>
                  <a:lnTo>
                    <a:pt x="10415" y="7348"/>
                  </a:lnTo>
                  <a:lnTo>
                    <a:pt x="10391" y="7393"/>
                  </a:lnTo>
                  <a:lnTo>
                    <a:pt x="10367" y="7437"/>
                  </a:lnTo>
                  <a:lnTo>
                    <a:pt x="10342" y="7480"/>
                  </a:lnTo>
                  <a:lnTo>
                    <a:pt x="10316" y="7521"/>
                  </a:lnTo>
                  <a:lnTo>
                    <a:pt x="10290" y="7562"/>
                  </a:lnTo>
                  <a:lnTo>
                    <a:pt x="10264" y="7601"/>
                  </a:lnTo>
                  <a:lnTo>
                    <a:pt x="10237" y="7639"/>
                  </a:lnTo>
                  <a:lnTo>
                    <a:pt x="10211" y="7675"/>
                  </a:lnTo>
                  <a:lnTo>
                    <a:pt x="10184" y="7711"/>
                  </a:lnTo>
                  <a:lnTo>
                    <a:pt x="10157" y="7744"/>
                  </a:lnTo>
                  <a:lnTo>
                    <a:pt x="10131" y="7777"/>
                  </a:lnTo>
                  <a:lnTo>
                    <a:pt x="10105" y="7807"/>
                  </a:lnTo>
                  <a:lnTo>
                    <a:pt x="10055" y="7864"/>
                  </a:lnTo>
                  <a:lnTo>
                    <a:pt x="10008" y="7914"/>
                  </a:lnTo>
                  <a:lnTo>
                    <a:pt x="9966" y="7958"/>
                  </a:lnTo>
                  <a:lnTo>
                    <a:pt x="9929" y="7994"/>
                  </a:lnTo>
                  <a:lnTo>
                    <a:pt x="9898" y="8023"/>
                  </a:lnTo>
                  <a:lnTo>
                    <a:pt x="9875" y="8044"/>
                  </a:lnTo>
                  <a:lnTo>
                    <a:pt x="9860" y="8057"/>
                  </a:lnTo>
                  <a:lnTo>
                    <a:pt x="9855" y="80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 name="Freeform 6"/>
            <p:cNvSpPr>
              <a:spLocks noEditPoints="1"/>
            </p:cNvSpPr>
            <p:nvPr/>
          </p:nvSpPr>
          <p:spPr bwMode="auto">
            <a:xfrm>
              <a:off x="1934512" y="3910403"/>
              <a:ext cx="1479550" cy="954088"/>
            </a:xfrm>
            <a:custGeom>
              <a:avLst/>
              <a:gdLst>
                <a:gd name="T0" fmla="*/ 415 w 11186"/>
                <a:gd name="T1" fmla="*/ 3443 h 7218"/>
                <a:gd name="T2" fmla="*/ 1630 w 11186"/>
                <a:gd name="T3" fmla="*/ 3521 h 7218"/>
                <a:gd name="T4" fmla="*/ 3809 w 11186"/>
                <a:gd name="T5" fmla="*/ 3963 h 7218"/>
                <a:gd name="T6" fmla="*/ 6238 w 11186"/>
                <a:gd name="T7" fmla="*/ 4811 h 7218"/>
                <a:gd name="T8" fmla="*/ 7743 w 11186"/>
                <a:gd name="T9" fmla="*/ 5662 h 7218"/>
                <a:gd name="T10" fmla="*/ 8406 w 11186"/>
                <a:gd name="T11" fmla="*/ 6187 h 7218"/>
                <a:gd name="T12" fmla="*/ 8401 w 11186"/>
                <a:gd name="T13" fmla="*/ 5700 h 7218"/>
                <a:gd name="T14" fmla="*/ 8312 w 11186"/>
                <a:gd name="T15" fmla="*/ 4713 h 7218"/>
                <a:gd name="T16" fmla="*/ 8184 w 11186"/>
                <a:gd name="T17" fmla="*/ 4133 h 7218"/>
                <a:gd name="T18" fmla="*/ 8138 w 11186"/>
                <a:gd name="T19" fmla="*/ 3979 h 7218"/>
                <a:gd name="T20" fmla="*/ 8258 w 11186"/>
                <a:gd name="T21" fmla="*/ 4095 h 7218"/>
                <a:gd name="T22" fmla="*/ 8476 w 11186"/>
                <a:gd name="T23" fmla="*/ 4493 h 7218"/>
                <a:gd name="T24" fmla="*/ 8799 w 11186"/>
                <a:gd name="T25" fmla="*/ 5267 h 7218"/>
                <a:gd name="T26" fmla="*/ 9164 w 11186"/>
                <a:gd name="T27" fmla="*/ 5977 h 7218"/>
                <a:gd name="T28" fmla="*/ 9698 w 11186"/>
                <a:gd name="T29" fmla="*/ 6812 h 7218"/>
                <a:gd name="T30" fmla="*/ 9951 w 11186"/>
                <a:gd name="T31" fmla="*/ 7095 h 7218"/>
                <a:gd name="T32" fmla="*/ 10187 w 11186"/>
                <a:gd name="T33" fmla="*/ 7170 h 7218"/>
                <a:gd name="T34" fmla="*/ 10559 w 11186"/>
                <a:gd name="T35" fmla="*/ 6963 h 7218"/>
                <a:gd name="T36" fmla="*/ 10878 w 11186"/>
                <a:gd name="T37" fmla="*/ 6884 h 7218"/>
                <a:gd name="T38" fmla="*/ 11185 w 11186"/>
                <a:gd name="T39" fmla="*/ 6826 h 7218"/>
                <a:gd name="T40" fmla="*/ 11072 w 11186"/>
                <a:gd name="T41" fmla="*/ 5274 h 7218"/>
                <a:gd name="T42" fmla="*/ 10599 w 11186"/>
                <a:gd name="T43" fmla="*/ 2905 h 7218"/>
                <a:gd name="T44" fmla="*/ 9495 w 11186"/>
                <a:gd name="T45" fmla="*/ 841 h 7218"/>
                <a:gd name="T46" fmla="*/ 7294 w 11186"/>
                <a:gd name="T47" fmla="*/ 20 h 7218"/>
                <a:gd name="T48" fmla="*/ 4558 w 11186"/>
                <a:gd name="T49" fmla="*/ 278 h 7218"/>
                <a:gd name="T50" fmla="*/ 2357 w 11186"/>
                <a:gd name="T51" fmla="*/ 1167 h 7218"/>
                <a:gd name="T52" fmla="*/ 1127 w 11186"/>
                <a:gd name="T53" fmla="*/ 2197 h 7218"/>
                <a:gd name="T54" fmla="*/ 354 w 11186"/>
                <a:gd name="T55" fmla="*/ 3021 h 7218"/>
                <a:gd name="T56" fmla="*/ 9158 w 11186"/>
                <a:gd name="T57" fmla="*/ 4761 h 7218"/>
                <a:gd name="T58" fmla="*/ 9207 w 11186"/>
                <a:gd name="T59" fmla="*/ 3546 h 7218"/>
                <a:gd name="T60" fmla="*/ 9157 w 11186"/>
                <a:gd name="T61" fmla="*/ 2291 h 7218"/>
                <a:gd name="T62" fmla="*/ 8929 w 11186"/>
                <a:gd name="T63" fmla="*/ 1406 h 7218"/>
                <a:gd name="T64" fmla="*/ 8670 w 11186"/>
                <a:gd name="T65" fmla="*/ 951 h 7218"/>
                <a:gd name="T66" fmla="*/ 8485 w 11186"/>
                <a:gd name="T67" fmla="*/ 772 h 7218"/>
                <a:gd name="T68" fmla="*/ 8485 w 11186"/>
                <a:gd name="T69" fmla="*/ 1171 h 7218"/>
                <a:gd name="T70" fmla="*/ 8687 w 11186"/>
                <a:gd name="T71" fmla="*/ 3031 h 7218"/>
                <a:gd name="T72" fmla="*/ 8842 w 11186"/>
                <a:gd name="T73" fmla="*/ 3931 h 7218"/>
                <a:gd name="T74" fmla="*/ 9036 w 11186"/>
                <a:gd name="T75" fmla="*/ 4510 h 7218"/>
                <a:gd name="T76" fmla="*/ 7895 w 11186"/>
                <a:gd name="T77" fmla="*/ 3476 h 7218"/>
                <a:gd name="T78" fmla="*/ 7685 w 11186"/>
                <a:gd name="T79" fmla="*/ 2554 h 7218"/>
                <a:gd name="T80" fmla="*/ 7342 w 11186"/>
                <a:gd name="T81" fmla="*/ 1620 h 7218"/>
                <a:gd name="T82" fmla="*/ 6902 w 11186"/>
                <a:gd name="T83" fmla="*/ 1134 h 7218"/>
                <a:gd name="T84" fmla="*/ 6542 w 11186"/>
                <a:gd name="T85" fmla="*/ 923 h 7218"/>
                <a:gd name="T86" fmla="*/ 6281 w 11186"/>
                <a:gd name="T87" fmla="*/ 846 h 7218"/>
                <a:gd name="T88" fmla="*/ 6722 w 11186"/>
                <a:gd name="T89" fmla="*/ 1362 h 7218"/>
                <a:gd name="T90" fmla="*/ 7073 w 11186"/>
                <a:gd name="T91" fmla="*/ 1883 h 7218"/>
                <a:gd name="T92" fmla="*/ 7237 w 11186"/>
                <a:gd name="T93" fmla="*/ 2502 h 7218"/>
                <a:gd name="T94" fmla="*/ 7276 w 11186"/>
                <a:gd name="T95" fmla="*/ 2906 h 7218"/>
                <a:gd name="T96" fmla="*/ 6890 w 11186"/>
                <a:gd name="T97" fmla="*/ 2507 h 7218"/>
                <a:gd name="T98" fmla="*/ 6331 w 11186"/>
                <a:gd name="T99" fmla="*/ 2072 h 7218"/>
                <a:gd name="T100" fmla="*/ 5670 w 11186"/>
                <a:gd name="T101" fmla="*/ 1816 h 7218"/>
                <a:gd name="T102" fmla="*/ 4968 w 11186"/>
                <a:gd name="T103" fmla="*/ 1795 h 7218"/>
                <a:gd name="T104" fmla="*/ 4301 w 11186"/>
                <a:gd name="T105" fmla="*/ 1898 h 7218"/>
                <a:gd name="T106" fmla="*/ 4732 w 11186"/>
                <a:gd name="T107" fmla="*/ 2036 h 7218"/>
                <a:gd name="T108" fmla="*/ 5728 w 11186"/>
                <a:gd name="T109" fmla="*/ 2329 h 7218"/>
                <a:gd name="T110" fmla="*/ 6668 w 11186"/>
                <a:gd name="T111" fmla="*/ 2788 h 7218"/>
                <a:gd name="T112" fmla="*/ 7333 w 11186"/>
                <a:gd name="T113" fmla="*/ 3292 h 7218"/>
                <a:gd name="T114" fmla="*/ 7921 w 11186"/>
                <a:gd name="T115" fmla="*/ 3650 h 7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186" h="7218">
                  <a:moveTo>
                    <a:pt x="0" y="3482"/>
                  </a:moveTo>
                  <a:lnTo>
                    <a:pt x="12" y="3479"/>
                  </a:lnTo>
                  <a:lnTo>
                    <a:pt x="52" y="3472"/>
                  </a:lnTo>
                  <a:lnTo>
                    <a:pt x="82" y="3468"/>
                  </a:lnTo>
                  <a:lnTo>
                    <a:pt x="119" y="3463"/>
                  </a:lnTo>
                  <a:lnTo>
                    <a:pt x="163" y="3458"/>
                  </a:lnTo>
                  <a:lnTo>
                    <a:pt x="214" y="3454"/>
                  </a:lnTo>
                  <a:lnTo>
                    <a:pt x="273" y="3449"/>
                  </a:lnTo>
                  <a:lnTo>
                    <a:pt x="340" y="3446"/>
                  </a:lnTo>
                  <a:lnTo>
                    <a:pt x="415" y="3443"/>
                  </a:lnTo>
                  <a:lnTo>
                    <a:pt x="498" y="3442"/>
                  </a:lnTo>
                  <a:lnTo>
                    <a:pt x="588" y="3442"/>
                  </a:lnTo>
                  <a:lnTo>
                    <a:pt x="687" y="3443"/>
                  </a:lnTo>
                  <a:lnTo>
                    <a:pt x="796" y="3447"/>
                  </a:lnTo>
                  <a:lnTo>
                    <a:pt x="912" y="3452"/>
                  </a:lnTo>
                  <a:lnTo>
                    <a:pt x="1037" y="3460"/>
                  </a:lnTo>
                  <a:lnTo>
                    <a:pt x="1172" y="3471"/>
                  </a:lnTo>
                  <a:lnTo>
                    <a:pt x="1315" y="3485"/>
                  </a:lnTo>
                  <a:lnTo>
                    <a:pt x="1467" y="3501"/>
                  </a:lnTo>
                  <a:lnTo>
                    <a:pt x="1630" y="3521"/>
                  </a:lnTo>
                  <a:lnTo>
                    <a:pt x="1801" y="3545"/>
                  </a:lnTo>
                  <a:lnTo>
                    <a:pt x="1983" y="3573"/>
                  </a:lnTo>
                  <a:lnTo>
                    <a:pt x="2174" y="3604"/>
                  </a:lnTo>
                  <a:lnTo>
                    <a:pt x="2377" y="3640"/>
                  </a:lnTo>
                  <a:lnTo>
                    <a:pt x="2589" y="3681"/>
                  </a:lnTo>
                  <a:lnTo>
                    <a:pt x="2811" y="3727"/>
                  </a:lnTo>
                  <a:lnTo>
                    <a:pt x="3045" y="3777"/>
                  </a:lnTo>
                  <a:lnTo>
                    <a:pt x="3288" y="3833"/>
                  </a:lnTo>
                  <a:lnTo>
                    <a:pt x="3543" y="3895"/>
                  </a:lnTo>
                  <a:lnTo>
                    <a:pt x="3809" y="3963"/>
                  </a:lnTo>
                  <a:lnTo>
                    <a:pt x="4087" y="4036"/>
                  </a:lnTo>
                  <a:lnTo>
                    <a:pt x="4364" y="4114"/>
                  </a:lnTo>
                  <a:lnTo>
                    <a:pt x="4632" y="4195"/>
                  </a:lnTo>
                  <a:lnTo>
                    <a:pt x="4891" y="4279"/>
                  </a:lnTo>
                  <a:lnTo>
                    <a:pt x="5140" y="4364"/>
                  </a:lnTo>
                  <a:lnTo>
                    <a:pt x="5378" y="4451"/>
                  </a:lnTo>
                  <a:lnTo>
                    <a:pt x="5607" y="4540"/>
                  </a:lnTo>
                  <a:lnTo>
                    <a:pt x="5826" y="4630"/>
                  </a:lnTo>
                  <a:lnTo>
                    <a:pt x="6037" y="4720"/>
                  </a:lnTo>
                  <a:lnTo>
                    <a:pt x="6238" y="4811"/>
                  </a:lnTo>
                  <a:lnTo>
                    <a:pt x="6429" y="4901"/>
                  </a:lnTo>
                  <a:lnTo>
                    <a:pt x="6612" y="4992"/>
                  </a:lnTo>
                  <a:lnTo>
                    <a:pt x="6784" y="5082"/>
                  </a:lnTo>
                  <a:lnTo>
                    <a:pt x="6948" y="5171"/>
                  </a:lnTo>
                  <a:lnTo>
                    <a:pt x="7103" y="5258"/>
                  </a:lnTo>
                  <a:lnTo>
                    <a:pt x="7248" y="5343"/>
                  </a:lnTo>
                  <a:lnTo>
                    <a:pt x="7386" y="5427"/>
                  </a:lnTo>
                  <a:lnTo>
                    <a:pt x="7513" y="5508"/>
                  </a:lnTo>
                  <a:lnTo>
                    <a:pt x="7632" y="5586"/>
                  </a:lnTo>
                  <a:lnTo>
                    <a:pt x="7743" y="5662"/>
                  </a:lnTo>
                  <a:lnTo>
                    <a:pt x="7845" y="5733"/>
                  </a:lnTo>
                  <a:lnTo>
                    <a:pt x="7938" y="5801"/>
                  </a:lnTo>
                  <a:lnTo>
                    <a:pt x="8023" y="5865"/>
                  </a:lnTo>
                  <a:lnTo>
                    <a:pt x="8100" y="5925"/>
                  </a:lnTo>
                  <a:lnTo>
                    <a:pt x="8168" y="5980"/>
                  </a:lnTo>
                  <a:lnTo>
                    <a:pt x="8228" y="6029"/>
                  </a:lnTo>
                  <a:lnTo>
                    <a:pt x="8279" y="6073"/>
                  </a:lnTo>
                  <a:lnTo>
                    <a:pt x="8323" y="6111"/>
                  </a:lnTo>
                  <a:lnTo>
                    <a:pt x="8358" y="6143"/>
                  </a:lnTo>
                  <a:lnTo>
                    <a:pt x="8406" y="6187"/>
                  </a:lnTo>
                  <a:lnTo>
                    <a:pt x="8421" y="6203"/>
                  </a:lnTo>
                  <a:lnTo>
                    <a:pt x="8421" y="6195"/>
                  </a:lnTo>
                  <a:lnTo>
                    <a:pt x="8421" y="6174"/>
                  </a:lnTo>
                  <a:lnTo>
                    <a:pt x="8420" y="6139"/>
                  </a:lnTo>
                  <a:lnTo>
                    <a:pt x="8419" y="6091"/>
                  </a:lnTo>
                  <a:lnTo>
                    <a:pt x="8417" y="6032"/>
                  </a:lnTo>
                  <a:lnTo>
                    <a:pt x="8414" y="5963"/>
                  </a:lnTo>
                  <a:lnTo>
                    <a:pt x="8411" y="5884"/>
                  </a:lnTo>
                  <a:lnTo>
                    <a:pt x="8407" y="5796"/>
                  </a:lnTo>
                  <a:lnTo>
                    <a:pt x="8401" y="5700"/>
                  </a:lnTo>
                  <a:lnTo>
                    <a:pt x="8396" y="5597"/>
                  </a:lnTo>
                  <a:lnTo>
                    <a:pt x="8389" y="5489"/>
                  </a:lnTo>
                  <a:lnTo>
                    <a:pt x="8381" y="5376"/>
                  </a:lnTo>
                  <a:lnTo>
                    <a:pt x="8371" y="5258"/>
                  </a:lnTo>
                  <a:lnTo>
                    <a:pt x="8361" y="5137"/>
                  </a:lnTo>
                  <a:lnTo>
                    <a:pt x="8349" y="5014"/>
                  </a:lnTo>
                  <a:lnTo>
                    <a:pt x="8335" y="4889"/>
                  </a:lnTo>
                  <a:lnTo>
                    <a:pt x="8328" y="4828"/>
                  </a:lnTo>
                  <a:lnTo>
                    <a:pt x="8320" y="4769"/>
                  </a:lnTo>
                  <a:lnTo>
                    <a:pt x="8312" y="4713"/>
                  </a:lnTo>
                  <a:lnTo>
                    <a:pt x="8304" y="4659"/>
                  </a:lnTo>
                  <a:lnTo>
                    <a:pt x="8295" y="4607"/>
                  </a:lnTo>
                  <a:lnTo>
                    <a:pt x="8287" y="4558"/>
                  </a:lnTo>
                  <a:lnTo>
                    <a:pt x="8278" y="4511"/>
                  </a:lnTo>
                  <a:lnTo>
                    <a:pt x="8269" y="4466"/>
                  </a:lnTo>
                  <a:lnTo>
                    <a:pt x="8252" y="4383"/>
                  </a:lnTo>
                  <a:lnTo>
                    <a:pt x="8234" y="4308"/>
                  </a:lnTo>
                  <a:lnTo>
                    <a:pt x="8216" y="4242"/>
                  </a:lnTo>
                  <a:lnTo>
                    <a:pt x="8200" y="4183"/>
                  </a:lnTo>
                  <a:lnTo>
                    <a:pt x="8184" y="4133"/>
                  </a:lnTo>
                  <a:lnTo>
                    <a:pt x="8169" y="4090"/>
                  </a:lnTo>
                  <a:lnTo>
                    <a:pt x="8156" y="4054"/>
                  </a:lnTo>
                  <a:lnTo>
                    <a:pt x="8144" y="4026"/>
                  </a:lnTo>
                  <a:lnTo>
                    <a:pt x="8135" y="4004"/>
                  </a:lnTo>
                  <a:lnTo>
                    <a:pt x="8128" y="3989"/>
                  </a:lnTo>
                  <a:lnTo>
                    <a:pt x="8123" y="3980"/>
                  </a:lnTo>
                  <a:lnTo>
                    <a:pt x="8122" y="3977"/>
                  </a:lnTo>
                  <a:lnTo>
                    <a:pt x="8124" y="3976"/>
                  </a:lnTo>
                  <a:lnTo>
                    <a:pt x="8129" y="3977"/>
                  </a:lnTo>
                  <a:lnTo>
                    <a:pt x="8138" y="3979"/>
                  </a:lnTo>
                  <a:lnTo>
                    <a:pt x="8151" y="3986"/>
                  </a:lnTo>
                  <a:lnTo>
                    <a:pt x="8159" y="3990"/>
                  </a:lnTo>
                  <a:lnTo>
                    <a:pt x="8168" y="3997"/>
                  </a:lnTo>
                  <a:lnTo>
                    <a:pt x="8178" y="4004"/>
                  </a:lnTo>
                  <a:lnTo>
                    <a:pt x="8189" y="4014"/>
                  </a:lnTo>
                  <a:lnTo>
                    <a:pt x="8201" y="4025"/>
                  </a:lnTo>
                  <a:lnTo>
                    <a:pt x="8213" y="4039"/>
                  </a:lnTo>
                  <a:lnTo>
                    <a:pt x="8227" y="4055"/>
                  </a:lnTo>
                  <a:lnTo>
                    <a:pt x="8242" y="4074"/>
                  </a:lnTo>
                  <a:lnTo>
                    <a:pt x="8258" y="4095"/>
                  </a:lnTo>
                  <a:lnTo>
                    <a:pt x="8275" y="4119"/>
                  </a:lnTo>
                  <a:lnTo>
                    <a:pt x="8293" y="4146"/>
                  </a:lnTo>
                  <a:lnTo>
                    <a:pt x="8312" y="4176"/>
                  </a:lnTo>
                  <a:lnTo>
                    <a:pt x="8332" y="4210"/>
                  </a:lnTo>
                  <a:lnTo>
                    <a:pt x="8353" y="4247"/>
                  </a:lnTo>
                  <a:lnTo>
                    <a:pt x="8375" y="4288"/>
                  </a:lnTo>
                  <a:lnTo>
                    <a:pt x="8399" y="4333"/>
                  </a:lnTo>
                  <a:lnTo>
                    <a:pt x="8424" y="4382"/>
                  </a:lnTo>
                  <a:lnTo>
                    <a:pt x="8450" y="4435"/>
                  </a:lnTo>
                  <a:lnTo>
                    <a:pt x="8476" y="4493"/>
                  </a:lnTo>
                  <a:lnTo>
                    <a:pt x="8504" y="4555"/>
                  </a:lnTo>
                  <a:lnTo>
                    <a:pt x="8533" y="4622"/>
                  </a:lnTo>
                  <a:lnTo>
                    <a:pt x="8563" y="4694"/>
                  </a:lnTo>
                  <a:lnTo>
                    <a:pt x="8594" y="4772"/>
                  </a:lnTo>
                  <a:lnTo>
                    <a:pt x="8626" y="4855"/>
                  </a:lnTo>
                  <a:lnTo>
                    <a:pt x="8659" y="4941"/>
                  </a:lnTo>
                  <a:lnTo>
                    <a:pt x="8693" y="5024"/>
                  </a:lnTo>
                  <a:lnTo>
                    <a:pt x="8727" y="5106"/>
                  </a:lnTo>
                  <a:lnTo>
                    <a:pt x="8762" y="5187"/>
                  </a:lnTo>
                  <a:lnTo>
                    <a:pt x="8799" y="5267"/>
                  </a:lnTo>
                  <a:lnTo>
                    <a:pt x="8834" y="5345"/>
                  </a:lnTo>
                  <a:lnTo>
                    <a:pt x="8870" y="5421"/>
                  </a:lnTo>
                  <a:lnTo>
                    <a:pt x="8907" y="5496"/>
                  </a:lnTo>
                  <a:lnTo>
                    <a:pt x="8944" y="5570"/>
                  </a:lnTo>
                  <a:lnTo>
                    <a:pt x="8980" y="5642"/>
                  </a:lnTo>
                  <a:lnTo>
                    <a:pt x="9017" y="5712"/>
                  </a:lnTo>
                  <a:lnTo>
                    <a:pt x="9054" y="5781"/>
                  </a:lnTo>
                  <a:lnTo>
                    <a:pt x="9090" y="5848"/>
                  </a:lnTo>
                  <a:lnTo>
                    <a:pt x="9127" y="5914"/>
                  </a:lnTo>
                  <a:lnTo>
                    <a:pt x="9164" y="5977"/>
                  </a:lnTo>
                  <a:lnTo>
                    <a:pt x="9200" y="6040"/>
                  </a:lnTo>
                  <a:lnTo>
                    <a:pt x="9271" y="6159"/>
                  </a:lnTo>
                  <a:lnTo>
                    <a:pt x="9339" y="6271"/>
                  </a:lnTo>
                  <a:lnTo>
                    <a:pt x="9405" y="6376"/>
                  </a:lnTo>
                  <a:lnTo>
                    <a:pt x="9468" y="6473"/>
                  </a:lnTo>
                  <a:lnTo>
                    <a:pt x="9528" y="6563"/>
                  </a:lnTo>
                  <a:lnTo>
                    <a:pt x="9583" y="6644"/>
                  </a:lnTo>
                  <a:lnTo>
                    <a:pt x="9633" y="6717"/>
                  </a:lnTo>
                  <a:lnTo>
                    <a:pt x="9677" y="6782"/>
                  </a:lnTo>
                  <a:lnTo>
                    <a:pt x="9698" y="6812"/>
                  </a:lnTo>
                  <a:lnTo>
                    <a:pt x="9719" y="6841"/>
                  </a:lnTo>
                  <a:lnTo>
                    <a:pt x="9740" y="6868"/>
                  </a:lnTo>
                  <a:lnTo>
                    <a:pt x="9760" y="6894"/>
                  </a:lnTo>
                  <a:lnTo>
                    <a:pt x="9780" y="6920"/>
                  </a:lnTo>
                  <a:lnTo>
                    <a:pt x="9801" y="6944"/>
                  </a:lnTo>
                  <a:lnTo>
                    <a:pt x="9821" y="6967"/>
                  </a:lnTo>
                  <a:lnTo>
                    <a:pt x="9840" y="6988"/>
                  </a:lnTo>
                  <a:lnTo>
                    <a:pt x="9879" y="7028"/>
                  </a:lnTo>
                  <a:lnTo>
                    <a:pt x="9916" y="7063"/>
                  </a:lnTo>
                  <a:lnTo>
                    <a:pt x="9951" y="7095"/>
                  </a:lnTo>
                  <a:lnTo>
                    <a:pt x="9983" y="7122"/>
                  </a:lnTo>
                  <a:lnTo>
                    <a:pt x="10013" y="7146"/>
                  </a:lnTo>
                  <a:lnTo>
                    <a:pt x="10040" y="7166"/>
                  </a:lnTo>
                  <a:lnTo>
                    <a:pt x="10064" y="7183"/>
                  </a:lnTo>
                  <a:lnTo>
                    <a:pt x="10084" y="7196"/>
                  </a:lnTo>
                  <a:lnTo>
                    <a:pt x="10112" y="7213"/>
                  </a:lnTo>
                  <a:lnTo>
                    <a:pt x="10122" y="7218"/>
                  </a:lnTo>
                  <a:lnTo>
                    <a:pt x="10133" y="7210"/>
                  </a:lnTo>
                  <a:lnTo>
                    <a:pt x="10164" y="7186"/>
                  </a:lnTo>
                  <a:lnTo>
                    <a:pt x="10187" y="7170"/>
                  </a:lnTo>
                  <a:lnTo>
                    <a:pt x="10213" y="7151"/>
                  </a:lnTo>
                  <a:lnTo>
                    <a:pt x="10245" y="7131"/>
                  </a:lnTo>
                  <a:lnTo>
                    <a:pt x="10278" y="7109"/>
                  </a:lnTo>
                  <a:lnTo>
                    <a:pt x="10315" y="7086"/>
                  </a:lnTo>
                  <a:lnTo>
                    <a:pt x="10355" y="7063"/>
                  </a:lnTo>
                  <a:lnTo>
                    <a:pt x="10397" y="7039"/>
                  </a:lnTo>
                  <a:lnTo>
                    <a:pt x="10441" y="7016"/>
                  </a:lnTo>
                  <a:lnTo>
                    <a:pt x="10487" y="6994"/>
                  </a:lnTo>
                  <a:lnTo>
                    <a:pt x="10534" y="6973"/>
                  </a:lnTo>
                  <a:lnTo>
                    <a:pt x="10559" y="6963"/>
                  </a:lnTo>
                  <a:lnTo>
                    <a:pt x="10583" y="6954"/>
                  </a:lnTo>
                  <a:lnTo>
                    <a:pt x="10608" y="6945"/>
                  </a:lnTo>
                  <a:lnTo>
                    <a:pt x="10633" y="6937"/>
                  </a:lnTo>
                  <a:lnTo>
                    <a:pt x="10658" y="6929"/>
                  </a:lnTo>
                  <a:lnTo>
                    <a:pt x="10683" y="6923"/>
                  </a:lnTo>
                  <a:lnTo>
                    <a:pt x="10708" y="6916"/>
                  </a:lnTo>
                  <a:lnTo>
                    <a:pt x="10733" y="6910"/>
                  </a:lnTo>
                  <a:lnTo>
                    <a:pt x="10782" y="6899"/>
                  </a:lnTo>
                  <a:lnTo>
                    <a:pt x="10831" y="6891"/>
                  </a:lnTo>
                  <a:lnTo>
                    <a:pt x="10878" y="6884"/>
                  </a:lnTo>
                  <a:lnTo>
                    <a:pt x="10924" y="6879"/>
                  </a:lnTo>
                  <a:lnTo>
                    <a:pt x="10968" y="6875"/>
                  </a:lnTo>
                  <a:lnTo>
                    <a:pt x="11009" y="6873"/>
                  </a:lnTo>
                  <a:lnTo>
                    <a:pt x="11047" y="6871"/>
                  </a:lnTo>
                  <a:lnTo>
                    <a:pt x="11081" y="6870"/>
                  </a:lnTo>
                  <a:lnTo>
                    <a:pt x="11111" y="6870"/>
                  </a:lnTo>
                  <a:lnTo>
                    <a:pt x="11137" y="6870"/>
                  </a:lnTo>
                  <a:lnTo>
                    <a:pt x="11173" y="6871"/>
                  </a:lnTo>
                  <a:lnTo>
                    <a:pt x="11186" y="6872"/>
                  </a:lnTo>
                  <a:lnTo>
                    <a:pt x="11185" y="6826"/>
                  </a:lnTo>
                  <a:lnTo>
                    <a:pt x="11182" y="6693"/>
                  </a:lnTo>
                  <a:lnTo>
                    <a:pt x="11178" y="6596"/>
                  </a:lnTo>
                  <a:lnTo>
                    <a:pt x="11173" y="6482"/>
                  </a:lnTo>
                  <a:lnTo>
                    <a:pt x="11166" y="6351"/>
                  </a:lnTo>
                  <a:lnTo>
                    <a:pt x="11157" y="6204"/>
                  </a:lnTo>
                  <a:lnTo>
                    <a:pt x="11146" y="6043"/>
                  </a:lnTo>
                  <a:lnTo>
                    <a:pt x="11132" y="5868"/>
                  </a:lnTo>
                  <a:lnTo>
                    <a:pt x="11115" y="5681"/>
                  </a:lnTo>
                  <a:lnTo>
                    <a:pt x="11096" y="5482"/>
                  </a:lnTo>
                  <a:lnTo>
                    <a:pt x="11072" y="5274"/>
                  </a:lnTo>
                  <a:lnTo>
                    <a:pt x="11046" y="5057"/>
                  </a:lnTo>
                  <a:lnTo>
                    <a:pt x="11015" y="4832"/>
                  </a:lnTo>
                  <a:lnTo>
                    <a:pt x="10980" y="4601"/>
                  </a:lnTo>
                  <a:lnTo>
                    <a:pt x="10940" y="4365"/>
                  </a:lnTo>
                  <a:lnTo>
                    <a:pt x="10897" y="4125"/>
                  </a:lnTo>
                  <a:lnTo>
                    <a:pt x="10848" y="3882"/>
                  </a:lnTo>
                  <a:lnTo>
                    <a:pt x="10794" y="3638"/>
                  </a:lnTo>
                  <a:lnTo>
                    <a:pt x="10735" y="3393"/>
                  </a:lnTo>
                  <a:lnTo>
                    <a:pt x="10670" y="3148"/>
                  </a:lnTo>
                  <a:lnTo>
                    <a:pt x="10599" y="2905"/>
                  </a:lnTo>
                  <a:lnTo>
                    <a:pt x="10521" y="2666"/>
                  </a:lnTo>
                  <a:lnTo>
                    <a:pt x="10437" y="2430"/>
                  </a:lnTo>
                  <a:lnTo>
                    <a:pt x="10346" y="2200"/>
                  </a:lnTo>
                  <a:lnTo>
                    <a:pt x="10249" y="1977"/>
                  </a:lnTo>
                  <a:lnTo>
                    <a:pt x="10143" y="1762"/>
                  </a:lnTo>
                  <a:lnTo>
                    <a:pt x="10031" y="1555"/>
                  </a:lnTo>
                  <a:lnTo>
                    <a:pt x="9911" y="1358"/>
                  </a:lnTo>
                  <a:lnTo>
                    <a:pt x="9782" y="1173"/>
                  </a:lnTo>
                  <a:lnTo>
                    <a:pt x="9645" y="1000"/>
                  </a:lnTo>
                  <a:lnTo>
                    <a:pt x="9495" y="841"/>
                  </a:lnTo>
                  <a:lnTo>
                    <a:pt x="9330" y="698"/>
                  </a:lnTo>
                  <a:lnTo>
                    <a:pt x="9150" y="569"/>
                  </a:lnTo>
                  <a:lnTo>
                    <a:pt x="8955" y="455"/>
                  </a:lnTo>
                  <a:lnTo>
                    <a:pt x="8748" y="355"/>
                  </a:lnTo>
                  <a:lnTo>
                    <a:pt x="8529" y="268"/>
                  </a:lnTo>
                  <a:lnTo>
                    <a:pt x="8299" y="194"/>
                  </a:lnTo>
                  <a:lnTo>
                    <a:pt x="8060" y="133"/>
                  </a:lnTo>
                  <a:lnTo>
                    <a:pt x="7812" y="84"/>
                  </a:lnTo>
                  <a:lnTo>
                    <a:pt x="7556" y="47"/>
                  </a:lnTo>
                  <a:lnTo>
                    <a:pt x="7294" y="20"/>
                  </a:lnTo>
                  <a:lnTo>
                    <a:pt x="7028" y="5"/>
                  </a:lnTo>
                  <a:lnTo>
                    <a:pt x="6756" y="0"/>
                  </a:lnTo>
                  <a:lnTo>
                    <a:pt x="6481" y="5"/>
                  </a:lnTo>
                  <a:lnTo>
                    <a:pt x="6204" y="19"/>
                  </a:lnTo>
                  <a:lnTo>
                    <a:pt x="5927" y="42"/>
                  </a:lnTo>
                  <a:lnTo>
                    <a:pt x="5649" y="74"/>
                  </a:lnTo>
                  <a:lnTo>
                    <a:pt x="5372" y="114"/>
                  </a:lnTo>
                  <a:lnTo>
                    <a:pt x="5097" y="161"/>
                  </a:lnTo>
                  <a:lnTo>
                    <a:pt x="4826" y="216"/>
                  </a:lnTo>
                  <a:lnTo>
                    <a:pt x="4558" y="278"/>
                  </a:lnTo>
                  <a:lnTo>
                    <a:pt x="4296" y="345"/>
                  </a:lnTo>
                  <a:lnTo>
                    <a:pt x="4041" y="419"/>
                  </a:lnTo>
                  <a:lnTo>
                    <a:pt x="3793" y="498"/>
                  </a:lnTo>
                  <a:lnTo>
                    <a:pt x="3553" y="582"/>
                  </a:lnTo>
                  <a:lnTo>
                    <a:pt x="3324" y="671"/>
                  </a:lnTo>
                  <a:lnTo>
                    <a:pt x="3105" y="763"/>
                  </a:lnTo>
                  <a:lnTo>
                    <a:pt x="2897" y="860"/>
                  </a:lnTo>
                  <a:lnTo>
                    <a:pt x="2703" y="959"/>
                  </a:lnTo>
                  <a:lnTo>
                    <a:pt x="2522" y="1062"/>
                  </a:lnTo>
                  <a:lnTo>
                    <a:pt x="2357" y="1167"/>
                  </a:lnTo>
                  <a:lnTo>
                    <a:pt x="2208" y="1273"/>
                  </a:lnTo>
                  <a:lnTo>
                    <a:pt x="2069" y="1380"/>
                  </a:lnTo>
                  <a:lnTo>
                    <a:pt x="1935" y="1486"/>
                  </a:lnTo>
                  <a:lnTo>
                    <a:pt x="1805" y="1592"/>
                  </a:lnTo>
                  <a:lnTo>
                    <a:pt x="1681" y="1696"/>
                  </a:lnTo>
                  <a:lnTo>
                    <a:pt x="1561" y="1799"/>
                  </a:lnTo>
                  <a:lnTo>
                    <a:pt x="1445" y="1901"/>
                  </a:lnTo>
                  <a:lnTo>
                    <a:pt x="1334" y="2001"/>
                  </a:lnTo>
                  <a:lnTo>
                    <a:pt x="1228" y="2100"/>
                  </a:lnTo>
                  <a:lnTo>
                    <a:pt x="1127" y="2197"/>
                  </a:lnTo>
                  <a:lnTo>
                    <a:pt x="1029" y="2291"/>
                  </a:lnTo>
                  <a:lnTo>
                    <a:pt x="936" y="2384"/>
                  </a:lnTo>
                  <a:lnTo>
                    <a:pt x="848" y="2474"/>
                  </a:lnTo>
                  <a:lnTo>
                    <a:pt x="765" y="2561"/>
                  </a:lnTo>
                  <a:lnTo>
                    <a:pt x="685" y="2646"/>
                  </a:lnTo>
                  <a:lnTo>
                    <a:pt x="610" y="2727"/>
                  </a:lnTo>
                  <a:lnTo>
                    <a:pt x="540" y="2806"/>
                  </a:lnTo>
                  <a:lnTo>
                    <a:pt x="474" y="2881"/>
                  </a:lnTo>
                  <a:lnTo>
                    <a:pt x="412" y="2952"/>
                  </a:lnTo>
                  <a:lnTo>
                    <a:pt x="354" y="3021"/>
                  </a:lnTo>
                  <a:lnTo>
                    <a:pt x="302" y="3085"/>
                  </a:lnTo>
                  <a:lnTo>
                    <a:pt x="253" y="3144"/>
                  </a:lnTo>
                  <a:lnTo>
                    <a:pt x="209" y="3200"/>
                  </a:lnTo>
                  <a:lnTo>
                    <a:pt x="169" y="3251"/>
                  </a:lnTo>
                  <a:lnTo>
                    <a:pt x="134" y="3298"/>
                  </a:lnTo>
                  <a:lnTo>
                    <a:pt x="75" y="3376"/>
                  </a:lnTo>
                  <a:lnTo>
                    <a:pt x="34" y="3434"/>
                  </a:lnTo>
                  <a:lnTo>
                    <a:pt x="8" y="3470"/>
                  </a:lnTo>
                  <a:lnTo>
                    <a:pt x="0" y="3482"/>
                  </a:lnTo>
                  <a:close/>
                  <a:moveTo>
                    <a:pt x="9158" y="4761"/>
                  </a:moveTo>
                  <a:lnTo>
                    <a:pt x="9160" y="4736"/>
                  </a:lnTo>
                  <a:lnTo>
                    <a:pt x="9165" y="4664"/>
                  </a:lnTo>
                  <a:lnTo>
                    <a:pt x="9172" y="4551"/>
                  </a:lnTo>
                  <a:lnTo>
                    <a:pt x="9180" y="4402"/>
                  </a:lnTo>
                  <a:lnTo>
                    <a:pt x="9189" y="4221"/>
                  </a:lnTo>
                  <a:lnTo>
                    <a:pt x="9197" y="4015"/>
                  </a:lnTo>
                  <a:lnTo>
                    <a:pt x="9200" y="3904"/>
                  </a:lnTo>
                  <a:lnTo>
                    <a:pt x="9203" y="3788"/>
                  </a:lnTo>
                  <a:lnTo>
                    <a:pt x="9206" y="3669"/>
                  </a:lnTo>
                  <a:lnTo>
                    <a:pt x="9207" y="3546"/>
                  </a:lnTo>
                  <a:lnTo>
                    <a:pt x="9208" y="3421"/>
                  </a:lnTo>
                  <a:lnTo>
                    <a:pt x="9208" y="3295"/>
                  </a:lnTo>
                  <a:lnTo>
                    <a:pt x="9206" y="3167"/>
                  </a:lnTo>
                  <a:lnTo>
                    <a:pt x="9204" y="3038"/>
                  </a:lnTo>
                  <a:lnTo>
                    <a:pt x="9200" y="2908"/>
                  </a:lnTo>
                  <a:lnTo>
                    <a:pt x="9195" y="2781"/>
                  </a:lnTo>
                  <a:lnTo>
                    <a:pt x="9188" y="2655"/>
                  </a:lnTo>
                  <a:lnTo>
                    <a:pt x="9180" y="2530"/>
                  </a:lnTo>
                  <a:lnTo>
                    <a:pt x="9170" y="2409"/>
                  </a:lnTo>
                  <a:lnTo>
                    <a:pt x="9157" y="2291"/>
                  </a:lnTo>
                  <a:lnTo>
                    <a:pt x="9143" y="2177"/>
                  </a:lnTo>
                  <a:lnTo>
                    <a:pt x="9126" y="2068"/>
                  </a:lnTo>
                  <a:lnTo>
                    <a:pt x="9108" y="1964"/>
                  </a:lnTo>
                  <a:lnTo>
                    <a:pt x="9087" y="1866"/>
                  </a:lnTo>
                  <a:lnTo>
                    <a:pt x="9064" y="1775"/>
                  </a:lnTo>
                  <a:lnTo>
                    <a:pt x="9038" y="1691"/>
                  </a:lnTo>
                  <a:lnTo>
                    <a:pt x="9011" y="1613"/>
                  </a:lnTo>
                  <a:lnTo>
                    <a:pt x="8983" y="1540"/>
                  </a:lnTo>
                  <a:lnTo>
                    <a:pt x="8956" y="1471"/>
                  </a:lnTo>
                  <a:lnTo>
                    <a:pt x="8929" y="1406"/>
                  </a:lnTo>
                  <a:lnTo>
                    <a:pt x="8901" y="1344"/>
                  </a:lnTo>
                  <a:lnTo>
                    <a:pt x="8874" y="1287"/>
                  </a:lnTo>
                  <a:lnTo>
                    <a:pt x="8847" y="1234"/>
                  </a:lnTo>
                  <a:lnTo>
                    <a:pt x="8821" y="1184"/>
                  </a:lnTo>
                  <a:lnTo>
                    <a:pt x="8795" y="1137"/>
                  </a:lnTo>
                  <a:lnTo>
                    <a:pt x="8768" y="1094"/>
                  </a:lnTo>
                  <a:lnTo>
                    <a:pt x="8743" y="1054"/>
                  </a:lnTo>
                  <a:lnTo>
                    <a:pt x="8718" y="1017"/>
                  </a:lnTo>
                  <a:lnTo>
                    <a:pt x="8694" y="982"/>
                  </a:lnTo>
                  <a:lnTo>
                    <a:pt x="8670" y="951"/>
                  </a:lnTo>
                  <a:lnTo>
                    <a:pt x="8647" y="923"/>
                  </a:lnTo>
                  <a:lnTo>
                    <a:pt x="8625" y="897"/>
                  </a:lnTo>
                  <a:lnTo>
                    <a:pt x="8604" y="874"/>
                  </a:lnTo>
                  <a:lnTo>
                    <a:pt x="8584" y="853"/>
                  </a:lnTo>
                  <a:lnTo>
                    <a:pt x="8565" y="835"/>
                  </a:lnTo>
                  <a:lnTo>
                    <a:pt x="8547" y="818"/>
                  </a:lnTo>
                  <a:lnTo>
                    <a:pt x="8529" y="804"/>
                  </a:lnTo>
                  <a:lnTo>
                    <a:pt x="8514" y="792"/>
                  </a:lnTo>
                  <a:lnTo>
                    <a:pt x="8499" y="781"/>
                  </a:lnTo>
                  <a:lnTo>
                    <a:pt x="8485" y="772"/>
                  </a:lnTo>
                  <a:lnTo>
                    <a:pt x="8463" y="758"/>
                  </a:lnTo>
                  <a:lnTo>
                    <a:pt x="8446" y="749"/>
                  </a:lnTo>
                  <a:lnTo>
                    <a:pt x="8435" y="745"/>
                  </a:lnTo>
                  <a:lnTo>
                    <a:pt x="8432" y="744"/>
                  </a:lnTo>
                  <a:lnTo>
                    <a:pt x="8433" y="757"/>
                  </a:lnTo>
                  <a:lnTo>
                    <a:pt x="8438" y="796"/>
                  </a:lnTo>
                  <a:lnTo>
                    <a:pt x="8446" y="858"/>
                  </a:lnTo>
                  <a:lnTo>
                    <a:pt x="8457" y="943"/>
                  </a:lnTo>
                  <a:lnTo>
                    <a:pt x="8470" y="1048"/>
                  </a:lnTo>
                  <a:lnTo>
                    <a:pt x="8485" y="1171"/>
                  </a:lnTo>
                  <a:lnTo>
                    <a:pt x="8502" y="1311"/>
                  </a:lnTo>
                  <a:lnTo>
                    <a:pt x="8521" y="1465"/>
                  </a:lnTo>
                  <a:lnTo>
                    <a:pt x="8541" y="1633"/>
                  </a:lnTo>
                  <a:lnTo>
                    <a:pt x="8561" y="1812"/>
                  </a:lnTo>
                  <a:lnTo>
                    <a:pt x="8583" y="2001"/>
                  </a:lnTo>
                  <a:lnTo>
                    <a:pt x="8604" y="2198"/>
                  </a:lnTo>
                  <a:lnTo>
                    <a:pt x="8626" y="2401"/>
                  </a:lnTo>
                  <a:lnTo>
                    <a:pt x="8647" y="2608"/>
                  </a:lnTo>
                  <a:lnTo>
                    <a:pt x="8667" y="2818"/>
                  </a:lnTo>
                  <a:lnTo>
                    <a:pt x="8687" y="3031"/>
                  </a:lnTo>
                  <a:lnTo>
                    <a:pt x="8698" y="3135"/>
                  </a:lnTo>
                  <a:lnTo>
                    <a:pt x="8709" y="3236"/>
                  </a:lnTo>
                  <a:lnTo>
                    <a:pt x="8722" y="3333"/>
                  </a:lnTo>
                  <a:lnTo>
                    <a:pt x="8737" y="3428"/>
                  </a:lnTo>
                  <a:lnTo>
                    <a:pt x="8752" y="3520"/>
                  </a:lnTo>
                  <a:lnTo>
                    <a:pt x="8770" y="3608"/>
                  </a:lnTo>
                  <a:lnTo>
                    <a:pt x="8787" y="3694"/>
                  </a:lnTo>
                  <a:lnTo>
                    <a:pt x="8805" y="3776"/>
                  </a:lnTo>
                  <a:lnTo>
                    <a:pt x="8823" y="3855"/>
                  </a:lnTo>
                  <a:lnTo>
                    <a:pt x="8842" y="3931"/>
                  </a:lnTo>
                  <a:lnTo>
                    <a:pt x="8862" y="4003"/>
                  </a:lnTo>
                  <a:lnTo>
                    <a:pt x="8882" y="4073"/>
                  </a:lnTo>
                  <a:lnTo>
                    <a:pt x="8902" y="4139"/>
                  </a:lnTo>
                  <a:lnTo>
                    <a:pt x="8921" y="4202"/>
                  </a:lnTo>
                  <a:lnTo>
                    <a:pt x="8941" y="4262"/>
                  </a:lnTo>
                  <a:lnTo>
                    <a:pt x="8961" y="4318"/>
                  </a:lnTo>
                  <a:lnTo>
                    <a:pt x="8980" y="4371"/>
                  </a:lnTo>
                  <a:lnTo>
                    <a:pt x="9000" y="4421"/>
                  </a:lnTo>
                  <a:lnTo>
                    <a:pt x="9018" y="4467"/>
                  </a:lnTo>
                  <a:lnTo>
                    <a:pt x="9036" y="4510"/>
                  </a:lnTo>
                  <a:lnTo>
                    <a:pt x="9069" y="4587"/>
                  </a:lnTo>
                  <a:lnTo>
                    <a:pt x="9098" y="4649"/>
                  </a:lnTo>
                  <a:lnTo>
                    <a:pt x="9123" y="4698"/>
                  </a:lnTo>
                  <a:lnTo>
                    <a:pt x="9142" y="4733"/>
                  </a:lnTo>
                  <a:lnTo>
                    <a:pt x="9154" y="4754"/>
                  </a:lnTo>
                  <a:lnTo>
                    <a:pt x="9158" y="4761"/>
                  </a:lnTo>
                  <a:close/>
                  <a:moveTo>
                    <a:pt x="7927" y="3653"/>
                  </a:moveTo>
                  <a:lnTo>
                    <a:pt x="7923" y="3632"/>
                  </a:lnTo>
                  <a:lnTo>
                    <a:pt x="7912" y="3571"/>
                  </a:lnTo>
                  <a:lnTo>
                    <a:pt x="7895" y="3476"/>
                  </a:lnTo>
                  <a:lnTo>
                    <a:pt x="7871" y="3352"/>
                  </a:lnTo>
                  <a:lnTo>
                    <a:pt x="7856" y="3280"/>
                  </a:lnTo>
                  <a:lnTo>
                    <a:pt x="7840" y="3202"/>
                  </a:lnTo>
                  <a:lnTo>
                    <a:pt x="7823" y="3120"/>
                  </a:lnTo>
                  <a:lnTo>
                    <a:pt x="7803" y="3033"/>
                  </a:lnTo>
                  <a:lnTo>
                    <a:pt x="7783" y="2941"/>
                  </a:lnTo>
                  <a:lnTo>
                    <a:pt x="7760" y="2848"/>
                  </a:lnTo>
                  <a:lnTo>
                    <a:pt x="7737" y="2752"/>
                  </a:lnTo>
                  <a:lnTo>
                    <a:pt x="7711" y="2653"/>
                  </a:lnTo>
                  <a:lnTo>
                    <a:pt x="7685" y="2554"/>
                  </a:lnTo>
                  <a:lnTo>
                    <a:pt x="7655" y="2454"/>
                  </a:lnTo>
                  <a:lnTo>
                    <a:pt x="7626" y="2353"/>
                  </a:lnTo>
                  <a:lnTo>
                    <a:pt x="7595" y="2254"/>
                  </a:lnTo>
                  <a:lnTo>
                    <a:pt x="7563" y="2155"/>
                  </a:lnTo>
                  <a:lnTo>
                    <a:pt x="7529" y="2058"/>
                  </a:lnTo>
                  <a:lnTo>
                    <a:pt x="7494" y="1963"/>
                  </a:lnTo>
                  <a:lnTo>
                    <a:pt x="7458" y="1872"/>
                  </a:lnTo>
                  <a:lnTo>
                    <a:pt x="7420" y="1783"/>
                  </a:lnTo>
                  <a:lnTo>
                    <a:pt x="7382" y="1699"/>
                  </a:lnTo>
                  <a:lnTo>
                    <a:pt x="7342" y="1620"/>
                  </a:lnTo>
                  <a:lnTo>
                    <a:pt x="7300" y="1546"/>
                  </a:lnTo>
                  <a:lnTo>
                    <a:pt x="7257" y="1478"/>
                  </a:lnTo>
                  <a:lnTo>
                    <a:pt x="7214" y="1417"/>
                  </a:lnTo>
                  <a:lnTo>
                    <a:pt x="7169" y="1362"/>
                  </a:lnTo>
                  <a:lnTo>
                    <a:pt x="7123" y="1316"/>
                  </a:lnTo>
                  <a:lnTo>
                    <a:pt x="7077" y="1275"/>
                  </a:lnTo>
                  <a:lnTo>
                    <a:pt x="7032" y="1236"/>
                  </a:lnTo>
                  <a:lnTo>
                    <a:pt x="6988" y="1200"/>
                  </a:lnTo>
                  <a:lnTo>
                    <a:pt x="6944" y="1166"/>
                  </a:lnTo>
                  <a:lnTo>
                    <a:pt x="6902" y="1134"/>
                  </a:lnTo>
                  <a:lnTo>
                    <a:pt x="6861" y="1105"/>
                  </a:lnTo>
                  <a:lnTo>
                    <a:pt x="6821" y="1077"/>
                  </a:lnTo>
                  <a:lnTo>
                    <a:pt x="6782" y="1052"/>
                  </a:lnTo>
                  <a:lnTo>
                    <a:pt x="6744" y="1029"/>
                  </a:lnTo>
                  <a:lnTo>
                    <a:pt x="6707" y="1007"/>
                  </a:lnTo>
                  <a:lnTo>
                    <a:pt x="6672" y="987"/>
                  </a:lnTo>
                  <a:lnTo>
                    <a:pt x="6638" y="968"/>
                  </a:lnTo>
                  <a:lnTo>
                    <a:pt x="6605" y="952"/>
                  </a:lnTo>
                  <a:lnTo>
                    <a:pt x="6573" y="937"/>
                  </a:lnTo>
                  <a:lnTo>
                    <a:pt x="6542" y="923"/>
                  </a:lnTo>
                  <a:lnTo>
                    <a:pt x="6514" y="911"/>
                  </a:lnTo>
                  <a:lnTo>
                    <a:pt x="6486" y="900"/>
                  </a:lnTo>
                  <a:lnTo>
                    <a:pt x="6461" y="891"/>
                  </a:lnTo>
                  <a:lnTo>
                    <a:pt x="6436" y="883"/>
                  </a:lnTo>
                  <a:lnTo>
                    <a:pt x="6414" y="875"/>
                  </a:lnTo>
                  <a:lnTo>
                    <a:pt x="6373" y="864"/>
                  </a:lnTo>
                  <a:lnTo>
                    <a:pt x="6339" y="856"/>
                  </a:lnTo>
                  <a:lnTo>
                    <a:pt x="6313" y="851"/>
                  </a:lnTo>
                  <a:lnTo>
                    <a:pt x="6293" y="848"/>
                  </a:lnTo>
                  <a:lnTo>
                    <a:pt x="6281" y="846"/>
                  </a:lnTo>
                  <a:lnTo>
                    <a:pt x="6277" y="846"/>
                  </a:lnTo>
                  <a:lnTo>
                    <a:pt x="6286" y="855"/>
                  </a:lnTo>
                  <a:lnTo>
                    <a:pt x="6311" y="882"/>
                  </a:lnTo>
                  <a:lnTo>
                    <a:pt x="6350" y="925"/>
                  </a:lnTo>
                  <a:lnTo>
                    <a:pt x="6401" y="981"/>
                  </a:lnTo>
                  <a:lnTo>
                    <a:pt x="6462" y="1051"/>
                  </a:lnTo>
                  <a:lnTo>
                    <a:pt x="6531" y="1130"/>
                  </a:lnTo>
                  <a:lnTo>
                    <a:pt x="6606" y="1218"/>
                  </a:lnTo>
                  <a:lnTo>
                    <a:pt x="6683" y="1313"/>
                  </a:lnTo>
                  <a:lnTo>
                    <a:pt x="6722" y="1362"/>
                  </a:lnTo>
                  <a:lnTo>
                    <a:pt x="6762" y="1413"/>
                  </a:lnTo>
                  <a:lnTo>
                    <a:pt x="6801" y="1465"/>
                  </a:lnTo>
                  <a:lnTo>
                    <a:pt x="6839" y="1517"/>
                  </a:lnTo>
                  <a:lnTo>
                    <a:pt x="6877" y="1570"/>
                  </a:lnTo>
                  <a:lnTo>
                    <a:pt x="6914" y="1623"/>
                  </a:lnTo>
                  <a:lnTo>
                    <a:pt x="6950" y="1675"/>
                  </a:lnTo>
                  <a:lnTo>
                    <a:pt x="6984" y="1728"/>
                  </a:lnTo>
                  <a:lnTo>
                    <a:pt x="7016" y="1781"/>
                  </a:lnTo>
                  <a:lnTo>
                    <a:pt x="7046" y="1832"/>
                  </a:lnTo>
                  <a:lnTo>
                    <a:pt x="7073" y="1883"/>
                  </a:lnTo>
                  <a:lnTo>
                    <a:pt x="7098" y="1933"/>
                  </a:lnTo>
                  <a:lnTo>
                    <a:pt x="7120" y="1982"/>
                  </a:lnTo>
                  <a:lnTo>
                    <a:pt x="7139" y="2029"/>
                  </a:lnTo>
                  <a:lnTo>
                    <a:pt x="7154" y="2074"/>
                  </a:lnTo>
                  <a:lnTo>
                    <a:pt x="7166" y="2117"/>
                  </a:lnTo>
                  <a:lnTo>
                    <a:pt x="7184" y="2201"/>
                  </a:lnTo>
                  <a:lnTo>
                    <a:pt x="7200" y="2281"/>
                  </a:lnTo>
                  <a:lnTo>
                    <a:pt x="7214" y="2358"/>
                  </a:lnTo>
                  <a:lnTo>
                    <a:pt x="7226" y="2432"/>
                  </a:lnTo>
                  <a:lnTo>
                    <a:pt x="7237" y="2502"/>
                  </a:lnTo>
                  <a:lnTo>
                    <a:pt x="7246" y="2567"/>
                  </a:lnTo>
                  <a:lnTo>
                    <a:pt x="7253" y="2628"/>
                  </a:lnTo>
                  <a:lnTo>
                    <a:pt x="7260" y="2683"/>
                  </a:lnTo>
                  <a:lnTo>
                    <a:pt x="7265" y="2734"/>
                  </a:lnTo>
                  <a:lnTo>
                    <a:pt x="7269" y="2779"/>
                  </a:lnTo>
                  <a:lnTo>
                    <a:pt x="7272" y="2817"/>
                  </a:lnTo>
                  <a:lnTo>
                    <a:pt x="7274" y="2850"/>
                  </a:lnTo>
                  <a:lnTo>
                    <a:pt x="7275" y="2876"/>
                  </a:lnTo>
                  <a:lnTo>
                    <a:pt x="7276" y="2895"/>
                  </a:lnTo>
                  <a:lnTo>
                    <a:pt x="7276" y="2906"/>
                  </a:lnTo>
                  <a:lnTo>
                    <a:pt x="7277" y="2910"/>
                  </a:lnTo>
                  <a:lnTo>
                    <a:pt x="7269" y="2901"/>
                  </a:lnTo>
                  <a:lnTo>
                    <a:pt x="7246" y="2874"/>
                  </a:lnTo>
                  <a:lnTo>
                    <a:pt x="7208" y="2831"/>
                  </a:lnTo>
                  <a:lnTo>
                    <a:pt x="7158" y="2775"/>
                  </a:lnTo>
                  <a:lnTo>
                    <a:pt x="7095" y="2708"/>
                  </a:lnTo>
                  <a:lnTo>
                    <a:pt x="7021" y="2632"/>
                  </a:lnTo>
                  <a:lnTo>
                    <a:pt x="6980" y="2592"/>
                  </a:lnTo>
                  <a:lnTo>
                    <a:pt x="6935" y="2550"/>
                  </a:lnTo>
                  <a:lnTo>
                    <a:pt x="6890" y="2507"/>
                  </a:lnTo>
                  <a:lnTo>
                    <a:pt x="6842" y="2463"/>
                  </a:lnTo>
                  <a:lnTo>
                    <a:pt x="6792" y="2418"/>
                  </a:lnTo>
                  <a:lnTo>
                    <a:pt x="6740" y="2373"/>
                  </a:lnTo>
                  <a:lnTo>
                    <a:pt x="6686" y="2328"/>
                  </a:lnTo>
                  <a:lnTo>
                    <a:pt x="6631" y="2283"/>
                  </a:lnTo>
                  <a:lnTo>
                    <a:pt x="6573" y="2239"/>
                  </a:lnTo>
                  <a:lnTo>
                    <a:pt x="6514" y="2196"/>
                  </a:lnTo>
                  <a:lnTo>
                    <a:pt x="6454" y="2153"/>
                  </a:lnTo>
                  <a:lnTo>
                    <a:pt x="6393" y="2112"/>
                  </a:lnTo>
                  <a:lnTo>
                    <a:pt x="6331" y="2072"/>
                  </a:lnTo>
                  <a:lnTo>
                    <a:pt x="6268" y="2034"/>
                  </a:lnTo>
                  <a:lnTo>
                    <a:pt x="6203" y="1999"/>
                  </a:lnTo>
                  <a:lnTo>
                    <a:pt x="6139" y="1965"/>
                  </a:lnTo>
                  <a:lnTo>
                    <a:pt x="6073" y="1935"/>
                  </a:lnTo>
                  <a:lnTo>
                    <a:pt x="6008" y="1907"/>
                  </a:lnTo>
                  <a:lnTo>
                    <a:pt x="5942" y="1883"/>
                  </a:lnTo>
                  <a:lnTo>
                    <a:pt x="5875" y="1862"/>
                  </a:lnTo>
                  <a:lnTo>
                    <a:pt x="5807" y="1844"/>
                  </a:lnTo>
                  <a:lnTo>
                    <a:pt x="5739" y="1829"/>
                  </a:lnTo>
                  <a:lnTo>
                    <a:pt x="5670" y="1816"/>
                  </a:lnTo>
                  <a:lnTo>
                    <a:pt x="5600" y="1805"/>
                  </a:lnTo>
                  <a:lnTo>
                    <a:pt x="5529" y="1797"/>
                  </a:lnTo>
                  <a:lnTo>
                    <a:pt x="5457" y="1791"/>
                  </a:lnTo>
                  <a:lnTo>
                    <a:pt x="5386" y="1787"/>
                  </a:lnTo>
                  <a:lnTo>
                    <a:pt x="5315" y="1785"/>
                  </a:lnTo>
                  <a:lnTo>
                    <a:pt x="5244" y="1784"/>
                  </a:lnTo>
                  <a:lnTo>
                    <a:pt x="5174" y="1785"/>
                  </a:lnTo>
                  <a:lnTo>
                    <a:pt x="5104" y="1787"/>
                  </a:lnTo>
                  <a:lnTo>
                    <a:pt x="5035" y="1791"/>
                  </a:lnTo>
                  <a:lnTo>
                    <a:pt x="4968" y="1795"/>
                  </a:lnTo>
                  <a:lnTo>
                    <a:pt x="4902" y="1801"/>
                  </a:lnTo>
                  <a:lnTo>
                    <a:pt x="4838" y="1807"/>
                  </a:lnTo>
                  <a:lnTo>
                    <a:pt x="4776" y="1815"/>
                  </a:lnTo>
                  <a:lnTo>
                    <a:pt x="4715" y="1823"/>
                  </a:lnTo>
                  <a:lnTo>
                    <a:pt x="4657" y="1831"/>
                  </a:lnTo>
                  <a:lnTo>
                    <a:pt x="4601" y="1840"/>
                  </a:lnTo>
                  <a:lnTo>
                    <a:pt x="4548" y="1848"/>
                  </a:lnTo>
                  <a:lnTo>
                    <a:pt x="4452" y="1866"/>
                  </a:lnTo>
                  <a:lnTo>
                    <a:pt x="4368" y="1883"/>
                  </a:lnTo>
                  <a:lnTo>
                    <a:pt x="4301" y="1898"/>
                  </a:lnTo>
                  <a:lnTo>
                    <a:pt x="4250" y="1910"/>
                  </a:lnTo>
                  <a:lnTo>
                    <a:pt x="4219" y="1918"/>
                  </a:lnTo>
                  <a:lnTo>
                    <a:pt x="4208" y="1921"/>
                  </a:lnTo>
                  <a:lnTo>
                    <a:pt x="4228" y="1925"/>
                  </a:lnTo>
                  <a:lnTo>
                    <a:pt x="4287" y="1937"/>
                  </a:lnTo>
                  <a:lnTo>
                    <a:pt x="4379" y="1956"/>
                  </a:lnTo>
                  <a:lnTo>
                    <a:pt x="4503" y="1982"/>
                  </a:lnTo>
                  <a:lnTo>
                    <a:pt x="4573" y="1999"/>
                  </a:lnTo>
                  <a:lnTo>
                    <a:pt x="4650" y="2016"/>
                  </a:lnTo>
                  <a:lnTo>
                    <a:pt x="4732" y="2036"/>
                  </a:lnTo>
                  <a:lnTo>
                    <a:pt x="4820" y="2058"/>
                  </a:lnTo>
                  <a:lnTo>
                    <a:pt x="4911" y="2081"/>
                  </a:lnTo>
                  <a:lnTo>
                    <a:pt x="5005" y="2106"/>
                  </a:lnTo>
                  <a:lnTo>
                    <a:pt x="5103" y="2133"/>
                  </a:lnTo>
                  <a:lnTo>
                    <a:pt x="5204" y="2161"/>
                  </a:lnTo>
                  <a:lnTo>
                    <a:pt x="5307" y="2191"/>
                  </a:lnTo>
                  <a:lnTo>
                    <a:pt x="5411" y="2223"/>
                  </a:lnTo>
                  <a:lnTo>
                    <a:pt x="5517" y="2257"/>
                  </a:lnTo>
                  <a:lnTo>
                    <a:pt x="5622" y="2292"/>
                  </a:lnTo>
                  <a:lnTo>
                    <a:pt x="5728" y="2329"/>
                  </a:lnTo>
                  <a:lnTo>
                    <a:pt x="5833" y="2368"/>
                  </a:lnTo>
                  <a:lnTo>
                    <a:pt x="5938" y="2408"/>
                  </a:lnTo>
                  <a:lnTo>
                    <a:pt x="6040" y="2450"/>
                  </a:lnTo>
                  <a:lnTo>
                    <a:pt x="6140" y="2494"/>
                  </a:lnTo>
                  <a:lnTo>
                    <a:pt x="6239" y="2539"/>
                  </a:lnTo>
                  <a:lnTo>
                    <a:pt x="6333" y="2585"/>
                  </a:lnTo>
                  <a:lnTo>
                    <a:pt x="6423" y="2634"/>
                  </a:lnTo>
                  <a:lnTo>
                    <a:pt x="6510" y="2683"/>
                  </a:lnTo>
                  <a:lnTo>
                    <a:pt x="6592" y="2735"/>
                  </a:lnTo>
                  <a:lnTo>
                    <a:pt x="6668" y="2788"/>
                  </a:lnTo>
                  <a:lnTo>
                    <a:pt x="6738" y="2842"/>
                  </a:lnTo>
                  <a:lnTo>
                    <a:pt x="6805" y="2896"/>
                  </a:lnTo>
                  <a:lnTo>
                    <a:pt x="6870" y="2948"/>
                  </a:lnTo>
                  <a:lnTo>
                    <a:pt x="6933" y="2999"/>
                  </a:lnTo>
                  <a:lnTo>
                    <a:pt x="6996" y="3047"/>
                  </a:lnTo>
                  <a:lnTo>
                    <a:pt x="7056" y="3093"/>
                  </a:lnTo>
                  <a:lnTo>
                    <a:pt x="7115" y="3136"/>
                  </a:lnTo>
                  <a:lnTo>
                    <a:pt x="7172" y="3178"/>
                  </a:lnTo>
                  <a:lnTo>
                    <a:pt x="7227" y="3218"/>
                  </a:lnTo>
                  <a:lnTo>
                    <a:pt x="7333" y="3292"/>
                  </a:lnTo>
                  <a:lnTo>
                    <a:pt x="7430" y="3358"/>
                  </a:lnTo>
                  <a:lnTo>
                    <a:pt x="7520" y="3417"/>
                  </a:lnTo>
                  <a:lnTo>
                    <a:pt x="7602" y="3469"/>
                  </a:lnTo>
                  <a:lnTo>
                    <a:pt x="7676" y="3514"/>
                  </a:lnTo>
                  <a:lnTo>
                    <a:pt x="7740" y="3552"/>
                  </a:lnTo>
                  <a:lnTo>
                    <a:pt x="7796" y="3584"/>
                  </a:lnTo>
                  <a:lnTo>
                    <a:pt x="7842" y="3609"/>
                  </a:lnTo>
                  <a:lnTo>
                    <a:pt x="7879" y="3629"/>
                  </a:lnTo>
                  <a:lnTo>
                    <a:pt x="7905" y="3642"/>
                  </a:lnTo>
                  <a:lnTo>
                    <a:pt x="7921" y="3650"/>
                  </a:lnTo>
                  <a:lnTo>
                    <a:pt x="7927" y="3653"/>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 name="Freeform 7"/>
            <p:cNvSpPr>
              <a:spLocks/>
            </p:cNvSpPr>
            <p:nvPr/>
          </p:nvSpPr>
          <p:spPr bwMode="auto">
            <a:xfrm>
              <a:off x="3193399" y="4847028"/>
              <a:ext cx="455613" cy="455613"/>
            </a:xfrm>
            <a:custGeom>
              <a:avLst/>
              <a:gdLst>
                <a:gd name="T0" fmla="*/ 1899 w 3445"/>
                <a:gd name="T1" fmla="*/ 9 h 3437"/>
                <a:gd name="T2" fmla="*/ 2152 w 3445"/>
                <a:gd name="T3" fmla="*/ 54 h 3437"/>
                <a:gd name="T4" fmla="*/ 2393 w 3445"/>
                <a:gd name="T5" fmla="*/ 135 h 3437"/>
                <a:gd name="T6" fmla="*/ 2616 w 3445"/>
                <a:gd name="T7" fmla="*/ 249 h 3437"/>
                <a:gd name="T8" fmla="*/ 2818 w 3445"/>
                <a:gd name="T9" fmla="*/ 392 h 3437"/>
                <a:gd name="T10" fmla="*/ 2998 w 3445"/>
                <a:gd name="T11" fmla="*/ 563 h 3437"/>
                <a:gd name="T12" fmla="*/ 3151 w 3445"/>
                <a:gd name="T13" fmla="*/ 758 h 3437"/>
                <a:gd name="T14" fmla="*/ 3276 w 3445"/>
                <a:gd name="T15" fmla="*/ 973 h 3437"/>
                <a:gd name="T16" fmla="*/ 3368 w 3445"/>
                <a:gd name="T17" fmla="*/ 1207 h 3437"/>
                <a:gd name="T18" fmla="*/ 3425 w 3445"/>
                <a:gd name="T19" fmla="*/ 1456 h 3437"/>
                <a:gd name="T20" fmla="*/ 3445 w 3445"/>
                <a:gd name="T21" fmla="*/ 1718 h 3437"/>
                <a:gd name="T22" fmla="*/ 3425 w 3445"/>
                <a:gd name="T23" fmla="*/ 1981 h 3437"/>
                <a:gd name="T24" fmla="*/ 3368 w 3445"/>
                <a:gd name="T25" fmla="*/ 2230 h 3437"/>
                <a:gd name="T26" fmla="*/ 3276 w 3445"/>
                <a:gd name="T27" fmla="*/ 2464 h 3437"/>
                <a:gd name="T28" fmla="*/ 3151 w 3445"/>
                <a:gd name="T29" fmla="*/ 2680 h 3437"/>
                <a:gd name="T30" fmla="*/ 2998 w 3445"/>
                <a:gd name="T31" fmla="*/ 2874 h 3437"/>
                <a:gd name="T32" fmla="*/ 2818 w 3445"/>
                <a:gd name="T33" fmla="*/ 3045 h 3437"/>
                <a:gd name="T34" fmla="*/ 2616 w 3445"/>
                <a:gd name="T35" fmla="*/ 3188 h 3437"/>
                <a:gd name="T36" fmla="*/ 2393 w 3445"/>
                <a:gd name="T37" fmla="*/ 3302 h 3437"/>
                <a:gd name="T38" fmla="*/ 2152 w 3445"/>
                <a:gd name="T39" fmla="*/ 3383 h 3437"/>
                <a:gd name="T40" fmla="*/ 1899 w 3445"/>
                <a:gd name="T41" fmla="*/ 3428 h 3437"/>
                <a:gd name="T42" fmla="*/ 1634 w 3445"/>
                <a:gd name="T43" fmla="*/ 3435 h 3437"/>
                <a:gd name="T44" fmla="*/ 1375 w 3445"/>
                <a:gd name="T45" fmla="*/ 3402 h 3437"/>
                <a:gd name="T46" fmla="*/ 1130 w 3445"/>
                <a:gd name="T47" fmla="*/ 3333 h 3437"/>
                <a:gd name="T48" fmla="*/ 901 w 3445"/>
                <a:gd name="T49" fmla="*/ 3230 h 3437"/>
                <a:gd name="T50" fmla="*/ 691 w 3445"/>
                <a:gd name="T51" fmla="*/ 3096 h 3437"/>
                <a:gd name="T52" fmla="*/ 504 w 3445"/>
                <a:gd name="T53" fmla="*/ 2934 h 3437"/>
                <a:gd name="T54" fmla="*/ 342 w 3445"/>
                <a:gd name="T55" fmla="*/ 2747 h 3437"/>
                <a:gd name="T56" fmla="*/ 208 w 3445"/>
                <a:gd name="T57" fmla="*/ 2538 h 3437"/>
                <a:gd name="T58" fmla="*/ 104 w 3445"/>
                <a:gd name="T59" fmla="*/ 2310 h 3437"/>
                <a:gd name="T60" fmla="*/ 35 w 3445"/>
                <a:gd name="T61" fmla="*/ 2065 h 3437"/>
                <a:gd name="T62" fmla="*/ 2 w 3445"/>
                <a:gd name="T63" fmla="*/ 1807 h 3437"/>
                <a:gd name="T64" fmla="*/ 9 w 3445"/>
                <a:gd name="T65" fmla="*/ 1542 h 3437"/>
                <a:gd name="T66" fmla="*/ 54 w 3445"/>
                <a:gd name="T67" fmla="*/ 1289 h 3437"/>
                <a:gd name="T68" fmla="*/ 135 w 3445"/>
                <a:gd name="T69" fmla="*/ 1049 h 3437"/>
                <a:gd name="T70" fmla="*/ 249 w 3445"/>
                <a:gd name="T71" fmla="*/ 827 h 3437"/>
                <a:gd name="T72" fmla="*/ 394 w 3445"/>
                <a:gd name="T73" fmla="*/ 625 h 3437"/>
                <a:gd name="T74" fmla="*/ 564 w 3445"/>
                <a:gd name="T75" fmla="*/ 446 h 3437"/>
                <a:gd name="T76" fmla="*/ 760 w 3445"/>
                <a:gd name="T77" fmla="*/ 293 h 3437"/>
                <a:gd name="T78" fmla="*/ 975 w 3445"/>
                <a:gd name="T79" fmla="*/ 169 h 3437"/>
                <a:gd name="T80" fmla="*/ 1210 w 3445"/>
                <a:gd name="T81" fmla="*/ 77 h 3437"/>
                <a:gd name="T82" fmla="*/ 1461 w 3445"/>
                <a:gd name="T83" fmla="*/ 20 h 3437"/>
                <a:gd name="T84" fmla="*/ 1722 w 3445"/>
                <a:gd name="T85" fmla="*/ 0 h 3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445" h="3437">
                  <a:moveTo>
                    <a:pt x="1722" y="0"/>
                  </a:moveTo>
                  <a:lnTo>
                    <a:pt x="1812" y="2"/>
                  </a:lnTo>
                  <a:lnTo>
                    <a:pt x="1899" y="9"/>
                  </a:lnTo>
                  <a:lnTo>
                    <a:pt x="1985" y="20"/>
                  </a:lnTo>
                  <a:lnTo>
                    <a:pt x="2069" y="35"/>
                  </a:lnTo>
                  <a:lnTo>
                    <a:pt x="2152" y="54"/>
                  </a:lnTo>
                  <a:lnTo>
                    <a:pt x="2235" y="77"/>
                  </a:lnTo>
                  <a:lnTo>
                    <a:pt x="2315" y="104"/>
                  </a:lnTo>
                  <a:lnTo>
                    <a:pt x="2393" y="135"/>
                  </a:lnTo>
                  <a:lnTo>
                    <a:pt x="2469" y="169"/>
                  </a:lnTo>
                  <a:lnTo>
                    <a:pt x="2544" y="207"/>
                  </a:lnTo>
                  <a:lnTo>
                    <a:pt x="2616" y="249"/>
                  </a:lnTo>
                  <a:lnTo>
                    <a:pt x="2686" y="293"/>
                  </a:lnTo>
                  <a:lnTo>
                    <a:pt x="2753" y="341"/>
                  </a:lnTo>
                  <a:lnTo>
                    <a:pt x="2818" y="392"/>
                  </a:lnTo>
                  <a:lnTo>
                    <a:pt x="2880" y="446"/>
                  </a:lnTo>
                  <a:lnTo>
                    <a:pt x="2941" y="503"/>
                  </a:lnTo>
                  <a:lnTo>
                    <a:pt x="2998" y="563"/>
                  </a:lnTo>
                  <a:lnTo>
                    <a:pt x="3052" y="625"/>
                  </a:lnTo>
                  <a:lnTo>
                    <a:pt x="3103" y="690"/>
                  </a:lnTo>
                  <a:lnTo>
                    <a:pt x="3151" y="758"/>
                  </a:lnTo>
                  <a:lnTo>
                    <a:pt x="3195" y="827"/>
                  </a:lnTo>
                  <a:lnTo>
                    <a:pt x="3237" y="899"/>
                  </a:lnTo>
                  <a:lnTo>
                    <a:pt x="3276" y="973"/>
                  </a:lnTo>
                  <a:lnTo>
                    <a:pt x="3310" y="1049"/>
                  </a:lnTo>
                  <a:lnTo>
                    <a:pt x="3341" y="1127"/>
                  </a:lnTo>
                  <a:lnTo>
                    <a:pt x="3368" y="1207"/>
                  </a:lnTo>
                  <a:lnTo>
                    <a:pt x="3391" y="1289"/>
                  </a:lnTo>
                  <a:lnTo>
                    <a:pt x="3410" y="1372"/>
                  </a:lnTo>
                  <a:lnTo>
                    <a:pt x="3425" y="1456"/>
                  </a:lnTo>
                  <a:lnTo>
                    <a:pt x="3436" y="1542"/>
                  </a:lnTo>
                  <a:lnTo>
                    <a:pt x="3443" y="1630"/>
                  </a:lnTo>
                  <a:lnTo>
                    <a:pt x="3445" y="1718"/>
                  </a:lnTo>
                  <a:lnTo>
                    <a:pt x="3443" y="1807"/>
                  </a:lnTo>
                  <a:lnTo>
                    <a:pt x="3436" y="1895"/>
                  </a:lnTo>
                  <a:lnTo>
                    <a:pt x="3425" y="1981"/>
                  </a:lnTo>
                  <a:lnTo>
                    <a:pt x="3410" y="2065"/>
                  </a:lnTo>
                  <a:lnTo>
                    <a:pt x="3391" y="2148"/>
                  </a:lnTo>
                  <a:lnTo>
                    <a:pt x="3368" y="2230"/>
                  </a:lnTo>
                  <a:lnTo>
                    <a:pt x="3341" y="2310"/>
                  </a:lnTo>
                  <a:lnTo>
                    <a:pt x="3310" y="2388"/>
                  </a:lnTo>
                  <a:lnTo>
                    <a:pt x="3276" y="2464"/>
                  </a:lnTo>
                  <a:lnTo>
                    <a:pt x="3237" y="2538"/>
                  </a:lnTo>
                  <a:lnTo>
                    <a:pt x="3195" y="2610"/>
                  </a:lnTo>
                  <a:lnTo>
                    <a:pt x="3151" y="2680"/>
                  </a:lnTo>
                  <a:lnTo>
                    <a:pt x="3103" y="2747"/>
                  </a:lnTo>
                  <a:lnTo>
                    <a:pt x="3052" y="2812"/>
                  </a:lnTo>
                  <a:lnTo>
                    <a:pt x="2998" y="2874"/>
                  </a:lnTo>
                  <a:lnTo>
                    <a:pt x="2941" y="2934"/>
                  </a:lnTo>
                  <a:lnTo>
                    <a:pt x="2880" y="2991"/>
                  </a:lnTo>
                  <a:lnTo>
                    <a:pt x="2818" y="3045"/>
                  </a:lnTo>
                  <a:lnTo>
                    <a:pt x="2753" y="3096"/>
                  </a:lnTo>
                  <a:lnTo>
                    <a:pt x="2686" y="3144"/>
                  </a:lnTo>
                  <a:lnTo>
                    <a:pt x="2616" y="3188"/>
                  </a:lnTo>
                  <a:lnTo>
                    <a:pt x="2544" y="3230"/>
                  </a:lnTo>
                  <a:lnTo>
                    <a:pt x="2469" y="3268"/>
                  </a:lnTo>
                  <a:lnTo>
                    <a:pt x="2393" y="3302"/>
                  </a:lnTo>
                  <a:lnTo>
                    <a:pt x="2315" y="3333"/>
                  </a:lnTo>
                  <a:lnTo>
                    <a:pt x="2235" y="3360"/>
                  </a:lnTo>
                  <a:lnTo>
                    <a:pt x="2152" y="3383"/>
                  </a:lnTo>
                  <a:lnTo>
                    <a:pt x="2069" y="3402"/>
                  </a:lnTo>
                  <a:lnTo>
                    <a:pt x="1985" y="3417"/>
                  </a:lnTo>
                  <a:lnTo>
                    <a:pt x="1899" y="3428"/>
                  </a:lnTo>
                  <a:lnTo>
                    <a:pt x="1812" y="3435"/>
                  </a:lnTo>
                  <a:lnTo>
                    <a:pt x="1722" y="3437"/>
                  </a:lnTo>
                  <a:lnTo>
                    <a:pt x="1634" y="3435"/>
                  </a:lnTo>
                  <a:lnTo>
                    <a:pt x="1546" y="3428"/>
                  </a:lnTo>
                  <a:lnTo>
                    <a:pt x="1461" y="3417"/>
                  </a:lnTo>
                  <a:lnTo>
                    <a:pt x="1375" y="3402"/>
                  </a:lnTo>
                  <a:lnTo>
                    <a:pt x="1292" y="3383"/>
                  </a:lnTo>
                  <a:lnTo>
                    <a:pt x="1210" y="3360"/>
                  </a:lnTo>
                  <a:lnTo>
                    <a:pt x="1130" y="3333"/>
                  </a:lnTo>
                  <a:lnTo>
                    <a:pt x="1051" y="3302"/>
                  </a:lnTo>
                  <a:lnTo>
                    <a:pt x="975" y="3268"/>
                  </a:lnTo>
                  <a:lnTo>
                    <a:pt x="901" y="3230"/>
                  </a:lnTo>
                  <a:lnTo>
                    <a:pt x="829" y="3188"/>
                  </a:lnTo>
                  <a:lnTo>
                    <a:pt x="760" y="3144"/>
                  </a:lnTo>
                  <a:lnTo>
                    <a:pt x="691" y="3096"/>
                  </a:lnTo>
                  <a:lnTo>
                    <a:pt x="626" y="3045"/>
                  </a:lnTo>
                  <a:lnTo>
                    <a:pt x="564" y="2991"/>
                  </a:lnTo>
                  <a:lnTo>
                    <a:pt x="504" y="2934"/>
                  </a:lnTo>
                  <a:lnTo>
                    <a:pt x="448" y="2874"/>
                  </a:lnTo>
                  <a:lnTo>
                    <a:pt x="394" y="2812"/>
                  </a:lnTo>
                  <a:lnTo>
                    <a:pt x="342" y="2747"/>
                  </a:lnTo>
                  <a:lnTo>
                    <a:pt x="294" y="2680"/>
                  </a:lnTo>
                  <a:lnTo>
                    <a:pt x="249" y="2610"/>
                  </a:lnTo>
                  <a:lnTo>
                    <a:pt x="208" y="2538"/>
                  </a:lnTo>
                  <a:lnTo>
                    <a:pt x="170" y="2464"/>
                  </a:lnTo>
                  <a:lnTo>
                    <a:pt x="135" y="2388"/>
                  </a:lnTo>
                  <a:lnTo>
                    <a:pt x="104" y="2310"/>
                  </a:lnTo>
                  <a:lnTo>
                    <a:pt x="77" y="2230"/>
                  </a:lnTo>
                  <a:lnTo>
                    <a:pt x="54" y="2148"/>
                  </a:lnTo>
                  <a:lnTo>
                    <a:pt x="35" y="2065"/>
                  </a:lnTo>
                  <a:lnTo>
                    <a:pt x="20" y="1981"/>
                  </a:lnTo>
                  <a:lnTo>
                    <a:pt x="9" y="1895"/>
                  </a:lnTo>
                  <a:lnTo>
                    <a:pt x="2" y="1807"/>
                  </a:lnTo>
                  <a:lnTo>
                    <a:pt x="0" y="1718"/>
                  </a:lnTo>
                  <a:lnTo>
                    <a:pt x="2" y="1630"/>
                  </a:lnTo>
                  <a:lnTo>
                    <a:pt x="9" y="1542"/>
                  </a:lnTo>
                  <a:lnTo>
                    <a:pt x="20" y="1456"/>
                  </a:lnTo>
                  <a:lnTo>
                    <a:pt x="35" y="1372"/>
                  </a:lnTo>
                  <a:lnTo>
                    <a:pt x="54" y="1289"/>
                  </a:lnTo>
                  <a:lnTo>
                    <a:pt x="77" y="1207"/>
                  </a:lnTo>
                  <a:lnTo>
                    <a:pt x="104" y="1127"/>
                  </a:lnTo>
                  <a:lnTo>
                    <a:pt x="135" y="1049"/>
                  </a:lnTo>
                  <a:lnTo>
                    <a:pt x="170" y="973"/>
                  </a:lnTo>
                  <a:lnTo>
                    <a:pt x="208" y="899"/>
                  </a:lnTo>
                  <a:lnTo>
                    <a:pt x="249" y="827"/>
                  </a:lnTo>
                  <a:lnTo>
                    <a:pt x="294" y="758"/>
                  </a:lnTo>
                  <a:lnTo>
                    <a:pt x="342" y="690"/>
                  </a:lnTo>
                  <a:lnTo>
                    <a:pt x="394" y="625"/>
                  </a:lnTo>
                  <a:lnTo>
                    <a:pt x="448" y="563"/>
                  </a:lnTo>
                  <a:lnTo>
                    <a:pt x="504" y="503"/>
                  </a:lnTo>
                  <a:lnTo>
                    <a:pt x="564" y="446"/>
                  </a:lnTo>
                  <a:lnTo>
                    <a:pt x="626" y="392"/>
                  </a:lnTo>
                  <a:lnTo>
                    <a:pt x="691" y="341"/>
                  </a:lnTo>
                  <a:lnTo>
                    <a:pt x="760" y="293"/>
                  </a:lnTo>
                  <a:lnTo>
                    <a:pt x="829" y="249"/>
                  </a:lnTo>
                  <a:lnTo>
                    <a:pt x="901" y="207"/>
                  </a:lnTo>
                  <a:lnTo>
                    <a:pt x="975" y="169"/>
                  </a:lnTo>
                  <a:lnTo>
                    <a:pt x="1051" y="135"/>
                  </a:lnTo>
                  <a:lnTo>
                    <a:pt x="1130" y="104"/>
                  </a:lnTo>
                  <a:lnTo>
                    <a:pt x="1210" y="77"/>
                  </a:lnTo>
                  <a:lnTo>
                    <a:pt x="1292" y="54"/>
                  </a:lnTo>
                  <a:lnTo>
                    <a:pt x="1375" y="35"/>
                  </a:lnTo>
                  <a:lnTo>
                    <a:pt x="1461" y="20"/>
                  </a:lnTo>
                  <a:lnTo>
                    <a:pt x="1546" y="9"/>
                  </a:lnTo>
                  <a:lnTo>
                    <a:pt x="1634" y="2"/>
                  </a:lnTo>
                  <a:lnTo>
                    <a:pt x="172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1" name="Title 10"/>
          <p:cNvSpPr>
            <a:spLocks noGrp="1"/>
          </p:cNvSpPr>
          <p:nvPr>
            <p:ph type="title"/>
          </p:nvPr>
        </p:nvSpPr>
        <p:spPr>
          <a:xfrm>
            <a:off x="838200" y="956396"/>
            <a:ext cx="10515600" cy="706029"/>
          </a:xfrm>
          <a:prstGeom prst="rect">
            <a:avLst/>
          </a:prstGeom>
        </p:spPr>
        <p:txBody>
          <a:bodyPr/>
          <a:lstStyle>
            <a:lvl1pPr algn="ctr">
              <a:defRPr sz="4000">
                <a:solidFill>
                  <a:schemeClr val="tx1">
                    <a:lumMod val="75000"/>
                    <a:lumOff val="25000"/>
                  </a:schemeClr>
                </a:solidFill>
                <a:latin typeface="#9Slide03 Cabin Bold" panose="00000800000000000000" pitchFamily="2" charset="0"/>
                <a:cs typeface="Lato Black" panose="020F0A02020204030203" pitchFamily="34" charset="0"/>
              </a:defRPr>
            </a:lvl1pPr>
          </a:lstStyle>
          <a:p>
            <a:r>
              <a:rPr lang="en-US" dirty="0"/>
              <a:t>Click to edit Master title style</a:t>
            </a:r>
            <a:endParaRPr lang="id-ID" dirty="0"/>
          </a:p>
        </p:txBody>
      </p:sp>
      <p:sp>
        <p:nvSpPr>
          <p:cNvPr id="13" name="Picture Placeholder 12"/>
          <p:cNvSpPr>
            <a:spLocks noGrp="1"/>
          </p:cNvSpPr>
          <p:nvPr>
            <p:ph type="pic" sz="quarter" idx="10"/>
          </p:nvPr>
        </p:nvSpPr>
        <p:spPr>
          <a:xfrm>
            <a:off x="4313235" y="2116183"/>
            <a:ext cx="3565525" cy="2547257"/>
          </a:xfrm>
          <a:prstGeom prst="rect">
            <a:avLst/>
          </a:prstGeom>
        </p:spPr>
        <p:txBody>
          <a:bodyPr/>
          <a:lstStyle/>
          <a:p>
            <a:endParaRPr lang="id-ID"/>
          </a:p>
        </p:txBody>
      </p:sp>
      <p:sp>
        <p:nvSpPr>
          <p:cNvPr id="14" name="Picture Placeholder 12"/>
          <p:cNvSpPr>
            <a:spLocks noGrp="1"/>
          </p:cNvSpPr>
          <p:nvPr>
            <p:ph type="pic" sz="quarter" idx="11"/>
          </p:nvPr>
        </p:nvSpPr>
        <p:spPr>
          <a:xfrm>
            <a:off x="612092" y="2116182"/>
            <a:ext cx="3565525" cy="2547257"/>
          </a:xfrm>
          <a:prstGeom prst="rect">
            <a:avLst/>
          </a:prstGeom>
        </p:spPr>
        <p:txBody>
          <a:bodyPr/>
          <a:lstStyle/>
          <a:p>
            <a:endParaRPr lang="id-ID"/>
          </a:p>
        </p:txBody>
      </p:sp>
      <p:sp>
        <p:nvSpPr>
          <p:cNvPr id="15" name="Picture Placeholder 12"/>
          <p:cNvSpPr>
            <a:spLocks noGrp="1"/>
          </p:cNvSpPr>
          <p:nvPr>
            <p:ph type="pic" sz="quarter" idx="12"/>
          </p:nvPr>
        </p:nvSpPr>
        <p:spPr>
          <a:xfrm>
            <a:off x="8014378" y="2116181"/>
            <a:ext cx="3565525" cy="2547257"/>
          </a:xfrm>
          <a:prstGeom prst="rect">
            <a:avLst/>
          </a:prstGeom>
        </p:spPr>
        <p:txBody>
          <a:bodyPr/>
          <a:lstStyle/>
          <a:p>
            <a:endParaRPr lang="id-ID"/>
          </a:p>
        </p:txBody>
      </p:sp>
    </p:spTree>
    <p:extLst>
      <p:ext uri="{BB962C8B-B14F-4D97-AF65-F5344CB8AC3E}">
        <p14:creationId xmlns:p14="http://schemas.microsoft.com/office/powerpoint/2010/main" val="3605873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8000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1" decel="8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0-#ppt_h/2"/>
                                          </p:val>
                                        </p:tav>
                                        <p:tav tm="100000">
                                          <p:val>
                                            <p:strVal val="#ppt_y"/>
                                          </p:val>
                                        </p:tav>
                                      </p:tavLst>
                                    </p:anim>
                                  </p:childTnLst>
                                </p:cTn>
                              </p:par>
                              <p:par>
                                <p:cTn id="13" presetID="2" presetClass="entr" presetSubtype="1" decel="80000" fill="hold" nodeType="withEffect">
                                  <p:stCondLst>
                                    <p:cond delay="5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0-#ppt_h/2"/>
                                          </p:val>
                                        </p:tav>
                                        <p:tav tm="100000">
                                          <p:val>
                                            <p:strVal val="#ppt_y"/>
                                          </p:val>
                                        </p:tav>
                                      </p:tavLst>
                                    </p:anim>
                                  </p:childTnLst>
                                </p:cTn>
                              </p:par>
                            </p:childTnLst>
                          </p:cTn>
                        </p:par>
                        <p:par>
                          <p:cTn id="17" fill="hold">
                            <p:stCondLst>
                              <p:cond delay="1000"/>
                            </p:stCondLst>
                            <p:childTnLst>
                              <p:par>
                                <p:cTn id="18" presetID="10" presetClass="entr" presetSubtype="0" fill="hold" grpId="0" nodeType="afterEffect" nodePh="1">
                                  <p:stCondLst>
                                    <p:cond delay="0"/>
                                  </p:stCondLst>
                                  <p:endCondLst>
                                    <p:cond evt="begin" delay="0">
                                      <p:tn val="18"/>
                                    </p:cond>
                                  </p:endCondLst>
                                  <p:childTnLst>
                                    <p:set>
                                      <p:cBhvr>
                                        <p:cTn id="19" dur="1" fill="hold">
                                          <p:stCondLst>
                                            <p:cond delay="0"/>
                                          </p:stCondLst>
                                        </p:cTn>
                                        <p:tgtEl>
                                          <p:spTgt spid="14"/>
                                        </p:tgtEl>
                                        <p:attrNameLst>
                                          <p:attrName>style.visibility</p:attrName>
                                        </p:attrNameLst>
                                      </p:cBhvr>
                                      <p:to>
                                        <p:strVal val="visible"/>
                                      </p:to>
                                    </p:set>
                                    <p:animEffect transition="in" filter="fade">
                                      <p:cBhvr>
                                        <p:cTn id="20" dur="500"/>
                                        <p:tgtEl>
                                          <p:spTgt spid="14"/>
                                        </p:tgtEl>
                                      </p:cBhvr>
                                    </p:animEffect>
                                  </p:childTnLst>
                                </p:cTn>
                              </p:par>
                            </p:childTnLst>
                          </p:cTn>
                        </p:par>
                        <p:par>
                          <p:cTn id="21" fill="hold">
                            <p:stCondLst>
                              <p:cond delay="1500"/>
                            </p:stCondLst>
                            <p:childTnLst>
                              <p:par>
                                <p:cTn id="22" presetID="10" presetClass="entr" presetSubtype="0" fill="hold" grpId="0" nodeType="afterEffect" nodePh="1">
                                  <p:stCondLst>
                                    <p:cond delay="0"/>
                                  </p:stCondLst>
                                  <p:endCondLst>
                                    <p:cond evt="begin" delay="0">
                                      <p:tn val="22"/>
                                    </p:cond>
                                  </p:endCondLst>
                                  <p:childTnLst>
                                    <p:set>
                                      <p:cBhvr>
                                        <p:cTn id="23" dur="1" fill="hold">
                                          <p:stCondLst>
                                            <p:cond delay="0"/>
                                          </p:stCondLst>
                                        </p:cTn>
                                        <p:tgtEl>
                                          <p:spTgt spid="13"/>
                                        </p:tgtEl>
                                        <p:attrNameLst>
                                          <p:attrName>style.visibility</p:attrName>
                                        </p:attrNameLst>
                                      </p:cBhvr>
                                      <p:to>
                                        <p:strVal val="visible"/>
                                      </p:to>
                                    </p:set>
                                    <p:animEffect transition="in" filter="fade">
                                      <p:cBhvr>
                                        <p:cTn id="24" dur="500"/>
                                        <p:tgtEl>
                                          <p:spTgt spid="13"/>
                                        </p:tgtEl>
                                      </p:cBhvr>
                                    </p:animEffect>
                                  </p:childTnLst>
                                </p:cTn>
                              </p:par>
                            </p:childTnLst>
                          </p:cTn>
                        </p:par>
                        <p:par>
                          <p:cTn id="25" fill="hold">
                            <p:stCondLst>
                              <p:cond delay="2000"/>
                            </p:stCondLst>
                            <p:childTnLst>
                              <p:par>
                                <p:cTn id="26" presetID="10" presetClass="entr" presetSubtype="0" fill="hold" grpId="0" nodeType="afterEffect" nodePh="1">
                                  <p:stCondLst>
                                    <p:cond delay="0"/>
                                  </p:stCondLst>
                                  <p:endCondLst>
                                    <p:cond evt="begin" delay="0">
                                      <p:tn val="26"/>
                                    </p:cond>
                                  </p:endCondLst>
                                  <p:childTnLst>
                                    <p:set>
                                      <p:cBhvr>
                                        <p:cTn id="27" dur="1" fill="hold">
                                          <p:stCondLst>
                                            <p:cond delay="0"/>
                                          </p:stCondLst>
                                        </p:cTn>
                                        <p:tgtEl>
                                          <p:spTgt spid="15"/>
                                        </p:tgtEl>
                                        <p:attrNameLst>
                                          <p:attrName>style.visibility</p:attrName>
                                        </p:attrNameLst>
                                      </p:cBhvr>
                                      <p:to>
                                        <p:strVal val="visible"/>
                                      </p:to>
                                    </p:set>
                                    <p:animEffect transition="in" filter="fade">
                                      <p:cBhvr>
                                        <p:cTn id="28"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P spid="14" grpId="0"/>
      <p:bldP spid="15" grpId="0"/>
    </p:bldLst>
  </p:timing>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5_Custom Layout">
    <p:spTree>
      <p:nvGrpSpPr>
        <p:cNvPr id="1" name=""/>
        <p:cNvGrpSpPr/>
        <p:nvPr/>
      </p:nvGrpSpPr>
      <p:grpSpPr>
        <a:xfrm>
          <a:off x="0" y="0"/>
          <a:ext cx="0" cy="0"/>
          <a:chOff x="0" y="0"/>
          <a:chExt cx="0" cy="0"/>
        </a:xfrm>
      </p:grpSpPr>
      <p:sp>
        <p:nvSpPr>
          <p:cNvPr id="8" name="Picture Placeholder 4"/>
          <p:cNvSpPr>
            <a:spLocks noGrp="1"/>
          </p:cNvSpPr>
          <p:nvPr>
            <p:ph type="pic" sz="quarter" idx="13"/>
          </p:nvPr>
        </p:nvSpPr>
        <p:spPr>
          <a:xfrm>
            <a:off x="0" y="0"/>
            <a:ext cx="6096000" cy="6858000"/>
          </a:xfrm>
          <a:prstGeom prst="rect">
            <a:avLst/>
          </a:prstGeom>
          <a:solidFill>
            <a:schemeClr val="bg1">
              <a:lumMod val="95000"/>
            </a:schemeClr>
          </a:solidFill>
        </p:spPr>
        <p:txBody>
          <a:bodyPr/>
          <a:lstStyle/>
          <a:p>
            <a:endParaRPr lang="id-ID"/>
          </a:p>
        </p:txBody>
      </p:sp>
    </p:spTree>
    <p:extLst>
      <p:ext uri="{BB962C8B-B14F-4D97-AF65-F5344CB8AC3E}">
        <p14:creationId xmlns:p14="http://schemas.microsoft.com/office/powerpoint/2010/main" val="23167635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8_Custom Layout">
    <p:spTree>
      <p:nvGrpSpPr>
        <p:cNvPr id="1" name=""/>
        <p:cNvGrpSpPr/>
        <p:nvPr/>
      </p:nvGrpSpPr>
      <p:grpSpPr>
        <a:xfrm>
          <a:off x="0" y="0"/>
          <a:ext cx="0" cy="0"/>
          <a:chOff x="0" y="0"/>
          <a:chExt cx="0" cy="0"/>
        </a:xfrm>
      </p:grpSpPr>
      <p:grpSp>
        <p:nvGrpSpPr>
          <p:cNvPr id="4" name="Group 3"/>
          <p:cNvGrpSpPr/>
          <p:nvPr userDrawn="1"/>
        </p:nvGrpSpPr>
        <p:grpSpPr>
          <a:xfrm>
            <a:off x="4817268" y="1558141"/>
            <a:ext cx="2557463" cy="280987"/>
            <a:chOff x="7800975" y="3441801"/>
            <a:chExt cx="2557463" cy="280987"/>
          </a:xfrm>
        </p:grpSpPr>
        <p:cxnSp>
          <p:nvCxnSpPr>
            <p:cNvPr id="5" name="Straight Connector 4"/>
            <p:cNvCxnSpPr/>
            <p:nvPr/>
          </p:nvCxnSpPr>
          <p:spPr>
            <a:xfrm>
              <a:off x="7800975" y="3582295"/>
              <a:ext cx="2557463"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6" name="Star: 5 Points 5"/>
            <p:cNvSpPr/>
            <p:nvPr/>
          </p:nvSpPr>
          <p:spPr>
            <a:xfrm>
              <a:off x="8939212" y="3441801"/>
              <a:ext cx="280987" cy="280987"/>
            </a:xfrm>
            <a:prstGeom prst="star5">
              <a:avLst>
                <a:gd name="adj" fmla="val 23285"/>
                <a:gd name="hf" fmla="val 105146"/>
                <a:gd name="vf" fmla="val 110557"/>
              </a:avLst>
            </a:prstGeom>
            <a:solidFill>
              <a:schemeClr val="bg1">
                <a:lumMod val="85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7" name="Group 6"/>
          <p:cNvGrpSpPr/>
          <p:nvPr userDrawn="1"/>
        </p:nvGrpSpPr>
        <p:grpSpPr>
          <a:xfrm>
            <a:off x="5678852" y="282766"/>
            <a:ext cx="834296" cy="637420"/>
            <a:chOff x="1526524" y="3910403"/>
            <a:chExt cx="2122488" cy="1565276"/>
          </a:xfrm>
          <a:solidFill>
            <a:schemeClr val="bg1"/>
          </a:solidFill>
          <a:effectLst>
            <a:outerShdw blurRad="177800" dist="38100" dir="8100000" sx="108000" sy="108000" algn="tr" rotWithShape="0">
              <a:prstClr val="black">
                <a:alpha val="17000"/>
              </a:prstClr>
            </a:outerShdw>
          </a:effectLst>
        </p:grpSpPr>
        <p:sp>
          <p:nvSpPr>
            <p:cNvPr id="8" name="Freeform 5"/>
            <p:cNvSpPr>
              <a:spLocks/>
            </p:cNvSpPr>
            <p:nvPr/>
          </p:nvSpPr>
          <p:spPr bwMode="auto">
            <a:xfrm>
              <a:off x="1526524" y="4407291"/>
              <a:ext cx="1624013" cy="1068388"/>
            </a:xfrm>
            <a:custGeom>
              <a:avLst/>
              <a:gdLst>
                <a:gd name="T0" fmla="*/ 9999 w 12279"/>
                <a:gd name="T1" fmla="*/ 8070 h 8071"/>
                <a:gd name="T2" fmla="*/ 10293 w 12279"/>
                <a:gd name="T3" fmla="*/ 8062 h 8071"/>
                <a:gd name="T4" fmla="*/ 10678 w 12279"/>
                <a:gd name="T5" fmla="*/ 7999 h 8071"/>
                <a:gd name="T6" fmla="*/ 11094 w 12279"/>
                <a:gd name="T7" fmla="*/ 7845 h 8071"/>
                <a:gd name="T8" fmla="*/ 11481 w 12279"/>
                <a:gd name="T9" fmla="*/ 7564 h 8071"/>
                <a:gd name="T10" fmla="*/ 11778 w 12279"/>
                <a:gd name="T11" fmla="*/ 7116 h 8071"/>
                <a:gd name="T12" fmla="*/ 11988 w 12279"/>
                <a:gd name="T13" fmla="*/ 6502 h 8071"/>
                <a:gd name="T14" fmla="*/ 12176 w 12279"/>
                <a:gd name="T15" fmla="*/ 5796 h 8071"/>
                <a:gd name="T16" fmla="*/ 12276 w 12279"/>
                <a:gd name="T17" fmla="*/ 5029 h 8071"/>
                <a:gd name="T18" fmla="*/ 12213 w 12279"/>
                <a:gd name="T19" fmla="*/ 4233 h 8071"/>
                <a:gd name="T20" fmla="*/ 11918 w 12279"/>
                <a:gd name="T21" fmla="*/ 3439 h 8071"/>
                <a:gd name="T22" fmla="*/ 11316 w 12279"/>
                <a:gd name="T23" fmla="*/ 2674 h 8071"/>
                <a:gd name="T24" fmla="*/ 10339 w 12279"/>
                <a:gd name="T25" fmla="*/ 1967 h 8071"/>
                <a:gd name="T26" fmla="*/ 9016 w 12279"/>
                <a:gd name="T27" fmla="*/ 1309 h 8071"/>
                <a:gd name="T28" fmla="*/ 7479 w 12279"/>
                <a:gd name="T29" fmla="*/ 736 h 8071"/>
                <a:gd name="T30" fmla="*/ 5871 w 12279"/>
                <a:gd name="T31" fmla="*/ 299 h 8071"/>
                <a:gd name="T32" fmla="*/ 4335 w 12279"/>
                <a:gd name="T33" fmla="*/ 45 h 8071"/>
                <a:gd name="T34" fmla="*/ 3011 w 12279"/>
                <a:gd name="T35" fmla="*/ 23 h 8071"/>
                <a:gd name="T36" fmla="*/ 2042 w 12279"/>
                <a:gd name="T37" fmla="*/ 282 h 8071"/>
                <a:gd name="T38" fmla="*/ 1369 w 12279"/>
                <a:gd name="T39" fmla="*/ 755 h 8071"/>
                <a:gd name="T40" fmla="*/ 838 w 12279"/>
                <a:gd name="T41" fmla="*/ 1315 h 8071"/>
                <a:gd name="T42" fmla="*/ 442 w 12279"/>
                <a:gd name="T43" fmla="*/ 1917 h 8071"/>
                <a:gd name="T44" fmla="*/ 175 w 12279"/>
                <a:gd name="T45" fmla="*/ 2518 h 8071"/>
                <a:gd name="T46" fmla="*/ 31 w 12279"/>
                <a:gd name="T47" fmla="*/ 3074 h 8071"/>
                <a:gd name="T48" fmla="*/ 4 w 12279"/>
                <a:gd name="T49" fmla="*/ 3542 h 8071"/>
                <a:gd name="T50" fmla="*/ 90 w 12279"/>
                <a:gd name="T51" fmla="*/ 3905 h 8071"/>
                <a:gd name="T52" fmla="*/ 287 w 12279"/>
                <a:gd name="T53" fmla="*/ 4250 h 8071"/>
                <a:gd name="T54" fmla="*/ 546 w 12279"/>
                <a:gd name="T55" fmla="*/ 4570 h 8071"/>
                <a:gd name="T56" fmla="*/ 824 w 12279"/>
                <a:gd name="T57" fmla="*/ 4847 h 8071"/>
                <a:gd name="T58" fmla="*/ 1071 w 12279"/>
                <a:gd name="T59" fmla="*/ 5060 h 8071"/>
                <a:gd name="T60" fmla="*/ 1290 w 12279"/>
                <a:gd name="T61" fmla="*/ 5229 h 8071"/>
                <a:gd name="T62" fmla="*/ 1249 w 12279"/>
                <a:gd name="T63" fmla="*/ 4937 h 8071"/>
                <a:gd name="T64" fmla="*/ 1220 w 12279"/>
                <a:gd name="T65" fmla="*/ 4594 h 8071"/>
                <a:gd name="T66" fmla="*/ 1217 w 12279"/>
                <a:gd name="T67" fmla="*/ 4297 h 8071"/>
                <a:gd name="T68" fmla="*/ 1249 w 12279"/>
                <a:gd name="T69" fmla="*/ 4048 h 8071"/>
                <a:gd name="T70" fmla="*/ 1334 w 12279"/>
                <a:gd name="T71" fmla="*/ 3902 h 8071"/>
                <a:gd name="T72" fmla="*/ 1553 w 12279"/>
                <a:gd name="T73" fmla="*/ 3855 h 8071"/>
                <a:gd name="T74" fmla="*/ 2039 w 12279"/>
                <a:gd name="T75" fmla="*/ 3829 h 8071"/>
                <a:gd name="T76" fmla="*/ 2761 w 12279"/>
                <a:gd name="T77" fmla="*/ 3855 h 8071"/>
                <a:gd name="T78" fmla="*/ 3683 w 12279"/>
                <a:gd name="T79" fmla="*/ 3965 h 8071"/>
                <a:gd name="T80" fmla="*/ 4772 w 12279"/>
                <a:gd name="T81" fmla="*/ 4193 h 8071"/>
                <a:gd name="T82" fmla="*/ 5990 w 12279"/>
                <a:gd name="T83" fmla="*/ 4573 h 8071"/>
                <a:gd name="T84" fmla="*/ 7746 w 12279"/>
                <a:gd name="T85" fmla="*/ 5322 h 8071"/>
                <a:gd name="T86" fmla="*/ 8749 w 12279"/>
                <a:gd name="T87" fmla="*/ 5778 h 8071"/>
                <a:gd name="T88" fmla="*/ 9517 w 12279"/>
                <a:gd name="T89" fmla="*/ 6157 h 8071"/>
                <a:gd name="T90" fmla="*/ 10061 w 12279"/>
                <a:gd name="T91" fmla="*/ 6476 h 8071"/>
                <a:gd name="T92" fmla="*/ 10389 w 12279"/>
                <a:gd name="T93" fmla="*/ 6754 h 8071"/>
                <a:gd name="T94" fmla="*/ 10515 w 12279"/>
                <a:gd name="T95" fmla="*/ 7008 h 8071"/>
                <a:gd name="T96" fmla="*/ 10458 w 12279"/>
                <a:gd name="T97" fmla="*/ 7255 h 8071"/>
                <a:gd name="T98" fmla="*/ 10342 w 12279"/>
                <a:gd name="T99" fmla="*/ 7480 h 8071"/>
                <a:gd name="T100" fmla="*/ 10211 w 12279"/>
                <a:gd name="T101" fmla="*/ 7675 h 8071"/>
                <a:gd name="T102" fmla="*/ 10055 w 12279"/>
                <a:gd name="T103" fmla="*/ 7864 h 8071"/>
                <a:gd name="T104" fmla="*/ 9875 w 12279"/>
                <a:gd name="T105" fmla="*/ 8044 h 80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279" h="8071">
                  <a:moveTo>
                    <a:pt x="9855" y="8061"/>
                  </a:moveTo>
                  <a:lnTo>
                    <a:pt x="9872" y="8063"/>
                  </a:lnTo>
                  <a:lnTo>
                    <a:pt x="9922" y="8067"/>
                  </a:lnTo>
                  <a:lnTo>
                    <a:pt x="9957" y="8068"/>
                  </a:lnTo>
                  <a:lnTo>
                    <a:pt x="9999" y="8070"/>
                  </a:lnTo>
                  <a:lnTo>
                    <a:pt x="10049" y="8071"/>
                  </a:lnTo>
                  <a:lnTo>
                    <a:pt x="10102" y="8071"/>
                  </a:lnTo>
                  <a:lnTo>
                    <a:pt x="10161" y="8069"/>
                  </a:lnTo>
                  <a:lnTo>
                    <a:pt x="10225" y="8066"/>
                  </a:lnTo>
                  <a:lnTo>
                    <a:pt x="10293" y="8062"/>
                  </a:lnTo>
                  <a:lnTo>
                    <a:pt x="10364" y="8055"/>
                  </a:lnTo>
                  <a:lnTo>
                    <a:pt x="10440" y="8045"/>
                  </a:lnTo>
                  <a:lnTo>
                    <a:pt x="10517" y="8033"/>
                  </a:lnTo>
                  <a:lnTo>
                    <a:pt x="10596" y="8018"/>
                  </a:lnTo>
                  <a:lnTo>
                    <a:pt x="10678" y="7999"/>
                  </a:lnTo>
                  <a:lnTo>
                    <a:pt x="10761" y="7977"/>
                  </a:lnTo>
                  <a:lnTo>
                    <a:pt x="10844" y="7951"/>
                  </a:lnTo>
                  <a:lnTo>
                    <a:pt x="10928" y="7920"/>
                  </a:lnTo>
                  <a:lnTo>
                    <a:pt x="11011" y="7885"/>
                  </a:lnTo>
                  <a:lnTo>
                    <a:pt x="11094" y="7845"/>
                  </a:lnTo>
                  <a:lnTo>
                    <a:pt x="11176" y="7800"/>
                  </a:lnTo>
                  <a:lnTo>
                    <a:pt x="11256" y="7750"/>
                  </a:lnTo>
                  <a:lnTo>
                    <a:pt x="11334" y="7694"/>
                  </a:lnTo>
                  <a:lnTo>
                    <a:pt x="11409" y="7632"/>
                  </a:lnTo>
                  <a:lnTo>
                    <a:pt x="11481" y="7564"/>
                  </a:lnTo>
                  <a:lnTo>
                    <a:pt x="11550" y="7488"/>
                  </a:lnTo>
                  <a:lnTo>
                    <a:pt x="11614" y="7407"/>
                  </a:lnTo>
                  <a:lnTo>
                    <a:pt x="11674" y="7317"/>
                  </a:lnTo>
                  <a:lnTo>
                    <a:pt x="11729" y="7221"/>
                  </a:lnTo>
                  <a:lnTo>
                    <a:pt x="11778" y="7116"/>
                  </a:lnTo>
                  <a:lnTo>
                    <a:pt x="11821" y="7003"/>
                  </a:lnTo>
                  <a:lnTo>
                    <a:pt x="11862" y="6884"/>
                  </a:lnTo>
                  <a:lnTo>
                    <a:pt x="11904" y="6760"/>
                  </a:lnTo>
                  <a:lnTo>
                    <a:pt x="11946" y="6633"/>
                  </a:lnTo>
                  <a:lnTo>
                    <a:pt x="11988" y="6502"/>
                  </a:lnTo>
                  <a:lnTo>
                    <a:pt x="12030" y="6367"/>
                  </a:lnTo>
                  <a:lnTo>
                    <a:pt x="12070" y="6229"/>
                  </a:lnTo>
                  <a:lnTo>
                    <a:pt x="12108" y="6087"/>
                  </a:lnTo>
                  <a:lnTo>
                    <a:pt x="12144" y="5943"/>
                  </a:lnTo>
                  <a:lnTo>
                    <a:pt x="12176" y="5796"/>
                  </a:lnTo>
                  <a:lnTo>
                    <a:pt x="12206" y="5647"/>
                  </a:lnTo>
                  <a:lnTo>
                    <a:pt x="12232" y="5495"/>
                  </a:lnTo>
                  <a:lnTo>
                    <a:pt x="12252" y="5342"/>
                  </a:lnTo>
                  <a:lnTo>
                    <a:pt x="12267" y="5187"/>
                  </a:lnTo>
                  <a:lnTo>
                    <a:pt x="12276" y="5029"/>
                  </a:lnTo>
                  <a:lnTo>
                    <a:pt x="12279" y="4871"/>
                  </a:lnTo>
                  <a:lnTo>
                    <a:pt x="12275" y="4713"/>
                  </a:lnTo>
                  <a:lnTo>
                    <a:pt x="12263" y="4553"/>
                  </a:lnTo>
                  <a:lnTo>
                    <a:pt x="12243" y="4393"/>
                  </a:lnTo>
                  <a:lnTo>
                    <a:pt x="12213" y="4233"/>
                  </a:lnTo>
                  <a:lnTo>
                    <a:pt x="12175" y="4073"/>
                  </a:lnTo>
                  <a:lnTo>
                    <a:pt x="12127" y="3914"/>
                  </a:lnTo>
                  <a:lnTo>
                    <a:pt x="12068" y="3754"/>
                  </a:lnTo>
                  <a:lnTo>
                    <a:pt x="11999" y="3596"/>
                  </a:lnTo>
                  <a:lnTo>
                    <a:pt x="11918" y="3439"/>
                  </a:lnTo>
                  <a:lnTo>
                    <a:pt x="11823" y="3282"/>
                  </a:lnTo>
                  <a:lnTo>
                    <a:pt x="11717" y="3127"/>
                  </a:lnTo>
                  <a:lnTo>
                    <a:pt x="11598" y="2974"/>
                  </a:lnTo>
                  <a:lnTo>
                    <a:pt x="11464" y="2823"/>
                  </a:lnTo>
                  <a:lnTo>
                    <a:pt x="11316" y="2674"/>
                  </a:lnTo>
                  <a:lnTo>
                    <a:pt x="11153" y="2528"/>
                  </a:lnTo>
                  <a:lnTo>
                    <a:pt x="10973" y="2384"/>
                  </a:lnTo>
                  <a:lnTo>
                    <a:pt x="10779" y="2243"/>
                  </a:lnTo>
                  <a:lnTo>
                    <a:pt x="10567" y="2105"/>
                  </a:lnTo>
                  <a:lnTo>
                    <a:pt x="10339" y="1967"/>
                  </a:lnTo>
                  <a:lnTo>
                    <a:pt x="10099" y="1831"/>
                  </a:lnTo>
                  <a:lnTo>
                    <a:pt x="9845" y="1697"/>
                  </a:lnTo>
                  <a:lnTo>
                    <a:pt x="9578" y="1565"/>
                  </a:lnTo>
                  <a:lnTo>
                    <a:pt x="9302" y="1436"/>
                  </a:lnTo>
                  <a:lnTo>
                    <a:pt x="9016" y="1309"/>
                  </a:lnTo>
                  <a:lnTo>
                    <a:pt x="8721" y="1187"/>
                  </a:lnTo>
                  <a:lnTo>
                    <a:pt x="8418" y="1067"/>
                  </a:lnTo>
                  <a:lnTo>
                    <a:pt x="8110" y="952"/>
                  </a:lnTo>
                  <a:lnTo>
                    <a:pt x="7796" y="842"/>
                  </a:lnTo>
                  <a:lnTo>
                    <a:pt x="7479" y="736"/>
                  </a:lnTo>
                  <a:lnTo>
                    <a:pt x="7159" y="636"/>
                  </a:lnTo>
                  <a:lnTo>
                    <a:pt x="6837" y="542"/>
                  </a:lnTo>
                  <a:lnTo>
                    <a:pt x="6514" y="455"/>
                  </a:lnTo>
                  <a:lnTo>
                    <a:pt x="6192" y="373"/>
                  </a:lnTo>
                  <a:lnTo>
                    <a:pt x="5871" y="299"/>
                  </a:lnTo>
                  <a:lnTo>
                    <a:pt x="5554" y="232"/>
                  </a:lnTo>
                  <a:lnTo>
                    <a:pt x="5240" y="172"/>
                  </a:lnTo>
                  <a:lnTo>
                    <a:pt x="4932" y="121"/>
                  </a:lnTo>
                  <a:lnTo>
                    <a:pt x="4630" y="78"/>
                  </a:lnTo>
                  <a:lnTo>
                    <a:pt x="4335" y="45"/>
                  </a:lnTo>
                  <a:lnTo>
                    <a:pt x="4049" y="20"/>
                  </a:lnTo>
                  <a:lnTo>
                    <a:pt x="3772" y="5"/>
                  </a:lnTo>
                  <a:lnTo>
                    <a:pt x="3506" y="0"/>
                  </a:lnTo>
                  <a:lnTo>
                    <a:pt x="3252" y="6"/>
                  </a:lnTo>
                  <a:lnTo>
                    <a:pt x="3011" y="23"/>
                  </a:lnTo>
                  <a:lnTo>
                    <a:pt x="2785" y="50"/>
                  </a:lnTo>
                  <a:lnTo>
                    <a:pt x="2573" y="90"/>
                  </a:lnTo>
                  <a:lnTo>
                    <a:pt x="2378" y="141"/>
                  </a:lnTo>
                  <a:lnTo>
                    <a:pt x="2200" y="205"/>
                  </a:lnTo>
                  <a:lnTo>
                    <a:pt x="2042" y="282"/>
                  </a:lnTo>
                  <a:lnTo>
                    <a:pt x="1895" y="367"/>
                  </a:lnTo>
                  <a:lnTo>
                    <a:pt x="1755" y="458"/>
                  </a:lnTo>
                  <a:lnTo>
                    <a:pt x="1620" y="553"/>
                  </a:lnTo>
                  <a:lnTo>
                    <a:pt x="1492" y="652"/>
                  </a:lnTo>
                  <a:lnTo>
                    <a:pt x="1369" y="755"/>
                  </a:lnTo>
                  <a:lnTo>
                    <a:pt x="1251" y="861"/>
                  </a:lnTo>
                  <a:lnTo>
                    <a:pt x="1140" y="971"/>
                  </a:lnTo>
                  <a:lnTo>
                    <a:pt x="1034" y="1083"/>
                  </a:lnTo>
                  <a:lnTo>
                    <a:pt x="934" y="1199"/>
                  </a:lnTo>
                  <a:lnTo>
                    <a:pt x="838" y="1315"/>
                  </a:lnTo>
                  <a:lnTo>
                    <a:pt x="748" y="1434"/>
                  </a:lnTo>
                  <a:lnTo>
                    <a:pt x="664" y="1553"/>
                  </a:lnTo>
                  <a:lnTo>
                    <a:pt x="585" y="1674"/>
                  </a:lnTo>
                  <a:lnTo>
                    <a:pt x="510" y="1796"/>
                  </a:lnTo>
                  <a:lnTo>
                    <a:pt x="442" y="1917"/>
                  </a:lnTo>
                  <a:lnTo>
                    <a:pt x="379" y="2039"/>
                  </a:lnTo>
                  <a:lnTo>
                    <a:pt x="320" y="2160"/>
                  </a:lnTo>
                  <a:lnTo>
                    <a:pt x="267" y="2281"/>
                  </a:lnTo>
                  <a:lnTo>
                    <a:pt x="219" y="2400"/>
                  </a:lnTo>
                  <a:lnTo>
                    <a:pt x="175" y="2518"/>
                  </a:lnTo>
                  <a:lnTo>
                    <a:pt x="137" y="2634"/>
                  </a:lnTo>
                  <a:lnTo>
                    <a:pt x="103" y="2748"/>
                  </a:lnTo>
                  <a:lnTo>
                    <a:pt x="74" y="2859"/>
                  </a:lnTo>
                  <a:lnTo>
                    <a:pt x="50" y="2968"/>
                  </a:lnTo>
                  <a:lnTo>
                    <a:pt x="31" y="3074"/>
                  </a:lnTo>
                  <a:lnTo>
                    <a:pt x="17" y="3176"/>
                  </a:lnTo>
                  <a:lnTo>
                    <a:pt x="7" y="3274"/>
                  </a:lnTo>
                  <a:lnTo>
                    <a:pt x="1" y="3368"/>
                  </a:lnTo>
                  <a:lnTo>
                    <a:pt x="0" y="3457"/>
                  </a:lnTo>
                  <a:lnTo>
                    <a:pt x="4" y="3542"/>
                  </a:lnTo>
                  <a:lnTo>
                    <a:pt x="12" y="3621"/>
                  </a:lnTo>
                  <a:lnTo>
                    <a:pt x="24" y="3694"/>
                  </a:lnTo>
                  <a:lnTo>
                    <a:pt x="41" y="3764"/>
                  </a:lnTo>
                  <a:lnTo>
                    <a:pt x="63" y="3835"/>
                  </a:lnTo>
                  <a:lnTo>
                    <a:pt x="90" y="3905"/>
                  </a:lnTo>
                  <a:lnTo>
                    <a:pt x="122" y="3975"/>
                  </a:lnTo>
                  <a:lnTo>
                    <a:pt x="158" y="4045"/>
                  </a:lnTo>
                  <a:lnTo>
                    <a:pt x="198" y="4114"/>
                  </a:lnTo>
                  <a:lnTo>
                    <a:pt x="241" y="4182"/>
                  </a:lnTo>
                  <a:lnTo>
                    <a:pt x="287" y="4250"/>
                  </a:lnTo>
                  <a:lnTo>
                    <a:pt x="335" y="4317"/>
                  </a:lnTo>
                  <a:lnTo>
                    <a:pt x="385" y="4382"/>
                  </a:lnTo>
                  <a:lnTo>
                    <a:pt x="438" y="4446"/>
                  </a:lnTo>
                  <a:lnTo>
                    <a:pt x="491" y="4509"/>
                  </a:lnTo>
                  <a:lnTo>
                    <a:pt x="546" y="4570"/>
                  </a:lnTo>
                  <a:lnTo>
                    <a:pt x="603" y="4630"/>
                  </a:lnTo>
                  <a:lnTo>
                    <a:pt x="659" y="4687"/>
                  </a:lnTo>
                  <a:lnTo>
                    <a:pt x="714" y="4742"/>
                  </a:lnTo>
                  <a:lnTo>
                    <a:pt x="770" y="4796"/>
                  </a:lnTo>
                  <a:lnTo>
                    <a:pt x="824" y="4847"/>
                  </a:lnTo>
                  <a:lnTo>
                    <a:pt x="877" y="4895"/>
                  </a:lnTo>
                  <a:lnTo>
                    <a:pt x="930" y="4941"/>
                  </a:lnTo>
                  <a:lnTo>
                    <a:pt x="980" y="4984"/>
                  </a:lnTo>
                  <a:lnTo>
                    <a:pt x="1027" y="5024"/>
                  </a:lnTo>
                  <a:lnTo>
                    <a:pt x="1071" y="5060"/>
                  </a:lnTo>
                  <a:lnTo>
                    <a:pt x="1113" y="5094"/>
                  </a:lnTo>
                  <a:lnTo>
                    <a:pt x="1185" y="5152"/>
                  </a:lnTo>
                  <a:lnTo>
                    <a:pt x="1241" y="5194"/>
                  </a:lnTo>
                  <a:lnTo>
                    <a:pt x="1277" y="5220"/>
                  </a:lnTo>
                  <a:lnTo>
                    <a:pt x="1290" y="5229"/>
                  </a:lnTo>
                  <a:lnTo>
                    <a:pt x="1287" y="5215"/>
                  </a:lnTo>
                  <a:lnTo>
                    <a:pt x="1281" y="5176"/>
                  </a:lnTo>
                  <a:lnTo>
                    <a:pt x="1272" y="5114"/>
                  </a:lnTo>
                  <a:lnTo>
                    <a:pt x="1261" y="5032"/>
                  </a:lnTo>
                  <a:lnTo>
                    <a:pt x="1249" y="4937"/>
                  </a:lnTo>
                  <a:lnTo>
                    <a:pt x="1238" y="4830"/>
                  </a:lnTo>
                  <a:lnTo>
                    <a:pt x="1233" y="4773"/>
                  </a:lnTo>
                  <a:lnTo>
                    <a:pt x="1228" y="4714"/>
                  </a:lnTo>
                  <a:lnTo>
                    <a:pt x="1224" y="4655"/>
                  </a:lnTo>
                  <a:lnTo>
                    <a:pt x="1220" y="4594"/>
                  </a:lnTo>
                  <a:lnTo>
                    <a:pt x="1218" y="4534"/>
                  </a:lnTo>
                  <a:lnTo>
                    <a:pt x="1216" y="4473"/>
                  </a:lnTo>
                  <a:lnTo>
                    <a:pt x="1215" y="4413"/>
                  </a:lnTo>
                  <a:lnTo>
                    <a:pt x="1215" y="4355"/>
                  </a:lnTo>
                  <a:lnTo>
                    <a:pt x="1217" y="4297"/>
                  </a:lnTo>
                  <a:lnTo>
                    <a:pt x="1220" y="4242"/>
                  </a:lnTo>
                  <a:lnTo>
                    <a:pt x="1225" y="4189"/>
                  </a:lnTo>
                  <a:lnTo>
                    <a:pt x="1231" y="4139"/>
                  </a:lnTo>
                  <a:lnTo>
                    <a:pt x="1239" y="4092"/>
                  </a:lnTo>
                  <a:lnTo>
                    <a:pt x="1249" y="4048"/>
                  </a:lnTo>
                  <a:lnTo>
                    <a:pt x="1261" y="4009"/>
                  </a:lnTo>
                  <a:lnTo>
                    <a:pt x="1277" y="3974"/>
                  </a:lnTo>
                  <a:lnTo>
                    <a:pt x="1293" y="3945"/>
                  </a:lnTo>
                  <a:lnTo>
                    <a:pt x="1312" y="3920"/>
                  </a:lnTo>
                  <a:lnTo>
                    <a:pt x="1334" y="3902"/>
                  </a:lnTo>
                  <a:lnTo>
                    <a:pt x="1358" y="3890"/>
                  </a:lnTo>
                  <a:lnTo>
                    <a:pt x="1389" y="3881"/>
                  </a:lnTo>
                  <a:lnTo>
                    <a:pt x="1432" y="3872"/>
                  </a:lnTo>
                  <a:lnTo>
                    <a:pt x="1487" y="3863"/>
                  </a:lnTo>
                  <a:lnTo>
                    <a:pt x="1553" y="3855"/>
                  </a:lnTo>
                  <a:lnTo>
                    <a:pt x="1629" y="3847"/>
                  </a:lnTo>
                  <a:lnTo>
                    <a:pt x="1717" y="3840"/>
                  </a:lnTo>
                  <a:lnTo>
                    <a:pt x="1814" y="3835"/>
                  </a:lnTo>
                  <a:lnTo>
                    <a:pt x="1921" y="3831"/>
                  </a:lnTo>
                  <a:lnTo>
                    <a:pt x="2039" y="3829"/>
                  </a:lnTo>
                  <a:lnTo>
                    <a:pt x="2166" y="3829"/>
                  </a:lnTo>
                  <a:lnTo>
                    <a:pt x="2301" y="3831"/>
                  </a:lnTo>
                  <a:lnTo>
                    <a:pt x="2446" y="3836"/>
                  </a:lnTo>
                  <a:lnTo>
                    <a:pt x="2599" y="3844"/>
                  </a:lnTo>
                  <a:lnTo>
                    <a:pt x="2761" y="3855"/>
                  </a:lnTo>
                  <a:lnTo>
                    <a:pt x="2930" y="3869"/>
                  </a:lnTo>
                  <a:lnTo>
                    <a:pt x="3108" y="3887"/>
                  </a:lnTo>
                  <a:lnTo>
                    <a:pt x="3293" y="3908"/>
                  </a:lnTo>
                  <a:lnTo>
                    <a:pt x="3485" y="3934"/>
                  </a:lnTo>
                  <a:lnTo>
                    <a:pt x="3683" y="3965"/>
                  </a:lnTo>
                  <a:lnTo>
                    <a:pt x="3889" y="4000"/>
                  </a:lnTo>
                  <a:lnTo>
                    <a:pt x="4101" y="4040"/>
                  </a:lnTo>
                  <a:lnTo>
                    <a:pt x="4319" y="4086"/>
                  </a:lnTo>
                  <a:lnTo>
                    <a:pt x="4542" y="4137"/>
                  </a:lnTo>
                  <a:lnTo>
                    <a:pt x="4772" y="4193"/>
                  </a:lnTo>
                  <a:lnTo>
                    <a:pt x="5006" y="4256"/>
                  </a:lnTo>
                  <a:lnTo>
                    <a:pt x="5245" y="4325"/>
                  </a:lnTo>
                  <a:lnTo>
                    <a:pt x="5489" y="4401"/>
                  </a:lnTo>
                  <a:lnTo>
                    <a:pt x="5738" y="4483"/>
                  </a:lnTo>
                  <a:lnTo>
                    <a:pt x="5990" y="4573"/>
                  </a:lnTo>
                  <a:lnTo>
                    <a:pt x="6246" y="4670"/>
                  </a:lnTo>
                  <a:lnTo>
                    <a:pt x="6506" y="4775"/>
                  </a:lnTo>
                  <a:lnTo>
                    <a:pt x="6769" y="4887"/>
                  </a:lnTo>
                  <a:lnTo>
                    <a:pt x="7278" y="5112"/>
                  </a:lnTo>
                  <a:lnTo>
                    <a:pt x="7746" y="5322"/>
                  </a:lnTo>
                  <a:lnTo>
                    <a:pt x="7967" y="5420"/>
                  </a:lnTo>
                  <a:lnTo>
                    <a:pt x="8176" y="5515"/>
                  </a:lnTo>
                  <a:lnTo>
                    <a:pt x="8377" y="5606"/>
                  </a:lnTo>
                  <a:lnTo>
                    <a:pt x="8567" y="5694"/>
                  </a:lnTo>
                  <a:lnTo>
                    <a:pt x="8749" y="5778"/>
                  </a:lnTo>
                  <a:lnTo>
                    <a:pt x="8921" y="5860"/>
                  </a:lnTo>
                  <a:lnTo>
                    <a:pt x="9084" y="5938"/>
                  </a:lnTo>
                  <a:lnTo>
                    <a:pt x="9237" y="6014"/>
                  </a:lnTo>
                  <a:lnTo>
                    <a:pt x="9382" y="6087"/>
                  </a:lnTo>
                  <a:lnTo>
                    <a:pt x="9517" y="6157"/>
                  </a:lnTo>
                  <a:lnTo>
                    <a:pt x="9643" y="6225"/>
                  </a:lnTo>
                  <a:lnTo>
                    <a:pt x="9761" y="6291"/>
                  </a:lnTo>
                  <a:lnTo>
                    <a:pt x="9869" y="6355"/>
                  </a:lnTo>
                  <a:lnTo>
                    <a:pt x="9969" y="6416"/>
                  </a:lnTo>
                  <a:lnTo>
                    <a:pt x="10061" y="6476"/>
                  </a:lnTo>
                  <a:lnTo>
                    <a:pt x="10143" y="6535"/>
                  </a:lnTo>
                  <a:lnTo>
                    <a:pt x="10217" y="6591"/>
                  </a:lnTo>
                  <a:lnTo>
                    <a:pt x="10283" y="6647"/>
                  </a:lnTo>
                  <a:lnTo>
                    <a:pt x="10340" y="6701"/>
                  </a:lnTo>
                  <a:lnTo>
                    <a:pt x="10389" y="6754"/>
                  </a:lnTo>
                  <a:lnTo>
                    <a:pt x="10431" y="6806"/>
                  </a:lnTo>
                  <a:lnTo>
                    <a:pt x="10464" y="6857"/>
                  </a:lnTo>
                  <a:lnTo>
                    <a:pt x="10489" y="6908"/>
                  </a:lnTo>
                  <a:lnTo>
                    <a:pt x="10506" y="6958"/>
                  </a:lnTo>
                  <a:lnTo>
                    <a:pt x="10515" y="7008"/>
                  </a:lnTo>
                  <a:lnTo>
                    <a:pt x="10516" y="7057"/>
                  </a:lnTo>
                  <a:lnTo>
                    <a:pt x="10510" y="7108"/>
                  </a:lnTo>
                  <a:lnTo>
                    <a:pt x="10496" y="7157"/>
                  </a:lnTo>
                  <a:lnTo>
                    <a:pt x="10478" y="7206"/>
                  </a:lnTo>
                  <a:lnTo>
                    <a:pt x="10458" y="7255"/>
                  </a:lnTo>
                  <a:lnTo>
                    <a:pt x="10437" y="7302"/>
                  </a:lnTo>
                  <a:lnTo>
                    <a:pt x="10415" y="7348"/>
                  </a:lnTo>
                  <a:lnTo>
                    <a:pt x="10391" y="7393"/>
                  </a:lnTo>
                  <a:lnTo>
                    <a:pt x="10367" y="7437"/>
                  </a:lnTo>
                  <a:lnTo>
                    <a:pt x="10342" y="7480"/>
                  </a:lnTo>
                  <a:lnTo>
                    <a:pt x="10316" y="7521"/>
                  </a:lnTo>
                  <a:lnTo>
                    <a:pt x="10290" y="7562"/>
                  </a:lnTo>
                  <a:lnTo>
                    <a:pt x="10264" y="7601"/>
                  </a:lnTo>
                  <a:lnTo>
                    <a:pt x="10237" y="7639"/>
                  </a:lnTo>
                  <a:lnTo>
                    <a:pt x="10211" y="7675"/>
                  </a:lnTo>
                  <a:lnTo>
                    <a:pt x="10184" y="7711"/>
                  </a:lnTo>
                  <a:lnTo>
                    <a:pt x="10157" y="7744"/>
                  </a:lnTo>
                  <a:lnTo>
                    <a:pt x="10131" y="7777"/>
                  </a:lnTo>
                  <a:lnTo>
                    <a:pt x="10105" y="7807"/>
                  </a:lnTo>
                  <a:lnTo>
                    <a:pt x="10055" y="7864"/>
                  </a:lnTo>
                  <a:lnTo>
                    <a:pt x="10008" y="7914"/>
                  </a:lnTo>
                  <a:lnTo>
                    <a:pt x="9966" y="7958"/>
                  </a:lnTo>
                  <a:lnTo>
                    <a:pt x="9929" y="7994"/>
                  </a:lnTo>
                  <a:lnTo>
                    <a:pt x="9898" y="8023"/>
                  </a:lnTo>
                  <a:lnTo>
                    <a:pt x="9875" y="8044"/>
                  </a:lnTo>
                  <a:lnTo>
                    <a:pt x="9860" y="8057"/>
                  </a:lnTo>
                  <a:lnTo>
                    <a:pt x="9855" y="80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 name="Freeform 6"/>
            <p:cNvSpPr>
              <a:spLocks noEditPoints="1"/>
            </p:cNvSpPr>
            <p:nvPr/>
          </p:nvSpPr>
          <p:spPr bwMode="auto">
            <a:xfrm>
              <a:off x="1934512" y="3910403"/>
              <a:ext cx="1479550" cy="954088"/>
            </a:xfrm>
            <a:custGeom>
              <a:avLst/>
              <a:gdLst>
                <a:gd name="T0" fmla="*/ 415 w 11186"/>
                <a:gd name="T1" fmla="*/ 3443 h 7218"/>
                <a:gd name="T2" fmla="*/ 1630 w 11186"/>
                <a:gd name="T3" fmla="*/ 3521 h 7218"/>
                <a:gd name="T4" fmla="*/ 3809 w 11186"/>
                <a:gd name="T5" fmla="*/ 3963 h 7218"/>
                <a:gd name="T6" fmla="*/ 6238 w 11186"/>
                <a:gd name="T7" fmla="*/ 4811 h 7218"/>
                <a:gd name="T8" fmla="*/ 7743 w 11186"/>
                <a:gd name="T9" fmla="*/ 5662 h 7218"/>
                <a:gd name="T10" fmla="*/ 8406 w 11186"/>
                <a:gd name="T11" fmla="*/ 6187 h 7218"/>
                <a:gd name="T12" fmla="*/ 8401 w 11186"/>
                <a:gd name="T13" fmla="*/ 5700 h 7218"/>
                <a:gd name="T14" fmla="*/ 8312 w 11186"/>
                <a:gd name="T15" fmla="*/ 4713 h 7218"/>
                <a:gd name="T16" fmla="*/ 8184 w 11186"/>
                <a:gd name="T17" fmla="*/ 4133 h 7218"/>
                <a:gd name="T18" fmla="*/ 8138 w 11186"/>
                <a:gd name="T19" fmla="*/ 3979 h 7218"/>
                <a:gd name="T20" fmla="*/ 8258 w 11186"/>
                <a:gd name="T21" fmla="*/ 4095 h 7218"/>
                <a:gd name="T22" fmla="*/ 8476 w 11186"/>
                <a:gd name="T23" fmla="*/ 4493 h 7218"/>
                <a:gd name="T24" fmla="*/ 8799 w 11186"/>
                <a:gd name="T25" fmla="*/ 5267 h 7218"/>
                <a:gd name="T26" fmla="*/ 9164 w 11186"/>
                <a:gd name="T27" fmla="*/ 5977 h 7218"/>
                <a:gd name="T28" fmla="*/ 9698 w 11186"/>
                <a:gd name="T29" fmla="*/ 6812 h 7218"/>
                <a:gd name="T30" fmla="*/ 9951 w 11186"/>
                <a:gd name="T31" fmla="*/ 7095 h 7218"/>
                <a:gd name="T32" fmla="*/ 10187 w 11186"/>
                <a:gd name="T33" fmla="*/ 7170 h 7218"/>
                <a:gd name="T34" fmla="*/ 10559 w 11186"/>
                <a:gd name="T35" fmla="*/ 6963 h 7218"/>
                <a:gd name="T36" fmla="*/ 10878 w 11186"/>
                <a:gd name="T37" fmla="*/ 6884 h 7218"/>
                <a:gd name="T38" fmla="*/ 11185 w 11186"/>
                <a:gd name="T39" fmla="*/ 6826 h 7218"/>
                <a:gd name="T40" fmla="*/ 11072 w 11186"/>
                <a:gd name="T41" fmla="*/ 5274 h 7218"/>
                <a:gd name="T42" fmla="*/ 10599 w 11186"/>
                <a:gd name="T43" fmla="*/ 2905 h 7218"/>
                <a:gd name="T44" fmla="*/ 9495 w 11186"/>
                <a:gd name="T45" fmla="*/ 841 h 7218"/>
                <a:gd name="T46" fmla="*/ 7294 w 11186"/>
                <a:gd name="T47" fmla="*/ 20 h 7218"/>
                <a:gd name="T48" fmla="*/ 4558 w 11186"/>
                <a:gd name="T49" fmla="*/ 278 h 7218"/>
                <a:gd name="T50" fmla="*/ 2357 w 11186"/>
                <a:gd name="T51" fmla="*/ 1167 h 7218"/>
                <a:gd name="T52" fmla="*/ 1127 w 11186"/>
                <a:gd name="T53" fmla="*/ 2197 h 7218"/>
                <a:gd name="T54" fmla="*/ 354 w 11186"/>
                <a:gd name="T55" fmla="*/ 3021 h 7218"/>
                <a:gd name="T56" fmla="*/ 9158 w 11186"/>
                <a:gd name="T57" fmla="*/ 4761 h 7218"/>
                <a:gd name="T58" fmla="*/ 9207 w 11186"/>
                <a:gd name="T59" fmla="*/ 3546 h 7218"/>
                <a:gd name="T60" fmla="*/ 9157 w 11186"/>
                <a:gd name="T61" fmla="*/ 2291 h 7218"/>
                <a:gd name="T62" fmla="*/ 8929 w 11186"/>
                <a:gd name="T63" fmla="*/ 1406 h 7218"/>
                <a:gd name="T64" fmla="*/ 8670 w 11186"/>
                <a:gd name="T65" fmla="*/ 951 h 7218"/>
                <a:gd name="T66" fmla="*/ 8485 w 11186"/>
                <a:gd name="T67" fmla="*/ 772 h 7218"/>
                <a:gd name="T68" fmla="*/ 8485 w 11186"/>
                <a:gd name="T69" fmla="*/ 1171 h 7218"/>
                <a:gd name="T70" fmla="*/ 8687 w 11186"/>
                <a:gd name="T71" fmla="*/ 3031 h 7218"/>
                <a:gd name="T72" fmla="*/ 8842 w 11186"/>
                <a:gd name="T73" fmla="*/ 3931 h 7218"/>
                <a:gd name="T74" fmla="*/ 9036 w 11186"/>
                <a:gd name="T75" fmla="*/ 4510 h 7218"/>
                <a:gd name="T76" fmla="*/ 7895 w 11186"/>
                <a:gd name="T77" fmla="*/ 3476 h 7218"/>
                <a:gd name="T78" fmla="*/ 7685 w 11186"/>
                <a:gd name="T79" fmla="*/ 2554 h 7218"/>
                <a:gd name="T80" fmla="*/ 7342 w 11186"/>
                <a:gd name="T81" fmla="*/ 1620 h 7218"/>
                <a:gd name="T82" fmla="*/ 6902 w 11186"/>
                <a:gd name="T83" fmla="*/ 1134 h 7218"/>
                <a:gd name="T84" fmla="*/ 6542 w 11186"/>
                <a:gd name="T85" fmla="*/ 923 h 7218"/>
                <a:gd name="T86" fmla="*/ 6281 w 11186"/>
                <a:gd name="T87" fmla="*/ 846 h 7218"/>
                <a:gd name="T88" fmla="*/ 6722 w 11186"/>
                <a:gd name="T89" fmla="*/ 1362 h 7218"/>
                <a:gd name="T90" fmla="*/ 7073 w 11186"/>
                <a:gd name="T91" fmla="*/ 1883 h 7218"/>
                <a:gd name="T92" fmla="*/ 7237 w 11186"/>
                <a:gd name="T93" fmla="*/ 2502 h 7218"/>
                <a:gd name="T94" fmla="*/ 7276 w 11186"/>
                <a:gd name="T95" fmla="*/ 2906 h 7218"/>
                <a:gd name="T96" fmla="*/ 6890 w 11186"/>
                <a:gd name="T97" fmla="*/ 2507 h 7218"/>
                <a:gd name="T98" fmla="*/ 6331 w 11186"/>
                <a:gd name="T99" fmla="*/ 2072 h 7218"/>
                <a:gd name="T100" fmla="*/ 5670 w 11186"/>
                <a:gd name="T101" fmla="*/ 1816 h 7218"/>
                <a:gd name="T102" fmla="*/ 4968 w 11186"/>
                <a:gd name="T103" fmla="*/ 1795 h 7218"/>
                <a:gd name="T104" fmla="*/ 4301 w 11186"/>
                <a:gd name="T105" fmla="*/ 1898 h 7218"/>
                <a:gd name="T106" fmla="*/ 4732 w 11186"/>
                <a:gd name="T107" fmla="*/ 2036 h 7218"/>
                <a:gd name="T108" fmla="*/ 5728 w 11186"/>
                <a:gd name="T109" fmla="*/ 2329 h 7218"/>
                <a:gd name="T110" fmla="*/ 6668 w 11186"/>
                <a:gd name="T111" fmla="*/ 2788 h 7218"/>
                <a:gd name="T112" fmla="*/ 7333 w 11186"/>
                <a:gd name="T113" fmla="*/ 3292 h 7218"/>
                <a:gd name="T114" fmla="*/ 7921 w 11186"/>
                <a:gd name="T115" fmla="*/ 3650 h 7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186" h="7218">
                  <a:moveTo>
                    <a:pt x="0" y="3482"/>
                  </a:moveTo>
                  <a:lnTo>
                    <a:pt x="12" y="3479"/>
                  </a:lnTo>
                  <a:lnTo>
                    <a:pt x="52" y="3472"/>
                  </a:lnTo>
                  <a:lnTo>
                    <a:pt x="82" y="3468"/>
                  </a:lnTo>
                  <a:lnTo>
                    <a:pt x="119" y="3463"/>
                  </a:lnTo>
                  <a:lnTo>
                    <a:pt x="163" y="3458"/>
                  </a:lnTo>
                  <a:lnTo>
                    <a:pt x="214" y="3454"/>
                  </a:lnTo>
                  <a:lnTo>
                    <a:pt x="273" y="3449"/>
                  </a:lnTo>
                  <a:lnTo>
                    <a:pt x="340" y="3446"/>
                  </a:lnTo>
                  <a:lnTo>
                    <a:pt x="415" y="3443"/>
                  </a:lnTo>
                  <a:lnTo>
                    <a:pt x="498" y="3442"/>
                  </a:lnTo>
                  <a:lnTo>
                    <a:pt x="588" y="3442"/>
                  </a:lnTo>
                  <a:lnTo>
                    <a:pt x="687" y="3443"/>
                  </a:lnTo>
                  <a:lnTo>
                    <a:pt x="796" y="3447"/>
                  </a:lnTo>
                  <a:lnTo>
                    <a:pt x="912" y="3452"/>
                  </a:lnTo>
                  <a:lnTo>
                    <a:pt x="1037" y="3460"/>
                  </a:lnTo>
                  <a:lnTo>
                    <a:pt x="1172" y="3471"/>
                  </a:lnTo>
                  <a:lnTo>
                    <a:pt x="1315" y="3485"/>
                  </a:lnTo>
                  <a:lnTo>
                    <a:pt x="1467" y="3501"/>
                  </a:lnTo>
                  <a:lnTo>
                    <a:pt x="1630" y="3521"/>
                  </a:lnTo>
                  <a:lnTo>
                    <a:pt x="1801" y="3545"/>
                  </a:lnTo>
                  <a:lnTo>
                    <a:pt x="1983" y="3573"/>
                  </a:lnTo>
                  <a:lnTo>
                    <a:pt x="2174" y="3604"/>
                  </a:lnTo>
                  <a:lnTo>
                    <a:pt x="2377" y="3640"/>
                  </a:lnTo>
                  <a:lnTo>
                    <a:pt x="2589" y="3681"/>
                  </a:lnTo>
                  <a:lnTo>
                    <a:pt x="2811" y="3727"/>
                  </a:lnTo>
                  <a:lnTo>
                    <a:pt x="3045" y="3777"/>
                  </a:lnTo>
                  <a:lnTo>
                    <a:pt x="3288" y="3833"/>
                  </a:lnTo>
                  <a:lnTo>
                    <a:pt x="3543" y="3895"/>
                  </a:lnTo>
                  <a:lnTo>
                    <a:pt x="3809" y="3963"/>
                  </a:lnTo>
                  <a:lnTo>
                    <a:pt x="4087" y="4036"/>
                  </a:lnTo>
                  <a:lnTo>
                    <a:pt x="4364" y="4114"/>
                  </a:lnTo>
                  <a:lnTo>
                    <a:pt x="4632" y="4195"/>
                  </a:lnTo>
                  <a:lnTo>
                    <a:pt x="4891" y="4279"/>
                  </a:lnTo>
                  <a:lnTo>
                    <a:pt x="5140" y="4364"/>
                  </a:lnTo>
                  <a:lnTo>
                    <a:pt x="5378" y="4451"/>
                  </a:lnTo>
                  <a:lnTo>
                    <a:pt x="5607" y="4540"/>
                  </a:lnTo>
                  <a:lnTo>
                    <a:pt x="5826" y="4630"/>
                  </a:lnTo>
                  <a:lnTo>
                    <a:pt x="6037" y="4720"/>
                  </a:lnTo>
                  <a:lnTo>
                    <a:pt x="6238" y="4811"/>
                  </a:lnTo>
                  <a:lnTo>
                    <a:pt x="6429" y="4901"/>
                  </a:lnTo>
                  <a:lnTo>
                    <a:pt x="6612" y="4992"/>
                  </a:lnTo>
                  <a:lnTo>
                    <a:pt x="6784" y="5082"/>
                  </a:lnTo>
                  <a:lnTo>
                    <a:pt x="6948" y="5171"/>
                  </a:lnTo>
                  <a:lnTo>
                    <a:pt x="7103" y="5258"/>
                  </a:lnTo>
                  <a:lnTo>
                    <a:pt x="7248" y="5343"/>
                  </a:lnTo>
                  <a:lnTo>
                    <a:pt x="7386" y="5427"/>
                  </a:lnTo>
                  <a:lnTo>
                    <a:pt x="7513" y="5508"/>
                  </a:lnTo>
                  <a:lnTo>
                    <a:pt x="7632" y="5586"/>
                  </a:lnTo>
                  <a:lnTo>
                    <a:pt x="7743" y="5662"/>
                  </a:lnTo>
                  <a:lnTo>
                    <a:pt x="7845" y="5733"/>
                  </a:lnTo>
                  <a:lnTo>
                    <a:pt x="7938" y="5801"/>
                  </a:lnTo>
                  <a:lnTo>
                    <a:pt x="8023" y="5865"/>
                  </a:lnTo>
                  <a:lnTo>
                    <a:pt x="8100" y="5925"/>
                  </a:lnTo>
                  <a:lnTo>
                    <a:pt x="8168" y="5980"/>
                  </a:lnTo>
                  <a:lnTo>
                    <a:pt x="8228" y="6029"/>
                  </a:lnTo>
                  <a:lnTo>
                    <a:pt x="8279" y="6073"/>
                  </a:lnTo>
                  <a:lnTo>
                    <a:pt x="8323" y="6111"/>
                  </a:lnTo>
                  <a:lnTo>
                    <a:pt x="8358" y="6143"/>
                  </a:lnTo>
                  <a:lnTo>
                    <a:pt x="8406" y="6187"/>
                  </a:lnTo>
                  <a:lnTo>
                    <a:pt x="8421" y="6203"/>
                  </a:lnTo>
                  <a:lnTo>
                    <a:pt x="8421" y="6195"/>
                  </a:lnTo>
                  <a:lnTo>
                    <a:pt x="8421" y="6174"/>
                  </a:lnTo>
                  <a:lnTo>
                    <a:pt x="8420" y="6139"/>
                  </a:lnTo>
                  <a:lnTo>
                    <a:pt x="8419" y="6091"/>
                  </a:lnTo>
                  <a:lnTo>
                    <a:pt x="8417" y="6032"/>
                  </a:lnTo>
                  <a:lnTo>
                    <a:pt x="8414" y="5963"/>
                  </a:lnTo>
                  <a:lnTo>
                    <a:pt x="8411" y="5884"/>
                  </a:lnTo>
                  <a:lnTo>
                    <a:pt x="8407" y="5796"/>
                  </a:lnTo>
                  <a:lnTo>
                    <a:pt x="8401" y="5700"/>
                  </a:lnTo>
                  <a:lnTo>
                    <a:pt x="8396" y="5597"/>
                  </a:lnTo>
                  <a:lnTo>
                    <a:pt x="8389" y="5489"/>
                  </a:lnTo>
                  <a:lnTo>
                    <a:pt x="8381" y="5376"/>
                  </a:lnTo>
                  <a:lnTo>
                    <a:pt x="8371" y="5258"/>
                  </a:lnTo>
                  <a:lnTo>
                    <a:pt x="8361" y="5137"/>
                  </a:lnTo>
                  <a:lnTo>
                    <a:pt x="8349" y="5014"/>
                  </a:lnTo>
                  <a:lnTo>
                    <a:pt x="8335" y="4889"/>
                  </a:lnTo>
                  <a:lnTo>
                    <a:pt x="8328" y="4828"/>
                  </a:lnTo>
                  <a:lnTo>
                    <a:pt x="8320" y="4769"/>
                  </a:lnTo>
                  <a:lnTo>
                    <a:pt x="8312" y="4713"/>
                  </a:lnTo>
                  <a:lnTo>
                    <a:pt x="8304" y="4659"/>
                  </a:lnTo>
                  <a:lnTo>
                    <a:pt x="8295" y="4607"/>
                  </a:lnTo>
                  <a:lnTo>
                    <a:pt x="8287" y="4558"/>
                  </a:lnTo>
                  <a:lnTo>
                    <a:pt x="8278" y="4511"/>
                  </a:lnTo>
                  <a:lnTo>
                    <a:pt x="8269" y="4466"/>
                  </a:lnTo>
                  <a:lnTo>
                    <a:pt x="8252" y="4383"/>
                  </a:lnTo>
                  <a:lnTo>
                    <a:pt x="8234" y="4308"/>
                  </a:lnTo>
                  <a:lnTo>
                    <a:pt x="8216" y="4242"/>
                  </a:lnTo>
                  <a:lnTo>
                    <a:pt x="8200" y="4183"/>
                  </a:lnTo>
                  <a:lnTo>
                    <a:pt x="8184" y="4133"/>
                  </a:lnTo>
                  <a:lnTo>
                    <a:pt x="8169" y="4090"/>
                  </a:lnTo>
                  <a:lnTo>
                    <a:pt x="8156" y="4054"/>
                  </a:lnTo>
                  <a:lnTo>
                    <a:pt x="8144" y="4026"/>
                  </a:lnTo>
                  <a:lnTo>
                    <a:pt x="8135" y="4004"/>
                  </a:lnTo>
                  <a:lnTo>
                    <a:pt x="8128" y="3989"/>
                  </a:lnTo>
                  <a:lnTo>
                    <a:pt x="8123" y="3980"/>
                  </a:lnTo>
                  <a:lnTo>
                    <a:pt x="8122" y="3977"/>
                  </a:lnTo>
                  <a:lnTo>
                    <a:pt x="8124" y="3976"/>
                  </a:lnTo>
                  <a:lnTo>
                    <a:pt x="8129" y="3977"/>
                  </a:lnTo>
                  <a:lnTo>
                    <a:pt x="8138" y="3979"/>
                  </a:lnTo>
                  <a:lnTo>
                    <a:pt x="8151" y="3986"/>
                  </a:lnTo>
                  <a:lnTo>
                    <a:pt x="8159" y="3990"/>
                  </a:lnTo>
                  <a:lnTo>
                    <a:pt x="8168" y="3997"/>
                  </a:lnTo>
                  <a:lnTo>
                    <a:pt x="8178" y="4004"/>
                  </a:lnTo>
                  <a:lnTo>
                    <a:pt x="8189" y="4014"/>
                  </a:lnTo>
                  <a:lnTo>
                    <a:pt x="8201" y="4025"/>
                  </a:lnTo>
                  <a:lnTo>
                    <a:pt x="8213" y="4039"/>
                  </a:lnTo>
                  <a:lnTo>
                    <a:pt x="8227" y="4055"/>
                  </a:lnTo>
                  <a:lnTo>
                    <a:pt x="8242" y="4074"/>
                  </a:lnTo>
                  <a:lnTo>
                    <a:pt x="8258" y="4095"/>
                  </a:lnTo>
                  <a:lnTo>
                    <a:pt x="8275" y="4119"/>
                  </a:lnTo>
                  <a:lnTo>
                    <a:pt x="8293" y="4146"/>
                  </a:lnTo>
                  <a:lnTo>
                    <a:pt x="8312" y="4176"/>
                  </a:lnTo>
                  <a:lnTo>
                    <a:pt x="8332" y="4210"/>
                  </a:lnTo>
                  <a:lnTo>
                    <a:pt x="8353" y="4247"/>
                  </a:lnTo>
                  <a:lnTo>
                    <a:pt x="8375" y="4288"/>
                  </a:lnTo>
                  <a:lnTo>
                    <a:pt x="8399" y="4333"/>
                  </a:lnTo>
                  <a:lnTo>
                    <a:pt x="8424" y="4382"/>
                  </a:lnTo>
                  <a:lnTo>
                    <a:pt x="8450" y="4435"/>
                  </a:lnTo>
                  <a:lnTo>
                    <a:pt x="8476" y="4493"/>
                  </a:lnTo>
                  <a:lnTo>
                    <a:pt x="8504" y="4555"/>
                  </a:lnTo>
                  <a:lnTo>
                    <a:pt x="8533" y="4622"/>
                  </a:lnTo>
                  <a:lnTo>
                    <a:pt x="8563" y="4694"/>
                  </a:lnTo>
                  <a:lnTo>
                    <a:pt x="8594" y="4772"/>
                  </a:lnTo>
                  <a:lnTo>
                    <a:pt x="8626" y="4855"/>
                  </a:lnTo>
                  <a:lnTo>
                    <a:pt x="8659" y="4941"/>
                  </a:lnTo>
                  <a:lnTo>
                    <a:pt x="8693" y="5024"/>
                  </a:lnTo>
                  <a:lnTo>
                    <a:pt x="8727" y="5106"/>
                  </a:lnTo>
                  <a:lnTo>
                    <a:pt x="8762" y="5187"/>
                  </a:lnTo>
                  <a:lnTo>
                    <a:pt x="8799" y="5267"/>
                  </a:lnTo>
                  <a:lnTo>
                    <a:pt x="8834" y="5345"/>
                  </a:lnTo>
                  <a:lnTo>
                    <a:pt x="8870" y="5421"/>
                  </a:lnTo>
                  <a:lnTo>
                    <a:pt x="8907" y="5496"/>
                  </a:lnTo>
                  <a:lnTo>
                    <a:pt x="8944" y="5570"/>
                  </a:lnTo>
                  <a:lnTo>
                    <a:pt x="8980" y="5642"/>
                  </a:lnTo>
                  <a:lnTo>
                    <a:pt x="9017" y="5712"/>
                  </a:lnTo>
                  <a:lnTo>
                    <a:pt x="9054" y="5781"/>
                  </a:lnTo>
                  <a:lnTo>
                    <a:pt x="9090" y="5848"/>
                  </a:lnTo>
                  <a:lnTo>
                    <a:pt x="9127" y="5914"/>
                  </a:lnTo>
                  <a:lnTo>
                    <a:pt x="9164" y="5977"/>
                  </a:lnTo>
                  <a:lnTo>
                    <a:pt x="9200" y="6040"/>
                  </a:lnTo>
                  <a:lnTo>
                    <a:pt x="9271" y="6159"/>
                  </a:lnTo>
                  <a:lnTo>
                    <a:pt x="9339" y="6271"/>
                  </a:lnTo>
                  <a:lnTo>
                    <a:pt x="9405" y="6376"/>
                  </a:lnTo>
                  <a:lnTo>
                    <a:pt x="9468" y="6473"/>
                  </a:lnTo>
                  <a:lnTo>
                    <a:pt x="9528" y="6563"/>
                  </a:lnTo>
                  <a:lnTo>
                    <a:pt x="9583" y="6644"/>
                  </a:lnTo>
                  <a:lnTo>
                    <a:pt x="9633" y="6717"/>
                  </a:lnTo>
                  <a:lnTo>
                    <a:pt x="9677" y="6782"/>
                  </a:lnTo>
                  <a:lnTo>
                    <a:pt x="9698" y="6812"/>
                  </a:lnTo>
                  <a:lnTo>
                    <a:pt x="9719" y="6841"/>
                  </a:lnTo>
                  <a:lnTo>
                    <a:pt x="9740" y="6868"/>
                  </a:lnTo>
                  <a:lnTo>
                    <a:pt x="9760" y="6894"/>
                  </a:lnTo>
                  <a:lnTo>
                    <a:pt x="9780" y="6920"/>
                  </a:lnTo>
                  <a:lnTo>
                    <a:pt x="9801" y="6944"/>
                  </a:lnTo>
                  <a:lnTo>
                    <a:pt x="9821" y="6967"/>
                  </a:lnTo>
                  <a:lnTo>
                    <a:pt x="9840" y="6988"/>
                  </a:lnTo>
                  <a:lnTo>
                    <a:pt x="9879" y="7028"/>
                  </a:lnTo>
                  <a:lnTo>
                    <a:pt x="9916" y="7063"/>
                  </a:lnTo>
                  <a:lnTo>
                    <a:pt x="9951" y="7095"/>
                  </a:lnTo>
                  <a:lnTo>
                    <a:pt x="9983" y="7122"/>
                  </a:lnTo>
                  <a:lnTo>
                    <a:pt x="10013" y="7146"/>
                  </a:lnTo>
                  <a:lnTo>
                    <a:pt x="10040" y="7166"/>
                  </a:lnTo>
                  <a:lnTo>
                    <a:pt x="10064" y="7183"/>
                  </a:lnTo>
                  <a:lnTo>
                    <a:pt x="10084" y="7196"/>
                  </a:lnTo>
                  <a:lnTo>
                    <a:pt x="10112" y="7213"/>
                  </a:lnTo>
                  <a:lnTo>
                    <a:pt x="10122" y="7218"/>
                  </a:lnTo>
                  <a:lnTo>
                    <a:pt x="10133" y="7210"/>
                  </a:lnTo>
                  <a:lnTo>
                    <a:pt x="10164" y="7186"/>
                  </a:lnTo>
                  <a:lnTo>
                    <a:pt x="10187" y="7170"/>
                  </a:lnTo>
                  <a:lnTo>
                    <a:pt x="10213" y="7151"/>
                  </a:lnTo>
                  <a:lnTo>
                    <a:pt x="10245" y="7131"/>
                  </a:lnTo>
                  <a:lnTo>
                    <a:pt x="10278" y="7109"/>
                  </a:lnTo>
                  <a:lnTo>
                    <a:pt x="10315" y="7086"/>
                  </a:lnTo>
                  <a:lnTo>
                    <a:pt x="10355" y="7063"/>
                  </a:lnTo>
                  <a:lnTo>
                    <a:pt x="10397" y="7039"/>
                  </a:lnTo>
                  <a:lnTo>
                    <a:pt x="10441" y="7016"/>
                  </a:lnTo>
                  <a:lnTo>
                    <a:pt x="10487" y="6994"/>
                  </a:lnTo>
                  <a:lnTo>
                    <a:pt x="10534" y="6973"/>
                  </a:lnTo>
                  <a:lnTo>
                    <a:pt x="10559" y="6963"/>
                  </a:lnTo>
                  <a:lnTo>
                    <a:pt x="10583" y="6954"/>
                  </a:lnTo>
                  <a:lnTo>
                    <a:pt x="10608" y="6945"/>
                  </a:lnTo>
                  <a:lnTo>
                    <a:pt x="10633" y="6937"/>
                  </a:lnTo>
                  <a:lnTo>
                    <a:pt x="10658" y="6929"/>
                  </a:lnTo>
                  <a:lnTo>
                    <a:pt x="10683" y="6923"/>
                  </a:lnTo>
                  <a:lnTo>
                    <a:pt x="10708" y="6916"/>
                  </a:lnTo>
                  <a:lnTo>
                    <a:pt x="10733" y="6910"/>
                  </a:lnTo>
                  <a:lnTo>
                    <a:pt x="10782" y="6899"/>
                  </a:lnTo>
                  <a:lnTo>
                    <a:pt x="10831" y="6891"/>
                  </a:lnTo>
                  <a:lnTo>
                    <a:pt x="10878" y="6884"/>
                  </a:lnTo>
                  <a:lnTo>
                    <a:pt x="10924" y="6879"/>
                  </a:lnTo>
                  <a:lnTo>
                    <a:pt x="10968" y="6875"/>
                  </a:lnTo>
                  <a:lnTo>
                    <a:pt x="11009" y="6873"/>
                  </a:lnTo>
                  <a:lnTo>
                    <a:pt x="11047" y="6871"/>
                  </a:lnTo>
                  <a:lnTo>
                    <a:pt x="11081" y="6870"/>
                  </a:lnTo>
                  <a:lnTo>
                    <a:pt x="11111" y="6870"/>
                  </a:lnTo>
                  <a:lnTo>
                    <a:pt x="11137" y="6870"/>
                  </a:lnTo>
                  <a:lnTo>
                    <a:pt x="11173" y="6871"/>
                  </a:lnTo>
                  <a:lnTo>
                    <a:pt x="11186" y="6872"/>
                  </a:lnTo>
                  <a:lnTo>
                    <a:pt x="11185" y="6826"/>
                  </a:lnTo>
                  <a:lnTo>
                    <a:pt x="11182" y="6693"/>
                  </a:lnTo>
                  <a:lnTo>
                    <a:pt x="11178" y="6596"/>
                  </a:lnTo>
                  <a:lnTo>
                    <a:pt x="11173" y="6482"/>
                  </a:lnTo>
                  <a:lnTo>
                    <a:pt x="11166" y="6351"/>
                  </a:lnTo>
                  <a:lnTo>
                    <a:pt x="11157" y="6204"/>
                  </a:lnTo>
                  <a:lnTo>
                    <a:pt x="11146" y="6043"/>
                  </a:lnTo>
                  <a:lnTo>
                    <a:pt x="11132" y="5868"/>
                  </a:lnTo>
                  <a:lnTo>
                    <a:pt x="11115" y="5681"/>
                  </a:lnTo>
                  <a:lnTo>
                    <a:pt x="11096" y="5482"/>
                  </a:lnTo>
                  <a:lnTo>
                    <a:pt x="11072" y="5274"/>
                  </a:lnTo>
                  <a:lnTo>
                    <a:pt x="11046" y="5057"/>
                  </a:lnTo>
                  <a:lnTo>
                    <a:pt x="11015" y="4832"/>
                  </a:lnTo>
                  <a:lnTo>
                    <a:pt x="10980" y="4601"/>
                  </a:lnTo>
                  <a:lnTo>
                    <a:pt x="10940" y="4365"/>
                  </a:lnTo>
                  <a:lnTo>
                    <a:pt x="10897" y="4125"/>
                  </a:lnTo>
                  <a:lnTo>
                    <a:pt x="10848" y="3882"/>
                  </a:lnTo>
                  <a:lnTo>
                    <a:pt x="10794" y="3638"/>
                  </a:lnTo>
                  <a:lnTo>
                    <a:pt x="10735" y="3393"/>
                  </a:lnTo>
                  <a:lnTo>
                    <a:pt x="10670" y="3148"/>
                  </a:lnTo>
                  <a:lnTo>
                    <a:pt x="10599" y="2905"/>
                  </a:lnTo>
                  <a:lnTo>
                    <a:pt x="10521" y="2666"/>
                  </a:lnTo>
                  <a:lnTo>
                    <a:pt x="10437" y="2430"/>
                  </a:lnTo>
                  <a:lnTo>
                    <a:pt x="10346" y="2200"/>
                  </a:lnTo>
                  <a:lnTo>
                    <a:pt x="10249" y="1977"/>
                  </a:lnTo>
                  <a:lnTo>
                    <a:pt x="10143" y="1762"/>
                  </a:lnTo>
                  <a:lnTo>
                    <a:pt x="10031" y="1555"/>
                  </a:lnTo>
                  <a:lnTo>
                    <a:pt x="9911" y="1358"/>
                  </a:lnTo>
                  <a:lnTo>
                    <a:pt x="9782" y="1173"/>
                  </a:lnTo>
                  <a:lnTo>
                    <a:pt x="9645" y="1000"/>
                  </a:lnTo>
                  <a:lnTo>
                    <a:pt x="9495" y="841"/>
                  </a:lnTo>
                  <a:lnTo>
                    <a:pt x="9330" y="698"/>
                  </a:lnTo>
                  <a:lnTo>
                    <a:pt x="9150" y="569"/>
                  </a:lnTo>
                  <a:lnTo>
                    <a:pt x="8955" y="455"/>
                  </a:lnTo>
                  <a:lnTo>
                    <a:pt x="8748" y="355"/>
                  </a:lnTo>
                  <a:lnTo>
                    <a:pt x="8529" y="268"/>
                  </a:lnTo>
                  <a:lnTo>
                    <a:pt x="8299" y="194"/>
                  </a:lnTo>
                  <a:lnTo>
                    <a:pt x="8060" y="133"/>
                  </a:lnTo>
                  <a:lnTo>
                    <a:pt x="7812" y="84"/>
                  </a:lnTo>
                  <a:lnTo>
                    <a:pt x="7556" y="47"/>
                  </a:lnTo>
                  <a:lnTo>
                    <a:pt x="7294" y="20"/>
                  </a:lnTo>
                  <a:lnTo>
                    <a:pt x="7028" y="5"/>
                  </a:lnTo>
                  <a:lnTo>
                    <a:pt x="6756" y="0"/>
                  </a:lnTo>
                  <a:lnTo>
                    <a:pt x="6481" y="5"/>
                  </a:lnTo>
                  <a:lnTo>
                    <a:pt x="6204" y="19"/>
                  </a:lnTo>
                  <a:lnTo>
                    <a:pt x="5927" y="42"/>
                  </a:lnTo>
                  <a:lnTo>
                    <a:pt x="5649" y="74"/>
                  </a:lnTo>
                  <a:lnTo>
                    <a:pt x="5372" y="114"/>
                  </a:lnTo>
                  <a:lnTo>
                    <a:pt x="5097" y="161"/>
                  </a:lnTo>
                  <a:lnTo>
                    <a:pt x="4826" y="216"/>
                  </a:lnTo>
                  <a:lnTo>
                    <a:pt x="4558" y="278"/>
                  </a:lnTo>
                  <a:lnTo>
                    <a:pt x="4296" y="345"/>
                  </a:lnTo>
                  <a:lnTo>
                    <a:pt x="4041" y="419"/>
                  </a:lnTo>
                  <a:lnTo>
                    <a:pt x="3793" y="498"/>
                  </a:lnTo>
                  <a:lnTo>
                    <a:pt x="3553" y="582"/>
                  </a:lnTo>
                  <a:lnTo>
                    <a:pt x="3324" y="671"/>
                  </a:lnTo>
                  <a:lnTo>
                    <a:pt x="3105" y="763"/>
                  </a:lnTo>
                  <a:lnTo>
                    <a:pt x="2897" y="860"/>
                  </a:lnTo>
                  <a:lnTo>
                    <a:pt x="2703" y="959"/>
                  </a:lnTo>
                  <a:lnTo>
                    <a:pt x="2522" y="1062"/>
                  </a:lnTo>
                  <a:lnTo>
                    <a:pt x="2357" y="1167"/>
                  </a:lnTo>
                  <a:lnTo>
                    <a:pt x="2208" y="1273"/>
                  </a:lnTo>
                  <a:lnTo>
                    <a:pt x="2069" y="1380"/>
                  </a:lnTo>
                  <a:lnTo>
                    <a:pt x="1935" y="1486"/>
                  </a:lnTo>
                  <a:lnTo>
                    <a:pt x="1805" y="1592"/>
                  </a:lnTo>
                  <a:lnTo>
                    <a:pt x="1681" y="1696"/>
                  </a:lnTo>
                  <a:lnTo>
                    <a:pt x="1561" y="1799"/>
                  </a:lnTo>
                  <a:lnTo>
                    <a:pt x="1445" y="1901"/>
                  </a:lnTo>
                  <a:lnTo>
                    <a:pt x="1334" y="2001"/>
                  </a:lnTo>
                  <a:lnTo>
                    <a:pt x="1228" y="2100"/>
                  </a:lnTo>
                  <a:lnTo>
                    <a:pt x="1127" y="2197"/>
                  </a:lnTo>
                  <a:lnTo>
                    <a:pt x="1029" y="2291"/>
                  </a:lnTo>
                  <a:lnTo>
                    <a:pt x="936" y="2384"/>
                  </a:lnTo>
                  <a:lnTo>
                    <a:pt x="848" y="2474"/>
                  </a:lnTo>
                  <a:lnTo>
                    <a:pt x="765" y="2561"/>
                  </a:lnTo>
                  <a:lnTo>
                    <a:pt x="685" y="2646"/>
                  </a:lnTo>
                  <a:lnTo>
                    <a:pt x="610" y="2727"/>
                  </a:lnTo>
                  <a:lnTo>
                    <a:pt x="540" y="2806"/>
                  </a:lnTo>
                  <a:lnTo>
                    <a:pt x="474" y="2881"/>
                  </a:lnTo>
                  <a:lnTo>
                    <a:pt x="412" y="2952"/>
                  </a:lnTo>
                  <a:lnTo>
                    <a:pt x="354" y="3021"/>
                  </a:lnTo>
                  <a:lnTo>
                    <a:pt x="302" y="3085"/>
                  </a:lnTo>
                  <a:lnTo>
                    <a:pt x="253" y="3144"/>
                  </a:lnTo>
                  <a:lnTo>
                    <a:pt x="209" y="3200"/>
                  </a:lnTo>
                  <a:lnTo>
                    <a:pt x="169" y="3251"/>
                  </a:lnTo>
                  <a:lnTo>
                    <a:pt x="134" y="3298"/>
                  </a:lnTo>
                  <a:lnTo>
                    <a:pt x="75" y="3376"/>
                  </a:lnTo>
                  <a:lnTo>
                    <a:pt x="34" y="3434"/>
                  </a:lnTo>
                  <a:lnTo>
                    <a:pt x="8" y="3470"/>
                  </a:lnTo>
                  <a:lnTo>
                    <a:pt x="0" y="3482"/>
                  </a:lnTo>
                  <a:close/>
                  <a:moveTo>
                    <a:pt x="9158" y="4761"/>
                  </a:moveTo>
                  <a:lnTo>
                    <a:pt x="9160" y="4736"/>
                  </a:lnTo>
                  <a:lnTo>
                    <a:pt x="9165" y="4664"/>
                  </a:lnTo>
                  <a:lnTo>
                    <a:pt x="9172" y="4551"/>
                  </a:lnTo>
                  <a:lnTo>
                    <a:pt x="9180" y="4402"/>
                  </a:lnTo>
                  <a:lnTo>
                    <a:pt x="9189" y="4221"/>
                  </a:lnTo>
                  <a:lnTo>
                    <a:pt x="9197" y="4015"/>
                  </a:lnTo>
                  <a:lnTo>
                    <a:pt x="9200" y="3904"/>
                  </a:lnTo>
                  <a:lnTo>
                    <a:pt x="9203" y="3788"/>
                  </a:lnTo>
                  <a:lnTo>
                    <a:pt x="9206" y="3669"/>
                  </a:lnTo>
                  <a:lnTo>
                    <a:pt x="9207" y="3546"/>
                  </a:lnTo>
                  <a:lnTo>
                    <a:pt x="9208" y="3421"/>
                  </a:lnTo>
                  <a:lnTo>
                    <a:pt x="9208" y="3295"/>
                  </a:lnTo>
                  <a:lnTo>
                    <a:pt x="9206" y="3167"/>
                  </a:lnTo>
                  <a:lnTo>
                    <a:pt x="9204" y="3038"/>
                  </a:lnTo>
                  <a:lnTo>
                    <a:pt x="9200" y="2908"/>
                  </a:lnTo>
                  <a:lnTo>
                    <a:pt x="9195" y="2781"/>
                  </a:lnTo>
                  <a:lnTo>
                    <a:pt x="9188" y="2655"/>
                  </a:lnTo>
                  <a:lnTo>
                    <a:pt x="9180" y="2530"/>
                  </a:lnTo>
                  <a:lnTo>
                    <a:pt x="9170" y="2409"/>
                  </a:lnTo>
                  <a:lnTo>
                    <a:pt x="9157" y="2291"/>
                  </a:lnTo>
                  <a:lnTo>
                    <a:pt x="9143" y="2177"/>
                  </a:lnTo>
                  <a:lnTo>
                    <a:pt x="9126" y="2068"/>
                  </a:lnTo>
                  <a:lnTo>
                    <a:pt x="9108" y="1964"/>
                  </a:lnTo>
                  <a:lnTo>
                    <a:pt x="9087" y="1866"/>
                  </a:lnTo>
                  <a:lnTo>
                    <a:pt x="9064" y="1775"/>
                  </a:lnTo>
                  <a:lnTo>
                    <a:pt x="9038" y="1691"/>
                  </a:lnTo>
                  <a:lnTo>
                    <a:pt x="9011" y="1613"/>
                  </a:lnTo>
                  <a:lnTo>
                    <a:pt x="8983" y="1540"/>
                  </a:lnTo>
                  <a:lnTo>
                    <a:pt x="8956" y="1471"/>
                  </a:lnTo>
                  <a:lnTo>
                    <a:pt x="8929" y="1406"/>
                  </a:lnTo>
                  <a:lnTo>
                    <a:pt x="8901" y="1344"/>
                  </a:lnTo>
                  <a:lnTo>
                    <a:pt x="8874" y="1287"/>
                  </a:lnTo>
                  <a:lnTo>
                    <a:pt x="8847" y="1234"/>
                  </a:lnTo>
                  <a:lnTo>
                    <a:pt x="8821" y="1184"/>
                  </a:lnTo>
                  <a:lnTo>
                    <a:pt x="8795" y="1137"/>
                  </a:lnTo>
                  <a:lnTo>
                    <a:pt x="8768" y="1094"/>
                  </a:lnTo>
                  <a:lnTo>
                    <a:pt x="8743" y="1054"/>
                  </a:lnTo>
                  <a:lnTo>
                    <a:pt x="8718" y="1017"/>
                  </a:lnTo>
                  <a:lnTo>
                    <a:pt x="8694" y="982"/>
                  </a:lnTo>
                  <a:lnTo>
                    <a:pt x="8670" y="951"/>
                  </a:lnTo>
                  <a:lnTo>
                    <a:pt x="8647" y="923"/>
                  </a:lnTo>
                  <a:lnTo>
                    <a:pt x="8625" y="897"/>
                  </a:lnTo>
                  <a:lnTo>
                    <a:pt x="8604" y="874"/>
                  </a:lnTo>
                  <a:lnTo>
                    <a:pt x="8584" y="853"/>
                  </a:lnTo>
                  <a:lnTo>
                    <a:pt x="8565" y="835"/>
                  </a:lnTo>
                  <a:lnTo>
                    <a:pt x="8547" y="818"/>
                  </a:lnTo>
                  <a:lnTo>
                    <a:pt x="8529" y="804"/>
                  </a:lnTo>
                  <a:lnTo>
                    <a:pt x="8514" y="792"/>
                  </a:lnTo>
                  <a:lnTo>
                    <a:pt x="8499" y="781"/>
                  </a:lnTo>
                  <a:lnTo>
                    <a:pt x="8485" y="772"/>
                  </a:lnTo>
                  <a:lnTo>
                    <a:pt x="8463" y="758"/>
                  </a:lnTo>
                  <a:lnTo>
                    <a:pt x="8446" y="749"/>
                  </a:lnTo>
                  <a:lnTo>
                    <a:pt x="8435" y="745"/>
                  </a:lnTo>
                  <a:lnTo>
                    <a:pt x="8432" y="744"/>
                  </a:lnTo>
                  <a:lnTo>
                    <a:pt x="8433" y="757"/>
                  </a:lnTo>
                  <a:lnTo>
                    <a:pt x="8438" y="796"/>
                  </a:lnTo>
                  <a:lnTo>
                    <a:pt x="8446" y="858"/>
                  </a:lnTo>
                  <a:lnTo>
                    <a:pt x="8457" y="943"/>
                  </a:lnTo>
                  <a:lnTo>
                    <a:pt x="8470" y="1048"/>
                  </a:lnTo>
                  <a:lnTo>
                    <a:pt x="8485" y="1171"/>
                  </a:lnTo>
                  <a:lnTo>
                    <a:pt x="8502" y="1311"/>
                  </a:lnTo>
                  <a:lnTo>
                    <a:pt x="8521" y="1465"/>
                  </a:lnTo>
                  <a:lnTo>
                    <a:pt x="8541" y="1633"/>
                  </a:lnTo>
                  <a:lnTo>
                    <a:pt x="8561" y="1812"/>
                  </a:lnTo>
                  <a:lnTo>
                    <a:pt x="8583" y="2001"/>
                  </a:lnTo>
                  <a:lnTo>
                    <a:pt x="8604" y="2198"/>
                  </a:lnTo>
                  <a:lnTo>
                    <a:pt x="8626" y="2401"/>
                  </a:lnTo>
                  <a:lnTo>
                    <a:pt x="8647" y="2608"/>
                  </a:lnTo>
                  <a:lnTo>
                    <a:pt x="8667" y="2818"/>
                  </a:lnTo>
                  <a:lnTo>
                    <a:pt x="8687" y="3031"/>
                  </a:lnTo>
                  <a:lnTo>
                    <a:pt x="8698" y="3135"/>
                  </a:lnTo>
                  <a:lnTo>
                    <a:pt x="8709" y="3236"/>
                  </a:lnTo>
                  <a:lnTo>
                    <a:pt x="8722" y="3333"/>
                  </a:lnTo>
                  <a:lnTo>
                    <a:pt x="8737" y="3428"/>
                  </a:lnTo>
                  <a:lnTo>
                    <a:pt x="8752" y="3520"/>
                  </a:lnTo>
                  <a:lnTo>
                    <a:pt x="8770" y="3608"/>
                  </a:lnTo>
                  <a:lnTo>
                    <a:pt x="8787" y="3694"/>
                  </a:lnTo>
                  <a:lnTo>
                    <a:pt x="8805" y="3776"/>
                  </a:lnTo>
                  <a:lnTo>
                    <a:pt x="8823" y="3855"/>
                  </a:lnTo>
                  <a:lnTo>
                    <a:pt x="8842" y="3931"/>
                  </a:lnTo>
                  <a:lnTo>
                    <a:pt x="8862" y="4003"/>
                  </a:lnTo>
                  <a:lnTo>
                    <a:pt x="8882" y="4073"/>
                  </a:lnTo>
                  <a:lnTo>
                    <a:pt x="8902" y="4139"/>
                  </a:lnTo>
                  <a:lnTo>
                    <a:pt x="8921" y="4202"/>
                  </a:lnTo>
                  <a:lnTo>
                    <a:pt x="8941" y="4262"/>
                  </a:lnTo>
                  <a:lnTo>
                    <a:pt x="8961" y="4318"/>
                  </a:lnTo>
                  <a:lnTo>
                    <a:pt x="8980" y="4371"/>
                  </a:lnTo>
                  <a:lnTo>
                    <a:pt x="9000" y="4421"/>
                  </a:lnTo>
                  <a:lnTo>
                    <a:pt x="9018" y="4467"/>
                  </a:lnTo>
                  <a:lnTo>
                    <a:pt x="9036" y="4510"/>
                  </a:lnTo>
                  <a:lnTo>
                    <a:pt x="9069" y="4587"/>
                  </a:lnTo>
                  <a:lnTo>
                    <a:pt x="9098" y="4649"/>
                  </a:lnTo>
                  <a:lnTo>
                    <a:pt x="9123" y="4698"/>
                  </a:lnTo>
                  <a:lnTo>
                    <a:pt x="9142" y="4733"/>
                  </a:lnTo>
                  <a:lnTo>
                    <a:pt x="9154" y="4754"/>
                  </a:lnTo>
                  <a:lnTo>
                    <a:pt x="9158" y="4761"/>
                  </a:lnTo>
                  <a:close/>
                  <a:moveTo>
                    <a:pt x="7927" y="3653"/>
                  </a:moveTo>
                  <a:lnTo>
                    <a:pt x="7923" y="3632"/>
                  </a:lnTo>
                  <a:lnTo>
                    <a:pt x="7912" y="3571"/>
                  </a:lnTo>
                  <a:lnTo>
                    <a:pt x="7895" y="3476"/>
                  </a:lnTo>
                  <a:lnTo>
                    <a:pt x="7871" y="3352"/>
                  </a:lnTo>
                  <a:lnTo>
                    <a:pt x="7856" y="3280"/>
                  </a:lnTo>
                  <a:lnTo>
                    <a:pt x="7840" y="3202"/>
                  </a:lnTo>
                  <a:lnTo>
                    <a:pt x="7823" y="3120"/>
                  </a:lnTo>
                  <a:lnTo>
                    <a:pt x="7803" y="3033"/>
                  </a:lnTo>
                  <a:lnTo>
                    <a:pt x="7783" y="2941"/>
                  </a:lnTo>
                  <a:lnTo>
                    <a:pt x="7760" y="2848"/>
                  </a:lnTo>
                  <a:lnTo>
                    <a:pt x="7737" y="2752"/>
                  </a:lnTo>
                  <a:lnTo>
                    <a:pt x="7711" y="2653"/>
                  </a:lnTo>
                  <a:lnTo>
                    <a:pt x="7685" y="2554"/>
                  </a:lnTo>
                  <a:lnTo>
                    <a:pt x="7655" y="2454"/>
                  </a:lnTo>
                  <a:lnTo>
                    <a:pt x="7626" y="2353"/>
                  </a:lnTo>
                  <a:lnTo>
                    <a:pt x="7595" y="2254"/>
                  </a:lnTo>
                  <a:lnTo>
                    <a:pt x="7563" y="2155"/>
                  </a:lnTo>
                  <a:lnTo>
                    <a:pt x="7529" y="2058"/>
                  </a:lnTo>
                  <a:lnTo>
                    <a:pt x="7494" y="1963"/>
                  </a:lnTo>
                  <a:lnTo>
                    <a:pt x="7458" y="1872"/>
                  </a:lnTo>
                  <a:lnTo>
                    <a:pt x="7420" y="1783"/>
                  </a:lnTo>
                  <a:lnTo>
                    <a:pt x="7382" y="1699"/>
                  </a:lnTo>
                  <a:lnTo>
                    <a:pt x="7342" y="1620"/>
                  </a:lnTo>
                  <a:lnTo>
                    <a:pt x="7300" y="1546"/>
                  </a:lnTo>
                  <a:lnTo>
                    <a:pt x="7257" y="1478"/>
                  </a:lnTo>
                  <a:lnTo>
                    <a:pt x="7214" y="1417"/>
                  </a:lnTo>
                  <a:lnTo>
                    <a:pt x="7169" y="1362"/>
                  </a:lnTo>
                  <a:lnTo>
                    <a:pt x="7123" y="1316"/>
                  </a:lnTo>
                  <a:lnTo>
                    <a:pt x="7077" y="1275"/>
                  </a:lnTo>
                  <a:lnTo>
                    <a:pt x="7032" y="1236"/>
                  </a:lnTo>
                  <a:lnTo>
                    <a:pt x="6988" y="1200"/>
                  </a:lnTo>
                  <a:lnTo>
                    <a:pt x="6944" y="1166"/>
                  </a:lnTo>
                  <a:lnTo>
                    <a:pt x="6902" y="1134"/>
                  </a:lnTo>
                  <a:lnTo>
                    <a:pt x="6861" y="1105"/>
                  </a:lnTo>
                  <a:lnTo>
                    <a:pt x="6821" y="1077"/>
                  </a:lnTo>
                  <a:lnTo>
                    <a:pt x="6782" y="1052"/>
                  </a:lnTo>
                  <a:lnTo>
                    <a:pt x="6744" y="1029"/>
                  </a:lnTo>
                  <a:lnTo>
                    <a:pt x="6707" y="1007"/>
                  </a:lnTo>
                  <a:lnTo>
                    <a:pt x="6672" y="987"/>
                  </a:lnTo>
                  <a:lnTo>
                    <a:pt x="6638" y="968"/>
                  </a:lnTo>
                  <a:lnTo>
                    <a:pt x="6605" y="952"/>
                  </a:lnTo>
                  <a:lnTo>
                    <a:pt x="6573" y="937"/>
                  </a:lnTo>
                  <a:lnTo>
                    <a:pt x="6542" y="923"/>
                  </a:lnTo>
                  <a:lnTo>
                    <a:pt x="6514" y="911"/>
                  </a:lnTo>
                  <a:lnTo>
                    <a:pt x="6486" y="900"/>
                  </a:lnTo>
                  <a:lnTo>
                    <a:pt x="6461" y="891"/>
                  </a:lnTo>
                  <a:lnTo>
                    <a:pt x="6436" y="883"/>
                  </a:lnTo>
                  <a:lnTo>
                    <a:pt x="6414" y="875"/>
                  </a:lnTo>
                  <a:lnTo>
                    <a:pt x="6373" y="864"/>
                  </a:lnTo>
                  <a:lnTo>
                    <a:pt x="6339" y="856"/>
                  </a:lnTo>
                  <a:lnTo>
                    <a:pt x="6313" y="851"/>
                  </a:lnTo>
                  <a:lnTo>
                    <a:pt x="6293" y="848"/>
                  </a:lnTo>
                  <a:lnTo>
                    <a:pt x="6281" y="846"/>
                  </a:lnTo>
                  <a:lnTo>
                    <a:pt x="6277" y="846"/>
                  </a:lnTo>
                  <a:lnTo>
                    <a:pt x="6286" y="855"/>
                  </a:lnTo>
                  <a:lnTo>
                    <a:pt x="6311" y="882"/>
                  </a:lnTo>
                  <a:lnTo>
                    <a:pt x="6350" y="925"/>
                  </a:lnTo>
                  <a:lnTo>
                    <a:pt x="6401" y="981"/>
                  </a:lnTo>
                  <a:lnTo>
                    <a:pt x="6462" y="1051"/>
                  </a:lnTo>
                  <a:lnTo>
                    <a:pt x="6531" y="1130"/>
                  </a:lnTo>
                  <a:lnTo>
                    <a:pt x="6606" y="1218"/>
                  </a:lnTo>
                  <a:lnTo>
                    <a:pt x="6683" y="1313"/>
                  </a:lnTo>
                  <a:lnTo>
                    <a:pt x="6722" y="1362"/>
                  </a:lnTo>
                  <a:lnTo>
                    <a:pt x="6762" y="1413"/>
                  </a:lnTo>
                  <a:lnTo>
                    <a:pt x="6801" y="1465"/>
                  </a:lnTo>
                  <a:lnTo>
                    <a:pt x="6839" y="1517"/>
                  </a:lnTo>
                  <a:lnTo>
                    <a:pt x="6877" y="1570"/>
                  </a:lnTo>
                  <a:lnTo>
                    <a:pt x="6914" y="1623"/>
                  </a:lnTo>
                  <a:lnTo>
                    <a:pt x="6950" y="1675"/>
                  </a:lnTo>
                  <a:lnTo>
                    <a:pt x="6984" y="1728"/>
                  </a:lnTo>
                  <a:lnTo>
                    <a:pt x="7016" y="1781"/>
                  </a:lnTo>
                  <a:lnTo>
                    <a:pt x="7046" y="1832"/>
                  </a:lnTo>
                  <a:lnTo>
                    <a:pt x="7073" y="1883"/>
                  </a:lnTo>
                  <a:lnTo>
                    <a:pt x="7098" y="1933"/>
                  </a:lnTo>
                  <a:lnTo>
                    <a:pt x="7120" y="1982"/>
                  </a:lnTo>
                  <a:lnTo>
                    <a:pt x="7139" y="2029"/>
                  </a:lnTo>
                  <a:lnTo>
                    <a:pt x="7154" y="2074"/>
                  </a:lnTo>
                  <a:lnTo>
                    <a:pt x="7166" y="2117"/>
                  </a:lnTo>
                  <a:lnTo>
                    <a:pt x="7184" y="2201"/>
                  </a:lnTo>
                  <a:lnTo>
                    <a:pt x="7200" y="2281"/>
                  </a:lnTo>
                  <a:lnTo>
                    <a:pt x="7214" y="2358"/>
                  </a:lnTo>
                  <a:lnTo>
                    <a:pt x="7226" y="2432"/>
                  </a:lnTo>
                  <a:lnTo>
                    <a:pt x="7237" y="2502"/>
                  </a:lnTo>
                  <a:lnTo>
                    <a:pt x="7246" y="2567"/>
                  </a:lnTo>
                  <a:lnTo>
                    <a:pt x="7253" y="2628"/>
                  </a:lnTo>
                  <a:lnTo>
                    <a:pt x="7260" y="2683"/>
                  </a:lnTo>
                  <a:lnTo>
                    <a:pt x="7265" y="2734"/>
                  </a:lnTo>
                  <a:lnTo>
                    <a:pt x="7269" y="2779"/>
                  </a:lnTo>
                  <a:lnTo>
                    <a:pt x="7272" y="2817"/>
                  </a:lnTo>
                  <a:lnTo>
                    <a:pt x="7274" y="2850"/>
                  </a:lnTo>
                  <a:lnTo>
                    <a:pt x="7275" y="2876"/>
                  </a:lnTo>
                  <a:lnTo>
                    <a:pt x="7276" y="2895"/>
                  </a:lnTo>
                  <a:lnTo>
                    <a:pt x="7276" y="2906"/>
                  </a:lnTo>
                  <a:lnTo>
                    <a:pt x="7277" y="2910"/>
                  </a:lnTo>
                  <a:lnTo>
                    <a:pt x="7269" y="2901"/>
                  </a:lnTo>
                  <a:lnTo>
                    <a:pt x="7246" y="2874"/>
                  </a:lnTo>
                  <a:lnTo>
                    <a:pt x="7208" y="2831"/>
                  </a:lnTo>
                  <a:lnTo>
                    <a:pt x="7158" y="2775"/>
                  </a:lnTo>
                  <a:lnTo>
                    <a:pt x="7095" y="2708"/>
                  </a:lnTo>
                  <a:lnTo>
                    <a:pt x="7021" y="2632"/>
                  </a:lnTo>
                  <a:lnTo>
                    <a:pt x="6980" y="2592"/>
                  </a:lnTo>
                  <a:lnTo>
                    <a:pt x="6935" y="2550"/>
                  </a:lnTo>
                  <a:lnTo>
                    <a:pt x="6890" y="2507"/>
                  </a:lnTo>
                  <a:lnTo>
                    <a:pt x="6842" y="2463"/>
                  </a:lnTo>
                  <a:lnTo>
                    <a:pt x="6792" y="2418"/>
                  </a:lnTo>
                  <a:lnTo>
                    <a:pt x="6740" y="2373"/>
                  </a:lnTo>
                  <a:lnTo>
                    <a:pt x="6686" y="2328"/>
                  </a:lnTo>
                  <a:lnTo>
                    <a:pt x="6631" y="2283"/>
                  </a:lnTo>
                  <a:lnTo>
                    <a:pt x="6573" y="2239"/>
                  </a:lnTo>
                  <a:lnTo>
                    <a:pt x="6514" y="2196"/>
                  </a:lnTo>
                  <a:lnTo>
                    <a:pt x="6454" y="2153"/>
                  </a:lnTo>
                  <a:lnTo>
                    <a:pt x="6393" y="2112"/>
                  </a:lnTo>
                  <a:lnTo>
                    <a:pt x="6331" y="2072"/>
                  </a:lnTo>
                  <a:lnTo>
                    <a:pt x="6268" y="2034"/>
                  </a:lnTo>
                  <a:lnTo>
                    <a:pt x="6203" y="1999"/>
                  </a:lnTo>
                  <a:lnTo>
                    <a:pt x="6139" y="1965"/>
                  </a:lnTo>
                  <a:lnTo>
                    <a:pt x="6073" y="1935"/>
                  </a:lnTo>
                  <a:lnTo>
                    <a:pt x="6008" y="1907"/>
                  </a:lnTo>
                  <a:lnTo>
                    <a:pt x="5942" y="1883"/>
                  </a:lnTo>
                  <a:lnTo>
                    <a:pt x="5875" y="1862"/>
                  </a:lnTo>
                  <a:lnTo>
                    <a:pt x="5807" y="1844"/>
                  </a:lnTo>
                  <a:lnTo>
                    <a:pt x="5739" y="1829"/>
                  </a:lnTo>
                  <a:lnTo>
                    <a:pt x="5670" y="1816"/>
                  </a:lnTo>
                  <a:lnTo>
                    <a:pt x="5600" y="1805"/>
                  </a:lnTo>
                  <a:lnTo>
                    <a:pt x="5529" y="1797"/>
                  </a:lnTo>
                  <a:lnTo>
                    <a:pt x="5457" y="1791"/>
                  </a:lnTo>
                  <a:lnTo>
                    <a:pt x="5386" y="1787"/>
                  </a:lnTo>
                  <a:lnTo>
                    <a:pt x="5315" y="1785"/>
                  </a:lnTo>
                  <a:lnTo>
                    <a:pt x="5244" y="1784"/>
                  </a:lnTo>
                  <a:lnTo>
                    <a:pt x="5174" y="1785"/>
                  </a:lnTo>
                  <a:lnTo>
                    <a:pt x="5104" y="1787"/>
                  </a:lnTo>
                  <a:lnTo>
                    <a:pt x="5035" y="1791"/>
                  </a:lnTo>
                  <a:lnTo>
                    <a:pt x="4968" y="1795"/>
                  </a:lnTo>
                  <a:lnTo>
                    <a:pt x="4902" y="1801"/>
                  </a:lnTo>
                  <a:lnTo>
                    <a:pt x="4838" y="1807"/>
                  </a:lnTo>
                  <a:lnTo>
                    <a:pt x="4776" y="1815"/>
                  </a:lnTo>
                  <a:lnTo>
                    <a:pt x="4715" y="1823"/>
                  </a:lnTo>
                  <a:lnTo>
                    <a:pt x="4657" y="1831"/>
                  </a:lnTo>
                  <a:lnTo>
                    <a:pt x="4601" y="1840"/>
                  </a:lnTo>
                  <a:lnTo>
                    <a:pt x="4548" y="1848"/>
                  </a:lnTo>
                  <a:lnTo>
                    <a:pt x="4452" y="1866"/>
                  </a:lnTo>
                  <a:lnTo>
                    <a:pt x="4368" y="1883"/>
                  </a:lnTo>
                  <a:lnTo>
                    <a:pt x="4301" y="1898"/>
                  </a:lnTo>
                  <a:lnTo>
                    <a:pt x="4250" y="1910"/>
                  </a:lnTo>
                  <a:lnTo>
                    <a:pt x="4219" y="1918"/>
                  </a:lnTo>
                  <a:lnTo>
                    <a:pt x="4208" y="1921"/>
                  </a:lnTo>
                  <a:lnTo>
                    <a:pt x="4228" y="1925"/>
                  </a:lnTo>
                  <a:lnTo>
                    <a:pt x="4287" y="1937"/>
                  </a:lnTo>
                  <a:lnTo>
                    <a:pt x="4379" y="1956"/>
                  </a:lnTo>
                  <a:lnTo>
                    <a:pt x="4503" y="1982"/>
                  </a:lnTo>
                  <a:lnTo>
                    <a:pt x="4573" y="1999"/>
                  </a:lnTo>
                  <a:lnTo>
                    <a:pt x="4650" y="2016"/>
                  </a:lnTo>
                  <a:lnTo>
                    <a:pt x="4732" y="2036"/>
                  </a:lnTo>
                  <a:lnTo>
                    <a:pt x="4820" y="2058"/>
                  </a:lnTo>
                  <a:lnTo>
                    <a:pt x="4911" y="2081"/>
                  </a:lnTo>
                  <a:lnTo>
                    <a:pt x="5005" y="2106"/>
                  </a:lnTo>
                  <a:lnTo>
                    <a:pt x="5103" y="2133"/>
                  </a:lnTo>
                  <a:lnTo>
                    <a:pt x="5204" y="2161"/>
                  </a:lnTo>
                  <a:lnTo>
                    <a:pt x="5307" y="2191"/>
                  </a:lnTo>
                  <a:lnTo>
                    <a:pt x="5411" y="2223"/>
                  </a:lnTo>
                  <a:lnTo>
                    <a:pt x="5517" y="2257"/>
                  </a:lnTo>
                  <a:lnTo>
                    <a:pt x="5622" y="2292"/>
                  </a:lnTo>
                  <a:lnTo>
                    <a:pt x="5728" y="2329"/>
                  </a:lnTo>
                  <a:lnTo>
                    <a:pt x="5833" y="2368"/>
                  </a:lnTo>
                  <a:lnTo>
                    <a:pt x="5938" y="2408"/>
                  </a:lnTo>
                  <a:lnTo>
                    <a:pt x="6040" y="2450"/>
                  </a:lnTo>
                  <a:lnTo>
                    <a:pt x="6140" y="2494"/>
                  </a:lnTo>
                  <a:lnTo>
                    <a:pt x="6239" y="2539"/>
                  </a:lnTo>
                  <a:lnTo>
                    <a:pt x="6333" y="2585"/>
                  </a:lnTo>
                  <a:lnTo>
                    <a:pt x="6423" y="2634"/>
                  </a:lnTo>
                  <a:lnTo>
                    <a:pt x="6510" y="2683"/>
                  </a:lnTo>
                  <a:lnTo>
                    <a:pt x="6592" y="2735"/>
                  </a:lnTo>
                  <a:lnTo>
                    <a:pt x="6668" y="2788"/>
                  </a:lnTo>
                  <a:lnTo>
                    <a:pt x="6738" y="2842"/>
                  </a:lnTo>
                  <a:lnTo>
                    <a:pt x="6805" y="2896"/>
                  </a:lnTo>
                  <a:lnTo>
                    <a:pt x="6870" y="2948"/>
                  </a:lnTo>
                  <a:lnTo>
                    <a:pt x="6933" y="2999"/>
                  </a:lnTo>
                  <a:lnTo>
                    <a:pt x="6996" y="3047"/>
                  </a:lnTo>
                  <a:lnTo>
                    <a:pt x="7056" y="3093"/>
                  </a:lnTo>
                  <a:lnTo>
                    <a:pt x="7115" y="3136"/>
                  </a:lnTo>
                  <a:lnTo>
                    <a:pt x="7172" y="3178"/>
                  </a:lnTo>
                  <a:lnTo>
                    <a:pt x="7227" y="3218"/>
                  </a:lnTo>
                  <a:lnTo>
                    <a:pt x="7333" y="3292"/>
                  </a:lnTo>
                  <a:lnTo>
                    <a:pt x="7430" y="3358"/>
                  </a:lnTo>
                  <a:lnTo>
                    <a:pt x="7520" y="3417"/>
                  </a:lnTo>
                  <a:lnTo>
                    <a:pt x="7602" y="3469"/>
                  </a:lnTo>
                  <a:lnTo>
                    <a:pt x="7676" y="3514"/>
                  </a:lnTo>
                  <a:lnTo>
                    <a:pt x="7740" y="3552"/>
                  </a:lnTo>
                  <a:lnTo>
                    <a:pt x="7796" y="3584"/>
                  </a:lnTo>
                  <a:lnTo>
                    <a:pt x="7842" y="3609"/>
                  </a:lnTo>
                  <a:lnTo>
                    <a:pt x="7879" y="3629"/>
                  </a:lnTo>
                  <a:lnTo>
                    <a:pt x="7905" y="3642"/>
                  </a:lnTo>
                  <a:lnTo>
                    <a:pt x="7921" y="3650"/>
                  </a:lnTo>
                  <a:lnTo>
                    <a:pt x="7927" y="3653"/>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 name="Freeform 7"/>
            <p:cNvSpPr>
              <a:spLocks/>
            </p:cNvSpPr>
            <p:nvPr/>
          </p:nvSpPr>
          <p:spPr bwMode="auto">
            <a:xfrm>
              <a:off x="3193399" y="4847028"/>
              <a:ext cx="455613" cy="455613"/>
            </a:xfrm>
            <a:custGeom>
              <a:avLst/>
              <a:gdLst>
                <a:gd name="T0" fmla="*/ 1899 w 3445"/>
                <a:gd name="T1" fmla="*/ 9 h 3437"/>
                <a:gd name="T2" fmla="*/ 2152 w 3445"/>
                <a:gd name="T3" fmla="*/ 54 h 3437"/>
                <a:gd name="T4" fmla="*/ 2393 w 3445"/>
                <a:gd name="T5" fmla="*/ 135 h 3437"/>
                <a:gd name="T6" fmla="*/ 2616 w 3445"/>
                <a:gd name="T7" fmla="*/ 249 h 3437"/>
                <a:gd name="T8" fmla="*/ 2818 w 3445"/>
                <a:gd name="T9" fmla="*/ 392 h 3437"/>
                <a:gd name="T10" fmla="*/ 2998 w 3445"/>
                <a:gd name="T11" fmla="*/ 563 h 3437"/>
                <a:gd name="T12" fmla="*/ 3151 w 3445"/>
                <a:gd name="T13" fmla="*/ 758 h 3437"/>
                <a:gd name="T14" fmla="*/ 3276 w 3445"/>
                <a:gd name="T15" fmla="*/ 973 h 3437"/>
                <a:gd name="T16" fmla="*/ 3368 w 3445"/>
                <a:gd name="T17" fmla="*/ 1207 h 3437"/>
                <a:gd name="T18" fmla="*/ 3425 w 3445"/>
                <a:gd name="T19" fmla="*/ 1456 h 3437"/>
                <a:gd name="T20" fmla="*/ 3445 w 3445"/>
                <a:gd name="T21" fmla="*/ 1718 h 3437"/>
                <a:gd name="T22" fmla="*/ 3425 w 3445"/>
                <a:gd name="T23" fmla="*/ 1981 h 3437"/>
                <a:gd name="T24" fmla="*/ 3368 w 3445"/>
                <a:gd name="T25" fmla="*/ 2230 h 3437"/>
                <a:gd name="T26" fmla="*/ 3276 w 3445"/>
                <a:gd name="T27" fmla="*/ 2464 h 3437"/>
                <a:gd name="T28" fmla="*/ 3151 w 3445"/>
                <a:gd name="T29" fmla="*/ 2680 h 3437"/>
                <a:gd name="T30" fmla="*/ 2998 w 3445"/>
                <a:gd name="T31" fmla="*/ 2874 h 3437"/>
                <a:gd name="T32" fmla="*/ 2818 w 3445"/>
                <a:gd name="T33" fmla="*/ 3045 h 3437"/>
                <a:gd name="T34" fmla="*/ 2616 w 3445"/>
                <a:gd name="T35" fmla="*/ 3188 h 3437"/>
                <a:gd name="T36" fmla="*/ 2393 w 3445"/>
                <a:gd name="T37" fmla="*/ 3302 h 3437"/>
                <a:gd name="T38" fmla="*/ 2152 w 3445"/>
                <a:gd name="T39" fmla="*/ 3383 h 3437"/>
                <a:gd name="T40" fmla="*/ 1899 w 3445"/>
                <a:gd name="T41" fmla="*/ 3428 h 3437"/>
                <a:gd name="T42" fmla="*/ 1634 w 3445"/>
                <a:gd name="T43" fmla="*/ 3435 h 3437"/>
                <a:gd name="T44" fmla="*/ 1375 w 3445"/>
                <a:gd name="T45" fmla="*/ 3402 h 3437"/>
                <a:gd name="T46" fmla="*/ 1130 w 3445"/>
                <a:gd name="T47" fmla="*/ 3333 h 3437"/>
                <a:gd name="T48" fmla="*/ 901 w 3445"/>
                <a:gd name="T49" fmla="*/ 3230 h 3437"/>
                <a:gd name="T50" fmla="*/ 691 w 3445"/>
                <a:gd name="T51" fmla="*/ 3096 h 3437"/>
                <a:gd name="T52" fmla="*/ 504 w 3445"/>
                <a:gd name="T53" fmla="*/ 2934 h 3437"/>
                <a:gd name="T54" fmla="*/ 342 w 3445"/>
                <a:gd name="T55" fmla="*/ 2747 h 3437"/>
                <a:gd name="T56" fmla="*/ 208 w 3445"/>
                <a:gd name="T57" fmla="*/ 2538 h 3437"/>
                <a:gd name="T58" fmla="*/ 104 w 3445"/>
                <a:gd name="T59" fmla="*/ 2310 h 3437"/>
                <a:gd name="T60" fmla="*/ 35 w 3445"/>
                <a:gd name="T61" fmla="*/ 2065 h 3437"/>
                <a:gd name="T62" fmla="*/ 2 w 3445"/>
                <a:gd name="T63" fmla="*/ 1807 h 3437"/>
                <a:gd name="T64" fmla="*/ 9 w 3445"/>
                <a:gd name="T65" fmla="*/ 1542 h 3437"/>
                <a:gd name="T66" fmla="*/ 54 w 3445"/>
                <a:gd name="T67" fmla="*/ 1289 h 3437"/>
                <a:gd name="T68" fmla="*/ 135 w 3445"/>
                <a:gd name="T69" fmla="*/ 1049 h 3437"/>
                <a:gd name="T70" fmla="*/ 249 w 3445"/>
                <a:gd name="T71" fmla="*/ 827 h 3437"/>
                <a:gd name="T72" fmla="*/ 394 w 3445"/>
                <a:gd name="T73" fmla="*/ 625 h 3437"/>
                <a:gd name="T74" fmla="*/ 564 w 3445"/>
                <a:gd name="T75" fmla="*/ 446 h 3437"/>
                <a:gd name="T76" fmla="*/ 760 w 3445"/>
                <a:gd name="T77" fmla="*/ 293 h 3437"/>
                <a:gd name="T78" fmla="*/ 975 w 3445"/>
                <a:gd name="T79" fmla="*/ 169 h 3437"/>
                <a:gd name="T80" fmla="*/ 1210 w 3445"/>
                <a:gd name="T81" fmla="*/ 77 h 3437"/>
                <a:gd name="T82" fmla="*/ 1461 w 3445"/>
                <a:gd name="T83" fmla="*/ 20 h 3437"/>
                <a:gd name="T84" fmla="*/ 1722 w 3445"/>
                <a:gd name="T85" fmla="*/ 0 h 3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445" h="3437">
                  <a:moveTo>
                    <a:pt x="1722" y="0"/>
                  </a:moveTo>
                  <a:lnTo>
                    <a:pt x="1812" y="2"/>
                  </a:lnTo>
                  <a:lnTo>
                    <a:pt x="1899" y="9"/>
                  </a:lnTo>
                  <a:lnTo>
                    <a:pt x="1985" y="20"/>
                  </a:lnTo>
                  <a:lnTo>
                    <a:pt x="2069" y="35"/>
                  </a:lnTo>
                  <a:lnTo>
                    <a:pt x="2152" y="54"/>
                  </a:lnTo>
                  <a:lnTo>
                    <a:pt x="2235" y="77"/>
                  </a:lnTo>
                  <a:lnTo>
                    <a:pt x="2315" y="104"/>
                  </a:lnTo>
                  <a:lnTo>
                    <a:pt x="2393" y="135"/>
                  </a:lnTo>
                  <a:lnTo>
                    <a:pt x="2469" y="169"/>
                  </a:lnTo>
                  <a:lnTo>
                    <a:pt x="2544" y="207"/>
                  </a:lnTo>
                  <a:lnTo>
                    <a:pt x="2616" y="249"/>
                  </a:lnTo>
                  <a:lnTo>
                    <a:pt x="2686" y="293"/>
                  </a:lnTo>
                  <a:lnTo>
                    <a:pt x="2753" y="341"/>
                  </a:lnTo>
                  <a:lnTo>
                    <a:pt x="2818" y="392"/>
                  </a:lnTo>
                  <a:lnTo>
                    <a:pt x="2880" y="446"/>
                  </a:lnTo>
                  <a:lnTo>
                    <a:pt x="2941" y="503"/>
                  </a:lnTo>
                  <a:lnTo>
                    <a:pt x="2998" y="563"/>
                  </a:lnTo>
                  <a:lnTo>
                    <a:pt x="3052" y="625"/>
                  </a:lnTo>
                  <a:lnTo>
                    <a:pt x="3103" y="690"/>
                  </a:lnTo>
                  <a:lnTo>
                    <a:pt x="3151" y="758"/>
                  </a:lnTo>
                  <a:lnTo>
                    <a:pt x="3195" y="827"/>
                  </a:lnTo>
                  <a:lnTo>
                    <a:pt x="3237" y="899"/>
                  </a:lnTo>
                  <a:lnTo>
                    <a:pt x="3276" y="973"/>
                  </a:lnTo>
                  <a:lnTo>
                    <a:pt x="3310" y="1049"/>
                  </a:lnTo>
                  <a:lnTo>
                    <a:pt x="3341" y="1127"/>
                  </a:lnTo>
                  <a:lnTo>
                    <a:pt x="3368" y="1207"/>
                  </a:lnTo>
                  <a:lnTo>
                    <a:pt x="3391" y="1289"/>
                  </a:lnTo>
                  <a:lnTo>
                    <a:pt x="3410" y="1372"/>
                  </a:lnTo>
                  <a:lnTo>
                    <a:pt x="3425" y="1456"/>
                  </a:lnTo>
                  <a:lnTo>
                    <a:pt x="3436" y="1542"/>
                  </a:lnTo>
                  <a:lnTo>
                    <a:pt x="3443" y="1630"/>
                  </a:lnTo>
                  <a:lnTo>
                    <a:pt x="3445" y="1718"/>
                  </a:lnTo>
                  <a:lnTo>
                    <a:pt x="3443" y="1807"/>
                  </a:lnTo>
                  <a:lnTo>
                    <a:pt x="3436" y="1895"/>
                  </a:lnTo>
                  <a:lnTo>
                    <a:pt x="3425" y="1981"/>
                  </a:lnTo>
                  <a:lnTo>
                    <a:pt x="3410" y="2065"/>
                  </a:lnTo>
                  <a:lnTo>
                    <a:pt x="3391" y="2148"/>
                  </a:lnTo>
                  <a:lnTo>
                    <a:pt x="3368" y="2230"/>
                  </a:lnTo>
                  <a:lnTo>
                    <a:pt x="3341" y="2310"/>
                  </a:lnTo>
                  <a:lnTo>
                    <a:pt x="3310" y="2388"/>
                  </a:lnTo>
                  <a:lnTo>
                    <a:pt x="3276" y="2464"/>
                  </a:lnTo>
                  <a:lnTo>
                    <a:pt x="3237" y="2538"/>
                  </a:lnTo>
                  <a:lnTo>
                    <a:pt x="3195" y="2610"/>
                  </a:lnTo>
                  <a:lnTo>
                    <a:pt x="3151" y="2680"/>
                  </a:lnTo>
                  <a:lnTo>
                    <a:pt x="3103" y="2747"/>
                  </a:lnTo>
                  <a:lnTo>
                    <a:pt x="3052" y="2812"/>
                  </a:lnTo>
                  <a:lnTo>
                    <a:pt x="2998" y="2874"/>
                  </a:lnTo>
                  <a:lnTo>
                    <a:pt x="2941" y="2934"/>
                  </a:lnTo>
                  <a:lnTo>
                    <a:pt x="2880" y="2991"/>
                  </a:lnTo>
                  <a:lnTo>
                    <a:pt x="2818" y="3045"/>
                  </a:lnTo>
                  <a:lnTo>
                    <a:pt x="2753" y="3096"/>
                  </a:lnTo>
                  <a:lnTo>
                    <a:pt x="2686" y="3144"/>
                  </a:lnTo>
                  <a:lnTo>
                    <a:pt x="2616" y="3188"/>
                  </a:lnTo>
                  <a:lnTo>
                    <a:pt x="2544" y="3230"/>
                  </a:lnTo>
                  <a:lnTo>
                    <a:pt x="2469" y="3268"/>
                  </a:lnTo>
                  <a:lnTo>
                    <a:pt x="2393" y="3302"/>
                  </a:lnTo>
                  <a:lnTo>
                    <a:pt x="2315" y="3333"/>
                  </a:lnTo>
                  <a:lnTo>
                    <a:pt x="2235" y="3360"/>
                  </a:lnTo>
                  <a:lnTo>
                    <a:pt x="2152" y="3383"/>
                  </a:lnTo>
                  <a:lnTo>
                    <a:pt x="2069" y="3402"/>
                  </a:lnTo>
                  <a:lnTo>
                    <a:pt x="1985" y="3417"/>
                  </a:lnTo>
                  <a:lnTo>
                    <a:pt x="1899" y="3428"/>
                  </a:lnTo>
                  <a:lnTo>
                    <a:pt x="1812" y="3435"/>
                  </a:lnTo>
                  <a:lnTo>
                    <a:pt x="1722" y="3437"/>
                  </a:lnTo>
                  <a:lnTo>
                    <a:pt x="1634" y="3435"/>
                  </a:lnTo>
                  <a:lnTo>
                    <a:pt x="1546" y="3428"/>
                  </a:lnTo>
                  <a:lnTo>
                    <a:pt x="1461" y="3417"/>
                  </a:lnTo>
                  <a:lnTo>
                    <a:pt x="1375" y="3402"/>
                  </a:lnTo>
                  <a:lnTo>
                    <a:pt x="1292" y="3383"/>
                  </a:lnTo>
                  <a:lnTo>
                    <a:pt x="1210" y="3360"/>
                  </a:lnTo>
                  <a:lnTo>
                    <a:pt x="1130" y="3333"/>
                  </a:lnTo>
                  <a:lnTo>
                    <a:pt x="1051" y="3302"/>
                  </a:lnTo>
                  <a:lnTo>
                    <a:pt x="975" y="3268"/>
                  </a:lnTo>
                  <a:lnTo>
                    <a:pt x="901" y="3230"/>
                  </a:lnTo>
                  <a:lnTo>
                    <a:pt x="829" y="3188"/>
                  </a:lnTo>
                  <a:lnTo>
                    <a:pt x="760" y="3144"/>
                  </a:lnTo>
                  <a:lnTo>
                    <a:pt x="691" y="3096"/>
                  </a:lnTo>
                  <a:lnTo>
                    <a:pt x="626" y="3045"/>
                  </a:lnTo>
                  <a:lnTo>
                    <a:pt x="564" y="2991"/>
                  </a:lnTo>
                  <a:lnTo>
                    <a:pt x="504" y="2934"/>
                  </a:lnTo>
                  <a:lnTo>
                    <a:pt x="448" y="2874"/>
                  </a:lnTo>
                  <a:lnTo>
                    <a:pt x="394" y="2812"/>
                  </a:lnTo>
                  <a:lnTo>
                    <a:pt x="342" y="2747"/>
                  </a:lnTo>
                  <a:lnTo>
                    <a:pt x="294" y="2680"/>
                  </a:lnTo>
                  <a:lnTo>
                    <a:pt x="249" y="2610"/>
                  </a:lnTo>
                  <a:lnTo>
                    <a:pt x="208" y="2538"/>
                  </a:lnTo>
                  <a:lnTo>
                    <a:pt x="170" y="2464"/>
                  </a:lnTo>
                  <a:lnTo>
                    <a:pt x="135" y="2388"/>
                  </a:lnTo>
                  <a:lnTo>
                    <a:pt x="104" y="2310"/>
                  </a:lnTo>
                  <a:lnTo>
                    <a:pt x="77" y="2230"/>
                  </a:lnTo>
                  <a:lnTo>
                    <a:pt x="54" y="2148"/>
                  </a:lnTo>
                  <a:lnTo>
                    <a:pt x="35" y="2065"/>
                  </a:lnTo>
                  <a:lnTo>
                    <a:pt x="20" y="1981"/>
                  </a:lnTo>
                  <a:lnTo>
                    <a:pt x="9" y="1895"/>
                  </a:lnTo>
                  <a:lnTo>
                    <a:pt x="2" y="1807"/>
                  </a:lnTo>
                  <a:lnTo>
                    <a:pt x="0" y="1718"/>
                  </a:lnTo>
                  <a:lnTo>
                    <a:pt x="2" y="1630"/>
                  </a:lnTo>
                  <a:lnTo>
                    <a:pt x="9" y="1542"/>
                  </a:lnTo>
                  <a:lnTo>
                    <a:pt x="20" y="1456"/>
                  </a:lnTo>
                  <a:lnTo>
                    <a:pt x="35" y="1372"/>
                  </a:lnTo>
                  <a:lnTo>
                    <a:pt x="54" y="1289"/>
                  </a:lnTo>
                  <a:lnTo>
                    <a:pt x="77" y="1207"/>
                  </a:lnTo>
                  <a:lnTo>
                    <a:pt x="104" y="1127"/>
                  </a:lnTo>
                  <a:lnTo>
                    <a:pt x="135" y="1049"/>
                  </a:lnTo>
                  <a:lnTo>
                    <a:pt x="170" y="973"/>
                  </a:lnTo>
                  <a:lnTo>
                    <a:pt x="208" y="899"/>
                  </a:lnTo>
                  <a:lnTo>
                    <a:pt x="249" y="827"/>
                  </a:lnTo>
                  <a:lnTo>
                    <a:pt x="294" y="758"/>
                  </a:lnTo>
                  <a:lnTo>
                    <a:pt x="342" y="690"/>
                  </a:lnTo>
                  <a:lnTo>
                    <a:pt x="394" y="625"/>
                  </a:lnTo>
                  <a:lnTo>
                    <a:pt x="448" y="563"/>
                  </a:lnTo>
                  <a:lnTo>
                    <a:pt x="504" y="503"/>
                  </a:lnTo>
                  <a:lnTo>
                    <a:pt x="564" y="446"/>
                  </a:lnTo>
                  <a:lnTo>
                    <a:pt x="626" y="392"/>
                  </a:lnTo>
                  <a:lnTo>
                    <a:pt x="691" y="341"/>
                  </a:lnTo>
                  <a:lnTo>
                    <a:pt x="760" y="293"/>
                  </a:lnTo>
                  <a:lnTo>
                    <a:pt x="829" y="249"/>
                  </a:lnTo>
                  <a:lnTo>
                    <a:pt x="901" y="207"/>
                  </a:lnTo>
                  <a:lnTo>
                    <a:pt x="975" y="169"/>
                  </a:lnTo>
                  <a:lnTo>
                    <a:pt x="1051" y="135"/>
                  </a:lnTo>
                  <a:lnTo>
                    <a:pt x="1130" y="104"/>
                  </a:lnTo>
                  <a:lnTo>
                    <a:pt x="1210" y="77"/>
                  </a:lnTo>
                  <a:lnTo>
                    <a:pt x="1292" y="54"/>
                  </a:lnTo>
                  <a:lnTo>
                    <a:pt x="1375" y="35"/>
                  </a:lnTo>
                  <a:lnTo>
                    <a:pt x="1461" y="20"/>
                  </a:lnTo>
                  <a:lnTo>
                    <a:pt x="1546" y="9"/>
                  </a:lnTo>
                  <a:lnTo>
                    <a:pt x="1634" y="2"/>
                  </a:lnTo>
                  <a:lnTo>
                    <a:pt x="172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1" name="Title 10"/>
          <p:cNvSpPr>
            <a:spLocks noGrp="1"/>
          </p:cNvSpPr>
          <p:nvPr>
            <p:ph type="title"/>
          </p:nvPr>
        </p:nvSpPr>
        <p:spPr>
          <a:xfrm>
            <a:off x="838200" y="956396"/>
            <a:ext cx="10515600" cy="706029"/>
          </a:xfrm>
          <a:prstGeom prst="rect">
            <a:avLst/>
          </a:prstGeom>
        </p:spPr>
        <p:txBody>
          <a:bodyPr/>
          <a:lstStyle>
            <a:lvl1pPr algn="ctr">
              <a:defRPr sz="4000">
                <a:solidFill>
                  <a:schemeClr val="tx1">
                    <a:lumMod val="75000"/>
                    <a:lumOff val="25000"/>
                  </a:schemeClr>
                </a:solidFill>
                <a:latin typeface="#9Slide03 Cabin Bold" panose="00000800000000000000" pitchFamily="2" charset="0"/>
                <a:cs typeface="Lato Black" panose="020F0A02020204030203" pitchFamily="34" charset="0"/>
              </a:defRPr>
            </a:lvl1pPr>
          </a:lstStyle>
          <a:p>
            <a:r>
              <a:rPr lang="en-US"/>
              <a:t>Click to edit Master title style</a:t>
            </a:r>
            <a:endParaRPr lang="id-ID"/>
          </a:p>
        </p:txBody>
      </p:sp>
    </p:spTree>
    <p:extLst>
      <p:ext uri="{BB962C8B-B14F-4D97-AF65-F5344CB8AC3E}">
        <p14:creationId xmlns:p14="http://schemas.microsoft.com/office/powerpoint/2010/main" val="39210448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8600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1" decel="86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0-#ppt_h/2"/>
                                          </p:val>
                                        </p:tav>
                                        <p:tav tm="100000">
                                          <p:val>
                                            <p:strVal val="#ppt_y"/>
                                          </p:val>
                                        </p:tav>
                                      </p:tavLst>
                                    </p:anim>
                                  </p:childTnLst>
                                </p:cTn>
                              </p:par>
                              <p:par>
                                <p:cTn id="13" presetID="2" presetClass="entr" presetSubtype="1" decel="86000" fill="hold" nodeType="withEffect">
                                  <p:stCondLst>
                                    <p:cond delay="5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bg>
      <p:bgPr>
        <a:solidFill>
          <a:schemeClr val="bg1">
            <a:lumMod val="85000"/>
          </a:schemeClr>
        </a:solidFill>
        <a:effectLst/>
      </p:bgPr>
    </p:bg>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0"/>
            <a:ext cx="12192000" cy="6858000"/>
          </a:xfrm>
          <a:prstGeom prst="rect">
            <a:avLst/>
          </a:prstGeom>
        </p:spPr>
        <p:txBody>
          <a:bodyPr/>
          <a:lstStyle/>
          <a:p>
            <a:endParaRPr lang="id-ID"/>
          </a:p>
        </p:txBody>
      </p:sp>
    </p:spTree>
    <p:extLst>
      <p:ext uri="{BB962C8B-B14F-4D97-AF65-F5344CB8AC3E}">
        <p14:creationId xmlns:p14="http://schemas.microsoft.com/office/powerpoint/2010/main" val="13759209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nodePh="1">
                                  <p:stCondLst>
                                    <p:cond delay="0"/>
                                  </p:stCondLst>
                                  <p:endCondLst>
                                    <p:cond evt="begin" delay="0">
                                      <p:tn val="5"/>
                                    </p:cond>
                                  </p:end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userDrawn="1">
  <p:cSld name="3_Title Slide">
    <p:bg>
      <p:bgPr>
        <a:solidFill>
          <a:schemeClr val="bg1">
            <a:lumMod val="85000"/>
          </a:schemeClr>
        </a:solidFill>
        <a:effectLst/>
      </p:bgPr>
    </p:bg>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12357"/>
            <a:ext cx="12192000" cy="6858000"/>
          </a:xfrm>
          <a:prstGeom prst="rect">
            <a:avLst/>
          </a:prstGeom>
        </p:spPr>
        <p:txBody>
          <a:bodyPr/>
          <a:lstStyle/>
          <a:p>
            <a:endParaRPr lang="id-ID"/>
          </a:p>
        </p:txBody>
      </p:sp>
    </p:spTree>
    <p:extLst>
      <p:ext uri="{BB962C8B-B14F-4D97-AF65-F5344CB8AC3E}">
        <p14:creationId xmlns:p14="http://schemas.microsoft.com/office/powerpoint/2010/main" val="336299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nodePh="1">
                                  <p:stCondLst>
                                    <p:cond delay="0"/>
                                  </p:stCondLst>
                                  <p:endCondLst>
                                    <p:cond evt="begin" delay="0">
                                      <p:tn val="5"/>
                                    </p:cond>
                                  </p:end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Content with Caption">
    <p:bg>
      <p:bgPr>
        <a:solidFill>
          <a:schemeClr val="bg1">
            <a:lumMod val="85000"/>
          </a:schemeClr>
        </a:solidFill>
        <a:effectLst/>
      </p:bgPr>
    </p:bg>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12192000" cy="6858000"/>
          </a:xfrm>
          <a:prstGeom prst="rect">
            <a:avLst/>
          </a:prstGeom>
        </p:spPr>
        <p:txBody>
          <a:bodyPr/>
          <a:lstStyle/>
          <a:p>
            <a:endParaRPr lang="id-ID"/>
          </a:p>
        </p:txBody>
      </p:sp>
    </p:spTree>
    <p:extLst>
      <p:ext uri="{BB962C8B-B14F-4D97-AF65-F5344CB8AC3E}">
        <p14:creationId xmlns:p14="http://schemas.microsoft.com/office/powerpoint/2010/main" val="26269950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nodePh="1">
                                  <p:stCondLst>
                                    <p:cond delay="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39_Custom Layout">
    <p:spTree>
      <p:nvGrpSpPr>
        <p:cNvPr id="1" name=""/>
        <p:cNvGrpSpPr/>
        <p:nvPr/>
      </p:nvGrpSpPr>
      <p:grpSpPr>
        <a:xfrm>
          <a:off x="0" y="0"/>
          <a:ext cx="0" cy="0"/>
          <a:chOff x="0" y="0"/>
          <a:chExt cx="0" cy="0"/>
        </a:xfrm>
      </p:grpSpPr>
      <p:sp>
        <p:nvSpPr>
          <p:cNvPr id="4" name="Picture Placeholder 4"/>
          <p:cNvSpPr>
            <a:spLocks noGrp="1"/>
          </p:cNvSpPr>
          <p:nvPr>
            <p:ph type="pic" sz="quarter" idx="13"/>
          </p:nvPr>
        </p:nvSpPr>
        <p:spPr>
          <a:xfrm>
            <a:off x="6080760" y="0"/>
            <a:ext cx="6111240" cy="6858000"/>
          </a:xfrm>
          <a:prstGeom prst="rect">
            <a:avLst/>
          </a:prstGeom>
        </p:spPr>
        <p:txBody>
          <a:bodyPr/>
          <a:lstStyle/>
          <a:p>
            <a:endParaRPr lang="id-ID"/>
          </a:p>
        </p:txBody>
      </p:sp>
    </p:spTree>
    <p:extLst>
      <p:ext uri="{BB962C8B-B14F-4D97-AF65-F5344CB8AC3E}">
        <p14:creationId xmlns:p14="http://schemas.microsoft.com/office/powerpoint/2010/main" val="19564135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nodePh="1">
                                  <p:stCondLst>
                                    <p:cond delay="0"/>
                                  </p:stCondLst>
                                  <p:endCondLst>
                                    <p:cond evt="begin" delay="0">
                                      <p:tn val="5"/>
                                    </p:cond>
                                  </p:end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42_Custom Layout">
    <p:spTree>
      <p:nvGrpSpPr>
        <p:cNvPr id="1" name=""/>
        <p:cNvGrpSpPr/>
        <p:nvPr/>
      </p:nvGrpSpPr>
      <p:grpSpPr>
        <a:xfrm>
          <a:off x="0" y="0"/>
          <a:ext cx="0" cy="0"/>
          <a:chOff x="0" y="0"/>
          <a:chExt cx="0" cy="0"/>
        </a:xfrm>
      </p:grpSpPr>
      <p:sp>
        <p:nvSpPr>
          <p:cNvPr id="16" name="Picture Placeholder 15"/>
          <p:cNvSpPr>
            <a:spLocks noGrp="1"/>
          </p:cNvSpPr>
          <p:nvPr>
            <p:ph type="pic" sz="quarter" idx="10"/>
          </p:nvPr>
        </p:nvSpPr>
        <p:spPr>
          <a:xfrm>
            <a:off x="426562" y="2168436"/>
            <a:ext cx="2271623" cy="2607695"/>
          </a:xfrm>
          <a:custGeom>
            <a:avLst/>
            <a:gdLst>
              <a:gd name="connsiteX0" fmla="*/ 0 w 1957251"/>
              <a:gd name="connsiteY0" fmla="*/ 0 h 2246814"/>
              <a:gd name="connsiteX1" fmla="*/ 1957251 w 1957251"/>
              <a:gd name="connsiteY1" fmla="*/ 0 h 2246814"/>
              <a:gd name="connsiteX2" fmla="*/ 1957251 w 1957251"/>
              <a:gd name="connsiteY2" fmla="*/ 1806433 h 2246814"/>
              <a:gd name="connsiteX3" fmla="*/ 978625 w 1957251"/>
              <a:gd name="connsiteY3" fmla="*/ 2246814 h 2246814"/>
              <a:gd name="connsiteX4" fmla="*/ 0 w 1957251"/>
              <a:gd name="connsiteY4" fmla="*/ 1806433 h 22468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57251" h="2246814">
                <a:moveTo>
                  <a:pt x="0" y="0"/>
                </a:moveTo>
                <a:lnTo>
                  <a:pt x="1957251" y="0"/>
                </a:lnTo>
                <a:lnTo>
                  <a:pt x="1957251" y="1806433"/>
                </a:lnTo>
                <a:lnTo>
                  <a:pt x="978625" y="2246814"/>
                </a:lnTo>
                <a:lnTo>
                  <a:pt x="0" y="1806433"/>
                </a:lnTo>
                <a:close/>
              </a:path>
            </a:pathLst>
          </a:custGeom>
        </p:spPr>
        <p:txBody>
          <a:bodyPr wrap="square">
            <a:noAutofit/>
          </a:bodyPr>
          <a:lstStyle/>
          <a:p>
            <a:endParaRPr lang="id-ID"/>
          </a:p>
        </p:txBody>
      </p:sp>
      <p:grpSp>
        <p:nvGrpSpPr>
          <p:cNvPr id="3" name="Group 2"/>
          <p:cNvGrpSpPr/>
          <p:nvPr userDrawn="1"/>
        </p:nvGrpSpPr>
        <p:grpSpPr>
          <a:xfrm>
            <a:off x="4817268" y="1558141"/>
            <a:ext cx="2557463" cy="280987"/>
            <a:chOff x="7800975" y="3441801"/>
            <a:chExt cx="2557463" cy="280987"/>
          </a:xfrm>
        </p:grpSpPr>
        <p:cxnSp>
          <p:nvCxnSpPr>
            <p:cNvPr id="4" name="Straight Connector 3"/>
            <p:cNvCxnSpPr/>
            <p:nvPr/>
          </p:nvCxnSpPr>
          <p:spPr>
            <a:xfrm>
              <a:off x="7800975" y="3582295"/>
              <a:ext cx="2557463"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 name="Star: 5 Points 4"/>
            <p:cNvSpPr/>
            <p:nvPr/>
          </p:nvSpPr>
          <p:spPr>
            <a:xfrm>
              <a:off x="8939212" y="3441801"/>
              <a:ext cx="280987" cy="280987"/>
            </a:xfrm>
            <a:prstGeom prst="star5">
              <a:avLst>
                <a:gd name="adj" fmla="val 23285"/>
                <a:gd name="hf" fmla="val 105146"/>
                <a:gd name="vf" fmla="val 110557"/>
              </a:avLst>
            </a:prstGeom>
            <a:solidFill>
              <a:schemeClr val="bg1">
                <a:lumMod val="85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6" name="Group 5"/>
          <p:cNvGrpSpPr/>
          <p:nvPr userDrawn="1"/>
        </p:nvGrpSpPr>
        <p:grpSpPr>
          <a:xfrm>
            <a:off x="5678852" y="282766"/>
            <a:ext cx="834296" cy="637420"/>
            <a:chOff x="1526524" y="3910403"/>
            <a:chExt cx="2122488" cy="1565276"/>
          </a:xfrm>
          <a:solidFill>
            <a:schemeClr val="bg1"/>
          </a:solidFill>
          <a:effectLst>
            <a:outerShdw blurRad="177800" dist="38100" dir="8100000" sx="108000" sy="108000" algn="tr" rotWithShape="0">
              <a:prstClr val="black">
                <a:alpha val="17000"/>
              </a:prstClr>
            </a:outerShdw>
          </a:effectLst>
        </p:grpSpPr>
        <p:sp>
          <p:nvSpPr>
            <p:cNvPr id="7" name="Freeform 5"/>
            <p:cNvSpPr>
              <a:spLocks/>
            </p:cNvSpPr>
            <p:nvPr/>
          </p:nvSpPr>
          <p:spPr bwMode="auto">
            <a:xfrm>
              <a:off x="1526524" y="4407291"/>
              <a:ext cx="1624013" cy="1068388"/>
            </a:xfrm>
            <a:custGeom>
              <a:avLst/>
              <a:gdLst>
                <a:gd name="T0" fmla="*/ 9999 w 12279"/>
                <a:gd name="T1" fmla="*/ 8070 h 8071"/>
                <a:gd name="T2" fmla="*/ 10293 w 12279"/>
                <a:gd name="T3" fmla="*/ 8062 h 8071"/>
                <a:gd name="T4" fmla="*/ 10678 w 12279"/>
                <a:gd name="T5" fmla="*/ 7999 h 8071"/>
                <a:gd name="T6" fmla="*/ 11094 w 12279"/>
                <a:gd name="T7" fmla="*/ 7845 h 8071"/>
                <a:gd name="T8" fmla="*/ 11481 w 12279"/>
                <a:gd name="T9" fmla="*/ 7564 h 8071"/>
                <a:gd name="T10" fmla="*/ 11778 w 12279"/>
                <a:gd name="T11" fmla="*/ 7116 h 8071"/>
                <a:gd name="T12" fmla="*/ 11988 w 12279"/>
                <a:gd name="T13" fmla="*/ 6502 h 8071"/>
                <a:gd name="T14" fmla="*/ 12176 w 12279"/>
                <a:gd name="T15" fmla="*/ 5796 h 8071"/>
                <a:gd name="T16" fmla="*/ 12276 w 12279"/>
                <a:gd name="T17" fmla="*/ 5029 h 8071"/>
                <a:gd name="T18" fmla="*/ 12213 w 12279"/>
                <a:gd name="T19" fmla="*/ 4233 h 8071"/>
                <a:gd name="T20" fmla="*/ 11918 w 12279"/>
                <a:gd name="T21" fmla="*/ 3439 h 8071"/>
                <a:gd name="T22" fmla="*/ 11316 w 12279"/>
                <a:gd name="T23" fmla="*/ 2674 h 8071"/>
                <a:gd name="T24" fmla="*/ 10339 w 12279"/>
                <a:gd name="T25" fmla="*/ 1967 h 8071"/>
                <a:gd name="T26" fmla="*/ 9016 w 12279"/>
                <a:gd name="T27" fmla="*/ 1309 h 8071"/>
                <a:gd name="T28" fmla="*/ 7479 w 12279"/>
                <a:gd name="T29" fmla="*/ 736 h 8071"/>
                <a:gd name="T30" fmla="*/ 5871 w 12279"/>
                <a:gd name="T31" fmla="*/ 299 h 8071"/>
                <a:gd name="T32" fmla="*/ 4335 w 12279"/>
                <a:gd name="T33" fmla="*/ 45 h 8071"/>
                <a:gd name="T34" fmla="*/ 3011 w 12279"/>
                <a:gd name="T35" fmla="*/ 23 h 8071"/>
                <a:gd name="T36" fmla="*/ 2042 w 12279"/>
                <a:gd name="T37" fmla="*/ 282 h 8071"/>
                <a:gd name="T38" fmla="*/ 1369 w 12279"/>
                <a:gd name="T39" fmla="*/ 755 h 8071"/>
                <a:gd name="T40" fmla="*/ 838 w 12279"/>
                <a:gd name="T41" fmla="*/ 1315 h 8071"/>
                <a:gd name="T42" fmla="*/ 442 w 12279"/>
                <a:gd name="T43" fmla="*/ 1917 h 8071"/>
                <a:gd name="T44" fmla="*/ 175 w 12279"/>
                <a:gd name="T45" fmla="*/ 2518 h 8071"/>
                <a:gd name="T46" fmla="*/ 31 w 12279"/>
                <a:gd name="T47" fmla="*/ 3074 h 8071"/>
                <a:gd name="T48" fmla="*/ 4 w 12279"/>
                <a:gd name="T49" fmla="*/ 3542 h 8071"/>
                <a:gd name="T50" fmla="*/ 90 w 12279"/>
                <a:gd name="T51" fmla="*/ 3905 h 8071"/>
                <a:gd name="T52" fmla="*/ 287 w 12279"/>
                <a:gd name="T53" fmla="*/ 4250 h 8071"/>
                <a:gd name="T54" fmla="*/ 546 w 12279"/>
                <a:gd name="T55" fmla="*/ 4570 h 8071"/>
                <a:gd name="T56" fmla="*/ 824 w 12279"/>
                <a:gd name="T57" fmla="*/ 4847 h 8071"/>
                <a:gd name="T58" fmla="*/ 1071 w 12279"/>
                <a:gd name="T59" fmla="*/ 5060 h 8071"/>
                <a:gd name="T60" fmla="*/ 1290 w 12279"/>
                <a:gd name="T61" fmla="*/ 5229 h 8071"/>
                <a:gd name="T62" fmla="*/ 1249 w 12279"/>
                <a:gd name="T63" fmla="*/ 4937 h 8071"/>
                <a:gd name="T64" fmla="*/ 1220 w 12279"/>
                <a:gd name="T65" fmla="*/ 4594 h 8071"/>
                <a:gd name="T66" fmla="*/ 1217 w 12279"/>
                <a:gd name="T67" fmla="*/ 4297 h 8071"/>
                <a:gd name="T68" fmla="*/ 1249 w 12279"/>
                <a:gd name="T69" fmla="*/ 4048 h 8071"/>
                <a:gd name="T70" fmla="*/ 1334 w 12279"/>
                <a:gd name="T71" fmla="*/ 3902 h 8071"/>
                <a:gd name="T72" fmla="*/ 1553 w 12279"/>
                <a:gd name="T73" fmla="*/ 3855 h 8071"/>
                <a:gd name="T74" fmla="*/ 2039 w 12279"/>
                <a:gd name="T75" fmla="*/ 3829 h 8071"/>
                <a:gd name="T76" fmla="*/ 2761 w 12279"/>
                <a:gd name="T77" fmla="*/ 3855 h 8071"/>
                <a:gd name="T78" fmla="*/ 3683 w 12279"/>
                <a:gd name="T79" fmla="*/ 3965 h 8071"/>
                <a:gd name="T80" fmla="*/ 4772 w 12279"/>
                <a:gd name="T81" fmla="*/ 4193 h 8071"/>
                <a:gd name="T82" fmla="*/ 5990 w 12279"/>
                <a:gd name="T83" fmla="*/ 4573 h 8071"/>
                <a:gd name="T84" fmla="*/ 7746 w 12279"/>
                <a:gd name="T85" fmla="*/ 5322 h 8071"/>
                <a:gd name="T86" fmla="*/ 8749 w 12279"/>
                <a:gd name="T87" fmla="*/ 5778 h 8071"/>
                <a:gd name="T88" fmla="*/ 9517 w 12279"/>
                <a:gd name="T89" fmla="*/ 6157 h 8071"/>
                <a:gd name="T90" fmla="*/ 10061 w 12279"/>
                <a:gd name="T91" fmla="*/ 6476 h 8071"/>
                <a:gd name="T92" fmla="*/ 10389 w 12279"/>
                <a:gd name="T93" fmla="*/ 6754 h 8071"/>
                <a:gd name="T94" fmla="*/ 10515 w 12279"/>
                <a:gd name="T95" fmla="*/ 7008 h 8071"/>
                <a:gd name="T96" fmla="*/ 10458 w 12279"/>
                <a:gd name="T97" fmla="*/ 7255 h 8071"/>
                <a:gd name="T98" fmla="*/ 10342 w 12279"/>
                <a:gd name="T99" fmla="*/ 7480 h 8071"/>
                <a:gd name="T100" fmla="*/ 10211 w 12279"/>
                <a:gd name="T101" fmla="*/ 7675 h 8071"/>
                <a:gd name="T102" fmla="*/ 10055 w 12279"/>
                <a:gd name="T103" fmla="*/ 7864 h 8071"/>
                <a:gd name="T104" fmla="*/ 9875 w 12279"/>
                <a:gd name="T105" fmla="*/ 8044 h 80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279" h="8071">
                  <a:moveTo>
                    <a:pt x="9855" y="8061"/>
                  </a:moveTo>
                  <a:lnTo>
                    <a:pt x="9872" y="8063"/>
                  </a:lnTo>
                  <a:lnTo>
                    <a:pt x="9922" y="8067"/>
                  </a:lnTo>
                  <a:lnTo>
                    <a:pt x="9957" y="8068"/>
                  </a:lnTo>
                  <a:lnTo>
                    <a:pt x="9999" y="8070"/>
                  </a:lnTo>
                  <a:lnTo>
                    <a:pt x="10049" y="8071"/>
                  </a:lnTo>
                  <a:lnTo>
                    <a:pt x="10102" y="8071"/>
                  </a:lnTo>
                  <a:lnTo>
                    <a:pt x="10161" y="8069"/>
                  </a:lnTo>
                  <a:lnTo>
                    <a:pt x="10225" y="8066"/>
                  </a:lnTo>
                  <a:lnTo>
                    <a:pt x="10293" y="8062"/>
                  </a:lnTo>
                  <a:lnTo>
                    <a:pt x="10364" y="8055"/>
                  </a:lnTo>
                  <a:lnTo>
                    <a:pt x="10440" y="8045"/>
                  </a:lnTo>
                  <a:lnTo>
                    <a:pt x="10517" y="8033"/>
                  </a:lnTo>
                  <a:lnTo>
                    <a:pt x="10596" y="8018"/>
                  </a:lnTo>
                  <a:lnTo>
                    <a:pt x="10678" y="7999"/>
                  </a:lnTo>
                  <a:lnTo>
                    <a:pt x="10761" y="7977"/>
                  </a:lnTo>
                  <a:lnTo>
                    <a:pt x="10844" y="7951"/>
                  </a:lnTo>
                  <a:lnTo>
                    <a:pt x="10928" y="7920"/>
                  </a:lnTo>
                  <a:lnTo>
                    <a:pt x="11011" y="7885"/>
                  </a:lnTo>
                  <a:lnTo>
                    <a:pt x="11094" y="7845"/>
                  </a:lnTo>
                  <a:lnTo>
                    <a:pt x="11176" y="7800"/>
                  </a:lnTo>
                  <a:lnTo>
                    <a:pt x="11256" y="7750"/>
                  </a:lnTo>
                  <a:lnTo>
                    <a:pt x="11334" y="7694"/>
                  </a:lnTo>
                  <a:lnTo>
                    <a:pt x="11409" y="7632"/>
                  </a:lnTo>
                  <a:lnTo>
                    <a:pt x="11481" y="7564"/>
                  </a:lnTo>
                  <a:lnTo>
                    <a:pt x="11550" y="7488"/>
                  </a:lnTo>
                  <a:lnTo>
                    <a:pt x="11614" y="7407"/>
                  </a:lnTo>
                  <a:lnTo>
                    <a:pt x="11674" y="7317"/>
                  </a:lnTo>
                  <a:lnTo>
                    <a:pt x="11729" y="7221"/>
                  </a:lnTo>
                  <a:lnTo>
                    <a:pt x="11778" y="7116"/>
                  </a:lnTo>
                  <a:lnTo>
                    <a:pt x="11821" y="7003"/>
                  </a:lnTo>
                  <a:lnTo>
                    <a:pt x="11862" y="6884"/>
                  </a:lnTo>
                  <a:lnTo>
                    <a:pt x="11904" y="6760"/>
                  </a:lnTo>
                  <a:lnTo>
                    <a:pt x="11946" y="6633"/>
                  </a:lnTo>
                  <a:lnTo>
                    <a:pt x="11988" y="6502"/>
                  </a:lnTo>
                  <a:lnTo>
                    <a:pt x="12030" y="6367"/>
                  </a:lnTo>
                  <a:lnTo>
                    <a:pt x="12070" y="6229"/>
                  </a:lnTo>
                  <a:lnTo>
                    <a:pt x="12108" y="6087"/>
                  </a:lnTo>
                  <a:lnTo>
                    <a:pt x="12144" y="5943"/>
                  </a:lnTo>
                  <a:lnTo>
                    <a:pt x="12176" y="5796"/>
                  </a:lnTo>
                  <a:lnTo>
                    <a:pt x="12206" y="5647"/>
                  </a:lnTo>
                  <a:lnTo>
                    <a:pt x="12232" y="5495"/>
                  </a:lnTo>
                  <a:lnTo>
                    <a:pt x="12252" y="5342"/>
                  </a:lnTo>
                  <a:lnTo>
                    <a:pt x="12267" y="5187"/>
                  </a:lnTo>
                  <a:lnTo>
                    <a:pt x="12276" y="5029"/>
                  </a:lnTo>
                  <a:lnTo>
                    <a:pt x="12279" y="4871"/>
                  </a:lnTo>
                  <a:lnTo>
                    <a:pt x="12275" y="4713"/>
                  </a:lnTo>
                  <a:lnTo>
                    <a:pt x="12263" y="4553"/>
                  </a:lnTo>
                  <a:lnTo>
                    <a:pt x="12243" y="4393"/>
                  </a:lnTo>
                  <a:lnTo>
                    <a:pt x="12213" y="4233"/>
                  </a:lnTo>
                  <a:lnTo>
                    <a:pt x="12175" y="4073"/>
                  </a:lnTo>
                  <a:lnTo>
                    <a:pt x="12127" y="3914"/>
                  </a:lnTo>
                  <a:lnTo>
                    <a:pt x="12068" y="3754"/>
                  </a:lnTo>
                  <a:lnTo>
                    <a:pt x="11999" y="3596"/>
                  </a:lnTo>
                  <a:lnTo>
                    <a:pt x="11918" y="3439"/>
                  </a:lnTo>
                  <a:lnTo>
                    <a:pt x="11823" y="3282"/>
                  </a:lnTo>
                  <a:lnTo>
                    <a:pt x="11717" y="3127"/>
                  </a:lnTo>
                  <a:lnTo>
                    <a:pt x="11598" y="2974"/>
                  </a:lnTo>
                  <a:lnTo>
                    <a:pt x="11464" y="2823"/>
                  </a:lnTo>
                  <a:lnTo>
                    <a:pt x="11316" y="2674"/>
                  </a:lnTo>
                  <a:lnTo>
                    <a:pt x="11153" y="2528"/>
                  </a:lnTo>
                  <a:lnTo>
                    <a:pt x="10973" y="2384"/>
                  </a:lnTo>
                  <a:lnTo>
                    <a:pt x="10779" y="2243"/>
                  </a:lnTo>
                  <a:lnTo>
                    <a:pt x="10567" y="2105"/>
                  </a:lnTo>
                  <a:lnTo>
                    <a:pt x="10339" y="1967"/>
                  </a:lnTo>
                  <a:lnTo>
                    <a:pt x="10099" y="1831"/>
                  </a:lnTo>
                  <a:lnTo>
                    <a:pt x="9845" y="1697"/>
                  </a:lnTo>
                  <a:lnTo>
                    <a:pt x="9578" y="1565"/>
                  </a:lnTo>
                  <a:lnTo>
                    <a:pt x="9302" y="1436"/>
                  </a:lnTo>
                  <a:lnTo>
                    <a:pt x="9016" y="1309"/>
                  </a:lnTo>
                  <a:lnTo>
                    <a:pt x="8721" y="1187"/>
                  </a:lnTo>
                  <a:lnTo>
                    <a:pt x="8418" y="1067"/>
                  </a:lnTo>
                  <a:lnTo>
                    <a:pt x="8110" y="952"/>
                  </a:lnTo>
                  <a:lnTo>
                    <a:pt x="7796" y="842"/>
                  </a:lnTo>
                  <a:lnTo>
                    <a:pt x="7479" y="736"/>
                  </a:lnTo>
                  <a:lnTo>
                    <a:pt x="7159" y="636"/>
                  </a:lnTo>
                  <a:lnTo>
                    <a:pt x="6837" y="542"/>
                  </a:lnTo>
                  <a:lnTo>
                    <a:pt x="6514" y="455"/>
                  </a:lnTo>
                  <a:lnTo>
                    <a:pt x="6192" y="373"/>
                  </a:lnTo>
                  <a:lnTo>
                    <a:pt x="5871" y="299"/>
                  </a:lnTo>
                  <a:lnTo>
                    <a:pt x="5554" y="232"/>
                  </a:lnTo>
                  <a:lnTo>
                    <a:pt x="5240" y="172"/>
                  </a:lnTo>
                  <a:lnTo>
                    <a:pt x="4932" y="121"/>
                  </a:lnTo>
                  <a:lnTo>
                    <a:pt x="4630" y="78"/>
                  </a:lnTo>
                  <a:lnTo>
                    <a:pt x="4335" y="45"/>
                  </a:lnTo>
                  <a:lnTo>
                    <a:pt x="4049" y="20"/>
                  </a:lnTo>
                  <a:lnTo>
                    <a:pt x="3772" y="5"/>
                  </a:lnTo>
                  <a:lnTo>
                    <a:pt x="3506" y="0"/>
                  </a:lnTo>
                  <a:lnTo>
                    <a:pt x="3252" y="6"/>
                  </a:lnTo>
                  <a:lnTo>
                    <a:pt x="3011" y="23"/>
                  </a:lnTo>
                  <a:lnTo>
                    <a:pt x="2785" y="50"/>
                  </a:lnTo>
                  <a:lnTo>
                    <a:pt x="2573" y="90"/>
                  </a:lnTo>
                  <a:lnTo>
                    <a:pt x="2378" y="141"/>
                  </a:lnTo>
                  <a:lnTo>
                    <a:pt x="2200" y="205"/>
                  </a:lnTo>
                  <a:lnTo>
                    <a:pt x="2042" y="282"/>
                  </a:lnTo>
                  <a:lnTo>
                    <a:pt x="1895" y="367"/>
                  </a:lnTo>
                  <a:lnTo>
                    <a:pt x="1755" y="458"/>
                  </a:lnTo>
                  <a:lnTo>
                    <a:pt x="1620" y="553"/>
                  </a:lnTo>
                  <a:lnTo>
                    <a:pt x="1492" y="652"/>
                  </a:lnTo>
                  <a:lnTo>
                    <a:pt x="1369" y="755"/>
                  </a:lnTo>
                  <a:lnTo>
                    <a:pt x="1251" y="861"/>
                  </a:lnTo>
                  <a:lnTo>
                    <a:pt x="1140" y="971"/>
                  </a:lnTo>
                  <a:lnTo>
                    <a:pt x="1034" y="1083"/>
                  </a:lnTo>
                  <a:lnTo>
                    <a:pt x="934" y="1199"/>
                  </a:lnTo>
                  <a:lnTo>
                    <a:pt x="838" y="1315"/>
                  </a:lnTo>
                  <a:lnTo>
                    <a:pt x="748" y="1434"/>
                  </a:lnTo>
                  <a:lnTo>
                    <a:pt x="664" y="1553"/>
                  </a:lnTo>
                  <a:lnTo>
                    <a:pt x="585" y="1674"/>
                  </a:lnTo>
                  <a:lnTo>
                    <a:pt x="510" y="1796"/>
                  </a:lnTo>
                  <a:lnTo>
                    <a:pt x="442" y="1917"/>
                  </a:lnTo>
                  <a:lnTo>
                    <a:pt x="379" y="2039"/>
                  </a:lnTo>
                  <a:lnTo>
                    <a:pt x="320" y="2160"/>
                  </a:lnTo>
                  <a:lnTo>
                    <a:pt x="267" y="2281"/>
                  </a:lnTo>
                  <a:lnTo>
                    <a:pt x="219" y="2400"/>
                  </a:lnTo>
                  <a:lnTo>
                    <a:pt x="175" y="2518"/>
                  </a:lnTo>
                  <a:lnTo>
                    <a:pt x="137" y="2634"/>
                  </a:lnTo>
                  <a:lnTo>
                    <a:pt x="103" y="2748"/>
                  </a:lnTo>
                  <a:lnTo>
                    <a:pt x="74" y="2859"/>
                  </a:lnTo>
                  <a:lnTo>
                    <a:pt x="50" y="2968"/>
                  </a:lnTo>
                  <a:lnTo>
                    <a:pt x="31" y="3074"/>
                  </a:lnTo>
                  <a:lnTo>
                    <a:pt x="17" y="3176"/>
                  </a:lnTo>
                  <a:lnTo>
                    <a:pt x="7" y="3274"/>
                  </a:lnTo>
                  <a:lnTo>
                    <a:pt x="1" y="3368"/>
                  </a:lnTo>
                  <a:lnTo>
                    <a:pt x="0" y="3457"/>
                  </a:lnTo>
                  <a:lnTo>
                    <a:pt x="4" y="3542"/>
                  </a:lnTo>
                  <a:lnTo>
                    <a:pt x="12" y="3621"/>
                  </a:lnTo>
                  <a:lnTo>
                    <a:pt x="24" y="3694"/>
                  </a:lnTo>
                  <a:lnTo>
                    <a:pt x="41" y="3764"/>
                  </a:lnTo>
                  <a:lnTo>
                    <a:pt x="63" y="3835"/>
                  </a:lnTo>
                  <a:lnTo>
                    <a:pt x="90" y="3905"/>
                  </a:lnTo>
                  <a:lnTo>
                    <a:pt x="122" y="3975"/>
                  </a:lnTo>
                  <a:lnTo>
                    <a:pt x="158" y="4045"/>
                  </a:lnTo>
                  <a:lnTo>
                    <a:pt x="198" y="4114"/>
                  </a:lnTo>
                  <a:lnTo>
                    <a:pt x="241" y="4182"/>
                  </a:lnTo>
                  <a:lnTo>
                    <a:pt x="287" y="4250"/>
                  </a:lnTo>
                  <a:lnTo>
                    <a:pt x="335" y="4317"/>
                  </a:lnTo>
                  <a:lnTo>
                    <a:pt x="385" y="4382"/>
                  </a:lnTo>
                  <a:lnTo>
                    <a:pt x="438" y="4446"/>
                  </a:lnTo>
                  <a:lnTo>
                    <a:pt x="491" y="4509"/>
                  </a:lnTo>
                  <a:lnTo>
                    <a:pt x="546" y="4570"/>
                  </a:lnTo>
                  <a:lnTo>
                    <a:pt x="603" y="4630"/>
                  </a:lnTo>
                  <a:lnTo>
                    <a:pt x="659" y="4687"/>
                  </a:lnTo>
                  <a:lnTo>
                    <a:pt x="714" y="4742"/>
                  </a:lnTo>
                  <a:lnTo>
                    <a:pt x="770" y="4796"/>
                  </a:lnTo>
                  <a:lnTo>
                    <a:pt x="824" y="4847"/>
                  </a:lnTo>
                  <a:lnTo>
                    <a:pt x="877" y="4895"/>
                  </a:lnTo>
                  <a:lnTo>
                    <a:pt x="930" y="4941"/>
                  </a:lnTo>
                  <a:lnTo>
                    <a:pt x="980" y="4984"/>
                  </a:lnTo>
                  <a:lnTo>
                    <a:pt x="1027" y="5024"/>
                  </a:lnTo>
                  <a:lnTo>
                    <a:pt x="1071" y="5060"/>
                  </a:lnTo>
                  <a:lnTo>
                    <a:pt x="1113" y="5094"/>
                  </a:lnTo>
                  <a:lnTo>
                    <a:pt x="1185" y="5152"/>
                  </a:lnTo>
                  <a:lnTo>
                    <a:pt x="1241" y="5194"/>
                  </a:lnTo>
                  <a:lnTo>
                    <a:pt x="1277" y="5220"/>
                  </a:lnTo>
                  <a:lnTo>
                    <a:pt x="1290" y="5229"/>
                  </a:lnTo>
                  <a:lnTo>
                    <a:pt x="1287" y="5215"/>
                  </a:lnTo>
                  <a:lnTo>
                    <a:pt x="1281" y="5176"/>
                  </a:lnTo>
                  <a:lnTo>
                    <a:pt x="1272" y="5114"/>
                  </a:lnTo>
                  <a:lnTo>
                    <a:pt x="1261" y="5032"/>
                  </a:lnTo>
                  <a:lnTo>
                    <a:pt x="1249" y="4937"/>
                  </a:lnTo>
                  <a:lnTo>
                    <a:pt x="1238" y="4830"/>
                  </a:lnTo>
                  <a:lnTo>
                    <a:pt x="1233" y="4773"/>
                  </a:lnTo>
                  <a:lnTo>
                    <a:pt x="1228" y="4714"/>
                  </a:lnTo>
                  <a:lnTo>
                    <a:pt x="1224" y="4655"/>
                  </a:lnTo>
                  <a:lnTo>
                    <a:pt x="1220" y="4594"/>
                  </a:lnTo>
                  <a:lnTo>
                    <a:pt x="1218" y="4534"/>
                  </a:lnTo>
                  <a:lnTo>
                    <a:pt x="1216" y="4473"/>
                  </a:lnTo>
                  <a:lnTo>
                    <a:pt x="1215" y="4413"/>
                  </a:lnTo>
                  <a:lnTo>
                    <a:pt x="1215" y="4355"/>
                  </a:lnTo>
                  <a:lnTo>
                    <a:pt x="1217" y="4297"/>
                  </a:lnTo>
                  <a:lnTo>
                    <a:pt x="1220" y="4242"/>
                  </a:lnTo>
                  <a:lnTo>
                    <a:pt x="1225" y="4189"/>
                  </a:lnTo>
                  <a:lnTo>
                    <a:pt x="1231" y="4139"/>
                  </a:lnTo>
                  <a:lnTo>
                    <a:pt x="1239" y="4092"/>
                  </a:lnTo>
                  <a:lnTo>
                    <a:pt x="1249" y="4048"/>
                  </a:lnTo>
                  <a:lnTo>
                    <a:pt x="1261" y="4009"/>
                  </a:lnTo>
                  <a:lnTo>
                    <a:pt x="1277" y="3974"/>
                  </a:lnTo>
                  <a:lnTo>
                    <a:pt x="1293" y="3945"/>
                  </a:lnTo>
                  <a:lnTo>
                    <a:pt x="1312" y="3920"/>
                  </a:lnTo>
                  <a:lnTo>
                    <a:pt x="1334" y="3902"/>
                  </a:lnTo>
                  <a:lnTo>
                    <a:pt x="1358" y="3890"/>
                  </a:lnTo>
                  <a:lnTo>
                    <a:pt x="1389" y="3881"/>
                  </a:lnTo>
                  <a:lnTo>
                    <a:pt x="1432" y="3872"/>
                  </a:lnTo>
                  <a:lnTo>
                    <a:pt x="1487" y="3863"/>
                  </a:lnTo>
                  <a:lnTo>
                    <a:pt x="1553" y="3855"/>
                  </a:lnTo>
                  <a:lnTo>
                    <a:pt x="1629" y="3847"/>
                  </a:lnTo>
                  <a:lnTo>
                    <a:pt x="1717" y="3840"/>
                  </a:lnTo>
                  <a:lnTo>
                    <a:pt x="1814" y="3835"/>
                  </a:lnTo>
                  <a:lnTo>
                    <a:pt x="1921" y="3831"/>
                  </a:lnTo>
                  <a:lnTo>
                    <a:pt x="2039" y="3829"/>
                  </a:lnTo>
                  <a:lnTo>
                    <a:pt x="2166" y="3829"/>
                  </a:lnTo>
                  <a:lnTo>
                    <a:pt x="2301" y="3831"/>
                  </a:lnTo>
                  <a:lnTo>
                    <a:pt x="2446" y="3836"/>
                  </a:lnTo>
                  <a:lnTo>
                    <a:pt x="2599" y="3844"/>
                  </a:lnTo>
                  <a:lnTo>
                    <a:pt x="2761" y="3855"/>
                  </a:lnTo>
                  <a:lnTo>
                    <a:pt x="2930" y="3869"/>
                  </a:lnTo>
                  <a:lnTo>
                    <a:pt x="3108" y="3887"/>
                  </a:lnTo>
                  <a:lnTo>
                    <a:pt x="3293" y="3908"/>
                  </a:lnTo>
                  <a:lnTo>
                    <a:pt x="3485" y="3934"/>
                  </a:lnTo>
                  <a:lnTo>
                    <a:pt x="3683" y="3965"/>
                  </a:lnTo>
                  <a:lnTo>
                    <a:pt x="3889" y="4000"/>
                  </a:lnTo>
                  <a:lnTo>
                    <a:pt x="4101" y="4040"/>
                  </a:lnTo>
                  <a:lnTo>
                    <a:pt x="4319" y="4086"/>
                  </a:lnTo>
                  <a:lnTo>
                    <a:pt x="4542" y="4137"/>
                  </a:lnTo>
                  <a:lnTo>
                    <a:pt x="4772" y="4193"/>
                  </a:lnTo>
                  <a:lnTo>
                    <a:pt x="5006" y="4256"/>
                  </a:lnTo>
                  <a:lnTo>
                    <a:pt x="5245" y="4325"/>
                  </a:lnTo>
                  <a:lnTo>
                    <a:pt x="5489" y="4401"/>
                  </a:lnTo>
                  <a:lnTo>
                    <a:pt x="5738" y="4483"/>
                  </a:lnTo>
                  <a:lnTo>
                    <a:pt x="5990" y="4573"/>
                  </a:lnTo>
                  <a:lnTo>
                    <a:pt x="6246" y="4670"/>
                  </a:lnTo>
                  <a:lnTo>
                    <a:pt x="6506" y="4775"/>
                  </a:lnTo>
                  <a:lnTo>
                    <a:pt x="6769" y="4887"/>
                  </a:lnTo>
                  <a:lnTo>
                    <a:pt x="7278" y="5112"/>
                  </a:lnTo>
                  <a:lnTo>
                    <a:pt x="7746" y="5322"/>
                  </a:lnTo>
                  <a:lnTo>
                    <a:pt x="7967" y="5420"/>
                  </a:lnTo>
                  <a:lnTo>
                    <a:pt x="8176" y="5515"/>
                  </a:lnTo>
                  <a:lnTo>
                    <a:pt x="8377" y="5606"/>
                  </a:lnTo>
                  <a:lnTo>
                    <a:pt x="8567" y="5694"/>
                  </a:lnTo>
                  <a:lnTo>
                    <a:pt x="8749" y="5778"/>
                  </a:lnTo>
                  <a:lnTo>
                    <a:pt x="8921" y="5860"/>
                  </a:lnTo>
                  <a:lnTo>
                    <a:pt x="9084" y="5938"/>
                  </a:lnTo>
                  <a:lnTo>
                    <a:pt x="9237" y="6014"/>
                  </a:lnTo>
                  <a:lnTo>
                    <a:pt x="9382" y="6087"/>
                  </a:lnTo>
                  <a:lnTo>
                    <a:pt x="9517" y="6157"/>
                  </a:lnTo>
                  <a:lnTo>
                    <a:pt x="9643" y="6225"/>
                  </a:lnTo>
                  <a:lnTo>
                    <a:pt x="9761" y="6291"/>
                  </a:lnTo>
                  <a:lnTo>
                    <a:pt x="9869" y="6355"/>
                  </a:lnTo>
                  <a:lnTo>
                    <a:pt x="9969" y="6416"/>
                  </a:lnTo>
                  <a:lnTo>
                    <a:pt x="10061" y="6476"/>
                  </a:lnTo>
                  <a:lnTo>
                    <a:pt x="10143" y="6535"/>
                  </a:lnTo>
                  <a:lnTo>
                    <a:pt x="10217" y="6591"/>
                  </a:lnTo>
                  <a:lnTo>
                    <a:pt x="10283" y="6647"/>
                  </a:lnTo>
                  <a:lnTo>
                    <a:pt x="10340" y="6701"/>
                  </a:lnTo>
                  <a:lnTo>
                    <a:pt x="10389" y="6754"/>
                  </a:lnTo>
                  <a:lnTo>
                    <a:pt x="10431" y="6806"/>
                  </a:lnTo>
                  <a:lnTo>
                    <a:pt x="10464" y="6857"/>
                  </a:lnTo>
                  <a:lnTo>
                    <a:pt x="10489" y="6908"/>
                  </a:lnTo>
                  <a:lnTo>
                    <a:pt x="10506" y="6958"/>
                  </a:lnTo>
                  <a:lnTo>
                    <a:pt x="10515" y="7008"/>
                  </a:lnTo>
                  <a:lnTo>
                    <a:pt x="10516" y="7057"/>
                  </a:lnTo>
                  <a:lnTo>
                    <a:pt x="10510" y="7108"/>
                  </a:lnTo>
                  <a:lnTo>
                    <a:pt x="10496" y="7157"/>
                  </a:lnTo>
                  <a:lnTo>
                    <a:pt x="10478" y="7206"/>
                  </a:lnTo>
                  <a:lnTo>
                    <a:pt x="10458" y="7255"/>
                  </a:lnTo>
                  <a:lnTo>
                    <a:pt x="10437" y="7302"/>
                  </a:lnTo>
                  <a:lnTo>
                    <a:pt x="10415" y="7348"/>
                  </a:lnTo>
                  <a:lnTo>
                    <a:pt x="10391" y="7393"/>
                  </a:lnTo>
                  <a:lnTo>
                    <a:pt x="10367" y="7437"/>
                  </a:lnTo>
                  <a:lnTo>
                    <a:pt x="10342" y="7480"/>
                  </a:lnTo>
                  <a:lnTo>
                    <a:pt x="10316" y="7521"/>
                  </a:lnTo>
                  <a:lnTo>
                    <a:pt x="10290" y="7562"/>
                  </a:lnTo>
                  <a:lnTo>
                    <a:pt x="10264" y="7601"/>
                  </a:lnTo>
                  <a:lnTo>
                    <a:pt x="10237" y="7639"/>
                  </a:lnTo>
                  <a:lnTo>
                    <a:pt x="10211" y="7675"/>
                  </a:lnTo>
                  <a:lnTo>
                    <a:pt x="10184" y="7711"/>
                  </a:lnTo>
                  <a:lnTo>
                    <a:pt x="10157" y="7744"/>
                  </a:lnTo>
                  <a:lnTo>
                    <a:pt x="10131" y="7777"/>
                  </a:lnTo>
                  <a:lnTo>
                    <a:pt x="10105" y="7807"/>
                  </a:lnTo>
                  <a:lnTo>
                    <a:pt x="10055" y="7864"/>
                  </a:lnTo>
                  <a:lnTo>
                    <a:pt x="10008" y="7914"/>
                  </a:lnTo>
                  <a:lnTo>
                    <a:pt x="9966" y="7958"/>
                  </a:lnTo>
                  <a:lnTo>
                    <a:pt x="9929" y="7994"/>
                  </a:lnTo>
                  <a:lnTo>
                    <a:pt x="9898" y="8023"/>
                  </a:lnTo>
                  <a:lnTo>
                    <a:pt x="9875" y="8044"/>
                  </a:lnTo>
                  <a:lnTo>
                    <a:pt x="9860" y="8057"/>
                  </a:lnTo>
                  <a:lnTo>
                    <a:pt x="9855" y="80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 name="Freeform 6"/>
            <p:cNvSpPr>
              <a:spLocks noEditPoints="1"/>
            </p:cNvSpPr>
            <p:nvPr/>
          </p:nvSpPr>
          <p:spPr bwMode="auto">
            <a:xfrm>
              <a:off x="1934512" y="3910403"/>
              <a:ext cx="1479550" cy="954088"/>
            </a:xfrm>
            <a:custGeom>
              <a:avLst/>
              <a:gdLst>
                <a:gd name="T0" fmla="*/ 415 w 11186"/>
                <a:gd name="T1" fmla="*/ 3443 h 7218"/>
                <a:gd name="T2" fmla="*/ 1630 w 11186"/>
                <a:gd name="T3" fmla="*/ 3521 h 7218"/>
                <a:gd name="T4" fmla="*/ 3809 w 11186"/>
                <a:gd name="T5" fmla="*/ 3963 h 7218"/>
                <a:gd name="T6" fmla="*/ 6238 w 11186"/>
                <a:gd name="T7" fmla="*/ 4811 h 7218"/>
                <a:gd name="T8" fmla="*/ 7743 w 11186"/>
                <a:gd name="T9" fmla="*/ 5662 h 7218"/>
                <a:gd name="T10" fmla="*/ 8406 w 11186"/>
                <a:gd name="T11" fmla="*/ 6187 h 7218"/>
                <a:gd name="T12" fmla="*/ 8401 w 11186"/>
                <a:gd name="T13" fmla="*/ 5700 h 7218"/>
                <a:gd name="T14" fmla="*/ 8312 w 11186"/>
                <a:gd name="T15" fmla="*/ 4713 h 7218"/>
                <a:gd name="T16" fmla="*/ 8184 w 11186"/>
                <a:gd name="T17" fmla="*/ 4133 h 7218"/>
                <a:gd name="T18" fmla="*/ 8138 w 11186"/>
                <a:gd name="T19" fmla="*/ 3979 h 7218"/>
                <a:gd name="T20" fmla="*/ 8258 w 11186"/>
                <a:gd name="T21" fmla="*/ 4095 h 7218"/>
                <a:gd name="T22" fmla="*/ 8476 w 11186"/>
                <a:gd name="T23" fmla="*/ 4493 h 7218"/>
                <a:gd name="T24" fmla="*/ 8799 w 11186"/>
                <a:gd name="T25" fmla="*/ 5267 h 7218"/>
                <a:gd name="T26" fmla="*/ 9164 w 11186"/>
                <a:gd name="T27" fmla="*/ 5977 h 7218"/>
                <a:gd name="T28" fmla="*/ 9698 w 11186"/>
                <a:gd name="T29" fmla="*/ 6812 h 7218"/>
                <a:gd name="T30" fmla="*/ 9951 w 11186"/>
                <a:gd name="T31" fmla="*/ 7095 h 7218"/>
                <a:gd name="T32" fmla="*/ 10187 w 11186"/>
                <a:gd name="T33" fmla="*/ 7170 h 7218"/>
                <a:gd name="T34" fmla="*/ 10559 w 11186"/>
                <a:gd name="T35" fmla="*/ 6963 h 7218"/>
                <a:gd name="T36" fmla="*/ 10878 w 11186"/>
                <a:gd name="T37" fmla="*/ 6884 h 7218"/>
                <a:gd name="T38" fmla="*/ 11185 w 11186"/>
                <a:gd name="T39" fmla="*/ 6826 h 7218"/>
                <a:gd name="T40" fmla="*/ 11072 w 11186"/>
                <a:gd name="T41" fmla="*/ 5274 h 7218"/>
                <a:gd name="T42" fmla="*/ 10599 w 11186"/>
                <a:gd name="T43" fmla="*/ 2905 h 7218"/>
                <a:gd name="T44" fmla="*/ 9495 w 11186"/>
                <a:gd name="T45" fmla="*/ 841 h 7218"/>
                <a:gd name="T46" fmla="*/ 7294 w 11186"/>
                <a:gd name="T47" fmla="*/ 20 h 7218"/>
                <a:gd name="T48" fmla="*/ 4558 w 11186"/>
                <a:gd name="T49" fmla="*/ 278 h 7218"/>
                <a:gd name="T50" fmla="*/ 2357 w 11186"/>
                <a:gd name="T51" fmla="*/ 1167 h 7218"/>
                <a:gd name="T52" fmla="*/ 1127 w 11186"/>
                <a:gd name="T53" fmla="*/ 2197 h 7218"/>
                <a:gd name="T54" fmla="*/ 354 w 11186"/>
                <a:gd name="T55" fmla="*/ 3021 h 7218"/>
                <a:gd name="T56" fmla="*/ 9158 w 11186"/>
                <a:gd name="T57" fmla="*/ 4761 h 7218"/>
                <a:gd name="T58" fmla="*/ 9207 w 11186"/>
                <a:gd name="T59" fmla="*/ 3546 h 7218"/>
                <a:gd name="T60" fmla="*/ 9157 w 11186"/>
                <a:gd name="T61" fmla="*/ 2291 h 7218"/>
                <a:gd name="T62" fmla="*/ 8929 w 11186"/>
                <a:gd name="T63" fmla="*/ 1406 h 7218"/>
                <a:gd name="T64" fmla="*/ 8670 w 11186"/>
                <a:gd name="T65" fmla="*/ 951 h 7218"/>
                <a:gd name="T66" fmla="*/ 8485 w 11186"/>
                <a:gd name="T67" fmla="*/ 772 h 7218"/>
                <a:gd name="T68" fmla="*/ 8485 w 11186"/>
                <a:gd name="T69" fmla="*/ 1171 h 7218"/>
                <a:gd name="T70" fmla="*/ 8687 w 11186"/>
                <a:gd name="T71" fmla="*/ 3031 h 7218"/>
                <a:gd name="T72" fmla="*/ 8842 w 11186"/>
                <a:gd name="T73" fmla="*/ 3931 h 7218"/>
                <a:gd name="T74" fmla="*/ 9036 w 11186"/>
                <a:gd name="T75" fmla="*/ 4510 h 7218"/>
                <a:gd name="T76" fmla="*/ 7895 w 11186"/>
                <a:gd name="T77" fmla="*/ 3476 h 7218"/>
                <a:gd name="T78" fmla="*/ 7685 w 11186"/>
                <a:gd name="T79" fmla="*/ 2554 h 7218"/>
                <a:gd name="T80" fmla="*/ 7342 w 11186"/>
                <a:gd name="T81" fmla="*/ 1620 h 7218"/>
                <a:gd name="T82" fmla="*/ 6902 w 11186"/>
                <a:gd name="T83" fmla="*/ 1134 h 7218"/>
                <a:gd name="T84" fmla="*/ 6542 w 11186"/>
                <a:gd name="T85" fmla="*/ 923 h 7218"/>
                <a:gd name="T86" fmla="*/ 6281 w 11186"/>
                <a:gd name="T87" fmla="*/ 846 h 7218"/>
                <a:gd name="T88" fmla="*/ 6722 w 11186"/>
                <a:gd name="T89" fmla="*/ 1362 h 7218"/>
                <a:gd name="T90" fmla="*/ 7073 w 11186"/>
                <a:gd name="T91" fmla="*/ 1883 h 7218"/>
                <a:gd name="T92" fmla="*/ 7237 w 11186"/>
                <a:gd name="T93" fmla="*/ 2502 h 7218"/>
                <a:gd name="T94" fmla="*/ 7276 w 11186"/>
                <a:gd name="T95" fmla="*/ 2906 h 7218"/>
                <a:gd name="T96" fmla="*/ 6890 w 11186"/>
                <a:gd name="T97" fmla="*/ 2507 h 7218"/>
                <a:gd name="T98" fmla="*/ 6331 w 11186"/>
                <a:gd name="T99" fmla="*/ 2072 h 7218"/>
                <a:gd name="T100" fmla="*/ 5670 w 11186"/>
                <a:gd name="T101" fmla="*/ 1816 h 7218"/>
                <a:gd name="T102" fmla="*/ 4968 w 11186"/>
                <a:gd name="T103" fmla="*/ 1795 h 7218"/>
                <a:gd name="T104" fmla="*/ 4301 w 11186"/>
                <a:gd name="T105" fmla="*/ 1898 h 7218"/>
                <a:gd name="T106" fmla="*/ 4732 w 11186"/>
                <a:gd name="T107" fmla="*/ 2036 h 7218"/>
                <a:gd name="T108" fmla="*/ 5728 w 11186"/>
                <a:gd name="T109" fmla="*/ 2329 h 7218"/>
                <a:gd name="T110" fmla="*/ 6668 w 11186"/>
                <a:gd name="T111" fmla="*/ 2788 h 7218"/>
                <a:gd name="T112" fmla="*/ 7333 w 11186"/>
                <a:gd name="T113" fmla="*/ 3292 h 7218"/>
                <a:gd name="T114" fmla="*/ 7921 w 11186"/>
                <a:gd name="T115" fmla="*/ 3650 h 7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186" h="7218">
                  <a:moveTo>
                    <a:pt x="0" y="3482"/>
                  </a:moveTo>
                  <a:lnTo>
                    <a:pt x="12" y="3479"/>
                  </a:lnTo>
                  <a:lnTo>
                    <a:pt x="52" y="3472"/>
                  </a:lnTo>
                  <a:lnTo>
                    <a:pt x="82" y="3468"/>
                  </a:lnTo>
                  <a:lnTo>
                    <a:pt x="119" y="3463"/>
                  </a:lnTo>
                  <a:lnTo>
                    <a:pt x="163" y="3458"/>
                  </a:lnTo>
                  <a:lnTo>
                    <a:pt x="214" y="3454"/>
                  </a:lnTo>
                  <a:lnTo>
                    <a:pt x="273" y="3449"/>
                  </a:lnTo>
                  <a:lnTo>
                    <a:pt x="340" y="3446"/>
                  </a:lnTo>
                  <a:lnTo>
                    <a:pt x="415" y="3443"/>
                  </a:lnTo>
                  <a:lnTo>
                    <a:pt x="498" y="3442"/>
                  </a:lnTo>
                  <a:lnTo>
                    <a:pt x="588" y="3442"/>
                  </a:lnTo>
                  <a:lnTo>
                    <a:pt x="687" y="3443"/>
                  </a:lnTo>
                  <a:lnTo>
                    <a:pt x="796" y="3447"/>
                  </a:lnTo>
                  <a:lnTo>
                    <a:pt x="912" y="3452"/>
                  </a:lnTo>
                  <a:lnTo>
                    <a:pt x="1037" y="3460"/>
                  </a:lnTo>
                  <a:lnTo>
                    <a:pt x="1172" y="3471"/>
                  </a:lnTo>
                  <a:lnTo>
                    <a:pt x="1315" y="3485"/>
                  </a:lnTo>
                  <a:lnTo>
                    <a:pt x="1467" y="3501"/>
                  </a:lnTo>
                  <a:lnTo>
                    <a:pt x="1630" y="3521"/>
                  </a:lnTo>
                  <a:lnTo>
                    <a:pt x="1801" y="3545"/>
                  </a:lnTo>
                  <a:lnTo>
                    <a:pt x="1983" y="3573"/>
                  </a:lnTo>
                  <a:lnTo>
                    <a:pt x="2174" y="3604"/>
                  </a:lnTo>
                  <a:lnTo>
                    <a:pt x="2377" y="3640"/>
                  </a:lnTo>
                  <a:lnTo>
                    <a:pt x="2589" y="3681"/>
                  </a:lnTo>
                  <a:lnTo>
                    <a:pt x="2811" y="3727"/>
                  </a:lnTo>
                  <a:lnTo>
                    <a:pt x="3045" y="3777"/>
                  </a:lnTo>
                  <a:lnTo>
                    <a:pt x="3288" y="3833"/>
                  </a:lnTo>
                  <a:lnTo>
                    <a:pt x="3543" y="3895"/>
                  </a:lnTo>
                  <a:lnTo>
                    <a:pt x="3809" y="3963"/>
                  </a:lnTo>
                  <a:lnTo>
                    <a:pt x="4087" y="4036"/>
                  </a:lnTo>
                  <a:lnTo>
                    <a:pt x="4364" y="4114"/>
                  </a:lnTo>
                  <a:lnTo>
                    <a:pt x="4632" y="4195"/>
                  </a:lnTo>
                  <a:lnTo>
                    <a:pt x="4891" y="4279"/>
                  </a:lnTo>
                  <a:lnTo>
                    <a:pt x="5140" y="4364"/>
                  </a:lnTo>
                  <a:lnTo>
                    <a:pt x="5378" y="4451"/>
                  </a:lnTo>
                  <a:lnTo>
                    <a:pt x="5607" y="4540"/>
                  </a:lnTo>
                  <a:lnTo>
                    <a:pt x="5826" y="4630"/>
                  </a:lnTo>
                  <a:lnTo>
                    <a:pt x="6037" y="4720"/>
                  </a:lnTo>
                  <a:lnTo>
                    <a:pt x="6238" y="4811"/>
                  </a:lnTo>
                  <a:lnTo>
                    <a:pt x="6429" y="4901"/>
                  </a:lnTo>
                  <a:lnTo>
                    <a:pt x="6612" y="4992"/>
                  </a:lnTo>
                  <a:lnTo>
                    <a:pt x="6784" y="5082"/>
                  </a:lnTo>
                  <a:lnTo>
                    <a:pt x="6948" y="5171"/>
                  </a:lnTo>
                  <a:lnTo>
                    <a:pt x="7103" y="5258"/>
                  </a:lnTo>
                  <a:lnTo>
                    <a:pt x="7248" y="5343"/>
                  </a:lnTo>
                  <a:lnTo>
                    <a:pt x="7386" y="5427"/>
                  </a:lnTo>
                  <a:lnTo>
                    <a:pt x="7513" y="5508"/>
                  </a:lnTo>
                  <a:lnTo>
                    <a:pt x="7632" y="5586"/>
                  </a:lnTo>
                  <a:lnTo>
                    <a:pt x="7743" y="5662"/>
                  </a:lnTo>
                  <a:lnTo>
                    <a:pt x="7845" y="5733"/>
                  </a:lnTo>
                  <a:lnTo>
                    <a:pt x="7938" y="5801"/>
                  </a:lnTo>
                  <a:lnTo>
                    <a:pt x="8023" y="5865"/>
                  </a:lnTo>
                  <a:lnTo>
                    <a:pt x="8100" y="5925"/>
                  </a:lnTo>
                  <a:lnTo>
                    <a:pt x="8168" y="5980"/>
                  </a:lnTo>
                  <a:lnTo>
                    <a:pt x="8228" y="6029"/>
                  </a:lnTo>
                  <a:lnTo>
                    <a:pt x="8279" y="6073"/>
                  </a:lnTo>
                  <a:lnTo>
                    <a:pt x="8323" y="6111"/>
                  </a:lnTo>
                  <a:lnTo>
                    <a:pt x="8358" y="6143"/>
                  </a:lnTo>
                  <a:lnTo>
                    <a:pt x="8406" y="6187"/>
                  </a:lnTo>
                  <a:lnTo>
                    <a:pt x="8421" y="6203"/>
                  </a:lnTo>
                  <a:lnTo>
                    <a:pt x="8421" y="6195"/>
                  </a:lnTo>
                  <a:lnTo>
                    <a:pt x="8421" y="6174"/>
                  </a:lnTo>
                  <a:lnTo>
                    <a:pt x="8420" y="6139"/>
                  </a:lnTo>
                  <a:lnTo>
                    <a:pt x="8419" y="6091"/>
                  </a:lnTo>
                  <a:lnTo>
                    <a:pt x="8417" y="6032"/>
                  </a:lnTo>
                  <a:lnTo>
                    <a:pt x="8414" y="5963"/>
                  </a:lnTo>
                  <a:lnTo>
                    <a:pt x="8411" y="5884"/>
                  </a:lnTo>
                  <a:lnTo>
                    <a:pt x="8407" y="5796"/>
                  </a:lnTo>
                  <a:lnTo>
                    <a:pt x="8401" y="5700"/>
                  </a:lnTo>
                  <a:lnTo>
                    <a:pt x="8396" y="5597"/>
                  </a:lnTo>
                  <a:lnTo>
                    <a:pt x="8389" y="5489"/>
                  </a:lnTo>
                  <a:lnTo>
                    <a:pt x="8381" y="5376"/>
                  </a:lnTo>
                  <a:lnTo>
                    <a:pt x="8371" y="5258"/>
                  </a:lnTo>
                  <a:lnTo>
                    <a:pt x="8361" y="5137"/>
                  </a:lnTo>
                  <a:lnTo>
                    <a:pt x="8349" y="5014"/>
                  </a:lnTo>
                  <a:lnTo>
                    <a:pt x="8335" y="4889"/>
                  </a:lnTo>
                  <a:lnTo>
                    <a:pt x="8328" y="4828"/>
                  </a:lnTo>
                  <a:lnTo>
                    <a:pt x="8320" y="4769"/>
                  </a:lnTo>
                  <a:lnTo>
                    <a:pt x="8312" y="4713"/>
                  </a:lnTo>
                  <a:lnTo>
                    <a:pt x="8304" y="4659"/>
                  </a:lnTo>
                  <a:lnTo>
                    <a:pt x="8295" y="4607"/>
                  </a:lnTo>
                  <a:lnTo>
                    <a:pt x="8287" y="4558"/>
                  </a:lnTo>
                  <a:lnTo>
                    <a:pt x="8278" y="4511"/>
                  </a:lnTo>
                  <a:lnTo>
                    <a:pt x="8269" y="4466"/>
                  </a:lnTo>
                  <a:lnTo>
                    <a:pt x="8252" y="4383"/>
                  </a:lnTo>
                  <a:lnTo>
                    <a:pt x="8234" y="4308"/>
                  </a:lnTo>
                  <a:lnTo>
                    <a:pt x="8216" y="4242"/>
                  </a:lnTo>
                  <a:lnTo>
                    <a:pt x="8200" y="4183"/>
                  </a:lnTo>
                  <a:lnTo>
                    <a:pt x="8184" y="4133"/>
                  </a:lnTo>
                  <a:lnTo>
                    <a:pt x="8169" y="4090"/>
                  </a:lnTo>
                  <a:lnTo>
                    <a:pt x="8156" y="4054"/>
                  </a:lnTo>
                  <a:lnTo>
                    <a:pt x="8144" y="4026"/>
                  </a:lnTo>
                  <a:lnTo>
                    <a:pt x="8135" y="4004"/>
                  </a:lnTo>
                  <a:lnTo>
                    <a:pt x="8128" y="3989"/>
                  </a:lnTo>
                  <a:lnTo>
                    <a:pt x="8123" y="3980"/>
                  </a:lnTo>
                  <a:lnTo>
                    <a:pt x="8122" y="3977"/>
                  </a:lnTo>
                  <a:lnTo>
                    <a:pt x="8124" y="3976"/>
                  </a:lnTo>
                  <a:lnTo>
                    <a:pt x="8129" y="3977"/>
                  </a:lnTo>
                  <a:lnTo>
                    <a:pt x="8138" y="3979"/>
                  </a:lnTo>
                  <a:lnTo>
                    <a:pt x="8151" y="3986"/>
                  </a:lnTo>
                  <a:lnTo>
                    <a:pt x="8159" y="3990"/>
                  </a:lnTo>
                  <a:lnTo>
                    <a:pt x="8168" y="3997"/>
                  </a:lnTo>
                  <a:lnTo>
                    <a:pt x="8178" y="4004"/>
                  </a:lnTo>
                  <a:lnTo>
                    <a:pt x="8189" y="4014"/>
                  </a:lnTo>
                  <a:lnTo>
                    <a:pt x="8201" y="4025"/>
                  </a:lnTo>
                  <a:lnTo>
                    <a:pt x="8213" y="4039"/>
                  </a:lnTo>
                  <a:lnTo>
                    <a:pt x="8227" y="4055"/>
                  </a:lnTo>
                  <a:lnTo>
                    <a:pt x="8242" y="4074"/>
                  </a:lnTo>
                  <a:lnTo>
                    <a:pt x="8258" y="4095"/>
                  </a:lnTo>
                  <a:lnTo>
                    <a:pt x="8275" y="4119"/>
                  </a:lnTo>
                  <a:lnTo>
                    <a:pt x="8293" y="4146"/>
                  </a:lnTo>
                  <a:lnTo>
                    <a:pt x="8312" y="4176"/>
                  </a:lnTo>
                  <a:lnTo>
                    <a:pt x="8332" y="4210"/>
                  </a:lnTo>
                  <a:lnTo>
                    <a:pt x="8353" y="4247"/>
                  </a:lnTo>
                  <a:lnTo>
                    <a:pt x="8375" y="4288"/>
                  </a:lnTo>
                  <a:lnTo>
                    <a:pt x="8399" y="4333"/>
                  </a:lnTo>
                  <a:lnTo>
                    <a:pt x="8424" y="4382"/>
                  </a:lnTo>
                  <a:lnTo>
                    <a:pt x="8450" y="4435"/>
                  </a:lnTo>
                  <a:lnTo>
                    <a:pt x="8476" y="4493"/>
                  </a:lnTo>
                  <a:lnTo>
                    <a:pt x="8504" y="4555"/>
                  </a:lnTo>
                  <a:lnTo>
                    <a:pt x="8533" y="4622"/>
                  </a:lnTo>
                  <a:lnTo>
                    <a:pt x="8563" y="4694"/>
                  </a:lnTo>
                  <a:lnTo>
                    <a:pt x="8594" y="4772"/>
                  </a:lnTo>
                  <a:lnTo>
                    <a:pt x="8626" y="4855"/>
                  </a:lnTo>
                  <a:lnTo>
                    <a:pt x="8659" y="4941"/>
                  </a:lnTo>
                  <a:lnTo>
                    <a:pt x="8693" y="5024"/>
                  </a:lnTo>
                  <a:lnTo>
                    <a:pt x="8727" y="5106"/>
                  </a:lnTo>
                  <a:lnTo>
                    <a:pt x="8762" y="5187"/>
                  </a:lnTo>
                  <a:lnTo>
                    <a:pt x="8799" y="5267"/>
                  </a:lnTo>
                  <a:lnTo>
                    <a:pt x="8834" y="5345"/>
                  </a:lnTo>
                  <a:lnTo>
                    <a:pt x="8870" y="5421"/>
                  </a:lnTo>
                  <a:lnTo>
                    <a:pt x="8907" y="5496"/>
                  </a:lnTo>
                  <a:lnTo>
                    <a:pt x="8944" y="5570"/>
                  </a:lnTo>
                  <a:lnTo>
                    <a:pt x="8980" y="5642"/>
                  </a:lnTo>
                  <a:lnTo>
                    <a:pt x="9017" y="5712"/>
                  </a:lnTo>
                  <a:lnTo>
                    <a:pt x="9054" y="5781"/>
                  </a:lnTo>
                  <a:lnTo>
                    <a:pt x="9090" y="5848"/>
                  </a:lnTo>
                  <a:lnTo>
                    <a:pt x="9127" y="5914"/>
                  </a:lnTo>
                  <a:lnTo>
                    <a:pt x="9164" y="5977"/>
                  </a:lnTo>
                  <a:lnTo>
                    <a:pt x="9200" y="6040"/>
                  </a:lnTo>
                  <a:lnTo>
                    <a:pt x="9271" y="6159"/>
                  </a:lnTo>
                  <a:lnTo>
                    <a:pt x="9339" y="6271"/>
                  </a:lnTo>
                  <a:lnTo>
                    <a:pt x="9405" y="6376"/>
                  </a:lnTo>
                  <a:lnTo>
                    <a:pt x="9468" y="6473"/>
                  </a:lnTo>
                  <a:lnTo>
                    <a:pt x="9528" y="6563"/>
                  </a:lnTo>
                  <a:lnTo>
                    <a:pt x="9583" y="6644"/>
                  </a:lnTo>
                  <a:lnTo>
                    <a:pt x="9633" y="6717"/>
                  </a:lnTo>
                  <a:lnTo>
                    <a:pt x="9677" y="6782"/>
                  </a:lnTo>
                  <a:lnTo>
                    <a:pt x="9698" y="6812"/>
                  </a:lnTo>
                  <a:lnTo>
                    <a:pt x="9719" y="6841"/>
                  </a:lnTo>
                  <a:lnTo>
                    <a:pt x="9740" y="6868"/>
                  </a:lnTo>
                  <a:lnTo>
                    <a:pt x="9760" y="6894"/>
                  </a:lnTo>
                  <a:lnTo>
                    <a:pt x="9780" y="6920"/>
                  </a:lnTo>
                  <a:lnTo>
                    <a:pt x="9801" y="6944"/>
                  </a:lnTo>
                  <a:lnTo>
                    <a:pt x="9821" y="6967"/>
                  </a:lnTo>
                  <a:lnTo>
                    <a:pt x="9840" y="6988"/>
                  </a:lnTo>
                  <a:lnTo>
                    <a:pt x="9879" y="7028"/>
                  </a:lnTo>
                  <a:lnTo>
                    <a:pt x="9916" y="7063"/>
                  </a:lnTo>
                  <a:lnTo>
                    <a:pt x="9951" y="7095"/>
                  </a:lnTo>
                  <a:lnTo>
                    <a:pt x="9983" y="7122"/>
                  </a:lnTo>
                  <a:lnTo>
                    <a:pt x="10013" y="7146"/>
                  </a:lnTo>
                  <a:lnTo>
                    <a:pt x="10040" y="7166"/>
                  </a:lnTo>
                  <a:lnTo>
                    <a:pt x="10064" y="7183"/>
                  </a:lnTo>
                  <a:lnTo>
                    <a:pt x="10084" y="7196"/>
                  </a:lnTo>
                  <a:lnTo>
                    <a:pt x="10112" y="7213"/>
                  </a:lnTo>
                  <a:lnTo>
                    <a:pt x="10122" y="7218"/>
                  </a:lnTo>
                  <a:lnTo>
                    <a:pt x="10133" y="7210"/>
                  </a:lnTo>
                  <a:lnTo>
                    <a:pt x="10164" y="7186"/>
                  </a:lnTo>
                  <a:lnTo>
                    <a:pt x="10187" y="7170"/>
                  </a:lnTo>
                  <a:lnTo>
                    <a:pt x="10213" y="7151"/>
                  </a:lnTo>
                  <a:lnTo>
                    <a:pt x="10245" y="7131"/>
                  </a:lnTo>
                  <a:lnTo>
                    <a:pt x="10278" y="7109"/>
                  </a:lnTo>
                  <a:lnTo>
                    <a:pt x="10315" y="7086"/>
                  </a:lnTo>
                  <a:lnTo>
                    <a:pt x="10355" y="7063"/>
                  </a:lnTo>
                  <a:lnTo>
                    <a:pt x="10397" y="7039"/>
                  </a:lnTo>
                  <a:lnTo>
                    <a:pt x="10441" y="7016"/>
                  </a:lnTo>
                  <a:lnTo>
                    <a:pt x="10487" y="6994"/>
                  </a:lnTo>
                  <a:lnTo>
                    <a:pt x="10534" y="6973"/>
                  </a:lnTo>
                  <a:lnTo>
                    <a:pt x="10559" y="6963"/>
                  </a:lnTo>
                  <a:lnTo>
                    <a:pt x="10583" y="6954"/>
                  </a:lnTo>
                  <a:lnTo>
                    <a:pt x="10608" y="6945"/>
                  </a:lnTo>
                  <a:lnTo>
                    <a:pt x="10633" y="6937"/>
                  </a:lnTo>
                  <a:lnTo>
                    <a:pt x="10658" y="6929"/>
                  </a:lnTo>
                  <a:lnTo>
                    <a:pt x="10683" y="6923"/>
                  </a:lnTo>
                  <a:lnTo>
                    <a:pt x="10708" y="6916"/>
                  </a:lnTo>
                  <a:lnTo>
                    <a:pt x="10733" y="6910"/>
                  </a:lnTo>
                  <a:lnTo>
                    <a:pt x="10782" y="6899"/>
                  </a:lnTo>
                  <a:lnTo>
                    <a:pt x="10831" y="6891"/>
                  </a:lnTo>
                  <a:lnTo>
                    <a:pt x="10878" y="6884"/>
                  </a:lnTo>
                  <a:lnTo>
                    <a:pt x="10924" y="6879"/>
                  </a:lnTo>
                  <a:lnTo>
                    <a:pt x="10968" y="6875"/>
                  </a:lnTo>
                  <a:lnTo>
                    <a:pt x="11009" y="6873"/>
                  </a:lnTo>
                  <a:lnTo>
                    <a:pt x="11047" y="6871"/>
                  </a:lnTo>
                  <a:lnTo>
                    <a:pt x="11081" y="6870"/>
                  </a:lnTo>
                  <a:lnTo>
                    <a:pt x="11111" y="6870"/>
                  </a:lnTo>
                  <a:lnTo>
                    <a:pt x="11137" y="6870"/>
                  </a:lnTo>
                  <a:lnTo>
                    <a:pt x="11173" y="6871"/>
                  </a:lnTo>
                  <a:lnTo>
                    <a:pt x="11186" y="6872"/>
                  </a:lnTo>
                  <a:lnTo>
                    <a:pt x="11185" y="6826"/>
                  </a:lnTo>
                  <a:lnTo>
                    <a:pt x="11182" y="6693"/>
                  </a:lnTo>
                  <a:lnTo>
                    <a:pt x="11178" y="6596"/>
                  </a:lnTo>
                  <a:lnTo>
                    <a:pt x="11173" y="6482"/>
                  </a:lnTo>
                  <a:lnTo>
                    <a:pt x="11166" y="6351"/>
                  </a:lnTo>
                  <a:lnTo>
                    <a:pt x="11157" y="6204"/>
                  </a:lnTo>
                  <a:lnTo>
                    <a:pt x="11146" y="6043"/>
                  </a:lnTo>
                  <a:lnTo>
                    <a:pt x="11132" y="5868"/>
                  </a:lnTo>
                  <a:lnTo>
                    <a:pt x="11115" y="5681"/>
                  </a:lnTo>
                  <a:lnTo>
                    <a:pt x="11096" y="5482"/>
                  </a:lnTo>
                  <a:lnTo>
                    <a:pt x="11072" y="5274"/>
                  </a:lnTo>
                  <a:lnTo>
                    <a:pt x="11046" y="5057"/>
                  </a:lnTo>
                  <a:lnTo>
                    <a:pt x="11015" y="4832"/>
                  </a:lnTo>
                  <a:lnTo>
                    <a:pt x="10980" y="4601"/>
                  </a:lnTo>
                  <a:lnTo>
                    <a:pt x="10940" y="4365"/>
                  </a:lnTo>
                  <a:lnTo>
                    <a:pt x="10897" y="4125"/>
                  </a:lnTo>
                  <a:lnTo>
                    <a:pt x="10848" y="3882"/>
                  </a:lnTo>
                  <a:lnTo>
                    <a:pt x="10794" y="3638"/>
                  </a:lnTo>
                  <a:lnTo>
                    <a:pt x="10735" y="3393"/>
                  </a:lnTo>
                  <a:lnTo>
                    <a:pt x="10670" y="3148"/>
                  </a:lnTo>
                  <a:lnTo>
                    <a:pt x="10599" y="2905"/>
                  </a:lnTo>
                  <a:lnTo>
                    <a:pt x="10521" y="2666"/>
                  </a:lnTo>
                  <a:lnTo>
                    <a:pt x="10437" y="2430"/>
                  </a:lnTo>
                  <a:lnTo>
                    <a:pt x="10346" y="2200"/>
                  </a:lnTo>
                  <a:lnTo>
                    <a:pt x="10249" y="1977"/>
                  </a:lnTo>
                  <a:lnTo>
                    <a:pt x="10143" y="1762"/>
                  </a:lnTo>
                  <a:lnTo>
                    <a:pt x="10031" y="1555"/>
                  </a:lnTo>
                  <a:lnTo>
                    <a:pt x="9911" y="1358"/>
                  </a:lnTo>
                  <a:lnTo>
                    <a:pt x="9782" y="1173"/>
                  </a:lnTo>
                  <a:lnTo>
                    <a:pt x="9645" y="1000"/>
                  </a:lnTo>
                  <a:lnTo>
                    <a:pt x="9495" y="841"/>
                  </a:lnTo>
                  <a:lnTo>
                    <a:pt x="9330" y="698"/>
                  </a:lnTo>
                  <a:lnTo>
                    <a:pt x="9150" y="569"/>
                  </a:lnTo>
                  <a:lnTo>
                    <a:pt x="8955" y="455"/>
                  </a:lnTo>
                  <a:lnTo>
                    <a:pt x="8748" y="355"/>
                  </a:lnTo>
                  <a:lnTo>
                    <a:pt x="8529" y="268"/>
                  </a:lnTo>
                  <a:lnTo>
                    <a:pt x="8299" y="194"/>
                  </a:lnTo>
                  <a:lnTo>
                    <a:pt x="8060" y="133"/>
                  </a:lnTo>
                  <a:lnTo>
                    <a:pt x="7812" y="84"/>
                  </a:lnTo>
                  <a:lnTo>
                    <a:pt x="7556" y="47"/>
                  </a:lnTo>
                  <a:lnTo>
                    <a:pt x="7294" y="20"/>
                  </a:lnTo>
                  <a:lnTo>
                    <a:pt x="7028" y="5"/>
                  </a:lnTo>
                  <a:lnTo>
                    <a:pt x="6756" y="0"/>
                  </a:lnTo>
                  <a:lnTo>
                    <a:pt x="6481" y="5"/>
                  </a:lnTo>
                  <a:lnTo>
                    <a:pt x="6204" y="19"/>
                  </a:lnTo>
                  <a:lnTo>
                    <a:pt x="5927" y="42"/>
                  </a:lnTo>
                  <a:lnTo>
                    <a:pt x="5649" y="74"/>
                  </a:lnTo>
                  <a:lnTo>
                    <a:pt x="5372" y="114"/>
                  </a:lnTo>
                  <a:lnTo>
                    <a:pt x="5097" y="161"/>
                  </a:lnTo>
                  <a:lnTo>
                    <a:pt x="4826" y="216"/>
                  </a:lnTo>
                  <a:lnTo>
                    <a:pt x="4558" y="278"/>
                  </a:lnTo>
                  <a:lnTo>
                    <a:pt x="4296" y="345"/>
                  </a:lnTo>
                  <a:lnTo>
                    <a:pt x="4041" y="419"/>
                  </a:lnTo>
                  <a:lnTo>
                    <a:pt x="3793" y="498"/>
                  </a:lnTo>
                  <a:lnTo>
                    <a:pt x="3553" y="582"/>
                  </a:lnTo>
                  <a:lnTo>
                    <a:pt x="3324" y="671"/>
                  </a:lnTo>
                  <a:lnTo>
                    <a:pt x="3105" y="763"/>
                  </a:lnTo>
                  <a:lnTo>
                    <a:pt x="2897" y="860"/>
                  </a:lnTo>
                  <a:lnTo>
                    <a:pt x="2703" y="959"/>
                  </a:lnTo>
                  <a:lnTo>
                    <a:pt x="2522" y="1062"/>
                  </a:lnTo>
                  <a:lnTo>
                    <a:pt x="2357" y="1167"/>
                  </a:lnTo>
                  <a:lnTo>
                    <a:pt x="2208" y="1273"/>
                  </a:lnTo>
                  <a:lnTo>
                    <a:pt x="2069" y="1380"/>
                  </a:lnTo>
                  <a:lnTo>
                    <a:pt x="1935" y="1486"/>
                  </a:lnTo>
                  <a:lnTo>
                    <a:pt x="1805" y="1592"/>
                  </a:lnTo>
                  <a:lnTo>
                    <a:pt x="1681" y="1696"/>
                  </a:lnTo>
                  <a:lnTo>
                    <a:pt x="1561" y="1799"/>
                  </a:lnTo>
                  <a:lnTo>
                    <a:pt x="1445" y="1901"/>
                  </a:lnTo>
                  <a:lnTo>
                    <a:pt x="1334" y="2001"/>
                  </a:lnTo>
                  <a:lnTo>
                    <a:pt x="1228" y="2100"/>
                  </a:lnTo>
                  <a:lnTo>
                    <a:pt x="1127" y="2197"/>
                  </a:lnTo>
                  <a:lnTo>
                    <a:pt x="1029" y="2291"/>
                  </a:lnTo>
                  <a:lnTo>
                    <a:pt x="936" y="2384"/>
                  </a:lnTo>
                  <a:lnTo>
                    <a:pt x="848" y="2474"/>
                  </a:lnTo>
                  <a:lnTo>
                    <a:pt x="765" y="2561"/>
                  </a:lnTo>
                  <a:lnTo>
                    <a:pt x="685" y="2646"/>
                  </a:lnTo>
                  <a:lnTo>
                    <a:pt x="610" y="2727"/>
                  </a:lnTo>
                  <a:lnTo>
                    <a:pt x="540" y="2806"/>
                  </a:lnTo>
                  <a:lnTo>
                    <a:pt x="474" y="2881"/>
                  </a:lnTo>
                  <a:lnTo>
                    <a:pt x="412" y="2952"/>
                  </a:lnTo>
                  <a:lnTo>
                    <a:pt x="354" y="3021"/>
                  </a:lnTo>
                  <a:lnTo>
                    <a:pt x="302" y="3085"/>
                  </a:lnTo>
                  <a:lnTo>
                    <a:pt x="253" y="3144"/>
                  </a:lnTo>
                  <a:lnTo>
                    <a:pt x="209" y="3200"/>
                  </a:lnTo>
                  <a:lnTo>
                    <a:pt x="169" y="3251"/>
                  </a:lnTo>
                  <a:lnTo>
                    <a:pt x="134" y="3298"/>
                  </a:lnTo>
                  <a:lnTo>
                    <a:pt x="75" y="3376"/>
                  </a:lnTo>
                  <a:lnTo>
                    <a:pt x="34" y="3434"/>
                  </a:lnTo>
                  <a:lnTo>
                    <a:pt x="8" y="3470"/>
                  </a:lnTo>
                  <a:lnTo>
                    <a:pt x="0" y="3482"/>
                  </a:lnTo>
                  <a:close/>
                  <a:moveTo>
                    <a:pt x="9158" y="4761"/>
                  </a:moveTo>
                  <a:lnTo>
                    <a:pt x="9160" y="4736"/>
                  </a:lnTo>
                  <a:lnTo>
                    <a:pt x="9165" y="4664"/>
                  </a:lnTo>
                  <a:lnTo>
                    <a:pt x="9172" y="4551"/>
                  </a:lnTo>
                  <a:lnTo>
                    <a:pt x="9180" y="4402"/>
                  </a:lnTo>
                  <a:lnTo>
                    <a:pt x="9189" y="4221"/>
                  </a:lnTo>
                  <a:lnTo>
                    <a:pt x="9197" y="4015"/>
                  </a:lnTo>
                  <a:lnTo>
                    <a:pt x="9200" y="3904"/>
                  </a:lnTo>
                  <a:lnTo>
                    <a:pt x="9203" y="3788"/>
                  </a:lnTo>
                  <a:lnTo>
                    <a:pt x="9206" y="3669"/>
                  </a:lnTo>
                  <a:lnTo>
                    <a:pt x="9207" y="3546"/>
                  </a:lnTo>
                  <a:lnTo>
                    <a:pt x="9208" y="3421"/>
                  </a:lnTo>
                  <a:lnTo>
                    <a:pt x="9208" y="3295"/>
                  </a:lnTo>
                  <a:lnTo>
                    <a:pt x="9206" y="3167"/>
                  </a:lnTo>
                  <a:lnTo>
                    <a:pt x="9204" y="3038"/>
                  </a:lnTo>
                  <a:lnTo>
                    <a:pt x="9200" y="2908"/>
                  </a:lnTo>
                  <a:lnTo>
                    <a:pt x="9195" y="2781"/>
                  </a:lnTo>
                  <a:lnTo>
                    <a:pt x="9188" y="2655"/>
                  </a:lnTo>
                  <a:lnTo>
                    <a:pt x="9180" y="2530"/>
                  </a:lnTo>
                  <a:lnTo>
                    <a:pt x="9170" y="2409"/>
                  </a:lnTo>
                  <a:lnTo>
                    <a:pt x="9157" y="2291"/>
                  </a:lnTo>
                  <a:lnTo>
                    <a:pt x="9143" y="2177"/>
                  </a:lnTo>
                  <a:lnTo>
                    <a:pt x="9126" y="2068"/>
                  </a:lnTo>
                  <a:lnTo>
                    <a:pt x="9108" y="1964"/>
                  </a:lnTo>
                  <a:lnTo>
                    <a:pt x="9087" y="1866"/>
                  </a:lnTo>
                  <a:lnTo>
                    <a:pt x="9064" y="1775"/>
                  </a:lnTo>
                  <a:lnTo>
                    <a:pt x="9038" y="1691"/>
                  </a:lnTo>
                  <a:lnTo>
                    <a:pt x="9011" y="1613"/>
                  </a:lnTo>
                  <a:lnTo>
                    <a:pt x="8983" y="1540"/>
                  </a:lnTo>
                  <a:lnTo>
                    <a:pt x="8956" y="1471"/>
                  </a:lnTo>
                  <a:lnTo>
                    <a:pt x="8929" y="1406"/>
                  </a:lnTo>
                  <a:lnTo>
                    <a:pt x="8901" y="1344"/>
                  </a:lnTo>
                  <a:lnTo>
                    <a:pt x="8874" y="1287"/>
                  </a:lnTo>
                  <a:lnTo>
                    <a:pt x="8847" y="1234"/>
                  </a:lnTo>
                  <a:lnTo>
                    <a:pt x="8821" y="1184"/>
                  </a:lnTo>
                  <a:lnTo>
                    <a:pt x="8795" y="1137"/>
                  </a:lnTo>
                  <a:lnTo>
                    <a:pt x="8768" y="1094"/>
                  </a:lnTo>
                  <a:lnTo>
                    <a:pt x="8743" y="1054"/>
                  </a:lnTo>
                  <a:lnTo>
                    <a:pt x="8718" y="1017"/>
                  </a:lnTo>
                  <a:lnTo>
                    <a:pt x="8694" y="982"/>
                  </a:lnTo>
                  <a:lnTo>
                    <a:pt x="8670" y="951"/>
                  </a:lnTo>
                  <a:lnTo>
                    <a:pt x="8647" y="923"/>
                  </a:lnTo>
                  <a:lnTo>
                    <a:pt x="8625" y="897"/>
                  </a:lnTo>
                  <a:lnTo>
                    <a:pt x="8604" y="874"/>
                  </a:lnTo>
                  <a:lnTo>
                    <a:pt x="8584" y="853"/>
                  </a:lnTo>
                  <a:lnTo>
                    <a:pt x="8565" y="835"/>
                  </a:lnTo>
                  <a:lnTo>
                    <a:pt x="8547" y="818"/>
                  </a:lnTo>
                  <a:lnTo>
                    <a:pt x="8529" y="804"/>
                  </a:lnTo>
                  <a:lnTo>
                    <a:pt x="8514" y="792"/>
                  </a:lnTo>
                  <a:lnTo>
                    <a:pt x="8499" y="781"/>
                  </a:lnTo>
                  <a:lnTo>
                    <a:pt x="8485" y="772"/>
                  </a:lnTo>
                  <a:lnTo>
                    <a:pt x="8463" y="758"/>
                  </a:lnTo>
                  <a:lnTo>
                    <a:pt x="8446" y="749"/>
                  </a:lnTo>
                  <a:lnTo>
                    <a:pt x="8435" y="745"/>
                  </a:lnTo>
                  <a:lnTo>
                    <a:pt x="8432" y="744"/>
                  </a:lnTo>
                  <a:lnTo>
                    <a:pt x="8433" y="757"/>
                  </a:lnTo>
                  <a:lnTo>
                    <a:pt x="8438" y="796"/>
                  </a:lnTo>
                  <a:lnTo>
                    <a:pt x="8446" y="858"/>
                  </a:lnTo>
                  <a:lnTo>
                    <a:pt x="8457" y="943"/>
                  </a:lnTo>
                  <a:lnTo>
                    <a:pt x="8470" y="1048"/>
                  </a:lnTo>
                  <a:lnTo>
                    <a:pt x="8485" y="1171"/>
                  </a:lnTo>
                  <a:lnTo>
                    <a:pt x="8502" y="1311"/>
                  </a:lnTo>
                  <a:lnTo>
                    <a:pt x="8521" y="1465"/>
                  </a:lnTo>
                  <a:lnTo>
                    <a:pt x="8541" y="1633"/>
                  </a:lnTo>
                  <a:lnTo>
                    <a:pt x="8561" y="1812"/>
                  </a:lnTo>
                  <a:lnTo>
                    <a:pt x="8583" y="2001"/>
                  </a:lnTo>
                  <a:lnTo>
                    <a:pt x="8604" y="2198"/>
                  </a:lnTo>
                  <a:lnTo>
                    <a:pt x="8626" y="2401"/>
                  </a:lnTo>
                  <a:lnTo>
                    <a:pt x="8647" y="2608"/>
                  </a:lnTo>
                  <a:lnTo>
                    <a:pt x="8667" y="2818"/>
                  </a:lnTo>
                  <a:lnTo>
                    <a:pt x="8687" y="3031"/>
                  </a:lnTo>
                  <a:lnTo>
                    <a:pt x="8698" y="3135"/>
                  </a:lnTo>
                  <a:lnTo>
                    <a:pt x="8709" y="3236"/>
                  </a:lnTo>
                  <a:lnTo>
                    <a:pt x="8722" y="3333"/>
                  </a:lnTo>
                  <a:lnTo>
                    <a:pt x="8737" y="3428"/>
                  </a:lnTo>
                  <a:lnTo>
                    <a:pt x="8752" y="3520"/>
                  </a:lnTo>
                  <a:lnTo>
                    <a:pt x="8770" y="3608"/>
                  </a:lnTo>
                  <a:lnTo>
                    <a:pt x="8787" y="3694"/>
                  </a:lnTo>
                  <a:lnTo>
                    <a:pt x="8805" y="3776"/>
                  </a:lnTo>
                  <a:lnTo>
                    <a:pt x="8823" y="3855"/>
                  </a:lnTo>
                  <a:lnTo>
                    <a:pt x="8842" y="3931"/>
                  </a:lnTo>
                  <a:lnTo>
                    <a:pt x="8862" y="4003"/>
                  </a:lnTo>
                  <a:lnTo>
                    <a:pt x="8882" y="4073"/>
                  </a:lnTo>
                  <a:lnTo>
                    <a:pt x="8902" y="4139"/>
                  </a:lnTo>
                  <a:lnTo>
                    <a:pt x="8921" y="4202"/>
                  </a:lnTo>
                  <a:lnTo>
                    <a:pt x="8941" y="4262"/>
                  </a:lnTo>
                  <a:lnTo>
                    <a:pt x="8961" y="4318"/>
                  </a:lnTo>
                  <a:lnTo>
                    <a:pt x="8980" y="4371"/>
                  </a:lnTo>
                  <a:lnTo>
                    <a:pt x="9000" y="4421"/>
                  </a:lnTo>
                  <a:lnTo>
                    <a:pt x="9018" y="4467"/>
                  </a:lnTo>
                  <a:lnTo>
                    <a:pt x="9036" y="4510"/>
                  </a:lnTo>
                  <a:lnTo>
                    <a:pt x="9069" y="4587"/>
                  </a:lnTo>
                  <a:lnTo>
                    <a:pt x="9098" y="4649"/>
                  </a:lnTo>
                  <a:lnTo>
                    <a:pt x="9123" y="4698"/>
                  </a:lnTo>
                  <a:lnTo>
                    <a:pt x="9142" y="4733"/>
                  </a:lnTo>
                  <a:lnTo>
                    <a:pt x="9154" y="4754"/>
                  </a:lnTo>
                  <a:lnTo>
                    <a:pt x="9158" y="4761"/>
                  </a:lnTo>
                  <a:close/>
                  <a:moveTo>
                    <a:pt x="7927" y="3653"/>
                  </a:moveTo>
                  <a:lnTo>
                    <a:pt x="7923" y="3632"/>
                  </a:lnTo>
                  <a:lnTo>
                    <a:pt x="7912" y="3571"/>
                  </a:lnTo>
                  <a:lnTo>
                    <a:pt x="7895" y="3476"/>
                  </a:lnTo>
                  <a:lnTo>
                    <a:pt x="7871" y="3352"/>
                  </a:lnTo>
                  <a:lnTo>
                    <a:pt x="7856" y="3280"/>
                  </a:lnTo>
                  <a:lnTo>
                    <a:pt x="7840" y="3202"/>
                  </a:lnTo>
                  <a:lnTo>
                    <a:pt x="7823" y="3120"/>
                  </a:lnTo>
                  <a:lnTo>
                    <a:pt x="7803" y="3033"/>
                  </a:lnTo>
                  <a:lnTo>
                    <a:pt x="7783" y="2941"/>
                  </a:lnTo>
                  <a:lnTo>
                    <a:pt x="7760" y="2848"/>
                  </a:lnTo>
                  <a:lnTo>
                    <a:pt x="7737" y="2752"/>
                  </a:lnTo>
                  <a:lnTo>
                    <a:pt x="7711" y="2653"/>
                  </a:lnTo>
                  <a:lnTo>
                    <a:pt x="7685" y="2554"/>
                  </a:lnTo>
                  <a:lnTo>
                    <a:pt x="7655" y="2454"/>
                  </a:lnTo>
                  <a:lnTo>
                    <a:pt x="7626" y="2353"/>
                  </a:lnTo>
                  <a:lnTo>
                    <a:pt x="7595" y="2254"/>
                  </a:lnTo>
                  <a:lnTo>
                    <a:pt x="7563" y="2155"/>
                  </a:lnTo>
                  <a:lnTo>
                    <a:pt x="7529" y="2058"/>
                  </a:lnTo>
                  <a:lnTo>
                    <a:pt x="7494" y="1963"/>
                  </a:lnTo>
                  <a:lnTo>
                    <a:pt x="7458" y="1872"/>
                  </a:lnTo>
                  <a:lnTo>
                    <a:pt x="7420" y="1783"/>
                  </a:lnTo>
                  <a:lnTo>
                    <a:pt x="7382" y="1699"/>
                  </a:lnTo>
                  <a:lnTo>
                    <a:pt x="7342" y="1620"/>
                  </a:lnTo>
                  <a:lnTo>
                    <a:pt x="7300" y="1546"/>
                  </a:lnTo>
                  <a:lnTo>
                    <a:pt x="7257" y="1478"/>
                  </a:lnTo>
                  <a:lnTo>
                    <a:pt x="7214" y="1417"/>
                  </a:lnTo>
                  <a:lnTo>
                    <a:pt x="7169" y="1362"/>
                  </a:lnTo>
                  <a:lnTo>
                    <a:pt x="7123" y="1316"/>
                  </a:lnTo>
                  <a:lnTo>
                    <a:pt x="7077" y="1275"/>
                  </a:lnTo>
                  <a:lnTo>
                    <a:pt x="7032" y="1236"/>
                  </a:lnTo>
                  <a:lnTo>
                    <a:pt x="6988" y="1200"/>
                  </a:lnTo>
                  <a:lnTo>
                    <a:pt x="6944" y="1166"/>
                  </a:lnTo>
                  <a:lnTo>
                    <a:pt x="6902" y="1134"/>
                  </a:lnTo>
                  <a:lnTo>
                    <a:pt x="6861" y="1105"/>
                  </a:lnTo>
                  <a:lnTo>
                    <a:pt x="6821" y="1077"/>
                  </a:lnTo>
                  <a:lnTo>
                    <a:pt x="6782" y="1052"/>
                  </a:lnTo>
                  <a:lnTo>
                    <a:pt x="6744" y="1029"/>
                  </a:lnTo>
                  <a:lnTo>
                    <a:pt x="6707" y="1007"/>
                  </a:lnTo>
                  <a:lnTo>
                    <a:pt x="6672" y="987"/>
                  </a:lnTo>
                  <a:lnTo>
                    <a:pt x="6638" y="968"/>
                  </a:lnTo>
                  <a:lnTo>
                    <a:pt x="6605" y="952"/>
                  </a:lnTo>
                  <a:lnTo>
                    <a:pt x="6573" y="937"/>
                  </a:lnTo>
                  <a:lnTo>
                    <a:pt x="6542" y="923"/>
                  </a:lnTo>
                  <a:lnTo>
                    <a:pt x="6514" y="911"/>
                  </a:lnTo>
                  <a:lnTo>
                    <a:pt x="6486" y="900"/>
                  </a:lnTo>
                  <a:lnTo>
                    <a:pt x="6461" y="891"/>
                  </a:lnTo>
                  <a:lnTo>
                    <a:pt x="6436" y="883"/>
                  </a:lnTo>
                  <a:lnTo>
                    <a:pt x="6414" y="875"/>
                  </a:lnTo>
                  <a:lnTo>
                    <a:pt x="6373" y="864"/>
                  </a:lnTo>
                  <a:lnTo>
                    <a:pt x="6339" y="856"/>
                  </a:lnTo>
                  <a:lnTo>
                    <a:pt x="6313" y="851"/>
                  </a:lnTo>
                  <a:lnTo>
                    <a:pt x="6293" y="848"/>
                  </a:lnTo>
                  <a:lnTo>
                    <a:pt x="6281" y="846"/>
                  </a:lnTo>
                  <a:lnTo>
                    <a:pt x="6277" y="846"/>
                  </a:lnTo>
                  <a:lnTo>
                    <a:pt x="6286" y="855"/>
                  </a:lnTo>
                  <a:lnTo>
                    <a:pt x="6311" y="882"/>
                  </a:lnTo>
                  <a:lnTo>
                    <a:pt x="6350" y="925"/>
                  </a:lnTo>
                  <a:lnTo>
                    <a:pt x="6401" y="981"/>
                  </a:lnTo>
                  <a:lnTo>
                    <a:pt x="6462" y="1051"/>
                  </a:lnTo>
                  <a:lnTo>
                    <a:pt x="6531" y="1130"/>
                  </a:lnTo>
                  <a:lnTo>
                    <a:pt x="6606" y="1218"/>
                  </a:lnTo>
                  <a:lnTo>
                    <a:pt x="6683" y="1313"/>
                  </a:lnTo>
                  <a:lnTo>
                    <a:pt x="6722" y="1362"/>
                  </a:lnTo>
                  <a:lnTo>
                    <a:pt x="6762" y="1413"/>
                  </a:lnTo>
                  <a:lnTo>
                    <a:pt x="6801" y="1465"/>
                  </a:lnTo>
                  <a:lnTo>
                    <a:pt x="6839" y="1517"/>
                  </a:lnTo>
                  <a:lnTo>
                    <a:pt x="6877" y="1570"/>
                  </a:lnTo>
                  <a:lnTo>
                    <a:pt x="6914" y="1623"/>
                  </a:lnTo>
                  <a:lnTo>
                    <a:pt x="6950" y="1675"/>
                  </a:lnTo>
                  <a:lnTo>
                    <a:pt x="6984" y="1728"/>
                  </a:lnTo>
                  <a:lnTo>
                    <a:pt x="7016" y="1781"/>
                  </a:lnTo>
                  <a:lnTo>
                    <a:pt x="7046" y="1832"/>
                  </a:lnTo>
                  <a:lnTo>
                    <a:pt x="7073" y="1883"/>
                  </a:lnTo>
                  <a:lnTo>
                    <a:pt x="7098" y="1933"/>
                  </a:lnTo>
                  <a:lnTo>
                    <a:pt x="7120" y="1982"/>
                  </a:lnTo>
                  <a:lnTo>
                    <a:pt x="7139" y="2029"/>
                  </a:lnTo>
                  <a:lnTo>
                    <a:pt x="7154" y="2074"/>
                  </a:lnTo>
                  <a:lnTo>
                    <a:pt x="7166" y="2117"/>
                  </a:lnTo>
                  <a:lnTo>
                    <a:pt x="7184" y="2201"/>
                  </a:lnTo>
                  <a:lnTo>
                    <a:pt x="7200" y="2281"/>
                  </a:lnTo>
                  <a:lnTo>
                    <a:pt x="7214" y="2358"/>
                  </a:lnTo>
                  <a:lnTo>
                    <a:pt x="7226" y="2432"/>
                  </a:lnTo>
                  <a:lnTo>
                    <a:pt x="7237" y="2502"/>
                  </a:lnTo>
                  <a:lnTo>
                    <a:pt x="7246" y="2567"/>
                  </a:lnTo>
                  <a:lnTo>
                    <a:pt x="7253" y="2628"/>
                  </a:lnTo>
                  <a:lnTo>
                    <a:pt x="7260" y="2683"/>
                  </a:lnTo>
                  <a:lnTo>
                    <a:pt x="7265" y="2734"/>
                  </a:lnTo>
                  <a:lnTo>
                    <a:pt x="7269" y="2779"/>
                  </a:lnTo>
                  <a:lnTo>
                    <a:pt x="7272" y="2817"/>
                  </a:lnTo>
                  <a:lnTo>
                    <a:pt x="7274" y="2850"/>
                  </a:lnTo>
                  <a:lnTo>
                    <a:pt x="7275" y="2876"/>
                  </a:lnTo>
                  <a:lnTo>
                    <a:pt x="7276" y="2895"/>
                  </a:lnTo>
                  <a:lnTo>
                    <a:pt x="7276" y="2906"/>
                  </a:lnTo>
                  <a:lnTo>
                    <a:pt x="7277" y="2910"/>
                  </a:lnTo>
                  <a:lnTo>
                    <a:pt x="7269" y="2901"/>
                  </a:lnTo>
                  <a:lnTo>
                    <a:pt x="7246" y="2874"/>
                  </a:lnTo>
                  <a:lnTo>
                    <a:pt x="7208" y="2831"/>
                  </a:lnTo>
                  <a:lnTo>
                    <a:pt x="7158" y="2775"/>
                  </a:lnTo>
                  <a:lnTo>
                    <a:pt x="7095" y="2708"/>
                  </a:lnTo>
                  <a:lnTo>
                    <a:pt x="7021" y="2632"/>
                  </a:lnTo>
                  <a:lnTo>
                    <a:pt x="6980" y="2592"/>
                  </a:lnTo>
                  <a:lnTo>
                    <a:pt x="6935" y="2550"/>
                  </a:lnTo>
                  <a:lnTo>
                    <a:pt x="6890" y="2507"/>
                  </a:lnTo>
                  <a:lnTo>
                    <a:pt x="6842" y="2463"/>
                  </a:lnTo>
                  <a:lnTo>
                    <a:pt x="6792" y="2418"/>
                  </a:lnTo>
                  <a:lnTo>
                    <a:pt x="6740" y="2373"/>
                  </a:lnTo>
                  <a:lnTo>
                    <a:pt x="6686" y="2328"/>
                  </a:lnTo>
                  <a:lnTo>
                    <a:pt x="6631" y="2283"/>
                  </a:lnTo>
                  <a:lnTo>
                    <a:pt x="6573" y="2239"/>
                  </a:lnTo>
                  <a:lnTo>
                    <a:pt x="6514" y="2196"/>
                  </a:lnTo>
                  <a:lnTo>
                    <a:pt x="6454" y="2153"/>
                  </a:lnTo>
                  <a:lnTo>
                    <a:pt x="6393" y="2112"/>
                  </a:lnTo>
                  <a:lnTo>
                    <a:pt x="6331" y="2072"/>
                  </a:lnTo>
                  <a:lnTo>
                    <a:pt x="6268" y="2034"/>
                  </a:lnTo>
                  <a:lnTo>
                    <a:pt x="6203" y="1999"/>
                  </a:lnTo>
                  <a:lnTo>
                    <a:pt x="6139" y="1965"/>
                  </a:lnTo>
                  <a:lnTo>
                    <a:pt x="6073" y="1935"/>
                  </a:lnTo>
                  <a:lnTo>
                    <a:pt x="6008" y="1907"/>
                  </a:lnTo>
                  <a:lnTo>
                    <a:pt x="5942" y="1883"/>
                  </a:lnTo>
                  <a:lnTo>
                    <a:pt x="5875" y="1862"/>
                  </a:lnTo>
                  <a:lnTo>
                    <a:pt x="5807" y="1844"/>
                  </a:lnTo>
                  <a:lnTo>
                    <a:pt x="5739" y="1829"/>
                  </a:lnTo>
                  <a:lnTo>
                    <a:pt x="5670" y="1816"/>
                  </a:lnTo>
                  <a:lnTo>
                    <a:pt x="5600" y="1805"/>
                  </a:lnTo>
                  <a:lnTo>
                    <a:pt x="5529" y="1797"/>
                  </a:lnTo>
                  <a:lnTo>
                    <a:pt x="5457" y="1791"/>
                  </a:lnTo>
                  <a:lnTo>
                    <a:pt x="5386" y="1787"/>
                  </a:lnTo>
                  <a:lnTo>
                    <a:pt x="5315" y="1785"/>
                  </a:lnTo>
                  <a:lnTo>
                    <a:pt x="5244" y="1784"/>
                  </a:lnTo>
                  <a:lnTo>
                    <a:pt x="5174" y="1785"/>
                  </a:lnTo>
                  <a:lnTo>
                    <a:pt x="5104" y="1787"/>
                  </a:lnTo>
                  <a:lnTo>
                    <a:pt x="5035" y="1791"/>
                  </a:lnTo>
                  <a:lnTo>
                    <a:pt x="4968" y="1795"/>
                  </a:lnTo>
                  <a:lnTo>
                    <a:pt x="4902" y="1801"/>
                  </a:lnTo>
                  <a:lnTo>
                    <a:pt x="4838" y="1807"/>
                  </a:lnTo>
                  <a:lnTo>
                    <a:pt x="4776" y="1815"/>
                  </a:lnTo>
                  <a:lnTo>
                    <a:pt x="4715" y="1823"/>
                  </a:lnTo>
                  <a:lnTo>
                    <a:pt x="4657" y="1831"/>
                  </a:lnTo>
                  <a:lnTo>
                    <a:pt x="4601" y="1840"/>
                  </a:lnTo>
                  <a:lnTo>
                    <a:pt x="4548" y="1848"/>
                  </a:lnTo>
                  <a:lnTo>
                    <a:pt x="4452" y="1866"/>
                  </a:lnTo>
                  <a:lnTo>
                    <a:pt x="4368" y="1883"/>
                  </a:lnTo>
                  <a:lnTo>
                    <a:pt x="4301" y="1898"/>
                  </a:lnTo>
                  <a:lnTo>
                    <a:pt x="4250" y="1910"/>
                  </a:lnTo>
                  <a:lnTo>
                    <a:pt x="4219" y="1918"/>
                  </a:lnTo>
                  <a:lnTo>
                    <a:pt x="4208" y="1921"/>
                  </a:lnTo>
                  <a:lnTo>
                    <a:pt x="4228" y="1925"/>
                  </a:lnTo>
                  <a:lnTo>
                    <a:pt x="4287" y="1937"/>
                  </a:lnTo>
                  <a:lnTo>
                    <a:pt x="4379" y="1956"/>
                  </a:lnTo>
                  <a:lnTo>
                    <a:pt x="4503" y="1982"/>
                  </a:lnTo>
                  <a:lnTo>
                    <a:pt x="4573" y="1999"/>
                  </a:lnTo>
                  <a:lnTo>
                    <a:pt x="4650" y="2016"/>
                  </a:lnTo>
                  <a:lnTo>
                    <a:pt x="4732" y="2036"/>
                  </a:lnTo>
                  <a:lnTo>
                    <a:pt x="4820" y="2058"/>
                  </a:lnTo>
                  <a:lnTo>
                    <a:pt x="4911" y="2081"/>
                  </a:lnTo>
                  <a:lnTo>
                    <a:pt x="5005" y="2106"/>
                  </a:lnTo>
                  <a:lnTo>
                    <a:pt x="5103" y="2133"/>
                  </a:lnTo>
                  <a:lnTo>
                    <a:pt x="5204" y="2161"/>
                  </a:lnTo>
                  <a:lnTo>
                    <a:pt x="5307" y="2191"/>
                  </a:lnTo>
                  <a:lnTo>
                    <a:pt x="5411" y="2223"/>
                  </a:lnTo>
                  <a:lnTo>
                    <a:pt x="5517" y="2257"/>
                  </a:lnTo>
                  <a:lnTo>
                    <a:pt x="5622" y="2292"/>
                  </a:lnTo>
                  <a:lnTo>
                    <a:pt x="5728" y="2329"/>
                  </a:lnTo>
                  <a:lnTo>
                    <a:pt x="5833" y="2368"/>
                  </a:lnTo>
                  <a:lnTo>
                    <a:pt x="5938" y="2408"/>
                  </a:lnTo>
                  <a:lnTo>
                    <a:pt x="6040" y="2450"/>
                  </a:lnTo>
                  <a:lnTo>
                    <a:pt x="6140" y="2494"/>
                  </a:lnTo>
                  <a:lnTo>
                    <a:pt x="6239" y="2539"/>
                  </a:lnTo>
                  <a:lnTo>
                    <a:pt x="6333" y="2585"/>
                  </a:lnTo>
                  <a:lnTo>
                    <a:pt x="6423" y="2634"/>
                  </a:lnTo>
                  <a:lnTo>
                    <a:pt x="6510" y="2683"/>
                  </a:lnTo>
                  <a:lnTo>
                    <a:pt x="6592" y="2735"/>
                  </a:lnTo>
                  <a:lnTo>
                    <a:pt x="6668" y="2788"/>
                  </a:lnTo>
                  <a:lnTo>
                    <a:pt x="6738" y="2842"/>
                  </a:lnTo>
                  <a:lnTo>
                    <a:pt x="6805" y="2896"/>
                  </a:lnTo>
                  <a:lnTo>
                    <a:pt x="6870" y="2948"/>
                  </a:lnTo>
                  <a:lnTo>
                    <a:pt x="6933" y="2999"/>
                  </a:lnTo>
                  <a:lnTo>
                    <a:pt x="6996" y="3047"/>
                  </a:lnTo>
                  <a:lnTo>
                    <a:pt x="7056" y="3093"/>
                  </a:lnTo>
                  <a:lnTo>
                    <a:pt x="7115" y="3136"/>
                  </a:lnTo>
                  <a:lnTo>
                    <a:pt x="7172" y="3178"/>
                  </a:lnTo>
                  <a:lnTo>
                    <a:pt x="7227" y="3218"/>
                  </a:lnTo>
                  <a:lnTo>
                    <a:pt x="7333" y="3292"/>
                  </a:lnTo>
                  <a:lnTo>
                    <a:pt x="7430" y="3358"/>
                  </a:lnTo>
                  <a:lnTo>
                    <a:pt x="7520" y="3417"/>
                  </a:lnTo>
                  <a:lnTo>
                    <a:pt x="7602" y="3469"/>
                  </a:lnTo>
                  <a:lnTo>
                    <a:pt x="7676" y="3514"/>
                  </a:lnTo>
                  <a:lnTo>
                    <a:pt x="7740" y="3552"/>
                  </a:lnTo>
                  <a:lnTo>
                    <a:pt x="7796" y="3584"/>
                  </a:lnTo>
                  <a:lnTo>
                    <a:pt x="7842" y="3609"/>
                  </a:lnTo>
                  <a:lnTo>
                    <a:pt x="7879" y="3629"/>
                  </a:lnTo>
                  <a:lnTo>
                    <a:pt x="7905" y="3642"/>
                  </a:lnTo>
                  <a:lnTo>
                    <a:pt x="7921" y="3650"/>
                  </a:lnTo>
                  <a:lnTo>
                    <a:pt x="7927" y="3653"/>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 name="Freeform 7"/>
            <p:cNvSpPr>
              <a:spLocks/>
            </p:cNvSpPr>
            <p:nvPr/>
          </p:nvSpPr>
          <p:spPr bwMode="auto">
            <a:xfrm>
              <a:off x="3193399" y="4847028"/>
              <a:ext cx="455613" cy="455613"/>
            </a:xfrm>
            <a:custGeom>
              <a:avLst/>
              <a:gdLst>
                <a:gd name="T0" fmla="*/ 1899 w 3445"/>
                <a:gd name="T1" fmla="*/ 9 h 3437"/>
                <a:gd name="T2" fmla="*/ 2152 w 3445"/>
                <a:gd name="T3" fmla="*/ 54 h 3437"/>
                <a:gd name="T4" fmla="*/ 2393 w 3445"/>
                <a:gd name="T5" fmla="*/ 135 h 3437"/>
                <a:gd name="T6" fmla="*/ 2616 w 3445"/>
                <a:gd name="T7" fmla="*/ 249 h 3437"/>
                <a:gd name="T8" fmla="*/ 2818 w 3445"/>
                <a:gd name="T9" fmla="*/ 392 h 3437"/>
                <a:gd name="T10" fmla="*/ 2998 w 3445"/>
                <a:gd name="T11" fmla="*/ 563 h 3437"/>
                <a:gd name="T12" fmla="*/ 3151 w 3445"/>
                <a:gd name="T13" fmla="*/ 758 h 3437"/>
                <a:gd name="T14" fmla="*/ 3276 w 3445"/>
                <a:gd name="T15" fmla="*/ 973 h 3437"/>
                <a:gd name="T16" fmla="*/ 3368 w 3445"/>
                <a:gd name="T17" fmla="*/ 1207 h 3437"/>
                <a:gd name="T18" fmla="*/ 3425 w 3445"/>
                <a:gd name="T19" fmla="*/ 1456 h 3437"/>
                <a:gd name="T20" fmla="*/ 3445 w 3445"/>
                <a:gd name="T21" fmla="*/ 1718 h 3437"/>
                <a:gd name="T22" fmla="*/ 3425 w 3445"/>
                <a:gd name="T23" fmla="*/ 1981 h 3437"/>
                <a:gd name="T24" fmla="*/ 3368 w 3445"/>
                <a:gd name="T25" fmla="*/ 2230 h 3437"/>
                <a:gd name="T26" fmla="*/ 3276 w 3445"/>
                <a:gd name="T27" fmla="*/ 2464 h 3437"/>
                <a:gd name="T28" fmla="*/ 3151 w 3445"/>
                <a:gd name="T29" fmla="*/ 2680 h 3437"/>
                <a:gd name="T30" fmla="*/ 2998 w 3445"/>
                <a:gd name="T31" fmla="*/ 2874 h 3437"/>
                <a:gd name="T32" fmla="*/ 2818 w 3445"/>
                <a:gd name="T33" fmla="*/ 3045 h 3437"/>
                <a:gd name="T34" fmla="*/ 2616 w 3445"/>
                <a:gd name="T35" fmla="*/ 3188 h 3437"/>
                <a:gd name="T36" fmla="*/ 2393 w 3445"/>
                <a:gd name="T37" fmla="*/ 3302 h 3437"/>
                <a:gd name="T38" fmla="*/ 2152 w 3445"/>
                <a:gd name="T39" fmla="*/ 3383 h 3437"/>
                <a:gd name="T40" fmla="*/ 1899 w 3445"/>
                <a:gd name="T41" fmla="*/ 3428 h 3437"/>
                <a:gd name="T42" fmla="*/ 1634 w 3445"/>
                <a:gd name="T43" fmla="*/ 3435 h 3437"/>
                <a:gd name="T44" fmla="*/ 1375 w 3445"/>
                <a:gd name="T45" fmla="*/ 3402 h 3437"/>
                <a:gd name="T46" fmla="*/ 1130 w 3445"/>
                <a:gd name="T47" fmla="*/ 3333 h 3437"/>
                <a:gd name="T48" fmla="*/ 901 w 3445"/>
                <a:gd name="T49" fmla="*/ 3230 h 3437"/>
                <a:gd name="T50" fmla="*/ 691 w 3445"/>
                <a:gd name="T51" fmla="*/ 3096 h 3437"/>
                <a:gd name="T52" fmla="*/ 504 w 3445"/>
                <a:gd name="T53" fmla="*/ 2934 h 3437"/>
                <a:gd name="T54" fmla="*/ 342 w 3445"/>
                <a:gd name="T55" fmla="*/ 2747 h 3437"/>
                <a:gd name="T56" fmla="*/ 208 w 3445"/>
                <a:gd name="T57" fmla="*/ 2538 h 3437"/>
                <a:gd name="T58" fmla="*/ 104 w 3445"/>
                <a:gd name="T59" fmla="*/ 2310 h 3437"/>
                <a:gd name="T60" fmla="*/ 35 w 3445"/>
                <a:gd name="T61" fmla="*/ 2065 h 3437"/>
                <a:gd name="T62" fmla="*/ 2 w 3445"/>
                <a:gd name="T63" fmla="*/ 1807 h 3437"/>
                <a:gd name="T64" fmla="*/ 9 w 3445"/>
                <a:gd name="T65" fmla="*/ 1542 h 3437"/>
                <a:gd name="T66" fmla="*/ 54 w 3445"/>
                <a:gd name="T67" fmla="*/ 1289 h 3437"/>
                <a:gd name="T68" fmla="*/ 135 w 3445"/>
                <a:gd name="T69" fmla="*/ 1049 h 3437"/>
                <a:gd name="T70" fmla="*/ 249 w 3445"/>
                <a:gd name="T71" fmla="*/ 827 h 3437"/>
                <a:gd name="T72" fmla="*/ 394 w 3445"/>
                <a:gd name="T73" fmla="*/ 625 h 3437"/>
                <a:gd name="T74" fmla="*/ 564 w 3445"/>
                <a:gd name="T75" fmla="*/ 446 h 3437"/>
                <a:gd name="T76" fmla="*/ 760 w 3445"/>
                <a:gd name="T77" fmla="*/ 293 h 3437"/>
                <a:gd name="T78" fmla="*/ 975 w 3445"/>
                <a:gd name="T79" fmla="*/ 169 h 3437"/>
                <a:gd name="T80" fmla="*/ 1210 w 3445"/>
                <a:gd name="T81" fmla="*/ 77 h 3437"/>
                <a:gd name="T82" fmla="*/ 1461 w 3445"/>
                <a:gd name="T83" fmla="*/ 20 h 3437"/>
                <a:gd name="T84" fmla="*/ 1722 w 3445"/>
                <a:gd name="T85" fmla="*/ 0 h 3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445" h="3437">
                  <a:moveTo>
                    <a:pt x="1722" y="0"/>
                  </a:moveTo>
                  <a:lnTo>
                    <a:pt x="1812" y="2"/>
                  </a:lnTo>
                  <a:lnTo>
                    <a:pt x="1899" y="9"/>
                  </a:lnTo>
                  <a:lnTo>
                    <a:pt x="1985" y="20"/>
                  </a:lnTo>
                  <a:lnTo>
                    <a:pt x="2069" y="35"/>
                  </a:lnTo>
                  <a:lnTo>
                    <a:pt x="2152" y="54"/>
                  </a:lnTo>
                  <a:lnTo>
                    <a:pt x="2235" y="77"/>
                  </a:lnTo>
                  <a:lnTo>
                    <a:pt x="2315" y="104"/>
                  </a:lnTo>
                  <a:lnTo>
                    <a:pt x="2393" y="135"/>
                  </a:lnTo>
                  <a:lnTo>
                    <a:pt x="2469" y="169"/>
                  </a:lnTo>
                  <a:lnTo>
                    <a:pt x="2544" y="207"/>
                  </a:lnTo>
                  <a:lnTo>
                    <a:pt x="2616" y="249"/>
                  </a:lnTo>
                  <a:lnTo>
                    <a:pt x="2686" y="293"/>
                  </a:lnTo>
                  <a:lnTo>
                    <a:pt x="2753" y="341"/>
                  </a:lnTo>
                  <a:lnTo>
                    <a:pt x="2818" y="392"/>
                  </a:lnTo>
                  <a:lnTo>
                    <a:pt x="2880" y="446"/>
                  </a:lnTo>
                  <a:lnTo>
                    <a:pt x="2941" y="503"/>
                  </a:lnTo>
                  <a:lnTo>
                    <a:pt x="2998" y="563"/>
                  </a:lnTo>
                  <a:lnTo>
                    <a:pt x="3052" y="625"/>
                  </a:lnTo>
                  <a:lnTo>
                    <a:pt x="3103" y="690"/>
                  </a:lnTo>
                  <a:lnTo>
                    <a:pt x="3151" y="758"/>
                  </a:lnTo>
                  <a:lnTo>
                    <a:pt x="3195" y="827"/>
                  </a:lnTo>
                  <a:lnTo>
                    <a:pt x="3237" y="899"/>
                  </a:lnTo>
                  <a:lnTo>
                    <a:pt x="3276" y="973"/>
                  </a:lnTo>
                  <a:lnTo>
                    <a:pt x="3310" y="1049"/>
                  </a:lnTo>
                  <a:lnTo>
                    <a:pt x="3341" y="1127"/>
                  </a:lnTo>
                  <a:lnTo>
                    <a:pt x="3368" y="1207"/>
                  </a:lnTo>
                  <a:lnTo>
                    <a:pt x="3391" y="1289"/>
                  </a:lnTo>
                  <a:lnTo>
                    <a:pt x="3410" y="1372"/>
                  </a:lnTo>
                  <a:lnTo>
                    <a:pt x="3425" y="1456"/>
                  </a:lnTo>
                  <a:lnTo>
                    <a:pt x="3436" y="1542"/>
                  </a:lnTo>
                  <a:lnTo>
                    <a:pt x="3443" y="1630"/>
                  </a:lnTo>
                  <a:lnTo>
                    <a:pt x="3445" y="1718"/>
                  </a:lnTo>
                  <a:lnTo>
                    <a:pt x="3443" y="1807"/>
                  </a:lnTo>
                  <a:lnTo>
                    <a:pt x="3436" y="1895"/>
                  </a:lnTo>
                  <a:lnTo>
                    <a:pt x="3425" y="1981"/>
                  </a:lnTo>
                  <a:lnTo>
                    <a:pt x="3410" y="2065"/>
                  </a:lnTo>
                  <a:lnTo>
                    <a:pt x="3391" y="2148"/>
                  </a:lnTo>
                  <a:lnTo>
                    <a:pt x="3368" y="2230"/>
                  </a:lnTo>
                  <a:lnTo>
                    <a:pt x="3341" y="2310"/>
                  </a:lnTo>
                  <a:lnTo>
                    <a:pt x="3310" y="2388"/>
                  </a:lnTo>
                  <a:lnTo>
                    <a:pt x="3276" y="2464"/>
                  </a:lnTo>
                  <a:lnTo>
                    <a:pt x="3237" y="2538"/>
                  </a:lnTo>
                  <a:lnTo>
                    <a:pt x="3195" y="2610"/>
                  </a:lnTo>
                  <a:lnTo>
                    <a:pt x="3151" y="2680"/>
                  </a:lnTo>
                  <a:lnTo>
                    <a:pt x="3103" y="2747"/>
                  </a:lnTo>
                  <a:lnTo>
                    <a:pt x="3052" y="2812"/>
                  </a:lnTo>
                  <a:lnTo>
                    <a:pt x="2998" y="2874"/>
                  </a:lnTo>
                  <a:lnTo>
                    <a:pt x="2941" y="2934"/>
                  </a:lnTo>
                  <a:lnTo>
                    <a:pt x="2880" y="2991"/>
                  </a:lnTo>
                  <a:lnTo>
                    <a:pt x="2818" y="3045"/>
                  </a:lnTo>
                  <a:lnTo>
                    <a:pt x="2753" y="3096"/>
                  </a:lnTo>
                  <a:lnTo>
                    <a:pt x="2686" y="3144"/>
                  </a:lnTo>
                  <a:lnTo>
                    <a:pt x="2616" y="3188"/>
                  </a:lnTo>
                  <a:lnTo>
                    <a:pt x="2544" y="3230"/>
                  </a:lnTo>
                  <a:lnTo>
                    <a:pt x="2469" y="3268"/>
                  </a:lnTo>
                  <a:lnTo>
                    <a:pt x="2393" y="3302"/>
                  </a:lnTo>
                  <a:lnTo>
                    <a:pt x="2315" y="3333"/>
                  </a:lnTo>
                  <a:lnTo>
                    <a:pt x="2235" y="3360"/>
                  </a:lnTo>
                  <a:lnTo>
                    <a:pt x="2152" y="3383"/>
                  </a:lnTo>
                  <a:lnTo>
                    <a:pt x="2069" y="3402"/>
                  </a:lnTo>
                  <a:lnTo>
                    <a:pt x="1985" y="3417"/>
                  </a:lnTo>
                  <a:lnTo>
                    <a:pt x="1899" y="3428"/>
                  </a:lnTo>
                  <a:lnTo>
                    <a:pt x="1812" y="3435"/>
                  </a:lnTo>
                  <a:lnTo>
                    <a:pt x="1722" y="3437"/>
                  </a:lnTo>
                  <a:lnTo>
                    <a:pt x="1634" y="3435"/>
                  </a:lnTo>
                  <a:lnTo>
                    <a:pt x="1546" y="3428"/>
                  </a:lnTo>
                  <a:lnTo>
                    <a:pt x="1461" y="3417"/>
                  </a:lnTo>
                  <a:lnTo>
                    <a:pt x="1375" y="3402"/>
                  </a:lnTo>
                  <a:lnTo>
                    <a:pt x="1292" y="3383"/>
                  </a:lnTo>
                  <a:lnTo>
                    <a:pt x="1210" y="3360"/>
                  </a:lnTo>
                  <a:lnTo>
                    <a:pt x="1130" y="3333"/>
                  </a:lnTo>
                  <a:lnTo>
                    <a:pt x="1051" y="3302"/>
                  </a:lnTo>
                  <a:lnTo>
                    <a:pt x="975" y="3268"/>
                  </a:lnTo>
                  <a:lnTo>
                    <a:pt x="901" y="3230"/>
                  </a:lnTo>
                  <a:lnTo>
                    <a:pt x="829" y="3188"/>
                  </a:lnTo>
                  <a:lnTo>
                    <a:pt x="760" y="3144"/>
                  </a:lnTo>
                  <a:lnTo>
                    <a:pt x="691" y="3096"/>
                  </a:lnTo>
                  <a:lnTo>
                    <a:pt x="626" y="3045"/>
                  </a:lnTo>
                  <a:lnTo>
                    <a:pt x="564" y="2991"/>
                  </a:lnTo>
                  <a:lnTo>
                    <a:pt x="504" y="2934"/>
                  </a:lnTo>
                  <a:lnTo>
                    <a:pt x="448" y="2874"/>
                  </a:lnTo>
                  <a:lnTo>
                    <a:pt x="394" y="2812"/>
                  </a:lnTo>
                  <a:lnTo>
                    <a:pt x="342" y="2747"/>
                  </a:lnTo>
                  <a:lnTo>
                    <a:pt x="294" y="2680"/>
                  </a:lnTo>
                  <a:lnTo>
                    <a:pt x="249" y="2610"/>
                  </a:lnTo>
                  <a:lnTo>
                    <a:pt x="208" y="2538"/>
                  </a:lnTo>
                  <a:lnTo>
                    <a:pt x="170" y="2464"/>
                  </a:lnTo>
                  <a:lnTo>
                    <a:pt x="135" y="2388"/>
                  </a:lnTo>
                  <a:lnTo>
                    <a:pt x="104" y="2310"/>
                  </a:lnTo>
                  <a:lnTo>
                    <a:pt x="77" y="2230"/>
                  </a:lnTo>
                  <a:lnTo>
                    <a:pt x="54" y="2148"/>
                  </a:lnTo>
                  <a:lnTo>
                    <a:pt x="35" y="2065"/>
                  </a:lnTo>
                  <a:lnTo>
                    <a:pt x="20" y="1981"/>
                  </a:lnTo>
                  <a:lnTo>
                    <a:pt x="9" y="1895"/>
                  </a:lnTo>
                  <a:lnTo>
                    <a:pt x="2" y="1807"/>
                  </a:lnTo>
                  <a:lnTo>
                    <a:pt x="0" y="1718"/>
                  </a:lnTo>
                  <a:lnTo>
                    <a:pt x="2" y="1630"/>
                  </a:lnTo>
                  <a:lnTo>
                    <a:pt x="9" y="1542"/>
                  </a:lnTo>
                  <a:lnTo>
                    <a:pt x="20" y="1456"/>
                  </a:lnTo>
                  <a:lnTo>
                    <a:pt x="35" y="1372"/>
                  </a:lnTo>
                  <a:lnTo>
                    <a:pt x="54" y="1289"/>
                  </a:lnTo>
                  <a:lnTo>
                    <a:pt x="77" y="1207"/>
                  </a:lnTo>
                  <a:lnTo>
                    <a:pt x="104" y="1127"/>
                  </a:lnTo>
                  <a:lnTo>
                    <a:pt x="135" y="1049"/>
                  </a:lnTo>
                  <a:lnTo>
                    <a:pt x="170" y="973"/>
                  </a:lnTo>
                  <a:lnTo>
                    <a:pt x="208" y="899"/>
                  </a:lnTo>
                  <a:lnTo>
                    <a:pt x="249" y="827"/>
                  </a:lnTo>
                  <a:lnTo>
                    <a:pt x="294" y="758"/>
                  </a:lnTo>
                  <a:lnTo>
                    <a:pt x="342" y="690"/>
                  </a:lnTo>
                  <a:lnTo>
                    <a:pt x="394" y="625"/>
                  </a:lnTo>
                  <a:lnTo>
                    <a:pt x="448" y="563"/>
                  </a:lnTo>
                  <a:lnTo>
                    <a:pt x="504" y="503"/>
                  </a:lnTo>
                  <a:lnTo>
                    <a:pt x="564" y="446"/>
                  </a:lnTo>
                  <a:lnTo>
                    <a:pt x="626" y="392"/>
                  </a:lnTo>
                  <a:lnTo>
                    <a:pt x="691" y="341"/>
                  </a:lnTo>
                  <a:lnTo>
                    <a:pt x="760" y="293"/>
                  </a:lnTo>
                  <a:lnTo>
                    <a:pt x="829" y="249"/>
                  </a:lnTo>
                  <a:lnTo>
                    <a:pt x="901" y="207"/>
                  </a:lnTo>
                  <a:lnTo>
                    <a:pt x="975" y="169"/>
                  </a:lnTo>
                  <a:lnTo>
                    <a:pt x="1051" y="135"/>
                  </a:lnTo>
                  <a:lnTo>
                    <a:pt x="1130" y="104"/>
                  </a:lnTo>
                  <a:lnTo>
                    <a:pt x="1210" y="77"/>
                  </a:lnTo>
                  <a:lnTo>
                    <a:pt x="1292" y="54"/>
                  </a:lnTo>
                  <a:lnTo>
                    <a:pt x="1375" y="35"/>
                  </a:lnTo>
                  <a:lnTo>
                    <a:pt x="1461" y="20"/>
                  </a:lnTo>
                  <a:lnTo>
                    <a:pt x="1546" y="9"/>
                  </a:lnTo>
                  <a:lnTo>
                    <a:pt x="1634" y="2"/>
                  </a:lnTo>
                  <a:lnTo>
                    <a:pt x="172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0" name="Title 10"/>
          <p:cNvSpPr>
            <a:spLocks noGrp="1"/>
          </p:cNvSpPr>
          <p:nvPr>
            <p:ph type="title"/>
          </p:nvPr>
        </p:nvSpPr>
        <p:spPr>
          <a:xfrm>
            <a:off x="838200" y="956396"/>
            <a:ext cx="10515600" cy="706029"/>
          </a:xfrm>
          <a:prstGeom prst="rect">
            <a:avLst/>
          </a:prstGeom>
        </p:spPr>
        <p:txBody>
          <a:bodyPr/>
          <a:lstStyle>
            <a:lvl1pPr algn="ctr">
              <a:defRPr sz="4000">
                <a:solidFill>
                  <a:schemeClr val="tx1">
                    <a:lumMod val="75000"/>
                    <a:lumOff val="25000"/>
                  </a:schemeClr>
                </a:solidFill>
                <a:latin typeface="#9Slide03 Cabin Bold" panose="00000800000000000000" pitchFamily="2" charset="0"/>
                <a:cs typeface="Lato Black" panose="020F0A02020204030203" pitchFamily="34" charset="0"/>
              </a:defRPr>
            </a:lvl1pPr>
          </a:lstStyle>
          <a:p>
            <a:r>
              <a:rPr lang="en-US"/>
              <a:t>Click to edit Master title style</a:t>
            </a:r>
            <a:endParaRPr lang="id-ID"/>
          </a:p>
        </p:txBody>
      </p:sp>
      <p:sp>
        <p:nvSpPr>
          <p:cNvPr id="17" name="Picture Placeholder 16"/>
          <p:cNvSpPr>
            <a:spLocks noGrp="1"/>
          </p:cNvSpPr>
          <p:nvPr>
            <p:ph type="pic" sz="quarter" idx="11"/>
          </p:nvPr>
        </p:nvSpPr>
        <p:spPr>
          <a:xfrm>
            <a:off x="3434249" y="2168436"/>
            <a:ext cx="2271623" cy="2607695"/>
          </a:xfrm>
          <a:custGeom>
            <a:avLst/>
            <a:gdLst>
              <a:gd name="connsiteX0" fmla="*/ 0 w 1957251"/>
              <a:gd name="connsiteY0" fmla="*/ 0 h 2246814"/>
              <a:gd name="connsiteX1" fmla="*/ 1957251 w 1957251"/>
              <a:gd name="connsiteY1" fmla="*/ 0 h 2246814"/>
              <a:gd name="connsiteX2" fmla="*/ 1957251 w 1957251"/>
              <a:gd name="connsiteY2" fmla="*/ 1806433 h 2246814"/>
              <a:gd name="connsiteX3" fmla="*/ 978625 w 1957251"/>
              <a:gd name="connsiteY3" fmla="*/ 2246814 h 2246814"/>
              <a:gd name="connsiteX4" fmla="*/ 0 w 1957251"/>
              <a:gd name="connsiteY4" fmla="*/ 1806433 h 22468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57251" h="2246814">
                <a:moveTo>
                  <a:pt x="0" y="0"/>
                </a:moveTo>
                <a:lnTo>
                  <a:pt x="1957251" y="0"/>
                </a:lnTo>
                <a:lnTo>
                  <a:pt x="1957251" y="1806433"/>
                </a:lnTo>
                <a:lnTo>
                  <a:pt x="978625" y="2246814"/>
                </a:lnTo>
                <a:lnTo>
                  <a:pt x="0" y="1806433"/>
                </a:lnTo>
                <a:close/>
              </a:path>
            </a:pathLst>
          </a:custGeom>
        </p:spPr>
        <p:txBody>
          <a:bodyPr wrap="square">
            <a:noAutofit/>
          </a:bodyPr>
          <a:lstStyle/>
          <a:p>
            <a:endParaRPr lang="id-ID" dirty="0"/>
          </a:p>
        </p:txBody>
      </p:sp>
      <p:sp>
        <p:nvSpPr>
          <p:cNvPr id="18" name="Picture Placeholder 17"/>
          <p:cNvSpPr>
            <a:spLocks noGrp="1"/>
          </p:cNvSpPr>
          <p:nvPr>
            <p:ph type="pic" sz="quarter" idx="12"/>
          </p:nvPr>
        </p:nvSpPr>
        <p:spPr>
          <a:xfrm>
            <a:off x="6441936" y="2168436"/>
            <a:ext cx="2271623" cy="2607695"/>
          </a:xfrm>
          <a:custGeom>
            <a:avLst/>
            <a:gdLst>
              <a:gd name="connsiteX0" fmla="*/ 0 w 1957251"/>
              <a:gd name="connsiteY0" fmla="*/ 0 h 2246814"/>
              <a:gd name="connsiteX1" fmla="*/ 1957251 w 1957251"/>
              <a:gd name="connsiteY1" fmla="*/ 0 h 2246814"/>
              <a:gd name="connsiteX2" fmla="*/ 1957251 w 1957251"/>
              <a:gd name="connsiteY2" fmla="*/ 1806433 h 2246814"/>
              <a:gd name="connsiteX3" fmla="*/ 978625 w 1957251"/>
              <a:gd name="connsiteY3" fmla="*/ 2246814 h 2246814"/>
              <a:gd name="connsiteX4" fmla="*/ 0 w 1957251"/>
              <a:gd name="connsiteY4" fmla="*/ 1806433 h 22468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57251" h="2246814">
                <a:moveTo>
                  <a:pt x="0" y="0"/>
                </a:moveTo>
                <a:lnTo>
                  <a:pt x="1957251" y="0"/>
                </a:lnTo>
                <a:lnTo>
                  <a:pt x="1957251" y="1806433"/>
                </a:lnTo>
                <a:lnTo>
                  <a:pt x="978625" y="2246814"/>
                </a:lnTo>
                <a:lnTo>
                  <a:pt x="0" y="1806433"/>
                </a:lnTo>
                <a:close/>
              </a:path>
            </a:pathLst>
          </a:custGeom>
        </p:spPr>
        <p:txBody>
          <a:bodyPr wrap="square">
            <a:noAutofit/>
          </a:bodyPr>
          <a:lstStyle/>
          <a:p>
            <a:endParaRPr lang="id-ID"/>
          </a:p>
        </p:txBody>
      </p:sp>
      <p:sp>
        <p:nvSpPr>
          <p:cNvPr id="19" name="Picture Placeholder 18"/>
          <p:cNvSpPr>
            <a:spLocks noGrp="1"/>
          </p:cNvSpPr>
          <p:nvPr>
            <p:ph type="pic" sz="quarter" idx="13"/>
          </p:nvPr>
        </p:nvSpPr>
        <p:spPr>
          <a:xfrm>
            <a:off x="9449623" y="2168436"/>
            <a:ext cx="2271623" cy="2607695"/>
          </a:xfrm>
          <a:custGeom>
            <a:avLst/>
            <a:gdLst>
              <a:gd name="connsiteX0" fmla="*/ 0 w 1957251"/>
              <a:gd name="connsiteY0" fmla="*/ 0 h 2246814"/>
              <a:gd name="connsiteX1" fmla="*/ 1957251 w 1957251"/>
              <a:gd name="connsiteY1" fmla="*/ 0 h 2246814"/>
              <a:gd name="connsiteX2" fmla="*/ 1957251 w 1957251"/>
              <a:gd name="connsiteY2" fmla="*/ 1806433 h 2246814"/>
              <a:gd name="connsiteX3" fmla="*/ 978625 w 1957251"/>
              <a:gd name="connsiteY3" fmla="*/ 2246814 h 2246814"/>
              <a:gd name="connsiteX4" fmla="*/ 0 w 1957251"/>
              <a:gd name="connsiteY4" fmla="*/ 1806433 h 22468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57251" h="2246814">
                <a:moveTo>
                  <a:pt x="0" y="0"/>
                </a:moveTo>
                <a:lnTo>
                  <a:pt x="1957251" y="0"/>
                </a:lnTo>
                <a:lnTo>
                  <a:pt x="1957251" y="1806433"/>
                </a:lnTo>
                <a:lnTo>
                  <a:pt x="978625" y="2246814"/>
                </a:lnTo>
                <a:lnTo>
                  <a:pt x="0" y="1806433"/>
                </a:lnTo>
                <a:close/>
              </a:path>
            </a:pathLst>
          </a:custGeom>
        </p:spPr>
        <p:txBody>
          <a:bodyPr wrap="square">
            <a:noAutofit/>
          </a:bodyPr>
          <a:lstStyle/>
          <a:p>
            <a:endParaRPr lang="id-ID"/>
          </a:p>
        </p:txBody>
      </p:sp>
    </p:spTree>
    <p:extLst>
      <p:ext uri="{BB962C8B-B14F-4D97-AF65-F5344CB8AC3E}">
        <p14:creationId xmlns:p14="http://schemas.microsoft.com/office/powerpoint/2010/main" val="12091136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8000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1" decel="80000" fill="hold" grpId="0" nodeType="withEffect">
                                  <p:stCondLst>
                                    <p:cond delay="25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ppt_x"/>
                                          </p:val>
                                        </p:tav>
                                        <p:tav tm="100000">
                                          <p:val>
                                            <p:strVal val="#ppt_x"/>
                                          </p:val>
                                        </p:tav>
                                      </p:tavLst>
                                    </p:anim>
                                    <p:anim calcmode="lin" valueType="num">
                                      <p:cBhvr additive="base">
                                        <p:cTn id="12" dur="500" fill="hold"/>
                                        <p:tgtEl>
                                          <p:spTgt spid="10"/>
                                        </p:tgtEl>
                                        <p:attrNameLst>
                                          <p:attrName>ppt_y</p:attrName>
                                        </p:attrNameLst>
                                      </p:cBhvr>
                                      <p:tavLst>
                                        <p:tav tm="0">
                                          <p:val>
                                            <p:strVal val="0-#ppt_h/2"/>
                                          </p:val>
                                        </p:tav>
                                        <p:tav tm="100000">
                                          <p:val>
                                            <p:strVal val="#ppt_y"/>
                                          </p:val>
                                        </p:tav>
                                      </p:tavLst>
                                    </p:anim>
                                  </p:childTnLst>
                                </p:cTn>
                              </p:par>
                              <p:par>
                                <p:cTn id="13" presetID="2" presetClass="entr" presetSubtype="1" decel="80000" fill="hold" nodeType="withEffect">
                                  <p:stCondLst>
                                    <p:cond delay="50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0-#ppt_h/2"/>
                                          </p:val>
                                        </p:tav>
                                        <p:tav tm="100000">
                                          <p:val>
                                            <p:strVal val="#ppt_y"/>
                                          </p:val>
                                        </p:tav>
                                      </p:tavLst>
                                    </p:anim>
                                  </p:childTnLst>
                                </p:cTn>
                              </p:par>
                            </p:childTnLst>
                          </p:cTn>
                        </p:par>
                        <p:par>
                          <p:cTn id="17" fill="hold">
                            <p:stCondLst>
                              <p:cond delay="1000"/>
                            </p:stCondLst>
                            <p:childTnLst>
                              <p:par>
                                <p:cTn id="18" presetID="2" presetClass="entr" presetSubtype="4" fill="hold" grpId="0" nodeType="afterEffect" nodePh="1">
                                  <p:stCondLst>
                                    <p:cond delay="0"/>
                                  </p:stCondLst>
                                  <p:endCondLst>
                                    <p:cond evt="begin" delay="0">
                                      <p:tn val="18"/>
                                    </p:cond>
                                  </p:endCondLst>
                                  <p:childTnLst>
                                    <p:set>
                                      <p:cBhvr>
                                        <p:cTn id="19" dur="1" fill="hold">
                                          <p:stCondLst>
                                            <p:cond delay="0"/>
                                          </p:stCondLst>
                                        </p:cTn>
                                        <p:tgtEl>
                                          <p:spTgt spid="16"/>
                                        </p:tgtEl>
                                        <p:attrNameLst>
                                          <p:attrName>style.visibility</p:attrName>
                                        </p:attrNameLst>
                                      </p:cBhvr>
                                      <p:to>
                                        <p:strVal val="visible"/>
                                      </p:to>
                                    </p:set>
                                    <p:anim calcmode="lin" valueType="num">
                                      <p:cBhvr additive="base">
                                        <p:cTn id="20" dur="500" fill="hold"/>
                                        <p:tgtEl>
                                          <p:spTgt spid="16"/>
                                        </p:tgtEl>
                                        <p:attrNameLst>
                                          <p:attrName>ppt_x</p:attrName>
                                        </p:attrNameLst>
                                      </p:cBhvr>
                                      <p:tavLst>
                                        <p:tav tm="0">
                                          <p:val>
                                            <p:strVal val="#ppt_x"/>
                                          </p:val>
                                        </p:tav>
                                        <p:tav tm="100000">
                                          <p:val>
                                            <p:strVal val="#ppt_x"/>
                                          </p:val>
                                        </p:tav>
                                      </p:tavLst>
                                    </p:anim>
                                    <p:anim calcmode="lin" valueType="num">
                                      <p:cBhvr additive="base">
                                        <p:cTn id="21" dur="500" fill="hold"/>
                                        <p:tgtEl>
                                          <p:spTgt spid="16"/>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nodePh="1">
                                  <p:stCondLst>
                                    <p:cond delay="250"/>
                                  </p:stCondLst>
                                  <p:endCondLst>
                                    <p:cond evt="begin" delay="0">
                                      <p:tn val="22"/>
                                    </p:cond>
                                  </p:endCondLst>
                                  <p:childTnLst>
                                    <p:set>
                                      <p:cBhvr>
                                        <p:cTn id="23" dur="1" fill="hold">
                                          <p:stCondLst>
                                            <p:cond delay="0"/>
                                          </p:stCondLst>
                                        </p:cTn>
                                        <p:tgtEl>
                                          <p:spTgt spid="17"/>
                                        </p:tgtEl>
                                        <p:attrNameLst>
                                          <p:attrName>style.visibility</p:attrName>
                                        </p:attrNameLst>
                                      </p:cBhvr>
                                      <p:to>
                                        <p:strVal val="visible"/>
                                      </p:to>
                                    </p:set>
                                    <p:anim calcmode="lin" valueType="num">
                                      <p:cBhvr additive="base">
                                        <p:cTn id="24" dur="500" fill="hold"/>
                                        <p:tgtEl>
                                          <p:spTgt spid="17"/>
                                        </p:tgtEl>
                                        <p:attrNameLst>
                                          <p:attrName>ppt_x</p:attrName>
                                        </p:attrNameLst>
                                      </p:cBhvr>
                                      <p:tavLst>
                                        <p:tav tm="0">
                                          <p:val>
                                            <p:strVal val="#ppt_x"/>
                                          </p:val>
                                        </p:tav>
                                        <p:tav tm="100000">
                                          <p:val>
                                            <p:strVal val="#ppt_x"/>
                                          </p:val>
                                        </p:tav>
                                      </p:tavLst>
                                    </p:anim>
                                    <p:anim calcmode="lin" valueType="num">
                                      <p:cBhvr additive="base">
                                        <p:cTn id="25" dur="500" fill="hold"/>
                                        <p:tgtEl>
                                          <p:spTgt spid="17"/>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nodePh="1">
                                  <p:stCondLst>
                                    <p:cond delay="500"/>
                                  </p:stCondLst>
                                  <p:endCondLst>
                                    <p:cond evt="begin" delay="0">
                                      <p:tn val="26"/>
                                    </p:cond>
                                  </p:endCondLst>
                                  <p:childTnLst>
                                    <p:set>
                                      <p:cBhvr>
                                        <p:cTn id="27" dur="1" fill="hold">
                                          <p:stCondLst>
                                            <p:cond delay="0"/>
                                          </p:stCondLst>
                                        </p:cTn>
                                        <p:tgtEl>
                                          <p:spTgt spid="18"/>
                                        </p:tgtEl>
                                        <p:attrNameLst>
                                          <p:attrName>style.visibility</p:attrName>
                                        </p:attrNameLst>
                                      </p:cBhvr>
                                      <p:to>
                                        <p:strVal val="visible"/>
                                      </p:to>
                                    </p:set>
                                    <p:anim calcmode="lin" valueType="num">
                                      <p:cBhvr additive="base">
                                        <p:cTn id="28" dur="500" fill="hold"/>
                                        <p:tgtEl>
                                          <p:spTgt spid="18"/>
                                        </p:tgtEl>
                                        <p:attrNameLst>
                                          <p:attrName>ppt_x</p:attrName>
                                        </p:attrNameLst>
                                      </p:cBhvr>
                                      <p:tavLst>
                                        <p:tav tm="0">
                                          <p:val>
                                            <p:strVal val="#ppt_x"/>
                                          </p:val>
                                        </p:tav>
                                        <p:tav tm="100000">
                                          <p:val>
                                            <p:strVal val="#ppt_x"/>
                                          </p:val>
                                        </p:tav>
                                      </p:tavLst>
                                    </p:anim>
                                    <p:anim calcmode="lin" valueType="num">
                                      <p:cBhvr additive="base">
                                        <p:cTn id="29" dur="500" fill="hold"/>
                                        <p:tgtEl>
                                          <p:spTgt spid="18"/>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nodePh="1">
                                  <p:stCondLst>
                                    <p:cond delay="750"/>
                                  </p:stCondLst>
                                  <p:endCondLst>
                                    <p:cond evt="begin" delay="0">
                                      <p:tn val="30"/>
                                    </p:cond>
                                  </p:endCondLst>
                                  <p:childTnLst>
                                    <p:set>
                                      <p:cBhvr>
                                        <p:cTn id="31" dur="1" fill="hold">
                                          <p:stCondLst>
                                            <p:cond delay="0"/>
                                          </p:stCondLst>
                                        </p:cTn>
                                        <p:tgtEl>
                                          <p:spTgt spid="19"/>
                                        </p:tgtEl>
                                        <p:attrNameLst>
                                          <p:attrName>style.visibility</p:attrName>
                                        </p:attrNameLst>
                                      </p:cBhvr>
                                      <p:to>
                                        <p:strVal val="visible"/>
                                      </p:to>
                                    </p:set>
                                    <p:anim calcmode="lin" valueType="num">
                                      <p:cBhvr additive="base">
                                        <p:cTn id="32" dur="500" fill="hold"/>
                                        <p:tgtEl>
                                          <p:spTgt spid="19"/>
                                        </p:tgtEl>
                                        <p:attrNameLst>
                                          <p:attrName>ppt_x</p:attrName>
                                        </p:attrNameLst>
                                      </p:cBhvr>
                                      <p:tavLst>
                                        <p:tav tm="0">
                                          <p:val>
                                            <p:strVal val="#ppt_x"/>
                                          </p:val>
                                        </p:tav>
                                        <p:tav tm="100000">
                                          <p:val>
                                            <p:strVal val="#ppt_x"/>
                                          </p:val>
                                        </p:tav>
                                      </p:tavLst>
                                    </p:anim>
                                    <p:anim calcmode="lin" valueType="num">
                                      <p:cBhvr additive="base">
                                        <p:cTn id="33"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0" grpId="0"/>
      <p:bldP spid="17" grpId="0"/>
      <p:bldP spid="18" grpId="0"/>
      <p:bldP spid="19" grpId="0"/>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43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261258" y="235131"/>
            <a:ext cx="11665131" cy="6374675"/>
          </a:xfrm>
          <a:prstGeom prst="rect">
            <a:avLst/>
          </a:prstGeom>
        </p:spPr>
        <p:txBody>
          <a:bodyPr/>
          <a:lstStyle/>
          <a:p>
            <a:endParaRPr lang="id-ID"/>
          </a:p>
        </p:txBody>
      </p:sp>
    </p:spTree>
    <p:extLst>
      <p:ext uri="{BB962C8B-B14F-4D97-AF65-F5344CB8AC3E}">
        <p14:creationId xmlns:p14="http://schemas.microsoft.com/office/powerpoint/2010/main" val="24211918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nodePh="1">
                                  <p:stCondLst>
                                    <p:cond delay="0"/>
                                  </p:stCondLst>
                                  <p:endCondLst>
                                    <p:cond evt="begin" delay="0">
                                      <p:tn val="5"/>
                                    </p:cond>
                                  </p:end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49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rotWithShape="1">
          <a:blip r:embed="rId2">
            <a:extLst>
              <a:ext uri="{28A0092B-C50C-407E-A947-70E740481C1C}">
                <a14:useLocalDpi xmlns:a14="http://schemas.microsoft.com/office/drawing/2010/main" val="0"/>
              </a:ext>
            </a:extLst>
          </a:blip>
          <a:srcRect l="-2" r="4580"/>
          <a:stretch/>
        </p:blipFill>
        <p:spPr>
          <a:xfrm>
            <a:off x="-4575043" y="247650"/>
            <a:ext cx="12013146" cy="6858000"/>
          </a:xfrm>
          <a:prstGeom prst="rect">
            <a:avLst/>
          </a:prstGeom>
        </p:spPr>
      </p:pic>
      <p:sp>
        <p:nvSpPr>
          <p:cNvPr id="4" name="Picture Placeholder 7"/>
          <p:cNvSpPr>
            <a:spLocks noGrp="1"/>
          </p:cNvSpPr>
          <p:nvPr>
            <p:ph type="pic" sz="quarter" idx="10"/>
          </p:nvPr>
        </p:nvSpPr>
        <p:spPr>
          <a:xfrm>
            <a:off x="-2455957" y="755649"/>
            <a:ext cx="8275732" cy="4962980"/>
          </a:xfrm>
          <a:prstGeom prst="rect">
            <a:avLst/>
          </a:prstGeom>
        </p:spPr>
        <p:txBody>
          <a:bodyPr/>
          <a:lstStyle/>
          <a:p>
            <a:endParaRPr lang="id-ID"/>
          </a:p>
        </p:txBody>
      </p:sp>
    </p:spTree>
    <p:extLst>
      <p:ext uri="{BB962C8B-B14F-4D97-AF65-F5344CB8AC3E}">
        <p14:creationId xmlns:p14="http://schemas.microsoft.com/office/powerpoint/2010/main" val="11767629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8000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decel="80000" fill="hold" grpId="0" nodeType="withEffect" nodePh="1">
                                  <p:stCondLst>
                                    <p:cond delay="0"/>
                                  </p:stCondLst>
                                  <p:endCondLst>
                                    <p:cond evt="begin" delay="0">
                                      <p:tn val="9"/>
                                    </p:cond>
                                  </p:end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54_Custom Layout">
    <p:spTree>
      <p:nvGrpSpPr>
        <p:cNvPr id="1" name=""/>
        <p:cNvGrpSpPr/>
        <p:nvPr/>
      </p:nvGrpSpPr>
      <p:grpSpPr>
        <a:xfrm>
          <a:off x="0" y="0"/>
          <a:ext cx="0" cy="0"/>
          <a:chOff x="0" y="0"/>
          <a:chExt cx="0" cy="0"/>
        </a:xfrm>
      </p:grpSpPr>
      <p:sp>
        <p:nvSpPr>
          <p:cNvPr id="4" name="Rectangle 3"/>
          <p:cNvSpPr/>
          <p:nvPr userDrawn="1"/>
        </p:nvSpPr>
        <p:spPr>
          <a:xfrm>
            <a:off x="0" y="3127512"/>
            <a:ext cx="12192000" cy="288897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 name="Picture Placeholder 1"/>
          <p:cNvSpPr>
            <a:spLocks noGrp="1"/>
          </p:cNvSpPr>
          <p:nvPr>
            <p:ph type="pic" sz="quarter" idx="10"/>
          </p:nvPr>
        </p:nvSpPr>
        <p:spPr>
          <a:xfrm>
            <a:off x="4765183" y="0"/>
            <a:ext cx="7426816" cy="6858000"/>
          </a:xfrm>
          <a:custGeom>
            <a:avLst/>
            <a:gdLst>
              <a:gd name="connsiteX0" fmla="*/ 2868770 w 7426816"/>
              <a:gd name="connsiteY0" fmla="*/ 0 h 6858000"/>
              <a:gd name="connsiteX1" fmla="*/ 7426816 w 7426816"/>
              <a:gd name="connsiteY1" fmla="*/ 0 h 6858000"/>
              <a:gd name="connsiteX2" fmla="*/ 4558046 w 7426816"/>
              <a:gd name="connsiteY2" fmla="*/ 6858000 h 6858000"/>
              <a:gd name="connsiteX3" fmla="*/ 0 w 7426816"/>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7426816" h="6858000">
                <a:moveTo>
                  <a:pt x="2868770" y="0"/>
                </a:moveTo>
                <a:lnTo>
                  <a:pt x="7426816" y="0"/>
                </a:lnTo>
                <a:lnTo>
                  <a:pt x="4558046" y="6858000"/>
                </a:lnTo>
                <a:lnTo>
                  <a:pt x="0" y="6858000"/>
                </a:lnTo>
                <a:close/>
              </a:path>
            </a:pathLst>
          </a:custGeom>
          <a:solidFill>
            <a:schemeClr val="bg1">
              <a:lumMod val="85000"/>
              <a:alpha val="41000"/>
            </a:schemeClr>
          </a:solidFill>
        </p:spPr>
      </p:sp>
      <p:sp>
        <p:nvSpPr>
          <p:cNvPr id="5" name="Freeform: Shape 4"/>
          <p:cNvSpPr>
            <a:spLocks/>
          </p:cNvSpPr>
          <p:nvPr userDrawn="1"/>
        </p:nvSpPr>
        <p:spPr bwMode="auto">
          <a:xfrm>
            <a:off x="0" y="3805851"/>
            <a:ext cx="12192000" cy="2210635"/>
          </a:xfrm>
          <a:custGeom>
            <a:avLst/>
            <a:gdLst>
              <a:gd name="connsiteX0" fmla="*/ 2476004 w 12192000"/>
              <a:gd name="connsiteY0" fmla="*/ 0 h 2210635"/>
              <a:gd name="connsiteX1" fmla="*/ 2498871 w 12192000"/>
              <a:gd name="connsiteY1" fmla="*/ 35386 h 2210635"/>
              <a:gd name="connsiteX2" fmla="*/ 2520468 w 12192000"/>
              <a:gd name="connsiteY2" fmla="*/ 71342 h 2210635"/>
              <a:gd name="connsiteX3" fmla="*/ 2542700 w 12192000"/>
              <a:gd name="connsiteY3" fmla="*/ 106728 h 2210635"/>
              <a:gd name="connsiteX4" fmla="*/ 2565567 w 12192000"/>
              <a:gd name="connsiteY4" fmla="*/ 142114 h 2210635"/>
              <a:gd name="connsiteX5" fmla="*/ 2587799 w 12192000"/>
              <a:gd name="connsiteY5" fmla="*/ 178641 h 2210635"/>
              <a:gd name="connsiteX6" fmla="*/ 2610031 w 12192000"/>
              <a:gd name="connsiteY6" fmla="*/ 214026 h 2210635"/>
              <a:gd name="connsiteX7" fmla="*/ 2632263 w 12192000"/>
              <a:gd name="connsiteY7" fmla="*/ 250554 h 2210635"/>
              <a:gd name="connsiteX8" fmla="*/ 2654495 w 12192000"/>
              <a:gd name="connsiteY8" fmla="*/ 285939 h 2210635"/>
              <a:gd name="connsiteX9" fmla="*/ 2636709 w 12192000"/>
              <a:gd name="connsiteY9" fmla="*/ 282515 h 2210635"/>
              <a:gd name="connsiteX10" fmla="*/ 2618924 w 12192000"/>
              <a:gd name="connsiteY10" fmla="*/ 279661 h 2210635"/>
              <a:gd name="connsiteX11" fmla="*/ 2601773 w 12192000"/>
              <a:gd name="connsiteY11" fmla="*/ 276237 h 2210635"/>
              <a:gd name="connsiteX12" fmla="*/ 2583353 w 12192000"/>
              <a:gd name="connsiteY12" fmla="*/ 272812 h 2210635"/>
              <a:gd name="connsiteX13" fmla="*/ 2603679 w 12192000"/>
              <a:gd name="connsiteY13" fmla="*/ 305915 h 2210635"/>
              <a:gd name="connsiteX14" fmla="*/ 2624641 w 12192000"/>
              <a:gd name="connsiteY14" fmla="*/ 339589 h 2210635"/>
              <a:gd name="connsiteX15" fmla="*/ 2644967 w 12192000"/>
              <a:gd name="connsiteY15" fmla="*/ 372120 h 2210635"/>
              <a:gd name="connsiteX16" fmla="*/ 2665293 w 12192000"/>
              <a:gd name="connsiteY16" fmla="*/ 405223 h 2210635"/>
              <a:gd name="connsiteX17" fmla="*/ 2686255 w 12192000"/>
              <a:gd name="connsiteY17" fmla="*/ 437755 h 2210635"/>
              <a:gd name="connsiteX18" fmla="*/ 2705946 w 12192000"/>
              <a:gd name="connsiteY18" fmla="*/ 471429 h 2210635"/>
              <a:gd name="connsiteX19" fmla="*/ 2726272 w 12192000"/>
              <a:gd name="connsiteY19" fmla="*/ 504531 h 2210635"/>
              <a:gd name="connsiteX20" fmla="*/ 2747234 w 12192000"/>
              <a:gd name="connsiteY20" fmla="*/ 537063 h 2210635"/>
              <a:gd name="connsiteX21" fmla="*/ 2718650 w 12192000"/>
              <a:gd name="connsiteY21" fmla="*/ 531356 h 2210635"/>
              <a:gd name="connsiteX22" fmla="*/ 2690701 w 12192000"/>
              <a:gd name="connsiteY22" fmla="*/ 526790 h 2210635"/>
              <a:gd name="connsiteX23" fmla="*/ 2662117 w 12192000"/>
              <a:gd name="connsiteY23" fmla="*/ 521083 h 2210635"/>
              <a:gd name="connsiteX24" fmla="*/ 2634169 w 12192000"/>
              <a:gd name="connsiteY24" fmla="*/ 515946 h 2210635"/>
              <a:gd name="connsiteX25" fmla="*/ 2657036 w 12192000"/>
              <a:gd name="connsiteY25" fmla="*/ 553044 h 2210635"/>
              <a:gd name="connsiteX26" fmla="*/ 2679903 w 12192000"/>
              <a:gd name="connsiteY26" fmla="*/ 589571 h 2210635"/>
              <a:gd name="connsiteX27" fmla="*/ 2702135 w 12192000"/>
              <a:gd name="connsiteY27" fmla="*/ 626669 h 2210635"/>
              <a:gd name="connsiteX28" fmla="*/ 2725002 w 12192000"/>
              <a:gd name="connsiteY28" fmla="*/ 663767 h 2210635"/>
              <a:gd name="connsiteX29" fmla="*/ 2747869 w 12192000"/>
              <a:gd name="connsiteY29" fmla="*/ 700865 h 2210635"/>
              <a:gd name="connsiteX30" fmla="*/ 2770736 w 12192000"/>
              <a:gd name="connsiteY30" fmla="*/ 737392 h 2210635"/>
              <a:gd name="connsiteX31" fmla="*/ 2793603 w 12192000"/>
              <a:gd name="connsiteY31" fmla="*/ 774490 h 2210635"/>
              <a:gd name="connsiteX32" fmla="*/ 2816471 w 12192000"/>
              <a:gd name="connsiteY32" fmla="*/ 812158 h 2210635"/>
              <a:gd name="connsiteX33" fmla="*/ 2783440 w 12192000"/>
              <a:gd name="connsiteY33" fmla="*/ 805310 h 2210635"/>
              <a:gd name="connsiteX34" fmla="*/ 2749775 w 12192000"/>
              <a:gd name="connsiteY34" fmla="*/ 799031 h 2210635"/>
              <a:gd name="connsiteX35" fmla="*/ 2716744 w 12192000"/>
              <a:gd name="connsiteY35" fmla="*/ 792183 h 2210635"/>
              <a:gd name="connsiteX36" fmla="*/ 2683714 w 12192000"/>
              <a:gd name="connsiteY36" fmla="*/ 785905 h 2210635"/>
              <a:gd name="connsiteX37" fmla="*/ 2650049 w 12192000"/>
              <a:gd name="connsiteY37" fmla="*/ 780197 h 2210635"/>
              <a:gd name="connsiteX38" fmla="*/ 2617018 w 12192000"/>
              <a:gd name="connsiteY38" fmla="*/ 773919 h 2210635"/>
              <a:gd name="connsiteX39" fmla="*/ 2583988 w 12192000"/>
              <a:gd name="connsiteY39" fmla="*/ 768212 h 2210635"/>
              <a:gd name="connsiteX40" fmla="*/ 2550322 w 12192000"/>
              <a:gd name="connsiteY40" fmla="*/ 761934 h 2210635"/>
              <a:gd name="connsiteX41" fmla="*/ 2550322 w 12192000"/>
              <a:gd name="connsiteY41" fmla="*/ 962262 h 2210635"/>
              <a:gd name="connsiteX42" fmla="*/ 2597962 w 12192000"/>
              <a:gd name="connsiteY42" fmla="*/ 962262 h 2210635"/>
              <a:gd name="connsiteX43" fmla="*/ 2644967 w 12192000"/>
              <a:gd name="connsiteY43" fmla="*/ 962262 h 2210635"/>
              <a:gd name="connsiteX44" fmla="*/ 2691336 w 12192000"/>
              <a:gd name="connsiteY44" fmla="*/ 962833 h 2210635"/>
              <a:gd name="connsiteX45" fmla="*/ 2738341 w 12192000"/>
              <a:gd name="connsiteY45" fmla="*/ 963404 h 2210635"/>
              <a:gd name="connsiteX46" fmla="*/ 2785981 w 12192000"/>
              <a:gd name="connsiteY46" fmla="*/ 963974 h 2210635"/>
              <a:gd name="connsiteX47" fmla="*/ 2832986 w 12192000"/>
              <a:gd name="connsiteY47" fmla="*/ 964545 h 2210635"/>
              <a:gd name="connsiteX48" fmla="*/ 2880626 w 12192000"/>
              <a:gd name="connsiteY48" fmla="*/ 966257 h 2210635"/>
              <a:gd name="connsiteX49" fmla="*/ 2927630 w 12192000"/>
              <a:gd name="connsiteY49" fmla="*/ 967399 h 2210635"/>
              <a:gd name="connsiteX50" fmla="*/ 2927630 w 12192000"/>
              <a:gd name="connsiteY50" fmla="*/ 890920 h 2210635"/>
              <a:gd name="connsiteX51" fmla="*/ 2902222 w 12192000"/>
              <a:gd name="connsiteY51" fmla="*/ 894344 h 2210635"/>
              <a:gd name="connsiteX52" fmla="*/ 2876814 w 12192000"/>
              <a:gd name="connsiteY52" fmla="*/ 898340 h 2210635"/>
              <a:gd name="connsiteX53" fmla="*/ 2851406 w 12192000"/>
              <a:gd name="connsiteY53" fmla="*/ 901764 h 2210635"/>
              <a:gd name="connsiteX54" fmla="*/ 2825998 w 12192000"/>
              <a:gd name="connsiteY54" fmla="*/ 905759 h 2210635"/>
              <a:gd name="connsiteX55" fmla="*/ 2834891 w 12192000"/>
              <a:gd name="connsiteY55" fmla="*/ 892062 h 2210635"/>
              <a:gd name="connsiteX56" fmla="*/ 2843784 w 12192000"/>
              <a:gd name="connsiteY56" fmla="*/ 878364 h 2210635"/>
              <a:gd name="connsiteX57" fmla="*/ 2852042 w 12192000"/>
              <a:gd name="connsiteY57" fmla="*/ 864666 h 2210635"/>
              <a:gd name="connsiteX58" fmla="*/ 2861570 w 12192000"/>
              <a:gd name="connsiteY58" fmla="*/ 850968 h 2210635"/>
              <a:gd name="connsiteX59" fmla="*/ 2869827 w 12192000"/>
              <a:gd name="connsiteY59" fmla="*/ 837271 h 2210635"/>
              <a:gd name="connsiteX60" fmla="*/ 2878085 w 12192000"/>
              <a:gd name="connsiteY60" fmla="*/ 823573 h 2210635"/>
              <a:gd name="connsiteX61" fmla="*/ 2886978 w 12192000"/>
              <a:gd name="connsiteY61" fmla="*/ 809875 h 2210635"/>
              <a:gd name="connsiteX62" fmla="*/ 2895870 w 12192000"/>
              <a:gd name="connsiteY62" fmla="*/ 796178 h 2210635"/>
              <a:gd name="connsiteX63" fmla="*/ 2885072 w 12192000"/>
              <a:gd name="connsiteY63" fmla="*/ 797890 h 2210635"/>
              <a:gd name="connsiteX64" fmla="*/ 2874274 w 12192000"/>
              <a:gd name="connsiteY64" fmla="*/ 799602 h 2210635"/>
              <a:gd name="connsiteX65" fmla="*/ 2863475 w 12192000"/>
              <a:gd name="connsiteY65" fmla="*/ 801314 h 2210635"/>
              <a:gd name="connsiteX66" fmla="*/ 2852677 w 12192000"/>
              <a:gd name="connsiteY66" fmla="*/ 802456 h 2210635"/>
              <a:gd name="connsiteX67" fmla="*/ 2867922 w 12192000"/>
              <a:gd name="connsiteY67" fmla="*/ 777914 h 2210635"/>
              <a:gd name="connsiteX68" fmla="*/ 2883166 w 12192000"/>
              <a:gd name="connsiteY68" fmla="*/ 753943 h 2210635"/>
              <a:gd name="connsiteX69" fmla="*/ 2899682 w 12192000"/>
              <a:gd name="connsiteY69" fmla="*/ 729402 h 2210635"/>
              <a:gd name="connsiteX70" fmla="*/ 2914926 w 12192000"/>
              <a:gd name="connsiteY70" fmla="*/ 704860 h 2210635"/>
              <a:gd name="connsiteX71" fmla="*/ 2907939 w 12192000"/>
              <a:gd name="connsiteY71" fmla="*/ 706001 h 2210635"/>
              <a:gd name="connsiteX72" fmla="*/ 2900952 w 12192000"/>
              <a:gd name="connsiteY72" fmla="*/ 706572 h 2210635"/>
              <a:gd name="connsiteX73" fmla="*/ 2894600 w 12192000"/>
              <a:gd name="connsiteY73" fmla="*/ 707714 h 2210635"/>
              <a:gd name="connsiteX74" fmla="*/ 2888248 w 12192000"/>
              <a:gd name="connsiteY74" fmla="*/ 708855 h 2210635"/>
              <a:gd name="connsiteX75" fmla="*/ 2896506 w 12192000"/>
              <a:gd name="connsiteY75" fmla="*/ 695157 h 2210635"/>
              <a:gd name="connsiteX76" fmla="*/ 2904763 w 12192000"/>
              <a:gd name="connsiteY76" fmla="*/ 682030 h 2210635"/>
              <a:gd name="connsiteX77" fmla="*/ 2913020 w 12192000"/>
              <a:gd name="connsiteY77" fmla="*/ 668333 h 2210635"/>
              <a:gd name="connsiteX78" fmla="*/ 2921278 w 12192000"/>
              <a:gd name="connsiteY78" fmla="*/ 655206 h 2210635"/>
              <a:gd name="connsiteX79" fmla="*/ 2930171 w 12192000"/>
              <a:gd name="connsiteY79" fmla="*/ 641508 h 2210635"/>
              <a:gd name="connsiteX80" fmla="*/ 2938429 w 12192000"/>
              <a:gd name="connsiteY80" fmla="*/ 628952 h 2210635"/>
              <a:gd name="connsiteX81" fmla="*/ 2947321 w 12192000"/>
              <a:gd name="connsiteY81" fmla="*/ 615825 h 2210635"/>
              <a:gd name="connsiteX82" fmla="*/ 2955579 w 12192000"/>
              <a:gd name="connsiteY82" fmla="*/ 602127 h 2210635"/>
              <a:gd name="connsiteX83" fmla="*/ 2964472 w 12192000"/>
              <a:gd name="connsiteY83" fmla="*/ 615825 h 2210635"/>
              <a:gd name="connsiteX84" fmla="*/ 2972729 w 12192000"/>
              <a:gd name="connsiteY84" fmla="*/ 630093 h 2210635"/>
              <a:gd name="connsiteX85" fmla="*/ 2980987 w 12192000"/>
              <a:gd name="connsiteY85" fmla="*/ 643791 h 2210635"/>
              <a:gd name="connsiteX86" fmla="*/ 2989245 w 12192000"/>
              <a:gd name="connsiteY86" fmla="*/ 657489 h 2210635"/>
              <a:gd name="connsiteX87" fmla="*/ 2997502 w 12192000"/>
              <a:gd name="connsiteY87" fmla="*/ 671757 h 2210635"/>
              <a:gd name="connsiteX88" fmla="*/ 3006395 w 12192000"/>
              <a:gd name="connsiteY88" fmla="*/ 685455 h 2210635"/>
              <a:gd name="connsiteX89" fmla="*/ 3014652 w 12192000"/>
              <a:gd name="connsiteY89" fmla="*/ 699723 h 2210635"/>
              <a:gd name="connsiteX90" fmla="*/ 3023545 w 12192000"/>
              <a:gd name="connsiteY90" fmla="*/ 713421 h 2210635"/>
              <a:gd name="connsiteX91" fmla="*/ 3016558 w 12192000"/>
              <a:gd name="connsiteY91" fmla="*/ 712279 h 2210635"/>
              <a:gd name="connsiteX92" fmla="*/ 3010206 w 12192000"/>
              <a:gd name="connsiteY92" fmla="*/ 711138 h 2210635"/>
              <a:gd name="connsiteX93" fmla="*/ 3003219 w 12192000"/>
              <a:gd name="connsiteY93" fmla="*/ 709426 h 2210635"/>
              <a:gd name="connsiteX94" fmla="*/ 2996232 w 12192000"/>
              <a:gd name="connsiteY94" fmla="*/ 707714 h 2210635"/>
              <a:gd name="connsiteX95" fmla="*/ 3012112 w 12192000"/>
              <a:gd name="connsiteY95" fmla="*/ 733397 h 2210635"/>
              <a:gd name="connsiteX96" fmla="*/ 3027356 w 12192000"/>
              <a:gd name="connsiteY96" fmla="*/ 758509 h 2210635"/>
              <a:gd name="connsiteX97" fmla="*/ 3042601 w 12192000"/>
              <a:gd name="connsiteY97" fmla="*/ 784763 h 2210635"/>
              <a:gd name="connsiteX98" fmla="*/ 3058481 w 12192000"/>
              <a:gd name="connsiteY98" fmla="*/ 809875 h 2210635"/>
              <a:gd name="connsiteX99" fmla="*/ 3048318 w 12192000"/>
              <a:gd name="connsiteY99" fmla="*/ 808163 h 2210635"/>
              <a:gd name="connsiteX100" fmla="*/ 3037520 w 12192000"/>
              <a:gd name="connsiteY100" fmla="*/ 805310 h 2210635"/>
              <a:gd name="connsiteX101" fmla="*/ 3026086 w 12192000"/>
              <a:gd name="connsiteY101" fmla="*/ 803027 h 2210635"/>
              <a:gd name="connsiteX102" fmla="*/ 3015288 w 12192000"/>
              <a:gd name="connsiteY102" fmla="*/ 800744 h 2210635"/>
              <a:gd name="connsiteX103" fmla="*/ 3024180 w 12192000"/>
              <a:gd name="connsiteY103" fmla="*/ 815012 h 2210635"/>
              <a:gd name="connsiteX104" fmla="*/ 3033073 w 12192000"/>
              <a:gd name="connsiteY104" fmla="*/ 829280 h 2210635"/>
              <a:gd name="connsiteX105" fmla="*/ 3041331 w 12192000"/>
              <a:gd name="connsiteY105" fmla="*/ 843549 h 2210635"/>
              <a:gd name="connsiteX106" fmla="*/ 3050224 w 12192000"/>
              <a:gd name="connsiteY106" fmla="*/ 857817 h 2210635"/>
              <a:gd name="connsiteX107" fmla="*/ 3058481 w 12192000"/>
              <a:gd name="connsiteY107" fmla="*/ 872086 h 2210635"/>
              <a:gd name="connsiteX108" fmla="*/ 3068009 w 12192000"/>
              <a:gd name="connsiteY108" fmla="*/ 886925 h 2210635"/>
              <a:gd name="connsiteX109" fmla="*/ 3076267 w 12192000"/>
              <a:gd name="connsiteY109" fmla="*/ 900623 h 2210635"/>
              <a:gd name="connsiteX110" fmla="*/ 3084524 w 12192000"/>
              <a:gd name="connsiteY110" fmla="*/ 914891 h 2210635"/>
              <a:gd name="connsiteX111" fmla="*/ 3059116 w 12192000"/>
              <a:gd name="connsiteY111" fmla="*/ 909184 h 2210635"/>
              <a:gd name="connsiteX112" fmla="*/ 3034344 w 12192000"/>
              <a:gd name="connsiteY112" fmla="*/ 904047 h 2210635"/>
              <a:gd name="connsiteX113" fmla="*/ 3008935 w 12192000"/>
              <a:gd name="connsiteY113" fmla="*/ 898340 h 2210635"/>
              <a:gd name="connsiteX114" fmla="*/ 2984163 w 12192000"/>
              <a:gd name="connsiteY114" fmla="*/ 892632 h 2210635"/>
              <a:gd name="connsiteX115" fmla="*/ 2984163 w 12192000"/>
              <a:gd name="connsiteY115" fmla="*/ 969682 h 2210635"/>
              <a:gd name="connsiteX116" fmla="*/ 3029897 w 12192000"/>
              <a:gd name="connsiteY116" fmla="*/ 971394 h 2210635"/>
              <a:gd name="connsiteX117" fmla="*/ 3074361 w 12192000"/>
              <a:gd name="connsiteY117" fmla="*/ 973677 h 2210635"/>
              <a:gd name="connsiteX118" fmla="*/ 3120095 w 12192000"/>
              <a:gd name="connsiteY118" fmla="*/ 975389 h 2210635"/>
              <a:gd name="connsiteX119" fmla="*/ 3165830 w 12192000"/>
              <a:gd name="connsiteY119" fmla="*/ 978243 h 2210635"/>
              <a:gd name="connsiteX120" fmla="*/ 3211564 w 12192000"/>
              <a:gd name="connsiteY120" fmla="*/ 981096 h 2210635"/>
              <a:gd name="connsiteX121" fmla="*/ 3257298 w 12192000"/>
              <a:gd name="connsiteY121" fmla="*/ 983950 h 2210635"/>
              <a:gd name="connsiteX122" fmla="*/ 3303033 w 12192000"/>
              <a:gd name="connsiteY122" fmla="*/ 986804 h 2210635"/>
              <a:gd name="connsiteX123" fmla="*/ 3348767 w 12192000"/>
              <a:gd name="connsiteY123" fmla="*/ 989087 h 2210635"/>
              <a:gd name="connsiteX124" fmla="*/ 3348767 w 12192000"/>
              <a:gd name="connsiteY124" fmla="*/ 869803 h 2210635"/>
              <a:gd name="connsiteX125" fmla="*/ 3327170 w 12192000"/>
              <a:gd name="connsiteY125" fmla="*/ 872086 h 2210635"/>
              <a:gd name="connsiteX126" fmla="*/ 3304303 w 12192000"/>
              <a:gd name="connsiteY126" fmla="*/ 874369 h 2210635"/>
              <a:gd name="connsiteX127" fmla="*/ 3282071 w 12192000"/>
              <a:gd name="connsiteY127" fmla="*/ 877222 h 2210635"/>
              <a:gd name="connsiteX128" fmla="*/ 3259839 w 12192000"/>
              <a:gd name="connsiteY128" fmla="*/ 878935 h 2210635"/>
              <a:gd name="connsiteX129" fmla="*/ 3237607 w 12192000"/>
              <a:gd name="connsiteY129" fmla="*/ 881788 h 2210635"/>
              <a:gd name="connsiteX130" fmla="*/ 3214740 w 12192000"/>
              <a:gd name="connsiteY130" fmla="*/ 884642 h 2210635"/>
              <a:gd name="connsiteX131" fmla="*/ 3192508 w 12192000"/>
              <a:gd name="connsiteY131" fmla="*/ 887496 h 2210635"/>
              <a:gd name="connsiteX132" fmla="*/ 3170911 w 12192000"/>
              <a:gd name="connsiteY132" fmla="*/ 890349 h 2210635"/>
              <a:gd name="connsiteX133" fmla="*/ 3186156 w 12192000"/>
              <a:gd name="connsiteY133" fmla="*/ 866378 h 2210635"/>
              <a:gd name="connsiteX134" fmla="*/ 3201401 w 12192000"/>
              <a:gd name="connsiteY134" fmla="*/ 842407 h 2210635"/>
              <a:gd name="connsiteX135" fmla="*/ 3216646 w 12192000"/>
              <a:gd name="connsiteY135" fmla="*/ 819007 h 2210635"/>
              <a:gd name="connsiteX136" fmla="*/ 3231890 w 12192000"/>
              <a:gd name="connsiteY136" fmla="*/ 795036 h 2210635"/>
              <a:gd name="connsiteX137" fmla="*/ 3247135 w 12192000"/>
              <a:gd name="connsiteY137" fmla="*/ 771636 h 2210635"/>
              <a:gd name="connsiteX138" fmla="*/ 3262380 w 12192000"/>
              <a:gd name="connsiteY138" fmla="*/ 747665 h 2210635"/>
              <a:gd name="connsiteX139" fmla="*/ 3277625 w 12192000"/>
              <a:gd name="connsiteY139" fmla="*/ 724836 h 2210635"/>
              <a:gd name="connsiteX140" fmla="*/ 3292869 w 12192000"/>
              <a:gd name="connsiteY140" fmla="*/ 700865 h 2210635"/>
              <a:gd name="connsiteX141" fmla="*/ 3274449 w 12192000"/>
              <a:gd name="connsiteY141" fmla="*/ 702577 h 2210635"/>
              <a:gd name="connsiteX142" fmla="*/ 3255393 w 12192000"/>
              <a:gd name="connsiteY142" fmla="*/ 704860 h 2210635"/>
              <a:gd name="connsiteX143" fmla="*/ 3236337 w 12192000"/>
              <a:gd name="connsiteY143" fmla="*/ 707714 h 2210635"/>
              <a:gd name="connsiteX144" fmla="*/ 3217281 w 12192000"/>
              <a:gd name="connsiteY144" fmla="*/ 709426 h 2210635"/>
              <a:gd name="connsiteX145" fmla="*/ 3230620 w 12192000"/>
              <a:gd name="connsiteY145" fmla="*/ 688309 h 2210635"/>
              <a:gd name="connsiteX146" fmla="*/ 3244594 w 12192000"/>
              <a:gd name="connsiteY146" fmla="*/ 667191 h 2210635"/>
              <a:gd name="connsiteX147" fmla="*/ 3258569 w 12192000"/>
              <a:gd name="connsiteY147" fmla="*/ 646074 h 2210635"/>
              <a:gd name="connsiteX148" fmla="*/ 3271908 w 12192000"/>
              <a:gd name="connsiteY148" fmla="*/ 624957 h 2210635"/>
              <a:gd name="connsiteX149" fmla="*/ 3285882 w 12192000"/>
              <a:gd name="connsiteY149" fmla="*/ 603269 h 2210635"/>
              <a:gd name="connsiteX150" fmla="*/ 3299221 w 12192000"/>
              <a:gd name="connsiteY150" fmla="*/ 582152 h 2210635"/>
              <a:gd name="connsiteX151" fmla="*/ 3313196 w 12192000"/>
              <a:gd name="connsiteY151" fmla="*/ 561034 h 2210635"/>
              <a:gd name="connsiteX152" fmla="*/ 3327170 w 12192000"/>
              <a:gd name="connsiteY152" fmla="*/ 539917 h 2210635"/>
              <a:gd name="connsiteX153" fmla="*/ 3314466 w 12192000"/>
              <a:gd name="connsiteY153" fmla="*/ 541059 h 2210635"/>
              <a:gd name="connsiteX154" fmla="*/ 3303033 w 12192000"/>
              <a:gd name="connsiteY154" fmla="*/ 542771 h 2210635"/>
              <a:gd name="connsiteX155" fmla="*/ 3290964 w 12192000"/>
              <a:gd name="connsiteY155" fmla="*/ 543912 h 2210635"/>
              <a:gd name="connsiteX156" fmla="*/ 3278895 w 12192000"/>
              <a:gd name="connsiteY156" fmla="*/ 545054 h 2210635"/>
              <a:gd name="connsiteX157" fmla="*/ 3294140 w 12192000"/>
              <a:gd name="connsiteY157" fmla="*/ 522224 h 2210635"/>
              <a:gd name="connsiteX158" fmla="*/ 3309385 w 12192000"/>
              <a:gd name="connsiteY158" fmla="*/ 499395 h 2210635"/>
              <a:gd name="connsiteX159" fmla="*/ 3323994 w 12192000"/>
              <a:gd name="connsiteY159" fmla="*/ 475995 h 2210635"/>
              <a:gd name="connsiteX160" fmla="*/ 3339239 w 12192000"/>
              <a:gd name="connsiteY160" fmla="*/ 453165 h 2210635"/>
              <a:gd name="connsiteX161" fmla="*/ 3353848 w 12192000"/>
              <a:gd name="connsiteY161" fmla="*/ 430336 h 2210635"/>
              <a:gd name="connsiteX162" fmla="*/ 3369093 w 12192000"/>
              <a:gd name="connsiteY162" fmla="*/ 406935 h 2210635"/>
              <a:gd name="connsiteX163" fmla="*/ 3384338 w 12192000"/>
              <a:gd name="connsiteY163" fmla="*/ 384677 h 2210635"/>
              <a:gd name="connsiteX164" fmla="*/ 3398312 w 12192000"/>
              <a:gd name="connsiteY164" fmla="*/ 361277 h 2210635"/>
              <a:gd name="connsiteX165" fmla="*/ 3413557 w 12192000"/>
              <a:gd name="connsiteY165" fmla="*/ 386389 h 2210635"/>
              <a:gd name="connsiteX166" fmla="*/ 3428802 w 12192000"/>
              <a:gd name="connsiteY166" fmla="*/ 412072 h 2210635"/>
              <a:gd name="connsiteX167" fmla="*/ 3443411 w 12192000"/>
              <a:gd name="connsiteY167" fmla="*/ 436614 h 2210635"/>
              <a:gd name="connsiteX168" fmla="*/ 3458656 w 12192000"/>
              <a:gd name="connsiteY168" fmla="*/ 461726 h 2210635"/>
              <a:gd name="connsiteX169" fmla="*/ 3473901 w 12192000"/>
              <a:gd name="connsiteY169" fmla="*/ 487409 h 2210635"/>
              <a:gd name="connsiteX170" fmla="*/ 3488511 w 12192000"/>
              <a:gd name="connsiteY170" fmla="*/ 512522 h 2210635"/>
              <a:gd name="connsiteX171" fmla="*/ 3503755 w 12192000"/>
              <a:gd name="connsiteY171" fmla="*/ 537634 h 2210635"/>
              <a:gd name="connsiteX172" fmla="*/ 3518365 w 12192000"/>
              <a:gd name="connsiteY172" fmla="*/ 562176 h 2210635"/>
              <a:gd name="connsiteX173" fmla="*/ 3506931 w 12192000"/>
              <a:gd name="connsiteY173" fmla="*/ 559893 h 2210635"/>
              <a:gd name="connsiteX174" fmla="*/ 3494227 w 12192000"/>
              <a:gd name="connsiteY174" fmla="*/ 557039 h 2210635"/>
              <a:gd name="connsiteX175" fmla="*/ 3482794 w 12192000"/>
              <a:gd name="connsiteY175" fmla="*/ 553615 h 2210635"/>
              <a:gd name="connsiteX176" fmla="*/ 3470725 w 12192000"/>
              <a:gd name="connsiteY176" fmla="*/ 550761 h 2210635"/>
              <a:gd name="connsiteX177" fmla="*/ 3484699 w 12192000"/>
              <a:gd name="connsiteY177" fmla="*/ 573591 h 2210635"/>
              <a:gd name="connsiteX178" fmla="*/ 3498039 w 12192000"/>
              <a:gd name="connsiteY178" fmla="*/ 596420 h 2210635"/>
              <a:gd name="connsiteX179" fmla="*/ 3512013 w 12192000"/>
              <a:gd name="connsiteY179" fmla="*/ 619820 h 2210635"/>
              <a:gd name="connsiteX180" fmla="*/ 3525987 w 12192000"/>
              <a:gd name="connsiteY180" fmla="*/ 643220 h 2210635"/>
              <a:gd name="connsiteX181" fmla="*/ 3539326 w 12192000"/>
              <a:gd name="connsiteY181" fmla="*/ 666621 h 2210635"/>
              <a:gd name="connsiteX182" fmla="*/ 3553301 w 12192000"/>
              <a:gd name="connsiteY182" fmla="*/ 689450 h 2210635"/>
              <a:gd name="connsiteX183" fmla="*/ 3566640 w 12192000"/>
              <a:gd name="connsiteY183" fmla="*/ 712279 h 2210635"/>
              <a:gd name="connsiteX184" fmla="*/ 3580614 w 12192000"/>
              <a:gd name="connsiteY184" fmla="*/ 735680 h 2210635"/>
              <a:gd name="connsiteX185" fmla="*/ 3561558 w 12192000"/>
              <a:gd name="connsiteY185" fmla="*/ 730543 h 2210635"/>
              <a:gd name="connsiteX186" fmla="*/ 3542502 w 12192000"/>
              <a:gd name="connsiteY186" fmla="*/ 725977 h 2210635"/>
              <a:gd name="connsiteX187" fmla="*/ 3523446 w 12192000"/>
              <a:gd name="connsiteY187" fmla="*/ 721411 h 2210635"/>
              <a:gd name="connsiteX188" fmla="*/ 3504390 w 12192000"/>
              <a:gd name="connsiteY188" fmla="*/ 716275 h 2210635"/>
              <a:gd name="connsiteX189" fmla="*/ 3519635 w 12192000"/>
              <a:gd name="connsiteY189" fmla="*/ 741387 h 2210635"/>
              <a:gd name="connsiteX190" fmla="*/ 3535515 w 12192000"/>
              <a:gd name="connsiteY190" fmla="*/ 767641 h 2210635"/>
              <a:gd name="connsiteX191" fmla="*/ 3550760 w 12192000"/>
              <a:gd name="connsiteY191" fmla="*/ 793895 h 2210635"/>
              <a:gd name="connsiteX192" fmla="*/ 3566005 w 12192000"/>
              <a:gd name="connsiteY192" fmla="*/ 819578 h 2210635"/>
              <a:gd name="connsiteX193" fmla="*/ 3581249 w 12192000"/>
              <a:gd name="connsiteY193" fmla="*/ 845261 h 2210635"/>
              <a:gd name="connsiteX194" fmla="*/ 3596494 w 12192000"/>
              <a:gd name="connsiteY194" fmla="*/ 870944 h 2210635"/>
              <a:gd name="connsiteX195" fmla="*/ 3611739 w 12192000"/>
              <a:gd name="connsiteY195" fmla="*/ 897198 h 2210635"/>
              <a:gd name="connsiteX196" fmla="*/ 3626984 w 12192000"/>
              <a:gd name="connsiteY196" fmla="*/ 922881 h 2210635"/>
              <a:gd name="connsiteX197" fmla="*/ 3604752 w 12192000"/>
              <a:gd name="connsiteY197" fmla="*/ 917745 h 2210635"/>
              <a:gd name="connsiteX198" fmla="*/ 3581885 w 12192000"/>
              <a:gd name="connsiteY198" fmla="*/ 911467 h 2210635"/>
              <a:gd name="connsiteX199" fmla="*/ 3560288 w 12192000"/>
              <a:gd name="connsiteY199" fmla="*/ 905188 h 2210635"/>
              <a:gd name="connsiteX200" fmla="*/ 3538056 w 12192000"/>
              <a:gd name="connsiteY200" fmla="*/ 899481 h 2210635"/>
              <a:gd name="connsiteX201" fmla="*/ 3515824 w 12192000"/>
              <a:gd name="connsiteY201" fmla="*/ 894344 h 2210635"/>
              <a:gd name="connsiteX202" fmla="*/ 3492957 w 12192000"/>
              <a:gd name="connsiteY202" fmla="*/ 888066 h 2210635"/>
              <a:gd name="connsiteX203" fmla="*/ 3470725 w 12192000"/>
              <a:gd name="connsiteY203" fmla="*/ 882359 h 2210635"/>
              <a:gd name="connsiteX204" fmla="*/ 3449128 w 12192000"/>
              <a:gd name="connsiteY204" fmla="*/ 877222 h 2210635"/>
              <a:gd name="connsiteX205" fmla="*/ 3449128 w 12192000"/>
              <a:gd name="connsiteY205" fmla="*/ 997077 h 2210635"/>
              <a:gd name="connsiteX206" fmla="*/ 3505026 w 12192000"/>
              <a:gd name="connsiteY206" fmla="*/ 1001072 h 2210635"/>
              <a:gd name="connsiteX207" fmla="*/ 3560923 w 12192000"/>
              <a:gd name="connsiteY207" fmla="*/ 1005638 h 2210635"/>
              <a:gd name="connsiteX208" fmla="*/ 3617456 w 12192000"/>
              <a:gd name="connsiteY208" fmla="*/ 1010775 h 2210635"/>
              <a:gd name="connsiteX209" fmla="*/ 3673353 w 12192000"/>
              <a:gd name="connsiteY209" fmla="*/ 1015911 h 2210635"/>
              <a:gd name="connsiteX210" fmla="*/ 3729886 w 12192000"/>
              <a:gd name="connsiteY210" fmla="*/ 1021619 h 2210635"/>
              <a:gd name="connsiteX211" fmla="*/ 3786419 w 12192000"/>
              <a:gd name="connsiteY211" fmla="*/ 1026755 h 2210635"/>
              <a:gd name="connsiteX212" fmla="*/ 3842951 w 12192000"/>
              <a:gd name="connsiteY212" fmla="*/ 1032463 h 2210635"/>
              <a:gd name="connsiteX213" fmla="*/ 3898849 w 12192000"/>
              <a:gd name="connsiteY213" fmla="*/ 1038741 h 2210635"/>
              <a:gd name="connsiteX214" fmla="*/ 3898849 w 12192000"/>
              <a:gd name="connsiteY214" fmla="*/ 838983 h 2210635"/>
              <a:gd name="connsiteX215" fmla="*/ 3865818 w 12192000"/>
              <a:gd name="connsiteY215" fmla="*/ 841837 h 2210635"/>
              <a:gd name="connsiteX216" fmla="*/ 3832788 w 12192000"/>
              <a:gd name="connsiteY216" fmla="*/ 843549 h 2210635"/>
              <a:gd name="connsiteX217" fmla="*/ 3799123 w 12192000"/>
              <a:gd name="connsiteY217" fmla="*/ 846403 h 2210635"/>
              <a:gd name="connsiteX218" fmla="*/ 3766092 w 12192000"/>
              <a:gd name="connsiteY218" fmla="*/ 848686 h 2210635"/>
              <a:gd name="connsiteX219" fmla="*/ 3733062 w 12192000"/>
              <a:gd name="connsiteY219" fmla="*/ 850968 h 2210635"/>
              <a:gd name="connsiteX220" fmla="*/ 3699396 w 12192000"/>
              <a:gd name="connsiteY220" fmla="*/ 853822 h 2210635"/>
              <a:gd name="connsiteX221" fmla="*/ 3665731 w 12192000"/>
              <a:gd name="connsiteY221" fmla="*/ 856676 h 2210635"/>
              <a:gd name="connsiteX222" fmla="*/ 3632701 w 12192000"/>
              <a:gd name="connsiteY222" fmla="*/ 859530 h 2210635"/>
              <a:gd name="connsiteX223" fmla="*/ 3655568 w 12192000"/>
              <a:gd name="connsiteY223" fmla="*/ 825285 h 2210635"/>
              <a:gd name="connsiteX224" fmla="*/ 3678435 w 12192000"/>
              <a:gd name="connsiteY224" fmla="*/ 790470 h 2210635"/>
              <a:gd name="connsiteX225" fmla="*/ 3701302 w 12192000"/>
              <a:gd name="connsiteY225" fmla="*/ 756226 h 2210635"/>
              <a:gd name="connsiteX226" fmla="*/ 3724169 w 12192000"/>
              <a:gd name="connsiteY226" fmla="*/ 721411 h 2210635"/>
              <a:gd name="connsiteX227" fmla="*/ 3747036 w 12192000"/>
              <a:gd name="connsiteY227" fmla="*/ 687167 h 2210635"/>
              <a:gd name="connsiteX228" fmla="*/ 3769903 w 12192000"/>
              <a:gd name="connsiteY228" fmla="*/ 652923 h 2210635"/>
              <a:gd name="connsiteX229" fmla="*/ 3792770 w 12192000"/>
              <a:gd name="connsiteY229" fmla="*/ 618679 h 2210635"/>
              <a:gd name="connsiteX230" fmla="*/ 3815638 w 12192000"/>
              <a:gd name="connsiteY230" fmla="*/ 583864 h 2210635"/>
              <a:gd name="connsiteX231" fmla="*/ 3787054 w 12192000"/>
              <a:gd name="connsiteY231" fmla="*/ 586147 h 2210635"/>
              <a:gd name="connsiteX232" fmla="*/ 3759105 w 12192000"/>
              <a:gd name="connsiteY232" fmla="*/ 588430 h 2210635"/>
              <a:gd name="connsiteX233" fmla="*/ 3730521 w 12192000"/>
              <a:gd name="connsiteY233" fmla="*/ 590713 h 2210635"/>
              <a:gd name="connsiteX234" fmla="*/ 3702572 w 12192000"/>
              <a:gd name="connsiteY234" fmla="*/ 592425 h 2210635"/>
              <a:gd name="connsiteX235" fmla="*/ 3722264 w 12192000"/>
              <a:gd name="connsiteY235" fmla="*/ 561605 h 2210635"/>
              <a:gd name="connsiteX236" fmla="*/ 3743225 w 12192000"/>
              <a:gd name="connsiteY236" fmla="*/ 530785 h 2210635"/>
              <a:gd name="connsiteX237" fmla="*/ 3763551 w 12192000"/>
              <a:gd name="connsiteY237" fmla="*/ 499965 h 2210635"/>
              <a:gd name="connsiteX238" fmla="*/ 3783878 w 12192000"/>
              <a:gd name="connsiteY238" fmla="*/ 469146 h 2210635"/>
              <a:gd name="connsiteX239" fmla="*/ 3804839 w 12192000"/>
              <a:gd name="connsiteY239" fmla="*/ 438326 h 2210635"/>
              <a:gd name="connsiteX240" fmla="*/ 3825166 w 12192000"/>
              <a:gd name="connsiteY240" fmla="*/ 407506 h 2210635"/>
              <a:gd name="connsiteX241" fmla="*/ 3846127 w 12192000"/>
              <a:gd name="connsiteY241" fmla="*/ 377257 h 2210635"/>
              <a:gd name="connsiteX242" fmla="*/ 3865818 w 12192000"/>
              <a:gd name="connsiteY242" fmla="*/ 346437 h 2210635"/>
              <a:gd name="connsiteX243" fmla="*/ 3848033 w 12192000"/>
              <a:gd name="connsiteY243" fmla="*/ 347579 h 2210635"/>
              <a:gd name="connsiteX244" fmla="*/ 3830883 w 12192000"/>
              <a:gd name="connsiteY244" fmla="*/ 348720 h 2210635"/>
              <a:gd name="connsiteX245" fmla="*/ 3812462 w 12192000"/>
              <a:gd name="connsiteY245" fmla="*/ 350433 h 2210635"/>
              <a:gd name="connsiteX246" fmla="*/ 3794676 w 12192000"/>
              <a:gd name="connsiteY246" fmla="*/ 351574 h 2210635"/>
              <a:gd name="connsiteX247" fmla="*/ 3816908 w 12192000"/>
              <a:gd name="connsiteY247" fmla="*/ 317901 h 2210635"/>
              <a:gd name="connsiteX248" fmla="*/ 3839775 w 12192000"/>
              <a:gd name="connsiteY248" fmla="*/ 284798 h 2210635"/>
              <a:gd name="connsiteX249" fmla="*/ 3862007 w 12192000"/>
              <a:gd name="connsiteY249" fmla="*/ 251124 h 2210635"/>
              <a:gd name="connsiteX250" fmla="*/ 3883604 w 12192000"/>
              <a:gd name="connsiteY250" fmla="*/ 217451 h 2210635"/>
              <a:gd name="connsiteX251" fmla="*/ 3905836 w 12192000"/>
              <a:gd name="connsiteY251" fmla="*/ 183777 h 2210635"/>
              <a:gd name="connsiteX252" fmla="*/ 3928703 w 12192000"/>
              <a:gd name="connsiteY252" fmla="*/ 151245 h 2210635"/>
              <a:gd name="connsiteX253" fmla="*/ 3950935 w 12192000"/>
              <a:gd name="connsiteY253" fmla="*/ 117572 h 2210635"/>
              <a:gd name="connsiteX254" fmla="*/ 3973167 w 12192000"/>
              <a:gd name="connsiteY254" fmla="*/ 83899 h 2210635"/>
              <a:gd name="connsiteX255" fmla="*/ 3995399 w 12192000"/>
              <a:gd name="connsiteY255" fmla="*/ 122709 h 2210635"/>
              <a:gd name="connsiteX256" fmla="*/ 4018266 w 12192000"/>
              <a:gd name="connsiteY256" fmla="*/ 160948 h 2210635"/>
              <a:gd name="connsiteX257" fmla="*/ 4039863 w 12192000"/>
              <a:gd name="connsiteY257" fmla="*/ 199187 h 2210635"/>
              <a:gd name="connsiteX258" fmla="*/ 4062095 w 12192000"/>
              <a:gd name="connsiteY258" fmla="*/ 237427 h 2210635"/>
              <a:gd name="connsiteX259" fmla="*/ 4084962 w 12192000"/>
              <a:gd name="connsiteY259" fmla="*/ 276237 h 2210635"/>
              <a:gd name="connsiteX260" fmla="*/ 4107194 w 12192000"/>
              <a:gd name="connsiteY260" fmla="*/ 314476 h 2210635"/>
              <a:gd name="connsiteX261" fmla="*/ 4129426 w 12192000"/>
              <a:gd name="connsiteY261" fmla="*/ 353286 h 2210635"/>
              <a:gd name="connsiteX262" fmla="*/ 4151658 w 12192000"/>
              <a:gd name="connsiteY262" fmla="*/ 391526 h 2210635"/>
              <a:gd name="connsiteX263" fmla="*/ 4133872 w 12192000"/>
              <a:gd name="connsiteY263" fmla="*/ 386389 h 2210635"/>
              <a:gd name="connsiteX264" fmla="*/ 4116087 w 12192000"/>
              <a:gd name="connsiteY264" fmla="*/ 381252 h 2210635"/>
              <a:gd name="connsiteX265" fmla="*/ 4098301 w 12192000"/>
              <a:gd name="connsiteY265" fmla="*/ 375545 h 2210635"/>
              <a:gd name="connsiteX266" fmla="*/ 4080516 w 12192000"/>
              <a:gd name="connsiteY266" fmla="*/ 370979 h 2210635"/>
              <a:gd name="connsiteX267" fmla="*/ 4100842 w 12192000"/>
              <a:gd name="connsiteY267" fmla="*/ 405794 h 2210635"/>
              <a:gd name="connsiteX268" fmla="*/ 4121803 w 12192000"/>
              <a:gd name="connsiteY268" fmla="*/ 441180 h 2210635"/>
              <a:gd name="connsiteX269" fmla="*/ 4142130 w 12192000"/>
              <a:gd name="connsiteY269" fmla="*/ 475995 h 2210635"/>
              <a:gd name="connsiteX270" fmla="*/ 4161821 w 12192000"/>
              <a:gd name="connsiteY270" fmla="*/ 511951 h 2210635"/>
              <a:gd name="connsiteX271" fmla="*/ 4182782 w 12192000"/>
              <a:gd name="connsiteY271" fmla="*/ 547337 h 2210635"/>
              <a:gd name="connsiteX272" fmla="*/ 4203109 w 12192000"/>
              <a:gd name="connsiteY272" fmla="*/ 582152 h 2210635"/>
              <a:gd name="connsiteX273" fmla="*/ 4224070 w 12192000"/>
              <a:gd name="connsiteY273" fmla="*/ 618108 h 2210635"/>
              <a:gd name="connsiteX274" fmla="*/ 4244397 w 12192000"/>
              <a:gd name="connsiteY274" fmla="*/ 653494 h 2210635"/>
              <a:gd name="connsiteX275" fmla="*/ 4216448 w 12192000"/>
              <a:gd name="connsiteY275" fmla="*/ 644362 h 2210635"/>
              <a:gd name="connsiteX276" fmla="*/ 4187864 w 12192000"/>
              <a:gd name="connsiteY276" fmla="*/ 636372 h 2210635"/>
              <a:gd name="connsiteX277" fmla="*/ 4159280 w 12192000"/>
              <a:gd name="connsiteY277" fmla="*/ 627810 h 2210635"/>
              <a:gd name="connsiteX278" fmla="*/ 4130696 w 12192000"/>
              <a:gd name="connsiteY278" fmla="*/ 619249 h 2210635"/>
              <a:gd name="connsiteX279" fmla="*/ 4153563 w 12192000"/>
              <a:gd name="connsiteY279" fmla="*/ 658630 h 2210635"/>
              <a:gd name="connsiteX280" fmla="*/ 4176431 w 12192000"/>
              <a:gd name="connsiteY280" fmla="*/ 698011 h 2210635"/>
              <a:gd name="connsiteX281" fmla="*/ 4199298 w 12192000"/>
              <a:gd name="connsiteY281" fmla="*/ 737392 h 2210635"/>
              <a:gd name="connsiteX282" fmla="*/ 4222165 w 12192000"/>
              <a:gd name="connsiteY282" fmla="*/ 777343 h 2210635"/>
              <a:gd name="connsiteX283" fmla="*/ 4245032 w 12192000"/>
              <a:gd name="connsiteY283" fmla="*/ 816724 h 2210635"/>
              <a:gd name="connsiteX284" fmla="*/ 4267899 w 12192000"/>
              <a:gd name="connsiteY284" fmla="*/ 856105 h 2210635"/>
              <a:gd name="connsiteX285" fmla="*/ 4290766 w 12192000"/>
              <a:gd name="connsiteY285" fmla="*/ 895486 h 2210635"/>
              <a:gd name="connsiteX286" fmla="*/ 4313633 w 12192000"/>
              <a:gd name="connsiteY286" fmla="*/ 935438 h 2210635"/>
              <a:gd name="connsiteX287" fmla="*/ 4279968 w 12192000"/>
              <a:gd name="connsiteY287" fmla="*/ 925164 h 2210635"/>
              <a:gd name="connsiteX288" fmla="*/ 4247573 w 12192000"/>
              <a:gd name="connsiteY288" fmla="*/ 914891 h 2210635"/>
              <a:gd name="connsiteX289" fmla="*/ 4213907 w 12192000"/>
              <a:gd name="connsiteY289" fmla="*/ 905188 h 2210635"/>
              <a:gd name="connsiteX290" fmla="*/ 4180242 w 12192000"/>
              <a:gd name="connsiteY290" fmla="*/ 894915 h 2210635"/>
              <a:gd name="connsiteX291" fmla="*/ 4147847 w 12192000"/>
              <a:gd name="connsiteY291" fmla="*/ 885213 h 2210635"/>
              <a:gd name="connsiteX292" fmla="*/ 4114181 w 12192000"/>
              <a:gd name="connsiteY292" fmla="*/ 874939 h 2210635"/>
              <a:gd name="connsiteX293" fmla="*/ 4080516 w 12192000"/>
              <a:gd name="connsiteY293" fmla="*/ 865237 h 2210635"/>
              <a:gd name="connsiteX294" fmla="*/ 4047485 w 12192000"/>
              <a:gd name="connsiteY294" fmla="*/ 856105 h 2210635"/>
              <a:gd name="connsiteX295" fmla="*/ 4047485 w 12192000"/>
              <a:gd name="connsiteY295" fmla="*/ 1055292 h 2210635"/>
              <a:gd name="connsiteX296" fmla="*/ 4094490 w 12192000"/>
              <a:gd name="connsiteY296" fmla="*/ 1060429 h 2210635"/>
              <a:gd name="connsiteX297" fmla="*/ 4141495 w 12192000"/>
              <a:gd name="connsiteY297" fmla="*/ 1066707 h 2210635"/>
              <a:gd name="connsiteX298" fmla="*/ 4188499 w 12192000"/>
              <a:gd name="connsiteY298" fmla="*/ 1072414 h 2210635"/>
              <a:gd name="connsiteX299" fmla="*/ 4236139 w 12192000"/>
              <a:gd name="connsiteY299" fmla="*/ 1078122 h 2210635"/>
              <a:gd name="connsiteX300" fmla="*/ 4283144 w 12192000"/>
              <a:gd name="connsiteY300" fmla="*/ 1084400 h 2210635"/>
              <a:gd name="connsiteX301" fmla="*/ 4330148 w 12192000"/>
              <a:gd name="connsiteY301" fmla="*/ 1090678 h 2210635"/>
              <a:gd name="connsiteX302" fmla="*/ 4377788 w 12192000"/>
              <a:gd name="connsiteY302" fmla="*/ 1096956 h 2210635"/>
              <a:gd name="connsiteX303" fmla="*/ 4424158 w 12192000"/>
              <a:gd name="connsiteY303" fmla="*/ 1102663 h 2210635"/>
              <a:gd name="connsiteX304" fmla="*/ 4424158 w 12192000"/>
              <a:gd name="connsiteY304" fmla="*/ 1026185 h 2210635"/>
              <a:gd name="connsiteX305" fmla="*/ 4398750 w 12192000"/>
              <a:gd name="connsiteY305" fmla="*/ 1026755 h 2210635"/>
              <a:gd name="connsiteX306" fmla="*/ 4373977 w 12192000"/>
              <a:gd name="connsiteY306" fmla="*/ 1028468 h 2210635"/>
              <a:gd name="connsiteX307" fmla="*/ 4348569 w 12192000"/>
              <a:gd name="connsiteY307" fmla="*/ 1029038 h 2210635"/>
              <a:gd name="connsiteX308" fmla="*/ 4323796 w 12192000"/>
              <a:gd name="connsiteY308" fmla="*/ 1030180 h 2210635"/>
              <a:gd name="connsiteX309" fmla="*/ 4340947 w 12192000"/>
              <a:gd name="connsiteY309" fmla="*/ 1005067 h 2210635"/>
              <a:gd name="connsiteX310" fmla="*/ 4358097 w 12192000"/>
              <a:gd name="connsiteY310" fmla="*/ 978813 h 2210635"/>
              <a:gd name="connsiteX311" fmla="*/ 4375248 w 12192000"/>
              <a:gd name="connsiteY311" fmla="*/ 953701 h 2210635"/>
              <a:gd name="connsiteX312" fmla="*/ 4393033 w 12192000"/>
              <a:gd name="connsiteY312" fmla="*/ 928589 h 2210635"/>
              <a:gd name="connsiteX313" fmla="*/ 4382235 w 12192000"/>
              <a:gd name="connsiteY313" fmla="*/ 928589 h 2210635"/>
              <a:gd name="connsiteX314" fmla="*/ 4371436 w 12192000"/>
              <a:gd name="connsiteY314" fmla="*/ 929159 h 2210635"/>
              <a:gd name="connsiteX315" fmla="*/ 4360003 w 12192000"/>
              <a:gd name="connsiteY315" fmla="*/ 929730 h 2210635"/>
              <a:gd name="connsiteX316" fmla="*/ 4349204 w 12192000"/>
              <a:gd name="connsiteY316" fmla="*/ 929730 h 2210635"/>
              <a:gd name="connsiteX317" fmla="*/ 4365720 w 12192000"/>
              <a:gd name="connsiteY317" fmla="*/ 907471 h 2210635"/>
              <a:gd name="connsiteX318" fmla="*/ 4380964 w 12192000"/>
              <a:gd name="connsiteY318" fmla="*/ 884642 h 2210635"/>
              <a:gd name="connsiteX319" fmla="*/ 4396844 w 12192000"/>
              <a:gd name="connsiteY319" fmla="*/ 861242 h 2210635"/>
              <a:gd name="connsiteX320" fmla="*/ 4412089 w 12192000"/>
              <a:gd name="connsiteY320" fmla="*/ 838983 h 2210635"/>
              <a:gd name="connsiteX321" fmla="*/ 4405102 w 12192000"/>
              <a:gd name="connsiteY321" fmla="*/ 838983 h 2210635"/>
              <a:gd name="connsiteX322" fmla="*/ 4398115 w 12192000"/>
              <a:gd name="connsiteY322" fmla="*/ 839554 h 2210635"/>
              <a:gd name="connsiteX323" fmla="*/ 4391127 w 12192000"/>
              <a:gd name="connsiteY323" fmla="*/ 839554 h 2210635"/>
              <a:gd name="connsiteX324" fmla="*/ 4384775 w 12192000"/>
              <a:gd name="connsiteY324" fmla="*/ 839554 h 2210635"/>
              <a:gd name="connsiteX325" fmla="*/ 4401926 w 12192000"/>
              <a:gd name="connsiteY325" fmla="*/ 815012 h 2210635"/>
              <a:gd name="connsiteX326" fmla="*/ 4419076 w 12192000"/>
              <a:gd name="connsiteY326" fmla="*/ 790470 h 2210635"/>
              <a:gd name="connsiteX327" fmla="*/ 4435591 w 12192000"/>
              <a:gd name="connsiteY327" fmla="*/ 764787 h 2210635"/>
              <a:gd name="connsiteX328" fmla="*/ 4452107 w 12192000"/>
              <a:gd name="connsiteY328" fmla="*/ 740246 h 2210635"/>
              <a:gd name="connsiteX329" fmla="*/ 4461635 w 12192000"/>
              <a:gd name="connsiteY329" fmla="*/ 755085 h 2210635"/>
              <a:gd name="connsiteX330" fmla="*/ 4469893 w 12192000"/>
              <a:gd name="connsiteY330" fmla="*/ 769924 h 2210635"/>
              <a:gd name="connsiteX331" fmla="*/ 4478150 w 12192000"/>
              <a:gd name="connsiteY331" fmla="*/ 784763 h 2210635"/>
              <a:gd name="connsiteX332" fmla="*/ 4486407 w 12192000"/>
              <a:gd name="connsiteY332" fmla="*/ 799031 h 2210635"/>
              <a:gd name="connsiteX333" fmla="*/ 4495300 w 12192000"/>
              <a:gd name="connsiteY333" fmla="*/ 814441 h 2210635"/>
              <a:gd name="connsiteX334" fmla="*/ 4503558 w 12192000"/>
              <a:gd name="connsiteY334" fmla="*/ 829280 h 2210635"/>
              <a:gd name="connsiteX335" fmla="*/ 4511816 w 12192000"/>
              <a:gd name="connsiteY335" fmla="*/ 843549 h 2210635"/>
              <a:gd name="connsiteX336" fmla="*/ 4520073 w 12192000"/>
              <a:gd name="connsiteY336" fmla="*/ 858388 h 2210635"/>
              <a:gd name="connsiteX337" fmla="*/ 4513086 w 12192000"/>
              <a:gd name="connsiteY337" fmla="*/ 856676 h 2210635"/>
              <a:gd name="connsiteX338" fmla="*/ 4507369 w 12192000"/>
              <a:gd name="connsiteY338" fmla="*/ 854393 h 2210635"/>
              <a:gd name="connsiteX339" fmla="*/ 4500382 w 12192000"/>
              <a:gd name="connsiteY339" fmla="*/ 852110 h 2210635"/>
              <a:gd name="connsiteX340" fmla="*/ 4493394 w 12192000"/>
              <a:gd name="connsiteY340" fmla="*/ 849827 h 2210635"/>
              <a:gd name="connsiteX341" fmla="*/ 4501017 w 12192000"/>
              <a:gd name="connsiteY341" fmla="*/ 863525 h 2210635"/>
              <a:gd name="connsiteX342" fmla="*/ 4508639 w 12192000"/>
              <a:gd name="connsiteY342" fmla="*/ 877222 h 2210635"/>
              <a:gd name="connsiteX343" fmla="*/ 4516262 w 12192000"/>
              <a:gd name="connsiteY343" fmla="*/ 890920 h 2210635"/>
              <a:gd name="connsiteX344" fmla="*/ 4524519 w 12192000"/>
              <a:gd name="connsiteY344" fmla="*/ 904618 h 2210635"/>
              <a:gd name="connsiteX345" fmla="*/ 4532142 w 12192000"/>
              <a:gd name="connsiteY345" fmla="*/ 917745 h 2210635"/>
              <a:gd name="connsiteX346" fmla="*/ 4539764 w 12192000"/>
              <a:gd name="connsiteY346" fmla="*/ 931442 h 2210635"/>
              <a:gd name="connsiteX347" fmla="*/ 4547386 w 12192000"/>
              <a:gd name="connsiteY347" fmla="*/ 945140 h 2210635"/>
              <a:gd name="connsiteX348" fmla="*/ 4555009 w 12192000"/>
              <a:gd name="connsiteY348" fmla="*/ 958838 h 2210635"/>
              <a:gd name="connsiteX349" fmla="*/ 4544846 w 12192000"/>
              <a:gd name="connsiteY349" fmla="*/ 955413 h 2210635"/>
              <a:gd name="connsiteX350" fmla="*/ 4534048 w 12192000"/>
              <a:gd name="connsiteY350" fmla="*/ 951989 h 2210635"/>
              <a:gd name="connsiteX351" fmla="*/ 4523249 w 12192000"/>
              <a:gd name="connsiteY351" fmla="*/ 948564 h 2210635"/>
              <a:gd name="connsiteX352" fmla="*/ 4512450 w 12192000"/>
              <a:gd name="connsiteY352" fmla="*/ 945140 h 2210635"/>
              <a:gd name="connsiteX353" fmla="*/ 4520708 w 12192000"/>
              <a:gd name="connsiteY353" fmla="*/ 959979 h 2210635"/>
              <a:gd name="connsiteX354" fmla="*/ 4530236 w 12192000"/>
              <a:gd name="connsiteY354" fmla="*/ 974818 h 2210635"/>
              <a:gd name="connsiteX355" fmla="*/ 4538494 w 12192000"/>
              <a:gd name="connsiteY355" fmla="*/ 990228 h 2210635"/>
              <a:gd name="connsiteX356" fmla="*/ 4547386 w 12192000"/>
              <a:gd name="connsiteY356" fmla="*/ 1005067 h 2210635"/>
              <a:gd name="connsiteX357" fmla="*/ 4556279 w 12192000"/>
              <a:gd name="connsiteY357" fmla="*/ 1021048 h 2210635"/>
              <a:gd name="connsiteX358" fmla="*/ 4564537 w 12192000"/>
              <a:gd name="connsiteY358" fmla="*/ 1035887 h 2210635"/>
              <a:gd name="connsiteX359" fmla="*/ 4573430 w 12192000"/>
              <a:gd name="connsiteY359" fmla="*/ 1050726 h 2210635"/>
              <a:gd name="connsiteX360" fmla="*/ 4581687 w 12192000"/>
              <a:gd name="connsiteY360" fmla="*/ 1066136 h 2210635"/>
              <a:gd name="connsiteX361" fmla="*/ 4556914 w 12192000"/>
              <a:gd name="connsiteY361" fmla="*/ 1057575 h 2210635"/>
              <a:gd name="connsiteX362" fmla="*/ 4531507 w 12192000"/>
              <a:gd name="connsiteY362" fmla="*/ 1049585 h 2210635"/>
              <a:gd name="connsiteX363" fmla="*/ 4506734 w 12192000"/>
              <a:gd name="connsiteY363" fmla="*/ 1042165 h 2210635"/>
              <a:gd name="connsiteX364" fmla="*/ 4480690 w 12192000"/>
              <a:gd name="connsiteY364" fmla="*/ 1033604 h 2210635"/>
              <a:gd name="connsiteX365" fmla="*/ 4480690 w 12192000"/>
              <a:gd name="connsiteY365" fmla="*/ 1110654 h 2210635"/>
              <a:gd name="connsiteX366" fmla="*/ 4526425 w 12192000"/>
              <a:gd name="connsiteY366" fmla="*/ 1117502 h 2210635"/>
              <a:gd name="connsiteX367" fmla="*/ 4572159 w 12192000"/>
              <a:gd name="connsiteY367" fmla="*/ 1123210 h 2210635"/>
              <a:gd name="connsiteX368" fmla="*/ 4617894 w 12192000"/>
              <a:gd name="connsiteY368" fmla="*/ 1130059 h 2210635"/>
              <a:gd name="connsiteX369" fmla="*/ 4663628 w 12192000"/>
              <a:gd name="connsiteY369" fmla="*/ 1136907 h 2210635"/>
              <a:gd name="connsiteX370" fmla="*/ 4709362 w 12192000"/>
              <a:gd name="connsiteY370" fmla="*/ 1143756 h 2210635"/>
              <a:gd name="connsiteX371" fmla="*/ 4755097 w 12192000"/>
              <a:gd name="connsiteY371" fmla="*/ 1150605 h 2210635"/>
              <a:gd name="connsiteX372" fmla="*/ 4800831 w 12192000"/>
              <a:gd name="connsiteY372" fmla="*/ 1157454 h 2210635"/>
              <a:gd name="connsiteX373" fmla="*/ 4846565 w 12192000"/>
              <a:gd name="connsiteY373" fmla="*/ 1164303 h 2210635"/>
              <a:gd name="connsiteX374" fmla="*/ 4846565 w 12192000"/>
              <a:gd name="connsiteY374" fmla="*/ 1045019 h 2210635"/>
              <a:gd name="connsiteX375" fmla="*/ 4824333 w 12192000"/>
              <a:gd name="connsiteY375" fmla="*/ 1045019 h 2210635"/>
              <a:gd name="connsiteX376" fmla="*/ 4801466 w 12192000"/>
              <a:gd name="connsiteY376" fmla="*/ 1045590 h 2210635"/>
              <a:gd name="connsiteX377" fmla="*/ 4779234 w 12192000"/>
              <a:gd name="connsiteY377" fmla="*/ 1046160 h 2210635"/>
              <a:gd name="connsiteX378" fmla="*/ 4757002 w 12192000"/>
              <a:gd name="connsiteY378" fmla="*/ 1046731 h 2210635"/>
              <a:gd name="connsiteX379" fmla="*/ 4734135 w 12192000"/>
              <a:gd name="connsiteY379" fmla="*/ 1047302 h 2210635"/>
              <a:gd name="connsiteX380" fmla="*/ 4711903 w 12192000"/>
              <a:gd name="connsiteY380" fmla="*/ 1047302 h 2210635"/>
              <a:gd name="connsiteX381" fmla="*/ 4690306 w 12192000"/>
              <a:gd name="connsiteY381" fmla="*/ 1048443 h 2210635"/>
              <a:gd name="connsiteX382" fmla="*/ 4667439 w 12192000"/>
              <a:gd name="connsiteY382" fmla="*/ 1049014 h 2210635"/>
              <a:gd name="connsiteX383" fmla="*/ 4683319 w 12192000"/>
              <a:gd name="connsiteY383" fmla="*/ 1026755 h 2210635"/>
              <a:gd name="connsiteX384" fmla="*/ 4698564 w 12192000"/>
              <a:gd name="connsiteY384" fmla="*/ 1004497 h 2210635"/>
              <a:gd name="connsiteX385" fmla="*/ 4713808 w 12192000"/>
              <a:gd name="connsiteY385" fmla="*/ 981667 h 2210635"/>
              <a:gd name="connsiteX386" fmla="*/ 4729053 w 12192000"/>
              <a:gd name="connsiteY386" fmla="*/ 959979 h 2210635"/>
              <a:gd name="connsiteX387" fmla="*/ 4744298 w 12192000"/>
              <a:gd name="connsiteY387" fmla="*/ 937150 h 2210635"/>
              <a:gd name="connsiteX388" fmla="*/ 4759543 w 12192000"/>
              <a:gd name="connsiteY388" fmla="*/ 915462 h 2210635"/>
              <a:gd name="connsiteX389" fmla="*/ 4774788 w 12192000"/>
              <a:gd name="connsiteY389" fmla="*/ 892632 h 2210635"/>
              <a:gd name="connsiteX390" fmla="*/ 4790032 w 12192000"/>
              <a:gd name="connsiteY390" fmla="*/ 870944 h 2210635"/>
              <a:gd name="connsiteX391" fmla="*/ 4770976 w 12192000"/>
              <a:gd name="connsiteY391" fmla="*/ 870944 h 2210635"/>
              <a:gd name="connsiteX392" fmla="*/ 4751920 w 12192000"/>
              <a:gd name="connsiteY392" fmla="*/ 871515 h 2210635"/>
              <a:gd name="connsiteX393" fmla="*/ 4732865 w 12192000"/>
              <a:gd name="connsiteY393" fmla="*/ 872086 h 2210635"/>
              <a:gd name="connsiteX394" fmla="*/ 4714444 w 12192000"/>
              <a:gd name="connsiteY394" fmla="*/ 872086 h 2210635"/>
              <a:gd name="connsiteX395" fmla="*/ 4728418 w 12192000"/>
              <a:gd name="connsiteY395" fmla="*/ 852681 h 2210635"/>
              <a:gd name="connsiteX396" fmla="*/ 4741757 w 12192000"/>
              <a:gd name="connsiteY396" fmla="*/ 832705 h 2210635"/>
              <a:gd name="connsiteX397" fmla="*/ 4755731 w 12192000"/>
              <a:gd name="connsiteY397" fmla="*/ 812729 h 2210635"/>
              <a:gd name="connsiteX398" fmla="*/ 4769071 w 12192000"/>
              <a:gd name="connsiteY398" fmla="*/ 792753 h 2210635"/>
              <a:gd name="connsiteX399" fmla="*/ 4783045 w 12192000"/>
              <a:gd name="connsiteY399" fmla="*/ 773348 h 2210635"/>
              <a:gd name="connsiteX400" fmla="*/ 4797020 w 12192000"/>
              <a:gd name="connsiteY400" fmla="*/ 753373 h 2210635"/>
              <a:gd name="connsiteX401" fmla="*/ 4810358 w 12192000"/>
              <a:gd name="connsiteY401" fmla="*/ 732826 h 2210635"/>
              <a:gd name="connsiteX402" fmla="*/ 4824333 w 12192000"/>
              <a:gd name="connsiteY402" fmla="*/ 712850 h 2210635"/>
              <a:gd name="connsiteX403" fmla="*/ 4812264 w 12192000"/>
              <a:gd name="connsiteY403" fmla="*/ 713421 h 2210635"/>
              <a:gd name="connsiteX404" fmla="*/ 4799561 w 12192000"/>
              <a:gd name="connsiteY404" fmla="*/ 713421 h 2210635"/>
              <a:gd name="connsiteX405" fmla="*/ 4788127 w 12192000"/>
              <a:gd name="connsiteY405" fmla="*/ 713421 h 2210635"/>
              <a:gd name="connsiteX406" fmla="*/ 4776058 w 12192000"/>
              <a:gd name="connsiteY406" fmla="*/ 714562 h 2210635"/>
              <a:gd name="connsiteX407" fmla="*/ 4791303 w 12192000"/>
              <a:gd name="connsiteY407" fmla="*/ 692304 h 2210635"/>
              <a:gd name="connsiteX408" fmla="*/ 4805912 w 12192000"/>
              <a:gd name="connsiteY408" fmla="*/ 670616 h 2210635"/>
              <a:gd name="connsiteX409" fmla="*/ 4821157 w 12192000"/>
              <a:gd name="connsiteY409" fmla="*/ 649498 h 2210635"/>
              <a:gd name="connsiteX410" fmla="*/ 4836402 w 12192000"/>
              <a:gd name="connsiteY410" fmla="*/ 627240 h 2210635"/>
              <a:gd name="connsiteX411" fmla="*/ 4851012 w 12192000"/>
              <a:gd name="connsiteY411" fmla="*/ 605552 h 2210635"/>
              <a:gd name="connsiteX412" fmla="*/ 4866256 w 12192000"/>
              <a:gd name="connsiteY412" fmla="*/ 583864 h 2210635"/>
              <a:gd name="connsiteX413" fmla="*/ 4880866 w 12192000"/>
              <a:gd name="connsiteY413" fmla="*/ 562176 h 2210635"/>
              <a:gd name="connsiteX414" fmla="*/ 4896110 w 12192000"/>
              <a:gd name="connsiteY414" fmla="*/ 540488 h 2210635"/>
              <a:gd name="connsiteX415" fmla="*/ 4911355 w 12192000"/>
              <a:gd name="connsiteY415" fmla="*/ 567312 h 2210635"/>
              <a:gd name="connsiteX416" fmla="*/ 4925329 w 12192000"/>
              <a:gd name="connsiteY416" fmla="*/ 592996 h 2210635"/>
              <a:gd name="connsiteX417" fmla="*/ 4940574 w 12192000"/>
              <a:gd name="connsiteY417" fmla="*/ 619820 h 2210635"/>
              <a:gd name="connsiteX418" fmla="*/ 4955819 w 12192000"/>
              <a:gd name="connsiteY418" fmla="*/ 646074 h 2210635"/>
              <a:gd name="connsiteX419" fmla="*/ 4970429 w 12192000"/>
              <a:gd name="connsiteY419" fmla="*/ 672328 h 2210635"/>
              <a:gd name="connsiteX420" fmla="*/ 4985673 w 12192000"/>
              <a:gd name="connsiteY420" fmla="*/ 698582 h 2210635"/>
              <a:gd name="connsiteX421" fmla="*/ 5000919 w 12192000"/>
              <a:gd name="connsiteY421" fmla="*/ 725406 h 2210635"/>
              <a:gd name="connsiteX422" fmla="*/ 5015528 w 12192000"/>
              <a:gd name="connsiteY422" fmla="*/ 751090 h 2210635"/>
              <a:gd name="connsiteX423" fmla="*/ 5004094 w 12192000"/>
              <a:gd name="connsiteY423" fmla="*/ 747665 h 2210635"/>
              <a:gd name="connsiteX424" fmla="*/ 4992025 w 12192000"/>
              <a:gd name="connsiteY424" fmla="*/ 743670 h 2210635"/>
              <a:gd name="connsiteX425" fmla="*/ 4979956 w 12192000"/>
              <a:gd name="connsiteY425" fmla="*/ 739675 h 2210635"/>
              <a:gd name="connsiteX426" fmla="*/ 4968523 w 12192000"/>
              <a:gd name="connsiteY426" fmla="*/ 735680 h 2210635"/>
              <a:gd name="connsiteX427" fmla="*/ 4981862 w 12192000"/>
              <a:gd name="connsiteY427" fmla="*/ 759651 h 2210635"/>
              <a:gd name="connsiteX428" fmla="*/ 4995837 w 12192000"/>
              <a:gd name="connsiteY428" fmla="*/ 784192 h 2210635"/>
              <a:gd name="connsiteX429" fmla="*/ 5009176 w 12192000"/>
              <a:gd name="connsiteY429" fmla="*/ 808163 h 2210635"/>
              <a:gd name="connsiteX430" fmla="*/ 5023150 w 12192000"/>
              <a:gd name="connsiteY430" fmla="*/ 832705 h 2210635"/>
              <a:gd name="connsiteX431" fmla="*/ 5037124 w 12192000"/>
              <a:gd name="connsiteY431" fmla="*/ 856676 h 2210635"/>
              <a:gd name="connsiteX432" fmla="*/ 5050464 w 12192000"/>
              <a:gd name="connsiteY432" fmla="*/ 880647 h 2210635"/>
              <a:gd name="connsiteX433" fmla="*/ 5064438 w 12192000"/>
              <a:gd name="connsiteY433" fmla="*/ 905188 h 2210635"/>
              <a:gd name="connsiteX434" fmla="*/ 5077777 w 12192000"/>
              <a:gd name="connsiteY434" fmla="*/ 929159 h 2210635"/>
              <a:gd name="connsiteX435" fmla="*/ 5058721 w 12192000"/>
              <a:gd name="connsiteY435" fmla="*/ 922881 h 2210635"/>
              <a:gd name="connsiteX436" fmla="*/ 5039666 w 12192000"/>
              <a:gd name="connsiteY436" fmla="*/ 916603 h 2210635"/>
              <a:gd name="connsiteX437" fmla="*/ 5020610 w 12192000"/>
              <a:gd name="connsiteY437" fmla="*/ 909754 h 2210635"/>
              <a:gd name="connsiteX438" fmla="*/ 5001553 w 12192000"/>
              <a:gd name="connsiteY438" fmla="*/ 904047 h 2210635"/>
              <a:gd name="connsiteX439" fmla="*/ 5016798 w 12192000"/>
              <a:gd name="connsiteY439" fmla="*/ 930301 h 2210635"/>
              <a:gd name="connsiteX440" fmla="*/ 5032043 w 12192000"/>
              <a:gd name="connsiteY440" fmla="*/ 957696 h 2210635"/>
              <a:gd name="connsiteX441" fmla="*/ 5047288 w 12192000"/>
              <a:gd name="connsiteY441" fmla="*/ 984521 h 2210635"/>
              <a:gd name="connsiteX442" fmla="*/ 5062533 w 12192000"/>
              <a:gd name="connsiteY442" fmla="*/ 1011916 h 2210635"/>
              <a:gd name="connsiteX443" fmla="*/ 5079047 w 12192000"/>
              <a:gd name="connsiteY443" fmla="*/ 1038741 h 2210635"/>
              <a:gd name="connsiteX444" fmla="*/ 5093658 w 12192000"/>
              <a:gd name="connsiteY444" fmla="*/ 1066136 h 2210635"/>
              <a:gd name="connsiteX445" fmla="*/ 5108902 w 12192000"/>
              <a:gd name="connsiteY445" fmla="*/ 1093532 h 2210635"/>
              <a:gd name="connsiteX446" fmla="*/ 5124147 w 12192000"/>
              <a:gd name="connsiteY446" fmla="*/ 1119785 h 2210635"/>
              <a:gd name="connsiteX447" fmla="*/ 5102550 w 12192000"/>
              <a:gd name="connsiteY447" fmla="*/ 1112366 h 2210635"/>
              <a:gd name="connsiteX448" fmla="*/ 5079683 w 12192000"/>
              <a:gd name="connsiteY448" fmla="*/ 1104946 h 2210635"/>
              <a:gd name="connsiteX449" fmla="*/ 5057451 w 12192000"/>
              <a:gd name="connsiteY449" fmla="*/ 1097527 h 2210635"/>
              <a:gd name="connsiteX450" fmla="*/ 5035219 w 12192000"/>
              <a:gd name="connsiteY450" fmla="*/ 1090107 h 2210635"/>
              <a:gd name="connsiteX451" fmla="*/ 5012352 w 12192000"/>
              <a:gd name="connsiteY451" fmla="*/ 1082117 h 2210635"/>
              <a:gd name="connsiteX452" fmla="*/ 4990120 w 12192000"/>
              <a:gd name="connsiteY452" fmla="*/ 1074697 h 2210635"/>
              <a:gd name="connsiteX453" fmla="*/ 4968523 w 12192000"/>
              <a:gd name="connsiteY453" fmla="*/ 1067278 h 2210635"/>
              <a:gd name="connsiteX454" fmla="*/ 4945656 w 12192000"/>
              <a:gd name="connsiteY454" fmla="*/ 1059858 h 2210635"/>
              <a:gd name="connsiteX455" fmla="*/ 4945656 w 12192000"/>
              <a:gd name="connsiteY455" fmla="*/ 1180283 h 2210635"/>
              <a:gd name="connsiteX456" fmla="*/ 5001553 w 12192000"/>
              <a:gd name="connsiteY456" fmla="*/ 1189415 h 2210635"/>
              <a:gd name="connsiteX457" fmla="*/ 5058086 w 12192000"/>
              <a:gd name="connsiteY457" fmla="*/ 1197976 h 2210635"/>
              <a:gd name="connsiteX458" fmla="*/ 5114619 w 12192000"/>
              <a:gd name="connsiteY458" fmla="*/ 1207108 h 2210635"/>
              <a:gd name="connsiteX459" fmla="*/ 5171151 w 12192000"/>
              <a:gd name="connsiteY459" fmla="*/ 1216240 h 2210635"/>
              <a:gd name="connsiteX460" fmla="*/ 5227049 w 12192000"/>
              <a:gd name="connsiteY460" fmla="*/ 1225372 h 2210635"/>
              <a:gd name="connsiteX461" fmla="*/ 5283581 w 12192000"/>
              <a:gd name="connsiteY461" fmla="*/ 1235074 h 2210635"/>
              <a:gd name="connsiteX462" fmla="*/ 5340114 w 12192000"/>
              <a:gd name="connsiteY462" fmla="*/ 1244777 h 2210635"/>
              <a:gd name="connsiteX463" fmla="*/ 5396647 w 12192000"/>
              <a:gd name="connsiteY463" fmla="*/ 1253338 h 2210635"/>
              <a:gd name="connsiteX464" fmla="*/ 5396647 w 12192000"/>
              <a:gd name="connsiteY464" fmla="*/ 1054151 h 2210635"/>
              <a:gd name="connsiteX465" fmla="*/ 5362981 w 12192000"/>
              <a:gd name="connsiteY465" fmla="*/ 1054151 h 2210635"/>
              <a:gd name="connsiteX466" fmla="*/ 5329316 w 12192000"/>
              <a:gd name="connsiteY466" fmla="*/ 1055292 h 2210635"/>
              <a:gd name="connsiteX467" fmla="*/ 5296921 w 12192000"/>
              <a:gd name="connsiteY467" fmla="*/ 1055292 h 2210635"/>
              <a:gd name="connsiteX468" fmla="*/ 5263255 w 12192000"/>
              <a:gd name="connsiteY468" fmla="*/ 1055292 h 2210635"/>
              <a:gd name="connsiteX469" fmla="*/ 5229589 w 12192000"/>
              <a:gd name="connsiteY469" fmla="*/ 1055863 h 2210635"/>
              <a:gd name="connsiteX470" fmla="*/ 5196559 w 12192000"/>
              <a:gd name="connsiteY470" fmla="*/ 1055863 h 2210635"/>
              <a:gd name="connsiteX471" fmla="*/ 5163529 w 12192000"/>
              <a:gd name="connsiteY471" fmla="*/ 1056434 h 2210635"/>
              <a:gd name="connsiteX472" fmla="*/ 5129863 w 12192000"/>
              <a:gd name="connsiteY472" fmla="*/ 1057004 h 2210635"/>
              <a:gd name="connsiteX473" fmla="*/ 5152730 w 12192000"/>
              <a:gd name="connsiteY473" fmla="*/ 1023331 h 2210635"/>
              <a:gd name="connsiteX474" fmla="*/ 5175598 w 12192000"/>
              <a:gd name="connsiteY474" fmla="*/ 990799 h 2210635"/>
              <a:gd name="connsiteX475" fmla="*/ 5198465 w 12192000"/>
              <a:gd name="connsiteY475" fmla="*/ 957696 h 2210635"/>
              <a:gd name="connsiteX476" fmla="*/ 5221332 w 12192000"/>
              <a:gd name="connsiteY476" fmla="*/ 925164 h 2210635"/>
              <a:gd name="connsiteX477" fmla="*/ 5244199 w 12192000"/>
              <a:gd name="connsiteY477" fmla="*/ 892062 h 2210635"/>
              <a:gd name="connsiteX478" fmla="*/ 5267066 w 12192000"/>
              <a:gd name="connsiteY478" fmla="*/ 859530 h 2210635"/>
              <a:gd name="connsiteX479" fmla="*/ 5289933 w 12192000"/>
              <a:gd name="connsiteY479" fmla="*/ 826427 h 2210635"/>
              <a:gd name="connsiteX480" fmla="*/ 5312801 w 12192000"/>
              <a:gd name="connsiteY480" fmla="*/ 794466 h 2210635"/>
              <a:gd name="connsiteX481" fmla="*/ 5284217 w 12192000"/>
              <a:gd name="connsiteY481" fmla="*/ 794466 h 2210635"/>
              <a:gd name="connsiteX482" fmla="*/ 5256268 w 12192000"/>
              <a:gd name="connsiteY482" fmla="*/ 794466 h 2210635"/>
              <a:gd name="connsiteX483" fmla="*/ 5227049 w 12192000"/>
              <a:gd name="connsiteY483" fmla="*/ 795036 h 2210635"/>
              <a:gd name="connsiteX484" fmla="*/ 5199100 w 12192000"/>
              <a:gd name="connsiteY484" fmla="*/ 795036 h 2210635"/>
              <a:gd name="connsiteX485" fmla="*/ 5219426 w 12192000"/>
              <a:gd name="connsiteY485" fmla="*/ 765358 h 2210635"/>
              <a:gd name="connsiteX486" fmla="*/ 5240388 w 12192000"/>
              <a:gd name="connsiteY486" fmla="*/ 736250 h 2210635"/>
              <a:gd name="connsiteX487" fmla="*/ 5260714 w 12192000"/>
              <a:gd name="connsiteY487" fmla="*/ 706572 h 2210635"/>
              <a:gd name="connsiteX488" fmla="*/ 5281676 w 12192000"/>
              <a:gd name="connsiteY488" fmla="*/ 677465 h 2210635"/>
              <a:gd name="connsiteX489" fmla="*/ 5302002 w 12192000"/>
              <a:gd name="connsiteY489" fmla="*/ 647786 h 2210635"/>
              <a:gd name="connsiteX490" fmla="*/ 5321693 w 12192000"/>
              <a:gd name="connsiteY490" fmla="*/ 618679 h 2210635"/>
              <a:gd name="connsiteX491" fmla="*/ 5342655 w 12192000"/>
              <a:gd name="connsiteY491" fmla="*/ 589000 h 2210635"/>
              <a:gd name="connsiteX492" fmla="*/ 5362981 w 12192000"/>
              <a:gd name="connsiteY492" fmla="*/ 559893 h 2210635"/>
              <a:gd name="connsiteX493" fmla="*/ 5345196 w 12192000"/>
              <a:gd name="connsiteY493" fmla="*/ 559893 h 2210635"/>
              <a:gd name="connsiteX494" fmla="*/ 5327410 w 12192000"/>
              <a:gd name="connsiteY494" fmla="*/ 559893 h 2210635"/>
              <a:gd name="connsiteX495" fmla="*/ 5309625 w 12192000"/>
              <a:gd name="connsiteY495" fmla="*/ 560464 h 2210635"/>
              <a:gd name="connsiteX496" fmla="*/ 5291839 w 12192000"/>
              <a:gd name="connsiteY496" fmla="*/ 560464 h 2210635"/>
              <a:gd name="connsiteX497" fmla="*/ 5314071 w 12192000"/>
              <a:gd name="connsiteY497" fmla="*/ 527932 h 2210635"/>
              <a:gd name="connsiteX498" fmla="*/ 5336303 w 12192000"/>
              <a:gd name="connsiteY498" fmla="*/ 495970 h 2210635"/>
              <a:gd name="connsiteX499" fmla="*/ 5359170 w 12192000"/>
              <a:gd name="connsiteY499" fmla="*/ 464009 h 2210635"/>
              <a:gd name="connsiteX500" fmla="*/ 5381402 w 12192000"/>
              <a:gd name="connsiteY500" fmla="*/ 432619 h 2210635"/>
              <a:gd name="connsiteX501" fmla="*/ 5403634 w 12192000"/>
              <a:gd name="connsiteY501" fmla="*/ 400087 h 2210635"/>
              <a:gd name="connsiteX502" fmla="*/ 5425231 w 12192000"/>
              <a:gd name="connsiteY502" fmla="*/ 368125 h 2210635"/>
              <a:gd name="connsiteX503" fmla="*/ 5448098 w 12192000"/>
              <a:gd name="connsiteY503" fmla="*/ 336164 h 2210635"/>
              <a:gd name="connsiteX504" fmla="*/ 5470330 w 12192000"/>
              <a:gd name="connsiteY504" fmla="*/ 304203 h 2210635"/>
              <a:gd name="connsiteX505" fmla="*/ 5492562 w 12192000"/>
              <a:gd name="connsiteY505" fmla="*/ 343584 h 2210635"/>
              <a:gd name="connsiteX506" fmla="*/ 5514794 w 12192000"/>
              <a:gd name="connsiteY506" fmla="*/ 382964 h 2210635"/>
              <a:gd name="connsiteX507" fmla="*/ 5537661 w 12192000"/>
              <a:gd name="connsiteY507" fmla="*/ 422916 h 2210635"/>
              <a:gd name="connsiteX508" fmla="*/ 5559258 w 12192000"/>
              <a:gd name="connsiteY508" fmla="*/ 462297 h 2210635"/>
              <a:gd name="connsiteX509" fmla="*/ 5581489 w 12192000"/>
              <a:gd name="connsiteY509" fmla="*/ 502248 h 2210635"/>
              <a:gd name="connsiteX510" fmla="*/ 5604357 w 12192000"/>
              <a:gd name="connsiteY510" fmla="*/ 541629 h 2210635"/>
              <a:gd name="connsiteX511" fmla="*/ 5626589 w 12192000"/>
              <a:gd name="connsiteY511" fmla="*/ 581581 h 2210635"/>
              <a:gd name="connsiteX512" fmla="*/ 5648821 w 12192000"/>
              <a:gd name="connsiteY512" fmla="*/ 621532 h 2210635"/>
              <a:gd name="connsiteX513" fmla="*/ 5631035 w 12192000"/>
              <a:gd name="connsiteY513" fmla="*/ 615254 h 2210635"/>
              <a:gd name="connsiteX514" fmla="*/ 5612614 w 12192000"/>
              <a:gd name="connsiteY514" fmla="*/ 608976 h 2210635"/>
              <a:gd name="connsiteX515" fmla="*/ 5595464 w 12192000"/>
              <a:gd name="connsiteY515" fmla="*/ 602698 h 2210635"/>
              <a:gd name="connsiteX516" fmla="*/ 5577678 w 12192000"/>
              <a:gd name="connsiteY516" fmla="*/ 596420 h 2210635"/>
              <a:gd name="connsiteX517" fmla="*/ 5598640 w 12192000"/>
              <a:gd name="connsiteY517" fmla="*/ 632947 h 2210635"/>
              <a:gd name="connsiteX518" fmla="*/ 5618331 w 12192000"/>
              <a:gd name="connsiteY518" fmla="*/ 668904 h 2210635"/>
              <a:gd name="connsiteX519" fmla="*/ 5638657 w 12192000"/>
              <a:gd name="connsiteY519" fmla="*/ 705431 h 2210635"/>
              <a:gd name="connsiteX520" fmla="*/ 5659619 w 12192000"/>
              <a:gd name="connsiteY520" fmla="*/ 741387 h 2210635"/>
              <a:gd name="connsiteX521" fmla="*/ 5679945 w 12192000"/>
              <a:gd name="connsiteY521" fmla="*/ 777914 h 2210635"/>
              <a:gd name="connsiteX522" fmla="*/ 5700272 w 12192000"/>
              <a:gd name="connsiteY522" fmla="*/ 815012 h 2210635"/>
              <a:gd name="connsiteX523" fmla="*/ 5721233 w 12192000"/>
              <a:gd name="connsiteY523" fmla="*/ 850968 h 2210635"/>
              <a:gd name="connsiteX524" fmla="*/ 5741559 w 12192000"/>
              <a:gd name="connsiteY524" fmla="*/ 887496 h 2210635"/>
              <a:gd name="connsiteX525" fmla="*/ 5712976 w 12192000"/>
              <a:gd name="connsiteY525" fmla="*/ 877793 h 2210635"/>
              <a:gd name="connsiteX526" fmla="*/ 5684392 w 12192000"/>
              <a:gd name="connsiteY526" fmla="*/ 867520 h 2210635"/>
              <a:gd name="connsiteX527" fmla="*/ 5656443 w 12192000"/>
              <a:gd name="connsiteY527" fmla="*/ 857817 h 2210635"/>
              <a:gd name="connsiteX528" fmla="*/ 5627859 w 12192000"/>
              <a:gd name="connsiteY528" fmla="*/ 847544 h 2210635"/>
              <a:gd name="connsiteX529" fmla="*/ 5650726 w 12192000"/>
              <a:gd name="connsiteY529" fmla="*/ 888637 h 2210635"/>
              <a:gd name="connsiteX530" fmla="*/ 5673593 w 12192000"/>
              <a:gd name="connsiteY530" fmla="*/ 929159 h 2210635"/>
              <a:gd name="connsiteX531" fmla="*/ 5696460 w 12192000"/>
              <a:gd name="connsiteY531" fmla="*/ 969682 h 2210635"/>
              <a:gd name="connsiteX532" fmla="*/ 5719328 w 12192000"/>
              <a:gd name="connsiteY532" fmla="*/ 1010775 h 2210635"/>
              <a:gd name="connsiteX533" fmla="*/ 5742195 w 12192000"/>
              <a:gd name="connsiteY533" fmla="*/ 1050726 h 2210635"/>
              <a:gd name="connsiteX534" fmla="*/ 5765062 w 12192000"/>
              <a:gd name="connsiteY534" fmla="*/ 1091249 h 2210635"/>
              <a:gd name="connsiteX535" fmla="*/ 5787929 w 12192000"/>
              <a:gd name="connsiteY535" fmla="*/ 1132342 h 2210635"/>
              <a:gd name="connsiteX536" fmla="*/ 5810796 w 12192000"/>
              <a:gd name="connsiteY536" fmla="*/ 1172864 h 2210635"/>
              <a:gd name="connsiteX537" fmla="*/ 5777766 w 12192000"/>
              <a:gd name="connsiteY537" fmla="*/ 1160878 h 2210635"/>
              <a:gd name="connsiteX538" fmla="*/ 5744100 w 12192000"/>
              <a:gd name="connsiteY538" fmla="*/ 1149464 h 2210635"/>
              <a:gd name="connsiteX539" fmla="*/ 5711070 w 12192000"/>
              <a:gd name="connsiteY539" fmla="*/ 1138049 h 2210635"/>
              <a:gd name="connsiteX540" fmla="*/ 5677404 w 12192000"/>
              <a:gd name="connsiteY540" fmla="*/ 1126063 h 2210635"/>
              <a:gd name="connsiteX541" fmla="*/ 5644374 w 12192000"/>
              <a:gd name="connsiteY541" fmla="*/ 1114649 h 2210635"/>
              <a:gd name="connsiteX542" fmla="*/ 5611344 w 12192000"/>
              <a:gd name="connsiteY542" fmla="*/ 1102663 h 2210635"/>
              <a:gd name="connsiteX543" fmla="*/ 5577678 w 12192000"/>
              <a:gd name="connsiteY543" fmla="*/ 1091249 h 2210635"/>
              <a:gd name="connsiteX544" fmla="*/ 5544013 w 12192000"/>
              <a:gd name="connsiteY544" fmla="*/ 1079834 h 2210635"/>
              <a:gd name="connsiteX545" fmla="*/ 5544013 w 12192000"/>
              <a:gd name="connsiteY545" fmla="*/ 1279592 h 2210635"/>
              <a:gd name="connsiteX546" fmla="*/ 5591653 w 12192000"/>
              <a:gd name="connsiteY546" fmla="*/ 1287011 h 2210635"/>
              <a:gd name="connsiteX547" fmla="*/ 5638657 w 12192000"/>
              <a:gd name="connsiteY547" fmla="*/ 1295002 h 2210635"/>
              <a:gd name="connsiteX548" fmla="*/ 5686297 w 12192000"/>
              <a:gd name="connsiteY548" fmla="*/ 1303563 h 2210635"/>
              <a:gd name="connsiteX549" fmla="*/ 5733302 w 12192000"/>
              <a:gd name="connsiteY549" fmla="*/ 1311553 h 2210635"/>
              <a:gd name="connsiteX550" fmla="*/ 5780307 w 12192000"/>
              <a:gd name="connsiteY550" fmla="*/ 1319543 h 2210635"/>
              <a:gd name="connsiteX551" fmla="*/ 5827311 w 12192000"/>
              <a:gd name="connsiteY551" fmla="*/ 1328104 h 2210635"/>
              <a:gd name="connsiteX552" fmla="*/ 5874316 w 12192000"/>
              <a:gd name="connsiteY552" fmla="*/ 1336095 h 2210635"/>
              <a:gd name="connsiteX553" fmla="*/ 5921321 w 12192000"/>
              <a:gd name="connsiteY553" fmla="*/ 1345226 h 2210635"/>
              <a:gd name="connsiteX554" fmla="*/ 5921321 w 12192000"/>
              <a:gd name="connsiteY554" fmla="*/ 1267606 h 2210635"/>
              <a:gd name="connsiteX555" fmla="*/ 5896548 w 12192000"/>
              <a:gd name="connsiteY555" fmla="*/ 1267606 h 2210635"/>
              <a:gd name="connsiteX556" fmla="*/ 5871140 w 12192000"/>
              <a:gd name="connsiteY556" fmla="*/ 1267606 h 2210635"/>
              <a:gd name="connsiteX557" fmla="*/ 5846367 w 12192000"/>
              <a:gd name="connsiteY557" fmla="*/ 1267606 h 2210635"/>
              <a:gd name="connsiteX558" fmla="*/ 5820324 w 12192000"/>
              <a:gd name="connsiteY558" fmla="*/ 1267606 h 2210635"/>
              <a:gd name="connsiteX559" fmla="*/ 5837474 w 12192000"/>
              <a:gd name="connsiteY559" fmla="*/ 1243065 h 2210635"/>
              <a:gd name="connsiteX560" fmla="*/ 5855260 w 12192000"/>
              <a:gd name="connsiteY560" fmla="*/ 1218523 h 2210635"/>
              <a:gd name="connsiteX561" fmla="*/ 5873046 w 12192000"/>
              <a:gd name="connsiteY561" fmla="*/ 1193981 h 2210635"/>
              <a:gd name="connsiteX562" fmla="*/ 5889561 w 12192000"/>
              <a:gd name="connsiteY562" fmla="*/ 1169439 h 2210635"/>
              <a:gd name="connsiteX563" fmla="*/ 5878762 w 12192000"/>
              <a:gd name="connsiteY563" fmla="*/ 1169439 h 2210635"/>
              <a:gd name="connsiteX564" fmla="*/ 5867964 w 12192000"/>
              <a:gd name="connsiteY564" fmla="*/ 1169439 h 2210635"/>
              <a:gd name="connsiteX565" fmla="*/ 5857801 w 12192000"/>
              <a:gd name="connsiteY565" fmla="*/ 1169439 h 2210635"/>
              <a:gd name="connsiteX566" fmla="*/ 5847002 w 12192000"/>
              <a:gd name="connsiteY566" fmla="*/ 1169439 h 2210635"/>
              <a:gd name="connsiteX567" fmla="*/ 5862247 w 12192000"/>
              <a:gd name="connsiteY567" fmla="*/ 1146610 h 2210635"/>
              <a:gd name="connsiteX568" fmla="*/ 5878127 w 12192000"/>
              <a:gd name="connsiteY568" fmla="*/ 1124922 h 2210635"/>
              <a:gd name="connsiteX569" fmla="*/ 5893372 w 12192000"/>
              <a:gd name="connsiteY569" fmla="*/ 1102093 h 2210635"/>
              <a:gd name="connsiteX570" fmla="*/ 5909252 w 12192000"/>
              <a:gd name="connsiteY570" fmla="*/ 1080405 h 2210635"/>
              <a:gd name="connsiteX571" fmla="*/ 5902265 w 12192000"/>
              <a:gd name="connsiteY571" fmla="*/ 1080405 h 2210635"/>
              <a:gd name="connsiteX572" fmla="*/ 5895278 w 12192000"/>
              <a:gd name="connsiteY572" fmla="*/ 1080405 h 2210635"/>
              <a:gd name="connsiteX573" fmla="*/ 5888926 w 12192000"/>
              <a:gd name="connsiteY573" fmla="*/ 1080405 h 2210635"/>
              <a:gd name="connsiteX574" fmla="*/ 5881938 w 12192000"/>
              <a:gd name="connsiteY574" fmla="*/ 1080405 h 2210635"/>
              <a:gd name="connsiteX575" fmla="*/ 5898454 w 12192000"/>
              <a:gd name="connsiteY575" fmla="*/ 1055863 h 2210635"/>
              <a:gd name="connsiteX576" fmla="*/ 5916239 w 12192000"/>
              <a:gd name="connsiteY576" fmla="*/ 1031892 h 2210635"/>
              <a:gd name="connsiteX577" fmla="*/ 5932754 w 12192000"/>
              <a:gd name="connsiteY577" fmla="*/ 1007921 h 2210635"/>
              <a:gd name="connsiteX578" fmla="*/ 5949905 w 12192000"/>
              <a:gd name="connsiteY578" fmla="*/ 983379 h 2210635"/>
              <a:gd name="connsiteX579" fmla="*/ 5958162 w 12192000"/>
              <a:gd name="connsiteY579" fmla="*/ 998219 h 2210635"/>
              <a:gd name="connsiteX580" fmla="*/ 5966420 w 12192000"/>
              <a:gd name="connsiteY580" fmla="*/ 1013058 h 2210635"/>
              <a:gd name="connsiteX581" fmla="*/ 5974677 w 12192000"/>
              <a:gd name="connsiteY581" fmla="*/ 1028468 h 2210635"/>
              <a:gd name="connsiteX582" fmla="*/ 5984205 w 12192000"/>
              <a:gd name="connsiteY582" fmla="*/ 1043307 h 2210635"/>
              <a:gd name="connsiteX583" fmla="*/ 5992463 w 12192000"/>
              <a:gd name="connsiteY583" fmla="*/ 1058717 h 2210635"/>
              <a:gd name="connsiteX584" fmla="*/ 6000720 w 12192000"/>
              <a:gd name="connsiteY584" fmla="*/ 1074126 h 2210635"/>
              <a:gd name="connsiteX585" fmla="*/ 6008978 w 12192000"/>
              <a:gd name="connsiteY585" fmla="*/ 1088966 h 2210635"/>
              <a:gd name="connsiteX586" fmla="*/ 6017236 w 12192000"/>
              <a:gd name="connsiteY586" fmla="*/ 1104376 h 2210635"/>
              <a:gd name="connsiteX587" fmla="*/ 6010884 w 12192000"/>
              <a:gd name="connsiteY587" fmla="*/ 1101522 h 2210635"/>
              <a:gd name="connsiteX588" fmla="*/ 6003896 w 12192000"/>
              <a:gd name="connsiteY588" fmla="*/ 1099239 h 2210635"/>
              <a:gd name="connsiteX589" fmla="*/ 5996909 w 12192000"/>
              <a:gd name="connsiteY589" fmla="*/ 1096956 h 2210635"/>
              <a:gd name="connsiteX590" fmla="*/ 5990557 w 12192000"/>
              <a:gd name="connsiteY590" fmla="*/ 1094673 h 2210635"/>
              <a:gd name="connsiteX591" fmla="*/ 5998180 w 12192000"/>
              <a:gd name="connsiteY591" fmla="*/ 1108371 h 2210635"/>
              <a:gd name="connsiteX592" fmla="*/ 6005802 w 12192000"/>
              <a:gd name="connsiteY592" fmla="*/ 1122068 h 2210635"/>
              <a:gd name="connsiteX593" fmla="*/ 6013424 w 12192000"/>
              <a:gd name="connsiteY593" fmla="*/ 1135766 h 2210635"/>
              <a:gd name="connsiteX594" fmla="*/ 6021047 w 12192000"/>
              <a:gd name="connsiteY594" fmla="*/ 1150034 h 2210635"/>
              <a:gd name="connsiteX595" fmla="*/ 6029940 w 12192000"/>
              <a:gd name="connsiteY595" fmla="*/ 1163732 h 2210635"/>
              <a:gd name="connsiteX596" fmla="*/ 6037562 w 12192000"/>
              <a:gd name="connsiteY596" fmla="*/ 1177430 h 2210635"/>
              <a:gd name="connsiteX597" fmla="*/ 6045184 w 12192000"/>
              <a:gd name="connsiteY597" fmla="*/ 1191127 h 2210635"/>
              <a:gd name="connsiteX598" fmla="*/ 6052807 w 12192000"/>
              <a:gd name="connsiteY598" fmla="*/ 1204825 h 2210635"/>
              <a:gd name="connsiteX599" fmla="*/ 6042008 w 12192000"/>
              <a:gd name="connsiteY599" fmla="*/ 1201401 h 2210635"/>
              <a:gd name="connsiteX600" fmla="*/ 6031210 w 12192000"/>
              <a:gd name="connsiteY600" fmla="*/ 1197406 h 2210635"/>
              <a:gd name="connsiteX601" fmla="*/ 6020412 w 12192000"/>
              <a:gd name="connsiteY601" fmla="*/ 1193981 h 2210635"/>
              <a:gd name="connsiteX602" fmla="*/ 6009613 w 12192000"/>
              <a:gd name="connsiteY602" fmla="*/ 1189986 h 2210635"/>
              <a:gd name="connsiteX603" fmla="*/ 6018506 w 12192000"/>
              <a:gd name="connsiteY603" fmla="*/ 1205396 h 2210635"/>
              <a:gd name="connsiteX604" fmla="*/ 6027399 w 12192000"/>
              <a:gd name="connsiteY604" fmla="*/ 1221377 h 2210635"/>
              <a:gd name="connsiteX605" fmla="*/ 6035656 w 12192000"/>
              <a:gd name="connsiteY605" fmla="*/ 1236216 h 2210635"/>
              <a:gd name="connsiteX606" fmla="*/ 6043914 w 12192000"/>
              <a:gd name="connsiteY606" fmla="*/ 1252196 h 2210635"/>
              <a:gd name="connsiteX607" fmla="*/ 6053442 w 12192000"/>
              <a:gd name="connsiteY607" fmla="*/ 1267035 h 2210635"/>
              <a:gd name="connsiteX608" fmla="*/ 6061700 w 12192000"/>
              <a:gd name="connsiteY608" fmla="*/ 1283016 h 2210635"/>
              <a:gd name="connsiteX609" fmla="*/ 6069957 w 12192000"/>
              <a:gd name="connsiteY609" fmla="*/ 1297855 h 2210635"/>
              <a:gd name="connsiteX610" fmla="*/ 6079485 w 12192000"/>
              <a:gd name="connsiteY610" fmla="*/ 1313836 h 2210635"/>
              <a:gd name="connsiteX611" fmla="*/ 6054077 w 12192000"/>
              <a:gd name="connsiteY611" fmla="*/ 1304704 h 2210635"/>
              <a:gd name="connsiteX612" fmla="*/ 6028034 w 12192000"/>
              <a:gd name="connsiteY612" fmla="*/ 1296143 h 2210635"/>
              <a:gd name="connsiteX613" fmla="*/ 6003261 w 12192000"/>
              <a:gd name="connsiteY613" fmla="*/ 1287011 h 2210635"/>
              <a:gd name="connsiteX614" fmla="*/ 5977853 w 12192000"/>
              <a:gd name="connsiteY614" fmla="*/ 1277879 h 2210635"/>
              <a:gd name="connsiteX615" fmla="*/ 5977853 w 12192000"/>
              <a:gd name="connsiteY615" fmla="*/ 1354929 h 2210635"/>
              <a:gd name="connsiteX616" fmla="*/ 6096000 w 12192000"/>
              <a:gd name="connsiteY616" fmla="*/ 1376046 h 2210635"/>
              <a:gd name="connsiteX617" fmla="*/ 6127125 w 12192000"/>
              <a:gd name="connsiteY617" fmla="*/ 1380612 h 2210635"/>
              <a:gd name="connsiteX618" fmla="*/ 6157615 w 12192000"/>
              <a:gd name="connsiteY618" fmla="*/ 1386319 h 2210635"/>
              <a:gd name="connsiteX619" fmla="*/ 6188739 w 12192000"/>
              <a:gd name="connsiteY619" fmla="*/ 1391456 h 2210635"/>
              <a:gd name="connsiteX620" fmla="*/ 6219229 w 12192000"/>
              <a:gd name="connsiteY620" fmla="*/ 1397163 h 2210635"/>
              <a:gd name="connsiteX621" fmla="*/ 6250989 w 12192000"/>
              <a:gd name="connsiteY621" fmla="*/ 1402871 h 2210635"/>
              <a:gd name="connsiteX622" fmla="*/ 6281478 w 12192000"/>
              <a:gd name="connsiteY622" fmla="*/ 1408007 h 2210635"/>
              <a:gd name="connsiteX623" fmla="*/ 6312603 w 12192000"/>
              <a:gd name="connsiteY623" fmla="*/ 1413715 h 2210635"/>
              <a:gd name="connsiteX624" fmla="*/ 6343728 w 12192000"/>
              <a:gd name="connsiteY624" fmla="*/ 1418851 h 2210635"/>
              <a:gd name="connsiteX625" fmla="*/ 6343728 w 12192000"/>
              <a:gd name="connsiteY625" fmla="*/ 1299567 h 2210635"/>
              <a:gd name="connsiteX626" fmla="*/ 6320861 w 12192000"/>
              <a:gd name="connsiteY626" fmla="*/ 1299567 h 2210635"/>
              <a:gd name="connsiteX627" fmla="*/ 6298629 w 12192000"/>
              <a:gd name="connsiteY627" fmla="*/ 1299567 h 2210635"/>
              <a:gd name="connsiteX628" fmla="*/ 6276397 w 12192000"/>
              <a:gd name="connsiteY628" fmla="*/ 1299567 h 2210635"/>
              <a:gd name="connsiteX629" fmla="*/ 6253529 w 12192000"/>
              <a:gd name="connsiteY629" fmla="*/ 1299567 h 2210635"/>
              <a:gd name="connsiteX630" fmla="*/ 6231933 w 12192000"/>
              <a:gd name="connsiteY630" fmla="*/ 1299567 h 2210635"/>
              <a:gd name="connsiteX631" fmla="*/ 6209701 w 12192000"/>
              <a:gd name="connsiteY631" fmla="*/ 1299567 h 2210635"/>
              <a:gd name="connsiteX632" fmla="*/ 6186834 w 12192000"/>
              <a:gd name="connsiteY632" fmla="*/ 1299567 h 2210635"/>
              <a:gd name="connsiteX633" fmla="*/ 6164602 w 12192000"/>
              <a:gd name="connsiteY633" fmla="*/ 1299567 h 2210635"/>
              <a:gd name="connsiteX634" fmla="*/ 6179846 w 12192000"/>
              <a:gd name="connsiteY634" fmla="*/ 1277309 h 2210635"/>
              <a:gd name="connsiteX635" fmla="*/ 6195091 w 12192000"/>
              <a:gd name="connsiteY635" fmla="*/ 1255621 h 2210635"/>
              <a:gd name="connsiteX636" fmla="*/ 6210336 w 12192000"/>
              <a:gd name="connsiteY636" fmla="*/ 1233362 h 2210635"/>
              <a:gd name="connsiteX637" fmla="*/ 6226216 w 12192000"/>
              <a:gd name="connsiteY637" fmla="*/ 1211674 h 2210635"/>
              <a:gd name="connsiteX638" fmla="*/ 6241461 w 12192000"/>
              <a:gd name="connsiteY638" fmla="*/ 1189986 h 2210635"/>
              <a:gd name="connsiteX639" fmla="*/ 6256705 w 12192000"/>
              <a:gd name="connsiteY639" fmla="*/ 1167727 h 2210635"/>
              <a:gd name="connsiteX640" fmla="*/ 6271950 w 12192000"/>
              <a:gd name="connsiteY640" fmla="*/ 1146039 h 2210635"/>
              <a:gd name="connsiteX641" fmla="*/ 6287195 w 12192000"/>
              <a:gd name="connsiteY641" fmla="*/ 1124351 h 2210635"/>
              <a:gd name="connsiteX642" fmla="*/ 6268139 w 12192000"/>
              <a:gd name="connsiteY642" fmla="*/ 1124351 h 2210635"/>
              <a:gd name="connsiteX643" fmla="*/ 6249083 w 12192000"/>
              <a:gd name="connsiteY643" fmla="*/ 1124351 h 2210635"/>
              <a:gd name="connsiteX644" fmla="*/ 6230027 w 12192000"/>
              <a:gd name="connsiteY644" fmla="*/ 1124351 h 2210635"/>
              <a:gd name="connsiteX645" fmla="*/ 6210971 w 12192000"/>
              <a:gd name="connsiteY645" fmla="*/ 1124351 h 2210635"/>
              <a:gd name="connsiteX646" fmla="*/ 6224946 w 12192000"/>
              <a:gd name="connsiteY646" fmla="*/ 1104376 h 2210635"/>
              <a:gd name="connsiteX647" fmla="*/ 6238285 w 12192000"/>
              <a:gd name="connsiteY647" fmla="*/ 1084970 h 2210635"/>
              <a:gd name="connsiteX648" fmla="*/ 6252259 w 12192000"/>
              <a:gd name="connsiteY648" fmla="*/ 1065565 h 2210635"/>
              <a:gd name="connsiteX649" fmla="*/ 6266233 w 12192000"/>
              <a:gd name="connsiteY649" fmla="*/ 1046160 h 2210635"/>
              <a:gd name="connsiteX650" fmla="*/ 6279573 w 12192000"/>
              <a:gd name="connsiteY650" fmla="*/ 1026185 h 2210635"/>
              <a:gd name="connsiteX651" fmla="*/ 6293547 w 12192000"/>
              <a:gd name="connsiteY651" fmla="*/ 1006209 h 2210635"/>
              <a:gd name="connsiteX652" fmla="*/ 6306886 w 12192000"/>
              <a:gd name="connsiteY652" fmla="*/ 987375 h 2210635"/>
              <a:gd name="connsiteX653" fmla="*/ 6320861 w 12192000"/>
              <a:gd name="connsiteY653" fmla="*/ 967399 h 2210635"/>
              <a:gd name="connsiteX654" fmla="*/ 6309427 w 12192000"/>
              <a:gd name="connsiteY654" fmla="*/ 967399 h 2210635"/>
              <a:gd name="connsiteX655" fmla="*/ 6297358 w 12192000"/>
              <a:gd name="connsiteY655" fmla="*/ 967399 h 2210635"/>
              <a:gd name="connsiteX656" fmla="*/ 6285289 w 12192000"/>
              <a:gd name="connsiteY656" fmla="*/ 967399 h 2210635"/>
              <a:gd name="connsiteX657" fmla="*/ 6273856 w 12192000"/>
              <a:gd name="connsiteY657" fmla="*/ 967399 h 2210635"/>
              <a:gd name="connsiteX658" fmla="*/ 6287830 w 12192000"/>
              <a:gd name="connsiteY658" fmla="*/ 946282 h 2210635"/>
              <a:gd name="connsiteX659" fmla="*/ 6303075 w 12192000"/>
              <a:gd name="connsiteY659" fmla="*/ 924594 h 2210635"/>
              <a:gd name="connsiteX660" fmla="*/ 6318320 w 12192000"/>
              <a:gd name="connsiteY660" fmla="*/ 902906 h 2210635"/>
              <a:gd name="connsiteX661" fmla="*/ 6332929 w 12192000"/>
              <a:gd name="connsiteY661" fmla="*/ 881788 h 2210635"/>
              <a:gd name="connsiteX662" fmla="*/ 6348174 w 12192000"/>
              <a:gd name="connsiteY662" fmla="*/ 860671 h 2210635"/>
              <a:gd name="connsiteX663" fmla="*/ 6363419 w 12192000"/>
              <a:gd name="connsiteY663" fmla="*/ 838983 h 2210635"/>
              <a:gd name="connsiteX664" fmla="*/ 6378028 w 12192000"/>
              <a:gd name="connsiteY664" fmla="*/ 817866 h 2210635"/>
              <a:gd name="connsiteX665" fmla="*/ 6393273 w 12192000"/>
              <a:gd name="connsiteY665" fmla="*/ 796178 h 2210635"/>
              <a:gd name="connsiteX666" fmla="*/ 6407883 w 12192000"/>
              <a:gd name="connsiteY666" fmla="*/ 823002 h 2210635"/>
              <a:gd name="connsiteX667" fmla="*/ 6423127 w 12192000"/>
              <a:gd name="connsiteY667" fmla="*/ 849827 h 2210635"/>
              <a:gd name="connsiteX668" fmla="*/ 6438372 w 12192000"/>
              <a:gd name="connsiteY668" fmla="*/ 876652 h 2210635"/>
              <a:gd name="connsiteX669" fmla="*/ 6452347 w 12192000"/>
              <a:gd name="connsiteY669" fmla="*/ 902906 h 2210635"/>
              <a:gd name="connsiteX670" fmla="*/ 6467591 w 12192000"/>
              <a:gd name="connsiteY670" fmla="*/ 929159 h 2210635"/>
              <a:gd name="connsiteX671" fmla="*/ 6482836 w 12192000"/>
              <a:gd name="connsiteY671" fmla="*/ 955984 h 2210635"/>
              <a:gd name="connsiteX672" fmla="*/ 6497446 w 12192000"/>
              <a:gd name="connsiteY672" fmla="*/ 982238 h 2210635"/>
              <a:gd name="connsiteX673" fmla="*/ 6512690 w 12192000"/>
              <a:gd name="connsiteY673" fmla="*/ 1009063 h 2210635"/>
              <a:gd name="connsiteX674" fmla="*/ 6500622 w 12192000"/>
              <a:gd name="connsiteY674" fmla="*/ 1005067 h 2210635"/>
              <a:gd name="connsiteX675" fmla="*/ 6489188 w 12192000"/>
              <a:gd name="connsiteY675" fmla="*/ 1001072 h 2210635"/>
              <a:gd name="connsiteX676" fmla="*/ 6477119 w 12192000"/>
              <a:gd name="connsiteY676" fmla="*/ 997077 h 2210635"/>
              <a:gd name="connsiteX677" fmla="*/ 6465051 w 12192000"/>
              <a:gd name="connsiteY677" fmla="*/ 992511 h 2210635"/>
              <a:gd name="connsiteX678" fmla="*/ 6478390 w 12192000"/>
              <a:gd name="connsiteY678" fmla="*/ 1016482 h 2210635"/>
              <a:gd name="connsiteX679" fmla="*/ 6492364 w 12192000"/>
              <a:gd name="connsiteY679" fmla="*/ 1041595 h 2210635"/>
              <a:gd name="connsiteX680" fmla="*/ 6505703 w 12192000"/>
              <a:gd name="connsiteY680" fmla="*/ 1066136 h 2210635"/>
              <a:gd name="connsiteX681" fmla="*/ 6519678 w 12192000"/>
              <a:gd name="connsiteY681" fmla="*/ 1090107 h 2210635"/>
              <a:gd name="connsiteX682" fmla="*/ 6533652 w 12192000"/>
              <a:gd name="connsiteY682" fmla="*/ 1114649 h 2210635"/>
              <a:gd name="connsiteX683" fmla="*/ 6546991 w 12192000"/>
              <a:gd name="connsiteY683" fmla="*/ 1139190 h 2210635"/>
              <a:gd name="connsiteX684" fmla="*/ 6560966 w 12192000"/>
              <a:gd name="connsiteY684" fmla="*/ 1163161 h 2210635"/>
              <a:gd name="connsiteX685" fmla="*/ 6574305 w 12192000"/>
              <a:gd name="connsiteY685" fmla="*/ 1187703 h 2210635"/>
              <a:gd name="connsiteX686" fmla="*/ 6556519 w 12192000"/>
              <a:gd name="connsiteY686" fmla="*/ 1180854 h 2210635"/>
              <a:gd name="connsiteX687" fmla="*/ 6537463 w 12192000"/>
              <a:gd name="connsiteY687" fmla="*/ 1174576 h 2210635"/>
              <a:gd name="connsiteX688" fmla="*/ 6518407 w 12192000"/>
              <a:gd name="connsiteY688" fmla="*/ 1167727 h 2210635"/>
              <a:gd name="connsiteX689" fmla="*/ 6499351 w 12192000"/>
              <a:gd name="connsiteY689" fmla="*/ 1160878 h 2210635"/>
              <a:gd name="connsiteX690" fmla="*/ 6514596 w 12192000"/>
              <a:gd name="connsiteY690" fmla="*/ 1188274 h 2210635"/>
              <a:gd name="connsiteX691" fmla="*/ 6529841 w 12192000"/>
              <a:gd name="connsiteY691" fmla="*/ 1215669 h 2210635"/>
              <a:gd name="connsiteX692" fmla="*/ 6545086 w 12192000"/>
              <a:gd name="connsiteY692" fmla="*/ 1243065 h 2210635"/>
              <a:gd name="connsiteX693" fmla="*/ 6560330 w 12192000"/>
              <a:gd name="connsiteY693" fmla="*/ 1270460 h 2210635"/>
              <a:gd name="connsiteX694" fmla="*/ 6575575 w 12192000"/>
              <a:gd name="connsiteY694" fmla="*/ 1297284 h 2210635"/>
              <a:gd name="connsiteX695" fmla="*/ 6590820 w 12192000"/>
              <a:gd name="connsiteY695" fmla="*/ 1324680 h 2210635"/>
              <a:gd name="connsiteX696" fmla="*/ 6606065 w 12192000"/>
              <a:gd name="connsiteY696" fmla="*/ 1352075 h 2210635"/>
              <a:gd name="connsiteX697" fmla="*/ 6621945 w 12192000"/>
              <a:gd name="connsiteY697" fmla="*/ 1379471 h 2210635"/>
              <a:gd name="connsiteX698" fmla="*/ 6599077 w 12192000"/>
              <a:gd name="connsiteY698" fmla="*/ 1370909 h 2210635"/>
              <a:gd name="connsiteX699" fmla="*/ 6576846 w 12192000"/>
              <a:gd name="connsiteY699" fmla="*/ 1363490 h 2210635"/>
              <a:gd name="connsiteX700" fmla="*/ 6554614 w 12192000"/>
              <a:gd name="connsiteY700" fmla="*/ 1356070 h 2210635"/>
              <a:gd name="connsiteX701" fmla="*/ 6531746 w 12192000"/>
              <a:gd name="connsiteY701" fmla="*/ 1348080 h 2210635"/>
              <a:gd name="connsiteX702" fmla="*/ 6509514 w 12192000"/>
              <a:gd name="connsiteY702" fmla="*/ 1340090 h 2210635"/>
              <a:gd name="connsiteX703" fmla="*/ 6487918 w 12192000"/>
              <a:gd name="connsiteY703" fmla="*/ 1332099 h 2210635"/>
              <a:gd name="connsiteX704" fmla="*/ 6465051 w 12192000"/>
              <a:gd name="connsiteY704" fmla="*/ 1324680 h 2210635"/>
              <a:gd name="connsiteX705" fmla="*/ 6442819 w 12192000"/>
              <a:gd name="connsiteY705" fmla="*/ 1317260 h 2210635"/>
              <a:gd name="connsiteX706" fmla="*/ 6442819 w 12192000"/>
              <a:gd name="connsiteY706" fmla="*/ 1436544 h 2210635"/>
              <a:gd name="connsiteX707" fmla="*/ 6499351 w 12192000"/>
              <a:gd name="connsiteY707" fmla="*/ 1446247 h 2210635"/>
              <a:gd name="connsiteX708" fmla="*/ 6555249 w 12192000"/>
              <a:gd name="connsiteY708" fmla="*/ 1455949 h 2210635"/>
              <a:gd name="connsiteX709" fmla="*/ 6611781 w 12192000"/>
              <a:gd name="connsiteY709" fmla="*/ 1466223 h 2210635"/>
              <a:gd name="connsiteX710" fmla="*/ 6668314 w 12192000"/>
              <a:gd name="connsiteY710" fmla="*/ 1475925 h 2210635"/>
              <a:gd name="connsiteX711" fmla="*/ 6724847 w 12192000"/>
              <a:gd name="connsiteY711" fmla="*/ 1485628 h 2210635"/>
              <a:gd name="connsiteX712" fmla="*/ 6780744 w 12192000"/>
              <a:gd name="connsiteY712" fmla="*/ 1494759 h 2210635"/>
              <a:gd name="connsiteX713" fmla="*/ 6836642 w 12192000"/>
              <a:gd name="connsiteY713" fmla="*/ 1504462 h 2210635"/>
              <a:gd name="connsiteX714" fmla="*/ 6893174 w 12192000"/>
              <a:gd name="connsiteY714" fmla="*/ 1513594 h 2210635"/>
              <a:gd name="connsiteX715" fmla="*/ 6893174 w 12192000"/>
              <a:gd name="connsiteY715" fmla="*/ 1314407 h 2210635"/>
              <a:gd name="connsiteX716" fmla="*/ 6860144 w 12192000"/>
              <a:gd name="connsiteY716" fmla="*/ 1314977 h 2210635"/>
              <a:gd name="connsiteX717" fmla="*/ 6826479 w 12192000"/>
              <a:gd name="connsiteY717" fmla="*/ 1314977 h 2210635"/>
              <a:gd name="connsiteX718" fmla="*/ 6793448 w 12192000"/>
              <a:gd name="connsiteY718" fmla="*/ 1314977 h 2210635"/>
              <a:gd name="connsiteX719" fmla="*/ 6760418 w 12192000"/>
              <a:gd name="connsiteY719" fmla="*/ 1314977 h 2210635"/>
              <a:gd name="connsiteX720" fmla="*/ 6726752 w 12192000"/>
              <a:gd name="connsiteY720" fmla="*/ 1315548 h 2210635"/>
              <a:gd name="connsiteX721" fmla="*/ 6693722 w 12192000"/>
              <a:gd name="connsiteY721" fmla="*/ 1315548 h 2210635"/>
              <a:gd name="connsiteX722" fmla="*/ 6660692 w 12192000"/>
              <a:gd name="connsiteY722" fmla="*/ 1315548 h 2210635"/>
              <a:gd name="connsiteX723" fmla="*/ 6627026 w 12192000"/>
              <a:gd name="connsiteY723" fmla="*/ 1315548 h 2210635"/>
              <a:gd name="connsiteX724" fmla="*/ 6649893 w 12192000"/>
              <a:gd name="connsiteY724" fmla="*/ 1283016 h 2210635"/>
              <a:gd name="connsiteX725" fmla="*/ 6672760 w 12192000"/>
              <a:gd name="connsiteY725" fmla="*/ 1250484 h 2210635"/>
              <a:gd name="connsiteX726" fmla="*/ 6695628 w 12192000"/>
              <a:gd name="connsiteY726" fmla="*/ 1217952 h 2210635"/>
              <a:gd name="connsiteX727" fmla="*/ 6718495 w 12192000"/>
              <a:gd name="connsiteY727" fmla="*/ 1184849 h 2210635"/>
              <a:gd name="connsiteX728" fmla="*/ 6741362 w 12192000"/>
              <a:gd name="connsiteY728" fmla="*/ 1152317 h 2210635"/>
              <a:gd name="connsiteX729" fmla="*/ 6764229 w 12192000"/>
              <a:gd name="connsiteY729" fmla="*/ 1119215 h 2210635"/>
              <a:gd name="connsiteX730" fmla="*/ 6787096 w 12192000"/>
              <a:gd name="connsiteY730" fmla="*/ 1087253 h 2210635"/>
              <a:gd name="connsiteX731" fmla="*/ 6809963 w 12192000"/>
              <a:gd name="connsiteY731" fmla="*/ 1054151 h 2210635"/>
              <a:gd name="connsiteX732" fmla="*/ 6780744 w 12192000"/>
              <a:gd name="connsiteY732" fmla="*/ 1054151 h 2210635"/>
              <a:gd name="connsiteX733" fmla="*/ 6752795 w 12192000"/>
              <a:gd name="connsiteY733" fmla="*/ 1054151 h 2210635"/>
              <a:gd name="connsiteX734" fmla="*/ 6724847 w 12192000"/>
              <a:gd name="connsiteY734" fmla="*/ 1054151 h 2210635"/>
              <a:gd name="connsiteX735" fmla="*/ 6696263 w 12192000"/>
              <a:gd name="connsiteY735" fmla="*/ 1054151 h 2210635"/>
              <a:gd name="connsiteX736" fmla="*/ 6717224 w 12192000"/>
              <a:gd name="connsiteY736" fmla="*/ 1025614 h 2210635"/>
              <a:gd name="connsiteX737" fmla="*/ 6737551 w 12192000"/>
              <a:gd name="connsiteY737" fmla="*/ 995936 h 2210635"/>
              <a:gd name="connsiteX738" fmla="*/ 6757877 w 12192000"/>
              <a:gd name="connsiteY738" fmla="*/ 966828 h 2210635"/>
              <a:gd name="connsiteX739" fmla="*/ 6778203 w 12192000"/>
              <a:gd name="connsiteY739" fmla="*/ 937150 h 2210635"/>
              <a:gd name="connsiteX740" fmla="*/ 6798530 w 12192000"/>
              <a:gd name="connsiteY740" fmla="*/ 908042 h 2210635"/>
              <a:gd name="connsiteX741" fmla="*/ 6818856 w 12192000"/>
              <a:gd name="connsiteY741" fmla="*/ 878364 h 2210635"/>
              <a:gd name="connsiteX742" fmla="*/ 6839818 w 12192000"/>
              <a:gd name="connsiteY742" fmla="*/ 849256 h 2210635"/>
              <a:gd name="connsiteX743" fmla="*/ 6860144 w 12192000"/>
              <a:gd name="connsiteY743" fmla="*/ 819578 h 2210635"/>
              <a:gd name="connsiteX744" fmla="*/ 6842994 w 12192000"/>
              <a:gd name="connsiteY744" fmla="*/ 819578 h 2210635"/>
              <a:gd name="connsiteX745" fmla="*/ 6824573 w 12192000"/>
              <a:gd name="connsiteY745" fmla="*/ 820149 h 2210635"/>
              <a:gd name="connsiteX746" fmla="*/ 6806787 w 12192000"/>
              <a:gd name="connsiteY746" fmla="*/ 820149 h 2210635"/>
              <a:gd name="connsiteX747" fmla="*/ 6789637 w 12192000"/>
              <a:gd name="connsiteY747" fmla="*/ 820149 h 2210635"/>
              <a:gd name="connsiteX748" fmla="*/ 6811234 w 12192000"/>
              <a:gd name="connsiteY748" fmla="*/ 788187 h 2210635"/>
              <a:gd name="connsiteX749" fmla="*/ 6833466 w 12192000"/>
              <a:gd name="connsiteY749" fmla="*/ 756226 h 2210635"/>
              <a:gd name="connsiteX750" fmla="*/ 6855698 w 12192000"/>
              <a:gd name="connsiteY750" fmla="*/ 724836 h 2210635"/>
              <a:gd name="connsiteX751" fmla="*/ 6878565 w 12192000"/>
              <a:gd name="connsiteY751" fmla="*/ 692304 h 2210635"/>
              <a:gd name="connsiteX752" fmla="*/ 6900797 w 12192000"/>
              <a:gd name="connsiteY752" fmla="*/ 660342 h 2210635"/>
              <a:gd name="connsiteX753" fmla="*/ 6923029 w 12192000"/>
              <a:gd name="connsiteY753" fmla="*/ 627810 h 2210635"/>
              <a:gd name="connsiteX754" fmla="*/ 6944625 w 12192000"/>
              <a:gd name="connsiteY754" fmla="*/ 595849 h 2210635"/>
              <a:gd name="connsiteX755" fmla="*/ 6967493 w 12192000"/>
              <a:gd name="connsiteY755" fmla="*/ 563888 h 2210635"/>
              <a:gd name="connsiteX756" fmla="*/ 6989725 w 12192000"/>
              <a:gd name="connsiteY756" fmla="*/ 603269 h 2210635"/>
              <a:gd name="connsiteX757" fmla="*/ 7011956 w 12192000"/>
              <a:gd name="connsiteY757" fmla="*/ 643220 h 2210635"/>
              <a:gd name="connsiteX758" fmla="*/ 7034188 w 12192000"/>
              <a:gd name="connsiteY758" fmla="*/ 682030 h 2210635"/>
              <a:gd name="connsiteX759" fmla="*/ 7057056 w 12192000"/>
              <a:gd name="connsiteY759" fmla="*/ 721982 h 2210635"/>
              <a:gd name="connsiteX760" fmla="*/ 7079288 w 12192000"/>
              <a:gd name="connsiteY760" fmla="*/ 761363 h 2210635"/>
              <a:gd name="connsiteX761" fmla="*/ 7100884 w 12192000"/>
              <a:gd name="connsiteY761" fmla="*/ 800744 h 2210635"/>
              <a:gd name="connsiteX762" fmla="*/ 7123751 w 12192000"/>
              <a:gd name="connsiteY762" fmla="*/ 840124 h 2210635"/>
              <a:gd name="connsiteX763" fmla="*/ 7145983 w 12192000"/>
              <a:gd name="connsiteY763" fmla="*/ 878935 h 2210635"/>
              <a:gd name="connsiteX764" fmla="*/ 7128198 w 12192000"/>
              <a:gd name="connsiteY764" fmla="*/ 873798 h 2210635"/>
              <a:gd name="connsiteX765" fmla="*/ 7110412 w 12192000"/>
              <a:gd name="connsiteY765" fmla="*/ 867520 h 2210635"/>
              <a:gd name="connsiteX766" fmla="*/ 7092627 w 12192000"/>
              <a:gd name="connsiteY766" fmla="*/ 861242 h 2210635"/>
              <a:gd name="connsiteX767" fmla="*/ 7075476 w 12192000"/>
              <a:gd name="connsiteY767" fmla="*/ 854964 h 2210635"/>
              <a:gd name="connsiteX768" fmla="*/ 7095167 w 12192000"/>
              <a:gd name="connsiteY768" fmla="*/ 891491 h 2210635"/>
              <a:gd name="connsiteX769" fmla="*/ 7115494 w 12192000"/>
              <a:gd name="connsiteY769" fmla="*/ 928018 h 2210635"/>
              <a:gd name="connsiteX770" fmla="*/ 7135820 w 12192000"/>
              <a:gd name="connsiteY770" fmla="*/ 963974 h 2210635"/>
              <a:gd name="connsiteX771" fmla="*/ 7156782 w 12192000"/>
              <a:gd name="connsiteY771" fmla="*/ 999360 h 2210635"/>
              <a:gd name="connsiteX772" fmla="*/ 7177108 w 12192000"/>
              <a:gd name="connsiteY772" fmla="*/ 1035887 h 2210635"/>
              <a:gd name="connsiteX773" fmla="*/ 7198070 w 12192000"/>
              <a:gd name="connsiteY773" fmla="*/ 1072414 h 2210635"/>
              <a:gd name="connsiteX774" fmla="*/ 7217761 w 12192000"/>
              <a:gd name="connsiteY774" fmla="*/ 1108371 h 2210635"/>
              <a:gd name="connsiteX775" fmla="*/ 7238087 w 12192000"/>
              <a:gd name="connsiteY775" fmla="*/ 1143756 h 2210635"/>
              <a:gd name="connsiteX776" fmla="*/ 7210138 w 12192000"/>
              <a:gd name="connsiteY776" fmla="*/ 1135195 h 2210635"/>
              <a:gd name="connsiteX777" fmla="*/ 7181554 w 12192000"/>
              <a:gd name="connsiteY777" fmla="*/ 1125493 h 2210635"/>
              <a:gd name="connsiteX778" fmla="*/ 7153606 w 12192000"/>
              <a:gd name="connsiteY778" fmla="*/ 1115790 h 2210635"/>
              <a:gd name="connsiteX779" fmla="*/ 7125657 w 12192000"/>
              <a:gd name="connsiteY779" fmla="*/ 1106088 h 2210635"/>
              <a:gd name="connsiteX780" fmla="*/ 7148524 w 12192000"/>
              <a:gd name="connsiteY780" fmla="*/ 1146610 h 2210635"/>
              <a:gd name="connsiteX781" fmla="*/ 7171391 w 12192000"/>
              <a:gd name="connsiteY781" fmla="*/ 1187132 h 2210635"/>
              <a:gd name="connsiteX782" fmla="*/ 7194258 w 12192000"/>
              <a:gd name="connsiteY782" fmla="*/ 1227655 h 2210635"/>
              <a:gd name="connsiteX783" fmla="*/ 7217126 w 12192000"/>
              <a:gd name="connsiteY783" fmla="*/ 1267035 h 2210635"/>
              <a:gd name="connsiteX784" fmla="*/ 7239993 w 12192000"/>
              <a:gd name="connsiteY784" fmla="*/ 1307558 h 2210635"/>
              <a:gd name="connsiteX785" fmla="*/ 7262860 w 12192000"/>
              <a:gd name="connsiteY785" fmla="*/ 1348080 h 2210635"/>
              <a:gd name="connsiteX786" fmla="*/ 7284457 w 12192000"/>
              <a:gd name="connsiteY786" fmla="*/ 1388032 h 2210635"/>
              <a:gd name="connsiteX787" fmla="*/ 7307324 w 12192000"/>
              <a:gd name="connsiteY787" fmla="*/ 1427983 h 2210635"/>
              <a:gd name="connsiteX788" fmla="*/ 7274929 w 12192000"/>
              <a:gd name="connsiteY788" fmla="*/ 1417139 h 2210635"/>
              <a:gd name="connsiteX789" fmla="*/ 7241263 w 12192000"/>
              <a:gd name="connsiteY789" fmla="*/ 1406295 h 2210635"/>
              <a:gd name="connsiteX790" fmla="*/ 7207598 w 12192000"/>
              <a:gd name="connsiteY790" fmla="*/ 1394880 h 2210635"/>
              <a:gd name="connsiteX791" fmla="*/ 7175203 w 12192000"/>
              <a:gd name="connsiteY791" fmla="*/ 1384036 h 2210635"/>
              <a:gd name="connsiteX792" fmla="*/ 7141537 w 12192000"/>
              <a:gd name="connsiteY792" fmla="*/ 1372622 h 2210635"/>
              <a:gd name="connsiteX793" fmla="*/ 7107871 w 12192000"/>
              <a:gd name="connsiteY793" fmla="*/ 1361778 h 2210635"/>
              <a:gd name="connsiteX794" fmla="*/ 7075476 w 12192000"/>
              <a:gd name="connsiteY794" fmla="*/ 1349792 h 2210635"/>
              <a:gd name="connsiteX795" fmla="*/ 7041811 w 12192000"/>
              <a:gd name="connsiteY795" fmla="*/ 1338948 h 2210635"/>
              <a:gd name="connsiteX796" fmla="*/ 7041811 w 12192000"/>
              <a:gd name="connsiteY796" fmla="*/ 1538135 h 2210635"/>
              <a:gd name="connsiteX797" fmla="*/ 7088816 w 12192000"/>
              <a:gd name="connsiteY797" fmla="*/ 1546126 h 2210635"/>
              <a:gd name="connsiteX798" fmla="*/ 7135820 w 12192000"/>
              <a:gd name="connsiteY798" fmla="*/ 1553545 h 2210635"/>
              <a:gd name="connsiteX799" fmla="*/ 7183460 w 12192000"/>
              <a:gd name="connsiteY799" fmla="*/ 1561536 h 2210635"/>
              <a:gd name="connsiteX800" fmla="*/ 7229830 w 12192000"/>
              <a:gd name="connsiteY800" fmla="*/ 1568955 h 2210635"/>
              <a:gd name="connsiteX801" fmla="*/ 7276834 w 12192000"/>
              <a:gd name="connsiteY801" fmla="*/ 1576375 h 2210635"/>
              <a:gd name="connsiteX802" fmla="*/ 7324474 w 12192000"/>
              <a:gd name="connsiteY802" fmla="*/ 1583224 h 2210635"/>
              <a:gd name="connsiteX803" fmla="*/ 7371479 w 12192000"/>
              <a:gd name="connsiteY803" fmla="*/ 1590643 h 2210635"/>
              <a:gd name="connsiteX804" fmla="*/ 7419119 w 12192000"/>
              <a:gd name="connsiteY804" fmla="*/ 1597492 h 2210635"/>
              <a:gd name="connsiteX805" fmla="*/ 7419119 w 12192000"/>
              <a:gd name="connsiteY805" fmla="*/ 1521013 h 2210635"/>
              <a:gd name="connsiteX806" fmla="*/ 7393711 w 12192000"/>
              <a:gd name="connsiteY806" fmla="*/ 1521584 h 2210635"/>
              <a:gd name="connsiteX807" fmla="*/ 7368303 w 12192000"/>
              <a:gd name="connsiteY807" fmla="*/ 1522155 h 2210635"/>
              <a:gd name="connsiteX808" fmla="*/ 7342895 w 12192000"/>
              <a:gd name="connsiteY808" fmla="*/ 1523296 h 2210635"/>
              <a:gd name="connsiteX809" fmla="*/ 7317487 w 12192000"/>
              <a:gd name="connsiteY809" fmla="*/ 1523867 h 2210635"/>
              <a:gd name="connsiteX810" fmla="*/ 7335273 w 12192000"/>
              <a:gd name="connsiteY810" fmla="*/ 1498184 h 2210635"/>
              <a:gd name="connsiteX811" fmla="*/ 7352423 w 12192000"/>
              <a:gd name="connsiteY811" fmla="*/ 1473071 h 2210635"/>
              <a:gd name="connsiteX812" fmla="*/ 7369573 w 12192000"/>
              <a:gd name="connsiteY812" fmla="*/ 1447959 h 2210635"/>
              <a:gd name="connsiteX813" fmla="*/ 7386724 w 12192000"/>
              <a:gd name="connsiteY813" fmla="*/ 1422847 h 2210635"/>
              <a:gd name="connsiteX814" fmla="*/ 7375925 w 12192000"/>
              <a:gd name="connsiteY814" fmla="*/ 1422847 h 2210635"/>
              <a:gd name="connsiteX815" fmla="*/ 7365762 w 12192000"/>
              <a:gd name="connsiteY815" fmla="*/ 1422847 h 2210635"/>
              <a:gd name="connsiteX816" fmla="*/ 7354964 w 12192000"/>
              <a:gd name="connsiteY816" fmla="*/ 1423988 h 2210635"/>
              <a:gd name="connsiteX817" fmla="*/ 7344165 w 12192000"/>
              <a:gd name="connsiteY817" fmla="*/ 1423988 h 2210635"/>
              <a:gd name="connsiteX818" fmla="*/ 7359410 w 12192000"/>
              <a:gd name="connsiteY818" fmla="*/ 1401159 h 2210635"/>
              <a:gd name="connsiteX819" fmla="*/ 7375290 w 12192000"/>
              <a:gd name="connsiteY819" fmla="*/ 1378900 h 2210635"/>
              <a:gd name="connsiteX820" fmla="*/ 7390535 w 12192000"/>
              <a:gd name="connsiteY820" fmla="*/ 1356070 h 2210635"/>
              <a:gd name="connsiteX821" fmla="*/ 7405780 w 12192000"/>
              <a:gd name="connsiteY821" fmla="*/ 1333241 h 2210635"/>
              <a:gd name="connsiteX822" fmla="*/ 7400063 w 12192000"/>
              <a:gd name="connsiteY822" fmla="*/ 1333241 h 2210635"/>
              <a:gd name="connsiteX823" fmla="*/ 7393076 w 12192000"/>
              <a:gd name="connsiteY823" fmla="*/ 1334382 h 2210635"/>
              <a:gd name="connsiteX824" fmla="*/ 7386088 w 12192000"/>
              <a:gd name="connsiteY824" fmla="*/ 1334382 h 2210635"/>
              <a:gd name="connsiteX825" fmla="*/ 7379101 w 12192000"/>
              <a:gd name="connsiteY825" fmla="*/ 1334382 h 2210635"/>
              <a:gd name="connsiteX826" fmla="*/ 7396252 w 12192000"/>
              <a:gd name="connsiteY826" fmla="*/ 1309270 h 2210635"/>
              <a:gd name="connsiteX827" fmla="*/ 7412767 w 12192000"/>
              <a:gd name="connsiteY827" fmla="*/ 1284728 h 2210635"/>
              <a:gd name="connsiteX828" fmla="*/ 7430552 w 12192000"/>
              <a:gd name="connsiteY828" fmla="*/ 1260187 h 2210635"/>
              <a:gd name="connsiteX829" fmla="*/ 7447067 w 12192000"/>
              <a:gd name="connsiteY829" fmla="*/ 1235645 h 2210635"/>
              <a:gd name="connsiteX830" fmla="*/ 7455325 w 12192000"/>
              <a:gd name="connsiteY830" fmla="*/ 1250484 h 2210635"/>
              <a:gd name="connsiteX831" fmla="*/ 7463583 w 12192000"/>
              <a:gd name="connsiteY831" fmla="*/ 1265894 h 2210635"/>
              <a:gd name="connsiteX832" fmla="*/ 7472475 w 12192000"/>
              <a:gd name="connsiteY832" fmla="*/ 1280162 h 2210635"/>
              <a:gd name="connsiteX833" fmla="*/ 7480733 w 12192000"/>
              <a:gd name="connsiteY833" fmla="*/ 1295002 h 2210635"/>
              <a:gd name="connsiteX834" fmla="*/ 7488991 w 12192000"/>
              <a:gd name="connsiteY834" fmla="*/ 1310411 h 2210635"/>
              <a:gd name="connsiteX835" fmla="*/ 7497883 w 12192000"/>
              <a:gd name="connsiteY835" fmla="*/ 1324680 h 2210635"/>
              <a:gd name="connsiteX836" fmla="*/ 7506776 w 12192000"/>
              <a:gd name="connsiteY836" fmla="*/ 1339519 h 2210635"/>
              <a:gd name="connsiteX837" fmla="*/ 7515034 w 12192000"/>
              <a:gd name="connsiteY837" fmla="*/ 1354929 h 2210635"/>
              <a:gd name="connsiteX838" fmla="*/ 7508047 w 12192000"/>
              <a:gd name="connsiteY838" fmla="*/ 1352646 h 2210635"/>
              <a:gd name="connsiteX839" fmla="*/ 7501059 w 12192000"/>
              <a:gd name="connsiteY839" fmla="*/ 1349792 h 2210635"/>
              <a:gd name="connsiteX840" fmla="*/ 7494072 w 12192000"/>
              <a:gd name="connsiteY840" fmla="*/ 1348080 h 2210635"/>
              <a:gd name="connsiteX841" fmla="*/ 7487720 w 12192000"/>
              <a:gd name="connsiteY841" fmla="*/ 1345797 h 2210635"/>
              <a:gd name="connsiteX842" fmla="*/ 7495978 w 12192000"/>
              <a:gd name="connsiteY842" fmla="*/ 1359495 h 2210635"/>
              <a:gd name="connsiteX843" fmla="*/ 7503600 w 12192000"/>
              <a:gd name="connsiteY843" fmla="*/ 1373192 h 2210635"/>
              <a:gd name="connsiteX844" fmla="*/ 7511223 w 12192000"/>
              <a:gd name="connsiteY844" fmla="*/ 1386890 h 2210635"/>
              <a:gd name="connsiteX845" fmla="*/ 7518845 w 12192000"/>
              <a:gd name="connsiteY845" fmla="*/ 1400588 h 2210635"/>
              <a:gd name="connsiteX846" fmla="*/ 7526467 w 12192000"/>
              <a:gd name="connsiteY846" fmla="*/ 1413715 h 2210635"/>
              <a:gd name="connsiteX847" fmla="*/ 7534725 w 12192000"/>
              <a:gd name="connsiteY847" fmla="*/ 1427412 h 2210635"/>
              <a:gd name="connsiteX848" fmla="*/ 7542347 w 12192000"/>
              <a:gd name="connsiteY848" fmla="*/ 1441110 h 2210635"/>
              <a:gd name="connsiteX849" fmla="*/ 7549970 w 12192000"/>
              <a:gd name="connsiteY849" fmla="*/ 1454808 h 2210635"/>
              <a:gd name="connsiteX850" fmla="*/ 7539171 w 12192000"/>
              <a:gd name="connsiteY850" fmla="*/ 1451383 h 2210635"/>
              <a:gd name="connsiteX851" fmla="*/ 7528373 w 12192000"/>
              <a:gd name="connsiteY851" fmla="*/ 1447959 h 2210635"/>
              <a:gd name="connsiteX852" fmla="*/ 7518210 w 12192000"/>
              <a:gd name="connsiteY852" fmla="*/ 1444535 h 2210635"/>
              <a:gd name="connsiteX853" fmla="*/ 7507411 w 12192000"/>
              <a:gd name="connsiteY853" fmla="*/ 1441110 h 2210635"/>
              <a:gd name="connsiteX854" fmla="*/ 7515669 w 12192000"/>
              <a:gd name="connsiteY854" fmla="*/ 1455949 h 2210635"/>
              <a:gd name="connsiteX855" fmla="*/ 7523926 w 12192000"/>
              <a:gd name="connsiteY855" fmla="*/ 1470788 h 2210635"/>
              <a:gd name="connsiteX856" fmla="*/ 7532819 w 12192000"/>
              <a:gd name="connsiteY856" fmla="*/ 1486198 h 2210635"/>
              <a:gd name="connsiteX857" fmla="*/ 7541712 w 12192000"/>
              <a:gd name="connsiteY857" fmla="*/ 1501608 h 2210635"/>
              <a:gd name="connsiteX858" fmla="*/ 7549970 w 12192000"/>
              <a:gd name="connsiteY858" fmla="*/ 1517018 h 2210635"/>
              <a:gd name="connsiteX859" fmla="*/ 7558862 w 12192000"/>
              <a:gd name="connsiteY859" fmla="*/ 1531857 h 2210635"/>
              <a:gd name="connsiteX860" fmla="*/ 7567120 w 12192000"/>
              <a:gd name="connsiteY860" fmla="*/ 1546696 h 2210635"/>
              <a:gd name="connsiteX861" fmla="*/ 7576648 w 12192000"/>
              <a:gd name="connsiteY861" fmla="*/ 1562106 h 2210635"/>
              <a:gd name="connsiteX862" fmla="*/ 7550605 w 12192000"/>
              <a:gd name="connsiteY862" fmla="*/ 1553545 h 2210635"/>
              <a:gd name="connsiteX863" fmla="*/ 7525197 w 12192000"/>
              <a:gd name="connsiteY863" fmla="*/ 1546126 h 2210635"/>
              <a:gd name="connsiteX864" fmla="*/ 7500424 w 12192000"/>
              <a:gd name="connsiteY864" fmla="*/ 1538135 h 2210635"/>
              <a:gd name="connsiteX865" fmla="*/ 7475016 w 12192000"/>
              <a:gd name="connsiteY865" fmla="*/ 1530145 h 2210635"/>
              <a:gd name="connsiteX866" fmla="*/ 7475016 w 12192000"/>
              <a:gd name="connsiteY866" fmla="*/ 1606624 h 2210635"/>
              <a:gd name="connsiteX867" fmla="*/ 7520750 w 12192000"/>
              <a:gd name="connsiteY867" fmla="*/ 1613473 h 2210635"/>
              <a:gd name="connsiteX868" fmla="*/ 7566485 w 12192000"/>
              <a:gd name="connsiteY868" fmla="*/ 1619751 h 2210635"/>
              <a:gd name="connsiteX869" fmla="*/ 7612219 w 12192000"/>
              <a:gd name="connsiteY869" fmla="*/ 1626599 h 2210635"/>
              <a:gd name="connsiteX870" fmla="*/ 7657953 w 12192000"/>
              <a:gd name="connsiteY870" fmla="*/ 1633448 h 2210635"/>
              <a:gd name="connsiteX871" fmla="*/ 7703052 w 12192000"/>
              <a:gd name="connsiteY871" fmla="*/ 1639156 h 2210635"/>
              <a:gd name="connsiteX872" fmla="*/ 7748787 w 12192000"/>
              <a:gd name="connsiteY872" fmla="*/ 1645434 h 2210635"/>
              <a:gd name="connsiteX873" fmla="*/ 7794521 w 12192000"/>
              <a:gd name="connsiteY873" fmla="*/ 1651712 h 2210635"/>
              <a:gd name="connsiteX874" fmla="*/ 7840255 w 12192000"/>
              <a:gd name="connsiteY874" fmla="*/ 1657990 h 2210635"/>
              <a:gd name="connsiteX875" fmla="*/ 7840255 w 12192000"/>
              <a:gd name="connsiteY875" fmla="*/ 1538135 h 2210635"/>
              <a:gd name="connsiteX876" fmla="*/ 7818023 w 12192000"/>
              <a:gd name="connsiteY876" fmla="*/ 1539277 h 2210635"/>
              <a:gd name="connsiteX877" fmla="*/ 7795791 w 12192000"/>
              <a:gd name="connsiteY877" fmla="*/ 1539848 h 2210635"/>
              <a:gd name="connsiteX878" fmla="*/ 7772924 w 12192000"/>
              <a:gd name="connsiteY878" fmla="*/ 1540989 h 2210635"/>
              <a:gd name="connsiteX879" fmla="*/ 7751328 w 12192000"/>
              <a:gd name="connsiteY879" fmla="*/ 1542130 h 2210635"/>
              <a:gd name="connsiteX880" fmla="*/ 7729096 w 12192000"/>
              <a:gd name="connsiteY880" fmla="*/ 1542701 h 2210635"/>
              <a:gd name="connsiteX881" fmla="*/ 7706228 w 12192000"/>
              <a:gd name="connsiteY881" fmla="*/ 1543272 h 2210635"/>
              <a:gd name="connsiteX882" fmla="*/ 7683996 w 12192000"/>
              <a:gd name="connsiteY882" fmla="*/ 1544413 h 2210635"/>
              <a:gd name="connsiteX883" fmla="*/ 7661765 w 12192000"/>
              <a:gd name="connsiteY883" fmla="*/ 1544984 h 2210635"/>
              <a:gd name="connsiteX884" fmla="*/ 7677009 w 12192000"/>
              <a:gd name="connsiteY884" fmla="*/ 1523296 h 2210635"/>
              <a:gd name="connsiteX885" fmla="*/ 7692254 w 12192000"/>
              <a:gd name="connsiteY885" fmla="*/ 1500467 h 2210635"/>
              <a:gd name="connsiteX886" fmla="*/ 7707499 w 12192000"/>
              <a:gd name="connsiteY886" fmla="*/ 1477637 h 2210635"/>
              <a:gd name="connsiteX887" fmla="*/ 7722744 w 12192000"/>
              <a:gd name="connsiteY887" fmla="*/ 1455379 h 2210635"/>
              <a:gd name="connsiteX888" fmla="*/ 7737988 w 12192000"/>
              <a:gd name="connsiteY888" fmla="*/ 1432549 h 2210635"/>
              <a:gd name="connsiteX889" fmla="*/ 7753233 w 12192000"/>
              <a:gd name="connsiteY889" fmla="*/ 1410861 h 2210635"/>
              <a:gd name="connsiteX890" fmla="*/ 7769113 w 12192000"/>
              <a:gd name="connsiteY890" fmla="*/ 1388032 h 2210635"/>
              <a:gd name="connsiteX891" fmla="*/ 7784358 w 12192000"/>
              <a:gd name="connsiteY891" fmla="*/ 1365773 h 2210635"/>
              <a:gd name="connsiteX892" fmla="*/ 7765302 w 12192000"/>
              <a:gd name="connsiteY892" fmla="*/ 1366344 h 2210635"/>
              <a:gd name="connsiteX893" fmla="*/ 7746246 w 12192000"/>
              <a:gd name="connsiteY893" fmla="*/ 1366914 h 2210635"/>
              <a:gd name="connsiteX894" fmla="*/ 7727190 w 12192000"/>
              <a:gd name="connsiteY894" fmla="*/ 1367485 h 2210635"/>
              <a:gd name="connsiteX895" fmla="*/ 7708134 w 12192000"/>
              <a:gd name="connsiteY895" fmla="*/ 1368627 h 2210635"/>
              <a:gd name="connsiteX896" fmla="*/ 7722108 w 12192000"/>
              <a:gd name="connsiteY896" fmla="*/ 1348651 h 2210635"/>
              <a:gd name="connsiteX897" fmla="*/ 7736083 w 12192000"/>
              <a:gd name="connsiteY897" fmla="*/ 1328104 h 2210635"/>
              <a:gd name="connsiteX898" fmla="*/ 7749422 w 12192000"/>
              <a:gd name="connsiteY898" fmla="*/ 1308128 h 2210635"/>
              <a:gd name="connsiteX899" fmla="*/ 7763396 w 12192000"/>
              <a:gd name="connsiteY899" fmla="*/ 1287582 h 2210635"/>
              <a:gd name="connsiteX900" fmla="*/ 7776735 w 12192000"/>
              <a:gd name="connsiteY900" fmla="*/ 1267606 h 2210635"/>
              <a:gd name="connsiteX901" fmla="*/ 7790710 w 12192000"/>
              <a:gd name="connsiteY901" fmla="*/ 1247060 h 2210635"/>
              <a:gd name="connsiteX902" fmla="*/ 7804684 w 12192000"/>
              <a:gd name="connsiteY902" fmla="*/ 1227655 h 2210635"/>
              <a:gd name="connsiteX903" fmla="*/ 7818023 w 12192000"/>
              <a:gd name="connsiteY903" fmla="*/ 1207108 h 2210635"/>
              <a:gd name="connsiteX904" fmla="*/ 7805955 w 12192000"/>
              <a:gd name="connsiteY904" fmla="*/ 1207679 h 2210635"/>
              <a:gd name="connsiteX905" fmla="*/ 7794521 w 12192000"/>
              <a:gd name="connsiteY905" fmla="*/ 1208250 h 2210635"/>
              <a:gd name="connsiteX906" fmla="*/ 7782452 w 12192000"/>
              <a:gd name="connsiteY906" fmla="*/ 1208820 h 2210635"/>
              <a:gd name="connsiteX907" fmla="*/ 7771019 w 12192000"/>
              <a:gd name="connsiteY907" fmla="*/ 1208820 h 2210635"/>
              <a:gd name="connsiteX908" fmla="*/ 7785628 w 12192000"/>
              <a:gd name="connsiteY908" fmla="*/ 1187132 h 2210635"/>
              <a:gd name="connsiteX909" fmla="*/ 7800873 w 12192000"/>
              <a:gd name="connsiteY909" fmla="*/ 1165444 h 2210635"/>
              <a:gd name="connsiteX910" fmla="*/ 7814847 w 12192000"/>
              <a:gd name="connsiteY910" fmla="*/ 1143186 h 2210635"/>
              <a:gd name="connsiteX911" fmla="*/ 7830092 w 12192000"/>
              <a:gd name="connsiteY911" fmla="*/ 1121498 h 2210635"/>
              <a:gd name="connsiteX912" fmla="*/ 7845337 w 12192000"/>
              <a:gd name="connsiteY912" fmla="*/ 1099239 h 2210635"/>
              <a:gd name="connsiteX913" fmla="*/ 7859946 w 12192000"/>
              <a:gd name="connsiteY913" fmla="*/ 1076980 h 2210635"/>
              <a:gd name="connsiteX914" fmla="*/ 7875191 w 12192000"/>
              <a:gd name="connsiteY914" fmla="*/ 1055292 h 2210635"/>
              <a:gd name="connsiteX915" fmla="*/ 7890436 w 12192000"/>
              <a:gd name="connsiteY915" fmla="*/ 1033033 h 2210635"/>
              <a:gd name="connsiteX916" fmla="*/ 7905046 w 12192000"/>
              <a:gd name="connsiteY916" fmla="*/ 1059287 h 2210635"/>
              <a:gd name="connsiteX917" fmla="*/ 7920290 w 12192000"/>
              <a:gd name="connsiteY917" fmla="*/ 1084970 h 2210635"/>
              <a:gd name="connsiteX918" fmla="*/ 7934900 w 12192000"/>
              <a:gd name="connsiteY918" fmla="*/ 1111224 h 2210635"/>
              <a:gd name="connsiteX919" fmla="*/ 7950145 w 12192000"/>
              <a:gd name="connsiteY919" fmla="*/ 1136907 h 2210635"/>
              <a:gd name="connsiteX920" fmla="*/ 7965389 w 12192000"/>
              <a:gd name="connsiteY920" fmla="*/ 1162591 h 2210635"/>
              <a:gd name="connsiteX921" fmla="*/ 7979364 w 12192000"/>
              <a:gd name="connsiteY921" fmla="*/ 1188274 h 2210635"/>
              <a:gd name="connsiteX922" fmla="*/ 7994609 w 12192000"/>
              <a:gd name="connsiteY922" fmla="*/ 1214528 h 2210635"/>
              <a:gd name="connsiteX923" fmla="*/ 8009853 w 12192000"/>
              <a:gd name="connsiteY923" fmla="*/ 1240211 h 2210635"/>
              <a:gd name="connsiteX924" fmla="*/ 7997785 w 12192000"/>
              <a:gd name="connsiteY924" fmla="*/ 1236786 h 2210635"/>
              <a:gd name="connsiteX925" fmla="*/ 7985716 w 12192000"/>
              <a:gd name="connsiteY925" fmla="*/ 1232791 h 2210635"/>
              <a:gd name="connsiteX926" fmla="*/ 7974282 w 12192000"/>
              <a:gd name="connsiteY926" fmla="*/ 1229367 h 2210635"/>
              <a:gd name="connsiteX927" fmla="*/ 7962213 w 12192000"/>
              <a:gd name="connsiteY927" fmla="*/ 1225942 h 2210635"/>
              <a:gd name="connsiteX928" fmla="*/ 7975553 w 12192000"/>
              <a:gd name="connsiteY928" fmla="*/ 1249913 h 2210635"/>
              <a:gd name="connsiteX929" fmla="*/ 7989527 w 12192000"/>
              <a:gd name="connsiteY929" fmla="*/ 1273314 h 2210635"/>
              <a:gd name="connsiteX930" fmla="*/ 8003501 w 12192000"/>
              <a:gd name="connsiteY930" fmla="*/ 1297284 h 2210635"/>
              <a:gd name="connsiteX931" fmla="*/ 8016841 w 12192000"/>
              <a:gd name="connsiteY931" fmla="*/ 1321255 h 2210635"/>
              <a:gd name="connsiteX932" fmla="*/ 8030815 w 12192000"/>
              <a:gd name="connsiteY932" fmla="*/ 1344656 h 2210635"/>
              <a:gd name="connsiteX933" fmla="*/ 8044154 w 12192000"/>
              <a:gd name="connsiteY933" fmla="*/ 1368627 h 2210635"/>
              <a:gd name="connsiteX934" fmla="*/ 8058128 w 12192000"/>
              <a:gd name="connsiteY934" fmla="*/ 1392597 h 2210635"/>
              <a:gd name="connsiteX935" fmla="*/ 8072103 w 12192000"/>
              <a:gd name="connsiteY935" fmla="*/ 1415427 h 2210635"/>
              <a:gd name="connsiteX936" fmla="*/ 8053047 w 12192000"/>
              <a:gd name="connsiteY936" fmla="*/ 1410290 h 2210635"/>
              <a:gd name="connsiteX937" fmla="*/ 8033991 w 12192000"/>
              <a:gd name="connsiteY937" fmla="*/ 1404583 h 2210635"/>
              <a:gd name="connsiteX938" fmla="*/ 8014935 w 12192000"/>
              <a:gd name="connsiteY938" fmla="*/ 1399446 h 2210635"/>
              <a:gd name="connsiteX939" fmla="*/ 7996514 w 12192000"/>
              <a:gd name="connsiteY939" fmla="*/ 1393168 h 2210635"/>
              <a:gd name="connsiteX940" fmla="*/ 8011759 w 12192000"/>
              <a:gd name="connsiteY940" fmla="*/ 1419993 h 2210635"/>
              <a:gd name="connsiteX941" fmla="*/ 8027004 w 12192000"/>
              <a:gd name="connsiteY941" fmla="*/ 1446247 h 2210635"/>
              <a:gd name="connsiteX942" fmla="*/ 8042248 w 12192000"/>
              <a:gd name="connsiteY942" fmla="*/ 1472501 h 2210635"/>
              <a:gd name="connsiteX943" fmla="*/ 8057493 w 12192000"/>
              <a:gd name="connsiteY943" fmla="*/ 1499325 h 2210635"/>
              <a:gd name="connsiteX944" fmla="*/ 8072738 w 12192000"/>
              <a:gd name="connsiteY944" fmla="*/ 1525579 h 2210635"/>
              <a:gd name="connsiteX945" fmla="*/ 8087983 w 12192000"/>
              <a:gd name="connsiteY945" fmla="*/ 1551833 h 2210635"/>
              <a:gd name="connsiteX946" fmla="*/ 8103228 w 12192000"/>
              <a:gd name="connsiteY946" fmla="*/ 1578658 h 2210635"/>
              <a:gd name="connsiteX947" fmla="*/ 8118472 w 12192000"/>
              <a:gd name="connsiteY947" fmla="*/ 1604341 h 2210635"/>
              <a:gd name="connsiteX948" fmla="*/ 8096240 w 12192000"/>
              <a:gd name="connsiteY948" fmla="*/ 1598063 h 2210635"/>
              <a:gd name="connsiteX949" fmla="*/ 8074008 w 12192000"/>
              <a:gd name="connsiteY949" fmla="*/ 1591214 h 2210635"/>
              <a:gd name="connsiteX950" fmla="*/ 8051141 w 12192000"/>
              <a:gd name="connsiteY950" fmla="*/ 1584365 h 2210635"/>
              <a:gd name="connsiteX951" fmla="*/ 8028909 w 12192000"/>
              <a:gd name="connsiteY951" fmla="*/ 1578658 h 2210635"/>
              <a:gd name="connsiteX952" fmla="*/ 8007313 w 12192000"/>
              <a:gd name="connsiteY952" fmla="*/ 1571809 h 2210635"/>
              <a:gd name="connsiteX953" fmla="*/ 7985081 w 12192000"/>
              <a:gd name="connsiteY953" fmla="*/ 1564960 h 2210635"/>
              <a:gd name="connsiteX954" fmla="*/ 7962213 w 12192000"/>
              <a:gd name="connsiteY954" fmla="*/ 1558111 h 2210635"/>
              <a:gd name="connsiteX955" fmla="*/ 7939981 w 12192000"/>
              <a:gd name="connsiteY955" fmla="*/ 1551262 h 2210635"/>
              <a:gd name="connsiteX956" fmla="*/ 7939981 w 12192000"/>
              <a:gd name="connsiteY956" fmla="*/ 1670546 h 2210635"/>
              <a:gd name="connsiteX957" fmla="*/ 7996514 w 12192000"/>
              <a:gd name="connsiteY957" fmla="*/ 1678537 h 2210635"/>
              <a:gd name="connsiteX958" fmla="*/ 8053047 w 12192000"/>
              <a:gd name="connsiteY958" fmla="*/ 1685385 h 2210635"/>
              <a:gd name="connsiteX959" fmla="*/ 8108944 w 12192000"/>
              <a:gd name="connsiteY959" fmla="*/ 1692234 h 2210635"/>
              <a:gd name="connsiteX960" fmla="*/ 8164842 w 12192000"/>
              <a:gd name="connsiteY960" fmla="*/ 1697942 h 2210635"/>
              <a:gd name="connsiteX961" fmla="*/ 8221374 w 12192000"/>
              <a:gd name="connsiteY961" fmla="*/ 1704790 h 2210635"/>
              <a:gd name="connsiteX962" fmla="*/ 8277907 w 12192000"/>
              <a:gd name="connsiteY962" fmla="*/ 1711069 h 2210635"/>
              <a:gd name="connsiteX963" fmla="*/ 8333805 w 12192000"/>
              <a:gd name="connsiteY963" fmla="*/ 1716776 h 2210635"/>
              <a:gd name="connsiteX964" fmla="*/ 8390337 w 12192000"/>
              <a:gd name="connsiteY964" fmla="*/ 1723054 h 2210635"/>
              <a:gd name="connsiteX965" fmla="*/ 8390337 w 12192000"/>
              <a:gd name="connsiteY965" fmla="*/ 1523867 h 2210635"/>
              <a:gd name="connsiteX966" fmla="*/ 8356672 w 12192000"/>
              <a:gd name="connsiteY966" fmla="*/ 1525579 h 2210635"/>
              <a:gd name="connsiteX967" fmla="*/ 8324277 w 12192000"/>
              <a:gd name="connsiteY967" fmla="*/ 1528433 h 2210635"/>
              <a:gd name="connsiteX968" fmla="*/ 8290611 w 12192000"/>
              <a:gd name="connsiteY968" fmla="*/ 1530716 h 2210635"/>
              <a:gd name="connsiteX969" fmla="*/ 8256946 w 12192000"/>
              <a:gd name="connsiteY969" fmla="*/ 1532428 h 2210635"/>
              <a:gd name="connsiteX970" fmla="*/ 8224550 w 12192000"/>
              <a:gd name="connsiteY970" fmla="*/ 1535282 h 2210635"/>
              <a:gd name="connsiteX971" fmla="*/ 8190885 w 12192000"/>
              <a:gd name="connsiteY971" fmla="*/ 1537565 h 2210635"/>
              <a:gd name="connsiteX972" fmla="*/ 8157219 w 12192000"/>
              <a:gd name="connsiteY972" fmla="*/ 1539277 h 2210635"/>
              <a:gd name="connsiteX973" fmla="*/ 8124189 w 12192000"/>
              <a:gd name="connsiteY973" fmla="*/ 1540989 h 2210635"/>
              <a:gd name="connsiteX974" fmla="*/ 8147056 w 12192000"/>
              <a:gd name="connsiteY974" fmla="*/ 1507316 h 2210635"/>
              <a:gd name="connsiteX975" fmla="*/ 8169923 w 12192000"/>
              <a:gd name="connsiteY975" fmla="*/ 1473071 h 2210635"/>
              <a:gd name="connsiteX976" fmla="*/ 8192790 w 12192000"/>
              <a:gd name="connsiteY976" fmla="*/ 1438827 h 2210635"/>
              <a:gd name="connsiteX977" fmla="*/ 8215022 w 12192000"/>
              <a:gd name="connsiteY977" fmla="*/ 1405154 h 2210635"/>
              <a:gd name="connsiteX978" fmla="*/ 8237890 w 12192000"/>
              <a:gd name="connsiteY978" fmla="*/ 1370909 h 2210635"/>
              <a:gd name="connsiteX979" fmla="*/ 8260757 w 12192000"/>
              <a:gd name="connsiteY979" fmla="*/ 1336665 h 2210635"/>
              <a:gd name="connsiteX980" fmla="*/ 8283624 w 12192000"/>
              <a:gd name="connsiteY980" fmla="*/ 1302992 h 2210635"/>
              <a:gd name="connsiteX981" fmla="*/ 8306491 w 12192000"/>
              <a:gd name="connsiteY981" fmla="*/ 1268748 h 2210635"/>
              <a:gd name="connsiteX982" fmla="*/ 8278542 w 12192000"/>
              <a:gd name="connsiteY982" fmla="*/ 1270460 h 2210635"/>
              <a:gd name="connsiteX983" fmla="*/ 8249958 w 12192000"/>
              <a:gd name="connsiteY983" fmla="*/ 1272743 h 2210635"/>
              <a:gd name="connsiteX984" fmla="*/ 8222010 w 12192000"/>
              <a:gd name="connsiteY984" fmla="*/ 1273884 h 2210635"/>
              <a:gd name="connsiteX985" fmla="*/ 8194061 w 12192000"/>
              <a:gd name="connsiteY985" fmla="*/ 1276167 h 2210635"/>
              <a:gd name="connsiteX986" fmla="*/ 8214387 w 12192000"/>
              <a:gd name="connsiteY986" fmla="*/ 1245347 h 2210635"/>
              <a:gd name="connsiteX987" fmla="*/ 8234714 w 12192000"/>
              <a:gd name="connsiteY987" fmla="*/ 1215098 h 2210635"/>
              <a:gd name="connsiteX988" fmla="*/ 8255040 w 12192000"/>
              <a:gd name="connsiteY988" fmla="*/ 1184279 h 2210635"/>
              <a:gd name="connsiteX989" fmla="*/ 8275366 w 12192000"/>
              <a:gd name="connsiteY989" fmla="*/ 1153459 h 2210635"/>
              <a:gd name="connsiteX990" fmla="*/ 8295693 w 12192000"/>
              <a:gd name="connsiteY990" fmla="*/ 1123210 h 2210635"/>
              <a:gd name="connsiteX991" fmla="*/ 8316654 w 12192000"/>
              <a:gd name="connsiteY991" fmla="*/ 1092390 h 2210635"/>
              <a:gd name="connsiteX992" fmla="*/ 8336981 w 12192000"/>
              <a:gd name="connsiteY992" fmla="*/ 1062141 h 2210635"/>
              <a:gd name="connsiteX993" fmla="*/ 8357307 w 12192000"/>
              <a:gd name="connsiteY993" fmla="*/ 1031321 h 2210635"/>
              <a:gd name="connsiteX994" fmla="*/ 8339521 w 12192000"/>
              <a:gd name="connsiteY994" fmla="*/ 1032463 h 2210635"/>
              <a:gd name="connsiteX995" fmla="*/ 8321736 w 12192000"/>
              <a:gd name="connsiteY995" fmla="*/ 1033604 h 2210635"/>
              <a:gd name="connsiteX996" fmla="*/ 8304585 w 12192000"/>
              <a:gd name="connsiteY996" fmla="*/ 1035316 h 2210635"/>
              <a:gd name="connsiteX997" fmla="*/ 8286165 w 12192000"/>
              <a:gd name="connsiteY997" fmla="*/ 1035887 h 2210635"/>
              <a:gd name="connsiteX998" fmla="*/ 8309032 w 12192000"/>
              <a:gd name="connsiteY998" fmla="*/ 1002784 h 2210635"/>
              <a:gd name="connsiteX999" fmla="*/ 8331264 w 12192000"/>
              <a:gd name="connsiteY999" fmla="*/ 969682 h 2210635"/>
              <a:gd name="connsiteX1000" fmla="*/ 8352861 w 12192000"/>
              <a:gd name="connsiteY1000" fmla="*/ 936008 h 2210635"/>
              <a:gd name="connsiteX1001" fmla="*/ 8375092 w 12192000"/>
              <a:gd name="connsiteY1001" fmla="*/ 902335 h 2210635"/>
              <a:gd name="connsiteX1002" fmla="*/ 8397959 w 12192000"/>
              <a:gd name="connsiteY1002" fmla="*/ 868661 h 2210635"/>
              <a:gd name="connsiteX1003" fmla="*/ 8420191 w 12192000"/>
              <a:gd name="connsiteY1003" fmla="*/ 835559 h 2210635"/>
              <a:gd name="connsiteX1004" fmla="*/ 8442423 w 12192000"/>
              <a:gd name="connsiteY1004" fmla="*/ 801885 h 2210635"/>
              <a:gd name="connsiteX1005" fmla="*/ 8464020 w 12192000"/>
              <a:gd name="connsiteY1005" fmla="*/ 768212 h 2210635"/>
              <a:gd name="connsiteX1006" fmla="*/ 8486887 w 12192000"/>
              <a:gd name="connsiteY1006" fmla="*/ 805880 h 2210635"/>
              <a:gd name="connsiteX1007" fmla="*/ 8509119 w 12192000"/>
              <a:gd name="connsiteY1007" fmla="*/ 843549 h 2210635"/>
              <a:gd name="connsiteX1008" fmla="*/ 8531351 w 12192000"/>
              <a:gd name="connsiteY1008" fmla="*/ 881788 h 2210635"/>
              <a:gd name="connsiteX1009" fmla="*/ 8553583 w 12192000"/>
              <a:gd name="connsiteY1009" fmla="*/ 919457 h 2210635"/>
              <a:gd name="connsiteX1010" fmla="*/ 8576450 w 12192000"/>
              <a:gd name="connsiteY1010" fmla="*/ 957125 h 2210635"/>
              <a:gd name="connsiteX1011" fmla="*/ 8598682 w 12192000"/>
              <a:gd name="connsiteY1011" fmla="*/ 994794 h 2210635"/>
              <a:gd name="connsiteX1012" fmla="*/ 8620279 w 12192000"/>
              <a:gd name="connsiteY1012" fmla="*/ 1033033 h 2210635"/>
              <a:gd name="connsiteX1013" fmla="*/ 8643146 w 12192000"/>
              <a:gd name="connsiteY1013" fmla="*/ 1070702 h 2210635"/>
              <a:gd name="connsiteX1014" fmla="*/ 8625360 w 12192000"/>
              <a:gd name="connsiteY1014" fmla="*/ 1066136 h 2210635"/>
              <a:gd name="connsiteX1015" fmla="*/ 8607575 w 12192000"/>
              <a:gd name="connsiteY1015" fmla="*/ 1061000 h 2210635"/>
              <a:gd name="connsiteX1016" fmla="*/ 8589789 w 12192000"/>
              <a:gd name="connsiteY1016" fmla="*/ 1056434 h 2210635"/>
              <a:gd name="connsiteX1017" fmla="*/ 8572004 w 12192000"/>
              <a:gd name="connsiteY1017" fmla="*/ 1051868 h 2210635"/>
              <a:gd name="connsiteX1018" fmla="*/ 8592330 w 12192000"/>
              <a:gd name="connsiteY1018" fmla="*/ 1086683 h 2210635"/>
              <a:gd name="connsiteX1019" fmla="*/ 8612656 w 12192000"/>
              <a:gd name="connsiteY1019" fmla="*/ 1121498 h 2210635"/>
              <a:gd name="connsiteX1020" fmla="*/ 8633618 w 12192000"/>
              <a:gd name="connsiteY1020" fmla="*/ 1155742 h 2210635"/>
              <a:gd name="connsiteX1021" fmla="*/ 8653944 w 12192000"/>
              <a:gd name="connsiteY1021" fmla="*/ 1190557 h 2210635"/>
              <a:gd name="connsiteX1022" fmla="*/ 8674906 w 12192000"/>
              <a:gd name="connsiteY1022" fmla="*/ 1224801 h 2210635"/>
              <a:gd name="connsiteX1023" fmla="*/ 8694597 w 12192000"/>
              <a:gd name="connsiteY1023" fmla="*/ 1259045 h 2210635"/>
              <a:gd name="connsiteX1024" fmla="*/ 8714923 w 12192000"/>
              <a:gd name="connsiteY1024" fmla="*/ 1293860 h 2210635"/>
              <a:gd name="connsiteX1025" fmla="*/ 8735885 w 12192000"/>
              <a:gd name="connsiteY1025" fmla="*/ 1328104 h 2210635"/>
              <a:gd name="connsiteX1026" fmla="*/ 8707301 w 12192000"/>
              <a:gd name="connsiteY1026" fmla="*/ 1321255 h 2210635"/>
              <a:gd name="connsiteX1027" fmla="*/ 8679352 w 12192000"/>
              <a:gd name="connsiteY1027" fmla="*/ 1313836 h 2210635"/>
              <a:gd name="connsiteX1028" fmla="*/ 8650768 w 12192000"/>
              <a:gd name="connsiteY1028" fmla="*/ 1306416 h 2210635"/>
              <a:gd name="connsiteX1029" fmla="*/ 8622820 w 12192000"/>
              <a:gd name="connsiteY1029" fmla="*/ 1299567 h 2210635"/>
              <a:gd name="connsiteX1030" fmla="*/ 8645687 w 12192000"/>
              <a:gd name="connsiteY1030" fmla="*/ 1337807 h 2210635"/>
              <a:gd name="connsiteX1031" fmla="*/ 8667919 w 12192000"/>
              <a:gd name="connsiteY1031" fmla="*/ 1376046 h 2210635"/>
              <a:gd name="connsiteX1032" fmla="*/ 8690786 w 12192000"/>
              <a:gd name="connsiteY1032" fmla="*/ 1414856 h 2210635"/>
              <a:gd name="connsiteX1033" fmla="*/ 8713653 w 12192000"/>
              <a:gd name="connsiteY1033" fmla="*/ 1453096 h 2210635"/>
              <a:gd name="connsiteX1034" fmla="*/ 8736520 w 12192000"/>
              <a:gd name="connsiteY1034" fmla="*/ 1491335 h 2210635"/>
              <a:gd name="connsiteX1035" fmla="*/ 8759387 w 12192000"/>
              <a:gd name="connsiteY1035" fmla="*/ 1530145 h 2210635"/>
              <a:gd name="connsiteX1036" fmla="*/ 8782254 w 12192000"/>
              <a:gd name="connsiteY1036" fmla="*/ 1568384 h 2210635"/>
              <a:gd name="connsiteX1037" fmla="*/ 8805122 w 12192000"/>
              <a:gd name="connsiteY1037" fmla="*/ 1606624 h 2210635"/>
              <a:gd name="connsiteX1038" fmla="*/ 8772091 w 12192000"/>
              <a:gd name="connsiteY1038" fmla="*/ 1598063 h 2210635"/>
              <a:gd name="connsiteX1039" fmla="*/ 8738426 w 12192000"/>
              <a:gd name="connsiteY1039" fmla="*/ 1590072 h 2210635"/>
              <a:gd name="connsiteX1040" fmla="*/ 8705395 w 12192000"/>
              <a:gd name="connsiteY1040" fmla="*/ 1580941 h 2210635"/>
              <a:gd name="connsiteX1041" fmla="*/ 8671730 w 12192000"/>
              <a:gd name="connsiteY1041" fmla="*/ 1572950 h 2210635"/>
              <a:gd name="connsiteX1042" fmla="*/ 8638700 w 12192000"/>
              <a:gd name="connsiteY1042" fmla="*/ 1563818 h 2210635"/>
              <a:gd name="connsiteX1043" fmla="*/ 8605034 w 12192000"/>
              <a:gd name="connsiteY1043" fmla="*/ 1555257 h 2210635"/>
              <a:gd name="connsiteX1044" fmla="*/ 8572004 w 12192000"/>
              <a:gd name="connsiteY1044" fmla="*/ 1546696 h 2210635"/>
              <a:gd name="connsiteX1045" fmla="*/ 8538973 w 12192000"/>
              <a:gd name="connsiteY1045" fmla="*/ 1538135 h 2210635"/>
              <a:gd name="connsiteX1046" fmla="*/ 8538973 w 12192000"/>
              <a:gd name="connsiteY1046" fmla="*/ 1737322 h 2210635"/>
              <a:gd name="connsiteX1047" fmla="*/ 8585978 w 12192000"/>
              <a:gd name="connsiteY1047" fmla="*/ 1741318 h 2210635"/>
              <a:gd name="connsiteX1048" fmla="*/ 8633618 w 12192000"/>
              <a:gd name="connsiteY1048" fmla="*/ 1745313 h 2210635"/>
              <a:gd name="connsiteX1049" fmla="*/ 8679987 w 12192000"/>
              <a:gd name="connsiteY1049" fmla="*/ 1749308 h 2210635"/>
              <a:gd name="connsiteX1050" fmla="*/ 8726992 w 12192000"/>
              <a:gd name="connsiteY1050" fmla="*/ 1752732 h 2210635"/>
              <a:gd name="connsiteX1051" fmla="*/ 8774632 w 12192000"/>
              <a:gd name="connsiteY1051" fmla="*/ 1756157 h 2210635"/>
              <a:gd name="connsiteX1052" fmla="*/ 8821637 w 12192000"/>
              <a:gd name="connsiteY1052" fmla="*/ 1759581 h 2210635"/>
              <a:gd name="connsiteX1053" fmla="*/ 8868641 w 12192000"/>
              <a:gd name="connsiteY1053" fmla="*/ 1763006 h 2210635"/>
              <a:gd name="connsiteX1054" fmla="*/ 8916281 w 12192000"/>
              <a:gd name="connsiteY1054" fmla="*/ 1766430 h 2210635"/>
              <a:gd name="connsiteX1055" fmla="*/ 8916281 w 12192000"/>
              <a:gd name="connsiteY1055" fmla="*/ 1689951 h 2210635"/>
              <a:gd name="connsiteX1056" fmla="*/ 8890238 w 12192000"/>
              <a:gd name="connsiteY1056" fmla="*/ 1692805 h 2210635"/>
              <a:gd name="connsiteX1057" fmla="*/ 8864830 w 12192000"/>
              <a:gd name="connsiteY1057" fmla="*/ 1695659 h 2210635"/>
              <a:gd name="connsiteX1058" fmla="*/ 8840058 w 12192000"/>
              <a:gd name="connsiteY1058" fmla="*/ 1697942 h 2210635"/>
              <a:gd name="connsiteX1059" fmla="*/ 8814650 w 12192000"/>
              <a:gd name="connsiteY1059" fmla="*/ 1700795 h 2210635"/>
              <a:gd name="connsiteX1060" fmla="*/ 8822907 w 12192000"/>
              <a:gd name="connsiteY1060" fmla="*/ 1687098 h 2210635"/>
              <a:gd name="connsiteX1061" fmla="*/ 8832435 w 12192000"/>
              <a:gd name="connsiteY1061" fmla="*/ 1673971 h 2210635"/>
              <a:gd name="connsiteX1062" fmla="*/ 8840693 w 12192000"/>
              <a:gd name="connsiteY1062" fmla="*/ 1660273 h 2210635"/>
              <a:gd name="connsiteX1063" fmla="*/ 8848950 w 12192000"/>
              <a:gd name="connsiteY1063" fmla="*/ 1647717 h 2210635"/>
              <a:gd name="connsiteX1064" fmla="*/ 8858478 w 12192000"/>
              <a:gd name="connsiteY1064" fmla="*/ 1634590 h 2210635"/>
              <a:gd name="connsiteX1065" fmla="*/ 8866736 w 12192000"/>
              <a:gd name="connsiteY1065" fmla="*/ 1620892 h 2210635"/>
              <a:gd name="connsiteX1066" fmla="*/ 8875629 w 12192000"/>
              <a:gd name="connsiteY1066" fmla="*/ 1607765 h 2210635"/>
              <a:gd name="connsiteX1067" fmla="*/ 8883886 w 12192000"/>
              <a:gd name="connsiteY1067" fmla="*/ 1594068 h 2210635"/>
              <a:gd name="connsiteX1068" fmla="*/ 8873723 w 12192000"/>
              <a:gd name="connsiteY1068" fmla="*/ 1595780 h 2210635"/>
              <a:gd name="connsiteX1069" fmla="*/ 8862925 w 12192000"/>
              <a:gd name="connsiteY1069" fmla="*/ 1596921 h 2210635"/>
              <a:gd name="connsiteX1070" fmla="*/ 8852126 w 12192000"/>
              <a:gd name="connsiteY1070" fmla="*/ 1597492 h 2210635"/>
              <a:gd name="connsiteX1071" fmla="*/ 8841328 w 12192000"/>
              <a:gd name="connsiteY1071" fmla="*/ 1599204 h 2210635"/>
              <a:gd name="connsiteX1072" fmla="*/ 8856573 w 12192000"/>
              <a:gd name="connsiteY1072" fmla="*/ 1575233 h 2210635"/>
              <a:gd name="connsiteX1073" fmla="*/ 8871817 w 12192000"/>
              <a:gd name="connsiteY1073" fmla="*/ 1551262 h 2210635"/>
              <a:gd name="connsiteX1074" fmla="*/ 8887697 w 12192000"/>
              <a:gd name="connsiteY1074" fmla="*/ 1527291 h 2210635"/>
              <a:gd name="connsiteX1075" fmla="*/ 8902942 w 12192000"/>
              <a:gd name="connsiteY1075" fmla="*/ 1503320 h 2210635"/>
              <a:gd name="connsiteX1076" fmla="*/ 8896590 w 12192000"/>
              <a:gd name="connsiteY1076" fmla="*/ 1503891 h 2210635"/>
              <a:gd name="connsiteX1077" fmla="*/ 8889603 w 12192000"/>
              <a:gd name="connsiteY1077" fmla="*/ 1504462 h 2210635"/>
              <a:gd name="connsiteX1078" fmla="*/ 8883251 w 12192000"/>
              <a:gd name="connsiteY1078" fmla="*/ 1505033 h 2210635"/>
              <a:gd name="connsiteX1079" fmla="*/ 8876264 w 12192000"/>
              <a:gd name="connsiteY1079" fmla="*/ 1506745 h 2210635"/>
              <a:gd name="connsiteX1080" fmla="*/ 8885157 w 12192000"/>
              <a:gd name="connsiteY1080" fmla="*/ 1493047 h 2210635"/>
              <a:gd name="connsiteX1081" fmla="*/ 8893414 w 12192000"/>
              <a:gd name="connsiteY1081" fmla="*/ 1479920 h 2210635"/>
              <a:gd name="connsiteX1082" fmla="*/ 8901672 w 12192000"/>
              <a:gd name="connsiteY1082" fmla="*/ 1466793 h 2210635"/>
              <a:gd name="connsiteX1083" fmla="*/ 8909929 w 12192000"/>
              <a:gd name="connsiteY1083" fmla="*/ 1453666 h 2210635"/>
              <a:gd name="connsiteX1084" fmla="*/ 8918187 w 12192000"/>
              <a:gd name="connsiteY1084" fmla="*/ 1441110 h 2210635"/>
              <a:gd name="connsiteX1085" fmla="*/ 8927080 w 12192000"/>
              <a:gd name="connsiteY1085" fmla="*/ 1427983 h 2210635"/>
              <a:gd name="connsiteX1086" fmla="*/ 8935337 w 12192000"/>
              <a:gd name="connsiteY1086" fmla="*/ 1414856 h 2210635"/>
              <a:gd name="connsiteX1087" fmla="*/ 8944230 w 12192000"/>
              <a:gd name="connsiteY1087" fmla="*/ 1401729 h 2210635"/>
              <a:gd name="connsiteX1088" fmla="*/ 8952488 w 12192000"/>
              <a:gd name="connsiteY1088" fmla="*/ 1416568 h 2210635"/>
              <a:gd name="connsiteX1089" fmla="*/ 8961380 w 12192000"/>
              <a:gd name="connsiteY1089" fmla="*/ 1429695 h 2210635"/>
              <a:gd name="connsiteX1090" fmla="*/ 8969638 w 12192000"/>
              <a:gd name="connsiteY1090" fmla="*/ 1444535 h 2210635"/>
              <a:gd name="connsiteX1091" fmla="*/ 8977896 w 12192000"/>
              <a:gd name="connsiteY1091" fmla="*/ 1458232 h 2210635"/>
              <a:gd name="connsiteX1092" fmla="*/ 8986153 w 12192000"/>
              <a:gd name="connsiteY1092" fmla="*/ 1472501 h 2210635"/>
              <a:gd name="connsiteX1093" fmla="*/ 8994411 w 12192000"/>
              <a:gd name="connsiteY1093" fmla="*/ 1486198 h 2210635"/>
              <a:gd name="connsiteX1094" fmla="*/ 9003304 w 12192000"/>
              <a:gd name="connsiteY1094" fmla="*/ 1500467 h 2210635"/>
              <a:gd name="connsiteX1095" fmla="*/ 9012196 w 12192000"/>
              <a:gd name="connsiteY1095" fmla="*/ 1514735 h 2210635"/>
              <a:gd name="connsiteX1096" fmla="*/ 9005209 w 12192000"/>
              <a:gd name="connsiteY1096" fmla="*/ 1513023 h 2210635"/>
              <a:gd name="connsiteX1097" fmla="*/ 8998222 w 12192000"/>
              <a:gd name="connsiteY1097" fmla="*/ 1511311 h 2210635"/>
              <a:gd name="connsiteX1098" fmla="*/ 8991870 w 12192000"/>
              <a:gd name="connsiteY1098" fmla="*/ 1510169 h 2210635"/>
              <a:gd name="connsiteX1099" fmla="*/ 8984883 w 12192000"/>
              <a:gd name="connsiteY1099" fmla="*/ 1507886 h 2210635"/>
              <a:gd name="connsiteX1100" fmla="*/ 8992505 w 12192000"/>
              <a:gd name="connsiteY1100" fmla="*/ 1521013 h 2210635"/>
              <a:gd name="connsiteX1101" fmla="*/ 9000128 w 12192000"/>
              <a:gd name="connsiteY1101" fmla="*/ 1534140 h 2210635"/>
              <a:gd name="connsiteX1102" fmla="*/ 9008385 w 12192000"/>
              <a:gd name="connsiteY1102" fmla="*/ 1546696 h 2210635"/>
              <a:gd name="connsiteX1103" fmla="*/ 9016008 w 12192000"/>
              <a:gd name="connsiteY1103" fmla="*/ 1559823 h 2210635"/>
              <a:gd name="connsiteX1104" fmla="*/ 9023630 w 12192000"/>
              <a:gd name="connsiteY1104" fmla="*/ 1572950 h 2210635"/>
              <a:gd name="connsiteX1105" fmla="*/ 9031252 w 12192000"/>
              <a:gd name="connsiteY1105" fmla="*/ 1586077 h 2210635"/>
              <a:gd name="connsiteX1106" fmla="*/ 9038875 w 12192000"/>
              <a:gd name="connsiteY1106" fmla="*/ 1598063 h 2210635"/>
              <a:gd name="connsiteX1107" fmla="*/ 9047132 w 12192000"/>
              <a:gd name="connsiteY1107" fmla="*/ 1611190 h 2210635"/>
              <a:gd name="connsiteX1108" fmla="*/ 9036334 w 12192000"/>
              <a:gd name="connsiteY1108" fmla="*/ 1609477 h 2210635"/>
              <a:gd name="connsiteX1109" fmla="*/ 9024900 w 12192000"/>
              <a:gd name="connsiteY1109" fmla="*/ 1606624 h 2210635"/>
              <a:gd name="connsiteX1110" fmla="*/ 9014737 w 12192000"/>
              <a:gd name="connsiteY1110" fmla="*/ 1603770 h 2210635"/>
              <a:gd name="connsiteX1111" fmla="*/ 9003939 w 12192000"/>
              <a:gd name="connsiteY1111" fmla="*/ 1601487 h 2210635"/>
              <a:gd name="connsiteX1112" fmla="*/ 9012832 w 12192000"/>
              <a:gd name="connsiteY1112" fmla="*/ 1616326 h 2210635"/>
              <a:gd name="connsiteX1113" fmla="*/ 9021089 w 12192000"/>
              <a:gd name="connsiteY1113" fmla="*/ 1630595 h 2210635"/>
              <a:gd name="connsiteX1114" fmla="*/ 9029982 w 12192000"/>
              <a:gd name="connsiteY1114" fmla="*/ 1644863 h 2210635"/>
              <a:gd name="connsiteX1115" fmla="*/ 9038875 w 12192000"/>
              <a:gd name="connsiteY1115" fmla="*/ 1659131 h 2210635"/>
              <a:gd name="connsiteX1116" fmla="*/ 9047132 w 12192000"/>
              <a:gd name="connsiteY1116" fmla="*/ 1673400 h 2210635"/>
              <a:gd name="connsiteX1117" fmla="*/ 9055390 w 12192000"/>
              <a:gd name="connsiteY1117" fmla="*/ 1687668 h 2210635"/>
              <a:gd name="connsiteX1118" fmla="*/ 9064918 w 12192000"/>
              <a:gd name="connsiteY1118" fmla="*/ 1702507 h 2210635"/>
              <a:gd name="connsiteX1119" fmla="*/ 9073175 w 12192000"/>
              <a:gd name="connsiteY1119" fmla="*/ 1716776 h 2210635"/>
              <a:gd name="connsiteX1120" fmla="*/ 9047767 w 12192000"/>
              <a:gd name="connsiteY1120" fmla="*/ 1710498 h 2210635"/>
              <a:gd name="connsiteX1121" fmla="*/ 9022995 w 12192000"/>
              <a:gd name="connsiteY1121" fmla="*/ 1704790 h 2210635"/>
              <a:gd name="connsiteX1122" fmla="*/ 8997587 w 12192000"/>
              <a:gd name="connsiteY1122" fmla="*/ 1699083 h 2210635"/>
              <a:gd name="connsiteX1123" fmla="*/ 8972814 w 12192000"/>
              <a:gd name="connsiteY1123" fmla="*/ 1693376 h 2210635"/>
              <a:gd name="connsiteX1124" fmla="*/ 8972814 w 12192000"/>
              <a:gd name="connsiteY1124" fmla="*/ 1769854 h 2210635"/>
              <a:gd name="connsiteX1125" fmla="*/ 9018548 w 12192000"/>
              <a:gd name="connsiteY1125" fmla="*/ 1772137 h 2210635"/>
              <a:gd name="connsiteX1126" fmla="*/ 9063012 w 12192000"/>
              <a:gd name="connsiteY1126" fmla="*/ 1774991 h 2210635"/>
              <a:gd name="connsiteX1127" fmla="*/ 9108746 w 12192000"/>
              <a:gd name="connsiteY1127" fmla="*/ 1776703 h 2210635"/>
              <a:gd name="connsiteX1128" fmla="*/ 9154481 w 12192000"/>
              <a:gd name="connsiteY1128" fmla="*/ 1778986 h 2210635"/>
              <a:gd name="connsiteX1129" fmla="*/ 9200215 w 12192000"/>
              <a:gd name="connsiteY1129" fmla="*/ 1780698 h 2210635"/>
              <a:gd name="connsiteX1130" fmla="*/ 9245949 w 12192000"/>
              <a:gd name="connsiteY1130" fmla="*/ 1782411 h 2210635"/>
              <a:gd name="connsiteX1131" fmla="*/ 9291684 w 12192000"/>
              <a:gd name="connsiteY1131" fmla="*/ 1784123 h 2210635"/>
              <a:gd name="connsiteX1132" fmla="*/ 9337418 w 12192000"/>
              <a:gd name="connsiteY1132" fmla="*/ 1785264 h 2210635"/>
              <a:gd name="connsiteX1133" fmla="*/ 9337418 w 12192000"/>
              <a:gd name="connsiteY1133" fmla="*/ 1665980 h 2210635"/>
              <a:gd name="connsiteX1134" fmla="*/ 9315186 w 12192000"/>
              <a:gd name="connsiteY1134" fmla="*/ 1669405 h 2210635"/>
              <a:gd name="connsiteX1135" fmla="*/ 9292319 w 12192000"/>
              <a:gd name="connsiteY1135" fmla="*/ 1672258 h 2210635"/>
              <a:gd name="connsiteX1136" fmla="*/ 9270722 w 12192000"/>
              <a:gd name="connsiteY1136" fmla="*/ 1675683 h 2210635"/>
              <a:gd name="connsiteX1137" fmla="*/ 9248490 w 12192000"/>
              <a:gd name="connsiteY1137" fmla="*/ 1679107 h 2210635"/>
              <a:gd name="connsiteX1138" fmla="*/ 9226258 w 12192000"/>
              <a:gd name="connsiteY1138" fmla="*/ 1681961 h 2210635"/>
              <a:gd name="connsiteX1139" fmla="*/ 9203391 w 12192000"/>
              <a:gd name="connsiteY1139" fmla="*/ 1685385 h 2210635"/>
              <a:gd name="connsiteX1140" fmla="*/ 9181159 w 12192000"/>
              <a:gd name="connsiteY1140" fmla="*/ 1687668 h 2210635"/>
              <a:gd name="connsiteX1141" fmla="*/ 9158927 w 12192000"/>
              <a:gd name="connsiteY1141" fmla="*/ 1691093 h 2210635"/>
              <a:gd name="connsiteX1142" fmla="*/ 9174172 w 12192000"/>
              <a:gd name="connsiteY1142" fmla="*/ 1667122 h 2210635"/>
              <a:gd name="connsiteX1143" fmla="*/ 9189417 w 12192000"/>
              <a:gd name="connsiteY1143" fmla="*/ 1643722 h 2210635"/>
              <a:gd name="connsiteX1144" fmla="*/ 9204661 w 12192000"/>
              <a:gd name="connsiteY1144" fmla="*/ 1619751 h 2210635"/>
              <a:gd name="connsiteX1145" fmla="*/ 9219906 w 12192000"/>
              <a:gd name="connsiteY1145" fmla="*/ 1594638 h 2210635"/>
              <a:gd name="connsiteX1146" fmla="*/ 9235151 w 12192000"/>
              <a:gd name="connsiteY1146" fmla="*/ 1570667 h 2210635"/>
              <a:gd name="connsiteX1147" fmla="*/ 9250396 w 12192000"/>
              <a:gd name="connsiteY1147" fmla="*/ 1546696 h 2210635"/>
              <a:gd name="connsiteX1148" fmla="*/ 9265641 w 12192000"/>
              <a:gd name="connsiteY1148" fmla="*/ 1523296 h 2210635"/>
              <a:gd name="connsiteX1149" fmla="*/ 9280885 w 12192000"/>
              <a:gd name="connsiteY1149" fmla="*/ 1499325 h 2210635"/>
              <a:gd name="connsiteX1150" fmla="*/ 9261829 w 12192000"/>
              <a:gd name="connsiteY1150" fmla="*/ 1501608 h 2210635"/>
              <a:gd name="connsiteX1151" fmla="*/ 9244044 w 12192000"/>
              <a:gd name="connsiteY1151" fmla="*/ 1504462 h 2210635"/>
              <a:gd name="connsiteX1152" fmla="*/ 9224988 w 12192000"/>
              <a:gd name="connsiteY1152" fmla="*/ 1507316 h 2210635"/>
              <a:gd name="connsiteX1153" fmla="*/ 9205932 w 12192000"/>
              <a:gd name="connsiteY1153" fmla="*/ 1509598 h 2210635"/>
              <a:gd name="connsiteX1154" fmla="*/ 9219271 w 12192000"/>
              <a:gd name="connsiteY1154" fmla="*/ 1487911 h 2210635"/>
              <a:gd name="connsiteX1155" fmla="*/ 9233245 w 12192000"/>
              <a:gd name="connsiteY1155" fmla="*/ 1466793 h 2210635"/>
              <a:gd name="connsiteX1156" fmla="*/ 9246585 w 12192000"/>
              <a:gd name="connsiteY1156" fmla="*/ 1445105 h 2210635"/>
              <a:gd name="connsiteX1157" fmla="*/ 9260559 w 12192000"/>
              <a:gd name="connsiteY1157" fmla="*/ 1423988 h 2210635"/>
              <a:gd name="connsiteX1158" fmla="*/ 9274533 w 12192000"/>
              <a:gd name="connsiteY1158" fmla="*/ 1401729 h 2210635"/>
              <a:gd name="connsiteX1159" fmla="*/ 9287872 w 12192000"/>
              <a:gd name="connsiteY1159" fmla="*/ 1380612 h 2210635"/>
              <a:gd name="connsiteX1160" fmla="*/ 9301847 w 12192000"/>
              <a:gd name="connsiteY1160" fmla="*/ 1358924 h 2210635"/>
              <a:gd name="connsiteX1161" fmla="*/ 9315186 w 12192000"/>
              <a:gd name="connsiteY1161" fmla="*/ 1336665 h 2210635"/>
              <a:gd name="connsiteX1162" fmla="*/ 9303117 w 12192000"/>
              <a:gd name="connsiteY1162" fmla="*/ 1338948 h 2210635"/>
              <a:gd name="connsiteX1163" fmla="*/ 9291684 w 12192000"/>
              <a:gd name="connsiteY1163" fmla="*/ 1341231 h 2210635"/>
              <a:gd name="connsiteX1164" fmla="*/ 9279615 w 12192000"/>
              <a:gd name="connsiteY1164" fmla="*/ 1342373 h 2210635"/>
              <a:gd name="connsiteX1165" fmla="*/ 9267546 w 12192000"/>
              <a:gd name="connsiteY1165" fmla="*/ 1344656 h 2210635"/>
              <a:gd name="connsiteX1166" fmla="*/ 9282791 w 12192000"/>
              <a:gd name="connsiteY1166" fmla="*/ 1320685 h 2210635"/>
              <a:gd name="connsiteX1167" fmla="*/ 9298036 w 12192000"/>
              <a:gd name="connsiteY1167" fmla="*/ 1297284 h 2210635"/>
              <a:gd name="connsiteX1168" fmla="*/ 9312645 w 12192000"/>
              <a:gd name="connsiteY1168" fmla="*/ 1273314 h 2210635"/>
              <a:gd name="connsiteX1169" fmla="*/ 9327890 w 12192000"/>
              <a:gd name="connsiteY1169" fmla="*/ 1249913 h 2210635"/>
              <a:gd name="connsiteX1170" fmla="*/ 9341864 w 12192000"/>
              <a:gd name="connsiteY1170" fmla="*/ 1225942 h 2210635"/>
              <a:gd name="connsiteX1171" fmla="*/ 9357109 w 12192000"/>
              <a:gd name="connsiteY1171" fmla="*/ 1202542 h 2210635"/>
              <a:gd name="connsiteX1172" fmla="*/ 9372354 w 12192000"/>
              <a:gd name="connsiteY1172" fmla="*/ 1179142 h 2210635"/>
              <a:gd name="connsiteX1173" fmla="*/ 9386963 w 12192000"/>
              <a:gd name="connsiteY1173" fmla="*/ 1155742 h 2210635"/>
              <a:gd name="connsiteX1174" fmla="*/ 9402208 w 12192000"/>
              <a:gd name="connsiteY1174" fmla="*/ 1179713 h 2210635"/>
              <a:gd name="connsiteX1175" fmla="*/ 9417453 w 12192000"/>
              <a:gd name="connsiteY1175" fmla="*/ 1204254 h 2210635"/>
              <a:gd name="connsiteX1176" fmla="*/ 9432063 w 12192000"/>
              <a:gd name="connsiteY1176" fmla="*/ 1228225 h 2210635"/>
              <a:gd name="connsiteX1177" fmla="*/ 9447307 w 12192000"/>
              <a:gd name="connsiteY1177" fmla="*/ 1252767 h 2210635"/>
              <a:gd name="connsiteX1178" fmla="*/ 9461917 w 12192000"/>
              <a:gd name="connsiteY1178" fmla="*/ 1276738 h 2210635"/>
              <a:gd name="connsiteX1179" fmla="*/ 9477162 w 12192000"/>
              <a:gd name="connsiteY1179" fmla="*/ 1301280 h 2210635"/>
              <a:gd name="connsiteX1180" fmla="*/ 9492406 w 12192000"/>
              <a:gd name="connsiteY1180" fmla="*/ 1325251 h 2210635"/>
              <a:gd name="connsiteX1181" fmla="*/ 9507016 w 12192000"/>
              <a:gd name="connsiteY1181" fmla="*/ 1349222 h 2210635"/>
              <a:gd name="connsiteX1182" fmla="*/ 9495582 w 12192000"/>
              <a:gd name="connsiteY1182" fmla="*/ 1346939 h 2210635"/>
              <a:gd name="connsiteX1183" fmla="*/ 9482878 w 12192000"/>
              <a:gd name="connsiteY1183" fmla="*/ 1345226 h 2210635"/>
              <a:gd name="connsiteX1184" fmla="*/ 9470810 w 12192000"/>
              <a:gd name="connsiteY1184" fmla="*/ 1342373 h 2210635"/>
              <a:gd name="connsiteX1185" fmla="*/ 9459376 w 12192000"/>
              <a:gd name="connsiteY1185" fmla="*/ 1340090 h 2210635"/>
              <a:gd name="connsiteX1186" fmla="*/ 9473350 w 12192000"/>
              <a:gd name="connsiteY1186" fmla="*/ 1362919 h 2210635"/>
              <a:gd name="connsiteX1187" fmla="*/ 9486690 w 12192000"/>
              <a:gd name="connsiteY1187" fmla="*/ 1384607 h 2210635"/>
              <a:gd name="connsiteX1188" fmla="*/ 9500664 w 12192000"/>
              <a:gd name="connsiteY1188" fmla="*/ 1406866 h 2210635"/>
              <a:gd name="connsiteX1189" fmla="*/ 9514638 w 12192000"/>
              <a:gd name="connsiteY1189" fmla="*/ 1429125 h 2210635"/>
              <a:gd name="connsiteX1190" fmla="*/ 9527977 w 12192000"/>
              <a:gd name="connsiteY1190" fmla="*/ 1451383 h 2210635"/>
              <a:gd name="connsiteX1191" fmla="*/ 9541952 w 12192000"/>
              <a:gd name="connsiteY1191" fmla="*/ 1473642 h 2210635"/>
              <a:gd name="connsiteX1192" fmla="*/ 9555291 w 12192000"/>
              <a:gd name="connsiteY1192" fmla="*/ 1495901 h 2210635"/>
              <a:gd name="connsiteX1193" fmla="*/ 9569265 w 12192000"/>
              <a:gd name="connsiteY1193" fmla="*/ 1517589 h 2210635"/>
              <a:gd name="connsiteX1194" fmla="*/ 9550209 w 12192000"/>
              <a:gd name="connsiteY1194" fmla="*/ 1514164 h 2210635"/>
              <a:gd name="connsiteX1195" fmla="*/ 9531153 w 12192000"/>
              <a:gd name="connsiteY1195" fmla="*/ 1510740 h 2210635"/>
              <a:gd name="connsiteX1196" fmla="*/ 9512098 w 12192000"/>
              <a:gd name="connsiteY1196" fmla="*/ 1507316 h 2210635"/>
              <a:gd name="connsiteX1197" fmla="*/ 9493042 w 12192000"/>
              <a:gd name="connsiteY1197" fmla="*/ 1503891 h 2210635"/>
              <a:gd name="connsiteX1198" fmla="*/ 9508286 w 12192000"/>
              <a:gd name="connsiteY1198" fmla="*/ 1528433 h 2210635"/>
              <a:gd name="connsiteX1199" fmla="*/ 9523531 w 12192000"/>
              <a:gd name="connsiteY1199" fmla="*/ 1552974 h 2210635"/>
              <a:gd name="connsiteX1200" fmla="*/ 9539411 w 12192000"/>
              <a:gd name="connsiteY1200" fmla="*/ 1577516 h 2210635"/>
              <a:gd name="connsiteX1201" fmla="*/ 9554656 w 12192000"/>
              <a:gd name="connsiteY1201" fmla="*/ 1602629 h 2210635"/>
              <a:gd name="connsiteX1202" fmla="*/ 9569901 w 12192000"/>
              <a:gd name="connsiteY1202" fmla="*/ 1627170 h 2210635"/>
              <a:gd name="connsiteX1203" fmla="*/ 9585145 w 12192000"/>
              <a:gd name="connsiteY1203" fmla="*/ 1651712 h 2210635"/>
              <a:gd name="connsiteX1204" fmla="*/ 9600390 w 12192000"/>
              <a:gd name="connsiteY1204" fmla="*/ 1676254 h 2210635"/>
              <a:gd name="connsiteX1205" fmla="*/ 9615635 w 12192000"/>
              <a:gd name="connsiteY1205" fmla="*/ 1700795 h 2210635"/>
              <a:gd name="connsiteX1206" fmla="*/ 9593403 w 12192000"/>
              <a:gd name="connsiteY1206" fmla="*/ 1696800 h 2210635"/>
              <a:gd name="connsiteX1207" fmla="*/ 9570536 w 12192000"/>
              <a:gd name="connsiteY1207" fmla="*/ 1693376 h 2210635"/>
              <a:gd name="connsiteX1208" fmla="*/ 9548939 w 12192000"/>
              <a:gd name="connsiteY1208" fmla="*/ 1689381 h 2210635"/>
              <a:gd name="connsiteX1209" fmla="*/ 9526707 w 12192000"/>
              <a:gd name="connsiteY1209" fmla="*/ 1685385 h 2210635"/>
              <a:gd name="connsiteX1210" fmla="*/ 9504475 w 12192000"/>
              <a:gd name="connsiteY1210" fmla="*/ 1680819 h 2210635"/>
              <a:gd name="connsiteX1211" fmla="*/ 9481608 w 12192000"/>
              <a:gd name="connsiteY1211" fmla="*/ 1676254 h 2210635"/>
              <a:gd name="connsiteX1212" fmla="*/ 9459376 w 12192000"/>
              <a:gd name="connsiteY1212" fmla="*/ 1672258 h 2210635"/>
              <a:gd name="connsiteX1213" fmla="*/ 9437144 w 12192000"/>
              <a:gd name="connsiteY1213" fmla="*/ 1668263 h 2210635"/>
              <a:gd name="connsiteX1214" fmla="*/ 9437144 w 12192000"/>
              <a:gd name="connsiteY1214" fmla="*/ 1787547 h 2210635"/>
              <a:gd name="connsiteX1215" fmla="*/ 9493677 w 12192000"/>
              <a:gd name="connsiteY1215" fmla="*/ 1788689 h 2210635"/>
              <a:gd name="connsiteX1216" fmla="*/ 9549574 w 12192000"/>
              <a:gd name="connsiteY1216" fmla="*/ 1789259 h 2210635"/>
              <a:gd name="connsiteX1217" fmla="*/ 9605472 w 12192000"/>
              <a:gd name="connsiteY1217" fmla="*/ 1789259 h 2210635"/>
              <a:gd name="connsiteX1218" fmla="*/ 9662004 w 12192000"/>
              <a:gd name="connsiteY1218" fmla="*/ 1789259 h 2210635"/>
              <a:gd name="connsiteX1219" fmla="*/ 9718537 w 12192000"/>
              <a:gd name="connsiteY1219" fmla="*/ 1788689 h 2210635"/>
              <a:gd name="connsiteX1220" fmla="*/ 9775070 w 12192000"/>
              <a:gd name="connsiteY1220" fmla="*/ 1787547 h 2210635"/>
              <a:gd name="connsiteX1221" fmla="*/ 9831602 w 12192000"/>
              <a:gd name="connsiteY1221" fmla="*/ 1786976 h 2210635"/>
              <a:gd name="connsiteX1222" fmla="*/ 9887500 w 12192000"/>
              <a:gd name="connsiteY1222" fmla="*/ 1785264 h 2210635"/>
              <a:gd name="connsiteX1223" fmla="*/ 9887500 w 12192000"/>
              <a:gd name="connsiteY1223" fmla="*/ 1586077 h 2210635"/>
              <a:gd name="connsiteX1224" fmla="*/ 9854470 w 12192000"/>
              <a:gd name="connsiteY1224" fmla="*/ 1592926 h 2210635"/>
              <a:gd name="connsiteX1225" fmla="*/ 9820804 w 12192000"/>
              <a:gd name="connsiteY1225" fmla="*/ 1599775 h 2210635"/>
              <a:gd name="connsiteX1226" fmla="*/ 9787774 w 12192000"/>
              <a:gd name="connsiteY1226" fmla="*/ 1606053 h 2210635"/>
              <a:gd name="connsiteX1227" fmla="*/ 9754108 w 12192000"/>
              <a:gd name="connsiteY1227" fmla="*/ 1612902 h 2210635"/>
              <a:gd name="connsiteX1228" fmla="*/ 9721078 w 12192000"/>
              <a:gd name="connsiteY1228" fmla="*/ 1618609 h 2210635"/>
              <a:gd name="connsiteX1229" fmla="*/ 9688048 w 12192000"/>
              <a:gd name="connsiteY1229" fmla="*/ 1624887 h 2210635"/>
              <a:gd name="connsiteX1230" fmla="*/ 9654382 w 12192000"/>
              <a:gd name="connsiteY1230" fmla="*/ 1631165 h 2210635"/>
              <a:gd name="connsiteX1231" fmla="*/ 9620716 w 12192000"/>
              <a:gd name="connsiteY1231" fmla="*/ 1636873 h 2210635"/>
              <a:gd name="connsiteX1232" fmla="*/ 9643584 w 12192000"/>
              <a:gd name="connsiteY1232" fmla="*/ 1600346 h 2210635"/>
              <a:gd name="connsiteX1233" fmla="*/ 9666451 w 12192000"/>
              <a:gd name="connsiteY1233" fmla="*/ 1563248 h 2210635"/>
              <a:gd name="connsiteX1234" fmla="*/ 9689318 w 12192000"/>
              <a:gd name="connsiteY1234" fmla="*/ 1526721 h 2210635"/>
              <a:gd name="connsiteX1235" fmla="*/ 9712185 w 12192000"/>
              <a:gd name="connsiteY1235" fmla="*/ 1489623 h 2210635"/>
              <a:gd name="connsiteX1236" fmla="*/ 9735052 w 12192000"/>
              <a:gd name="connsiteY1236" fmla="*/ 1453096 h 2210635"/>
              <a:gd name="connsiteX1237" fmla="*/ 9757919 w 12192000"/>
              <a:gd name="connsiteY1237" fmla="*/ 1416568 h 2210635"/>
              <a:gd name="connsiteX1238" fmla="*/ 9780786 w 12192000"/>
              <a:gd name="connsiteY1238" fmla="*/ 1379471 h 2210635"/>
              <a:gd name="connsiteX1239" fmla="*/ 9803654 w 12192000"/>
              <a:gd name="connsiteY1239" fmla="*/ 1341802 h 2210635"/>
              <a:gd name="connsiteX1240" fmla="*/ 9775705 w 12192000"/>
              <a:gd name="connsiteY1240" fmla="*/ 1346939 h 2210635"/>
              <a:gd name="connsiteX1241" fmla="*/ 9747756 w 12192000"/>
              <a:gd name="connsiteY1241" fmla="*/ 1352646 h 2210635"/>
              <a:gd name="connsiteX1242" fmla="*/ 9719172 w 12192000"/>
              <a:gd name="connsiteY1242" fmla="*/ 1358353 h 2210635"/>
              <a:gd name="connsiteX1243" fmla="*/ 9691224 w 12192000"/>
              <a:gd name="connsiteY1243" fmla="*/ 1363490 h 2210635"/>
              <a:gd name="connsiteX1244" fmla="*/ 9710915 w 12192000"/>
              <a:gd name="connsiteY1244" fmla="*/ 1329816 h 2210635"/>
              <a:gd name="connsiteX1245" fmla="*/ 9731241 w 12192000"/>
              <a:gd name="connsiteY1245" fmla="*/ 1297284 h 2210635"/>
              <a:gd name="connsiteX1246" fmla="*/ 9752203 w 12192000"/>
              <a:gd name="connsiteY1246" fmla="*/ 1264182 h 2210635"/>
              <a:gd name="connsiteX1247" fmla="*/ 9772529 w 12192000"/>
              <a:gd name="connsiteY1247" fmla="*/ 1231079 h 2210635"/>
              <a:gd name="connsiteX1248" fmla="*/ 9793490 w 12192000"/>
              <a:gd name="connsiteY1248" fmla="*/ 1197976 h 2210635"/>
              <a:gd name="connsiteX1249" fmla="*/ 9813817 w 12192000"/>
              <a:gd name="connsiteY1249" fmla="*/ 1164303 h 2210635"/>
              <a:gd name="connsiteX1250" fmla="*/ 9833508 w 12192000"/>
              <a:gd name="connsiteY1250" fmla="*/ 1131771 h 2210635"/>
              <a:gd name="connsiteX1251" fmla="*/ 9854470 w 12192000"/>
              <a:gd name="connsiteY1251" fmla="*/ 1098097 h 2210635"/>
              <a:gd name="connsiteX1252" fmla="*/ 9836684 w 12192000"/>
              <a:gd name="connsiteY1252" fmla="*/ 1101522 h 2210635"/>
              <a:gd name="connsiteX1253" fmla="*/ 9818898 w 12192000"/>
              <a:gd name="connsiteY1253" fmla="*/ 1104946 h 2210635"/>
              <a:gd name="connsiteX1254" fmla="*/ 9801113 w 12192000"/>
              <a:gd name="connsiteY1254" fmla="*/ 1108371 h 2210635"/>
              <a:gd name="connsiteX1255" fmla="*/ 9783327 w 12192000"/>
              <a:gd name="connsiteY1255" fmla="*/ 1111795 h 2210635"/>
              <a:gd name="connsiteX1256" fmla="*/ 9805559 w 12192000"/>
              <a:gd name="connsiteY1256" fmla="*/ 1076409 h 2210635"/>
              <a:gd name="connsiteX1257" fmla="*/ 9828426 w 12192000"/>
              <a:gd name="connsiteY1257" fmla="*/ 1039882 h 2210635"/>
              <a:gd name="connsiteX1258" fmla="*/ 9850658 w 12192000"/>
              <a:gd name="connsiteY1258" fmla="*/ 1002784 h 2210635"/>
              <a:gd name="connsiteX1259" fmla="*/ 9872255 w 12192000"/>
              <a:gd name="connsiteY1259" fmla="*/ 966828 h 2210635"/>
              <a:gd name="connsiteX1260" fmla="*/ 9894487 w 12192000"/>
              <a:gd name="connsiteY1260" fmla="*/ 930301 h 2210635"/>
              <a:gd name="connsiteX1261" fmla="*/ 9917354 w 12192000"/>
              <a:gd name="connsiteY1261" fmla="*/ 894344 h 2210635"/>
              <a:gd name="connsiteX1262" fmla="*/ 9939586 w 12192000"/>
              <a:gd name="connsiteY1262" fmla="*/ 857247 h 2210635"/>
              <a:gd name="connsiteX1263" fmla="*/ 9961818 w 12192000"/>
              <a:gd name="connsiteY1263" fmla="*/ 821290 h 2210635"/>
              <a:gd name="connsiteX1264" fmla="*/ 9983415 w 12192000"/>
              <a:gd name="connsiteY1264" fmla="*/ 856105 h 2210635"/>
              <a:gd name="connsiteX1265" fmla="*/ 10006282 w 12192000"/>
              <a:gd name="connsiteY1265" fmla="*/ 890920 h 2210635"/>
              <a:gd name="connsiteX1266" fmla="*/ 10028514 w 12192000"/>
              <a:gd name="connsiteY1266" fmla="*/ 925735 h 2210635"/>
              <a:gd name="connsiteX1267" fmla="*/ 10050746 w 12192000"/>
              <a:gd name="connsiteY1267" fmla="*/ 960550 h 2210635"/>
              <a:gd name="connsiteX1268" fmla="*/ 10073613 w 12192000"/>
              <a:gd name="connsiteY1268" fmla="*/ 995365 h 2210635"/>
              <a:gd name="connsiteX1269" fmla="*/ 10095845 w 12192000"/>
              <a:gd name="connsiteY1269" fmla="*/ 1029609 h 2210635"/>
              <a:gd name="connsiteX1270" fmla="*/ 10118077 w 12192000"/>
              <a:gd name="connsiteY1270" fmla="*/ 1064424 h 2210635"/>
              <a:gd name="connsiteX1271" fmla="*/ 10139674 w 12192000"/>
              <a:gd name="connsiteY1271" fmla="*/ 1098668 h 2210635"/>
              <a:gd name="connsiteX1272" fmla="*/ 10122523 w 12192000"/>
              <a:gd name="connsiteY1272" fmla="*/ 1096956 h 2210635"/>
              <a:gd name="connsiteX1273" fmla="*/ 10104738 w 12192000"/>
              <a:gd name="connsiteY1273" fmla="*/ 1094673 h 2210635"/>
              <a:gd name="connsiteX1274" fmla="*/ 10086317 w 12192000"/>
              <a:gd name="connsiteY1274" fmla="*/ 1092390 h 2210635"/>
              <a:gd name="connsiteX1275" fmla="*/ 10069167 w 12192000"/>
              <a:gd name="connsiteY1275" fmla="*/ 1090678 h 2210635"/>
              <a:gd name="connsiteX1276" fmla="*/ 10089493 w 12192000"/>
              <a:gd name="connsiteY1276" fmla="*/ 1122068 h 2210635"/>
              <a:gd name="connsiteX1277" fmla="*/ 10110455 w 12192000"/>
              <a:gd name="connsiteY1277" fmla="*/ 1153459 h 2210635"/>
              <a:gd name="connsiteX1278" fmla="*/ 10130781 w 12192000"/>
              <a:gd name="connsiteY1278" fmla="*/ 1185991 h 2210635"/>
              <a:gd name="connsiteX1279" fmla="*/ 10150472 w 12192000"/>
              <a:gd name="connsiteY1279" fmla="*/ 1217381 h 2210635"/>
              <a:gd name="connsiteX1280" fmla="*/ 10171434 w 12192000"/>
              <a:gd name="connsiteY1280" fmla="*/ 1248772 h 2210635"/>
              <a:gd name="connsiteX1281" fmla="*/ 10191760 w 12192000"/>
              <a:gd name="connsiteY1281" fmla="*/ 1280162 h 2210635"/>
              <a:gd name="connsiteX1282" fmla="*/ 10212086 w 12192000"/>
              <a:gd name="connsiteY1282" fmla="*/ 1312124 h 2210635"/>
              <a:gd name="connsiteX1283" fmla="*/ 10233048 w 12192000"/>
              <a:gd name="connsiteY1283" fmla="*/ 1343514 h 2210635"/>
              <a:gd name="connsiteX1284" fmla="*/ 10204464 w 12192000"/>
              <a:gd name="connsiteY1284" fmla="*/ 1340090 h 2210635"/>
              <a:gd name="connsiteX1285" fmla="*/ 10176515 w 12192000"/>
              <a:gd name="connsiteY1285" fmla="*/ 1336665 h 2210635"/>
              <a:gd name="connsiteX1286" fmla="*/ 10147296 w 12192000"/>
              <a:gd name="connsiteY1286" fmla="*/ 1334382 h 2210635"/>
              <a:gd name="connsiteX1287" fmla="*/ 10119347 w 12192000"/>
              <a:gd name="connsiteY1287" fmla="*/ 1330958 h 2210635"/>
              <a:gd name="connsiteX1288" fmla="*/ 10142214 w 12192000"/>
              <a:gd name="connsiteY1288" fmla="*/ 1365773 h 2210635"/>
              <a:gd name="connsiteX1289" fmla="*/ 10165082 w 12192000"/>
              <a:gd name="connsiteY1289" fmla="*/ 1401159 h 2210635"/>
              <a:gd name="connsiteX1290" fmla="*/ 10187949 w 12192000"/>
              <a:gd name="connsiteY1290" fmla="*/ 1435973 h 2210635"/>
              <a:gd name="connsiteX1291" fmla="*/ 10210816 w 12192000"/>
              <a:gd name="connsiteY1291" fmla="*/ 1471930 h 2210635"/>
              <a:gd name="connsiteX1292" fmla="*/ 10233683 w 12192000"/>
              <a:gd name="connsiteY1292" fmla="*/ 1506745 h 2210635"/>
              <a:gd name="connsiteX1293" fmla="*/ 10256550 w 12192000"/>
              <a:gd name="connsiteY1293" fmla="*/ 1541560 h 2210635"/>
              <a:gd name="connsiteX1294" fmla="*/ 10279417 w 12192000"/>
              <a:gd name="connsiteY1294" fmla="*/ 1576375 h 2210635"/>
              <a:gd name="connsiteX1295" fmla="*/ 10302284 w 12192000"/>
              <a:gd name="connsiteY1295" fmla="*/ 1611760 h 2210635"/>
              <a:gd name="connsiteX1296" fmla="*/ 10268619 w 12192000"/>
              <a:gd name="connsiteY1296" fmla="*/ 1608336 h 2210635"/>
              <a:gd name="connsiteX1297" fmla="*/ 10236224 w 12192000"/>
              <a:gd name="connsiteY1297" fmla="*/ 1604341 h 2210635"/>
              <a:gd name="connsiteX1298" fmla="*/ 10202558 w 12192000"/>
              <a:gd name="connsiteY1298" fmla="*/ 1600916 h 2210635"/>
              <a:gd name="connsiteX1299" fmla="*/ 10168893 w 12192000"/>
              <a:gd name="connsiteY1299" fmla="*/ 1597492 h 2210635"/>
              <a:gd name="connsiteX1300" fmla="*/ 10135862 w 12192000"/>
              <a:gd name="connsiteY1300" fmla="*/ 1593497 h 2210635"/>
              <a:gd name="connsiteX1301" fmla="*/ 10102832 w 12192000"/>
              <a:gd name="connsiteY1301" fmla="*/ 1589502 h 2210635"/>
              <a:gd name="connsiteX1302" fmla="*/ 10069167 w 12192000"/>
              <a:gd name="connsiteY1302" fmla="*/ 1585506 h 2210635"/>
              <a:gd name="connsiteX1303" fmla="*/ 10036136 w 12192000"/>
              <a:gd name="connsiteY1303" fmla="*/ 1580941 h 2210635"/>
              <a:gd name="connsiteX1304" fmla="*/ 10036136 w 12192000"/>
              <a:gd name="connsiteY1304" fmla="*/ 1779557 h 2210635"/>
              <a:gd name="connsiteX1305" fmla="*/ 10082506 w 12192000"/>
              <a:gd name="connsiteY1305" fmla="*/ 1777274 h 2210635"/>
              <a:gd name="connsiteX1306" fmla="*/ 10130146 w 12192000"/>
              <a:gd name="connsiteY1306" fmla="*/ 1775562 h 2210635"/>
              <a:gd name="connsiteX1307" fmla="*/ 10177150 w 12192000"/>
              <a:gd name="connsiteY1307" fmla="*/ 1772708 h 2210635"/>
              <a:gd name="connsiteX1308" fmla="*/ 10224790 w 12192000"/>
              <a:gd name="connsiteY1308" fmla="*/ 1769284 h 2210635"/>
              <a:gd name="connsiteX1309" fmla="*/ 10271795 w 12192000"/>
              <a:gd name="connsiteY1309" fmla="*/ 1765859 h 2210635"/>
              <a:gd name="connsiteX1310" fmla="*/ 10318800 w 12192000"/>
              <a:gd name="connsiteY1310" fmla="*/ 1762435 h 2210635"/>
              <a:gd name="connsiteX1311" fmla="*/ 10366440 w 12192000"/>
              <a:gd name="connsiteY1311" fmla="*/ 1759010 h 2210635"/>
              <a:gd name="connsiteX1312" fmla="*/ 10412809 w 12192000"/>
              <a:gd name="connsiteY1312" fmla="*/ 1755015 h 2210635"/>
              <a:gd name="connsiteX1313" fmla="*/ 10412809 w 12192000"/>
              <a:gd name="connsiteY1313" fmla="*/ 1678537 h 2210635"/>
              <a:gd name="connsiteX1314" fmla="*/ 10387401 w 12192000"/>
              <a:gd name="connsiteY1314" fmla="*/ 1685385 h 2210635"/>
              <a:gd name="connsiteX1315" fmla="*/ 10362628 w 12192000"/>
              <a:gd name="connsiteY1315" fmla="*/ 1691093 h 2210635"/>
              <a:gd name="connsiteX1316" fmla="*/ 10337220 w 12192000"/>
              <a:gd name="connsiteY1316" fmla="*/ 1697942 h 2210635"/>
              <a:gd name="connsiteX1317" fmla="*/ 10312448 w 12192000"/>
              <a:gd name="connsiteY1317" fmla="*/ 1704220 h 2210635"/>
              <a:gd name="connsiteX1318" fmla="*/ 10320705 w 12192000"/>
              <a:gd name="connsiteY1318" fmla="*/ 1689951 h 2210635"/>
              <a:gd name="connsiteX1319" fmla="*/ 10328963 w 12192000"/>
              <a:gd name="connsiteY1319" fmla="*/ 1675683 h 2210635"/>
              <a:gd name="connsiteX1320" fmla="*/ 10337856 w 12192000"/>
              <a:gd name="connsiteY1320" fmla="*/ 1660273 h 2210635"/>
              <a:gd name="connsiteX1321" fmla="*/ 10346748 w 12192000"/>
              <a:gd name="connsiteY1321" fmla="*/ 1646005 h 2210635"/>
              <a:gd name="connsiteX1322" fmla="*/ 10355641 w 12192000"/>
              <a:gd name="connsiteY1322" fmla="*/ 1631736 h 2210635"/>
              <a:gd name="connsiteX1323" fmla="*/ 10363899 w 12192000"/>
              <a:gd name="connsiteY1323" fmla="*/ 1616897 h 2210635"/>
              <a:gd name="connsiteX1324" fmla="*/ 10372156 w 12192000"/>
              <a:gd name="connsiteY1324" fmla="*/ 1602629 h 2210635"/>
              <a:gd name="connsiteX1325" fmla="*/ 10381684 w 12192000"/>
              <a:gd name="connsiteY1325" fmla="*/ 1587789 h 2210635"/>
              <a:gd name="connsiteX1326" fmla="*/ 10370886 w 12192000"/>
              <a:gd name="connsiteY1326" fmla="*/ 1590643 h 2210635"/>
              <a:gd name="connsiteX1327" fmla="*/ 10359452 w 12192000"/>
              <a:gd name="connsiteY1327" fmla="*/ 1593497 h 2210635"/>
              <a:gd name="connsiteX1328" fmla="*/ 10348654 w 12192000"/>
              <a:gd name="connsiteY1328" fmla="*/ 1596350 h 2210635"/>
              <a:gd name="connsiteX1329" fmla="*/ 10337856 w 12192000"/>
              <a:gd name="connsiteY1329" fmla="*/ 1599204 h 2210635"/>
              <a:gd name="connsiteX1330" fmla="*/ 10346748 w 12192000"/>
              <a:gd name="connsiteY1330" fmla="*/ 1586077 h 2210635"/>
              <a:gd name="connsiteX1331" fmla="*/ 10354371 w 12192000"/>
              <a:gd name="connsiteY1331" fmla="*/ 1572380 h 2210635"/>
              <a:gd name="connsiteX1332" fmla="*/ 10361993 w 12192000"/>
              <a:gd name="connsiteY1332" fmla="*/ 1559253 h 2210635"/>
              <a:gd name="connsiteX1333" fmla="*/ 10368980 w 12192000"/>
              <a:gd name="connsiteY1333" fmla="*/ 1546126 h 2210635"/>
              <a:gd name="connsiteX1334" fmla="*/ 10376603 w 12192000"/>
              <a:gd name="connsiteY1334" fmla="*/ 1533569 h 2210635"/>
              <a:gd name="connsiteX1335" fmla="*/ 10384225 w 12192000"/>
              <a:gd name="connsiteY1335" fmla="*/ 1520442 h 2210635"/>
              <a:gd name="connsiteX1336" fmla="*/ 10393118 w 12192000"/>
              <a:gd name="connsiteY1336" fmla="*/ 1507316 h 2210635"/>
              <a:gd name="connsiteX1337" fmla="*/ 10400740 w 12192000"/>
              <a:gd name="connsiteY1337" fmla="*/ 1493618 h 2210635"/>
              <a:gd name="connsiteX1338" fmla="*/ 10393753 w 12192000"/>
              <a:gd name="connsiteY1338" fmla="*/ 1495901 h 2210635"/>
              <a:gd name="connsiteX1339" fmla="*/ 10386766 w 12192000"/>
              <a:gd name="connsiteY1339" fmla="*/ 1497613 h 2210635"/>
              <a:gd name="connsiteX1340" fmla="*/ 10379779 w 12192000"/>
              <a:gd name="connsiteY1340" fmla="*/ 1499325 h 2210635"/>
              <a:gd name="connsiteX1341" fmla="*/ 10372791 w 12192000"/>
              <a:gd name="connsiteY1341" fmla="*/ 1501037 h 2210635"/>
              <a:gd name="connsiteX1342" fmla="*/ 10382319 w 12192000"/>
              <a:gd name="connsiteY1342" fmla="*/ 1486769 h 2210635"/>
              <a:gd name="connsiteX1343" fmla="*/ 10390577 w 12192000"/>
              <a:gd name="connsiteY1343" fmla="*/ 1472501 h 2210635"/>
              <a:gd name="connsiteX1344" fmla="*/ 10398835 w 12192000"/>
              <a:gd name="connsiteY1344" fmla="*/ 1458232 h 2210635"/>
              <a:gd name="connsiteX1345" fmla="*/ 10407092 w 12192000"/>
              <a:gd name="connsiteY1345" fmla="*/ 1443393 h 2210635"/>
              <a:gd name="connsiteX1346" fmla="*/ 10415985 w 12192000"/>
              <a:gd name="connsiteY1346" fmla="*/ 1429125 h 2210635"/>
              <a:gd name="connsiteX1347" fmla="*/ 10424243 w 12192000"/>
              <a:gd name="connsiteY1347" fmla="*/ 1414856 h 2210635"/>
              <a:gd name="connsiteX1348" fmla="*/ 10432500 w 12192000"/>
              <a:gd name="connsiteY1348" fmla="*/ 1400588 h 2210635"/>
              <a:gd name="connsiteX1349" fmla="*/ 10440758 w 12192000"/>
              <a:gd name="connsiteY1349" fmla="*/ 1386319 h 2210635"/>
              <a:gd name="connsiteX1350" fmla="*/ 10458543 w 12192000"/>
              <a:gd name="connsiteY1350" fmla="*/ 1411432 h 2210635"/>
              <a:gd name="connsiteX1351" fmla="*/ 10475058 w 12192000"/>
              <a:gd name="connsiteY1351" fmla="*/ 1437686 h 2210635"/>
              <a:gd name="connsiteX1352" fmla="*/ 10492209 w 12192000"/>
              <a:gd name="connsiteY1352" fmla="*/ 1462798 h 2210635"/>
              <a:gd name="connsiteX1353" fmla="*/ 10508724 w 12192000"/>
              <a:gd name="connsiteY1353" fmla="*/ 1487911 h 2210635"/>
              <a:gd name="connsiteX1354" fmla="*/ 10501737 w 12192000"/>
              <a:gd name="connsiteY1354" fmla="*/ 1487911 h 2210635"/>
              <a:gd name="connsiteX1355" fmla="*/ 10496020 w 12192000"/>
              <a:gd name="connsiteY1355" fmla="*/ 1487340 h 2210635"/>
              <a:gd name="connsiteX1356" fmla="*/ 10489033 w 12192000"/>
              <a:gd name="connsiteY1356" fmla="*/ 1486769 h 2210635"/>
              <a:gd name="connsiteX1357" fmla="*/ 10482046 w 12192000"/>
              <a:gd name="connsiteY1357" fmla="*/ 1486198 h 2210635"/>
              <a:gd name="connsiteX1358" fmla="*/ 10497290 w 12192000"/>
              <a:gd name="connsiteY1358" fmla="*/ 1510169 h 2210635"/>
              <a:gd name="connsiteX1359" fmla="*/ 10513170 w 12192000"/>
              <a:gd name="connsiteY1359" fmla="*/ 1533569 h 2210635"/>
              <a:gd name="connsiteX1360" fmla="*/ 10528415 w 12192000"/>
              <a:gd name="connsiteY1360" fmla="*/ 1556399 h 2210635"/>
              <a:gd name="connsiteX1361" fmla="*/ 10543660 w 12192000"/>
              <a:gd name="connsiteY1361" fmla="*/ 1579799 h 2210635"/>
              <a:gd name="connsiteX1362" fmla="*/ 10532862 w 12192000"/>
              <a:gd name="connsiteY1362" fmla="*/ 1579228 h 2210635"/>
              <a:gd name="connsiteX1363" fmla="*/ 10522698 w 12192000"/>
              <a:gd name="connsiteY1363" fmla="*/ 1578658 h 2210635"/>
              <a:gd name="connsiteX1364" fmla="*/ 10511900 w 12192000"/>
              <a:gd name="connsiteY1364" fmla="*/ 1576945 h 2210635"/>
              <a:gd name="connsiteX1365" fmla="*/ 10501102 w 12192000"/>
              <a:gd name="connsiteY1365" fmla="*/ 1576375 h 2210635"/>
              <a:gd name="connsiteX1366" fmla="*/ 10509359 w 12192000"/>
              <a:gd name="connsiteY1366" fmla="*/ 1589502 h 2210635"/>
              <a:gd name="connsiteX1367" fmla="*/ 10518887 w 12192000"/>
              <a:gd name="connsiteY1367" fmla="*/ 1602629 h 2210635"/>
              <a:gd name="connsiteX1368" fmla="*/ 10527145 w 12192000"/>
              <a:gd name="connsiteY1368" fmla="*/ 1615185 h 2210635"/>
              <a:gd name="connsiteX1369" fmla="*/ 10535402 w 12192000"/>
              <a:gd name="connsiteY1369" fmla="*/ 1628312 h 2210635"/>
              <a:gd name="connsiteX1370" fmla="*/ 10544295 w 12192000"/>
              <a:gd name="connsiteY1370" fmla="*/ 1641439 h 2210635"/>
              <a:gd name="connsiteX1371" fmla="*/ 10553188 w 12192000"/>
              <a:gd name="connsiteY1371" fmla="*/ 1654566 h 2210635"/>
              <a:gd name="connsiteX1372" fmla="*/ 10562081 w 12192000"/>
              <a:gd name="connsiteY1372" fmla="*/ 1667122 h 2210635"/>
              <a:gd name="connsiteX1373" fmla="*/ 10570338 w 12192000"/>
              <a:gd name="connsiteY1373" fmla="*/ 1680249 h 2210635"/>
              <a:gd name="connsiteX1374" fmla="*/ 10545565 w 12192000"/>
              <a:gd name="connsiteY1374" fmla="*/ 1679107 h 2210635"/>
              <a:gd name="connsiteX1375" fmla="*/ 10520158 w 12192000"/>
              <a:gd name="connsiteY1375" fmla="*/ 1676824 h 2210635"/>
              <a:gd name="connsiteX1376" fmla="*/ 10494114 w 12192000"/>
              <a:gd name="connsiteY1376" fmla="*/ 1675112 h 2210635"/>
              <a:gd name="connsiteX1377" fmla="*/ 10469342 w 12192000"/>
              <a:gd name="connsiteY1377" fmla="*/ 1673400 h 2210635"/>
              <a:gd name="connsiteX1378" fmla="*/ 10469342 w 12192000"/>
              <a:gd name="connsiteY1378" fmla="*/ 1749308 h 2210635"/>
              <a:gd name="connsiteX1379" fmla="*/ 10515076 w 12192000"/>
              <a:gd name="connsiteY1379" fmla="*/ 1745313 h 2210635"/>
              <a:gd name="connsiteX1380" fmla="*/ 10560810 w 12192000"/>
              <a:gd name="connsiteY1380" fmla="*/ 1740747 h 2210635"/>
              <a:gd name="connsiteX1381" fmla="*/ 10606545 w 12192000"/>
              <a:gd name="connsiteY1381" fmla="*/ 1735039 h 2210635"/>
              <a:gd name="connsiteX1382" fmla="*/ 10652279 w 12192000"/>
              <a:gd name="connsiteY1382" fmla="*/ 1730474 h 2210635"/>
              <a:gd name="connsiteX1383" fmla="*/ 10698013 w 12192000"/>
              <a:gd name="connsiteY1383" fmla="*/ 1724766 h 2210635"/>
              <a:gd name="connsiteX1384" fmla="*/ 10743747 w 12192000"/>
              <a:gd name="connsiteY1384" fmla="*/ 1718488 h 2210635"/>
              <a:gd name="connsiteX1385" fmla="*/ 10788847 w 12192000"/>
              <a:gd name="connsiteY1385" fmla="*/ 1712781 h 2210635"/>
              <a:gd name="connsiteX1386" fmla="*/ 10834581 w 12192000"/>
              <a:gd name="connsiteY1386" fmla="*/ 1706503 h 2210635"/>
              <a:gd name="connsiteX1387" fmla="*/ 10834581 w 12192000"/>
              <a:gd name="connsiteY1387" fmla="*/ 1586648 h 2210635"/>
              <a:gd name="connsiteX1388" fmla="*/ 10811714 w 12192000"/>
              <a:gd name="connsiteY1388" fmla="*/ 1593497 h 2210635"/>
              <a:gd name="connsiteX1389" fmla="*/ 10790117 w 12192000"/>
              <a:gd name="connsiteY1389" fmla="*/ 1600346 h 2210635"/>
              <a:gd name="connsiteX1390" fmla="*/ 10767885 w 12192000"/>
              <a:gd name="connsiteY1390" fmla="*/ 1607765 h 2210635"/>
              <a:gd name="connsiteX1391" fmla="*/ 10745653 w 12192000"/>
              <a:gd name="connsiteY1391" fmla="*/ 1614614 h 2210635"/>
              <a:gd name="connsiteX1392" fmla="*/ 10722786 w 12192000"/>
              <a:gd name="connsiteY1392" fmla="*/ 1621463 h 2210635"/>
              <a:gd name="connsiteX1393" fmla="*/ 10700554 w 12192000"/>
              <a:gd name="connsiteY1393" fmla="*/ 1628312 h 2210635"/>
              <a:gd name="connsiteX1394" fmla="*/ 10678957 w 12192000"/>
              <a:gd name="connsiteY1394" fmla="*/ 1634590 h 2210635"/>
              <a:gd name="connsiteX1395" fmla="*/ 10656090 w 12192000"/>
              <a:gd name="connsiteY1395" fmla="*/ 1641439 h 2210635"/>
              <a:gd name="connsiteX1396" fmla="*/ 10671335 w 12192000"/>
              <a:gd name="connsiteY1396" fmla="*/ 1614614 h 2210635"/>
              <a:gd name="connsiteX1397" fmla="*/ 10687215 w 12192000"/>
              <a:gd name="connsiteY1397" fmla="*/ 1588931 h 2210635"/>
              <a:gd name="connsiteX1398" fmla="*/ 10702460 w 12192000"/>
              <a:gd name="connsiteY1398" fmla="*/ 1562106 h 2210635"/>
              <a:gd name="connsiteX1399" fmla="*/ 10717704 w 12192000"/>
              <a:gd name="connsiteY1399" fmla="*/ 1535282 h 2210635"/>
              <a:gd name="connsiteX1400" fmla="*/ 10732949 w 12192000"/>
              <a:gd name="connsiteY1400" fmla="*/ 1509598 h 2210635"/>
              <a:gd name="connsiteX1401" fmla="*/ 10748194 w 12192000"/>
              <a:gd name="connsiteY1401" fmla="*/ 1482774 h 2210635"/>
              <a:gd name="connsiteX1402" fmla="*/ 10763439 w 12192000"/>
              <a:gd name="connsiteY1402" fmla="*/ 1455949 h 2210635"/>
              <a:gd name="connsiteX1403" fmla="*/ 10778683 w 12192000"/>
              <a:gd name="connsiteY1403" fmla="*/ 1429125 h 2210635"/>
              <a:gd name="connsiteX1404" fmla="*/ 10759627 w 12192000"/>
              <a:gd name="connsiteY1404" fmla="*/ 1434832 h 2210635"/>
              <a:gd name="connsiteX1405" fmla="*/ 10740571 w 12192000"/>
              <a:gd name="connsiteY1405" fmla="*/ 1441110 h 2210635"/>
              <a:gd name="connsiteX1406" fmla="*/ 10721515 w 12192000"/>
              <a:gd name="connsiteY1406" fmla="*/ 1446247 h 2210635"/>
              <a:gd name="connsiteX1407" fmla="*/ 10702460 w 12192000"/>
              <a:gd name="connsiteY1407" fmla="*/ 1452525 h 2210635"/>
              <a:gd name="connsiteX1408" fmla="*/ 10715799 w 12192000"/>
              <a:gd name="connsiteY1408" fmla="*/ 1428554 h 2210635"/>
              <a:gd name="connsiteX1409" fmla="*/ 10730408 w 12192000"/>
              <a:gd name="connsiteY1409" fmla="*/ 1404583 h 2210635"/>
              <a:gd name="connsiteX1410" fmla="*/ 10744383 w 12192000"/>
              <a:gd name="connsiteY1410" fmla="*/ 1381183 h 2210635"/>
              <a:gd name="connsiteX1411" fmla="*/ 10757722 w 12192000"/>
              <a:gd name="connsiteY1411" fmla="*/ 1357212 h 2210635"/>
              <a:gd name="connsiteX1412" fmla="*/ 10771696 w 12192000"/>
              <a:gd name="connsiteY1412" fmla="*/ 1333241 h 2210635"/>
              <a:gd name="connsiteX1413" fmla="*/ 10785035 w 12192000"/>
              <a:gd name="connsiteY1413" fmla="*/ 1309270 h 2210635"/>
              <a:gd name="connsiteX1414" fmla="*/ 10799010 w 12192000"/>
              <a:gd name="connsiteY1414" fmla="*/ 1285870 h 2210635"/>
              <a:gd name="connsiteX1415" fmla="*/ 10812984 w 12192000"/>
              <a:gd name="connsiteY1415" fmla="*/ 1261899 h 2210635"/>
              <a:gd name="connsiteX1416" fmla="*/ 10800280 w 12192000"/>
              <a:gd name="connsiteY1416" fmla="*/ 1265894 h 2210635"/>
              <a:gd name="connsiteX1417" fmla="*/ 10788211 w 12192000"/>
              <a:gd name="connsiteY1417" fmla="*/ 1269318 h 2210635"/>
              <a:gd name="connsiteX1418" fmla="*/ 10776778 w 12192000"/>
              <a:gd name="connsiteY1418" fmla="*/ 1272743 h 2210635"/>
              <a:gd name="connsiteX1419" fmla="*/ 10764709 w 12192000"/>
              <a:gd name="connsiteY1419" fmla="*/ 1276738 h 2210635"/>
              <a:gd name="connsiteX1420" fmla="*/ 10779954 w 12192000"/>
              <a:gd name="connsiteY1420" fmla="*/ 1250484 h 2210635"/>
              <a:gd name="connsiteX1421" fmla="*/ 10794563 w 12192000"/>
              <a:gd name="connsiteY1421" fmla="*/ 1224801 h 2210635"/>
              <a:gd name="connsiteX1422" fmla="*/ 10809808 w 12192000"/>
              <a:gd name="connsiteY1422" fmla="*/ 1198547 h 2210635"/>
              <a:gd name="connsiteX1423" fmla="*/ 10825053 w 12192000"/>
              <a:gd name="connsiteY1423" fmla="*/ 1172293 h 2210635"/>
              <a:gd name="connsiteX1424" fmla="*/ 10839662 w 12192000"/>
              <a:gd name="connsiteY1424" fmla="*/ 1146039 h 2210635"/>
              <a:gd name="connsiteX1425" fmla="*/ 10854907 w 12192000"/>
              <a:gd name="connsiteY1425" fmla="*/ 1119785 h 2210635"/>
              <a:gd name="connsiteX1426" fmla="*/ 10868882 w 12192000"/>
              <a:gd name="connsiteY1426" fmla="*/ 1094102 h 2210635"/>
              <a:gd name="connsiteX1427" fmla="*/ 10884126 w 12192000"/>
              <a:gd name="connsiteY1427" fmla="*/ 1067278 h 2210635"/>
              <a:gd name="connsiteX1428" fmla="*/ 10899371 w 12192000"/>
              <a:gd name="connsiteY1428" fmla="*/ 1088966 h 2210635"/>
              <a:gd name="connsiteX1429" fmla="*/ 10913981 w 12192000"/>
              <a:gd name="connsiteY1429" fmla="*/ 1111224 h 2210635"/>
              <a:gd name="connsiteX1430" fmla="*/ 10929225 w 12192000"/>
              <a:gd name="connsiteY1430" fmla="*/ 1132342 h 2210635"/>
              <a:gd name="connsiteX1431" fmla="*/ 10944470 w 12192000"/>
              <a:gd name="connsiteY1431" fmla="*/ 1154030 h 2210635"/>
              <a:gd name="connsiteX1432" fmla="*/ 10959080 w 12192000"/>
              <a:gd name="connsiteY1432" fmla="*/ 1176288 h 2210635"/>
              <a:gd name="connsiteX1433" fmla="*/ 10974324 w 12192000"/>
              <a:gd name="connsiteY1433" fmla="*/ 1197406 h 2210635"/>
              <a:gd name="connsiteX1434" fmla="*/ 10989569 w 12192000"/>
              <a:gd name="connsiteY1434" fmla="*/ 1219094 h 2210635"/>
              <a:gd name="connsiteX1435" fmla="*/ 11004179 w 12192000"/>
              <a:gd name="connsiteY1435" fmla="*/ 1240211 h 2210635"/>
              <a:gd name="connsiteX1436" fmla="*/ 10992110 w 12192000"/>
              <a:gd name="connsiteY1436" fmla="*/ 1240211 h 2210635"/>
              <a:gd name="connsiteX1437" fmla="*/ 10980676 w 12192000"/>
              <a:gd name="connsiteY1437" fmla="*/ 1240211 h 2210635"/>
              <a:gd name="connsiteX1438" fmla="*/ 10967972 w 12192000"/>
              <a:gd name="connsiteY1438" fmla="*/ 1240211 h 2210635"/>
              <a:gd name="connsiteX1439" fmla="*/ 10956539 w 12192000"/>
              <a:gd name="connsiteY1439" fmla="*/ 1239640 h 2210635"/>
              <a:gd name="connsiteX1440" fmla="*/ 10970513 w 12192000"/>
              <a:gd name="connsiteY1440" fmla="*/ 1259616 h 2210635"/>
              <a:gd name="connsiteX1441" fmla="*/ 10984488 w 12192000"/>
              <a:gd name="connsiteY1441" fmla="*/ 1279592 h 2210635"/>
              <a:gd name="connsiteX1442" fmla="*/ 10997827 w 12192000"/>
              <a:gd name="connsiteY1442" fmla="*/ 1299567 h 2210635"/>
              <a:gd name="connsiteX1443" fmla="*/ 11011801 w 12192000"/>
              <a:gd name="connsiteY1443" fmla="*/ 1318972 h 2210635"/>
              <a:gd name="connsiteX1444" fmla="*/ 11025140 w 12192000"/>
              <a:gd name="connsiteY1444" fmla="*/ 1338948 h 2210635"/>
              <a:gd name="connsiteX1445" fmla="*/ 11039115 w 12192000"/>
              <a:gd name="connsiteY1445" fmla="*/ 1358924 h 2210635"/>
              <a:gd name="connsiteX1446" fmla="*/ 11053089 w 12192000"/>
              <a:gd name="connsiteY1446" fmla="*/ 1377758 h 2210635"/>
              <a:gd name="connsiteX1447" fmla="*/ 11066428 w 12192000"/>
              <a:gd name="connsiteY1447" fmla="*/ 1397734 h 2210635"/>
              <a:gd name="connsiteX1448" fmla="*/ 11047372 w 12192000"/>
              <a:gd name="connsiteY1448" fmla="*/ 1397734 h 2210635"/>
              <a:gd name="connsiteX1449" fmla="*/ 11028316 w 12192000"/>
              <a:gd name="connsiteY1449" fmla="*/ 1397734 h 2210635"/>
              <a:gd name="connsiteX1450" fmla="*/ 11009260 w 12192000"/>
              <a:gd name="connsiteY1450" fmla="*/ 1397734 h 2210635"/>
              <a:gd name="connsiteX1451" fmla="*/ 10990204 w 12192000"/>
              <a:gd name="connsiteY1451" fmla="*/ 1397163 h 2210635"/>
              <a:gd name="connsiteX1452" fmla="*/ 11005449 w 12192000"/>
              <a:gd name="connsiteY1452" fmla="*/ 1419993 h 2210635"/>
              <a:gd name="connsiteX1453" fmla="*/ 11020694 w 12192000"/>
              <a:gd name="connsiteY1453" fmla="*/ 1441681 h 2210635"/>
              <a:gd name="connsiteX1454" fmla="*/ 11035939 w 12192000"/>
              <a:gd name="connsiteY1454" fmla="*/ 1463369 h 2210635"/>
              <a:gd name="connsiteX1455" fmla="*/ 11051183 w 12192000"/>
              <a:gd name="connsiteY1455" fmla="*/ 1485628 h 2210635"/>
              <a:gd name="connsiteX1456" fmla="*/ 11066428 w 12192000"/>
              <a:gd name="connsiteY1456" fmla="*/ 1507316 h 2210635"/>
              <a:gd name="connsiteX1457" fmla="*/ 11082308 w 12192000"/>
              <a:gd name="connsiteY1457" fmla="*/ 1529004 h 2210635"/>
              <a:gd name="connsiteX1458" fmla="*/ 11097553 w 12192000"/>
              <a:gd name="connsiteY1458" fmla="*/ 1551262 h 2210635"/>
              <a:gd name="connsiteX1459" fmla="*/ 11112798 w 12192000"/>
              <a:gd name="connsiteY1459" fmla="*/ 1572950 h 2210635"/>
              <a:gd name="connsiteX1460" fmla="*/ 11089931 w 12192000"/>
              <a:gd name="connsiteY1460" fmla="*/ 1572950 h 2210635"/>
              <a:gd name="connsiteX1461" fmla="*/ 11068334 w 12192000"/>
              <a:gd name="connsiteY1461" fmla="*/ 1572950 h 2210635"/>
              <a:gd name="connsiteX1462" fmla="*/ 11046102 w 12192000"/>
              <a:gd name="connsiteY1462" fmla="*/ 1572950 h 2210635"/>
              <a:gd name="connsiteX1463" fmla="*/ 11023870 w 12192000"/>
              <a:gd name="connsiteY1463" fmla="*/ 1572950 h 2210635"/>
              <a:gd name="connsiteX1464" fmla="*/ 11001003 w 12192000"/>
              <a:gd name="connsiteY1464" fmla="*/ 1572380 h 2210635"/>
              <a:gd name="connsiteX1465" fmla="*/ 10978771 w 12192000"/>
              <a:gd name="connsiteY1465" fmla="*/ 1572380 h 2210635"/>
              <a:gd name="connsiteX1466" fmla="*/ 10956539 w 12192000"/>
              <a:gd name="connsiteY1466" fmla="*/ 1572380 h 2210635"/>
              <a:gd name="connsiteX1467" fmla="*/ 10933672 w 12192000"/>
              <a:gd name="connsiteY1467" fmla="*/ 1571809 h 2210635"/>
              <a:gd name="connsiteX1468" fmla="*/ 10933672 w 12192000"/>
              <a:gd name="connsiteY1468" fmla="*/ 1691093 h 2210635"/>
              <a:gd name="connsiteX1469" fmla="*/ 10990204 w 12192000"/>
              <a:gd name="connsiteY1469" fmla="*/ 1682532 h 2210635"/>
              <a:gd name="connsiteX1470" fmla="*/ 11046737 w 12192000"/>
              <a:gd name="connsiteY1470" fmla="*/ 1672829 h 2210635"/>
              <a:gd name="connsiteX1471" fmla="*/ 11103270 w 12192000"/>
              <a:gd name="connsiteY1471" fmla="*/ 1662556 h 2210635"/>
              <a:gd name="connsiteX1472" fmla="*/ 11159802 w 12192000"/>
              <a:gd name="connsiteY1472" fmla="*/ 1652283 h 2210635"/>
              <a:gd name="connsiteX1473" fmla="*/ 11215700 w 12192000"/>
              <a:gd name="connsiteY1473" fmla="*/ 1641439 h 2210635"/>
              <a:gd name="connsiteX1474" fmla="*/ 11272233 w 12192000"/>
              <a:gd name="connsiteY1474" fmla="*/ 1630595 h 2210635"/>
              <a:gd name="connsiteX1475" fmla="*/ 11328765 w 12192000"/>
              <a:gd name="connsiteY1475" fmla="*/ 1618038 h 2210635"/>
              <a:gd name="connsiteX1476" fmla="*/ 11385298 w 12192000"/>
              <a:gd name="connsiteY1476" fmla="*/ 1606624 h 2210635"/>
              <a:gd name="connsiteX1477" fmla="*/ 11385298 w 12192000"/>
              <a:gd name="connsiteY1477" fmla="*/ 1406866 h 2210635"/>
              <a:gd name="connsiteX1478" fmla="*/ 11351632 w 12192000"/>
              <a:gd name="connsiteY1478" fmla="*/ 1420564 h 2210635"/>
              <a:gd name="connsiteX1479" fmla="*/ 11317967 w 12192000"/>
              <a:gd name="connsiteY1479" fmla="*/ 1432549 h 2210635"/>
              <a:gd name="connsiteX1480" fmla="*/ 11284937 w 12192000"/>
              <a:gd name="connsiteY1480" fmla="*/ 1445676 h 2210635"/>
              <a:gd name="connsiteX1481" fmla="*/ 11251906 w 12192000"/>
              <a:gd name="connsiteY1481" fmla="*/ 1458803 h 2210635"/>
              <a:gd name="connsiteX1482" fmla="*/ 11218241 w 12192000"/>
              <a:gd name="connsiteY1482" fmla="*/ 1470788 h 2210635"/>
              <a:gd name="connsiteX1483" fmla="*/ 11185210 w 12192000"/>
              <a:gd name="connsiteY1483" fmla="*/ 1483345 h 2210635"/>
              <a:gd name="connsiteX1484" fmla="*/ 11152180 w 12192000"/>
              <a:gd name="connsiteY1484" fmla="*/ 1495901 h 2210635"/>
              <a:gd name="connsiteX1485" fmla="*/ 11118515 w 12192000"/>
              <a:gd name="connsiteY1485" fmla="*/ 1507316 h 2210635"/>
              <a:gd name="connsiteX1486" fmla="*/ 11141382 w 12192000"/>
              <a:gd name="connsiteY1486" fmla="*/ 1466793 h 2210635"/>
              <a:gd name="connsiteX1487" fmla="*/ 11164249 w 12192000"/>
              <a:gd name="connsiteY1487" fmla="*/ 1425700 h 2210635"/>
              <a:gd name="connsiteX1488" fmla="*/ 11187116 w 12192000"/>
              <a:gd name="connsiteY1488" fmla="*/ 1384607 h 2210635"/>
              <a:gd name="connsiteX1489" fmla="*/ 11209983 w 12192000"/>
              <a:gd name="connsiteY1489" fmla="*/ 1343514 h 2210635"/>
              <a:gd name="connsiteX1490" fmla="*/ 11232850 w 12192000"/>
              <a:gd name="connsiteY1490" fmla="*/ 1302992 h 2210635"/>
              <a:gd name="connsiteX1491" fmla="*/ 11255717 w 12192000"/>
              <a:gd name="connsiteY1491" fmla="*/ 1261899 h 2210635"/>
              <a:gd name="connsiteX1492" fmla="*/ 11278585 w 12192000"/>
              <a:gd name="connsiteY1492" fmla="*/ 1219664 h 2210635"/>
              <a:gd name="connsiteX1493" fmla="*/ 11301452 w 12192000"/>
              <a:gd name="connsiteY1493" fmla="*/ 1179142 h 2210635"/>
              <a:gd name="connsiteX1494" fmla="*/ 11272868 w 12192000"/>
              <a:gd name="connsiteY1494" fmla="*/ 1189986 h 2210635"/>
              <a:gd name="connsiteX1495" fmla="*/ 11244919 w 12192000"/>
              <a:gd name="connsiteY1495" fmla="*/ 1200259 h 2210635"/>
              <a:gd name="connsiteX1496" fmla="*/ 11215700 w 12192000"/>
              <a:gd name="connsiteY1496" fmla="*/ 1211103 h 2210635"/>
              <a:gd name="connsiteX1497" fmla="*/ 11187751 w 12192000"/>
              <a:gd name="connsiteY1497" fmla="*/ 1221377 h 2210635"/>
              <a:gd name="connsiteX1498" fmla="*/ 11208078 w 12192000"/>
              <a:gd name="connsiteY1498" fmla="*/ 1184279 h 2210635"/>
              <a:gd name="connsiteX1499" fmla="*/ 11229039 w 12192000"/>
              <a:gd name="connsiteY1499" fmla="*/ 1147181 h 2210635"/>
              <a:gd name="connsiteX1500" fmla="*/ 11249365 w 12192000"/>
              <a:gd name="connsiteY1500" fmla="*/ 1110654 h 2210635"/>
              <a:gd name="connsiteX1501" fmla="*/ 11269692 w 12192000"/>
              <a:gd name="connsiteY1501" fmla="*/ 1073556 h 2210635"/>
              <a:gd name="connsiteX1502" fmla="*/ 11290653 w 12192000"/>
              <a:gd name="connsiteY1502" fmla="*/ 1036458 h 2210635"/>
              <a:gd name="connsiteX1503" fmla="*/ 11310344 w 12192000"/>
              <a:gd name="connsiteY1503" fmla="*/ 999360 h 2210635"/>
              <a:gd name="connsiteX1504" fmla="*/ 11330671 w 12192000"/>
              <a:gd name="connsiteY1504" fmla="*/ 962833 h 2210635"/>
              <a:gd name="connsiteX1505" fmla="*/ 11351632 w 12192000"/>
              <a:gd name="connsiteY1505" fmla="*/ 925164 h 2210635"/>
              <a:gd name="connsiteX1506" fmla="*/ 11333847 w 12192000"/>
              <a:gd name="connsiteY1506" fmla="*/ 932013 h 2210635"/>
              <a:gd name="connsiteX1507" fmla="*/ 11315426 w 12192000"/>
              <a:gd name="connsiteY1507" fmla="*/ 938862 h 2210635"/>
              <a:gd name="connsiteX1508" fmla="*/ 11298276 w 12192000"/>
              <a:gd name="connsiteY1508" fmla="*/ 945711 h 2210635"/>
              <a:gd name="connsiteX1509" fmla="*/ 11280490 w 12192000"/>
              <a:gd name="connsiteY1509" fmla="*/ 952560 h 2210635"/>
              <a:gd name="connsiteX1510" fmla="*/ 11302722 w 12192000"/>
              <a:gd name="connsiteY1510" fmla="*/ 912037 h 2210635"/>
              <a:gd name="connsiteX1511" fmla="*/ 11324954 w 12192000"/>
              <a:gd name="connsiteY1511" fmla="*/ 871515 h 2210635"/>
              <a:gd name="connsiteX1512" fmla="*/ 11347821 w 12192000"/>
              <a:gd name="connsiteY1512" fmla="*/ 831563 h 2210635"/>
              <a:gd name="connsiteX1513" fmla="*/ 11370053 w 12192000"/>
              <a:gd name="connsiteY1513" fmla="*/ 790470 h 2210635"/>
              <a:gd name="connsiteX1514" fmla="*/ 11391650 w 12192000"/>
              <a:gd name="connsiteY1514" fmla="*/ 749948 h 2210635"/>
              <a:gd name="connsiteX1515" fmla="*/ 11413882 w 12192000"/>
              <a:gd name="connsiteY1515" fmla="*/ 708855 h 2210635"/>
              <a:gd name="connsiteX1516" fmla="*/ 11436749 w 12192000"/>
              <a:gd name="connsiteY1516" fmla="*/ 668333 h 2210635"/>
              <a:gd name="connsiteX1517" fmla="*/ 11458981 w 12192000"/>
              <a:gd name="connsiteY1517" fmla="*/ 627240 h 2210635"/>
              <a:gd name="connsiteX1518" fmla="*/ 11481213 w 12192000"/>
              <a:gd name="connsiteY1518" fmla="*/ 657489 h 2210635"/>
              <a:gd name="connsiteX1519" fmla="*/ 11503445 w 12192000"/>
              <a:gd name="connsiteY1519" fmla="*/ 688309 h 2210635"/>
              <a:gd name="connsiteX1520" fmla="*/ 11526312 w 12192000"/>
              <a:gd name="connsiteY1520" fmla="*/ 718558 h 2210635"/>
              <a:gd name="connsiteX1521" fmla="*/ 11547909 w 12192000"/>
              <a:gd name="connsiteY1521" fmla="*/ 749377 h 2210635"/>
              <a:gd name="connsiteX1522" fmla="*/ 11570141 w 12192000"/>
              <a:gd name="connsiteY1522" fmla="*/ 779056 h 2210635"/>
              <a:gd name="connsiteX1523" fmla="*/ 11592373 w 12192000"/>
              <a:gd name="connsiteY1523" fmla="*/ 809305 h 2210635"/>
              <a:gd name="connsiteX1524" fmla="*/ 11615240 w 12192000"/>
              <a:gd name="connsiteY1524" fmla="*/ 839554 h 2210635"/>
              <a:gd name="connsiteX1525" fmla="*/ 11637472 w 12192000"/>
              <a:gd name="connsiteY1525" fmla="*/ 869803 h 2210635"/>
              <a:gd name="connsiteX1526" fmla="*/ 11619686 w 12192000"/>
              <a:gd name="connsiteY1526" fmla="*/ 870944 h 2210635"/>
              <a:gd name="connsiteX1527" fmla="*/ 11601265 w 12192000"/>
              <a:gd name="connsiteY1527" fmla="*/ 872086 h 2210635"/>
              <a:gd name="connsiteX1528" fmla="*/ 11584115 w 12192000"/>
              <a:gd name="connsiteY1528" fmla="*/ 873798 h 2210635"/>
              <a:gd name="connsiteX1529" fmla="*/ 11566329 w 12192000"/>
              <a:gd name="connsiteY1529" fmla="*/ 874939 h 2210635"/>
              <a:gd name="connsiteX1530" fmla="*/ 11586656 w 12192000"/>
              <a:gd name="connsiteY1530" fmla="*/ 902906 h 2210635"/>
              <a:gd name="connsiteX1531" fmla="*/ 11606982 w 12192000"/>
              <a:gd name="connsiteY1531" fmla="*/ 930301 h 2210635"/>
              <a:gd name="connsiteX1532" fmla="*/ 11627309 w 12192000"/>
              <a:gd name="connsiteY1532" fmla="*/ 957696 h 2210635"/>
              <a:gd name="connsiteX1533" fmla="*/ 11647635 w 12192000"/>
              <a:gd name="connsiteY1533" fmla="*/ 985092 h 2210635"/>
              <a:gd name="connsiteX1534" fmla="*/ 11668596 w 12192000"/>
              <a:gd name="connsiteY1534" fmla="*/ 1012487 h 2210635"/>
              <a:gd name="connsiteX1535" fmla="*/ 11688923 w 12192000"/>
              <a:gd name="connsiteY1535" fmla="*/ 1039882 h 2210635"/>
              <a:gd name="connsiteX1536" fmla="*/ 11709884 w 12192000"/>
              <a:gd name="connsiteY1536" fmla="*/ 1067278 h 2210635"/>
              <a:gd name="connsiteX1537" fmla="*/ 11730211 w 12192000"/>
              <a:gd name="connsiteY1537" fmla="*/ 1094673 h 2210635"/>
              <a:gd name="connsiteX1538" fmla="*/ 11700992 w 12192000"/>
              <a:gd name="connsiteY1538" fmla="*/ 1097527 h 2210635"/>
              <a:gd name="connsiteX1539" fmla="*/ 11673043 w 12192000"/>
              <a:gd name="connsiteY1539" fmla="*/ 1100380 h 2210635"/>
              <a:gd name="connsiteX1540" fmla="*/ 11645094 w 12192000"/>
              <a:gd name="connsiteY1540" fmla="*/ 1102663 h 2210635"/>
              <a:gd name="connsiteX1541" fmla="*/ 11616510 w 12192000"/>
              <a:gd name="connsiteY1541" fmla="*/ 1104946 h 2210635"/>
              <a:gd name="connsiteX1542" fmla="*/ 11639377 w 12192000"/>
              <a:gd name="connsiteY1542" fmla="*/ 1135766 h 2210635"/>
              <a:gd name="connsiteX1543" fmla="*/ 11662244 w 12192000"/>
              <a:gd name="connsiteY1543" fmla="*/ 1166586 h 2210635"/>
              <a:gd name="connsiteX1544" fmla="*/ 11685112 w 12192000"/>
              <a:gd name="connsiteY1544" fmla="*/ 1196835 h 2210635"/>
              <a:gd name="connsiteX1545" fmla="*/ 11707979 w 12192000"/>
              <a:gd name="connsiteY1545" fmla="*/ 1227655 h 2210635"/>
              <a:gd name="connsiteX1546" fmla="*/ 11730846 w 12192000"/>
              <a:gd name="connsiteY1546" fmla="*/ 1257333 h 2210635"/>
              <a:gd name="connsiteX1547" fmla="*/ 11753713 w 12192000"/>
              <a:gd name="connsiteY1547" fmla="*/ 1288153 h 2210635"/>
              <a:gd name="connsiteX1548" fmla="*/ 11776580 w 12192000"/>
              <a:gd name="connsiteY1548" fmla="*/ 1318402 h 2210635"/>
              <a:gd name="connsiteX1549" fmla="*/ 11799447 w 12192000"/>
              <a:gd name="connsiteY1549" fmla="*/ 1348651 h 2210635"/>
              <a:gd name="connsiteX1550" fmla="*/ 11765782 w 12192000"/>
              <a:gd name="connsiteY1550" fmla="*/ 1352075 h 2210635"/>
              <a:gd name="connsiteX1551" fmla="*/ 11732751 w 12192000"/>
              <a:gd name="connsiteY1551" fmla="*/ 1355500 h 2210635"/>
              <a:gd name="connsiteX1552" fmla="*/ 11699721 w 12192000"/>
              <a:gd name="connsiteY1552" fmla="*/ 1358924 h 2210635"/>
              <a:gd name="connsiteX1553" fmla="*/ 11666056 w 12192000"/>
              <a:gd name="connsiteY1553" fmla="*/ 1361778 h 2210635"/>
              <a:gd name="connsiteX1554" fmla="*/ 11632390 w 12192000"/>
              <a:gd name="connsiteY1554" fmla="*/ 1365202 h 2210635"/>
              <a:gd name="connsiteX1555" fmla="*/ 11599995 w 12192000"/>
              <a:gd name="connsiteY1555" fmla="*/ 1367485 h 2210635"/>
              <a:gd name="connsiteX1556" fmla="*/ 11566329 w 12192000"/>
              <a:gd name="connsiteY1556" fmla="*/ 1369768 h 2210635"/>
              <a:gd name="connsiteX1557" fmla="*/ 11532664 w 12192000"/>
              <a:gd name="connsiteY1557" fmla="*/ 1372622 h 2210635"/>
              <a:gd name="connsiteX1558" fmla="*/ 11532664 w 12192000"/>
              <a:gd name="connsiteY1558" fmla="*/ 1571809 h 2210635"/>
              <a:gd name="connsiteX1559" fmla="*/ 11580304 w 12192000"/>
              <a:gd name="connsiteY1559" fmla="*/ 1559823 h 2210635"/>
              <a:gd name="connsiteX1560" fmla="*/ 11627309 w 12192000"/>
              <a:gd name="connsiteY1560" fmla="*/ 1547838 h 2210635"/>
              <a:gd name="connsiteX1561" fmla="*/ 11674313 w 12192000"/>
              <a:gd name="connsiteY1561" fmla="*/ 1535282 h 2210635"/>
              <a:gd name="connsiteX1562" fmla="*/ 11721953 w 12192000"/>
              <a:gd name="connsiteY1562" fmla="*/ 1523296 h 2210635"/>
              <a:gd name="connsiteX1563" fmla="*/ 11768958 w 12192000"/>
              <a:gd name="connsiteY1563" fmla="*/ 1509598 h 2210635"/>
              <a:gd name="connsiteX1564" fmla="*/ 11815327 w 12192000"/>
              <a:gd name="connsiteY1564" fmla="*/ 1496472 h 2210635"/>
              <a:gd name="connsiteX1565" fmla="*/ 11862967 w 12192000"/>
              <a:gd name="connsiteY1565" fmla="*/ 1482774 h 2210635"/>
              <a:gd name="connsiteX1566" fmla="*/ 11909972 w 12192000"/>
              <a:gd name="connsiteY1566" fmla="*/ 1468505 h 2210635"/>
              <a:gd name="connsiteX1567" fmla="*/ 11909972 w 12192000"/>
              <a:gd name="connsiteY1567" fmla="*/ 1391456 h 2210635"/>
              <a:gd name="connsiteX1568" fmla="*/ 11885199 w 12192000"/>
              <a:gd name="connsiteY1568" fmla="*/ 1403441 h 2210635"/>
              <a:gd name="connsiteX1569" fmla="*/ 11859791 w 12192000"/>
              <a:gd name="connsiteY1569" fmla="*/ 1415427 h 2210635"/>
              <a:gd name="connsiteX1570" fmla="*/ 11834383 w 12192000"/>
              <a:gd name="connsiteY1570" fmla="*/ 1427412 h 2210635"/>
              <a:gd name="connsiteX1571" fmla="*/ 11808975 w 12192000"/>
              <a:gd name="connsiteY1571" fmla="*/ 1438827 h 2210635"/>
              <a:gd name="connsiteX1572" fmla="*/ 11817868 w 12192000"/>
              <a:gd name="connsiteY1572" fmla="*/ 1422847 h 2210635"/>
              <a:gd name="connsiteX1573" fmla="*/ 11826126 w 12192000"/>
              <a:gd name="connsiteY1573" fmla="*/ 1406295 h 2210635"/>
              <a:gd name="connsiteX1574" fmla="*/ 11835654 w 12192000"/>
              <a:gd name="connsiteY1574" fmla="*/ 1389744 h 2210635"/>
              <a:gd name="connsiteX1575" fmla="*/ 11843911 w 12192000"/>
              <a:gd name="connsiteY1575" fmla="*/ 1373192 h 2210635"/>
              <a:gd name="connsiteX1576" fmla="*/ 11852169 w 12192000"/>
              <a:gd name="connsiteY1576" fmla="*/ 1356641 h 2210635"/>
              <a:gd name="connsiteX1577" fmla="*/ 11861062 w 12192000"/>
              <a:gd name="connsiteY1577" fmla="*/ 1340090 h 2210635"/>
              <a:gd name="connsiteX1578" fmla="*/ 11869954 w 12192000"/>
              <a:gd name="connsiteY1578" fmla="*/ 1324109 h 2210635"/>
              <a:gd name="connsiteX1579" fmla="*/ 11878212 w 12192000"/>
              <a:gd name="connsiteY1579" fmla="*/ 1307558 h 2210635"/>
              <a:gd name="connsiteX1580" fmla="*/ 11867414 w 12192000"/>
              <a:gd name="connsiteY1580" fmla="*/ 1312694 h 2210635"/>
              <a:gd name="connsiteX1581" fmla="*/ 11856615 w 12192000"/>
              <a:gd name="connsiteY1581" fmla="*/ 1317831 h 2210635"/>
              <a:gd name="connsiteX1582" fmla="*/ 11845817 w 12192000"/>
              <a:gd name="connsiteY1582" fmla="*/ 1322397 h 2210635"/>
              <a:gd name="connsiteX1583" fmla="*/ 11835654 w 12192000"/>
              <a:gd name="connsiteY1583" fmla="*/ 1328104 h 2210635"/>
              <a:gd name="connsiteX1584" fmla="*/ 11843276 w 12192000"/>
              <a:gd name="connsiteY1584" fmla="*/ 1312694 h 2210635"/>
              <a:gd name="connsiteX1585" fmla="*/ 11850898 w 12192000"/>
              <a:gd name="connsiteY1585" fmla="*/ 1298426 h 2210635"/>
              <a:gd name="connsiteX1586" fmla="*/ 11859156 w 12192000"/>
              <a:gd name="connsiteY1586" fmla="*/ 1283587 h 2210635"/>
              <a:gd name="connsiteX1587" fmla="*/ 11866778 w 12192000"/>
              <a:gd name="connsiteY1587" fmla="*/ 1268748 h 2210635"/>
              <a:gd name="connsiteX1588" fmla="*/ 11874401 w 12192000"/>
              <a:gd name="connsiteY1588" fmla="*/ 1253908 h 2210635"/>
              <a:gd name="connsiteX1589" fmla="*/ 11882023 w 12192000"/>
              <a:gd name="connsiteY1589" fmla="*/ 1239069 h 2210635"/>
              <a:gd name="connsiteX1590" fmla="*/ 11889646 w 12192000"/>
              <a:gd name="connsiteY1590" fmla="*/ 1224801 h 2210635"/>
              <a:gd name="connsiteX1591" fmla="*/ 11897903 w 12192000"/>
              <a:gd name="connsiteY1591" fmla="*/ 1209391 h 2210635"/>
              <a:gd name="connsiteX1592" fmla="*/ 11890916 w 12192000"/>
              <a:gd name="connsiteY1592" fmla="*/ 1212815 h 2210635"/>
              <a:gd name="connsiteX1593" fmla="*/ 11883929 w 12192000"/>
              <a:gd name="connsiteY1593" fmla="*/ 1215669 h 2210635"/>
              <a:gd name="connsiteX1594" fmla="*/ 11877577 w 12192000"/>
              <a:gd name="connsiteY1594" fmla="*/ 1219094 h 2210635"/>
              <a:gd name="connsiteX1595" fmla="*/ 11870590 w 12192000"/>
              <a:gd name="connsiteY1595" fmla="*/ 1222518 h 2210635"/>
              <a:gd name="connsiteX1596" fmla="*/ 11878847 w 12192000"/>
              <a:gd name="connsiteY1596" fmla="*/ 1205967 h 2210635"/>
              <a:gd name="connsiteX1597" fmla="*/ 11887105 w 12192000"/>
              <a:gd name="connsiteY1597" fmla="*/ 1190557 h 2210635"/>
              <a:gd name="connsiteX1598" fmla="*/ 11896633 w 12192000"/>
              <a:gd name="connsiteY1598" fmla="*/ 1174005 h 2210635"/>
              <a:gd name="connsiteX1599" fmla="*/ 11904890 w 12192000"/>
              <a:gd name="connsiteY1599" fmla="*/ 1157454 h 2210635"/>
              <a:gd name="connsiteX1600" fmla="*/ 11913148 w 12192000"/>
              <a:gd name="connsiteY1600" fmla="*/ 1142044 h 2210635"/>
              <a:gd name="connsiteX1601" fmla="*/ 11921405 w 12192000"/>
              <a:gd name="connsiteY1601" fmla="*/ 1125493 h 2210635"/>
              <a:gd name="connsiteX1602" fmla="*/ 11929663 w 12192000"/>
              <a:gd name="connsiteY1602" fmla="*/ 1108941 h 2210635"/>
              <a:gd name="connsiteX1603" fmla="*/ 11938556 w 12192000"/>
              <a:gd name="connsiteY1603" fmla="*/ 1093532 h 2210635"/>
              <a:gd name="connsiteX1604" fmla="*/ 11955071 w 12192000"/>
              <a:gd name="connsiteY1604" fmla="*/ 1115220 h 2210635"/>
              <a:gd name="connsiteX1605" fmla="*/ 11972857 w 12192000"/>
              <a:gd name="connsiteY1605" fmla="*/ 1136907 h 2210635"/>
              <a:gd name="connsiteX1606" fmla="*/ 11989372 w 12192000"/>
              <a:gd name="connsiteY1606" fmla="*/ 1159166 h 2210635"/>
              <a:gd name="connsiteX1607" fmla="*/ 12005887 w 12192000"/>
              <a:gd name="connsiteY1607" fmla="*/ 1180283 h 2210635"/>
              <a:gd name="connsiteX1608" fmla="*/ 11998900 w 12192000"/>
              <a:gd name="connsiteY1608" fmla="*/ 1181425 h 2210635"/>
              <a:gd name="connsiteX1609" fmla="*/ 11992548 w 12192000"/>
              <a:gd name="connsiteY1609" fmla="*/ 1182566 h 2210635"/>
              <a:gd name="connsiteX1610" fmla="*/ 11985560 w 12192000"/>
              <a:gd name="connsiteY1610" fmla="*/ 1183708 h 2210635"/>
              <a:gd name="connsiteX1611" fmla="*/ 11979209 w 12192000"/>
              <a:gd name="connsiteY1611" fmla="*/ 1184279 h 2210635"/>
              <a:gd name="connsiteX1612" fmla="*/ 11994453 w 12192000"/>
              <a:gd name="connsiteY1612" fmla="*/ 1204254 h 2210635"/>
              <a:gd name="connsiteX1613" fmla="*/ 12009698 w 12192000"/>
              <a:gd name="connsiteY1613" fmla="*/ 1224230 h 2210635"/>
              <a:gd name="connsiteX1614" fmla="*/ 12025578 w 12192000"/>
              <a:gd name="connsiteY1614" fmla="*/ 1243635 h 2210635"/>
              <a:gd name="connsiteX1615" fmla="*/ 12040823 w 12192000"/>
              <a:gd name="connsiteY1615" fmla="*/ 1264182 h 2210635"/>
              <a:gd name="connsiteX1616" fmla="*/ 12030660 w 12192000"/>
              <a:gd name="connsiteY1616" fmla="*/ 1265894 h 2210635"/>
              <a:gd name="connsiteX1617" fmla="*/ 12019861 w 12192000"/>
              <a:gd name="connsiteY1617" fmla="*/ 1267035 h 2210635"/>
              <a:gd name="connsiteX1618" fmla="*/ 12009063 w 12192000"/>
              <a:gd name="connsiteY1618" fmla="*/ 1269318 h 2210635"/>
              <a:gd name="connsiteX1619" fmla="*/ 11998264 w 12192000"/>
              <a:gd name="connsiteY1619" fmla="*/ 1270460 h 2210635"/>
              <a:gd name="connsiteX1620" fmla="*/ 12015415 w 12192000"/>
              <a:gd name="connsiteY1620" fmla="*/ 1292719 h 2210635"/>
              <a:gd name="connsiteX1621" fmla="*/ 12032565 w 12192000"/>
              <a:gd name="connsiteY1621" fmla="*/ 1314977 h 2210635"/>
              <a:gd name="connsiteX1622" fmla="*/ 12050351 w 12192000"/>
              <a:gd name="connsiteY1622" fmla="*/ 1336665 h 2210635"/>
              <a:gd name="connsiteX1623" fmla="*/ 12067501 w 12192000"/>
              <a:gd name="connsiteY1623" fmla="*/ 1358924 h 2210635"/>
              <a:gd name="connsiteX1624" fmla="*/ 12042728 w 12192000"/>
              <a:gd name="connsiteY1624" fmla="*/ 1362919 h 2210635"/>
              <a:gd name="connsiteX1625" fmla="*/ 12016685 w 12192000"/>
              <a:gd name="connsiteY1625" fmla="*/ 1366914 h 2210635"/>
              <a:gd name="connsiteX1626" fmla="*/ 11991277 w 12192000"/>
              <a:gd name="connsiteY1626" fmla="*/ 1370339 h 2210635"/>
              <a:gd name="connsiteX1627" fmla="*/ 11966505 w 12192000"/>
              <a:gd name="connsiteY1627" fmla="*/ 1373763 h 2210635"/>
              <a:gd name="connsiteX1628" fmla="*/ 11966505 w 12192000"/>
              <a:gd name="connsiteY1628" fmla="*/ 1450242 h 2210635"/>
              <a:gd name="connsiteX1629" fmla="*/ 11994453 w 12192000"/>
              <a:gd name="connsiteY1629" fmla="*/ 1441681 h 2210635"/>
              <a:gd name="connsiteX1630" fmla="*/ 12023037 w 12192000"/>
              <a:gd name="connsiteY1630" fmla="*/ 1432549 h 2210635"/>
              <a:gd name="connsiteX1631" fmla="*/ 12050986 w 12192000"/>
              <a:gd name="connsiteY1631" fmla="*/ 1423988 h 2210635"/>
              <a:gd name="connsiteX1632" fmla="*/ 12078935 w 12192000"/>
              <a:gd name="connsiteY1632" fmla="*/ 1414285 h 2210635"/>
              <a:gd name="connsiteX1633" fmla="*/ 12107519 w 12192000"/>
              <a:gd name="connsiteY1633" fmla="*/ 1404583 h 2210635"/>
              <a:gd name="connsiteX1634" fmla="*/ 12135467 w 12192000"/>
              <a:gd name="connsiteY1634" fmla="*/ 1394880 h 2210635"/>
              <a:gd name="connsiteX1635" fmla="*/ 12164051 w 12192000"/>
              <a:gd name="connsiteY1635" fmla="*/ 1385749 h 2210635"/>
              <a:gd name="connsiteX1636" fmla="*/ 12192000 w 12192000"/>
              <a:gd name="connsiteY1636" fmla="*/ 1376046 h 2210635"/>
              <a:gd name="connsiteX1637" fmla="*/ 12192000 w 12192000"/>
              <a:gd name="connsiteY1637" fmla="*/ 1836631 h 2210635"/>
              <a:gd name="connsiteX1638" fmla="*/ 12192000 w 12192000"/>
              <a:gd name="connsiteY1638" fmla="*/ 2210635 h 2210635"/>
              <a:gd name="connsiteX1639" fmla="*/ 0 w 12192000"/>
              <a:gd name="connsiteY1639" fmla="*/ 2210635 h 2210635"/>
              <a:gd name="connsiteX1640" fmla="*/ 0 w 12192000"/>
              <a:gd name="connsiteY1640" fmla="*/ 2198478 h 2210635"/>
              <a:gd name="connsiteX1641" fmla="*/ 0 w 12192000"/>
              <a:gd name="connsiteY1641" fmla="*/ 2177360 h 2210635"/>
              <a:gd name="connsiteX1642" fmla="*/ 0 w 12192000"/>
              <a:gd name="connsiteY1642" fmla="*/ 2155672 h 2210635"/>
              <a:gd name="connsiteX1643" fmla="*/ 0 w 12192000"/>
              <a:gd name="connsiteY1643" fmla="*/ 2135126 h 2210635"/>
              <a:gd name="connsiteX1644" fmla="*/ 0 w 12192000"/>
              <a:gd name="connsiteY1644" fmla="*/ 2114008 h 2210635"/>
              <a:gd name="connsiteX1645" fmla="*/ 0 w 12192000"/>
              <a:gd name="connsiteY1645" fmla="*/ 2092891 h 2210635"/>
              <a:gd name="connsiteX1646" fmla="*/ 0 w 12192000"/>
              <a:gd name="connsiteY1646" fmla="*/ 2071774 h 2210635"/>
              <a:gd name="connsiteX1647" fmla="*/ 0 w 12192000"/>
              <a:gd name="connsiteY1647" fmla="*/ 2050657 h 2210635"/>
              <a:gd name="connsiteX1648" fmla="*/ 0 w 12192000"/>
              <a:gd name="connsiteY1648" fmla="*/ 2029540 h 2210635"/>
              <a:gd name="connsiteX1649" fmla="*/ 0 w 12192000"/>
              <a:gd name="connsiteY1649" fmla="*/ 2008993 h 2210635"/>
              <a:gd name="connsiteX1650" fmla="*/ 0 w 12192000"/>
              <a:gd name="connsiteY1650" fmla="*/ 1987876 h 2210635"/>
              <a:gd name="connsiteX1651" fmla="*/ 0 w 12192000"/>
              <a:gd name="connsiteY1651" fmla="*/ 1966188 h 2210635"/>
              <a:gd name="connsiteX1652" fmla="*/ 0 w 12192000"/>
              <a:gd name="connsiteY1652" fmla="*/ 1945071 h 2210635"/>
              <a:gd name="connsiteX1653" fmla="*/ 0 w 12192000"/>
              <a:gd name="connsiteY1653" fmla="*/ 1923953 h 2210635"/>
              <a:gd name="connsiteX1654" fmla="*/ 0 w 12192000"/>
              <a:gd name="connsiteY1654" fmla="*/ 1902836 h 2210635"/>
              <a:gd name="connsiteX1655" fmla="*/ 0 w 12192000"/>
              <a:gd name="connsiteY1655" fmla="*/ 1882289 h 2210635"/>
              <a:gd name="connsiteX1656" fmla="*/ 0 w 12192000"/>
              <a:gd name="connsiteY1656" fmla="*/ 1861172 h 2210635"/>
              <a:gd name="connsiteX1657" fmla="*/ 0 w 12192000"/>
              <a:gd name="connsiteY1657" fmla="*/ 1840055 h 2210635"/>
              <a:gd name="connsiteX1658" fmla="*/ 0 w 12192000"/>
              <a:gd name="connsiteY1658" fmla="*/ 1836631 h 2210635"/>
              <a:gd name="connsiteX1659" fmla="*/ 0 w 12192000"/>
              <a:gd name="connsiteY1659" fmla="*/ 1818367 h 2210635"/>
              <a:gd name="connsiteX1660" fmla="*/ 0 w 12192000"/>
              <a:gd name="connsiteY1660" fmla="*/ 1797250 h 2210635"/>
              <a:gd name="connsiteX1661" fmla="*/ 0 w 12192000"/>
              <a:gd name="connsiteY1661" fmla="*/ 1776132 h 2210635"/>
              <a:gd name="connsiteX1662" fmla="*/ 0 w 12192000"/>
              <a:gd name="connsiteY1662" fmla="*/ 1755586 h 2210635"/>
              <a:gd name="connsiteX1663" fmla="*/ 0 w 12192000"/>
              <a:gd name="connsiteY1663" fmla="*/ 1734469 h 2210635"/>
              <a:gd name="connsiteX1664" fmla="*/ 0 w 12192000"/>
              <a:gd name="connsiteY1664" fmla="*/ 1713351 h 2210635"/>
              <a:gd name="connsiteX1665" fmla="*/ 0 w 12192000"/>
              <a:gd name="connsiteY1665" fmla="*/ 1692234 h 2210635"/>
              <a:gd name="connsiteX1666" fmla="*/ 0 w 12192000"/>
              <a:gd name="connsiteY1666" fmla="*/ 1670546 h 2210635"/>
              <a:gd name="connsiteX1667" fmla="*/ 0 w 12192000"/>
              <a:gd name="connsiteY1667" fmla="*/ 1649429 h 2210635"/>
              <a:gd name="connsiteX1668" fmla="*/ 0 w 12192000"/>
              <a:gd name="connsiteY1668" fmla="*/ 1628882 h 2210635"/>
              <a:gd name="connsiteX1669" fmla="*/ 0 w 12192000"/>
              <a:gd name="connsiteY1669" fmla="*/ 1607765 h 2210635"/>
              <a:gd name="connsiteX1670" fmla="*/ 0 w 12192000"/>
              <a:gd name="connsiteY1670" fmla="*/ 1586648 h 2210635"/>
              <a:gd name="connsiteX1671" fmla="*/ 0 w 12192000"/>
              <a:gd name="connsiteY1671" fmla="*/ 1565531 h 2210635"/>
              <a:gd name="connsiteX1672" fmla="*/ 0 w 12192000"/>
              <a:gd name="connsiteY1672" fmla="*/ 1544413 h 2210635"/>
              <a:gd name="connsiteX1673" fmla="*/ 0 w 12192000"/>
              <a:gd name="connsiteY1673" fmla="*/ 1523296 h 2210635"/>
              <a:gd name="connsiteX1674" fmla="*/ 0 w 12192000"/>
              <a:gd name="connsiteY1674" fmla="*/ 1502750 h 2210635"/>
              <a:gd name="connsiteX1675" fmla="*/ 0 w 12192000"/>
              <a:gd name="connsiteY1675" fmla="*/ 1481062 h 2210635"/>
              <a:gd name="connsiteX1676" fmla="*/ 0 w 12192000"/>
              <a:gd name="connsiteY1676" fmla="*/ 1459944 h 2210635"/>
              <a:gd name="connsiteX1677" fmla="*/ 0 w 12192000"/>
              <a:gd name="connsiteY1677" fmla="*/ 1438827 h 2210635"/>
              <a:gd name="connsiteX1678" fmla="*/ 0 w 12192000"/>
              <a:gd name="connsiteY1678" fmla="*/ 1417710 h 2210635"/>
              <a:gd name="connsiteX1679" fmla="*/ 0 w 12192000"/>
              <a:gd name="connsiteY1679" fmla="*/ 1396593 h 2210635"/>
              <a:gd name="connsiteX1680" fmla="*/ 0 w 12192000"/>
              <a:gd name="connsiteY1680" fmla="*/ 1376046 h 2210635"/>
              <a:gd name="connsiteX1681" fmla="*/ 56533 w 12192000"/>
              <a:gd name="connsiteY1681" fmla="*/ 1356070 h 2210635"/>
              <a:gd name="connsiteX1682" fmla="*/ 113066 w 12192000"/>
              <a:gd name="connsiteY1682" fmla="*/ 1336665 h 2210635"/>
              <a:gd name="connsiteX1683" fmla="*/ 170233 w 12192000"/>
              <a:gd name="connsiteY1683" fmla="*/ 1318402 h 2210635"/>
              <a:gd name="connsiteX1684" fmla="*/ 226131 w 12192000"/>
              <a:gd name="connsiteY1684" fmla="*/ 1300138 h 2210635"/>
              <a:gd name="connsiteX1685" fmla="*/ 282664 w 12192000"/>
              <a:gd name="connsiteY1685" fmla="*/ 1283016 h 2210635"/>
              <a:gd name="connsiteX1686" fmla="*/ 339196 w 12192000"/>
              <a:gd name="connsiteY1686" fmla="*/ 1265894 h 2210635"/>
              <a:gd name="connsiteX1687" fmla="*/ 395729 w 12192000"/>
              <a:gd name="connsiteY1687" fmla="*/ 1249343 h 2210635"/>
              <a:gd name="connsiteX1688" fmla="*/ 452897 w 12192000"/>
              <a:gd name="connsiteY1688" fmla="*/ 1233362 h 2210635"/>
              <a:gd name="connsiteX1689" fmla="*/ 508794 w 12192000"/>
              <a:gd name="connsiteY1689" fmla="*/ 1217952 h 2210635"/>
              <a:gd name="connsiteX1690" fmla="*/ 565327 w 12192000"/>
              <a:gd name="connsiteY1690" fmla="*/ 1202542 h 2210635"/>
              <a:gd name="connsiteX1691" fmla="*/ 621860 w 12192000"/>
              <a:gd name="connsiteY1691" fmla="*/ 1188274 h 2210635"/>
              <a:gd name="connsiteX1692" fmla="*/ 679027 w 12192000"/>
              <a:gd name="connsiteY1692" fmla="*/ 1174576 h 2210635"/>
              <a:gd name="connsiteX1693" fmla="*/ 735560 w 12192000"/>
              <a:gd name="connsiteY1693" fmla="*/ 1160878 h 2210635"/>
              <a:gd name="connsiteX1694" fmla="*/ 791458 w 12192000"/>
              <a:gd name="connsiteY1694" fmla="*/ 1148322 h 2210635"/>
              <a:gd name="connsiteX1695" fmla="*/ 847990 w 12192000"/>
              <a:gd name="connsiteY1695" fmla="*/ 1135766 h 2210635"/>
              <a:gd name="connsiteX1696" fmla="*/ 904523 w 12192000"/>
              <a:gd name="connsiteY1696" fmla="*/ 1124351 h 2210635"/>
              <a:gd name="connsiteX1697" fmla="*/ 904523 w 12192000"/>
              <a:gd name="connsiteY1697" fmla="*/ 924594 h 2210635"/>
              <a:gd name="connsiteX1698" fmla="*/ 871492 w 12192000"/>
              <a:gd name="connsiteY1698" fmla="*/ 937150 h 2210635"/>
              <a:gd name="connsiteX1699" fmla="*/ 838462 w 12192000"/>
              <a:gd name="connsiteY1699" fmla="*/ 950277 h 2210635"/>
              <a:gd name="connsiteX1700" fmla="*/ 804797 w 12192000"/>
              <a:gd name="connsiteY1700" fmla="*/ 963404 h 2210635"/>
              <a:gd name="connsiteX1701" fmla="*/ 771766 w 12192000"/>
              <a:gd name="connsiteY1701" fmla="*/ 977101 h 2210635"/>
              <a:gd name="connsiteX1702" fmla="*/ 738101 w 12192000"/>
              <a:gd name="connsiteY1702" fmla="*/ 990228 h 2210635"/>
              <a:gd name="connsiteX1703" fmla="*/ 705071 w 12192000"/>
              <a:gd name="connsiteY1703" fmla="*/ 1003926 h 2210635"/>
              <a:gd name="connsiteX1704" fmla="*/ 672040 w 12192000"/>
              <a:gd name="connsiteY1704" fmla="*/ 1018194 h 2210635"/>
              <a:gd name="connsiteX1705" fmla="*/ 638375 w 12192000"/>
              <a:gd name="connsiteY1705" fmla="*/ 1031892 h 2210635"/>
              <a:gd name="connsiteX1706" fmla="*/ 661242 w 12192000"/>
              <a:gd name="connsiteY1706" fmla="*/ 989087 h 2210635"/>
              <a:gd name="connsiteX1707" fmla="*/ 684109 w 12192000"/>
              <a:gd name="connsiteY1707" fmla="*/ 947423 h 2210635"/>
              <a:gd name="connsiteX1708" fmla="*/ 706976 w 12192000"/>
              <a:gd name="connsiteY1708" fmla="*/ 905188 h 2210635"/>
              <a:gd name="connsiteX1709" fmla="*/ 729843 w 12192000"/>
              <a:gd name="connsiteY1709" fmla="*/ 863525 h 2210635"/>
              <a:gd name="connsiteX1710" fmla="*/ 752710 w 12192000"/>
              <a:gd name="connsiteY1710" fmla="*/ 821861 h 2210635"/>
              <a:gd name="connsiteX1711" fmla="*/ 775578 w 12192000"/>
              <a:gd name="connsiteY1711" fmla="*/ 779056 h 2210635"/>
              <a:gd name="connsiteX1712" fmla="*/ 798445 w 12192000"/>
              <a:gd name="connsiteY1712" fmla="*/ 737392 h 2210635"/>
              <a:gd name="connsiteX1713" fmla="*/ 821312 w 12192000"/>
              <a:gd name="connsiteY1713" fmla="*/ 695728 h 2210635"/>
              <a:gd name="connsiteX1714" fmla="*/ 793363 w 12192000"/>
              <a:gd name="connsiteY1714" fmla="*/ 707714 h 2210635"/>
              <a:gd name="connsiteX1715" fmla="*/ 764144 w 12192000"/>
              <a:gd name="connsiteY1715" fmla="*/ 718558 h 2210635"/>
              <a:gd name="connsiteX1716" fmla="*/ 736195 w 12192000"/>
              <a:gd name="connsiteY1716" fmla="*/ 729972 h 2210635"/>
              <a:gd name="connsiteX1717" fmla="*/ 707611 w 12192000"/>
              <a:gd name="connsiteY1717" fmla="*/ 741387 h 2210635"/>
              <a:gd name="connsiteX1718" fmla="*/ 728573 w 12192000"/>
              <a:gd name="connsiteY1718" fmla="*/ 704289 h 2210635"/>
              <a:gd name="connsiteX1719" fmla="*/ 748899 w 12192000"/>
              <a:gd name="connsiteY1719" fmla="*/ 666621 h 2210635"/>
              <a:gd name="connsiteX1720" fmla="*/ 769861 w 12192000"/>
              <a:gd name="connsiteY1720" fmla="*/ 628952 h 2210635"/>
              <a:gd name="connsiteX1721" fmla="*/ 790187 w 12192000"/>
              <a:gd name="connsiteY1721" fmla="*/ 591854 h 2210635"/>
              <a:gd name="connsiteX1722" fmla="*/ 809878 w 12192000"/>
              <a:gd name="connsiteY1722" fmla="*/ 554185 h 2210635"/>
              <a:gd name="connsiteX1723" fmla="*/ 830840 w 12192000"/>
              <a:gd name="connsiteY1723" fmla="*/ 517088 h 2210635"/>
              <a:gd name="connsiteX1724" fmla="*/ 851166 w 12192000"/>
              <a:gd name="connsiteY1724" fmla="*/ 479419 h 2210635"/>
              <a:gd name="connsiteX1725" fmla="*/ 871492 w 12192000"/>
              <a:gd name="connsiteY1725" fmla="*/ 442892 h 2210635"/>
              <a:gd name="connsiteX1726" fmla="*/ 854342 w 12192000"/>
              <a:gd name="connsiteY1726" fmla="*/ 449741 h 2210635"/>
              <a:gd name="connsiteX1727" fmla="*/ 835922 w 12192000"/>
              <a:gd name="connsiteY1727" fmla="*/ 456590 h 2210635"/>
              <a:gd name="connsiteX1728" fmla="*/ 818136 w 12192000"/>
              <a:gd name="connsiteY1728" fmla="*/ 463438 h 2210635"/>
              <a:gd name="connsiteX1729" fmla="*/ 800986 w 12192000"/>
              <a:gd name="connsiteY1729" fmla="*/ 470858 h 2210635"/>
              <a:gd name="connsiteX1730" fmla="*/ 823218 w 12192000"/>
              <a:gd name="connsiteY1730" fmla="*/ 429765 h 2210635"/>
              <a:gd name="connsiteX1731" fmla="*/ 844814 w 12192000"/>
              <a:gd name="connsiteY1731" fmla="*/ 389243 h 2210635"/>
              <a:gd name="connsiteX1732" fmla="*/ 867046 w 12192000"/>
              <a:gd name="connsiteY1732" fmla="*/ 348150 h 2210635"/>
              <a:gd name="connsiteX1733" fmla="*/ 889913 w 12192000"/>
              <a:gd name="connsiteY1733" fmla="*/ 307627 h 2210635"/>
              <a:gd name="connsiteX1734" fmla="*/ 912145 w 12192000"/>
              <a:gd name="connsiteY1734" fmla="*/ 267676 h 2210635"/>
              <a:gd name="connsiteX1735" fmla="*/ 934377 w 12192000"/>
              <a:gd name="connsiteY1735" fmla="*/ 227153 h 2210635"/>
              <a:gd name="connsiteX1736" fmla="*/ 956609 w 12192000"/>
              <a:gd name="connsiteY1736" fmla="*/ 186631 h 2210635"/>
              <a:gd name="connsiteX1737" fmla="*/ 979476 w 12192000"/>
              <a:gd name="connsiteY1737" fmla="*/ 146680 h 2210635"/>
              <a:gd name="connsiteX1738" fmla="*/ 1001073 w 12192000"/>
              <a:gd name="connsiteY1738" fmla="*/ 178070 h 2210635"/>
              <a:gd name="connsiteX1739" fmla="*/ 1023305 w 12192000"/>
              <a:gd name="connsiteY1739" fmla="*/ 209461 h 2210635"/>
              <a:gd name="connsiteX1740" fmla="*/ 1046172 w 12192000"/>
              <a:gd name="connsiteY1740" fmla="*/ 241422 h 2210635"/>
              <a:gd name="connsiteX1741" fmla="*/ 1068404 w 12192000"/>
              <a:gd name="connsiteY1741" fmla="*/ 272812 h 2210635"/>
              <a:gd name="connsiteX1742" fmla="*/ 1090636 w 12192000"/>
              <a:gd name="connsiteY1742" fmla="*/ 304203 h 2210635"/>
              <a:gd name="connsiteX1743" fmla="*/ 1112233 w 12192000"/>
              <a:gd name="connsiteY1743" fmla="*/ 336735 h 2210635"/>
              <a:gd name="connsiteX1744" fmla="*/ 1135100 w 12192000"/>
              <a:gd name="connsiteY1744" fmla="*/ 368125 h 2210635"/>
              <a:gd name="connsiteX1745" fmla="*/ 1157332 w 12192000"/>
              <a:gd name="connsiteY1745" fmla="*/ 400087 h 2210635"/>
              <a:gd name="connsiteX1746" fmla="*/ 1140182 w 12192000"/>
              <a:gd name="connsiteY1746" fmla="*/ 400087 h 2210635"/>
              <a:gd name="connsiteX1747" fmla="*/ 1121761 w 12192000"/>
              <a:gd name="connsiteY1747" fmla="*/ 400087 h 2210635"/>
              <a:gd name="connsiteX1748" fmla="*/ 1103975 w 12192000"/>
              <a:gd name="connsiteY1748" fmla="*/ 400087 h 2210635"/>
              <a:gd name="connsiteX1749" fmla="*/ 1086825 w 12192000"/>
              <a:gd name="connsiteY1749" fmla="*/ 400087 h 2210635"/>
              <a:gd name="connsiteX1750" fmla="*/ 1106516 w 12192000"/>
              <a:gd name="connsiteY1750" fmla="*/ 429765 h 2210635"/>
              <a:gd name="connsiteX1751" fmla="*/ 1126842 w 12192000"/>
              <a:gd name="connsiteY1751" fmla="*/ 458302 h 2210635"/>
              <a:gd name="connsiteX1752" fmla="*/ 1147804 w 12192000"/>
              <a:gd name="connsiteY1752" fmla="*/ 487980 h 2210635"/>
              <a:gd name="connsiteX1753" fmla="*/ 1168130 w 12192000"/>
              <a:gd name="connsiteY1753" fmla="*/ 517088 h 2210635"/>
              <a:gd name="connsiteX1754" fmla="*/ 1188457 w 12192000"/>
              <a:gd name="connsiteY1754" fmla="*/ 546766 h 2210635"/>
              <a:gd name="connsiteX1755" fmla="*/ 1209418 w 12192000"/>
              <a:gd name="connsiteY1755" fmla="*/ 575873 h 2210635"/>
              <a:gd name="connsiteX1756" fmla="*/ 1229744 w 12192000"/>
              <a:gd name="connsiteY1756" fmla="*/ 605552 h 2210635"/>
              <a:gd name="connsiteX1757" fmla="*/ 1249436 w 12192000"/>
              <a:gd name="connsiteY1757" fmla="*/ 634659 h 2210635"/>
              <a:gd name="connsiteX1758" fmla="*/ 1221487 w 12192000"/>
              <a:gd name="connsiteY1758" fmla="*/ 634659 h 2210635"/>
              <a:gd name="connsiteX1759" fmla="*/ 1193538 w 12192000"/>
              <a:gd name="connsiteY1759" fmla="*/ 634089 h 2210635"/>
              <a:gd name="connsiteX1760" fmla="*/ 1164954 w 12192000"/>
              <a:gd name="connsiteY1760" fmla="*/ 634089 h 2210635"/>
              <a:gd name="connsiteX1761" fmla="*/ 1137006 w 12192000"/>
              <a:gd name="connsiteY1761" fmla="*/ 634089 h 2210635"/>
              <a:gd name="connsiteX1762" fmla="*/ 1159873 w 12192000"/>
              <a:gd name="connsiteY1762" fmla="*/ 667191 h 2210635"/>
              <a:gd name="connsiteX1763" fmla="*/ 1182740 w 12192000"/>
              <a:gd name="connsiteY1763" fmla="*/ 699153 h 2210635"/>
              <a:gd name="connsiteX1764" fmla="*/ 1205607 w 12192000"/>
              <a:gd name="connsiteY1764" fmla="*/ 732255 h 2210635"/>
              <a:gd name="connsiteX1765" fmla="*/ 1228474 w 12192000"/>
              <a:gd name="connsiteY1765" fmla="*/ 765358 h 2210635"/>
              <a:gd name="connsiteX1766" fmla="*/ 1251341 w 12192000"/>
              <a:gd name="connsiteY1766" fmla="*/ 798461 h 2210635"/>
              <a:gd name="connsiteX1767" fmla="*/ 1274208 w 12192000"/>
              <a:gd name="connsiteY1767" fmla="*/ 831563 h 2210635"/>
              <a:gd name="connsiteX1768" fmla="*/ 1297076 w 12192000"/>
              <a:gd name="connsiteY1768" fmla="*/ 864095 h 2210635"/>
              <a:gd name="connsiteX1769" fmla="*/ 1319308 w 12192000"/>
              <a:gd name="connsiteY1769" fmla="*/ 897769 h 2210635"/>
              <a:gd name="connsiteX1770" fmla="*/ 1286277 w 12192000"/>
              <a:gd name="connsiteY1770" fmla="*/ 897198 h 2210635"/>
              <a:gd name="connsiteX1771" fmla="*/ 1252612 w 12192000"/>
              <a:gd name="connsiteY1771" fmla="*/ 896057 h 2210635"/>
              <a:gd name="connsiteX1772" fmla="*/ 1218946 w 12192000"/>
              <a:gd name="connsiteY1772" fmla="*/ 895486 h 2210635"/>
              <a:gd name="connsiteX1773" fmla="*/ 1186551 w 12192000"/>
              <a:gd name="connsiteY1773" fmla="*/ 895486 h 2210635"/>
              <a:gd name="connsiteX1774" fmla="*/ 1152886 w 12192000"/>
              <a:gd name="connsiteY1774" fmla="*/ 894915 h 2210635"/>
              <a:gd name="connsiteX1775" fmla="*/ 1119220 w 12192000"/>
              <a:gd name="connsiteY1775" fmla="*/ 894915 h 2210635"/>
              <a:gd name="connsiteX1776" fmla="*/ 1086825 w 12192000"/>
              <a:gd name="connsiteY1776" fmla="*/ 894915 h 2210635"/>
              <a:gd name="connsiteX1777" fmla="*/ 1053159 w 12192000"/>
              <a:gd name="connsiteY1777" fmla="*/ 895486 h 2210635"/>
              <a:gd name="connsiteX1778" fmla="*/ 1053159 w 12192000"/>
              <a:gd name="connsiteY1778" fmla="*/ 1094673 h 2210635"/>
              <a:gd name="connsiteX1779" fmla="*/ 1100164 w 12192000"/>
              <a:gd name="connsiteY1779" fmla="*/ 1086683 h 2210635"/>
              <a:gd name="connsiteX1780" fmla="*/ 1147804 w 12192000"/>
              <a:gd name="connsiteY1780" fmla="*/ 1078122 h 2210635"/>
              <a:gd name="connsiteX1781" fmla="*/ 1194809 w 12192000"/>
              <a:gd name="connsiteY1781" fmla="*/ 1070131 h 2210635"/>
              <a:gd name="connsiteX1782" fmla="*/ 1241813 w 12192000"/>
              <a:gd name="connsiteY1782" fmla="*/ 1062712 h 2210635"/>
              <a:gd name="connsiteX1783" fmla="*/ 1288818 w 12192000"/>
              <a:gd name="connsiteY1783" fmla="*/ 1055292 h 2210635"/>
              <a:gd name="connsiteX1784" fmla="*/ 1335823 w 12192000"/>
              <a:gd name="connsiteY1784" fmla="*/ 1048443 h 2210635"/>
              <a:gd name="connsiteX1785" fmla="*/ 1382827 w 12192000"/>
              <a:gd name="connsiteY1785" fmla="*/ 1041595 h 2210635"/>
              <a:gd name="connsiteX1786" fmla="*/ 1430467 w 12192000"/>
              <a:gd name="connsiteY1786" fmla="*/ 1034746 h 2210635"/>
              <a:gd name="connsiteX1787" fmla="*/ 1430467 w 12192000"/>
              <a:gd name="connsiteY1787" fmla="*/ 957696 h 2210635"/>
              <a:gd name="connsiteX1788" fmla="*/ 1405059 w 12192000"/>
              <a:gd name="connsiteY1788" fmla="*/ 966257 h 2210635"/>
              <a:gd name="connsiteX1789" fmla="*/ 1380287 w 12192000"/>
              <a:gd name="connsiteY1789" fmla="*/ 973677 h 2210635"/>
              <a:gd name="connsiteX1790" fmla="*/ 1354244 w 12192000"/>
              <a:gd name="connsiteY1790" fmla="*/ 981667 h 2210635"/>
              <a:gd name="connsiteX1791" fmla="*/ 1328836 w 12192000"/>
              <a:gd name="connsiteY1791" fmla="*/ 990228 h 2210635"/>
              <a:gd name="connsiteX1792" fmla="*/ 1338363 w 12192000"/>
              <a:gd name="connsiteY1792" fmla="*/ 974818 h 2210635"/>
              <a:gd name="connsiteX1793" fmla="*/ 1346621 w 12192000"/>
              <a:gd name="connsiteY1793" fmla="*/ 959408 h 2210635"/>
              <a:gd name="connsiteX1794" fmla="*/ 1354879 w 12192000"/>
              <a:gd name="connsiteY1794" fmla="*/ 943999 h 2210635"/>
              <a:gd name="connsiteX1795" fmla="*/ 1363771 w 12192000"/>
              <a:gd name="connsiteY1795" fmla="*/ 929159 h 2210635"/>
              <a:gd name="connsiteX1796" fmla="*/ 1372664 w 12192000"/>
              <a:gd name="connsiteY1796" fmla="*/ 914320 h 2210635"/>
              <a:gd name="connsiteX1797" fmla="*/ 1381557 w 12192000"/>
              <a:gd name="connsiteY1797" fmla="*/ 898910 h 2210635"/>
              <a:gd name="connsiteX1798" fmla="*/ 1389815 w 12192000"/>
              <a:gd name="connsiteY1798" fmla="*/ 884071 h 2210635"/>
              <a:gd name="connsiteX1799" fmla="*/ 1398072 w 12192000"/>
              <a:gd name="connsiteY1799" fmla="*/ 868661 h 2210635"/>
              <a:gd name="connsiteX1800" fmla="*/ 1387909 w 12192000"/>
              <a:gd name="connsiteY1800" fmla="*/ 872086 h 2210635"/>
              <a:gd name="connsiteX1801" fmla="*/ 1377111 w 12192000"/>
              <a:gd name="connsiteY1801" fmla="*/ 875510 h 2210635"/>
              <a:gd name="connsiteX1802" fmla="*/ 1366312 w 12192000"/>
              <a:gd name="connsiteY1802" fmla="*/ 878935 h 2210635"/>
              <a:gd name="connsiteX1803" fmla="*/ 1355514 w 12192000"/>
              <a:gd name="connsiteY1803" fmla="*/ 882359 h 2210635"/>
              <a:gd name="connsiteX1804" fmla="*/ 1363136 w 12192000"/>
              <a:gd name="connsiteY1804" fmla="*/ 868661 h 2210635"/>
              <a:gd name="connsiteX1805" fmla="*/ 1370759 w 12192000"/>
              <a:gd name="connsiteY1805" fmla="*/ 854964 h 2210635"/>
              <a:gd name="connsiteX1806" fmla="*/ 1378381 w 12192000"/>
              <a:gd name="connsiteY1806" fmla="*/ 841837 h 2210635"/>
              <a:gd name="connsiteX1807" fmla="*/ 1386639 w 12192000"/>
              <a:gd name="connsiteY1807" fmla="*/ 828139 h 2210635"/>
              <a:gd name="connsiteX1808" fmla="*/ 1394261 w 12192000"/>
              <a:gd name="connsiteY1808" fmla="*/ 814441 h 2210635"/>
              <a:gd name="connsiteX1809" fmla="*/ 1401883 w 12192000"/>
              <a:gd name="connsiteY1809" fmla="*/ 801314 h 2210635"/>
              <a:gd name="connsiteX1810" fmla="*/ 1409506 w 12192000"/>
              <a:gd name="connsiteY1810" fmla="*/ 787617 h 2210635"/>
              <a:gd name="connsiteX1811" fmla="*/ 1417128 w 12192000"/>
              <a:gd name="connsiteY1811" fmla="*/ 773919 h 2210635"/>
              <a:gd name="connsiteX1812" fmla="*/ 1411411 w 12192000"/>
              <a:gd name="connsiteY1812" fmla="*/ 775631 h 2210635"/>
              <a:gd name="connsiteX1813" fmla="*/ 1404424 w 12192000"/>
              <a:gd name="connsiteY1813" fmla="*/ 777914 h 2210635"/>
              <a:gd name="connsiteX1814" fmla="*/ 1397437 w 12192000"/>
              <a:gd name="connsiteY1814" fmla="*/ 780197 h 2210635"/>
              <a:gd name="connsiteX1815" fmla="*/ 1390450 w 12192000"/>
              <a:gd name="connsiteY1815" fmla="*/ 781909 h 2210635"/>
              <a:gd name="connsiteX1816" fmla="*/ 1399342 w 12192000"/>
              <a:gd name="connsiteY1816" fmla="*/ 767641 h 2210635"/>
              <a:gd name="connsiteX1817" fmla="*/ 1407600 w 12192000"/>
              <a:gd name="connsiteY1817" fmla="*/ 752802 h 2210635"/>
              <a:gd name="connsiteX1818" fmla="*/ 1415858 w 12192000"/>
              <a:gd name="connsiteY1818" fmla="*/ 738533 h 2210635"/>
              <a:gd name="connsiteX1819" fmla="*/ 1424115 w 12192000"/>
              <a:gd name="connsiteY1819" fmla="*/ 723123 h 2210635"/>
              <a:gd name="connsiteX1820" fmla="*/ 1433008 w 12192000"/>
              <a:gd name="connsiteY1820" fmla="*/ 708855 h 2210635"/>
              <a:gd name="connsiteX1821" fmla="*/ 1441901 w 12192000"/>
              <a:gd name="connsiteY1821" fmla="*/ 694016 h 2210635"/>
              <a:gd name="connsiteX1822" fmla="*/ 1450158 w 12192000"/>
              <a:gd name="connsiteY1822" fmla="*/ 679177 h 2210635"/>
              <a:gd name="connsiteX1823" fmla="*/ 1458416 w 12192000"/>
              <a:gd name="connsiteY1823" fmla="*/ 664338 h 2210635"/>
              <a:gd name="connsiteX1824" fmla="*/ 1474931 w 12192000"/>
              <a:gd name="connsiteY1824" fmla="*/ 689450 h 2210635"/>
              <a:gd name="connsiteX1825" fmla="*/ 1492082 w 12192000"/>
              <a:gd name="connsiteY1825" fmla="*/ 714562 h 2210635"/>
              <a:gd name="connsiteX1826" fmla="*/ 1509232 w 12192000"/>
              <a:gd name="connsiteY1826" fmla="*/ 739675 h 2210635"/>
              <a:gd name="connsiteX1827" fmla="*/ 1526382 w 12192000"/>
              <a:gd name="connsiteY1827" fmla="*/ 764787 h 2210635"/>
              <a:gd name="connsiteX1828" fmla="*/ 1519395 w 12192000"/>
              <a:gd name="connsiteY1828" fmla="*/ 764217 h 2210635"/>
              <a:gd name="connsiteX1829" fmla="*/ 1512408 w 12192000"/>
              <a:gd name="connsiteY1829" fmla="*/ 764217 h 2210635"/>
              <a:gd name="connsiteX1830" fmla="*/ 1505421 w 12192000"/>
              <a:gd name="connsiteY1830" fmla="*/ 763646 h 2210635"/>
              <a:gd name="connsiteX1831" fmla="*/ 1499069 w 12192000"/>
              <a:gd name="connsiteY1831" fmla="*/ 763646 h 2210635"/>
              <a:gd name="connsiteX1832" fmla="*/ 1514949 w 12192000"/>
              <a:gd name="connsiteY1832" fmla="*/ 785905 h 2210635"/>
              <a:gd name="connsiteX1833" fmla="*/ 1530193 w 12192000"/>
              <a:gd name="connsiteY1833" fmla="*/ 809305 h 2210635"/>
              <a:gd name="connsiteX1834" fmla="*/ 1546073 w 12192000"/>
              <a:gd name="connsiteY1834" fmla="*/ 832705 h 2210635"/>
              <a:gd name="connsiteX1835" fmla="*/ 1561318 w 12192000"/>
              <a:gd name="connsiteY1835" fmla="*/ 854964 h 2210635"/>
              <a:gd name="connsiteX1836" fmla="*/ 1550520 w 12192000"/>
              <a:gd name="connsiteY1836" fmla="*/ 854964 h 2210635"/>
              <a:gd name="connsiteX1837" fmla="*/ 1539721 w 12192000"/>
              <a:gd name="connsiteY1837" fmla="*/ 854393 h 2210635"/>
              <a:gd name="connsiteX1838" fmla="*/ 1529558 w 12192000"/>
              <a:gd name="connsiteY1838" fmla="*/ 853822 h 2210635"/>
              <a:gd name="connsiteX1839" fmla="*/ 1518760 w 12192000"/>
              <a:gd name="connsiteY1839" fmla="*/ 853251 h 2210635"/>
              <a:gd name="connsiteX1840" fmla="*/ 1527017 w 12192000"/>
              <a:gd name="connsiteY1840" fmla="*/ 866378 h 2210635"/>
              <a:gd name="connsiteX1841" fmla="*/ 1535275 w 12192000"/>
              <a:gd name="connsiteY1841" fmla="*/ 878935 h 2210635"/>
              <a:gd name="connsiteX1842" fmla="*/ 1544803 w 12192000"/>
              <a:gd name="connsiteY1842" fmla="*/ 891491 h 2210635"/>
              <a:gd name="connsiteX1843" fmla="*/ 1553061 w 12192000"/>
              <a:gd name="connsiteY1843" fmla="*/ 904618 h 2210635"/>
              <a:gd name="connsiteX1844" fmla="*/ 1561318 w 12192000"/>
              <a:gd name="connsiteY1844" fmla="*/ 917745 h 2210635"/>
              <a:gd name="connsiteX1845" fmla="*/ 1570211 w 12192000"/>
              <a:gd name="connsiteY1845" fmla="*/ 930301 h 2210635"/>
              <a:gd name="connsiteX1846" fmla="*/ 1579104 w 12192000"/>
              <a:gd name="connsiteY1846" fmla="*/ 943428 h 2210635"/>
              <a:gd name="connsiteX1847" fmla="*/ 1587997 w 12192000"/>
              <a:gd name="connsiteY1847" fmla="*/ 956555 h 2210635"/>
              <a:gd name="connsiteX1848" fmla="*/ 1561954 w 12192000"/>
              <a:gd name="connsiteY1848" fmla="*/ 954272 h 2210635"/>
              <a:gd name="connsiteX1849" fmla="*/ 1537181 w 12192000"/>
              <a:gd name="connsiteY1849" fmla="*/ 953130 h 2210635"/>
              <a:gd name="connsiteX1850" fmla="*/ 1511773 w 12192000"/>
              <a:gd name="connsiteY1850" fmla="*/ 951989 h 2210635"/>
              <a:gd name="connsiteX1851" fmla="*/ 1486365 w 12192000"/>
              <a:gd name="connsiteY1851" fmla="*/ 950277 h 2210635"/>
              <a:gd name="connsiteX1852" fmla="*/ 1486365 w 12192000"/>
              <a:gd name="connsiteY1852" fmla="*/ 1027897 h 2210635"/>
              <a:gd name="connsiteX1853" fmla="*/ 1532099 w 12192000"/>
              <a:gd name="connsiteY1853" fmla="*/ 1021619 h 2210635"/>
              <a:gd name="connsiteX1854" fmla="*/ 1577833 w 12192000"/>
              <a:gd name="connsiteY1854" fmla="*/ 1016482 h 2210635"/>
              <a:gd name="connsiteX1855" fmla="*/ 1623568 w 12192000"/>
              <a:gd name="connsiteY1855" fmla="*/ 1011345 h 2210635"/>
              <a:gd name="connsiteX1856" fmla="*/ 1669302 w 12192000"/>
              <a:gd name="connsiteY1856" fmla="*/ 1006209 h 2210635"/>
              <a:gd name="connsiteX1857" fmla="*/ 1715036 w 12192000"/>
              <a:gd name="connsiteY1857" fmla="*/ 1002214 h 2210635"/>
              <a:gd name="connsiteX1858" fmla="*/ 1760135 w 12192000"/>
              <a:gd name="connsiteY1858" fmla="*/ 997648 h 2210635"/>
              <a:gd name="connsiteX1859" fmla="*/ 1805870 w 12192000"/>
              <a:gd name="connsiteY1859" fmla="*/ 993653 h 2210635"/>
              <a:gd name="connsiteX1860" fmla="*/ 1851604 w 12192000"/>
              <a:gd name="connsiteY1860" fmla="*/ 990228 h 2210635"/>
              <a:gd name="connsiteX1861" fmla="*/ 1851604 w 12192000"/>
              <a:gd name="connsiteY1861" fmla="*/ 870374 h 2210635"/>
              <a:gd name="connsiteX1862" fmla="*/ 1829372 w 12192000"/>
              <a:gd name="connsiteY1862" fmla="*/ 875510 h 2210635"/>
              <a:gd name="connsiteX1863" fmla="*/ 1807775 w 12192000"/>
              <a:gd name="connsiteY1863" fmla="*/ 881218 h 2210635"/>
              <a:gd name="connsiteX1864" fmla="*/ 1784908 w 12192000"/>
              <a:gd name="connsiteY1864" fmla="*/ 887496 h 2210635"/>
              <a:gd name="connsiteX1865" fmla="*/ 1762676 w 12192000"/>
              <a:gd name="connsiteY1865" fmla="*/ 893774 h 2210635"/>
              <a:gd name="connsiteX1866" fmla="*/ 1740444 w 12192000"/>
              <a:gd name="connsiteY1866" fmla="*/ 898910 h 2210635"/>
              <a:gd name="connsiteX1867" fmla="*/ 1718212 w 12192000"/>
              <a:gd name="connsiteY1867" fmla="*/ 905188 h 2210635"/>
              <a:gd name="connsiteX1868" fmla="*/ 1695345 w 12192000"/>
              <a:gd name="connsiteY1868" fmla="*/ 911467 h 2210635"/>
              <a:gd name="connsiteX1869" fmla="*/ 1673113 w 12192000"/>
              <a:gd name="connsiteY1869" fmla="*/ 917745 h 2210635"/>
              <a:gd name="connsiteX1870" fmla="*/ 1688358 w 12192000"/>
              <a:gd name="connsiteY1870" fmla="*/ 891491 h 2210635"/>
              <a:gd name="connsiteX1871" fmla="*/ 1703603 w 12192000"/>
              <a:gd name="connsiteY1871" fmla="*/ 865237 h 2210635"/>
              <a:gd name="connsiteX1872" fmla="*/ 1718847 w 12192000"/>
              <a:gd name="connsiteY1872" fmla="*/ 839554 h 2210635"/>
              <a:gd name="connsiteX1873" fmla="*/ 1734092 w 12192000"/>
              <a:gd name="connsiteY1873" fmla="*/ 813300 h 2210635"/>
              <a:gd name="connsiteX1874" fmla="*/ 1749337 w 12192000"/>
              <a:gd name="connsiteY1874" fmla="*/ 787617 h 2210635"/>
              <a:gd name="connsiteX1875" fmla="*/ 1764582 w 12192000"/>
              <a:gd name="connsiteY1875" fmla="*/ 761363 h 2210635"/>
              <a:gd name="connsiteX1876" fmla="*/ 1781097 w 12192000"/>
              <a:gd name="connsiteY1876" fmla="*/ 735680 h 2210635"/>
              <a:gd name="connsiteX1877" fmla="*/ 1796342 w 12192000"/>
              <a:gd name="connsiteY1877" fmla="*/ 709426 h 2210635"/>
              <a:gd name="connsiteX1878" fmla="*/ 1777286 w 12192000"/>
              <a:gd name="connsiteY1878" fmla="*/ 714562 h 2210635"/>
              <a:gd name="connsiteX1879" fmla="*/ 1758230 w 12192000"/>
              <a:gd name="connsiteY1879" fmla="*/ 719699 h 2210635"/>
              <a:gd name="connsiteX1880" fmla="*/ 1739174 w 12192000"/>
              <a:gd name="connsiteY1880" fmla="*/ 724836 h 2210635"/>
              <a:gd name="connsiteX1881" fmla="*/ 1720118 w 12192000"/>
              <a:gd name="connsiteY1881" fmla="*/ 729972 h 2210635"/>
              <a:gd name="connsiteX1882" fmla="*/ 1733457 w 12192000"/>
              <a:gd name="connsiteY1882" fmla="*/ 706572 h 2210635"/>
              <a:gd name="connsiteX1883" fmla="*/ 1747431 w 12192000"/>
              <a:gd name="connsiteY1883" fmla="*/ 682601 h 2210635"/>
              <a:gd name="connsiteX1884" fmla="*/ 1760770 w 12192000"/>
              <a:gd name="connsiteY1884" fmla="*/ 659772 h 2210635"/>
              <a:gd name="connsiteX1885" fmla="*/ 1774745 w 12192000"/>
              <a:gd name="connsiteY1885" fmla="*/ 636372 h 2210635"/>
              <a:gd name="connsiteX1886" fmla="*/ 1788719 w 12192000"/>
              <a:gd name="connsiteY1886" fmla="*/ 612971 h 2210635"/>
              <a:gd name="connsiteX1887" fmla="*/ 1802058 w 12192000"/>
              <a:gd name="connsiteY1887" fmla="*/ 590713 h 2210635"/>
              <a:gd name="connsiteX1888" fmla="*/ 1816033 w 12192000"/>
              <a:gd name="connsiteY1888" fmla="*/ 567312 h 2210635"/>
              <a:gd name="connsiteX1889" fmla="*/ 1829372 w 12192000"/>
              <a:gd name="connsiteY1889" fmla="*/ 543912 h 2210635"/>
              <a:gd name="connsiteX1890" fmla="*/ 1817938 w 12192000"/>
              <a:gd name="connsiteY1890" fmla="*/ 546766 h 2210635"/>
              <a:gd name="connsiteX1891" fmla="*/ 1805870 w 12192000"/>
              <a:gd name="connsiteY1891" fmla="*/ 550190 h 2210635"/>
              <a:gd name="connsiteX1892" fmla="*/ 1793801 w 12192000"/>
              <a:gd name="connsiteY1892" fmla="*/ 553044 h 2210635"/>
              <a:gd name="connsiteX1893" fmla="*/ 1782367 w 12192000"/>
              <a:gd name="connsiteY1893" fmla="*/ 556468 h 2210635"/>
              <a:gd name="connsiteX1894" fmla="*/ 1796977 w 12192000"/>
              <a:gd name="connsiteY1894" fmla="*/ 530785 h 2210635"/>
              <a:gd name="connsiteX1895" fmla="*/ 1812222 w 12192000"/>
              <a:gd name="connsiteY1895" fmla="*/ 505673 h 2210635"/>
              <a:gd name="connsiteX1896" fmla="*/ 1826831 w 12192000"/>
              <a:gd name="connsiteY1896" fmla="*/ 480560 h 2210635"/>
              <a:gd name="connsiteX1897" fmla="*/ 1841441 w 12192000"/>
              <a:gd name="connsiteY1897" fmla="*/ 454877 h 2210635"/>
              <a:gd name="connsiteX1898" fmla="*/ 1856685 w 12192000"/>
              <a:gd name="connsiteY1898" fmla="*/ 429765 h 2210635"/>
              <a:gd name="connsiteX1899" fmla="*/ 1871295 w 12192000"/>
              <a:gd name="connsiteY1899" fmla="*/ 405223 h 2210635"/>
              <a:gd name="connsiteX1900" fmla="*/ 1886540 w 12192000"/>
              <a:gd name="connsiteY1900" fmla="*/ 379540 h 2210635"/>
              <a:gd name="connsiteX1901" fmla="*/ 1901785 w 12192000"/>
              <a:gd name="connsiteY1901" fmla="*/ 354428 h 2210635"/>
              <a:gd name="connsiteX1902" fmla="*/ 1916394 w 12192000"/>
              <a:gd name="connsiteY1902" fmla="*/ 377828 h 2210635"/>
              <a:gd name="connsiteX1903" fmla="*/ 1931639 w 12192000"/>
              <a:gd name="connsiteY1903" fmla="*/ 400087 h 2210635"/>
              <a:gd name="connsiteX1904" fmla="*/ 1946884 w 12192000"/>
              <a:gd name="connsiteY1904" fmla="*/ 423487 h 2210635"/>
              <a:gd name="connsiteX1905" fmla="*/ 1961493 w 12192000"/>
              <a:gd name="connsiteY1905" fmla="*/ 446316 h 2210635"/>
              <a:gd name="connsiteX1906" fmla="*/ 1976738 w 12192000"/>
              <a:gd name="connsiteY1906" fmla="*/ 469146 h 2210635"/>
              <a:gd name="connsiteX1907" fmla="*/ 1991347 w 12192000"/>
              <a:gd name="connsiteY1907" fmla="*/ 492546 h 2210635"/>
              <a:gd name="connsiteX1908" fmla="*/ 2006592 w 12192000"/>
              <a:gd name="connsiteY1908" fmla="*/ 515375 h 2210635"/>
              <a:gd name="connsiteX1909" fmla="*/ 2021837 w 12192000"/>
              <a:gd name="connsiteY1909" fmla="*/ 538205 h 2210635"/>
              <a:gd name="connsiteX1910" fmla="*/ 2009133 w 12192000"/>
              <a:gd name="connsiteY1910" fmla="*/ 537063 h 2210635"/>
              <a:gd name="connsiteX1911" fmla="*/ 1997064 w 12192000"/>
              <a:gd name="connsiteY1911" fmla="*/ 535922 h 2210635"/>
              <a:gd name="connsiteX1912" fmla="*/ 1985631 w 12192000"/>
              <a:gd name="connsiteY1912" fmla="*/ 534210 h 2210635"/>
              <a:gd name="connsiteX1913" fmla="*/ 1973562 w 12192000"/>
              <a:gd name="connsiteY1913" fmla="*/ 533068 h 2210635"/>
              <a:gd name="connsiteX1914" fmla="*/ 1987536 w 12192000"/>
              <a:gd name="connsiteY1914" fmla="*/ 554185 h 2210635"/>
              <a:gd name="connsiteX1915" fmla="*/ 2000876 w 12192000"/>
              <a:gd name="connsiteY1915" fmla="*/ 575303 h 2210635"/>
              <a:gd name="connsiteX1916" fmla="*/ 2014850 w 12192000"/>
              <a:gd name="connsiteY1916" fmla="*/ 596420 h 2210635"/>
              <a:gd name="connsiteX1917" fmla="*/ 2028189 w 12192000"/>
              <a:gd name="connsiteY1917" fmla="*/ 618108 h 2210635"/>
              <a:gd name="connsiteX1918" fmla="*/ 2042163 w 12192000"/>
              <a:gd name="connsiteY1918" fmla="*/ 639225 h 2210635"/>
              <a:gd name="connsiteX1919" fmla="*/ 2056138 w 12192000"/>
              <a:gd name="connsiteY1919" fmla="*/ 660342 h 2210635"/>
              <a:gd name="connsiteX1920" fmla="*/ 2069477 w 12192000"/>
              <a:gd name="connsiteY1920" fmla="*/ 681460 h 2210635"/>
              <a:gd name="connsiteX1921" fmla="*/ 2083451 w 12192000"/>
              <a:gd name="connsiteY1921" fmla="*/ 702577 h 2210635"/>
              <a:gd name="connsiteX1922" fmla="*/ 2064395 w 12192000"/>
              <a:gd name="connsiteY1922" fmla="*/ 700865 h 2210635"/>
              <a:gd name="connsiteX1923" fmla="*/ 2045339 w 12192000"/>
              <a:gd name="connsiteY1923" fmla="*/ 698011 h 2210635"/>
              <a:gd name="connsiteX1924" fmla="*/ 2026283 w 12192000"/>
              <a:gd name="connsiteY1924" fmla="*/ 695728 h 2210635"/>
              <a:gd name="connsiteX1925" fmla="*/ 2007863 w 12192000"/>
              <a:gd name="connsiteY1925" fmla="*/ 694016 h 2210635"/>
              <a:gd name="connsiteX1926" fmla="*/ 2023108 w 12192000"/>
              <a:gd name="connsiteY1926" fmla="*/ 717987 h 2210635"/>
              <a:gd name="connsiteX1927" fmla="*/ 2038352 w 12192000"/>
              <a:gd name="connsiteY1927" fmla="*/ 740816 h 2210635"/>
              <a:gd name="connsiteX1928" fmla="*/ 2053597 w 12192000"/>
              <a:gd name="connsiteY1928" fmla="*/ 764787 h 2210635"/>
              <a:gd name="connsiteX1929" fmla="*/ 2068842 w 12192000"/>
              <a:gd name="connsiteY1929" fmla="*/ 788187 h 2210635"/>
              <a:gd name="connsiteX1930" fmla="*/ 2084087 w 12192000"/>
              <a:gd name="connsiteY1930" fmla="*/ 812158 h 2210635"/>
              <a:gd name="connsiteX1931" fmla="*/ 2099331 w 12192000"/>
              <a:gd name="connsiteY1931" fmla="*/ 836129 h 2210635"/>
              <a:gd name="connsiteX1932" fmla="*/ 2114576 w 12192000"/>
              <a:gd name="connsiteY1932" fmla="*/ 860100 h 2210635"/>
              <a:gd name="connsiteX1933" fmla="*/ 2129821 w 12192000"/>
              <a:gd name="connsiteY1933" fmla="*/ 884071 h 2210635"/>
              <a:gd name="connsiteX1934" fmla="*/ 2107589 w 12192000"/>
              <a:gd name="connsiteY1934" fmla="*/ 880647 h 2210635"/>
              <a:gd name="connsiteX1935" fmla="*/ 2085357 w 12192000"/>
              <a:gd name="connsiteY1935" fmla="*/ 877793 h 2210635"/>
              <a:gd name="connsiteX1936" fmla="*/ 2062490 w 12192000"/>
              <a:gd name="connsiteY1936" fmla="*/ 874939 h 2210635"/>
              <a:gd name="connsiteX1937" fmla="*/ 2040893 w 12192000"/>
              <a:gd name="connsiteY1937" fmla="*/ 872086 h 2210635"/>
              <a:gd name="connsiteX1938" fmla="*/ 2018661 w 12192000"/>
              <a:gd name="connsiteY1938" fmla="*/ 870374 h 2210635"/>
              <a:gd name="connsiteX1939" fmla="*/ 1996429 w 12192000"/>
              <a:gd name="connsiteY1939" fmla="*/ 867520 h 2210635"/>
              <a:gd name="connsiteX1940" fmla="*/ 1973562 w 12192000"/>
              <a:gd name="connsiteY1940" fmla="*/ 864666 h 2210635"/>
              <a:gd name="connsiteX1941" fmla="*/ 1951330 w 12192000"/>
              <a:gd name="connsiteY1941" fmla="*/ 862954 h 2210635"/>
              <a:gd name="connsiteX1942" fmla="*/ 1951330 w 12192000"/>
              <a:gd name="connsiteY1942" fmla="*/ 982238 h 2210635"/>
              <a:gd name="connsiteX1943" fmla="*/ 2007863 w 12192000"/>
              <a:gd name="connsiteY1943" fmla="*/ 978813 h 2210635"/>
              <a:gd name="connsiteX1944" fmla="*/ 2064395 w 12192000"/>
              <a:gd name="connsiteY1944" fmla="*/ 975389 h 2210635"/>
              <a:gd name="connsiteX1945" fmla="*/ 2120928 w 12192000"/>
              <a:gd name="connsiteY1945" fmla="*/ 973106 h 2210635"/>
              <a:gd name="connsiteX1946" fmla="*/ 2176826 w 12192000"/>
              <a:gd name="connsiteY1946" fmla="*/ 970252 h 2210635"/>
              <a:gd name="connsiteX1947" fmla="*/ 2232723 w 12192000"/>
              <a:gd name="connsiteY1947" fmla="*/ 967969 h 2210635"/>
              <a:gd name="connsiteX1948" fmla="*/ 2289256 w 12192000"/>
              <a:gd name="connsiteY1948" fmla="*/ 966257 h 2210635"/>
              <a:gd name="connsiteX1949" fmla="*/ 2345153 w 12192000"/>
              <a:gd name="connsiteY1949" fmla="*/ 964545 h 2210635"/>
              <a:gd name="connsiteX1950" fmla="*/ 2401686 w 12192000"/>
              <a:gd name="connsiteY1950" fmla="*/ 963404 h 2210635"/>
              <a:gd name="connsiteX1951" fmla="*/ 2401686 w 12192000"/>
              <a:gd name="connsiteY1951" fmla="*/ 763646 h 2210635"/>
              <a:gd name="connsiteX1952" fmla="*/ 2368020 w 12192000"/>
              <a:gd name="connsiteY1952" fmla="*/ 770495 h 2210635"/>
              <a:gd name="connsiteX1953" fmla="*/ 2335625 w 12192000"/>
              <a:gd name="connsiteY1953" fmla="*/ 777343 h 2210635"/>
              <a:gd name="connsiteX1954" fmla="*/ 2301960 w 12192000"/>
              <a:gd name="connsiteY1954" fmla="*/ 783622 h 2210635"/>
              <a:gd name="connsiteX1955" fmla="*/ 2268294 w 12192000"/>
              <a:gd name="connsiteY1955" fmla="*/ 790470 h 2210635"/>
              <a:gd name="connsiteX1956" fmla="*/ 2235899 w 12192000"/>
              <a:gd name="connsiteY1956" fmla="*/ 797890 h 2210635"/>
              <a:gd name="connsiteX1957" fmla="*/ 2202234 w 12192000"/>
              <a:gd name="connsiteY1957" fmla="*/ 804739 h 2210635"/>
              <a:gd name="connsiteX1958" fmla="*/ 2168568 w 12192000"/>
              <a:gd name="connsiteY1958" fmla="*/ 812158 h 2210635"/>
              <a:gd name="connsiteX1959" fmla="*/ 2136173 w 12192000"/>
              <a:gd name="connsiteY1959" fmla="*/ 819007 h 2210635"/>
              <a:gd name="connsiteX1960" fmla="*/ 2159040 w 12192000"/>
              <a:gd name="connsiteY1960" fmla="*/ 781339 h 2210635"/>
              <a:gd name="connsiteX1961" fmla="*/ 2181907 w 12192000"/>
              <a:gd name="connsiteY1961" fmla="*/ 743670 h 2210635"/>
              <a:gd name="connsiteX1962" fmla="*/ 2204774 w 12192000"/>
              <a:gd name="connsiteY1962" fmla="*/ 706001 h 2210635"/>
              <a:gd name="connsiteX1963" fmla="*/ 2227641 w 12192000"/>
              <a:gd name="connsiteY1963" fmla="*/ 668904 h 2210635"/>
              <a:gd name="connsiteX1964" fmla="*/ 2249238 w 12192000"/>
              <a:gd name="connsiteY1964" fmla="*/ 631235 h 2210635"/>
              <a:gd name="connsiteX1965" fmla="*/ 2272105 w 12192000"/>
              <a:gd name="connsiteY1965" fmla="*/ 594137 h 2210635"/>
              <a:gd name="connsiteX1966" fmla="*/ 2294973 w 12192000"/>
              <a:gd name="connsiteY1966" fmla="*/ 557039 h 2210635"/>
              <a:gd name="connsiteX1967" fmla="*/ 2317840 w 12192000"/>
              <a:gd name="connsiteY1967" fmla="*/ 519371 h 2210635"/>
              <a:gd name="connsiteX1968" fmla="*/ 2289891 w 12192000"/>
              <a:gd name="connsiteY1968" fmla="*/ 525649 h 2210635"/>
              <a:gd name="connsiteX1969" fmla="*/ 2261307 w 12192000"/>
              <a:gd name="connsiteY1969" fmla="*/ 530785 h 2210635"/>
              <a:gd name="connsiteX1970" fmla="*/ 2233358 w 12192000"/>
              <a:gd name="connsiteY1970" fmla="*/ 537063 h 2210635"/>
              <a:gd name="connsiteX1971" fmla="*/ 2205409 w 12192000"/>
              <a:gd name="connsiteY1971" fmla="*/ 543341 h 2210635"/>
              <a:gd name="connsiteX1972" fmla="*/ 2225736 w 12192000"/>
              <a:gd name="connsiteY1972" fmla="*/ 509668 h 2210635"/>
              <a:gd name="connsiteX1973" fmla="*/ 2246062 w 12192000"/>
              <a:gd name="connsiteY1973" fmla="*/ 475995 h 2210635"/>
              <a:gd name="connsiteX1974" fmla="*/ 2266389 w 12192000"/>
              <a:gd name="connsiteY1974" fmla="*/ 442892 h 2210635"/>
              <a:gd name="connsiteX1975" fmla="*/ 2286715 w 12192000"/>
              <a:gd name="connsiteY1975" fmla="*/ 409218 h 2210635"/>
              <a:gd name="connsiteX1976" fmla="*/ 2307041 w 12192000"/>
              <a:gd name="connsiteY1976" fmla="*/ 375545 h 2210635"/>
              <a:gd name="connsiteX1977" fmla="*/ 2328003 w 12192000"/>
              <a:gd name="connsiteY1977" fmla="*/ 341871 h 2210635"/>
              <a:gd name="connsiteX1978" fmla="*/ 2348329 w 12192000"/>
              <a:gd name="connsiteY1978" fmla="*/ 308769 h 2210635"/>
              <a:gd name="connsiteX1979" fmla="*/ 2369291 w 12192000"/>
              <a:gd name="connsiteY1979" fmla="*/ 275666 h 2210635"/>
              <a:gd name="connsiteX1980" fmla="*/ 2350870 w 12192000"/>
              <a:gd name="connsiteY1980" fmla="*/ 279090 h 2210635"/>
              <a:gd name="connsiteX1981" fmla="*/ 2333084 w 12192000"/>
              <a:gd name="connsiteY1981" fmla="*/ 282515 h 2210635"/>
              <a:gd name="connsiteX1982" fmla="*/ 2315934 w 12192000"/>
              <a:gd name="connsiteY1982" fmla="*/ 285939 h 2210635"/>
              <a:gd name="connsiteX1983" fmla="*/ 2297513 w 12192000"/>
              <a:gd name="connsiteY1983" fmla="*/ 289934 h 2210635"/>
              <a:gd name="connsiteX1984" fmla="*/ 2320380 w 12192000"/>
              <a:gd name="connsiteY1984" fmla="*/ 253407 h 2210635"/>
              <a:gd name="connsiteX1985" fmla="*/ 2342612 w 12192000"/>
              <a:gd name="connsiteY1985" fmla="*/ 216880 h 2210635"/>
              <a:gd name="connsiteX1986" fmla="*/ 2364209 w 12192000"/>
              <a:gd name="connsiteY1986" fmla="*/ 180353 h 2210635"/>
              <a:gd name="connsiteX1987" fmla="*/ 2386441 w 12192000"/>
              <a:gd name="connsiteY1987" fmla="*/ 144397 h 2210635"/>
              <a:gd name="connsiteX1988" fmla="*/ 2409308 w 12192000"/>
              <a:gd name="connsiteY1988" fmla="*/ 107869 h 2210635"/>
              <a:gd name="connsiteX1989" fmla="*/ 2431540 w 12192000"/>
              <a:gd name="connsiteY1989" fmla="*/ 71913 h 2210635"/>
              <a:gd name="connsiteX1990" fmla="*/ 2453772 w 12192000"/>
              <a:gd name="connsiteY1990" fmla="*/ 36527 h 2210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Lst>
            <a:rect l="l" t="t" r="r" b="b"/>
            <a:pathLst>
              <a:path w="12192000" h="2210635">
                <a:moveTo>
                  <a:pt x="2476004" y="0"/>
                </a:moveTo>
                <a:lnTo>
                  <a:pt x="2498871" y="35386"/>
                </a:lnTo>
                <a:lnTo>
                  <a:pt x="2520468" y="71342"/>
                </a:lnTo>
                <a:lnTo>
                  <a:pt x="2542700" y="106728"/>
                </a:lnTo>
                <a:lnTo>
                  <a:pt x="2565567" y="142114"/>
                </a:lnTo>
                <a:lnTo>
                  <a:pt x="2587799" y="178641"/>
                </a:lnTo>
                <a:lnTo>
                  <a:pt x="2610031" y="214026"/>
                </a:lnTo>
                <a:lnTo>
                  <a:pt x="2632263" y="250554"/>
                </a:lnTo>
                <a:lnTo>
                  <a:pt x="2654495" y="285939"/>
                </a:lnTo>
                <a:lnTo>
                  <a:pt x="2636709" y="282515"/>
                </a:lnTo>
                <a:lnTo>
                  <a:pt x="2618924" y="279661"/>
                </a:lnTo>
                <a:lnTo>
                  <a:pt x="2601773" y="276237"/>
                </a:lnTo>
                <a:lnTo>
                  <a:pt x="2583353" y="272812"/>
                </a:lnTo>
                <a:lnTo>
                  <a:pt x="2603679" y="305915"/>
                </a:lnTo>
                <a:lnTo>
                  <a:pt x="2624641" y="339589"/>
                </a:lnTo>
                <a:lnTo>
                  <a:pt x="2644967" y="372120"/>
                </a:lnTo>
                <a:lnTo>
                  <a:pt x="2665293" y="405223"/>
                </a:lnTo>
                <a:lnTo>
                  <a:pt x="2686255" y="437755"/>
                </a:lnTo>
                <a:lnTo>
                  <a:pt x="2705946" y="471429"/>
                </a:lnTo>
                <a:lnTo>
                  <a:pt x="2726272" y="504531"/>
                </a:lnTo>
                <a:lnTo>
                  <a:pt x="2747234" y="537063"/>
                </a:lnTo>
                <a:lnTo>
                  <a:pt x="2718650" y="531356"/>
                </a:lnTo>
                <a:lnTo>
                  <a:pt x="2690701" y="526790"/>
                </a:lnTo>
                <a:lnTo>
                  <a:pt x="2662117" y="521083"/>
                </a:lnTo>
                <a:lnTo>
                  <a:pt x="2634169" y="515946"/>
                </a:lnTo>
                <a:lnTo>
                  <a:pt x="2657036" y="553044"/>
                </a:lnTo>
                <a:lnTo>
                  <a:pt x="2679903" y="589571"/>
                </a:lnTo>
                <a:lnTo>
                  <a:pt x="2702135" y="626669"/>
                </a:lnTo>
                <a:lnTo>
                  <a:pt x="2725002" y="663767"/>
                </a:lnTo>
                <a:lnTo>
                  <a:pt x="2747869" y="700865"/>
                </a:lnTo>
                <a:lnTo>
                  <a:pt x="2770736" y="737392"/>
                </a:lnTo>
                <a:lnTo>
                  <a:pt x="2793603" y="774490"/>
                </a:lnTo>
                <a:lnTo>
                  <a:pt x="2816471" y="812158"/>
                </a:lnTo>
                <a:lnTo>
                  <a:pt x="2783440" y="805310"/>
                </a:lnTo>
                <a:lnTo>
                  <a:pt x="2749775" y="799031"/>
                </a:lnTo>
                <a:lnTo>
                  <a:pt x="2716744" y="792183"/>
                </a:lnTo>
                <a:lnTo>
                  <a:pt x="2683714" y="785905"/>
                </a:lnTo>
                <a:lnTo>
                  <a:pt x="2650049" y="780197"/>
                </a:lnTo>
                <a:lnTo>
                  <a:pt x="2617018" y="773919"/>
                </a:lnTo>
                <a:lnTo>
                  <a:pt x="2583988" y="768212"/>
                </a:lnTo>
                <a:lnTo>
                  <a:pt x="2550322" y="761934"/>
                </a:lnTo>
                <a:lnTo>
                  <a:pt x="2550322" y="962262"/>
                </a:lnTo>
                <a:lnTo>
                  <a:pt x="2597962" y="962262"/>
                </a:lnTo>
                <a:lnTo>
                  <a:pt x="2644967" y="962262"/>
                </a:lnTo>
                <a:lnTo>
                  <a:pt x="2691336" y="962833"/>
                </a:lnTo>
                <a:lnTo>
                  <a:pt x="2738341" y="963404"/>
                </a:lnTo>
                <a:lnTo>
                  <a:pt x="2785981" y="963974"/>
                </a:lnTo>
                <a:lnTo>
                  <a:pt x="2832986" y="964545"/>
                </a:lnTo>
                <a:lnTo>
                  <a:pt x="2880626" y="966257"/>
                </a:lnTo>
                <a:lnTo>
                  <a:pt x="2927630" y="967399"/>
                </a:lnTo>
                <a:lnTo>
                  <a:pt x="2927630" y="890920"/>
                </a:lnTo>
                <a:lnTo>
                  <a:pt x="2902222" y="894344"/>
                </a:lnTo>
                <a:lnTo>
                  <a:pt x="2876814" y="898340"/>
                </a:lnTo>
                <a:lnTo>
                  <a:pt x="2851406" y="901764"/>
                </a:lnTo>
                <a:lnTo>
                  <a:pt x="2825998" y="905759"/>
                </a:lnTo>
                <a:lnTo>
                  <a:pt x="2834891" y="892062"/>
                </a:lnTo>
                <a:lnTo>
                  <a:pt x="2843784" y="878364"/>
                </a:lnTo>
                <a:lnTo>
                  <a:pt x="2852042" y="864666"/>
                </a:lnTo>
                <a:lnTo>
                  <a:pt x="2861570" y="850968"/>
                </a:lnTo>
                <a:lnTo>
                  <a:pt x="2869827" y="837271"/>
                </a:lnTo>
                <a:lnTo>
                  <a:pt x="2878085" y="823573"/>
                </a:lnTo>
                <a:lnTo>
                  <a:pt x="2886978" y="809875"/>
                </a:lnTo>
                <a:lnTo>
                  <a:pt x="2895870" y="796178"/>
                </a:lnTo>
                <a:lnTo>
                  <a:pt x="2885072" y="797890"/>
                </a:lnTo>
                <a:lnTo>
                  <a:pt x="2874274" y="799602"/>
                </a:lnTo>
                <a:lnTo>
                  <a:pt x="2863475" y="801314"/>
                </a:lnTo>
                <a:lnTo>
                  <a:pt x="2852677" y="802456"/>
                </a:lnTo>
                <a:lnTo>
                  <a:pt x="2867922" y="777914"/>
                </a:lnTo>
                <a:lnTo>
                  <a:pt x="2883166" y="753943"/>
                </a:lnTo>
                <a:lnTo>
                  <a:pt x="2899682" y="729402"/>
                </a:lnTo>
                <a:lnTo>
                  <a:pt x="2914926" y="704860"/>
                </a:lnTo>
                <a:lnTo>
                  <a:pt x="2907939" y="706001"/>
                </a:lnTo>
                <a:lnTo>
                  <a:pt x="2900952" y="706572"/>
                </a:lnTo>
                <a:lnTo>
                  <a:pt x="2894600" y="707714"/>
                </a:lnTo>
                <a:lnTo>
                  <a:pt x="2888248" y="708855"/>
                </a:lnTo>
                <a:lnTo>
                  <a:pt x="2896506" y="695157"/>
                </a:lnTo>
                <a:lnTo>
                  <a:pt x="2904763" y="682030"/>
                </a:lnTo>
                <a:lnTo>
                  <a:pt x="2913020" y="668333"/>
                </a:lnTo>
                <a:lnTo>
                  <a:pt x="2921278" y="655206"/>
                </a:lnTo>
                <a:lnTo>
                  <a:pt x="2930171" y="641508"/>
                </a:lnTo>
                <a:lnTo>
                  <a:pt x="2938429" y="628952"/>
                </a:lnTo>
                <a:lnTo>
                  <a:pt x="2947321" y="615825"/>
                </a:lnTo>
                <a:lnTo>
                  <a:pt x="2955579" y="602127"/>
                </a:lnTo>
                <a:lnTo>
                  <a:pt x="2964472" y="615825"/>
                </a:lnTo>
                <a:lnTo>
                  <a:pt x="2972729" y="630093"/>
                </a:lnTo>
                <a:lnTo>
                  <a:pt x="2980987" y="643791"/>
                </a:lnTo>
                <a:lnTo>
                  <a:pt x="2989245" y="657489"/>
                </a:lnTo>
                <a:lnTo>
                  <a:pt x="2997502" y="671757"/>
                </a:lnTo>
                <a:lnTo>
                  <a:pt x="3006395" y="685455"/>
                </a:lnTo>
                <a:lnTo>
                  <a:pt x="3014652" y="699723"/>
                </a:lnTo>
                <a:lnTo>
                  <a:pt x="3023545" y="713421"/>
                </a:lnTo>
                <a:lnTo>
                  <a:pt x="3016558" y="712279"/>
                </a:lnTo>
                <a:lnTo>
                  <a:pt x="3010206" y="711138"/>
                </a:lnTo>
                <a:lnTo>
                  <a:pt x="3003219" y="709426"/>
                </a:lnTo>
                <a:lnTo>
                  <a:pt x="2996232" y="707714"/>
                </a:lnTo>
                <a:lnTo>
                  <a:pt x="3012112" y="733397"/>
                </a:lnTo>
                <a:lnTo>
                  <a:pt x="3027356" y="758509"/>
                </a:lnTo>
                <a:lnTo>
                  <a:pt x="3042601" y="784763"/>
                </a:lnTo>
                <a:lnTo>
                  <a:pt x="3058481" y="809875"/>
                </a:lnTo>
                <a:lnTo>
                  <a:pt x="3048318" y="808163"/>
                </a:lnTo>
                <a:lnTo>
                  <a:pt x="3037520" y="805310"/>
                </a:lnTo>
                <a:lnTo>
                  <a:pt x="3026086" y="803027"/>
                </a:lnTo>
                <a:lnTo>
                  <a:pt x="3015288" y="800744"/>
                </a:lnTo>
                <a:lnTo>
                  <a:pt x="3024180" y="815012"/>
                </a:lnTo>
                <a:lnTo>
                  <a:pt x="3033073" y="829280"/>
                </a:lnTo>
                <a:lnTo>
                  <a:pt x="3041331" y="843549"/>
                </a:lnTo>
                <a:lnTo>
                  <a:pt x="3050224" y="857817"/>
                </a:lnTo>
                <a:lnTo>
                  <a:pt x="3058481" y="872086"/>
                </a:lnTo>
                <a:lnTo>
                  <a:pt x="3068009" y="886925"/>
                </a:lnTo>
                <a:lnTo>
                  <a:pt x="3076267" y="900623"/>
                </a:lnTo>
                <a:lnTo>
                  <a:pt x="3084524" y="914891"/>
                </a:lnTo>
                <a:lnTo>
                  <a:pt x="3059116" y="909184"/>
                </a:lnTo>
                <a:lnTo>
                  <a:pt x="3034344" y="904047"/>
                </a:lnTo>
                <a:lnTo>
                  <a:pt x="3008935" y="898340"/>
                </a:lnTo>
                <a:lnTo>
                  <a:pt x="2984163" y="892632"/>
                </a:lnTo>
                <a:lnTo>
                  <a:pt x="2984163" y="969682"/>
                </a:lnTo>
                <a:lnTo>
                  <a:pt x="3029897" y="971394"/>
                </a:lnTo>
                <a:lnTo>
                  <a:pt x="3074361" y="973677"/>
                </a:lnTo>
                <a:lnTo>
                  <a:pt x="3120095" y="975389"/>
                </a:lnTo>
                <a:lnTo>
                  <a:pt x="3165830" y="978243"/>
                </a:lnTo>
                <a:lnTo>
                  <a:pt x="3211564" y="981096"/>
                </a:lnTo>
                <a:lnTo>
                  <a:pt x="3257298" y="983950"/>
                </a:lnTo>
                <a:lnTo>
                  <a:pt x="3303033" y="986804"/>
                </a:lnTo>
                <a:lnTo>
                  <a:pt x="3348767" y="989087"/>
                </a:lnTo>
                <a:lnTo>
                  <a:pt x="3348767" y="869803"/>
                </a:lnTo>
                <a:lnTo>
                  <a:pt x="3327170" y="872086"/>
                </a:lnTo>
                <a:lnTo>
                  <a:pt x="3304303" y="874369"/>
                </a:lnTo>
                <a:lnTo>
                  <a:pt x="3282071" y="877222"/>
                </a:lnTo>
                <a:lnTo>
                  <a:pt x="3259839" y="878935"/>
                </a:lnTo>
                <a:lnTo>
                  <a:pt x="3237607" y="881788"/>
                </a:lnTo>
                <a:lnTo>
                  <a:pt x="3214740" y="884642"/>
                </a:lnTo>
                <a:lnTo>
                  <a:pt x="3192508" y="887496"/>
                </a:lnTo>
                <a:lnTo>
                  <a:pt x="3170911" y="890349"/>
                </a:lnTo>
                <a:lnTo>
                  <a:pt x="3186156" y="866378"/>
                </a:lnTo>
                <a:lnTo>
                  <a:pt x="3201401" y="842407"/>
                </a:lnTo>
                <a:lnTo>
                  <a:pt x="3216646" y="819007"/>
                </a:lnTo>
                <a:lnTo>
                  <a:pt x="3231890" y="795036"/>
                </a:lnTo>
                <a:lnTo>
                  <a:pt x="3247135" y="771636"/>
                </a:lnTo>
                <a:lnTo>
                  <a:pt x="3262380" y="747665"/>
                </a:lnTo>
                <a:lnTo>
                  <a:pt x="3277625" y="724836"/>
                </a:lnTo>
                <a:lnTo>
                  <a:pt x="3292869" y="700865"/>
                </a:lnTo>
                <a:lnTo>
                  <a:pt x="3274449" y="702577"/>
                </a:lnTo>
                <a:lnTo>
                  <a:pt x="3255393" y="704860"/>
                </a:lnTo>
                <a:lnTo>
                  <a:pt x="3236337" y="707714"/>
                </a:lnTo>
                <a:lnTo>
                  <a:pt x="3217281" y="709426"/>
                </a:lnTo>
                <a:lnTo>
                  <a:pt x="3230620" y="688309"/>
                </a:lnTo>
                <a:lnTo>
                  <a:pt x="3244594" y="667191"/>
                </a:lnTo>
                <a:lnTo>
                  <a:pt x="3258569" y="646074"/>
                </a:lnTo>
                <a:lnTo>
                  <a:pt x="3271908" y="624957"/>
                </a:lnTo>
                <a:lnTo>
                  <a:pt x="3285882" y="603269"/>
                </a:lnTo>
                <a:lnTo>
                  <a:pt x="3299221" y="582152"/>
                </a:lnTo>
                <a:lnTo>
                  <a:pt x="3313196" y="561034"/>
                </a:lnTo>
                <a:lnTo>
                  <a:pt x="3327170" y="539917"/>
                </a:lnTo>
                <a:lnTo>
                  <a:pt x="3314466" y="541059"/>
                </a:lnTo>
                <a:lnTo>
                  <a:pt x="3303033" y="542771"/>
                </a:lnTo>
                <a:lnTo>
                  <a:pt x="3290964" y="543912"/>
                </a:lnTo>
                <a:lnTo>
                  <a:pt x="3278895" y="545054"/>
                </a:lnTo>
                <a:lnTo>
                  <a:pt x="3294140" y="522224"/>
                </a:lnTo>
                <a:lnTo>
                  <a:pt x="3309385" y="499395"/>
                </a:lnTo>
                <a:lnTo>
                  <a:pt x="3323994" y="475995"/>
                </a:lnTo>
                <a:lnTo>
                  <a:pt x="3339239" y="453165"/>
                </a:lnTo>
                <a:lnTo>
                  <a:pt x="3353848" y="430336"/>
                </a:lnTo>
                <a:lnTo>
                  <a:pt x="3369093" y="406935"/>
                </a:lnTo>
                <a:lnTo>
                  <a:pt x="3384338" y="384677"/>
                </a:lnTo>
                <a:lnTo>
                  <a:pt x="3398312" y="361277"/>
                </a:lnTo>
                <a:lnTo>
                  <a:pt x="3413557" y="386389"/>
                </a:lnTo>
                <a:lnTo>
                  <a:pt x="3428802" y="412072"/>
                </a:lnTo>
                <a:lnTo>
                  <a:pt x="3443411" y="436614"/>
                </a:lnTo>
                <a:lnTo>
                  <a:pt x="3458656" y="461726"/>
                </a:lnTo>
                <a:lnTo>
                  <a:pt x="3473901" y="487409"/>
                </a:lnTo>
                <a:lnTo>
                  <a:pt x="3488511" y="512522"/>
                </a:lnTo>
                <a:lnTo>
                  <a:pt x="3503755" y="537634"/>
                </a:lnTo>
                <a:lnTo>
                  <a:pt x="3518365" y="562176"/>
                </a:lnTo>
                <a:lnTo>
                  <a:pt x="3506931" y="559893"/>
                </a:lnTo>
                <a:lnTo>
                  <a:pt x="3494227" y="557039"/>
                </a:lnTo>
                <a:lnTo>
                  <a:pt x="3482794" y="553615"/>
                </a:lnTo>
                <a:lnTo>
                  <a:pt x="3470725" y="550761"/>
                </a:lnTo>
                <a:lnTo>
                  <a:pt x="3484699" y="573591"/>
                </a:lnTo>
                <a:lnTo>
                  <a:pt x="3498039" y="596420"/>
                </a:lnTo>
                <a:lnTo>
                  <a:pt x="3512013" y="619820"/>
                </a:lnTo>
                <a:lnTo>
                  <a:pt x="3525987" y="643220"/>
                </a:lnTo>
                <a:lnTo>
                  <a:pt x="3539326" y="666621"/>
                </a:lnTo>
                <a:lnTo>
                  <a:pt x="3553301" y="689450"/>
                </a:lnTo>
                <a:lnTo>
                  <a:pt x="3566640" y="712279"/>
                </a:lnTo>
                <a:lnTo>
                  <a:pt x="3580614" y="735680"/>
                </a:lnTo>
                <a:lnTo>
                  <a:pt x="3561558" y="730543"/>
                </a:lnTo>
                <a:lnTo>
                  <a:pt x="3542502" y="725977"/>
                </a:lnTo>
                <a:lnTo>
                  <a:pt x="3523446" y="721411"/>
                </a:lnTo>
                <a:lnTo>
                  <a:pt x="3504390" y="716275"/>
                </a:lnTo>
                <a:lnTo>
                  <a:pt x="3519635" y="741387"/>
                </a:lnTo>
                <a:lnTo>
                  <a:pt x="3535515" y="767641"/>
                </a:lnTo>
                <a:lnTo>
                  <a:pt x="3550760" y="793895"/>
                </a:lnTo>
                <a:lnTo>
                  <a:pt x="3566005" y="819578"/>
                </a:lnTo>
                <a:lnTo>
                  <a:pt x="3581249" y="845261"/>
                </a:lnTo>
                <a:lnTo>
                  <a:pt x="3596494" y="870944"/>
                </a:lnTo>
                <a:lnTo>
                  <a:pt x="3611739" y="897198"/>
                </a:lnTo>
                <a:lnTo>
                  <a:pt x="3626984" y="922881"/>
                </a:lnTo>
                <a:lnTo>
                  <a:pt x="3604752" y="917745"/>
                </a:lnTo>
                <a:lnTo>
                  <a:pt x="3581885" y="911467"/>
                </a:lnTo>
                <a:lnTo>
                  <a:pt x="3560288" y="905188"/>
                </a:lnTo>
                <a:lnTo>
                  <a:pt x="3538056" y="899481"/>
                </a:lnTo>
                <a:lnTo>
                  <a:pt x="3515824" y="894344"/>
                </a:lnTo>
                <a:lnTo>
                  <a:pt x="3492957" y="888066"/>
                </a:lnTo>
                <a:lnTo>
                  <a:pt x="3470725" y="882359"/>
                </a:lnTo>
                <a:lnTo>
                  <a:pt x="3449128" y="877222"/>
                </a:lnTo>
                <a:lnTo>
                  <a:pt x="3449128" y="997077"/>
                </a:lnTo>
                <a:lnTo>
                  <a:pt x="3505026" y="1001072"/>
                </a:lnTo>
                <a:lnTo>
                  <a:pt x="3560923" y="1005638"/>
                </a:lnTo>
                <a:lnTo>
                  <a:pt x="3617456" y="1010775"/>
                </a:lnTo>
                <a:lnTo>
                  <a:pt x="3673353" y="1015911"/>
                </a:lnTo>
                <a:lnTo>
                  <a:pt x="3729886" y="1021619"/>
                </a:lnTo>
                <a:lnTo>
                  <a:pt x="3786419" y="1026755"/>
                </a:lnTo>
                <a:lnTo>
                  <a:pt x="3842951" y="1032463"/>
                </a:lnTo>
                <a:lnTo>
                  <a:pt x="3898849" y="1038741"/>
                </a:lnTo>
                <a:lnTo>
                  <a:pt x="3898849" y="838983"/>
                </a:lnTo>
                <a:lnTo>
                  <a:pt x="3865818" y="841837"/>
                </a:lnTo>
                <a:lnTo>
                  <a:pt x="3832788" y="843549"/>
                </a:lnTo>
                <a:lnTo>
                  <a:pt x="3799123" y="846403"/>
                </a:lnTo>
                <a:lnTo>
                  <a:pt x="3766092" y="848686"/>
                </a:lnTo>
                <a:lnTo>
                  <a:pt x="3733062" y="850968"/>
                </a:lnTo>
                <a:lnTo>
                  <a:pt x="3699396" y="853822"/>
                </a:lnTo>
                <a:lnTo>
                  <a:pt x="3665731" y="856676"/>
                </a:lnTo>
                <a:lnTo>
                  <a:pt x="3632701" y="859530"/>
                </a:lnTo>
                <a:lnTo>
                  <a:pt x="3655568" y="825285"/>
                </a:lnTo>
                <a:lnTo>
                  <a:pt x="3678435" y="790470"/>
                </a:lnTo>
                <a:lnTo>
                  <a:pt x="3701302" y="756226"/>
                </a:lnTo>
                <a:lnTo>
                  <a:pt x="3724169" y="721411"/>
                </a:lnTo>
                <a:lnTo>
                  <a:pt x="3747036" y="687167"/>
                </a:lnTo>
                <a:lnTo>
                  <a:pt x="3769903" y="652923"/>
                </a:lnTo>
                <a:lnTo>
                  <a:pt x="3792770" y="618679"/>
                </a:lnTo>
                <a:lnTo>
                  <a:pt x="3815638" y="583864"/>
                </a:lnTo>
                <a:lnTo>
                  <a:pt x="3787054" y="586147"/>
                </a:lnTo>
                <a:lnTo>
                  <a:pt x="3759105" y="588430"/>
                </a:lnTo>
                <a:lnTo>
                  <a:pt x="3730521" y="590713"/>
                </a:lnTo>
                <a:lnTo>
                  <a:pt x="3702572" y="592425"/>
                </a:lnTo>
                <a:lnTo>
                  <a:pt x="3722264" y="561605"/>
                </a:lnTo>
                <a:lnTo>
                  <a:pt x="3743225" y="530785"/>
                </a:lnTo>
                <a:lnTo>
                  <a:pt x="3763551" y="499965"/>
                </a:lnTo>
                <a:lnTo>
                  <a:pt x="3783878" y="469146"/>
                </a:lnTo>
                <a:lnTo>
                  <a:pt x="3804839" y="438326"/>
                </a:lnTo>
                <a:lnTo>
                  <a:pt x="3825166" y="407506"/>
                </a:lnTo>
                <a:lnTo>
                  <a:pt x="3846127" y="377257"/>
                </a:lnTo>
                <a:lnTo>
                  <a:pt x="3865818" y="346437"/>
                </a:lnTo>
                <a:lnTo>
                  <a:pt x="3848033" y="347579"/>
                </a:lnTo>
                <a:lnTo>
                  <a:pt x="3830883" y="348720"/>
                </a:lnTo>
                <a:lnTo>
                  <a:pt x="3812462" y="350433"/>
                </a:lnTo>
                <a:lnTo>
                  <a:pt x="3794676" y="351574"/>
                </a:lnTo>
                <a:lnTo>
                  <a:pt x="3816908" y="317901"/>
                </a:lnTo>
                <a:lnTo>
                  <a:pt x="3839775" y="284798"/>
                </a:lnTo>
                <a:lnTo>
                  <a:pt x="3862007" y="251124"/>
                </a:lnTo>
                <a:lnTo>
                  <a:pt x="3883604" y="217451"/>
                </a:lnTo>
                <a:lnTo>
                  <a:pt x="3905836" y="183777"/>
                </a:lnTo>
                <a:lnTo>
                  <a:pt x="3928703" y="151245"/>
                </a:lnTo>
                <a:lnTo>
                  <a:pt x="3950935" y="117572"/>
                </a:lnTo>
                <a:lnTo>
                  <a:pt x="3973167" y="83899"/>
                </a:lnTo>
                <a:lnTo>
                  <a:pt x="3995399" y="122709"/>
                </a:lnTo>
                <a:lnTo>
                  <a:pt x="4018266" y="160948"/>
                </a:lnTo>
                <a:lnTo>
                  <a:pt x="4039863" y="199187"/>
                </a:lnTo>
                <a:lnTo>
                  <a:pt x="4062095" y="237427"/>
                </a:lnTo>
                <a:lnTo>
                  <a:pt x="4084962" y="276237"/>
                </a:lnTo>
                <a:lnTo>
                  <a:pt x="4107194" y="314476"/>
                </a:lnTo>
                <a:lnTo>
                  <a:pt x="4129426" y="353286"/>
                </a:lnTo>
                <a:lnTo>
                  <a:pt x="4151658" y="391526"/>
                </a:lnTo>
                <a:lnTo>
                  <a:pt x="4133872" y="386389"/>
                </a:lnTo>
                <a:lnTo>
                  <a:pt x="4116087" y="381252"/>
                </a:lnTo>
                <a:lnTo>
                  <a:pt x="4098301" y="375545"/>
                </a:lnTo>
                <a:lnTo>
                  <a:pt x="4080516" y="370979"/>
                </a:lnTo>
                <a:lnTo>
                  <a:pt x="4100842" y="405794"/>
                </a:lnTo>
                <a:lnTo>
                  <a:pt x="4121803" y="441180"/>
                </a:lnTo>
                <a:lnTo>
                  <a:pt x="4142130" y="475995"/>
                </a:lnTo>
                <a:lnTo>
                  <a:pt x="4161821" y="511951"/>
                </a:lnTo>
                <a:lnTo>
                  <a:pt x="4182782" y="547337"/>
                </a:lnTo>
                <a:lnTo>
                  <a:pt x="4203109" y="582152"/>
                </a:lnTo>
                <a:lnTo>
                  <a:pt x="4224070" y="618108"/>
                </a:lnTo>
                <a:lnTo>
                  <a:pt x="4244397" y="653494"/>
                </a:lnTo>
                <a:lnTo>
                  <a:pt x="4216448" y="644362"/>
                </a:lnTo>
                <a:lnTo>
                  <a:pt x="4187864" y="636372"/>
                </a:lnTo>
                <a:lnTo>
                  <a:pt x="4159280" y="627810"/>
                </a:lnTo>
                <a:lnTo>
                  <a:pt x="4130696" y="619249"/>
                </a:lnTo>
                <a:lnTo>
                  <a:pt x="4153563" y="658630"/>
                </a:lnTo>
                <a:lnTo>
                  <a:pt x="4176431" y="698011"/>
                </a:lnTo>
                <a:lnTo>
                  <a:pt x="4199298" y="737392"/>
                </a:lnTo>
                <a:lnTo>
                  <a:pt x="4222165" y="777343"/>
                </a:lnTo>
                <a:lnTo>
                  <a:pt x="4245032" y="816724"/>
                </a:lnTo>
                <a:lnTo>
                  <a:pt x="4267899" y="856105"/>
                </a:lnTo>
                <a:lnTo>
                  <a:pt x="4290766" y="895486"/>
                </a:lnTo>
                <a:lnTo>
                  <a:pt x="4313633" y="935438"/>
                </a:lnTo>
                <a:lnTo>
                  <a:pt x="4279968" y="925164"/>
                </a:lnTo>
                <a:lnTo>
                  <a:pt x="4247573" y="914891"/>
                </a:lnTo>
                <a:lnTo>
                  <a:pt x="4213907" y="905188"/>
                </a:lnTo>
                <a:lnTo>
                  <a:pt x="4180242" y="894915"/>
                </a:lnTo>
                <a:lnTo>
                  <a:pt x="4147847" y="885213"/>
                </a:lnTo>
                <a:lnTo>
                  <a:pt x="4114181" y="874939"/>
                </a:lnTo>
                <a:lnTo>
                  <a:pt x="4080516" y="865237"/>
                </a:lnTo>
                <a:lnTo>
                  <a:pt x="4047485" y="856105"/>
                </a:lnTo>
                <a:lnTo>
                  <a:pt x="4047485" y="1055292"/>
                </a:lnTo>
                <a:lnTo>
                  <a:pt x="4094490" y="1060429"/>
                </a:lnTo>
                <a:lnTo>
                  <a:pt x="4141495" y="1066707"/>
                </a:lnTo>
                <a:lnTo>
                  <a:pt x="4188499" y="1072414"/>
                </a:lnTo>
                <a:lnTo>
                  <a:pt x="4236139" y="1078122"/>
                </a:lnTo>
                <a:lnTo>
                  <a:pt x="4283144" y="1084400"/>
                </a:lnTo>
                <a:lnTo>
                  <a:pt x="4330148" y="1090678"/>
                </a:lnTo>
                <a:lnTo>
                  <a:pt x="4377788" y="1096956"/>
                </a:lnTo>
                <a:lnTo>
                  <a:pt x="4424158" y="1102663"/>
                </a:lnTo>
                <a:lnTo>
                  <a:pt x="4424158" y="1026185"/>
                </a:lnTo>
                <a:lnTo>
                  <a:pt x="4398750" y="1026755"/>
                </a:lnTo>
                <a:lnTo>
                  <a:pt x="4373977" y="1028468"/>
                </a:lnTo>
                <a:lnTo>
                  <a:pt x="4348569" y="1029038"/>
                </a:lnTo>
                <a:lnTo>
                  <a:pt x="4323796" y="1030180"/>
                </a:lnTo>
                <a:lnTo>
                  <a:pt x="4340947" y="1005067"/>
                </a:lnTo>
                <a:lnTo>
                  <a:pt x="4358097" y="978813"/>
                </a:lnTo>
                <a:lnTo>
                  <a:pt x="4375248" y="953701"/>
                </a:lnTo>
                <a:lnTo>
                  <a:pt x="4393033" y="928589"/>
                </a:lnTo>
                <a:lnTo>
                  <a:pt x="4382235" y="928589"/>
                </a:lnTo>
                <a:lnTo>
                  <a:pt x="4371436" y="929159"/>
                </a:lnTo>
                <a:lnTo>
                  <a:pt x="4360003" y="929730"/>
                </a:lnTo>
                <a:lnTo>
                  <a:pt x="4349204" y="929730"/>
                </a:lnTo>
                <a:lnTo>
                  <a:pt x="4365720" y="907471"/>
                </a:lnTo>
                <a:lnTo>
                  <a:pt x="4380964" y="884642"/>
                </a:lnTo>
                <a:lnTo>
                  <a:pt x="4396844" y="861242"/>
                </a:lnTo>
                <a:lnTo>
                  <a:pt x="4412089" y="838983"/>
                </a:lnTo>
                <a:lnTo>
                  <a:pt x="4405102" y="838983"/>
                </a:lnTo>
                <a:lnTo>
                  <a:pt x="4398115" y="839554"/>
                </a:lnTo>
                <a:lnTo>
                  <a:pt x="4391127" y="839554"/>
                </a:lnTo>
                <a:lnTo>
                  <a:pt x="4384775" y="839554"/>
                </a:lnTo>
                <a:lnTo>
                  <a:pt x="4401926" y="815012"/>
                </a:lnTo>
                <a:lnTo>
                  <a:pt x="4419076" y="790470"/>
                </a:lnTo>
                <a:lnTo>
                  <a:pt x="4435591" y="764787"/>
                </a:lnTo>
                <a:lnTo>
                  <a:pt x="4452107" y="740246"/>
                </a:lnTo>
                <a:lnTo>
                  <a:pt x="4461635" y="755085"/>
                </a:lnTo>
                <a:lnTo>
                  <a:pt x="4469893" y="769924"/>
                </a:lnTo>
                <a:lnTo>
                  <a:pt x="4478150" y="784763"/>
                </a:lnTo>
                <a:lnTo>
                  <a:pt x="4486407" y="799031"/>
                </a:lnTo>
                <a:lnTo>
                  <a:pt x="4495300" y="814441"/>
                </a:lnTo>
                <a:lnTo>
                  <a:pt x="4503558" y="829280"/>
                </a:lnTo>
                <a:lnTo>
                  <a:pt x="4511816" y="843549"/>
                </a:lnTo>
                <a:lnTo>
                  <a:pt x="4520073" y="858388"/>
                </a:lnTo>
                <a:lnTo>
                  <a:pt x="4513086" y="856676"/>
                </a:lnTo>
                <a:lnTo>
                  <a:pt x="4507369" y="854393"/>
                </a:lnTo>
                <a:lnTo>
                  <a:pt x="4500382" y="852110"/>
                </a:lnTo>
                <a:lnTo>
                  <a:pt x="4493394" y="849827"/>
                </a:lnTo>
                <a:lnTo>
                  <a:pt x="4501017" y="863525"/>
                </a:lnTo>
                <a:lnTo>
                  <a:pt x="4508639" y="877222"/>
                </a:lnTo>
                <a:lnTo>
                  <a:pt x="4516262" y="890920"/>
                </a:lnTo>
                <a:lnTo>
                  <a:pt x="4524519" y="904618"/>
                </a:lnTo>
                <a:lnTo>
                  <a:pt x="4532142" y="917745"/>
                </a:lnTo>
                <a:lnTo>
                  <a:pt x="4539764" y="931442"/>
                </a:lnTo>
                <a:lnTo>
                  <a:pt x="4547386" y="945140"/>
                </a:lnTo>
                <a:lnTo>
                  <a:pt x="4555009" y="958838"/>
                </a:lnTo>
                <a:lnTo>
                  <a:pt x="4544846" y="955413"/>
                </a:lnTo>
                <a:lnTo>
                  <a:pt x="4534048" y="951989"/>
                </a:lnTo>
                <a:lnTo>
                  <a:pt x="4523249" y="948564"/>
                </a:lnTo>
                <a:lnTo>
                  <a:pt x="4512450" y="945140"/>
                </a:lnTo>
                <a:lnTo>
                  <a:pt x="4520708" y="959979"/>
                </a:lnTo>
                <a:lnTo>
                  <a:pt x="4530236" y="974818"/>
                </a:lnTo>
                <a:lnTo>
                  <a:pt x="4538494" y="990228"/>
                </a:lnTo>
                <a:lnTo>
                  <a:pt x="4547386" y="1005067"/>
                </a:lnTo>
                <a:lnTo>
                  <a:pt x="4556279" y="1021048"/>
                </a:lnTo>
                <a:lnTo>
                  <a:pt x="4564537" y="1035887"/>
                </a:lnTo>
                <a:lnTo>
                  <a:pt x="4573430" y="1050726"/>
                </a:lnTo>
                <a:lnTo>
                  <a:pt x="4581687" y="1066136"/>
                </a:lnTo>
                <a:lnTo>
                  <a:pt x="4556914" y="1057575"/>
                </a:lnTo>
                <a:lnTo>
                  <a:pt x="4531507" y="1049585"/>
                </a:lnTo>
                <a:lnTo>
                  <a:pt x="4506734" y="1042165"/>
                </a:lnTo>
                <a:lnTo>
                  <a:pt x="4480690" y="1033604"/>
                </a:lnTo>
                <a:lnTo>
                  <a:pt x="4480690" y="1110654"/>
                </a:lnTo>
                <a:lnTo>
                  <a:pt x="4526425" y="1117502"/>
                </a:lnTo>
                <a:lnTo>
                  <a:pt x="4572159" y="1123210"/>
                </a:lnTo>
                <a:lnTo>
                  <a:pt x="4617894" y="1130059"/>
                </a:lnTo>
                <a:lnTo>
                  <a:pt x="4663628" y="1136907"/>
                </a:lnTo>
                <a:lnTo>
                  <a:pt x="4709362" y="1143756"/>
                </a:lnTo>
                <a:lnTo>
                  <a:pt x="4755097" y="1150605"/>
                </a:lnTo>
                <a:lnTo>
                  <a:pt x="4800831" y="1157454"/>
                </a:lnTo>
                <a:lnTo>
                  <a:pt x="4846565" y="1164303"/>
                </a:lnTo>
                <a:lnTo>
                  <a:pt x="4846565" y="1045019"/>
                </a:lnTo>
                <a:lnTo>
                  <a:pt x="4824333" y="1045019"/>
                </a:lnTo>
                <a:lnTo>
                  <a:pt x="4801466" y="1045590"/>
                </a:lnTo>
                <a:lnTo>
                  <a:pt x="4779234" y="1046160"/>
                </a:lnTo>
                <a:lnTo>
                  <a:pt x="4757002" y="1046731"/>
                </a:lnTo>
                <a:lnTo>
                  <a:pt x="4734135" y="1047302"/>
                </a:lnTo>
                <a:lnTo>
                  <a:pt x="4711903" y="1047302"/>
                </a:lnTo>
                <a:lnTo>
                  <a:pt x="4690306" y="1048443"/>
                </a:lnTo>
                <a:lnTo>
                  <a:pt x="4667439" y="1049014"/>
                </a:lnTo>
                <a:lnTo>
                  <a:pt x="4683319" y="1026755"/>
                </a:lnTo>
                <a:lnTo>
                  <a:pt x="4698564" y="1004497"/>
                </a:lnTo>
                <a:lnTo>
                  <a:pt x="4713808" y="981667"/>
                </a:lnTo>
                <a:lnTo>
                  <a:pt x="4729053" y="959979"/>
                </a:lnTo>
                <a:lnTo>
                  <a:pt x="4744298" y="937150"/>
                </a:lnTo>
                <a:lnTo>
                  <a:pt x="4759543" y="915462"/>
                </a:lnTo>
                <a:lnTo>
                  <a:pt x="4774788" y="892632"/>
                </a:lnTo>
                <a:lnTo>
                  <a:pt x="4790032" y="870944"/>
                </a:lnTo>
                <a:lnTo>
                  <a:pt x="4770976" y="870944"/>
                </a:lnTo>
                <a:lnTo>
                  <a:pt x="4751920" y="871515"/>
                </a:lnTo>
                <a:lnTo>
                  <a:pt x="4732865" y="872086"/>
                </a:lnTo>
                <a:lnTo>
                  <a:pt x="4714444" y="872086"/>
                </a:lnTo>
                <a:lnTo>
                  <a:pt x="4728418" y="852681"/>
                </a:lnTo>
                <a:lnTo>
                  <a:pt x="4741757" y="832705"/>
                </a:lnTo>
                <a:lnTo>
                  <a:pt x="4755731" y="812729"/>
                </a:lnTo>
                <a:lnTo>
                  <a:pt x="4769071" y="792753"/>
                </a:lnTo>
                <a:lnTo>
                  <a:pt x="4783045" y="773348"/>
                </a:lnTo>
                <a:lnTo>
                  <a:pt x="4797020" y="753373"/>
                </a:lnTo>
                <a:lnTo>
                  <a:pt x="4810358" y="732826"/>
                </a:lnTo>
                <a:lnTo>
                  <a:pt x="4824333" y="712850"/>
                </a:lnTo>
                <a:lnTo>
                  <a:pt x="4812264" y="713421"/>
                </a:lnTo>
                <a:lnTo>
                  <a:pt x="4799561" y="713421"/>
                </a:lnTo>
                <a:lnTo>
                  <a:pt x="4788127" y="713421"/>
                </a:lnTo>
                <a:lnTo>
                  <a:pt x="4776058" y="714562"/>
                </a:lnTo>
                <a:lnTo>
                  <a:pt x="4791303" y="692304"/>
                </a:lnTo>
                <a:lnTo>
                  <a:pt x="4805912" y="670616"/>
                </a:lnTo>
                <a:lnTo>
                  <a:pt x="4821157" y="649498"/>
                </a:lnTo>
                <a:lnTo>
                  <a:pt x="4836402" y="627240"/>
                </a:lnTo>
                <a:lnTo>
                  <a:pt x="4851012" y="605552"/>
                </a:lnTo>
                <a:lnTo>
                  <a:pt x="4866256" y="583864"/>
                </a:lnTo>
                <a:lnTo>
                  <a:pt x="4880866" y="562176"/>
                </a:lnTo>
                <a:lnTo>
                  <a:pt x="4896110" y="540488"/>
                </a:lnTo>
                <a:lnTo>
                  <a:pt x="4911355" y="567312"/>
                </a:lnTo>
                <a:lnTo>
                  <a:pt x="4925329" y="592996"/>
                </a:lnTo>
                <a:lnTo>
                  <a:pt x="4940574" y="619820"/>
                </a:lnTo>
                <a:lnTo>
                  <a:pt x="4955819" y="646074"/>
                </a:lnTo>
                <a:lnTo>
                  <a:pt x="4970429" y="672328"/>
                </a:lnTo>
                <a:lnTo>
                  <a:pt x="4985673" y="698582"/>
                </a:lnTo>
                <a:lnTo>
                  <a:pt x="5000919" y="725406"/>
                </a:lnTo>
                <a:lnTo>
                  <a:pt x="5015528" y="751090"/>
                </a:lnTo>
                <a:lnTo>
                  <a:pt x="5004094" y="747665"/>
                </a:lnTo>
                <a:lnTo>
                  <a:pt x="4992025" y="743670"/>
                </a:lnTo>
                <a:lnTo>
                  <a:pt x="4979956" y="739675"/>
                </a:lnTo>
                <a:lnTo>
                  <a:pt x="4968523" y="735680"/>
                </a:lnTo>
                <a:lnTo>
                  <a:pt x="4981862" y="759651"/>
                </a:lnTo>
                <a:lnTo>
                  <a:pt x="4995837" y="784192"/>
                </a:lnTo>
                <a:lnTo>
                  <a:pt x="5009176" y="808163"/>
                </a:lnTo>
                <a:lnTo>
                  <a:pt x="5023150" y="832705"/>
                </a:lnTo>
                <a:lnTo>
                  <a:pt x="5037124" y="856676"/>
                </a:lnTo>
                <a:lnTo>
                  <a:pt x="5050464" y="880647"/>
                </a:lnTo>
                <a:lnTo>
                  <a:pt x="5064438" y="905188"/>
                </a:lnTo>
                <a:lnTo>
                  <a:pt x="5077777" y="929159"/>
                </a:lnTo>
                <a:lnTo>
                  <a:pt x="5058721" y="922881"/>
                </a:lnTo>
                <a:lnTo>
                  <a:pt x="5039666" y="916603"/>
                </a:lnTo>
                <a:lnTo>
                  <a:pt x="5020610" y="909754"/>
                </a:lnTo>
                <a:lnTo>
                  <a:pt x="5001553" y="904047"/>
                </a:lnTo>
                <a:lnTo>
                  <a:pt x="5016798" y="930301"/>
                </a:lnTo>
                <a:lnTo>
                  <a:pt x="5032043" y="957696"/>
                </a:lnTo>
                <a:lnTo>
                  <a:pt x="5047288" y="984521"/>
                </a:lnTo>
                <a:lnTo>
                  <a:pt x="5062533" y="1011916"/>
                </a:lnTo>
                <a:lnTo>
                  <a:pt x="5079047" y="1038741"/>
                </a:lnTo>
                <a:lnTo>
                  <a:pt x="5093658" y="1066136"/>
                </a:lnTo>
                <a:lnTo>
                  <a:pt x="5108902" y="1093532"/>
                </a:lnTo>
                <a:lnTo>
                  <a:pt x="5124147" y="1119785"/>
                </a:lnTo>
                <a:lnTo>
                  <a:pt x="5102550" y="1112366"/>
                </a:lnTo>
                <a:lnTo>
                  <a:pt x="5079683" y="1104946"/>
                </a:lnTo>
                <a:lnTo>
                  <a:pt x="5057451" y="1097527"/>
                </a:lnTo>
                <a:lnTo>
                  <a:pt x="5035219" y="1090107"/>
                </a:lnTo>
                <a:lnTo>
                  <a:pt x="5012352" y="1082117"/>
                </a:lnTo>
                <a:lnTo>
                  <a:pt x="4990120" y="1074697"/>
                </a:lnTo>
                <a:lnTo>
                  <a:pt x="4968523" y="1067278"/>
                </a:lnTo>
                <a:lnTo>
                  <a:pt x="4945656" y="1059858"/>
                </a:lnTo>
                <a:lnTo>
                  <a:pt x="4945656" y="1180283"/>
                </a:lnTo>
                <a:lnTo>
                  <a:pt x="5001553" y="1189415"/>
                </a:lnTo>
                <a:lnTo>
                  <a:pt x="5058086" y="1197976"/>
                </a:lnTo>
                <a:lnTo>
                  <a:pt x="5114619" y="1207108"/>
                </a:lnTo>
                <a:lnTo>
                  <a:pt x="5171151" y="1216240"/>
                </a:lnTo>
                <a:lnTo>
                  <a:pt x="5227049" y="1225372"/>
                </a:lnTo>
                <a:lnTo>
                  <a:pt x="5283581" y="1235074"/>
                </a:lnTo>
                <a:lnTo>
                  <a:pt x="5340114" y="1244777"/>
                </a:lnTo>
                <a:lnTo>
                  <a:pt x="5396647" y="1253338"/>
                </a:lnTo>
                <a:lnTo>
                  <a:pt x="5396647" y="1054151"/>
                </a:lnTo>
                <a:lnTo>
                  <a:pt x="5362981" y="1054151"/>
                </a:lnTo>
                <a:lnTo>
                  <a:pt x="5329316" y="1055292"/>
                </a:lnTo>
                <a:lnTo>
                  <a:pt x="5296921" y="1055292"/>
                </a:lnTo>
                <a:lnTo>
                  <a:pt x="5263255" y="1055292"/>
                </a:lnTo>
                <a:lnTo>
                  <a:pt x="5229589" y="1055863"/>
                </a:lnTo>
                <a:lnTo>
                  <a:pt x="5196559" y="1055863"/>
                </a:lnTo>
                <a:lnTo>
                  <a:pt x="5163529" y="1056434"/>
                </a:lnTo>
                <a:lnTo>
                  <a:pt x="5129863" y="1057004"/>
                </a:lnTo>
                <a:lnTo>
                  <a:pt x="5152730" y="1023331"/>
                </a:lnTo>
                <a:lnTo>
                  <a:pt x="5175598" y="990799"/>
                </a:lnTo>
                <a:lnTo>
                  <a:pt x="5198465" y="957696"/>
                </a:lnTo>
                <a:lnTo>
                  <a:pt x="5221332" y="925164"/>
                </a:lnTo>
                <a:lnTo>
                  <a:pt x="5244199" y="892062"/>
                </a:lnTo>
                <a:lnTo>
                  <a:pt x="5267066" y="859530"/>
                </a:lnTo>
                <a:lnTo>
                  <a:pt x="5289933" y="826427"/>
                </a:lnTo>
                <a:lnTo>
                  <a:pt x="5312801" y="794466"/>
                </a:lnTo>
                <a:lnTo>
                  <a:pt x="5284217" y="794466"/>
                </a:lnTo>
                <a:lnTo>
                  <a:pt x="5256268" y="794466"/>
                </a:lnTo>
                <a:lnTo>
                  <a:pt x="5227049" y="795036"/>
                </a:lnTo>
                <a:lnTo>
                  <a:pt x="5199100" y="795036"/>
                </a:lnTo>
                <a:lnTo>
                  <a:pt x="5219426" y="765358"/>
                </a:lnTo>
                <a:lnTo>
                  <a:pt x="5240388" y="736250"/>
                </a:lnTo>
                <a:lnTo>
                  <a:pt x="5260714" y="706572"/>
                </a:lnTo>
                <a:lnTo>
                  <a:pt x="5281676" y="677465"/>
                </a:lnTo>
                <a:lnTo>
                  <a:pt x="5302002" y="647786"/>
                </a:lnTo>
                <a:lnTo>
                  <a:pt x="5321693" y="618679"/>
                </a:lnTo>
                <a:lnTo>
                  <a:pt x="5342655" y="589000"/>
                </a:lnTo>
                <a:lnTo>
                  <a:pt x="5362981" y="559893"/>
                </a:lnTo>
                <a:lnTo>
                  <a:pt x="5345196" y="559893"/>
                </a:lnTo>
                <a:lnTo>
                  <a:pt x="5327410" y="559893"/>
                </a:lnTo>
                <a:lnTo>
                  <a:pt x="5309625" y="560464"/>
                </a:lnTo>
                <a:lnTo>
                  <a:pt x="5291839" y="560464"/>
                </a:lnTo>
                <a:lnTo>
                  <a:pt x="5314071" y="527932"/>
                </a:lnTo>
                <a:lnTo>
                  <a:pt x="5336303" y="495970"/>
                </a:lnTo>
                <a:lnTo>
                  <a:pt x="5359170" y="464009"/>
                </a:lnTo>
                <a:lnTo>
                  <a:pt x="5381402" y="432619"/>
                </a:lnTo>
                <a:lnTo>
                  <a:pt x="5403634" y="400087"/>
                </a:lnTo>
                <a:lnTo>
                  <a:pt x="5425231" y="368125"/>
                </a:lnTo>
                <a:lnTo>
                  <a:pt x="5448098" y="336164"/>
                </a:lnTo>
                <a:lnTo>
                  <a:pt x="5470330" y="304203"/>
                </a:lnTo>
                <a:lnTo>
                  <a:pt x="5492562" y="343584"/>
                </a:lnTo>
                <a:lnTo>
                  <a:pt x="5514794" y="382964"/>
                </a:lnTo>
                <a:lnTo>
                  <a:pt x="5537661" y="422916"/>
                </a:lnTo>
                <a:lnTo>
                  <a:pt x="5559258" y="462297"/>
                </a:lnTo>
                <a:lnTo>
                  <a:pt x="5581489" y="502248"/>
                </a:lnTo>
                <a:lnTo>
                  <a:pt x="5604357" y="541629"/>
                </a:lnTo>
                <a:lnTo>
                  <a:pt x="5626589" y="581581"/>
                </a:lnTo>
                <a:lnTo>
                  <a:pt x="5648821" y="621532"/>
                </a:lnTo>
                <a:lnTo>
                  <a:pt x="5631035" y="615254"/>
                </a:lnTo>
                <a:lnTo>
                  <a:pt x="5612614" y="608976"/>
                </a:lnTo>
                <a:lnTo>
                  <a:pt x="5595464" y="602698"/>
                </a:lnTo>
                <a:lnTo>
                  <a:pt x="5577678" y="596420"/>
                </a:lnTo>
                <a:lnTo>
                  <a:pt x="5598640" y="632947"/>
                </a:lnTo>
                <a:lnTo>
                  <a:pt x="5618331" y="668904"/>
                </a:lnTo>
                <a:lnTo>
                  <a:pt x="5638657" y="705431"/>
                </a:lnTo>
                <a:lnTo>
                  <a:pt x="5659619" y="741387"/>
                </a:lnTo>
                <a:lnTo>
                  <a:pt x="5679945" y="777914"/>
                </a:lnTo>
                <a:lnTo>
                  <a:pt x="5700272" y="815012"/>
                </a:lnTo>
                <a:lnTo>
                  <a:pt x="5721233" y="850968"/>
                </a:lnTo>
                <a:lnTo>
                  <a:pt x="5741559" y="887496"/>
                </a:lnTo>
                <a:lnTo>
                  <a:pt x="5712976" y="877793"/>
                </a:lnTo>
                <a:lnTo>
                  <a:pt x="5684392" y="867520"/>
                </a:lnTo>
                <a:lnTo>
                  <a:pt x="5656443" y="857817"/>
                </a:lnTo>
                <a:lnTo>
                  <a:pt x="5627859" y="847544"/>
                </a:lnTo>
                <a:lnTo>
                  <a:pt x="5650726" y="888637"/>
                </a:lnTo>
                <a:lnTo>
                  <a:pt x="5673593" y="929159"/>
                </a:lnTo>
                <a:lnTo>
                  <a:pt x="5696460" y="969682"/>
                </a:lnTo>
                <a:lnTo>
                  <a:pt x="5719328" y="1010775"/>
                </a:lnTo>
                <a:lnTo>
                  <a:pt x="5742195" y="1050726"/>
                </a:lnTo>
                <a:lnTo>
                  <a:pt x="5765062" y="1091249"/>
                </a:lnTo>
                <a:lnTo>
                  <a:pt x="5787929" y="1132342"/>
                </a:lnTo>
                <a:lnTo>
                  <a:pt x="5810796" y="1172864"/>
                </a:lnTo>
                <a:lnTo>
                  <a:pt x="5777766" y="1160878"/>
                </a:lnTo>
                <a:lnTo>
                  <a:pt x="5744100" y="1149464"/>
                </a:lnTo>
                <a:lnTo>
                  <a:pt x="5711070" y="1138049"/>
                </a:lnTo>
                <a:lnTo>
                  <a:pt x="5677404" y="1126063"/>
                </a:lnTo>
                <a:lnTo>
                  <a:pt x="5644374" y="1114649"/>
                </a:lnTo>
                <a:lnTo>
                  <a:pt x="5611344" y="1102663"/>
                </a:lnTo>
                <a:lnTo>
                  <a:pt x="5577678" y="1091249"/>
                </a:lnTo>
                <a:lnTo>
                  <a:pt x="5544013" y="1079834"/>
                </a:lnTo>
                <a:lnTo>
                  <a:pt x="5544013" y="1279592"/>
                </a:lnTo>
                <a:lnTo>
                  <a:pt x="5591653" y="1287011"/>
                </a:lnTo>
                <a:lnTo>
                  <a:pt x="5638657" y="1295002"/>
                </a:lnTo>
                <a:lnTo>
                  <a:pt x="5686297" y="1303563"/>
                </a:lnTo>
                <a:lnTo>
                  <a:pt x="5733302" y="1311553"/>
                </a:lnTo>
                <a:lnTo>
                  <a:pt x="5780307" y="1319543"/>
                </a:lnTo>
                <a:lnTo>
                  <a:pt x="5827311" y="1328104"/>
                </a:lnTo>
                <a:lnTo>
                  <a:pt x="5874316" y="1336095"/>
                </a:lnTo>
                <a:lnTo>
                  <a:pt x="5921321" y="1345226"/>
                </a:lnTo>
                <a:lnTo>
                  <a:pt x="5921321" y="1267606"/>
                </a:lnTo>
                <a:lnTo>
                  <a:pt x="5896548" y="1267606"/>
                </a:lnTo>
                <a:lnTo>
                  <a:pt x="5871140" y="1267606"/>
                </a:lnTo>
                <a:lnTo>
                  <a:pt x="5846367" y="1267606"/>
                </a:lnTo>
                <a:lnTo>
                  <a:pt x="5820324" y="1267606"/>
                </a:lnTo>
                <a:lnTo>
                  <a:pt x="5837474" y="1243065"/>
                </a:lnTo>
                <a:lnTo>
                  <a:pt x="5855260" y="1218523"/>
                </a:lnTo>
                <a:lnTo>
                  <a:pt x="5873046" y="1193981"/>
                </a:lnTo>
                <a:lnTo>
                  <a:pt x="5889561" y="1169439"/>
                </a:lnTo>
                <a:lnTo>
                  <a:pt x="5878762" y="1169439"/>
                </a:lnTo>
                <a:lnTo>
                  <a:pt x="5867964" y="1169439"/>
                </a:lnTo>
                <a:lnTo>
                  <a:pt x="5857801" y="1169439"/>
                </a:lnTo>
                <a:lnTo>
                  <a:pt x="5847002" y="1169439"/>
                </a:lnTo>
                <a:lnTo>
                  <a:pt x="5862247" y="1146610"/>
                </a:lnTo>
                <a:lnTo>
                  <a:pt x="5878127" y="1124922"/>
                </a:lnTo>
                <a:lnTo>
                  <a:pt x="5893372" y="1102093"/>
                </a:lnTo>
                <a:lnTo>
                  <a:pt x="5909252" y="1080405"/>
                </a:lnTo>
                <a:lnTo>
                  <a:pt x="5902265" y="1080405"/>
                </a:lnTo>
                <a:lnTo>
                  <a:pt x="5895278" y="1080405"/>
                </a:lnTo>
                <a:lnTo>
                  <a:pt x="5888926" y="1080405"/>
                </a:lnTo>
                <a:lnTo>
                  <a:pt x="5881938" y="1080405"/>
                </a:lnTo>
                <a:lnTo>
                  <a:pt x="5898454" y="1055863"/>
                </a:lnTo>
                <a:lnTo>
                  <a:pt x="5916239" y="1031892"/>
                </a:lnTo>
                <a:lnTo>
                  <a:pt x="5932754" y="1007921"/>
                </a:lnTo>
                <a:lnTo>
                  <a:pt x="5949905" y="983379"/>
                </a:lnTo>
                <a:lnTo>
                  <a:pt x="5958162" y="998219"/>
                </a:lnTo>
                <a:lnTo>
                  <a:pt x="5966420" y="1013058"/>
                </a:lnTo>
                <a:lnTo>
                  <a:pt x="5974677" y="1028468"/>
                </a:lnTo>
                <a:lnTo>
                  <a:pt x="5984205" y="1043307"/>
                </a:lnTo>
                <a:lnTo>
                  <a:pt x="5992463" y="1058717"/>
                </a:lnTo>
                <a:lnTo>
                  <a:pt x="6000720" y="1074126"/>
                </a:lnTo>
                <a:lnTo>
                  <a:pt x="6008978" y="1088966"/>
                </a:lnTo>
                <a:lnTo>
                  <a:pt x="6017236" y="1104376"/>
                </a:lnTo>
                <a:lnTo>
                  <a:pt x="6010884" y="1101522"/>
                </a:lnTo>
                <a:lnTo>
                  <a:pt x="6003896" y="1099239"/>
                </a:lnTo>
                <a:lnTo>
                  <a:pt x="5996909" y="1096956"/>
                </a:lnTo>
                <a:lnTo>
                  <a:pt x="5990557" y="1094673"/>
                </a:lnTo>
                <a:lnTo>
                  <a:pt x="5998180" y="1108371"/>
                </a:lnTo>
                <a:lnTo>
                  <a:pt x="6005802" y="1122068"/>
                </a:lnTo>
                <a:lnTo>
                  <a:pt x="6013424" y="1135766"/>
                </a:lnTo>
                <a:lnTo>
                  <a:pt x="6021047" y="1150034"/>
                </a:lnTo>
                <a:lnTo>
                  <a:pt x="6029940" y="1163732"/>
                </a:lnTo>
                <a:lnTo>
                  <a:pt x="6037562" y="1177430"/>
                </a:lnTo>
                <a:lnTo>
                  <a:pt x="6045184" y="1191127"/>
                </a:lnTo>
                <a:lnTo>
                  <a:pt x="6052807" y="1204825"/>
                </a:lnTo>
                <a:lnTo>
                  <a:pt x="6042008" y="1201401"/>
                </a:lnTo>
                <a:lnTo>
                  <a:pt x="6031210" y="1197406"/>
                </a:lnTo>
                <a:lnTo>
                  <a:pt x="6020412" y="1193981"/>
                </a:lnTo>
                <a:lnTo>
                  <a:pt x="6009613" y="1189986"/>
                </a:lnTo>
                <a:lnTo>
                  <a:pt x="6018506" y="1205396"/>
                </a:lnTo>
                <a:lnTo>
                  <a:pt x="6027399" y="1221377"/>
                </a:lnTo>
                <a:lnTo>
                  <a:pt x="6035656" y="1236216"/>
                </a:lnTo>
                <a:lnTo>
                  <a:pt x="6043914" y="1252196"/>
                </a:lnTo>
                <a:lnTo>
                  <a:pt x="6053442" y="1267035"/>
                </a:lnTo>
                <a:lnTo>
                  <a:pt x="6061700" y="1283016"/>
                </a:lnTo>
                <a:lnTo>
                  <a:pt x="6069957" y="1297855"/>
                </a:lnTo>
                <a:lnTo>
                  <a:pt x="6079485" y="1313836"/>
                </a:lnTo>
                <a:lnTo>
                  <a:pt x="6054077" y="1304704"/>
                </a:lnTo>
                <a:lnTo>
                  <a:pt x="6028034" y="1296143"/>
                </a:lnTo>
                <a:lnTo>
                  <a:pt x="6003261" y="1287011"/>
                </a:lnTo>
                <a:lnTo>
                  <a:pt x="5977853" y="1277879"/>
                </a:lnTo>
                <a:lnTo>
                  <a:pt x="5977853" y="1354929"/>
                </a:lnTo>
                <a:lnTo>
                  <a:pt x="6096000" y="1376046"/>
                </a:lnTo>
                <a:lnTo>
                  <a:pt x="6127125" y="1380612"/>
                </a:lnTo>
                <a:lnTo>
                  <a:pt x="6157615" y="1386319"/>
                </a:lnTo>
                <a:lnTo>
                  <a:pt x="6188739" y="1391456"/>
                </a:lnTo>
                <a:lnTo>
                  <a:pt x="6219229" y="1397163"/>
                </a:lnTo>
                <a:lnTo>
                  <a:pt x="6250989" y="1402871"/>
                </a:lnTo>
                <a:lnTo>
                  <a:pt x="6281478" y="1408007"/>
                </a:lnTo>
                <a:lnTo>
                  <a:pt x="6312603" y="1413715"/>
                </a:lnTo>
                <a:lnTo>
                  <a:pt x="6343728" y="1418851"/>
                </a:lnTo>
                <a:lnTo>
                  <a:pt x="6343728" y="1299567"/>
                </a:lnTo>
                <a:lnTo>
                  <a:pt x="6320861" y="1299567"/>
                </a:lnTo>
                <a:lnTo>
                  <a:pt x="6298629" y="1299567"/>
                </a:lnTo>
                <a:lnTo>
                  <a:pt x="6276397" y="1299567"/>
                </a:lnTo>
                <a:lnTo>
                  <a:pt x="6253529" y="1299567"/>
                </a:lnTo>
                <a:lnTo>
                  <a:pt x="6231933" y="1299567"/>
                </a:lnTo>
                <a:lnTo>
                  <a:pt x="6209701" y="1299567"/>
                </a:lnTo>
                <a:lnTo>
                  <a:pt x="6186834" y="1299567"/>
                </a:lnTo>
                <a:lnTo>
                  <a:pt x="6164602" y="1299567"/>
                </a:lnTo>
                <a:lnTo>
                  <a:pt x="6179846" y="1277309"/>
                </a:lnTo>
                <a:lnTo>
                  <a:pt x="6195091" y="1255621"/>
                </a:lnTo>
                <a:lnTo>
                  <a:pt x="6210336" y="1233362"/>
                </a:lnTo>
                <a:lnTo>
                  <a:pt x="6226216" y="1211674"/>
                </a:lnTo>
                <a:lnTo>
                  <a:pt x="6241461" y="1189986"/>
                </a:lnTo>
                <a:lnTo>
                  <a:pt x="6256705" y="1167727"/>
                </a:lnTo>
                <a:lnTo>
                  <a:pt x="6271950" y="1146039"/>
                </a:lnTo>
                <a:lnTo>
                  <a:pt x="6287195" y="1124351"/>
                </a:lnTo>
                <a:lnTo>
                  <a:pt x="6268139" y="1124351"/>
                </a:lnTo>
                <a:lnTo>
                  <a:pt x="6249083" y="1124351"/>
                </a:lnTo>
                <a:lnTo>
                  <a:pt x="6230027" y="1124351"/>
                </a:lnTo>
                <a:lnTo>
                  <a:pt x="6210971" y="1124351"/>
                </a:lnTo>
                <a:lnTo>
                  <a:pt x="6224946" y="1104376"/>
                </a:lnTo>
                <a:lnTo>
                  <a:pt x="6238285" y="1084970"/>
                </a:lnTo>
                <a:lnTo>
                  <a:pt x="6252259" y="1065565"/>
                </a:lnTo>
                <a:lnTo>
                  <a:pt x="6266233" y="1046160"/>
                </a:lnTo>
                <a:lnTo>
                  <a:pt x="6279573" y="1026185"/>
                </a:lnTo>
                <a:lnTo>
                  <a:pt x="6293547" y="1006209"/>
                </a:lnTo>
                <a:lnTo>
                  <a:pt x="6306886" y="987375"/>
                </a:lnTo>
                <a:lnTo>
                  <a:pt x="6320861" y="967399"/>
                </a:lnTo>
                <a:lnTo>
                  <a:pt x="6309427" y="967399"/>
                </a:lnTo>
                <a:lnTo>
                  <a:pt x="6297358" y="967399"/>
                </a:lnTo>
                <a:lnTo>
                  <a:pt x="6285289" y="967399"/>
                </a:lnTo>
                <a:lnTo>
                  <a:pt x="6273856" y="967399"/>
                </a:lnTo>
                <a:lnTo>
                  <a:pt x="6287830" y="946282"/>
                </a:lnTo>
                <a:lnTo>
                  <a:pt x="6303075" y="924594"/>
                </a:lnTo>
                <a:lnTo>
                  <a:pt x="6318320" y="902906"/>
                </a:lnTo>
                <a:lnTo>
                  <a:pt x="6332929" y="881788"/>
                </a:lnTo>
                <a:lnTo>
                  <a:pt x="6348174" y="860671"/>
                </a:lnTo>
                <a:lnTo>
                  <a:pt x="6363419" y="838983"/>
                </a:lnTo>
                <a:lnTo>
                  <a:pt x="6378028" y="817866"/>
                </a:lnTo>
                <a:lnTo>
                  <a:pt x="6393273" y="796178"/>
                </a:lnTo>
                <a:lnTo>
                  <a:pt x="6407883" y="823002"/>
                </a:lnTo>
                <a:lnTo>
                  <a:pt x="6423127" y="849827"/>
                </a:lnTo>
                <a:lnTo>
                  <a:pt x="6438372" y="876652"/>
                </a:lnTo>
                <a:lnTo>
                  <a:pt x="6452347" y="902906"/>
                </a:lnTo>
                <a:lnTo>
                  <a:pt x="6467591" y="929159"/>
                </a:lnTo>
                <a:lnTo>
                  <a:pt x="6482836" y="955984"/>
                </a:lnTo>
                <a:lnTo>
                  <a:pt x="6497446" y="982238"/>
                </a:lnTo>
                <a:lnTo>
                  <a:pt x="6512690" y="1009063"/>
                </a:lnTo>
                <a:lnTo>
                  <a:pt x="6500622" y="1005067"/>
                </a:lnTo>
                <a:lnTo>
                  <a:pt x="6489188" y="1001072"/>
                </a:lnTo>
                <a:lnTo>
                  <a:pt x="6477119" y="997077"/>
                </a:lnTo>
                <a:lnTo>
                  <a:pt x="6465051" y="992511"/>
                </a:lnTo>
                <a:lnTo>
                  <a:pt x="6478390" y="1016482"/>
                </a:lnTo>
                <a:lnTo>
                  <a:pt x="6492364" y="1041595"/>
                </a:lnTo>
                <a:lnTo>
                  <a:pt x="6505703" y="1066136"/>
                </a:lnTo>
                <a:lnTo>
                  <a:pt x="6519678" y="1090107"/>
                </a:lnTo>
                <a:lnTo>
                  <a:pt x="6533652" y="1114649"/>
                </a:lnTo>
                <a:lnTo>
                  <a:pt x="6546991" y="1139190"/>
                </a:lnTo>
                <a:lnTo>
                  <a:pt x="6560966" y="1163161"/>
                </a:lnTo>
                <a:lnTo>
                  <a:pt x="6574305" y="1187703"/>
                </a:lnTo>
                <a:lnTo>
                  <a:pt x="6556519" y="1180854"/>
                </a:lnTo>
                <a:lnTo>
                  <a:pt x="6537463" y="1174576"/>
                </a:lnTo>
                <a:lnTo>
                  <a:pt x="6518407" y="1167727"/>
                </a:lnTo>
                <a:lnTo>
                  <a:pt x="6499351" y="1160878"/>
                </a:lnTo>
                <a:lnTo>
                  <a:pt x="6514596" y="1188274"/>
                </a:lnTo>
                <a:lnTo>
                  <a:pt x="6529841" y="1215669"/>
                </a:lnTo>
                <a:lnTo>
                  <a:pt x="6545086" y="1243065"/>
                </a:lnTo>
                <a:lnTo>
                  <a:pt x="6560330" y="1270460"/>
                </a:lnTo>
                <a:lnTo>
                  <a:pt x="6575575" y="1297284"/>
                </a:lnTo>
                <a:lnTo>
                  <a:pt x="6590820" y="1324680"/>
                </a:lnTo>
                <a:lnTo>
                  <a:pt x="6606065" y="1352075"/>
                </a:lnTo>
                <a:lnTo>
                  <a:pt x="6621945" y="1379471"/>
                </a:lnTo>
                <a:lnTo>
                  <a:pt x="6599077" y="1370909"/>
                </a:lnTo>
                <a:lnTo>
                  <a:pt x="6576846" y="1363490"/>
                </a:lnTo>
                <a:lnTo>
                  <a:pt x="6554614" y="1356070"/>
                </a:lnTo>
                <a:lnTo>
                  <a:pt x="6531746" y="1348080"/>
                </a:lnTo>
                <a:lnTo>
                  <a:pt x="6509514" y="1340090"/>
                </a:lnTo>
                <a:lnTo>
                  <a:pt x="6487918" y="1332099"/>
                </a:lnTo>
                <a:lnTo>
                  <a:pt x="6465051" y="1324680"/>
                </a:lnTo>
                <a:lnTo>
                  <a:pt x="6442819" y="1317260"/>
                </a:lnTo>
                <a:lnTo>
                  <a:pt x="6442819" y="1436544"/>
                </a:lnTo>
                <a:lnTo>
                  <a:pt x="6499351" y="1446247"/>
                </a:lnTo>
                <a:lnTo>
                  <a:pt x="6555249" y="1455949"/>
                </a:lnTo>
                <a:lnTo>
                  <a:pt x="6611781" y="1466223"/>
                </a:lnTo>
                <a:lnTo>
                  <a:pt x="6668314" y="1475925"/>
                </a:lnTo>
                <a:lnTo>
                  <a:pt x="6724847" y="1485628"/>
                </a:lnTo>
                <a:lnTo>
                  <a:pt x="6780744" y="1494759"/>
                </a:lnTo>
                <a:lnTo>
                  <a:pt x="6836642" y="1504462"/>
                </a:lnTo>
                <a:lnTo>
                  <a:pt x="6893174" y="1513594"/>
                </a:lnTo>
                <a:lnTo>
                  <a:pt x="6893174" y="1314407"/>
                </a:lnTo>
                <a:lnTo>
                  <a:pt x="6860144" y="1314977"/>
                </a:lnTo>
                <a:lnTo>
                  <a:pt x="6826479" y="1314977"/>
                </a:lnTo>
                <a:lnTo>
                  <a:pt x="6793448" y="1314977"/>
                </a:lnTo>
                <a:lnTo>
                  <a:pt x="6760418" y="1314977"/>
                </a:lnTo>
                <a:lnTo>
                  <a:pt x="6726752" y="1315548"/>
                </a:lnTo>
                <a:lnTo>
                  <a:pt x="6693722" y="1315548"/>
                </a:lnTo>
                <a:lnTo>
                  <a:pt x="6660692" y="1315548"/>
                </a:lnTo>
                <a:lnTo>
                  <a:pt x="6627026" y="1315548"/>
                </a:lnTo>
                <a:lnTo>
                  <a:pt x="6649893" y="1283016"/>
                </a:lnTo>
                <a:lnTo>
                  <a:pt x="6672760" y="1250484"/>
                </a:lnTo>
                <a:lnTo>
                  <a:pt x="6695628" y="1217952"/>
                </a:lnTo>
                <a:lnTo>
                  <a:pt x="6718495" y="1184849"/>
                </a:lnTo>
                <a:lnTo>
                  <a:pt x="6741362" y="1152317"/>
                </a:lnTo>
                <a:lnTo>
                  <a:pt x="6764229" y="1119215"/>
                </a:lnTo>
                <a:lnTo>
                  <a:pt x="6787096" y="1087253"/>
                </a:lnTo>
                <a:lnTo>
                  <a:pt x="6809963" y="1054151"/>
                </a:lnTo>
                <a:lnTo>
                  <a:pt x="6780744" y="1054151"/>
                </a:lnTo>
                <a:lnTo>
                  <a:pt x="6752795" y="1054151"/>
                </a:lnTo>
                <a:lnTo>
                  <a:pt x="6724847" y="1054151"/>
                </a:lnTo>
                <a:lnTo>
                  <a:pt x="6696263" y="1054151"/>
                </a:lnTo>
                <a:lnTo>
                  <a:pt x="6717224" y="1025614"/>
                </a:lnTo>
                <a:lnTo>
                  <a:pt x="6737551" y="995936"/>
                </a:lnTo>
                <a:lnTo>
                  <a:pt x="6757877" y="966828"/>
                </a:lnTo>
                <a:lnTo>
                  <a:pt x="6778203" y="937150"/>
                </a:lnTo>
                <a:lnTo>
                  <a:pt x="6798530" y="908042"/>
                </a:lnTo>
                <a:lnTo>
                  <a:pt x="6818856" y="878364"/>
                </a:lnTo>
                <a:lnTo>
                  <a:pt x="6839818" y="849256"/>
                </a:lnTo>
                <a:lnTo>
                  <a:pt x="6860144" y="819578"/>
                </a:lnTo>
                <a:lnTo>
                  <a:pt x="6842994" y="819578"/>
                </a:lnTo>
                <a:lnTo>
                  <a:pt x="6824573" y="820149"/>
                </a:lnTo>
                <a:lnTo>
                  <a:pt x="6806787" y="820149"/>
                </a:lnTo>
                <a:lnTo>
                  <a:pt x="6789637" y="820149"/>
                </a:lnTo>
                <a:lnTo>
                  <a:pt x="6811234" y="788187"/>
                </a:lnTo>
                <a:lnTo>
                  <a:pt x="6833466" y="756226"/>
                </a:lnTo>
                <a:lnTo>
                  <a:pt x="6855698" y="724836"/>
                </a:lnTo>
                <a:lnTo>
                  <a:pt x="6878565" y="692304"/>
                </a:lnTo>
                <a:lnTo>
                  <a:pt x="6900797" y="660342"/>
                </a:lnTo>
                <a:lnTo>
                  <a:pt x="6923029" y="627810"/>
                </a:lnTo>
                <a:lnTo>
                  <a:pt x="6944625" y="595849"/>
                </a:lnTo>
                <a:lnTo>
                  <a:pt x="6967493" y="563888"/>
                </a:lnTo>
                <a:lnTo>
                  <a:pt x="6989725" y="603269"/>
                </a:lnTo>
                <a:lnTo>
                  <a:pt x="7011956" y="643220"/>
                </a:lnTo>
                <a:lnTo>
                  <a:pt x="7034188" y="682030"/>
                </a:lnTo>
                <a:lnTo>
                  <a:pt x="7057056" y="721982"/>
                </a:lnTo>
                <a:lnTo>
                  <a:pt x="7079288" y="761363"/>
                </a:lnTo>
                <a:lnTo>
                  <a:pt x="7100884" y="800744"/>
                </a:lnTo>
                <a:lnTo>
                  <a:pt x="7123751" y="840124"/>
                </a:lnTo>
                <a:lnTo>
                  <a:pt x="7145983" y="878935"/>
                </a:lnTo>
                <a:lnTo>
                  <a:pt x="7128198" y="873798"/>
                </a:lnTo>
                <a:lnTo>
                  <a:pt x="7110412" y="867520"/>
                </a:lnTo>
                <a:lnTo>
                  <a:pt x="7092627" y="861242"/>
                </a:lnTo>
                <a:lnTo>
                  <a:pt x="7075476" y="854964"/>
                </a:lnTo>
                <a:lnTo>
                  <a:pt x="7095167" y="891491"/>
                </a:lnTo>
                <a:lnTo>
                  <a:pt x="7115494" y="928018"/>
                </a:lnTo>
                <a:lnTo>
                  <a:pt x="7135820" y="963974"/>
                </a:lnTo>
                <a:lnTo>
                  <a:pt x="7156782" y="999360"/>
                </a:lnTo>
                <a:lnTo>
                  <a:pt x="7177108" y="1035887"/>
                </a:lnTo>
                <a:lnTo>
                  <a:pt x="7198070" y="1072414"/>
                </a:lnTo>
                <a:lnTo>
                  <a:pt x="7217761" y="1108371"/>
                </a:lnTo>
                <a:lnTo>
                  <a:pt x="7238087" y="1143756"/>
                </a:lnTo>
                <a:lnTo>
                  <a:pt x="7210138" y="1135195"/>
                </a:lnTo>
                <a:lnTo>
                  <a:pt x="7181554" y="1125493"/>
                </a:lnTo>
                <a:lnTo>
                  <a:pt x="7153606" y="1115790"/>
                </a:lnTo>
                <a:lnTo>
                  <a:pt x="7125657" y="1106088"/>
                </a:lnTo>
                <a:lnTo>
                  <a:pt x="7148524" y="1146610"/>
                </a:lnTo>
                <a:lnTo>
                  <a:pt x="7171391" y="1187132"/>
                </a:lnTo>
                <a:lnTo>
                  <a:pt x="7194258" y="1227655"/>
                </a:lnTo>
                <a:lnTo>
                  <a:pt x="7217126" y="1267035"/>
                </a:lnTo>
                <a:lnTo>
                  <a:pt x="7239993" y="1307558"/>
                </a:lnTo>
                <a:lnTo>
                  <a:pt x="7262860" y="1348080"/>
                </a:lnTo>
                <a:lnTo>
                  <a:pt x="7284457" y="1388032"/>
                </a:lnTo>
                <a:lnTo>
                  <a:pt x="7307324" y="1427983"/>
                </a:lnTo>
                <a:lnTo>
                  <a:pt x="7274929" y="1417139"/>
                </a:lnTo>
                <a:lnTo>
                  <a:pt x="7241263" y="1406295"/>
                </a:lnTo>
                <a:lnTo>
                  <a:pt x="7207598" y="1394880"/>
                </a:lnTo>
                <a:lnTo>
                  <a:pt x="7175203" y="1384036"/>
                </a:lnTo>
                <a:lnTo>
                  <a:pt x="7141537" y="1372622"/>
                </a:lnTo>
                <a:lnTo>
                  <a:pt x="7107871" y="1361778"/>
                </a:lnTo>
                <a:lnTo>
                  <a:pt x="7075476" y="1349792"/>
                </a:lnTo>
                <a:lnTo>
                  <a:pt x="7041811" y="1338948"/>
                </a:lnTo>
                <a:lnTo>
                  <a:pt x="7041811" y="1538135"/>
                </a:lnTo>
                <a:lnTo>
                  <a:pt x="7088816" y="1546126"/>
                </a:lnTo>
                <a:lnTo>
                  <a:pt x="7135820" y="1553545"/>
                </a:lnTo>
                <a:lnTo>
                  <a:pt x="7183460" y="1561536"/>
                </a:lnTo>
                <a:lnTo>
                  <a:pt x="7229830" y="1568955"/>
                </a:lnTo>
                <a:lnTo>
                  <a:pt x="7276834" y="1576375"/>
                </a:lnTo>
                <a:lnTo>
                  <a:pt x="7324474" y="1583224"/>
                </a:lnTo>
                <a:lnTo>
                  <a:pt x="7371479" y="1590643"/>
                </a:lnTo>
                <a:lnTo>
                  <a:pt x="7419119" y="1597492"/>
                </a:lnTo>
                <a:lnTo>
                  <a:pt x="7419119" y="1521013"/>
                </a:lnTo>
                <a:lnTo>
                  <a:pt x="7393711" y="1521584"/>
                </a:lnTo>
                <a:lnTo>
                  <a:pt x="7368303" y="1522155"/>
                </a:lnTo>
                <a:lnTo>
                  <a:pt x="7342895" y="1523296"/>
                </a:lnTo>
                <a:lnTo>
                  <a:pt x="7317487" y="1523867"/>
                </a:lnTo>
                <a:lnTo>
                  <a:pt x="7335273" y="1498184"/>
                </a:lnTo>
                <a:lnTo>
                  <a:pt x="7352423" y="1473071"/>
                </a:lnTo>
                <a:lnTo>
                  <a:pt x="7369573" y="1447959"/>
                </a:lnTo>
                <a:lnTo>
                  <a:pt x="7386724" y="1422847"/>
                </a:lnTo>
                <a:lnTo>
                  <a:pt x="7375925" y="1422847"/>
                </a:lnTo>
                <a:lnTo>
                  <a:pt x="7365762" y="1422847"/>
                </a:lnTo>
                <a:lnTo>
                  <a:pt x="7354964" y="1423988"/>
                </a:lnTo>
                <a:lnTo>
                  <a:pt x="7344165" y="1423988"/>
                </a:lnTo>
                <a:lnTo>
                  <a:pt x="7359410" y="1401159"/>
                </a:lnTo>
                <a:lnTo>
                  <a:pt x="7375290" y="1378900"/>
                </a:lnTo>
                <a:lnTo>
                  <a:pt x="7390535" y="1356070"/>
                </a:lnTo>
                <a:lnTo>
                  <a:pt x="7405780" y="1333241"/>
                </a:lnTo>
                <a:lnTo>
                  <a:pt x="7400063" y="1333241"/>
                </a:lnTo>
                <a:lnTo>
                  <a:pt x="7393076" y="1334382"/>
                </a:lnTo>
                <a:lnTo>
                  <a:pt x="7386088" y="1334382"/>
                </a:lnTo>
                <a:lnTo>
                  <a:pt x="7379101" y="1334382"/>
                </a:lnTo>
                <a:lnTo>
                  <a:pt x="7396252" y="1309270"/>
                </a:lnTo>
                <a:lnTo>
                  <a:pt x="7412767" y="1284728"/>
                </a:lnTo>
                <a:lnTo>
                  <a:pt x="7430552" y="1260187"/>
                </a:lnTo>
                <a:lnTo>
                  <a:pt x="7447067" y="1235645"/>
                </a:lnTo>
                <a:lnTo>
                  <a:pt x="7455325" y="1250484"/>
                </a:lnTo>
                <a:lnTo>
                  <a:pt x="7463583" y="1265894"/>
                </a:lnTo>
                <a:lnTo>
                  <a:pt x="7472475" y="1280162"/>
                </a:lnTo>
                <a:lnTo>
                  <a:pt x="7480733" y="1295002"/>
                </a:lnTo>
                <a:lnTo>
                  <a:pt x="7488991" y="1310411"/>
                </a:lnTo>
                <a:lnTo>
                  <a:pt x="7497883" y="1324680"/>
                </a:lnTo>
                <a:lnTo>
                  <a:pt x="7506776" y="1339519"/>
                </a:lnTo>
                <a:lnTo>
                  <a:pt x="7515034" y="1354929"/>
                </a:lnTo>
                <a:lnTo>
                  <a:pt x="7508047" y="1352646"/>
                </a:lnTo>
                <a:lnTo>
                  <a:pt x="7501059" y="1349792"/>
                </a:lnTo>
                <a:lnTo>
                  <a:pt x="7494072" y="1348080"/>
                </a:lnTo>
                <a:lnTo>
                  <a:pt x="7487720" y="1345797"/>
                </a:lnTo>
                <a:lnTo>
                  <a:pt x="7495978" y="1359495"/>
                </a:lnTo>
                <a:lnTo>
                  <a:pt x="7503600" y="1373192"/>
                </a:lnTo>
                <a:lnTo>
                  <a:pt x="7511223" y="1386890"/>
                </a:lnTo>
                <a:lnTo>
                  <a:pt x="7518845" y="1400588"/>
                </a:lnTo>
                <a:lnTo>
                  <a:pt x="7526467" y="1413715"/>
                </a:lnTo>
                <a:lnTo>
                  <a:pt x="7534725" y="1427412"/>
                </a:lnTo>
                <a:lnTo>
                  <a:pt x="7542347" y="1441110"/>
                </a:lnTo>
                <a:lnTo>
                  <a:pt x="7549970" y="1454808"/>
                </a:lnTo>
                <a:lnTo>
                  <a:pt x="7539171" y="1451383"/>
                </a:lnTo>
                <a:lnTo>
                  <a:pt x="7528373" y="1447959"/>
                </a:lnTo>
                <a:lnTo>
                  <a:pt x="7518210" y="1444535"/>
                </a:lnTo>
                <a:lnTo>
                  <a:pt x="7507411" y="1441110"/>
                </a:lnTo>
                <a:lnTo>
                  <a:pt x="7515669" y="1455949"/>
                </a:lnTo>
                <a:lnTo>
                  <a:pt x="7523926" y="1470788"/>
                </a:lnTo>
                <a:lnTo>
                  <a:pt x="7532819" y="1486198"/>
                </a:lnTo>
                <a:lnTo>
                  <a:pt x="7541712" y="1501608"/>
                </a:lnTo>
                <a:lnTo>
                  <a:pt x="7549970" y="1517018"/>
                </a:lnTo>
                <a:lnTo>
                  <a:pt x="7558862" y="1531857"/>
                </a:lnTo>
                <a:lnTo>
                  <a:pt x="7567120" y="1546696"/>
                </a:lnTo>
                <a:lnTo>
                  <a:pt x="7576648" y="1562106"/>
                </a:lnTo>
                <a:lnTo>
                  <a:pt x="7550605" y="1553545"/>
                </a:lnTo>
                <a:lnTo>
                  <a:pt x="7525197" y="1546126"/>
                </a:lnTo>
                <a:lnTo>
                  <a:pt x="7500424" y="1538135"/>
                </a:lnTo>
                <a:lnTo>
                  <a:pt x="7475016" y="1530145"/>
                </a:lnTo>
                <a:lnTo>
                  <a:pt x="7475016" y="1606624"/>
                </a:lnTo>
                <a:lnTo>
                  <a:pt x="7520750" y="1613473"/>
                </a:lnTo>
                <a:lnTo>
                  <a:pt x="7566485" y="1619751"/>
                </a:lnTo>
                <a:lnTo>
                  <a:pt x="7612219" y="1626599"/>
                </a:lnTo>
                <a:lnTo>
                  <a:pt x="7657953" y="1633448"/>
                </a:lnTo>
                <a:lnTo>
                  <a:pt x="7703052" y="1639156"/>
                </a:lnTo>
                <a:lnTo>
                  <a:pt x="7748787" y="1645434"/>
                </a:lnTo>
                <a:lnTo>
                  <a:pt x="7794521" y="1651712"/>
                </a:lnTo>
                <a:lnTo>
                  <a:pt x="7840255" y="1657990"/>
                </a:lnTo>
                <a:lnTo>
                  <a:pt x="7840255" y="1538135"/>
                </a:lnTo>
                <a:lnTo>
                  <a:pt x="7818023" y="1539277"/>
                </a:lnTo>
                <a:lnTo>
                  <a:pt x="7795791" y="1539848"/>
                </a:lnTo>
                <a:lnTo>
                  <a:pt x="7772924" y="1540989"/>
                </a:lnTo>
                <a:lnTo>
                  <a:pt x="7751328" y="1542130"/>
                </a:lnTo>
                <a:lnTo>
                  <a:pt x="7729096" y="1542701"/>
                </a:lnTo>
                <a:lnTo>
                  <a:pt x="7706228" y="1543272"/>
                </a:lnTo>
                <a:lnTo>
                  <a:pt x="7683996" y="1544413"/>
                </a:lnTo>
                <a:lnTo>
                  <a:pt x="7661765" y="1544984"/>
                </a:lnTo>
                <a:lnTo>
                  <a:pt x="7677009" y="1523296"/>
                </a:lnTo>
                <a:lnTo>
                  <a:pt x="7692254" y="1500467"/>
                </a:lnTo>
                <a:lnTo>
                  <a:pt x="7707499" y="1477637"/>
                </a:lnTo>
                <a:lnTo>
                  <a:pt x="7722744" y="1455379"/>
                </a:lnTo>
                <a:lnTo>
                  <a:pt x="7737988" y="1432549"/>
                </a:lnTo>
                <a:lnTo>
                  <a:pt x="7753233" y="1410861"/>
                </a:lnTo>
                <a:lnTo>
                  <a:pt x="7769113" y="1388032"/>
                </a:lnTo>
                <a:lnTo>
                  <a:pt x="7784358" y="1365773"/>
                </a:lnTo>
                <a:lnTo>
                  <a:pt x="7765302" y="1366344"/>
                </a:lnTo>
                <a:lnTo>
                  <a:pt x="7746246" y="1366914"/>
                </a:lnTo>
                <a:lnTo>
                  <a:pt x="7727190" y="1367485"/>
                </a:lnTo>
                <a:lnTo>
                  <a:pt x="7708134" y="1368627"/>
                </a:lnTo>
                <a:lnTo>
                  <a:pt x="7722108" y="1348651"/>
                </a:lnTo>
                <a:lnTo>
                  <a:pt x="7736083" y="1328104"/>
                </a:lnTo>
                <a:lnTo>
                  <a:pt x="7749422" y="1308128"/>
                </a:lnTo>
                <a:lnTo>
                  <a:pt x="7763396" y="1287582"/>
                </a:lnTo>
                <a:lnTo>
                  <a:pt x="7776735" y="1267606"/>
                </a:lnTo>
                <a:lnTo>
                  <a:pt x="7790710" y="1247060"/>
                </a:lnTo>
                <a:lnTo>
                  <a:pt x="7804684" y="1227655"/>
                </a:lnTo>
                <a:lnTo>
                  <a:pt x="7818023" y="1207108"/>
                </a:lnTo>
                <a:lnTo>
                  <a:pt x="7805955" y="1207679"/>
                </a:lnTo>
                <a:lnTo>
                  <a:pt x="7794521" y="1208250"/>
                </a:lnTo>
                <a:lnTo>
                  <a:pt x="7782452" y="1208820"/>
                </a:lnTo>
                <a:lnTo>
                  <a:pt x="7771019" y="1208820"/>
                </a:lnTo>
                <a:lnTo>
                  <a:pt x="7785628" y="1187132"/>
                </a:lnTo>
                <a:lnTo>
                  <a:pt x="7800873" y="1165444"/>
                </a:lnTo>
                <a:lnTo>
                  <a:pt x="7814847" y="1143186"/>
                </a:lnTo>
                <a:lnTo>
                  <a:pt x="7830092" y="1121498"/>
                </a:lnTo>
                <a:lnTo>
                  <a:pt x="7845337" y="1099239"/>
                </a:lnTo>
                <a:lnTo>
                  <a:pt x="7859946" y="1076980"/>
                </a:lnTo>
                <a:lnTo>
                  <a:pt x="7875191" y="1055292"/>
                </a:lnTo>
                <a:lnTo>
                  <a:pt x="7890436" y="1033033"/>
                </a:lnTo>
                <a:lnTo>
                  <a:pt x="7905046" y="1059287"/>
                </a:lnTo>
                <a:lnTo>
                  <a:pt x="7920290" y="1084970"/>
                </a:lnTo>
                <a:lnTo>
                  <a:pt x="7934900" y="1111224"/>
                </a:lnTo>
                <a:lnTo>
                  <a:pt x="7950145" y="1136907"/>
                </a:lnTo>
                <a:lnTo>
                  <a:pt x="7965389" y="1162591"/>
                </a:lnTo>
                <a:lnTo>
                  <a:pt x="7979364" y="1188274"/>
                </a:lnTo>
                <a:lnTo>
                  <a:pt x="7994609" y="1214528"/>
                </a:lnTo>
                <a:lnTo>
                  <a:pt x="8009853" y="1240211"/>
                </a:lnTo>
                <a:lnTo>
                  <a:pt x="7997785" y="1236786"/>
                </a:lnTo>
                <a:lnTo>
                  <a:pt x="7985716" y="1232791"/>
                </a:lnTo>
                <a:lnTo>
                  <a:pt x="7974282" y="1229367"/>
                </a:lnTo>
                <a:lnTo>
                  <a:pt x="7962213" y="1225942"/>
                </a:lnTo>
                <a:lnTo>
                  <a:pt x="7975553" y="1249913"/>
                </a:lnTo>
                <a:lnTo>
                  <a:pt x="7989527" y="1273314"/>
                </a:lnTo>
                <a:lnTo>
                  <a:pt x="8003501" y="1297284"/>
                </a:lnTo>
                <a:lnTo>
                  <a:pt x="8016841" y="1321255"/>
                </a:lnTo>
                <a:lnTo>
                  <a:pt x="8030815" y="1344656"/>
                </a:lnTo>
                <a:lnTo>
                  <a:pt x="8044154" y="1368627"/>
                </a:lnTo>
                <a:lnTo>
                  <a:pt x="8058128" y="1392597"/>
                </a:lnTo>
                <a:lnTo>
                  <a:pt x="8072103" y="1415427"/>
                </a:lnTo>
                <a:lnTo>
                  <a:pt x="8053047" y="1410290"/>
                </a:lnTo>
                <a:lnTo>
                  <a:pt x="8033991" y="1404583"/>
                </a:lnTo>
                <a:lnTo>
                  <a:pt x="8014935" y="1399446"/>
                </a:lnTo>
                <a:lnTo>
                  <a:pt x="7996514" y="1393168"/>
                </a:lnTo>
                <a:lnTo>
                  <a:pt x="8011759" y="1419993"/>
                </a:lnTo>
                <a:lnTo>
                  <a:pt x="8027004" y="1446247"/>
                </a:lnTo>
                <a:lnTo>
                  <a:pt x="8042248" y="1472501"/>
                </a:lnTo>
                <a:lnTo>
                  <a:pt x="8057493" y="1499325"/>
                </a:lnTo>
                <a:lnTo>
                  <a:pt x="8072738" y="1525579"/>
                </a:lnTo>
                <a:lnTo>
                  <a:pt x="8087983" y="1551833"/>
                </a:lnTo>
                <a:lnTo>
                  <a:pt x="8103228" y="1578658"/>
                </a:lnTo>
                <a:lnTo>
                  <a:pt x="8118472" y="1604341"/>
                </a:lnTo>
                <a:lnTo>
                  <a:pt x="8096240" y="1598063"/>
                </a:lnTo>
                <a:lnTo>
                  <a:pt x="8074008" y="1591214"/>
                </a:lnTo>
                <a:lnTo>
                  <a:pt x="8051141" y="1584365"/>
                </a:lnTo>
                <a:lnTo>
                  <a:pt x="8028909" y="1578658"/>
                </a:lnTo>
                <a:lnTo>
                  <a:pt x="8007313" y="1571809"/>
                </a:lnTo>
                <a:lnTo>
                  <a:pt x="7985081" y="1564960"/>
                </a:lnTo>
                <a:lnTo>
                  <a:pt x="7962213" y="1558111"/>
                </a:lnTo>
                <a:lnTo>
                  <a:pt x="7939981" y="1551262"/>
                </a:lnTo>
                <a:lnTo>
                  <a:pt x="7939981" y="1670546"/>
                </a:lnTo>
                <a:lnTo>
                  <a:pt x="7996514" y="1678537"/>
                </a:lnTo>
                <a:lnTo>
                  <a:pt x="8053047" y="1685385"/>
                </a:lnTo>
                <a:lnTo>
                  <a:pt x="8108944" y="1692234"/>
                </a:lnTo>
                <a:lnTo>
                  <a:pt x="8164842" y="1697942"/>
                </a:lnTo>
                <a:lnTo>
                  <a:pt x="8221374" y="1704790"/>
                </a:lnTo>
                <a:lnTo>
                  <a:pt x="8277907" y="1711069"/>
                </a:lnTo>
                <a:lnTo>
                  <a:pt x="8333805" y="1716776"/>
                </a:lnTo>
                <a:lnTo>
                  <a:pt x="8390337" y="1723054"/>
                </a:lnTo>
                <a:lnTo>
                  <a:pt x="8390337" y="1523867"/>
                </a:lnTo>
                <a:lnTo>
                  <a:pt x="8356672" y="1525579"/>
                </a:lnTo>
                <a:lnTo>
                  <a:pt x="8324277" y="1528433"/>
                </a:lnTo>
                <a:lnTo>
                  <a:pt x="8290611" y="1530716"/>
                </a:lnTo>
                <a:lnTo>
                  <a:pt x="8256946" y="1532428"/>
                </a:lnTo>
                <a:lnTo>
                  <a:pt x="8224550" y="1535282"/>
                </a:lnTo>
                <a:lnTo>
                  <a:pt x="8190885" y="1537565"/>
                </a:lnTo>
                <a:lnTo>
                  <a:pt x="8157219" y="1539277"/>
                </a:lnTo>
                <a:lnTo>
                  <a:pt x="8124189" y="1540989"/>
                </a:lnTo>
                <a:lnTo>
                  <a:pt x="8147056" y="1507316"/>
                </a:lnTo>
                <a:lnTo>
                  <a:pt x="8169923" y="1473071"/>
                </a:lnTo>
                <a:lnTo>
                  <a:pt x="8192790" y="1438827"/>
                </a:lnTo>
                <a:lnTo>
                  <a:pt x="8215022" y="1405154"/>
                </a:lnTo>
                <a:lnTo>
                  <a:pt x="8237890" y="1370909"/>
                </a:lnTo>
                <a:lnTo>
                  <a:pt x="8260757" y="1336665"/>
                </a:lnTo>
                <a:lnTo>
                  <a:pt x="8283624" y="1302992"/>
                </a:lnTo>
                <a:lnTo>
                  <a:pt x="8306491" y="1268748"/>
                </a:lnTo>
                <a:lnTo>
                  <a:pt x="8278542" y="1270460"/>
                </a:lnTo>
                <a:lnTo>
                  <a:pt x="8249958" y="1272743"/>
                </a:lnTo>
                <a:lnTo>
                  <a:pt x="8222010" y="1273884"/>
                </a:lnTo>
                <a:lnTo>
                  <a:pt x="8194061" y="1276167"/>
                </a:lnTo>
                <a:lnTo>
                  <a:pt x="8214387" y="1245347"/>
                </a:lnTo>
                <a:lnTo>
                  <a:pt x="8234714" y="1215098"/>
                </a:lnTo>
                <a:lnTo>
                  <a:pt x="8255040" y="1184279"/>
                </a:lnTo>
                <a:lnTo>
                  <a:pt x="8275366" y="1153459"/>
                </a:lnTo>
                <a:lnTo>
                  <a:pt x="8295693" y="1123210"/>
                </a:lnTo>
                <a:lnTo>
                  <a:pt x="8316654" y="1092390"/>
                </a:lnTo>
                <a:lnTo>
                  <a:pt x="8336981" y="1062141"/>
                </a:lnTo>
                <a:lnTo>
                  <a:pt x="8357307" y="1031321"/>
                </a:lnTo>
                <a:lnTo>
                  <a:pt x="8339521" y="1032463"/>
                </a:lnTo>
                <a:lnTo>
                  <a:pt x="8321736" y="1033604"/>
                </a:lnTo>
                <a:lnTo>
                  <a:pt x="8304585" y="1035316"/>
                </a:lnTo>
                <a:lnTo>
                  <a:pt x="8286165" y="1035887"/>
                </a:lnTo>
                <a:lnTo>
                  <a:pt x="8309032" y="1002784"/>
                </a:lnTo>
                <a:lnTo>
                  <a:pt x="8331264" y="969682"/>
                </a:lnTo>
                <a:lnTo>
                  <a:pt x="8352861" y="936008"/>
                </a:lnTo>
                <a:lnTo>
                  <a:pt x="8375092" y="902335"/>
                </a:lnTo>
                <a:lnTo>
                  <a:pt x="8397959" y="868661"/>
                </a:lnTo>
                <a:lnTo>
                  <a:pt x="8420191" y="835559"/>
                </a:lnTo>
                <a:lnTo>
                  <a:pt x="8442423" y="801885"/>
                </a:lnTo>
                <a:lnTo>
                  <a:pt x="8464020" y="768212"/>
                </a:lnTo>
                <a:lnTo>
                  <a:pt x="8486887" y="805880"/>
                </a:lnTo>
                <a:lnTo>
                  <a:pt x="8509119" y="843549"/>
                </a:lnTo>
                <a:lnTo>
                  <a:pt x="8531351" y="881788"/>
                </a:lnTo>
                <a:lnTo>
                  <a:pt x="8553583" y="919457"/>
                </a:lnTo>
                <a:lnTo>
                  <a:pt x="8576450" y="957125"/>
                </a:lnTo>
                <a:lnTo>
                  <a:pt x="8598682" y="994794"/>
                </a:lnTo>
                <a:lnTo>
                  <a:pt x="8620279" y="1033033"/>
                </a:lnTo>
                <a:lnTo>
                  <a:pt x="8643146" y="1070702"/>
                </a:lnTo>
                <a:lnTo>
                  <a:pt x="8625360" y="1066136"/>
                </a:lnTo>
                <a:lnTo>
                  <a:pt x="8607575" y="1061000"/>
                </a:lnTo>
                <a:lnTo>
                  <a:pt x="8589789" y="1056434"/>
                </a:lnTo>
                <a:lnTo>
                  <a:pt x="8572004" y="1051868"/>
                </a:lnTo>
                <a:lnTo>
                  <a:pt x="8592330" y="1086683"/>
                </a:lnTo>
                <a:lnTo>
                  <a:pt x="8612656" y="1121498"/>
                </a:lnTo>
                <a:lnTo>
                  <a:pt x="8633618" y="1155742"/>
                </a:lnTo>
                <a:lnTo>
                  <a:pt x="8653944" y="1190557"/>
                </a:lnTo>
                <a:lnTo>
                  <a:pt x="8674906" y="1224801"/>
                </a:lnTo>
                <a:lnTo>
                  <a:pt x="8694597" y="1259045"/>
                </a:lnTo>
                <a:lnTo>
                  <a:pt x="8714923" y="1293860"/>
                </a:lnTo>
                <a:lnTo>
                  <a:pt x="8735885" y="1328104"/>
                </a:lnTo>
                <a:lnTo>
                  <a:pt x="8707301" y="1321255"/>
                </a:lnTo>
                <a:lnTo>
                  <a:pt x="8679352" y="1313836"/>
                </a:lnTo>
                <a:lnTo>
                  <a:pt x="8650768" y="1306416"/>
                </a:lnTo>
                <a:lnTo>
                  <a:pt x="8622820" y="1299567"/>
                </a:lnTo>
                <a:lnTo>
                  <a:pt x="8645687" y="1337807"/>
                </a:lnTo>
                <a:lnTo>
                  <a:pt x="8667919" y="1376046"/>
                </a:lnTo>
                <a:lnTo>
                  <a:pt x="8690786" y="1414856"/>
                </a:lnTo>
                <a:lnTo>
                  <a:pt x="8713653" y="1453096"/>
                </a:lnTo>
                <a:lnTo>
                  <a:pt x="8736520" y="1491335"/>
                </a:lnTo>
                <a:lnTo>
                  <a:pt x="8759387" y="1530145"/>
                </a:lnTo>
                <a:lnTo>
                  <a:pt x="8782254" y="1568384"/>
                </a:lnTo>
                <a:lnTo>
                  <a:pt x="8805122" y="1606624"/>
                </a:lnTo>
                <a:lnTo>
                  <a:pt x="8772091" y="1598063"/>
                </a:lnTo>
                <a:lnTo>
                  <a:pt x="8738426" y="1590072"/>
                </a:lnTo>
                <a:lnTo>
                  <a:pt x="8705395" y="1580941"/>
                </a:lnTo>
                <a:lnTo>
                  <a:pt x="8671730" y="1572950"/>
                </a:lnTo>
                <a:lnTo>
                  <a:pt x="8638700" y="1563818"/>
                </a:lnTo>
                <a:lnTo>
                  <a:pt x="8605034" y="1555257"/>
                </a:lnTo>
                <a:lnTo>
                  <a:pt x="8572004" y="1546696"/>
                </a:lnTo>
                <a:lnTo>
                  <a:pt x="8538973" y="1538135"/>
                </a:lnTo>
                <a:lnTo>
                  <a:pt x="8538973" y="1737322"/>
                </a:lnTo>
                <a:lnTo>
                  <a:pt x="8585978" y="1741318"/>
                </a:lnTo>
                <a:lnTo>
                  <a:pt x="8633618" y="1745313"/>
                </a:lnTo>
                <a:lnTo>
                  <a:pt x="8679987" y="1749308"/>
                </a:lnTo>
                <a:lnTo>
                  <a:pt x="8726992" y="1752732"/>
                </a:lnTo>
                <a:lnTo>
                  <a:pt x="8774632" y="1756157"/>
                </a:lnTo>
                <a:lnTo>
                  <a:pt x="8821637" y="1759581"/>
                </a:lnTo>
                <a:lnTo>
                  <a:pt x="8868641" y="1763006"/>
                </a:lnTo>
                <a:lnTo>
                  <a:pt x="8916281" y="1766430"/>
                </a:lnTo>
                <a:lnTo>
                  <a:pt x="8916281" y="1689951"/>
                </a:lnTo>
                <a:lnTo>
                  <a:pt x="8890238" y="1692805"/>
                </a:lnTo>
                <a:lnTo>
                  <a:pt x="8864830" y="1695659"/>
                </a:lnTo>
                <a:lnTo>
                  <a:pt x="8840058" y="1697942"/>
                </a:lnTo>
                <a:lnTo>
                  <a:pt x="8814650" y="1700795"/>
                </a:lnTo>
                <a:lnTo>
                  <a:pt x="8822907" y="1687098"/>
                </a:lnTo>
                <a:lnTo>
                  <a:pt x="8832435" y="1673971"/>
                </a:lnTo>
                <a:lnTo>
                  <a:pt x="8840693" y="1660273"/>
                </a:lnTo>
                <a:lnTo>
                  <a:pt x="8848950" y="1647717"/>
                </a:lnTo>
                <a:lnTo>
                  <a:pt x="8858478" y="1634590"/>
                </a:lnTo>
                <a:lnTo>
                  <a:pt x="8866736" y="1620892"/>
                </a:lnTo>
                <a:lnTo>
                  <a:pt x="8875629" y="1607765"/>
                </a:lnTo>
                <a:lnTo>
                  <a:pt x="8883886" y="1594068"/>
                </a:lnTo>
                <a:lnTo>
                  <a:pt x="8873723" y="1595780"/>
                </a:lnTo>
                <a:lnTo>
                  <a:pt x="8862925" y="1596921"/>
                </a:lnTo>
                <a:lnTo>
                  <a:pt x="8852126" y="1597492"/>
                </a:lnTo>
                <a:lnTo>
                  <a:pt x="8841328" y="1599204"/>
                </a:lnTo>
                <a:lnTo>
                  <a:pt x="8856573" y="1575233"/>
                </a:lnTo>
                <a:lnTo>
                  <a:pt x="8871817" y="1551262"/>
                </a:lnTo>
                <a:lnTo>
                  <a:pt x="8887697" y="1527291"/>
                </a:lnTo>
                <a:lnTo>
                  <a:pt x="8902942" y="1503320"/>
                </a:lnTo>
                <a:lnTo>
                  <a:pt x="8896590" y="1503891"/>
                </a:lnTo>
                <a:lnTo>
                  <a:pt x="8889603" y="1504462"/>
                </a:lnTo>
                <a:lnTo>
                  <a:pt x="8883251" y="1505033"/>
                </a:lnTo>
                <a:lnTo>
                  <a:pt x="8876264" y="1506745"/>
                </a:lnTo>
                <a:lnTo>
                  <a:pt x="8885157" y="1493047"/>
                </a:lnTo>
                <a:lnTo>
                  <a:pt x="8893414" y="1479920"/>
                </a:lnTo>
                <a:lnTo>
                  <a:pt x="8901672" y="1466793"/>
                </a:lnTo>
                <a:lnTo>
                  <a:pt x="8909929" y="1453666"/>
                </a:lnTo>
                <a:lnTo>
                  <a:pt x="8918187" y="1441110"/>
                </a:lnTo>
                <a:lnTo>
                  <a:pt x="8927080" y="1427983"/>
                </a:lnTo>
                <a:lnTo>
                  <a:pt x="8935337" y="1414856"/>
                </a:lnTo>
                <a:lnTo>
                  <a:pt x="8944230" y="1401729"/>
                </a:lnTo>
                <a:lnTo>
                  <a:pt x="8952488" y="1416568"/>
                </a:lnTo>
                <a:lnTo>
                  <a:pt x="8961380" y="1429695"/>
                </a:lnTo>
                <a:lnTo>
                  <a:pt x="8969638" y="1444535"/>
                </a:lnTo>
                <a:lnTo>
                  <a:pt x="8977896" y="1458232"/>
                </a:lnTo>
                <a:lnTo>
                  <a:pt x="8986153" y="1472501"/>
                </a:lnTo>
                <a:lnTo>
                  <a:pt x="8994411" y="1486198"/>
                </a:lnTo>
                <a:lnTo>
                  <a:pt x="9003304" y="1500467"/>
                </a:lnTo>
                <a:lnTo>
                  <a:pt x="9012196" y="1514735"/>
                </a:lnTo>
                <a:lnTo>
                  <a:pt x="9005209" y="1513023"/>
                </a:lnTo>
                <a:lnTo>
                  <a:pt x="8998222" y="1511311"/>
                </a:lnTo>
                <a:lnTo>
                  <a:pt x="8991870" y="1510169"/>
                </a:lnTo>
                <a:lnTo>
                  <a:pt x="8984883" y="1507886"/>
                </a:lnTo>
                <a:lnTo>
                  <a:pt x="8992505" y="1521013"/>
                </a:lnTo>
                <a:lnTo>
                  <a:pt x="9000128" y="1534140"/>
                </a:lnTo>
                <a:lnTo>
                  <a:pt x="9008385" y="1546696"/>
                </a:lnTo>
                <a:lnTo>
                  <a:pt x="9016008" y="1559823"/>
                </a:lnTo>
                <a:lnTo>
                  <a:pt x="9023630" y="1572950"/>
                </a:lnTo>
                <a:lnTo>
                  <a:pt x="9031252" y="1586077"/>
                </a:lnTo>
                <a:lnTo>
                  <a:pt x="9038875" y="1598063"/>
                </a:lnTo>
                <a:lnTo>
                  <a:pt x="9047132" y="1611190"/>
                </a:lnTo>
                <a:lnTo>
                  <a:pt x="9036334" y="1609477"/>
                </a:lnTo>
                <a:lnTo>
                  <a:pt x="9024900" y="1606624"/>
                </a:lnTo>
                <a:lnTo>
                  <a:pt x="9014737" y="1603770"/>
                </a:lnTo>
                <a:lnTo>
                  <a:pt x="9003939" y="1601487"/>
                </a:lnTo>
                <a:lnTo>
                  <a:pt x="9012832" y="1616326"/>
                </a:lnTo>
                <a:lnTo>
                  <a:pt x="9021089" y="1630595"/>
                </a:lnTo>
                <a:lnTo>
                  <a:pt x="9029982" y="1644863"/>
                </a:lnTo>
                <a:lnTo>
                  <a:pt x="9038875" y="1659131"/>
                </a:lnTo>
                <a:lnTo>
                  <a:pt x="9047132" y="1673400"/>
                </a:lnTo>
                <a:lnTo>
                  <a:pt x="9055390" y="1687668"/>
                </a:lnTo>
                <a:lnTo>
                  <a:pt x="9064918" y="1702507"/>
                </a:lnTo>
                <a:lnTo>
                  <a:pt x="9073175" y="1716776"/>
                </a:lnTo>
                <a:lnTo>
                  <a:pt x="9047767" y="1710498"/>
                </a:lnTo>
                <a:lnTo>
                  <a:pt x="9022995" y="1704790"/>
                </a:lnTo>
                <a:lnTo>
                  <a:pt x="8997587" y="1699083"/>
                </a:lnTo>
                <a:lnTo>
                  <a:pt x="8972814" y="1693376"/>
                </a:lnTo>
                <a:lnTo>
                  <a:pt x="8972814" y="1769854"/>
                </a:lnTo>
                <a:lnTo>
                  <a:pt x="9018548" y="1772137"/>
                </a:lnTo>
                <a:lnTo>
                  <a:pt x="9063012" y="1774991"/>
                </a:lnTo>
                <a:lnTo>
                  <a:pt x="9108746" y="1776703"/>
                </a:lnTo>
                <a:lnTo>
                  <a:pt x="9154481" y="1778986"/>
                </a:lnTo>
                <a:lnTo>
                  <a:pt x="9200215" y="1780698"/>
                </a:lnTo>
                <a:lnTo>
                  <a:pt x="9245949" y="1782411"/>
                </a:lnTo>
                <a:lnTo>
                  <a:pt x="9291684" y="1784123"/>
                </a:lnTo>
                <a:lnTo>
                  <a:pt x="9337418" y="1785264"/>
                </a:lnTo>
                <a:lnTo>
                  <a:pt x="9337418" y="1665980"/>
                </a:lnTo>
                <a:lnTo>
                  <a:pt x="9315186" y="1669405"/>
                </a:lnTo>
                <a:lnTo>
                  <a:pt x="9292319" y="1672258"/>
                </a:lnTo>
                <a:lnTo>
                  <a:pt x="9270722" y="1675683"/>
                </a:lnTo>
                <a:lnTo>
                  <a:pt x="9248490" y="1679107"/>
                </a:lnTo>
                <a:lnTo>
                  <a:pt x="9226258" y="1681961"/>
                </a:lnTo>
                <a:lnTo>
                  <a:pt x="9203391" y="1685385"/>
                </a:lnTo>
                <a:lnTo>
                  <a:pt x="9181159" y="1687668"/>
                </a:lnTo>
                <a:lnTo>
                  <a:pt x="9158927" y="1691093"/>
                </a:lnTo>
                <a:lnTo>
                  <a:pt x="9174172" y="1667122"/>
                </a:lnTo>
                <a:lnTo>
                  <a:pt x="9189417" y="1643722"/>
                </a:lnTo>
                <a:lnTo>
                  <a:pt x="9204661" y="1619751"/>
                </a:lnTo>
                <a:lnTo>
                  <a:pt x="9219906" y="1594638"/>
                </a:lnTo>
                <a:lnTo>
                  <a:pt x="9235151" y="1570667"/>
                </a:lnTo>
                <a:lnTo>
                  <a:pt x="9250396" y="1546696"/>
                </a:lnTo>
                <a:lnTo>
                  <a:pt x="9265641" y="1523296"/>
                </a:lnTo>
                <a:lnTo>
                  <a:pt x="9280885" y="1499325"/>
                </a:lnTo>
                <a:lnTo>
                  <a:pt x="9261829" y="1501608"/>
                </a:lnTo>
                <a:lnTo>
                  <a:pt x="9244044" y="1504462"/>
                </a:lnTo>
                <a:lnTo>
                  <a:pt x="9224988" y="1507316"/>
                </a:lnTo>
                <a:lnTo>
                  <a:pt x="9205932" y="1509598"/>
                </a:lnTo>
                <a:lnTo>
                  <a:pt x="9219271" y="1487911"/>
                </a:lnTo>
                <a:lnTo>
                  <a:pt x="9233245" y="1466793"/>
                </a:lnTo>
                <a:lnTo>
                  <a:pt x="9246585" y="1445105"/>
                </a:lnTo>
                <a:lnTo>
                  <a:pt x="9260559" y="1423988"/>
                </a:lnTo>
                <a:lnTo>
                  <a:pt x="9274533" y="1401729"/>
                </a:lnTo>
                <a:lnTo>
                  <a:pt x="9287872" y="1380612"/>
                </a:lnTo>
                <a:lnTo>
                  <a:pt x="9301847" y="1358924"/>
                </a:lnTo>
                <a:lnTo>
                  <a:pt x="9315186" y="1336665"/>
                </a:lnTo>
                <a:lnTo>
                  <a:pt x="9303117" y="1338948"/>
                </a:lnTo>
                <a:lnTo>
                  <a:pt x="9291684" y="1341231"/>
                </a:lnTo>
                <a:lnTo>
                  <a:pt x="9279615" y="1342373"/>
                </a:lnTo>
                <a:lnTo>
                  <a:pt x="9267546" y="1344656"/>
                </a:lnTo>
                <a:lnTo>
                  <a:pt x="9282791" y="1320685"/>
                </a:lnTo>
                <a:lnTo>
                  <a:pt x="9298036" y="1297284"/>
                </a:lnTo>
                <a:lnTo>
                  <a:pt x="9312645" y="1273314"/>
                </a:lnTo>
                <a:lnTo>
                  <a:pt x="9327890" y="1249913"/>
                </a:lnTo>
                <a:lnTo>
                  <a:pt x="9341864" y="1225942"/>
                </a:lnTo>
                <a:lnTo>
                  <a:pt x="9357109" y="1202542"/>
                </a:lnTo>
                <a:lnTo>
                  <a:pt x="9372354" y="1179142"/>
                </a:lnTo>
                <a:lnTo>
                  <a:pt x="9386963" y="1155742"/>
                </a:lnTo>
                <a:lnTo>
                  <a:pt x="9402208" y="1179713"/>
                </a:lnTo>
                <a:lnTo>
                  <a:pt x="9417453" y="1204254"/>
                </a:lnTo>
                <a:lnTo>
                  <a:pt x="9432063" y="1228225"/>
                </a:lnTo>
                <a:lnTo>
                  <a:pt x="9447307" y="1252767"/>
                </a:lnTo>
                <a:lnTo>
                  <a:pt x="9461917" y="1276738"/>
                </a:lnTo>
                <a:lnTo>
                  <a:pt x="9477162" y="1301280"/>
                </a:lnTo>
                <a:lnTo>
                  <a:pt x="9492406" y="1325251"/>
                </a:lnTo>
                <a:lnTo>
                  <a:pt x="9507016" y="1349222"/>
                </a:lnTo>
                <a:lnTo>
                  <a:pt x="9495582" y="1346939"/>
                </a:lnTo>
                <a:lnTo>
                  <a:pt x="9482878" y="1345226"/>
                </a:lnTo>
                <a:lnTo>
                  <a:pt x="9470810" y="1342373"/>
                </a:lnTo>
                <a:lnTo>
                  <a:pt x="9459376" y="1340090"/>
                </a:lnTo>
                <a:lnTo>
                  <a:pt x="9473350" y="1362919"/>
                </a:lnTo>
                <a:lnTo>
                  <a:pt x="9486690" y="1384607"/>
                </a:lnTo>
                <a:lnTo>
                  <a:pt x="9500664" y="1406866"/>
                </a:lnTo>
                <a:lnTo>
                  <a:pt x="9514638" y="1429125"/>
                </a:lnTo>
                <a:lnTo>
                  <a:pt x="9527977" y="1451383"/>
                </a:lnTo>
                <a:lnTo>
                  <a:pt x="9541952" y="1473642"/>
                </a:lnTo>
                <a:lnTo>
                  <a:pt x="9555291" y="1495901"/>
                </a:lnTo>
                <a:lnTo>
                  <a:pt x="9569265" y="1517589"/>
                </a:lnTo>
                <a:lnTo>
                  <a:pt x="9550209" y="1514164"/>
                </a:lnTo>
                <a:lnTo>
                  <a:pt x="9531153" y="1510740"/>
                </a:lnTo>
                <a:lnTo>
                  <a:pt x="9512098" y="1507316"/>
                </a:lnTo>
                <a:lnTo>
                  <a:pt x="9493042" y="1503891"/>
                </a:lnTo>
                <a:lnTo>
                  <a:pt x="9508286" y="1528433"/>
                </a:lnTo>
                <a:lnTo>
                  <a:pt x="9523531" y="1552974"/>
                </a:lnTo>
                <a:lnTo>
                  <a:pt x="9539411" y="1577516"/>
                </a:lnTo>
                <a:lnTo>
                  <a:pt x="9554656" y="1602629"/>
                </a:lnTo>
                <a:lnTo>
                  <a:pt x="9569901" y="1627170"/>
                </a:lnTo>
                <a:lnTo>
                  <a:pt x="9585145" y="1651712"/>
                </a:lnTo>
                <a:lnTo>
                  <a:pt x="9600390" y="1676254"/>
                </a:lnTo>
                <a:lnTo>
                  <a:pt x="9615635" y="1700795"/>
                </a:lnTo>
                <a:lnTo>
                  <a:pt x="9593403" y="1696800"/>
                </a:lnTo>
                <a:lnTo>
                  <a:pt x="9570536" y="1693376"/>
                </a:lnTo>
                <a:lnTo>
                  <a:pt x="9548939" y="1689381"/>
                </a:lnTo>
                <a:lnTo>
                  <a:pt x="9526707" y="1685385"/>
                </a:lnTo>
                <a:lnTo>
                  <a:pt x="9504475" y="1680819"/>
                </a:lnTo>
                <a:lnTo>
                  <a:pt x="9481608" y="1676254"/>
                </a:lnTo>
                <a:lnTo>
                  <a:pt x="9459376" y="1672258"/>
                </a:lnTo>
                <a:lnTo>
                  <a:pt x="9437144" y="1668263"/>
                </a:lnTo>
                <a:lnTo>
                  <a:pt x="9437144" y="1787547"/>
                </a:lnTo>
                <a:lnTo>
                  <a:pt x="9493677" y="1788689"/>
                </a:lnTo>
                <a:lnTo>
                  <a:pt x="9549574" y="1789259"/>
                </a:lnTo>
                <a:lnTo>
                  <a:pt x="9605472" y="1789259"/>
                </a:lnTo>
                <a:lnTo>
                  <a:pt x="9662004" y="1789259"/>
                </a:lnTo>
                <a:lnTo>
                  <a:pt x="9718537" y="1788689"/>
                </a:lnTo>
                <a:lnTo>
                  <a:pt x="9775070" y="1787547"/>
                </a:lnTo>
                <a:lnTo>
                  <a:pt x="9831602" y="1786976"/>
                </a:lnTo>
                <a:lnTo>
                  <a:pt x="9887500" y="1785264"/>
                </a:lnTo>
                <a:lnTo>
                  <a:pt x="9887500" y="1586077"/>
                </a:lnTo>
                <a:lnTo>
                  <a:pt x="9854470" y="1592926"/>
                </a:lnTo>
                <a:lnTo>
                  <a:pt x="9820804" y="1599775"/>
                </a:lnTo>
                <a:lnTo>
                  <a:pt x="9787774" y="1606053"/>
                </a:lnTo>
                <a:lnTo>
                  <a:pt x="9754108" y="1612902"/>
                </a:lnTo>
                <a:lnTo>
                  <a:pt x="9721078" y="1618609"/>
                </a:lnTo>
                <a:lnTo>
                  <a:pt x="9688048" y="1624887"/>
                </a:lnTo>
                <a:lnTo>
                  <a:pt x="9654382" y="1631165"/>
                </a:lnTo>
                <a:lnTo>
                  <a:pt x="9620716" y="1636873"/>
                </a:lnTo>
                <a:lnTo>
                  <a:pt x="9643584" y="1600346"/>
                </a:lnTo>
                <a:lnTo>
                  <a:pt x="9666451" y="1563248"/>
                </a:lnTo>
                <a:lnTo>
                  <a:pt x="9689318" y="1526721"/>
                </a:lnTo>
                <a:lnTo>
                  <a:pt x="9712185" y="1489623"/>
                </a:lnTo>
                <a:lnTo>
                  <a:pt x="9735052" y="1453096"/>
                </a:lnTo>
                <a:lnTo>
                  <a:pt x="9757919" y="1416568"/>
                </a:lnTo>
                <a:lnTo>
                  <a:pt x="9780786" y="1379471"/>
                </a:lnTo>
                <a:lnTo>
                  <a:pt x="9803654" y="1341802"/>
                </a:lnTo>
                <a:lnTo>
                  <a:pt x="9775705" y="1346939"/>
                </a:lnTo>
                <a:lnTo>
                  <a:pt x="9747756" y="1352646"/>
                </a:lnTo>
                <a:lnTo>
                  <a:pt x="9719172" y="1358353"/>
                </a:lnTo>
                <a:lnTo>
                  <a:pt x="9691224" y="1363490"/>
                </a:lnTo>
                <a:lnTo>
                  <a:pt x="9710915" y="1329816"/>
                </a:lnTo>
                <a:lnTo>
                  <a:pt x="9731241" y="1297284"/>
                </a:lnTo>
                <a:lnTo>
                  <a:pt x="9752203" y="1264182"/>
                </a:lnTo>
                <a:lnTo>
                  <a:pt x="9772529" y="1231079"/>
                </a:lnTo>
                <a:lnTo>
                  <a:pt x="9793490" y="1197976"/>
                </a:lnTo>
                <a:lnTo>
                  <a:pt x="9813817" y="1164303"/>
                </a:lnTo>
                <a:lnTo>
                  <a:pt x="9833508" y="1131771"/>
                </a:lnTo>
                <a:lnTo>
                  <a:pt x="9854470" y="1098097"/>
                </a:lnTo>
                <a:lnTo>
                  <a:pt x="9836684" y="1101522"/>
                </a:lnTo>
                <a:lnTo>
                  <a:pt x="9818898" y="1104946"/>
                </a:lnTo>
                <a:lnTo>
                  <a:pt x="9801113" y="1108371"/>
                </a:lnTo>
                <a:lnTo>
                  <a:pt x="9783327" y="1111795"/>
                </a:lnTo>
                <a:lnTo>
                  <a:pt x="9805559" y="1076409"/>
                </a:lnTo>
                <a:lnTo>
                  <a:pt x="9828426" y="1039882"/>
                </a:lnTo>
                <a:lnTo>
                  <a:pt x="9850658" y="1002784"/>
                </a:lnTo>
                <a:lnTo>
                  <a:pt x="9872255" y="966828"/>
                </a:lnTo>
                <a:lnTo>
                  <a:pt x="9894487" y="930301"/>
                </a:lnTo>
                <a:lnTo>
                  <a:pt x="9917354" y="894344"/>
                </a:lnTo>
                <a:lnTo>
                  <a:pt x="9939586" y="857247"/>
                </a:lnTo>
                <a:lnTo>
                  <a:pt x="9961818" y="821290"/>
                </a:lnTo>
                <a:lnTo>
                  <a:pt x="9983415" y="856105"/>
                </a:lnTo>
                <a:lnTo>
                  <a:pt x="10006282" y="890920"/>
                </a:lnTo>
                <a:lnTo>
                  <a:pt x="10028514" y="925735"/>
                </a:lnTo>
                <a:lnTo>
                  <a:pt x="10050746" y="960550"/>
                </a:lnTo>
                <a:lnTo>
                  <a:pt x="10073613" y="995365"/>
                </a:lnTo>
                <a:lnTo>
                  <a:pt x="10095845" y="1029609"/>
                </a:lnTo>
                <a:lnTo>
                  <a:pt x="10118077" y="1064424"/>
                </a:lnTo>
                <a:lnTo>
                  <a:pt x="10139674" y="1098668"/>
                </a:lnTo>
                <a:lnTo>
                  <a:pt x="10122523" y="1096956"/>
                </a:lnTo>
                <a:lnTo>
                  <a:pt x="10104738" y="1094673"/>
                </a:lnTo>
                <a:lnTo>
                  <a:pt x="10086317" y="1092390"/>
                </a:lnTo>
                <a:lnTo>
                  <a:pt x="10069167" y="1090678"/>
                </a:lnTo>
                <a:lnTo>
                  <a:pt x="10089493" y="1122068"/>
                </a:lnTo>
                <a:lnTo>
                  <a:pt x="10110455" y="1153459"/>
                </a:lnTo>
                <a:lnTo>
                  <a:pt x="10130781" y="1185991"/>
                </a:lnTo>
                <a:lnTo>
                  <a:pt x="10150472" y="1217381"/>
                </a:lnTo>
                <a:lnTo>
                  <a:pt x="10171434" y="1248772"/>
                </a:lnTo>
                <a:lnTo>
                  <a:pt x="10191760" y="1280162"/>
                </a:lnTo>
                <a:lnTo>
                  <a:pt x="10212086" y="1312124"/>
                </a:lnTo>
                <a:lnTo>
                  <a:pt x="10233048" y="1343514"/>
                </a:lnTo>
                <a:lnTo>
                  <a:pt x="10204464" y="1340090"/>
                </a:lnTo>
                <a:lnTo>
                  <a:pt x="10176515" y="1336665"/>
                </a:lnTo>
                <a:lnTo>
                  <a:pt x="10147296" y="1334382"/>
                </a:lnTo>
                <a:lnTo>
                  <a:pt x="10119347" y="1330958"/>
                </a:lnTo>
                <a:lnTo>
                  <a:pt x="10142214" y="1365773"/>
                </a:lnTo>
                <a:lnTo>
                  <a:pt x="10165082" y="1401159"/>
                </a:lnTo>
                <a:lnTo>
                  <a:pt x="10187949" y="1435973"/>
                </a:lnTo>
                <a:lnTo>
                  <a:pt x="10210816" y="1471930"/>
                </a:lnTo>
                <a:lnTo>
                  <a:pt x="10233683" y="1506745"/>
                </a:lnTo>
                <a:lnTo>
                  <a:pt x="10256550" y="1541560"/>
                </a:lnTo>
                <a:lnTo>
                  <a:pt x="10279417" y="1576375"/>
                </a:lnTo>
                <a:lnTo>
                  <a:pt x="10302284" y="1611760"/>
                </a:lnTo>
                <a:lnTo>
                  <a:pt x="10268619" y="1608336"/>
                </a:lnTo>
                <a:lnTo>
                  <a:pt x="10236224" y="1604341"/>
                </a:lnTo>
                <a:lnTo>
                  <a:pt x="10202558" y="1600916"/>
                </a:lnTo>
                <a:lnTo>
                  <a:pt x="10168893" y="1597492"/>
                </a:lnTo>
                <a:lnTo>
                  <a:pt x="10135862" y="1593497"/>
                </a:lnTo>
                <a:lnTo>
                  <a:pt x="10102832" y="1589502"/>
                </a:lnTo>
                <a:lnTo>
                  <a:pt x="10069167" y="1585506"/>
                </a:lnTo>
                <a:lnTo>
                  <a:pt x="10036136" y="1580941"/>
                </a:lnTo>
                <a:lnTo>
                  <a:pt x="10036136" y="1779557"/>
                </a:lnTo>
                <a:lnTo>
                  <a:pt x="10082506" y="1777274"/>
                </a:lnTo>
                <a:lnTo>
                  <a:pt x="10130146" y="1775562"/>
                </a:lnTo>
                <a:lnTo>
                  <a:pt x="10177150" y="1772708"/>
                </a:lnTo>
                <a:lnTo>
                  <a:pt x="10224790" y="1769284"/>
                </a:lnTo>
                <a:lnTo>
                  <a:pt x="10271795" y="1765859"/>
                </a:lnTo>
                <a:lnTo>
                  <a:pt x="10318800" y="1762435"/>
                </a:lnTo>
                <a:lnTo>
                  <a:pt x="10366440" y="1759010"/>
                </a:lnTo>
                <a:lnTo>
                  <a:pt x="10412809" y="1755015"/>
                </a:lnTo>
                <a:lnTo>
                  <a:pt x="10412809" y="1678537"/>
                </a:lnTo>
                <a:lnTo>
                  <a:pt x="10387401" y="1685385"/>
                </a:lnTo>
                <a:lnTo>
                  <a:pt x="10362628" y="1691093"/>
                </a:lnTo>
                <a:lnTo>
                  <a:pt x="10337220" y="1697942"/>
                </a:lnTo>
                <a:lnTo>
                  <a:pt x="10312448" y="1704220"/>
                </a:lnTo>
                <a:lnTo>
                  <a:pt x="10320705" y="1689951"/>
                </a:lnTo>
                <a:lnTo>
                  <a:pt x="10328963" y="1675683"/>
                </a:lnTo>
                <a:lnTo>
                  <a:pt x="10337856" y="1660273"/>
                </a:lnTo>
                <a:lnTo>
                  <a:pt x="10346748" y="1646005"/>
                </a:lnTo>
                <a:lnTo>
                  <a:pt x="10355641" y="1631736"/>
                </a:lnTo>
                <a:lnTo>
                  <a:pt x="10363899" y="1616897"/>
                </a:lnTo>
                <a:lnTo>
                  <a:pt x="10372156" y="1602629"/>
                </a:lnTo>
                <a:lnTo>
                  <a:pt x="10381684" y="1587789"/>
                </a:lnTo>
                <a:lnTo>
                  <a:pt x="10370886" y="1590643"/>
                </a:lnTo>
                <a:lnTo>
                  <a:pt x="10359452" y="1593497"/>
                </a:lnTo>
                <a:lnTo>
                  <a:pt x="10348654" y="1596350"/>
                </a:lnTo>
                <a:lnTo>
                  <a:pt x="10337856" y="1599204"/>
                </a:lnTo>
                <a:lnTo>
                  <a:pt x="10346748" y="1586077"/>
                </a:lnTo>
                <a:lnTo>
                  <a:pt x="10354371" y="1572380"/>
                </a:lnTo>
                <a:lnTo>
                  <a:pt x="10361993" y="1559253"/>
                </a:lnTo>
                <a:lnTo>
                  <a:pt x="10368980" y="1546126"/>
                </a:lnTo>
                <a:lnTo>
                  <a:pt x="10376603" y="1533569"/>
                </a:lnTo>
                <a:lnTo>
                  <a:pt x="10384225" y="1520442"/>
                </a:lnTo>
                <a:lnTo>
                  <a:pt x="10393118" y="1507316"/>
                </a:lnTo>
                <a:lnTo>
                  <a:pt x="10400740" y="1493618"/>
                </a:lnTo>
                <a:lnTo>
                  <a:pt x="10393753" y="1495901"/>
                </a:lnTo>
                <a:lnTo>
                  <a:pt x="10386766" y="1497613"/>
                </a:lnTo>
                <a:lnTo>
                  <a:pt x="10379779" y="1499325"/>
                </a:lnTo>
                <a:lnTo>
                  <a:pt x="10372791" y="1501037"/>
                </a:lnTo>
                <a:lnTo>
                  <a:pt x="10382319" y="1486769"/>
                </a:lnTo>
                <a:lnTo>
                  <a:pt x="10390577" y="1472501"/>
                </a:lnTo>
                <a:lnTo>
                  <a:pt x="10398835" y="1458232"/>
                </a:lnTo>
                <a:lnTo>
                  <a:pt x="10407092" y="1443393"/>
                </a:lnTo>
                <a:lnTo>
                  <a:pt x="10415985" y="1429125"/>
                </a:lnTo>
                <a:lnTo>
                  <a:pt x="10424243" y="1414856"/>
                </a:lnTo>
                <a:lnTo>
                  <a:pt x="10432500" y="1400588"/>
                </a:lnTo>
                <a:lnTo>
                  <a:pt x="10440758" y="1386319"/>
                </a:lnTo>
                <a:lnTo>
                  <a:pt x="10458543" y="1411432"/>
                </a:lnTo>
                <a:lnTo>
                  <a:pt x="10475058" y="1437686"/>
                </a:lnTo>
                <a:lnTo>
                  <a:pt x="10492209" y="1462798"/>
                </a:lnTo>
                <a:lnTo>
                  <a:pt x="10508724" y="1487911"/>
                </a:lnTo>
                <a:lnTo>
                  <a:pt x="10501737" y="1487911"/>
                </a:lnTo>
                <a:lnTo>
                  <a:pt x="10496020" y="1487340"/>
                </a:lnTo>
                <a:lnTo>
                  <a:pt x="10489033" y="1486769"/>
                </a:lnTo>
                <a:lnTo>
                  <a:pt x="10482046" y="1486198"/>
                </a:lnTo>
                <a:lnTo>
                  <a:pt x="10497290" y="1510169"/>
                </a:lnTo>
                <a:lnTo>
                  <a:pt x="10513170" y="1533569"/>
                </a:lnTo>
                <a:lnTo>
                  <a:pt x="10528415" y="1556399"/>
                </a:lnTo>
                <a:lnTo>
                  <a:pt x="10543660" y="1579799"/>
                </a:lnTo>
                <a:lnTo>
                  <a:pt x="10532862" y="1579228"/>
                </a:lnTo>
                <a:lnTo>
                  <a:pt x="10522698" y="1578658"/>
                </a:lnTo>
                <a:lnTo>
                  <a:pt x="10511900" y="1576945"/>
                </a:lnTo>
                <a:lnTo>
                  <a:pt x="10501102" y="1576375"/>
                </a:lnTo>
                <a:lnTo>
                  <a:pt x="10509359" y="1589502"/>
                </a:lnTo>
                <a:lnTo>
                  <a:pt x="10518887" y="1602629"/>
                </a:lnTo>
                <a:lnTo>
                  <a:pt x="10527145" y="1615185"/>
                </a:lnTo>
                <a:lnTo>
                  <a:pt x="10535402" y="1628312"/>
                </a:lnTo>
                <a:lnTo>
                  <a:pt x="10544295" y="1641439"/>
                </a:lnTo>
                <a:lnTo>
                  <a:pt x="10553188" y="1654566"/>
                </a:lnTo>
                <a:lnTo>
                  <a:pt x="10562081" y="1667122"/>
                </a:lnTo>
                <a:lnTo>
                  <a:pt x="10570338" y="1680249"/>
                </a:lnTo>
                <a:lnTo>
                  <a:pt x="10545565" y="1679107"/>
                </a:lnTo>
                <a:lnTo>
                  <a:pt x="10520158" y="1676824"/>
                </a:lnTo>
                <a:lnTo>
                  <a:pt x="10494114" y="1675112"/>
                </a:lnTo>
                <a:lnTo>
                  <a:pt x="10469342" y="1673400"/>
                </a:lnTo>
                <a:lnTo>
                  <a:pt x="10469342" y="1749308"/>
                </a:lnTo>
                <a:lnTo>
                  <a:pt x="10515076" y="1745313"/>
                </a:lnTo>
                <a:lnTo>
                  <a:pt x="10560810" y="1740747"/>
                </a:lnTo>
                <a:lnTo>
                  <a:pt x="10606545" y="1735039"/>
                </a:lnTo>
                <a:lnTo>
                  <a:pt x="10652279" y="1730474"/>
                </a:lnTo>
                <a:lnTo>
                  <a:pt x="10698013" y="1724766"/>
                </a:lnTo>
                <a:lnTo>
                  <a:pt x="10743747" y="1718488"/>
                </a:lnTo>
                <a:lnTo>
                  <a:pt x="10788847" y="1712781"/>
                </a:lnTo>
                <a:lnTo>
                  <a:pt x="10834581" y="1706503"/>
                </a:lnTo>
                <a:lnTo>
                  <a:pt x="10834581" y="1586648"/>
                </a:lnTo>
                <a:lnTo>
                  <a:pt x="10811714" y="1593497"/>
                </a:lnTo>
                <a:lnTo>
                  <a:pt x="10790117" y="1600346"/>
                </a:lnTo>
                <a:lnTo>
                  <a:pt x="10767885" y="1607765"/>
                </a:lnTo>
                <a:lnTo>
                  <a:pt x="10745653" y="1614614"/>
                </a:lnTo>
                <a:lnTo>
                  <a:pt x="10722786" y="1621463"/>
                </a:lnTo>
                <a:lnTo>
                  <a:pt x="10700554" y="1628312"/>
                </a:lnTo>
                <a:lnTo>
                  <a:pt x="10678957" y="1634590"/>
                </a:lnTo>
                <a:lnTo>
                  <a:pt x="10656090" y="1641439"/>
                </a:lnTo>
                <a:lnTo>
                  <a:pt x="10671335" y="1614614"/>
                </a:lnTo>
                <a:lnTo>
                  <a:pt x="10687215" y="1588931"/>
                </a:lnTo>
                <a:lnTo>
                  <a:pt x="10702460" y="1562106"/>
                </a:lnTo>
                <a:lnTo>
                  <a:pt x="10717704" y="1535282"/>
                </a:lnTo>
                <a:lnTo>
                  <a:pt x="10732949" y="1509598"/>
                </a:lnTo>
                <a:lnTo>
                  <a:pt x="10748194" y="1482774"/>
                </a:lnTo>
                <a:lnTo>
                  <a:pt x="10763439" y="1455949"/>
                </a:lnTo>
                <a:lnTo>
                  <a:pt x="10778683" y="1429125"/>
                </a:lnTo>
                <a:lnTo>
                  <a:pt x="10759627" y="1434832"/>
                </a:lnTo>
                <a:lnTo>
                  <a:pt x="10740571" y="1441110"/>
                </a:lnTo>
                <a:lnTo>
                  <a:pt x="10721515" y="1446247"/>
                </a:lnTo>
                <a:lnTo>
                  <a:pt x="10702460" y="1452525"/>
                </a:lnTo>
                <a:lnTo>
                  <a:pt x="10715799" y="1428554"/>
                </a:lnTo>
                <a:lnTo>
                  <a:pt x="10730408" y="1404583"/>
                </a:lnTo>
                <a:lnTo>
                  <a:pt x="10744383" y="1381183"/>
                </a:lnTo>
                <a:lnTo>
                  <a:pt x="10757722" y="1357212"/>
                </a:lnTo>
                <a:lnTo>
                  <a:pt x="10771696" y="1333241"/>
                </a:lnTo>
                <a:lnTo>
                  <a:pt x="10785035" y="1309270"/>
                </a:lnTo>
                <a:lnTo>
                  <a:pt x="10799010" y="1285870"/>
                </a:lnTo>
                <a:lnTo>
                  <a:pt x="10812984" y="1261899"/>
                </a:lnTo>
                <a:lnTo>
                  <a:pt x="10800280" y="1265894"/>
                </a:lnTo>
                <a:lnTo>
                  <a:pt x="10788211" y="1269318"/>
                </a:lnTo>
                <a:lnTo>
                  <a:pt x="10776778" y="1272743"/>
                </a:lnTo>
                <a:lnTo>
                  <a:pt x="10764709" y="1276738"/>
                </a:lnTo>
                <a:lnTo>
                  <a:pt x="10779954" y="1250484"/>
                </a:lnTo>
                <a:lnTo>
                  <a:pt x="10794563" y="1224801"/>
                </a:lnTo>
                <a:lnTo>
                  <a:pt x="10809808" y="1198547"/>
                </a:lnTo>
                <a:lnTo>
                  <a:pt x="10825053" y="1172293"/>
                </a:lnTo>
                <a:lnTo>
                  <a:pt x="10839662" y="1146039"/>
                </a:lnTo>
                <a:lnTo>
                  <a:pt x="10854907" y="1119785"/>
                </a:lnTo>
                <a:lnTo>
                  <a:pt x="10868882" y="1094102"/>
                </a:lnTo>
                <a:lnTo>
                  <a:pt x="10884126" y="1067278"/>
                </a:lnTo>
                <a:lnTo>
                  <a:pt x="10899371" y="1088966"/>
                </a:lnTo>
                <a:lnTo>
                  <a:pt x="10913981" y="1111224"/>
                </a:lnTo>
                <a:lnTo>
                  <a:pt x="10929225" y="1132342"/>
                </a:lnTo>
                <a:lnTo>
                  <a:pt x="10944470" y="1154030"/>
                </a:lnTo>
                <a:lnTo>
                  <a:pt x="10959080" y="1176288"/>
                </a:lnTo>
                <a:lnTo>
                  <a:pt x="10974324" y="1197406"/>
                </a:lnTo>
                <a:lnTo>
                  <a:pt x="10989569" y="1219094"/>
                </a:lnTo>
                <a:lnTo>
                  <a:pt x="11004179" y="1240211"/>
                </a:lnTo>
                <a:lnTo>
                  <a:pt x="10992110" y="1240211"/>
                </a:lnTo>
                <a:lnTo>
                  <a:pt x="10980676" y="1240211"/>
                </a:lnTo>
                <a:lnTo>
                  <a:pt x="10967972" y="1240211"/>
                </a:lnTo>
                <a:lnTo>
                  <a:pt x="10956539" y="1239640"/>
                </a:lnTo>
                <a:lnTo>
                  <a:pt x="10970513" y="1259616"/>
                </a:lnTo>
                <a:lnTo>
                  <a:pt x="10984488" y="1279592"/>
                </a:lnTo>
                <a:lnTo>
                  <a:pt x="10997827" y="1299567"/>
                </a:lnTo>
                <a:lnTo>
                  <a:pt x="11011801" y="1318972"/>
                </a:lnTo>
                <a:lnTo>
                  <a:pt x="11025140" y="1338948"/>
                </a:lnTo>
                <a:lnTo>
                  <a:pt x="11039115" y="1358924"/>
                </a:lnTo>
                <a:lnTo>
                  <a:pt x="11053089" y="1377758"/>
                </a:lnTo>
                <a:lnTo>
                  <a:pt x="11066428" y="1397734"/>
                </a:lnTo>
                <a:lnTo>
                  <a:pt x="11047372" y="1397734"/>
                </a:lnTo>
                <a:lnTo>
                  <a:pt x="11028316" y="1397734"/>
                </a:lnTo>
                <a:lnTo>
                  <a:pt x="11009260" y="1397734"/>
                </a:lnTo>
                <a:lnTo>
                  <a:pt x="10990204" y="1397163"/>
                </a:lnTo>
                <a:lnTo>
                  <a:pt x="11005449" y="1419993"/>
                </a:lnTo>
                <a:lnTo>
                  <a:pt x="11020694" y="1441681"/>
                </a:lnTo>
                <a:lnTo>
                  <a:pt x="11035939" y="1463369"/>
                </a:lnTo>
                <a:lnTo>
                  <a:pt x="11051183" y="1485628"/>
                </a:lnTo>
                <a:lnTo>
                  <a:pt x="11066428" y="1507316"/>
                </a:lnTo>
                <a:lnTo>
                  <a:pt x="11082308" y="1529004"/>
                </a:lnTo>
                <a:lnTo>
                  <a:pt x="11097553" y="1551262"/>
                </a:lnTo>
                <a:lnTo>
                  <a:pt x="11112798" y="1572950"/>
                </a:lnTo>
                <a:lnTo>
                  <a:pt x="11089931" y="1572950"/>
                </a:lnTo>
                <a:lnTo>
                  <a:pt x="11068334" y="1572950"/>
                </a:lnTo>
                <a:lnTo>
                  <a:pt x="11046102" y="1572950"/>
                </a:lnTo>
                <a:lnTo>
                  <a:pt x="11023870" y="1572950"/>
                </a:lnTo>
                <a:lnTo>
                  <a:pt x="11001003" y="1572380"/>
                </a:lnTo>
                <a:lnTo>
                  <a:pt x="10978771" y="1572380"/>
                </a:lnTo>
                <a:lnTo>
                  <a:pt x="10956539" y="1572380"/>
                </a:lnTo>
                <a:lnTo>
                  <a:pt x="10933672" y="1571809"/>
                </a:lnTo>
                <a:lnTo>
                  <a:pt x="10933672" y="1691093"/>
                </a:lnTo>
                <a:lnTo>
                  <a:pt x="10990204" y="1682532"/>
                </a:lnTo>
                <a:lnTo>
                  <a:pt x="11046737" y="1672829"/>
                </a:lnTo>
                <a:lnTo>
                  <a:pt x="11103270" y="1662556"/>
                </a:lnTo>
                <a:lnTo>
                  <a:pt x="11159802" y="1652283"/>
                </a:lnTo>
                <a:lnTo>
                  <a:pt x="11215700" y="1641439"/>
                </a:lnTo>
                <a:lnTo>
                  <a:pt x="11272233" y="1630595"/>
                </a:lnTo>
                <a:lnTo>
                  <a:pt x="11328765" y="1618038"/>
                </a:lnTo>
                <a:lnTo>
                  <a:pt x="11385298" y="1606624"/>
                </a:lnTo>
                <a:lnTo>
                  <a:pt x="11385298" y="1406866"/>
                </a:lnTo>
                <a:lnTo>
                  <a:pt x="11351632" y="1420564"/>
                </a:lnTo>
                <a:lnTo>
                  <a:pt x="11317967" y="1432549"/>
                </a:lnTo>
                <a:lnTo>
                  <a:pt x="11284937" y="1445676"/>
                </a:lnTo>
                <a:lnTo>
                  <a:pt x="11251906" y="1458803"/>
                </a:lnTo>
                <a:lnTo>
                  <a:pt x="11218241" y="1470788"/>
                </a:lnTo>
                <a:lnTo>
                  <a:pt x="11185210" y="1483345"/>
                </a:lnTo>
                <a:lnTo>
                  <a:pt x="11152180" y="1495901"/>
                </a:lnTo>
                <a:lnTo>
                  <a:pt x="11118515" y="1507316"/>
                </a:lnTo>
                <a:lnTo>
                  <a:pt x="11141382" y="1466793"/>
                </a:lnTo>
                <a:lnTo>
                  <a:pt x="11164249" y="1425700"/>
                </a:lnTo>
                <a:lnTo>
                  <a:pt x="11187116" y="1384607"/>
                </a:lnTo>
                <a:lnTo>
                  <a:pt x="11209983" y="1343514"/>
                </a:lnTo>
                <a:lnTo>
                  <a:pt x="11232850" y="1302992"/>
                </a:lnTo>
                <a:lnTo>
                  <a:pt x="11255717" y="1261899"/>
                </a:lnTo>
                <a:lnTo>
                  <a:pt x="11278585" y="1219664"/>
                </a:lnTo>
                <a:lnTo>
                  <a:pt x="11301452" y="1179142"/>
                </a:lnTo>
                <a:lnTo>
                  <a:pt x="11272868" y="1189986"/>
                </a:lnTo>
                <a:lnTo>
                  <a:pt x="11244919" y="1200259"/>
                </a:lnTo>
                <a:lnTo>
                  <a:pt x="11215700" y="1211103"/>
                </a:lnTo>
                <a:lnTo>
                  <a:pt x="11187751" y="1221377"/>
                </a:lnTo>
                <a:lnTo>
                  <a:pt x="11208078" y="1184279"/>
                </a:lnTo>
                <a:lnTo>
                  <a:pt x="11229039" y="1147181"/>
                </a:lnTo>
                <a:lnTo>
                  <a:pt x="11249365" y="1110654"/>
                </a:lnTo>
                <a:lnTo>
                  <a:pt x="11269692" y="1073556"/>
                </a:lnTo>
                <a:lnTo>
                  <a:pt x="11290653" y="1036458"/>
                </a:lnTo>
                <a:lnTo>
                  <a:pt x="11310344" y="999360"/>
                </a:lnTo>
                <a:lnTo>
                  <a:pt x="11330671" y="962833"/>
                </a:lnTo>
                <a:lnTo>
                  <a:pt x="11351632" y="925164"/>
                </a:lnTo>
                <a:lnTo>
                  <a:pt x="11333847" y="932013"/>
                </a:lnTo>
                <a:lnTo>
                  <a:pt x="11315426" y="938862"/>
                </a:lnTo>
                <a:lnTo>
                  <a:pt x="11298276" y="945711"/>
                </a:lnTo>
                <a:lnTo>
                  <a:pt x="11280490" y="952560"/>
                </a:lnTo>
                <a:lnTo>
                  <a:pt x="11302722" y="912037"/>
                </a:lnTo>
                <a:lnTo>
                  <a:pt x="11324954" y="871515"/>
                </a:lnTo>
                <a:lnTo>
                  <a:pt x="11347821" y="831563"/>
                </a:lnTo>
                <a:lnTo>
                  <a:pt x="11370053" y="790470"/>
                </a:lnTo>
                <a:lnTo>
                  <a:pt x="11391650" y="749948"/>
                </a:lnTo>
                <a:lnTo>
                  <a:pt x="11413882" y="708855"/>
                </a:lnTo>
                <a:lnTo>
                  <a:pt x="11436749" y="668333"/>
                </a:lnTo>
                <a:lnTo>
                  <a:pt x="11458981" y="627240"/>
                </a:lnTo>
                <a:lnTo>
                  <a:pt x="11481213" y="657489"/>
                </a:lnTo>
                <a:lnTo>
                  <a:pt x="11503445" y="688309"/>
                </a:lnTo>
                <a:lnTo>
                  <a:pt x="11526312" y="718558"/>
                </a:lnTo>
                <a:lnTo>
                  <a:pt x="11547909" y="749377"/>
                </a:lnTo>
                <a:lnTo>
                  <a:pt x="11570141" y="779056"/>
                </a:lnTo>
                <a:lnTo>
                  <a:pt x="11592373" y="809305"/>
                </a:lnTo>
                <a:lnTo>
                  <a:pt x="11615240" y="839554"/>
                </a:lnTo>
                <a:lnTo>
                  <a:pt x="11637472" y="869803"/>
                </a:lnTo>
                <a:lnTo>
                  <a:pt x="11619686" y="870944"/>
                </a:lnTo>
                <a:lnTo>
                  <a:pt x="11601265" y="872086"/>
                </a:lnTo>
                <a:lnTo>
                  <a:pt x="11584115" y="873798"/>
                </a:lnTo>
                <a:lnTo>
                  <a:pt x="11566329" y="874939"/>
                </a:lnTo>
                <a:lnTo>
                  <a:pt x="11586656" y="902906"/>
                </a:lnTo>
                <a:lnTo>
                  <a:pt x="11606982" y="930301"/>
                </a:lnTo>
                <a:lnTo>
                  <a:pt x="11627309" y="957696"/>
                </a:lnTo>
                <a:lnTo>
                  <a:pt x="11647635" y="985092"/>
                </a:lnTo>
                <a:lnTo>
                  <a:pt x="11668596" y="1012487"/>
                </a:lnTo>
                <a:lnTo>
                  <a:pt x="11688923" y="1039882"/>
                </a:lnTo>
                <a:lnTo>
                  <a:pt x="11709884" y="1067278"/>
                </a:lnTo>
                <a:lnTo>
                  <a:pt x="11730211" y="1094673"/>
                </a:lnTo>
                <a:lnTo>
                  <a:pt x="11700992" y="1097527"/>
                </a:lnTo>
                <a:lnTo>
                  <a:pt x="11673043" y="1100380"/>
                </a:lnTo>
                <a:lnTo>
                  <a:pt x="11645094" y="1102663"/>
                </a:lnTo>
                <a:lnTo>
                  <a:pt x="11616510" y="1104946"/>
                </a:lnTo>
                <a:lnTo>
                  <a:pt x="11639377" y="1135766"/>
                </a:lnTo>
                <a:lnTo>
                  <a:pt x="11662244" y="1166586"/>
                </a:lnTo>
                <a:lnTo>
                  <a:pt x="11685112" y="1196835"/>
                </a:lnTo>
                <a:lnTo>
                  <a:pt x="11707979" y="1227655"/>
                </a:lnTo>
                <a:lnTo>
                  <a:pt x="11730846" y="1257333"/>
                </a:lnTo>
                <a:lnTo>
                  <a:pt x="11753713" y="1288153"/>
                </a:lnTo>
                <a:lnTo>
                  <a:pt x="11776580" y="1318402"/>
                </a:lnTo>
                <a:lnTo>
                  <a:pt x="11799447" y="1348651"/>
                </a:lnTo>
                <a:lnTo>
                  <a:pt x="11765782" y="1352075"/>
                </a:lnTo>
                <a:lnTo>
                  <a:pt x="11732751" y="1355500"/>
                </a:lnTo>
                <a:lnTo>
                  <a:pt x="11699721" y="1358924"/>
                </a:lnTo>
                <a:lnTo>
                  <a:pt x="11666056" y="1361778"/>
                </a:lnTo>
                <a:lnTo>
                  <a:pt x="11632390" y="1365202"/>
                </a:lnTo>
                <a:lnTo>
                  <a:pt x="11599995" y="1367485"/>
                </a:lnTo>
                <a:lnTo>
                  <a:pt x="11566329" y="1369768"/>
                </a:lnTo>
                <a:lnTo>
                  <a:pt x="11532664" y="1372622"/>
                </a:lnTo>
                <a:lnTo>
                  <a:pt x="11532664" y="1571809"/>
                </a:lnTo>
                <a:lnTo>
                  <a:pt x="11580304" y="1559823"/>
                </a:lnTo>
                <a:lnTo>
                  <a:pt x="11627309" y="1547838"/>
                </a:lnTo>
                <a:lnTo>
                  <a:pt x="11674313" y="1535282"/>
                </a:lnTo>
                <a:lnTo>
                  <a:pt x="11721953" y="1523296"/>
                </a:lnTo>
                <a:lnTo>
                  <a:pt x="11768958" y="1509598"/>
                </a:lnTo>
                <a:lnTo>
                  <a:pt x="11815327" y="1496472"/>
                </a:lnTo>
                <a:lnTo>
                  <a:pt x="11862967" y="1482774"/>
                </a:lnTo>
                <a:lnTo>
                  <a:pt x="11909972" y="1468505"/>
                </a:lnTo>
                <a:lnTo>
                  <a:pt x="11909972" y="1391456"/>
                </a:lnTo>
                <a:lnTo>
                  <a:pt x="11885199" y="1403441"/>
                </a:lnTo>
                <a:lnTo>
                  <a:pt x="11859791" y="1415427"/>
                </a:lnTo>
                <a:lnTo>
                  <a:pt x="11834383" y="1427412"/>
                </a:lnTo>
                <a:lnTo>
                  <a:pt x="11808975" y="1438827"/>
                </a:lnTo>
                <a:lnTo>
                  <a:pt x="11817868" y="1422847"/>
                </a:lnTo>
                <a:lnTo>
                  <a:pt x="11826126" y="1406295"/>
                </a:lnTo>
                <a:lnTo>
                  <a:pt x="11835654" y="1389744"/>
                </a:lnTo>
                <a:lnTo>
                  <a:pt x="11843911" y="1373192"/>
                </a:lnTo>
                <a:lnTo>
                  <a:pt x="11852169" y="1356641"/>
                </a:lnTo>
                <a:lnTo>
                  <a:pt x="11861062" y="1340090"/>
                </a:lnTo>
                <a:lnTo>
                  <a:pt x="11869954" y="1324109"/>
                </a:lnTo>
                <a:lnTo>
                  <a:pt x="11878212" y="1307558"/>
                </a:lnTo>
                <a:lnTo>
                  <a:pt x="11867414" y="1312694"/>
                </a:lnTo>
                <a:lnTo>
                  <a:pt x="11856615" y="1317831"/>
                </a:lnTo>
                <a:lnTo>
                  <a:pt x="11845817" y="1322397"/>
                </a:lnTo>
                <a:lnTo>
                  <a:pt x="11835654" y="1328104"/>
                </a:lnTo>
                <a:lnTo>
                  <a:pt x="11843276" y="1312694"/>
                </a:lnTo>
                <a:lnTo>
                  <a:pt x="11850898" y="1298426"/>
                </a:lnTo>
                <a:lnTo>
                  <a:pt x="11859156" y="1283587"/>
                </a:lnTo>
                <a:lnTo>
                  <a:pt x="11866778" y="1268748"/>
                </a:lnTo>
                <a:lnTo>
                  <a:pt x="11874401" y="1253908"/>
                </a:lnTo>
                <a:lnTo>
                  <a:pt x="11882023" y="1239069"/>
                </a:lnTo>
                <a:lnTo>
                  <a:pt x="11889646" y="1224801"/>
                </a:lnTo>
                <a:lnTo>
                  <a:pt x="11897903" y="1209391"/>
                </a:lnTo>
                <a:lnTo>
                  <a:pt x="11890916" y="1212815"/>
                </a:lnTo>
                <a:lnTo>
                  <a:pt x="11883929" y="1215669"/>
                </a:lnTo>
                <a:lnTo>
                  <a:pt x="11877577" y="1219094"/>
                </a:lnTo>
                <a:lnTo>
                  <a:pt x="11870590" y="1222518"/>
                </a:lnTo>
                <a:lnTo>
                  <a:pt x="11878847" y="1205967"/>
                </a:lnTo>
                <a:lnTo>
                  <a:pt x="11887105" y="1190557"/>
                </a:lnTo>
                <a:lnTo>
                  <a:pt x="11896633" y="1174005"/>
                </a:lnTo>
                <a:lnTo>
                  <a:pt x="11904890" y="1157454"/>
                </a:lnTo>
                <a:lnTo>
                  <a:pt x="11913148" y="1142044"/>
                </a:lnTo>
                <a:lnTo>
                  <a:pt x="11921405" y="1125493"/>
                </a:lnTo>
                <a:lnTo>
                  <a:pt x="11929663" y="1108941"/>
                </a:lnTo>
                <a:lnTo>
                  <a:pt x="11938556" y="1093532"/>
                </a:lnTo>
                <a:lnTo>
                  <a:pt x="11955071" y="1115220"/>
                </a:lnTo>
                <a:lnTo>
                  <a:pt x="11972857" y="1136907"/>
                </a:lnTo>
                <a:lnTo>
                  <a:pt x="11989372" y="1159166"/>
                </a:lnTo>
                <a:lnTo>
                  <a:pt x="12005887" y="1180283"/>
                </a:lnTo>
                <a:lnTo>
                  <a:pt x="11998900" y="1181425"/>
                </a:lnTo>
                <a:lnTo>
                  <a:pt x="11992548" y="1182566"/>
                </a:lnTo>
                <a:lnTo>
                  <a:pt x="11985560" y="1183708"/>
                </a:lnTo>
                <a:lnTo>
                  <a:pt x="11979209" y="1184279"/>
                </a:lnTo>
                <a:lnTo>
                  <a:pt x="11994453" y="1204254"/>
                </a:lnTo>
                <a:lnTo>
                  <a:pt x="12009698" y="1224230"/>
                </a:lnTo>
                <a:lnTo>
                  <a:pt x="12025578" y="1243635"/>
                </a:lnTo>
                <a:lnTo>
                  <a:pt x="12040823" y="1264182"/>
                </a:lnTo>
                <a:lnTo>
                  <a:pt x="12030660" y="1265894"/>
                </a:lnTo>
                <a:lnTo>
                  <a:pt x="12019861" y="1267035"/>
                </a:lnTo>
                <a:lnTo>
                  <a:pt x="12009063" y="1269318"/>
                </a:lnTo>
                <a:lnTo>
                  <a:pt x="11998264" y="1270460"/>
                </a:lnTo>
                <a:lnTo>
                  <a:pt x="12015415" y="1292719"/>
                </a:lnTo>
                <a:lnTo>
                  <a:pt x="12032565" y="1314977"/>
                </a:lnTo>
                <a:lnTo>
                  <a:pt x="12050351" y="1336665"/>
                </a:lnTo>
                <a:lnTo>
                  <a:pt x="12067501" y="1358924"/>
                </a:lnTo>
                <a:lnTo>
                  <a:pt x="12042728" y="1362919"/>
                </a:lnTo>
                <a:lnTo>
                  <a:pt x="12016685" y="1366914"/>
                </a:lnTo>
                <a:lnTo>
                  <a:pt x="11991277" y="1370339"/>
                </a:lnTo>
                <a:lnTo>
                  <a:pt x="11966505" y="1373763"/>
                </a:lnTo>
                <a:lnTo>
                  <a:pt x="11966505" y="1450242"/>
                </a:lnTo>
                <a:lnTo>
                  <a:pt x="11994453" y="1441681"/>
                </a:lnTo>
                <a:lnTo>
                  <a:pt x="12023037" y="1432549"/>
                </a:lnTo>
                <a:lnTo>
                  <a:pt x="12050986" y="1423988"/>
                </a:lnTo>
                <a:lnTo>
                  <a:pt x="12078935" y="1414285"/>
                </a:lnTo>
                <a:lnTo>
                  <a:pt x="12107519" y="1404583"/>
                </a:lnTo>
                <a:lnTo>
                  <a:pt x="12135467" y="1394880"/>
                </a:lnTo>
                <a:lnTo>
                  <a:pt x="12164051" y="1385749"/>
                </a:lnTo>
                <a:lnTo>
                  <a:pt x="12192000" y="1376046"/>
                </a:lnTo>
                <a:lnTo>
                  <a:pt x="12192000" y="1836631"/>
                </a:lnTo>
                <a:lnTo>
                  <a:pt x="12192000" y="2210635"/>
                </a:lnTo>
                <a:lnTo>
                  <a:pt x="0" y="2210635"/>
                </a:lnTo>
                <a:lnTo>
                  <a:pt x="0" y="2198478"/>
                </a:lnTo>
                <a:lnTo>
                  <a:pt x="0" y="2177360"/>
                </a:lnTo>
                <a:lnTo>
                  <a:pt x="0" y="2155672"/>
                </a:lnTo>
                <a:lnTo>
                  <a:pt x="0" y="2135126"/>
                </a:lnTo>
                <a:lnTo>
                  <a:pt x="0" y="2114008"/>
                </a:lnTo>
                <a:lnTo>
                  <a:pt x="0" y="2092891"/>
                </a:lnTo>
                <a:lnTo>
                  <a:pt x="0" y="2071774"/>
                </a:lnTo>
                <a:lnTo>
                  <a:pt x="0" y="2050657"/>
                </a:lnTo>
                <a:lnTo>
                  <a:pt x="0" y="2029540"/>
                </a:lnTo>
                <a:lnTo>
                  <a:pt x="0" y="2008993"/>
                </a:lnTo>
                <a:lnTo>
                  <a:pt x="0" y="1987876"/>
                </a:lnTo>
                <a:lnTo>
                  <a:pt x="0" y="1966188"/>
                </a:lnTo>
                <a:lnTo>
                  <a:pt x="0" y="1945071"/>
                </a:lnTo>
                <a:lnTo>
                  <a:pt x="0" y="1923953"/>
                </a:lnTo>
                <a:lnTo>
                  <a:pt x="0" y="1902836"/>
                </a:lnTo>
                <a:lnTo>
                  <a:pt x="0" y="1882289"/>
                </a:lnTo>
                <a:lnTo>
                  <a:pt x="0" y="1861172"/>
                </a:lnTo>
                <a:lnTo>
                  <a:pt x="0" y="1840055"/>
                </a:lnTo>
                <a:lnTo>
                  <a:pt x="0" y="1836631"/>
                </a:lnTo>
                <a:lnTo>
                  <a:pt x="0" y="1818367"/>
                </a:lnTo>
                <a:lnTo>
                  <a:pt x="0" y="1797250"/>
                </a:lnTo>
                <a:lnTo>
                  <a:pt x="0" y="1776132"/>
                </a:lnTo>
                <a:lnTo>
                  <a:pt x="0" y="1755586"/>
                </a:lnTo>
                <a:lnTo>
                  <a:pt x="0" y="1734469"/>
                </a:lnTo>
                <a:lnTo>
                  <a:pt x="0" y="1713351"/>
                </a:lnTo>
                <a:lnTo>
                  <a:pt x="0" y="1692234"/>
                </a:lnTo>
                <a:lnTo>
                  <a:pt x="0" y="1670546"/>
                </a:lnTo>
                <a:lnTo>
                  <a:pt x="0" y="1649429"/>
                </a:lnTo>
                <a:lnTo>
                  <a:pt x="0" y="1628882"/>
                </a:lnTo>
                <a:lnTo>
                  <a:pt x="0" y="1607765"/>
                </a:lnTo>
                <a:lnTo>
                  <a:pt x="0" y="1586648"/>
                </a:lnTo>
                <a:lnTo>
                  <a:pt x="0" y="1565531"/>
                </a:lnTo>
                <a:lnTo>
                  <a:pt x="0" y="1544413"/>
                </a:lnTo>
                <a:lnTo>
                  <a:pt x="0" y="1523296"/>
                </a:lnTo>
                <a:lnTo>
                  <a:pt x="0" y="1502750"/>
                </a:lnTo>
                <a:lnTo>
                  <a:pt x="0" y="1481062"/>
                </a:lnTo>
                <a:lnTo>
                  <a:pt x="0" y="1459944"/>
                </a:lnTo>
                <a:lnTo>
                  <a:pt x="0" y="1438827"/>
                </a:lnTo>
                <a:lnTo>
                  <a:pt x="0" y="1417710"/>
                </a:lnTo>
                <a:lnTo>
                  <a:pt x="0" y="1396593"/>
                </a:lnTo>
                <a:lnTo>
                  <a:pt x="0" y="1376046"/>
                </a:lnTo>
                <a:lnTo>
                  <a:pt x="56533" y="1356070"/>
                </a:lnTo>
                <a:lnTo>
                  <a:pt x="113066" y="1336665"/>
                </a:lnTo>
                <a:lnTo>
                  <a:pt x="170233" y="1318402"/>
                </a:lnTo>
                <a:lnTo>
                  <a:pt x="226131" y="1300138"/>
                </a:lnTo>
                <a:lnTo>
                  <a:pt x="282664" y="1283016"/>
                </a:lnTo>
                <a:lnTo>
                  <a:pt x="339196" y="1265894"/>
                </a:lnTo>
                <a:lnTo>
                  <a:pt x="395729" y="1249343"/>
                </a:lnTo>
                <a:lnTo>
                  <a:pt x="452897" y="1233362"/>
                </a:lnTo>
                <a:lnTo>
                  <a:pt x="508794" y="1217952"/>
                </a:lnTo>
                <a:lnTo>
                  <a:pt x="565327" y="1202542"/>
                </a:lnTo>
                <a:lnTo>
                  <a:pt x="621860" y="1188274"/>
                </a:lnTo>
                <a:lnTo>
                  <a:pt x="679027" y="1174576"/>
                </a:lnTo>
                <a:lnTo>
                  <a:pt x="735560" y="1160878"/>
                </a:lnTo>
                <a:lnTo>
                  <a:pt x="791458" y="1148322"/>
                </a:lnTo>
                <a:lnTo>
                  <a:pt x="847990" y="1135766"/>
                </a:lnTo>
                <a:lnTo>
                  <a:pt x="904523" y="1124351"/>
                </a:lnTo>
                <a:lnTo>
                  <a:pt x="904523" y="924594"/>
                </a:lnTo>
                <a:lnTo>
                  <a:pt x="871492" y="937150"/>
                </a:lnTo>
                <a:lnTo>
                  <a:pt x="838462" y="950277"/>
                </a:lnTo>
                <a:lnTo>
                  <a:pt x="804797" y="963404"/>
                </a:lnTo>
                <a:lnTo>
                  <a:pt x="771766" y="977101"/>
                </a:lnTo>
                <a:lnTo>
                  <a:pt x="738101" y="990228"/>
                </a:lnTo>
                <a:lnTo>
                  <a:pt x="705071" y="1003926"/>
                </a:lnTo>
                <a:lnTo>
                  <a:pt x="672040" y="1018194"/>
                </a:lnTo>
                <a:lnTo>
                  <a:pt x="638375" y="1031892"/>
                </a:lnTo>
                <a:lnTo>
                  <a:pt x="661242" y="989087"/>
                </a:lnTo>
                <a:lnTo>
                  <a:pt x="684109" y="947423"/>
                </a:lnTo>
                <a:lnTo>
                  <a:pt x="706976" y="905188"/>
                </a:lnTo>
                <a:lnTo>
                  <a:pt x="729843" y="863525"/>
                </a:lnTo>
                <a:lnTo>
                  <a:pt x="752710" y="821861"/>
                </a:lnTo>
                <a:lnTo>
                  <a:pt x="775578" y="779056"/>
                </a:lnTo>
                <a:lnTo>
                  <a:pt x="798445" y="737392"/>
                </a:lnTo>
                <a:lnTo>
                  <a:pt x="821312" y="695728"/>
                </a:lnTo>
                <a:lnTo>
                  <a:pt x="793363" y="707714"/>
                </a:lnTo>
                <a:lnTo>
                  <a:pt x="764144" y="718558"/>
                </a:lnTo>
                <a:lnTo>
                  <a:pt x="736195" y="729972"/>
                </a:lnTo>
                <a:lnTo>
                  <a:pt x="707611" y="741387"/>
                </a:lnTo>
                <a:lnTo>
                  <a:pt x="728573" y="704289"/>
                </a:lnTo>
                <a:lnTo>
                  <a:pt x="748899" y="666621"/>
                </a:lnTo>
                <a:lnTo>
                  <a:pt x="769861" y="628952"/>
                </a:lnTo>
                <a:lnTo>
                  <a:pt x="790187" y="591854"/>
                </a:lnTo>
                <a:lnTo>
                  <a:pt x="809878" y="554185"/>
                </a:lnTo>
                <a:lnTo>
                  <a:pt x="830840" y="517088"/>
                </a:lnTo>
                <a:lnTo>
                  <a:pt x="851166" y="479419"/>
                </a:lnTo>
                <a:lnTo>
                  <a:pt x="871492" y="442892"/>
                </a:lnTo>
                <a:lnTo>
                  <a:pt x="854342" y="449741"/>
                </a:lnTo>
                <a:lnTo>
                  <a:pt x="835922" y="456590"/>
                </a:lnTo>
                <a:lnTo>
                  <a:pt x="818136" y="463438"/>
                </a:lnTo>
                <a:lnTo>
                  <a:pt x="800986" y="470858"/>
                </a:lnTo>
                <a:lnTo>
                  <a:pt x="823218" y="429765"/>
                </a:lnTo>
                <a:lnTo>
                  <a:pt x="844814" y="389243"/>
                </a:lnTo>
                <a:lnTo>
                  <a:pt x="867046" y="348150"/>
                </a:lnTo>
                <a:lnTo>
                  <a:pt x="889913" y="307627"/>
                </a:lnTo>
                <a:lnTo>
                  <a:pt x="912145" y="267676"/>
                </a:lnTo>
                <a:lnTo>
                  <a:pt x="934377" y="227153"/>
                </a:lnTo>
                <a:lnTo>
                  <a:pt x="956609" y="186631"/>
                </a:lnTo>
                <a:lnTo>
                  <a:pt x="979476" y="146680"/>
                </a:lnTo>
                <a:lnTo>
                  <a:pt x="1001073" y="178070"/>
                </a:lnTo>
                <a:lnTo>
                  <a:pt x="1023305" y="209461"/>
                </a:lnTo>
                <a:lnTo>
                  <a:pt x="1046172" y="241422"/>
                </a:lnTo>
                <a:lnTo>
                  <a:pt x="1068404" y="272812"/>
                </a:lnTo>
                <a:lnTo>
                  <a:pt x="1090636" y="304203"/>
                </a:lnTo>
                <a:lnTo>
                  <a:pt x="1112233" y="336735"/>
                </a:lnTo>
                <a:lnTo>
                  <a:pt x="1135100" y="368125"/>
                </a:lnTo>
                <a:lnTo>
                  <a:pt x="1157332" y="400087"/>
                </a:lnTo>
                <a:lnTo>
                  <a:pt x="1140182" y="400087"/>
                </a:lnTo>
                <a:lnTo>
                  <a:pt x="1121761" y="400087"/>
                </a:lnTo>
                <a:lnTo>
                  <a:pt x="1103975" y="400087"/>
                </a:lnTo>
                <a:lnTo>
                  <a:pt x="1086825" y="400087"/>
                </a:lnTo>
                <a:lnTo>
                  <a:pt x="1106516" y="429765"/>
                </a:lnTo>
                <a:lnTo>
                  <a:pt x="1126842" y="458302"/>
                </a:lnTo>
                <a:lnTo>
                  <a:pt x="1147804" y="487980"/>
                </a:lnTo>
                <a:lnTo>
                  <a:pt x="1168130" y="517088"/>
                </a:lnTo>
                <a:lnTo>
                  <a:pt x="1188457" y="546766"/>
                </a:lnTo>
                <a:lnTo>
                  <a:pt x="1209418" y="575873"/>
                </a:lnTo>
                <a:lnTo>
                  <a:pt x="1229744" y="605552"/>
                </a:lnTo>
                <a:lnTo>
                  <a:pt x="1249436" y="634659"/>
                </a:lnTo>
                <a:lnTo>
                  <a:pt x="1221487" y="634659"/>
                </a:lnTo>
                <a:lnTo>
                  <a:pt x="1193538" y="634089"/>
                </a:lnTo>
                <a:lnTo>
                  <a:pt x="1164954" y="634089"/>
                </a:lnTo>
                <a:lnTo>
                  <a:pt x="1137006" y="634089"/>
                </a:lnTo>
                <a:lnTo>
                  <a:pt x="1159873" y="667191"/>
                </a:lnTo>
                <a:lnTo>
                  <a:pt x="1182740" y="699153"/>
                </a:lnTo>
                <a:lnTo>
                  <a:pt x="1205607" y="732255"/>
                </a:lnTo>
                <a:lnTo>
                  <a:pt x="1228474" y="765358"/>
                </a:lnTo>
                <a:lnTo>
                  <a:pt x="1251341" y="798461"/>
                </a:lnTo>
                <a:lnTo>
                  <a:pt x="1274208" y="831563"/>
                </a:lnTo>
                <a:lnTo>
                  <a:pt x="1297076" y="864095"/>
                </a:lnTo>
                <a:lnTo>
                  <a:pt x="1319308" y="897769"/>
                </a:lnTo>
                <a:lnTo>
                  <a:pt x="1286277" y="897198"/>
                </a:lnTo>
                <a:lnTo>
                  <a:pt x="1252612" y="896057"/>
                </a:lnTo>
                <a:lnTo>
                  <a:pt x="1218946" y="895486"/>
                </a:lnTo>
                <a:lnTo>
                  <a:pt x="1186551" y="895486"/>
                </a:lnTo>
                <a:lnTo>
                  <a:pt x="1152886" y="894915"/>
                </a:lnTo>
                <a:lnTo>
                  <a:pt x="1119220" y="894915"/>
                </a:lnTo>
                <a:lnTo>
                  <a:pt x="1086825" y="894915"/>
                </a:lnTo>
                <a:lnTo>
                  <a:pt x="1053159" y="895486"/>
                </a:lnTo>
                <a:lnTo>
                  <a:pt x="1053159" y="1094673"/>
                </a:lnTo>
                <a:lnTo>
                  <a:pt x="1100164" y="1086683"/>
                </a:lnTo>
                <a:lnTo>
                  <a:pt x="1147804" y="1078122"/>
                </a:lnTo>
                <a:lnTo>
                  <a:pt x="1194809" y="1070131"/>
                </a:lnTo>
                <a:lnTo>
                  <a:pt x="1241813" y="1062712"/>
                </a:lnTo>
                <a:lnTo>
                  <a:pt x="1288818" y="1055292"/>
                </a:lnTo>
                <a:lnTo>
                  <a:pt x="1335823" y="1048443"/>
                </a:lnTo>
                <a:lnTo>
                  <a:pt x="1382827" y="1041595"/>
                </a:lnTo>
                <a:lnTo>
                  <a:pt x="1430467" y="1034746"/>
                </a:lnTo>
                <a:lnTo>
                  <a:pt x="1430467" y="957696"/>
                </a:lnTo>
                <a:lnTo>
                  <a:pt x="1405059" y="966257"/>
                </a:lnTo>
                <a:lnTo>
                  <a:pt x="1380287" y="973677"/>
                </a:lnTo>
                <a:lnTo>
                  <a:pt x="1354244" y="981667"/>
                </a:lnTo>
                <a:lnTo>
                  <a:pt x="1328836" y="990228"/>
                </a:lnTo>
                <a:lnTo>
                  <a:pt x="1338363" y="974818"/>
                </a:lnTo>
                <a:lnTo>
                  <a:pt x="1346621" y="959408"/>
                </a:lnTo>
                <a:lnTo>
                  <a:pt x="1354879" y="943999"/>
                </a:lnTo>
                <a:lnTo>
                  <a:pt x="1363771" y="929159"/>
                </a:lnTo>
                <a:lnTo>
                  <a:pt x="1372664" y="914320"/>
                </a:lnTo>
                <a:lnTo>
                  <a:pt x="1381557" y="898910"/>
                </a:lnTo>
                <a:lnTo>
                  <a:pt x="1389815" y="884071"/>
                </a:lnTo>
                <a:lnTo>
                  <a:pt x="1398072" y="868661"/>
                </a:lnTo>
                <a:lnTo>
                  <a:pt x="1387909" y="872086"/>
                </a:lnTo>
                <a:lnTo>
                  <a:pt x="1377111" y="875510"/>
                </a:lnTo>
                <a:lnTo>
                  <a:pt x="1366312" y="878935"/>
                </a:lnTo>
                <a:lnTo>
                  <a:pt x="1355514" y="882359"/>
                </a:lnTo>
                <a:lnTo>
                  <a:pt x="1363136" y="868661"/>
                </a:lnTo>
                <a:lnTo>
                  <a:pt x="1370759" y="854964"/>
                </a:lnTo>
                <a:lnTo>
                  <a:pt x="1378381" y="841837"/>
                </a:lnTo>
                <a:lnTo>
                  <a:pt x="1386639" y="828139"/>
                </a:lnTo>
                <a:lnTo>
                  <a:pt x="1394261" y="814441"/>
                </a:lnTo>
                <a:lnTo>
                  <a:pt x="1401883" y="801314"/>
                </a:lnTo>
                <a:lnTo>
                  <a:pt x="1409506" y="787617"/>
                </a:lnTo>
                <a:lnTo>
                  <a:pt x="1417128" y="773919"/>
                </a:lnTo>
                <a:lnTo>
                  <a:pt x="1411411" y="775631"/>
                </a:lnTo>
                <a:lnTo>
                  <a:pt x="1404424" y="777914"/>
                </a:lnTo>
                <a:lnTo>
                  <a:pt x="1397437" y="780197"/>
                </a:lnTo>
                <a:lnTo>
                  <a:pt x="1390450" y="781909"/>
                </a:lnTo>
                <a:lnTo>
                  <a:pt x="1399342" y="767641"/>
                </a:lnTo>
                <a:lnTo>
                  <a:pt x="1407600" y="752802"/>
                </a:lnTo>
                <a:lnTo>
                  <a:pt x="1415858" y="738533"/>
                </a:lnTo>
                <a:lnTo>
                  <a:pt x="1424115" y="723123"/>
                </a:lnTo>
                <a:lnTo>
                  <a:pt x="1433008" y="708855"/>
                </a:lnTo>
                <a:lnTo>
                  <a:pt x="1441901" y="694016"/>
                </a:lnTo>
                <a:lnTo>
                  <a:pt x="1450158" y="679177"/>
                </a:lnTo>
                <a:lnTo>
                  <a:pt x="1458416" y="664338"/>
                </a:lnTo>
                <a:lnTo>
                  <a:pt x="1474931" y="689450"/>
                </a:lnTo>
                <a:lnTo>
                  <a:pt x="1492082" y="714562"/>
                </a:lnTo>
                <a:lnTo>
                  <a:pt x="1509232" y="739675"/>
                </a:lnTo>
                <a:lnTo>
                  <a:pt x="1526382" y="764787"/>
                </a:lnTo>
                <a:lnTo>
                  <a:pt x="1519395" y="764217"/>
                </a:lnTo>
                <a:lnTo>
                  <a:pt x="1512408" y="764217"/>
                </a:lnTo>
                <a:lnTo>
                  <a:pt x="1505421" y="763646"/>
                </a:lnTo>
                <a:lnTo>
                  <a:pt x="1499069" y="763646"/>
                </a:lnTo>
                <a:lnTo>
                  <a:pt x="1514949" y="785905"/>
                </a:lnTo>
                <a:lnTo>
                  <a:pt x="1530193" y="809305"/>
                </a:lnTo>
                <a:lnTo>
                  <a:pt x="1546073" y="832705"/>
                </a:lnTo>
                <a:lnTo>
                  <a:pt x="1561318" y="854964"/>
                </a:lnTo>
                <a:lnTo>
                  <a:pt x="1550520" y="854964"/>
                </a:lnTo>
                <a:lnTo>
                  <a:pt x="1539721" y="854393"/>
                </a:lnTo>
                <a:lnTo>
                  <a:pt x="1529558" y="853822"/>
                </a:lnTo>
                <a:lnTo>
                  <a:pt x="1518760" y="853251"/>
                </a:lnTo>
                <a:lnTo>
                  <a:pt x="1527017" y="866378"/>
                </a:lnTo>
                <a:lnTo>
                  <a:pt x="1535275" y="878935"/>
                </a:lnTo>
                <a:lnTo>
                  <a:pt x="1544803" y="891491"/>
                </a:lnTo>
                <a:lnTo>
                  <a:pt x="1553061" y="904618"/>
                </a:lnTo>
                <a:lnTo>
                  <a:pt x="1561318" y="917745"/>
                </a:lnTo>
                <a:lnTo>
                  <a:pt x="1570211" y="930301"/>
                </a:lnTo>
                <a:lnTo>
                  <a:pt x="1579104" y="943428"/>
                </a:lnTo>
                <a:lnTo>
                  <a:pt x="1587997" y="956555"/>
                </a:lnTo>
                <a:lnTo>
                  <a:pt x="1561954" y="954272"/>
                </a:lnTo>
                <a:lnTo>
                  <a:pt x="1537181" y="953130"/>
                </a:lnTo>
                <a:lnTo>
                  <a:pt x="1511773" y="951989"/>
                </a:lnTo>
                <a:lnTo>
                  <a:pt x="1486365" y="950277"/>
                </a:lnTo>
                <a:lnTo>
                  <a:pt x="1486365" y="1027897"/>
                </a:lnTo>
                <a:lnTo>
                  <a:pt x="1532099" y="1021619"/>
                </a:lnTo>
                <a:lnTo>
                  <a:pt x="1577833" y="1016482"/>
                </a:lnTo>
                <a:lnTo>
                  <a:pt x="1623568" y="1011345"/>
                </a:lnTo>
                <a:lnTo>
                  <a:pt x="1669302" y="1006209"/>
                </a:lnTo>
                <a:lnTo>
                  <a:pt x="1715036" y="1002214"/>
                </a:lnTo>
                <a:lnTo>
                  <a:pt x="1760135" y="997648"/>
                </a:lnTo>
                <a:lnTo>
                  <a:pt x="1805870" y="993653"/>
                </a:lnTo>
                <a:lnTo>
                  <a:pt x="1851604" y="990228"/>
                </a:lnTo>
                <a:lnTo>
                  <a:pt x="1851604" y="870374"/>
                </a:lnTo>
                <a:lnTo>
                  <a:pt x="1829372" y="875510"/>
                </a:lnTo>
                <a:lnTo>
                  <a:pt x="1807775" y="881218"/>
                </a:lnTo>
                <a:lnTo>
                  <a:pt x="1784908" y="887496"/>
                </a:lnTo>
                <a:lnTo>
                  <a:pt x="1762676" y="893774"/>
                </a:lnTo>
                <a:lnTo>
                  <a:pt x="1740444" y="898910"/>
                </a:lnTo>
                <a:lnTo>
                  <a:pt x="1718212" y="905188"/>
                </a:lnTo>
                <a:lnTo>
                  <a:pt x="1695345" y="911467"/>
                </a:lnTo>
                <a:lnTo>
                  <a:pt x="1673113" y="917745"/>
                </a:lnTo>
                <a:lnTo>
                  <a:pt x="1688358" y="891491"/>
                </a:lnTo>
                <a:lnTo>
                  <a:pt x="1703603" y="865237"/>
                </a:lnTo>
                <a:lnTo>
                  <a:pt x="1718847" y="839554"/>
                </a:lnTo>
                <a:lnTo>
                  <a:pt x="1734092" y="813300"/>
                </a:lnTo>
                <a:lnTo>
                  <a:pt x="1749337" y="787617"/>
                </a:lnTo>
                <a:lnTo>
                  <a:pt x="1764582" y="761363"/>
                </a:lnTo>
                <a:lnTo>
                  <a:pt x="1781097" y="735680"/>
                </a:lnTo>
                <a:lnTo>
                  <a:pt x="1796342" y="709426"/>
                </a:lnTo>
                <a:lnTo>
                  <a:pt x="1777286" y="714562"/>
                </a:lnTo>
                <a:lnTo>
                  <a:pt x="1758230" y="719699"/>
                </a:lnTo>
                <a:lnTo>
                  <a:pt x="1739174" y="724836"/>
                </a:lnTo>
                <a:lnTo>
                  <a:pt x="1720118" y="729972"/>
                </a:lnTo>
                <a:lnTo>
                  <a:pt x="1733457" y="706572"/>
                </a:lnTo>
                <a:lnTo>
                  <a:pt x="1747431" y="682601"/>
                </a:lnTo>
                <a:lnTo>
                  <a:pt x="1760770" y="659772"/>
                </a:lnTo>
                <a:lnTo>
                  <a:pt x="1774745" y="636372"/>
                </a:lnTo>
                <a:lnTo>
                  <a:pt x="1788719" y="612971"/>
                </a:lnTo>
                <a:lnTo>
                  <a:pt x="1802058" y="590713"/>
                </a:lnTo>
                <a:lnTo>
                  <a:pt x="1816033" y="567312"/>
                </a:lnTo>
                <a:lnTo>
                  <a:pt x="1829372" y="543912"/>
                </a:lnTo>
                <a:lnTo>
                  <a:pt x="1817938" y="546766"/>
                </a:lnTo>
                <a:lnTo>
                  <a:pt x="1805870" y="550190"/>
                </a:lnTo>
                <a:lnTo>
                  <a:pt x="1793801" y="553044"/>
                </a:lnTo>
                <a:lnTo>
                  <a:pt x="1782367" y="556468"/>
                </a:lnTo>
                <a:lnTo>
                  <a:pt x="1796977" y="530785"/>
                </a:lnTo>
                <a:lnTo>
                  <a:pt x="1812222" y="505673"/>
                </a:lnTo>
                <a:lnTo>
                  <a:pt x="1826831" y="480560"/>
                </a:lnTo>
                <a:lnTo>
                  <a:pt x="1841441" y="454877"/>
                </a:lnTo>
                <a:lnTo>
                  <a:pt x="1856685" y="429765"/>
                </a:lnTo>
                <a:lnTo>
                  <a:pt x="1871295" y="405223"/>
                </a:lnTo>
                <a:lnTo>
                  <a:pt x="1886540" y="379540"/>
                </a:lnTo>
                <a:lnTo>
                  <a:pt x="1901785" y="354428"/>
                </a:lnTo>
                <a:lnTo>
                  <a:pt x="1916394" y="377828"/>
                </a:lnTo>
                <a:lnTo>
                  <a:pt x="1931639" y="400087"/>
                </a:lnTo>
                <a:lnTo>
                  <a:pt x="1946884" y="423487"/>
                </a:lnTo>
                <a:lnTo>
                  <a:pt x="1961493" y="446316"/>
                </a:lnTo>
                <a:lnTo>
                  <a:pt x="1976738" y="469146"/>
                </a:lnTo>
                <a:lnTo>
                  <a:pt x="1991347" y="492546"/>
                </a:lnTo>
                <a:lnTo>
                  <a:pt x="2006592" y="515375"/>
                </a:lnTo>
                <a:lnTo>
                  <a:pt x="2021837" y="538205"/>
                </a:lnTo>
                <a:lnTo>
                  <a:pt x="2009133" y="537063"/>
                </a:lnTo>
                <a:lnTo>
                  <a:pt x="1997064" y="535922"/>
                </a:lnTo>
                <a:lnTo>
                  <a:pt x="1985631" y="534210"/>
                </a:lnTo>
                <a:lnTo>
                  <a:pt x="1973562" y="533068"/>
                </a:lnTo>
                <a:lnTo>
                  <a:pt x="1987536" y="554185"/>
                </a:lnTo>
                <a:lnTo>
                  <a:pt x="2000876" y="575303"/>
                </a:lnTo>
                <a:lnTo>
                  <a:pt x="2014850" y="596420"/>
                </a:lnTo>
                <a:lnTo>
                  <a:pt x="2028189" y="618108"/>
                </a:lnTo>
                <a:lnTo>
                  <a:pt x="2042163" y="639225"/>
                </a:lnTo>
                <a:lnTo>
                  <a:pt x="2056138" y="660342"/>
                </a:lnTo>
                <a:lnTo>
                  <a:pt x="2069477" y="681460"/>
                </a:lnTo>
                <a:lnTo>
                  <a:pt x="2083451" y="702577"/>
                </a:lnTo>
                <a:lnTo>
                  <a:pt x="2064395" y="700865"/>
                </a:lnTo>
                <a:lnTo>
                  <a:pt x="2045339" y="698011"/>
                </a:lnTo>
                <a:lnTo>
                  <a:pt x="2026283" y="695728"/>
                </a:lnTo>
                <a:lnTo>
                  <a:pt x="2007863" y="694016"/>
                </a:lnTo>
                <a:lnTo>
                  <a:pt x="2023108" y="717987"/>
                </a:lnTo>
                <a:lnTo>
                  <a:pt x="2038352" y="740816"/>
                </a:lnTo>
                <a:lnTo>
                  <a:pt x="2053597" y="764787"/>
                </a:lnTo>
                <a:lnTo>
                  <a:pt x="2068842" y="788187"/>
                </a:lnTo>
                <a:lnTo>
                  <a:pt x="2084087" y="812158"/>
                </a:lnTo>
                <a:lnTo>
                  <a:pt x="2099331" y="836129"/>
                </a:lnTo>
                <a:lnTo>
                  <a:pt x="2114576" y="860100"/>
                </a:lnTo>
                <a:lnTo>
                  <a:pt x="2129821" y="884071"/>
                </a:lnTo>
                <a:lnTo>
                  <a:pt x="2107589" y="880647"/>
                </a:lnTo>
                <a:lnTo>
                  <a:pt x="2085357" y="877793"/>
                </a:lnTo>
                <a:lnTo>
                  <a:pt x="2062490" y="874939"/>
                </a:lnTo>
                <a:lnTo>
                  <a:pt x="2040893" y="872086"/>
                </a:lnTo>
                <a:lnTo>
                  <a:pt x="2018661" y="870374"/>
                </a:lnTo>
                <a:lnTo>
                  <a:pt x="1996429" y="867520"/>
                </a:lnTo>
                <a:lnTo>
                  <a:pt x="1973562" y="864666"/>
                </a:lnTo>
                <a:lnTo>
                  <a:pt x="1951330" y="862954"/>
                </a:lnTo>
                <a:lnTo>
                  <a:pt x="1951330" y="982238"/>
                </a:lnTo>
                <a:lnTo>
                  <a:pt x="2007863" y="978813"/>
                </a:lnTo>
                <a:lnTo>
                  <a:pt x="2064395" y="975389"/>
                </a:lnTo>
                <a:lnTo>
                  <a:pt x="2120928" y="973106"/>
                </a:lnTo>
                <a:lnTo>
                  <a:pt x="2176826" y="970252"/>
                </a:lnTo>
                <a:lnTo>
                  <a:pt x="2232723" y="967969"/>
                </a:lnTo>
                <a:lnTo>
                  <a:pt x="2289256" y="966257"/>
                </a:lnTo>
                <a:lnTo>
                  <a:pt x="2345153" y="964545"/>
                </a:lnTo>
                <a:lnTo>
                  <a:pt x="2401686" y="963404"/>
                </a:lnTo>
                <a:lnTo>
                  <a:pt x="2401686" y="763646"/>
                </a:lnTo>
                <a:lnTo>
                  <a:pt x="2368020" y="770495"/>
                </a:lnTo>
                <a:lnTo>
                  <a:pt x="2335625" y="777343"/>
                </a:lnTo>
                <a:lnTo>
                  <a:pt x="2301960" y="783622"/>
                </a:lnTo>
                <a:lnTo>
                  <a:pt x="2268294" y="790470"/>
                </a:lnTo>
                <a:lnTo>
                  <a:pt x="2235899" y="797890"/>
                </a:lnTo>
                <a:lnTo>
                  <a:pt x="2202234" y="804739"/>
                </a:lnTo>
                <a:lnTo>
                  <a:pt x="2168568" y="812158"/>
                </a:lnTo>
                <a:lnTo>
                  <a:pt x="2136173" y="819007"/>
                </a:lnTo>
                <a:lnTo>
                  <a:pt x="2159040" y="781339"/>
                </a:lnTo>
                <a:lnTo>
                  <a:pt x="2181907" y="743670"/>
                </a:lnTo>
                <a:lnTo>
                  <a:pt x="2204774" y="706001"/>
                </a:lnTo>
                <a:lnTo>
                  <a:pt x="2227641" y="668904"/>
                </a:lnTo>
                <a:lnTo>
                  <a:pt x="2249238" y="631235"/>
                </a:lnTo>
                <a:lnTo>
                  <a:pt x="2272105" y="594137"/>
                </a:lnTo>
                <a:lnTo>
                  <a:pt x="2294973" y="557039"/>
                </a:lnTo>
                <a:lnTo>
                  <a:pt x="2317840" y="519371"/>
                </a:lnTo>
                <a:lnTo>
                  <a:pt x="2289891" y="525649"/>
                </a:lnTo>
                <a:lnTo>
                  <a:pt x="2261307" y="530785"/>
                </a:lnTo>
                <a:lnTo>
                  <a:pt x="2233358" y="537063"/>
                </a:lnTo>
                <a:lnTo>
                  <a:pt x="2205409" y="543341"/>
                </a:lnTo>
                <a:lnTo>
                  <a:pt x="2225736" y="509668"/>
                </a:lnTo>
                <a:lnTo>
                  <a:pt x="2246062" y="475995"/>
                </a:lnTo>
                <a:lnTo>
                  <a:pt x="2266389" y="442892"/>
                </a:lnTo>
                <a:lnTo>
                  <a:pt x="2286715" y="409218"/>
                </a:lnTo>
                <a:lnTo>
                  <a:pt x="2307041" y="375545"/>
                </a:lnTo>
                <a:lnTo>
                  <a:pt x="2328003" y="341871"/>
                </a:lnTo>
                <a:lnTo>
                  <a:pt x="2348329" y="308769"/>
                </a:lnTo>
                <a:lnTo>
                  <a:pt x="2369291" y="275666"/>
                </a:lnTo>
                <a:lnTo>
                  <a:pt x="2350870" y="279090"/>
                </a:lnTo>
                <a:lnTo>
                  <a:pt x="2333084" y="282515"/>
                </a:lnTo>
                <a:lnTo>
                  <a:pt x="2315934" y="285939"/>
                </a:lnTo>
                <a:lnTo>
                  <a:pt x="2297513" y="289934"/>
                </a:lnTo>
                <a:lnTo>
                  <a:pt x="2320380" y="253407"/>
                </a:lnTo>
                <a:lnTo>
                  <a:pt x="2342612" y="216880"/>
                </a:lnTo>
                <a:lnTo>
                  <a:pt x="2364209" y="180353"/>
                </a:lnTo>
                <a:lnTo>
                  <a:pt x="2386441" y="144397"/>
                </a:lnTo>
                <a:lnTo>
                  <a:pt x="2409308" y="107869"/>
                </a:lnTo>
                <a:lnTo>
                  <a:pt x="2431540" y="71913"/>
                </a:lnTo>
                <a:lnTo>
                  <a:pt x="2453772" y="36527"/>
                </a:lnTo>
                <a:close/>
              </a:path>
            </a:pathLst>
          </a:custGeom>
          <a:solidFill>
            <a:schemeClr val="tx1">
              <a:lumMod val="95000"/>
              <a:lumOff val="5000"/>
              <a:alpha val="8000"/>
            </a:schemeClr>
          </a:solidFill>
          <a:ln>
            <a:noFill/>
          </a:ln>
        </p:spPr>
        <p:txBody>
          <a:bodyPr vert="horz" wrap="square" lIns="91440" tIns="45720" rIns="91440" bIns="45720" numCol="1" anchor="t" anchorCtr="0" compatLnSpc="1">
            <a:prstTxWarp prst="textNoShape">
              <a:avLst/>
            </a:prstTxWarp>
            <a:noAutofit/>
          </a:bodyPr>
          <a:lstStyle/>
          <a:p>
            <a:endParaRPr lang="id-ID"/>
          </a:p>
        </p:txBody>
      </p:sp>
    </p:spTree>
    <p:extLst>
      <p:ext uri="{BB962C8B-B14F-4D97-AF65-F5344CB8AC3E}">
        <p14:creationId xmlns:p14="http://schemas.microsoft.com/office/powerpoint/2010/main" val="41689062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out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0"/>
            <a:ext cx="12192000" cy="6858000"/>
          </a:xfrm>
          <a:prstGeom prst="rect">
            <a:avLst/>
          </a:prstGeom>
        </p:spPr>
        <p:txBody>
          <a:bodyPr/>
          <a:lstStyle/>
          <a:p>
            <a:endParaRPr lang="id-ID"/>
          </a:p>
        </p:txBody>
      </p:sp>
      <p:sp>
        <p:nvSpPr>
          <p:cNvPr id="3" name="Picture Placeholder 2"/>
          <p:cNvSpPr>
            <a:spLocks noGrp="1"/>
          </p:cNvSpPr>
          <p:nvPr>
            <p:ph type="pic" sz="quarter" idx="11"/>
          </p:nvPr>
        </p:nvSpPr>
        <p:spPr>
          <a:xfrm>
            <a:off x="4064598" y="1344574"/>
            <a:ext cx="2377440" cy="1906626"/>
          </a:xfrm>
          <a:prstGeom prst="rect">
            <a:avLst/>
          </a:prstGeom>
        </p:spPr>
        <p:txBody>
          <a:bodyPr/>
          <a:lstStyle/>
          <a:p>
            <a:endParaRPr lang="id-ID"/>
          </a:p>
        </p:txBody>
      </p:sp>
      <p:sp>
        <p:nvSpPr>
          <p:cNvPr id="5" name="Picture Placeholder 2"/>
          <p:cNvSpPr>
            <a:spLocks noGrp="1"/>
          </p:cNvSpPr>
          <p:nvPr>
            <p:ph type="pic" sz="quarter" idx="12"/>
          </p:nvPr>
        </p:nvSpPr>
        <p:spPr>
          <a:xfrm>
            <a:off x="6671534" y="1344574"/>
            <a:ext cx="2377440" cy="1906626"/>
          </a:xfrm>
          <a:prstGeom prst="rect">
            <a:avLst/>
          </a:prstGeom>
        </p:spPr>
        <p:txBody>
          <a:bodyPr/>
          <a:lstStyle/>
          <a:p>
            <a:endParaRPr lang="id-ID"/>
          </a:p>
        </p:txBody>
      </p:sp>
      <p:sp>
        <p:nvSpPr>
          <p:cNvPr id="6" name="Picture Placeholder 2"/>
          <p:cNvSpPr>
            <a:spLocks noGrp="1"/>
          </p:cNvSpPr>
          <p:nvPr>
            <p:ph type="pic" sz="quarter" idx="13"/>
          </p:nvPr>
        </p:nvSpPr>
        <p:spPr>
          <a:xfrm>
            <a:off x="9278470" y="1344574"/>
            <a:ext cx="2377440" cy="1906626"/>
          </a:xfrm>
          <a:prstGeom prst="rect">
            <a:avLst/>
          </a:prstGeom>
        </p:spPr>
        <p:txBody>
          <a:bodyPr/>
          <a:lstStyle/>
          <a:p>
            <a:endParaRPr lang="id-ID" dirty="0"/>
          </a:p>
        </p:txBody>
      </p:sp>
    </p:spTree>
    <p:extLst>
      <p:ext uri="{BB962C8B-B14F-4D97-AF65-F5344CB8AC3E}">
        <p14:creationId xmlns:p14="http://schemas.microsoft.com/office/powerpoint/2010/main" val="29928702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nodePh="1">
                                  <p:stCondLst>
                                    <p:cond delay="0"/>
                                  </p:stCondLst>
                                  <p:endCondLst>
                                    <p:cond evt="begin" delay="0">
                                      <p:tn val="5"/>
                                    </p:cond>
                                  </p:end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nodePh="1">
                                  <p:stCondLst>
                                    <p:cond delay="0"/>
                                  </p:stCondLst>
                                  <p:endCondLst>
                                    <p:cond evt="begin" delay="0">
                                      <p:tn val="9"/>
                                    </p:cond>
                                  </p:end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000"/>
                            </p:stCondLst>
                            <p:childTnLst>
                              <p:par>
                                <p:cTn id="13" presetID="10" presetClass="entr" presetSubtype="0" fill="hold" grpId="0" nodeType="afterEffect" nodePh="1">
                                  <p:stCondLst>
                                    <p:cond delay="0"/>
                                  </p:stCondLst>
                                  <p:endCondLst>
                                    <p:cond evt="begin" delay="0">
                                      <p:tn val="13"/>
                                    </p:cond>
                                  </p:end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par>
                          <p:cTn id="16" fill="hold">
                            <p:stCondLst>
                              <p:cond delay="1500"/>
                            </p:stCondLst>
                            <p:childTnLst>
                              <p:par>
                                <p:cTn id="17" presetID="10" presetClass="entr" presetSubtype="0" fill="hold" grpId="0" nodeType="afterEffect" nodePh="1">
                                  <p:stCondLst>
                                    <p:cond delay="0"/>
                                  </p:stCondLst>
                                  <p:endCondLst>
                                    <p:cond evt="begin" delay="0">
                                      <p:tn val="17"/>
                                    </p:cond>
                                  </p:end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P spid="5" grpId="0"/>
      <p:bldP spid="6" grpId="0"/>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7" name="Picture Placeholder 4"/>
          <p:cNvSpPr>
            <a:spLocks noGrp="1"/>
          </p:cNvSpPr>
          <p:nvPr>
            <p:ph type="pic" sz="quarter" idx="11"/>
          </p:nvPr>
        </p:nvSpPr>
        <p:spPr>
          <a:xfrm>
            <a:off x="188686" y="188686"/>
            <a:ext cx="6212115" cy="6463356"/>
          </a:xfrm>
          <a:prstGeom prst="rect">
            <a:avLst/>
          </a:prstGeom>
          <a:solidFill>
            <a:schemeClr val="bg1">
              <a:lumMod val="85000"/>
            </a:schemeClr>
          </a:solidFill>
        </p:spPr>
        <p:txBody>
          <a:bodyPr/>
          <a:lstStyle/>
          <a:p>
            <a:endParaRPr lang="id-ID"/>
          </a:p>
        </p:txBody>
      </p:sp>
    </p:spTree>
    <p:extLst>
      <p:ext uri="{BB962C8B-B14F-4D97-AF65-F5344CB8AC3E}">
        <p14:creationId xmlns:p14="http://schemas.microsoft.com/office/powerpoint/2010/main" val="23999389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7" name="Picture Placeholder 4"/>
          <p:cNvSpPr>
            <a:spLocks noGrp="1"/>
          </p:cNvSpPr>
          <p:nvPr>
            <p:ph type="pic" sz="quarter" idx="11"/>
          </p:nvPr>
        </p:nvSpPr>
        <p:spPr>
          <a:xfrm>
            <a:off x="0" y="0"/>
            <a:ext cx="12192000" cy="4013200"/>
          </a:xfrm>
          <a:prstGeom prst="rect">
            <a:avLst/>
          </a:prstGeom>
          <a:solidFill>
            <a:schemeClr val="bg1">
              <a:lumMod val="85000"/>
            </a:schemeClr>
          </a:solidFill>
        </p:spPr>
        <p:txBody>
          <a:bodyPr/>
          <a:lstStyle/>
          <a:p>
            <a:endParaRPr lang="id-ID"/>
          </a:p>
        </p:txBody>
      </p:sp>
    </p:spTree>
    <p:extLst>
      <p:ext uri="{BB962C8B-B14F-4D97-AF65-F5344CB8AC3E}">
        <p14:creationId xmlns:p14="http://schemas.microsoft.com/office/powerpoint/2010/main" val="38176527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4" name="Rectangle 3"/>
          <p:cNvSpPr/>
          <p:nvPr userDrawn="1"/>
        </p:nvSpPr>
        <p:spPr>
          <a:xfrm>
            <a:off x="933450" y="781050"/>
            <a:ext cx="8362950" cy="4019550"/>
          </a:xfrm>
          <a:prstGeom prst="rect">
            <a:avLst/>
          </a:prstGeom>
          <a:solidFill>
            <a:schemeClr val="accent1"/>
          </a:solidFill>
          <a:ln>
            <a:noFill/>
          </a:ln>
          <a:effectLst>
            <a:outerShdw blurRad="342900" dist="101600" dir="5400000" sx="105000" sy="105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Picture Placeholder 4"/>
          <p:cNvSpPr>
            <a:spLocks noGrp="1"/>
          </p:cNvSpPr>
          <p:nvPr>
            <p:ph type="pic" sz="quarter" idx="11"/>
          </p:nvPr>
        </p:nvSpPr>
        <p:spPr>
          <a:xfrm>
            <a:off x="3117039" y="1397000"/>
            <a:ext cx="8162925" cy="4013200"/>
          </a:xfrm>
          <a:prstGeom prst="rect">
            <a:avLst/>
          </a:prstGeom>
          <a:solidFill>
            <a:schemeClr val="bg1">
              <a:lumMod val="85000"/>
            </a:schemeClr>
          </a:solidFill>
        </p:spPr>
        <p:txBody>
          <a:bodyPr/>
          <a:lstStyle/>
          <a:p>
            <a:endParaRPr lang="id-ID"/>
          </a:p>
        </p:txBody>
      </p:sp>
      <p:sp>
        <p:nvSpPr>
          <p:cNvPr id="7" name="Freeform 13"/>
          <p:cNvSpPr>
            <a:spLocks noEditPoints="1"/>
          </p:cNvSpPr>
          <p:nvPr userDrawn="1"/>
        </p:nvSpPr>
        <p:spPr bwMode="auto">
          <a:xfrm>
            <a:off x="1133475" y="781050"/>
            <a:ext cx="1885726" cy="2684385"/>
          </a:xfrm>
          <a:custGeom>
            <a:avLst/>
            <a:gdLst>
              <a:gd name="T0" fmla="*/ 3083 w 11560"/>
              <a:gd name="T1" fmla="*/ 2545 h 16456"/>
              <a:gd name="T2" fmla="*/ 3952 w 11560"/>
              <a:gd name="T3" fmla="*/ 3309 h 16456"/>
              <a:gd name="T4" fmla="*/ 7002 w 11560"/>
              <a:gd name="T5" fmla="*/ 6919 h 16456"/>
              <a:gd name="T6" fmla="*/ 6153 w 11560"/>
              <a:gd name="T7" fmla="*/ 8062 h 16456"/>
              <a:gd name="T8" fmla="*/ 2543 w 11560"/>
              <a:gd name="T9" fmla="*/ 8962 h 16456"/>
              <a:gd name="T10" fmla="*/ 1472 w 11560"/>
              <a:gd name="T11" fmla="*/ 8829 h 16456"/>
              <a:gd name="T12" fmla="*/ 1153 w 11560"/>
              <a:gd name="T13" fmla="*/ 9087 h 16456"/>
              <a:gd name="T14" fmla="*/ 1721 w 11560"/>
              <a:gd name="T15" fmla="*/ 11088 h 16456"/>
              <a:gd name="T16" fmla="*/ 1820 w 11560"/>
              <a:gd name="T17" fmla="*/ 12101 h 16456"/>
              <a:gd name="T18" fmla="*/ 1080 w 11560"/>
              <a:gd name="T19" fmla="*/ 13437 h 16456"/>
              <a:gd name="T20" fmla="*/ 459 w 11560"/>
              <a:gd name="T21" fmla="*/ 14604 h 16456"/>
              <a:gd name="T22" fmla="*/ 195 w 11560"/>
              <a:gd name="T23" fmla="*/ 15615 h 16456"/>
              <a:gd name="T24" fmla="*/ 870 w 11560"/>
              <a:gd name="T25" fmla="*/ 15371 h 16456"/>
              <a:gd name="T26" fmla="*/ 1199 w 11560"/>
              <a:gd name="T27" fmla="*/ 15101 h 16456"/>
              <a:gd name="T28" fmla="*/ 988 w 11560"/>
              <a:gd name="T29" fmla="*/ 15823 h 16456"/>
              <a:gd name="T30" fmla="*/ 1763 w 11560"/>
              <a:gd name="T31" fmla="*/ 16196 h 16456"/>
              <a:gd name="T32" fmla="*/ 2037 w 11560"/>
              <a:gd name="T33" fmla="*/ 15240 h 16456"/>
              <a:gd name="T34" fmla="*/ 2114 w 11560"/>
              <a:gd name="T35" fmla="*/ 13528 h 16456"/>
              <a:gd name="T36" fmla="*/ 3841 w 11560"/>
              <a:gd name="T37" fmla="*/ 13107 h 16456"/>
              <a:gd name="T38" fmla="*/ 5198 w 11560"/>
              <a:gd name="T39" fmla="*/ 11448 h 16456"/>
              <a:gd name="T40" fmla="*/ 9102 w 11560"/>
              <a:gd name="T41" fmla="*/ 10742 h 16456"/>
              <a:gd name="T42" fmla="*/ 8813 w 11560"/>
              <a:gd name="T43" fmla="*/ 11973 h 16456"/>
              <a:gd name="T44" fmla="*/ 8427 w 11560"/>
              <a:gd name="T45" fmla="*/ 12676 h 16456"/>
              <a:gd name="T46" fmla="*/ 9068 w 11560"/>
              <a:gd name="T47" fmla="*/ 13103 h 16456"/>
              <a:gd name="T48" fmla="*/ 9466 w 11560"/>
              <a:gd name="T49" fmla="*/ 12309 h 16456"/>
              <a:gd name="T50" fmla="*/ 9978 w 11560"/>
              <a:gd name="T51" fmla="*/ 10798 h 16456"/>
              <a:gd name="T52" fmla="*/ 10624 w 11560"/>
              <a:gd name="T53" fmla="*/ 9619 h 16456"/>
              <a:gd name="T54" fmla="*/ 10707 w 11560"/>
              <a:gd name="T55" fmla="*/ 11020 h 16456"/>
              <a:gd name="T56" fmla="*/ 10438 w 11560"/>
              <a:gd name="T57" fmla="*/ 11839 h 16456"/>
              <a:gd name="T58" fmla="*/ 10988 w 11560"/>
              <a:gd name="T59" fmla="*/ 12601 h 16456"/>
              <a:gd name="T60" fmla="*/ 11330 w 11560"/>
              <a:gd name="T61" fmla="*/ 11629 h 16456"/>
              <a:gd name="T62" fmla="*/ 11537 w 11560"/>
              <a:gd name="T63" fmla="*/ 9474 h 16456"/>
              <a:gd name="T64" fmla="*/ 10815 w 11560"/>
              <a:gd name="T65" fmla="*/ 8884 h 16456"/>
              <a:gd name="T66" fmla="*/ 9423 w 11560"/>
              <a:gd name="T67" fmla="*/ 7609 h 16456"/>
              <a:gd name="T68" fmla="*/ 8073 w 11560"/>
              <a:gd name="T69" fmla="*/ 6064 h 16456"/>
              <a:gd name="T70" fmla="*/ 9278 w 11560"/>
              <a:gd name="T71" fmla="*/ 5933 h 16456"/>
              <a:gd name="T72" fmla="*/ 9837 w 11560"/>
              <a:gd name="T73" fmla="*/ 5207 h 16456"/>
              <a:gd name="T74" fmla="*/ 8819 w 11560"/>
              <a:gd name="T75" fmla="*/ 4558 h 16456"/>
              <a:gd name="T76" fmla="*/ 7789 w 11560"/>
              <a:gd name="T77" fmla="*/ 4054 h 16456"/>
              <a:gd name="T78" fmla="*/ 8066 w 11560"/>
              <a:gd name="T79" fmla="*/ 3171 h 16456"/>
              <a:gd name="T80" fmla="*/ 8478 w 11560"/>
              <a:gd name="T81" fmla="*/ 2405 h 16456"/>
              <a:gd name="T82" fmla="*/ 8072 w 11560"/>
              <a:gd name="T83" fmla="*/ 2694 h 16456"/>
              <a:gd name="T84" fmla="*/ 7164 w 11560"/>
              <a:gd name="T85" fmla="*/ 2403 h 16456"/>
              <a:gd name="T86" fmla="*/ 7548 w 11560"/>
              <a:gd name="T87" fmla="*/ 2982 h 16456"/>
              <a:gd name="T88" fmla="*/ 6275 w 11560"/>
              <a:gd name="T89" fmla="*/ 3593 h 16456"/>
              <a:gd name="T90" fmla="*/ 4594 w 11560"/>
              <a:gd name="T91" fmla="*/ 3107 h 16456"/>
              <a:gd name="T92" fmla="*/ 4473 w 11560"/>
              <a:gd name="T93" fmla="*/ 1053 h 16456"/>
              <a:gd name="T94" fmla="*/ 4329 w 11560"/>
              <a:gd name="T95" fmla="*/ 267 h 16456"/>
              <a:gd name="T96" fmla="*/ 3821 w 11560"/>
              <a:gd name="T97" fmla="*/ 656 h 16456"/>
              <a:gd name="T98" fmla="*/ 3972 w 11560"/>
              <a:gd name="T99" fmla="*/ 1203 h 16456"/>
              <a:gd name="T100" fmla="*/ 2783 w 11560"/>
              <a:gd name="T101" fmla="*/ 947 h 16456"/>
              <a:gd name="T102" fmla="*/ 3845 w 11560"/>
              <a:gd name="T103" fmla="*/ 1814 h 16456"/>
              <a:gd name="T104" fmla="*/ 2706 w 11560"/>
              <a:gd name="T105" fmla="*/ 2354 h 16456"/>
              <a:gd name="T106" fmla="*/ 2701 w 11560"/>
              <a:gd name="T107" fmla="*/ 2677 h 16456"/>
              <a:gd name="T108" fmla="*/ 2640 w 11560"/>
              <a:gd name="T109" fmla="*/ 3377 h 16456"/>
              <a:gd name="T110" fmla="*/ 2518 w 11560"/>
              <a:gd name="T111" fmla="*/ 3592 h 16456"/>
              <a:gd name="T112" fmla="*/ 4290 w 11560"/>
              <a:gd name="T113" fmla="*/ 3749 h 16456"/>
              <a:gd name="T114" fmla="*/ 4077 w 11560"/>
              <a:gd name="T115" fmla="*/ 4327 h 16456"/>
              <a:gd name="T116" fmla="*/ 5846 w 11560"/>
              <a:gd name="T117" fmla="*/ 4071 h 16456"/>
              <a:gd name="T118" fmla="*/ 6558 w 11560"/>
              <a:gd name="T119" fmla="*/ 4257 h 16456"/>
              <a:gd name="T120" fmla="*/ 5593 w 11560"/>
              <a:gd name="T121" fmla="*/ 4299 h 16456"/>
              <a:gd name="T122" fmla="*/ 5432 w 11560"/>
              <a:gd name="T123" fmla="*/ 4659 h 16456"/>
              <a:gd name="T124" fmla="*/ 5825 w 11560"/>
              <a:gd name="T125" fmla="*/ 5098 h 16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560" h="16456">
                <a:moveTo>
                  <a:pt x="6449" y="5963"/>
                </a:moveTo>
                <a:lnTo>
                  <a:pt x="6472" y="6003"/>
                </a:lnTo>
                <a:lnTo>
                  <a:pt x="6496" y="6046"/>
                </a:lnTo>
                <a:lnTo>
                  <a:pt x="6521" y="6088"/>
                </a:lnTo>
                <a:lnTo>
                  <a:pt x="6547" y="6132"/>
                </a:lnTo>
                <a:lnTo>
                  <a:pt x="6575" y="6177"/>
                </a:lnTo>
                <a:lnTo>
                  <a:pt x="6604" y="6222"/>
                </a:lnTo>
                <a:lnTo>
                  <a:pt x="6633" y="6270"/>
                </a:lnTo>
                <a:lnTo>
                  <a:pt x="6665" y="6318"/>
                </a:lnTo>
                <a:lnTo>
                  <a:pt x="6679" y="6341"/>
                </a:lnTo>
                <a:lnTo>
                  <a:pt x="6449" y="5963"/>
                </a:lnTo>
                <a:close/>
                <a:moveTo>
                  <a:pt x="2988" y="3022"/>
                </a:moveTo>
                <a:lnTo>
                  <a:pt x="2974" y="2980"/>
                </a:lnTo>
                <a:lnTo>
                  <a:pt x="2959" y="2939"/>
                </a:lnTo>
                <a:lnTo>
                  <a:pt x="2944" y="2900"/>
                </a:lnTo>
                <a:lnTo>
                  <a:pt x="2927" y="2863"/>
                </a:lnTo>
                <a:lnTo>
                  <a:pt x="2911" y="2828"/>
                </a:lnTo>
                <a:lnTo>
                  <a:pt x="2893" y="2794"/>
                </a:lnTo>
                <a:lnTo>
                  <a:pt x="2875" y="2762"/>
                </a:lnTo>
                <a:lnTo>
                  <a:pt x="2856" y="2731"/>
                </a:lnTo>
                <a:lnTo>
                  <a:pt x="2838" y="2702"/>
                </a:lnTo>
                <a:lnTo>
                  <a:pt x="2819" y="2674"/>
                </a:lnTo>
                <a:lnTo>
                  <a:pt x="2800" y="2648"/>
                </a:lnTo>
                <a:lnTo>
                  <a:pt x="2780" y="2624"/>
                </a:lnTo>
                <a:lnTo>
                  <a:pt x="2760" y="2600"/>
                </a:lnTo>
                <a:lnTo>
                  <a:pt x="2741" y="2578"/>
                </a:lnTo>
                <a:lnTo>
                  <a:pt x="2721" y="2558"/>
                </a:lnTo>
                <a:lnTo>
                  <a:pt x="2703" y="2538"/>
                </a:lnTo>
                <a:lnTo>
                  <a:pt x="2746" y="2541"/>
                </a:lnTo>
                <a:lnTo>
                  <a:pt x="2789" y="2543"/>
                </a:lnTo>
                <a:lnTo>
                  <a:pt x="2836" y="2546"/>
                </a:lnTo>
                <a:lnTo>
                  <a:pt x="2882" y="2547"/>
                </a:lnTo>
                <a:lnTo>
                  <a:pt x="2930" y="2548"/>
                </a:lnTo>
                <a:lnTo>
                  <a:pt x="2980" y="2547"/>
                </a:lnTo>
                <a:lnTo>
                  <a:pt x="3030" y="2546"/>
                </a:lnTo>
                <a:lnTo>
                  <a:pt x="3083" y="2545"/>
                </a:lnTo>
                <a:lnTo>
                  <a:pt x="3145" y="2542"/>
                </a:lnTo>
                <a:lnTo>
                  <a:pt x="3203" y="2543"/>
                </a:lnTo>
                <a:lnTo>
                  <a:pt x="3261" y="2546"/>
                </a:lnTo>
                <a:lnTo>
                  <a:pt x="3316" y="2551"/>
                </a:lnTo>
                <a:lnTo>
                  <a:pt x="3369" y="2557"/>
                </a:lnTo>
                <a:lnTo>
                  <a:pt x="3421" y="2565"/>
                </a:lnTo>
                <a:lnTo>
                  <a:pt x="3470" y="2574"/>
                </a:lnTo>
                <a:lnTo>
                  <a:pt x="3518" y="2586"/>
                </a:lnTo>
                <a:lnTo>
                  <a:pt x="3563" y="2599"/>
                </a:lnTo>
                <a:lnTo>
                  <a:pt x="3606" y="2613"/>
                </a:lnTo>
                <a:lnTo>
                  <a:pt x="3647" y="2630"/>
                </a:lnTo>
                <a:lnTo>
                  <a:pt x="3686" y="2647"/>
                </a:lnTo>
                <a:lnTo>
                  <a:pt x="3724" y="2666"/>
                </a:lnTo>
                <a:lnTo>
                  <a:pt x="3759" y="2685"/>
                </a:lnTo>
                <a:lnTo>
                  <a:pt x="3792" y="2707"/>
                </a:lnTo>
                <a:lnTo>
                  <a:pt x="3822" y="2730"/>
                </a:lnTo>
                <a:lnTo>
                  <a:pt x="3850" y="2753"/>
                </a:lnTo>
                <a:lnTo>
                  <a:pt x="3877" y="2778"/>
                </a:lnTo>
                <a:lnTo>
                  <a:pt x="3901" y="2804"/>
                </a:lnTo>
                <a:lnTo>
                  <a:pt x="3923" y="2830"/>
                </a:lnTo>
                <a:lnTo>
                  <a:pt x="3943" y="2857"/>
                </a:lnTo>
                <a:lnTo>
                  <a:pt x="3960" y="2886"/>
                </a:lnTo>
                <a:lnTo>
                  <a:pt x="3976" y="2915"/>
                </a:lnTo>
                <a:lnTo>
                  <a:pt x="3988" y="2945"/>
                </a:lnTo>
                <a:lnTo>
                  <a:pt x="4000" y="2974"/>
                </a:lnTo>
                <a:lnTo>
                  <a:pt x="4008" y="3005"/>
                </a:lnTo>
                <a:lnTo>
                  <a:pt x="4014" y="3037"/>
                </a:lnTo>
                <a:lnTo>
                  <a:pt x="4017" y="3069"/>
                </a:lnTo>
                <a:lnTo>
                  <a:pt x="4019" y="3101"/>
                </a:lnTo>
                <a:lnTo>
                  <a:pt x="4018" y="3134"/>
                </a:lnTo>
                <a:lnTo>
                  <a:pt x="4014" y="3167"/>
                </a:lnTo>
                <a:lnTo>
                  <a:pt x="4009" y="3200"/>
                </a:lnTo>
                <a:lnTo>
                  <a:pt x="4001" y="3229"/>
                </a:lnTo>
                <a:lnTo>
                  <a:pt x="3987" y="3257"/>
                </a:lnTo>
                <a:lnTo>
                  <a:pt x="3972" y="3284"/>
                </a:lnTo>
                <a:lnTo>
                  <a:pt x="3952" y="3309"/>
                </a:lnTo>
                <a:lnTo>
                  <a:pt x="3929" y="3331"/>
                </a:lnTo>
                <a:lnTo>
                  <a:pt x="3903" y="3352"/>
                </a:lnTo>
                <a:lnTo>
                  <a:pt x="3875" y="3370"/>
                </a:lnTo>
                <a:lnTo>
                  <a:pt x="3844" y="3388"/>
                </a:lnTo>
                <a:lnTo>
                  <a:pt x="3810" y="3402"/>
                </a:lnTo>
                <a:lnTo>
                  <a:pt x="3775" y="3415"/>
                </a:lnTo>
                <a:lnTo>
                  <a:pt x="3738" y="3425"/>
                </a:lnTo>
                <a:lnTo>
                  <a:pt x="3700" y="3432"/>
                </a:lnTo>
                <a:lnTo>
                  <a:pt x="3660" y="3438"/>
                </a:lnTo>
                <a:lnTo>
                  <a:pt x="3618" y="3441"/>
                </a:lnTo>
                <a:lnTo>
                  <a:pt x="3577" y="3441"/>
                </a:lnTo>
                <a:lnTo>
                  <a:pt x="3535" y="3439"/>
                </a:lnTo>
                <a:lnTo>
                  <a:pt x="3493" y="3435"/>
                </a:lnTo>
                <a:lnTo>
                  <a:pt x="3451" y="3428"/>
                </a:lnTo>
                <a:lnTo>
                  <a:pt x="3408" y="3419"/>
                </a:lnTo>
                <a:lnTo>
                  <a:pt x="3366" y="3406"/>
                </a:lnTo>
                <a:lnTo>
                  <a:pt x="3325" y="3391"/>
                </a:lnTo>
                <a:lnTo>
                  <a:pt x="3285" y="3372"/>
                </a:lnTo>
                <a:lnTo>
                  <a:pt x="3246" y="3352"/>
                </a:lnTo>
                <a:lnTo>
                  <a:pt x="3209" y="3327"/>
                </a:lnTo>
                <a:lnTo>
                  <a:pt x="3172" y="3300"/>
                </a:lnTo>
                <a:lnTo>
                  <a:pt x="3138" y="3271"/>
                </a:lnTo>
                <a:lnTo>
                  <a:pt x="3107" y="3238"/>
                </a:lnTo>
                <a:lnTo>
                  <a:pt x="3077" y="3201"/>
                </a:lnTo>
                <a:lnTo>
                  <a:pt x="3050" y="3162"/>
                </a:lnTo>
                <a:lnTo>
                  <a:pt x="3026" y="3118"/>
                </a:lnTo>
                <a:lnTo>
                  <a:pt x="3006" y="3072"/>
                </a:lnTo>
                <a:lnTo>
                  <a:pt x="2988" y="3022"/>
                </a:lnTo>
                <a:close/>
                <a:moveTo>
                  <a:pt x="6797" y="6528"/>
                </a:moveTo>
                <a:lnTo>
                  <a:pt x="6835" y="6593"/>
                </a:lnTo>
                <a:lnTo>
                  <a:pt x="6871" y="6655"/>
                </a:lnTo>
                <a:lnTo>
                  <a:pt x="6903" y="6714"/>
                </a:lnTo>
                <a:lnTo>
                  <a:pt x="6932" y="6770"/>
                </a:lnTo>
                <a:lnTo>
                  <a:pt x="6959" y="6822"/>
                </a:lnTo>
                <a:lnTo>
                  <a:pt x="6982" y="6871"/>
                </a:lnTo>
                <a:lnTo>
                  <a:pt x="7002" y="6919"/>
                </a:lnTo>
                <a:lnTo>
                  <a:pt x="7020" y="6962"/>
                </a:lnTo>
                <a:lnTo>
                  <a:pt x="7035" y="7003"/>
                </a:lnTo>
                <a:lnTo>
                  <a:pt x="7047" y="7042"/>
                </a:lnTo>
                <a:lnTo>
                  <a:pt x="7058" y="7078"/>
                </a:lnTo>
                <a:lnTo>
                  <a:pt x="7066" y="7111"/>
                </a:lnTo>
                <a:lnTo>
                  <a:pt x="7072" y="7143"/>
                </a:lnTo>
                <a:lnTo>
                  <a:pt x="7076" y="7173"/>
                </a:lnTo>
                <a:lnTo>
                  <a:pt x="7078" y="7200"/>
                </a:lnTo>
                <a:lnTo>
                  <a:pt x="7078" y="7225"/>
                </a:lnTo>
                <a:lnTo>
                  <a:pt x="7077" y="7249"/>
                </a:lnTo>
                <a:lnTo>
                  <a:pt x="7075" y="7270"/>
                </a:lnTo>
                <a:lnTo>
                  <a:pt x="7071" y="7291"/>
                </a:lnTo>
                <a:lnTo>
                  <a:pt x="7067" y="7310"/>
                </a:lnTo>
                <a:lnTo>
                  <a:pt x="7061" y="7327"/>
                </a:lnTo>
                <a:lnTo>
                  <a:pt x="7054" y="7343"/>
                </a:lnTo>
                <a:lnTo>
                  <a:pt x="7045" y="7358"/>
                </a:lnTo>
                <a:lnTo>
                  <a:pt x="7037" y="7372"/>
                </a:lnTo>
                <a:lnTo>
                  <a:pt x="7028" y="7386"/>
                </a:lnTo>
                <a:lnTo>
                  <a:pt x="7019" y="7398"/>
                </a:lnTo>
                <a:lnTo>
                  <a:pt x="7008" y="7409"/>
                </a:lnTo>
                <a:lnTo>
                  <a:pt x="6998" y="7421"/>
                </a:lnTo>
                <a:lnTo>
                  <a:pt x="6977" y="7440"/>
                </a:lnTo>
                <a:lnTo>
                  <a:pt x="6957" y="7460"/>
                </a:lnTo>
                <a:lnTo>
                  <a:pt x="6923" y="7493"/>
                </a:lnTo>
                <a:lnTo>
                  <a:pt x="6864" y="7545"/>
                </a:lnTo>
                <a:lnTo>
                  <a:pt x="6826" y="7578"/>
                </a:lnTo>
                <a:lnTo>
                  <a:pt x="6782" y="7615"/>
                </a:lnTo>
                <a:lnTo>
                  <a:pt x="6732" y="7656"/>
                </a:lnTo>
                <a:lnTo>
                  <a:pt x="6677" y="7700"/>
                </a:lnTo>
                <a:lnTo>
                  <a:pt x="6617" y="7747"/>
                </a:lnTo>
                <a:lnTo>
                  <a:pt x="6551" y="7796"/>
                </a:lnTo>
                <a:lnTo>
                  <a:pt x="6481" y="7846"/>
                </a:lnTo>
                <a:lnTo>
                  <a:pt x="6406" y="7900"/>
                </a:lnTo>
                <a:lnTo>
                  <a:pt x="6326" y="7953"/>
                </a:lnTo>
                <a:lnTo>
                  <a:pt x="6242" y="8008"/>
                </a:lnTo>
                <a:lnTo>
                  <a:pt x="6153" y="8062"/>
                </a:lnTo>
                <a:lnTo>
                  <a:pt x="6061" y="8118"/>
                </a:lnTo>
                <a:lnTo>
                  <a:pt x="5965" y="8172"/>
                </a:lnTo>
                <a:lnTo>
                  <a:pt x="5864" y="8226"/>
                </a:lnTo>
                <a:lnTo>
                  <a:pt x="5760" y="8278"/>
                </a:lnTo>
                <a:lnTo>
                  <a:pt x="5653" y="8330"/>
                </a:lnTo>
                <a:lnTo>
                  <a:pt x="5542" y="8378"/>
                </a:lnTo>
                <a:lnTo>
                  <a:pt x="5427" y="8425"/>
                </a:lnTo>
                <a:lnTo>
                  <a:pt x="5311" y="8469"/>
                </a:lnTo>
                <a:lnTo>
                  <a:pt x="5190" y="8510"/>
                </a:lnTo>
                <a:lnTo>
                  <a:pt x="5068" y="8547"/>
                </a:lnTo>
                <a:lnTo>
                  <a:pt x="4942" y="8580"/>
                </a:lnTo>
                <a:lnTo>
                  <a:pt x="4814" y="8609"/>
                </a:lnTo>
                <a:lnTo>
                  <a:pt x="4685" y="8632"/>
                </a:lnTo>
                <a:lnTo>
                  <a:pt x="4553" y="8651"/>
                </a:lnTo>
                <a:lnTo>
                  <a:pt x="4419" y="8664"/>
                </a:lnTo>
                <a:lnTo>
                  <a:pt x="4283" y="8671"/>
                </a:lnTo>
                <a:lnTo>
                  <a:pt x="4146" y="8672"/>
                </a:lnTo>
                <a:lnTo>
                  <a:pt x="4011" y="8671"/>
                </a:lnTo>
                <a:lnTo>
                  <a:pt x="3883" y="8673"/>
                </a:lnTo>
                <a:lnTo>
                  <a:pt x="3762" y="8677"/>
                </a:lnTo>
                <a:lnTo>
                  <a:pt x="3646" y="8684"/>
                </a:lnTo>
                <a:lnTo>
                  <a:pt x="3537" y="8692"/>
                </a:lnTo>
                <a:lnTo>
                  <a:pt x="3434" y="8703"/>
                </a:lnTo>
                <a:lnTo>
                  <a:pt x="3337" y="8716"/>
                </a:lnTo>
                <a:lnTo>
                  <a:pt x="3246" y="8730"/>
                </a:lnTo>
                <a:lnTo>
                  <a:pt x="3158" y="8746"/>
                </a:lnTo>
                <a:lnTo>
                  <a:pt x="3077" y="8764"/>
                </a:lnTo>
                <a:lnTo>
                  <a:pt x="3000" y="8782"/>
                </a:lnTo>
                <a:lnTo>
                  <a:pt x="2928" y="8802"/>
                </a:lnTo>
                <a:lnTo>
                  <a:pt x="2861" y="8824"/>
                </a:lnTo>
                <a:lnTo>
                  <a:pt x="2799" y="8845"/>
                </a:lnTo>
                <a:lnTo>
                  <a:pt x="2740" y="8868"/>
                </a:lnTo>
                <a:lnTo>
                  <a:pt x="2685" y="8891"/>
                </a:lnTo>
                <a:lnTo>
                  <a:pt x="2635" y="8915"/>
                </a:lnTo>
                <a:lnTo>
                  <a:pt x="2587" y="8939"/>
                </a:lnTo>
                <a:lnTo>
                  <a:pt x="2543" y="8962"/>
                </a:lnTo>
                <a:lnTo>
                  <a:pt x="2503" y="8986"/>
                </a:lnTo>
                <a:lnTo>
                  <a:pt x="2465" y="9011"/>
                </a:lnTo>
                <a:lnTo>
                  <a:pt x="2430" y="9033"/>
                </a:lnTo>
                <a:lnTo>
                  <a:pt x="2398" y="9057"/>
                </a:lnTo>
                <a:lnTo>
                  <a:pt x="2368" y="9079"/>
                </a:lnTo>
                <a:lnTo>
                  <a:pt x="2314" y="9121"/>
                </a:lnTo>
                <a:lnTo>
                  <a:pt x="2268" y="9159"/>
                </a:lnTo>
                <a:lnTo>
                  <a:pt x="2248" y="9176"/>
                </a:lnTo>
                <a:lnTo>
                  <a:pt x="2228" y="9192"/>
                </a:lnTo>
                <a:lnTo>
                  <a:pt x="2210" y="9205"/>
                </a:lnTo>
                <a:lnTo>
                  <a:pt x="2193" y="9217"/>
                </a:lnTo>
                <a:lnTo>
                  <a:pt x="2186" y="9218"/>
                </a:lnTo>
                <a:lnTo>
                  <a:pt x="2167" y="9219"/>
                </a:lnTo>
                <a:lnTo>
                  <a:pt x="2153" y="9219"/>
                </a:lnTo>
                <a:lnTo>
                  <a:pt x="2136" y="9219"/>
                </a:lnTo>
                <a:lnTo>
                  <a:pt x="2118" y="9218"/>
                </a:lnTo>
                <a:lnTo>
                  <a:pt x="2096" y="9217"/>
                </a:lnTo>
                <a:lnTo>
                  <a:pt x="2073" y="9215"/>
                </a:lnTo>
                <a:lnTo>
                  <a:pt x="2048" y="9212"/>
                </a:lnTo>
                <a:lnTo>
                  <a:pt x="2021" y="9207"/>
                </a:lnTo>
                <a:lnTo>
                  <a:pt x="1992" y="9201"/>
                </a:lnTo>
                <a:lnTo>
                  <a:pt x="1961" y="9194"/>
                </a:lnTo>
                <a:lnTo>
                  <a:pt x="1930" y="9185"/>
                </a:lnTo>
                <a:lnTo>
                  <a:pt x="1897" y="9173"/>
                </a:lnTo>
                <a:lnTo>
                  <a:pt x="1863" y="9160"/>
                </a:lnTo>
                <a:lnTo>
                  <a:pt x="1828" y="9144"/>
                </a:lnTo>
                <a:lnTo>
                  <a:pt x="1793" y="9127"/>
                </a:lnTo>
                <a:lnTo>
                  <a:pt x="1757" y="9106"/>
                </a:lnTo>
                <a:lnTo>
                  <a:pt x="1721" y="9083"/>
                </a:lnTo>
                <a:lnTo>
                  <a:pt x="1685" y="9057"/>
                </a:lnTo>
                <a:lnTo>
                  <a:pt x="1649" y="9027"/>
                </a:lnTo>
                <a:lnTo>
                  <a:pt x="1612" y="8995"/>
                </a:lnTo>
                <a:lnTo>
                  <a:pt x="1576" y="8959"/>
                </a:lnTo>
                <a:lnTo>
                  <a:pt x="1541" y="8919"/>
                </a:lnTo>
                <a:lnTo>
                  <a:pt x="1506" y="8876"/>
                </a:lnTo>
                <a:lnTo>
                  <a:pt x="1472" y="8829"/>
                </a:lnTo>
                <a:lnTo>
                  <a:pt x="1438" y="8777"/>
                </a:lnTo>
                <a:lnTo>
                  <a:pt x="1406" y="8722"/>
                </a:lnTo>
                <a:lnTo>
                  <a:pt x="1375" y="8661"/>
                </a:lnTo>
                <a:lnTo>
                  <a:pt x="1346" y="8596"/>
                </a:lnTo>
                <a:lnTo>
                  <a:pt x="1318" y="8527"/>
                </a:lnTo>
                <a:lnTo>
                  <a:pt x="1313" y="8516"/>
                </a:lnTo>
                <a:lnTo>
                  <a:pt x="1307" y="8507"/>
                </a:lnTo>
                <a:lnTo>
                  <a:pt x="1299" y="8498"/>
                </a:lnTo>
                <a:lnTo>
                  <a:pt x="1291" y="8492"/>
                </a:lnTo>
                <a:lnTo>
                  <a:pt x="1280" y="8487"/>
                </a:lnTo>
                <a:lnTo>
                  <a:pt x="1270" y="8483"/>
                </a:lnTo>
                <a:lnTo>
                  <a:pt x="1259" y="8481"/>
                </a:lnTo>
                <a:lnTo>
                  <a:pt x="1247" y="8480"/>
                </a:lnTo>
                <a:lnTo>
                  <a:pt x="1236" y="8481"/>
                </a:lnTo>
                <a:lnTo>
                  <a:pt x="1226" y="8484"/>
                </a:lnTo>
                <a:lnTo>
                  <a:pt x="1215" y="8489"/>
                </a:lnTo>
                <a:lnTo>
                  <a:pt x="1206" y="8494"/>
                </a:lnTo>
                <a:lnTo>
                  <a:pt x="1198" y="8502"/>
                </a:lnTo>
                <a:lnTo>
                  <a:pt x="1191" y="8511"/>
                </a:lnTo>
                <a:lnTo>
                  <a:pt x="1185" y="8520"/>
                </a:lnTo>
                <a:lnTo>
                  <a:pt x="1180" y="8531"/>
                </a:lnTo>
                <a:lnTo>
                  <a:pt x="1173" y="8558"/>
                </a:lnTo>
                <a:lnTo>
                  <a:pt x="1165" y="8586"/>
                </a:lnTo>
                <a:lnTo>
                  <a:pt x="1159" y="8617"/>
                </a:lnTo>
                <a:lnTo>
                  <a:pt x="1152" y="8648"/>
                </a:lnTo>
                <a:lnTo>
                  <a:pt x="1146" y="8682"/>
                </a:lnTo>
                <a:lnTo>
                  <a:pt x="1141" y="8716"/>
                </a:lnTo>
                <a:lnTo>
                  <a:pt x="1137" y="8752"/>
                </a:lnTo>
                <a:lnTo>
                  <a:pt x="1134" y="8789"/>
                </a:lnTo>
                <a:lnTo>
                  <a:pt x="1133" y="8828"/>
                </a:lnTo>
                <a:lnTo>
                  <a:pt x="1132" y="8868"/>
                </a:lnTo>
                <a:lnTo>
                  <a:pt x="1133" y="8909"/>
                </a:lnTo>
                <a:lnTo>
                  <a:pt x="1135" y="8952"/>
                </a:lnTo>
                <a:lnTo>
                  <a:pt x="1139" y="8995"/>
                </a:lnTo>
                <a:lnTo>
                  <a:pt x="1145" y="9041"/>
                </a:lnTo>
                <a:lnTo>
                  <a:pt x="1153" y="9087"/>
                </a:lnTo>
                <a:lnTo>
                  <a:pt x="1163" y="9134"/>
                </a:lnTo>
                <a:lnTo>
                  <a:pt x="1174" y="9181"/>
                </a:lnTo>
                <a:lnTo>
                  <a:pt x="1189" y="9231"/>
                </a:lnTo>
                <a:lnTo>
                  <a:pt x="1205" y="9281"/>
                </a:lnTo>
                <a:lnTo>
                  <a:pt x="1224" y="9333"/>
                </a:lnTo>
                <a:lnTo>
                  <a:pt x="1245" y="9385"/>
                </a:lnTo>
                <a:lnTo>
                  <a:pt x="1269" y="9438"/>
                </a:lnTo>
                <a:lnTo>
                  <a:pt x="1297" y="9492"/>
                </a:lnTo>
                <a:lnTo>
                  <a:pt x="1327" y="9547"/>
                </a:lnTo>
                <a:lnTo>
                  <a:pt x="1359" y="9602"/>
                </a:lnTo>
                <a:lnTo>
                  <a:pt x="1396" y="9658"/>
                </a:lnTo>
                <a:lnTo>
                  <a:pt x="1435" y="9714"/>
                </a:lnTo>
                <a:lnTo>
                  <a:pt x="1477" y="9772"/>
                </a:lnTo>
                <a:lnTo>
                  <a:pt x="1523" y="9830"/>
                </a:lnTo>
                <a:lnTo>
                  <a:pt x="1574" y="9889"/>
                </a:lnTo>
                <a:lnTo>
                  <a:pt x="1627" y="9948"/>
                </a:lnTo>
                <a:lnTo>
                  <a:pt x="1685" y="10007"/>
                </a:lnTo>
                <a:lnTo>
                  <a:pt x="1682" y="10019"/>
                </a:lnTo>
                <a:lnTo>
                  <a:pt x="1676" y="10048"/>
                </a:lnTo>
                <a:lnTo>
                  <a:pt x="1668" y="10098"/>
                </a:lnTo>
                <a:lnTo>
                  <a:pt x="1658" y="10165"/>
                </a:lnTo>
                <a:lnTo>
                  <a:pt x="1654" y="10204"/>
                </a:lnTo>
                <a:lnTo>
                  <a:pt x="1650" y="10247"/>
                </a:lnTo>
                <a:lnTo>
                  <a:pt x="1647" y="10294"/>
                </a:lnTo>
                <a:lnTo>
                  <a:pt x="1644" y="10345"/>
                </a:lnTo>
                <a:lnTo>
                  <a:pt x="1642" y="10398"/>
                </a:lnTo>
                <a:lnTo>
                  <a:pt x="1642" y="10456"/>
                </a:lnTo>
                <a:lnTo>
                  <a:pt x="1643" y="10515"/>
                </a:lnTo>
                <a:lnTo>
                  <a:pt x="1645" y="10579"/>
                </a:lnTo>
                <a:lnTo>
                  <a:pt x="1649" y="10645"/>
                </a:lnTo>
                <a:lnTo>
                  <a:pt x="1655" y="10713"/>
                </a:lnTo>
                <a:lnTo>
                  <a:pt x="1663" y="10784"/>
                </a:lnTo>
                <a:lnTo>
                  <a:pt x="1674" y="10857"/>
                </a:lnTo>
                <a:lnTo>
                  <a:pt x="1686" y="10932"/>
                </a:lnTo>
                <a:lnTo>
                  <a:pt x="1703" y="11009"/>
                </a:lnTo>
                <a:lnTo>
                  <a:pt x="1721" y="11088"/>
                </a:lnTo>
                <a:lnTo>
                  <a:pt x="1743" y="11168"/>
                </a:lnTo>
                <a:lnTo>
                  <a:pt x="1768" y="11251"/>
                </a:lnTo>
                <a:lnTo>
                  <a:pt x="1795" y="11334"/>
                </a:lnTo>
                <a:lnTo>
                  <a:pt x="1828" y="11418"/>
                </a:lnTo>
                <a:lnTo>
                  <a:pt x="1864" y="11504"/>
                </a:lnTo>
                <a:lnTo>
                  <a:pt x="1903" y="11589"/>
                </a:lnTo>
                <a:lnTo>
                  <a:pt x="1948" y="11677"/>
                </a:lnTo>
                <a:lnTo>
                  <a:pt x="1996" y="11763"/>
                </a:lnTo>
                <a:lnTo>
                  <a:pt x="2050" y="11850"/>
                </a:lnTo>
                <a:lnTo>
                  <a:pt x="2061" y="11864"/>
                </a:lnTo>
                <a:lnTo>
                  <a:pt x="2086" y="11897"/>
                </a:lnTo>
                <a:lnTo>
                  <a:pt x="2100" y="11918"/>
                </a:lnTo>
                <a:lnTo>
                  <a:pt x="2115" y="11943"/>
                </a:lnTo>
                <a:lnTo>
                  <a:pt x="2121" y="11955"/>
                </a:lnTo>
                <a:lnTo>
                  <a:pt x="2126" y="11969"/>
                </a:lnTo>
                <a:lnTo>
                  <a:pt x="2131" y="11981"/>
                </a:lnTo>
                <a:lnTo>
                  <a:pt x="2135" y="11994"/>
                </a:lnTo>
                <a:lnTo>
                  <a:pt x="2137" y="12008"/>
                </a:lnTo>
                <a:lnTo>
                  <a:pt x="2139" y="12020"/>
                </a:lnTo>
                <a:lnTo>
                  <a:pt x="2139" y="12032"/>
                </a:lnTo>
                <a:lnTo>
                  <a:pt x="2137" y="12045"/>
                </a:lnTo>
                <a:lnTo>
                  <a:pt x="2133" y="12056"/>
                </a:lnTo>
                <a:lnTo>
                  <a:pt x="2128" y="12066"/>
                </a:lnTo>
                <a:lnTo>
                  <a:pt x="2120" y="12076"/>
                </a:lnTo>
                <a:lnTo>
                  <a:pt x="2109" y="12085"/>
                </a:lnTo>
                <a:lnTo>
                  <a:pt x="2097" y="12093"/>
                </a:lnTo>
                <a:lnTo>
                  <a:pt x="2082" y="12099"/>
                </a:lnTo>
                <a:lnTo>
                  <a:pt x="2063" y="12104"/>
                </a:lnTo>
                <a:lnTo>
                  <a:pt x="2042" y="12109"/>
                </a:lnTo>
                <a:lnTo>
                  <a:pt x="2018" y="12111"/>
                </a:lnTo>
                <a:lnTo>
                  <a:pt x="1989" y="12112"/>
                </a:lnTo>
                <a:lnTo>
                  <a:pt x="1958" y="12111"/>
                </a:lnTo>
                <a:lnTo>
                  <a:pt x="1923" y="12109"/>
                </a:lnTo>
                <a:lnTo>
                  <a:pt x="1887" y="12104"/>
                </a:lnTo>
                <a:lnTo>
                  <a:pt x="1853" y="12102"/>
                </a:lnTo>
                <a:lnTo>
                  <a:pt x="1820" y="12101"/>
                </a:lnTo>
                <a:lnTo>
                  <a:pt x="1790" y="12101"/>
                </a:lnTo>
                <a:lnTo>
                  <a:pt x="1762" y="12101"/>
                </a:lnTo>
                <a:lnTo>
                  <a:pt x="1736" y="12103"/>
                </a:lnTo>
                <a:lnTo>
                  <a:pt x="1711" y="12105"/>
                </a:lnTo>
                <a:lnTo>
                  <a:pt x="1687" y="12110"/>
                </a:lnTo>
                <a:lnTo>
                  <a:pt x="1666" y="12114"/>
                </a:lnTo>
                <a:lnTo>
                  <a:pt x="1646" y="12120"/>
                </a:lnTo>
                <a:lnTo>
                  <a:pt x="1626" y="12126"/>
                </a:lnTo>
                <a:lnTo>
                  <a:pt x="1609" y="12133"/>
                </a:lnTo>
                <a:lnTo>
                  <a:pt x="1592" y="12141"/>
                </a:lnTo>
                <a:lnTo>
                  <a:pt x="1577" y="12150"/>
                </a:lnTo>
                <a:lnTo>
                  <a:pt x="1563" y="12160"/>
                </a:lnTo>
                <a:lnTo>
                  <a:pt x="1549" y="12170"/>
                </a:lnTo>
                <a:lnTo>
                  <a:pt x="1536" y="12183"/>
                </a:lnTo>
                <a:lnTo>
                  <a:pt x="1524" y="12195"/>
                </a:lnTo>
                <a:lnTo>
                  <a:pt x="1513" y="12207"/>
                </a:lnTo>
                <a:lnTo>
                  <a:pt x="1502" y="12222"/>
                </a:lnTo>
                <a:lnTo>
                  <a:pt x="1491" y="12236"/>
                </a:lnTo>
                <a:lnTo>
                  <a:pt x="1482" y="12251"/>
                </a:lnTo>
                <a:lnTo>
                  <a:pt x="1472" y="12268"/>
                </a:lnTo>
                <a:lnTo>
                  <a:pt x="1463" y="12284"/>
                </a:lnTo>
                <a:lnTo>
                  <a:pt x="1426" y="12359"/>
                </a:lnTo>
                <a:lnTo>
                  <a:pt x="1386" y="12446"/>
                </a:lnTo>
                <a:lnTo>
                  <a:pt x="1375" y="12471"/>
                </a:lnTo>
                <a:lnTo>
                  <a:pt x="1364" y="12500"/>
                </a:lnTo>
                <a:lnTo>
                  <a:pt x="1351" y="12534"/>
                </a:lnTo>
                <a:lnTo>
                  <a:pt x="1339" y="12572"/>
                </a:lnTo>
                <a:lnTo>
                  <a:pt x="1313" y="12660"/>
                </a:lnTo>
                <a:lnTo>
                  <a:pt x="1284" y="12761"/>
                </a:lnTo>
                <a:lnTo>
                  <a:pt x="1254" y="12871"/>
                </a:lnTo>
                <a:lnTo>
                  <a:pt x="1221" y="12990"/>
                </a:lnTo>
                <a:lnTo>
                  <a:pt x="1185" y="13114"/>
                </a:lnTo>
                <a:lnTo>
                  <a:pt x="1145" y="13243"/>
                </a:lnTo>
                <a:lnTo>
                  <a:pt x="1125" y="13308"/>
                </a:lnTo>
                <a:lnTo>
                  <a:pt x="1103" y="13373"/>
                </a:lnTo>
                <a:lnTo>
                  <a:pt x="1080" y="13437"/>
                </a:lnTo>
                <a:lnTo>
                  <a:pt x="1057" y="13501"/>
                </a:lnTo>
                <a:lnTo>
                  <a:pt x="1033" y="13564"/>
                </a:lnTo>
                <a:lnTo>
                  <a:pt x="1008" y="13627"/>
                </a:lnTo>
                <a:lnTo>
                  <a:pt x="983" y="13686"/>
                </a:lnTo>
                <a:lnTo>
                  <a:pt x="955" y="13746"/>
                </a:lnTo>
                <a:lnTo>
                  <a:pt x="927" y="13802"/>
                </a:lnTo>
                <a:lnTo>
                  <a:pt x="898" y="13857"/>
                </a:lnTo>
                <a:lnTo>
                  <a:pt x="868" y="13908"/>
                </a:lnTo>
                <a:lnTo>
                  <a:pt x="837" y="13958"/>
                </a:lnTo>
                <a:lnTo>
                  <a:pt x="805" y="14003"/>
                </a:lnTo>
                <a:lnTo>
                  <a:pt x="773" y="14045"/>
                </a:lnTo>
                <a:lnTo>
                  <a:pt x="739" y="14084"/>
                </a:lnTo>
                <a:lnTo>
                  <a:pt x="702" y="14119"/>
                </a:lnTo>
                <a:lnTo>
                  <a:pt x="668" y="14151"/>
                </a:lnTo>
                <a:lnTo>
                  <a:pt x="637" y="14182"/>
                </a:lnTo>
                <a:lnTo>
                  <a:pt x="609" y="14212"/>
                </a:lnTo>
                <a:lnTo>
                  <a:pt x="583" y="14241"/>
                </a:lnTo>
                <a:lnTo>
                  <a:pt x="560" y="14269"/>
                </a:lnTo>
                <a:lnTo>
                  <a:pt x="540" y="14296"/>
                </a:lnTo>
                <a:lnTo>
                  <a:pt x="521" y="14322"/>
                </a:lnTo>
                <a:lnTo>
                  <a:pt x="506" y="14348"/>
                </a:lnTo>
                <a:lnTo>
                  <a:pt x="492" y="14371"/>
                </a:lnTo>
                <a:lnTo>
                  <a:pt x="481" y="14395"/>
                </a:lnTo>
                <a:lnTo>
                  <a:pt x="472" y="14416"/>
                </a:lnTo>
                <a:lnTo>
                  <a:pt x="465" y="14438"/>
                </a:lnTo>
                <a:lnTo>
                  <a:pt x="458" y="14458"/>
                </a:lnTo>
                <a:lnTo>
                  <a:pt x="453" y="14477"/>
                </a:lnTo>
                <a:lnTo>
                  <a:pt x="450" y="14496"/>
                </a:lnTo>
                <a:lnTo>
                  <a:pt x="448" y="14512"/>
                </a:lnTo>
                <a:lnTo>
                  <a:pt x="448" y="14529"/>
                </a:lnTo>
                <a:lnTo>
                  <a:pt x="448" y="14544"/>
                </a:lnTo>
                <a:lnTo>
                  <a:pt x="449" y="14557"/>
                </a:lnTo>
                <a:lnTo>
                  <a:pt x="451" y="14571"/>
                </a:lnTo>
                <a:lnTo>
                  <a:pt x="453" y="14583"/>
                </a:lnTo>
                <a:lnTo>
                  <a:pt x="456" y="14594"/>
                </a:lnTo>
                <a:lnTo>
                  <a:pt x="459" y="14604"/>
                </a:lnTo>
                <a:lnTo>
                  <a:pt x="464" y="14613"/>
                </a:lnTo>
                <a:lnTo>
                  <a:pt x="471" y="14627"/>
                </a:lnTo>
                <a:lnTo>
                  <a:pt x="477" y="14639"/>
                </a:lnTo>
                <a:lnTo>
                  <a:pt x="481" y="14645"/>
                </a:lnTo>
                <a:lnTo>
                  <a:pt x="483" y="14647"/>
                </a:lnTo>
                <a:lnTo>
                  <a:pt x="460" y="14663"/>
                </a:lnTo>
                <a:lnTo>
                  <a:pt x="403" y="14709"/>
                </a:lnTo>
                <a:lnTo>
                  <a:pt x="364" y="14739"/>
                </a:lnTo>
                <a:lnTo>
                  <a:pt x="321" y="14774"/>
                </a:lnTo>
                <a:lnTo>
                  <a:pt x="275" y="14813"/>
                </a:lnTo>
                <a:lnTo>
                  <a:pt x="229" y="14855"/>
                </a:lnTo>
                <a:lnTo>
                  <a:pt x="182" y="14898"/>
                </a:lnTo>
                <a:lnTo>
                  <a:pt x="138" y="14942"/>
                </a:lnTo>
                <a:lnTo>
                  <a:pt x="117" y="14964"/>
                </a:lnTo>
                <a:lnTo>
                  <a:pt x="97" y="14985"/>
                </a:lnTo>
                <a:lnTo>
                  <a:pt x="78" y="15007"/>
                </a:lnTo>
                <a:lnTo>
                  <a:pt x="62" y="15028"/>
                </a:lnTo>
                <a:lnTo>
                  <a:pt x="46" y="15049"/>
                </a:lnTo>
                <a:lnTo>
                  <a:pt x="33" y="15070"/>
                </a:lnTo>
                <a:lnTo>
                  <a:pt x="22" y="15089"/>
                </a:lnTo>
                <a:lnTo>
                  <a:pt x="12" y="15108"/>
                </a:lnTo>
                <a:lnTo>
                  <a:pt x="5" y="15125"/>
                </a:lnTo>
                <a:lnTo>
                  <a:pt x="1" y="15142"/>
                </a:lnTo>
                <a:lnTo>
                  <a:pt x="0" y="15157"/>
                </a:lnTo>
                <a:lnTo>
                  <a:pt x="2" y="15171"/>
                </a:lnTo>
                <a:lnTo>
                  <a:pt x="12" y="15205"/>
                </a:lnTo>
                <a:lnTo>
                  <a:pt x="28" y="15251"/>
                </a:lnTo>
                <a:lnTo>
                  <a:pt x="48" y="15306"/>
                </a:lnTo>
                <a:lnTo>
                  <a:pt x="75" y="15369"/>
                </a:lnTo>
                <a:lnTo>
                  <a:pt x="90" y="15402"/>
                </a:lnTo>
                <a:lnTo>
                  <a:pt x="105" y="15437"/>
                </a:lnTo>
                <a:lnTo>
                  <a:pt x="122" y="15472"/>
                </a:lnTo>
                <a:lnTo>
                  <a:pt x="138" y="15508"/>
                </a:lnTo>
                <a:lnTo>
                  <a:pt x="157" y="15544"/>
                </a:lnTo>
                <a:lnTo>
                  <a:pt x="175" y="15580"/>
                </a:lnTo>
                <a:lnTo>
                  <a:pt x="195" y="15615"/>
                </a:lnTo>
                <a:lnTo>
                  <a:pt x="214" y="15650"/>
                </a:lnTo>
                <a:lnTo>
                  <a:pt x="235" y="15684"/>
                </a:lnTo>
                <a:lnTo>
                  <a:pt x="255" y="15717"/>
                </a:lnTo>
                <a:lnTo>
                  <a:pt x="277" y="15747"/>
                </a:lnTo>
                <a:lnTo>
                  <a:pt x="299" y="15777"/>
                </a:lnTo>
                <a:lnTo>
                  <a:pt x="320" y="15805"/>
                </a:lnTo>
                <a:lnTo>
                  <a:pt x="342" y="15830"/>
                </a:lnTo>
                <a:lnTo>
                  <a:pt x="364" y="15852"/>
                </a:lnTo>
                <a:lnTo>
                  <a:pt x="385" y="15872"/>
                </a:lnTo>
                <a:lnTo>
                  <a:pt x="408" y="15888"/>
                </a:lnTo>
                <a:lnTo>
                  <a:pt x="430" y="15902"/>
                </a:lnTo>
                <a:lnTo>
                  <a:pt x="451" y="15911"/>
                </a:lnTo>
                <a:lnTo>
                  <a:pt x="472" y="15916"/>
                </a:lnTo>
                <a:lnTo>
                  <a:pt x="492" y="15917"/>
                </a:lnTo>
                <a:lnTo>
                  <a:pt x="513" y="15914"/>
                </a:lnTo>
                <a:lnTo>
                  <a:pt x="534" y="15906"/>
                </a:lnTo>
                <a:lnTo>
                  <a:pt x="553" y="15892"/>
                </a:lnTo>
                <a:lnTo>
                  <a:pt x="572" y="15876"/>
                </a:lnTo>
                <a:lnTo>
                  <a:pt x="590" y="15858"/>
                </a:lnTo>
                <a:lnTo>
                  <a:pt x="609" y="15839"/>
                </a:lnTo>
                <a:lnTo>
                  <a:pt x="627" y="15819"/>
                </a:lnTo>
                <a:lnTo>
                  <a:pt x="645" y="15798"/>
                </a:lnTo>
                <a:lnTo>
                  <a:pt x="661" y="15776"/>
                </a:lnTo>
                <a:lnTo>
                  <a:pt x="679" y="15754"/>
                </a:lnTo>
                <a:lnTo>
                  <a:pt x="694" y="15730"/>
                </a:lnTo>
                <a:lnTo>
                  <a:pt x="711" y="15706"/>
                </a:lnTo>
                <a:lnTo>
                  <a:pt x="726" y="15682"/>
                </a:lnTo>
                <a:lnTo>
                  <a:pt x="741" y="15657"/>
                </a:lnTo>
                <a:lnTo>
                  <a:pt x="755" y="15631"/>
                </a:lnTo>
                <a:lnTo>
                  <a:pt x="769" y="15605"/>
                </a:lnTo>
                <a:lnTo>
                  <a:pt x="783" y="15579"/>
                </a:lnTo>
                <a:lnTo>
                  <a:pt x="796" y="15553"/>
                </a:lnTo>
                <a:lnTo>
                  <a:pt x="809" y="15526"/>
                </a:lnTo>
                <a:lnTo>
                  <a:pt x="831" y="15474"/>
                </a:lnTo>
                <a:lnTo>
                  <a:pt x="852" y="15421"/>
                </a:lnTo>
                <a:lnTo>
                  <a:pt x="870" y="15371"/>
                </a:lnTo>
                <a:lnTo>
                  <a:pt x="886" y="15323"/>
                </a:lnTo>
                <a:lnTo>
                  <a:pt x="899" y="15276"/>
                </a:lnTo>
                <a:lnTo>
                  <a:pt x="910" y="15234"/>
                </a:lnTo>
                <a:lnTo>
                  <a:pt x="914" y="15214"/>
                </a:lnTo>
                <a:lnTo>
                  <a:pt x="918" y="15195"/>
                </a:lnTo>
                <a:lnTo>
                  <a:pt x="920" y="15178"/>
                </a:lnTo>
                <a:lnTo>
                  <a:pt x="922" y="15160"/>
                </a:lnTo>
                <a:lnTo>
                  <a:pt x="932" y="15159"/>
                </a:lnTo>
                <a:lnTo>
                  <a:pt x="959" y="15153"/>
                </a:lnTo>
                <a:lnTo>
                  <a:pt x="976" y="15148"/>
                </a:lnTo>
                <a:lnTo>
                  <a:pt x="997" y="15142"/>
                </a:lnTo>
                <a:lnTo>
                  <a:pt x="1020" y="15133"/>
                </a:lnTo>
                <a:lnTo>
                  <a:pt x="1042" y="15123"/>
                </a:lnTo>
                <a:lnTo>
                  <a:pt x="1054" y="15117"/>
                </a:lnTo>
                <a:lnTo>
                  <a:pt x="1065" y="15110"/>
                </a:lnTo>
                <a:lnTo>
                  <a:pt x="1077" y="15102"/>
                </a:lnTo>
                <a:lnTo>
                  <a:pt x="1089" y="15094"/>
                </a:lnTo>
                <a:lnTo>
                  <a:pt x="1100" y="15086"/>
                </a:lnTo>
                <a:lnTo>
                  <a:pt x="1110" y="15077"/>
                </a:lnTo>
                <a:lnTo>
                  <a:pt x="1121" y="15066"/>
                </a:lnTo>
                <a:lnTo>
                  <a:pt x="1131" y="15056"/>
                </a:lnTo>
                <a:lnTo>
                  <a:pt x="1140" y="15045"/>
                </a:lnTo>
                <a:lnTo>
                  <a:pt x="1150" y="15033"/>
                </a:lnTo>
                <a:lnTo>
                  <a:pt x="1158" y="15019"/>
                </a:lnTo>
                <a:lnTo>
                  <a:pt x="1165" y="15006"/>
                </a:lnTo>
                <a:lnTo>
                  <a:pt x="1171" y="14991"/>
                </a:lnTo>
                <a:lnTo>
                  <a:pt x="1176" y="14976"/>
                </a:lnTo>
                <a:lnTo>
                  <a:pt x="1180" y="14960"/>
                </a:lnTo>
                <a:lnTo>
                  <a:pt x="1185" y="14942"/>
                </a:lnTo>
                <a:lnTo>
                  <a:pt x="1184" y="14972"/>
                </a:lnTo>
                <a:lnTo>
                  <a:pt x="1185" y="15006"/>
                </a:lnTo>
                <a:lnTo>
                  <a:pt x="1186" y="15025"/>
                </a:lnTo>
                <a:lnTo>
                  <a:pt x="1188" y="15044"/>
                </a:lnTo>
                <a:lnTo>
                  <a:pt x="1191" y="15063"/>
                </a:lnTo>
                <a:lnTo>
                  <a:pt x="1194" y="15083"/>
                </a:lnTo>
                <a:lnTo>
                  <a:pt x="1199" y="15101"/>
                </a:lnTo>
                <a:lnTo>
                  <a:pt x="1205" y="15120"/>
                </a:lnTo>
                <a:lnTo>
                  <a:pt x="1212" y="15137"/>
                </a:lnTo>
                <a:lnTo>
                  <a:pt x="1222" y="15154"/>
                </a:lnTo>
                <a:lnTo>
                  <a:pt x="1227" y="15161"/>
                </a:lnTo>
                <a:lnTo>
                  <a:pt x="1232" y="15168"/>
                </a:lnTo>
                <a:lnTo>
                  <a:pt x="1238" y="15176"/>
                </a:lnTo>
                <a:lnTo>
                  <a:pt x="1244" y="15182"/>
                </a:lnTo>
                <a:lnTo>
                  <a:pt x="1251" y="15187"/>
                </a:lnTo>
                <a:lnTo>
                  <a:pt x="1259" y="15192"/>
                </a:lnTo>
                <a:lnTo>
                  <a:pt x="1266" y="15197"/>
                </a:lnTo>
                <a:lnTo>
                  <a:pt x="1274" y="15201"/>
                </a:lnTo>
                <a:lnTo>
                  <a:pt x="1258" y="15215"/>
                </a:lnTo>
                <a:lnTo>
                  <a:pt x="1214" y="15255"/>
                </a:lnTo>
                <a:lnTo>
                  <a:pt x="1187" y="15282"/>
                </a:lnTo>
                <a:lnTo>
                  <a:pt x="1156" y="15314"/>
                </a:lnTo>
                <a:lnTo>
                  <a:pt x="1139" y="15333"/>
                </a:lnTo>
                <a:lnTo>
                  <a:pt x="1123" y="15351"/>
                </a:lnTo>
                <a:lnTo>
                  <a:pt x="1106" y="15372"/>
                </a:lnTo>
                <a:lnTo>
                  <a:pt x="1090" y="15393"/>
                </a:lnTo>
                <a:lnTo>
                  <a:pt x="1074" y="15414"/>
                </a:lnTo>
                <a:lnTo>
                  <a:pt x="1059" y="15437"/>
                </a:lnTo>
                <a:lnTo>
                  <a:pt x="1043" y="15459"/>
                </a:lnTo>
                <a:lnTo>
                  <a:pt x="1029" y="15483"/>
                </a:lnTo>
                <a:lnTo>
                  <a:pt x="1017" y="15508"/>
                </a:lnTo>
                <a:lnTo>
                  <a:pt x="1004" y="15532"/>
                </a:lnTo>
                <a:lnTo>
                  <a:pt x="993" y="15558"/>
                </a:lnTo>
                <a:lnTo>
                  <a:pt x="984" y="15584"/>
                </a:lnTo>
                <a:lnTo>
                  <a:pt x="975" y="15610"/>
                </a:lnTo>
                <a:lnTo>
                  <a:pt x="969" y="15635"/>
                </a:lnTo>
                <a:lnTo>
                  <a:pt x="965" y="15662"/>
                </a:lnTo>
                <a:lnTo>
                  <a:pt x="963" y="15689"/>
                </a:lnTo>
                <a:lnTo>
                  <a:pt x="963" y="15715"/>
                </a:lnTo>
                <a:lnTo>
                  <a:pt x="965" y="15742"/>
                </a:lnTo>
                <a:lnTo>
                  <a:pt x="970" y="15769"/>
                </a:lnTo>
                <a:lnTo>
                  <a:pt x="977" y="15796"/>
                </a:lnTo>
                <a:lnTo>
                  <a:pt x="988" y="15823"/>
                </a:lnTo>
                <a:lnTo>
                  <a:pt x="999" y="15852"/>
                </a:lnTo>
                <a:lnTo>
                  <a:pt x="1011" y="15883"/>
                </a:lnTo>
                <a:lnTo>
                  <a:pt x="1025" y="15914"/>
                </a:lnTo>
                <a:lnTo>
                  <a:pt x="1039" y="15947"/>
                </a:lnTo>
                <a:lnTo>
                  <a:pt x="1056" y="15981"/>
                </a:lnTo>
                <a:lnTo>
                  <a:pt x="1072" y="16015"/>
                </a:lnTo>
                <a:lnTo>
                  <a:pt x="1091" y="16049"/>
                </a:lnTo>
                <a:lnTo>
                  <a:pt x="1110" y="16084"/>
                </a:lnTo>
                <a:lnTo>
                  <a:pt x="1130" y="16118"/>
                </a:lnTo>
                <a:lnTo>
                  <a:pt x="1151" y="16152"/>
                </a:lnTo>
                <a:lnTo>
                  <a:pt x="1172" y="16184"/>
                </a:lnTo>
                <a:lnTo>
                  <a:pt x="1195" y="16217"/>
                </a:lnTo>
                <a:lnTo>
                  <a:pt x="1217" y="16248"/>
                </a:lnTo>
                <a:lnTo>
                  <a:pt x="1241" y="16278"/>
                </a:lnTo>
                <a:lnTo>
                  <a:pt x="1265" y="16307"/>
                </a:lnTo>
                <a:lnTo>
                  <a:pt x="1290" y="16334"/>
                </a:lnTo>
                <a:lnTo>
                  <a:pt x="1314" y="16358"/>
                </a:lnTo>
                <a:lnTo>
                  <a:pt x="1339" y="16381"/>
                </a:lnTo>
                <a:lnTo>
                  <a:pt x="1365" y="16400"/>
                </a:lnTo>
                <a:lnTo>
                  <a:pt x="1391" y="16418"/>
                </a:lnTo>
                <a:lnTo>
                  <a:pt x="1416" y="16432"/>
                </a:lnTo>
                <a:lnTo>
                  <a:pt x="1442" y="16444"/>
                </a:lnTo>
                <a:lnTo>
                  <a:pt x="1468" y="16451"/>
                </a:lnTo>
                <a:lnTo>
                  <a:pt x="1494" y="16455"/>
                </a:lnTo>
                <a:lnTo>
                  <a:pt x="1519" y="16456"/>
                </a:lnTo>
                <a:lnTo>
                  <a:pt x="1544" y="16452"/>
                </a:lnTo>
                <a:lnTo>
                  <a:pt x="1570" y="16444"/>
                </a:lnTo>
                <a:lnTo>
                  <a:pt x="1594" y="16431"/>
                </a:lnTo>
                <a:lnTo>
                  <a:pt x="1619" y="16414"/>
                </a:lnTo>
                <a:lnTo>
                  <a:pt x="1643" y="16391"/>
                </a:lnTo>
                <a:lnTo>
                  <a:pt x="1667" y="16363"/>
                </a:lnTo>
                <a:lnTo>
                  <a:pt x="1689" y="16333"/>
                </a:lnTo>
                <a:lnTo>
                  <a:pt x="1710" y="16301"/>
                </a:lnTo>
                <a:lnTo>
                  <a:pt x="1729" y="16267"/>
                </a:lnTo>
                <a:lnTo>
                  <a:pt x="1747" y="16232"/>
                </a:lnTo>
                <a:lnTo>
                  <a:pt x="1763" y="16196"/>
                </a:lnTo>
                <a:lnTo>
                  <a:pt x="1779" y="16159"/>
                </a:lnTo>
                <a:lnTo>
                  <a:pt x="1792" y="16121"/>
                </a:lnTo>
                <a:lnTo>
                  <a:pt x="1805" y="16083"/>
                </a:lnTo>
                <a:lnTo>
                  <a:pt x="1816" y="16045"/>
                </a:lnTo>
                <a:lnTo>
                  <a:pt x="1826" y="16006"/>
                </a:lnTo>
                <a:lnTo>
                  <a:pt x="1836" y="15967"/>
                </a:lnTo>
                <a:lnTo>
                  <a:pt x="1843" y="15928"/>
                </a:lnTo>
                <a:lnTo>
                  <a:pt x="1850" y="15890"/>
                </a:lnTo>
                <a:lnTo>
                  <a:pt x="1856" y="15852"/>
                </a:lnTo>
                <a:lnTo>
                  <a:pt x="1861" y="15815"/>
                </a:lnTo>
                <a:lnTo>
                  <a:pt x="1866" y="15779"/>
                </a:lnTo>
                <a:lnTo>
                  <a:pt x="1870" y="15743"/>
                </a:lnTo>
                <a:lnTo>
                  <a:pt x="1873" y="15709"/>
                </a:lnTo>
                <a:lnTo>
                  <a:pt x="1876" y="15676"/>
                </a:lnTo>
                <a:lnTo>
                  <a:pt x="1878" y="15645"/>
                </a:lnTo>
                <a:lnTo>
                  <a:pt x="1880" y="15587"/>
                </a:lnTo>
                <a:lnTo>
                  <a:pt x="1881" y="15535"/>
                </a:lnTo>
                <a:lnTo>
                  <a:pt x="1881" y="15494"/>
                </a:lnTo>
                <a:lnTo>
                  <a:pt x="1880" y="15463"/>
                </a:lnTo>
                <a:lnTo>
                  <a:pt x="1879" y="15443"/>
                </a:lnTo>
                <a:lnTo>
                  <a:pt x="1879" y="15437"/>
                </a:lnTo>
                <a:lnTo>
                  <a:pt x="1882" y="15436"/>
                </a:lnTo>
                <a:lnTo>
                  <a:pt x="1891" y="15433"/>
                </a:lnTo>
                <a:lnTo>
                  <a:pt x="1905" y="15426"/>
                </a:lnTo>
                <a:lnTo>
                  <a:pt x="1921" y="15415"/>
                </a:lnTo>
                <a:lnTo>
                  <a:pt x="1930" y="15408"/>
                </a:lnTo>
                <a:lnTo>
                  <a:pt x="1941" y="15400"/>
                </a:lnTo>
                <a:lnTo>
                  <a:pt x="1952" y="15389"/>
                </a:lnTo>
                <a:lnTo>
                  <a:pt x="1962" y="15378"/>
                </a:lnTo>
                <a:lnTo>
                  <a:pt x="1974" y="15365"/>
                </a:lnTo>
                <a:lnTo>
                  <a:pt x="1985" y="15349"/>
                </a:lnTo>
                <a:lnTo>
                  <a:pt x="1996" y="15332"/>
                </a:lnTo>
                <a:lnTo>
                  <a:pt x="2006" y="15312"/>
                </a:lnTo>
                <a:lnTo>
                  <a:pt x="2018" y="15291"/>
                </a:lnTo>
                <a:lnTo>
                  <a:pt x="2028" y="15267"/>
                </a:lnTo>
                <a:lnTo>
                  <a:pt x="2037" y="15240"/>
                </a:lnTo>
                <a:lnTo>
                  <a:pt x="2047" y="15212"/>
                </a:lnTo>
                <a:lnTo>
                  <a:pt x="2055" y="15180"/>
                </a:lnTo>
                <a:lnTo>
                  <a:pt x="2062" y="15146"/>
                </a:lnTo>
                <a:lnTo>
                  <a:pt x="2068" y="15109"/>
                </a:lnTo>
                <a:lnTo>
                  <a:pt x="2073" y="15068"/>
                </a:lnTo>
                <a:lnTo>
                  <a:pt x="2078" y="15024"/>
                </a:lnTo>
                <a:lnTo>
                  <a:pt x="2081" y="14978"/>
                </a:lnTo>
                <a:lnTo>
                  <a:pt x="2082" y="14928"/>
                </a:lnTo>
                <a:lnTo>
                  <a:pt x="2082" y="14874"/>
                </a:lnTo>
                <a:lnTo>
                  <a:pt x="2079" y="14817"/>
                </a:lnTo>
                <a:lnTo>
                  <a:pt x="2076" y="14756"/>
                </a:lnTo>
                <a:lnTo>
                  <a:pt x="2069" y="14691"/>
                </a:lnTo>
                <a:lnTo>
                  <a:pt x="2061" y="14622"/>
                </a:lnTo>
                <a:lnTo>
                  <a:pt x="2053" y="14552"/>
                </a:lnTo>
                <a:lnTo>
                  <a:pt x="2046" y="14485"/>
                </a:lnTo>
                <a:lnTo>
                  <a:pt x="2039" y="14420"/>
                </a:lnTo>
                <a:lnTo>
                  <a:pt x="2034" y="14355"/>
                </a:lnTo>
                <a:lnTo>
                  <a:pt x="2031" y="14293"/>
                </a:lnTo>
                <a:lnTo>
                  <a:pt x="2029" y="14233"/>
                </a:lnTo>
                <a:lnTo>
                  <a:pt x="2028" y="14176"/>
                </a:lnTo>
                <a:lnTo>
                  <a:pt x="2027" y="14119"/>
                </a:lnTo>
                <a:lnTo>
                  <a:pt x="2028" y="14066"/>
                </a:lnTo>
                <a:lnTo>
                  <a:pt x="2030" y="14013"/>
                </a:lnTo>
                <a:lnTo>
                  <a:pt x="2032" y="13964"/>
                </a:lnTo>
                <a:lnTo>
                  <a:pt x="2036" y="13916"/>
                </a:lnTo>
                <a:lnTo>
                  <a:pt x="2040" y="13870"/>
                </a:lnTo>
                <a:lnTo>
                  <a:pt x="2046" y="13826"/>
                </a:lnTo>
                <a:lnTo>
                  <a:pt x="2051" y="13785"/>
                </a:lnTo>
                <a:lnTo>
                  <a:pt x="2057" y="13746"/>
                </a:lnTo>
                <a:lnTo>
                  <a:pt x="2064" y="13708"/>
                </a:lnTo>
                <a:lnTo>
                  <a:pt x="2071" y="13673"/>
                </a:lnTo>
                <a:lnTo>
                  <a:pt x="2079" y="13640"/>
                </a:lnTo>
                <a:lnTo>
                  <a:pt x="2087" y="13608"/>
                </a:lnTo>
                <a:lnTo>
                  <a:pt x="2096" y="13579"/>
                </a:lnTo>
                <a:lnTo>
                  <a:pt x="2104" y="13553"/>
                </a:lnTo>
                <a:lnTo>
                  <a:pt x="2114" y="13528"/>
                </a:lnTo>
                <a:lnTo>
                  <a:pt x="2123" y="13506"/>
                </a:lnTo>
                <a:lnTo>
                  <a:pt x="2132" y="13486"/>
                </a:lnTo>
                <a:lnTo>
                  <a:pt x="2142" y="13467"/>
                </a:lnTo>
                <a:lnTo>
                  <a:pt x="2152" y="13452"/>
                </a:lnTo>
                <a:lnTo>
                  <a:pt x="2162" y="13438"/>
                </a:lnTo>
                <a:lnTo>
                  <a:pt x="2171" y="13427"/>
                </a:lnTo>
                <a:lnTo>
                  <a:pt x="2181" y="13418"/>
                </a:lnTo>
                <a:lnTo>
                  <a:pt x="2191" y="13411"/>
                </a:lnTo>
                <a:lnTo>
                  <a:pt x="2199" y="13406"/>
                </a:lnTo>
                <a:lnTo>
                  <a:pt x="2211" y="13403"/>
                </a:lnTo>
                <a:lnTo>
                  <a:pt x="2230" y="13402"/>
                </a:lnTo>
                <a:lnTo>
                  <a:pt x="2253" y="13402"/>
                </a:lnTo>
                <a:lnTo>
                  <a:pt x="2282" y="13402"/>
                </a:lnTo>
                <a:lnTo>
                  <a:pt x="2353" y="13406"/>
                </a:lnTo>
                <a:lnTo>
                  <a:pt x="2441" y="13411"/>
                </a:lnTo>
                <a:lnTo>
                  <a:pt x="2543" y="13416"/>
                </a:lnTo>
                <a:lnTo>
                  <a:pt x="2657" y="13420"/>
                </a:lnTo>
                <a:lnTo>
                  <a:pt x="2718" y="13421"/>
                </a:lnTo>
                <a:lnTo>
                  <a:pt x="2781" y="13421"/>
                </a:lnTo>
                <a:lnTo>
                  <a:pt x="2846" y="13420"/>
                </a:lnTo>
                <a:lnTo>
                  <a:pt x="2912" y="13417"/>
                </a:lnTo>
                <a:lnTo>
                  <a:pt x="2978" y="13414"/>
                </a:lnTo>
                <a:lnTo>
                  <a:pt x="3046" y="13408"/>
                </a:lnTo>
                <a:lnTo>
                  <a:pt x="3114" y="13400"/>
                </a:lnTo>
                <a:lnTo>
                  <a:pt x="3182" y="13391"/>
                </a:lnTo>
                <a:lnTo>
                  <a:pt x="3249" y="13380"/>
                </a:lnTo>
                <a:lnTo>
                  <a:pt x="3316" y="13366"/>
                </a:lnTo>
                <a:lnTo>
                  <a:pt x="3382" y="13350"/>
                </a:lnTo>
                <a:lnTo>
                  <a:pt x="3446" y="13331"/>
                </a:lnTo>
                <a:lnTo>
                  <a:pt x="3510" y="13309"/>
                </a:lnTo>
                <a:lnTo>
                  <a:pt x="3572" y="13284"/>
                </a:lnTo>
                <a:lnTo>
                  <a:pt x="3631" y="13256"/>
                </a:lnTo>
                <a:lnTo>
                  <a:pt x="3689" y="13224"/>
                </a:lnTo>
                <a:lnTo>
                  <a:pt x="3742" y="13189"/>
                </a:lnTo>
                <a:lnTo>
                  <a:pt x="3793" y="13150"/>
                </a:lnTo>
                <a:lnTo>
                  <a:pt x="3841" y="13107"/>
                </a:lnTo>
                <a:lnTo>
                  <a:pt x="3884" y="13060"/>
                </a:lnTo>
                <a:lnTo>
                  <a:pt x="3968" y="12960"/>
                </a:lnTo>
                <a:lnTo>
                  <a:pt x="4050" y="12857"/>
                </a:lnTo>
                <a:lnTo>
                  <a:pt x="4091" y="12806"/>
                </a:lnTo>
                <a:lnTo>
                  <a:pt x="4131" y="12753"/>
                </a:lnTo>
                <a:lnTo>
                  <a:pt x="4172" y="12701"/>
                </a:lnTo>
                <a:lnTo>
                  <a:pt x="4211" y="12648"/>
                </a:lnTo>
                <a:lnTo>
                  <a:pt x="4250" y="12595"/>
                </a:lnTo>
                <a:lnTo>
                  <a:pt x="4289" y="12543"/>
                </a:lnTo>
                <a:lnTo>
                  <a:pt x="4327" y="12489"/>
                </a:lnTo>
                <a:lnTo>
                  <a:pt x="4364" y="12436"/>
                </a:lnTo>
                <a:lnTo>
                  <a:pt x="4400" y="12383"/>
                </a:lnTo>
                <a:lnTo>
                  <a:pt x="4435" y="12330"/>
                </a:lnTo>
                <a:lnTo>
                  <a:pt x="4470" y="12277"/>
                </a:lnTo>
                <a:lnTo>
                  <a:pt x="4504" y="12225"/>
                </a:lnTo>
                <a:lnTo>
                  <a:pt x="4536" y="12172"/>
                </a:lnTo>
                <a:lnTo>
                  <a:pt x="4568" y="12120"/>
                </a:lnTo>
                <a:lnTo>
                  <a:pt x="4598" y="12068"/>
                </a:lnTo>
                <a:lnTo>
                  <a:pt x="4628" y="12018"/>
                </a:lnTo>
                <a:lnTo>
                  <a:pt x="4656" y="11968"/>
                </a:lnTo>
                <a:lnTo>
                  <a:pt x="4683" y="11917"/>
                </a:lnTo>
                <a:lnTo>
                  <a:pt x="4707" y="11868"/>
                </a:lnTo>
                <a:lnTo>
                  <a:pt x="4731" y="11820"/>
                </a:lnTo>
                <a:lnTo>
                  <a:pt x="4753" y="11772"/>
                </a:lnTo>
                <a:lnTo>
                  <a:pt x="4773" y="11725"/>
                </a:lnTo>
                <a:lnTo>
                  <a:pt x="4793" y="11679"/>
                </a:lnTo>
                <a:lnTo>
                  <a:pt x="4809" y="11634"/>
                </a:lnTo>
                <a:lnTo>
                  <a:pt x="4825" y="11590"/>
                </a:lnTo>
                <a:lnTo>
                  <a:pt x="4838" y="11547"/>
                </a:lnTo>
                <a:lnTo>
                  <a:pt x="4850" y="11506"/>
                </a:lnTo>
                <a:lnTo>
                  <a:pt x="4860" y="11465"/>
                </a:lnTo>
                <a:lnTo>
                  <a:pt x="4890" y="11465"/>
                </a:lnTo>
                <a:lnTo>
                  <a:pt x="4976" y="11461"/>
                </a:lnTo>
                <a:lnTo>
                  <a:pt x="5038" y="11457"/>
                </a:lnTo>
                <a:lnTo>
                  <a:pt x="5112" y="11453"/>
                </a:lnTo>
                <a:lnTo>
                  <a:pt x="5198" y="11448"/>
                </a:lnTo>
                <a:lnTo>
                  <a:pt x="5293" y="11441"/>
                </a:lnTo>
                <a:lnTo>
                  <a:pt x="5398" y="11433"/>
                </a:lnTo>
                <a:lnTo>
                  <a:pt x="5513" y="11424"/>
                </a:lnTo>
                <a:lnTo>
                  <a:pt x="5635" y="11412"/>
                </a:lnTo>
                <a:lnTo>
                  <a:pt x="5765" y="11398"/>
                </a:lnTo>
                <a:lnTo>
                  <a:pt x="5901" y="11382"/>
                </a:lnTo>
                <a:lnTo>
                  <a:pt x="6044" y="11365"/>
                </a:lnTo>
                <a:lnTo>
                  <a:pt x="6191" y="11344"/>
                </a:lnTo>
                <a:lnTo>
                  <a:pt x="6344" y="11322"/>
                </a:lnTo>
                <a:lnTo>
                  <a:pt x="6499" y="11296"/>
                </a:lnTo>
                <a:lnTo>
                  <a:pt x="6659" y="11268"/>
                </a:lnTo>
                <a:lnTo>
                  <a:pt x="6821" y="11236"/>
                </a:lnTo>
                <a:lnTo>
                  <a:pt x="6984" y="11202"/>
                </a:lnTo>
                <a:lnTo>
                  <a:pt x="7147" y="11164"/>
                </a:lnTo>
                <a:lnTo>
                  <a:pt x="7311" y="11124"/>
                </a:lnTo>
                <a:lnTo>
                  <a:pt x="7475" y="11079"/>
                </a:lnTo>
                <a:lnTo>
                  <a:pt x="7637" y="11032"/>
                </a:lnTo>
                <a:lnTo>
                  <a:pt x="7797" y="10979"/>
                </a:lnTo>
                <a:lnTo>
                  <a:pt x="7954" y="10924"/>
                </a:lnTo>
                <a:lnTo>
                  <a:pt x="8107" y="10863"/>
                </a:lnTo>
                <a:lnTo>
                  <a:pt x="8257" y="10799"/>
                </a:lnTo>
                <a:lnTo>
                  <a:pt x="8402" y="10730"/>
                </a:lnTo>
                <a:lnTo>
                  <a:pt x="8540" y="10657"/>
                </a:lnTo>
                <a:lnTo>
                  <a:pt x="8673" y="10580"/>
                </a:lnTo>
                <a:lnTo>
                  <a:pt x="8797" y="10497"/>
                </a:lnTo>
                <a:lnTo>
                  <a:pt x="8815" y="10508"/>
                </a:lnTo>
                <a:lnTo>
                  <a:pt x="8861" y="10538"/>
                </a:lnTo>
                <a:lnTo>
                  <a:pt x="8892" y="10561"/>
                </a:lnTo>
                <a:lnTo>
                  <a:pt x="8927" y="10586"/>
                </a:lnTo>
                <a:lnTo>
                  <a:pt x="8965" y="10615"/>
                </a:lnTo>
                <a:lnTo>
                  <a:pt x="9005" y="10648"/>
                </a:lnTo>
                <a:lnTo>
                  <a:pt x="9024" y="10666"/>
                </a:lnTo>
                <a:lnTo>
                  <a:pt x="9045" y="10683"/>
                </a:lnTo>
                <a:lnTo>
                  <a:pt x="9064" y="10703"/>
                </a:lnTo>
                <a:lnTo>
                  <a:pt x="9084" y="10721"/>
                </a:lnTo>
                <a:lnTo>
                  <a:pt x="9102" y="10742"/>
                </a:lnTo>
                <a:lnTo>
                  <a:pt x="9121" y="10762"/>
                </a:lnTo>
                <a:lnTo>
                  <a:pt x="9138" y="10783"/>
                </a:lnTo>
                <a:lnTo>
                  <a:pt x="9156" y="10804"/>
                </a:lnTo>
                <a:lnTo>
                  <a:pt x="9171" y="10826"/>
                </a:lnTo>
                <a:lnTo>
                  <a:pt x="9186" y="10849"/>
                </a:lnTo>
                <a:lnTo>
                  <a:pt x="9199" y="10870"/>
                </a:lnTo>
                <a:lnTo>
                  <a:pt x="9212" y="10893"/>
                </a:lnTo>
                <a:lnTo>
                  <a:pt x="9222" y="10916"/>
                </a:lnTo>
                <a:lnTo>
                  <a:pt x="9230" y="10939"/>
                </a:lnTo>
                <a:lnTo>
                  <a:pt x="9237" y="10963"/>
                </a:lnTo>
                <a:lnTo>
                  <a:pt x="9241" y="10985"/>
                </a:lnTo>
                <a:lnTo>
                  <a:pt x="9244" y="11010"/>
                </a:lnTo>
                <a:lnTo>
                  <a:pt x="9246" y="11036"/>
                </a:lnTo>
                <a:lnTo>
                  <a:pt x="9244" y="11063"/>
                </a:lnTo>
                <a:lnTo>
                  <a:pt x="9241" y="11090"/>
                </a:lnTo>
                <a:lnTo>
                  <a:pt x="9237" y="11120"/>
                </a:lnTo>
                <a:lnTo>
                  <a:pt x="9231" y="11150"/>
                </a:lnTo>
                <a:lnTo>
                  <a:pt x="9224" y="11182"/>
                </a:lnTo>
                <a:lnTo>
                  <a:pt x="9215" y="11214"/>
                </a:lnTo>
                <a:lnTo>
                  <a:pt x="9204" y="11247"/>
                </a:lnTo>
                <a:lnTo>
                  <a:pt x="9193" y="11280"/>
                </a:lnTo>
                <a:lnTo>
                  <a:pt x="9181" y="11314"/>
                </a:lnTo>
                <a:lnTo>
                  <a:pt x="9167" y="11348"/>
                </a:lnTo>
                <a:lnTo>
                  <a:pt x="9153" y="11382"/>
                </a:lnTo>
                <a:lnTo>
                  <a:pt x="9137" y="11417"/>
                </a:lnTo>
                <a:lnTo>
                  <a:pt x="9122" y="11452"/>
                </a:lnTo>
                <a:lnTo>
                  <a:pt x="9105" y="11487"/>
                </a:lnTo>
                <a:lnTo>
                  <a:pt x="9070" y="11556"/>
                </a:lnTo>
                <a:lnTo>
                  <a:pt x="9034" y="11624"/>
                </a:lnTo>
                <a:lnTo>
                  <a:pt x="8997" y="11690"/>
                </a:lnTo>
                <a:lnTo>
                  <a:pt x="8960" y="11752"/>
                </a:lnTo>
                <a:lnTo>
                  <a:pt x="8924" y="11810"/>
                </a:lnTo>
                <a:lnTo>
                  <a:pt x="8889" y="11864"/>
                </a:lnTo>
                <a:lnTo>
                  <a:pt x="8856" y="11912"/>
                </a:lnTo>
                <a:lnTo>
                  <a:pt x="8827" y="11953"/>
                </a:lnTo>
                <a:lnTo>
                  <a:pt x="8813" y="11973"/>
                </a:lnTo>
                <a:lnTo>
                  <a:pt x="8801" y="11991"/>
                </a:lnTo>
                <a:lnTo>
                  <a:pt x="8789" y="12010"/>
                </a:lnTo>
                <a:lnTo>
                  <a:pt x="8778" y="12027"/>
                </a:lnTo>
                <a:lnTo>
                  <a:pt x="8769" y="12045"/>
                </a:lnTo>
                <a:lnTo>
                  <a:pt x="8759" y="12062"/>
                </a:lnTo>
                <a:lnTo>
                  <a:pt x="8751" y="12080"/>
                </a:lnTo>
                <a:lnTo>
                  <a:pt x="8743" y="12096"/>
                </a:lnTo>
                <a:lnTo>
                  <a:pt x="8731" y="12128"/>
                </a:lnTo>
                <a:lnTo>
                  <a:pt x="8720" y="12158"/>
                </a:lnTo>
                <a:lnTo>
                  <a:pt x="8711" y="12186"/>
                </a:lnTo>
                <a:lnTo>
                  <a:pt x="8705" y="12211"/>
                </a:lnTo>
                <a:lnTo>
                  <a:pt x="8701" y="12235"/>
                </a:lnTo>
                <a:lnTo>
                  <a:pt x="8698" y="12256"/>
                </a:lnTo>
                <a:lnTo>
                  <a:pt x="8695" y="12274"/>
                </a:lnTo>
                <a:lnTo>
                  <a:pt x="8695" y="12290"/>
                </a:lnTo>
                <a:lnTo>
                  <a:pt x="8695" y="12310"/>
                </a:lnTo>
                <a:lnTo>
                  <a:pt x="8695" y="12317"/>
                </a:lnTo>
                <a:lnTo>
                  <a:pt x="8682" y="12328"/>
                </a:lnTo>
                <a:lnTo>
                  <a:pt x="8647" y="12356"/>
                </a:lnTo>
                <a:lnTo>
                  <a:pt x="8623" y="12377"/>
                </a:lnTo>
                <a:lnTo>
                  <a:pt x="8598" y="12401"/>
                </a:lnTo>
                <a:lnTo>
                  <a:pt x="8571" y="12427"/>
                </a:lnTo>
                <a:lnTo>
                  <a:pt x="8543" y="12457"/>
                </a:lnTo>
                <a:lnTo>
                  <a:pt x="8530" y="12472"/>
                </a:lnTo>
                <a:lnTo>
                  <a:pt x="8516" y="12488"/>
                </a:lnTo>
                <a:lnTo>
                  <a:pt x="8504" y="12505"/>
                </a:lnTo>
                <a:lnTo>
                  <a:pt x="8492" y="12521"/>
                </a:lnTo>
                <a:lnTo>
                  <a:pt x="8480" y="12537"/>
                </a:lnTo>
                <a:lnTo>
                  <a:pt x="8469" y="12555"/>
                </a:lnTo>
                <a:lnTo>
                  <a:pt x="8460" y="12571"/>
                </a:lnTo>
                <a:lnTo>
                  <a:pt x="8450" y="12589"/>
                </a:lnTo>
                <a:lnTo>
                  <a:pt x="8443" y="12606"/>
                </a:lnTo>
                <a:lnTo>
                  <a:pt x="8437" y="12624"/>
                </a:lnTo>
                <a:lnTo>
                  <a:pt x="8432" y="12641"/>
                </a:lnTo>
                <a:lnTo>
                  <a:pt x="8429" y="12659"/>
                </a:lnTo>
                <a:lnTo>
                  <a:pt x="8427" y="12676"/>
                </a:lnTo>
                <a:lnTo>
                  <a:pt x="8428" y="12694"/>
                </a:lnTo>
                <a:lnTo>
                  <a:pt x="8430" y="12710"/>
                </a:lnTo>
                <a:lnTo>
                  <a:pt x="8434" y="12727"/>
                </a:lnTo>
                <a:lnTo>
                  <a:pt x="8445" y="12765"/>
                </a:lnTo>
                <a:lnTo>
                  <a:pt x="8459" y="12812"/>
                </a:lnTo>
                <a:lnTo>
                  <a:pt x="8474" y="12866"/>
                </a:lnTo>
                <a:lnTo>
                  <a:pt x="8492" y="12925"/>
                </a:lnTo>
                <a:lnTo>
                  <a:pt x="8511" y="12987"/>
                </a:lnTo>
                <a:lnTo>
                  <a:pt x="8533" y="13051"/>
                </a:lnTo>
                <a:lnTo>
                  <a:pt x="8545" y="13083"/>
                </a:lnTo>
                <a:lnTo>
                  <a:pt x="8557" y="13113"/>
                </a:lnTo>
                <a:lnTo>
                  <a:pt x="8571" y="13143"/>
                </a:lnTo>
                <a:lnTo>
                  <a:pt x="8584" y="13172"/>
                </a:lnTo>
                <a:lnTo>
                  <a:pt x="8599" y="13200"/>
                </a:lnTo>
                <a:lnTo>
                  <a:pt x="8614" y="13227"/>
                </a:lnTo>
                <a:lnTo>
                  <a:pt x="8631" y="13250"/>
                </a:lnTo>
                <a:lnTo>
                  <a:pt x="8647" y="13273"/>
                </a:lnTo>
                <a:lnTo>
                  <a:pt x="8665" y="13293"/>
                </a:lnTo>
                <a:lnTo>
                  <a:pt x="8682" y="13311"/>
                </a:lnTo>
                <a:lnTo>
                  <a:pt x="8702" y="13325"/>
                </a:lnTo>
                <a:lnTo>
                  <a:pt x="8721" y="13338"/>
                </a:lnTo>
                <a:lnTo>
                  <a:pt x="8742" y="13346"/>
                </a:lnTo>
                <a:lnTo>
                  <a:pt x="8762" y="13350"/>
                </a:lnTo>
                <a:lnTo>
                  <a:pt x="8785" y="13351"/>
                </a:lnTo>
                <a:lnTo>
                  <a:pt x="8808" y="13348"/>
                </a:lnTo>
                <a:lnTo>
                  <a:pt x="8831" y="13341"/>
                </a:lnTo>
                <a:lnTo>
                  <a:pt x="8856" y="13329"/>
                </a:lnTo>
                <a:lnTo>
                  <a:pt x="8882" y="13312"/>
                </a:lnTo>
                <a:lnTo>
                  <a:pt x="8909" y="13290"/>
                </a:lnTo>
                <a:lnTo>
                  <a:pt x="8935" y="13266"/>
                </a:lnTo>
                <a:lnTo>
                  <a:pt x="8960" y="13240"/>
                </a:lnTo>
                <a:lnTo>
                  <a:pt x="8984" y="13213"/>
                </a:lnTo>
                <a:lnTo>
                  <a:pt x="9007" y="13186"/>
                </a:lnTo>
                <a:lnTo>
                  <a:pt x="9028" y="13159"/>
                </a:lnTo>
                <a:lnTo>
                  <a:pt x="9049" y="13131"/>
                </a:lnTo>
                <a:lnTo>
                  <a:pt x="9068" y="13103"/>
                </a:lnTo>
                <a:lnTo>
                  <a:pt x="9087" y="13075"/>
                </a:lnTo>
                <a:lnTo>
                  <a:pt x="9103" y="13047"/>
                </a:lnTo>
                <a:lnTo>
                  <a:pt x="9120" y="13019"/>
                </a:lnTo>
                <a:lnTo>
                  <a:pt x="9135" y="12991"/>
                </a:lnTo>
                <a:lnTo>
                  <a:pt x="9150" y="12963"/>
                </a:lnTo>
                <a:lnTo>
                  <a:pt x="9162" y="12935"/>
                </a:lnTo>
                <a:lnTo>
                  <a:pt x="9174" y="12909"/>
                </a:lnTo>
                <a:lnTo>
                  <a:pt x="9187" y="12882"/>
                </a:lnTo>
                <a:lnTo>
                  <a:pt x="9197" y="12856"/>
                </a:lnTo>
                <a:lnTo>
                  <a:pt x="9216" y="12808"/>
                </a:lnTo>
                <a:lnTo>
                  <a:pt x="9231" y="12763"/>
                </a:lnTo>
                <a:lnTo>
                  <a:pt x="9243" y="12723"/>
                </a:lnTo>
                <a:lnTo>
                  <a:pt x="9254" y="12688"/>
                </a:lnTo>
                <a:lnTo>
                  <a:pt x="9266" y="12638"/>
                </a:lnTo>
                <a:lnTo>
                  <a:pt x="9269" y="12620"/>
                </a:lnTo>
                <a:lnTo>
                  <a:pt x="9277" y="12616"/>
                </a:lnTo>
                <a:lnTo>
                  <a:pt x="9298" y="12603"/>
                </a:lnTo>
                <a:lnTo>
                  <a:pt x="9311" y="12593"/>
                </a:lnTo>
                <a:lnTo>
                  <a:pt x="9328" y="12581"/>
                </a:lnTo>
                <a:lnTo>
                  <a:pt x="9344" y="12565"/>
                </a:lnTo>
                <a:lnTo>
                  <a:pt x="9362" y="12548"/>
                </a:lnTo>
                <a:lnTo>
                  <a:pt x="9371" y="12537"/>
                </a:lnTo>
                <a:lnTo>
                  <a:pt x="9379" y="12527"/>
                </a:lnTo>
                <a:lnTo>
                  <a:pt x="9389" y="12515"/>
                </a:lnTo>
                <a:lnTo>
                  <a:pt x="9397" y="12502"/>
                </a:lnTo>
                <a:lnTo>
                  <a:pt x="9405" y="12489"/>
                </a:lnTo>
                <a:lnTo>
                  <a:pt x="9413" y="12476"/>
                </a:lnTo>
                <a:lnTo>
                  <a:pt x="9422" y="12460"/>
                </a:lnTo>
                <a:lnTo>
                  <a:pt x="9429" y="12445"/>
                </a:lnTo>
                <a:lnTo>
                  <a:pt x="9436" y="12428"/>
                </a:lnTo>
                <a:lnTo>
                  <a:pt x="9443" y="12411"/>
                </a:lnTo>
                <a:lnTo>
                  <a:pt x="9448" y="12392"/>
                </a:lnTo>
                <a:lnTo>
                  <a:pt x="9455" y="12373"/>
                </a:lnTo>
                <a:lnTo>
                  <a:pt x="9459" y="12352"/>
                </a:lnTo>
                <a:lnTo>
                  <a:pt x="9463" y="12332"/>
                </a:lnTo>
                <a:lnTo>
                  <a:pt x="9466" y="12309"/>
                </a:lnTo>
                <a:lnTo>
                  <a:pt x="9468" y="12286"/>
                </a:lnTo>
                <a:lnTo>
                  <a:pt x="9473" y="12234"/>
                </a:lnTo>
                <a:lnTo>
                  <a:pt x="9479" y="12172"/>
                </a:lnTo>
                <a:lnTo>
                  <a:pt x="9490" y="12102"/>
                </a:lnTo>
                <a:lnTo>
                  <a:pt x="9501" y="12026"/>
                </a:lnTo>
                <a:lnTo>
                  <a:pt x="9515" y="11944"/>
                </a:lnTo>
                <a:lnTo>
                  <a:pt x="9533" y="11859"/>
                </a:lnTo>
                <a:lnTo>
                  <a:pt x="9551" y="11770"/>
                </a:lnTo>
                <a:lnTo>
                  <a:pt x="9573" y="11681"/>
                </a:lnTo>
                <a:lnTo>
                  <a:pt x="9584" y="11635"/>
                </a:lnTo>
                <a:lnTo>
                  <a:pt x="9597" y="11591"/>
                </a:lnTo>
                <a:lnTo>
                  <a:pt x="9609" y="11547"/>
                </a:lnTo>
                <a:lnTo>
                  <a:pt x="9623" y="11503"/>
                </a:lnTo>
                <a:lnTo>
                  <a:pt x="9636" y="11460"/>
                </a:lnTo>
                <a:lnTo>
                  <a:pt x="9650" y="11417"/>
                </a:lnTo>
                <a:lnTo>
                  <a:pt x="9665" y="11375"/>
                </a:lnTo>
                <a:lnTo>
                  <a:pt x="9680" y="11335"/>
                </a:lnTo>
                <a:lnTo>
                  <a:pt x="9696" y="11296"/>
                </a:lnTo>
                <a:lnTo>
                  <a:pt x="9712" y="11259"/>
                </a:lnTo>
                <a:lnTo>
                  <a:pt x="9729" y="11223"/>
                </a:lnTo>
                <a:lnTo>
                  <a:pt x="9746" y="11189"/>
                </a:lnTo>
                <a:lnTo>
                  <a:pt x="9764" y="11157"/>
                </a:lnTo>
                <a:lnTo>
                  <a:pt x="9782" y="11127"/>
                </a:lnTo>
                <a:lnTo>
                  <a:pt x="9801" y="11100"/>
                </a:lnTo>
                <a:lnTo>
                  <a:pt x="9820" y="11075"/>
                </a:lnTo>
                <a:lnTo>
                  <a:pt x="9857" y="11030"/>
                </a:lnTo>
                <a:lnTo>
                  <a:pt x="9891" y="10986"/>
                </a:lnTo>
                <a:lnTo>
                  <a:pt x="9907" y="10966"/>
                </a:lnTo>
                <a:lnTo>
                  <a:pt x="9920" y="10945"/>
                </a:lnTo>
                <a:lnTo>
                  <a:pt x="9934" y="10926"/>
                </a:lnTo>
                <a:lnTo>
                  <a:pt x="9945" y="10905"/>
                </a:lnTo>
                <a:lnTo>
                  <a:pt x="9955" y="10885"/>
                </a:lnTo>
                <a:lnTo>
                  <a:pt x="9963" y="10864"/>
                </a:lnTo>
                <a:lnTo>
                  <a:pt x="9970" y="10843"/>
                </a:lnTo>
                <a:lnTo>
                  <a:pt x="9975" y="10821"/>
                </a:lnTo>
                <a:lnTo>
                  <a:pt x="9978" y="10798"/>
                </a:lnTo>
                <a:lnTo>
                  <a:pt x="9979" y="10775"/>
                </a:lnTo>
                <a:lnTo>
                  <a:pt x="9978" y="10750"/>
                </a:lnTo>
                <a:lnTo>
                  <a:pt x="9975" y="10724"/>
                </a:lnTo>
                <a:lnTo>
                  <a:pt x="9969" y="10696"/>
                </a:lnTo>
                <a:lnTo>
                  <a:pt x="9961" y="10668"/>
                </a:lnTo>
                <a:lnTo>
                  <a:pt x="9950" y="10636"/>
                </a:lnTo>
                <a:lnTo>
                  <a:pt x="9938" y="10603"/>
                </a:lnTo>
                <a:lnTo>
                  <a:pt x="9922" y="10568"/>
                </a:lnTo>
                <a:lnTo>
                  <a:pt x="9904" y="10531"/>
                </a:lnTo>
                <a:lnTo>
                  <a:pt x="9882" y="10491"/>
                </a:lnTo>
                <a:lnTo>
                  <a:pt x="9857" y="10449"/>
                </a:lnTo>
                <a:lnTo>
                  <a:pt x="9831" y="10404"/>
                </a:lnTo>
                <a:lnTo>
                  <a:pt x="9800" y="10356"/>
                </a:lnTo>
                <a:lnTo>
                  <a:pt x="9767" y="10306"/>
                </a:lnTo>
                <a:lnTo>
                  <a:pt x="9730" y="10251"/>
                </a:lnTo>
                <a:lnTo>
                  <a:pt x="9688" y="10193"/>
                </a:lnTo>
                <a:lnTo>
                  <a:pt x="9644" y="10133"/>
                </a:lnTo>
                <a:lnTo>
                  <a:pt x="9597" y="10068"/>
                </a:lnTo>
                <a:lnTo>
                  <a:pt x="9545" y="9999"/>
                </a:lnTo>
                <a:lnTo>
                  <a:pt x="9556" y="9995"/>
                </a:lnTo>
                <a:lnTo>
                  <a:pt x="9584" y="9983"/>
                </a:lnTo>
                <a:lnTo>
                  <a:pt x="9632" y="9963"/>
                </a:lnTo>
                <a:lnTo>
                  <a:pt x="9693" y="9938"/>
                </a:lnTo>
                <a:lnTo>
                  <a:pt x="9766" y="9910"/>
                </a:lnTo>
                <a:lnTo>
                  <a:pt x="9848" y="9877"/>
                </a:lnTo>
                <a:lnTo>
                  <a:pt x="9939" y="9842"/>
                </a:lnTo>
                <a:lnTo>
                  <a:pt x="10035" y="9805"/>
                </a:lnTo>
                <a:lnTo>
                  <a:pt x="10133" y="9769"/>
                </a:lnTo>
                <a:lnTo>
                  <a:pt x="10233" y="9734"/>
                </a:lnTo>
                <a:lnTo>
                  <a:pt x="10330" y="9701"/>
                </a:lnTo>
                <a:lnTo>
                  <a:pt x="10424" y="9671"/>
                </a:lnTo>
                <a:lnTo>
                  <a:pt x="10468" y="9658"/>
                </a:lnTo>
                <a:lnTo>
                  <a:pt x="10510" y="9645"/>
                </a:lnTo>
                <a:lnTo>
                  <a:pt x="10552" y="9635"/>
                </a:lnTo>
                <a:lnTo>
                  <a:pt x="10589" y="9626"/>
                </a:lnTo>
                <a:lnTo>
                  <a:pt x="10624" y="9619"/>
                </a:lnTo>
                <a:lnTo>
                  <a:pt x="10657" y="9612"/>
                </a:lnTo>
                <a:lnTo>
                  <a:pt x="10684" y="9609"/>
                </a:lnTo>
                <a:lnTo>
                  <a:pt x="10710" y="9607"/>
                </a:lnTo>
                <a:lnTo>
                  <a:pt x="10713" y="9613"/>
                </a:lnTo>
                <a:lnTo>
                  <a:pt x="10723" y="9630"/>
                </a:lnTo>
                <a:lnTo>
                  <a:pt x="10736" y="9657"/>
                </a:lnTo>
                <a:lnTo>
                  <a:pt x="10753" y="9693"/>
                </a:lnTo>
                <a:lnTo>
                  <a:pt x="10763" y="9715"/>
                </a:lnTo>
                <a:lnTo>
                  <a:pt x="10773" y="9739"/>
                </a:lnTo>
                <a:lnTo>
                  <a:pt x="10783" y="9766"/>
                </a:lnTo>
                <a:lnTo>
                  <a:pt x="10794" y="9794"/>
                </a:lnTo>
                <a:lnTo>
                  <a:pt x="10804" y="9825"/>
                </a:lnTo>
                <a:lnTo>
                  <a:pt x="10814" y="9858"/>
                </a:lnTo>
                <a:lnTo>
                  <a:pt x="10825" y="9893"/>
                </a:lnTo>
                <a:lnTo>
                  <a:pt x="10834" y="9930"/>
                </a:lnTo>
                <a:lnTo>
                  <a:pt x="10843" y="9969"/>
                </a:lnTo>
                <a:lnTo>
                  <a:pt x="10850" y="10010"/>
                </a:lnTo>
                <a:lnTo>
                  <a:pt x="10858" y="10054"/>
                </a:lnTo>
                <a:lnTo>
                  <a:pt x="10864" y="10098"/>
                </a:lnTo>
                <a:lnTo>
                  <a:pt x="10869" y="10144"/>
                </a:lnTo>
                <a:lnTo>
                  <a:pt x="10873" y="10192"/>
                </a:lnTo>
                <a:lnTo>
                  <a:pt x="10875" y="10242"/>
                </a:lnTo>
                <a:lnTo>
                  <a:pt x="10875" y="10293"/>
                </a:lnTo>
                <a:lnTo>
                  <a:pt x="10874" y="10346"/>
                </a:lnTo>
                <a:lnTo>
                  <a:pt x="10871" y="10400"/>
                </a:lnTo>
                <a:lnTo>
                  <a:pt x="10866" y="10456"/>
                </a:lnTo>
                <a:lnTo>
                  <a:pt x="10858" y="10512"/>
                </a:lnTo>
                <a:lnTo>
                  <a:pt x="10848" y="10571"/>
                </a:lnTo>
                <a:lnTo>
                  <a:pt x="10835" y="10631"/>
                </a:lnTo>
                <a:lnTo>
                  <a:pt x="10820" y="10691"/>
                </a:lnTo>
                <a:lnTo>
                  <a:pt x="10802" y="10753"/>
                </a:lnTo>
                <a:lnTo>
                  <a:pt x="10782" y="10814"/>
                </a:lnTo>
                <a:lnTo>
                  <a:pt x="10764" y="10870"/>
                </a:lnTo>
                <a:lnTo>
                  <a:pt x="10744" y="10924"/>
                </a:lnTo>
                <a:lnTo>
                  <a:pt x="10726" y="10973"/>
                </a:lnTo>
                <a:lnTo>
                  <a:pt x="10707" y="11020"/>
                </a:lnTo>
                <a:lnTo>
                  <a:pt x="10690" y="11064"/>
                </a:lnTo>
                <a:lnTo>
                  <a:pt x="10672" y="11104"/>
                </a:lnTo>
                <a:lnTo>
                  <a:pt x="10656" y="11142"/>
                </a:lnTo>
                <a:lnTo>
                  <a:pt x="10624" y="11210"/>
                </a:lnTo>
                <a:lnTo>
                  <a:pt x="10595" y="11268"/>
                </a:lnTo>
                <a:lnTo>
                  <a:pt x="10571" y="11320"/>
                </a:lnTo>
                <a:lnTo>
                  <a:pt x="10551" y="11365"/>
                </a:lnTo>
                <a:lnTo>
                  <a:pt x="10542" y="11385"/>
                </a:lnTo>
                <a:lnTo>
                  <a:pt x="10535" y="11406"/>
                </a:lnTo>
                <a:lnTo>
                  <a:pt x="10530" y="11425"/>
                </a:lnTo>
                <a:lnTo>
                  <a:pt x="10525" y="11443"/>
                </a:lnTo>
                <a:lnTo>
                  <a:pt x="10523" y="11461"/>
                </a:lnTo>
                <a:lnTo>
                  <a:pt x="10522" y="11478"/>
                </a:lnTo>
                <a:lnTo>
                  <a:pt x="10522" y="11496"/>
                </a:lnTo>
                <a:lnTo>
                  <a:pt x="10524" y="11513"/>
                </a:lnTo>
                <a:lnTo>
                  <a:pt x="10528" y="11531"/>
                </a:lnTo>
                <a:lnTo>
                  <a:pt x="10534" y="11549"/>
                </a:lnTo>
                <a:lnTo>
                  <a:pt x="10542" y="11568"/>
                </a:lnTo>
                <a:lnTo>
                  <a:pt x="10552" y="11587"/>
                </a:lnTo>
                <a:lnTo>
                  <a:pt x="10564" y="11608"/>
                </a:lnTo>
                <a:lnTo>
                  <a:pt x="10577" y="11629"/>
                </a:lnTo>
                <a:lnTo>
                  <a:pt x="10594" y="11652"/>
                </a:lnTo>
                <a:lnTo>
                  <a:pt x="10612" y="11676"/>
                </a:lnTo>
                <a:lnTo>
                  <a:pt x="10608" y="11678"/>
                </a:lnTo>
                <a:lnTo>
                  <a:pt x="10596" y="11685"/>
                </a:lnTo>
                <a:lnTo>
                  <a:pt x="10577" y="11695"/>
                </a:lnTo>
                <a:lnTo>
                  <a:pt x="10555" y="11711"/>
                </a:lnTo>
                <a:lnTo>
                  <a:pt x="10541" y="11721"/>
                </a:lnTo>
                <a:lnTo>
                  <a:pt x="10528" y="11731"/>
                </a:lnTo>
                <a:lnTo>
                  <a:pt x="10515" y="11743"/>
                </a:lnTo>
                <a:lnTo>
                  <a:pt x="10501" y="11756"/>
                </a:lnTo>
                <a:lnTo>
                  <a:pt x="10488" y="11770"/>
                </a:lnTo>
                <a:lnTo>
                  <a:pt x="10474" y="11786"/>
                </a:lnTo>
                <a:lnTo>
                  <a:pt x="10462" y="11802"/>
                </a:lnTo>
                <a:lnTo>
                  <a:pt x="10450" y="11821"/>
                </a:lnTo>
                <a:lnTo>
                  <a:pt x="10438" y="11839"/>
                </a:lnTo>
                <a:lnTo>
                  <a:pt x="10428" y="11860"/>
                </a:lnTo>
                <a:lnTo>
                  <a:pt x="10420" y="11881"/>
                </a:lnTo>
                <a:lnTo>
                  <a:pt x="10413" y="11904"/>
                </a:lnTo>
                <a:lnTo>
                  <a:pt x="10407" y="11928"/>
                </a:lnTo>
                <a:lnTo>
                  <a:pt x="10403" y="11953"/>
                </a:lnTo>
                <a:lnTo>
                  <a:pt x="10402" y="11980"/>
                </a:lnTo>
                <a:lnTo>
                  <a:pt x="10403" y="12008"/>
                </a:lnTo>
                <a:lnTo>
                  <a:pt x="10406" y="12037"/>
                </a:lnTo>
                <a:lnTo>
                  <a:pt x="10413" y="12067"/>
                </a:lnTo>
                <a:lnTo>
                  <a:pt x="10422" y="12099"/>
                </a:lnTo>
                <a:lnTo>
                  <a:pt x="10433" y="12132"/>
                </a:lnTo>
                <a:lnTo>
                  <a:pt x="10449" y="12166"/>
                </a:lnTo>
                <a:lnTo>
                  <a:pt x="10468" y="12202"/>
                </a:lnTo>
                <a:lnTo>
                  <a:pt x="10491" y="12239"/>
                </a:lnTo>
                <a:lnTo>
                  <a:pt x="10518" y="12277"/>
                </a:lnTo>
                <a:lnTo>
                  <a:pt x="10573" y="12352"/>
                </a:lnTo>
                <a:lnTo>
                  <a:pt x="10626" y="12420"/>
                </a:lnTo>
                <a:lnTo>
                  <a:pt x="10650" y="12452"/>
                </a:lnTo>
                <a:lnTo>
                  <a:pt x="10674" y="12481"/>
                </a:lnTo>
                <a:lnTo>
                  <a:pt x="10698" y="12508"/>
                </a:lnTo>
                <a:lnTo>
                  <a:pt x="10721" y="12533"/>
                </a:lnTo>
                <a:lnTo>
                  <a:pt x="10742" y="12556"/>
                </a:lnTo>
                <a:lnTo>
                  <a:pt x="10763" y="12576"/>
                </a:lnTo>
                <a:lnTo>
                  <a:pt x="10783" y="12594"/>
                </a:lnTo>
                <a:lnTo>
                  <a:pt x="10803" y="12609"/>
                </a:lnTo>
                <a:lnTo>
                  <a:pt x="10823" y="12623"/>
                </a:lnTo>
                <a:lnTo>
                  <a:pt x="10841" y="12634"/>
                </a:lnTo>
                <a:lnTo>
                  <a:pt x="10860" y="12641"/>
                </a:lnTo>
                <a:lnTo>
                  <a:pt x="10877" y="12646"/>
                </a:lnTo>
                <a:lnTo>
                  <a:pt x="10894" y="12650"/>
                </a:lnTo>
                <a:lnTo>
                  <a:pt x="10910" y="12648"/>
                </a:lnTo>
                <a:lnTo>
                  <a:pt x="10927" y="12645"/>
                </a:lnTo>
                <a:lnTo>
                  <a:pt x="10943" y="12639"/>
                </a:lnTo>
                <a:lnTo>
                  <a:pt x="10958" y="12630"/>
                </a:lnTo>
                <a:lnTo>
                  <a:pt x="10974" y="12618"/>
                </a:lnTo>
                <a:lnTo>
                  <a:pt x="10988" y="12601"/>
                </a:lnTo>
                <a:lnTo>
                  <a:pt x="11003" y="12583"/>
                </a:lnTo>
                <a:lnTo>
                  <a:pt x="11017" y="12560"/>
                </a:lnTo>
                <a:lnTo>
                  <a:pt x="11032" y="12534"/>
                </a:lnTo>
                <a:lnTo>
                  <a:pt x="11046" y="12505"/>
                </a:lnTo>
                <a:lnTo>
                  <a:pt x="11060" y="12472"/>
                </a:lnTo>
                <a:lnTo>
                  <a:pt x="11074" y="12436"/>
                </a:lnTo>
                <a:lnTo>
                  <a:pt x="11088" y="12395"/>
                </a:lnTo>
                <a:lnTo>
                  <a:pt x="11102" y="12351"/>
                </a:lnTo>
                <a:lnTo>
                  <a:pt x="11116" y="12303"/>
                </a:lnTo>
                <a:lnTo>
                  <a:pt x="11141" y="12209"/>
                </a:lnTo>
                <a:lnTo>
                  <a:pt x="11161" y="12128"/>
                </a:lnTo>
                <a:lnTo>
                  <a:pt x="11178" y="12058"/>
                </a:lnTo>
                <a:lnTo>
                  <a:pt x="11190" y="11998"/>
                </a:lnTo>
                <a:lnTo>
                  <a:pt x="11201" y="11949"/>
                </a:lnTo>
                <a:lnTo>
                  <a:pt x="11207" y="11909"/>
                </a:lnTo>
                <a:lnTo>
                  <a:pt x="11211" y="11876"/>
                </a:lnTo>
                <a:lnTo>
                  <a:pt x="11213" y="11850"/>
                </a:lnTo>
                <a:lnTo>
                  <a:pt x="11213" y="11831"/>
                </a:lnTo>
                <a:lnTo>
                  <a:pt x="11212" y="11816"/>
                </a:lnTo>
                <a:lnTo>
                  <a:pt x="11210" y="11807"/>
                </a:lnTo>
                <a:lnTo>
                  <a:pt x="11207" y="11801"/>
                </a:lnTo>
                <a:lnTo>
                  <a:pt x="11205" y="11798"/>
                </a:lnTo>
                <a:lnTo>
                  <a:pt x="11202" y="11797"/>
                </a:lnTo>
                <a:lnTo>
                  <a:pt x="11199" y="11797"/>
                </a:lnTo>
                <a:lnTo>
                  <a:pt x="11199" y="11797"/>
                </a:lnTo>
                <a:lnTo>
                  <a:pt x="11209" y="11790"/>
                </a:lnTo>
                <a:lnTo>
                  <a:pt x="11235" y="11768"/>
                </a:lnTo>
                <a:lnTo>
                  <a:pt x="11251" y="11752"/>
                </a:lnTo>
                <a:lnTo>
                  <a:pt x="11269" y="11731"/>
                </a:lnTo>
                <a:lnTo>
                  <a:pt x="11278" y="11720"/>
                </a:lnTo>
                <a:lnTo>
                  <a:pt x="11287" y="11707"/>
                </a:lnTo>
                <a:lnTo>
                  <a:pt x="11295" y="11693"/>
                </a:lnTo>
                <a:lnTo>
                  <a:pt x="11305" y="11679"/>
                </a:lnTo>
                <a:lnTo>
                  <a:pt x="11314" y="11663"/>
                </a:lnTo>
                <a:lnTo>
                  <a:pt x="11322" y="11647"/>
                </a:lnTo>
                <a:lnTo>
                  <a:pt x="11330" y="11629"/>
                </a:lnTo>
                <a:lnTo>
                  <a:pt x="11338" y="11611"/>
                </a:lnTo>
                <a:lnTo>
                  <a:pt x="11344" y="11592"/>
                </a:lnTo>
                <a:lnTo>
                  <a:pt x="11350" y="11572"/>
                </a:lnTo>
                <a:lnTo>
                  <a:pt x="11355" y="11550"/>
                </a:lnTo>
                <a:lnTo>
                  <a:pt x="11359" y="11527"/>
                </a:lnTo>
                <a:lnTo>
                  <a:pt x="11362" y="11504"/>
                </a:lnTo>
                <a:lnTo>
                  <a:pt x="11364" y="11479"/>
                </a:lnTo>
                <a:lnTo>
                  <a:pt x="11365" y="11454"/>
                </a:lnTo>
                <a:lnTo>
                  <a:pt x="11364" y="11428"/>
                </a:lnTo>
                <a:lnTo>
                  <a:pt x="11362" y="11400"/>
                </a:lnTo>
                <a:lnTo>
                  <a:pt x="11359" y="11371"/>
                </a:lnTo>
                <a:lnTo>
                  <a:pt x="11354" y="11342"/>
                </a:lnTo>
                <a:lnTo>
                  <a:pt x="11347" y="11311"/>
                </a:lnTo>
                <a:lnTo>
                  <a:pt x="11340" y="11278"/>
                </a:lnTo>
                <a:lnTo>
                  <a:pt x="11334" y="11240"/>
                </a:lnTo>
                <a:lnTo>
                  <a:pt x="11330" y="11199"/>
                </a:lnTo>
                <a:lnTo>
                  <a:pt x="11327" y="11154"/>
                </a:lnTo>
                <a:lnTo>
                  <a:pt x="11326" y="11106"/>
                </a:lnTo>
                <a:lnTo>
                  <a:pt x="11326" y="11054"/>
                </a:lnTo>
                <a:lnTo>
                  <a:pt x="11328" y="11000"/>
                </a:lnTo>
                <a:lnTo>
                  <a:pt x="11330" y="10943"/>
                </a:lnTo>
                <a:lnTo>
                  <a:pt x="11334" y="10885"/>
                </a:lnTo>
                <a:lnTo>
                  <a:pt x="11339" y="10824"/>
                </a:lnTo>
                <a:lnTo>
                  <a:pt x="11344" y="10762"/>
                </a:lnTo>
                <a:lnTo>
                  <a:pt x="11350" y="10698"/>
                </a:lnTo>
                <a:lnTo>
                  <a:pt x="11364" y="10568"/>
                </a:lnTo>
                <a:lnTo>
                  <a:pt x="11382" y="10436"/>
                </a:lnTo>
                <a:lnTo>
                  <a:pt x="11399" y="10305"/>
                </a:lnTo>
                <a:lnTo>
                  <a:pt x="11419" y="10175"/>
                </a:lnTo>
                <a:lnTo>
                  <a:pt x="11438" y="10051"/>
                </a:lnTo>
                <a:lnTo>
                  <a:pt x="11458" y="9933"/>
                </a:lnTo>
                <a:lnTo>
                  <a:pt x="11477" y="9825"/>
                </a:lnTo>
                <a:lnTo>
                  <a:pt x="11493" y="9729"/>
                </a:lnTo>
                <a:lnTo>
                  <a:pt x="11507" y="9646"/>
                </a:lnTo>
                <a:lnTo>
                  <a:pt x="11519" y="9579"/>
                </a:lnTo>
                <a:lnTo>
                  <a:pt x="11537" y="9474"/>
                </a:lnTo>
                <a:lnTo>
                  <a:pt x="11553" y="9385"/>
                </a:lnTo>
                <a:lnTo>
                  <a:pt x="11556" y="9366"/>
                </a:lnTo>
                <a:lnTo>
                  <a:pt x="11558" y="9346"/>
                </a:lnTo>
                <a:lnTo>
                  <a:pt x="11559" y="9327"/>
                </a:lnTo>
                <a:lnTo>
                  <a:pt x="11560" y="9310"/>
                </a:lnTo>
                <a:lnTo>
                  <a:pt x="11560" y="9294"/>
                </a:lnTo>
                <a:lnTo>
                  <a:pt x="11559" y="9277"/>
                </a:lnTo>
                <a:lnTo>
                  <a:pt x="11557" y="9261"/>
                </a:lnTo>
                <a:lnTo>
                  <a:pt x="11555" y="9245"/>
                </a:lnTo>
                <a:lnTo>
                  <a:pt x="11551" y="9231"/>
                </a:lnTo>
                <a:lnTo>
                  <a:pt x="11546" y="9215"/>
                </a:lnTo>
                <a:lnTo>
                  <a:pt x="11539" y="9201"/>
                </a:lnTo>
                <a:lnTo>
                  <a:pt x="11532" y="9188"/>
                </a:lnTo>
                <a:lnTo>
                  <a:pt x="11523" y="9173"/>
                </a:lnTo>
                <a:lnTo>
                  <a:pt x="11513" y="9160"/>
                </a:lnTo>
                <a:lnTo>
                  <a:pt x="11501" y="9145"/>
                </a:lnTo>
                <a:lnTo>
                  <a:pt x="11488" y="9132"/>
                </a:lnTo>
                <a:lnTo>
                  <a:pt x="11472" y="9119"/>
                </a:lnTo>
                <a:lnTo>
                  <a:pt x="11456" y="9104"/>
                </a:lnTo>
                <a:lnTo>
                  <a:pt x="11437" y="9091"/>
                </a:lnTo>
                <a:lnTo>
                  <a:pt x="11417" y="9077"/>
                </a:lnTo>
                <a:lnTo>
                  <a:pt x="11395" y="9062"/>
                </a:lnTo>
                <a:lnTo>
                  <a:pt x="11370" y="9048"/>
                </a:lnTo>
                <a:lnTo>
                  <a:pt x="11344" y="9032"/>
                </a:lnTo>
                <a:lnTo>
                  <a:pt x="11316" y="9017"/>
                </a:lnTo>
                <a:lnTo>
                  <a:pt x="11284" y="9001"/>
                </a:lnTo>
                <a:lnTo>
                  <a:pt x="11249" y="8987"/>
                </a:lnTo>
                <a:lnTo>
                  <a:pt x="11211" y="8973"/>
                </a:lnTo>
                <a:lnTo>
                  <a:pt x="11170" y="8959"/>
                </a:lnTo>
                <a:lnTo>
                  <a:pt x="11125" y="8947"/>
                </a:lnTo>
                <a:lnTo>
                  <a:pt x="11079" y="8935"/>
                </a:lnTo>
                <a:lnTo>
                  <a:pt x="11030" y="8923"/>
                </a:lnTo>
                <a:lnTo>
                  <a:pt x="10978" y="8913"/>
                </a:lnTo>
                <a:lnTo>
                  <a:pt x="10926" y="8903"/>
                </a:lnTo>
                <a:lnTo>
                  <a:pt x="10871" y="8893"/>
                </a:lnTo>
                <a:lnTo>
                  <a:pt x="10815" y="8884"/>
                </a:lnTo>
                <a:lnTo>
                  <a:pt x="10759" y="8876"/>
                </a:lnTo>
                <a:lnTo>
                  <a:pt x="10701" y="8868"/>
                </a:lnTo>
                <a:lnTo>
                  <a:pt x="10643" y="8861"/>
                </a:lnTo>
                <a:lnTo>
                  <a:pt x="10585" y="8854"/>
                </a:lnTo>
                <a:lnTo>
                  <a:pt x="10526" y="8848"/>
                </a:lnTo>
                <a:lnTo>
                  <a:pt x="10410" y="8837"/>
                </a:lnTo>
                <a:lnTo>
                  <a:pt x="10297" y="8829"/>
                </a:lnTo>
                <a:lnTo>
                  <a:pt x="10190" y="8821"/>
                </a:lnTo>
                <a:lnTo>
                  <a:pt x="10089" y="8816"/>
                </a:lnTo>
                <a:lnTo>
                  <a:pt x="9997" y="8813"/>
                </a:lnTo>
                <a:lnTo>
                  <a:pt x="9917" y="8812"/>
                </a:lnTo>
                <a:lnTo>
                  <a:pt x="9850" y="8812"/>
                </a:lnTo>
                <a:lnTo>
                  <a:pt x="9798" y="8813"/>
                </a:lnTo>
                <a:lnTo>
                  <a:pt x="9800" y="8803"/>
                </a:lnTo>
                <a:lnTo>
                  <a:pt x="9805" y="8774"/>
                </a:lnTo>
                <a:lnTo>
                  <a:pt x="9807" y="8753"/>
                </a:lnTo>
                <a:lnTo>
                  <a:pt x="9810" y="8727"/>
                </a:lnTo>
                <a:lnTo>
                  <a:pt x="9812" y="8697"/>
                </a:lnTo>
                <a:lnTo>
                  <a:pt x="9813" y="8663"/>
                </a:lnTo>
                <a:lnTo>
                  <a:pt x="9813" y="8625"/>
                </a:lnTo>
                <a:lnTo>
                  <a:pt x="9812" y="8584"/>
                </a:lnTo>
                <a:lnTo>
                  <a:pt x="9809" y="8539"/>
                </a:lnTo>
                <a:lnTo>
                  <a:pt x="9804" y="8489"/>
                </a:lnTo>
                <a:lnTo>
                  <a:pt x="9797" y="8438"/>
                </a:lnTo>
                <a:lnTo>
                  <a:pt x="9786" y="8382"/>
                </a:lnTo>
                <a:lnTo>
                  <a:pt x="9774" y="8324"/>
                </a:lnTo>
                <a:lnTo>
                  <a:pt x="9757" y="8263"/>
                </a:lnTo>
                <a:lnTo>
                  <a:pt x="9738" y="8199"/>
                </a:lnTo>
                <a:lnTo>
                  <a:pt x="9715" y="8132"/>
                </a:lnTo>
                <a:lnTo>
                  <a:pt x="9687" y="8064"/>
                </a:lnTo>
                <a:lnTo>
                  <a:pt x="9657" y="7994"/>
                </a:lnTo>
                <a:lnTo>
                  <a:pt x="9620" y="7919"/>
                </a:lnTo>
                <a:lnTo>
                  <a:pt x="9579" y="7844"/>
                </a:lnTo>
                <a:lnTo>
                  <a:pt x="9533" y="7768"/>
                </a:lnTo>
                <a:lnTo>
                  <a:pt x="9480" y="7689"/>
                </a:lnTo>
                <a:lnTo>
                  <a:pt x="9423" y="7609"/>
                </a:lnTo>
                <a:lnTo>
                  <a:pt x="9359" y="7528"/>
                </a:lnTo>
                <a:lnTo>
                  <a:pt x="9289" y="7444"/>
                </a:lnTo>
                <a:lnTo>
                  <a:pt x="9212" y="7361"/>
                </a:lnTo>
                <a:lnTo>
                  <a:pt x="9128" y="7276"/>
                </a:lnTo>
                <a:lnTo>
                  <a:pt x="9036" y="7190"/>
                </a:lnTo>
                <a:lnTo>
                  <a:pt x="8938" y="7104"/>
                </a:lnTo>
                <a:lnTo>
                  <a:pt x="8830" y="7017"/>
                </a:lnTo>
                <a:lnTo>
                  <a:pt x="8823" y="7013"/>
                </a:lnTo>
                <a:lnTo>
                  <a:pt x="8803" y="7001"/>
                </a:lnTo>
                <a:lnTo>
                  <a:pt x="8771" y="6979"/>
                </a:lnTo>
                <a:lnTo>
                  <a:pt x="8728" y="6951"/>
                </a:lnTo>
                <a:lnTo>
                  <a:pt x="8705" y="6933"/>
                </a:lnTo>
                <a:lnTo>
                  <a:pt x="8679" y="6915"/>
                </a:lnTo>
                <a:lnTo>
                  <a:pt x="8651" y="6893"/>
                </a:lnTo>
                <a:lnTo>
                  <a:pt x="8622" y="6870"/>
                </a:lnTo>
                <a:lnTo>
                  <a:pt x="8591" y="6846"/>
                </a:lnTo>
                <a:lnTo>
                  <a:pt x="8561" y="6819"/>
                </a:lnTo>
                <a:lnTo>
                  <a:pt x="8529" y="6790"/>
                </a:lnTo>
                <a:lnTo>
                  <a:pt x="8496" y="6760"/>
                </a:lnTo>
                <a:lnTo>
                  <a:pt x="8463" y="6728"/>
                </a:lnTo>
                <a:lnTo>
                  <a:pt x="8430" y="6696"/>
                </a:lnTo>
                <a:lnTo>
                  <a:pt x="8397" y="6661"/>
                </a:lnTo>
                <a:lnTo>
                  <a:pt x="8364" y="6624"/>
                </a:lnTo>
                <a:lnTo>
                  <a:pt x="8331" y="6585"/>
                </a:lnTo>
                <a:lnTo>
                  <a:pt x="8299" y="6545"/>
                </a:lnTo>
                <a:lnTo>
                  <a:pt x="8269" y="6504"/>
                </a:lnTo>
                <a:lnTo>
                  <a:pt x="8239" y="6461"/>
                </a:lnTo>
                <a:lnTo>
                  <a:pt x="8210" y="6417"/>
                </a:lnTo>
                <a:lnTo>
                  <a:pt x="8184" y="6372"/>
                </a:lnTo>
                <a:lnTo>
                  <a:pt x="8159" y="6324"/>
                </a:lnTo>
                <a:lnTo>
                  <a:pt x="8135" y="6275"/>
                </a:lnTo>
                <a:lnTo>
                  <a:pt x="8115" y="6226"/>
                </a:lnTo>
                <a:lnTo>
                  <a:pt x="8096" y="6174"/>
                </a:lnTo>
                <a:lnTo>
                  <a:pt x="8080" y="6122"/>
                </a:lnTo>
                <a:lnTo>
                  <a:pt x="8067" y="6067"/>
                </a:lnTo>
                <a:lnTo>
                  <a:pt x="8073" y="6064"/>
                </a:lnTo>
                <a:lnTo>
                  <a:pt x="8091" y="6055"/>
                </a:lnTo>
                <a:lnTo>
                  <a:pt x="8119" y="6040"/>
                </a:lnTo>
                <a:lnTo>
                  <a:pt x="8156" y="6022"/>
                </a:lnTo>
                <a:lnTo>
                  <a:pt x="8201" y="6000"/>
                </a:lnTo>
                <a:lnTo>
                  <a:pt x="8253" y="5978"/>
                </a:lnTo>
                <a:lnTo>
                  <a:pt x="8310" y="5953"/>
                </a:lnTo>
                <a:lnTo>
                  <a:pt x="8373" y="5929"/>
                </a:lnTo>
                <a:lnTo>
                  <a:pt x="8406" y="5917"/>
                </a:lnTo>
                <a:lnTo>
                  <a:pt x="8439" y="5906"/>
                </a:lnTo>
                <a:lnTo>
                  <a:pt x="8473" y="5895"/>
                </a:lnTo>
                <a:lnTo>
                  <a:pt x="8507" y="5885"/>
                </a:lnTo>
                <a:lnTo>
                  <a:pt x="8542" y="5876"/>
                </a:lnTo>
                <a:lnTo>
                  <a:pt x="8577" y="5868"/>
                </a:lnTo>
                <a:lnTo>
                  <a:pt x="8611" y="5860"/>
                </a:lnTo>
                <a:lnTo>
                  <a:pt x="8646" y="5855"/>
                </a:lnTo>
                <a:lnTo>
                  <a:pt x="8681" y="5850"/>
                </a:lnTo>
                <a:lnTo>
                  <a:pt x="8715" y="5847"/>
                </a:lnTo>
                <a:lnTo>
                  <a:pt x="8748" y="5846"/>
                </a:lnTo>
                <a:lnTo>
                  <a:pt x="8781" y="5846"/>
                </a:lnTo>
                <a:lnTo>
                  <a:pt x="8813" y="5848"/>
                </a:lnTo>
                <a:lnTo>
                  <a:pt x="8844" y="5852"/>
                </a:lnTo>
                <a:lnTo>
                  <a:pt x="8874" y="5858"/>
                </a:lnTo>
                <a:lnTo>
                  <a:pt x="8903" y="5867"/>
                </a:lnTo>
                <a:lnTo>
                  <a:pt x="8957" y="5884"/>
                </a:lnTo>
                <a:lnTo>
                  <a:pt x="9012" y="5901"/>
                </a:lnTo>
                <a:lnTo>
                  <a:pt x="9038" y="5908"/>
                </a:lnTo>
                <a:lnTo>
                  <a:pt x="9064" y="5914"/>
                </a:lnTo>
                <a:lnTo>
                  <a:pt x="9090" y="5920"/>
                </a:lnTo>
                <a:lnTo>
                  <a:pt x="9116" y="5924"/>
                </a:lnTo>
                <a:lnTo>
                  <a:pt x="9140" y="5928"/>
                </a:lnTo>
                <a:lnTo>
                  <a:pt x="9165" y="5931"/>
                </a:lnTo>
                <a:lnTo>
                  <a:pt x="9189" y="5934"/>
                </a:lnTo>
                <a:lnTo>
                  <a:pt x="9213" y="5935"/>
                </a:lnTo>
                <a:lnTo>
                  <a:pt x="9235" y="5935"/>
                </a:lnTo>
                <a:lnTo>
                  <a:pt x="9257" y="5935"/>
                </a:lnTo>
                <a:lnTo>
                  <a:pt x="9278" y="5933"/>
                </a:lnTo>
                <a:lnTo>
                  <a:pt x="9300" y="5930"/>
                </a:lnTo>
                <a:lnTo>
                  <a:pt x="9320" y="5926"/>
                </a:lnTo>
                <a:lnTo>
                  <a:pt x="9340" y="5920"/>
                </a:lnTo>
                <a:lnTo>
                  <a:pt x="9359" y="5914"/>
                </a:lnTo>
                <a:lnTo>
                  <a:pt x="9377" y="5906"/>
                </a:lnTo>
                <a:lnTo>
                  <a:pt x="9395" y="5896"/>
                </a:lnTo>
                <a:lnTo>
                  <a:pt x="9411" y="5885"/>
                </a:lnTo>
                <a:lnTo>
                  <a:pt x="9427" y="5873"/>
                </a:lnTo>
                <a:lnTo>
                  <a:pt x="9442" y="5858"/>
                </a:lnTo>
                <a:lnTo>
                  <a:pt x="9457" y="5843"/>
                </a:lnTo>
                <a:lnTo>
                  <a:pt x="9469" y="5825"/>
                </a:lnTo>
                <a:lnTo>
                  <a:pt x="9482" y="5806"/>
                </a:lnTo>
                <a:lnTo>
                  <a:pt x="9494" y="5785"/>
                </a:lnTo>
                <a:lnTo>
                  <a:pt x="9504" y="5763"/>
                </a:lnTo>
                <a:lnTo>
                  <a:pt x="9513" y="5738"/>
                </a:lnTo>
                <a:lnTo>
                  <a:pt x="9522" y="5711"/>
                </a:lnTo>
                <a:lnTo>
                  <a:pt x="9529" y="5682"/>
                </a:lnTo>
                <a:lnTo>
                  <a:pt x="9547" y="5668"/>
                </a:lnTo>
                <a:lnTo>
                  <a:pt x="9595" y="5628"/>
                </a:lnTo>
                <a:lnTo>
                  <a:pt x="9626" y="5599"/>
                </a:lnTo>
                <a:lnTo>
                  <a:pt x="9659" y="5565"/>
                </a:lnTo>
                <a:lnTo>
                  <a:pt x="9676" y="5547"/>
                </a:lnTo>
                <a:lnTo>
                  <a:pt x="9693" y="5527"/>
                </a:lnTo>
                <a:lnTo>
                  <a:pt x="9710" y="5507"/>
                </a:lnTo>
                <a:lnTo>
                  <a:pt x="9727" y="5485"/>
                </a:lnTo>
                <a:lnTo>
                  <a:pt x="9743" y="5462"/>
                </a:lnTo>
                <a:lnTo>
                  <a:pt x="9758" y="5440"/>
                </a:lnTo>
                <a:lnTo>
                  <a:pt x="9773" y="5415"/>
                </a:lnTo>
                <a:lnTo>
                  <a:pt x="9787" y="5391"/>
                </a:lnTo>
                <a:lnTo>
                  <a:pt x="9800" y="5366"/>
                </a:lnTo>
                <a:lnTo>
                  <a:pt x="9810" y="5340"/>
                </a:lnTo>
                <a:lnTo>
                  <a:pt x="9819" y="5314"/>
                </a:lnTo>
                <a:lnTo>
                  <a:pt x="9827" y="5288"/>
                </a:lnTo>
                <a:lnTo>
                  <a:pt x="9833" y="5261"/>
                </a:lnTo>
                <a:lnTo>
                  <a:pt x="9836" y="5234"/>
                </a:lnTo>
                <a:lnTo>
                  <a:pt x="9837" y="5207"/>
                </a:lnTo>
                <a:lnTo>
                  <a:pt x="9835" y="5180"/>
                </a:lnTo>
                <a:lnTo>
                  <a:pt x="9831" y="5153"/>
                </a:lnTo>
                <a:lnTo>
                  <a:pt x="9823" y="5125"/>
                </a:lnTo>
                <a:lnTo>
                  <a:pt x="9812" y="5098"/>
                </a:lnTo>
                <a:lnTo>
                  <a:pt x="9799" y="5071"/>
                </a:lnTo>
                <a:lnTo>
                  <a:pt x="9790" y="5054"/>
                </a:lnTo>
                <a:lnTo>
                  <a:pt x="9765" y="5010"/>
                </a:lnTo>
                <a:lnTo>
                  <a:pt x="9745" y="4979"/>
                </a:lnTo>
                <a:lnTo>
                  <a:pt x="9720" y="4945"/>
                </a:lnTo>
                <a:lnTo>
                  <a:pt x="9706" y="4927"/>
                </a:lnTo>
                <a:lnTo>
                  <a:pt x="9690" y="4908"/>
                </a:lnTo>
                <a:lnTo>
                  <a:pt x="9673" y="4888"/>
                </a:lnTo>
                <a:lnTo>
                  <a:pt x="9655" y="4868"/>
                </a:lnTo>
                <a:lnTo>
                  <a:pt x="9636" y="4848"/>
                </a:lnTo>
                <a:lnTo>
                  <a:pt x="9614" y="4828"/>
                </a:lnTo>
                <a:lnTo>
                  <a:pt x="9592" y="4807"/>
                </a:lnTo>
                <a:lnTo>
                  <a:pt x="9568" y="4788"/>
                </a:lnTo>
                <a:lnTo>
                  <a:pt x="9542" y="4767"/>
                </a:lnTo>
                <a:lnTo>
                  <a:pt x="9515" y="4748"/>
                </a:lnTo>
                <a:lnTo>
                  <a:pt x="9487" y="4728"/>
                </a:lnTo>
                <a:lnTo>
                  <a:pt x="9457" y="4710"/>
                </a:lnTo>
                <a:lnTo>
                  <a:pt x="9425" y="4692"/>
                </a:lnTo>
                <a:lnTo>
                  <a:pt x="9392" y="4675"/>
                </a:lnTo>
                <a:lnTo>
                  <a:pt x="9357" y="4659"/>
                </a:lnTo>
                <a:lnTo>
                  <a:pt x="9321" y="4644"/>
                </a:lnTo>
                <a:lnTo>
                  <a:pt x="9283" y="4630"/>
                </a:lnTo>
                <a:lnTo>
                  <a:pt x="9242" y="4618"/>
                </a:lnTo>
                <a:lnTo>
                  <a:pt x="9201" y="4607"/>
                </a:lnTo>
                <a:lnTo>
                  <a:pt x="9157" y="4597"/>
                </a:lnTo>
                <a:lnTo>
                  <a:pt x="9115" y="4589"/>
                </a:lnTo>
                <a:lnTo>
                  <a:pt x="9074" y="4583"/>
                </a:lnTo>
                <a:lnTo>
                  <a:pt x="9035" y="4577"/>
                </a:lnTo>
                <a:lnTo>
                  <a:pt x="8999" y="4573"/>
                </a:lnTo>
                <a:lnTo>
                  <a:pt x="8932" y="4566"/>
                </a:lnTo>
                <a:lnTo>
                  <a:pt x="8873" y="4561"/>
                </a:lnTo>
                <a:lnTo>
                  <a:pt x="8819" y="4558"/>
                </a:lnTo>
                <a:lnTo>
                  <a:pt x="8769" y="4555"/>
                </a:lnTo>
                <a:lnTo>
                  <a:pt x="8746" y="4553"/>
                </a:lnTo>
                <a:lnTo>
                  <a:pt x="8722" y="4551"/>
                </a:lnTo>
                <a:lnTo>
                  <a:pt x="8701" y="4549"/>
                </a:lnTo>
                <a:lnTo>
                  <a:pt x="8679" y="4545"/>
                </a:lnTo>
                <a:lnTo>
                  <a:pt x="8656" y="4541"/>
                </a:lnTo>
                <a:lnTo>
                  <a:pt x="8635" y="4536"/>
                </a:lnTo>
                <a:lnTo>
                  <a:pt x="8613" y="4530"/>
                </a:lnTo>
                <a:lnTo>
                  <a:pt x="8591" y="4521"/>
                </a:lnTo>
                <a:lnTo>
                  <a:pt x="8570" y="4513"/>
                </a:lnTo>
                <a:lnTo>
                  <a:pt x="8547" y="4502"/>
                </a:lnTo>
                <a:lnTo>
                  <a:pt x="8523" y="4489"/>
                </a:lnTo>
                <a:lnTo>
                  <a:pt x="8500" y="4476"/>
                </a:lnTo>
                <a:lnTo>
                  <a:pt x="8474" y="4460"/>
                </a:lnTo>
                <a:lnTo>
                  <a:pt x="8448" y="4442"/>
                </a:lnTo>
                <a:lnTo>
                  <a:pt x="8422" y="4422"/>
                </a:lnTo>
                <a:lnTo>
                  <a:pt x="8393" y="4399"/>
                </a:lnTo>
                <a:lnTo>
                  <a:pt x="8362" y="4374"/>
                </a:lnTo>
                <a:lnTo>
                  <a:pt x="8330" y="4346"/>
                </a:lnTo>
                <a:lnTo>
                  <a:pt x="8297" y="4316"/>
                </a:lnTo>
                <a:lnTo>
                  <a:pt x="8261" y="4283"/>
                </a:lnTo>
                <a:lnTo>
                  <a:pt x="8256" y="4279"/>
                </a:lnTo>
                <a:lnTo>
                  <a:pt x="8241" y="4268"/>
                </a:lnTo>
                <a:lnTo>
                  <a:pt x="8218" y="4252"/>
                </a:lnTo>
                <a:lnTo>
                  <a:pt x="8186" y="4231"/>
                </a:lnTo>
                <a:lnTo>
                  <a:pt x="8144" y="4208"/>
                </a:lnTo>
                <a:lnTo>
                  <a:pt x="8095" y="4180"/>
                </a:lnTo>
                <a:lnTo>
                  <a:pt x="8068" y="4166"/>
                </a:lnTo>
                <a:lnTo>
                  <a:pt x="8039" y="4152"/>
                </a:lnTo>
                <a:lnTo>
                  <a:pt x="8008" y="4137"/>
                </a:lnTo>
                <a:lnTo>
                  <a:pt x="7976" y="4122"/>
                </a:lnTo>
                <a:lnTo>
                  <a:pt x="7942" y="4108"/>
                </a:lnTo>
                <a:lnTo>
                  <a:pt x="7905" y="4094"/>
                </a:lnTo>
                <a:lnTo>
                  <a:pt x="7868" y="4080"/>
                </a:lnTo>
                <a:lnTo>
                  <a:pt x="7829" y="4068"/>
                </a:lnTo>
                <a:lnTo>
                  <a:pt x="7789" y="4054"/>
                </a:lnTo>
                <a:lnTo>
                  <a:pt x="7747" y="4043"/>
                </a:lnTo>
                <a:lnTo>
                  <a:pt x="7705" y="4032"/>
                </a:lnTo>
                <a:lnTo>
                  <a:pt x="7659" y="4022"/>
                </a:lnTo>
                <a:lnTo>
                  <a:pt x="7614" y="4013"/>
                </a:lnTo>
                <a:lnTo>
                  <a:pt x="7568" y="4006"/>
                </a:lnTo>
                <a:lnTo>
                  <a:pt x="7519" y="4000"/>
                </a:lnTo>
                <a:lnTo>
                  <a:pt x="7470" y="3996"/>
                </a:lnTo>
                <a:lnTo>
                  <a:pt x="7420" y="3993"/>
                </a:lnTo>
                <a:lnTo>
                  <a:pt x="7369" y="3992"/>
                </a:lnTo>
                <a:lnTo>
                  <a:pt x="7317" y="3993"/>
                </a:lnTo>
                <a:lnTo>
                  <a:pt x="7264" y="3996"/>
                </a:lnTo>
                <a:lnTo>
                  <a:pt x="7273" y="3976"/>
                </a:lnTo>
                <a:lnTo>
                  <a:pt x="7284" y="3955"/>
                </a:lnTo>
                <a:lnTo>
                  <a:pt x="7297" y="3932"/>
                </a:lnTo>
                <a:lnTo>
                  <a:pt x="7311" y="3908"/>
                </a:lnTo>
                <a:lnTo>
                  <a:pt x="7327" y="3884"/>
                </a:lnTo>
                <a:lnTo>
                  <a:pt x="7344" y="3859"/>
                </a:lnTo>
                <a:lnTo>
                  <a:pt x="7363" y="3833"/>
                </a:lnTo>
                <a:lnTo>
                  <a:pt x="7383" y="3806"/>
                </a:lnTo>
                <a:lnTo>
                  <a:pt x="7405" y="3780"/>
                </a:lnTo>
                <a:lnTo>
                  <a:pt x="7428" y="3752"/>
                </a:lnTo>
                <a:lnTo>
                  <a:pt x="7450" y="3724"/>
                </a:lnTo>
                <a:lnTo>
                  <a:pt x="7475" y="3696"/>
                </a:lnTo>
                <a:lnTo>
                  <a:pt x="7526" y="3640"/>
                </a:lnTo>
                <a:lnTo>
                  <a:pt x="7580" y="3584"/>
                </a:lnTo>
                <a:lnTo>
                  <a:pt x="7636" y="3528"/>
                </a:lnTo>
                <a:lnTo>
                  <a:pt x="7692" y="3473"/>
                </a:lnTo>
                <a:lnTo>
                  <a:pt x="7750" y="3420"/>
                </a:lnTo>
                <a:lnTo>
                  <a:pt x="7807" y="3369"/>
                </a:lnTo>
                <a:lnTo>
                  <a:pt x="7862" y="3322"/>
                </a:lnTo>
                <a:lnTo>
                  <a:pt x="7916" y="3279"/>
                </a:lnTo>
                <a:lnTo>
                  <a:pt x="7943" y="3258"/>
                </a:lnTo>
                <a:lnTo>
                  <a:pt x="7967" y="3240"/>
                </a:lnTo>
                <a:lnTo>
                  <a:pt x="7992" y="3222"/>
                </a:lnTo>
                <a:lnTo>
                  <a:pt x="8016" y="3206"/>
                </a:lnTo>
                <a:lnTo>
                  <a:pt x="8066" y="3171"/>
                </a:lnTo>
                <a:lnTo>
                  <a:pt x="8114" y="3138"/>
                </a:lnTo>
                <a:lnTo>
                  <a:pt x="8159" y="3105"/>
                </a:lnTo>
                <a:lnTo>
                  <a:pt x="8201" y="3072"/>
                </a:lnTo>
                <a:lnTo>
                  <a:pt x="8222" y="3057"/>
                </a:lnTo>
                <a:lnTo>
                  <a:pt x="8240" y="3040"/>
                </a:lnTo>
                <a:lnTo>
                  <a:pt x="8260" y="3024"/>
                </a:lnTo>
                <a:lnTo>
                  <a:pt x="8277" y="3007"/>
                </a:lnTo>
                <a:lnTo>
                  <a:pt x="8295" y="2991"/>
                </a:lnTo>
                <a:lnTo>
                  <a:pt x="8311" y="2974"/>
                </a:lnTo>
                <a:lnTo>
                  <a:pt x="8328" y="2957"/>
                </a:lnTo>
                <a:lnTo>
                  <a:pt x="8343" y="2939"/>
                </a:lnTo>
                <a:lnTo>
                  <a:pt x="8358" y="2922"/>
                </a:lnTo>
                <a:lnTo>
                  <a:pt x="8372" y="2903"/>
                </a:lnTo>
                <a:lnTo>
                  <a:pt x="8385" y="2885"/>
                </a:lnTo>
                <a:lnTo>
                  <a:pt x="8398" y="2866"/>
                </a:lnTo>
                <a:lnTo>
                  <a:pt x="8410" y="2846"/>
                </a:lnTo>
                <a:lnTo>
                  <a:pt x="8422" y="2826"/>
                </a:lnTo>
                <a:lnTo>
                  <a:pt x="8432" y="2806"/>
                </a:lnTo>
                <a:lnTo>
                  <a:pt x="8441" y="2784"/>
                </a:lnTo>
                <a:lnTo>
                  <a:pt x="8450" y="2762"/>
                </a:lnTo>
                <a:lnTo>
                  <a:pt x="8460" y="2739"/>
                </a:lnTo>
                <a:lnTo>
                  <a:pt x="8467" y="2714"/>
                </a:lnTo>
                <a:lnTo>
                  <a:pt x="8474" y="2690"/>
                </a:lnTo>
                <a:lnTo>
                  <a:pt x="8480" y="2664"/>
                </a:lnTo>
                <a:lnTo>
                  <a:pt x="8486" y="2638"/>
                </a:lnTo>
                <a:lnTo>
                  <a:pt x="8492" y="2610"/>
                </a:lnTo>
                <a:lnTo>
                  <a:pt x="8496" y="2582"/>
                </a:lnTo>
                <a:lnTo>
                  <a:pt x="8498" y="2561"/>
                </a:lnTo>
                <a:lnTo>
                  <a:pt x="8499" y="2541"/>
                </a:lnTo>
                <a:lnTo>
                  <a:pt x="8499" y="2521"/>
                </a:lnTo>
                <a:lnTo>
                  <a:pt x="8498" y="2501"/>
                </a:lnTo>
                <a:lnTo>
                  <a:pt x="8496" y="2482"/>
                </a:lnTo>
                <a:lnTo>
                  <a:pt x="8493" y="2462"/>
                </a:lnTo>
                <a:lnTo>
                  <a:pt x="8488" y="2443"/>
                </a:lnTo>
                <a:lnTo>
                  <a:pt x="8484" y="2424"/>
                </a:lnTo>
                <a:lnTo>
                  <a:pt x="8478" y="2405"/>
                </a:lnTo>
                <a:lnTo>
                  <a:pt x="8472" y="2386"/>
                </a:lnTo>
                <a:lnTo>
                  <a:pt x="8465" y="2368"/>
                </a:lnTo>
                <a:lnTo>
                  <a:pt x="8457" y="2349"/>
                </a:lnTo>
                <a:lnTo>
                  <a:pt x="8448" y="2332"/>
                </a:lnTo>
                <a:lnTo>
                  <a:pt x="8440" y="2314"/>
                </a:lnTo>
                <a:lnTo>
                  <a:pt x="8430" y="2297"/>
                </a:lnTo>
                <a:lnTo>
                  <a:pt x="8420" y="2279"/>
                </a:lnTo>
                <a:lnTo>
                  <a:pt x="8399" y="2246"/>
                </a:lnTo>
                <a:lnTo>
                  <a:pt x="8375" y="2214"/>
                </a:lnTo>
                <a:lnTo>
                  <a:pt x="8351" y="2184"/>
                </a:lnTo>
                <a:lnTo>
                  <a:pt x="8327" y="2154"/>
                </a:lnTo>
                <a:lnTo>
                  <a:pt x="8302" y="2126"/>
                </a:lnTo>
                <a:lnTo>
                  <a:pt x="8276" y="2100"/>
                </a:lnTo>
                <a:lnTo>
                  <a:pt x="8252" y="2077"/>
                </a:lnTo>
                <a:lnTo>
                  <a:pt x="8228" y="2054"/>
                </a:lnTo>
                <a:lnTo>
                  <a:pt x="8194" y="2053"/>
                </a:lnTo>
                <a:lnTo>
                  <a:pt x="8186" y="2086"/>
                </a:lnTo>
                <a:lnTo>
                  <a:pt x="8204" y="2127"/>
                </a:lnTo>
                <a:lnTo>
                  <a:pt x="8219" y="2167"/>
                </a:lnTo>
                <a:lnTo>
                  <a:pt x="8230" y="2207"/>
                </a:lnTo>
                <a:lnTo>
                  <a:pt x="8237" y="2245"/>
                </a:lnTo>
                <a:lnTo>
                  <a:pt x="8240" y="2283"/>
                </a:lnTo>
                <a:lnTo>
                  <a:pt x="8241" y="2319"/>
                </a:lnTo>
                <a:lnTo>
                  <a:pt x="8239" y="2355"/>
                </a:lnTo>
                <a:lnTo>
                  <a:pt x="8235" y="2390"/>
                </a:lnTo>
                <a:lnTo>
                  <a:pt x="8228" y="2423"/>
                </a:lnTo>
                <a:lnTo>
                  <a:pt x="8219" y="2456"/>
                </a:lnTo>
                <a:lnTo>
                  <a:pt x="8207" y="2487"/>
                </a:lnTo>
                <a:lnTo>
                  <a:pt x="8194" y="2518"/>
                </a:lnTo>
                <a:lnTo>
                  <a:pt x="8179" y="2547"/>
                </a:lnTo>
                <a:lnTo>
                  <a:pt x="8163" y="2574"/>
                </a:lnTo>
                <a:lnTo>
                  <a:pt x="8146" y="2600"/>
                </a:lnTo>
                <a:lnTo>
                  <a:pt x="8129" y="2626"/>
                </a:lnTo>
                <a:lnTo>
                  <a:pt x="8110" y="2649"/>
                </a:lnTo>
                <a:lnTo>
                  <a:pt x="8091" y="2672"/>
                </a:lnTo>
                <a:lnTo>
                  <a:pt x="8072" y="2694"/>
                </a:lnTo>
                <a:lnTo>
                  <a:pt x="8053" y="2713"/>
                </a:lnTo>
                <a:lnTo>
                  <a:pt x="8034" y="2732"/>
                </a:lnTo>
                <a:lnTo>
                  <a:pt x="8016" y="2748"/>
                </a:lnTo>
                <a:lnTo>
                  <a:pt x="7998" y="2764"/>
                </a:lnTo>
                <a:lnTo>
                  <a:pt x="7982" y="2778"/>
                </a:lnTo>
                <a:lnTo>
                  <a:pt x="7952" y="2802"/>
                </a:lnTo>
                <a:lnTo>
                  <a:pt x="7928" y="2818"/>
                </a:lnTo>
                <a:lnTo>
                  <a:pt x="7913" y="2828"/>
                </a:lnTo>
                <a:lnTo>
                  <a:pt x="7906" y="2832"/>
                </a:lnTo>
                <a:lnTo>
                  <a:pt x="7882" y="2794"/>
                </a:lnTo>
                <a:lnTo>
                  <a:pt x="7857" y="2758"/>
                </a:lnTo>
                <a:lnTo>
                  <a:pt x="7831" y="2726"/>
                </a:lnTo>
                <a:lnTo>
                  <a:pt x="7805" y="2694"/>
                </a:lnTo>
                <a:lnTo>
                  <a:pt x="7777" y="2665"/>
                </a:lnTo>
                <a:lnTo>
                  <a:pt x="7750" y="2637"/>
                </a:lnTo>
                <a:lnTo>
                  <a:pt x="7722" y="2611"/>
                </a:lnTo>
                <a:lnTo>
                  <a:pt x="7693" y="2588"/>
                </a:lnTo>
                <a:lnTo>
                  <a:pt x="7664" y="2566"/>
                </a:lnTo>
                <a:lnTo>
                  <a:pt x="7636" y="2546"/>
                </a:lnTo>
                <a:lnTo>
                  <a:pt x="7607" y="2527"/>
                </a:lnTo>
                <a:lnTo>
                  <a:pt x="7578" y="2511"/>
                </a:lnTo>
                <a:lnTo>
                  <a:pt x="7549" y="2495"/>
                </a:lnTo>
                <a:lnTo>
                  <a:pt x="7519" y="2481"/>
                </a:lnTo>
                <a:lnTo>
                  <a:pt x="7490" y="2468"/>
                </a:lnTo>
                <a:lnTo>
                  <a:pt x="7462" y="2457"/>
                </a:lnTo>
                <a:lnTo>
                  <a:pt x="7433" y="2447"/>
                </a:lnTo>
                <a:lnTo>
                  <a:pt x="7404" y="2438"/>
                </a:lnTo>
                <a:lnTo>
                  <a:pt x="7375" y="2430"/>
                </a:lnTo>
                <a:lnTo>
                  <a:pt x="7347" y="2423"/>
                </a:lnTo>
                <a:lnTo>
                  <a:pt x="7319" y="2418"/>
                </a:lnTo>
                <a:lnTo>
                  <a:pt x="7293" y="2413"/>
                </a:lnTo>
                <a:lnTo>
                  <a:pt x="7265" y="2410"/>
                </a:lnTo>
                <a:lnTo>
                  <a:pt x="7239" y="2407"/>
                </a:lnTo>
                <a:lnTo>
                  <a:pt x="7213" y="2405"/>
                </a:lnTo>
                <a:lnTo>
                  <a:pt x="7189" y="2403"/>
                </a:lnTo>
                <a:lnTo>
                  <a:pt x="7164" y="2403"/>
                </a:lnTo>
                <a:lnTo>
                  <a:pt x="7140" y="2402"/>
                </a:lnTo>
                <a:lnTo>
                  <a:pt x="7096" y="2404"/>
                </a:lnTo>
                <a:lnTo>
                  <a:pt x="7055" y="2406"/>
                </a:lnTo>
                <a:lnTo>
                  <a:pt x="7031" y="2430"/>
                </a:lnTo>
                <a:lnTo>
                  <a:pt x="7051" y="2458"/>
                </a:lnTo>
                <a:lnTo>
                  <a:pt x="7073" y="2464"/>
                </a:lnTo>
                <a:lnTo>
                  <a:pt x="7095" y="2470"/>
                </a:lnTo>
                <a:lnTo>
                  <a:pt x="7115" y="2478"/>
                </a:lnTo>
                <a:lnTo>
                  <a:pt x="7136" y="2485"/>
                </a:lnTo>
                <a:lnTo>
                  <a:pt x="7156" y="2492"/>
                </a:lnTo>
                <a:lnTo>
                  <a:pt x="7175" y="2500"/>
                </a:lnTo>
                <a:lnTo>
                  <a:pt x="7194" y="2509"/>
                </a:lnTo>
                <a:lnTo>
                  <a:pt x="7211" y="2517"/>
                </a:lnTo>
                <a:lnTo>
                  <a:pt x="7229" y="2526"/>
                </a:lnTo>
                <a:lnTo>
                  <a:pt x="7245" y="2535"/>
                </a:lnTo>
                <a:lnTo>
                  <a:pt x="7262" y="2546"/>
                </a:lnTo>
                <a:lnTo>
                  <a:pt x="7277" y="2556"/>
                </a:lnTo>
                <a:lnTo>
                  <a:pt x="7293" y="2566"/>
                </a:lnTo>
                <a:lnTo>
                  <a:pt x="7307" y="2577"/>
                </a:lnTo>
                <a:lnTo>
                  <a:pt x="7321" y="2589"/>
                </a:lnTo>
                <a:lnTo>
                  <a:pt x="7335" y="2601"/>
                </a:lnTo>
                <a:lnTo>
                  <a:pt x="7348" y="2613"/>
                </a:lnTo>
                <a:lnTo>
                  <a:pt x="7362" y="2626"/>
                </a:lnTo>
                <a:lnTo>
                  <a:pt x="7374" y="2639"/>
                </a:lnTo>
                <a:lnTo>
                  <a:pt x="7386" y="2653"/>
                </a:lnTo>
                <a:lnTo>
                  <a:pt x="7410" y="2681"/>
                </a:lnTo>
                <a:lnTo>
                  <a:pt x="7433" y="2711"/>
                </a:lnTo>
                <a:lnTo>
                  <a:pt x="7454" y="2743"/>
                </a:lnTo>
                <a:lnTo>
                  <a:pt x="7476" y="2776"/>
                </a:lnTo>
                <a:lnTo>
                  <a:pt x="7496" y="2812"/>
                </a:lnTo>
                <a:lnTo>
                  <a:pt x="7516" y="2849"/>
                </a:lnTo>
                <a:lnTo>
                  <a:pt x="7528" y="2875"/>
                </a:lnTo>
                <a:lnTo>
                  <a:pt x="7538" y="2901"/>
                </a:lnTo>
                <a:lnTo>
                  <a:pt x="7544" y="2928"/>
                </a:lnTo>
                <a:lnTo>
                  <a:pt x="7547" y="2955"/>
                </a:lnTo>
                <a:lnTo>
                  <a:pt x="7548" y="2982"/>
                </a:lnTo>
                <a:lnTo>
                  <a:pt x="7546" y="3009"/>
                </a:lnTo>
                <a:lnTo>
                  <a:pt x="7542" y="3036"/>
                </a:lnTo>
                <a:lnTo>
                  <a:pt x="7535" y="3063"/>
                </a:lnTo>
                <a:lnTo>
                  <a:pt x="7526" y="3091"/>
                </a:lnTo>
                <a:lnTo>
                  <a:pt x="7514" y="3117"/>
                </a:lnTo>
                <a:lnTo>
                  <a:pt x="7501" y="3144"/>
                </a:lnTo>
                <a:lnTo>
                  <a:pt x="7485" y="3170"/>
                </a:lnTo>
                <a:lnTo>
                  <a:pt x="7467" y="3197"/>
                </a:lnTo>
                <a:lnTo>
                  <a:pt x="7447" y="3222"/>
                </a:lnTo>
                <a:lnTo>
                  <a:pt x="7425" y="3247"/>
                </a:lnTo>
                <a:lnTo>
                  <a:pt x="7402" y="3272"/>
                </a:lnTo>
                <a:lnTo>
                  <a:pt x="7376" y="3295"/>
                </a:lnTo>
                <a:lnTo>
                  <a:pt x="7349" y="3319"/>
                </a:lnTo>
                <a:lnTo>
                  <a:pt x="7320" y="3342"/>
                </a:lnTo>
                <a:lnTo>
                  <a:pt x="7290" y="3363"/>
                </a:lnTo>
                <a:lnTo>
                  <a:pt x="7258" y="3384"/>
                </a:lnTo>
                <a:lnTo>
                  <a:pt x="7225" y="3403"/>
                </a:lnTo>
                <a:lnTo>
                  <a:pt x="7191" y="3423"/>
                </a:lnTo>
                <a:lnTo>
                  <a:pt x="7155" y="3440"/>
                </a:lnTo>
                <a:lnTo>
                  <a:pt x="7117" y="3457"/>
                </a:lnTo>
                <a:lnTo>
                  <a:pt x="7080" y="3472"/>
                </a:lnTo>
                <a:lnTo>
                  <a:pt x="7041" y="3487"/>
                </a:lnTo>
                <a:lnTo>
                  <a:pt x="7001" y="3499"/>
                </a:lnTo>
                <a:lnTo>
                  <a:pt x="6961" y="3511"/>
                </a:lnTo>
                <a:lnTo>
                  <a:pt x="6919" y="3521"/>
                </a:lnTo>
                <a:lnTo>
                  <a:pt x="6877" y="3530"/>
                </a:lnTo>
                <a:lnTo>
                  <a:pt x="6834" y="3536"/>
                </a:lnTo>
                <a:lnTo>
                  <a:pt x="6778" y="3544"/>
                </a:lnTo>
                <a:lnTo>
                  <a:pt x="6719" y="3551"/>
                </a:lnTo>
                <a:lnTo>
                  <a:pt x="6658" y="3559"/>
                </a:lnTo>
                <a:lnTo>
                  <a:pt x="6595" y="3565"/>
                </a:lnTo>
                <a:lnTo>
                  <a:pt x="6532" y="3571"/>
                </a:lnTo>
                <a:lnTo>
                  <a:pt x="6468" y="3577"/>
                </a:lnTo>
                <a:lnTo>
                  <a:pt x="6404" y="3582"/>
                </a:lnTo>
                <a:lnTo>
                  <a:pt x="6339" y="3587"/>
                </a:lnTo>
                <a:lnTo>
                  <a:pt x="6275" y="3593"/>
                </a:lnTo>
                <a:lnTo>
                  <a:pt x="6213" y="3597"/>
                </a:lnTo>
                <a:lnTo>
                  <a:pt x="6151" y="3601"/>
                </a:lnTo>
                <a:lnTo>
                  <a:pt x="6093" y="3605"/>
                </a:lnTo>
                <a:lnTo>
                  <a:pt x="6036" y="3608"/>
                </a:lnTo>
                <a:lnTo>
                  <a:pt x="5982" y="3611"/>
                </a:lnTo>
                <a:lnTo>
                  <a:pt x="5932" y="3613"/>
                </a:lnTo>
                <a:lnTo>
                  <a:pt x="5886" y="3616"/>
                </a:lnTo>
                <a:lnTo>
                  <a:pt x="5818" y="3618"/>
                </a:lnTo>
                <a:lnTo>
                  <a:pt x="5751" y="3618"/>
                </a:lnTo>
                <a:lnTo>
                  <a:pt x="5687" y="3616"/>
                </a:lnTo>
                <a:lnTo>
                  <a:pt x="5624" y="3613"/>
                </a:lnTo>
                <a:lnTo>
                  <a:pt x="5562" y="3607"/>
                </a:lnTo>
                <a:lnTo>
                  <a:pt x="5503" y="3600"/>
                </a:lnTo>
                <a:lnTo>
                  <a:pt x="5445" y="3590"/>
                </a:lnTo>
                <a:lnTo>
                  <a:pt x="5389" y="3579"/>
                </a:lnTo>
                <a:lnTo>
                  <a:pt x="5335" y="3566"/>
                </a:lnTo>
                <a:lnTo>
                  <a:pt x="5282" y="3552"/>
                </a:lnTo>
                <a:lnTo>
                  <a:pt x="5232" y="3537"/>
                </a:lnTo>
                <a:lnTo>
                  <a:pt x="5182" y="3520"/>
                </a:lnTo>
                <a:lnTo>
                  <a:pt x="5134" y="3501"/>
                </a:lnTo>
                <a:lnTo>
                  <a:pt x="5088" y="3483"/>
                </a:lnTo>
                <a:lnTo>
                  <a:pt x="5044" y="3462"/>
                </a:lnTo>
                <a:lnTo>
                  <a:pt x="5001" y="3440"/>
                </a:lnTo>
                <a:lnTo>
                  <a:pt x="4960" y="3418"/>
                </a:lnTo>
                <a:lnTo>
                  <a:pt x="4920" y="3394"/>
                </a:lnTo>
                <a:lnTo>
                  <a:pt x="4883" y="3370"/>
                </a:lnTo>
                <a:lnTo>
                  <a:pt x="4846" y="3346"/>
                </a:lnTo>
                <a:lnTo>
                  <a:pt x="4812" y="3321"/>
                </a:lnTo>
                <a:lnTo>
                  <a:pt x="4779" y="3295"/>
                </a:lnTo>
                <a:lnTo>
                  <a:pt x="4748" y="3269"/>
                </a:lnTo>
                <a:lnTo>
                  <a:pt x="4719" y="3242"/>
                </a:lnTo>
                <a:lnTo>
                  <a:pt x="4691" y="3215"/>
                </a:lnTo>
                <a:lnTo>
                  <a:pt x="4664" y="3188"/>
                </a:lnTo>
                <a:lnTo>
                  <a:pt x="4639" y="3161"/>
                </a:lnTo>
                <a:lnTo>
                  <a:pt x="4616" y="3134"/>
                </a:lnTo>
                <a:lnTo>
                  <a:pt x="4594" y="3107"/>
                </a:lnTo>
                <a:lnTo>
                  <a:pt x="4573" y="3080"/>
                </a:lnTo>
                <a:lnTo>
                  <a:pt x="4555" y="3054"/>
                </a:lnTo>
                <a:lnTo>
                  <a:pt x="4537" y="3027"/>
                </a:lnTo>
                <a:lnTo>
                  <a:pt x="4504" y="2975"/>
                </a:lnTo>
                <a:lnTo>
                  <a:pt x="4468" y="2924"/>
                </a:lnTo>
                <a:lnTo>
                  <a:pt x="4431" y="2873"/>
                </a:lnTo>
                <a:lnTo>
                  <a:pt x="4395" y="2818"/>
                </a:lnTo>
                <a:lnTo>
                  <a:pt x="4378" y="2789"/>
                </a:lnTo>
                <a:lnTo>
                  <a:pt x="4360" y="2759"/>
                </a:lnTo>
                <a:lnTo>
                  <a:pt x="4344" y="2729"/>
                </a:lnTo>
                <a:lnTo>
                  <a:pt x="4328" y="2697"/>
                </a:lnTo>
                <a:lnTo>
                  <a:pt x="4313" y="2662"/>
                </a:lnTo>
                <a:lnTo>
                  <a:pt x="4299" y="2626"/>
                </a:lnTo>
                <a:lnTo>
                  <a:pt x="4286" y="2588"/>
                </a:lnTo>
                <a:lnTo>
                  <a:pt x="4275" y="2548"/>
                </a:lnTo>
                <a:lnTo>
                  <a:pt x="4265" y="2504"/>
                </a:lnTo>
                <a:lnTo>
                  <a:pt x="4256" y="2459"/>
                </a:lnTo>
                <a:lnTo>
                  <a:pt x="4250" y="2411"/>
                </a:lnTo>
                <a:lnTo>
                  <a:pt x="4245" y="2359"/>
                </a:lnTo>
                <a:lnTo>
                  <a:pt x="4243" y="2305"/>
                </a:lnTo>
                <a:lnTo>
                  <a:pt x="4242" y="2246"/>
                </a:lnTo>
                <a:lnTo>
                  <a:pt x="4244" y="2186"/>
                </a:lnTo>
                <a:lnTo>
                  <a:pt x="4248" y="2120"/>
                </a:lnTo>
                <a:lnTo>
                  <a:pt x="4254" y="2051"/>
                </a:lnTo>
                <a:lnTo>
                  <a:pt x="4263" y="1978"/>
                </a:lnTo>
                <a:lnTo>
                  <a:pt x="4276" y="1900"/>
                </a:lnTo>
                <a:lnTo>
                  <a:pt x="4291" y="1817"/>
                </a:lnTo>
                <a:lnTo>
                  <a:pt x="4310" y="1731"/>
                </a:lnTo>
                <a:lnTo>
                  <a:pt x="4330" y="1639"/>
                </a:lnTo>
                <a:lnTo>
                  <a:pt x="4356" y="1543"/>
                </a:lnTo>
                <a:lnTo>
                  <a:pt x="4384" y="1440"/>
                </a:lnTo>
                <a:lnTo>
                  <a:pt x="4407" y="1358"/>
                </a:lnTo>
                <a:lnTo>
                  <a:pt x="4428" y="1277"/>
                </a:lnTo>
                <a:lnTo>
                  <a:pt x="4446" y="1200"/>
                </a:lnTo>
                <a:lnTo>
                  <a:pt x="4461" y="1125"/>
                </a:lnTo>
                <a:lnTo>
                  <a:pt x="4473" y="1053"/>
                </a:lnTo>
                <a:lnTo>
                  <a:pt x="4485" y="984"/>
                </a:lnTo>
                <a:lnTo>
                  <a:pt x="4493" y="917"/>
                </a:lnTo>
                <a:lnTo>
                  <a:pt x="4500" y="854"/>
                </a:lnTo>
                <a:lnTo>
                  <a:pt x="4505" y="792"/>
                </a:lnTo>
                <a:lnTo>
                  <a:pt x="4508" y="733"/>
                </a:lnTo>
                <a:lnTo>
                  <a:pt x="4509" y="677"/>
                </a:lnTo>
                <a:lnTo>
                  <a:pt x="4509" y="623"/>
                </a:lnTo>
                <a:lnTo>
                  <a:pt x="4507" y="572"/>
                </a:lnTo>
                <a:lnTo>
                  <a:pt x="4504" y="522"/>
                </a:lnTo>
                <a:lnTo>
                  <a:pt x="4500" y="476"/>
                </a:lnTo>
                <a:lnTo>
                  <a:pt x="4494" y="432"/>
                </a:lnTo>
                <a:lnTo>
                  <a:pt x="4488" y="390"/>
                </a:lnTo>
                <a:lnTo>
                  <a:pt x="4481" y="350"/>
                </a:lnTo>
                <a:lnTo>
                  <a:pt x="4472" y="312"/>
                </a:lnTo>
                <a:lnTo>
                  <a:pt x="4463" y="277"/>
                </a:lnTo>
                <a:lnTo>
                  <a:pt x="4454" y="243"/>
                </a:lnTo>
                <a:lnTo>
                  <a:pt x="4444" y="212"/>
                </a:lnTo>
                <a:lnTo>
                  <a:pt x="4433" y="182"/>
                </a:lnTo>
                <a:lnTo>
                  <a:pt x="4423" y="155"/>
                </a:lnTo>
                <a:lnTo>
                  <a:pt x="4412" y="130"/>
                </a:lnTo>
                <a:lnTo>
                  <a:pt x="4401" y="106"/>
                </a:lnTo>
                <a:lnTo>
                  <a:pt x="4390" y="84"/>
                </a:lnTo>
                <a:lnTo>
                  <a:pt x="4380" y="65"/>
                </a:lnTo>
                <a:lnTo>
                  <a:pt x="4369" y="47"/>
                </a:lnTo>
                <a:lnTo>
                  <a:pt x="4359" y="31"/>
                </a:lnTo>
                <a:lnTo>
                  <a:pt x="4350" y="16"/>
                </a:lnTo>
                <a:lnTo>
                  <a:pt x="4341" y="4"/>
                </a:lnTo>
                <a:lnTo>
                  <a:pt x="4322" y="0"/>
                </a:lnTo>
                <a:lnTo>
                  <a:pt x="4313" y="16"/>
                </a:lnTo>
                <a:lnTo>
                  <a:pt x="4318" y="49"/>
                </a:lnTo>
                <a:lnTo>
                  <a:pt x="4322" y="85"/>
                </a:lnTo>
                <a:lnTo>
                  <a:pt x="4326" y="123"/>
                </a:lnTo>
                <a:lnTo>
                  <a:pt x="4329" y="163"/>
                </a:lnTo>
                <a:lnTo>
                  <a:pt x="4330" y="204"/>
                </a:lnTo>
                <a:lnTo>
                  <a:pt x="4329" y="246"/>
                </a:lnTo>
                <a:lnTo>
                  <a:pt x="4329" y="267"/>
                </a:lnTo>
                <a:lnTo>
                  <a:pt x="4327" y="289"/>
                </a:lnTo>
                <a:lnTo>
                  <a:pt x="4325" y="311"/>
                </a:lnTo>
                <a:lnTo>
                  <a:pt x="4323" y="332"/>
                </a:lnTo>
                <a:lnTo>
                  <a:pt x="4320" y="354"/>
                </a:lnTo>
                <a:lnTo>
                  <a:pt x="4316" y="375"/>
                </a:lnTo>
                <a:lnTo>
                  <a:pt x="4311" y="397"/>
                </a:lnTo>
                <a:lnTo>
                  <a:pt x="4306" y="419"/>
                </a:lnTo>
                <a:lnTo>
                  <a:pt x="4299" y="439"/>
                </a:lnTo>
                <a:lnTo>
                  <a:pt x="4293" y="461"/>
                </a:lnTo>
                <a:lnTo>
                  <a:pt x="4285" y="481"/>
                </a:lnTo>
                <a:lnTo>
                  <a:pt x="4277" y="502"/>
                </a:lnTo>
                <a:lnTo>
                  <a:pt x="4266" y="522"/>
                </a:lnTo>
                <a:lnTo>
                  <a:pt x="4256" y="542"/>
                </a:lnTo>
                <a:lnTo>
                  <a:pt x="4245" y="562"/>
                </a:lnTo>
                <a:lnTo>
                  <a:pt x="4232" y="581"/>
                </a:lnTo>
                <a:lnTo>
                  <a:pt x="4218" y="600"/>
                </a:lnTo>
                <a:lnTo>
                  <a:pt x="4204" y="618"/>
                </a:lnTo>
                <a:lnTo>
                  <a:pt x="4188" y="636"/>
                </a:lnTo>
                <a:lnTo>
                  <a:pt x="4171" y="652"/>
                </a:lnTo>
                <a:lnTo>
                  <a:pt x="4154" y="665"/>
                </a:lnTo>
                <a:lnTo>
                  <a:pt x="4138" y="677"/>
                </a:lnTo>
                <a:lnTo>
                  <a:pt x="4120" y="686"/>
                </a:lnTo>
                <a:lnTo>
                  <a:pt x="4102" y="694"/>
                </a:lnTo>
                <a:lnTo>
                  <a:pt x="4083" y="699"/>
                </a:lnTo>
                <a:lnTo>
                  <a:pt x="4062" y="703"/>
                </a:lnTo>
                <a:lnTo>
                  <a:pt x="4043" y="706"/>
                </a:lnTo>
                <a:lnTo>
                  <a:pt x="4021" y="706"/>
                </a:lnTo>
                <a:lnTo>
                  <a:pt x="4001" y="705"/>
                </a:lnTo>
                <a:lnTo>
                  <a:pt x="3978" y="702"/>
                </a:lnTo>
                <a:lnTo>
                  <a:pt x="3956" y="699"/>
                </a:lnTo>
                <a:lnTo>
                  <a:pt x="3934" y="694"/>
                </a:lnTo>
                <a:lnTo>
                  <a:pt x="3912" y="689"/>
                </a:lnTo>
                <a:lnTo>
                  <a:pt x="3889" y="682"/>
                </a:lnTo>
                <a:lnTo>
                  <a:pt x="3867" y="674"/>
                </a:lnTo>
                <a:lnTo>
                  <a:pt x="3844" y="665"/>
                </a:lnTo>
                <a:lnTo>
                  <a:pt x="3821" y="656"/>
                </a:lnTo>
                <a:lnTo>
                  <a:pt x="3799" y="646"/>
                </a:lnTo>
                <a:lnTo>
                  <a:pt x="3776" y="636"/>
                </a:lnTo>
                <a:lnTo>
                  <a:pt x="3754" y="624"/>
                </a:lnTo>
                <a:lnTo>
                  <a:pt x="3712" y="601"/>
                </a:lnTo>
                <a:lnTo>
                  <a:pt x="3671" y="576"/>
                </a:lnTo>
                <a:lnTo>
                  <a:pt x="3632" y="552"/>
                </a:lnTo>
                <a:lnTo>
                  <a:pt x="3597" y="528"/>
                </a:lnTo>
                <a:lnTo>
                  <a:pt x="3565" y="505"/>
                </a:lnTo>
                <a:lnTo>
                  <a:pt x="3537" y="484"/>
                </a:lnTo>
                <a:lnTo>
                  <a:pt x="3518" y="485"/>
                </a:lnTo>
                <a:lnTo>
                  <a:pt x="3514" y="505"/>
                </a:lnTo>
                <a:lnTo>
                  <a:pt x="3540" y="545"/>
                </a:lnTo>
                <a:lnTo>
                  <a:pt x="3566" y="583"/>
                </a:lnTo>
                <a:lnTo>
                  <a:pt x="3593" y="619"/>
                </a:lnTo>
                <a:lnTo>
                  <a:pt x="3620" y="652"/>
                </a:lnTo>
                <a:lnTo>
                  <a:pt x="3645" y="684"/>
                </a:lnTo>
                <a:lnTo>
                  <a:pt x="3672" y="714"/>
                </a:lnTo>
                <a:lnTo>
                  <a:pt x="3698" y="742"/>
                </a:lnTo>
                <a:lnTo>
                  <a:pt x="3724" y="768"/>
                </a:lnTo>
                <a:lnTo>
                  <a:pt x="3773" y="817"/>
                </a:lnTo>
                <a:lnTo>
                  <a:pt x="3819" y="861"/>
                </a:lnTo>
                <a:lnTo>
                  <a:pt x="3863" y="901"/>
                </a:lnTo>
                <a:lnTo>
                  <a:pt x="3901" y="939"/>
                </a:lnTo>
                <a:lnTo>
                  <a:pt x="3917" y="958"/>
                </a:lnTo>
                <a:lnTo>
                  <a:pt x="3933" y="976"/>
                </a:lnTo>
                <a:lnTo>
                  <a:pt x="3947" y="994"/>
                </a:lnTo>
                <a:lnTo>
                  <a:pt x="3959" y="1012"/>
                </a:lnTo>
                <a:lnTo>
                  <a:pt x="3970" y="1031"/>
                </a:lnTo>
                <a:lnTo>
                  <a:pt x="3978" y="1049"/>
                </a:lnTo>
                <a:lnTo>
                  <a:pt x="3984" y="1069"/>
                </a:lnTo>
                <a:lnTo>
                  <a:pt x="3988" y="1089"/>
                </a:lnTo>
                <a:lnTo>
                  <a:pt x="3990" y="1110"/>
                </a:lnTo>
                <a:lnTo>
                  <a:pt x="3989" y="1131"/>
                </a:lnTo>
                <a:lnTo>
                  <a:pt x="3986" y="1154"/>
                </a:lnTo>
                <a:lnTo>
                  <a:pt x="3980" y="1179"/>
                </a:lnTo>
                <a:lnTo>
                  <a:pt x="3972" y="1203"/>
                </a:lnTo>
                <a:lnTo>
                  <a:pt x="3960" y="1230"/>
                </a:lnTo>
                <a:lnTo>
                  <a:pt x="3946" y="1259"/>
                </a:lnTo>
                <a:lnTo>
                  <a:pt x="3929" y="1289"/>
                </a:lnTo>
                <a:lnTo>
                  <a:pt x="3906" y="1323"/>
                </a:lnTo>
                <a:lnTo>
                  <a:pt x="3880" y="1351"/>
                </a:lnTo>
                <a:lnTo>
                  <a:pt x="3852" y="1375"/>
                </a:lnTo>
                <a:lnTo>
                  <a:pt x="3822" y="1395"/>
                </a:lnTo>
                <a:lnTo>
                  <a:pt x="3791" y="1410"/>
                </a:lnTo>
                <a:lnTo>
                  <a:pt x="3758" y="1421"/>
                </a:lnTo>
                <a:lnTo>
                  <a:pt x="3724" y="1429"/>
                </a:lnTo>
                <a:lnTo>
                  <a:pt x="3687" y="1433"/>
                </a:lnTo>
                <a:lnTo>
                  <a:pt x="3649" y="1433"/>
                </a:lnTo>
                <a:lnTo>
                  <a:pt x="3611" y="1429"/>
                </a:lnTo>
                <a:lnTo>
                  <a:pt x="3572" y="1422"/>
                </a:lnTo>
                <a:lnTo>
                  <a:pt x="3532" y="1413"/>
                </a:lnTo>
                <a:lnTo>
                  <a:pt x="3492" y="1402"/>
                </a:lnTo>
                <a:lnTo>
                  <a:pt x="3451" y="1387"/>
                </a:lnTo>
                <a:lnTo>
                  <a:pt x="3409" y="1371"/>
                </a:lnTo>
                <a:lnTo>
                  <a:pt x="3367" y="1352"/>
                </a:lnTo>
                <a:lnTo>
                  <a:pt x="3326" y="1332"/>
                </a:lnTo>
                <a:lnTo>
                  <a:pt x="3285" y="1310"/>
                </a:lnTo>
                <a:lnTo>
                  <a:pt x="3244" y="1287"/>
                </a:lnTo>
                <a:lnTo>
                  <a:pt x="3202" y="1262"/>
                </a:lnTo>
                <a:lnTo>
                  <a:pt x="3162" y="1236"/>
                </a:lnTo>
                <a:lnTo>
                  <a:pt x="3123" y="1210"/>
                </a:lnTo>
                <a:lnTo>
                  <a:pt x="3085" y="1183"/>
                </a:lnTo>
                <a:lnTo>
                  <a:pt x="3048" y="1156"/>
                </a:lnTo>
                <a:lnTo>
                  <a:pt x="3011" y="1128"/>
                </a:lnTo>
                <a:lnTo>
                  <a:pt x="2976" y="1100"/>
                </a:lnTo>
                <a:lnTo>
                  <a:pt x="2943" y="1074"/>
                </a:lnTo>
                <a:lnTo>
                  <a:pt x="2911" y="1047"/>
                </a:lnTo>
                <a:lnTo>
                  <a:pt x="2881" y="1020"/>
                </a:lnTo>
                <a:lnTo>
                  <a:pt x="2853" y="996"/>
                </a:lnTo>
                <a:lnTo>
                  <a:pt x="2826" y="971"/>
                </a:lnTo>
                <a:lnTo>
                  <a:pt x="2803" y="948"/>
                </a:lnTo>
                <a:lnTo>
                  <a:pt x="2783" y="947"/>
                </a:lnTo>
                <a:lnTo>
                  <a:pt x="2779" y="968"/>
                </a:lnTo>
                <a:lnTo>
                  <a:pt x="2803" y="1003"/>
                </a:lnTo>
                <a:lnTo>
                  <a:pt x="2827" y="1040"/>
                </a:lnTo>
                <a:lnTo>
                  <a:pt x="2855" y="1078"/>
                </a:lnTo>
                <a:lnTo>
                  <a:pt x="2886" y="1116"/>
                </a:lnTo>
                <a:lnTo>
                  <a:pt x="2918" y="1154"/>
                </a:lnTo>
                <a:lnTo>
                  <a:pt x="2953" y="1193"/>
                </a:lnTo>
                <a:lnTo>
                  <a:pt x="2989" y="1231"/>
                </a:lnTo>
                <a:lnTo>
                  <a:pt x="3028" y="1269"/>
                </a:lnTo>
                <a:lnTo>
                  <a:pt x="3069" y="1306"/>
                </a:lnTo>
                <a:lnTo>
                  <a:pt x="3113" y="1343"/>
                </a:lnTo>
                <a:lnTo>
                  <a:pt x="3134" y="1361"/>
                </a:lnTo>
                <a:lnTo>
                  <a:pt x="3157" y="1379"/>
                </a:lnTo>
                <a:lnTo>
                  <a:pt x="3181" y="1396"/>
                </a:lnTo>
                <a:lnTo>
                  <a:pt x="3204" y="1413"/>
                </a:lnTo>
                <a:lnTo>
                  <a:pt x="3228" y="1430"/>
                </a:lnTo>
                <a:lnTo>
                  <a:pt x="3253" y="1446"/>
                </a:lnTo>
                <a:lnTo>
                  <a:pt x="3278" y="1461"/>
                </a:lnTo>
                <a:lnTo>
                  <a:pt x="3303" y="1477"/>
                </a:lnTo>
                <a:lnTo>
                  <a:pt x="3329" y="1491"/>
                </a:lnTo>
                <a:lnTo>
                  <a:pt x="3356" y="1506"/>
                </a:lnTo>
                <a:lnTo>
                  <a:pt x="3383" y="1519"/>
                </a:lnTo>
                <a:lnTo>
                  <a:pt x="3409" y="1532"/>
                </a:lnTo>
                <a:lnTo>
                  <a:pt x="3476" y="1564"/>
                </a:lnTo>
                <a:lnTo>
                  <a:pt x="3543" y="1598"/>
                </a:lnTo>
                <a:lnTo>
                  <a:pt x="3575" y="1616"/>
                </a:lnTo>
                <a:lnTo>
                  <a:pt x="3607" y="1634"/>
                </a:lnTo>
                <a:lnTo>
                  <a:pt x="3638" y="1653"/>
                </a:lnTo>
                <a:lnTo>
                  <a:pt x="3669" y="1671"/>
                </a:lnTo>
                <a:lnTo>
                  <a:pt x="3698" y="1691"/>
                </a:lnTo>
                <a:lnTo>
                  <a:pt x="3727" y="1710"/>
                </a:lnTo>
                <a:lnTo>
                  <a:pt x="3753" y="1730"/>
                </a:lnTo>
                <a:lnTo>
                  <a:pt x="3778" y="1751"/>
                </a:lnTo>
                <a:lnTo>
                  <a:pt x="3803" y="1771"/>
                </a:lnTo>
                <a:lnTo>
                  <a:pt x="3824" y="1793"/>
                </a:lnTo>
                <a:lnTo>
                  <a:pt x="3845" y="1814"/>
                </a:lnTo>
                <a:lnTo>
                  <a:pt x="3864" y="1836"/>
                </a:lnTo>
                <a:lnTo>
                  <a:pt x="3880" y="1857"/>
                </a:lnTo>
                <a:lnTo>
                  <a:pt x="3894" y="1880"/>
                </a:lnTo>
                <a:lnTo>
                  <a:pt x="3906" y="1903"/>
                </a:lnTo>
                <a:lnTo>
                  <a:pt x="3914" y="1925"/>
                </a:lnTo>
                <a:lnTo>
                  <a:pt x="3921" y="1949"/>
                </a:lnTo>
                <a:lnTo>
                  <a:pt x="3924" y="1973"/>
                </a:lnTo>
                <a:lnTo>
                  <a:pt x="3925" y="1996"/>
                </a:lnTo>
                <a:lnTo>
                  <a:pt x="3923" y="2020"/>
                </a:lnTo>
                <a:lnTo>
                  <a:pt x="3918" y="2044"/>
                </a:lnTo>
                <a:lnTo>
                  <a:pt x="3909" y="2068"/>
                </a:lnTo>
                <a:lnTo>
                  <a:pt x="3897" y="2093"/>
                </a:lnTo>
                <a:lnTo>
                  <a:pt x="3881" y="2118"/>
                </a:lnTo>
                <a:lnTo>
                  <a:pt x="3862" y="2142"/>
                </a:lnTo>
                <a:lnTo>
                  <a:pt x="3838" y="2168"/>
                </a:lnTo>
                <a:lnTo>
                  <a:pt x="3811" y="2193"/>
                </a:lnTo>
                <a:lnTo>
                  <a:pt x="3779" y="2218"/>
                </a:lnTo>
                <a:lnTo>
                  <a:pt x="3746" y="2240"/>
                </a:lnTo>
                <a:lnTo>
                  <a:pt x="3709" y="2261"/>
                </a:lnTo>
                <a:lnTo>
                  <a:pt x="3668" y="2279"/>
                </a:lnTo>
                <a:lnTo>
                  <a:pt x="3624" y="2296"/>
                </a:lnTo>
                <a:lnTo>
                  <a:pt x="3575" y="2310"/>
                </a:lnTo>
                <a:lnTo>
                  <a:pt x="3525" y="2322"/>
                </a:lnTo>
                <a:lnTo>
                  <a:pt x="3471" y="2333"/>
                </a:lnTo>
                <a:lnTo>
                  <a:pt x="3415" y="2342"/>
                </a:lnTo>
                <a:lnTo>
                  <a:pt x="3356" y="2350"/>
                </a:lnTo>
                <a:lnTo>
                  <a:pt x="3295" y="2356"/>
                </a:lnTo>
                <a:lnTo>
                  <a:pt x="3233" y="2360"/>
                </a:lnTo>
                <a:lnTo>
                  <a:pt x="3169" y="2363"/>
                </a:lnTo>
                <a:lnTo>
                  <a:pt x="3105" y="2366"/>
                </a:lnTo>
                <a:lnTo>
                  <a:pt x="3039" y="2367"/>
                </a:lnTo>
                <a:lnTo>
                  <a:pt x="2973" y="2366"/>
                </a:lnTo>
                <a:lnTo>
                  <a:pt x="2906" y="2365"/>
                </a:lnTo>
                <a:lnTo>
                  <a:pt x="2839" y="2361"/>
                </a:lnTo>
                <a:lnTo>
                  <a:pt x="2773" y="2358"/>
                </a:lnTo>
                <a:lnTo>
                  <a:pt x="2706" y="2354"/>
                </a:lnTo>
                <a:lnTo>
                  <a:pt x="2641" y="2348"/>
                </a:lnTo>
                <a:lnTo>
                  <a:pt x="2576" y="2343"/>
                </a:lnTo>
                <a:lnTo>
                  <a:pt x="2513" y="2336"/>
                </a:lnTo>
                <a:lnTo>
                  <a:pt x="2451" y="2329"/>
                </a:lnTo>
                <a:lnTo>
                  <a:pt x="2392" y="2320"/>
                </a:lnTo>
                <a:lnTo>
                  <a:pt x="2333" y="2312"/>
                </a:lnTo>
                <a:lnTo>
                  <a:pt x="2277" y="2304"/>
                </a:lnTo>
                <a:lnTo>
                  <a:pt x="2225" y="2295"/>
                </a:lnTo>
                <a:lnTo>
                  <a:pt x="2175" y="2285"/>
                </a:lnTo>
                <a:lnTo>
                  <a:pt x="2128" y="2276"/>
                </a:lnTo>
                <a:lnTo>
                  <a:pt x="2085" y="2266"/>
                </a:lnTo>
                <a:lnTo>
                  <a:pt x="2045" y="2257"/>
                </a:lnTo>
                <a:lnTo>
                  <a:pt x="2009" y="2246"/>
                </a:lnTo>
                <a:lnTo>
                  <a:pt x="1984" y="2257"/>
                </a:lnTo>
                <a:lnTo>
                  <a:pt x="1988" y="2284"/>
                </a:lnTo>
                <a:lnTo>
                  <a:pt x="2012" y="2307"/>
                </a:lnTo>
                <a:lnTo>
                  <a:pt x="2036" y="2327"/>
                </a:lnTo>
                <a:lnTo>
                  <a:pt x="2064" y="2348"/>
                </a:lnTo>
                <a:lnTo>
                  <a:pt x="2093" y="2368"/>
                </a:lnTo>
                <a:lnTo>
                  <a:pt x="2124" y="2386"/>
                </a:lnTo>
                <a:lnTo>
                  <a:pt x="2157" y="2405"/>
                </a:lnTo>
                <a:lnTo>
                  <a:pt x="2192" y="2421"/>
                </a:lnTo>
                <a:lnTo>
                  <a:pt x="2228" y="2438"/>
                </a:lnTo>
                <a:lnTo>
                  <a:pt x="2267" y="2453"/>
                </a:lnTo>
                <a:lnTo>
                  <a:pt x="2308" y="2466"/>
                </a:lnTo>
                <a:lnTo>
                  <a:pt x="2352" y="2480"/>
                </a:lnTo>
                <a:lnTo>
                  <a:pt x="2397" y="2492"/>
                </a:lnTo>
                <a:lnTo>
                  <a:pt x="2445" y="2502"/>
                </a:lnTo>
                <a:lnTo>
                  <a:pt x="2495" y="2513"/>
                </a:lnTo>
                <a:lnTo>
                  <a:pt x="2547" y="2521"/>
                </a:lnTo>
                <a:lnTo>
                  <a:pt x="2602" y="2529"/>
                </a:lnTo>
                <a:lnTo>
                  <a:pt x="2623" y="2559"/>
                </a:lnTo>
                <a:lnTo>
                  <a:pt x="2644" y="2589"/>
                </a:lnTo>
                <a:lnTo>
                  <a:pt x="2664" y="2619"/>
                </a:lnTo>
                <a:lnTo>
                  <a:pt x="2683" y="2648"/>
                </a:lnTo>
                <a:lnTo>
                  <a:pt x="2701" y="2677"/>
                </a:lnTo>
                <a:lnTo>
                  <a:pt x="2717" y="2706"/>
                </a:lnTo>
                <a:lnTo>
                  <a:pt x="2734" y="2734"/>
                </a:lnTo>
                <a:lnTo>
                  <a:pt x="2748" y="2762"/>
                </a:lnTo>
                <a:lnTo>
                  <a:pt x="2763" y="2789"/>
                </a:lnTo>
                <a:lnTo>
                  <a:pt x="2776" y="2816"/>
                </a:lnTo>
                <a:lnTo>
                  <a:pt x="2788" y="2843"/>
                </a:lnTo>
                <a:lnTo>
                  <a:pt x="2800" y="2870"/>
                </a:lnTo>
                <a:lnTo>
                  <a:pt x="2810" y="2895"/>
                </a:lnTo>
                <a:lnTo>
                  <a:pt x="2819" y="2920"/>
                </a:lnTo>
                <a:lnTo>
                  <a:pt x="2828" y="2945"/>
                </a:lnTo>
                <a:lnTo>
                  <a:pt x="2836" y="2969"/>
                </a:lnTo>
                <a:lnTo>
                  <a:pt x="2843" y="2993"/>
                </a:lnTo>
                <a:lnTo>
                  <a:pt x="2849" y="3016"/>
                </a:lnTo>
                <a:lnTo>
                  <a:pt x="2854" y="3038"/>
                </a:lnTo>
                <a:lnTo>
                  <a:pt x="2858" y="3061"/>
                </a:lnTo>
                <a:lnTo>
                  <a:pt x="2861" y="3082"/>
                </a:lnTo>
                <a:lnTo>
                  <a:pt x="2863" y="3103"/>
                </a:lnTo>
                <a:lnTo>
                  <a:pt x="2865" y="3124"/>
                </a:lnTo>
                <a:lnTo>
                  <a:pt x="2865" y="3143"/>
                </a:lnTo>
                <a:lnTo>
                  <a:pt x="2865" y="3163"/>
                </a:lnTo>
                <a:lnTo>
                  <a:pt x="2863" y="3181"/>
                </a:lnTo>
                <a:lnTo>
                  <a:pt x="2860" y="3199"/>
                </a:lnTo>
                <a:lnTo>
                  <a:pt x="2857" y="3216"/>
                </a:lnTo>
                <a:lnTo>
                  <a:pt x="2853" y="3233"/>
                </a:lnTo>
                <a:lnTo>
                  <a:pt x="2848" y="3249"/>
                </a:lnTo>
                <a:lnTo>
                  <a:pt x="2842" y="3264"/>
                </a:lnTo>
                <a:lnTo>
                  <a:pt x="2835" y="3279"/>
                </a:lnTo>
                <a:lnTo>
                  <a:pt x="2819" y="3306"/>
                </a:lnTo>
                <a:lnTo>
                  <a:pt x="2801" y="3328"/>
                </a:lnTo>
                <a:lnTo>
                  <a:pt x="2782" y="3347"/>
                </a:lnTo>
                <a:lnTo>
                  <a:pt x="2760" y="3361"/>
                </a:lnTo>
                <a:lnTo>
                  <a:pt x="2739" y="3371"/>
                </a:lnTo>
                <a:lnTo>
                  <a:pt x="2716" y="3378"/>
                </a:lnTo>
                <a:lnTo>
                  <a:pt x="2691" y="3381"/>
                </a:lnTo>
                <a:lnTo>
                  <a:pt x="2666" y="3381"/>
                </a:lnTo>
                <a:lnTo>
                  <a:pt x="2640" y="3377"/>
                </a:lnTo>
                <a:lnTo>
                  <a:pt x="2613" y="3370"/>
                </a:lnTo>
                <a:lnTo>
                  <a:pt x="2585" y="3360"/>
                </a:lnTo>
                <a:lnTo>
                  <a:pt x="2557" y="3349"/>
                </a:lnTo>
                <a:lnTo>
                  <a:pt x="2528" y="3333"/>
                </a:lnTo>
                <a:lnTo>
                  <a:pt x="2498" y="3317"/>
                </a:lnTo>
                <a:lnTo>
                  <a:pt x="2469" y="3297"/>
                </a:lnTo>
                <a:lnTo>
                  <a:pt x="2438" y="3277"/>
                </a:lnTo>
                <a:lnTo>
                  <a:pt x="2408" y="3254"/>
                </a:lnTo>
                <a:lnTo>
                  <a:pt x="2377" y="3229"/>
                </a:lnTo>
                <a:lnTo>
                  <a:pt x="2347" y="3204"/>
                </a:lnTo>
                <a:lnTo>
                  <a:pt x="2318" y="3177"/>
                </a:lnTo>
                <a:lnTo>
                  <a:pt x="2288" y="3149"/>
                </a:lnTo>
                <a:lnTo>
                  <a:pt x="2258" y="3121"/>
                </a:lnTo>
                <a:lnTo>
                  <a:pt x="2228" y="3092"/>
                </a:lnTo>
                <a:lnTo>
                  <a:pt x="2199" y="3062"/>
                </a:lnTo>
                <a:lnTo>
                  <a:pt x="2143" y="3002"/>
                </a:lnTo>
                <a:lnTo>
                  <a:pt x="2090" y="2943"/>
                </a:lnTo>
                <a:lnTo>
                  <a:pt x="2040" y="2885"/>
                </a:lnTo>
                <a:lnTo>
                  <a:pt x="1995" y="2830"/>
                </a:lnTo>
                <a:lnTo>
                  <a:pt x="1960" y="2824"/>
                </a:lnTo>
                <a:lnTo>
                  <a:pt x="1951" y="2858"/>
                </a:lnTo>
                <a:lnTo>
                  <a:pt x="1989" y="2937"/>
                </a:lnTo>
                <a:lnTo>
                  <a:pt x="2027" y="3010"/>
                </a:lnTo>
                <a:lnTo>
                  <a:pt x="2066" y="3079"/>
                </a:lnTo>
                <a:lnTo>
                  <a:pt x="2104" y="3144"/>
                </a:lnTo>
                <a:lnTo>
                  <a:pt x="2142" y="3204"/>
                </a:lnTo>
                <a:lnTo>
                  <a:pt x="2181" y="3259"/>
                </a:lnTo>
                <a:lnTo>
                  <a:pt x="2219" y="3311"/>
                </a:lnTo>
                <a:lnTo>
                  <a:pt x="2257" y="3358"/>
                </a:lnTo>
                <a:lnTo>
                  <a:pt x="2294" y="3402"/>
                </a:lnTo>
                <a:lnTo>
                  <a:pt x="2332" y="3441"/>
                </a:lnTo>
                <a:lnTo>
                  <a:pt x="2369" y="3478"/>
                </a:lnTo>
                <a:lnTo>
                  <a:pt x="2407" y="3511"/>
                </a:lnTo>
                <a:lnTo>
                  <a:pt x="2444" y="3541"/>
                </a:lnTo>
                <a:lnTo>
                  <a:pt x="2481" y="3568"/>
                </a:lnTo>
                <a:lnTo>
                  <a:pt x="2518" y="3592"/>
                </a:lnTo>
                <a:lnTo>
                  <a:pt x="2554" y="3613"/>
                </a:lnTo>
                <a:lnTo>
                  <a:pt x="2592" y="3632"/>
                </a:lnTo>
                <a:lnTo>
                  <a:pt x="2628" y="3648"/>
                </a:lnTo>
                <a:lnTo>
                  <a:pt x="2664" y="3662"/>
                </a:lnTo>
                <a:lnTo>
                  <a:pt x="2700" y="3675"/>
                </a:lnTo>
                <a:lnTo>
                  <a:pt x="2736" y="3684"/>
                </a:lnTo>
                <a:lnTo>
                  <a:pt x="2771" y="3693"/>
                </a:lnTo>
                <a:lnTo>
                  <a:pt x="2806" y="3700"/>
                </a:lnTo>
                <a:lnTo>
                  <a:pt x="2841" y="3706"/>
                </a:lnTo>
                <a:lnTo>
                  <a:pt x="2876" y="3710"/>
                </a:lnTo>
                <a:lnTo>
                  <a:pt x="2910" y="3713"/>
                </a:lnTo>
                <a:lnTo>
                  <a:pt x="2944" y="3715"/>
                </a:lnTo>
                <a:lnTo>
                  <a:pt x="2978" y="3716"/>
                </a:lnTo>
                <a:lnTo>
                  <a:pt x="3045" y="3717"/>
                </a:lnTo>
                <a:lnTo>
                  <a:pt x="3110" y="3717"/>
                </a:lnTo>
                <a:lnTo>
                  <a:pt x="3178" y="3716"/>
                </a:lnTo>
                <a:lnTo>
                  <a:pt x="3252" y="3712"/>
                </a:lnTo>
                <a:lnTo>
                  <a:pt x="3331" y="3707"/>
                </a:lnTo>
                <a:lnTo>
                  <a:pt x="3415" y="3701"/>
                </a:lnTo>
                <a:lnTo>
                  <a:pt x="3502" y="3694"/>
                </a:lnTo>
                <a:lnTo>
                  <a:pt x="3591" y="3688"/>
                </a:lnTo>
                <a:lnTo>
                  <a:pt x="3681" y="3684"/>
                </a:lnTo>
                <a:lnTo>
                  <a:pt x="3772" y="3681"/>
                </a:lnTo>
                <a:lnTo>
                  <a:pt x="3817" y="3680"/>
                </a:lnTo>
                <a:lnTo>
                  <a:pt x="3862" y="3680"/>
                </a:lnTo>
                <a:lnTo>
                  <a:pt x="3906" y="3681"/>
                </a:lnTo>
                <a:lnTo>
                  <a:pt x="3950" y="3683"/>
                </a:lnTo>
                <a:lnTo>
                  <a:pt x="3992" y="3685"/>
                </a:lnTo>
                <a:lnTo>
                  <a:pt x="4035" y="3688"/>
                </a:lnTo>
                <a:lnTo>
                  <a:pt x="4075" y="3693"/>
                </a:lnTo>
                <a:lnTo>
                  <a:pt x="4115" y="3700"/>
                </a:lnTo>
                <a:lnTo>
                  <a:pt x="4153" y="3707"/>
                </a:lnTo>
                <a:lnTo>
                  <a:pt x="4190" y="3715"/>
                </a:lnTo>
                <a:lnTo>
                  <a:pt x="4225" y="3724"/>
                </a:lnTo>
                <a:lnTo>
                  <a:pt x="4258" y="3736"/>
                </a:lnTo>
                <a:lnTo>
                  <a:pt x="4290" y="3749"/>
                </a:lnTo>
                <a:lnTo>
                  <a:pt x="4320" y="3763"/>
                </a:lnTo>
                <a:lnTo>
                  <a:pt x="4348" y="3780"/>
                </a:lnTo>
                <a:lnTo>
                  <a:pt x="4372" y="3797"/>
                </a:lnTo>
                <a:lnTo>
                  <a:pt x="4390" y="3814"/>
                </a:lnTo>
                <a:lnTo>
                  <a:pt x="4403" y="3829"/>
                </a:lnTo>
                <a:lnTo>
                  <a:pt x="4414" y="3846"/>
                </a:lnTo>
                <a:lnTo>
                  <a:pt x="4420" y="3862"/>
                </a:lnTo>
                <a:lnTo>
                  <a:pt x="4423" y="3878"/>
                </a:lnTo>
                <a:lnTo>
                  <a:pt x="4422" y="3896"/>
                </a:lnTo>
                <a:lnTo>
                  <a:pt x="4419" y="3912"/>
                </a:lnTo>
                <a:lnTo>
                  <a:pt x="4413" y="3930"/>
                </a:lnTo>
                <a:lnTo>
                  <a:pt x="4404" y="3947"/>
                </a:lnTo>
                <a:lnTo>
                  <a:pt x="4393" y="3965"/>
                </a:lnTo>
                <a:lnTo>
                  <a:pt x="4380" y="3982"/>
                </a:lnTo>
                <a:lnTo>
                  <a:pt x="4364" y="4000"/>
                </a:lnTo>
                <a:lnTo>
                  <a:pt x="4347" y="4016"/>
                </a:lnTo>
                <a:lnTo>
                  <a:pt x="4327" y="4034"/>
                </a:lnTo>
                <a:lnTo>
                  <a:pt x="4307" y="4050"/>
                </a:lnTo>
                <a:lnTo>
                  <a:pt x="4284" y="4068"/>
                </a:lnTo>
                <a:lnTo>
                  <a:pt x="4261" y="4084"/>
                </a:lnTo>
                <a:lnTo>
                  <a:pt x="4237" y="4100"/>
                </a:lnTo>
                <a:lnTo>
                  <a:pt x="4212" y="4116"/>
                </a:lnTo>
                <a:lnTo>
                  <a:pt x="4186" y="4131"/>
                </a:lnTo>
                <a:lnTo>
                  <a:pt x="4134" y="4161"/>
                </a:lnTo>
                <a:lnTo>
                  <a:pt x="4080" y="4189"/>
                </a:lnTo>
                <a:lnTo>
                  <a:pt x="4028" y="4215"/>
                </a:lnTo>
                <a:lnTo>
                  <a:pt x="3979" y="4238"/>
                </a:lnTo>
                <a:lnTo>
                  <a:pt x="3934" y="4258"/>
                </a:lnTo>
                <a:lnTo>
                  <a:pt x="3895" y="4275"/>
                </a:lnTo>
                <a:lnTo>
                  <a:pt x="3878" y="4303"/>
                </a:lnTo>
                <a:lnTo>
                  <a:pt x="3901" y="4327"/>
                </a:lnTo>
                <a:lnTo>
                  <a:pt x="3934" y="4330"/>
                </a:lnTo>
                <a:lnTo>
                  <a:pt x="3969" y="4332"/>
                </a:lnTo>
                <a:lnTo>
                  <a:pt x="4004" y="4332"/>
                </a:lnTo>
                <a:lnTo>
                  <a:pt x="4040" y="4330"/>
                </a:lnTo>
                <a:lnTo>
                  <a:pt x="4077" y="4327"/>
                </a:lnTo>
                <a:lnTo>
                  <a:pt x="4114" y="4322"/>
                </a:lnTo>
                <a:lnTo>
                  <a:pt x="4152" y="4316"/>
                </a:lnTo>
                <a:lnTo>
                  <a:pt x="4190" y="4308"/>
                </a:lnTo>
                <a:lnTo>
                  <a:pt x="4228" y="4300"/>
                </a:lnTo>
                <a:lnTo>
                  <a:pt x="4267" y="4290"/>
                </a:lnTo>
                <a:lnTo>
                  <a:pt x="4306" y="4280"/>
                </a:lnTo>
                <a:lnTo>
                  <a:pt x="4344" y="4268"/>
                </a:lnTo>
                <a:lnTo>
                  <a:pt x="4381" y="4257"/>
                </a:lnTo>
                <a:lnTo>
                  <a:pt x="4418" y="4245"/>
                </a:lnTo>
                <a:lnTo>
                  <a:pt x="4455" y="4232"/>
                </a:lnTo>
                <a:lnTo>
                  <a:pt x="4490" y="4219"/>
                </a:lnTo>
                <a:lnTo>
                  <a:pt x="4558" y="4193"/>
                </a:lnTo>
                <a:lnTo>
                  <a:pt x="4621" y="4166"/>
                </a:lnTo>
                <a:lnTo>
                  <a:pt x="4676" y="4142"/>
                </a:lnTo>
                <a:lnTo>
                  <a:pt x="4725" y="4120"/>
                </a:lnTo>
                <a:lnTo>
                  <a:pt x="4765" y="4101"/>
                </a:lnTo>
                <a:lnTo>
                  <a:pt x="4795" y="4086"/>
                </a:lnTo>
                <a:lnTo>
                  <a:pt x="4813" y="4077"/>
                </a:lnTo>
                <a:lnTo>
                  <a:pt x="4821" y="4073"/>
                </a:lnTo>
                <a:lnTo>
                  <a:pt x="4836" y="4077"/>
                </a:lnTo>
                <a:lnTo>
                  <a:pt x="4855" y="4081"/>
                </a:lnTo>
                <a:lnTo>
                  <a:pt x="4874" y="4085"/>
                </a:lnTo>
                <a:lnTo>
                  <a:pt x="4896" y="4088"/>
                </a:lnTo>
                <a:lnTo>
                  <a:pt x="4944" y="4094"/>
                </a:lnTo>
                <a:lnTo>
                  <a:pt x="5000" y="4100"/>
                </a:lnTo>
                <a:lnTo>
                  <a:pt x="5061" y="4105"/>
                </a:lnTo>
                <a:lnTo>
                  <a:pt x="5126" y="4107"/>
                </a:lnTo>
                <a:lnTo>
                  <a:pt x="5199" y="4109"/>
                </a:lnTo>
                <a:lnTo>
                  <a:pt x="5274" y="4110"/>
                </a:lnTo>
                <a:lnTo>
                  <a:pt x="5354" y="4108"/>
                </a:lnTo>
                <a:lnTo>
                  <a:pt x="5438" y="4106"/>
                </a:lnTo>
                <a:lnTo>
                  <a:pt x="5525" y="4101"/>
                </a:lnTo>
                <a:lnTo>
                  <a:pt x="5615" y="4094"/>
                </a:lnTo>
                <a:lnTo>
                  <a:pt x="5706" y="4087"/>
                </a:lnTo>
                <a:lnTo>
                  <a:pt x="5800" y="4077"/>
                </a:lnTo>
                <a:lnTo>
                  <a:pt x="5846" y="4071"/>
                </a:lnTo>
                <a:lnTo>
                  <a:pt x="5895" y="4065"/>
                </a:lnTo>
                <a:lnTo>
                  <a:pt x="5942" y="4057"/>
                </a:lnTo>
                <a:lnTo>
                  <a:pt x="5991" y="4050"/>
                </a:lnTo>
                <a:lnTo>
                  <a:pt x="6024" y="4045"/>
                </a:lnTo>
                <a:lnTo>
                  <a:pt x="6057" y="4041"/>
                </a:lnTo>
                <a:lnTo>
                  <a:pt x="6088" y="4038"/>
                </a:lnTo>
                <a:lnTo>
                  <a:pt x="6119" y="4036"/>
                </a:lnTo>
                <a:lnTo>
                  <a:pt x="6148" y="4035"/>
                </a:lnTo>
                <a:lnTo>
                  <a:pt x="6177" y="4035"/>
                </a:lnTo>
                <a:lnTo>
                  <a:pt x="6205" y="4036"/>
                </a:lnTo>
                <a:lnTo>
                  <a:pt x="6231" y="4037"/>
                </a:lnTo>
                <a:lnTo>
                  <a:pt x="6256" y="4039"/>
                </a:lnTo>
                <a:lnTo>
                  <a:pt x="6281" y="4042"/>
                </a:lnTo>
                <a:lnTo>
                  <a:pt x="6305" y="4046"/>
                </a:lnTo>
                <a:lnTo>
                  <a:pt x="6327" y="4050"/>
                </a:lnTo>
                <a:lnTo>
                  <a:pt x="6349" y="4055"/>
                </a:lnTo>
                <a:lnTo>
                  <a:pt x="6370" y="4061"/>
                </a:lnTo>
                <a:lnTo>
                  <a:pt x="6390" y="4067"/>
                </a:lnTo>
                <a:lnTo>
                  <a:pt x="6410" y="4074"/>
                </a:lnTo>
                <a:lnTo>
                  <a:pt x="6427" y="4080"/>
                </a:lnTo>
                <a:lnTo>
                  <a:pt x="6445" y="4088"/>
                </a:lnTo>
                <a:lnTo>
                  <a:pt x="6462" y="4097"/>
                </a:lnTo>
                <a:lnTo>
                  <a:pt x="6478" y="4105"/>
                </a:lnTo>
                <a:lnTo>
                  <a:pt x="6493" y="4113"/>
                </a:lnTo>
                <a:lnTo>
                  <a:pt x="6508" y="4122"/>
                </a:lnTo>
                <a:lnTo>
                  <a:pt x="6521" y="4131"/>
                </a:lnTo>
                <a:lnTo>
                  <a:pt x="6534" y="4141"/>
                </a:lnTo>
                <a:lnTo>
                  <a:pt x="6547" y="4150"/>
                </a:lnTo>
                <a:lnTo>
                  <a:pt x="6558" y="4160"/>
                </a:lnTo>
                <a:lnTo>
                  <a:pt x="6570" y="4170"/>
                </a:lnTo>
                <a:lnTo>
                  <a:pt x="6580" y="4180"/>
                </a:lnTo>
                <a:lnTo>
                  <a:pt x="6598" y="4199"/>
                </a:lnTo>
                <a:lnTo>
                  <a:pt x="6615" y="4220"/>
                </a:lnTo>
                <a:lnTo>
                  <a:pt x="6596" y="4231"/>
                </a:lnTo>
                <a:lnTo>
                  <a:pt x="6577" y="4245"/>
                </a:lnTo>
                <a:lnTo>
                  <a:pt x="6558" y="4257"/>
                </a:lnTo>
                <a:lnTo>
                  <a:pt x="6540" y="4270"/>
                </a:lnTo>
                <a:lnTo>
                  <a:pt x="6520" y="4284"/>
                </a:lnTo>
                <a:lnTo>
                  <a:pt x="6502" y="4298"/>
                </a:lnTo>
                <a:lnTo>
                  <a:pt x="6482" y="4313"/>
                </a:lnTo>
                <a:lnTo>
                  <a:pt x="6463" y="4327"/>
                </a:lnTo>
                <a:lnTo>
                  <a:pt x="6456" y="4323"/>
                </a:lnTo>
                <a:lnTo>
                  <a:pt x="6434" y="4313"/>
                </a:lnTo>
                <a:lnTo>
                  <a:pt x="6415" y="4306"/>
                </a:lnTo>
                <a:lnTo>
                  <a:pt x="6392" y="4300"/>
                </a:lnTo>
                <a:lnTo>
                  <a:pt x="6366" y="4294"/>
                </a:lnTo>
                <a:lnTo>
                  <a:pt x="6333" y="4289"/>
                </a:lnTo>
                <a:lnTo>
                  <a:pt x="6314" y="4287"/>
                </a:lnTo>
                <a:lnTo>
                  <a:pt x="6294" y="4285"/>
                </a:lnTo>
                <a:lnTo>
                  <a:pt x="6273" y="4284"/>
                </a:lnTo>
                <a:lnTo>
                  <a:pt x="6250" y="4283"/>
                </a:lnTo>
                <a:lnTo>
                  <a:pt x="6225" y="4283"/>
                </a:lnTo>
                <a:lnTo>
                  <a:pt x="6200" y="4284"/>
                </a:lnTo>
                <a:lnTo>
                  <a:pt x="6173" y="4285"/>
                </a:lnTo>
                <a:lnTo>
                  <a:pt x="6144" y="4286"/>
                </a:lnTo>
                <a:lnTo>
                  <a:pt x="6113" y="4289"/>
                </a:lnTo>
                <a:lnTo>
                  <a:pt x="6081" y="4292"/>
                </a:lnTo>
                <a:lnTo>
                  <a:pt x="6047" y="4297"/>
                </a:lnTo>
                <a:lnTo>
                  <a:pt x="6011" y="4302"/>
                </a:lnTo>
                <a:lnTo>
                  <a:pt x="5974" y="4308"/>
                </a:lnTo>
                <a:lnTo>
                  <a:pt x="5935" y="4317"/>
                </a:lnTo>
                <a:lnTo>
                  <a:pt x="5894" y="4325"/>
                </a:lnTo>
                <a:lnTo>
                  <a:pt x="5851" y="4335"/>
                </a:lnTo>
                <a:lnTo>
                  <a:pt x="5844" y="4335"/>
                </a:lnTo>
                <a:lnTo>
                  <a:pt x="5826" y="4334"/>
                </a:lnTo>
                <a:lnTo>
                  <a:pt x="5797" y="4331"/>
                </a:lnTo>
                <a:lnTo>
                  <a:pt x="5760" y="4328"/>
                </a:lnTo>
                <a:lnTo>
                  <a:pt x="5717" y="4322"/>
                </a:lnTo>
                <a:lnTo>
                  <a:pt x="5668" y="4315"/>
                </a:lnTo>
                <a:lnTo>
                  <a:pt x="5644" y="4310"/>
                </a:lnTo>
                <a:lnTo>
                  <a:pt x="5619" y="4304"/>
                </a:lnTo>
                <a:lnTo>
                  <a:pt x="5593" y="4299"/>
                </a:lnTo>
                <a:lnTo>
                  <a:pt x="5568" y="4292"/>
                </a:lnTo>
                <a:lnTo>
                  <a:pt x="5558" y="4290"/>
                </a:lnTo>
                <a:lnTo>
                  <a:pt x="5548" y="4290"/>
                </a:lnTo>
                <a:lnTo>
                  <a:pt x="5537" y="4290"/>
                </a:lnTo>
                <a:lnTo>
                  <a:pt x="5528" y="4292"/>
                </a:lnTo>
                <a:lnTo>
                  <a:pt x="5519" y="4296"/>
                </a:lnTo>
                <a:lnTo>
                  <a:pt x="5510" y="4300"/>
                </a:lnTo>
                <a:lnTo>
                  <a:pt x="5501" y="4306"/>
                </a:lnTo>
                <a:lnTo>
                  <a:pt x="5494" y="4314"/>
                </a:lnTo>
                <a:lnTo>
                  <a:pt x="5488" y="4322"/>
                </a:lnTo>
                <a:lnTo>
                  <a:pt x="5483" y="4331"/>
                </a:lnTo>
                <a:lnTo>
                  <a:pt x="5479" y="4340"/>
                </a:lnTo>
                <a:lnTo>
                  <a:pt x="5477" y="4350"/>
                </a:lnTo>
                <a:lnTo>
                  <a:pt x="5476" y="4360"/>
                </a:lnTo>
                <a:lnTo>
                  <a:pt x="5477" y="4370"/>
                </a:lnTo>
                <a:lnTo>
                  <a:pt x="5478" y="4379"/>
                </a:lnTo>
                <a:lnTo>
                  <a:pt x="5482" y="4390"/>
                </a:lnTo>
                <a:lnTo>
                  <a:pt x="5496" y="4425"/>
                </a:lnTo>
                <a:lnTo>
                  <a:pt x="5513" y="4461"/>
                </a:lnTo>
                <a:lnTo>
                  <a:pt x="5529" y="4495"/>
                </a:lnTo>
                <a:lnTo>
                  <a:pt x="5546" y="4527"/>
                </a:lnTo>
                <a:lnTo>
                  <a:pt x="5555" y="4543"/>
                </a:lnTo>
                <a:lnTo>
                  <a:pt x="5563" y="4556"/>
                </a:lnTo>
                <a:lnTo>
                  <a:pt x="5572" y="4570"/>
                </a:lnTo>
                <a:lnTo>
                  <a:pt x="5581" y="4582"/>
                </a:lnTo>
                <a:lnTo>
                  <a:pt x="5589" y="4592"/>
                </a:lnTo>
                <a:lnTo>
                  <a:pt x="5598" y="4602"/>
                </a:lnTo>
                <a:lnTo>
                  <a:pt x="5606" y="4609"/>
                </a:lnTo>
                <a:lnTo>
                  <a:pt x="5615" y="4615"/>
                </a:lnTo>
                <a:lnTo>
                  <a:pt x="5609" y="4616"/>
                </a:lnTo>
                <a:lnTo>
                  <a:pt x="5593" y="4621"/>
                </a:lnTo>
                <a:lnTo>
                  <a:pt x="5568" y="4628"/>
                </a:lnTo>
                <a:lnTo>
                  <a:pt x="5536" y="4638"/>
                </a:lnTo>
                <a:lnTo>
                  <a:pt x="5498" y="4646"/>
                </a:lnTo>
                <a:lnTo>
                  <a:pt x="5455" y="4655"/>
                </a:lnTo>
                <a:lnTo>
                  <a:pt x="5432" y="4659"/>
                </a:lnTo>
                <a:lnTo>
                  <a:pt x="5409" y="4662"/>
                </a:lnTo>
                <a:lnTo>
                  <a:pt x="5385" y="4665"/>
                </a:lnTo>
                <a:lnTo>
                  <a:pt x="5360" y="4667"/>
                </a:lnTo>
                <a:lnTo>
                  <a:pt x="5350" y="4669"/>
                </a:lnTo>
                <a:lnTo>
                  <a:pt x="5340" y="4672"/>
                </a:lnTo>
                <a:lnTo>
                  <a:pt x="5330" y="4677"/>
                </a:lnTo>
                <a:lnTo>
                  <a:pt x="5322" y="4683"/>
                </a:lnTo>
                <a:lnTo>
                  <a:pt x="5315" y="4689"/>
                </a:lnTo>
                <a:lnTo>
                  <a:pt x="5308" y="4697"/>
                </a:lnTo>
                <a:lnTo>
                  <a:pt x="5303" y="4705"/>
                </a:lnTo>
                <a:lnTo>
                  <a:pt x="5298" y="4716"/>
                </a:lnTo>
                <a:lnTo>
                  <a:pt x="5295" y="4726"/>
                </a:lnTo>
                <a:lnTo>
                  <a:pt x="5294" y="4736"/>
                </a:lnTo>
                <a:lnTo>
                  <a:pt x="5294" y="4747"/>
                </a:lnTo>
                <a:lnTo>
                  <a:pt x="5296" y="4757"/>
                </a:lnTo>
                <a:lnTo>
                  <a:pt x="5299" y="4766"/>
                </a:lnTo>
                <a:lnTo>
                  <a:pt x="5304" y="4775"/>
                </a:lnTo>
                <a:lnTo>
                  <a:pt x="5310" y="4785"/>
                </a:lnTo>
                <a:lnTo>
                  <a:pt x="5317" y="4792"/>
                </a:lnTo>
                <a:lnTo>
                  <a:pt x="5351" y="4825"/>
                </a:lnTo>
                <a:lnTo>
                  <a:pt x="5389" y="4858"/>
                </a:lnTo>
                <a:lnTo>
                  <a:pt x="5431" y="4893"/>
                </a:lnTo>
                <a:lnTo>
                  <a:pt x="5476" y="4927"/>
                </a:lnTo>
                <a:lnTo>
                  <a:pt x="5498" y="4943"/>
                </a:lnTo>
                <a:lnTo>
                  <a:pt x="5523" y="4959"/>
                </a:lnTo>
                <a:lnTo>
                  <a:pt x="5548" y="4976"/>
                </a:lnTo>
                <a:lnTo>
                  <a:pt x="5572" y="4991"/>
                </a:lnTo>
                <a:lnTo>
                  <a:pt x="5598" y="5006"/>
                </a:lnTo>
                <a:lnTo>
                  <a:pt x="5625" y="5021"/>
                </a:lnTo>
                <a:lnTo>
                  <a:pt x="5652" y="5035"/>
                </a:lnTo>
                <a:lnTo>
                  <a:pt x="5680" y="5048"/>
                </a:lnTo>
                <a:lnTo>
                  <a:pt x="5707" y="5060"/>
                </a:lnTo>
                <a:lnTo>
                  <a:pt x="5736" y="5072"/>
                </a:lnTo>
                <a:lnTo>
                  <a:pt x="5765" y="5082"/>
                </a:lnTo>
                <a:lnTo>
                  <a:pt x="5795" y="5091"/>
                </a:lnTo>
                <a:lnTo>
                  <a:pt x="5825" y="5098"/>
                </a:lnTo>
                <a:lnTo>
                  <a:pt x="5855" y="5105"/>
                </a:lnTo>
                <a:lnTo>
                  <a:pt x="5886" y="5111"/>
                </a:lnTo>
                <a:lnTo>
                  <a:pt x="5916" y="5115"/>
                </a:lnTo>
                <a:lnTo>
                  <a:pt x="5947" y="5118"/>
                </a:lnTo>
                <a:lnTo>
                  <a:pt x="5979" y="5119"/>
                </a:lnTo>
                <a:lnTo>
                  <a:pt x="6011" y="5118"/>
                </a:lnTo>
                <a:lnTo>
                  <a:pt x="6043" y="5116"/>
                </a:lnTo>
                <a:lnTo>
                  <a:pt x="6075" y="5111"/>
                </a:lnTo>
                <a:lnTo>
                  <a:pt x="6108" y="5104"/>
                </a:lnTo>
                <a:lnTo>
                  <a:pt x="6140" y="5096"/>
                </a:lnTo>
                <a:lnTo>
                  <a:pt x="6173" y="5086"/>
                </a:lnTo>
                <a:lnTo>
                  <a:pt x="6171" y="5095"/>
                </a:lnTo>
                <a:lnTo>
                  <a:pt x="6167" y="5123"/>
                </a:lnTo>
                <a:lnTo>
                  <a:pt x="6166" y="5146"/>
                </a:lnTo>
                <a:lnTo>
                  <a:pt x="6166" y="5172"/>
                </a:lnTo>
                <a:lnTo>
                  <a:pt x="6168" y="5204"/>
                </a:lnTo>
                <a:lnTo>
                  <a:pt x="6172" y="5242"/>
                </a:lnTo>
                <a:lnTo>
                  <a:pt x="6175" y="5264"/>
                </a:lnTo>
                <a:lnTo>
                  <a:pt x="6179" y="5286"/>
                </a:lnTo>
                <a:lnTo>
                  <a:pt x="6183" y="5310"/>
                </a:lnTo>
                <a:lnTo>
                  <a:pt x="6188" y="5336"/>
                </a:lnTo>
                <a:lnTo>
                  <a:pt x="6196" y="5364"/>
                </a:lnTo>
                <a:lnTo>
                  <a:pt x="6203" y="5391"/>
                </a:lnTo>
                <a:lnTo>
                  <a:pt x="6211" y="5422"/>
                </a:lnTo>
                <a:lnTo>
                  <a:pt x="6221" y="5454"/>
                </a:lnTo>
                <a:lnTo>
                  <a:pt x="6232" y="5487"/>
                </a:lnTo>
                <a:lnTo>
                  <a:pt x="6244" y="5523"/>
                </a:lnTo>
                <a:lnTo>
                  <a:pt x="6258" y="5559"/>
                </a:lnTo>
                <a:lnTo>
                  <a:pt x="6273" y="5598"/>
                </a:lnTo>
                <a:lnTo>
                  <a:pt x="6289" y="5638"/>
                </a:lnTo>
                <a:lnTo>
                  <a:pt x="6308" y="5680"/>
                </a:lnTo>
                <a:lnTo>
                  <a:pt x="6327" y="5724"/>
                </a:lnTo>
                <a:lnTo>
                  <a:pt x="6349" y="5769"/>
                </a:lnTo>
                <a:lnTo>
                  <a:pt x="6797" y="6528"/>
                </a:lnTo>
                <a:close/>
              </a:path>
            </a:pathLst>
          </a:custGeom>
          <a:solidFill>
            <a:schemeClr val="bg1">
              <a:alpha val="12000"/>
            </a:schemeClr>
          </a:solidFill>
          <a:ln>
            <a:noFill/>
          </a:ln>
        </p:spPr>
        <p:txBody>
          <a:bodyPr vert="horz" wrap="square" lIns="91440" tIns="45720" rIns="91440" bIns="45720" numCol="1" anchor="t" anchorCtr="0" compatLnSpc="1">
            <a:prstTxWarp prst="textNoShape">
              <a:avLst/>
            </a:prstTxWarp>
          </a:bodyPr>
          <a:lstStyle/>
          <a:p>
            <a:endParaRPr lang="id-ID"/>
          </a:p>
        </p:txBody>
      </p:sp>
    </p:spTree>
    <p:extLst>
      <p:ext uri="{BB962C8B-B14F-4D97-AF65-F5344CB8AC3E}">
        <p14:creationId xmlns:p14="http://schemas.microsoft.com/office/powerpoint/2010/main" val="7575949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6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decel="60000" fill="hold" grpId="0" nodeType="withEffect">
                                  <p:stCondLst>
                                    <p:cond delay="25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20749805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6" name="Rectangle 5"/>
          <p:cNvSpPr/>
          <p:nvPr userDrawn="1"/>
        </p:nvSpPr>
        <p:spPr>
          <a:xfrm>
            <a:off x="6096000" y="0"/>
            <a:ext cx="6096000" cy="6858000"/>
          </a:xfrm>
          <a:prstGeom prst="rect">
            <a:avLst/>
          </a:prstGeom>
          <a:solidFill>
            <a:srgbClr val="2128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Picture Placeholder 4"/>
          <p:cNvSpPr>
            <a:spLocks noGrp="1"/>
          </p:cNvSpPr>
          <p:nvPr>
            <p:ph type="pic" sz="quarter" idx="10"/>
          </p:nvPr>
        </p:nvSpPr>
        <p:spPr>
          <a:xfrm>
            <a:off x="0" y="0"/>
            <a:ext cx="6096000" cy="6858000"/>
          </a:xfrm>
          <a:prstGeom prst="rect">
            <a:avLst/>
          </a:prstGeom>
        </p:spPr>
        <p:txBody>
          <a:bodyPr/>
          <a:lstStyle/>
          <a:p>
            <a:endParaRPr lang="id-ID"/>
          </a:p>
        </p:txBody>
      </p:sp>
    </p:spTree>
    <p:extLst>
      <p:ext uri="{BB962C8B-B14F-4D97-AF65-F5344CB8AC3E}">
        <p14:creationId xmlns:p14="http://schemas.microsoft.com/office/powerpoint/2010/main" val="38335037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15" name="Picture Placeholder 14"/>
          <p:cNvSpPr>
            <a:spLocks noGrp="1"/>
          </p:cNvSpPr>
          <p:nvPr>
            <p:ph type="pic" sz="quarter" idx="10"/>
          </p:nvPr>
        </p:nvSpPr>
        <p:spPr>
          <a:xfrm>
            <a:off x="0" y="0"/>
            <a:ext cx="12192000" cy="6858000"/>
          </a:xfrm>
          <a:custGeom>
            <a:avLst/>
            <a:gdLst>
              <a:gd name="connsiteX0" fmla="*/ 7757874 w 12192000"/>
              <a:gd name="connsiteY0" fmla="*/ 0 h 6911548"/>
              <a:gd name="connsiteX1" fmla="*/ 12192000 w 12192000"/>
              <a:gd name="connsiteY1" fmla="*/ 1 h 6911548"/>
              <a:gd name="connsiteX2" fmla="*/ 12192000 w 12192000"/>
              <a:gd name="connsiteY2" fmla="*/ 3018856 h 6911548"/>
              <a:gd name="connsiteX3" fmla="*/ 5449661 w 12192000"/>
              <a:gd name="connsiteY3" fmla="*/ 6911548 h 6911548"/>
              <a:gd name="connsiteX4" fmla="*/ 0 w 12192000"/>
              <a:gd name="connsiteY4" fmla="*/ 6911548 h 6911548"/>
              <a:gd name="connsiteX5" fmla="*/ 1 w 12192000"/>
              <a:gd name="connsiteY5" fmla="*/ 4479011 h 6911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6911548">
                <a:moveTo>
                  <a:pt x="7757874" y="0"/>
                </a:moveTo>
                <a:lnTo>
                  <a:pt x="12192000" y="1"/>
                </a:lnTo>
                <a:lnTo>
                  <a:pt x="12192000" y="3018856"/>
                </a:lnTo>
                <a:lnTo>
                  <a:pt x="5449661" y="6911548"/>
                </a:lnTo>
                <a:lnTo>
                  <a:pt x="0" y="6911548"/>
                </a:lnTo>
                <a:lnTo>
                  <a:pt x="1" y="4479011"/>
                </a:lnTo>
                <a:close/>
              </a:path>
            </a:pathLst>
          </a:custGeom>
        </p:spPr>
        <p:txBody>
          <a:bodyPr wrap="square">
            <a:noAutofit/>
          </a:bodyPr>
          <a:lstStyle/>
          <a:p>
            <a:endParaRPr lang="id-ID"/>
          </a:p>
        </p:txBody>
      </p:sp>
      <p:sp>
        <p:nvSpPr>
          <p:cNvPr id="16" name="Right Triangle 15"/>
          <p:cNvSpPr/>
          <p:nvPr userDrawn="1"/>
        </p:nvSpPr>
        <p:spPr>
          <a:xfrm flipH="1">
            <a:off x="5454650" y="3003550"/>
            <a:ext cx="6737350" cy="3854450"/>
          </a:xfrm>
          <a:prstGeom prst="r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Right Triangle 16"/>
          <p:cNvSpPr/>
          <p:nvPr userDrawn="1"/>
        </p:nvSpPr>
        <p:spPr>
          <a:xfrm rot="10800000" flipH="1">
            <a:off x="0" y="0"/>
            <a:ext cx="4076700" cy="2327888"/>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9682992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ags" Target="../tags/tag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9Slide.vn - 2019">
            <a:extLst>
              <a:ext uri="{FF2B5EF4-FFF2-40B4-BE49-F238E27FC236}">
                <a16:creationId xmlns:a16="http://schemas.microsoft.com/office/drawing/2014/main" id="{7BCB7254-723C-4DC8-ADBA-BAB43E4A1AD7}"/>
              </a:ext>
            </a:extLst>
          </p:cNvPr>
          <p:cNvSpPr txBox="1"/>
          <p:nvPr userDrawn="1"/>
        </p:nvSpPr>
        <p:spPr>
          <a:xfrm>
            <a:off x="0" y="-971610"/>
            <a:ext cx="12192000" cy="400110"/>
          </a:xfrm>
          <a:prstGeom prst="rect">
            <a:avLst/>
          </a:prstGeom>
          <a:noFill/>
        </p:spPr>
        <p:txBody>
          <a:bodyPr vert="horz" rtlCol="0">
            <a:spAutoFit/>
          </a:bodyPr>
          <a:lstStyle/>
          <a:p>
            <a:pPr algn="ctr"/>
            <a:r>
              <a:rPr lang="en-US" sz="2000">
                <a:solidFill>
                  <a:srgbClr val="C3C3C3"/>
                </a:solidFill>
              </a:rPr>
              <a:t>www.9slide.vn</a:t>
            </a:r>
          </a:p>
        </p:txBody>
      </p:sp>
      <p:sp>
        <p:nvSpPr>
          <p:cNvPr id="7" name="Freeform: Shape 6"/>
          <p:cNvSpPr>
            <a:spLocks/>
          </p:cNvSpPr>
          <p:nvPr userDrawn="1"/>
        </p:nvSpPr>
        <p:spPr bwMode="auto">
          <a:xfrm>
            <a:off x="0" y="4647365"/>
            <a:ext cx="12192000" cy="2210635"/>
          </a:xfrm>
          <a:custGeom>
            <a:avLst/>
            <a:gdLst>
              <a:gd name="connsiteX0" fmla="*/ 2476004 w 12192000"/>
              <a:gd name="connsiteY0" fmla="*/ 0 h 2210635"/>
              <a:gd name="connsiteX1" fmla="*/ 2498871 w 12192000"/>
              <a:gd name="connsiteY1" fmla="*/ 35386 h 2210635"/>
              <a:gd name="connsiteX2" fmla="*/ 2520468 w 12192000"/>
              <a:gd name="connsiteY2" fmla="*/ 71342 h 2210635"/>
              <a:gd name="connsiteX3" fmla="*/ 2542700 w 12192000"/>
              <a:gd name="connsiteY3" fmla="*/ 106728 h 2210635"/>
              <a:gd name="connsiteX4" fmla="*/ 2565567 w 12192000"/>
              <a:gd name="connsiteY4" fmla="*/ 142114 h 2210635"/>
              <a:gd name="connsiteX5" fmla="*/ 2587799 w 12192000"/>
              <a:gd name="connsiteY5" fmla="*/ 178641 h 2210635"/>
              <a:gd name="connsiteX6" fmla="*/ 2610031 w 12192000"/>
              <a:gd name="connsiteY6" fmla="*/ 214026 h 2210635"/>
              <a:gd name="connsiteX7" fmla="*/ 2632263 w 12192000"/>
              <a:gd name="connsiteY7" fmla="*/ 250554 h 2210635"/>
              <a:gd name="connsiteX8" fmla="*/ 2654495 w 12192000"/>
              <a:gd name="connsiteY8" fmla="*/ 285939 h 2210635"/>
              <a:gd name="connsiteX9" fmla="*/ 2636709 w 12192000"/>
              <a:gd name="connsiteY9" fmla="*/ 282515 h 2210635"/>
              <a:gd name="connsiteX10" fmla="*/ 2618924 w 12192000"/>
              <a:gd name="connsiteY10" fmla="*/ 279661 h 2210635"/>
              <a:gd name="connsiteX11" fmla="*/ 2601773 w 12192000"/>
              <a:gd name="connsiteY11" fmla="*/ 276237 h 2210635"/>
              <a:gd name="connsiteX12" fmla="*/ 2583353 w 12192000"/>
              <a:gd name="connsiteY12" fmla="*/ 272812 h 2210635"/>
              <a:gd name="connsiteX13" fmla="*/ 2603679 w 12192000"/>
              <a:gd name="connsiteY13" fmla="*/ 305915 h 2210635"/>
              <a:gd name="connsiteX14" fmla="*/ 2624641 w 12192000"/>
              <a:gd name="connsiteY14" fmla="*/ 339589 h 2210635"/>
              <a:gd name="connsiteX15" fmla="*/ 2644967 w 12192000"/>
              <a:gd name="connsiteY15" fmla="*/ 372120 h 2210635"/>
              <a:gd name="connsiteX16" fmla="*/ 2665293 w 12192000"/>
              <a:gd name="connsiteY16" fmla="*/ 405223 h 2210635"/>
              <a:gd name="connsiteX17" fmla="*/ 2686255 w 12192000"/>
              <a:gd name="connsiteY17" fmla="*/ 437755 h 2210635"/>
              <a:gd name="connsiteX18" fmla="*/ 2705946 w 12192000"/>
              <a:gd name="connsiteY18" fmla="*/ 471429 h 2210635"/>
              <a:gd name="connsiteX19" fmla="*/ 2726272 w 12192000"/>
              <a:gd name="connsiteY19" fmla="*/ 504531 h 2210635"/>
              <a:gd name="connsiteX20" fmla="*/ 2747234 w 12192000"/>
              <a:gd name="connsiteY20" fmla="*/ 537063 h 2210635"/>
              <a:gd name="connsiteX21" fmla="*/ 2718650 w 12192000"/>
              <a:gd name="connsiteY21" fmla="*/ 531356 h 2210635"/>
              <a:gd name="connsiteX22" fmla="*/ 2690701 w 12192000"/>
              <a:gd name="connsiteY22" fmla="*/ 526790 h 2210635"/>
              <a:gd name="connsiteX23" fmla="*/ 2662117 w 12192000"/>
              <a:gd name="connsiteY23" fmla="*/ 521083 h 2210635"/>
              <a:gd name="connsiteX24" fmla="*/ 2634169 w 12192000"/>
              <a:gd name="connsiteY24" fmla="*/ 515946 h 2210635"/>
              <a:gd name="connsiteX25" fmla="*/ 2657036 w 12192000"/>
              <a:gd name="connsiteY25" fmla="*/ 553044 h 2210635"/>
              <a:gd name="connsiteX26" fmla="*/ 2679903 w 12192000"/>
              <a:gd name="connsiteY26" fmla="*/ 589571 h 2210635"/>
              <a:gd name="connsiteX27" fmla="*/ 2702135 w 12192000"/>
              <a:gd name="connsiteY27" fmla="*/ 626669 h 2210635"/>
              <a:gd name="connsiteX28" fmla="*/ 2725002 w 12192000"/>
              <a:gd name="connsiteY28" fmla="*/ 663767 h 2210635"/>
              <a:gd name="connsiteX29" fmla="*/ 2747869 w 12192000"/>
              <a:gd name="connsiteY29" fmla="*/ 700865 h 2210635"/>
              <a:gd name="connsiteX30" fmla="*/ 2770736 w 12192000"/>
              <a:gd name="connsiteY30" fmla="*/ 737392 h 2210635"/>
              <a:gd name="connsiteX31" fmla="*/ 2793603 w 12192000"/>
              <a:gd name="connsiteY31" fmla="*/ 774490 h 2210635"/>
              <a:gd name="connsiteX32" fmla="*/ 2816471 w 12192000"/>
              <a:gd name="connsiteY32" fmla="*/ 812158 h 2210635"/>
              <a:gd name="connsiteX33" fmla="*/ 2783440 w 12192000"/>
              <a:gd name="connsiteY33" fmla="*/ 805310 h 2210635"/>
              <a:gd name="connsiteX34" fmla="*/ 2749775 w 12192000"/>
              <a:gd name="connsiteY34" fmla="*/ 799031 h 2210635"/>
              <a:gd name="connsiteX35" fmla="*/ 2716744 w 12192000"/>
              <a:gd name="connsiteY35" fmla="*/ 792183 h 2210635"/>
              <a:gd name="connsiteX36" fmla="*/ 2683714 w 12192000"/>
              <a:gd name="connsiteY36" fmla="*/ 785905 h 2210635"/>
              <a:gd name="connsiteX37" fmla="*/ 2650049 w 12192000"/>
              <a:gd name="connsiteY37" fmla="*/ 780197 h 2210635"/>
              <a:gd name="connsiteX38" fmla="*/ 2617018 w 12192000"/>
              <a:gd name="connsiteY38" fmla="*/ 773919 h 2210635"/>
              <a:gd name="connsiteX39" fmla="*/ 2583988 w 12192000"/>
              <a:gd name="connsiteY39" fmla="*/ 768212 h 2210635"/>
              <a:gd name="connsiteX40" fmla="*/ 2550322 w 12192000"/>
              <a:gd name="connsiteY40" fmla="*/ 761934 h 2210635"/>
              <a:gd name="connsiteX41" fmla="*/ 2550322 w 12192000"/>
              <a:gd name="connsiteY41" fmla="*/ 962262 h 2210635"/>
              <a:gd name="connsiteX42" fmla="*/ 2597962 w 12192000"/>
              <a:gd name="connsiteY42" fmla="*/ 962262 h 2210635"/>
              <a:gd name="connsiteX43" fmla="*/ 2644967 w 12192000"/>
              <a:gd name="connsiteY43" fmla="*/ 962262 h 2210635"/>
              <a:gd name="connsiteX44" fmla="*/ 2691336 w 12192000"/>
              <a:gd name="connsiteY44" fmla="*/ 962833 h 2210635"/>
              <a:gd name="connsiteX45" fmla="*/ 2738341 w 12192000"/>
              <a:gd name="connsiteY45" fmla="*/ 963404 h 2210635"/>
              <a:gd name="connsiteX46" fmla="*/ 2785981 w 12192000"/>
              <a:gd name="connsiteY46" fmla="*/ 963974 h 2210635"/>
              <a:gd name="connsiteX47" fmla="*/ 2832986 w 12192000"/>
              <a:gd name="connsiteY47" fmla="*/ 964545 h 2210635"/>
              <a:gd name="connsiteX48" fmla="*/ 2880626 w 12192000"/>
              <a:gd name="connsiteY48" fmla="*/ 966257 h 2210635"/>
              <a:gd name="connsiteX49" fmla="*/ 2927630 w 12192000"/>
              <a:gd name="connsiteY49" fmla="*/ 967399 h 2210635"/>
              <a:gd name="connsiteX50" fmla="*/ 2927630 w 12192000"/>
              <a:gd name="connsiteY50" fmla="*/ 890920 h 2210635"/>
              <a:gd name="connsiteX51" fmla="*/ 2902222 w 12192000"/>
              <a:gd name="connsiteY51" fmla="*/ 894344 h 2210635"/>
              <a:gd name="connsiteX52" fmla="*/ 2876814 w 12192000"/>
              <a:gd name="connsiteY52" fmla="*/ 898340 h 2210635"/>
              <a:gd name="connsiteX53" fmla="*/ 2851406 w 12192000"/>
              <a:gd name="connsiteY53" fmla="*/ 901764 h 2210635"/>
              <a:gd name="connsiteX54" fmla="*/ 2825998 w 12192000"/>
              <a:gd name="connsiteY54" fmla="*/ 905759 h 2210635"/>
              <a:gd name="connsiteX55" fmla="*/ 2834891 w 12192000"/>
              <a:gd name="connsiteY55" fmla="*/ 892062 h 2210635"/>
              <a:gd name="connsiteX56" fmla="*/ 2843784 w 12192000"/>
              <a:gd name="connsiteY56" fmla="*/ 878364 h 2210635"/>
              <a:gd name="connsiteX57" fmla="*/ 2852042 w 12192000"/>
              <a:gd name="connsiteY57" fmla="*/ 864666 h 2210635"/>
              <a:gd name="connsiteX58" fmla="*/ 2861570 w 12192000"/>
              <a:gd name="connsiteY58" fmla="*/ 850968 h 2210635"/>
              <a:gd name="connsiteX59" fmla="*/ 2869827 w 12192000"/>
              <a:gd name="connsiteY59" fmla="*/ 837271 h 2210635"/>
              <a:gd name="connsiteX60" fmla="*/ 2878085 w 12192000"/>
              <a:gd name="connsiteY60" fmla="*/ 823573 h 2210635"/>
              <a:gd name="connsiteX61" fmla="*/ 2886978 w 12192000"/>
              <a:gd name="connsiteY61" fmla="*/ 809875 h 2210635"/>
              <a:gd name="connsiteX62" fmla="*/ 2895870 w 12192000"/>
              <a:gd name="connsiteY62" fmla="*/ 796178 h 2210635"/>
              <a:gd name="connsiteX63" fmla="*/ 2885072 w 12192000"/>
              <a:gd name="connsiteY63" fmla="*/ 797890 h 2210635"/>
              <a:gd name="connsiteX64" fmla="*/ 2874274 w 12192000"/>
              <a:gd name="connsiteY64" fmla="*/ 799602 h 2210635"/>
              <a:gd name="connsiteX65" fmla="*/ 2863475 w 12192000"/>
              <a:gd name="connsiteY65" fmla="*/ 801314 h 2210635"/>
              <a:gd name="connsiteX66" fmla="*/ 2852677 w 12192000"/>
              <a:gd name="connsiteY66" fmla="*/ 802456 h 2210635"/>
              <a:gd name="connsiteX67" fmla="*/ 2867922 w 12192000"/>
              <a:gd name="connsiteY67" fmla="*/ 777914 h 2210635"/>
              <a:gd name="connsiteX68" fmla="*/ 2883166 w 12192000"/>
              <a:gd name="connsiteY68" fmla="*/ 753943 h 2210635"/>
              <a:gd name="connsiteX69" fmla="*/ 2899682 w 12192000"/>
              <a:gd name="connsiteY69" fmla="*/ 729402 h 2210635"/>
              <a:gd name="connsiteX70" fmla="*/ 2914926 w 12192000"/>
              <a:gd name="connsiteY70" fmla="*/ 704860 h 2210635"/>
              <a:gd name="connsiteX71" fmla="*/ 2907939 w 12192000"/>
              <a:gd name="connsiteY71" fmla="*/ 706001 h 2210635"/>
              <a:gd name="connsiteX72" fmla="*/ 2900952 w 12192000"/>
              <a:gd name="connsiteY72" fmla="*/ 706572 h 2210635"/>
              <a:gd name="connsiteX73" fmla="*/ 2894600 w 12192000"/>
              <a:gd name="connsiteY73" fmla="*/ 707714 h 2210635"/>
              <a:gd name="connsiteX74" fmla="*/ 2888248 w 12192000"/>
              <a:gd name="connsiteY74" fmla="*/ 708855 h 2210635"/>
              <a:gd name="connsiteX75" fmla="*/ 2896506 w 12192000"/>
              <a:gd name="connsiteY75" fmla="*/ 695157 h 2210635"/>
              <a:gd name="connsiteX76" fmla="*/ 2904763 w 12192000"/>
              <a:gd name="connsiteY76" fmla="*/ 682030 h 2210635"/>
              <a:gd name="connsiteX77" fmla="*/ 2913020 w 12192000"/>
              <a:gd name="connsiteY77" fmla="*/ 668333 h 2210635"/>
              <a:gd name="connsiteX78" fmla="*/ 2921278 w 12192000"/>
              <a:gd name="connsiteY78" fmla="*/ 655206 h 2210635"/>
              <a:gd name="connsiteX79" fmla="*/ 2930171 w 12192000"/>
              <a:gd name="connsiteY79" fmla="*/ 641508 h 2210635"/>
              <a:gd name="connsiteX80" fmla="*/ 2938429 w 12192000"/>
              <a:gd name="connsiteY80" fmla="*/ 628952 h 2210635"/>
              <a:gd name="connsiteX81" fmla="*/ 2947321 w 12192000"/>
              <a:gd name="connsiteY81" fmla="*/ 615825 h 2210635"/>
              <a:gd name="connsiteX82" fmla="*/ 2955579 w 12192000"/>
              <a:gd name="connsiteY82" fmla="*/ 602127 h 2210635"/>
              <a:gd name="connsiteX83" fmla="*/ 2964472 w 12192000"/>
              <a:gd name="connsiteY83" fmla="*/ 615825 h 2210635"/>
              <a:gd name="connsiteX84" fmla="*/ 2972729 w 12192000"/>
              <a:gd name="connsiteY84" fmla="*/ 630093 h 2210635"/>
              <a:gd name="connsiteX85" fmla="*/ 2980987 w 12192000"/>
              <a:gd name="connsiteY85" fmla="*/ 643791 h 2210635"/>
              <a:gd name="connsiteX86" fmla="*/ 2989245 w 12192000"/>
              <a:gd name="connsiteY86" fmla="*/ 657489 h 2210635"/>
              <a:gd name="connsiteX87" fmla="*/ 2997502 w 12192000"/>
              <a:gd name="connsiteY87" fmla="*/ 671757 h 2210635"/>
              <a:gd name="connsiteX88" fmla="*/ 3006395 w 12192000"/>
              <a:gd name="connsiteY88" fmla="*/ 685455 h 2210635"/>
              <a:gd name="connsiteX89" fmla="*/ 3014652 w 12192000"/>
              <a:gd name="connsiteY89" fmla="*/ 699723 h 2210635"/>
              <a:gd name="connsiteX90" fmla="*/ 3023545 w 12192000"/>
              <a:gd name="connsiteY90" fmla="*/ 713421 h 2210635"/>
              <a:gd name="connsiteX91" fmla="*/ 3016558 w 12192000"/>
              <a:gd name="connsiteY91" fmla="*/ 712279 h 2210635"/>
              <a:gd name="connsiteX92" fmla="*/ 3010206 w 12192000"/>
              <a:gd name="connsiteY92" fmla="*/ 711138 h 2210635"/>
              <a:gd name="connsiteX93" fmla="*/ 3003219 w 12192000"/>
              <a:gd name="connsiteY93" fmla="*/ 709426 h 2210635"/>
              <a:gd name="connsiteX94" fmla="*/ 2996232 w 12192000"/>
              <a:gd name="connsiteY94" fmla="*/ 707714 h 2210635"/>
              <a:gd name="connsiteX95" fmla="*/ 3012112 w 12192000"/>
              <a:gd name="connsiteY95" fmla="*/ 733397 h 2210635"/>
              <a:gd name="connsiteX96" fmla="*/ 3027356 w 12192000"/>
              <a:gd name="connsiteY96" fmla="*/ 758509 h 2210635"/>
              <a:gd name="connsiteX97" fmla="*/ 3042601 w 12192000"/>
              <a:gd name="connsiteY97" fmla="*/ 784763 h 2210635"/>
              <a:gd name="connsiteX98" fmla="*/ 3058481 w 12192000"/>
              <a:gd name="connsiteY98" fmla="*/ 809875 h 2210635"/>
              <a:gd name="connsiteX99" fmla="*/ 3048318 w 12192000"/>
              <a:gd name="connsiteY99" fmla="*/ 808163 h 2210635"/>
              <a:gd name="connsiteX100" fmla="*/ 3037520 w 12192000"/>
              <a:gd name="connsiteY100" fmla="*/ 805310 h 2210635"/>
              <a:gd name="connsiteX101" fmla="*/ 3026086 w 12192000"/>
              <a:gd name="connsiteY101" fmla="*/ 803027 h 2210635"/>
              <a:gd name="connsiteX102" fmla="*/ 3015288 w 12192000"/>
              <a:gd name="connsiteY102" fmla="*/ 800744 h 2210635"/>
              <a:gd name="connsiteX103" fmla="*/ 3024180 w 12192000"/>
              <a:gd name="connsiteY103" fmla="*/ 815012 h 2210635"/>
              <a:gd name="connsiteX104" fmla="*/ 3033073 w 12192000"/>
              <a:gd name="connsiteY104" fmla="*/ 829280 h 2210635"/>
              <a:gd name="connsiteX105" fmla="*/ 3041331 w 12192000"/>
              <a:gd name="connsiteY105" fmla="*/ 843549 h 2210635"/>
              <a:gd name="connsiteX106" fmla="*/ 3050224 w 12192000"/>
              <a:gd name="connsiteY106" fmla="*/ 857817 h 2210635"/>
              <a:gd name="connsiteX107" fmla="*/ 3058481 w 12192000"/>
              <a:gd name="connsiteY107" fmla="*/ 872086 h 2210635"/>
              <a:gd name="connsiteX108" fmla="*/ 3068009 w 12192000"/>
              <a:gd name="connsiteY108" fmla="*/ 886925 h 2210635"/>
              <a:gd name="connsiteX109" fmla="*/ 3076267 w 12192000"/>
              <a:gd name="connsiteY109" fmla="*/ 900623 h 2210635"/>
              <a:gd name="connsiteX110" fmla="*/ 3084524 w 12192000"/>
              <a:gd name="connsiteY110" fmla="*/ 914891 h 2210635"/>
              <a:gd name="connsiteX111" fmla="*/ 3059116 w 12192000"/>
              <a:gd name="connsiteY111" fmla="*/ 909184 h 2210635"/>
              <a:gd name="connsiteX112" fmla="*/ 3034344 w 12192000"/>
              <a:gd name="connsiteY112" fmla="*/ 904047 h 2210635"/>
              <a:gd name="connsiteX113" fmla="*/ 3008935 w 12192000"/>
              <a:gd name="connsiteY113" fmla="*/ 898340 h 2210635"/>
              <a:gd name="connsiteX114" fmla="*/ 2984163 w 12192000"/>
              <a:gd name="connsiteY114" fmla="*/ 892632 h 2210635"/>
              <a:gd name="connsiteX115" fmla="*/ 2984163 w 12192000"/>
              <a:gd name="connsiteY115" fmla="*/ 969682 h 2210635"/>
              <a:gd name="connsiteX116" fmla="*/ 3029897 w 12192000"/>
              <a:gd name="connsiteY116" fmla="*/ 971394 h 2210635"/>
              <a:gd name="connsiteX117" fmla="*/ 3074361 w 12192000"/>
              <a:gd name="connsiteY117" fmla="*/ 973677 h 2210635"/>
              <a:gd name="connsiteX118" fmla="*/ 3120095 w 12192000"/>
              <a:gd name="connsiteY118" fmla="*/ 975389 h 2210635"/>
              <a:gd name="connsiteX119" fmla="*/ 3165830 w 12192000"/>
              <a:gd name="connsiteY119" fmla="*/ 978243 h 2210635"/>
              <a:gd name="connsiteX120" fmla="*/ 3211564 w 12192000"/>
              <a:gd name="connsiteY120" fmla="*/ 981096 h 2210635"/>
              <a:gd name="connsiteX121" fmla="*/ 3257298 w 12192000"/>
              <a:gd name="connsiteY121" fmla="*/ 983950 h 2210635"/>
              <a:gd name="connsiteX122" fmla="*/ 3303033 w 12192000"/>
              <a:gd name="connsiteY122" fmla="*/ 986804 h 2210635"/>
              <a:gd name="connsiteX123" fmla="*/ 3348767 w 12192000"/>
              <a:gd name="connsiteY123" fmla="*/ 989087 h 2210635"/>
              <a:gd name="connsiteX124" fmla="*/ 3348767 w 12192000"/>
              <a:gd name="connsiteY124" fmla="*/ 869803 h 2210635"/>
              <a:gd name="connsiteX125" fmla="*/ 3327170 w 12192000"/>
              <a:gd name="connsiteY125" fmla="*/ 872086 h 2210635"/>
              <a:gd name="connsiteX126" fmla="*/ 3304303 w 12192000"/>
              <a:gd name="connsiteY126" fmla="*/ 874369 h 2210635"/>
              <a:gd name="connsiteX127" fmla="*/ 3282071 w 12192000"/>
              <a:gd name="connsiteY127" fmla="*/ 877222 h 2210635"/>
              <a:gd name="connsiteX128" fmla="*/ 3259839 w 12192000"/>
              <a:gd name="connsiteY128" fmla="*/ 878935 h 2210635"/>
              <a:gd name="connsiteX129" fmla="*/ 3237607 w 12192000"/>
              <a:gd name="connsiteY129" fmla="*/ 881788 h 2210635"/>
              <a:gd name="connsiteX130" fmla="*/ 3214740 w 12192000"/>
              <a:gd name="connsiteY130" fmla="*/ 884642 h 2210635"/>
              <a:gd name="connsiteX131" fmla="*/ 3192508 w 12192000"/>
              <a:gd name="connsiteY131" fmla="*/ 887496 h 2210635"/>
              <a:gd name="connsiteX132" fmla="*/ 3170911 w 12192000"/>
              <a:gd name="connsiteY132" fmla="*/ 890349 h 2210635"/>
              <a:gd name="connsiteX133" fmla="*/ 3186156 w 12192000"/>
              <a:gd name="connsiteY133" fmla="*/ 866378 h 2210635"/>
              <a:gd name="connsiteX134" fmla="*/ 3201401 w 12192000"/>
              <a:gd name="connsiteY134" fmla="*/ 842407 h 2210635"/>
              <a:gd name="connsiteX135" fmla="*/ 3216646 w 12192000"/>
              <a:gd name="connsiteY135" fmla="*/ 819007 h 2210635"/>
              <a:gd name="connsiteX136" fmla="*/ 3231890 w 12192000"/>
              <a:gd name="connsiteY136" fmla="*/ 795036 h 2210635"/>
              <a:gd name="connsiteX137" fmla="*/ 3247135 w 12192000"/>
              <a:gd name="connsiteY137" fmla="*/ 771636 h 2210635"/>
              <a:gd name="connsiteX138" fmla="*/ 3262380 w 12192000"/>
              <a:gd name="connsiteY138" fmla="*/ 747665 h 2210635"/>
              <a:gd name="connsiteX139" fmla="*/ 3277625 w 12192000"/>
              <a:gd name="connsiteY139" fmla="*/ 724836 h 2210635"/>
              <a:gd name="connsiteX140" fmla="*/ 3292869 w 12192000"/>
              <a:gd name="connsiteY140" fmla="*/ 700865 h 2210635"/>
              <a:gd name="connsiteX141" fmla="*/ 3274449 w 12192000"/>
              <a:gd name="connsiteY141" fmla="*/ 702577 h 2210635"/>
              <a:gd name="connsiteX142" fmla="*/ 3255393 w 12192000"/>
              <a:gd name="connsiteY142" fmla="*/ 704860 h 2210635"/>
              <a:gd name="connsiteX143" fmla="*/ 3236337 w 12192000"/>
              <a:gd name="connsiteY143" fmla="*/ 707714 h 2210635"/>
              <a:gd name="connsiteX144" fmla="*/ 3217281 w 12192000"/>
              <a:gd name="connsiteY144" fmla="*/ 709426 h 2210635"/>
              <a:gd name="connsiteX145" fmla="*/ 3230620 w 12192000"/>
              <a:gd name="connsiteY145" fmla="*/ 688309 h 2210635"/>
              <a:gd name="connsiteX146" fmla="*/ 3244594 w 12192000"/>
              <a:gd name="connsiteY146" fmla="*/ 667191 h 2210635"/>
              <a:gd name="connsiteX147" fmla="*/ 3258569 w 12192000"/>
              <a:gd name="connsiteY147" fmla="*/ 646074 h 2210635"/>
              <a:gd name="connsiteX148" fmla="*/ 3271908 w 12192000"/>
              <a:gd name="connsiteY148" fmla="*/ 624957 h 2210635"/>
              <a:gd name="connsiteX149" fmla="*/ 3285882 w 12192000"/>
              <a:gd name="connsiteY149" fmla="*/ 603269 h 2210635"/>
              <a:gd name="connsiteX150" fmla="*/ 3299221 w 12192000"/>
              <a:gd name="connsiteY150" fmla="*/ 582152 h 2210635"/>
              <a:gd name="connsiteX151" fmla="*/ 3313196 w 12192000"/>
              <a:gd name="connsiteY151" fmla="*/ 561034 h 2210635"/>
              <a:gd name="connsiteX152" fmla="*/ 3327170 w 12192000"/>
              <a:gd name="connsiteY152" fmla="*/ 539917 h 2210635"/>
              <a:gd name="connsiteX153" fmla="*/ 3314466 w 12192000"/>
              <a:gd name="connsiteY153" fmla="*/ 541059 h 2210635"/>
              <a:gd name="connsiteX154" fmla="*/ 3303033 w 12192000"/>
              <a:gd name="connsiteY154" fmla="*/ 542771 h 2210635"/>
              <a:gd name="connsiteX155" fmla="*/ 3290964 w 12192000"/>
              <a:gd name="connsiteY155" fmla="*/ 543912 h 2210635"/>
              <a:gd name="connsiteX156" fmla="*/ 3278895 w 12192000"/>
              <a:gd name="connsiteY156" fmla="*/ 545054 h 2210635"/>
              <a:gd name="connsiteX157" fmla="*/ 3294140 w 12192000"/>
              <a:gd name="connsiteY157" fmla="*/ 522224 h 2210635"/>
              <a:gd name="connsiteX158" fmla="*/ 3309385 w 12192000"/>
              <a:gd name="connsiteY158" fmla="*/ 499395 h 2210635"/>
              <a:gd name="connsiteX159" fmla="*/ 3323994 w 12192000"/>
              <a:gd name="connsiteY159" fmla="*/ 475995 h 2210635"/>
              <a:gd name="connsiteX160" fmla="*/ 3339239 w 12192000"/>
              <a:gd name="connsiteY160" fmla="*/ 453165 h 2210635"/>
              <a:gd name="connsiteX161" fmla="*/ 3353848 w 12192000"/>
              <a:gd name="connsiteY161" fmla="*/ 430336 h 2210635"/>
              <a:gd name="connsiteX162" fmla="*/ 3369093 w 12192000"/>
              <a:gd name="connsiteY162" fmla="*/ 406935 h 2210635"/>
              <a:gd name="connsiteX163" fmla="*/ 3384338 w 12192000"/>
              <a:gd name="connsiteY163" fmla="*/ 384677 h 2210635"/>
              <a:gd name="connsiteX164" fmla="*/ 3398312 w 12192000"/>
              <a:gd name="connsiteY164" fmla="*/ 361277 h 2210635"/>
              <a:gd name="connsiteX165" fmla="*/ 3413557 w 12192000"/>
              <a:gd name="connsiteY165" fmla="*/ 386389 h 2210635"/>
              <a:gd name="connsiteX166" fmla="*/ 3428802 w 12192000"/>
              <a:gd name="connsiteY166" fmla="*/ 412072 h 2210635"/>
              <a:gd name="connsiteX167" fmla="*/ 3443411 w 12192000"/>
              <a:gd name="connsiteY167" fmla="*/ 436614 h 2210635"/>
              <a:gd name="connsiteX168" fmla="*/ 3458656 w 12192000"/>
              <a:gd name="connsiteY168" fmla="*/ 461726 h 2210635"/>
              <a:gd name="connsiteX169" fmla="*/ 3473901 w 12192000"/>
              <a:gd name="connsiteY169" fmla="*/ 487409 h 2210635"/>
              <a:gd name="connsiteX170" fmla="*/ 3488511 w 12192000"/>
              <a:gd name="connsiteY170" fmla="*/ 512522 h 2210635"/>
              <a:gd name="connsiteX171" fmla="*/ 3503755 w 12192000"/>
              <a:gd name="connsiteY171" fmla="*/ 537634 h 2210635"/>
              <a:gd name="connsiteX172" fmla="*/ 3518365 w 12192000"/>
              <a:gd name="connsiteY172" fmla="*/ 562176 h 2210635"/>
              <a:gd name="connsiteX173" fmla="*/ 3506931 w 12192000"/>
              <a:gd name="connsiteY173" fmla="*/ 559893 h 2210635"/>
              <a:gd name="connsiteX174" fmla="*/ 3494227 w 12192000"/>
              <a:gd name="connsiteY174" fmla="*/ 557039 h 2210635"/>
              <a:gd name="connsiteX175" fmla="*/ 3482794 w 12192000"/>
              <a:gd name="connsiteY175" fmla="*/ 553615 h 2210635"/>
              <a:gd name="connsiteX176" fmla="*/ 3470725 w 12192000"/>
              <a:gd name="connsiteY176" fmla="*/ 550761 h 2210635"/>
              <a:gd name="connsiteX177" fmla="*/ 3484699 w 12192000"/>
              <a:gd name="connsiteY177" fmla="*/ 573591 h 2210635"/>
              <a:gd name="connsiteX178" fmla="*/ 3498039 w 12192000"/>
              <a:gd name="connsiteY178" fmla="*/ 596420 h 2210635"/>
              <a:gd name="connsiteX179" fmla="*/ 3512013 w 12192000"/>
              <a:gd name="connsiteY179" fmla="*/ 619820 h 2210635"/>
              <a:gd name="connsiteX180" fmla="*/ 3525987 w 12192000"/>
              <a:gd name="connsiteY180" fmla="*/ 643220 h 2210635"/>
              <a:gd name="connsiteX181" fmla="*/ 3539326 w 12192000"/>
              <a:gd name="connsiteY181" fmla="*/ 666621 h 2210635"/>
              <a:gd name="connsiteX182" fmla="*/ 3553301 w 12192000"/>
              <a:gd name="connsiteY182" fmla="*/ 689450 h 2210635"/>
              <a:gd name="connsiteX183" fmla="*/ 3566640 w 12192000"/>
              <a:gd name="connsiteY183" fmla="*/ 712279 h 2210635"/>
              <a:gd name="connsiteX184" fmla="*/ 3580614 w 12192000"/>
              <a:gd name="connsiteY184" fmla="*/ 735680 h 2210635"/>
              <a:gd name="connsiteX185" fmla="*/ 3561558 w 12192000"/>
              <a:gd name="connsiteY185" fmla="*/ 730543 h 2210635"/>
              <a:gd name="connsiteX186" fmla="*/ 3542502 w 12192000"/>
              <a:gd name="connsiteY186" fmla="*/ 725977 h 2210635"/>
              <a:gd name="connsiteX187" fmla="*/ 3523446 w 12192000"/>
              <a:gd name="connsiteY187" fmla="*/ 721411 h 2210635"/>
              <a:gd name="connsiteX188" fmla="*/ 3504390 w 12192000"/>
              <a:gd name="connsiteY188" fmla="*/ 716275 h 2210635"/>
              <a:gd name="connsiteX189" fmla="*/ 3519635 w 12192000"/>
              <a:gd name="connsiteY189" fmla="*/ 741387 h 2210635"/>
              <a:gd name="connsiteX190" fmla="*/ 3535515 w 12192000"/>
              <a:gd name="connsiteY190" fmla="*/ 767641 h 2210635"/>
              <a:gd name="connsiteX191" fmla="*/ 3550760 w 12192000"/>
              <a:gd name="connsiteY191" fmla="*/ 793895 h 2210635"/>
              <a:gd name="connsiteX192" fmla="*/ 3566005 w 12192000"/>
              <a:gd name="connsiteY192" fmla="*/ 819578 h 2210635"/>
              <a:gd name="connsiteX193" fmla="*/ 3581249 w 12192000"/>
              <a:gd name="connsiteY193" fmla="*/ 845261 h 2210635"/>
              <a:gd name="connsiteX194" fmla="*/ 3596494 w 12192000"/>
              <a:gd name="connsiteY194" fmla="*/ 870944 h 2210635"/>
              <a:gd name="connsiteX195" fmla="*/ 3611739 w 12192000"/>
              <a:gd name="connsiteY195" fmla="*/ 897198 h 2210635"/>
              <a:gd name="connsiteX196" fmla="*/ 3626984 w 12192000"/>
              <a:gd name="connsiteY196" fmla="*/ 922881 h 2210635"/>
              <a:gd name="connsiteX197" fmla="*/ 3604752 w 12192000"/>
              <a:gd name="connsiteY197" fmla="*/ 917745 h 2210635"/>
              <a:gd name="connsiteX198" fmla="*/ 3581885 w 12192000"/>
              <a:gd name="connsiteY198" fmla="*/ 911467 h 2210635"/>
              <a:gd name="connsiteX199" fmla="*/ 3560288 w 12192000"/>
              <a:gd name="connsiteY199" fmla="*/ 905188 h 2210635"/>
              <a:gd name="connsiteX200" fmla="*/ 3538056 w 12192000"/>
              <a:gd name="connsiteY200" fmla="*/ 899481 h 2210635"/>
              <a:gd name="connsiteX201" fmla="*/ 3515824 w 12192000"/>
              <a:gd name="connsiteY201" fmla="*/ 894344 h 2210635"/>
              <a:gd name="connsiteX202" fmla="*/ 3492957 w 12192000"/>
              <a:gd name="connsiteY202" fmla="*/ 888066 h 2210635"/>
              <a:gd name="connsiteX203" fmla="*/ 3470725 w 12192000"/>
              <a:gd name="connsiteY203" fmla="*/ 882359 h 2210635"/>
              <a:gd name="connsiteX204" fmla="*/ 3449128 w 12192000"/>
              <a:gd name="connsiteY204" fmla="*/ 877222 h 2210635"/>
              <a:gd name="connsiteX205" fmla="*/ 3449128 w 12192000"/>
              <a:gd name="connsiteY205" fmla="*/ 997077 h 2210635"/>
              <a:gd name="connsiteX206" fmla="*/ 3505026 w 12192000"/>
              <a:gd name="connsiteY206" fmla="*/ 1001072 h 2210635"/>
              <a:gd name="connsiteX207" fmla="*/ 3560923 w 12192000"/>
              <a:gd name="connsiteY207" fmla="*/ 1005638 h 2210635"/>
              <a:gd name="connsiteX208" fmla="*/ 3617456 w 12192000"/>
              <a:gd name="connsiteY208" fmla="*/ 1010775 h 2210635"/>
              <a:gd name="connsiteX209" fmla="*/ 3673353 w 12192000"/>
              <a:gd name="connsiteY209" fmla="*/ 1015911 h 2210635"/>
              <a:gd name="connsiteX210" fmla="*/ 3729886 w 12192000"/>
              <a:gd name="connsiteY210" fmla="*/ 1021619 h 2210635"/>
              <a:gd name="connsiteX211" fmla="*/ 3786419 w 12192000"/>
              <a:gd name="connsiteY211" fmla="*/ 1026755 h 2210635"/>
              <a:gd name="connsiteX212" fmla="*/ 3842951 w 12192000"/>
              <a:gd name="connsiteY212" fmla="*/ 1032463 h 2210635"/>
              <a:gd name="connsiteX213" fmla="*/ 3898849 w 12192000"/>
              <a:gd name="connsiteY213" fmla="*/ 1038741 h 2210635"/>
              <a:gd name="connsiteX214" fmla="*/ 3898849 w 12192000"/>
              <a:gd name="connsiteY214" fmla="*/ 838983 h 2210635"/>
              <a:gd name="connsiteX215" fmla="*/ 3865818 w 12192000"/>
              <a:gd name="connsiteY215" fmla="*/ 841837 h 2210635"/>
              <a:gd name="connsiteX216" fmla="*/ 3832788 w 12192000"/>
              <a:gd name="connsiteY216" fmla="*/ 843549 h 2210635"/>
              <a:gd name="connsiteX217" fmla="*/ 3799123 w 12192000"/>
              <a:gd name="connsiteY217" fmla="*/ 846403 h 2210635"/>
              <a:gd name="connsiteX218" fmla="*/ 3766092 w 12192000"/>
              <a:gd name="connsiteY218" fmla="*/ 848686 h 2210635"/>
              <a:gd name="connsiteX219" fmla="*/ 3733062 w 12192000"/>
              <a:gd name="connsiteY219" fmla="*/ 850968 h 2210635"/>
              <a:gd name="connsiteX220" fmla="*/ 3699396 w 12192000"/>
              <a:gd name="connsiteY220" fmla="*/ 853822 h 2210635"/>
              <a:gd name="connsiteX221" fmla="*/ 3665731 w 12192000"/>
              <a:gd name="connsiteY221" fmla="*/ 856676 h 2210635"/>
              <a:gd name="connsiteX222" fmla="*/ 3632701 w 12192000"/>
              <a:gd name="connsiteY222" fmla="*/ 859530 h 2210635"/>
              <a:gd name="connsiteX223" fmla="*/ 3655568 w 12192000"/>
              <a:gd name="connsiteY223" fmla="*/ 825285 h 2210635"/>
              <a:gd name="connsiteX224" fmla="*/ 3678435 w 12192000"/>
              <a:gd name="connsiteY224" fmla="*/ 790470 h 2210635"/>
              <a:gd name="connsiteX225" fmla="*/ 3701302 w 12192000"/>
              <a:gd name="connsiteY225" fmla="*/ 756226 h 2210635"/>
              <a:gd name="connsiteX226" fmla="*/ 3724169 w 12192000"/>
              <a:gd name="connsiteY226" fmla="*/ 721411 h 2210635"/>
              <a:gd name="connsiteX227" fmla="*/ 3747036 w 12192000"/>
              <a:gd name="connsiteY227" fmla="*/ 687167 h 2210635"/>
              <a:gd name="connsiteX228" fmla="*/ 3769903 w 12192000"/>
              <a:gd name="connsiteY228" fmla="*/ 652923 h 2210635"/>
              <a:gd name="connsiteX229" fmla="*/ 3792770 w 12192000"/>
              <a:gd name="connsiteY229" fmla="*/ 618679 h 2210635"/>
              <a:gd name="connsiteX230" fmla="*/ 3815638 w 12192000"/>
              <a:gd name="connsiteY230" fmla="*/ 583864 h 2210635"/>
              <a:gd name="connsiteX231" fmla="*/ 3787054 w 12192000"/>
              <a:gd name="connsiteY231" fmla="*/ 586147 h 2210635"/>
              <a:gd name="connsiteX232" fmla="*/ 3759105 w 12192000"/>
              <a:gd name="connsiteY232" fmla="*/ 588430 h 2210635"/>
              <a:gd name="connsiteX233" fmla="*/ 3730521 w 12192000"/>
              <a:gd name="connsiteY233" fmla="*/ 590713 h 2210635"/>
              <a:gd name="connsiteX234" fmla="*/ 3702572 w 12192000"/>
              <a:gd name="connsiteY234" fmla="*/ 592425 h 2210635"/>
              <a:gd name="connsiteX235" fmla="*/ 3722264 w 12192000"/>
              <a:gd name="connsiteY235" fmla="*/ 561605 h 2210635"/>
              <a:gd name="connsiteX236" fmla="*/ 3743225 w 12192000"/>
              <a:gd name="connsiteY236" fmla="*/ 530785 h 2210635"/>
              <a:gd name="connsiteX237" fmla="*/ 3763551 w 12192000"/>
              <a:gd name="connsiteY237" fmla="*/ 499965 h 2210635"/>
              <a:gd name="connsiteX238" fmla="*/ 3783878 w 12192000"/>
              <a:gd name="connsiteY238" fmla="*/ 469146 h 2210635"/>
              <a:gd name="connsiteX239" fmla="*/ 3804839 w 12192000"/>
              <a:gd name="connsiteY239" fmla="*/ 438326 h 2210635"/>
              <a:gd name="connsiteX240" fmla="*/ 3825166 w 12192000"/>
              <a:gd name="connsiteY240" fmla="*/ 407506 h 2210635"/>
              <a:gd name="connsiteX241" fmla="*/ 3846127 w 12192000"/>
              <a:gd name="connsiteY241" fmla="*/ 377257 h 2210635"/>
              <a:gd name="connsiteX242" fmla="*/ 3865818 w 12192000"/>
              <a:gd name="connsiteY242" fmla="*/ 346437 h 2210635"/>
              <a:gd name="connsiteX243" fmla="*/ 3848033 w 12192000"/>
              <a:gd name="connsiteY243" fmla="*/ 347579 h 2210635"/>
              <a:gd name="connsiteX244" fmla="*/ 3830883 w 12192000"/>
              <a:gd name="connsiteY244" fmla="*/ 348720 h 2210635"/>
              <a:gd name="connsiteX245" fmla="*/ 3812462 w 12192000"/>
              <a:gd name="connsiteY245" fmla="*/ 350433 h 2210635"/>
              <a:gd name="connsiteX246" fmla="*/ 3794676 w 12192000"/>
              <a:gd name="connsiteY246" fmla="*/ 351574 h 2210635"/>
              <a:gd name="connsiteX247" fmla="*/ 3816908 w 12192000"/>
              <a:gd name="connsiteY247" fmla="*/ 317901 h 2210635"/>
              <a:gd name="connsiteX248" fmla="*/ 3839775 w 12192000"/>
              <a:gd name="connsiteY248" fmla="*/ 284798 h 2210635"/>
              <a:gd name="connsiteX249" fmla="*/ 3862007 w 12192000"/>
              <a:gd name="connsiteY249" fmla="*/ 251124 h 2210635"/>
              <a:gd name="connsiteX250" fmla="*/ 3883604 w 12192000"/>
              <a:gd name="connsiteY250" fmla="*/ 217451 h 2210635"/>
              <a:gd name="connsiteX251" fmla="*/ 3905836 w 12192000"/>
              <a:gd name="connsiteY251" fmla="*/ 183777 h 2210635"/>
              <a:gd name="connsiteX252" fmla="*/ 3928703 w 12192000"/>
              <a:gd name="connsiteY252" fmla="*/ 151245 h 2210635"/>
              <a:gd name="connsiteX253" fmla="*/ 3950935 w 12192000"/>
              <a:gd name="connsiteY253" fmla="*/ 117572 h 2210635"/>
              <a:gd name="connsiteX254" fmla="*/ 3973167 w 12192000"/>
              <a:gd name="connsiteY254" fmla="*/ 83899 h 2210635"/>
              <a:gd name="connsiteX255" fmla="*/ 3995399 w 12192000"/>
              <a:gd name="connsiteY255" fmla="*/ 122709 h 2210635"/>
              <a:gd name="connsiteX256" fmla="*/ 4018266 w 12192000"/>
              <a:gd name="connsiteY256" fmla="*/ 160948 h 2210635"/>
              <a:gd name="connsiteX257" fmla="*/ 4039863 w 12192000"/>
              <a:gd name="connsiteY257" fmla="*/ 199187 h 2210635"/>
              <a:gd name="connsiteX258" fmla="*/ 4062095 w 12192000"/>
              <a:gd name="connsiteY258" fmla="*/ 237427 h 2210635"/>
              <a:gd name="connsiteX259" fmla="*/ 4084962 w 12192000"/>
              <a:gd name="connsiteY259" fmla="*/ 276237 h 2210635"/>
              <a:gd name="connsiteX260" fmla="*/ 4107194 w 12192000"/>
              <a:gd name="connsiteY260" fmla="*/ 314476 h 2210635"/>
              <a:gd name="connsiteX261" fmla="*/ 4129426 w 12192000"/>
              <a:gd name="connsiteY261" fmla="*/ 353286 h 2210635"/>
              <a:gd name="connsiteX262" fmla="*/ 4151658 w 12192000"/>
              <a:gd name="connsiteY262" fmla="*/ 391526 h 2210635"/>
              <a:gd name="connsiteX263" fmla="*/ 4133872 w 12192000"/>
              <a:gd name="connsiteY263" fmla="*/ 386389 h 2210635"/>
              <a:gd name="connsiteX264" fmla="*/ 4116087 w 12192000"/>
              <a:gd name="connsiteY264" fmla="*/ 381252 h 2210635"/>
              <a:gd name="connsiteX265" fmla="*/ 4098301 w 12192000"/>
              <a:gd name="connsiteY265" fmla="*/ 375545 h 2210635"/>
              <a:gd name="connsiteX266" fmla="*/ 4080516 w 12192000"/>
              <a:gd name="connsiteY266" fmla="*/ 370979 h 2210635"/>
              <a:gd name="connsiteX267" fmla="*/ 4100842 w 12192000"/>
              <a:gd name="connsiteY267" fmla="*/ 405794 h 2210635"/>
              <a:gd name="connsiteX268" fmla="*/ 4121803 w 12192000"/>
              <a:gd name="connsiteY268" fmla="*/ 441180 h 2210635"/>
              <a:gd name="connsiteX269" fmla="*/ 4142130 w 12192000"/>
              <a:gd name="connsiteY269" fmla="*/ 475995 h 2210635"/>
              <a:gd name="connsiteX270" fmla="*/ 4161821 w 12192000"/>
              <a:gd name="connsiteY270" fmla="*/ 511951 h 2210635"/>
              <a:gd name="connsiteX271" fmla="*/ 4182782 w 12192000"/>
              <a:gd name="connsiteY271" fmla="*/ 547337 h 2210635"/>
              <a:gd name="connsiteX272" fmla="*/ 4203109 w 12192000"/>
              <a:gd name="connsiteY272" fmla="*/ 582152 h 2210635"/>
              <a:gd name="connsiteX273" fmla="*/ 4224070 w 12192000"/>
              <a:gd name="connsiteY273" fmla="*/ 618108 h 2210635"/>
              <a:gd name="connsiteX274" fmla="*/ 4244397 w 12192000"/>
              <a:gd name="connsiteY274" fmla="*/ 653494 h 2210635"/>
              <a:gd name="connsiteX275" fmla="*/ 4216448 w 12192000"/>
              <a:gd name="connsiteY275" fmla="*/ 644362 h 2210635"/>
              <a:gd name="connsiteX276" fmla="*/ 4187864 w 12192000"/>
              <a:gd name="connsiteY276" fmla="*/ 636372 h 2210635"/>
              <a:gd name="connsiteX277" fmla="*/ 4159280 w 12192000"/>
              <a:gd name="connsiteY277" fmla="*/ 627810 h 2210635"/>
              <a:gd name="connsiteX278" fmla="*/ 4130696 w 12192000"/>
              <a:gd name="connsiteY278" fmla="*/ 619249 h 2210635"/>
              <a:gd name="connsiteX279" fmla="*/ 4153563 w 12192000"/>
              <a:gd name="connsiteY279" fmla="*/ 658630 h 2210635"/>
              <a:gd name="connsiteX280" fmla="*/ 4176431 w 12192000"/>
              <a:gd name="connsiteY280" fmla="*/ 698011 h 2210635"/>
              <a:gd name="connsiteX281" fmla="*/ 4199298 w 12192000"/>
              <a:gd name="connsiteY281" fmla="*/ 737392 h 2210635"/>
              <a:gd name="connsiteX282" fmla="*/ 4222165 w 12192000"/>
              <a:gd name="connsiteY282" fmla="*/ 777343 h 2210635"/>
              <a:gd name="connsiteX283" fmla="*/ 4245032 w 12192000"/>
              <a:gd name="connsiteY283" fmla="*/ 816724 h 2210635"/>
              <a:gd name="connsiteX284" fmla="*/ 4267899 w 12192000"/>
              <a:gd name="connsiteY284" fmla="*/ 856105 h 2210635"/>
              <a:gd name="connsiteX285" fmla="*/ 4290766 w 12192000"/>
              <a:gd name="connsiteY285" fmla="*/ 895486 h 2210635"/>
              <a:gd name="connsiteX286" fmla="*/ 4313633 w 12192000"/>
              <a:gd name="connsiteY286" fmla="*/ 935438 h 2210635"/>
              <a:gd name="connsiteX287" fmla="*/ 4279968 w 12192000"/>
              <a:gd name="connsiteY287" fmla="*/ 925164 h 2210635"/>
              <a:gd name="connsiteX288" fmla="*/ 4247573 w 12192000"/>
              <a:gd name="connsiteY288" fmla="*/ 914891 h 2210635"/>
              <a:gd name="connsiteX289" fmla="*/ 4213907 w 12192000"/>
              <a:gd name="connsiteY289" fmla="*/ 905188 h 2210635"/>
              <a:gd name="connsiteX290" fmla="*/ 4180242 w 12192000"/>
              <a:gd name="connsiteY290" fmla="*/ 894915 h 2210635"/>
              <a:gd name="connsiteX291" fmla="*/ 4147847 w 12192000"/>
              <a:gd name="connsiteY291" fmla="*/ 885213 h 2210635"/>
              <a:gd name="connsiteX292" fmla="*/ 4114181 w 12192000"/>
              <a:gd name="connsiteY292" fmla="*/ 874939 h 2210635"/>
              <a:gd name="connsiteX293" fmla="*/ 4080516 w 12192000"/>
              <a:gd name="connsiteY293" fmla="*/ 865237 h 2210635"/>
              <a:gd name="connsiteX294" fmla="*/ 4047485 w 12192000"/>
              <a:gd name="connsiteY294" fmla="*/ 856105 h 2210635"/>
              <a:gd name="connsiteX295" fmla="*/ 4047485 w 12192000"/>
              <a:gd name="connsiteY295" fmla="*/ 1055292 h 2210635"/>
              <a:gd name="connsiteX296" fmla="*/ 4094490 w 12192000"/>
              <a:gd name="connsiteY296" fmla="*/ 1060429 h 2210635"/>
              <a:gd name="connsiteX297" fmla="*/ 4141495 w 12192000"/>
              <a:gd name="connsiteY297" fmla="*/ 1066707 h 2210635"/>
              <a:gd name="connsiteX298" fmla="*/ 4188499 w 12192000"/>
              <a:gd name="connsiteY298" fmla="*/ 1072414 h 2210635"/>
              <a:gd name="connsiteX299" fmla="*/ 4236139 w 12192000"/>
              <a:gd name="connsiteY299" fmla="*/ 1078122 h 2210635"/>
              <a:gd name="connsiteX300" fmla="*/ 4283144 w 12192000"/>
              <a:gd name="connsiteY300" fmla="*/ 1084400 h 2210635"/>
              <a:gd name="connsiteX301" fmla="*/ 4330148 w 12192000"/>
              <a:gd name="connsiteY301" fmla="*/ 1090678 h 2210635"/>
              <a:gd name="connsiteX302" fmla="*/ 4377788 w 12192000"/>
              <a:gd name="connsiteY302" fmla="*/ 1096956 h 2210635"/>
              <a:gd name="connsiteX303" fmla="*/ 4424158 w 12192000"/>
              <a:gd name="connsiteY303" fmla="*/ 1102663 h 2210635"/>
              <a:gd name="connsiteX304" fmla="*/ 4424158 w 12192000"/>
              <a:gd name="connsiteY304" fmla="*/ 1026185 h 2210635"/>
              <a:gd name="connsiteX305" fmla="*/ 4398750 w 12192000"/>
              <a:gd name="connsiteY305" fmla="*/ 1026755 h 2210635"/>
              <a:gd name="connsiteX306" fmla="*/ 4373977 w 12192000"/>
              <a:gd name="connsiteY306" fmla="*/ 1028468 h 2210635"/>
              <a:gd name="connsiteX307" fmla="*/ 4348569 w 12192000"/>
              <a:gd name="connsiteY307" fmla="*/ 1029038 h 2210635"/>
              <a:gd name="connsiteX308" fmla="*/ 4323796 w 12192000"/>
              <a:gd name="connsiteY308" fmla="*/ 1030180 h 2210635"/>
              <a:gd name="connsiteX309" fmla="*/ 4340947 w 12192000"/>
              <a:gd name="connsiteY309" fmla="*/ 1005067 h 2210635"/>
              <a:gd name="connsiteX310" fmla="*/ 4358097 w 12192000"/>
              <a:gd name="connsiteY310" fmla="*/ 978813 h 2210635"/>
              <a:gd name="connsiteX311" fmla="*/ 4375248 w 12192000"/>
              <a:gd name="connsiteY311" fmla="*/ 953701 h 2210635"/>
              <a:gd name="connsiteX312" fmla="*/ 4393033 w 12192000"/>
              <a:gd name="connsiteY312" fmla="*/ 928589 h 2210635"/>
              <a:gd name="connsiteX313" fmla="*/ 4382235 w 12192000"/>
              <a:gd name="connsiteY313" fmla="*/ 928589 h 2210635"/>
              <a:gd name="connsiteX314" fmla="*/ 4371436 w 12192000"/>
              <a:gd name="connsiteY314" fmla="*/ 929159 h 2210635"/>
              <a:gd name="connsiteX315" fmla="*/ 4360003 w 12192000"/>
              <a:gd name="connsiteY315" fmla="*/ 929730 h 2210635"/>
              <a:gd name="connsiteX316" fmla="*/ 4349204 w 12192000"/>
              <a:gd name="connsiteY316" fmla="*/ 929730 h 2210635"/>
              <a:gd name="connsiteX317" fmla="*/ 4365720 w 12192000"/>
              <a:gd name="connsiteY317" fmla="*/ 907471 h 2210635"/>
              <a:gd name="connsiteX318" fmla="*/ 4380964 w 12192000"/>
              <a:gd name="connsiteY318" fmla="*/ 884642 h 2210635"/>
              <a:gd name="connsiteX319" fmla="*/ 4396844 w 12192000"/>
              <a:gd name="connsiteY319" fmla="*/ 861242 h 2210635"/>
              <a:gd name="connsiteX320" fmla="*/ 4412089 w 12192000"/>
              <a:gd name="connsiteY320" fmla="*/ 838983 h 2210635"/>
              <a:gd name="connsiteX321" fmla="*/ 4405102 w 12192000"/>
              <a:gd name="connsiteY321" fmla="*/ 838983 h 2210635"/>
              <a:gd name="connsiteX322" fmla="*/ 4398115 w 12192000"/>
              <a:gd name="connsiteY322" fmla="*/ 839554 h 2210635"/>
              <a:gd name="connsiteX323" fmla="*/ 4391127 w 12192000"/>
              <a:gd name="connsiteY323" fmla="*/ 839554 h 2210635"/>
              <a:gd name="connsiteX324" fmla="*/ 4384775 w 12192000"/>
              <a:gd name="connsiteY324" fmla="*/ 839554 h 2210635"/>
              <a:gd name="connsiteX325" fmla="*/ 4401926 w 12192000"/>
              <a:gd name="connsiteY325" fmla="*/ 815012 h 2210635"/>
              <a:gd name="connsiteX326" fmla="*/ 4419076 w 12192000"/>
              <a:gd name="connsiteY326" fmla="*/ 790470 h 2210635"/>
              <a:gd name="connsiteX327" fmla="*/ 4435591 w 12192000"/>
              <a:gd name="connsiteY327" fmla="*/ 764787 h 2210635"/>
              <a:gd name="connsiteX328" fmla="*/ 4452107 w 12192000"/>
              <a:gd name="connsiteY328" fmla="*/ 740246 h 2210635"/>
              <a:gd name="connsiteX329" fmla="*/ 4461635 w 12192000"/>
              <a:gd name="connsiteY329" fmla="*/ 755085 h 2210635"/>
              <a:gd name="connsiteX330" fmla="*/ 4469893 w 12192000"/>
              <a:gd name="connsiteY330" fmla="*/ 769924 h 2210635"/>
              <a:gd name="connsiteX331" fmla="*/ 4478150 w 12192000"/>
              <a:gd name="connsiteY331" fmla="*/ 784763 h 2210635"/>
              <a:gd name="connsiteX332" fmla="*/ 4486407 w 12192000"/>
              <a:gd name="connsiteY332" fmla="*/ 799031 h 2210635"/>
              <a:gd name="connsiteX333" fmla="*/ 4495300 w 12192000"/>
              <a:gd name="connsiteY333" fmla="*/ 814441 h 2210635"/>
              <a:gd name="connsiteX334" fmla="*/ 4503558 w 12192000"/>
              <a:gd name="connsiteY334" fmla="*/ 829280 h 2210635"/>
              <a:gd name="connsiteX335" fmla="*/ 4511816 w 12192000"/>
              <a:gd name="connsiteY335" fmla="*/ 843549 h 2210635"/>
              <a:gd name="connsiteX336" fmla="*/ 4520073 w 12192000"/>
              <a:gd name="connsiteY336" fmla="*/ 858388 h 2210635"/>
              <a:gd name="connsiteX337" fmla="*/ 4513086 w 12192000"/>
              <a:gd name="connsiteY337" fmla="*/ 856676 h 2210635"/>
              <a:gd name="connsiteX338" fmla="*/ 4507369 w 12192000"/>
              <a:gd name="connsiteY338" fmla="*/ 854393 h 2210635"/>
              <a:gd name="connsiteX339" fmla="*/ 4500382 w 12192000"/>
              <a:gd name="connsiteY339" fmla="*/ 852110 h 2210635"/>
              <a:gd name="connsiteX340" fmla="*/ 4493394 w 12192000"/>
              <a:gd name="connsiteY340" fmla="*/ 849827 h 2210635"/>
              <a:gd name="connsiteX341" fmla="*/ 4501017 w 12192000"/>
              <a:gd name="connsiteY341" fmla="*/ 863525 h 2210635"/>
              <a:gd name="connsiteX342" fmla="*/ 4508639 w 12192000"/>
              <a:gd name="connsiteY342" fmla="*/ 877222 h 2210635"/>
              <a:gd name="connsiteX343" fmla="*/ 4516262 w 12192000"/>
              <a:gd name="connsiteY343" fmla="*/ 890920 h 2210635"/>
              <a:gd name="connsiteX344" fmla="*/ 4524519 w 12192000"/>
              <a:gd name="connsiteY344" fmla="*/ 904618 h 2210635"/>
              <a:gd name="connsiteX345" fmla="*/ 4532142 w 12192000"/>
              <a:gd name="connsiteY345" fmla="*/ 917745 h 2210635"/>
              <a:gd name="connsiteX346" fmla="*/ 4539764 w 12192000"/>
              <a:gd name="connsiteY346" fmla="*/ 931442 h 2210635"/>
              <a:gd name="connsiteX347" fmla="*/ 4547386 w 12192000"/>
              <a:gd name="connsiteY347" fmla="*/ 945140 h 2210635"/>
              <a:gd name="connsiteX348" fmla="*/ 4555009 w 12192000"/>
              <a:gd name="connsiteY348" fmla="*/ 958838 h 2210635"/>
              <a:gd name="connsiteX349" fmla="*/ 4544846 w 12192000"/>
              <a:gd name="connsiteY349" fmla="*/ 955413 h 2210635"/>
              <a:gd name="connsiteX350" fmla="*/ 4534048 w 12192000"/>
              <a:gd name="connsiteY350" fmla="*/ 951989 h 2210635"/>
              <a:gd name="connsiteX351" fmla="*/ 4523249 w 12192000"/>
              <a:gd name="connsiteY351" fmla="*/ 948564 h 2210635"/>
              <a:gd name="connsiteX352" fmla="*/ 4512450 w 12192000"/>
              <a:gd name="connsiteY352" fmla="*/ 945140 h 2210635"/>
              <a:gd name="connsiteX353" fmla="*/ 4520708 w 12192000"/>
              <a:gd name="connsiteY353" fmla="*/ 959979 h 2210635"/>
              <a:gd name="connsiteX354" fmla="*/ 4530236 w 12192000"/>
              <a:gd name="connsiteY354" fmla="*/ 974818 h 2210635"/>
              <a:gd name="connsiteX355" fmla="*/ 4538494 w 12192000"/>
              <a:gd name="connsiteY355" fmla="*/ 990228 h 2210635"/>
              <a:gd name="connsiteX356" fmla="*/ 4547386 w 12192000"/>
              <a:gd name="connsiteY356" fmla="*/ 1005067 h 2210635"/>
              <a:gd name="connsiteX357" fmla="*/ 4556279 w 12192000"/>
              <a:gd name="connsiteY357" fmla="*/ 1021048 h 2210635"/>
              <a:gd name="connsiteX358" fmla="*/ 4564537 w 12192000"/>
              <a:gd name="connsiteY358" fmla="*/ 1035887 h 2210635"/>
              <a:gd name="connsiteX359" fmla="*/ 4573430 w 12192000"/>
              <a:gd name="connsiteY359" fmla="*/ 1050726 h 2210635"/>
              <a:gd name="connsiteX360" fmla="*/ 4581687 w 12192000"/>
              <a:gd name="connsiteY360" fmla="*/ 1066136 h 2210635"/>
              <a:gd name="connsiteX361" fmla="*/ 4556914 w 12192000"/>
              <a:gd name="connsiteY361" fmla="*/ 1057575 h 2210635"/>
              <a:gd name="connsiteX362" fmla="*/ 4531507 w 12192000"/>
              <a:gd name="connsiteY362" fmla="*/ 1049585 h 2210635"/>
              <a:gd name="connsiteX363" fmla="*/ 4506734 w 12192000"/>
              <a:gd name="connsiteY363" fmla="*/ 1042165 h 2210635"/>
              <a:gd name="connsiteX364" fmla="*/ 4480690 w 12192000"/>
              <a:gd name="connsiteY364" fmla="*/ 1033604 h 2210635"/>
              <a:gd name="connsiteX365" fmla="*/ 4480690 w 12192000"/>
              <a:gd name="connsiteY365" fmla="*/ 1110654 h 2210635"/>
              <a:gd name="connsiteX366" fmla="*/ 4526425 w 12192000"/>
              <a:gd name="connsiteY366" fmla="*/ 1117502 h 2210635"/>
              <a:gd name="connsiteX367" fmla="*/ 4572159 w 12192000"/>
              <a:gd name="connsiteY367" fmla="*/ 1123210 h 2210635"/>
              <a:gd name="connsiteX368" fmla="*/ 4617894 w 12192000"/>
              <a:gd name="connsiteY368" fmla="*/ 1130059 h 2210635"/>
              <a:gd name="connsiteX369" fmla="*/ 4663628 w 12192000"/>
              <a:gd name="connsiteY369" fmla="*/ 1136907 h 2210635"/>
              <a:gd name="connsiteX370" fmla="*/ 4709362 w 12192000"/>
              <a:gd name="connsiteY370" fmla="*/ 1143756 h 2210635"/>
              <a:gd name="connsiteX371" fmla="*/ 4755097 w 12192000"/>
              <a:gd name="connsiteY371" fmla="*/ 1150605 h 2210635"/>
              <a:gd name="connsiteX372" fmla="*/ 4800831 w 12192000"/>
              <a:gd name="connsiteY372" fmla="*/ 1157454 h 2210635"/>
              <a:gd name="connsiteX373" fmla="*/ 4846565 w 12192000"/>
              <a:gd name="connsiteY373" fmla="*/ 1164303 h 2210635"/>
              <a:gd name="connsiteX374" fmla="*/ 4846565 w 12192000"/>
              <a:gd name="connsiteY374" fmla="*/ 1045019 h 2210635"/>
              <a:gd name="connsiteX375" fmla="*/ 4824333 w 12192000"/>
              <a:gd name="connsiteY375" fmla="*/ 1045019 h 2210635"/>
              <a:gd name="connsiteX376" fmla="*/ 4801466 w 12192000"/>
              <a:gd name="connsiteY376" fmla="*/ 1045590 h 2210635"/>
              <a:gd name="connsiteX377" fmla="*/ 4779234 w 12192000"/>
              <a:gd name="connsiteY377" fmla="*/ 1046160 h 2210635"/>
              <a:gd name="connsiteX378" fmla="*/ 4757002 w 12192000"/>
              <a:gd name="connsiteY378" fmla="*/ 1046731 h 2210635"/>
              <a:gd name="connsiteX379" fmla="*/ 4734135 w 12192000"/>
              <a:gd name="connsiteY379" fmla="*/ 1047302 h 2210635"/>
              <a:gd name="connsiteX380" fmla="*/ 4711903 w 12192000"/>
              <a:gd name="connsiteY380" fmla="*/ 1047302 h 2210635"/>
              <a:gd name="connsiteX381" fmla="*/ 4690306 w 12192000"/>
              <a:gd name="connsiteY381" fmla="*/ 1048443 h 2210635"/>
              <a:gd name="connsiteX382" fmla="*/ 4667439 w 12192000"/>
              <a:gd name="connsiteY382" fmla="*/ 1049014 h 2210635"/>
              <a:gd name="connsiteX383" fmla="*/ 4683319 w 12192000"/>
              <a:gd name="connsiteY383" fmla="*/ 1026755 h 2210635"/>
              <a:gd name="connsiteX384" fmla="*/ 4698564 w 12192000"/>
              <a:gd name="connsiteY384" fmla="*/ 1004497 h 2210635"/>
              <a:gd name="connsiteX385" fmla="*/ 4713808 w 12192000"/>
              <a:gd name="connsiteY385" fmla="*/ 981667 h 2210635"/>
              <a:gd name="connsiteX386" fmla="*/ 4729053 w 12192000"/>
              <a:gd name="connsiteY386" fmla="*/ 959979 h 2210635"/>
              <a:gd name="connsiteX387" fmla="*/ 4744298 w 12192000"/>
              <a:gd name="connsiteY387" fmla="*/ 937150 h 2210635"/>
              <a:gd name="connsiteX388" fmla="*/ 4759543 w 12192000"/>
              <a:gd name="connsiteY388" fmla="*/ 915462 h 2210635"/>
              <a:gd name="connsiteX389" fmla="*/ 4774788 w 12192000"/>
              <a:gd name="connsiteY389" fmla="*/ 892632 h 2210635"/>
              <a:gd name="connsiteX390" fmla="*/ 4790032 w 12192000"/>
              <a:gd name="connsiteY390" fmla="*/ 870944 h 2210635"/>
              <a:gd name="connsiteX391" fmla="*/ 4770976 w 12192000"/>
              <a:gd name="connsiteY391" fmla="*/ 870944 h 2210635"/>
              <a:gd name="connsiteX392" fmla="*/ 4751920 w 12192000"/>
              <a:gd name="connsiteY392" fmla="*/ 871515 h 2210635"/>
              <a:gd name="connsiteX393" fmla="*/ 4732865 w 12192000"/>
              <a:gd name="connsiteY393" fmla="*/ 872086 h 2210635"/>
              <a:gd name="connsiteX394" fmla="*/ 4714444 w 12192000"/>
              <a:gd name="connsiteY394" fmla="*/ 872086 h 2210635"/>
              <a:gd name="connsiteX395" fmla="*/ 4728418 w 12192000"/>
              <a:gd name="connsiteY395" fmla="*/ 852681 h 2210635"/>
              <a:gd name="connsiteX396" fmla="*/ 4741757 w 12192000"/>
              <a:gd name="connsiteY396" fmla="*/ 832705 h 2210635"/>
              <a:gd name="connsiteX397" fmla="*/ 4755731 w 12192000"/>
              <a:gd name="connsiteY397" fmla="*/ 812729 h 2210635"/>
              <a:gd name="connsiteX398" fmla="*/ 4769071 w 12192000"/>
              <a:gd name="connsiteY398" fmla="*/ 792753 h 2210635"/>
              <a:gd name="connsiteX399" fmla="*/ 4783045 w 12192000"/>
              <a:gd name="connsiteY399" fmla="*/ 773348 h 2210635"/>
              <a:gd name="connsiteX400" fmla="*/ 4797020 w 12192000"/>
              <a:gd name="connsiteY400" fmla="*/ 753373 h 2210635"/>
              <a:gd name="connsiteX401" fmla="*/ 4810358 w 12192000"/>
              <a:gd name="connsiteY401" fmla="*/ 732826 h 2210635"/>
              <a:gd name="connsiteX402" fmla="*/ 4824333 w 12192000"/>
              <a:gd name="connsiteY402" fmla="*/ 712850 h 2210635"/>
              <a:gd name="connsiteX403" fmla="*/ 4812264 w 12192000"/>
              <a:gd name="connsiteY403" fmla="*/ 713421 h 2210635"/>
              <a:gd name="connsiteX404" fmla="*/ 4799561 w 12192000"/>
              <a:gd name="connsiteY404" fmla="*/ 713421 h 2210635"/>
              <a:gd name="connsiteX405" fmla="*/ 4788127 w 12192000"/>
              <a:gd name="connsiteY405" fmla="*/ 713421 h 2210635"/>
              <a:gd name="connsiteX406" fmla="*/ 4776058 w 12192000"/>
              <a:gd name="connsiteY406" fmla="*/ 714562 h 2210635"/>
              <a:gd name="connsiteX407" fmla="*/ 4791303 w 12192000"/>
              <a:gd name="connsiteY407" fmla="*/ 692304 h 2210635"/>
              <a:gd name="connsiteX408" fmla="*/ 4805912 w 12192000"/>
              <a:gd name="connsiteY408" fmla="*/ 670616 h 2210635"/>
              <a:gd name="connsiteX409" fmla="*/ 4821157 w 12192000"/>
              <a:gd name="connsiteY409" fmla="*/ 649498 h 2210635"/>
              <a:gd name="connsiteX410" fmla="*/ 4836402 w 12192000"/>
              <a:gd name="connsiteY410" fmla="*/ 627240 h 2210635"/>
              <a:gd name="connsiteX411" fmla="*/ 4851012 w 12192000"/>
              <a:gd name="connsiteY411" fmla="*/ 605552 h 2210635"/>
              <a:gd name="connsiteX412" fmla="*/ 4866256 w 12192000"/>
              <a:gd name="connsiteY412" fmla="*/ 583864 h 2210635"/>
              <a:gd name="connsiteX413" fmla="*/ 4880866 w 12192000"/>
              <a:gd name="connsiteY413" fmla="*/ 562176 h 2210635"/>
              <a:gd name="connsiteX414" fmla="*/ 4896110 w 12192000"/>
              <a:gd name="connsiteY414" fmla="*/ 540488 h 2210635"/>
              <a:gd name="connsiteX415" fmla="*/ 4911355 w 12192000"/>
              <a:gd name="connsiteY415" fmla="*/ 567312 h 2210635"/>
              <a:gd name="connsiteX416" fmla="*/ 4925329 w 12192000"/>
              <a:gd name="connsiteY416" fmla="*/ 592996 h 2210635"/>
              <a:gd name="connsiteX417" fmla="*/ 4940574 w 12192000"/>
              <a:gd name="connsiteY417" fmla="*/ 619820 h 2210635"/>
              <a:gd name="connsiteX418" fmla="*/ 4955819 w 12192000"/>
              <a:gd name="connsiteY418" fmla="*/ 646074 h 2210635"/>
              <a:gd name="connsiteX419" fmla="*/ 4970429 w 12192000"/>
              <a:gd name="connsiteY419" fmla="*/ 672328 h 2210635"/>
              <a:gd name="connsiteX420" fmla="*/ 4985673 w 12192000"/>
              <a:gd name="connsiteY420" fmla="*/ 698582 h 2210635"/>
              <a:gd name="connsiteX421" fmla="*/ 5000919 w 12192000"/>
              <a:gd name="connsiteY421" fmla="*/ 725406 h 2210635"/>
              <a:gd name="connsiteX422" fmla="*/ 5015528 w 12192000"/>
              <a:gd name="connsiteY422" fmla="*/ 751090 h 2210635"/>
              <a:gd name="connsiteX423" fmla="*/ 5004094 w 12192000"/>
              <a:gd name="connsiteY423" fmla="*/ 747665 h 2210635"/>
              <a:gd name="connsiteX424" fmla="*/ 4992025 w 12192000"/>
              <a:gd name="connsiteY424" fmla="*/ 743670 h 2210635"/>
              <a:gd name="connsiteX425" fmla="*/ 4979956 w 12192000"/>
              <a:gd name="connsiteY425" fmla="*/ 739675 h 2210635"/>
              <a:gd name="connsiteX426" fmla="*/ 4968523 w 12192000"/>
              <a:gd name="connsiteY426" fmla="*/ 735680 h 2210635"/>
              <a:gd name="connsiteX427" fmla="*/ 4981862 w 12192000"/>
              <a:gd name="connsiteY427" fmla="*/ 759651 h 2210635"/>
              <a:gd name="connsiteX428" fmla="*/ 4995837 w 12192000"/>
              <a:gd name="connsiteY428" fmla="*/ 784192 h 2210635"/>
              <a:gd name="connsiteX429" fmla="*/ 5009176 w 12192000"/>
              <a:gd name="connsiteY429" fmla="*/ 808163 h 2210635"/>
              <a:gd name="connsiteX430" fmla="*/ 5023150 w 12192000"/>
              <a:gd name="connsiteY430" fmla="*/ 832705 h 2210635"/>
              <a:gd name="connsiteX431" fmla="*/ 5037124 w 12192000"/>
              <a:gd name="connsiteY431" fmla="*/ 856676 h 2210635"/>
              <a:gd name="connsiteX432" fmla="*/ 5050464 w 12192000"/>
              <a:gd name="connsiteY432" fmla="*/ 880647 h 2210635"/>
              <a:gd name="connsiteX433" fmla="*/ 5064438 w 12192000"/>
              <a:gd name="connsiteY433" fmla="*/ 905188 h 2210635"/>
              <a:gd name="connsiteX434" fmla="*/ 5077777 w 12192000"/>
              <a:gd name="connsiteY434" fmla="*/ 929159 h 2210635"/>
              <a:gd name="connsiteX435" fmla="*/ 5058721 w 12192000"/>
              <a:gd name="connsiteY435" fmla="*/ 922881 h 2210635"/>
              <a:gd name="connsiteX436" fmla="*/ 5039666 w 12192000"/>
              <a:gd name="connsiteY436" fmla="*/ 916603 h 2210635"/>
              <a:gd name="connsiteX437" fmla="*/ 5020610 w 12192000"/>
              <a:gd name="connsiteY437" fmla="*/ 909754 h 2210635"/>
              <a:gd name="connsiteX438" fmla="*/ 5001553 w 12192000"/>
              <a:gd name="connsiteY438" fmla="*/ 904047 h 2210635"/>
              <a:gd name="connsiteX439" fmla="*/ 5016798 w 12192000"/>
              <a:gd name="connsiteY439" fmla="*/ 930301 h 2210635"/>
              <a:gd name="connsiteX440" fmla="*/ 5032043 w 12192000"/>
              <a:gd name="connsiteY440" fmla="*/ 957696 h 2210635"/>
              <a:gd name="connsiteX441" fmla="*/ 5047288 w 12192000"/>
              <a:gd name="connsiteY441" fmla="*/ 984521 h 2210635"/>
              <a:gd name="connsiteX442" fmla="*/ 5062533 w 12192000"/>
              <a:gd name="connsiteY442" fmla="*/ 1011916 h 2210635"/>
              <a:gd name="connsiteX443" fmla="*/ 5079047 w 12192000"/>
              <a:gd name="connsiteY443" fmla="*/ 1038741 h 2210635"/>
              <a:gd name="connsiteX444" fmla="*/ 5093658 w 12192000"/>
              <a:gd name="connsiteY444" fmla="*/ 1066136 h 2210635"/>
              <a:gd name="connsiteX445" fmla="*/ 5108902 w 12192000"/>
              <a:gd name="connsiteY445" fmla="*/ 1093532 h 2210635"/>
              <a:gd name="connsiteX446" fmla="*/ 5124147 w 12192000"/>
              <a:gd name="connsiteY446" fmla="*/ 1119785 h 2210635"/>
              <a:gd name="connsiteX447" fmla="*/ 5102550 w 12192000"/>
              <a:gd name="connsiteY447" fmla="*/ 1112366 h 2210635"/>
              <a:gd name="connsiteX448" fmla="*/ 5079683 w 12192000"/>
              <a:gd name="connsiteY448" fmla="*/ 1104946 h 2210635"/>
              <a:gd name="connsiteX449" fmla="*/ 5057451 w 12192000"/>
              <a:gd name="connsiteY449" fmla="*/ 1097527 h 2210635"/>
              <a:gd name="connsiteX450" fmla="*/ 5035219 w 12192000"/>
              <a:gd name="connsiteY450" fmla="*/ 1090107 h 2210635"/>
              <a:gd name="connsiteX451" fmla="*/ 5012352 w 12192000"/>
              <a:gd name="connsiteY451" fmla="*/ 1082117 h 2210635"/>
              <a:gd name="connsiteX452" fmla="*/ 4990120 w 12192000"/>
              <a:gd name="connsiteY452" fmla="*/ 1074697 h 2210635"/>
              <a:gd name="connsiteX453" fmla="*/ 4968523 w 12192000"/>
              <a:gd name="connsiteY453" fmla="*/ 1067278 h 2210635"/>
              <a:gd name="connsiteX454" fmla="*/ 4945656 w 12192000"/>
              <a:gd name="connsiteY454" fmla="*/ 1059858 h 2210635"/>
              <a:gd name="connsiteX455" fmla="*/ 4945656 w 12192000"/>
              <a:gd name="connsiteY455" fmla="*/ 1180283 h 2210635"/>
              <a:gd name="connsiteX456" fmla="*/ 5001553 w 12192000"/>
              <a:gd name="connsiteY456" fmla="*/ 1189415 h 2210635"/>
              <a:gd name="connsiteX457" fmla="*/ 5058086 w 12192000"/>
              <a:gd name="connsiteY457" fmla="*/ 1197976 h 2210635"/>
              <a:gd name="connsiteX458" fmla="*/ 5114619 w 12192000"/>
              <a:gd name="connsiteY458" fmla="*/ 1207108 h 2210635"/>
              <a:gd name="connsiteX459" fmla="*/ 5171151 w 12192000"/>
              <a:gd name="connsiteY459" fmla="*/ 1216240 h 2210635"/>
              <a:gd name="connsiteX460" fmla="*/ 5227049 w 12192000"/>
              <a:gd name="connsiteY460" fmla="*/ 1225372 h 2210635"/>
              <a:gd name="connsiteX461" fmla="*/ 5283581 w 12192000"/>
              <a:gd name="connsiteY461" fmla="*/ 1235074 h 2210635"/>
              <a:gd name="connsiteX462" fmla="*/ 5340114 w 12192000"/>
              <a:gd name="connsiteY462" fmla="*/ 1244777 h 2210635"/>
              <a:gd name="connsiteX463" fmla="*/ 5396647 w 12192000"/>
              <a:gd name="connsiteY463" fmla="*/ 1253338 h 2210635"/>
              <a:gd name="connsiteX464" fmla="*/ 5396647 w 12192000"/>
              <a:gd name="connsiteY464" fmla="*/ 1054151 h 2210635"/>
              <a:gd name="connsiteX465" fmla="*/ 5362981 w 12192000"/>
              <a:gd name="connsiteY465" fmla="*/ 1054151 h 2210635"/>
              <a:gd name="connsiteX466" fmla="*/ 5329316 w 12192000"/>
              <a:gd name="connsiteY466" fmla="*/ 1055292 h 2210635"/>
              <a:gd name="connsiteX467" fmla="*/ 5296921 w 12192000"/>
              <a:gd name="connsiteY467" fmla="*/ 1055292 h 2210635"/>
              <a:gd name="connsiteX468" fmla="*/ 5263255 w 12192000"/>
              <a:gd name="connsiteY468" fmla="*/ 1055292 h 2210635"/>
              <a:gd name="connsiteX469" fmla="*/ 5229589 w 12192000"/>
              <a:gd name="connsiteY469" fmla="*/ 1055863 h 2210635"/>
              <a:gd name="connsiteX470" fmla="*/ 5196559 w 12192000"/>
              <a:gd name="connsiteY470" fmla="*/ 1055863 h 2210635"/>
              <a:gd name="connsiteX471" fmla="*/ 5163529 w 12192000"/>
              <a:gd name="connsiteY471" fmla="*/ 1056434 h 2210635"/>
              <a:gd name="connsiteX472" fmla="*/ 5129863 w 12192000"/>
              <a:gd name="connsiteY472" fmla="*/ 1057004 h 2210635"/>
              <a:gd name="connsiteX473" fmla="*/ 5152730 w 12192000"/>
              <a:gd name="connsiteY473" fmla="*/ 1023331 h 2210635"/>
              <a:gd name="connsiteX474" fmla="*/ 5175598 w 12192000"/>
              <a:gd name="connsiteY474" fmla="*/ 990799 h 2210635"/>
              <a:gd name="connsiteX475" fmla="*/ 5198465 w 12192000"/>
              <a:gd name="connsiteY475" fmla="*/ 957696 h 2210635"/>
              <a:gd name="connsiteX476" fmla="*/ 5221332 w 12192000"/>
              <a:gd name="connsiteY476" fmla="*/ 925164 h 2210635"/>
              <a:gd name="connsiteX477" fmla="*/ 5244199 w 12192000"/>
              <a:gd name="connsiteY477" fmla="*/ 892062 h 2210635"/>
              <a:gd name="connsiteX478" fmla="*/ 5267066 w 12192000"/>
              <a:gd name="connsiteY478" fmla="*/ 859530 h 2210635"/>
              <a:gd name="connsiteX479" fmla="*/ 5289933 w 12192000"/>
              <a:gd name="connsiteY479" fmla="*/ 826427 h 2210635"/>
              <a:gd name="connsiteX480" fmla="*/ 5312801 w 12192000"/>
              <a:gd name="connsiteY480" fmla="*/ 794466 h 2210635"/>
              <a:gd name="connsiteX481" fmla="*/ 5284217 w 12192000"/>
              <a:gd name="connsiteY481" fmla="*/ 794466 h 2210635"/>
              <a:gd name="connsiteX482" fmla="*/ 5256268 w 12192000"/>
              <a:gd name="connsiteY482" fmla="*/ 794466 h 2210635"/>
              <a:gd name="connsiteX483" fmla="*/ 5227049 w 12192000"/>
              <a:gd name="connsiteY483" fmla="*/ 795036 h 2210635"/>
              <a:gd name="connsiteX484" fmla="*/ 5199100 w 12192000"/>
              <a:gd name="connsiteY484" fmla="*/ 795036 h 2210635"/>
              <a:gd name="connsiteX485" fmla="*/ 5219426 w 12192000"/>
              <a:gd name="connsiteY485" fmla="*/ 765358 h 2210635"/>
              <a:gd name="connsiteX486" fmla="*/ 5240388 w 12192000"/>
              <a:gd name="connsiteY486" fmla="*/ 736250 h 2210635"/>
              <a:gd name="connsiteX487" fmla="*/ 5260714 w 12192000"/>
              <a:gd name="connsiteY487" fmla="*/ 706572 h 2210635"/>
              <a:gd name="connsiteX488" fmla="*/ 5281676 w 12192000"/>
              <a:gd name="connsiteY488" fmla="*/ 677465 h 2210635"/>
              <a:gd name="connsiteX489" fmla="*/ 5302002 w 12192000"/>
              <a:gd name="connsiteY489" fmla="*/ 647786 h 2210635"/>
              <a:gd name="connsiteX490" fmla="*/ 5321693 w 12192000"/>
              <a:gd name="connsiteY490" fmla="*/ 618679 h 2210635"/>
              <a:gd name="connsiteX491" fmla="*/ 5342655 w 12192000"/>
              <a:gd name="connsiteY491" fmla="*/ 589000 h 2210635"/>
              <a:gd name="connsiteX492" fmla="*/ 5362981 w 12192000"/>
              <a:gd name="connsiteY492" fmla="*/ 559893 h 2210635"/>
              <a:gd name="connsiteX493" fmla="*/ 5345196 w 12192000"/>
              <a:gd name="connsiteY493" fmla="*/ 559893 h 2210635"/>
              <a:gd name="connsiteX494" fmla="*/ 5327410 w 12192000"/>
              <a:gd name="connsiteY494" fmla="*/ 559893 h 2210635"/>
              <a:gd name="connsiteX495" fmla="*/ 5309625 w 12192000"/>
              <a:gd name="connsiteY495" fmla="*/ 560464 h 2210635"/>
              <a:gd name="connsiteX496" fmla="*/ 5291839 w 12192000"/>
              <a:gd name="connsiteY496" fmla="*/ 560464 h 2210635"/>
              <a:gd name="connsiteX497" fmla="*/ 5314071 w 12192000"/>
              <a:gd name="connsiteY497" fmla="*/ 527932 h 2210635"/>
              <a:gd name="connsiteX498" fmla="*/ 5336303 w 12192000"/>
              <a:gd name="connsiteY498" fmla="*/ 495970 h 2210635"/>
              <a:gd name="connsiteX499" fmla="*/ 5359170 w 12192000"/>
              <a:gd name="connsiteY499" fmla="*/ 464009 h 2210635"/>
              <a:gd name="connsiteX500" fmla="*/ 5381402 w 12192000"/>
              <a:gd name="connsiteY500" fmla="*/ 432619 h 2210635"/>
              <a:gd name="connsiteX501" fmla="*/ 5403634 w 12192000"/>
              <a:gd name="connsiteY501" fmla="*/ 400087 h 2210635"/>
              <a:gd name="connsiteX502" fmla="*/ 5425231 w 12192000"/>
              <a:gd name="connsiteY502" fmla="*/ 368125 h 2210635"/>
              <a:gd name="connsiteX503" fmla="*/ 5448098 w 12192000"/>
              <a:gd name="connsiteY503" fmla="*/ 336164 h 2210635"/>
              <a:gd name="connsiteX504" fmla="*/ 5470330 w 12192000"/>
              <a:gd name="connsiteY504" fmla="*/ 304203 h 2210635"/>
              <a:gd name="connsiteX505" fmla="*/ 5492562 w 12192000"/>
              <a:gd name="connsiteY505" fmla="*/ 343584 h 2210635"/>
              <a:gd name="connsiteX506" fmla="*/ 5514794 w 12192000"/>
              <a:gd name="connsiteY506" fmla="*/ 382964 h 2210635"/>
              <a:gd name="connsiteX507" fmla="*/ 5537661 w 12192000"/>
              <a:gd name="connsiteY507" fmla="*/ 422916 h 2210635"/>
              <a:gd name="connsiteX508" fmla="*/ 5559258 w 12192000"/>
              <a:gd name="connsiteY508" fmla="*/ 462297 h 2210635"/>
              <a:gd name="connsiteX509" fmla="*/ 5581489 w 12192000"/>
              <a:gd name="connsiteY509" fmla="*/ 502248 h 2210635"/>
              <a:gd name="connsiteX510" fmla="*/ 5604357 w 12192000"/>
              <a:gd name="connsiteY510" fmla="*/ 541629 h 2210635"/>
              <a:gd name="connsiteX511" fmla="*/ 5626589 w 12192000"/>
              <a:gd name="connsiteY511" fmla="*/ 581581 h 2210635"/>
              <a:gd name="connsiteX512" fmla="*/ 5648821 w 12192000"/>
              <a:gd name="connsiteY512" fmla="*/ 621532 h 2210635"/>
              <a:gd name="connsiteX513" fmla="*/ 5631035 w 12192000"/>
              <a:gd name="connsiteY513" fmla="*/ 615254 h 2210635"/>
              <a:gd name="connsiteX514" fmla="*/ 5612614 w 12192000"/>
              <a:gd name="connsiteY514" fmla="*/ 608976 h 2210635"/>
              <a:gd name="connsiteX515" fmla="*/ 5595464 w 12192000"/>
              <a:gd name="connsiteY515" fmla="*/ 602698 h 2210635"/>
              <a:gd name="connsiteX516" fmla="*/ 5577678 w 12192000"/>
              <a:gd name="connsiteY516" fmla="*/ 596420 h 2210635"/>
              <a:gd name="connsiteX517" fmla="*/ 5598640 w 12192000"/>
              <a:gd name="connsiteY517" fmla="*/ 632947 h 2210635"/>
              <a:gd name="connsiteX518" fmla="*/ 5618331 w 12192000"/>
              <a:gd name="connsiteY518" fmla="*/ 668904 h 2210635"/>
              <a:gd name="connsiteX519" fmla="*/ 5638657 w 12192000"/>
              <a:gd name="connsiteY519" fmla="*/ 705431 h 2210635"/>
              <a:gd name="connsiteX520" fmla="*/ 5659619 w 12192000"/>
              <a:gd name="connsiteY520" fmla="*/ 741387 h 2210635"/>
              <a:gd name="connsiteX521" fmla="*/ 5679945 w 12192000"/>
              <a:gd name="connsiteY521" fmla="*/ 777914 h 2210635"/>
              <a:gd name="connsiteX522" fmla="*/ 5700272 w 12192000"/>
              <a:gd name="connsiteY522" fmla="*/ 815012 h 2210635"/>
              <a:gd name="connsiteX523" fmla="*/ 5721233 w 12192000"/>
              <a:gd name="connsiteY523" fmla="*/ 850968 h 2210635"/>
              <a:gd name="connsiteX524" fmla="*/ 5741559 w 12192000"/>
              <a:gd name="connsiteY524" fmla="*/ 887496 h 2210635"/>
              <a:gd name="connsiteX525" fmla="*/ 5712976 w 12192000"/>
              <a:gd name="connsiteY525" fmla="*/ 877793 h 2210635"/>
              <a:gd name="connsiteX526" fmla="*/ 5684392 w 12192000"/>
              <a:gd name="connsiteY526" fmla="*/ 867520 h 2210635"/>
              <a:gd name="connsiteX527" fmla="*/ 5656443 w 12192000"/>
              <a:gd name="connsiteY527" fmla="*/ 857817 h 2210635"/>
              <a:gd name="connsiteX528" fmla="*/ 5627859 w 12192000"/>
              <a:gd name="connsiteY528" fmla="*/ 847544 h 2210635"/>
              <a:gd name="connsiteX529" fmla="*/ 5650726 w 12192000"/>
              <a:gd name="connsiteY529" fmla="*/ 888637 h 2210635"/>
              <a:gd name="connsiteX530" fmla="*/ 5673593 w 12192000"/>
              <a:gd name="connsiteY530" fmla="*/ 929159 h 2210635"/>
              <a:gd name="connsiteX531" fmla="*/ 5696460 w 12192000"/>
              <a:gd name="connsiteY531" fmla="*/ 969682 h 2210635"/>
              <a:gd name="connsiteX532" fmla="*/ 5719328 w 12192000"/>
              <a:gd name="connsiteY532" fmla="*/ 1010775 h 2210635"/>
              <a:gd name="connsiteX533" fmla="*/ 5742195 w 12192000"/>
              <a:gd name="connsiteY533" fmla="*/ 1050726 h 2210635"/>
              <a:gd name="connsiteX534" fmla="*/ 5765062 w 12192000"/>
              <a:gd name="connsiteY534" fmla="*/ 1091249 h 2210635"/>
              <a:gd name="connsiteX535" fmla="*/ 5787929 w 12192000"/>
              <a:gd name="connsiteY535" fmla="*/ 1132342 h 2210635"/>
              <a:gd name="connsiteX536" fmla="*/ 5810796 w 12192000"/>
              <a:gd name="connsiteY536" fmla="*/ 1172864 h 2210635"/>
              <a:gd name="connsiteX537" fmla="*/ 5777766 w 12192000"/>
              <a:gd name="connsiteY537" fmla="*/ 1160878 h 2210635"/>
              <a:gd name="connsiteX538" fmla="*/ 5744100 w 12192000"/>
              <a:gd name="connsiteY538" fmla="*/ 1149464 h 2210635"/>
              <a:gd name="connsiteX539" fmla="*/ 5711070 w 12192000"/>
              <a:gd name="connsiteY539" fmla="*/ 1138049 h 2210635"/>
              <a:gd name="connsiteX540" fmla="*/ 5677404 w 12192000"/>
              <a:gd name="connsiteY540" fmla="*/ 1126063 h 2210635"/>
              <a:gd name="connsiteX541" fmla="*/ 5644374 w 12192000"/>
              <a:gd name="connsiteY541" fmla="*/ 1114649 h 2210635"/>
              <a:gd name="connsiteX542" fmla="*/ 5611344 w 12192000"/>
              <a:gd name="connsiteY542" fmla="*/ 1102663 h 2210635"/>
              <a:gd name="connsiteX543" fmla="*/ 5577678 w 12192000"/>
              <a:gd name="connsiteY543" fmla="*/ 1091249 h 2210635"/>
              <a:gd name="connsiteX544" fmla="*/ 5544013 w 12192000"/>
              <a:gd name="connsiteY544" fmla="*/ 1079834 h 2210635"/>
              <a:gd name="connsiteX545" fmla="*/ 5544013 w 12192000"/>
              <a:gd name="connsiteY545" fmla="*/ 1279592 h 2210635"/>
              <a:gd name="connsiteX546" fmla="*/ 5591653 w 12192000"/>
              <a:gd name="connsiteY546" fmla="*/ 1287011 h 2210635"/>
              <a:gd name="connsiteX547" fmla="*/ 5638657 w 12192000"/>
              <a:gd name="connsiteY547" fmla="*/ 1295002 h 2210635"/>
              <a:gd name="connsiteX548" fmla="*/ 5686297 w 12192000"/>
              <a:gd name="connsiteY548" fmla="*/ 1303563 h 2210635"/>
              <a:gd name="connsiteX549" fmla="*/ 5733302 w 12192000"/>
              <a:gd name="connsiteY549" fmla="*/ 1311553 h 2210635"/>
              <a:gd name="connsiteX550" fmla="*/ 5780307 w 12192000"/>
              <a:gd name="connsiteY550" fmla="*/ 1319543 h 2210635"/>
              <a:gd name="connsiteX551" fmla="*/ 5827311 w 12192000"/>
              <a:gd name="connsiteY551" fmla="*/ 1328104 h 2210635"/>
              <a:gd name="connsiteX552" fmla="*/ 5874316 w 12192000"/>
              <a:gd name="connsiteY552" fmla="*/ 1336095 h 2210635"/>
              <a:gd name="connsiteX553" fmla="*/ 5921321 w 12192000"/>
              <a:gd name="connsiteY553" fmla="*/ 1345226 h 2210635"/>
              <a:gd name="connsiteX554" fmla="*/ 5921321 w 12192000"/>
              <a:gd name="connsiteY554" fmla="*/ 1267606 h 2210635"/>
              <a:gd name="connsiteX555" fmla="*/ 5896548 w 12192000"/>
              <a:gd name="connsiteY555" fmla="*/ 1267606 h 2210635"/>
              <a:gd name="connsiteX556" fmla="*/ 5871140 w 12192000"/>
              <a:gd name="connsiteY556" fmla="*/ 1267606 h 2210635"/>
              <a:gd name="connsiteX557" fmla="*/ 5846367 w 12192000"/>
              <a:gd name="connsiteY557" fmla="*/ 1267606 h 2210635"/>
              <a:gd name="connsiteX558" fmla="*/ 5820324 w 12192000"/>
              <a:gd name="connsiteY558" fmla="*/ 1267606 h 2210635"/>
              <a:gd name="connsiteX559" fmla="*/ 5837474 w 12192000"/>
              <a:gd name="connsiteY559" fmla="*/ 1243065 h 2210635"/>
              <a:gd name="connsiteX560" fmla="*/ 5855260 w 12192000"/>
              <a:gd name="connsiteY560" fmla="*/ 1218523 h 2210635"/>
              <a:gd name="connsiteX561" fmla="*/ 5873046 w 12192000"/>
              <a:gd name="connsiteY561" fmla="*/ 1193981 h 2210635"/>
              <a:gd name="connsiteX562" fmla="*/ 5889561 w 12192000"/>
              <a:gd name="connsiteY562" fmla="*/ 1169439 h 2210635"/>
              <a:gd name="connsiteX563" fmla="*/ 5878762 w 12192000"/>
              <a:gd name="connsiteY563" fmla="*/ 1169439 h 2210635"/>
              <a:gd name="connsiteX564" fmla="*/ 5867964 w 12192000"/>
              <a:gd name="connsiteY564" fmla="*/ 1169439 h 2210635"/>
              <a:gd name="connsiteX565" fmla="*/ 5857801 w 12192000"/>
              <a:gd name="connsiteY565" fmla="*/ 1169439 h 2210635"/>
              <a:gd name="connsiteX566" fmla="*/ 5847002 w 12192000"/>
              <a:gd name="connsiteY566" fmla="*/ 1169439 h 2210635"/>
              <a:gd name="connsiteX567" fmla="*/ 5862247 w 12192000"/>
              <a:gd name="connsiteY567" fmla="*/ 1146610 h 2210635"/>
              <a:gd name="connsiteX568" fmla="*/ 5878127 w 12192000"/>
              <a:gd name="connsiteY568" fmla="*/ 1124922 h 2210635"/>
              <a:gd name="connsiteX569" fmla="*/ 5893372 w 12192000"/>
              <a:gd name="connsiteY569" fmla="*/ 1102093 h 2210635"/>
              <a:gd name="connsiteX570" fmla="*/ 5909252 w 12192000"/>
              <a:gd name="connsiteY570" fmla="*/ 1080405 h 2210635"/>
              <a:gd name="connsiteX571" fmla="*/ 5902265 w 12192000"/>
              <a:gd name="connsiteY571" fmla="*/ 1080405 h 2210635"/>
              <a:gd name="connsiteX572" fmla="*/ 5895278 w 12192000"/>
              <a:gd name="connsiteY572" fmla="*/ 1080405 h 2210635"/>
              <a:gd name="connsiteX573" fmla="*/ 5888926 w 12192000"/>
              <a:gd name="connsiteY573" fmla="*/ 1080405 h 2210635"/>
              <a:gd name="connsiteX574" fmla="*/ 5881938 w 12192000"/>
              <a:gd name="connsiteY574" fmla="*/ 1080405 h 2210635"/>
              <a:gd name="connsiteX575" fmla="*/ 5898454 w 12192000"/>
              <a:gd name="connsiteY575" fmla="*/ 1055863 h 2210635"/>
              <a:gd name="connsiteX576" fmla="*/ 5916239 w 12192000"/>
              <a:gd name="connsiteY576" fmla="*/ 1031892 h 2210635"/>
              <a:gd name="connsiteX577" fmla="*/ 5932754 w 12192000"/>
              <a:gd name="connsiteY577" fmla="*/ 1007921 h 2210635"/>
              <a:gd name="connsiteX578" fmla="*/ 5949905 w 12192000"/>
              <a:gd name="connsiteY578" fmla="*/ 983379 h 2210635"/>
              <a:gd name="connsiteX579" fmla="*/ 5958162 w 12192000"/>
              <a:gd name="connsiteY579" fmla="*/ 998219 h 2210635"/>
              <a:gd name="connsiteX580" fmla="*/ 5966420 w 12192000"/>
              <a:gd name="connsiteY580" fmla="*/ 1013058 h 2210635"/>
              <a:gd name="connsiteX581" fmla="*/ 5974677 w 12192000"/>
              <a:gd name="connsiteY581" fmla="*/ 1028468 h 2210635"/>
              <a:gd name="connsiteX582" fmla="*/ 5984205 w 12192000"/>
              <a:gd name="connsiteY582" fmla="*/ 1043307 h 2210635"/>
              <a:gd name="connsiteX583" fmla="*/ 5992463 w 12192000"/>
              <a:gd name="connsiteY583" fmla="*/ 1058717 h 2210635"/>
              <a:gd name="connsiteX584" fmla="*/ 6000720 w 12192000"/>
              <a:gd name="connsiteY584" fmla="*/ 1074126 h 2210635"/>
              <a:gd name="connsiteX585" fmla="*/ 6008978 w 12192000"/>
              <a:gd name="connsiteY585" fmla="*/ 1088966 h 2210635"/>
              <a:gd name="connsiteX586" fmla="*/ 6017236 w 12192000"/>
              <a:gd name="connsiteY586" fmla="*/ 1104376 h 2210635"/>
              <a:gd name="connsiteX587" fmla="*/ 6010884 w 12192000"/>
              <a:gd name="connsiteY587" fmla="*/ 1101522 h 2210635"/>
              <a:gd name="connsiteX588" fmla="*/ 6003896 w 12192000"/>
              <a:gd name="connsiteY588" fmla="*/ 1099239 h 2210635"/>
              <a:gd name="connsiteX589" fmla="*/ 5996909 w 12192000"/>
              <a:gd name="connsiteY589" fmla="*/ 1096956 h 2210635"/>
              <a:gd name="connsiteX590" fmla="*/ 5990557 w 12192000"/>
              <a:gd name="connsiteY590" fmla="*/ 1094673 h 2210635"/>
              <a:gd name="connsiteX591" fmla="*/ 5998180 w 12192000"/>
              <a:gd name="connsiteY591" fmla="*/ 1108371 h 2210635"/>
              <a:gd name="connsiteX592" fmla="*/ 6005802 w 12192000"/>
              <a:gd name="connsiteY592" fmla="*/ 1122068 h 2210635"/>
              <a:gd name="connsiteX593" fmla="*/ 6013424 w 12192000"/>
              <a:gd name="connsiteY593" fmla="*/ 1135766 h 2210635"/>
              <a:gd name="connsiteX594" fmla="*/ 6021047 w 12192000"/>
              <a:gd name="connsiteY594" fmla="*/ 1150034 h 2210635"/>
              <a:gd name="connsiteX595" fmla="*/ 6029940 w 12192000"/>
              <a:gd name="connsiteY595" fmla="*/ 1163732 h 2210635"/>
              <a:gd name="connsiteX596" fmla="*/ 6037562 w 12192000"/>
              <a:gd name="connsiteY596" fmla="*/ 1177430 h 2210635"/>
              <a:gd name="connsiteX597" fmla="*/ 6045184 w 12192000"/>
              <a:gd name="connsiteY597" fmla="*/ 1191127 h 2210635"/>
              <a:gd name="connsiteX598" fmla="*/ 6052807 w 12192000"/>
              <a:gd name="connsiteY598" fmla="*/ 1204825 h 2210635"/>
              <a:gd name="connsiteX599" fmla="*/ 6042008 w 12192000"/>
              <a:gd name="connsiteY599" fmla="*/ 1201401 h 2210635"/>
              <a:gd name="connsiteX600" fmla="*/ 6031210 w 12192000"/>
              <a:gd name="connsiteY600" fmla="*/ 1197406 h 2210635"/>
              <a:gd name="connsiteX601" fmla="*/ 6020412 w 12192000"/>
              <a:gd name="connsiteY601" fmla="*/ 1193981 h 2210635"/>
              <a:gd name="connsiteX602" fmla="*/ 6009613 w 12192000"/>
              <a:gd name="connsiteY602" fmla="*/ 1189986 h 2210635"/>
              <a:gd name="connsiteX603" fmla="*/ 6018506 w 12192000"/>
              <a:gd name="connsiteY603" fmla="*/ 1205396 h 2210635"/>
              <a:gd name="connsiteX604" fmla="*/ 6027399 w 12192000"/>
              <a:gd name="connsiteY604" fmla="*/ 1221377 h 2210635"/>
              <a:gd name="connsiteX605" fmla="*/ 6035656 w 12192000"/>
              <a:gd name="connsiteY605" fmla="*/ 1236216 h 2210635"/>
              <a:gd name="connsiteX606" fmla="*/ 6043914 w 12192000"/>
              <a:gd name="connsiteY606" fmla="*/ 1252196 h 2210635"/>
              <a:gd name="connsiteX607" fmla="*/ 6053442 w 12192000"/>
              <a:gd name="connsiteY607" fmla="*/ 1267035 h 2210635"/>
              <a:gd name="connsiteX608" fmla="*/ 6061700 w 12192000"/>
              <a:gd name="connsiteY608" fmla="*/ 1283016 h 2210635"/>
              <a:gd name="connsiteX609" fmla="*/ 6069957 w 12192000"/>
              <a:gd name="connsiteY609" fmla="*/ 1297855 h 2210635"/>
              <a:gd name="connsiteX610" fmla="*/ 6079485 w 12192000"/>
              <a:gd name="connsiteY610" fmla="*/ 1313836 h 2210635"/>
              <a:gd name="connsiteX611" fmla="*/ 6054077 w 12192000"/>
              <a:gd name="connsiteY611" fmla="*/ 1304704 h 2210635"/>
              <a:gd name="connsiteX612" fmla="*/ 6028034 w 12192000"/>
              <a:gd name="connsiteY612" fmla="*/ 1296143 h 2210635"/>
              <a:gd name="connsiteX613" fmla="*/ 6003261 w 12192000"/>
              <a:gd name="connsiteY613" fmla="*/ 1287011 h 2210635"/>
              <a:gd name="connsiteX614" fmla="*/ 5977853 w 12192000"/>
              <a:gd name="connsiteY614" fmla="*/ 1277879 h 2210635"/>
              <a:gd name="connsiteX615" fmla="*/ 5977853 w 12192000"/>
              <a:gd name="connsiteY615" fmla="*/ 1354929 h 2210635"/>
              <a:gd name="connsiteX616" fmla="*/ 6096000 w 12192000"/>
              <a:gd name="connsiteY616" fmla="*/ 1376046 h 2210635"/>
              <a:gd name="connsiteX617" fmla="*/ 6127125 w 12192000"/>
              <a:gd name="connsiteY617" fmla="*/ 1380612 h 2210635"/>
              <a:gd name="connsiteX618" fmla="*/ 6157615 w 12192000"/>
              <a:gd name="connsiteY618" fmla="*/ 1386319 h 2210635"/>
              <a:gd name="connsiteX619" fmla="*/ 6188739 w 12192000"/>
              <a:gd name="connsiteY619" fmla="*/ 1391456 h 2210635"/>
              <a:gd name="connsiteX620" fmla="*/ 6219229 w 12192000"/>
              <a:gd name="connsiteY620" fmla="*/ 1397163 h 2210635"/>
              <a:gd name="connsiteX621" fmla="*/ 6250989 w 12192000"/>
              <a:gd name="connsiteY621" fmla="*/ 1402871 h 2210635"/>
              <a:gd name="connsiteX622" fmla="*/ 6281478 w 12192000"/>
              <a:gd name="connsiteY622" fmla="*/ 1408007 h 2210635"/>
              <a:gd name="connsiteX623" fmla="*/ 6312603 w 12192000"/>
              <a:gd name="connsiteY623" fmla="*/ 1413715 h 2210635"/>
              <a:gd name="connsiteX624" fmla="*/ 6343728 w 12192000"/>
              <a:gd name="connsiteY624" fmla="*/ 1418851 h 2210635"/>
              <a:gd name="connsiteX625" fmla="*/ 6343728 w 12192000"/>
              <a:gd name="connsiteY625" fmla="*/ 1299567 h 2210635"/>
              <a:gd name="connsiteX626" fmla="*/ 6320861 w 12192000"/>
              <a:gd name="connsiteY626" fmla="*/ 1299567 h 2210635"/>
              <a:gd name="connsiteX627" fmla="*/ 6298629 w 12192000"/>
              <a:gd name="connsiteY627" fmla="*/ 1299567 h 2210635"/>
              <a:gd name="connsiteX628" fmla="*/ 6276397 w 12192000"/>
              <a:gd name="connsiteY628" fmla="*/ 1299567 h 2210635"/>
              <a:gd name="connsiteX629" fmla="*/ 6253529 w 12192000"/>
              <a:gd name="connsiteY629" fmla="*/ 1299567 h 2210635"/>
              <a:gd name="connsiteX630" fmla="*/ 6231933 w 12192000"/>
              <a:gd name="connsiteY630" fmla="*/ 1299567 h 2210635"/>
              <a:gd name="connsiteX631" fmla="*/ 6209701 w 12192000"/>
              <a:gd name="connsiteY631" fmla="*/ 1299567 h 2210635"/>
              <a:gd name="connsiteX632" fmla="*/ 6186834 w 12192000"/>
              <a:gd name="connsiteY632" fmla="*/ 1299567 h 2210635"/>
              <a:gd name="connsiteX633" fmla="*/ 6164602 w 12192000"/>
              <a:gd name="connsiteY633" fmla="*/ 1299567 h 2210635"/>
              <a:gd name="connsiteX634" fmla="*/ 6179846 w 12192000"/>
              <a:gd name="connsiteY634" fmla="*/ 1277309 h 2210635"/>
              <a:gd name="connsiteX635" fmla="*/ 6195091 w 12192000"/>
              <a:gd name="connsiteY635" fmla="*/ 1255621 h 2210635"/>
              <a:gd name="connsiteX636" fmla="*/ 6210336 w 12192000"/>
              <a:gd name="connsiteY636" fmla="*/ 1233362 h 2210635"/>
              <a:gd name="connsiteX637" fmla="*/ 6226216 w 12192000"/>
              <a:gd name="connsiteY637" fmla="*/ 1211674 h 2210635"/>
              <a:gd name="connsiteX638" fmla="*/ 6241461 w 12192000"/>
              <a:gd name="connsiteY638" fmla="*/ 1189986 h 2210635"/>
              <a:gd name="connsiteX639" fmla="*/ 6256705 w 12192000"/>
              <a:gd name="connsiteY639" fmla="*/ 1167727 h 2210635"/>
              <a:gd name="connsiteX640" fmla="*/ 6271950 w 12192000"/>
              <a:gd name="connsiteY640" fmla="*/ 1146039 h 2210635"/>
              <a:gd name="connsiteX641" fmla="*/ 6287195 w 12192000"/>
              <a:gd name="connsiteY641" fmla="*/ 1124351 h 2210635"/>
              <a:gd name="connsiteX642" fmla="*/ 6268139 w 12192000"/>
              <a:gd name="connsiteY642" fmla="*/ 1124351 h 2210635"/>
              <a:gd name="connsiteX643" fmla="*/ 6249083 w 12192000"/>
              <a:gd name="connsiteY643" fmla="*/ 1124351 h 2210635"/>
              <a:gd name="connsiteX644" fmla="*/ 6230027 w 12192000"/>
              <a:gd name="connsiteY644" fmla="*/ 1124351 h 2210635"/>
              <a:gd name="connsiteX645" fmla="*/ 6210971 w 12192000"/>
              <a:gd name="connsiteY645" fmla="*/ 1124351 h 2210635"/>
              <a:gd name="connsiteX646" fmla="*/ 6224946 w 12192000"/>
              <a:gd name="connsiteY646" fmla="*/ 1104376 h 2210635"/>
              <a:gd name="connsiteX647" fmla="*/ 6238285 w 12192000"/>
              <a:gd name="connsiteY647" fmla="*/ 1084970 h 2210635"/>
              <a:gd name="connsiteX648" fmla="*/ 6252259 w 12192000"/>
              <a:gd name="connsiteY648" fmla="*/ 1065565 h 2210635"/>
              <a:gd name="connsiteX649" fmla="*/ 6266233 w 12192000"/>
              <a:gd name="connsiteY649" fmla="*/ 1046160 h 2210635"/>
              <a:gd name="connsiteX650" fmla="*/ 6279573 w 12192000"/>
              <a:gd name="connsiteY650" fmla="*/ 1026185 h 2210635"/>
              <a:gd name="connsiteX651" fmla="*/ 6293547 w 12192000"/>
              <a:gd name="connsiteY651" fmla="*/ 1006209 h 2210635"/>
              <a:gd name="connsiteX652" fmla="*/ 6306886 w 12192000"/>
              <a:gd name="connsiteY652" fmla="*/ 987375 h 2210635"/>
              <a:gd name="connsiteX653" fmla="*/ 6320861 w 12192000"/>
              <a:gd name="connsiteY653" fmla="*/ 967399 h 2210635"/>
              <a:gd name="connsiteX654" fmla="*/ 6309427 w 12192000"/>
              <a:gd name="connsiteY654" fmla="*/ 967399 h 2210635"/>
              <a:gd name="connsiteX655" fmla="*/ 6297358 w 12192000"/>
              <a:gd name="connsiteY655" fmla="*/ 967399 h 2210635"/>
              <a:gd name="connsiteX656" fmla="*/ 6285289 w 12192000"/>
              <a:gd name="connsiteY656" fmla="*/ 967399 h 2210635"/>
              <a:gd name="connsiteX657" fmla="*/ 6273856 w 12192000"/>
              <a:gd name="connsiteY657" fmla="*/ 967399 h 2210635"/>
              <a:gd name="connsiteX658" fmla="*/ 6287830 w 12192000"/>
              <a:gd name="connsiteY658" fmla="*/ 946282 h 2210635"/>
              <a:gd name="connsiteX659" fmla="*/ 6303075 w 12192000"/>
              <a:gd name="connsiteY659" fmla="*/ 924594 h 2210635"/>
              <a:gd name="connsiteX660" fmla="*/ 6318320 w 12192000"/>
              <a:gd name="connsiteY660" fmla="*/ 902906 h 2210635"/>
              <a:gd name="connsiteX661" fmla="*/ 6332929 w 12192000"/>
              <a:gd name="connsiteY661" fmla="*/ 881788 h 2210635"/>
              <a:gd name="connsiteX662" fmla="*/ 6348174 w 12192000"/>
              <a:gd name="connsiteY662" fmla="*/ 860671 h 2210635"/>
              <a:gd name="connsiteX663" fmla="*/ 6363419 w 12192000"/>
              <a:gd name="connsiteY663" fmla="*/ 838983 h 2210635"/>
              <a:gd name="connsiteX664" fmla="*/ 6378028 w 12192000"/>
              <a:gd name="connsiteY664" fmla="*/ 817866 h 2210635"/>
              <a:gd name="connsiteX665" fmla="*/ 6393273 w 12192000"/>
              <a:gd name="connsiteY665" fmla="*/ 796178 h 2210635"/>
              <a:gd name="connsiteX666" fmla="*/ 6407883 w 12192000"/>
              <a:gd name="connsiteY666" fmla="*/ 823002 h 2210635"/>
              <a:gd name="connsiteX667" fmla="*/ 6423127 w 12192000"/>
              <a:gd name="connsiteY667" fmla="*/ 849827 h 2210635"/>
              <a:gd name="connsiteX668" fmla="*/ 6438372 w 12192000"/>
              <a:gd name="connsiteY668" fmla="*/ 876652 h 2210635"/>
              <a:gd name="connsiteX669" fmla="*/ 6452347 w 12192000"/>
              <a:gd name="connsiteY669" fmla="*/ 902906 h 2210635"/>
              <a:gd name="connsiteX670" fmla="*/ 6467591 w 12192000"/>
              <a:gd name="connsiteY670" fmla="*/ 929159 h 2210635"/>
              <a:gd name="connsiteX671" fmla="*/ 6482836 w 12192000"/>
              <a:gd name="connsiteY671" fmla="*/ 955984 h 2210635"/>
              <a:gd name="connsiteX672" fmla="*/ 6497446 w 12192000"/>
              <a:gd name="connsiteY672" fmla="*/ 982238 h 2210635"/>
              <a:gd name="connsiteX673" fmla="*/ 6512690 w 12192000"/>
              <a:gd name="connsiteY673" fmla="*/ 1009063 h 2210635"/>
              <a:gd name="connsiteX674" fmla="*/ 6500622 w 12192000"/>
              <a:gd name="connsiteY674" fmla="*/ 1005067 h 2210635"/>
              <a:gd name="connsiteX675" fmla="*/ 6489188 w 12192000"/>
              <a:gd name="connsiteY675" fmla="*/ 1001072 h 2210635"/>
              <a:gd name="connsiteX676" fmla="*/ 6477119 w 12192000"/>
              <a:gd name="connsiteY676" fmla="*/ 997077 h 2210635"/>
              <a:gd name="connsiteX677" fmla="*/ 6465051 w 12192000"/>
              <a:gd name="connsiteY677" fmla="*/ 992511 h 2210635"/>
              <a:gd name="connsiteX678" fmla="*/ 6478390 w 12192000"/>
              <a:gd name="connsiteY678" fmla="*/ 1016482 h 2210635"/>
              <a:gd name="connsiteX679" fmla="*/ 6492364 w 12192000"/>
              <a:gd name="connsiteY679" fmla="*/ 1041595 h 2210635"/>
              <a:gd name="connsiteX680" fmla="*/ 6505703 w 12192000"/>
              <a:gd name="connsiteY680" fmla="*/ 1066136 h 2210635"/>
              <a:gd name="connsiteX681" fmla="*/ 6519678 w 12192000"/>
              <a:gd name="connsiteY681" fmla="*/ 1090107 h 2210635"/>
              <a:gd name="connsiteX682" fmla="*/ 6533652 w 12192000"/>
              <a:gd name="connsiteY682" fmla="*/ 1114649 h 2210635"/>
              <a:gd name="connsiteX683" fmla="*/ 6546991 w 12192000"/>
              <a:gd name="connsiteY683" fmla="*/ 1139190 h 2210635"/>
              <a:gd name="connsiteX684" fmla="*/ 6560966 w 12192000"/>
              <a:gd name="connsiteY684" fmla="*/ 1163161 h 2210635"/>
              <a:gd name="connsiteX685" fmla="*/ 6574305 w 12192000"/>
              <a:gd name="connsiteY685" fmla="*/ 1187703 h 2210635"/>
              <a:gd name="connsiteX686" fmla="*/ 6556519 w 12192000"/>
              <a:gd name="connsiteY686" fmla="*/ 1180854 h 2210635"/>
              <a:gd name="connsiteX687" fmla="*/ 6537463 w 12192000"/>
              <a:gd name="connsiteY687" fmla="*/ 1174576 h 2210635"/>
              <a:gd name="connsiteX688" fmla="*/ 6518407 w 12192000"/>
              <a:gd name="connsiteY688" fmla="*/ 1167727 h 2210635"/>
              <a:gd name="connsiteX689" fmla="*/ 6499351 w 12192000"/>
              <a:gd name="connsiteY689" fmla="*/ 1160878 h 2210635"/>
              <a:gd name="connsiteX690" fmla="*/ 6514596 w 12192000"/>
              <a:gd name="connsiteY690" fmla="*/ 1188274 h 2210635"/>
              <a:gd name="connsiteX691" fmla="*/ 6529841 w 12192000"/>
              <a:gd name="connsiteY691" fmla="*/ 1215669 h 2210635"/>
              <a:gd name="connsiteX692" fmla="*/ 6545086 w 12192000"/>
              <a:gd name="connsiteY692" fmla="*/ 1243065 h 2210635"/>
              <a:gd name="connsiteX693" fmla="*/ 6560330 w 12192000"/>
              <a:gd name="connsiteY693" fmla="*/ 1270460 h 2210635"/>
              <a:gd name="connsiteX694" fmla="*/ 6575575 w 12192000"/>
              <a:gd name="connsiteY694" fmla="*/ 1297284 h 2210635"/>
              <a:gd name="connsiteX695" fmla="*/ 6590820 w 12192000"/>
              <a:gd name="connsiteY695" fmla="*/ 1324680 h 2210635"/>
              <a:gd name="connsiteX696" fmla="*/ 6606065 w 12192000"/>
              <a:gd name="connsiteY696" fmla="*/ 1352075 h 2210635"/>
              <a:gd name="connsiteX697" fmla="*/ 6621945 w 12192000"/>
              <a:gd name="connsiteY697" fmla="*/ 1379471 h 2210635"/>
              <a:gd name="connsiteX698" fmla="*/ 6599077 w 12192000"/>
              <a:gd name="connsiteY698" fmla="*/ 1370909 h 2210635"/>
              <a:gd name="connsiteX699" fmla="*/ 6576846 w 12192000"/>
              <a:gd name="connsiteY699" fmla="*/ 1363490 h 2210635"/>
              <a:gd name="connsiteX700" fmla="*/ 6554614 w 12192000"/>
              <a:gd name="connsiteY700" fmla="*/ 1356070 h 2210635"/>
              <a:gd name="connsiteX701" fmla="*/ 6531746 w 12192000"/>
              <a:gd name="connsiteY701" fmla="*/ 1348080 h 2210635"/>
              <a:gd name="connsiteX702" fmla="*/ 6509514 w 12192000"/>
              <a:gd name="connsiteY702" fmla="*/ 1340090 h 2210635"/>
              <a:gd name="connsiteX703" fmla="*/ 6487918 w 12192000"/>
              <a:gd name="connsiteY703" fmla="*/ 1332099 h 2210635"/>
              <a:gd name="connsiteX704" fmla="*/ 6465051 w 12192000"/>
              <a:gd name="connsiteY704" fmla="*/ 1324680 h 2210635"/>
              <a:gd name="connsiteX705" fmla="*/ 6442819 w 12192000"/>
              <a:gd name="connsiteY705" fmla="*/ 1317260 h 2210635"/>
              <a:gd name="connsiteX706" fmla="*/ 6442819 w 12192000"/>
              <a:gd name="connsiteY706" fmla="*/ 1436544 h 2210635"/>
              <a:gd name="connsiteX707" fmla="*/ 6499351 w 12192000"/>
              <a:gd name="connsiteY707" fmla="*/ 1446247 h 2210635"/>
              <a:gd name="connsiteX708" fmla="*/ 6555249 w 12192000"/>
              <a:gd name="connsiteY708" fmla="*/ 1455949 h 2210635"/>
              <a:gd name="connsiteX709" fmla="*/ 6611781 w 12192000"/>
              <a:gd name="connsiteY709" fmla="*/ 1466223 h 2210635"/>
              <a:gd name="connsiteX710" fmla="*/ 6668314 w 12192000"/>
              <a:gd name="connsiteY710" fmla="*/ 1475925 h 2210635"/>
              <a:gd name="connsiteX711" fmla="*/ 6724847 w 12192000"/>
              <a:gd name="connsiteY711" fmla="*/ 1485628 h 2210635"/>
              <a:gd name="connsiteX712" fmla="*/ 6780744 w 12192000"/>
              <a:gd name="connsiteY712" fmla="*/ 1494759 h 2210635"/>
              <a:gd name="connsiteX713" fmla="*/ 6836642 w 12192000"/>
              <a:gd name="connsiteY713" fmla="*/ 1504462 h 2210635"/>
              <a:gd name="connsiteX714" fmla="*/ 6893174 w 12192000"/>
              <a:gd name="connsiteY714" fmla="*/ 1513594 h 2210635"/>
              <a:gd name="connsiteX715" fmla="*/ 6893174 w 12192000"/>
              <a:gd name="connsiteY715" fmla="*/ 1314407 h 2210635"/>
              <a:gd name="connsiteX716" fmla="*/ 6860144 w 12192000"/>
              <a:gd name="connsiteY716" fmla="*/ 1314977 h 2210635"/>
              <a:gd name="connsiteX717" fmla="*/ 6826479 w 12192000"/>
              <a:gd name="connsiteY717" fmla="*/ 1314977 h 2210635"/>
              <a:gd name="connsiteX718" fmla="*/ 6793448 w 12192000"/>
              <a:gd name="connsiteY718" fmla="*/ 1314977 h 2210635"/>
              <a:gd name="connsiteX719" fmla="*/ 6760418 w 12192000"/>
              <a:gd name="connsiteY719" fmla="*/ 1314977 h 2210635"/>
              <a:gd name="connsiteX720" fmla="*/ 6726752 w 12192000"/>
              <a:gd name="connsiteY720" fmla="*/ 1315548 h 2210635"/>
              <a:gd name="connsiteX721" fmla="*/ 6693722 w 12192000"/>
              <a:gd name="connsiteY721" fmla="*/ 1315548 h 2210635"/>
              <a:gd name="connsiteX722" fmla="*/ 6660692 w 12192000"/>
              <a:gd name="connsiteY722" fmla="*/ 1315548 h 2210635"/>
              <a:gd name="connsiteX723" fmla="*/ 6627026 w 12192000"/>
              <a:gd name="connsiteY723" fmla="*/ 1315548 h 2210635"/>
              <a:gd name="connsiteX724" fmla="*/ 6649893 w 12192000"/>
              <a:gd name="connsiteY724" fmla="*/ 1283016 h 2210635"/>
              <a:gd name="connsiteX725" fmla="*/ 6672760 w 12192000"/>
              <a:gd name="connsiteY725" fmla="*/ 1250484 h 2210635"/>
              <a:gd name="connsiteX726" fmla="*/ 6695628 w 12192000"/>
              <a:gd name="connsiteY726" fmla="*/ 1217952 h 2210635"/>
              <a:gd name="connsiteX727" fmla="*/ 6718495 w 12192000"/>
              <a:gd name="connsiteY727" fmla="*/ 1184849 h 2210635"/>
              <a:gd name="connsiteX728" fmla="*/ 6741362 w 12192000"/>
              <a:gd name="connsiteY728" fmla="*/ 1152317 h 2210635"/>
              <a:gd name="connsiteX729" fmla="*/ 6764229 w 12192000"/>
              <a:gd name="connsiteY729" fmla="*/ 1119215 h 2210635"/>
              <a:gd name="connsiteX730" fmla="*/ 6787096 w 12192000"/>
              <a:gd name="connsiteY730" fmla="*/ 1087253 h 2210635"/>
              <a:gd name="connsiteX731" fmla="*/ 6809963 w 12192000"/>
              <a:gd name="connsiteY731" fmla="*/ 1054151 h 2210635"/>
              <a:gd name="connsiteX732" fmla="*/ 6780744 w 12192000"/>
              <a:gd name="connsiteY732" fmla="*/ 1054151 h 2210635"/>
              <a:gd name="connsiteX733" fmla="*/ 6752795 w 12192000"/>
              <a:gd name="connsiteY733" fmla="*/ 1054151 h 2210635"/>
              <a:gd name="connsiteX734" fmla="*/ 6724847 w 12192000"/>
              <a:gd name="connsiteY734" fmla="*/ 1054151 h 2210635"/>
              <a:gd name="connsiteX735" fmla="*/ 6696263 w 12192000"/>
              <a:gd name="connsiteY735" fmla="*/ 1054151 h 2210635"/>
              <a:gd name="connsiteX736" fmla="*/ 6717224 w 12192000"/>
              <a:gd name="connsiteY736" fmla="*/ 1025614 h 2210635"/>
              <a:gd name="connsiteX737" fmla="*/ 6737551 w 12192000"/>
              <a:gd name="connsiteY737" fmla="*/ 995936 h 2210635"/>
              <a:gd name="connsiteX738" fmla="*/ 6757877 w 12192000"/>
              <a:gd name="connsiteY738" fmla="*/ 966828 h 2210635"/>
              <a:gd name="connsiteX739" fmla="*/ 6778203 w 12192000"/>
              <a:gd name="connsiteY739" fmla="*/ 937150 h 2210635"/>
              <a:gd name="connsiteX740" fmla="*/ 6798530 w 12192000"/>
              <a:gd name="connsiteY740" fmla="*/ 908042 h 2210635"/>
              <a:gd name="connsiteX741" fmla="*/ 6818856 w 12192000"/>
              <a:gd name="connsiteY741" fmla="*/ 878364 h 2210635"/>
              <a:gd name="connsiteX742" fmla="*/ 6839818 w 12192000"/>
              <a:gd name="connsiteY742" fmla="*/ 849256 h 2210635"/>
              <a:gd name="connsiteX743" fmla="*/ 6860144 w 12192000"/>
              <a:gd name="connsiteY743" fmla="*/ 819578 h 2210635"/>
              <a:gd name="connsiteX744" fmla="*/ 6842994 w 12192000"/>
              <a:gd name="connsiteY744" fmla="*/ 819578 h 2210635"/>
              <a:gd name="connsiteX745" fmla="*/ 6824573 w 12192000"/>
              <a:gd name="connsiteY745" fmla="*/ 820149 h 2210635"/>
              <a:gd name="connsiteX746" fmla="*/ 6806787 w 12192000"/>
              <a:gd name="connsiteY746" fmla="*/ 820149 h 2210635"/>
              <a:gd name="connsiteX747" fmla="*/ 6789637 w 12192000"/>
              <a:gd name="connsiteY747" fmla="*/ 820149 h 2210635"/>
              <a:gd name="connsiteX748" fmla="*/ 6811234 w 12192000"/>
              <a:gd name="connsiteY748" fmla="*/ 788187 h 2210635"/>
              <a:gd name="connsiteX749" fmla="*/ 6833466 w 12192000"/>
              <a:gd name="connsiteY749" fmla="*/ 756226 h 2210635"/>
              <a:gd name="connsiteX750" fmla="*/ 6855698 w 12192000"/>
              <a:gd name="connsiteY750" fmla="*/ 724836 h 2210635"/>
              <a:gd name="connsiteX751" fmla="*/ 6878565 w 12192000"/>
              <a:gd name="connsiteY751" fmla="*/ 692304 h 2210635"/>
              <a:gd name="connsiteX752" fmla="*/ 6900797 w 12192000"/>
              <a:gd name="connsiteY752" fmla="*/ 660342 h 2210635"/>
              <a:gd name="connsiteX753" fmla="*/ 6923029 w 12192000"/>
              <a:gd name="connsiteY753" fmla="*/ 627810 h 2210635"/>
              <a:gd name="connsiteX754" fmla="*/ 6944625 w 12192000"/>
              <a:gd name="connsiteY754" fmla="*/ 595849 h 2210635"/>
              <a:gd name="connsiteX755" fmla="*/ 6967493 w 12192000"/>
              <a:gd name="connsiteY755" fmla="*/ 563888 h 2210635"/>
              <a:gd name="connsiteX756" fmla="*/ 6989725 w 12192000"/>
              <a:gd name="connsiteY756" fmla="*/ 603269 h 2210635"/>
              <a:gd name="connsiteX757" fmla="*/ 7011956 w 12192000"/>
              <a:gd name="connsiteY757" fmla="*/ 643220 h 2210635"/>
              <a:gd name="connsiteX758" fmla="*/ 7034188 w 12192000"/>
              <a:gd name="connsiteY758" fmla="*/ 682030 h 2210635"/>
              <a:gd name="connsiteX759" fmla="*/ 7057056 w 12192000"/>
              <a:gd name="connsiteY759" fmla="*/ 721982 h 2210635"/>
              <a:gd name="connsiteX760" fmla="*/ 7079288 w 12192000"/>
              <a:gd name="connsiteY760" fmla="*/ 761363 h 2210635"/>
              <a:gd name="connsiteX761" fmla="*/ 7100884 w 12192000"/>
              <a:gd name="connsiteY761" fmla="*/ 800744 h 2210635"/>
              <a:gd name="connsiteX762" fmla="*/ 7123751 w 12192000"/>
              <a:gd name="connsiteY762" fmla="*/ 840124 h 2210635"/>
              <a:gd name="connsiteX763" fmla="*/ 7145983 w 12192000"/>
              <a:gd name="connsiteY763" fmla="*/ 878935 h 2210635"/>
              <a:gd name="connsiteX764" fmla="*/ 7128198 w 12192000"/>
              <a:gd name="connsiteY764" fmla="*/ 873798 h 2210635"/>
              <a:gd name="connsiteX765" fmla="*/ 7110412 w 12192000"/>
              <a:gd name="connsiteY765" fmla="*/ 867520 h 2210635"/>
              <a:gd name="connsiteX766" fmla="*/ 7092627 w 12192000"/>
              <a:gd name="connsiteY766" fmla="*/ 861242 h 2210635"/>
              <a:gd name="connsiteX767" fmla="*/ 7075476 w 12192000"/>
              <a:gd name="connsiteY767" fmla="*/ 854964 h 2210635"/>
              <a:gd name="connsiteX768" fmla="*/ 7095167 w 12192000"/>
              <a:gd name="connsiteY768" fmla="*/ 891491 h 2210635"/>
              <a:gd name="connsiteX769" fmla="*/ 7115494 w 12192000"/>
              <a:gd name="connsiteY769" fmla="*/ 928018 h 2210635"/>
              <a:gd name="connsiteX770" fmla="*/ 7135820 w 12192000"/>
              <a:gd name="connsiteY770" fmla="*/ 963974 h 2210635"/>
              <a:gd name="connsiteX771" fmla="*/ 7156782 w 12192000"/>
              <a:gd name="connsiteY771" fmla="*/ 999360 h 2210635"/>
              <a:gd name="connsiteX772" fmla="*/ 7177108 w 12192000"/>
              <a:gd name="connsiteY772" fmla="*/ 1035887 h 2210635"/>
              <a:gd name="connsiteX773" fmla="*/ 7198070 w 12192000"/>
              <a:gd name="connsiteY773" fmla="*/ 1072414 h 2210635"/>
              <a:gd name="connsiteX774" fmla="*/ 7217761 w 12192000"/>
              <a:gd name="connsiteY774" fmla="*/ 1108371 h 2210635"/>
              <a:gd name="connsiteX775" fmla="*/ 7238087 w 12192000"/>
              <a:gd name="connsiteY775" fmla="*/ 1143756 h 2210635"/>
              <a:gd name="connsiteX776" fmla="*/ 7210138 w 12192000"/>
              <a:gd name="connsiteY776" fmla="*/ 1135195 h 2210635"/>
              <a:gd name="connsiteX777" fmla="*/ 7181554 w 12192000"/>
              <a:gd name="connsiteY777" fmla="*/ 1125493 h 2210635"/>
              <a:gd name="connsiteX778" fmla="*/ 7153606 w 12192000"/>
              <a:gd name="connsiteY778" fmla="*/ 1115790 h 2210635"/>
              <a:gd name="connsiteX779" fmla="*/ 7125657 w 12192000"/>
              <a:gd name="connsiteY779" fmla="*/ 1106088 h 2210635"/>
              <a:gd name="connsiteX780" fmla="*/ 7148524 w 12192000"/>
              <a:gd name="connsiteY780" fmla="*/ 1146610 h 2210635"/>
              <a:gd name="connsiteX781" fmla="*/ 7171391 w 12192000"/>
              <a:gd name="connsiteY781" fmla="*/ 1187132 h 2210635"/>
              <a:gd name="connsiteX782" fmla="*/ 7194258 w 12192000"/>
              <a:gd name="connsiteY782" fmla="*/ 1227655 h 2210635"/>
              <a:gd name="connsiteX783" fmla="*/ 7217126 w 12192000"/>
              <a:gd name="connsiteY783" fmla="*/ 1267035 h 2210635"/>
              <a:gd name="connsiteX784" fmla="*/ 7239993 w 12192000"/>
              <a:gd name="connsiteY784" fmla="*/ 1307558 h 2210635"/>
              <a:gd name="connsiteX785" fmla="*/ 7262860 w 12192000"/>
              <a:gd name="connsiteY785" fmla="*/ 1348080 h 2210635"/>
              <a:gd name="connsiteX786" fmla="*/ 7284457 w 12192000"/>
              <a:gd name="connsiteY786" fmla="*/ 1388032 h 2210635"/>
              <a:gd name="connsiteX787" fmla="*/ 7307324 w 12192000"/>
              <a:gd name="connsiteY787" fmla="*/ 1427983 h 2210635"/>
              <a:gd name="connsiteX788" fmla="*/ 7274929 w 12192000"/>
              <a:gd name="connsiteY788" fmla="*/ 1417139 h 2210635"/>
              <a:gd name="connsiteX789" fmla="*/ 7241263 w 12192000"/>
              <a:gd name="connsiteY789" fmla="*/ 1406295 h 2210635"/>
              <a:gd name="connsiteX790" fmla="*/ 7207598 w 12192000"/>
              <a:gd name="connsiteY790" fmla="*/ 1394880 h 2210635"/>
              <a:gd name="connsiteX791" fmla="*/ 7175203 w 12192000"/>
              <a:gd name="connsiteY791" fmla="*/ 1384036 h 2210635"/>
              <a:gd name="connsiteX792" fmla="*/ 7141537 w 12192000"/>
              <a:gd name="connsiteY792" fmla="*/ 1372622 h 2210635"/>
              <a:gd name="connsiteX793" fmla="*/ 7107871 w 12192000"/>
              <a:gd name="connsiteY793" fmla="*/ 1361778 h 2210635"/>
              <a:gd name="connsiteX794" fmla="*/ 7075476 w 12192000"/>
              <a:gd name="connsiteY794" fmla="*/ 1349792 h 2210635"/>
              <a:gd name="connsiteX795" fmla="*/ 7041811 w 12192000"/>
              <a:gd name="connsiteY795" fmla="*/ 1338948 h 2210635"/>
              <a:gd name="connsiteX796" fmla="*/ 7041811 w 12192000"/>
              <a:gd name="connsiteY796" fmla="*/ 1538135 h 2210635"/>
              <a:gd name="connsiteX797" fmla="*/ 7088816 w 12192000"/>
              <a:gd name="connsiteY797" fmla="*/ 1546126 h 2210635"/>
              <a:gd name="connsiteX798" fmla="*/ 7135820 w 12192000"/>
              <a:gd name="connsiteY798" fmla="*/ 1553545 h 2210635"/>
              <a:gd name="connsiteX799" fmla="*/ 7183460 w 12192000"/>
              <a:gd name="connsiteY799" fmla="*/ 1561536 h 2210635"/>
              <a:gd name="connsiteX800" fmla="*/ 7229830 w 12192000"/>
              <a:gd name="connsiteY800" fmla="*/ 1568955 h 2210635"/>
              <a:gd name="connsiteX801" fmla="*/ 7276834 w 12192000"/>
              <a:gd name="connsiteY801" fmla="*/ 1576375 h 2210635"/>
              <a:gd name="connsiteX802" fmla="*/ 7324474 w 12192000"/>
              <a:gd name="connsiteY802" fmla="*/ 1583224 h 2210635"/>
              <a:gd name="connsiteX803" fmla="*/ 7371479 w 12192000"/>
              <a:gd name="connsiteY803" fmla="*/ 1590643 h 2210635"/>
              <a:gd name="connsiteX804" fmla="*/ 7419119 w 12192000"/>
              <a:gd name="connsiteY804" fmla="*/ 1597492 h 2210635"/>
              <a:gd name="connsiteX805" fmla="*/ 7419119 w 12192000"/>
              <a:gd name="connsiteY805" fmla="*/ 1521013 h 2210635"/>
              <a:gd name="connsiteX806" fmla="*/ 7393711 w 12192000"/>
              <a:gd name="connsiteY806" fmla="*/ 1521584 h 2210635"/>
              <a:gd name="connsiteX807" fmla="*/ 7368303 w 12192000"/>
              <a:gd name="connsiteY807" fmla="*/ 1522155 h 2210635"/>
              <a:gd name="connsiteX808" fmla="*/ 7342895 w 12192000"/>
              <a:gd name="connsiteY808" fmla="*/ 1523296 h 2210635"/>
              <a:gd name="connsiteX809" fmla="*/ 7317487 w 12192000"/>
              <a:gd name="connsiteY809" fmla="*/ 1523867 h 2210635"/>
              <a:gd name="connsiteX810" fmla="*/ 7335273 w 12192000"/>
              <a:gd name="connsiteY810" fmla="*/ 1498184 h 2210635"/>
              <a:gd name="connsiteX811" fmla="*/ 7352423 w 12192000"/>
              <a:gd name="connsiteY811" fmla="*/ 1473071 h 2210635"/>
              <a:gd name="connsiteX812" fmla="*/ 7369573 w 12192000"/>
              <a:gd name="connsiteY812" fmla="*/ 1447959 h 2210635"/>
              <a:gd name="connsiteX813" fmla="*/ 7386724 w 12192000"/>
              <a:gd name="connsiteY813" fmla="*/ 1422847 h 2210635"/>
              <a:gd name="connsiteX814" fmla="*/ 7375925 w 12192000"/>
              <a:gd name="connsiteY814" fmla="*/ 1422847 h 2210635"/>
              <a:gd name="connsiteX815" fmla="*/ 7365762 w 12192000"/>
              <a:gd name="connsiteY815" fmla="*/ 1422847 h 2210635"/>
              <a:gd name="connsiteX816" fmla="*/ 7354964 w 12192000"/>
              <a:gd name="connsiteY816" fmla="*/ 1423988 h 2210635"/>
              <a:gd name="connsiteX817" fmla="*/ 7344165 w 12192000"/>
              <a:gd name="connsiteY817" fmla="*/ 1423988 h 2210635"/>
              <a:gd name="connsiteX818" fmla="*/ 7359410 w 12192000"/>
              <a:gd name="connsiteY818" fmla="*/ 1401159 h 2210635"/>
              <a:gd name="connsiteX819" fmla="*/ 7375290 w 12192000"/>
              <a:gd name="connsiteY819" fmla="*/ 1378900 h 2210635"/>
              <a:gd name="connsiteX820" fmla="*/ 7390535 w 12192000"/>
              <a:gd name="connsiteY820" fmla="*/ 1356070 h 2210635"/>
              <a:gd name="connsiteX821" fmla="*/ 7405780 w 12192000"/>
              <a:gd name="connsiteY821" fmla="*/ 1333241 h 2210635"/>
              <a:gd name="connsiteX822" fmla="*/ 7400063 w 12192000"/>
              <a:gd name="connsiteY822" fmla="*/ 1333241 h 2210635"/>
              <a:gd name="connsiteX823" fmla="*/ 7393076 w 12192000"/>
              <a:gd name="connsiteY823" fmla="*/ 1334382 h 2210635"/>
              <a:gd name="connsiteX824" fmla="*/ 7386088 w 12192000"/>
              <a:gd name="connsiteY824" fmla="*/ 1334382 h 2210635"/>
              <a:gd name="connsiteX825" fmla="*/ 7379101 w 12192000"/>
              <a:gd name="connsiteY825" fmla="*/ 1334382 h 2210635"/>
              <a:gd name="connsiteX826" fmla="*/ 7396252 w 12192000"/>
              <a:gd name="connsiteY826" fmla="*/ 1309270 h 2210635"/>
              <a:gd name="connsiteX827" fmla="*/ 7412767 w 12192000"/>
              <a:gd name="connsiteY827" fmla="*/ 1284728 h 2210635"/>
              <a:gd name="connsiteX828" fmla="*/ 7430552 w 12192000"/>
              <a:gd name="connsiteY828" fmla="*/ 1260187 h 2210635"/>
              <a:gd name="connsiteX829" fmla="*/ 7447067 w 12192000"/>
              <a:gd name="connsiteY829" fmla="*/ 1235645 h 2210635"/>
              <a:gd name="connsiteX830" fmla="*/ 7455325 w 12192000"/>
              <a:gd name="connsiteY830" fmla="*/ 1250484 h 2210635"/>
              <a:gd name="connsiteX831" fmla="*/ 7463583 w 12192000"/>
              <a:gd name="connsiteY831" fmla="*/ 1265894 h 2210635"/>
              <a:gd name="connsiteX832" fmla="*/ 7472475 w 12192000"/>
              <a:gd name="connsiteY832" fmla="*/ 1280162 h 2210635"/>
              <a:gd name="connsiteX833" fmla="*/ 7480733 w 12192000"/>
              <a:gd name="connsiteY833" fmla="*/ 1295002 h 2210635"/>
              <a:gd name="connsiteX834" fmla="*/ 7488991 w 12192000"/>
              <a:gd name="connsiteY834" fmla="*/ 1310411 h 2210635"/>
              <a:gd name="connsiteX835" fmla="*/ 7497883 w 12192000"/>
              <a:gd name="connsiteY835" fmla="*/ 1324680 h 2210635"/>
              <a:gd name="connsiteX836" fmla="*/ 7506776 w 12192000"/>
              <a:gd name="connsiteY836" fmla="*/ 1339519 h 2210635"/>
              <a:gd name="connsiteX837" fmla="*/ 7515034 w 12192000"/>
              <a:gd name="connsiteY837" fmla="*/ 1354929 h 2210635"/>
              <a:gd name="connsiteX838" fmla="*/ 7508047 w 12192000"/>
              <a:gd name="connsiteY838" fmla="*/ 1352646 h 2210635"/>
              <a:gd name="connsiteX839" fmla="*/ 7501059 w 12192000"/>
              <a:gd name="connsiteY839" fmla="*/ 1349792 h 2210635"/>
              <a:gd name="connsiteX840" fmla="*/ 7494072 w 12192000"/>
              <a:gd name="connsiteY840" fmla="*/ 1348080 h 2210635"/>
              <a:gd name="connsiteX841" fmla="*/ 7487720 w 12192000"/>
              <a:gd name="connsiteY841" fmla="*/ 1345797 h 2210635"/>
              <a:gd name="connsiteX842" fmla="*/ 7495978 w 12192000"/>
              <a:gd name="connsiteY842" fmla="*/ 1359495 h 2210635"/>
              <a:gd name="connsiteX843" fmla="*/ 7503600 w 12192000"/>
              <a:gd name="connsiteY843" fmla="*/ 1373192 h 2210635"/>
              <a:gd name="connsiteX844" fmla="*/ 7511223 w 12192000"/>
              <a:gd name="connsiteY844" fmla="*/ 1386890 h 2210635"/>
              <a:gd name="connsiteX845" fmla="*/ 7518845 w 12192000"/>
              <a:gd name="connsiteY845" fmla="*/ 1400588 h 2210635"/>
              <a:gd name="connsiteX846" fmla="*/ 7526467 w 12192000"/>
              <a:gd name="connsiteY846" fmla="*/ 1413715 h 2210635"/>
              <a:gd name="connsiteX847" fmla="*/ 7534725 w 12192000"/>
              <a:gd name="connsiteY847" fmla="*/ 1427412 h 2210635"/>
              <a:gd name="connsiteX848" fmla="*/ 7542347 w 12192000"/>
              <a:gd name="connsiteY848" fmla="*/ 1441110 h 2210635"/>
              <a:gd name="connsiteX849" fmla="*/ 7549970 w 12192000"/>
              <a:gd name="connsiteY849" fmla="*/ 1454808 h 2210635"/>
              <a:gd name="connsiteX850" fmla="*/ 7539171 w 12192000"/>
              <a:gd name="connsiteY850" fmla="*/ 1451383 h 2210635"/>
              <a:gd name="connsiteX851" fmla="*/ 7528373 w 12192000"/>
              <a:gd name="connsiteY851" fmla="*/ 1447959 h 2210635"/>
              <a:gd name="connsiteX852" fmla="*/ 7518210 w 12192000"/>
              <a:gd name="connsiteY852" fmla="*/ 1444535 h 2210635"/>
              <a:gd name="connsiteX853" fmla="*/ 7507411 w 12192000"/>
              <a:gd name="connsiteY853" fmla="*/ 1441110 h 2210635"/>
              <a:gd name="connsiteX854" fmla="*/ 7515669 w 12192000"/>
              <a:gd name="connsiteY854" fmla="*/ 1455949 h 2210635"/>
              <a:gd name="connsiteX855" fmla="*/ 7523926 w 12192000"/>
              <a:gd name="connsiteY855" fmla="*/ 1470788 h 2210635"/>
              <a:gd name="connsiteX856" fmla="*/ 7532819 w 12192000"/>
              <a:gd name="connsiteY856" fmla="*/ 1486198 h 2210635"/>
              <a:gd name="connsiteX857" fmla="*/ 7541712 w 12192000"/>
              <a:gd name="connsiteY857" fmla="*/ 1501608 h 2210635"/>
              <a:gd name="connsiteX858" fmla="*/ 7549970 w 12192000"/>
              <a:gd name="connsiteY858" fmla="*/ 1517018 h 2210635"/>
              <a:gd name="connsiteX859" fmla="*/ 7558862 w 12192000"/>
              <a:gd name="connsiteY859" fmla="*/ 1531857 h 2210635"/>
              <a:gd name="connsiteX860" fmla="*/ 7567120 w 12192000"/>
              <a:gd name="connsiteY860" fmla="*/ 1546696 h 2210635"/>
              <a:gd name="connsiteX861" fmla="*/ 7576648 w 12192000"/>
              <a:gd name="connsiteY861" fmla="*/ 1562106 h 2210635"/>
              <a:gd name="connsiteX862" fmla="*/ 7550605 w 12192000"/>
              <a:gd name="connsiteY862" fmla="*/ 1553545 h 2210635"/>
              <a:gd name="connsiteX863" fmla="*/ 7525197 w 12192000"/>
              <a:gd name="connsiteY863" fmla="*/ 1546126 h 2210635"/>
              <a:gd name="connsiteX864" fmla="*/ 7500424 w 12192000"/>
              <a:gd name="connsiteY864" fmla="*/ 1538135 h 2210635"/>
              <a:gd name="connsiteX865" fmla="*/ 7475016 w 12192000"/>
              <a:gd name="connsiteY865" fmla="*/ 1530145 h 2210635"/>
              <a:gd name="connsiteX866" fmla="*/ 7475016 w 12192000"/>
              <a:gd name="connsiteY866" fmla="*/ 1606624 h 2210635"/>
              <a:gd name="connsiteX867" fmla="*/ 7520750 w 12192000"/>
              <a:gd name="connsiteY867" fmla="*/ 1613473 h 2210635"/>
              <a:gd name="connsiteX868" fmla="*/ 7566485 w 12192000"/>
              <a:gd name="connsiteY868" fmla="*/ 1619751 h 2210635"/>
              <a:gd name="connsiteX869" fmla="*/ 7612219 w 12192000"/>
              <a:gd name="connsiteY869" fmla="*/ 1626599 h 2210635"/>
              <a:gd name="connsiteX870" fmla="*/ 7657953 w 12192000"/>
              <a:gd name="connsiteY870" fmla="*/ 1633448 h 2210635"/>
              <a:gd name="connsiteX871" fmla="*/ 7703052 w 12192000"/>
              <a:gd name="connsiteY871" fmla="*/ 1639156 h 2210635"/>
              <a:gd name="connsiteX872" fmla="*/ 7748787 w 12192000"/>
              <a:gd name="connsiteY872" fmla="*/ 1645434 h 2210635"/>
              <a:gd name="connsiteX873" fmla="*/ 7794521 w 12192000"/>
              <a:gd name="connsiteY873" fmla="*/ 1651712 h 2210635"/>
              <a:gd name="connsiteX874" fmla="*/ 7840255 w 12192000"/>
              <a:gd name="connsiteY874" fmla="*/ 1657990 h 2210635"/>
              <a:gd name="connsiteX875" fmla="*/ 7840255 w 12192000"/>
              <a:gd name="connsiteY875" fmla="*/ 1538135 h 2210635"/>
              <a:gd name="connsiteX876" fmla="*/ 7818023 w 12192000"/>
              <a:gd name="connsiteY876" fmla="*/ 1539277 h 2210635"/>
              <a:gd name="connsiteX877" fmla="*/ 7795791 w 12192000"/>
              <a:gd name="connsiteY877" fmla="*/ 1539848 h 2210635"/>
              <a:gd name="connsiteX878" fmla="*/ 7772924 w 12192000"/>
              <a:gd name="connsiteY878" fmla="*/ 1540989 h 2210635"/>
              <a:gd name="connsiteX879" fmla="*/ 7751328 w 12192000"/>
              <a:gd name="connsiteY879" fmla="*/ 1542130 h 2210635"/>
              <a:gd name="connsiteX880" fmla="*/ 7729096 w 12192000"/>
              <a:gd name="connsiteY880" fmla="*/ 1542701 h 2210635"/>
              <a:gd name="connsiteX881" fmla="*/ 7706228 w 12192000"/>
              <a:gd name="connsiteY881" fmla="*/ 1543272 h 2210635"/>
              <a:gd name="connsiteX882" fmla="*/ 7683996 w 12192000"/>
              <a:gd name="connsiteY882" fmla="*/ 1544413 h 2210635"/>
              <a:gd name="connsiteX883" fmla="*/ 7661765 w 12192000"/>
              <a:gd name="connsiteY883" fmla="*/ 1544984 h 2210635"/>
              <a:gd name="connsiteX884" fmla="*/ 7677009 w 12192000"/>
              <a:gd name="connsiteY884" fmla="*/ 1523296 h 2210635"/>
              <a:gd name="connsiteX885" fmla="*/ 7692254 w 12192000"/>
              <a:gd name="connsiteY885" fmla="*/ 1500467 h 2210635"/>
              <a:gd name="connsiteX886" fmla="*/ 7707499 w 12192000"/>
              <a:gd name="connsiteY886" fmla="*/ 1477637 h 2210635"/>
              <a:gd name="connsiteX887" fmla="*/ 7722744 w 12192000"/>
              <a:gd name="connsiteY887" fmla="*/ 1455379 h 2210635"/>
              <a:gd name="connsiteX888" fmla="*/ 7737988 w 12192000"/>
              <a:gd name="connsiteY888" fmla="*/ 1432549 h 2210635"/>
              <a:gd name="connsiteX889" fmla="*/ 7753233 w 12192000"/>
              <a:gd name="connsiteY889" fmla="*/ 1410861 h 2210635"/>
              <a:gd name="connsiteX890" fmla="*/ 7769113 w 12192000"/>
              <a:gd name="connsiteY890" fmla="*/ 1388032 h 2210635"/>
              <a:gd name="connsiteX891" fmla="*/ 7784358 w 12192000"/>
              <a:gd name="connsiteY891" fmla="*/ 1365773 h 2210635"/>
              <a:gd name="connsiteX892" fmla="*/ 7765302 w 12192000"/>
              <a:gd name="connsiteY892" fmla="*/ 1366344 h 2210635"/>
              <a:gd name="connsiteX893" fmla="*/ 7746246 w 12192000"/>
              <a:gd name="connsiteY893" fmla="*/ 1366914 h 2210635"/>
              <a:gd name="connsiteX894" fmla="*/ 7727190 w 12192000"/>
              <a:gd name="connsiteY894" fmla="*/ 1367485 h 2210635"/>
              <a:gd name="connsiteX895" fmla="*/ 7708134 w 12192000"/>
              <a:gd name="connsiteY895" fmla="*/ 1368627 h 2210635"/>
              <a:gd name="connsiteX896" fmla="*/ 7722108 w 12192000"/>
              <a:gd name="connsiteY896" fmla="*/ 1348651 h 2210635"/>
              <a:gd name="connsiteX897" fmla="*/ 7736083 w 12192000"/>
              <a:gd name="connsiteY897" fmla="*/ 1328104 h 2210635"/>
              <a:gd name="connsiteX898" fmla="*/ 7749422 w 12192000"/>
              <a:gd name="connsiteY898" fmla="*/ 1308128 h 2210635"/>
              <a:gd name="connsiteX899" fmla="*/ 7763396 w 12192000"/>
              <a:gd name="connsiteY899" fmla="*/ 1287582 h 2210635"/>
              <a:gd name="connsiteX900" fmla="*/ 7776735 w 12192000"/>
              <a:gd name="connsiteY900" fmla="*/ 1267606 h 2210635"/>
              <a:gd name="connsiteX901" fmla="*/ 7790710 w 12192000"/>
              <a:gd name="connsiteY901" fmla="*/ 1247060 h 2210635"/>
              <a:gd name="connsiteX902" fmla="*/ 7804684 w 12192000"/>
              <a:gd name="connsiteY902" fmla="*/ 1227655 h 2210635"/>
              <a:gd name="connsiteX903" fmla="*/ 7818023 w 12192000"/>
              <a:gd name="connsiteY903" fmla="*/ 1207108 h 2210635"/>
              <a:gd name="connsiteX904" fmla="*/ 7805955 w 12192000"/>
              <a:gd name="connsiteY904" fmla="*/ 1207679 h 2210635"/>
              <a:gd name="connsiteX905" fmla="*/ 7794521 w 12192000"/>
              <a:gd name="connsiteY905" fmla="*/ 1208250 h 2210635"/>
              <a:gd name="connsiteX906" fmla="*/ 7782452 w 12192000"/>
              <a:gd name="connsiteY906" fmla="*/ 1208820 h 2210635"/>
              <a:gd name="connsiteX907" fmla="*/ 7771019 w 12192000"/>
              <a:gd name="connsiteY907" fmla="*/ 1208820 h 2210635"/>
              <a:gd name="connsiteX908" fmla="*/ 7785628 w 12192000"/>
              <a:gd name="connsiteY908" fmla="*/ 1187132 h 2210635"/>
              <a:gd name="connsiteX909" fmla="*/ 7800873 w 12192000"/>
              <a:gd name="connsiteY909" fmla="*/ 1165444 h 2210635"/>
              <a:gd name="connsiteX910" fmla="*/ 7814847 w 12192000"/>
              <a:gd name="connsiteY910" fmla="*/ 1143186 h 2210635"/>
              <a:gd name="connsiteX911" fmla="*/ 7830092 w 12192000"/>
              <a:gd name="connsiteY911" fmla="*/ 1121498 h 2210635"/>
              <a:gd name="connsiteX912" fmla="*/ 7845337 w 12192000"/>
              <a:gd name="connsiteY912" fmla="*/ 1099239 h 2210635"/>
              <a:gd name="connsiteX913" fmla="*/ 7859946 w 12192000"/>
              <a:gd name="connsiteY913" fmla="*/ 1076980 h 2210635"/>
              <a:gd name="connsiteX914" fmla="*/ 7875191 w 12192000"/>
              <a:gd name="connsiteY914" fmla="*/ 1055292 h 2210635"/>
              <a:gd name="connsiteX915" fmla="*/ 7890436 w 12192000"/>
              <a:gd name="connsiteY915" fmla="*/ 1033033 h 2210635"/>
              <a:gd name="connsiteX916" fmla="*/ 7905046 w 12192000"/>
              <a:gd name="connsiteY916" fmla="*/ 1059287 h 2210635"/>
              <a:gd name="connsiteX917" fmla="*/ 7920290 w 12192000"/>
              <a:gd name="connsiteY917" fmla="*/ 1084970 h 2210635"/>
              <a:gd name="connsiteX918" fmla="*/ 7934900 w 12192000"/>
              <a:gd name="connsiteY918" fmla="*/ 1111224 h 2210635"/>
              <a:gd name="connsiteX919" fmla="*/ 7950145 w 12192000"/>
              <a:gd name="connsiteY919" fmla="*/ 1136907 h 2210635"/>
              <a:gd name="connsiteX920" fmla="*/ 7965389 w 12192000"/>
              <a:gd name="connsiteY920" fmla="*/ 1162591 h 2210635"/>
              <a:gd name="connsiteX921" fmla="*/ 7979364 w 12192000"/>
              <a:gd name="connsiteY921" fmla="*/ 1188274 h 2210635"/>
              <a:gd name="connsiteX922" fmla="*/ 7994609 w 12192000"/>
              <a:gd name="connsiteY922" fmla="*/ 1214528 h 2210635"/>
              <a:gd name="connsiteX923" fmla="*/ 8009853 w 12192000"/>
              <a:gd name="connsiteY923" fmla="*/ 1240211 h 2210635"/>
              <a:gd name="connsiteX924" fmla="*/ 7997785 w 12192000"/>
              <a:gd name="connsiteY924" fmla="*/ 1236786 h 2210635"/>
              <a:gd name="connsiteX925" fmla="*/ 7985716 w 12192000"/>
              <a:gd name="connsiteY925" fmla="*/ 1232791 h 2210635"/>
              <a:gd name="connsiteX926" fmla="*/ 7974282 w 12192000"/>
              <a:gd name="connsiteY926" fmla="*/ 1229367 h 2210635"/>
              <a:gd name="connsiteX927" fmla="*/ 7962213 w 12192000"/>
              <a:gd name="connsiteY927" fmla="*/ 1225942 h 2210635"/>
              <a:gd name="connsiteX928" fmla="*/ 7975553 w 12192000"/>
              <a:gd name="connsiteY928" fmla="*/ 1249913 h 2210635"/>
              <a:gd name="connsiteX929" fmla="*/ 7989527 w 12192000"/>
              <a:gd name="connsiteY929" fmla="*/ 1273314 h 2210635"/>
              <a:gd name="connsiteX930" fmla="*/ 8003501 w 12192000"/>
              <a:gd name="connsiteY930" fmla="*/ 1297284 h 2210635"/>
              <a:gd name="connsiteX931" fmla="*/ 8016841 w 12192000"/>
              <a:gd name="connsiteY931" fmla="*/ 1321255 h 2210635"/>
              <a:gd name="connsiteX932" fmla="*/ 8030815 w 12192000"/>
              <a:gd name="connsiteY932" fmla="*/ 1344656 h 2210635"/>
              <a:gd name="connsiteX933" fmla="*/ 8044154 w 12192000"/>
              <a:gd name="connsiteY933" fmla="*/ 1368627 h 2210635"/>
              <a:gd name="connsiteX934" fmla="*/ 8058128 w 12192000"/>
              <a:gd name="connsiteY934" fmla="*/ 1392597 h 2210635"/>
              <a:gd name="connsiteX935" fmla="*/ 8072103 w 12192000"/>
              <a:gd name="connsiteY935" fmla="*/ 1415427 h 2210635"/>
              <a:gd name="connsiteX936" fmla="*/ 8053047 w 12192000"/>
              <a:gd name="connsiteY936" fmla="*/ 1410290 h 2210635"/>
              <a:gd name="connsiteX937" fmla="*/ 8033991 w 12192000"/>
              <a:gd name="connsiteY937" fmla="*/ 1404583 h 2210635"/>
              <a:gd name="connsiteX938" fmla="*/ 8014935 w 12192000"/>
              <a:gd name="connsiteY938" fmla="*/ 1399446 h 2210635"/>
              <a:gd name="connsiteX939" fmla="*/ 7996514 w 12192000"/>
              <a:gd name="connsiteY939" fmla="*/ 1393168 h 2210635"/>
              <a:gd name="connsiteX940" fmla="*/ 8011759 w 12192000"/>
              <a:gd name="connsiteY940" fmla="*/ 1419993 h 2210635"/>
              <a:gd name="connsiteX941" fmla="*/ 8027004 w 12192000"/>
              <a:gd name="connsiteY941" fmla="*/ 1446247 h 2210635"/>
              <a:gd name="connsiteX942" fmla="*/ 8042248 w 12192000"/>
              <a:gd name="connsiteY942" fmla="*/ 1472501 h 2210635"/>
              <a:gd name="connsiteX943" fmla="*/ 8057493 w 12192000"/>
              <a:gd name="connsiteY943" fmla="*/ 1499325 h 2210635"/>
              <a:gd name="connsiteX944" fmla="*/ 8072738 w 12192000"/>
              <a:gd name="connsiteY944" fmla="*/ 1525579 h 2210635"/>
              <a:gd name="connsiteX945" fmla="*/ 8087983 w 12192000"/>
              <a:gd name="connsiteY945" fmla="*/ 1551833 h 2210635"/>
              <a:gd name="connsiteX946" fmla="*/ 8103228 w 12192000"/>
              <a:gd name="connsiteY946" fmla="*/ 1578658 h 2210635"/>
              <a:gd name="connsiteX947" fmla="*/ 8118472 w 12192000"/>
              <a:gd name="connsiteY947" fmla="*/ 1604341 h 2210635"/>
              <a:gd name="connsiteX948" fmla="*/ 8096240 w 12192000"/>
              <a:gd name="connsiteY948" fmla="*/ 1598063 h 2210635"/>
              <a:gd name="connsiteX949" fmla="*/ 8074008 w 12192000"/>
              <a:gd name="connsiteY949" fmla="*/ 1591214 h 2210635"/>
              <a:gd name="connsiteX950" fmla="*/ 8051141 w 12192000"/>
              <a:gd name="connsiteY950" fmla="*/ 1584365 h 2210635"/>
              <a:gd name="connsiteX951" fmla="*/ 8028909 w 12192000"/>
              <a:gd name="connsiteY951" fmla="*/ 1578658 h 2210635"/>
              <a:gd name="connsiteX952" fmla="*/ 8007313 w 12192000"/>
              <a:gd name="connsiteY952" fmla="*/ 1571809 h 2210635"/>
              <a:gd name="connsiteX953" fmla="*/ 7985081 w 12192000"/>
              <a:gd name="connsiteY953" fmla="*/ 1564960 h 2210635"/>
              <a:gd name="connsiteX954" fmla="*/ 7962213 w 12192000"/>
              <a:gd name="connsiteY954" fmla="*/ 1558111 h 2210635"/>
              <a:gd name="connsiteX955" fmla="*/ 7939981 w 12192000"/>
              <a:gd name="connsiteY955" fmla="*/ 1551262 h 2210635"/>
              <a:gd name="connsiteX956" fmla="*/ 7939981 w 12192000"/>
              <a:gd name="connsiteY956" fmla="*/ 1670546 h 2210635"/>
              <a:gd name="connsiteX957" fmla="*/ 7996514 w 12192000"/>
              <a:gd name="connsiteY957" fmla="*/ 1678537 h 2210635"/>
              <a:gd name="connsiteX958" fmla="*/ 8053047 w 12192000"/>
              <a:gd name="connsiteY958" fmla="*/ 1685385 h 2210635"/>
              <a:gd name="connsiteX959" fmla="*/ 8108944 w 12192000"/>
              <a:gd name="connsiteY959" fmla="*/ 1692234 h 2210635"/>
              <a:gd name="connsiteX960" fmla="*/ 8164842 w 12192000"/>
              <a:gd name="connsiteY960" fmla="*/ 1697942 h 2210635"/>
              <a:gd name="connsiteX961" fmla="*/ 8221374 w 12192000"/>
              <a:gd name="connsiteY961" fmla="*/ 1704790 h 2210635"/>
              <a:gd name="connsiteX962" fmla="*/ 8277907 w 12192000"/>
              <a:gd name="connsiteY962" fmla="*/ 1711069 h 2210635"/>
              <a:gd name="connsiteX963" fmla="*/ 8333805 w 12192000"/>
              <a:gd name="connsiteY963" fmla="*/ 1716776 h 2210635"/>
              <a:gd name="connsiteX964" fmla="*/ 8390337 w 12192000"/>
              <a:gd name="connsiteY964" fmla="*/ 1723054 h 2210635"/>
              <a:gd name="connsiteX965" fmla="*/ 8390337 w 12192000"/>
              <a:gd name="connsiteY965" fmla="*/ 1523867 h 2210635"/>
              <a:gd name="connsiteX966" fmla="*/ 8356672 w 12192000"/>
              <a:gd name="connsiteY966" fmla="*/ 1525579 h 2210635"/>
              <a:gd name="connsiteX967" fmla="*/ 8324277 w 12192000"/>
              <a:gd name="connsiteY967" fmla="*/ 1528433 h 2210635"/>
              <a:gd name="connsiteX968" fmla="*/ 8290611 w 12192000"/>
              <a:gd name="connsiteY968" fmla="*/ 1530716 h 2210635"/>
              <a:gd name="connsiteX969" fmla="*/ 8256946 w 12192000"/>
              <a:gd name="connsiteY969" fmla="*/ 1532428 h 2210635"/>
              <a:gd name="connsiteX970" fmla="*/ 8224550 w 12192000"/>
              <a:gd name="connsiteY970" fmla="*/ 1535282 h 2210635"/>
              <a:gd name="connsiteX971" fmla="*/ 8190885 w 12192000"/>
              <a:gd name="connsiteY971" fmla="*/ 1537565 h 2210635"/>
              <a:gd name="connsiteX972" fmla="*/ 8157219 w 12192000"/>
              <a:gd name="connsiteY972" fmla="*/ 1539277 h 2210635"/>
              <a:gd name="connsiteX973" fmla="*/ 8124189 w 12192000"/>
              <a:gd name="connsiteY973" fmla="*/ 1540989 h 2210635"/>
              <a:gd name="connsiteX974" fmla="*/ 8147056 w 12192000"/>
              <a:gd name="connsiteY974" fmla="*/ 1507316 h 2210635"/>
              <a:gd name="connsiteX975" fmla="*/ 8169923 w 12192000"/>
              <a:gd name="connsiteY975" fmla="*/ 1473071 h 2210635"/>
              <a:gd name="connsiteX976" fmla="*/ 8192790 w 12192000"/>
              <a:gd name="connsiteY976" fmla="*/ 1438827 h 2210635"/>
              <a:gd name="connsiteX977" fmla="*/ 8215022 w 12192000"/>
              <a:gd name="connsiteY977" fmla="*/ 1405154 h 2210635"/>
              <a:gd name="connsiteX978" fmla="*/ 8237890 w 12192000"/>
              <a:gd name="connsiteY978" fmla="*/ 1370909 h 2210635"/>
              <a:gd name="connsiteX979" fmla="*/ 8260757 w 12192000"/>
              <a:gd name="connsiteY979" fmla="*/ 1336665 h 2210635"/>
              <a:gd name="connsiteX980" fmla="*/ 8283624 w 12192000"/>
              <a:gd name="connsiteY980" fmla="*/ 1302992 h 2210635"/>
              <a:gd name="connsiteX981" fmla="*/ 8306491 w 12192000"/>
              <a:gd name="connsiteY981" fmla="*/ 1268748 h 2210635"/>
              <a:gd name="connsiteX982" fmla="*/ 8278542 w 12192000"/>
              <a:gd name="connsiteY982" fmla="*/ 1270460 h 2210635"/>
              <a:gd name="connsiteX983" fmla="*/ 8249958 w 12192000"/>
              <a:gd name="connsiteY983" fmla="*/ 1272743 h 2210635"/>
              <a:gd name="connsiteX984" fmla="*/ 8222010 w 12192000"/>
              <a:gd name="connsiteY984" fmla="*/ 1273884 h 2210635"/>
              <a:gd name="connsiteX985" fmla="*/ 8194061 w 12192000"/>
              <a:gd name="connsiteY985" fmla="*/ 1276167 h 2210635"/>
              <a:gd name="connsiteX986" fmla="*/ 8214387 w 12192000"/>
              <a:gd name="connsiteY986" fmla="*/ 1245347 h 2210635"/>
              <a:gd name="connsiteX987" fmla="*/ 8234714 w 12192000"/>
              <a:gd name="connsiteY987" fmla="*/ 1215098 h 2210635"/>
              <a:gd name="connsiteX988" fmla="*/ 8255040 w 12192000"/>
              <a:gd name="connsiteY988" fmla="*/ 1184279 h 2210635"/>
              <a:gd name="connsiteX989" fmla="*/ 8275366 w 12192000"/>
              <a:gd name="connsiteY989" fmla="*/ 1153459 h 2210635"/>
              <a:gd name="connsiteX990" fmla="*/ 8295693 w 12192000"/>
              <a:gd name="connsiteY990" fmla="*/ 1123210 h 2210635"/>
              <a:gd name="connsiteX991" fmla="*/ 8316654 w 12192000"/>
              <a:gd name="connsiteY991" fmla="*/ 1092390 h 2210635"/>
              <a:gd name="connsiteX992" fmla="*/ 8336981 w 12192000"/>
              <a:gd name="connsiteY992" fmla="*/ 1062141 h 2210635"/>
              <a:gd name="connsiteX993" fmla="*/ 8357307 w 12192000"/>
              <a:gd name="connsiteY993" fmla="*/ 1031321 h 2210635"/>
              <a:gd name="connsiteX994" fmla="*/ 8339521 w 12192000"/>
              <a:gd name="connsiteY994" fmla="*/ 1032463 h 2210635"/>
              <a:gd name="connsiteX995" fmla="*/ 8321736 w 12192000"/>
              <a:gd name="connsiteY995" fmla="*/ 1033604 h 2210635"/>
              <a:gd name="connsiteX996" fmla="*/ 8304585 w 12192000"/>
              <a:gd name="connsiteY996" fmla="*/ 1035316 h 2210635"/>
              <a:gd name="connsiteX997" fmla="*/ 8286165 w 12192000"/>
              <a:gd name="connsiteY997" fmla="*/ 1035887 h 2210635"/>
              <a:gd name="connsiteX998" fmla="*/ 8309032 w 12192000"/>
              <a:gd name="connsiteY998" fmla="*/ 1002784 h 2210635"/>
              <a:gd name="connsiteX999" fmla="*/ 8331264 w 12192000"/>
              <a:gd name="connsiteY999" fmla="*/ 969682 h 2210635"/>
              <a:gd name="connsiteX1000" fmla="*/ 8352861 w 12192000"/>
              <a:gd name="connsiteY1000" fmla="*/ 936008 h 2210635"/>
              <a:gd name="connsiteX1001" fmla="*/ 8375092 w 12192000"/>
              <a:gd name="connsiteY1001" fmla="*/ 902335 h 2210635"/>
              <a:gd name="connsiteX1002" fmla="*/ 8397959 w 12192000"/>
              <a:gd name="connsiteY1002" fmla="*/ 868661 h 2210635"/>
              <a:gd name="connsiteX1003" fmla="*/ 8420191 w 12192000"/>
              <a:gd name="connsiteY1003" fmla="*/ 835559 h 2210635"/>
              <a:gd name="connsiteX1004" fmla="*/ 8442423 w 12192000"/>
              <a:gd name="connsiteY1004" fmla="*/ 801885 h 2210635"/>
              <a:gd name="connsiteX1005" fmla="*/ 8464020 w 12192000"/>
              <a:gd name="connsiteY1005" fmla="*/ 768212 h 2210635"/>
              <a:gd name="connsiteX1006" fmla="*/ 8486887 w 12192000"/>
              <a:gd name="connsiteY1006" fmla="*/ 805880 h 2210635"/>
              <a:gd name="connsiteX1007" fmla="*/ 8509119 w 12192000"/>
              <a:gd name="connsiteY1007" fmla="*/ 843549 h 2210635"/>
              <a:gd name="connsiteX1008" fmla="*/ 8531351 w 12192000"/>
              <a:gd name="connsiteY1008" fmla="*/ 881788 h 2210635"/>
              <a:gd name="connsiteX1009" fmla="*/ 8553583 w 12192000"/>
              <a:gd name="connsiteY1009" fmla="*/ 919457 h 2210635"/>
              <a:gd name="connsiteX1010" fmla="*/ 8576450 w 12192000"/>
              <a:gd name="connsiteY1010" fmla="*/ 957125 h 2210635"/>
              <a:gd name="connsiteX1011" fmla="*/ 8598682 w 12192000"/>
              <a:gd name="connsiteY1011" fmla="*/ 994794 h 2210635"/>
              <a:gd name="connsiteX1012" fmla="*/ 8620279 w 12192000"/>
              <a:gd name="connsiteY1012" fmla="*/ 1033033 h 2210635"/>
              <a:gd name="connsiteX1013" fmla="*/ 8643146 w 12192000"/>
              <a:gd name="connsiteY1013" fmla="*/ 1070702 h 2210635"/>
              <a:gd name="connsiteX1014" fmla="*/ 8625360 w 12192000"/>
              <a:gd name="connsiteY1014" fmla="*/ 1066136 h 2210635"/>
              <a:gd name="connsiteX1015" fmla="*/ 8607575 w 12192000"/>
              <a:gd name="connsiteY1015" fmla="*/ 1061000 h 2210635"/>
              <a:gd name="connsiteX1016" fmla="*/ 8589789 w 12192000"/>
              <a:gd name="connsiteY1016" fmla="*/ 1056434 h 2210635"/>
              <a:gd name="connsiteX1017" fmla="*/ 8572004 w 12192000"/>
              <a:gd name="connsiteY1017" fmla="*/ 1051868 h 2210635"/>
              <a:gd name="connsiteX1018" fmla="*/ 8592330 w 12192000"/>
              <a:gd name="connsiteY1018" fmla="*/ 1086683 h 2210635"/>
              <a:gd name="connsiteX1019" fmla="*/ 8612656 w 12192000"/>
              <a:gd name="connsiteY1019" fmla="*/ 1121498 h 2210635"/>
              <a:gd name="connsiteX1020" fmla="*/ 8633618 w 12192000"/>
              <a:gd name="connsiteY1020" fmla="*/ 1155742 h 2210635"/>
              <a:gd name="connsiteX1021" fmla="*/ 8653944 w 12192000"/>
              <a:gd name="connsiteY1021" fmla="*/ 1190557 h 2210635"/>
              <a:gd name="connsiteX1022" fmla="*/ 8674906 w 12192000"/>
              <a:gd name="connsiteY1022" fmla="*/ 1224801 h 2210635"/>
              <a:gd name="connsiteX1023" fmla="*/ 8694597 w 12192000"/>
              <a:gd name="connsiteY1023" fmla="*/ 1259045 h 2210635"/>
              <a:gd name="connsiteX1024" fmla="*/ 8714923 w 12192000"/>
              <a:gd name="connsiteY1024" fmla="*/ 1293860 h 2210635"/>
              <a:gd name="connsiteX1025" fmla="*/ 8735885 w 12192000"/>
              <a:gd name="connsiteY1025" fmla="*/ 1328104 h 2210635"/>
              <a:gd name="connsiteX1026" fmla="*/ 8707301 w 12192000"/>
              <a:gd name="connsiteY1026" fmla="*/ 1321255 h 2210635"/>
              <a:gd name="connsiteX1027" fmla="*/ 8679352 w 12192000"/>
              <a:gd name="connsiteY1027" fmla="*/ 1313836 h 2210635"/>
              <a:gd name="connsiteX1028" fmla="*/ 8650768 w 12192000"/>
              <a:gd name="connsiteY1028" fmla="*/ 1306416 h 2210635"/>
              <a:gd name="connsiteX1029" fmla="*/ 8622820 w 12192000"/>
              <a:gd name="connsiteY1029" fmla="*/ 1299567 h 2210635"/>
              <a:gd name="connsiteX1030" fmla="*/ 8645687 w 12192000"/>
              <a:gd name="connsiteY1030" fmla="*/ 1337807 h 2210635"/>
              <a:gd name="connsiteX1031" fmla="*/ 8667919 w 12192000"/>
              <a:gd name="connsiteY1031" fmla="*/ 1376046 h 2210635"/>
              <a:gd name="connsiteX1032" fmla="*/ 8690786 w 12192000"/>
              <a:gd name="connsiteY1032" fmla="*/ 1414856 h 2210635"/>
              <a:gd name="connsiteX1033" fmla="*/ 8713653 w 12192000"/>
              <a:gd name="connsiteY1033" fmla="*/ 1453096 h 2210635"/>
              <a:gd name="connsiteX1034" fmla="*/ 8736520 w 12192000"/>
              <a:gd name="connsiteY1034" fmla="*/ 1491335 h 2210635"/>
              <a:gd name="connsiteX1035" fmla="*/ 8759387 w 12192000"/>
              <a:gd name="connsiteY1035" fmla="*/ 1530145 h 2210635"/>
              <a:gd name="connsiteX1036" fmla="*/ 8782254 w 12192000"/>
              <a:gd name="connsiteY1036" fmla="*/ 1568384 h 2210635"/>
              <a:gd name="connsiteX1037" fmla="*/ 8805122 w 12192000"/>
              <a:gd name="connsiteY1037" fmla="*/ 1606624 h 2210635"/>
              <a:gd name="connsiteX1038" fmla="*/ 8772091 w 12192000"/>
              <a:gd name="connsiteY1038" fmla="*/ 1598063 h 2210635"/>
              <a:gd name="connsiteX1039" fmla="*/ 8738426 w 12192000"/>
              <a:gd name="connsiteY1039" fmla="*/ 1590072 h 2210635"/>
              <a:gd name="connsiteX1040" fmla="*/ 8705395 w 12192000"/>
              <a:gd name="connsiteY1040" fmla="*/ 1580941 h 2210635"/>
              <a:gd name="connsiteX1041" fmla="*/ 8671730 w 12192000"/>
              <a:gd name="connsiteY1041" fmla="*/ 1572950 h 2210635"/>
              <a:gd name="connsiteX1042" fmla="*/ 8638700 w 12192000"/>
              <a:gd name="connsiteY1042" fmla="*/ 1563818 h 2210635"/>
              <a:gd name="connsiteX1043" fmla="*/ 8605034 w 12192000"/>
              <a:gd name="connsiteY1043" fmla="*/ 1555257 h 2210635"/>
              <a:gd name="connsiteX1044" fmla="*/ 8572004 w 12192000"/>
              <a:gd name="connsiteY1044" fmla="*/ 1546696 h 2210635"/>
              <a:gd name="connsiteX1045" fmla="*/ 8538973 w 12192000"/>
              <a:gd name="connsiteY1045" fmla="*/ 1538135 h 2210635"/>
              <a:gd name="connsiteX1046" fmla="*/ 8538973 w 12192000"/>
              <a:gd name="connsiteY1046" fmla="*/ 1737322 h 2210635"/>
              <a:gd name="connsiteX1047" fmla="*/ 8585978 w 12192000"/>
              <a:gd name="connsiteY1047" fmla="*/ 1741318 h 2210635"/>
              <a:gd name="connsiteX1048" fmla="*/ 8633618 w 12192000"/>
              <a:gd name="connsiteY1048" fmla="*/ 1745313 h 2210635"/>
              <a:gd name="connsiteX1049" fmla="*/ 8679987 w 12192000"/>
              <a:gd name="connsiteY1049" fmla="*/ 1749308 h 2210635"/>
              <a:gd name="connsiteX1050" fmla="*/ 8726992 w 12192000"/>
              <a:gd name="connsiteY1050" fmla="*/ 1752732 h 2210635"/>
              <a:gd name="connsiteX1051" fmla="*/ 8774632 w 12192000"/>
              <a:gd name="connsiteY1051" fmla="*/ 1756157 h 2210635"/>
              <a:gd name="connsiteX1052" fmla="*/ 8821637 w 12192000"/>
              <a:gd name="connsiteY1052" fmla="*/ 1759581 h 2210635"/>
              <a:gd name="connsiteX1053" fmla="*/ 8868641 w 12192000"/>
              <a:gd name="connsiteY1053" fmla="*/ 1763006 h 2210635"/>
              <a:gd name="connsiteX1054" fmla="*/ 8916281 w 12192000"/>
              <a:gd name="connsiteY1054" fmla="*/ 1766430 h 2210635"/>
              <a:gd name="connsiteX1055" fmla="*/ 8916281 w 12192000"/>
              <a:gd name="connsiteY1055" fmla="*/ 1689951 h 2210635"/>
              <a:gd name="connsiteX1056" fmla="*/ 8890238 w 12192000"/>
              <a:gd name="connsiteY1056" fmla="*/ 1692805 h 2210635"/>
              <a:gd name="connsiteX1057" fmla="*/ 8864830 w 12192000"/>
              <a:gd name="connsiteY1057" fmla="*/ 1695659 h 2210635"/>
              <a:gd name="connsiteX1058" fmla="*/ 8840058 w 12192000"/>
              <a:gd name="connsiteY1058" fmla="*/ 1697942 h 2210635"/>
              <a:gd name="connsiteX1059" fmla="*/ 8814650 w 12192000"/>
              <a:gd name="connsiteY1059" fmla="*/ 1700795 h 2210635"/>
              <a:gd name="connsiteX1060" fmla="*/ 8822907 w 12192000"/>
              <a:gd name="connsiteY1060" fmla="*/ 1687098 h 2210635"/>
              <a:gd name="connsiteX1061" fmla="*/ 8832435 w 12192000"/>
              <a:gd name="connsiteY1061" fmla="*/ 1673971 h 2210635"/>
              <a:gd name="connsiteX1062" fmla="*/ 8840693 w 12192000"/>
              <a:gd name="connsiteY1062" fmla="*/ 1660273 h 2210635"/>
              <a:gd name="connsiteX1063" fmla="*/ 8848950 w 12192000"/>
              <a:gd name="connsiteY1063" fmla="*/ 1647717 h 2210635"/>
              <a:gd name="connsiteX1064" fmla="*/ 8858478 w 12192000"/>
              <a:gd name="connsiteY1064" fmla="*/ 1634590 h 2210635"/>
              <a:gd name="connsiteX1065" fmla="*/ 8866736 w 12192000"/>
              <a:gd name="connsiteY1065" fmla="*/ 1620892 h 2210635"/>
              <a:gd name="connsiteX1066" fmla="*/ 8875629 w 12192000"/>
              <a:gd name="connsiteY1066" fmla="*/ 1607765 h 2210635"/>
              <a:gd name="connsiteX1067" fmla="*/ 8883886 w 12192000"/>
              <a:gd name="connsiteY1067" fmla="*/ 1594068 h 2210635"/>
              <a:gd name="connsiteX1068" fmla="*/ 8873723 w 12192000"/>
              <a:gd name="connsiteY1068" fmla="*/ 1595780 h 2210635"/>
              <a:gd name="connsiteX1069" fmla="*/ 8862925 w 12192000"/>
              <a:gd name="connsiteY1069" fmla="*/ 1596921 h 2210635"/>
              <a:gd name="connsiteX1070" fmla="*/ 8852126 w 12192000"/>
              <a:gd name="connsiteY1070" fmla="*/ 1597492 h 2210635"/>
              <a:gd name="connsiteX1071" fmla="*/ 8841328 w 12192000"/>
              <a:gd name="connsiteY1071" fmla="*/ 1599204 h 2210635"/>
              <a:gd name="connsiteX1072" fmla="*/ 8856573 w 12192000"/>
              <a:gd name="connsiteY1072" fmla="*/ 1575233 h 2210635"/>
              <a:gd name="connsiteX1073" fmla="*/ 8871817 w 12192000"/>
              <a:gd name="connsiteY1073" fmla="*/ 1551262 h 2210635"/>
              <a:gd name="connsiteX1074" fmla="*/ 8887697 w 12192000"/>
              <a:gd name="connsiteY1074" fmla="*/ 1527291 h 2210635"/>
              <a:gd name="connsiteX1075" fmla="*/ 8902942 w 12192000"/>
              <a:gd name="connsiteY1075" fmla="*/ 1503320 h 2210635"/>
              <a:gd name="connsiteX1076" fmla="*/ 8896590 w 12192000"/>
              <a:gd name="connsiteY1076" fmla="*/ 1503891 h 2210635"/>
              <a:gd name="connsiteX1077" fmla="*/ 8889603 w 12192000"/>
              <a:gd name="connsiteY1077" fmla="*/ 1504462 h 2210635"/>
              <a:gd name="connsiteX1078" fmla="*/ 8883251 w 12192000"/>
              <a:gd name="connsiteY1078" fmla="*/ 1505033 h 2210635"/>
              <a:gd name="connsiteX1079" fmla="*/ 8876264 w 12192000"/>
              <a:gd name="connsiteY1079" fmla="*/ 1506745 h 2210635"/>
              <a:gd name="connsiteX1080" fmla="*/ 8885157 w 12192000"/>
              <a:gd name="connsiteY1080" fmla="*/ 1493047 h 2210635"/>
              <a:gd name="connsiteX1081" fmla="*/ 8893414 w 12192000"/>
              <a:gd name="connsiteY1081" fmla="*/ 1479920 h 2210635"/>
              <a:gd name="connsiteX1082" fmla="*/ 8901672 w 12192000"/>
              <a:gd name="connsiteY1082" fmla="*/ 1466793 h 2210635"/>
              <a:gd name="connsiteX1083" fmla="*/ 8909929 w 12192000"/>
              <a:gd name="connsiteY1083" fmla="*/ 1453666 h 2210635"/>
              <a:gd name="connsiteX1084" fmla="*/ 8918187 w 12192000"/>
              <a:gd name="connsiteY1084" fmla="*/ 1441110 h 2210635"/>
              <a:gd name="connsiteX1085" fmla="*/ 8927080 w 12192000"/>
              <a:gd name="connsiteY1085" fmla="*/ 1427983 h 2210635"/>
              <a:gd name="connsiteX1086" fmla="*/ 8935337 w 12192000"/>
              <a:gd name="connsiteY1086" fmla="*/ 1414856 h 2210635"/>
              <a:gd name="connsiteX1087" fmla="*/ 8944230 w 12192000"/>
              <a:gd name="connsiteY1087" fmla="*/ 1401729 h 2210635"/>
              <a:gd name="connsiteX1088" fmla="*/ 8952488 w 12192000"/>
              <a:gd name="connsiteY1088" fmla="*/ 1416568 h 2210635"/>
              <a:gd name="connsiteX1089" fmla="*/ 8961380 w 12192000"/>
              <a:gd name="connsiteY1089" fmla="*/ 1429695 h 2210635"/>
              <a:gd name="connsiteX1090" fmla="*/ 8969638 w 12192000"/>
              <a:gd name="connsiteY1090" fmla="*/ 1444535 h 2210635"/>
              <a:gd name="connsiteX1091" fmla="*/ 8977896 w 12192000"/>
              <a:gd name="connsiteY1091" fmla="*/ 1458232 h 2210635"/>
              <a:gd name="connsiteX1092" fmla="*/ 8986153 w 12192000"/>
              <a:gd name="connsiteY1092" fmla="*/ 1472501 h 2210635"/>
              <a:gd name="connsiteX1093" fmla="*/ 8994411 w 12192000"/>
              <a:gd name="connsiteY1093" fmla="*/ 1486198 h 2210635"/>
              <a:gd name="connsiteX1094" fmla="*/ 9003304 w 12192000"/>
              <a:gd name="connsiteY1094" fmla="*/ 1500467 h 2210635"/>
              <a:gd name="connsiteX1095" fmla="*/ 9012196 w 12192000"/>
              <a:gd name="connsiteY1095" fmla="*/ 1514735 h 2210635"/>
              <a:gd name="connsiteX1096" fmla="*/ 9005209 w 12192000"/>
              <a:gd name="connsiteY1096" fmla="*/ 1513023 h 2210635"/>
              <a:gd name="connsiteX1097" fmla="*/ 8998222 w 12192000"/>
              <a:gd name="connsiteY1097" fmla="*/ 1511311 h 2210635"/>
              <a:gd name="connsiteX1098" fmla="*/ 8991870 w 12192000"/>
              <a:gd name="connsiteY1098" fmla="*/ 1510169 h 2210635"/>
              <a:gd name="connsiteX1099" fmla="*/ 8984883 w 12192000"/>
              <a:gd name="connsiteY1099" fmla="*/ 1507886 h 2210635"/>
              <a:gd name="connsiteX1100" fmla="*/ 8992505 w 12192000"/>
              <a:gd name="connsiteY1100" fmla="*/ 1521013 h 2210635"/>
              <a:gd name="connsiteX1101" fmla="*/ 9000128 w 12192000"/>
              <a:gd name="connsiteY1101" fmla="*/ 1534140 h 2210635"/>
              <a:gd name="connsiteX1102" fmla="*/ 9008385 w 12192000"/>
              <a:gd name="connsiteY1102" fmla="*/ 1546696 h 2210635"/>
              <a:gd name="connsiteX1103" fmla="*/ 9016008 w 12192000"/>
              <a:gd name="connsiteY1103" fmla="*/ 1559823 h 2210635"/>
              <a:gd name="connsiteX1104" fmla="*/ 9023630 w 12192000"/>
              <a:gd name="connsiteY1104" fmla="*/ 1572950 h 2210635"/>
              <a:gd name="connsiteX1105" fmla="*/ 9031252 w 12192000"/>
              <a:gd name="connsiteY1105" fmla="*/ 1586077 h 2210635"/>
              <a:gd name="connsiteX1106" fmla="*/ 9038875 w 12192000"/>
              <a:gd name="connsiteY1106" fmla="*/ 1598063 h 2210635"/>
              <a:gd name="connsiteX1107" fmla="*/ 9047132 w 12192000"/>
              <a:gd name="connsiteY1107" fmla="*/ 1611190 h 2210635"/>
              <a:gd name="connsiteX1108" fmla="*/ 9036334 w 12192000"/>
              <a:gd name="connsiteY1108" fmla="*/ 1609477 h 2210635"/>
              <a:gd name="connsiteX1109" fmla="*/ 9024900 w 12192000"/>
              <a:gd name="connsiteY1109" fmla="*/ 1606624 h 2210635"/>
              <a:gd name="connsiteX1110" fmla="*/ 9014737 w 12192000"/>
              <a:gd name="connsiteY1110" fmla="*/ 1603770 h 2210635"/>
              <a:gd name="connsiteX1111" fmla="*/ 9003939 w 12192000"/>
              <a:gd name="connsiteY1111" fmla="*/ 1601487 h 2210635"/>
              <a:gd name="connsiteX1112" fmla="*/ 9012832 w 12192000"/>
              <a:gd name="connsiteY1112" fmla="*/ 1616326 h 2210635"/>
              <a:gd name="connsiteX1113" fmla="*/ 9021089 w 12192000"/>
              <a:gd name="connsiteY1113" fmla="*/ 1630595 h 2210635"/>
              <a:gd name="connsiteX1114" fmla="*/ 9029982 w 12192000"/>
              <a:gd name="connsiteY1114" fmla="*/ 1644863 h 2210635"/>
              <a:gd name="connsiteX1115" fmla="*/ 9038875 w 12192000"/>
              <a:gd name="connsiteY1115" fmla="*/ 1659131 h 2210635"/>
              <a:gd name="connsiteX1116" fmla="*/ 9047132 w 12192000"/>
              <a:gd name="connsiteY1116" fmla="*/ 1673400 h 2210635"/>
              <a:gd name="connsiteX1117" fmla="*/ 9055390 w 12192000"/>
              <a:gd name="connsiteY1117" fmla="*/ 1687668 h 2210635"/>
              <a:gd name="connsiteX1118" fmla="*/ 9064918 w 12192000"/>
              <a:gd name="connsiteY1118" fmla="*/ 1702507 h 2210635"/>
              <a:gd name="connsiteX1119" fmla="*/ 9073175 w 12192000"/>
              <a:gd name="connsiteY1119" fmla="*/ 1716776 h 2210635"/>
              <a:gd name="connsiteX1120" fmla="*/ 9047767 w 12192000"/>
              <a:gd name="connsiteY1120" fmla="*/ 1710498 h 2210635"/>
              <a:gd name="connsiteX1121" fmla="*/ 9022995 w 12192000"/>
              <a:gd name="connsiteY1121" fmla="*/ 1704790 h 2210635"/>
              <a:gd name="connsiteX1122" fmla="*/ 8997587 w 12192000"/>
              <a:gd name="connsiteY1122" fmla="*/ 1699083 h 2210635"/>
              <a:gd name="connsiteX1123" fmla="*/ 8972814 w 12192000"/>
              <a:gd name="connsiteY1123" fmla="*/ 1693376 h 2210635"/>
              <a:gd name="connsiteX1124" fmla="*/ 8972814 w 12192000"/>
              <a:gd name="connsiteY1124" fmla="*/ 1769854 h 2210635"/>
              <a:gd name="connsiteX1125" fmla="*/ 9018548 w 12192000"/>
              <a:gd name="connsiteY1125" fmla="*/ 1772137 h 2210635"/>
              <a:gd name="connsiteX1126" fmla="*/ 9063012 w 12192000"/>
              <a:gd name="connsiteY1126" fmla="*/ 1774991 h 2210635"/>
              <a:gd name="connsiteX1127" fmla="*/ 9108746 w 12192000"/>
              <a:gd name="connsiteY1127" fmla="*/ 1776703 h 2210635"/>
              <a:gd name="connsiteX1128" fmla="*/ 9154481 w 12192000"/>
              <a:gd name="connsiteY1128" fmla="*/ 1778986 h 2210635"/>
              <a:gd name="connsiteX1129" fmla="*/ 9200215 w 12192000"/>
              <a:gd name="connsiteY1129" fmla="*/ 1780698 h 2210635"/>
              <a:gd name="connsiteX1130" fmla="*/ 9245949 w 12192000"/>
              <a:gd name="connsiteY1130" fmla="*/ 1782411 h 2210635"/>
              <a:gd name="connsiteX1131" fmla="*/ 9291684 w 12192000"/>
              <a:gd name="connsiteY1131" fmla="*/ 1784123 h 2210635"/>
              <a:gd name="connsiteX1132" fmla="*/ 9337418 w 12192000"/>
              <a:gd name="connsiteY1132" fmla="*/ 1785264 h 2210635"/>
              <a:gd name="connsiteX1133" fmla="*/ 9337418 w 12192000"/>
              <a:gd name="connsiteY1133" fmla="*/ 1665980 h 2210635"/>
              <a:gd name="connsiteX1134" fmla="*/ 9315186 w 12192000"/>
              <a:gd name="connsiteY1134" fmla="*/ 1669405 h 2210635"/>
              <a:gd name="connsiteX1135" fmla="*/ 9292319 w 12192000"/>
              <a:gd name="connsiteY1135" fmla="*/ 1672258 h 2210635"/>
              <a:gd name="connsiteX1136" fmla="*/ 9270722 w 12192000"/>
              <a:gd name="connsiteY1136" fmla="*/ 1675683 h 2210635"/>
              <a:gd name="connsiteX1137" fmla="*/ 9248490 w 12192000"/>
              <a:gd name="connsiteY1137" fmla="*/ 1679107 h 2210635"/>
              <a:gd name="connsiteX1138" fmla="*/ 9226258 w 12192000"/>
              <a:gd name="connsiteY1138" fmla="*/ 1681961 h 2210635"/>
              <a:gd name="connsiteX1139" fmla="*/ 9203391 w 12192000"/>
              <a:gd name="connsiteY1139" fmla="*/ 1685385 h 2210635"/>
              <a:gd name="connsiteX1140" fmla="*/ 9181159 w 12192000"/>
              <a:gd name="connsiteY1140" fmla="*/ 1687668 h 2210635"/>
              <a:gd name="connsiteX1141" fmla="*/ 9158927 w 12192000"/>
              <a:gd name="connsiteY1141" fmla="*/ 1691093 h 2210635"/>
              <a:gd name="connsiteX1142" fmla="*/ 9174172 w 12192000"/>
              <a:gd name="connsiteY1142" fmla="*/ 1667122 h 2210635"/>
              <a:gd name="connsiteX1143" fmla="*/ 9189417 w 12192000"/>
              <a:gd name="connsiteY1143" fmla="*/ 1643722 h 2210635"/>
              <a:gd name="connsiteX1144" fmla="*/ 9204661 w 12192000"/>
              <a:gd name="connsiteY1144" fmla="*/ 1619751 h 2210635"/>
              <a:gd name="connsiteX1145" fmla="*/ 9219906 w 12192000"/>
              <a:gd name="connsiteY1145" fmla="*/ 1594638 h 2210635"/>
              <a:gd name="connsiteX1146" fmla="*/ 9235151 w 12192000"/>
              <a:gd name="connsiteY1146" fmla="*/ 1570667 h 2210635"/>
              <a:gd name="connsiteX1147" fmla="*/ 9250396 w 12192000"/>
              <a:gd name="connsiteY1147" fmla="*/ 1546696 h 2210635"/>
              <a:gd name="connsiteX1148" fmla="*/ 9265641 w 12192000"/>
              <a:gd name="connsiteY1148" fmla="*/ 1523296 h 2210635"/>
              <a:gd name="connsiteX1149" fmla="*/ 9280885 w 12192000"/>
              <a:gd name="connsiteY1149" fmla="*/ 1499325 h 2210635"/>
              <a:gd name="connsiteX1150" fmla="*/ 9261829 w 12192000"/>
              <a:gd name="connsiteY1150" fmla="*/ 1501608 h 2210635"/>
              <a:gd name="connsiteX1151" fmla="*/ 9244044 w 12192000"/>
              <a:gd name="connsiteY1151" fmla="*/ 1504462 h 2210635"/>
              <a:gd name="connsiteX1152" fmla="*/ 9224988 w 12192000"/>
              <a:gd name="connsiteY1152" fmla="*/ 1507316 h 2210635"/>
              <a:gd name="connsiteX1153" fmla="*/ 9205932 w 12192000"/>
              <a:gd name="connsiteY1153" fmla="*/ 1509598 h 2210635"/>
              <a:gd name="connsiteX1154" fmla="*/ 9219271 w 12192000"/>
              <a:gd name="connsiteY1154" fmla="*/ 1487911 h 2210635"/>
              <a:gd name="connsiteX1155" fmla="*/ 9233245 w 12192000"/>
              <a:gd name="connsiteY1155" fmla="*/ 1466793 h 2210635"/>
              <a:gd name="connsiteX1156" fmla="*/ 9246585 w 12192000"/>
              <a:gd name="connsiteY1156" fmla="*/ 1445105 h 2210635"/>
              <a:gd name="connsiteX1157" fmla="*/ 9260559 w 12192000"/>
              <a:gd name="connsiteY1157" fmla="*/ 1423988 h 2210635"/>
              <a:gd name="connsiteX1158" fmla="*/ 9274533 w 12192000"/>
              <a:gd name="connsiteY1158" fmla="*/ 1401729 h 2210635"/>
              <a:gd name="connsiteX1159" fmla="*/ 9287872 w 12192000"/>
              <a:gd name="connsiteY1159" fmla="*/ 1380612 h 2210635"/>
              <a:gd name="connsiteX1160" fmla="*/ 9301847 w 12192000"/>
              <a:gd name="connsiteY1160" fmla="*/ 1358924 h 2210635"/>
              <a:gd name="connsiteX1161" fmla="*/ 9315186 w 12192000"/>
              <a:gd name="connsiteY1161" fmla="*/ 1336665 h 2210635"/>
              <a:gd name="connsiteX1162" fmla="*/ 9303117 w 12192000"/>
              <a:gd name="connsiteY1162" fmla="*/ 1338948 h 2210635"/>
              <a:gd name="connsiteX1163" fmla="*/ 9291684 w 12192000"/>
              <a:gd name="connsiteY1163" fmla="*/ 1341231 h 2210635"/>
              <a:gd name="connsiteX1164" fmla="*/ 9279615 w 12192000"/>
              <a:gd name="connsiteY1164" fmla="*/ 1342373 h 2210635"/>
              <a:gd name="connsiteX1165" fmla="*/ 9267546 w 12192000"/>
              <a:gd name="connsiteY1165" fmla="*/ 1344656 h 2210635"/>
              <a:gd name="connsiteX1166" fmla="*/ 9282791 w 12192000"/>
              <a:gd name="connsiteY1166" fmla="*/ 1320685 h 2210635"/>
              <a:gd name="connsiteX1167" fmla="*/ 9298036 w 12192000"/>
              <a:gd name="connsiteY1167" fmla="*/ 1297284 h 2210635"/>
              <a:gd name="connsiteX1168" fmla="*/ 9312645 w 12192000"/>
              <a:gd name="connsiteY1168" fmla="*/ 1273314 h 2210635"/>
              <a:gd name="connsiteX1169" fmla="*/ 9327890 w 12192000"/>
              <a:gd name="connsiteY1169" fmla="*/ 1249913 h 2210635"/>
              <a:gd name="connsiteX1170" fmla="*/ 9341864 w 12192000"/>
              <a:gd name="connsiteY1170" fmla="*/ 1225942 h 2210635"/>
              <a:gd name="connsiteX1171" fmla="*/ 9357109 w 12192000"/>
              <a:gd name="connsiteY1171" fmla="*/ 1202542 h 2210635"/>
              <a:gd name="connsiteX1172" fmla="*/ 9372354 w 12192000"/>
              <a:gd name="connsiteY1172" fmla="*/ 1179142 h 2210635"/>
              <a:gd name="connsiteX1173" fmla="*/ 9386963 w 12192000"/>
              <a:gd name="connsiteY1173" fmla="*/ 1155742 h 2210635"/>
              <a:gd name="connsiteX1174" fmla="*/ 9402208 w 12192000"/>
              <a:gd name="connsiteY1174" fmla="*/ 1179713 h 2210635"/>
              <a:gd name="connsiteX1175" fmla="*/ 9417453 w 12192000"/>
              <a:gd name="connsiteY1175" fmla="*/ 1204254 h 2210635"/>
              <a:gd name="connsiteX1176" fmla="*/ 9432063 w 12192000"/>
              <a:gd name="connsiteY1176" fmla="*/ 1228225 h 2210635"/>
              <a:gd name="connsiteX1177" fmla="*/ 9447307 w 12192000"/>
              <a:gd name="connsiteY1177" fmla="*/ 1252767 h 2210635"/>
              <a:gd name="connsiteX1178" fmla="*/ 9461917 w 12192000"/>
              <a:gd name="connsiteY1178" fmla="*/ 1276738 h 2210635"/>
              <a:gd name="connsiteX1179" fmla="*/ 9477162 w 12192000"/>
              <a:gd name="connsiteY1179" fmla="*/ 1301280 h 2210635"/>
              <a:gd name="connsiteX1180" fmla="*/ 9492406 w 12192000"/>
              <a:gd name="connsiteY1180" fmla="*/ 1325251 h 2210635"/>
              <a:gd name="connsiteX1181" fmla="*/ 9507016 w 12192000"/>
              <a:gd name="connsiteY1181" fmla="*/ 1349222 h 2210635"/>
              <a:gd name="connsiteX1182" fmla="*/ 9495582 w 12192000"/>
              <a:gd name="connsiteY1182" fmla="*/ 1346939 h 2210635"/>
              <a:gd name="connsiteX1183" fmla="*/ 9482878 w 12192000"/>
              <a:gd name="connsiteY1183" fmla="*/ 1345226 h 2210635"/>
              <a:gd name="connsiteX1184" fmla="*/ 9470810 w 12192000"/>
              <a:gd name="connsiteY1184" fmla="*/ 1342373 h 2210635"/>
              <a:gd name="connsiteX1185" fmla="*/ 9459376 w 12192000"/>
              <a:gd name="connsiteY1185" fmla="*/ 1340090 h 2210635"/>
              <a:gd name="connsiteX1186" fmla="*/ 9473350 w 12192000"/>
              <a:gd name="connsiteY1186" fmla="*/ 1362919 h 2210635"/>
              <a:gd name="connsiteX1187" fmla="*/ 9486690 w 12192000"/>
              <a:gd name="connsiteY1187" fmla="*/ 1384607 h 2210635"/>
              <a:gd name="connsiteX1188" fmla="*/ 9500664 w 12192000"/>
              <a:gd name="connsiteY1188" fmla="*/ 1406866 h 2210635"/>
              <a:gd name="connsiteX1189" fmla="*/ 9514638 w 12192000"/>
              <a:gd name="connsiteY1189" fmla="*/ 1429125 h 2210635"/>
              <a:gd name="connsiteX1190" fmla="*/ 9527977 w 12192000"/>
              <a:gd name="connsiteY1190" fmla="*/ 1451383 h 2210635"/>
              <a:gd name="connsiteX1191" fmla="*/ 9541952 w 12192000"/>
              <a:gd name="connsiteY1191" fmla="*/ 1473642 h 2210635"/>
              <a:gd name="connsiteX1192" fmla="*/ 9555291 w 12192000"/>
              <a:gd name="connsiteY1192" fmla="*/ 1495901 h 2210635"/>
              <a:gd name="connsiteX1193" fmla="*/ 9569265 w 12192000"/>
              <a:gd name="connsiteY1193" fmla="*/ 1517589 h 2210635"/>
              <a:gd name="connsiteX1194" fmla="*/ 9550209 w 12192000"/>
              <a:gd name="connsiteY1194" fmla="*/ 1514164 h 2210635"/>
              <a:gd name="connsiteX1195" fmla="*/ 9531153 w 12192000"/>
              <a:gd name="connsiteY1195" fmla="*/ 1510740 h 2210635"/>
              <a:gd name="connsiteX1196" fmla="*/ 9512098 w 12192000"/>
              <a:gd name="connsiteY1196" fmla="*/ 1507316 h 2210635"/>
              <a:gd name="connsiteX1197" fmla="*/ 9493042 w 12192000"/>
              <a:gd name="connsiteY1197" fmla="*/ 1503891 h 2210635"/>
              <a:gd name="connsiteX1198" fmla="*/ 9508286 w 12192000"/>
              <a:gd name="connsiteY1198" fmla="*/ 1528433 h 2210635"/>
              <a:gd name="connsiteX1199" fmla="*/ 9523531 w 12192000"/>
              <a:gd name="connsiteY1199" fmla="*/ 1552974 h 2210635"/>
              <a:gd name="connsiteX1200" fmla="*/ 9539411 w 12192000"/>
              <a:gd name="connsiteY1200" fmla="*/ 1577516 h 2210635"/>
              <a:gd name="connsiteX1201" fmla="*/ 9554656 w 12192000"/>
              <a:gd name="connsiteY1201" fmla="*/ 1602629 h 2210635"/>
              <a:gd name="connsiteX1202" fmla="*/ 9569901 w 12192000"/>
              <a:gd name="connsiteY1202" fmla="*/ 1627170 h 2210635"/>
              <a:gd name="connsiteX1203" fmla="*/ 9585145 w 12192000"/>
              <a:gd name="connsiteY1203" fmla="*/ 1651712 h 2210635"/>
              <a:gd name="connsiteX1204" fmla="*/ 9600390 w 12192000"/>
              <a:gd name="connsiteY1204" fmla="*/ 1676254 h 2210635"/>
              <a:gd name="connsiteX1205" fmla="*/ 9615635 w 12192000"/>
              <a:gd name="connsiteY1205" fmla="*/ 1700795 h 2210635"/>
              <a:gd name="connsiteX1206" fmla="*/ 9593403 w 12192000"/>
              <a:gd name="connsiteY1206" fmla="*/ 1696800 h 2210635"/>
              <a:gd name="connsiteX1207" fmla="*/ 9570536 w 12192000"/>
              <a:gd name="connsiteY1207" fmla="*/ 1693376 h 2210635"/>
              <a:gd name="connsiteX1208" fmla="*/ 9548939 w 12192000"/>
              <a:gd name="connsiteY1208" fmla="*/ 1689381 h 2210635"/>
              <a:gd name="connsiteX1209" fmla="*/ 9526707 w 12192000"/>
              <a:gd name="connsiteY1209" fmla="*/ 1685385 h 2210635"/>
              <a:gd name="connsiteX1210" fmla="*/ 9504475 w 12192000"/>
              <a:gd name="connsiteY1210" fmla="*/ 1680819 h 2210635"/>
              <a:gd name="connsiteX1211" fmla="*/ 9481608 w 12192000"/>
              <a:gd name="connsiteY1211" fmla="*/ 1676254 h 2210635"/>
              <a:gd name="connsiteX1212" fmla="*/ 9459376 w 12192000"/>
              <a:gd name="connsiteY1212" fmla="*/ 1672258 h 2210635"/>
              <a:gd name="connsiteX1213" fmla="*/ 9437144 w 12192000"/>
              <a:gd name="connsiteY1213" fmla="*/ 1668263 h 2210635"/>
              <a:gd name="connsiteX1214" fmla="*/ 9437144 w 12192000"/>
              <a:gd name="connsiteY1214" fmla="*/ 1787547 h 2210635"/>
              <a:gd name="connsiteX1215" fmla="*/ 9493677 w 12192000"/>
              <a:gd name="connsiteY1215" fmla="*/ 1788689 h 2210635"/>
              <a:gd name="connsiteX1216" fmla="*/ 9549574 w 12192000"/>
              <a:gd name="connsiteY1216" fmla="*/ 1789259 h 2210635"/>
              <a:gd name="connsiteX1217" fmla="*/ 9605472 w 12192000"/>
              <a:gd name="connsiteY1217" fmla="*/ 1789259 h 2210635"/>
              <a:gd name="connsiteX1218" fmla="*/ 9662004 w 12192000"/>
              <a:gd name="connsiteY1218" fmla="*/ 1789259 h 2210635"/>
              <a:gd name="connsiteX1219" fmla="*/ 9718537 w 12192000"/>
              <a:gd name="connsiteY1219" fmla="*/ 1788689 h 2210635"/>
              <a:gd name="connsiteX1220" fmla="*/ 9775070 w 12192000"/>
              <a:gd name="connsiteY1220" fmla="*/ 1787547 h 2210635"/>
              <a:gd name="connsiteX1221" fmla="*/ 9831602 w 12192000"/>
              <a:gd name="connsiteY1221" fmla="*/ 1786976 h 2210635"/>
              <a:gd name="connsiteX1222" fmla="*/ 9887500 w 12192000"/>
              <a:gd name="connsiteY1222" fmla="*/ 1785264 h 2210635"/>
              <a:gd name="connsiteX1223" fmla="*/ 9887500 w 12192000"/>
              <a:gd name="connsiteY1223" fmla="*/ 1586077 h 2210635"/>
              <a:gd name="connsiteX1224" fmla="*/ 9854470 w 12192000"/>
              <a:gd name="connsiteY1224" fmla="*/ 1592926 h 2210635"/>
              <a:gd name="connsiteX1225" fmla="*/ 9820804 w 12192000"/>
              <a:gd name="connsiteY1225" fmla="*/ 1599775 h 2210635"/>
              <a:gd name="connsiteX1226" fmla="*/ 9787774 w 12192000"/>
              <a:gd name="connsiteY1226" fmla="*/ 1606053 h 2210635"/>
              <a:gd name="connsiteX1227" fmla="*/ 9754108 w 12192000"/>
              <a:gd name="connsiteY1227" fmla="*/ 1612902 h 2210635"/>
              <a:gd name="connsiteX1228" fmla="*/ 9721078 w 12192000"/>
              <a:gd name="connsiteY1228" fmla="*/ 1618609 h 2210635"/>
              <a:gd name="connsiteX1229" fmla="*/ 9688048 w 12192000"/>
              <a:gd name="connsiteY1229" fmla="*/ 1624887 h 2210635"/>
              <a:gd name="connsiteX1230" fmla="*/ 9654382 w 12192000"/>
              <a:gd name="connsiteY1230" fmla="*/ 1631165 h 2210635"/>
              <a:gd name="connsiteX1231" fmla="*/ 9620716 w 12192000"/>
              <a:gd name="connsiteY1231" fmla="*/ 1636873 h 2210635"/>
              <a:gd name="connsiteX1232" fmla="*/ 9643584 w 12192000"/>
              <a:gd name="connsiteY1232" fmla="*/ 1600346 h 2210635"/>
              <a:gd name="connsiteX1233" fmla="*/ 9666451 w 12192000"/>
              <a:gd name="connsiteY1233" fmla="*/ 1563248 h 2210635"/>
              <a:gd name="connsiteX1234" fmla="*/ 9689318 w 12192000"/>
              <a:gd name="connsiteY1234" fmla="*/ 1526721 h 2210635"/>
              <a:gd name="connsiteX1235" fmla="*/ 9712185 w 12192000"/>
              <a:gd name="connsiteY1235" fmla="*/ 1489623 h 2210635"/>
              <a:gd name="connsiteX1236" fmla="*/ 9735052 w 12192000"/>
              <a:gd name="connsiteY1236" fmla="*/ 1453096 h 2210635"/>
              <a:gd name="connsiteX1237" fmla="*/ 9757919 w 12192000"/>
              <a:gd name="connsiteY1237" fmla="*/ 1416568 h 2210635"/>
              <a:gd name="connsiteX1238" fmla="*/ 9780786 w 12192000"/>
              <a:gd name="connsiteY1238" fmla="*/ 1379471 h 2210635"/>
              <a:gd name="connsiteX1239" fmla="*/ 9803654 w 12192000"/>
              <a:gd name="connsiteY1239" fmla="*/ 1341802 h 2210635"/>
              <a:gd name="connsiteX1240" fmla="*/ 9775705 w 12192000"/>
              <a:gd name="connsiteY1240" fmla="*/ 1346939 h 2210635"/>
              <a:gd name="connsiteX1241" fmla="*/ 9747756 w 12192000"/>
              <a:gd name="connsiteY1241" fmla="*/ 1352646 h 2210635"/>
              <a:gd name="connsiteX1242" fmla="*/ 9719172 w 12192000"/>
              <a:gd name="connsiteY1242" fmla="*/ 1358353 h 2210635"/>
              <a:gd name="connsiteX1243" fmla="*/ 9691224 w 12192000"/>
              <a:gd name="connsiteY1243" fmla="*/ 1363490 h 2210635"/>
              <a:gd name="connsiteX1244" fmla="*/ 9710915 w 12192000"/>
              <a:gd name="connsiteY1244" fmla="*/ 1329816 h 2210635"/>
              <a:gd name="connsiteX1245" fmla="*/ 9731241 w 12192000"/>
              <a:gd name="connsiteY1245" fmla="*/ 1297284 h 2210635"/>
              <a:gd name="connsiteX1246" fmla="*/ 9752203 w 12192000"/>
              <a:gd name="connsiteY1246" fmla="*/ 1264182 h 2210635"/>
              <a:gd name="connsiteX1247" fmla="*/ 9772529 w 12192000"/>
              <a:gd name="connsiteY1247" fmla="*/ 1231079 h 2210635"/>
              <a:gd name="connsiteX1248" fmla="*/ 9793490 w 12192000"/>
              <a:gd name="connsiteY1248" fmla="*/ 1197976 h 2210635"/>
              <a:gd name="connsiteX1249" fmla="*/ 9813817 w 12192000"/>
              <a:gd name="connsiteY1249" fmla="*/ 1164303 h 2210635"/>
              <a:gd name="connsiteX1250" fmla="*/ 9833508 w 12192000"/>
              <a:gd name="connsiteY1250" fmla="*/ 1131771 h 2210635"/>
              <a:gd name="connsiteX1251" fmla="*/ 9854470 w 12192000"/>
              <a:gd name="connsiteY1251" fmla="*/ 1098097 h 2210635"/>
              <a:gd name="connsiteX1252" fmla="*/ 9836684 w 12192000"/>
              <a:gd name="connsiteY1252" fmla="*/ 1101522 h 2210635"/>
              <a:gd name="connsiteX1253" fmla="*/ 9818898 w 12192000"/>
              <a:gd name="connsiteY1253" fmla="*/ 1104946 h 2210635"/>
              <a:gd name="connsiteX1254" fmla="*/ 9801113 w 12192000"/>
              <a:gd name="connsiteY1254" fmla="*/ 1108371 h 2210635"/>
              <a:gd name="connsiteX1255" fmla="*/ 9783327 w 12192000"/>
              <a:gd name="connsiteY1255" fmla="*/ 1111795 h 2210635"/>
              <a:gd name="connsiteX1256" fmla="*/ 9805559 w 12192000"/>
              <a:gd name="connsiteY1256" fmla="*/ 1076409 h 2210635"/>
              <a:gd name="connsiteX1257" fmla="*/ 9828426 w 12192000"/>
              <a:gd name="connsiteY1257" fmla="*/ 1039882 h 2210635"/>
              <a:gd name="connsiteX1258" fmla="*/ 9850658 w 12192000"/>
              <a:gd name="connsiteY1258" fmla="*/ 1002784 h 2210635"/>
              <a:gd name="connsiteX1259" fmla="*/ 9872255 w 12192000"/>
              <a:gd name="connsiteY1259" fmla="*/ 966828 h 2210635"/>
              <a:gd name="connsiteX1260" fmla="*/ 9894487 w 12192000"/>
              <a:gd name="connsiteY1260" fmla="*/ 930301 h 2210635"/>
              <a:gd name="connsiteX1261" fmla="*/ 9917354 w 12192000"/>
              <a:gd name="connsiteY1261" fmla="*/ 894344 h 2210635"/>
              <a:gd name="connsiteX1262" fmla="*/ 9939586 w 12192000"/>
              <a:gd name="connsiteY1262" fmla="*/ 857247 h 2210635"/>
              <a:gd name="connsiteX1263" fmla="*/ 9961818 w 12192000"/>
              <a:gd name="connsiteY1263" fmla="*/ 821290 h 2210635"/>
              <a:gd name="connsiteX1264" fmla="*/ 9983415 w 12192000"/>
              <a:gd name="connsiteY1264" fmla="*/ 856105 h 2210635"/>
              <a:gd name="connsiteX1265" fmla="*/ 10006282 w 12192000"/>
              <a:gd name="connsiteY1265" fmla="*/ 890920 h 2210635"/>
              <a:gd name="connsiteX1266" fmla="*/ 10028514 w 12192000"/>
              <a:gd name="connsiteY1266" fmla="*/ 925735 h 2210635"/>
              <a:gd name="connsiteX1267" fmla="*/ 10050746 w 12192000"/>
              <a:gd name="connsiteY1267" fmla="*/ 960550 h 2210635"/>
              <a:gd name="connsiteX1268" fmla="*/ 10073613 w 12192000"/>
              <a:gd name="connsiteY1268" fmla="*/ 995365 h 2210635"/>
              <a:gd name="connsiteX1269" fmla="*/ 10095845 w 12192000"/>
              <a:gd name="connsiteY1269" fmla="*/ 1029609 h 2210635"/>
              <a:gd name="connsiteX1270" fmla="*/ 10118077 w 12192000"/>
              <a:gd name="connsiteY1270" fmla="*/ 1064424 h 2210635"/>
              <a:gd name="connsiteX1271" fmla="*/ 10139674 w 12192000"/>
              <a:gd name="connsiteY1271" fmla="*/ 1098668 h 2210635"/>
              <a:gd name="connsiteX1272" fmla="*/ 10122523 w 12192000"/>
              <a:gd name="connsiteY1272" fmla="*/ 1096956 h 2210635"/>
              <a:gd name="connsiteX1273" fmla="*/ 10104738 w 12192000"/>
              <a:gd name="connsiteY1273" fmla="*/ 1094673 h 2210635"/>
              <a:gd name="connsiteX1274" fmla="*/ 10086317 w 12192000"/>
              <a:gd name="connsiteY1274" fmla="*/ 1092390 h 2210635"/>
              <a:gd name="connsiteX1275" fmla="*/ 10069167 w 12192000"/>
              <a:gd name="connsiteY1275" fmla="*/ 1090678 h 2210635"/>
              <a:gd name="connsiteX1276" fmla="*/ 10089493 w 12192000"/>
              <a:gd name="connsiteY1276" fmla="*/ 1122068 h 2210635"/>
              <a:gd name="connsiteX1277" fmla="*/ 10110455 w 12192000"/>
              <a:gd name="connsiteY1277" fmla="*/ 1153459 h 2210635"/>
              <a:gd name="connsiteX1278" fmla="*/ 10130781 w 12192000"/>
              <a:gd name="connsiteY1278" fmla="*/ 1185991 h 2210635"/>
              <a:gd name="connsiteX1279" fmla="*/ 10150472 w 12192000"/>
              <a:gd name="connsiteY1279" fmla="*/ 1217381 h 2210635"/>
              <a:gd name="connsiteX1280" fmla="*/ 10171434 w 12192000"/>
              <a:gd name="connsiteY1280" fmla="*/ 1248772 h 2210635"/>
              <a:gd name="connsiteX1281" fmla="*/ 10191760 w 12192000"/>
              <a:gd name="connsiteY1281" fmla="*/ 1280162 h 2210635"/>
              <a:gd name="connsiteX1282" fmla="*/ 10212086 w 12192000"/>
              <a:gd name="connsiteY1282" fmla="*/ 1312124 h 2210635"/>
              <a:gd name="connsiteX1283" fmla="*/ 10233048 w 12192000"/>
              <a:gd name="connsiteY1283" fmla="*/ 1343514 h 2210635"/>
              <a:gd name="connsiteX1284" fmla="*/ 10204464 w 12192000"/>
              <a:gd name="connsiteY1284" fmla="*/ 1340090 h 2210635"/>
              <a:gd name="connsiteX1285" fmla="*/ 10176515 w 12192000"/>
              <a:gd name="connsiteY1285" fmla="*/ 1336665 h 2210635"/>
              <a:gd name="connsiteX1286" fmla="*/ 10147296 w 12192000"/>
              <a:gd name="connsiteY1286" fmla="*/ 1334382 h 2210635"/>
              <a:gd name="connsiteX1287" fmla="*/ 10119347 w 12192000"/>
              <a:gd name="connsiteY1287" fmla="*/ 1330958 h 2210635"/>
              <a:gd name="connsiteX1288" fmla="*/ 10142214 w 12192000"/>
              <a:gd name="connsiteY1288" fmla="*/ 1365773 h 2210635"/>
              <a:gd name="connsiteX1289" fmla="*/ 10165082 w 12192000"/>
              <a:gd name="connsiteY1289" fmla="*/ 1401159 h 2210635"/>
              <a:gd name="connsiteX1290" fmla="*/ 10187949 w 12192000"/>
              <a:gd name="connsiteY1290" fmla="*/ 1435973 h 2210635"/>
              <a:gd name="connsiteX1291" fmla="*/ 10210816 w 12192000"/>
              <a:gd name="connsiteY1291" fmla="*/ 1471930 h 2210635"/>
              <a:gd name="connsiteX1292" fmla="*/ 10233683 w 12192000"/>
              <a:gd name="connsiteY1292" fmla="*/ 1506745 h 2210635"/>
              <a:gd name="connsiteX1293" fmla="*/ 10256550 w 12192000"/>
              <a:gd name="connsiteY1293" fmla="*/ 1541560 h 2210635"/>
              <a:gd name="connsiteX1294" fmla="*/ 10279417 w 12192000"/>
              <a:gd name="connsiteY1294" fmla="*/ 1576375 h 2210635"/>
              <a:gd name="connsiteX1295" fmla="*/ 10302284 w 12192000"/>
              <a:gd name="connsiteY1295" fmla="*/ 1611760 h 2210635"/>
              <a:gd name="connsiteX1296" fmla="*/ 10268619 w 12192000"/>
              <a:gd name="connsiteY1296" fmla="*/ 1608336 h 2210635"/>
              <a:gd name="connsiteX1297" fmla="*/ 10236224 w 12192000"/>
              <a:gd name="connsiteY1297" fmla="*/ 1604341 h 2210635"/>
              <a:gd name="connsiteX1298" fmla="*/ 10202558 w 12192000"/>
              <a:gd name="connsiteY1298" fmla="*/ 1600916 h 2210635"/>
              <a:gd name="connsiteX1299" fmla="*/ 10168893 w 12192000"/>
              <a:gd name="connsiteY1299" fmla="*/ 1597492 h 2210635"/>
              <a:gd name="connsiteX1300" fmla="*/ 10135862 w 12192000"/>
              <a:gd name="connsiteY1300" fmla="*/ 1593497 h 2210635"/>
              <a:gd name="connsiteX1301" fmla="*/ 10102832 w 12192000"/>
              <a:gd name="connsiteY1301" fmla="*/ 1589502 h 2210635"/>
              <a:gd name="connsiteX1302" fmla="*/ 10069167 w 12192000"/>
              <a:gd name="connsiteY1302" fmla="*/ 1585506 h 2210635"/>
              <a:gd name="connsiteX1303" fmla="*/ 10036136 w 12192000"/>
              <a:gd name="connsiteY1303" fmla="*/ 1580941 h 2210635"/>
              <a:gd name="connsiteX1304" fmla="*/ 10036136 w 12192000"/>
              <a:gd name="connsiteY1304" fmla="*/ 1779557 h 2210635"/>
              <a:gd name="connsiteX1305" fmla="*/ 10082506 w 12192000"/>
              <a:gd name="connsiteY1305" fmla="*/ 1777274 h 2210635"/>
              <a:gd name="connsiteX1306" fmla="*/ 10130146 w 12192000"/>
              <a:gd name="connsiteY1306" fmla="*/ 1775562 h 2210635"/>
              <a:gd name="connsiteX1307" fmla="*/ 10177150 w 12192000"/>
              <a:gd name="connsiteY1307" fmla="*/ 1772708 h 2210635"/>
              <a:gd name="connsiteX1308" fmla="*/ 10224790 w 12192000"/>
              <a:gd name="connsiteY1308" fmla="*/ 1769284 h 2210635"/>
              <a:gd name="connsiteX1309" fmla="*/ 10271795 w 12192000"/>
              <a:gd name="connsiteY1309" fmla="*/ 1765859 h 2210635"/>
              <a:gd name="connsiteX1310" fmla="*/ 10318800 w 12192000"/>
              <a:gd name="connsiteY1310" fmla="*/ 1762435 h 2210635"/>
              <a:gd name="connsiteX1311" fmla="*/ 10366440 w 12192000"/>
              <a:gd name="connsiteY1311" fmla="*/ 1759010 h 2210635"/>
              <a:gd name="connsiteX1312" fmla="*/ 10412809 w 12192000"/>
              <a:gd name="connsiteY1312" fmla="*/ 1755015 h 2210635"/>
              <a:gd name="connsiteX1313" fmla="*/ 10412809 w 12192000"/>
              <a:gd name="connsiteY1313" fmla="*/ 1678537 h 2210635"/>
              <a:gd name="connsiteX1314" fmla="*/ 10387401 w 12192000"/>
              <a:gd name="connsiteY1314" fmla="*/ 1685385 h 2210635"/>
              <a:gd name="connsiteX1315" fmla="*/ 10362628 w 12192000"/>
              <a:gd name="connsiteY1315" fmla="*/ 1691093 h 2210635"/>
              <a:gd name="connsiteX1316" fmla="*/ 10337220 w 12192000"/>
              <a:gd name="connsiteY1316" fmla="*/ 1697942 h 2210635"/>
              <a:gd name="connsiteX1317" fmla="*/ 10312448 w 12192000"/>
              <a:gd name="connsiteY1317" fmla="*/ 1704220 h 2210635"/>
              <a:gd name="connsiteX1318" fmla="*/ 10320705 w 12192000"/>
              <a:gd name="connsiteY1318" fmla="*/ 1689951 h 2210635"/>
              <a:gd name="connsiteX1319" fmla="*/ 10328963 w 12192000"/>
              <a:gd name="connsiteY1319" fmla="*/ 1675683 h 2210635"/>
              <a:gd name="connsiteX1320" fmla="*/ 10337856 w 12192000"/>
              <a:gd name="connsiteY1320" fmla="*/ 1660273 h 2210635"/>
              <a:gd name="connsiteX1321" fmla="*/ 10346748 w 12192000"/>
              <a:gd name="connsiteY1321" fmla="*/ 1646005 h 2210635"/>
              <a:gd name="connsiteX1322" fmla="*/ 10355641 w 12192000"/>
              <a:gd name="connsiteY1322" fmla="*/ 1631736 h 2210635"/>
              <a:gd name="connsiteX1323" fmla="*/ 10363899 w 12192000"/>
              <a:gd name="connsiteY1323" fmla="*/ 1616897 h 2210635"/>
              <a:gd name="connsiteX1324" fmla="*/ 10372156 w 12192000"/>
              <a:gd name="connsiteY1324" fmla="*/ 1602629 h 2210635"/>
              <a:gd name="connsiteX1325" fmla="*/ 10381684 w 12192000"/>
              <a:gd name="connsiteY1325" fmla="*/ 1587789 h 2210635"/>
              <a:gd name="connsiteX1326" fmla="*/ 10370886 w 12192000"/>
              <a:gd name="connsiteY1326" fmla="*/ 1590643 h 2210635"/>
              <a:gd name="connsiteX1327" fmla="*/ 10359452 w 12192000"/>
              <a:gd name="connsiteY1327" fmla="*/ 1593497 h 2210635"/>
              <a:gd name="connsiteX1328" fmla="*/ 10348654 w 12192000"/>
              <a:gd name="connsiteY1328" fmla="*/ 1596350 h 2210635"/>
              <a:gd name="connsiteX1329" fmla="*/ 10337856 w 12192000"/>
              <a:gd name="connsiteY1329" fmla="*/ 1599204 h 2210635"/>
              <a:gd name="connsiteX1330" fmla="*/ 10346748 w 12192000"/>
              <a:gd name="connsiteY1330" fmla="*/ 1586077 h 2210635"/>
              <a:gd name="connsiteX1331" fmla="*/ 10354371 w 12192000"/>
              <a:gd name="connsiteY1331" fmla="*/ 1572380 h 2210635"/>
              <a:gd name="connsiteX1332" fmla="*/ 10361993 w 12192000"/>
              <a:gd name="connsiteY1332" fmla="*/ 1559253 h 2210635"/>
              <a:gd name="connsiteX1333" fmla="*/ 10368980 w 12192000"/>
              <a:gd name="connsiteY1333" fmla="*/ 1546126 h 2210635"/>
              <a:gd name="connsiteX1334" fmla="*/ 10376603 w 12192000"/>
              <a:gd name="connsiteY1334" fmla="*/ 1533569 h 2210635"/>
              <a:gd name="connsiteX1335" fmla="*/ 10384225 w 12192000"/>
              <a:gd name="connsiteY1335" fmla="*/ 1520442 h 2210635"/>
              <a:gd name="connsiteX1336" fmla="*/ 10393118 w 12192000"/>
              <a:gd name="connsiteY1336" fmla="*/ 1507316 h 2210635"/>
              <a:gd name="connsiteX1337" fmla="*/ 10400740 w 12192000"/>
              <a:gd name="connsiteY1337" fmla="*/ 1493618 h 2210635"/>
              <a:gd name="connsiteX1338" fmla="*/ 10393753 w 12192000"/>
              <a:gd name="connsiteY1338" fmla="*/ 1495901 h 2210635"/>
              <a:gd name="connsiteX1339" fmla="*/ 10386766 w 12192000"/>
              <a:gd name="connsiteY1339" fmla="*/ 1497613 h 2210635"/>
              <a:gd name="connsiteX1340" fmla="*/ 10379779 w 12192000"/>
              <a:gd name="connsiteY1340" fmla="*/ 1499325 h 2210635"/>
              <a:gd name="connsiteX1341" fmla="*/ 10372791 w 12192000"/>
              <a:gd name="connsiteY1341" fmla="*/ 1501037 h 2210635"/>
              <a:gd name="connsiteX1342" fmla="*/ 10382319 w 12192000"/>
              <a:gd name="connsiteY1342" fmla="*/ 1486769 h 2210635"/>
              <a:gd name="connsiteX1343" fmla="*/ 10390577 w 12192000"/>
              <a:gd name="connsiteY1343" fmla="*/ 1472501 h 2210635"/>
              <a:gd name="connsiteX1344" fmla="*/ 10398835 w 12192000"/>
              <a:gd name="connsiteY1344" fmla="*/ 1458232 h 2210635"/>
              <a:gd name="connsiteX1345" fmla="*/ 10407092 w 12192000"/>
              <a:gd name="connsiteY1345" fmla="*/ 1443393 h 2210635"/>
              <a:gd name="connsiteX1346" fmla="*/ 10415985 w 12192000"/>
              <a:gd name="connsiteY1346" fmla="*/ 1429125 h 2210635"/>
              <a:gd name="connsiteX1347" fmla="*/ 10424243 w 12192000"/>
              <a:gd name="connsiteY1347" fmla="*/ 1414856 h 2210635"/>
              <a:gd name="connsiteX1348" fmla="*/ 10432500 w 12192000"/>
              <a:gd name="connsiteY1348" fmla="*/ 1400588 h 2210635"/>
              <a:gd name="connsiteX1349" fmla="*/ 10440758 w 12192000"/>
              <a:gd name="connsiteY1349" fmla="*/ 1386319 h 2210635"/>
              <a:gd name="connsiteX1350" fmla="*/ 10458543 w 12192000"/>
              <a:gd name="connsiteY1350" fmla="*/ 1411432 h 2210635"/>
              <a:gd name="connsiteX1351" fmla="*/ 10475058 w 12192000"/>
              <a:gd name="connsiteY1351" fmla="*/ 1437686 h 2210635"/>
              <a:gd name="connsiteX1352" fmla="*/ 10492209 w 12192000"/>
              <a:gd name="connsiteY1352" fmla="*/ 1462798 h 2210635"/>
              <a:gd name="connsiteX1353" fmla="*/ 10508724 w 12192000"/>
              <a:gd name="connsiteY1353" fmla="*/ 1487911 h 2210635"/>
              <a:gd name="connsiteX1354" fmla="*/ 10501737 w 12192000"/>
              <a:gd name="connsiteY1354" fmla="*/ 1487911 h 2210635"/>
              <a:gd name="connsiteX1355" fmla="*/ 10496020 w 12192000"/>
              <a:gd name="connsiteY1355" fmla="*/ 1487340 h 2210635"/>
              <a:gd name="connsiteX1356" fmla="*/ 10489033 w 12192000"/>
              <a:gd name="connsiteY1356" fmla="*/ 1486769 h 2210635"/>
              <a:gd name="connsiteX1357" fmla="*/ 10482046 w 12192000"/>
              <a:gd name="connsiteY1357" fmla="*/ 1486198 h 2210635"/>
              <a:gd name="connsiteX1358" fmla="*/ 10497290 w 12192000"/>
              <a:gd name="connsiteY1358" fmla="*/ 1510169 h 2210635"/>
              <a:gd name="connsiteX1359" fmla="*/ 10513170 w 12192000"/>
              <a:gd name="connsiteY1359" fmla="*/ 1533569 h 2210635"/>
              <a:gd name="connsiteX1360" fmla="*/ 10528415 w 12192000"/>
              <a:gd name="connsiteY1360" fmla="*/ 1556399 h 2210635"/>
              <a:gd name="connsiteX1361" fmla="*/ 10543660 w 12192000"/>
              <a:gd name="connsiteY1361" fmla="*/ 1579799 h 2210635"/>
              <a:gd name="connsiteX1362" fmla="*/ 10532862 w 12192000"/>
              <a:gd name="connsiteY1362" fmla="*/ 1579228 h 2210635"/>
              <a:gd name="connsiteX1363" fmla="*/ 10522698 w 12192000"/>
              <a:gd name="connsiteY1363" fmla="*/ 1578658 h 2210635"/>
              <a:gd name="connsiteX1364" fmla="*/ 10511900 w 12192000"/>
              <a:gd name="connsiteY1364" fmla="*/ 1576945 h 2210635"/>
              <a:gd name="connsiteX1365" fmla="*/ 10501102 w 12192000"/>
              <a:gd name="connsiteY1365" fmla="*/ 1576375 h 2210635"/>
              <a:gd name="connsiteX1366" fmla="*/ 10509359 w 12192000"/>
              <a:gd name="connsiteY1366" fmla="*/ 1589502 h 2210635"/>
              <a:gd name="connsiteX1367" fmla="*/ 10518887 w 12192000"/>
              <a:gd name="connsiteY1367" fmla="*/ 1602629 h 2210635"/>
              <a:gd name="connsiteX1368" fmla="*/ 10527145 w 12192000"/>
              <a:gd name="connsiteY1368" fmla="*/ 1615185 h 2210635"/>
              <a:gd name="connsiteX1369" fmla="*/ 10535402 w 12192000"/>
              <a:gd name="connsiteY1369" fmla="*/ 1628312 h 2210635"/>
              <a:gd name="connsiteX1370" fmla="*/ 10544295 w 12192000"/>
              <a:gd name="connsiteY1370" fmla="*/ 1641439 h 2210635"/>
              <a:gd name="connsiteX1371" fmla="*/ 10553188 w 12192000"/>
              <a:gd name="connsiteY1371" fmla="*/ 1654566 h 2210635"/>
              <a:gd name="connsiteX1372" fmla="*/ 10562081 w 12192000"/>
              <a:gd name="connsiteY1372" fmla="*/ 1667122 h 2210635"/>
              <a:gd name="connsiteX1373" fmla="*/ 10570338 w 12192000"/>
              <a:gd name="connsiteY1373" fmla="*/ 1680249 h 2210635"/>
              <a:gd name="connsiteX1374" fmla="*/ 10545565 w 12192000"/>
              <a:gd name="connsiteY1374" fmla="*/ 1679107 h 2210635"/>
              <a:gd name="connsiteX1375" fmla="*/ 10520158 w 12192000"/>
              <a:gd name="connsiteY1375" fmla="*/ 1676824 h 2210635"/>
              <a:gd name="connsiteX1376" fmla="*/ 10494114 w 12192000"/>
              <a:gd name="connsiteY1376" fmla="*/ 1675112 h 2210635"/>
              <a:gd name="connsiteX1377" fmla="*/ 10469342 w 12192000"/>
              <a:gd name="connsiteY1377" fmla="*/ 1673400 h 2210635"/>
              <a:gd name="connsiteX1378" fmla="*/ 10469342 w 12192000"/>
              <a:gd name="connsiteY1378" fmla="*/ 1749308 h 2210635"/>
              <a:gd name="connsiteX1379" fmla="*/ 10515076 w 12192000"/>
              <a:gd name="connsiteY1379" fmla="*/ 1745313 h 2210635"/>
              <a:gd name="connsiteX1380" fmla="*/ 10560810 w 12192000"/>
              <a:gd name="connsiteY1380" fmla="*/ 1740747 h 2210635"/>
              <a:gd name="connsiteX1381" fmla="*/ 10606545 w 12192000"/>
              <a:gd name="connsiteY1381" fmla="*/ 1735039 h 2210635"/>
              <a:gd name="connsiteX1382" fmla="*/ 10652279 w 12192000"/>
              <a:gd name="connsiteY1382" fmla="*/ 1730474 h 2210635"/>
              <a:gd name="connsiteX1383" fmla="*/ 10698013 w 12192000"/>
              <a:gd name="connsiteY1383" fmla="*/ 1724766 h 2210635"/>
              <a:gd name="connsiteX1384" fmla="*/ 10743747 w 12192000"/>
              <a:gd name="connsiteY1384" fmla="*/ 1718488 h 2210635"/>
              <a:gd name="connsiteX1385" fmla="*/ 10788847 w 12192000"/>
              <a:gd name="connsiteY1385" fmla="*/ 1712781 h 2210635"/>
              <a:gd name="connsiteX1386" fmla="*/ 10834581 w 12192000"/>
              <a:gd name="connsiteY1386" fmla="*/ 1706503 h 2210635"/>
              <a:gd name="connsiteX1387" fmla="*/ 10834581 w 12192000"/>
              <a:gd name="connsiteY1387" fmla="*/ 1586648 h 2210635"/>
              <a:gd name="connsiteX1388" fmla="*/ 10811714 w 12192000"/>
              <a:gd name="connsiteY1388" fmla="*/ 1593497 h 2210635"/>
              <a:gd name="connsiteX1389" fmla="*/ 10790117 w 12192000"/>
              <a:gd name="connsiteY1389" fmla="*/ 1600346 h 2210635"/>
              <a:gd name="connsiteX1390" fmla="*/ 10767885 w 12192000"/>
              <a:gd name="connsiteY1390" fmla="*/ 1607765 h 2210635"/>
              <a:gd name="connsiteX1391" fmla="*/ 10745653 w 12192000"/>
              <a:gd name="connsiteY1391" fmla="*/ 1614614 h 2210635"/>
              <a:gd name="connsiteX1392" fmla="*/ 10722786 w 12192000"/>
              <a:gd name="connsiteY1392" fmla="*/ 1621463 h 2210635"/>
              <a:gd name="connsiteX1393" fmla="*/ 10700554 w 12192000"/>
              <a:gd name="connsiteY1393" fmla="*/ 1628312 h 2210635"/>
              <a:gd name="connsiteX1394" fmla="*/ 10678957 w 12192000"/>
              <a:gd name="connsiteY1394" fmla="*/ 1634590 h 2210635"/>
              <a:gd name="connsiteX1395" fmla="*/ 10656090 w 12192000"/>
              <a:gd name="connsiteY1395" fmla="*/ 1641439 h 2210635"/>
              <a:gd name="connsiteX1396" fmla="*/ 10671335 w 12192000"/>
              <a:gd name="connsiteY1396" fmla="*/ 1614614 h 2210635"/>
              <a:gd name="connsiteX1397" fmla="*/ 10687215 w 12192000"/>
              <a:gd name="connsiteY1397" fmla="*/ 1588931 h 2210635"/>
              <a:gd name="connsiteX1398" fmla="*/ 10702460 w 12192000"/>
              <a:gd name="connsiteY1398" fmla="*/ 1562106 h 2210635"/>
              <a:gd name="connsiteX1399" fmla="*/ 10717704 w 12192000"/>
              <a:gd name="connsiteY1399" fmla="*/ 1535282 h 2210635"/>
              <a:gd name="connsiteX1400" fmla="*/ 10732949 w 12192000"/>
              <a:gd name="connsiteY1400" fmla="*/ 1509598 h 2210635"/>
              <a:gd name="connsiteX1401" fmla="*/ 10748194 w 12192000"/>
              <a:gd name="connsiteY1401" fmla="*/ 1482774 h 2210635"/>
              <a:gd name="connsiteX1402" fmla="*/ 10763439 w 12192000"/>
              <a:gd name="connsiteY1402" fmla="*/ 1455949 h 2210635"/>
              <a:gd name="connsiteX1403" fmla="*/ 10778683 w 12192000"/>
              <a:gd name="connsiteY1403" fmla="*/ 1429125 h 2210635"/>
              <a:gd name="connsiteX1404" fmla="*/ 10759627 w 12192000"/>
              <a:gd name="connsiteY1404" fmla="*/ 1434832 h 2210635"/>
              <a:gd name="connsiteX1405" fmla="*/ 10740571 w 12192000"/>
              <a:gd name="connsiteY1405" fmla="*/ 1441110 h 2210635"/>
              <a:gd name="connsiteX1406" fmla="*/ 10721515 w 12192000"/>
              <a:gd name="connsiteY1406" fmla="*/ 1446247 h 2210635"/>
              <a:gd name="connsiteX1407" fmla="*/ 10702460 w 12192000"/>
              <a:gd name="connsiteY1407" fmla="*/ 1452525 h 2210635"/>
              <a:gd name="connsiteX1408" fmla="*/ 10715799 w 12192000"/>
              <a:gd name="connsiteY1408" fmla="*/ 1428554 h 2210635"/>
              <a:gd name="connsiteX1409" fmla="*/ 10730408 w 12192000"/>
              <a:gd name="connsiteY1409" fmla="*/ 1404583 h 2210635"/>
              <a:gd name="connsiteX1410" fmla="*/ 10744383 w 12192000"/>
              <a:gd name="connsiteY1410" fmla="*/ 1381183 h 2210635"/>
              <a:gd name="connsiteX1411" fmla="*/ 10757722 w 12192000"/>
              <a:gd name="connsiteY1411" fmla="*/ 1357212 h 2210635"/>
              <a:gd name="connsiteX1412" fmla="*/ 10771696 w 12192000"/>
              <a:gd name="connsiteY1412" fmla="*/ 1333241 h 2210635"/>
              <a:gd name="connsiteX1413" fmla="*/ 10785035 w 12192000"/>
              <a:gd name="connsiteY1413" fmla="*/ 1309270 h 2210635"/>
              <a:gd name="connsiteX1414" fmla="*/ 10799010 w 12192000"/>
              <a:gd name="connsiteY1414" fmla="*/ 1285870 h 2210635"/>
              <a:gd name="connsiteX1415" fmla="*/ 10812984 w 12192000"/>
              <a:gd name="connsiteY1415" fmla="*/ 1261899 h 2210635"/>
              <a:gd name="connsiteX1416" fmla="*/ 10800280 w 12192000"/>
              <a:gd name="connsiteY1416" fmla="*/ 1265894 h 2210635"/>
              <a:gd name="connsiteX1417" fmla="*/ 10788211 w 12192000"/>
              <a:gd name="connsiteY1417" fmla="*/ 1269318 h 2210635"/>
              <a:gd name="connsiteX1418" fmla="*/ 10776778 w 12192000"/>
              <a:gd name="connsiteY1418" fmla="*/ 1272743 h 2210635"/>
              <a:gd name="connsiteX1419" fmla="*/ 10764709 w 12192000"/>
              <a:gd name="connsiteY1419" fmla="*/ 1276738 h 2210635"/>
              <a:gd name="connsiteX1420" fmla="*/ 10779954 w 12192000"/>
              <a:gd name="connsiteY1420" fmla="*/ 1250484 h 2210635"/>
              <a:gd name="connsiteX1421" fmla="*/ 10794563 w 12192000"/>
              <a:gd name="connsiteY1421" fmla="*/ 1224801 h 2210635"/>
              <a:gd name="connsiteX1422" fmla="*/ 10809808 w 12192000"/>
              <a:gd name="connsiteY1422" fmla="*/ 1198547 h 2210635"/>
              <a:gd name="connsiteX1423" fmla="*/ 10825053 w 12192000"/>
              <a:gd name="connsiteY1423" fmla="*/ 1172293 h 2210635"/>
              <a:gd name="connsiteX1424" fmla="*/ 10839662 w 12192000"/>
              <a:gd name="connsiteY1424" fmla="*/ 1146039 h 2210635"/>
              <a:gd name="connsiteX1425" fmla="*/ 10854907 w 12192000"/>
              <a:gd name="connsiteY1425" fmla="*/ 1119785 h 2210635"/>
              <a:gd name="connsiteX1426" fmla="*/ 10868882 w 12192000"/>
              <a:gd name="connsiteY1426" fmla="*/ 1094102 h 2210635"/>
              <a:gd name="connsiteX1427" fmla="*/ 10884126 w 12192000"/>
              <a:gd name="connsiteY1427" fmla="*/ 1067278 h 2210635"/>
              <a:gd name="connsiteX1428" fmla="*/ 10899371 w 12192000"/>
              <a:gd name="connsiteY1428" fmla="*/ 1088966 h 2210635"/>
              <a:gd name="connsiteX1429" fmla="*/ 10913981 w 12192000"/>
              <a:gd name="connsiteY1429" fmla="*/ 1111224 h 2210635"/>
              <a:gd name="connsiteX1430" fmla="*/ 10929225 w 12192000"/>
              <a:gd name="connsiteY1430" fmla="*/ 1132342 h 2210635"/>
              <a:gd name="connsiteX1431" fmla="*/ 10944470 w 12192000"/>
              <a:gd name="connsiteY1431" fmla="*/ 1154030 h 2210635"/>
              <a:gd name="connsiteX1432" fmla="*/ 10959080 w 12192000"/>
              <a:gd name="connsiteY1432" fmla="*/ 1176288 h 2210635"/>
              <a:gd name="connsiteX1433" fmla="*/ 10974324 w 12192000"/>
              <a:gd name="connsiteY1433" fmla="*/ 1197406 h 2210635"/>
              <a:gd name="connsiteX1434" fmla="*/ 10989569 w 12192000"/>
              <a:gd name="connsiteY1434" fmla="*/ 1219094 h 2210635"/>
              <a:gd name="connsiteX1435" fmla="*/ 11004179 w 12192000"/>
              <a:gd name="connsiteY1435" fmla="*/ 1240211 h 2210635"/>
              <a:gd name="connsiteX1436" fmla="*/ 10992110 w 12192000"/>
              <a:gd name="connsiteY1436" fmla="*/ 1240211 h 2210635"/>
              <a:gd name="connsiteX1437" fmla="*/ 10980676 w 12192000"/>
              <a:gd name="connsiteY1437" fmla="*/ 1240211 h 2210635"/>
              <a:gd name="connsiteX1438" fmla="*/ 10967972 w 12192000"/>
              <a:gd name="connsiteY1438" fmla="*/ 1240211 h 2210635"/>
              <a:gd name="connsiteX1439" fmla="*/ 10956539 w 12192000"/>
              <a:gd name="connsiteY1439" fmla="*/ 1239640 h 2210635"/>
              <a:gd name="connsiteX1440" fmla="*/ 10970513 w 12192000"/>
              <a:gd name="connsiteY1440" fmla="*/ 1259616 h 2210635"/>
              <a:gd name="connsiteX1441" fmla="*/ 10984488 w 12192000"/>
              <a:gd name="connsiteY1441" fmla="*/ 1279592 h 2210635"/>
              <a:gd name="connsiteX1442" fmla="*/ 10997827 w 12192000"/>
              <a:gd name="connsiteY1442" fmla="*/ 1299567 h 2210635"/>
              <a:gd name="connsiteX1443" fmla="*/ 11011801 w 12192000"/>
              <a:gd name="connsiteY1443" fmla="*/ 1318972 h 2210635"/>
              <a:gd name="connsiteX1444" fmla="*/ 11025140 w 12192000"/>
              <a:gd name="connsiteY1444" fmla="*/ 1338948 h 2210635"/>
              <a:gd name="connsiteX1445" fmla="*/ 11039115 w 12192000"/>
              <a:gd name="connsiteY1445" fmla="*/ 1358924 h 2210635"/>
              <a:gd name="connsiteX1446" fmla="*/ 11053089 w 12192000"/>
              <a:gd name="connsiteY1446" fmla="*/ 1377758 h 2210635"/>
              <a:gd name="connsiteX1447" fmla="*/ 11066428 w 12192000"/>
              <a:gd name="connsiteY1447" fmla="*/ 1397734 h 2210635"/>
              <a:gd name="connsiteX1448" fmla="*/ 11047372 w 12192000"/>
              <a:gd name="connsiteY1448" fmla="*/ 1397734 h 2210635"/>
              <a:gd name="connsiteX1449" fmla="*/ 11028316 w 12192000"/>
              <a:gd name="connsiteY1449" fmla="*/ 1397734 h 2210635"/>
              <a:gd name="connsiteX1450" fmla="*/ 11009260 w 12192000"/>
              <a:gd name="connsiteY1450" fmla="*/ 1397734 h 2210635"/>
              <a:gd name="connsiteX1451" fmla="*/ 10990204 w 12192000"/>
              <a:gd name="connsiteY1451" fmla="*/ 1397163 h 2210635"/>
              <a:gd name="connsiteX1452" fmla="*/ 11005449 w 12192000"/>
              <a:gd name="connsiteY1452" fmla="*/ 1419993 h 2210635"/>
              <a:gd name="connsiteX1453" fmla="*/ 11020694 w 12192000"/>
              <a:gd name="connsiteY1453" fmla="*/ 1441681 h 2210635"/>
              <a:gd name="connsiteX1454" fmla="*/ 11035939 w 12192000"/>
              <a:gd name="connsiteY1454" fmla="*/ 1463369 h 2210635"/>
              <a:gd name="connsiteX1455" fmla="*/ 11051183 w 12192000"/>
              <a:gd name="connsiteY1455" fmla="*/ 1485628 h 2210635"/>
              <a:gd name="connsiteX1456" fmla="*/ 11066428 w 12192000"/>
              <a:gd name="connsiteY1456" fmla="*/ 1507316 h 2210635"/>
              <a:gd name="connsiteX1457" fmla="*/ 11082308 w 12192000"/>
              <a:gd name="connsiteY1457" fmla="*/ 1529004 h 2210635"/>
              <a:gd name="connsiteX1458" fmla="*/ 11097553 w 12192000"/>
              <a:gd name="connsiteY1458" fmla="*/ 1551262 h 2210635"/>
              <a:gd name="connsiteX1459" fmla="*/ 11112798 w 12192000"/>
              <a:gd name="connsiteY1459" fmla="*/ 1572950 h 2210635"/>
              <a:gd name="connsiteX1460" fmla="*/ 11089931 w 12192000"/>
              <a:gd name="connsiteY1460" fmla="*/ 1572950 h 2210635"/>
              <a:gd name="connsiteX1461" fmla="*/ 11068334 w 12192000"/>
              <a:gd name="connsiteY1461" fmla="*/ 1572950 h 2210635"/>
              <a:gd name="connsiteX1462" fmla="*/ 11046102 w 12192000"/>
              <a:gd name="connsiteY1462" fmla="*/ 1572950 h 2210635"/>
              <a:gd name="connsiteX1463" fmla="*/ 11023870 w 12192000"/>
              <a:gd name="connsiteY1463" fmla="*/ 1572950 h 2210635"/>
              <a:gd name="connsiteX1464" fmla="*/ 11001003 w 12192000"/>
              <a:gd name="connsiteY1464" fmla="*/ 1572380 h 2210635"/>
              <a:gd name="connsiteX1465" fmla="*/ 10978771 w 12192000"/>
              <a:gd name="connsiteY1465" fmla="*/ 1572380 h 2210635"/>
              <a:gd name="connsiteX1466" fmla="*/ 10956539 w 12192000"/>
              <a:gd name="connsiteY1466" fmla="*/ 1572380 h 2210635"/>
              <a:gd name="connsiteX1467" fmla="*/ 10933672 w 12192000"/>
              <a:gd name="connsiteY1467" fmla="*/ 1571809 h 2210635"/>
              <a:gd name="connsiteX1468" fmla="*/ 10933672 w 12192000"/>
              <a:gd name="connsiteY1468" fmla="*/ 1691093 h 2210635"/>
              <a:gd name="connsiteX1469" fmla="*/ 10990204 w 12192000"/>
              <a:gd name="connsiteY1469" fmla="*/ 1682532 h 2210635"/>
              <a:gd name="connsiteX1470" fmla="*/ 11046737 w 12192000"/>
              <a:gd name="connsiteY1470" fmla="*/ 1672829 h 2210635"/>
              <a:gd name="connsiteX1471" fmla="*/ 11103270 w 12192000"/>
              <a:gd name="connsiteY1471" fmla="*/ 1662556 h 2210635"/>
              <a:gd name="connsiteX1472" fmla="*/ 11159802 w 12192000"/>
              <a:gd name="connsiteY1472" fmla="*/ 1652283 h 2210635"/>
              <a:gd name="connsiteX1473" fmla="*/ 11215700 w 12192000"/>
              <a:gd name="connsiteY1473" fmla="*/ 1641439 h 2210635"/>
              <a:gd name="connsiteX1474" fmla="*/ 11272233 w 12192000"/>
              <a:gd name="connsiteY1474" fmla="*/ 1630595 h 2210635"/>
              <a:gd name="connsiteX1475" fmla="*/ 11328765 w 12192000"/>
              <a:gd name="connsiteY1475" fmla="*/ 1618038 h 2210635"/>
              <a:gd name="connsiteX1476" fmla="*/ 11385298 w 12192000"/>
              <a:gd name="connsiteY1476" fmla="*/ 1606624 h 2210635"/>
              <a:gd name="connsiteX1477" fmla="*/ 11385298 w 12192000"/>
              <a:gd name="connsiteY1477" fmla="*/ 1406866 h 2210635"/>
              <a:gd name="connsiteX1478" fmla="*/ 11351632 w 12192000"/>
              <a:gd name="connsiteY1478" fmla="*/ 1420564 h 2210635"/>
              <a:gd name="connsiteX1479" fmla="*/ 11317967 w 12192000"/>
              <a:gd name="connsiteY1479" fmla="*/ 1432549 h 2210635"/>
              <a:gd name="connsiteX1480" fmla="*/ 11284937 w 12192000"/>
              <a:gd name="connsiteY1480" fmla="*/ 1445676 h 2210635"/>
              <a:gd name="connsiteX1481" fmla="*/ 11251906 w 12192000"/>
              <a:gd name="connsiteY1481" fmla="*/ 1458803 h 2210635"/>
              <a:gd name="connsiteX1482" fmla="*/ 11218241 w 12192000"/>
              <a:gd name="connsiteY1482" fmla="*/ 1470788 h 2210635"/>
              <a:gd name="connsiteX1483" fmla="*/ 11185210 w 12192000"/>
              <a:gd name="connsiteY1483" fmla="*/ 1483345 h 2210635"/>
              <a:gd name="connsiteX1484" fmla="*/ 11152180 w 12192000"/>
              <a:gd name="connsiteY1484" fmla="*/ 1495901 h 2210635"/>
              <a:gd name="connsiteX1485" fmla="*/ 11118515 w 12192000"/>
              <a:gd name="connsiteY1485" fmla="*/ 1507316 h 2210635"/>
              <a:gd name="connsiteX1486" fmla="*/ 11141382 w 12192000"/>
              <a:gd name="connsiteY1486" fmla="*/ 1466793 h 2210635"/>
              <a:gd name="connsiteX1487" fmla="*/ 11164249 w 12192000"/>
              <a:gd name="connsiteY1487" fmla="*/ 1425700 h 2210635"/>
              <a:gd name="connsiteX1488" fmla="*/ 11187116 w 12192000"/>
              <a:gd name="connsiteY1488" fmla="*/ 1384607 h 2210635"/>
              <a:gd name="connsiteX1489" fmla="*/ 11209983 w 12192000"/>
              <a:gd name="connsiteY1489" fmla="*/ 1343514 h 2210635"/>
              <a:gd name="connsiteX1490" fmla="*/ 11232850 w 12192000"/>
              <a:gd name="connsiteY1490" fmla="*/ 1302992 h 2210635"/>
              <a:gd name="connsiteX1491" fmla="*/ 11255717 w 12192000"/>
              <a:gd name="connsiteY1491" fmla="*/ 1261899 h 2210635"/>
              <a:gd name="connsiteX1492" fmla="*/ 11278585 w 12192000"/>
              <a:gd name="connsiteY1492" fmla="*/ 1219664 h 2210635"/>
              <a:gd name="connsiteX1493" fmla="*/ 11301452 w 12192000"/>
              <a:gd name="connsiteY1493" fmla="*/ 1179142 h 2210635"/>
              <a:gd name="connsiteX1494" fmla="*/ 11272868 w 12192000"/>
              <a:gd name="connsiteY1494" fmla="*/ 1189986 h 2210635"/>
              <a:gd name="connsiteX1495" fmla="*/ 11244919 w 12192000"/>
              <a:gd name="connsiteY1495" fmla="*/ 1200259 h 2210635"/>
              <a:gd name="connsiteX1496" fmla="*/ 11215700 w 12192000"/>
              <a:gd name="connsiteY1496" fmla="*/ 1211103 h 2210635"/>
              <a:gd name="connsiteX1497" fmla="*/ 11187751 w 12192000"/>
              <a:gd name="connsiteY1497" fmla="*/ 1221377 h 2210635"/>
              <a:gd name="connsiteX1498" fmla="*/ 11208078 w 12192000"/>
              <a:gd name="connsiteY1498" fmla="*/ 1184279 h 2210635"/>
              <a:gd name="connsiteX1499" fmla="*/ 11229039 w 12192000"/>
              <a:gd name="connsiteY1499" fmla="*/ 1147181 h 2210635"/>
              <a:gd name="connsiteX1500" fmla="*/ 11249365 w 12192000"/>
              <a:gd name="connsiteY1500" fmla="*/ 1110654 h 2210635"/>
              <a:gd name="connsiteX1501" fmla="*/ 11269692 w 12192000"/>
              <a:gd name="connsiteY1501" fmla="*/ 1073556 h 2210635"/>
              <a:gd name="connsiteX1502" fmla="*/ 11290653 w 12192000"/>
              <a:gd name="connsiteY1502" fmla="*/ 1036458 h 2210635"/>
              <a:gd name="connsiteX1503" fmla="*/ 11310344 w 12192000"/>
              <a:gd name="connsiteY1503" fmla="*/ 999360 h 2210635"/>
              <a:gd name="connsiteX1504" fmla="*/ 11330671 w 12192000"/>
              <a:gd name="connsiteY1504" fmla="*/ 962833 h 2210635"/>
              <a:gd name="connsiteX1505" fmla="*/ 11351632 w 12192000"/>
              <a:gd name="connsiteY1505" fmla="*/ 925164 h 2210635"/>
              <a:gd name="connsiteX1506" fmla="*/ 11333847 w 12192000"/>
              <a:gd name="connsiteY1506" fmla="*/ 932013 h 2210635"/>
              <a:gd name="connsiteX1507" fmla="*/ 11315426 w 12192000"/>
              <a:gd name="connsiteY1507" fmla="*/ 938862 h 2210635"/>
              <a:gd name="connsiteX1508" fmla="*/ 11298276 w 12192000"/>
              <a:gd name="connsiteY1508" fmla="*/ 945711 h 2210635"/>
              <a:gd name="connsiteX1509" fmla="*/ 11280490 w 12192000"/>
              <a:gd name="connsiteY1509" fmla="*/ 952560 h 2210635"/>
              <a:gd name="connsiteX1510" fmla="*/ 11302722 w 12192000"/>
              <a:gd name="connsiteY1510" fmla="*/ 912037 h 2210635"/>
              <a:gd name="connsiteX1511" fmla="*/ 11324954 w 12192000"/>
              <a:gd name="connsiteY1511" fmla="*/ 871515 h 2210635"/>
              <a:gd name="connsiteX1512" fmla="*/ 11347821 w 12192000"/>
              <a:gd name="connsiteY1512" fmla="*/ 831563 h 2210635"/>
              <a:gd name="connsiteX1513" fmla="*/ 11370053 w 12192000"/>
              <a:gd name="connsiteY1513" fmla="*/ 790470 h 2210635"/>
              <a:gd name="connsiteX1514" fmla="*/ 11391650 w 12192000"/>
              <a:gd name="connsiteY1514" fmla="*/ 749948 h 2210635"/>
              <a:gd name="connsiteX1515" fmla="*/ 11413882 w 12192000"/>
              <a:gd name="connsiteY1515" fmla="*/ 708855 h 2210635"/>
              <a:gd name="connsiteX1516" fmla="*/ 11436749 w 12192000"/>
              <a:gd name="connsiteY1516" fmla="*/ 668333 h 2210635"/>
              <a:gd name="connsiteX1517" fmla="*/ 11458981 w 12192000"/>
              <a:gd name="connsiteY1517" fmla="*/ 627240 h 2210635"/>
              <a:gd name="connsiteX1518" fmla="*/ 11481213 w 12192000"/>
              <a:gd name="connsiteY1518" fmla="*/ 657489 h 2210635"/>
              <a:gd name="connsiteX1519" fmla="*/ 11503445 w 12192000"/>
              <a:gd name="connsiteY1519" fmla="*/ 688309 h 2210635"/>
              <a:gd name="connsiteX1520" fmla="*/ 11526312 w 12192000"/>
              <a:gd name="connsiteY1520" fmla="*/ 718558 h 2210635"/>
              <a:gd name="connsiteX1521" fmla="*/ 11547909 w 12192000"/>
              <a:gd name="connsiteY1521" fmla="*/ 749377 h 2210635"/>
              <a:gd name="connsiteX1522" fmla="*/ 11570141 w 12192000"/>
              <a:gd name="connsiteY1522" fmla="*/ 779056 h 2210635"/>
              <a:gd name="connsiteX1523" fmla="*/ 11592373 w 12192000"/>
              <a:gd name="connsiteY1523" fmla="*/ 809305 h 2210635"/>
              <a:gd name="connsiteX1524" fmla="*/ 11615240 w 12192000"/>
              <a:gd name="connsiteY1524" fmla="*/ 839554 h 2210635"/>
              <a:gd name="connsiteX1525" fmla="*/ 11637472 w 12192000"/>
              <a:gd name="connsiteY1525" fmla="*/ 869803 h 2210635"/>
              <a:gd name="connsiteX1526" fmla="*/ 11619686 w 12192000"/>
              <a:gd name="connsiteY1526" fmla="*/ 870944 h 2210635"/>
              <a:gd name="connsiteX1527" fmla="*/ 11601265 w 12192000"/>
              <a:gd name="connsiteY1527" fmla="*/ 872086 h 2210635"/>
              <a:gd name="connsiteX1528" fmla="*/ 11584115 w 12192000"/>
              <a:gd name="connsiteY1528" fmla="*/ 873798 h 2210635"/>
              <a:gd name="connsiteX1529" fmla="*/ 11566329 w 12192000"/>
              <a:gd name="connsiteY1529" fmla="*/ 874939 h 2210635"/>
              <a:gd name="connsiteX1530" fmla="*/ 11586656 w 12192000"/>
              <a:gd name="connsiteY1530" fmla="*/ 902906 h 2210635"/>
              <a:gd name="connsiteX1531" fmla="*/ 11606982 w 12192000"/>
              <a:gd name="connsiteY1531" fmla="*/ 930301 h 2210635"/>
              <a:gd name="connsiteX1532" fmla="*/ 11627309 w 12192000"/>
              <a:gd name="connsiteY1532" fmla="*/ 957696 h 2210635"/>
              <a:gd name="connsiteX1533" fmla="*/ 11647635 w 12192000"/>
              <a:gd name="connsiteY1533" fmla="*/ 985092 h 2210635"/>
              <a:gd name="connsiteX1534" fmla="*/ 11668596 w 12192000"/>
              <a:gd name="connsiteY1534" fmla="*/ 1012487 h 2210635"/>
              <a:gd name="connsiteX1535" fmla="*/ 11688923 w 12192000"/>
              <a:gd name="connsiteY1535" fmla="*/ 1039882 h 2210635"/>
              <a:gd name="connsiteX1536" fmla="*/ 11709884 w 12192000"/>
              <a:gd name="connsiteY1536" fmla="*/ 1067278 h 2210635"/>
              <a:gd name="connsiteX1537" fmla="*/ 11730211 w 12192000"/>
              <a:gd name="connsiteY1537" fmla="*/ 1094673 h 2210635"/>
              <a:gd name="connsiteX1538" fmla="*/ 11700992 w 12192000"/>
              <a:gd name="connsiteY1538" fmla="*/ 1097527 h 2210635"/>
              <a:gd name="connsiteX1539" fmla="*/ 11673043 w 12192000"/>
              <a:gd name="connsiteY1539" fmla="*/ 1100380 h 2210635"/>
              <a:gd name="connsiteX1540" fmla="*/ 11645094 w 12192000"/>
              <a:gd name="connsiteY1540" fmla="*/ 1102663 h 2210635"/>
              <a:gd name="connsiteX1541" fmla="*/ 11616510 w 12192000"/>
              <a:gd name="connsiteY1541" fmla="*/ 1104946 h 2210635"/>
              <a:gd name="connsiteX1542" fmla="*/ 11639377 w 12192000"/>
              <a:gd name="connsiteY1542" fmla="*/ 1135766 h 2210635"/>
              <a:gd name="connsiteX1543" fmla="*/ 11662244 w 12192000"/>
              <a:gd name="connsiteY1543" fmla="*/ 1166586 h 2210635"/>
              <a:gd name="connsiteX1544" fmla="*/ 11685112 w 12192000"/>
              <a:gd name="connsiteY1544" fmla="*/ 1196835 h 2210635"/>
              <a:gd name="connsiteX1545" fmla="*/ 11707979 w 12192000"/>
              <a:gd name="connsiteY1545" fmla="*/ 1227655 h 2210635"/>
              <a:gd name="connsiteX1546" fmla="*/ 11730846 w 12192000"/>
              <a:gd name="connsiteY1546" fmla="*/ 1257333 h 2210635"/>
              <a:gd name="connsiteX1547" fmla="*/ 11753713 w 12192000"/>
              <a:gd name="connsiteY1547" fmla="*/ 1288153 h 2210635"/>
              <a:gd name="connsiteX1548" fmla="*/ 11776580 w 12192000"/>
              <a:gd name="connsiteY1548" fmla="*/ 1318402 h 2210635"/>
              <a:gd name="connsiteX1549" fmla="*/ 11799447 w 12192000"/>
              <a:gd name="connsiteY1549" fmla="*/ 1348651 h 2210635"/>
              <a:gd name="connsiteX1550" fmla="*/ 11765782 w 12192000"/>
              <a:gd name="connsiteY1550" fmla="*/ 1352075 h 2210635"/>
              <a:gd name="connsiteX1551" fmla="*/ 11732751 w 12192000"/>
              <a:gd name="connsiteY1551" fmla="*/ 1355500 h 2210635"/>
              <a:gd name="connsiteX1552" fmla="*/ 11699721 w 12192000"/>
              <a:gd name="connsiteY1552" fmla="*/ 1358924 h 2210635"/>
              <a:gd name="connsiteX1553" fmla="*/ 11666056 w 12192000"/>
              <a:gd name="connsiteY1553" fmla="*/ 1361778 h 2210635"/>
              <a:gd name="connsiteX1554" fmla="*/ 11632390 w 12192000"/>
              <a:gd name="connsiteY1554" fmla="*/ 1365202 h 2210635"/>
              <a:gd name="connsiteX1555" fmla="*/ 11599995 w 12192000"/>
              <a:gd name="connsiteY1555" fmla="*/ 1367485 h 2210635"/>
              <a:gd name="connsiteX1556" fmla="*/ 11566329 w 12192000"/>
              <a:gd name="connsiteY1556" fmla="*/ 1369768 h 2210635"/>
              <a:gd name="connsiteX1557" fmla="*/ 11532664 w 12192000"/>
              <a:gd name="connsiteY1557" fmla="*/ 1372622 h 2210635"/>
              <a:gd name="connsiteX1558" fmla="*/ 11532664 w 12192000"/>
              <a:gd name="connsiteY1558" fmla="*/ 1571809 h 2210635"/>
              <a:gd name="connsiteX1559" fmla="*/ 11580304 w 12192000"/>
              <a:gd name="connsiteY1559" fmla="*/ 1559823 h 2210635"/>
              <a:gd name="connsiteX1560" fmla="*/ 11627309 w 12192000"/>
              <a:gd name="connsiteY1560" fmla="*/ 1547838 h 2210635"/>
              <a:gd name="connsiteX1561" fmla="*/ 11674313 w 12192000"/>
              <a:gd name="connsiteY1561" fmla="*/ 1535282 h 2210635"/>
              <a:gd name="connsiteX1562" fmla="*/ 11721953 w 12192000"/>
              <a:gd name="connsiteY1562" fmla="*/ 1523296 h 2210635"/>
              <a:gd name="connsiteX1563" fmla="*/ 11768958 w 12192000"/>
              <a:gd name="connsiteY1563" fmla="*/ 1509598 h 2210635"/>
              <a:gd name="connsiteX1564" fmla="*/ 11815327 w 12192000"/>
              <a:gd name="connsiteY1564" fmla="*/ 1496472 h 2210635"/>
              <a:gd name="connsiteX1565" fmla="*/ 11862967 w 12192000"/>
              <a:gd name="connsiteY1565" fmla="*/ 1482774 h 2210635"/>
              <a:gd name="connsiteX1566" fmla="*/ 11909972 w 12192000"/>
              <a:gd name="connsiteY1566" fmla="*/ 1468505 h 2210635"/>
              <a:gd name="connsiteX1567" fmla="*/ 11909972 w 12192000"/>
              <a:gd name="connsiteY1567" fmla="*/ 1391456 h 2210635"/>
              <a:gd name="connsiteX1568" fmla="*/ 11885199 w 12192000"/>
              <a:gd name="connsiteY1568" fmla="*/ 1403441 h 2210635"/>
              <a:gd name="connsiteX1569" fmla="*/ 11859791 w 12192000"/>
              <a:gd name="connsiteY1569" fmla="*/ 1415427 h 2210635"/>
              <a:gd name="connsiteX1570" fmla="*/ 11834383 w 12192000"/>
              <a:gd name="connsiteY1570" fmla="*/ 1427412 h 2210635"/>
              <a:gd name="connsiteX1571" fmla="*/ 11808975 w 12192000"/>
              <a:gd name="connsiteY1571" fmla="*/ 1438827 h 2210635"/>
              <a:gd name="connsiteX1572" fmla="*/ 11817868 w 12192000"/>
              <a:gd name="connsiteY1572" fmla="*/ 1422847 h 2210635"/>
              <a:gd name="connsiteX1573" fmla="*/ 11826126 w 12192000"/>
              <a:gd name="connsiteY1573" fmla="*/ 1406295 h 2210635"/>
              <a:gd name="connsiteX1574" fmla="*/ 11835654 w 12192000"/>
              <a:gd name="connsiteY1574" fmla="*/ 1389744 h 2210635"/>
              <a:gd name="connsiteX1575" fmla="*/ 11843911 w 12192000"/>
              <a:gd name="connsiteY1575" fmla="*/ 1373192 h 2210635"/>
              <a:gd name="connsiteX1576" fmla="*/ 11852169 w 12192000"/>
              <a:gd name="connsiteY1576" fmla="*/ 1356641 h 2210635"/>
              <a:gd name="connsiteX1577" fmla="*/ 11861062 w 12192000"/>
              <a:gd name="connsiteY1577" fmla="*/ 1340090 h 2210635"/>
              <a:gd name="connsiteX1578" fmla="*/ 11869954 w 12192000"/>
              <a:gd name="connsiteY1578" fmla="*/ 1324109 h 2210635"/>
              <a:gd name="connsiteX1579" fmla="*/ 11878212 w 12192000"/>
              <a:gd name="connsiteY1579" fmla="*/ 1307558 h 2210635"/>
              <a:gd name="connsiteX1580" fmla="*/ 11867414 w 12192000"/>
              <a:gd name="connsiteY1580" fmla="*/ 1312694 h 2210635"/>
              <a:gd name="connsiteX1581" fmla="*/ 11856615 w 12192000"/>
              <a:gd name="connsiteY1581" fmla="*/ 1317831 h 2210635"/>
              <a:gd name="connsiteX1582" fmla="*/ 11845817 w 12192000"/>
              <a:gd name="connsiteY1582" fmla="*/ 1322397 h 2210635"/>
              <a:gd name="connsiteX1583" fmla="*/ 11835654 w 12192000"/>
              <a:gd name="connsiteY1583" fmla="*/ 1328104 h 2210635"/>
              <a:gd name="connsiteX1584" fmla="*/ 11843276 w 12192000"/>
              <a:gd name="connsiteY1584" fmla="*/ 1312694 h 2210635"/>
              <a:gd name="connsiteX1585" fmla="*/ 11850898 w 12192000"/>
              <a:gd name="connsiteY1585" fmla="*/ 1298426 h 2210635"/>
              <a:gd name="connsiteX1586" fmla="*/ 11859156 w 12192000"/>
              <a:gd name="connsiteY1586" fmla="*/ 1283587 h 2210635"/>
              <a:gd name="connsiteX1587" fmla="*/ 11866778 w 12192000"/>
              <a:gd name="connsiteY1587" fmla="*/ 1268748 h 2210635"/>
              <a:gd name="connsiteX1588" fmla="*/ 11874401 w 12192000"/>
              <a:gd name="connsiteY1588" fmla="*/ 1253908 h 2210635"/>
              <a:gd name="connsiteX1589" fmla="*/ 11882023 w 12192000"/>
              <a:gd name="connsiteY1589" fmla="*/ 1239069 h 2210635"/>
              <a:gd name="connsiteX1590" fmla="*/ 11889646 w 12192000"/>
              <a:gd name="connsiteY1590" fmla="*/ 1224801 h 2210635"/>
              <a:gd name="connsiteX1591" fmla="*/ 11897903 w 12192000"/>
              <a:gd name="connsiteY1591" fmla="*/ 1209391 h 2210635"/>
              <a:gd name="connsiteX1592" fmla="*/ 11890916 w 12192000"/>
              <a:gd name="connsiteY1592" fmla="*/ 1212815 h 2210635"/>
              <a:gd name="connsiteX1593" fmla="*/ 11883929 w 12192000"/>
              <a:gd name="connsiteY1593" fmla="*/ 1215669 h 2210635"/>
              <a:gd name="connsiteX1594" fmla="*/ 11877577 w 12192000"/>
              <a:gd name="connsiteY1594" fmla="*/ 1219094 h 2210635"/>
              <a:gd name="connsiteX1595" fmla="*/ 11870590 w 12192000"/>
              <a:gd name="connsiteY1595" fmla="*/ 1222518 h 2210635"/>
              <a:gd name="connsiteX1596" fmla="*/ 11878847 w 12192000"/>
              <a:gd name="connsiteY1596" fmla="*/ 1205967 h 2210635"/>
              <a:gd name="connsiteX1597" fmla="*/ 11887105 w 12192000"/>
              <a:gd name="connsiteY1597" fmla="*/ 1190557 h 2210635"/>
              <a:gd name="connsiteX1598" fmla="*/ 11896633 w 12192000"/>
              <a:gd name="connsiteY1598" fmla="*/ 1174005 h 2210635"/>
              <a:gd name="connsiteX1599" fmla="*/ 11904890 w 12192000"/>
              <a:gd name="connsiteY1599" fmla="*/ 1157454 h 2210635"/>
              <a:gd name="connsiteX1600" fmla="*/ 11913148 w 12192000"/>
              <a:gd name="connsiteY1600" fmla="*/ 1142044 h 2210635"/>
              <a:gd name="connsiteX1601" fmla="*/ 11921405 w 12192000"/>
              <a:gd name="connsiteY1601" fmla="*/ 1125493 h 2210635"/>
              <a:gd name="connsiteX1602" fmla="*/ 11929663 w 12192000"/>
              <a:gd name="connsiteY1602" fmla="*/ 1108941 h 2210635"/>
              <a:gd name="connsiteX1603" fmla="*/ 11938556 w 12192000"/>
              <a:gd name="connsiteY1603" fmla="*/ 1093532 h 2210635"/>
              <a:gd name="connsiteX1604" fmla="*/ 11955071 w 12192000"/>
              <a:gd name="connsiteY1604" fmla="*/ 1115220 h 2210635"/>
              <a:gd name="connsiteX1605" fmla="*/ 11972857 w 12192000"/>
              <a:gd name="connsiteY1605" fmla="*/ 1136907 h 2210635"/>
              <a:gd name="connsiteX1606" fmla="*/ 11989372 w 12192000"/>
              <a:gd name="connsiteY1606" fmla="*/ 1159166 h 2210635"/>
              <a:gd name="connsiteX1607" fmla="*/ 12005887 w 12192000"/>
              <a:gd name="connsiteY1607" fmla="*/ 1180283 h 2210635"/>
              <a:gd name="connsiteX1608" fmla="*/ 11998900 w 12192000"/>
              <a:gd name="connsiteY1608" fmla="*/ 1181425 h 2210635"/>
              <a:gd name="connsiteX1609" fmla="*/ 11992548 w 12192000"/>
              <a:gd name="connsiteY1609" fmla="*/ 1182566 h 2210635"/>
              <a:gd name="connsiteX1610" fmla="*/ 11985560 w 12192000"/>
              <a:gd name="connsiteY1610" fmla="*/ 1183708 h 2210635"/>
              <a:gd name="connsiteX1611" fmla="*/ 11979209 w 12192000"/>
              <a:gd name="connsiteY1611" fmla="*/ 1184279 h 2210635"/>
              <a:gd name="connsiteX1612" fmla="*/ 11994453 w 12192000"/>
              <a:gd name="connsiteY1612" fmla="*/ 1204254 h 2210635"/>
              <a:gd name="connsiteX1613" fmla="*/ 12009698 w 12192000"/>
              <a:gd name="connsiteY1613" fmla="*/ 1224230 h 2210635"/>
              <a:gd name="connsiteX1614" fmla="*/ 12025578 w 12192000"/>
              <a:gd name="connsiteY1614" fmla="*/ 1243635 h 2210635"/>
              <a:gd name="connsiteX1615" fmla="*/ 12040823 w 12192000"/>
              <a:gd name="connsiteY1615" fmla="*/ 1264182 h 2210635"/>
              <a:gd name="connsiteX1616" fmla="*/ 12030660 w 12192000"/>
              <a:gd name="connsiteY1616" fmla="*/ 1265894 h 2210635"/>
              <a:gd name="connsiteX1617" fmla="*/ 12019861 w 12192000"/>
              <a:gd name="connsiteY1617" fmla="*/ 1267035 h 2210635"/>
              <a:gd name="connsiteX1618" fmla="*/ 12009063 w 12192000"/>
              <a:gd name="connsiteY1618" fmla="*/ 1269318 h 2210635"/>
              <a:gd name="connsiteX1619" fmla="*/ 11998264 w 12192000"/>
              <a:gd name="connsiteY1619" fmla="*/ 1270460 h 2210635"/>
              <a:gd name="connsiteX1620" fmla="*/ 12015415 w 12192000"/>
              <a:gd name="connsiteY1620" fmla="*/ 1292719 h 2210635"/>
              <a:gd name="connsiteX1621" fmla="*/ 12032565 w 12192000"/>
              <a:gd name="connsiteY1621" fmla="*/ 1314977 h 2210635"/>
              <a:gd name="connsiteX1622" fmla="*/ 12050351 w 12192000"/>
              <a:gd name="connsiteY1622" fmla="*/ 1336665 h 2210635"/>
              <a:gd name="connsiteX1623" fmla="*/ 12067501 w 12192000"/>
              <a:gd name="connsiteY1623" fmla="*/ 1358924 h 2210635"/>
              <a:gd name="connsiteX1624" fmla="*/ 12042728 w 12192000"/>
              <a:gd name="connsiteY1624" fmla="*/ 1362919 h 2210635"/>
              <a:gd name="connsiteX1625" fmla="*/ 12016685 w 12192000"/>
              <a:gd name="connsiteY1625" fmla="*/ 1366914 h 2210635"/>
              <a:gd name="connsiteX1626" fmla="*/ 11991277 w 12192000"/>
              <a:gd name="connsiteY1626" fmla="*/ 1370339 h 2210635"/>
              <a:gd name="connsiteX1627" fmla="*/ 11966505 w 12192000"/>
              <a:gd name="connsiteY1627" fmla="*/ 1373763 h 2210635"/>
              <a:gd name="connsiteX1628" fmla="*/ 11966505 w 12192000"/>
              <a:gd name="connsiteY1628" fmla="*/ 1450242 h 2210635"/>
              <a:gd name="connsiteX1629" fmla="*/ 11994453 w 12192000"/>
              <a:gd name="connsiteY1629" fmla="*/ 1441681 h 2210635"/>
              <a:gd name="connsiteX1630" fmla="*/ 12023037 w 12192000"/>
              <a:gd name="connsiteY1630" fmla="*/ 1432549 h 2210635"/>
              <a:gd name="connsiteX1631" fmla="*/ 12050986 w 12192000"/>
              <a:gd name="connsiteY1631" fmla="*/ 1423988 h 2210635"/>
              <a:gd name="connsiteX1632" fmla="*/ 12078935 w 12192000"/>
              <a:gd name="connsiteY1632" fmla="*/ 1414285 h 2210635"/>
              <a:gd name="connsiteX1633" fmla="*/ 12107519 w 12192000"/>
              <a:gd name="connsiteY1633" fmla="*/ 1404583 h 2210635"/>
              <a:gd name="connsiteX1634" fmla="*/ 12135467 w 12192000"/>
              <a:gd name="connsiteY1634" fmla="*/ 1394880 h 2210635"/>
              <a:gd name="connsiteX1635" fmla="*/ 12164051 w 12192000"/>
              <a:gd name="connsiteY1635" fmla="*/ 1385749 h 2210635"/>
              <a:gd name="connsiteX1636" fmla="*/ 12192000 w 12192000"/>
              <a:gd name="connsiteY1636" fmla="*/ 1376046 h 2210635"/>
              <a:gd name="connsiteX1637" fmla="*/ 12192000 w 12192000"/>
              <a:gd name="connsiteY1637" fmla="*/ 1836631 h 2210635"/>
              <a:gd name="connsiteX1638" fmla="*/ 12192000 w 12192000"/>
              <a:gd name="connsiteY1638" fmla="*/ 2210635 h 2210635"/>
              <a:gd name="connsiteX1639" fmla="*/ 0 w 12192000"/>
              <a:gd name="connsiteY1639" fmla="*/ 2210635 h 2210635"/>
              <a:gd name="connsiteX1640" fmla="*/ 0 w 12192000"/>
              <a:gd name="connsiteY1640" fmla="*/ 2198478 h 2210635"/>
              <a:gd name="connsiteX1641" fmla="*/ 0 w 12192000"/>
              <a:gd name="connsiteY1641" fmla="*/ 2177360 h 2210635"/>
              <a:gd name="connsiteX1642" fmla="*/ 0 w 12192000"/>
              <a:gd name="connsiteY1642" fmla="*/ 2155672 h 2210635"/>
              <a:gd name="connsiteX1643" fmla="*/ 0 w 12192000"/>
              <a:gd name="connsiteY1643" fmla="*/ 2135126 h 2210635"/>
              <a:gd name="connsiteX1644" fmla="*/ 0 w 12192000"/>
              <a:gd name="connsiteY1644" fmla="*/ 2114008 h 2210635"/>
              <a:gd name="connsiteX1645" fmla="*/ 0 w 12192000"/>
              <a:gd name="connsiteY1645" fmla="*/ 2092891 h 2210635"/>
              <a:gd name="connsiteX1646" fmla="*/ 0 w 12192000"/>
              <a:gd name="connsiteY1646" fmla="*/ 2071774 h 2210635"/>
              <a:gd name="connsiteX1647" fmla="*/ 0 w 12192000"/>
              <a:gd name="connsiteY1647" fmla="*/ 2050657 h 2210635"/>
              <a:gd name="connsiteX1648" fmla="*/ 0 w 12192000"/>
              <a:gd name="connsiteY1648" fmla="*/ 2029540 h 2210635"/>
              <a:gd name="connsiteX1649" fmla="*/ 0 w 12192000"/>
              <a:gd name="connsiteY1649" fmla="*/ 2008993 h 2210635"/>
              <a:gd name="connsiteX1650" fmla="*/ 0 w 12192000"/>
              <a:gd name="connsiteY1650" fmla="*/ 1987876 h 2210635"/>
              <a:gd name="connsiteX1651" fmla="*/ 0 w 12192000"/>
              <a:gd name="connsiteY1651" fmla="*/ 1966188 h 2210635"/>
              <a:gd name="connsiteX1652" fmla="*/ 0 w 12192000"/>
              <a:gd name="connsiteY1652" fmla="*/ 1945071 h 2210635"/>
              <a:gd name="connsiteX1653" fmla="*/ 0 w 12192000"/>
              <a:gd name="connsiteY1653" fmla="*/ 1923953 h 2210635"/>
              <a:gd name="connsiteX1654" fmla="*/ 0 w 12192000"/>
              <a:gd name="connsiteY1654" fmla="*/ 1902836 h 2210635"/>
              <a:gd name="connsiteX1655" fmla="*/ 0 w 12192000"/>
              <a:gd name="connsiteY1655" fmla="*/ 1882289 h 2210635"/>
              <a:gd name="connsiteX1656" fmla="*/ 0 w 12192000"/>
              <a:gd name="connsiteY1656" fmla="*/ 1861172 h 2210635"/>
              <a:gd name="connsiteX1657" fmla="*/ 0 w 12192000"/>
              <a:gd name="connsiteY1657" fmla="*/ 1840055 h 2210635"/>
              <a:gd name="connsiteX1658" fmla="*/ 0 w 12192000"/>
              <a:gd name="connsiteY1658" fmla="*/ 1836631 h 2210635"/>
              <a:gd name="connsiteX1659" fmla="*/ 0 w 12192000"/>
              <a:gd name="connsiteY1659" fmla="*/ 1818367 h 2210635"/>
              <a:gd name="connsiteX1660" fmla="*/ 0 w 12192000"/>
              <a:gd name="connsiteY1660" fmla="*/ 1797250 h 2210635"/>
              <a:gd name="connsiteX1661" fmla="*/ 0 w 12192000"/>
              <a:gd name="connsiteY1661" fmla="*/ 1776132 h 2210635"/>
              <a:gd name="connsiteX1662" fmla="*/ 0 w 12192000"/>
              <a:gd name="connsiteY1662" fmla="*/ 1755586 h 2210635"/>
              <a:gd name="connsiteX1663" fmla="*/ 0 w 12192000"/>
              <a:gd name="connsiteY1663" fmla="*/ 1734469 h 2210635"/>
              <a:gd name="connsiteX1664" fmla="*/ 0 w 12192000"/>
              <a:gd name="connsiteY1664" fmla="*/ 1713351 h 2210635"/>
              <a:gd name="connsiteX1665" fmla="*/ 0 w 12192000"/>
              <a:gd name="connsiteY1665" fmla="*/ 1692234 h 2210635"/>
              <a:gd name="connsiteX1666" fmla="*/ 0 w 12192000"/>
              <a:gd name="connsiteY1666" fmla="*/ 1670546 h 2210635"/>
              <a:gd name="connsiteX1667" fmla="*/ 0 w 12192000"/>
              <a:gd name="connsiteY1667" fmla="*/ 1649429 h 2210635"/>
              <a:gd name="connsiteX1668" fmla="*/ 0 w 12192000"/>
              <a:gd name="connsiteY1668" fmla="*/ 1628882 h 2210635"/>
              <a:gd name="connsiteX1669" fmla="*/ 0 w 12192000"/>
              <a:gd name="connsiteY1669" fmla="*/ 1607765 h 2210635"/>
              <a:gd name="connsiteX1670" fmla="*/ 0 w 12192000"/>
              <a:gd name="connsiteY1670" fmla="*/ 1586648 h 2210635"/>
              <a:gd name="connsiteX1671" fmla="*/ 0 w 12192000"/>
              <a:gd name="connsiteY1671" fmla="*/ 1565531 h 2210635"/>
              <a:gd name="connsiteX1672" fmla="*/ 0 w 12192000"/>
              <a:gd name="connsiteY1672" fmla="*/ 1544413 h 2210635"/>
              <a:gd name="connsiteX1673" fmla="*/ 0 w 12192000"/>
              <a:gd name="connsiteY1673" fmla="*/ 1523296 h 2210635"/>
              <a:gd name="connsiteX1674" fmla="*/ 0 w 12192000"/>
              <a:gd name="connsiteY1674" fmla="*/ 1502750 h 2210635"/>
              <a:gd name="connsiteX1675" fmla="*/ 0 w 12192000"/>
              <a:gd name="connsiteY1675" fmla="*/ 1481062 h 2210635"/>
              <a:gd name="connsiteX1676" fmla="*/ 0 w 12192000"/>
              <a:gd name="connsiteY1676" fmla="*/ 1459944 h 2210635"/>
              <a:gd name="connsiteX1677" fmla="*/ 0 w 12192000"/>
              <a:gd name="connsiteY1677" fmla="*/ 1438827 h 2210635"/>
              <a:gd name="connsiteX1678" fmla="*/ 0 w 12192000"/>
              <a:gd name="connsiteY1678" fmla="*/ 1417710 h 2210635"/>
              <a:gd name="connsiteX1679" fmla="*/ 0 w 12192000"/>
              <a:gd name="connsiteY1679" fmla="*/ 1396593 h 2210635"/>
              <a:gd name="connsiteX1680" fmla="*/ 0 w 12192000"/>
              <a:gd name="connsiteY1680" fmla="*/ 1376046 h 2210635"/>
              <a:gd name="connsiteX1681" fmla="*/ 56533 w 12192000"/>
              <a:gd name="connsiteY1681" fmla="*/ 1356070 h 2210635"/>
              <a:gd name="connsiteX1682" fmla="*/ 113066 w 12192000"/>
              <a:gd name="connsiteY1682" fmla="*/ 1336665 h 2210635"/>
              <a:gd name="connsiteX1683" fmla="*/ 170233 w 12192000"/>
              <a:gd name="connsiteY1683" fmla="*/ 1318402 h 2210635"/>
              <a:gd name="connsiteX1684" fmla="*/ 226131 w 12192000"/>
              <a:gd name="connsiteY1684" fmla="*/ 1300138 h 2210635"/>
              <a:gd name="connsiteX1685" fmla="*/ 282664 w 12192000"/>
              <a:gd name="connsiteY1685" fmla="*/ 1283016 h 2210635"/>
              <a:gd name="connsiteX1686" fmla="*/ 339196 w 12192000"/>
              <a:gd name="connsiteY1686" fmla="*/ 1265894 h 2210635"/>
              <a:gd name="connsiteX1687" fmla="*/ 395729 w 12192000"/>
              <a:gd name="connsiteY1687" fmla="*/ 1249343 h 2210635"/>
              <a:gd name="connsiteX1688" fmla="*/ 452897 w 12192000"/>
              <a:gd name="connsiteY1688" fmla="*/ 1233362 h 2210635"/>
              <a:gd name="connsiteX1689" fmla="*/ 508794 w 12192000"/>
              <a:gd name="connsiteY1689" fmla="*/ 1217952 h 2210635"/>
              <a:gd name="connsiteX1690" fmla="*/ 565327 w 12192000"/>
              <a:gd name="connsiteY1690" fmla="*/ 1202542 h 2210635"/>
              <a:gd name="connsiteX1691" fmla="*/ 621860 w 12192000"/>
              <a:gd name="connsiteY1691" fmla="*/ 1188274 h 2210635"/>
              <a:gd name="connsiteX1692" fmla="*/ 679027 w 12192000"/>
              <a:gd name="connsiteY1692" fmla="*/ 1174576 h 2210635"/>
              <a:gd name="connsiteX1693" fmla="*/ 735560 w 12192000"/>
              <a:gd name="connsiteY1693" fmla="*/ 1160878 h 2210635"/>
              <a:gd name="connsiteX1694" fmla="*/ 791458 w 12192000"/>
              <a:gd name="connsiteY1694" fmla="*/ 1148322 h 2210635"/>
              <a:gd name="connsiteX1695" fmla="*/ 847990 w 12192000"/>
              <a:gd name="connsiteY1695" fmla="*/ 1135766 h 2210635"/>
              <a:gd name="connsiteX1696" fmla="*/ 904523 w 12192000"/>
              <a:gd name="connsiteY1696" fmla="*/ 1124351 h 2210635"/>
              <a:gd name="connsiteX1697" fmla="*/ 904523 w 12192000"/>
              <a:gd name="connsiteY1697" fmla="*/ 924594 h 2210635"/>
              <a:gd name="connsiteX1698" fmla="*/ 871492 w 12192000"/>
              <a:gd name="connsiteY1698" fmla="*/ 937150 h 2210635"/>
              <a:gd name="connsiteX1699" fmla="*/ 838462 w 12192000"/>
              <a:gd name="connsiteY1699" fmla="*/ 950277 h 2210635"/>
              <a:gd name="connsiteX1700" fmla="*/ 804797 w 12192000"/>
              <a:gd name="connsiteY1700" fmla="*/ 963404 h 2210635"/>
              <a:gd name="connsiteX1701" fmla="*/ 771766 w 12192000"/>
              <a:gd name="connsiteY1701" fmla="*/ 977101 h 2210635"/>
              <a:gd name="connsiteX1702" fmla="*/ 738101 w 12192000"/>
              <a:gd name="connsiteY1702" fmla="*/ 990228 h 2210635"/>
              <a:gd name="connsiteX1703" fmla="*/ 705071 w 12192000"/>
              <a:gd name="connsiteY1703" fmla="*/ 1003926 h 2210635"/>
              <a:gd name="connsiteX1704" fmla="*/ 672040 w 12192000"/>
              <a:gd name="connsiteY1704" fmla="*/ 1018194 h 2210635"/>
              <a:gd name="connsiteX1705" fmla="*/ 638375 w 12192000"/>
              <a:gd name="connsiteY1705" fmla="*/ 1031892 h 2210635"/>
              <a:gd name="connsiteX1706" fmla="*/ 661242 w 12192000"/>
              <a:gd name="connsiteY1706" fmla="*/ 989087 h 2210635"/>
              <a:gd name="connsiteX1707" fmla="*/ 684109 w 12192000"/>
              <a:gd name="connsiteY1707" fmla="*/ 947423 h 2210635"/>
              <a:gd name="connsiteX1708" fmla="*/ 706976 w 12192000"/>
              <a:gd name="connsiteY1708" fmla="*/ 905188 h 2210635"/>
              <a:gd name="connsiteX1709" fmla="*/ 729843 w 12192000"/>
              <a:gd name="connsiteY1709" fmla="*/ 863525 h 2210635"/>
              <a:gd name="connsiteX1710" fmla="*/ 752710 w 12192000"/>
              <a:gd name="connsiteY1710" fmla="*/ 821861 h 2210635"/>
              <a:gd name="connsiteX1711" fmla="*/ 775578 w 12192000"/>
              <a:gd name="connsiteY1711" fmla="*/ 779056 h 2210635"/>
              <a:gd name="connsiteX1712" fmla="*/ 798445 w 12192000"/>
              <a:gd name="connsiteY1712" fmla="*/ 737392 h 2210635"/>
              <a:gd name="connsiteX1713" fmla="*/ 821312 w 12192000"/>
              <a:gd name="connsiteY1713" fmla="*/ 695728 h 2210635"/>
              <a:gd name="connsiteX1714" fmla="*/ 793363 w 12192000"/>
              <a:gd name="connsiteY1714" fmla="*/ 707714 h 2210635"/>
              <a:gd name="connsiteX1715" fmla="*/ 764144 w 12192000"/>
              <a:gd name="connsiteY1715" fmla="*/ 718558 h 2210635"/>
              <a:gd name="connsiteX1716" fmla="*/ 736195 w 12192000"/>
              <a:gd name="connsiteY1716" fmla="*/ 729972 h 2210635"/>
              <a:gd name="connsiteX1717" fmla="*/ 707611 w 12192000"/>
              <a:gd name="connsiteY1717" fmla="*/ 741387 h 2210635"/>
              <a:gd name="connsiteX1718" fmla="*/ 728573 w 12192000"/>
              <a:gd name="connsiteY1718" fmla="*/ 704289 h 2210635"/>
              <a:gd name="connsiteX1719" fmla="*/ 748899 w 12192000"/>
              <a:gd name="connsiteY1719" fmla="*/ 666621 h 2210635"/>
              <a:gd name="connsiteX1720" fmla="*/ 769861 w 12192000"/>
              <a:gd name="connsiteY1720" fmla="*/ 628952 h 2210635"/>
              <a:gd name="connsiteX1721" fmla="*/ 790187 w 12192000"/>
              <a:gd name="connsiteY1721" fmla="*/ 591854 h 2210635"/>
              <a:gd name="connsiteX1722" fmla="*/ 809878 w 12192000"/>
              <a:gd name="connsiteY1722" fmla="*/ 554185 h 2210635"/>
              <a:gd name="connsiteX1723" fmla="*/ 830840 w 12192000"/>
              <a:gd name="connsiteY1723" fmla="*/ 517088 h 2210635"/>
              <a:gd name="connsiteX1724" fmla="*/ 851166 w 12192000"/>
              <a:gd name="connsiteY1724" fmla="*/ 479419 h 2210635"/>
              <a:gd name="connsiteX1725" fmla="*/ 871492 w 12192000"/>
              <a:gd name="connsiteY1725" fmla="*/ 442892 h 2210635"/>
              <a:gd name="connsiteX1726" fmla="*/ 854342 w 12192000"/>
              <a:gd name="connsiteY1726" fmla="*/ 449741 h 2210635"/>
              <a:gd name="connsiteX1727" fmla="*/ 835922 w 12192000"/>
              <a:gd name="connsiteY1727" fmla="*/ 456590 h 2210635"/>
              <a:gd name="connsiteX1728" fmla="*/ 818136 w 12192000"/>
              <a:gd name="connsiteY1728" fmla="*/ 463438 h 2210635"/>
              <a:gd name="connsiteX1729" fmla="*/ 800986 w 12192000"/>
              <a:gd name="connsiteY1729" fmla="*/ 470858 h 2210635"/>
              <a:gd name="connsiteX1730" fmla="*/ 823218 w 12192000"/>
              <a:gd name="connsiteY1730" fmla="*/ 429765 h 2210635"/>
              <a:gd name="connsiteX1731" fmla="*/ 844814 w 12192000"/>
              <a:gd name="connsiteY1731" fmla="*/ 389243 h 2210635"/>
              <a:gd name="connsiteX1732" fmla="*/ 867046 w 12192000"/>
              <a:gd name="connsiteY1732" fmla="*/ 348150 h 2210635"/>
              <a:gd name="connsiteX1733" fmla="*/ 889913 w 12192000"/>
              <a:gd name="connsiteY1733" fmla="*/ 307627 h 2210635"/>
              <a:gd name="connsiteX1734" fmla="*/ 912145 w 12192000"/>
              <a:gd name="connsiteY1734" fmla="*/ 267676 h 2210635"/>
              <a:gd name="connsiteX1735" fmla="*/ 934377 w 12192000"/>
              <a:gd name="connsiteY1735" fmla="*/ 227153 h 2210635"/>
              <a:gd name="connsiteX1736" fmla="*/ 956609 w 12192000"/>
              <a:gd name="connsiteY1736" fmla="*/ 186631 h 2210635"/>
              <a:gd name="connsiteX1737" fmla="*/ 979476 w 12192000"/>
              <a:gd name="connsiteY1737" fmla="*/ 146680 h 2210635"/>
              <a:gd name="connsiteX1738" fmla="*/ 1001073 w 12192000"/>
              <a:gd name="connsiteY1738" fmla="*/ 178070 h 2210635"/>
              <a:gd name="connsiteX1739" fmla="*/ 1023305 w 12192000"/>
              <a:gd name="connsiteY1739" fmla="*/ 209461 h 2210635"/>
              <a:gd name="connsiteX1740" fmla="*/ 1046172 w 12192000"/>
              <a:gd name="connsiteY1740" fmla="*/ 241422 h 2210635"/>
              <a:gd name="connsiteX1741" fmla="*/ 1068404 w 12192000"/>
              <a:gd name="connsiteY1741" fmla="*/ 272812 h 2210635"/>
              <a:gd name="connsiteX1742" fmla="*/ 1090636 w 12192000"/>
              <a:gd name="connsiteY1742" fmla="*/ 304203 h 2210635"/>
              <a:gd name="connsiteX1743" fmla="*/ 1112233 w 12192000"/>
              <a:gd name="connsiteY1743" fmla="*/ 336735 h 2210635"/>
              <a:gd name="connsiteX1744" fmla="*/ 1135100 w 12192000"/>
              <a:gd name="connsiteY1744" fmla="*/ 368125 h 2210635"/>
              <a:gd name="connsiteX1745" fmla="*/ 1157332 w 12192000"/>
              <a:gd name="connsiteY1745" fmla="*/ 400087 h 2210635"/>
              <a:gd name="connsiteX1746" fmla="*/ 1140182 w 12192000"/>
              <a:gd name="connsiteY1746" fmla="*/ 400087 h 2210635"/>
              <a:gd name="connsiteX1747" fmla="*/ 1121761 w 12192000"/>
              <a:gd name="connsiteY1747" fmla="*/ 400087 h 2210635"/>
              <a:gd name="connsiteX1748" fmla="*/ 1103975 w 12192000"/>
              <a:gd name="connsiteY1748" fmla="*/ 400087 h 2210635"/>
              <a:gd name="connsiteX1749" fmla="*/ 1086825 w 12192000"/>
              <a:gd name="connsiteY1749" fmla="*/ 400087 h 2210635"/>
              <a:gd name="connsiteX1750" fmla="*/ 1106516 w 12192000"/>
              <a:gd name="connsiteY1750" fmla="*/ 429765 h 2210635"/>
              <a:gd name="connsiteX1751" fmla="*/ 1126842 w 12192000"/>
              <a:gd name="connsiteY1751" fmla="*/ 458302 h 2210635"/>
              <a:gd name="connsiteX1752" fmla="*/ 1147804 w 12192000"/>
              <a:gd name="connsiteY1752" fmla="*/ 487980 h 2210635"/>
              <a:gd name="connsiteX1753" fmla="*/ 1168130 w 12192000"/>
              <a:gd name="connsiteY1753" fmla="*/ 517088 h 2210635"/>
              <a:gd name="connsiteX1754" fmla="*/ 1188457 w 12192000"/>
              <a:gd name="connsiteY1754" fmla="*/ 546766 h 2210635"/>
              <a:gd name="connsiteX1755" fmla="*/ 1209418 w 12192000"/>
              <a:gd name="connsiteY1755" fmla="*/ 575873 h 2210635"/>
              <a:gd name="connsiteX1756" fmla="*/ 1229744 w 12192000"/>
              <a:gd name="connsiteY1756" fmla="*/ 605552 h 2210635"/>
              <a:gd name="connsiteX1757" fmla="*/ 1249436 w 12192000"/>
              <a:gd name="connsiteY1757" fmla="*/ 634659 h 2210635"/>
              <a:gd name="connsiteX1758" fmla="*/ 1221487 w 12192000"/>
              <a:gd name="connsiteY1758" fmla="*/ 634659 h 2210635"/>
              <a:gd name="connsiteX1759" fmla="*/ 1193538 w 12192000"/>
              <a:gd name="connsiteY1759" fmla="*/ 634089 h 2210635"/>
              <a:gd name="connsiteX1760" fmla="*/ 1164954 w 12192000"/>
              <a:gd name="connsiteY1760" fmla="*/ 634089 h 2210635"/>
              <a:gd name="connsiteX1761" fmla="*/ 1137006 w 12192000"/>
              <a:gd name="connsiteY1761" fmla="*/ 634089 h 2210635"/>
              <a:gd name="connsiteX1762" fmla="*/ 1159873 w 12192000"/>
              <a:gd name="connsiteY1762" fmla="*/ 667191 h 2210635"/>
              <a:gd name="connsiteX1763" fmla="*/ 1182740 w 12192000"/>
              <a:gd name="connsiteY1763" fmla="*/ 699153 h 2210635"/>
              <a:gd name="connsiteX1764" fmla="*/ 1205607 w 12192000"/>
              <a:gd name="connsiteY1764" fmla="*/ 732255 h 2210635"/>
              <a:gd name="connsiteX1765" fmla="*/ 1228474 w 12192000"/>
              <a:gd name="connsiteY1765" fmla="*/ 765358 h 2210635"/>
              <a:gd name="connsiteX1766" fmla="*/ 1251341 w 12192000"/>
              <a:gd name="connsiteY1766" fmla="*/ 798461 h 2210635"/>
              <a:gd name="connsiteX1767" fmla="*/ 1274208 w 12192000"/>
              <a:gd name="connsiteY1767" fmla="*/ 831563 h 2210635"/>
              <a:gd name="connsiteX1768" fmla="*/ 1297076 w 12192000"/>
              <a:gd name="connsiteY1768" fmla="*/ 864095 h 2210635"/>
              <a:gd name="connsiteX1769" fmla="*/ 1319308 w 12192000"/>
              <a:gd name="connsiteY1769" fmla="*/ 897769 h 2210635"/>
              <a:gd name="connsiteX1770" fmla="*/ 1286277 w 12192000"/>
              <a:gd name="connsiteY1770" fmla="*/ 897198 h 2210635"/>
              <a:gd name="connsiteX1771" fmla="*/ 1252612 w 12192000"/>
              <a:gd name="connsiteY1771" fmla="*/ 896057 h 2210635"/>
              <a:gd name="connsiteX1772" fmla="*/ 1218946 w 12192000"/>
              <a:gd name="connsiteY1772" fmla="*/ 895486 h 2210635"/>
              <a:gd name="connsiteX1773" fmla="*/ 1186551 w 12192000"/>
              <a:gd name="connsiteY1773" fmla="*/ 895486 h 2210635"/>
              <a:gd name="connsiteX1774" fmla="*/ 1152886 w 12192000"/>
              <a:gd name="connsiteY1774" fmla="*/ 894915 h 2210635"/>
              <a:gd name="connsiteX1775" fmla="*/ 1119220 w 12192000"/>
              <a:gd name="connsiteY1775" fmla="*/ 894915 h 2210635"/>
              <a:gd name="connsiteX1776" fmla="*/ 1086825 w 12192000"/>
              <a:gd name="connsiteY1776" fmla="*/ 894915 h 2210635"/>
              <a:gd name="connsiteX1777" fmla="*/ 1053159 w 12192000"/>
              <a:gd name="connsiteY1777" fmla="*/ 895486 h 2210635"/>
              <a:gd name="connsiteX1778" fmla="*/ 1053159 w 12192000"/>
              <a:gd name="connsiteY1778" fmla="*/ 1094673 h 2210635"/>
              <a:gd name="connsiteX1779" fmla="*/ 1100164 w 12192000"/>
              <a:gd name="connsiteY1779" fmla="*/ 1086683 h 2210635"/>
              <a:gd name="connsiteX1780" fmla="*/ 1147804 w 12192000"/>
              <a:gd name="connsiteY1780" fmla="*/ 1078122 h 2210635"/>
              <a:gd name="connsiteX1781" fmla="*/ 1194809 w 12192000"/>
              <a:gd name="connsiteY1781" fmla="*/ 1070131 h 2210635"/>
              <a:gd name="connsiteX1782" fmla="*/ 1241813 w 12192000"/>
              <a:gd name="connsiteY1782" fmla="*/ 1062712 h 2210635"/>
              <a:gd name="connsiteX1783" fmla="*/ 1288818 w 12192000"/>
              <a:gd name="connsiteY1783" fmla="*/ 1055292 h 2210635"/>
              <a:gd name="connsiteX1784" fmla="*/ 1335823 w 12192000"/>
              <a:gd name="connsiteY1784" fmla="*/ 1048443 h 2210635"/>
              <a:gd name="connsiteX1785" fmla="*/ 1382827 w 12192000"/>
              <a:gd name="connsiteY1785" fmla="*/ 1041595 h 2210635"/>
              <a:gd name="connsiteX1786" fmla="*/ 1430467 w 12192000"/>
              <a:gd name="connsiteY1786" fmla="*/ 1034746 h 2210635"/>
              <a:gd name="connsiteX1787" fmla="*/ 1430467 w 12192000"/>
              <a:gd name="connsiteY1787" fmla="*/ 957696 h 2210635"/>
              <a:gd name="connsiteX1788" fmla="*/ 1405059 w 12192000"/>
              <a:gd name="connsiteY1788" fmla="*/ 966257 h 2210635"/>
              <a:gd name="connsiteX1789" fmla="*/ 1380287 w 12192000"/>
              <a:gd name="connsiteY1789" fmla="*/ 973677 h 2210635"/>
              <a:gd name="connsiteX1790" fmla="*/ 1354244 w 12192000"/>
              <a:gd name="connsiteY1790" fmla="*/ 981667 h 2210635"/>
              <a:gd name="connsiteX1791" fmla="*/ 1328836 w 12192000"/>
              <a:gd name="connsiteY1791" fmla="*/ 990228 h 2210635"/>
              <a:gd name="connsiteX1792" fmla="*/ 1338363 w 12192000"/>
              <a:gd name="connsiteY1792" fmla="*/ 974818 h 2210635"/>
              <a:gd name="connsiteX1793" fmla="*/ 1346621 w 12192000"/>
              <a:gd name="connsiteY1793" fmla="*/ 959408 h 2210635"/>
              <a:gd name="connsiteX1794" fmla="*/ 1354879 w 12192000"/>
              <a:gd name="connsiteY1794" fmla="*/ 943999 h 2210635"/>
              <a:gd name="connsiteX1795" fmla="*/ 1363771 w 12192000"/>
              <a:gd name="connsiteY1795" fmla="*/ 929159 h 2210635"/>
              <a:gd name="connsiteX1796" fmla="*/ 1372664 w 12192000"/>
              <a:gd name="connsiteY1796" fmla="*/ 914320 h 2210635"/>
              <a:gd name="connsiteX1797" fmla="*/ 1381557 w 12192000"/>
              <a:gd name="connsiteY1797" fmla="*/ 898910 h 2210635"/>
              <a:gd name="connsiteX1798" fmla="*/ 1389815 w 12192000"/>
              <a:gd name="connsiteY1798" fmla="*/ 884071 h 2210635"/>
              <a:gd name="connsiteX1799" fmla="*/ 1398072 w 12192000"/>
              <a:gd name="connsiteY1799" fmla="*/ 868661 h 2210635"/>
              <a:gd name="connsiteX1800" fmla="*/ 1387909 w 12192000"/>
              <a:gd name="connsiteY1800" fmla="*/ 872086 h 2210635"/>
              <a:gd name="connsiteX1801" fmla="*/ 1377111 w 12192000"/>
              <a:gd name="connsiteY1801" fmla="*/ 875510 h 2210635"/>
              <a:gd name="connsiteX1802" fmla="*/ 1366312 w 12192000"/>
              <a:gd name="connsiteY1802" fmla="*/ 878935 h 2210635"/>
              <a:gd name="connsiteX1803" fmla="*/ 1355514 w 12192000"/>
              <a:gd name="connsiteY1803" fmla="*/ 882359 h 2210635"/>
              <a:gd name="connsiteX1804" fmla="*/ 1363136 w 12192000"/>
              <a:gd name="connsiteY1804" fmla="*/ 868661 h 2210635"/>
              <a:gd name="connsiteX1805" fmla="*/ 1370759 w 12192000"/>
              <a:gd name="connsiteY1805" fmla="*/ 854964 h 2210635"/>
              <a:gd name="connsiteX1806" fmla="*/ 1378381 w 12192000"/>
              <a:gd name="connsiteY1806" fmla="*/ 841837 h 2210635"/>
              <a:gd name="connsiteX1807" fmla="*/ 1386639 w 12192000"/>
              <a:gd name="connsiteY1807" fmla="*/ 828139 h 2210635"/>
              <a:gd name="connsiteX1808" fmla="*/ 1394261 w 12192000"/>
              <a:gd name="connsiteY1808" fmla="*/ 814441 h 2210635"/>
              <a:gd name="connsiteX1809" fmla="*/ 1401883 w 12192000"/>
              <a:gd name="connsiteY1809" fmla="*/ 801314 h 2210635"/>
              <a:gd name="connsiteX1810" fmla="*/ 1409506 w 12192000"/>
              <a:gd name="connsiteY1810" fmla="*/ 787617 h 2210635"/>
              <a:gd name="connsiteX1811" fmla="*/ 1417128 w 12192000"/>
              <a:gd name="connsiteY1811" fmla="*/ 773919 h 2210635"/>
              <a:gd name="connsiteX1812" fmla="*/ 1411411 w 12192000"/>
              <a:gd name="connsiteY1812" fmla="*/ 775631 h 2210635"/>
              <a:gd name="connsiteX1813" fmla="*/ 1404424 w 12192000"/>
              <a:gd name="connsiteY1813" fmla="*/ 777914 h 2210635"/>
              <a:gd name="connsiteX1814" fmla="*/ 1397437 w 12192000"/>
              <a:gd name="connsiteY1814" fmla="*/ 780197 h 2210635"/>
              <a:gd name="connsiteX1815" fmla="*/ 1390450 w 12192000"/>
              <a:gd name="connsiteY1815" fmla="*/ 781909 h 2210635"/>
              <a:gd name="connsiteX1816" fmla="*/ 1399342 w 12192000"/>
              <a:gd name="connsiteY1816" fmla="*/ 767641 h 2210635"/>
              <a:gd name="connsiteX1817" fmla="*/ 1407600 w 12192000"/>
              <a:gd name="connsiteY1817" fmla="*/ 752802 h 2210635"/>
              <a:gd name="connsiteX1818" fmla="*/ 1415858 w 12192000"/>
              <a:gd name="connsiteY1818" fmla="*/ 738533 h 2210635"/>
              <a:gd name="connsiteX1819" fmla="*/ 1424115 w 12192000"/>
              <a:gd name="connsiteY1819" fmla="*/ 723123 h 2210635"/>
              <a:gd name="connsiteX1820" fmla="*/ 1433008 w 12192000"/>
              <a:gd name="connsiteY1820" fmla="*/ 708855 h 2210635"/>
              <a:gd name="connsiteX1821" fmla="*/ 1441901 w 12192000"/>
              <a:gd name="connsiteY1821" fmla="*/ 694016 h 2210635"/>
              <a:gd name="connsiteX1822" fmla="*/ 1450158 w 12192000"/>
              <a:gd name="connsiteY1822" fmla="*/ 679177 h 2210635"/>
              <a:gd name="connsiteX1823" fmla="*/ 1458416 w 12192000"/>
              <a:gd name="connsiteY1823" fmla="*/ 664338 h 2210635"/>
              <a:gd name="connsiteX1824" fmla="*/ 1474931 w 12192000"/>
              <a:gd name="connsiteY1824" fmla="*/ 689450 h 2210635"/>
              <a:gd name="connsiteX1825" fmla="*/ 1492082 w 12192000"/>
              <a:gd name="connsiteY1825" fmla="*/ 714562 h 2210635"/>
              <a:gd name="connsiteX1826" fmla="*/ 1509232 w 12192000"/>
              <a:gd name="connsiteY1826" fmla="*/ 739675 h 2210635"/>
              <a:gd name="connsiteX1827" fmla="*/ 1526382 w 12192000"/>
              <a:gd name="connsiteY1827" fmla="*/ 764787 h 2210635"/>
              <a:gd name="connsiteX1828" fmla="*/ 1519395 w 12192000"/>
              <a:gd name="connsiteY1828" fmla="*/ 764217 h 2210635"/>
              <a:gd name="connsiteX1829" fmla="*/ 1512408 w 12192000"/>
              <a:gd name="connsiteY1829" fmla="*/ 764217 h 2210635"/>
              <a:gd name="connsiteX1830" fmla="*/ 1505421 w 12192000"/>
              <a:gd name="connsiteY1830" fmla="*/ 763646 h 2210635"/>
              <a:gd name="connsiteX1831" fmla="*/ 1499069 w 12192000"/>
              <a:gd name="connsiteY1831" fmla="*/ 763646 h 2210635"/>
              <a:gd name="connsiteX1832" fmla="*/ 1514949 w 12192000"/>
              <a:gd name="connsiteY1832" fmla="*/ 785905 h 2210635"/>
              <a:gd name="connsiteX1833" fmla="*/ 1530193 w 12192000"/>
              <a:gd name="connsiteY1833" fmla="*/ 809305 h 2210635"/>
              <a:gd name="connsiteX1834" fmla="*/ 1546073 w 12192000"/>
              <a:gd name="connsiteY1834" fmla="*/ 832705 h 2210635"/>
              <a:gd name="connsiteX1835" fmla="*/ 1561318 w 12192000"/>
              <a:gd name="connsiteY1835" fmla="*/ 854964 h 2210635"/>
              <a:gd name="connsiteX1836" fmla="*/ 1550520 w 12192000"/>
              <a:gd name="connsiteY1836" fmla="*/ 854964 h 2210635"/>
              <a:gd name="connsiteX1837" fmla="*/ 1539721 w 12192000"/>
              <a:gd name="connsiteY1837" fmla="*/ 854393 h 2210635"/>
              <a:gd name="connsiteX1838" fmla="*/ 1529558 w 12192000"/>
              <a:gd name="connsiteY1838" fmla="*/ 853822 h 2210635"/>
              <a:gd name="connsiteX1839" fmla="*/ 1518760 w 12192000"/>
              <a:gd name="connsiteY1839" fmla="*/ 853251 h 2210635"/>
              <a:gd name="connsiteX1840" fmla="*/ 1527017 w 12192000"/>
              <a:gd name="connsiteY1840" fmla="*/ 866378 h 2210635"/>
              <a:gd name="connsiteX1841" fmla="*/ 1535275 w 12192000"/>
              <a:gd name="connsiteY1841" fmla="*/ 878935 h 2210635"/>
              <a:gd name="connsiteX1842" fmla="*/ 1544803 w 12192000"/>
              <a:gd name="connsiteY1842" fmla="*/ 891491 h 2210635"/>
              <a:gd name="connsiteX1843" fmla="*/ 1553061 w 12192000"/>
              <a:gd name="connsiteY1843" fmla="*/ 904618 h 2210635"/>
              <a:gd name="connsiteX1844" fmla="*/ 1561318 w 12192000"/>
              <a:gd name="connsiteY1844" fmla="*/ 917745 h 2210635"/>
              <a:gd name="connsiteX1845" fmla="*/ 1570211 w 12192000"/>
              <a:gd name="connsiteY1845" fmla="*/ 930301 h 2210635"/>
              <a:gd name="connsiteX1846" fmla="*/ 1579104 w 12192000"/>
              <a:gd name="connsiteY1846" fmla="*/ 943428 h 2210635"/>
              <a:gd name="connsiteX1847" fmla="*/ 1587997 w 12192000"/>
              <a:gd name="connsiteY1847" fmla="*/ 956555 h 2210635"/>
              <a:gd name="connsiteX1848" fmla="*/ 1561954 w 12192000"/>
              <a:gd name="connsiteY1848" fmla="*/ 954272 h 2210635"/>
              <a:gd name="connsiteX1849" fmla="*/ 1537181 w 12192000"/>
              <a:gd name="connsiteY1849" fmla="*/ 953130 h 2210635"/>
              <a:gd name="connsiteX1850" fmla="*/ 1511773 w 12192000"/>
              <a:gd name="connsiteY1850" fmla="*/ 951989 h 2210635"/>
              <a:gd name="connsiteX1851" fmla="*/ 1486365 w 12192000"/>
              <a:gd name="connsiteY1851" fmla="*/ 950277 h 2210635"/>
              <a:gd name="connsiteX1852" fmla="*/ 1486365 w 12192000"/>
              <a:gd name="connsiteY1852" fmla="*/ 1027897 h 2210635"/>
              <a:gd name="connsiteX1853" fmla="*/ 1532099 w 12192000"/>
              <a:gd name="connsiteY1853" fmla="*/ 1021619 h 2210635"/>
              <a:gd name="connsiteX1854" fmla="*/ 1577833 w 12192000"/>
              <a:gd name="connsiteY1854" fmla="*/ 1016482 h 2210635"/>
              <a:gd name="connsiteX1855" fmla="*/ 1623568 w 12192000"/>
              <a:gd name="connsiteY1855" fmla="*/ 1011345 h 2210635"/>
              <a:gd name="connsiteX1856" fmla="*/ 1669302 w 12192000"/>
              <a:gd name="connsiteY1856" fmla="*/ 1006209 h 2210635"/>
              <a:gd name="connsiteX1857" fmla="*/ 1715036 w 12192000"/>
              <a:gd name="connsiteY1857" fmla="*/ 1002214 h 2210635"/>
              <a:gd name="connsiteX1858" fmla="*/ 1760135 w 12192000"/>
              <a:gd name="connsiteY1858" fmla="*/ 997648 h 2210635"/>
              <a:gd name="connsiteX1859" fmla="*/ 1805870 w 12192000"/>
              <a:gd name="connsiteY1859" fmla="*/ 993653 h 2210635"/>
              <a:gd name="connsiteX1860" fmla="*/ 1851604 w 12192000"/>
              <a:gd name="connsiteY1860" fmla="*/ 990228 h 2210635"/>
              <a:gd name="connsiteX1861" fmla="*/ 1851604 w 12192000"/>
              <a:gd name="connsiteY1861" fmla="*/ 870374 h 2210635"/>
              <a:gd name="connsiteX1862" fmla="*/ 1829372 w 12192000"/>
              <a:gd name="connsiteY1862" fmla="*/ 875510 h 2210635"/>
              <a:gd name="connsiteX1863" fmla="*/ 1807775 w 12192000"/>
              <a:gd name="connsiteY1863" fmla="*/ 881218 h 2210635"/>
              <a:gd name="connsiteX1864" fmla="*/ 1784908 w 12192000"/>
              <a:gd name="connsiteY1864" fmla="*/ 887496 h 2210635"/>
              <a:gd name="connsiteX1865" fmla="*/ 1762676 w 12192000"/>
              <a:gd name="connsiteY1865" fmla="*/ 893774 h 2210635"/>
              <a:gd name="connsiteX1866" fmla="*/ 1740444 w 12192000"/>
              <a:gd name="connsiteY1866" fmla="*/ 898910 h 2210635"/>
              <a:gd name="connsiteX1867" fmla="*/ 1718212 w 12192000"/>
              <a:gd name="connsiteY1867" fmla="*/ 905188 h 2210635"/>
              <a:gd name="connsiteX1868" fmla="*/ 1695345 w 12192000"/>
              <a:gd name="connsiteY1868" fmla="*/ 911467 h 2210635"/>
              <a:gd name="connsiteX1869" fmla="*/ 1673113 w 12192000"/>
              <a:gd name="connsiteY1869" fmla="*/ 917745 h 2210635"/>
              <a:gd name="connsiteX1870" fmla="*/ 1688358 w 12192000"/>
              <a:gd name="connsiteY1870" fmla="*/ 891491 h 2210635"/>
              <a:gd name="connsiteX1871" fmla="*/ 1703603 w 12192000"/>
              <a:gd name="connsiteY1871" fmla="*/ 865237 h 2210635"/>
              <a:gd name="connsiteX1872" fmla="*/ 1718847 w 12192000"/>
              <a:gd name="connsiteY1872" fmla="*/ 839554 h 2210635"/>
              <a:gd name="connsiteX1873" fmla="*/ 1734092 w 12192000"/>
              <a:gd name="connsiteY1873" fmla="*/ 813300 h 2210635"/>
              <a:gd name="connsiteX1874" fmla="*/ 1749337 w 12192000"/>
              <a:gd name="connsiteY1874" fmla="*/ 787617 h 2210635"/>
              <a:gd name="connsiteX1875" fmla="*/ 1764582 w 12192000"/>
              <a:gd name="connsiteY1875" fmla="*/ 761363 h 2210635"/>
              <a:gd name="connsiteX1876" fmla="*/ 1781097 w 12192000"/>
              <a:gd name="connsiteY1876" fmla="*/ 735680 h 2210635"/>
              <a:gd name="connsiteX1877" fmla="*/ 1796342 w 12192000"/>
              <a:gd name="connsiteY1877" fmla="*/ 709426 h 2210635"/>
              <a:gd name="connsiteX1878" fmla="*/ 1777286 w 12192000"/>
              <a:gd name="connsiteY1878" fmla="*/ 714562 h 2210635"/>
              <a:gd name="connsiteX1879" fmla="*/ 1758230 w 12192000"/>
              <a:gd name="connsiteY1879" fmla="*/ 719699 h 2210635"/>
              <a:gd name="connsiteX1880" fmla="*/ 1739174 w 12192000"/>
              <a:gd name="connsiteY1880" fmla="*/ 724836 h 2210635"/>
              <a:gd name="connsiteX1881" fmla="*/ 1720118 w 12192000"/>
              <a:gd name="connsiteY1881" fmla="*/ 729972 h 2210635"/>
              <a:gd name="connsiteX1882" fmla="*/ 1733457 w 12192000"/>
              <a:gd name="connsiteY1882" fmla="*/ 706572 h 2210635"/>
              <a:gd name="connsiteX1883" fmla="*/ 1747431 w 12192000"/>
              <a:gd name="connsiteY1883" fmla="*/ 682601 h 2210635"/>
              <a:gd name="connsiteX1884" fmla="*/ 1760770 w 12192000"/>
              <a:gd name="connsiteY1884" fmla="*/ 659772 h 2210635"/>
              <a:gd name="connsiteX1885" fmla="*/ 1774745 w 12192000"/>
              <a:gd name="connsiteY1885" fmla="*/ 636372 h 2210635"/>
              <a:gd name="connsiteX1886" fmla="*/ 1788719 w 12192000"/>
              <a:gd name="connsiteY1886" fmla="*/ 612971 h 2210635"/>
              <a:gd name="connsiteX1887" fmla="*/ 1802058 w 12192000"/>
              <a:gd name="connsiteY1887" fmla="*/ 590713 h 2210635"/>
              <a:gd name="connsiteX1888" fmla="*/ 1816033 w 12192000"/>
              <a:gd name="connsiteY1888" fmla="*/ 567312 h 2210635"/>
              <a:gd name="connsiteX1889" fmla="*/ 1829372 w 12192000"/>
              <a:gd name="connsiteY1889" fmla="*/ 543912 h 2210635"/>
              <a:gd name="connsiteX1890" fmla="*/ 1817938 w 12192000"/>
              <a:gd name="connsiteY1890" fmla="*/ 546766 h 2210635"/>
              <a:gd name="connsiteX1891" fmla="*/ 1805870 w 12192000"/>
              <a:gd name="connsiteY1891" fmla="*/ 550190 h 2210635"/>
              <a:gd name="connsiteX1892" fmla="*/ 1793801 w 12192000"/>
              <a:gd name="connsiteY1892" fmla="*/ 553044 h 2210635"/>
              <a:gd name="connsiteX1893" fmla="*/ 1782367 w 12192000"/>
              <a:gd name="connsiteY1893" fmla="*/ 556468 h 2210635"/>
              <a:gd name="connsiteX1894" fmla="*/ 1796977 w 12192000"/>
              <a:gd name="connsiteY1894" fmla="*/ 530785 h 2210635"/>
              <a:gd name="connsiteX1895" fmla="*/ 1812222 w 12192000"/>
              <a:gd name="connsiteY1895" fmla="*/ 505673 h 2210635"/>
              <a:gd name="connsiteX1896" fmla="*/ 1826831 w 12192000"/>
              <a:gd name="connsiteY1896" fmla="*/ 480560 h 2210635"/>
              <a:gd name="connsiteX1897" fmla="*/ 1841441 w 12192000"/>
              <a:gd name="connsiteY1897" fmla="*/ 454877 h 2210635"/>
              <a:gd name="connsiteX1898" fmla="*/ 1856685 w 12192000"/>
              <a:gd name="connsiteY1898" fmla="*/ 429765 h 2210635"/>
              <a:gd name="connsiteX1899" fmla="*/ 1871295 w 12192000"/>
              <a:gd name="connsiteY1899" fmla="*/ 405223 h 2210635"/>
              <a:gd name="connsiteX1900" fmla="*/ 1886540 w 12192000"/>
              <a:gd name="connsiteY1900" fmla="*/ 379540 h 2210635"/>
              <a:gd name="connsiteX1901" fmla="*/ 1901785 w 12192000"/>
              <a:gd name="connsiteY1901" fmla="*/ 354428 h 2210635"/>
              <a:gd name="connsiteX1902" fmla="*/ 1916394 w 12192000"/>
              <a:gd name="connsiteY1902" fmla="*/ 377828 h 2210635"/>
              <a:gd name="connsiteX1903" fmla="*/ 1931639 w 12192000"/>
              <a:gd name="connsiteY1903" fmla="*/ 400087 h 2210635"/>
              <a:gd name="connsiteX1904" fmla="*/ 1946884 w 12192000"/>
              <a:gd name="connsiteY1904" fmla="*/ 423487 h 2210635"/>
              <a:gd name="connsiteX1905" fmla="*/ 1961493 w 12192000"/>
              <a:gd name="connsiteY1905" fmla="*/ 446316 h 2210635"/>
              <a:gd name="connsiteX1906" fmla="*/ 1976738 w 12192000"/>
              <a:gd name="connsiteY1906" fmla="*/ 469146 h 2210635"/>
              <a:gd name="connsiteX1907" fmla="*/ 1991347 w 12192000"/>
              <a:gd name="connsiteY1907" fmla="*/ 492546 h 2210635"/>
              <a:gd name="connsiteX1908" fmla="*/ 2006592 w 12192000"/>
              <a:gd name="connsiteY1908" fmla="*/ 515375 h 2210635"/>
              <a:gd name="connsiteX1909" fmla="*/ 2021837 w 12192000"/>
              <a:gd name="connsiteY1909" fmla="*/ 538205 h 2210635"/>
              <a:gd name="connsiteX1910" fmla="*/ 2009133 w 12192000"/>
              <a:gd name="connsiteY1910" fmla="*/ 537063 h 2210635"/>
              <a:gd name="connsiteX1911" fmla="*/ 1997064 w 12192000"/>
              <a:gd name="connsiteY1911" fmla="*/ 535922 h 2210635"/>
              <a:gd name="connsiteX1912" fmla="*/ 1985631 w 12192000"/>
              <a:gd name="connsiteY1912" fmla="*/ 534210 h 2210635"/>
              <a:gd name="connsiteX1913" fmla="*/ 1973562 w 12192000"/>
              <a:gd name="connsiteY1913" fmla="*/ 533068 h 2210635"/>
              <a:gd name="connsiteX1914" fmla="*/ 1987536 w 12192000"/>
              <a:gd name="connsiteY1914" fmla="*/ 554185 h 2210635"/>
              <a:gd name="connsiteX1915" fmla="*/ 2000876 w 12192000"/>
              <a:gd name="connsiteY1915" fmla="*/ 575303 h 2210635"/>
              <a:gd name="connsiteX1916" fmla="*/ 2014850 w 12192000"/>
              <a:gd name="connsiteY1916" fmla="*/ 596420 h 2210635"/>
              <a:gd name="connsiteX1917" fmla="*/ 2028189 w 12192000"/>
              <a:gd name="connsiteY1917" fmla="*/ 618108 h 2210635"/>
              <a:gd name="connsiteX1918" fmla="*/ 2042163 w 12192000"/>
              <a:gd name="connsiteY1918" fmla="*/ 639225 h 2210635"/>
              <a:gd name="connsiteX1919" fmla="*/ 2056138 w 12192000"/>
              <a:gd name="connsiteY1919" fmla="*/ 660342 h 2210635"/>
              <a:gd name="connsiteX1920" fmla="*/ 2069477 w 12192000"/>
              <a:gd name="connsiteY1920" fmla="*/ 681460 h 2210635"/>
              <a:gd name="connsiteX1921" fmla="*/ 2083451 w 12192000"/>
              <a:gd name="connsiteY1921" fmla="*/ 702577 h 2210635"/>
              <a:gd name="connsiteX1922" fmla="*/ 2064395 w 12192000"/>
              <a:gd name="connsiteY1922" fmla="*/ 700865 h 2210635"/>
              <a:gd name="connsiteX1923" fmla="*/ 2045339 w 12192000"/>
              <a:gd name="connsiteY1923" fmla="*/ 698011 h 2210635"/>
              <a:gd name="connsiteX1924" fmla="*/ 2026283 w 12192000"/>
              <a:gd name="connsiteY1924" fmla="*/ 695728 h 2210635"/>
              <a:gd name="connsiteX1925" fmla="*/ 2007863 w 12192000"/>
              <a:gd name="connsiteY1925" fmla="*/ 694016 h 2210635"/>
              <a:gd name="connsiteX1926" fmla="*/ 2023108 w 12192000"/>
              <a:gd name="connsiteY1926" fmla="*/ 717987 h 2210635"/>
              <a:gd name="connsiteX1927" fmla="*/ 2038352 w 12192000"/>
              <a:gd name="connsiteY1927" fmla="*/ 740816 h 2210635"/>
              <a:gd name="connsiteX1928" fmla="*/ 2053597 w 12192000"/>
              <a:gd name="connsiteY1928" fmla="*/ 764787 h 2210635"/>
              <a:gd name="connsiteX1929" fmla="*/ 2068842 w 12192000"/>
              <a:gd name="connsiteY1929" fmla="*/ 788187 h 2210635"/>
              <a:gd name="connsiteX1930" fmla="*/ 2084087 w 12192000"/>
              <a:gd name="connsiteY1930" fmla="*/ 812158 h 2210635"/>
              <a:gd name="connsiteX1931" fmla="*/ 2099331 w 12192000"/>
              <a:gd name="connsiteY1931" fmla="*/ 836129 h 2210635"/>
              <a:gd name="connsiteX1932" fmla="*/ 2114576 w 12192000"/>
              <a:gd name="connsiteY1932" fmla="*/ 860100 h 2210635"/>
              <a:gd name="connsiteX1933" fmla="*/ 2129821 w 12192000"/>
              <a:gd name="connsiteY1933" fmla="*/ 884071 h 2210635"/>
              <a:gd name="connsiteX1934" fmla="*/ 2107589 w 12192000"/>
              <a:gd name="connsiteY1934" fmla="*/ 880647 h 2210635"/>
              <a:gd name="connsiteX1935" fmla="*/ 2085357 w 12192000"/>
              <a:gd name="connsiteY1935" fmla="*/ 877793 h 2210635"/>
              <a:gd name="connsiteX1936" fmla="*/ 2062490 w 12192000"/>
              <a:gd name="connsiteY1936" fmla="*/ 874939 h 2210635"/>
              <a:gd name="connsiteX1937" fmla="*/ 2040893 w 12192000"/>
              <a:gd name="connsiteY1937" fmla="*/ 872086 h 2210635"/>
              <a:gd name="connsiteX1938" fmla="*/ 2018661 w 12192000"/>
              <a:gd name="connsiteY1938" fmla="*/ 870374 h 2210635"/>
              <a:gd name="connsiteX1939" fmla="*/ 1996429 w 12192000"/>
              <a:gd name="connsiteY1939" fmla="*/ 867520 h 2210635"/>
              <a:gd name="connsiteX1940" fmla="*/ 1973562 w 12192000"/>
              <a:gd name="connsiteY1940" fmla="*/ 864666 h 2210635"/>
              <a:gd name="connsiteX1941" fmla="*/ 1951330 w 12192000"/>
              <a:gd name="connsiteY1941" fmla="*/ 862954 h 2210635"/>
              <a:gd name="connsiteX1942" fmla="*/ 1951330 w 12192000"/>
              <a:gd name="connsiteY1942" fmla="*/ 982238 h 2210635"/>
              <a:gd name="connsiteX1943" fmla="*/ 2007863 w 12192000"/>
              <a:gd name="connsiteY1943" fmla="*/ 978813 h 2210635"/>
              <a:gd name="connsiteX1944" fmla="*/ 2064395 w 12192000"/>
              <a:gd name="connsiteY1944" fmla="*/ 975389 h 2210635"/>
              <a:gd name="connsiteX1945" fmla="*/ 2120928 w 12192000"/>
              <a:gd name="connsiteY1945" fmla="*/ 973106 h 2210635"/>
              <a:gd name="connsiteX1946" fmla="*/ 2176826 w 12192000"/>
              <a:gd name="connsiteY1946" fmla="*/ 970252 h 2210635"/>
              <a:gd name="connsiteX1947" fmla="*/ 2232723 w 12192000"/>
              <a:gd name="connsiteY1947" fmla="*/ 967969 h 2210635"/>
              <a:gd name="connsiteX1948" fmla="*/ 2289256 w 12192000"/>
              <a:gd name="connsiteY1948" fmla="*/ 966257 h 2210635"/>
              <a:gd name="connsiteX1949" fmla="*/ 2345153 w 12192000"/>
              <a:gd name="connsiteY1949" fmla="*/ 964545 h 2210635"/>
              <a:gd name="connsiteX1950" fmla="*/ 2401686 w 12192000"/>
              <a:gd name="connsiteY1950" fmla="*/ 963404 h 2210635"/>
              <a:gd name="connsiteX1951" fmla="*/ 2401686 w 12192000"/>
              <a:gd name="connsiteY1951" fmla="*/ 763646 h 2210635"/>
              <a:gd name="connsiteX1952" fmla="*/ 2368020 w 12192000"/>
              <a:gd name="connsiteY1952" fmla="*/ 770495 h 2210635"/>
              <a:gd name="connsiteX1953" fmla="*/ 2335625 w 12192000"/>
              <a:gd name="connsiteY1953" fmla="*/ 777343 h 2210635"/>
              <a:gd name="connsiteX1954" fmla="*/ 2301960 w 12192000"/>
              <a:gd name="connsiteY1954" fmla="*/ 783622 h 2210635"/>
              <a:gd name="connsiteX1955" fmla="*/ 2268294 w 12192000"/>
              <a:gd name="connsiteY1955" fmla="*/ 790470 h 2210635"/>
              <a:gd name="connsiteX1956" fmla="*/ 2235899 w 12192000"/>
              <a:gd name="connsiteY1956" fmla="*/ 797890 h 2210635"/>
              <a:gd name="connsiteX1957" fmla="*/ 2202234 w 12192000"/>
              <a:gd name="connsiteY1957" fmla="*/ 804739 h 2210635"/>
              <a:gd name="connsiteX1958" fmla="*/ 2168568 w 12192000"/>
              <a:gd name="connsiteY1958" fmla="*/ 812158 h 2210635"/>
              <a:gd name="connsiteX1959" fmla="*/ 2136173 w 12192000"/>
              <a:gd name="connsiteY1959" fmla="*/ 819007 h 2210635"/>
              <a:gd name="connsiteX1960" fmla="*/ 2159040 w 12192000"/>
              <a:gd name="connsiteY1960" fmla="*/ 781339 h 2210635"/>
              <a:gd name="connsiteX1961" fmla="*/ 2181907 w 12192000"/>
              <a:gd name="connsiteY1961" fmla="*/ 743670 h 2210635"/>
              <a:gd name="connsiteX1962" fmla="*/ 2204774 w 12192000"/>
              <a:gd name="connsiteY1962" fmla="*/ 706001 h 2210635"/>
              <a:gd name="connsiteX1963" fmla="*/ 2227641 w 12192000"/>
              <a:gd name="connsiteY1963" fmla="*/ 668904 h 2210635"/>
              <a:gd name="connsiteX1964" fmla="*/ 2249238 w 12192000"/>
              <a:gd name="connsiteY1964" fmla="*/ 631235 h 2210635"/>
              <a:gd name="connsiteX1965" fmla="*/ 2272105 w 12192000"/>
              <a:gd name="connsiteY1965" fmla="*/ 594137 h 2210635"/>
              <a:gd name="connsiteX1966" fmla="*/ 2294973 w 12192000"/>
              <a:gd name="connsiteY1966" fmla="*/ 557039 h 2210635"/>
              <a:gd name="connsiteX1967" fmla="*/ 2317840 w 12192000"/>
              <a:gd name="connsiteY1967" fmla="*/ 519371 h 2210635"/>
              <a:gd name="connsiteX1968" fmla="*/ 2289891 w 12192000"/>
              <a:gd name="connsiteY1968" fmla="*/ 525649 h 2210635"/>
              <a:gd name="connsiteX1969" fmla="*/ 2261307 w 12192000"/>
              <a:gd name="connsiteY1969" fmla="*/ 530785 h 2210635"/>
              <a:gd name="connsiteX1970" fmla="*/ 2233358 w 12192000"/>
              <a:gd name="connsiteY1970" fmla="*/ 537063 h 2210635"/>
              <a:gd name="connsiteX1971" fmla="*/ 2205409 w 12192000"/>
              <a:gd name="connsiteY1971" fmla="*/ 543341 h 2210635"/>
              <a:gd name="connsiteX1972" fmla="*/ 2225736 w 12192000"/>
              <a:gd name="connsiteY1972" fmla="*/ 509668 h 2210635"/>
              <a:gd name="connsiteX1973" fmla="*/ 2246062 w 12192000"/>
              <a:gd name="connsiteY1973" fmla="*/ 475995 h 2210635"/>
              <a:gd name="connsiteX1974" fmla="*/ 2266389 w 12192000"/>
              <a:gd name="connsiteY1974" fmla="*/ 442892 h 2210635"/>
              <a:gd name="connsiteX1975" fmla="*/ 2286715 w 12192000"/>
              <a:gd name="connsiteY1975" fmla="*/ 409218 h 2210635"/>
              <a:gd name="connsiteX1976" fmla="*/ 2307041 w 12192000"/>
              <a:gd name="connsiteY1976" fmla="*/ 375545 h 2210635"/>
              <a:gd name="connsiteX1977" fmla="*/ 2328003 w 12192000"/>
              <a:gd name="connsiteY1977" fmla="*/ 341871 h 2210635"/>
              <a:gd name="connsiteX1978" fmla="*/ 2348329 w 12192000"/>
              <a:gd name="connsiteY1978" fmla="*/ 308769 h 2210635"/>
              <a:gd name="connsiteX1979" fmla="*/ 2369291 w 12192000"/>
              <a:gd name="connsiteY1979" fmla="*/ 275666 h 2210635"/>
              <a:gd name="connsiteX1980" fmla="*/ 2350870 w 12192000"/>
              <a:gd name="connsiteY1980" fmla="*/ 279090 h 2210635"/>
              <a:gd name="connsiteX1981" fmla="*/ 2333084 w 12192000"/>
              <a:gd name="connsiteY1981" fmla="*/ 282515 h 2210635"/>
              <a:gd name="connsiteX1982" fmla="*/ 2315934 w 12192000"/>
              <a:gd name="connsiteY1982" fmla="*/ 285939 h 2210635"/>
              <a:gd name="connsiteX1983" fmla="*/ 2297513 w 12192000"/>
              <a:gd name="connsiteY1983" fmla="*/ 289934 h 2210635"/>
              <a:gd name="connsiteX1984" fmla="*/ 2320380 w 12192000"/>
              <a:gd name="connsiteY1984" fmla="*/ 253407 h 2210635"/>
              <a:gd name="connsiteX1985" fmla="*/ 2342612 w 12192000"/>
              <a:gd name="connsiteY1985" fmla="*/ 216880 h 2210635"/>
              <a:gd name="connsiteX1986" fmla="*/ 2364209 w 12192000"/>
              <a:gd name="connsiteY1986" fmla="*/ 180353 h 2210635"/>
              <a:gd name="connsiteX1987" fmla="*/ 2386441 w 12192000"/>
              <a:gd name="connsiteY1987" fmla="*/ 144397 h 2210635"/>
              <a:gd name="connsiteX1988" fmla="*/ 2409308 w 12192000"/>
              <a:gd name="connsiteY1988" fmla="*/ 107869 h 2210635"/>
              <a:gd name="connsiteX1989" fmla="*/ 2431540 w 12192000"/>
              <a:gd name="connsiteY1989" fmla="*/ 71913 h 2210635"/>
              <a:gd name="connsiteX1990" fmla="*/ 2453772 w 12192000"/>
              <a:gd name="connsiteY1990" fmla="*/ 36527 h 2210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Lst>
            <a:rect l="l" t="t" r="r" b="b"/>
            <a:pathLst>
              <a:path w="12192000" h="2210635">
                <a:moveTo>
                  <a:pt x="2476004" y="0"/>
                </a:moveTo>
                <a:lnTo>
                  <a:pt x="2498871" y="35386"/>
                </a:lnTo>
                <a:lnTo>
                  <a:pt x="2520468" y="71342"/>
                </a:lnTo>
                <a:lnTo>
                  <a:pt x="2542700" y="106728"/>
                </a:lnTo>
                <a:lnTo>
                  <a:pt x="2565567" y="142114"/>
                </a:lnTo>
                <a:lnTo>
                  <a:pt x="2587799" y="178641"/>
                </a:lnTo>
                <a:lnTo>
                  <a:pt x="2610031" y="214026"/>
                </a:lnTo>
                <a:lnTo>
                  <a:pt x="2632263" y="250554"/>
                </a:lnTo>
                <a:lnTo>
                  <a:pt x="2654495" y="285939"/>
                </a:lnTo>
                <a:lnTo>
                  <a:pt x="2636709" y="282515"/>
                </a:lnTo>
                <a:lnTo>
                  <a:pt x="2618924" y="279661"/>
                </a:lnTo>
                <a:lnTo>
                  <a:pt x="2601773" y="276237"/>
                </a:lnTo>
                <a:lnTo>
                  <a:pt x="2583353" y="272812"/>
                </a:lnTo>
                <a:lnTo>
                  <a:pt x="2603679" y="305915"/>
                </a:lnTo>
                <a:lnTo>
                  <a:pt x="2624641" y="339589"/>
                </a:lnTo>
                <a:lnTo>
                  <a:pt x="2644967" y="372120"/>
                </a:lnTo>
                <a:lnTo>
                  <a:pt x="2665293" y="405223"/>
                </a:lnTo>
                <a:lnTo>
                  <a:pt x="2686255" y="437755"/>
                </a:lnTo>
                <a:lnTo>
                  <a:pt x="2705946" y="471429"/>
                </a:lnTo>
                <a:lnTo>
                  <a:pt x="2726272" y="504531"/>
                </a:lnTo>
                <a:lnTo>
                  <a:pt x="2747234" y="537063"/>
                </a:lnTo>
                <a:lnTo>
                  <a:pt x="2718650" y="531356"/>
                </a:lnTo>
                <a:lnTo>
                  <a:pt x="2690701" y="526790"/>
                </a:lnTo>
                <a:lnTo>
                  <a:pt x="2662117" y="521083"/>
                </a:lnTo>
                <a:lnTo>
                  <a:pt x="2634169" y="515946"/>
                </a:lnTo>
                <a:lnTo>
                  <a:pt x="2657036" y="553044"/>
                </a:lnTo>
                <a:lnTo>
                  <a:pt x="2679903" y="589571"/>
                </a:lnTo>
                <a:lnTo>
                  <a:pt x="2702135" y="626669"/>
                </a:lnTo>
                <a:lnTo>
                  <a:pt x="2725002" y="663767"/>
                </a:lnTo>
                <a:lnTo>
                  <a:pt x="2747869" y="700865"/>
                </a:lnTo>
                <a:lnTo>
                  <a:pt x="2770736" y="737392"/>
                </a:lnTo>
                <a:lnTo>
                  <a:pt x="2793603" y="774490"/>
                </a:lnTo>
                <a:lnTo>
                  <a:pt x="2816471" y="812158"/>
                </a:lnTo>
                <a:lnTo>
                  <a:pt x="2783440" y="805310"/>
                </a:lnTo>
                <a:lnTo>
                  <a:pt x="2749775" y="799031"/>
                </a:lnTo>
                <a:lnTo>
                  <a:pt x="2716744" y="792183"/>
                </a:lnTo>
                <a:lnTo>
                  <a:pt x="2683714" y="785905"/>
                </a:lnTo>
                <a:lnTo>
                  <a:pt x="2650049" y="780197"/>
                </a:lnTo>
                <a:lnTo>
                  <a:pt x="2617018" y="773919"/>
                </a:lnTo>
                <a:lnTo>
                  <a:pt x="2583988" y="768212"/>
                </a:lnTo>
                <a:lnTo>
                  <a:pt x="2550322" y="761934"/>
                </a:lnTo>
                <a:lnTo>
                  <a:pt x="2550322" y="962262"/>
                </a:lnTo>
                <a:lnTo>
                  <a:pt x="2597962" y="962262"/>
                </a:lnTo>
                <a:lnTo>
                  <a:pt x="2644967" y="962262"/>
                </a:lnTo>
                <a:lnTo>
                  <a:pt x="2691336" y="962833"/>
                </a:lnTo>
                <a:lnTo>
                  <a:pt x="2738341" y="963404"/>
                </a:lnTo>
                <a:lnTo>
                  <a:pt x="2785981" y="963974"/>
                </a:lnTo>
                <a:lnTo>
                  <a:pt x="2832986" y="964545"/>
                </a:lnTo>
                <a:lnTo>
                  <a:pt x="2880626" y="966257"/>
                </a:lnTo>
                <a:lnTo>
                  <a:pt x="2927630" y="967399"/>
                </a:lnTo>
                <a:lnTo>
                  <a:pt x="2927630" y="890920"/>
                </a:lnTo>
                <a:lnTo>
                  <a:pt x="2902222" y="894344"/>
                </a:lnTo>
                <a:lnTo>
                  <a:pt x="2876814" y="898340"/>
                </a:lnTo>
                <a:lnTo>
                  <a:pt x="2851406" y="901764"/>
                </a:lnTo>
                <a:lnTo>
                  <a:pt x="2825998" y="905759"/>
                </a:lnTo>
                <a:lnTo>
                  <a:pt x="2834891" y="892062"/>
                </a:lnTo>
                <a:lnTo>
                  <a:pt x="2843784" y="878364"/>
                </a:lnTo>
                <a:lnTo>
                  <a:pt x="2852042" y="864666"/>
                </a:lnTo>
                <a:lnTo>
                  <a:pt x="2861570" y="850968"/>
                </a:lnTo>
                <a:lnTo>
                  <a:pt x="2869827" y="837271"/>
                </a:lnTo>
                <a:lnTo>
                  <a:pt x="2878085" y="823573"/>
                </a:lnTo>
                <a:lnTo>
                  <a:pt x="2886978" y="809875"/>
                </a:lnTo>
                <a:lnTo>
                  <a:pt x="2895870" y="796178"/>
                </a:lnTo>
                <a:lnTo>
                  <a:pt x="2885072" y="797890"/>
                </a:lnTo>
                <a:lnTo>
                  <a:pt x="2874274" y="799602"/>
                </a:lnTo>
                <a:lnTo>
                  <a:pt x="2863475" y="801314"/>
                </a:lnTo>
                <a:lnTo>
                  <a:pt x="2852677" y="802456"/>
                </a:lnTo>
                <a:lnTo>
                  <a:pt x="2867922" y="777914"/>
                </a:lnTo>
                <a:lnTo>
                  <a:pt x="2883166" y="753943"/>
                </a:lnTo>
                <a:lnTo>
                  <a:pt x="2899682" y="729402"/>
                </a:lnTo>
                <a:lnTo>
                  <a:pt x="2914926" y="704860"/>
                </a:lnTo>
                <a:lnTo>
                  <a:pt x="2907939" y="706001"/>
                </a:lnTo>
                <a:lnTo>
                  <a:pt x="2900952" y="706572"/>
                </a:lnTo>
                <a:lnTo>
                  <a:pt x="2894600" y="707714"/>
                </a:lnTo>
                <a:lnTo>
                  <a:pt x="2888248" y="708855"/>
                </a:lnTo>
                <a:lnTo>
                  <a:pt x="2896506" y="695157"/>
                </a:lnTo>
                <a:lnTo>
                  <a:pt x="2904763" y="682030"/>
                </a:lnTo>
                <a:lnTo>
                  <a:pt x="2913020" y="668333"/>
                </a:lnTo>
                <a:lnTo>
                  <a:pt x="2921278" y="655206"/>
                </a:lnTo>
                <a:lnTo>
                  <a:pt x="2930171" y="641508"/>
                </a:lnTo>
                <a:lnTo>
                  <a:pt x="2938429" y="628952"/>
                </a:lnTo>
                <a:lnTo>
                  <a:pt x="2947321" y="615825"/>
                </a:lnTo>
                <a:lnTo>
                  <a:pt x="2955579" y="602127"/>
                </a:lnTo>
                <a:lnTo>
                  <a:pt x="2964472" y="615825"/>
                </a:lnTo>
                <a:lnTo>
                  <a:pt x="2972729" y="630093"/>
                </a:lnTo>
                <a:lnTo>
                  <a:pt x="2980987" y="643791"/>
                </a:lnTo>
                <a:lnTo>
                  <a:pt x="2989245" y="657489"/>
                </a:lnTo>
                <a:lnTo>
                  <a:pt x="2997502" y="671757"/>
                </a:lnTo>
                <a:lnTo>
                  <a:pt x="3006395" y="685455"/>
                </a:lnTo>
                <a:lnTo>
                  <a:pt x="3014652" y="699723"/>
                </a:lnTo>
                <a:lnTo>
                  <a:pt x="3023545" y="713421"/>
                </a:lnTo>
                <a:lnTo>
                  <a:pt x="3016558" y="712279"/>
                </a:lnTo>
                <a:lnTo>
                  <a:pt x="3010206" y="711138"/>
                </a:lnTo>
                <a:lnTo>
                  <a:pt x="3003219" y="709426"/>
                </a:lnTo>
                <a:lnTo>
                  <a:pt x="2996232" y="707714"/>
                </a:lnTo>
                <a:lnTo>
                  <a:pt x="3012112" y="733397"/>
                </a:lnTo>
                <a:lnTo>
                  <a:pt x="3027356" y="758509"/>
                </a:lnTo>
                <a:lnTo>
                  <a:pt x="3042601" y="784763"/>
                </a:lnTo>
                <a:lnTo>
                  <a:pt x="3058481" y="809875"/>
                </a:lnTo>
                <a:lnTo>
                  <a:pt x="3048318" y="808163"/>
                </a:lnTo>
                <a:lnTo>
                  <a:pt x="3037520" y="805310"/>
                </a:lnTo>
                <a:lnTo>
                  <a:pt x="3026086" y="803027"/>
                </a:lnTo>
                <a:lnTo>
                  <a:pt x="3015288" y="800744"/>
                </a:lnTo>
                <a:lnTo>
                  <a:pt x="3024180" y="815012"/>
                </a:lnTo>
                <a:lnTo>
                  <a:pt x="3033073" y="829280"/>
                </a:lnTo>
                <a:lnTo>
                  <a:pt x="3041331" y="843549"/>
                </a:lnTo>
                <a:lnTo>
                  <a:pt x="3050224" y="857817"/>
                </a:lnTo>
                <a:lnTo>
                  <a:pt x="3058481" y="872086"/>
                </a:lnTo>
                <a:lnTo>
                  <a:pt x="3068009" y="886925"/>
                </a:lnTo>
                <a:lnTo>
                  <a:pt x="3076267" y="900623"/>
                </a:lnTo>
                <a:lnTo>
                  <a:pt x="3084524" y="914891"/>
                </a:lnTo>
                <a:lnTo>
                  <a:pt x="3059116" y="909184"/>
                </a:lnTo>
                <a:lnTo>
                  <a:pt x="3034344" y="904047"/>
                </a:lnTo>
                <a:lnTo>
                  <a:pt x="3008935" y="898340"/>
                </a:lnTo>
                <a:lnTo>
                  <a:pt x="2984163" y="892632"/>
                </a:lnTo>
                <a:lnTo>
                  <a:pt x="2984163" y="969682"/>
                </a:lnTo>
                <a:lnTo>
                  <a:pt x="3029897" y="971394"/>
                </a:lnTo>
                <a:lnTo>
                  <a:pt x="3074361" y="973677"/>
                </a:lnTo>
                <a:lnTo>
                  <a:pt x="3120095" y="975389"/>
                </a:lnTo>
                <a:lnTo>
                  <a:pt x="3165830" y="978243"/>
                </a:lnTo>
                <a:lnTo>
                  <a:pt x="3211564" y="981096"/>
                </a:lnTo>
                <a:lnTo>
                  <a:pt x="3257298" y="983950"/>
                </a:lnTo>
                <a:lnTo>
                  <a:pt x="3303033" y="986804"/>
                </a:lnTo>
                <a:lnTo>
                  <a:pt x="3348767" y="989087"/>
                </a:lnTo>
                <a:lnTo>
                  <a:pt x="3348767" y="869803"/>
                </a:lnTo>
                <a:lnTo>
                  <a:pt x="3327170" y="872086"/>
                </a:lnTo>
                <a:lnTo>
                  <a:pt x="3304303" y="874369"/>
                </a:lnTo>
                <a:lnTo>
                  <a:pt x="3282071" y="877222"/>
                </a:lnTo>
                <a:lnTo>
                  <a:pt x="3259839" y="878935"/>
                </a:lnTo>
                <a:lnTo>
                  <a:pt x="3237607" y="881788"/>
                </a:lnTo>
                <a:lnTo>
                  <a:pt x="3214740" y="884642"/>
                </a:lnTo>
                <a:lnTo>
                  <a:pt x="3192508" y="887496"/>
                </a:lnTo>
                <a:lnTo>
                  <a:pt x="3170911" y="890349"/>
                </a:lnTo>
                <a:lnTo>
                  <a:pt x="3186156" y="866378"/>
                </a:lnTo>
                <a:lnTo>
                  <a:pt x="3201401" y="842407"/>
                </a:lnTo>
                <a:lnTo>
                  <a:pt x="3216646" y="819007"/>
                </a:lnTo>
                <a:lnTo>
                  <a:pt x="3231890" y="795036"/>
                </a:lnTo>
                <a:lnTo>
                  <a:pt x="3247135" y="771636"/>
                </a:lnTo>
                <a:lnTo>
                  <a:pt x="3262380" y="747665"/>
                </a:lnTo>
                <a:lnTo>
                  <a:pt x="3277625" y="724836"/>
                </a:lnTo>
                <a:lnTo>
                  <a:pt x="3292869" y="700865"/>
                </a:lnTo>
                <a:lnTo>
                  <a:pt x="3274449" y="702577"/>
                </a:lnTo>
                <a:lnTo>
                  <a:pt x="3255393" y="704860"/>
                </a:lnTo>
                <a:lnTo>
                  <a:pt x="3236337" y="707714"/>
                </a:lnTo>
                <a:lnTo>
                  <a:pt x="3217281" y="709426"/>
                </a:lnTo>
                <a:lnTo>
                  <a:pt x="3230620" y="688309"/>
                </a:lnTo>
                <a:lnTo>
                  <a:pt x="3244594" y="667191"/>
                </a:lnTo>
                <a:lnTo>
                  <a:pt x="3258569" y="646074"/>
                </a:lnTo>
                <a:lnTo>
                  <a:pt x="3271908" y="624957"/>
                </a:lnTo>
                <a:lnTo>
                  <a:pt x="3285882" y="603269"/>
                </a:lnTo>
                <a:lnTo>
                  <a:pt x="3299221" y="582152"/>
                </a:lnTo>
                <a:lnTo>
                  <a:pt x="3313196" y="561034"/>
                </a:lnTo>
                <a:lnTo>
                  <a:pt x="3327170" y="539917"/>
                </a:lnTo>
                <a:lnTo>
                  <a:pt x="3314466" y="541059"/>
                </a:lnTo>
                <a:lnTo>
                  <a:pt x="3303033" y="542771"/>
                </a:lnTo>
                <a:lnTo>
                  <a:pt x="3290964" y="543912"/>
                </a:lnTo>
                <a:lnTo>
                  <a:pt x="3278895" y="545054"/>
                </a:lnTo>
                <a:lnTo>
                  <a:pt x="3294140" y="522224"/>
                </a:lnTo>
                <a:lnTo>
                  <a:pt x="3309385" y="499395"/>
                </a:lnTo>
                <a:lnTo>
                  <a:pt x="3323994" y="475995"/>
                </a:lnTo>
                <a:lnTo>
                  <a:pt x="3339239" y="453165"/>
                </a:lnTo>
                <a:lnTo>
                  <a:pt x="3353848" y="430336"/>
                </a:lnTo>
                <a:lnTo>
                  <a:pt x="3369093" y="406935"/>
                </a:lnTo>
                <a:lnTo>
                  <a:pt x="3384338" y="384677"/>
                </a:lnTo>
                <a:lnTo>
                  <a:pt x="3398312" y="361277"/>
                </a:lnTo>
                <a:lnTo>
                  <a:pt x="3413557" y="386389"/>
                </a:lnTo>
                <a:lnTo>
                  <a:pt x="3428802" y="412072"/>
                </a:lnTo>
                <a:lnTo>
                  <a:pt x="3443411" y="436614"/>
                </a:lnTo>
                <a:lnTo>
                  <a:pt x="3458656" y="461726"/>
                </a:lnTo>
                <a:lnTo>
                  <a:pt x="3473901" y="487409"/>
                </a:lnTo>
                <a:lnTo>
                  <a:pt x="3488511" y="512522"/>
                </a:lnTo>
                <a:lnTo>
                  <a:pt x="3503755" y="537634"/>
                </a:lnTo>
                <a:lnTo>
                  <a:pt x="3518365" y="562176"/>
                </a:lnTo>
                <a:lnTo>
                  <a:pt x="3506931" y="559893"/>
                </a:lnTo>
                <a:lnTo>
                  <a:pt x="3494227" y="557039"/>
                </a:lnTo>
                <a:lnTo>
                  <a:pt x="3482794" y="553615"/>
                </a:lnTo>
                <a:lnTo>
                  <a:pt x="3470725" y="550761"/>
                </a:lnTo>
                <a:lnTo>
                  <a:pt x="3484699" y="573591"/>
                </a:lnTo>
                <a:lnTo>
                  <a:pt x="3498039" y="596420"/>
                </a:lnTo>
                <a:lnTo>
                  <a:pt x="3512013" y="619820"/>
                </a:lnTo>
                <a:lnTo>
                  <a:pt x="3525987" y="643220"/>
                </a:lnTo>
                <a:lnTo>
                  <a:pt x="3539326" y="666621"/>
                </a:lnTo>
                <a:lnTo>
                  <a:pt x="3553301" y="689450"/>
                </a:lnTo>
                <a:lnTo>
                  <a:pt x="3566640" y="712279"/>
                </a:lnTo>
                <a:lnTo>
                  <a:pt x="3580614" y="735680"/>
                </a:lnTo>
                <a:lnTo>
                  <a:pt x="3561558" y="730543"/>
                </a:lnTo>
                <a:lnTo>
                  <a:pt x="3542502" y="725977"/>
                </a:lnTo>
                <a:lnTo>
                  <a:pt x="3523446" y="721411"/>
                </a:lnTo>
                <a:lnTo>
                  <a:pt x="3504390" y="716275"/>
                </a:lnTo>
                <a:lnTo>
                  <a:pt x="3519635" y="741387"/>
                </a:lnTo>
                <a:lnTo>
                  <a:pt x="3535515" y="767641"/>
                </a:lnTo>
                <a:lnTo>
                  <a:pt x="3550760" y="793895"/>
                </a:lnTo>
                <a:lnTo>
                  <a:pt x="3566005" y="819578"/>
                </a:lnTo>
                <a:lnTo>
                  <a:pt x="3581249" y="845261"/>
                </a:lnTo>
                <a:lnTo>
                  <a:pt x="3596494" y="870944"/>
                </a:lnTo>
                <a:lnTo>
                  <a:pt x="3611739" y="897198"/>
                </a:lnTo>
                <a:lnTo>
                  <a:pt x="3626984" y="922881"/>
                </a:lnTo>
                <a:lnTo>
                  <a:pt x="3604752" y="917745"/>
                </a:lnTo>
                <a:lnTo>
                  <a:pt x="3581885" y="911467"/>
                </a:lnTo>
                <a:lnTo>
                  <a:pt x="3560288" y="905188"/>
                </a:lnTo>
                <a:lnTo>
                  <a:pt x="3538056" y="899481"/>
                </a:lnTo>
                <a:lnTo>
                  <a:pt x="3515824" y="894344"/>
                </a:lnTo>
                <a:lnTo>
                  <a:pt x="3492957" y="888066"/>
                </a:lnTo>
                <a:lnTo>
                  <a:pt x="3470725" y="882359"/>
                </a:lnTo>
                <a:lnTo>
                  <a:pt x="3449128" y="877222"/>
                </a:lnTo>
                <a:lnTo>
                  <a:pt x="3449128" y="997077"/>
                </a:lnTo>
                <a:lnTo>
                  <a:pt x="3505026" y="1001072"/>
                </a:lnTo>
                <a:lnTo>
                  <a:pt x="3560923" y="1005638"/>
                </a:lnTo>
                <a:lnTo>
                  <a:pt x="3617456" y="1010775"/>
                </a:lnTo>
                <a:lnTo>
                  <a:pt x="3673353" y="1015911"/>
                </a:lnTo>
                <a:lnTo>
                  <a:pt x="3729886" y="1021619"/>
                </a:lnTo>
                <a:lnTo>
                  <a:pt x="3786419" y="1026755"/>
                </a:lnTo>
                <a:lnTo>
                  <a:pt x="3842951" y="1032463"/>
                </a:lnTo>
                <a:lnTo>
                  <a:pt x="3898849" y="1038741"/>
                </a:lnTo>
                <a:lnTo>
                  <a:pt x="3898849" y="838983"/>
                </a:lnTo>
                <a:lnTo>
                  <a:pt x="3865818" y="841837"/>
                </a:lnTo>
                <a:lnTo>
                  <a:pt x="3832788" y="843549"/>
                </a:lnTo>
                <a:lnTo>
                  <a:pt x="3799123" y="846403"/>
                </a:lnTo>
                <a:lnTo>
                  <a:pt x="3766092" y="848686"/>
                </a:lnTo>
                <a:lnTo>
                  <a:pt x="3733062" y="850968"/>
                </a:lnTo>
                <a:lnTo>
                  <a:pt x="3699396" y="853822"/>
                </a:lnTo>
                <a:lnTo>
                  <a:pt x="3665731" y="856676"/>
                </a:lnTo>
                <a:lnTo>
                  <a:pt x="3632701" y="859530"/>
                </a:lnTo>
                <a:lnTo>
                  <a:pt x="3655568" y="825285"/>
                </a:lnTo>
                <a:lnTo>
                  <a:pt x="3678435" y="790470"/>
                </a:lnTo>
                <a:lnTo>
                  <a:pt x="3701302" y="756226"/>
                </a:lnTo>
                <a:lnTo>
                  <a:pt x="3724169" y="721411"/>
                </a:lnTo>
                <a:lnTo>
                  <a:pt x="3747036" y="687167"/>
                </a:lnTo>
                <a:lnTo>
                  <a:pt x="3769903" y="652923"/>
                </a:lnTo>
                <a:lnTo>
                  <a:pt x="3792770" y="618679"/>
                </a:lnTo>
                <a:lnTo>
                  <a:pt x="3815638" y="583864"/>
                </a:lnTo>
                <a:lnTo>
                  <a:pt x="3787054" y="586147"/>
                </a:lnTo>
                <a:lnTo>
                  <a:pt x="3759105" y="588430"/>
                </a:lnTo>
                <a:lnTo>
                  <a:pt x="3730521" y="590713"/>
                </a:lnTo>
                <a:lnTo>
                  <a:pt x="3702572" y="592425"/>
                </a:lnTo>
                <a:lnTo>
                  <a:pt x="3722264" y="561605"/>
                </a:lnTo>
                <a:lnTo>
                  <a:pt x="3743225" y="530785"/>
                </a:lnTo>
                <a:lnTo>
                  <a:pt x="3763551" y="499965"/>
                </a:lnTo>
                <a:lnTo>
                  <a:pt x="3783878" y="469146"/>
                </a:lnTo>
                <a:lnTo>
                  <a:pt x="3804839" y="438326"/>
                </a:lnTo>
                <a:lnTo>
                  <a:pt x="3825166" y="407506"/>
                </a:lnTo>
                <a:lnTo>
                  <a:pt x="3846127" y="377257"/>
                </a:lnTo>
                <a:lnTo>
                  <a:pt x="3865818" y="346437"/>
                </a:lnTo>
                <a:lnTo>
                  <a:pt x="3848033" y="347579"/>
                </a:lnTo>
                <a:lnTo>
                  <a:pt x="3830883" y="348720"/>
                </a:lnTo>
                <a:lnTo>
                  <a:pt x="3812462" y="350433"/>
                </a:lnTo>
                <a:lnTo>
                  <a:pt x="3794676" y="351574"/>
                </a:lnTo>
                <a:lnTo>
                  <a:pt x="3816908" y="317901"/>
                </a:lnTo>
                <a:lnTo>
                  <a:pt x="3839775" y="284798"/>
                </a:lnTo>
                <a:lnTo>
                  <a:pt x="3862007" y="251124"/>
                </a:lnTo>
                <a:lnTo>
                  <a:pt x="3883604" y="217451"/>
                </a:lnTo>
                <a:lnTo>
                  <a:pt x="3905836" y="183777"/>
                </a:lnTo>
                <a:lnTo>
                  <a:pt x="3928703" y="151245"/>
                </a:lnTo>
                <a:lnTo>
                  <a:pt x="3950935" y="117572"/>
                </a:lnTo>
                <a:lnTo>
                  <a:pt x="3973167" y="83899"/>
                </a:lnTo>
                <a:lnTo>
                  <a:pt x="3995399" y="122709"/>
                </a:lnTo>
                <a:lnTo>
                  <a:pt x="4018266" y="160948"/>
                </a:lnTo>
                <a:lnTo>
                  <a:pt x="4039863" y="199187"/>
                </a:lnTo>
                <a:lnTo>
                  <a:pt x="4062095" y="237427"/>
                </a:lnTo>
                <a:lnTo>
                  <a:pt x="4084962" y="276237"/>
                </a:lnTo>
                <a:lnTo>
                  <a:pt x="4107194" y="314476"/>
                </a:lnTo>
                <a:lnTo>
                  <a:pt x="4129426" y="353286"/>
                </a:lnTo>
                <a:lnTo>
                  <a:pt x="4151658" y="391526"/>
                </a:lnTo>
                <a:lnTo>
                  <a:pt x="4133872" y="386389"/>
                </a:lnTo>
                <a:lnTo>
                  <a:pt x="4116087" y="381252"/>
                </a:lnTo>
                <a:lnTo>
                  <a:pt x="4098301" y="375545"/>
                </a:lnTo>
                <a:lnTo>
                  <a:pt x="4080516" y="370979"/>
                </a:lnTo>
                <a:lnTo>
                  <a:pt x="4100842" y="405794"/>
                </a:lnTo>
                <a:lnTo>
                  <a:pt x="4121803" y="441180"/>
                </a:lnTo>
                <a:lnTo>
                  <a:pt x="4142130" y="475995"/>
                </a:lnTo>
                <a:lnTo>
                  <a:pt x="4161821" y="511951"/>
                </a:lnTo>
                <a:lnTo>
                  <a:pt x="4182782" y="547337"/>
                </a:lnTo>
                <a:lnTo>
                  <a:pt x="4203109" y="582152"/>
                </a:lnTo>
                <a:lnTo>
                  <a:pt x="4224070" y="618108"/>
                </a:lnTo>
                <a:lnTo>
                  <a:pt x="4244397" y="653494"/>
                </a:lnTo>
                <a:lnTo>
                  <a:pt x="4216448" y="644362"/>
                </a:lnTo>
                <a:lnTo>
                  <a:pt x="4187864" y="636372"/>
                </a:lnTo>
                <a:lnTo>
                  <a:pt x="4159280" y="627810"/>
                </a:lnTo>
                <a:lnTo>
                  <a:pt x="4130696" y="619249"/>
                </a:lnTo>
                <a:lnTo>
                  <a:pt x="4153563" y="658630"/>
                </a:lnTo>
                <a:lnTo>
                  <a:pt x="4176431" y="698011"/>
                </a:lnTo>
                <a:lnTo>
                  <a:pt x="4199298" y="737392"/>
                </a:lnTo>
                <a:lnTo>
                  <a:pt x="4222165" y="777343"/>
                </a:lnTo>
                <a:lnTo>
                  <a:pt x="4245032" y="816724"/>
                </a:lnTo>
                <a:lnTo>
                  <a:pt x="4267899" y="856105"/>
                </a:lnTo>
                <a:lnTo>
                  <a:pt x="4290766" y="895486"/>
                </a:lnTo>
                <a:lnTo>
                  <a:pt x="4313633" y="935438"/>
                </a:lnTo>
                <a:lnTo>
                  <a:pt x="4279968" y="925164"/>
                </a:lnTo>
                <a:lnTo>
                  <a:pt x="4247573" y="914891"/>
                </a:lnTo>
                <a:lnTo>
                  <a:pt x="4213907" y="905188"/>
                </a:lnTo>
                <a:lnTo>
                  <a:pt x="4180242" y="894915"/>
                </a:lnTo>
                <a:lnTo>
                  <a:pt x="4147847" y="885213"/>
                </a:lnTo>
                <a:lnTo>
                  <a:pt x="4114181" y="874939"/>
                </a:lnTo>
                <a:lnTo>
                  <a:pt x="4080516" y="865237"/>
                </a:lnTo>
                <a:lnTo>
                  <a:pt x="4047485" y="856105"/>
                </a:lnTo>
                <a:lnTo>
                  <a:pt x="4047485" y="1055292"/>
                </a:lnTo>
                <a:lnTo>
                  <a:pt x="4094490" y="1060429"/>
                </a:lnTo>
                <a:lnTo>
                  <a:pt x="4141495" y="1066707"/>
                </a:lnTo>
                <a:lnTo>
                  <a:pt x="4188499" y="1072414"/>
                </a:lnTo>
                <a:lnTo>
                  <a:pt x="4236139" y="1078122"/>
                </a:lnTo>
                <a:lnTo>
                  <a:pt x="4283144" y="1084400"/>
                </a:lnTo>
                <a:lnTo>
                  <a:pt x="4330148" y="1090678"/>
                </a:lnTo>
                <a:lnTo>
                  <a:pt x="4377788" y="1096956"/>
                </a:lnTo>
                <a:lnTo>
                  <a:pt x="4424158" y="1102663"/>
                </a:lnTo>
                <a:lnTo>
                  <a:pt x="4424158" y="1026185"/>
                </a:lnTo>
                <a:lnTo>
                  <a:pt x="4398750" y="1026755"/>
                </a:lnTo>
                <a:lnTo>
                  <a:pt x="4373977" y="1028468"/>
                </a:lnTo>
                <a:lnTo>
                  <a:pt x="4348569" y="1029038"/>
                </a:lnTo>
                <a:lnTo>
                  <a:pt x="4323796" y="1030180"/>
                </a:lnTo>
                <a:lnTo>
                  <a:pt x="4340947" y="1005067"/>
                </a:lnTo>
                <a:lnTo>
                  <a:pt x="4358097" y="978813"/>
                </a:lnTo>
                <a:lnTo>
                  <a:pt x="4375248" y="953701"/>
                </a:lnTo>
                <a:lnTo>
                  <a:pt x="4393033" y="928589"/>
                </a:lnTo>
                <a:lnTo>
                  <a:pt x="4382235" y="928589"/>
                </a:lnTo>
                <a:lnTo>
                  <a:pt x="4371436" y="929159"/>
                </a:lnTo>
                <a:lnTo>
                  <a:pt x="4360003" y="929730"/>
                </a:lnTo>
                <a:lnTo>
                  <a:pt x="4349204" y="929730"/>
                </a:lnTo>
                <a:lnTo>
                  <a:pt x="4365720" y="907471"/>
                </a:lnTo>
                <a:lnTo>
                  <a:pt x="4380964" y="884642"/>
                </a:lnTo>
                <a:lnTo>
                  <a:pt x="4396844" y="861242"/>
                </a:lnTo>
                <a:lnTo>
                  <a:pt x="4412089" y="838983"/>
                </a:lnTo>
                <a:lnTo>
                  <a:pt x="4405102" y="838983"/>
                </a:lnTo>
                <a:lnTo>
                  <a:pt x="4398115" y="839554"/>
                </a:lnTo>
                <a:lnTo>
                  <a:pt x="4391127" y="839554"/>
                </a:lnTo>
                <a:lnTo>
                  <a:pt x="4384775" y="839554"/>
                </a:lnTo>
                <a:lnTo>
                  <a:pt x="4401926" y="815012"/>
                </a:lnTo>
                <a:lnTo>
                  <a:pt x="4419076" y="790470"/>
                </a:lnTo>
                <a:lnTo>
                  <a:pt x="4435591" y="764787"/>
                </a:lnTo>
                <a:lnTo>
                  <a:pt x="4452107" y="740246"/>
                </a:lnTo>
                <a:lnTo>
                  <a:pt x="4461635" y="755085"/>
                </a:lnTo>
                <a:lnTo>
                  <a:pt x="4469893" y="769924"/>
                </a:lnTo>
                <a:lnTo>
                  <a:pt x="4478150" y="784763"/>
                </a:lnTo>
                <a:lnTo>
                  <a:pt x="4486407" y="799031"/>
                </a:lnTo>
                <a:lnTo>
                  <a:pt x="4495300" y="814441"/>
                </a:lnTo>
                <a:lnTo>
                  <a:pt x="4503558" y="829280"/>
                </a:lnTo>
                <a:lnTo>
                  <a:pt x="4511816" y="843549"/>
                </a:lnTo>
                <a:lnTo>
                  <a:pt x="4520073" y="858388"/>
                </a:lnTo>
                <a:lnTo>
                  <a:pt x="4513086" y="856676"/>
                </a:lnTo>
                <a:lnTo>
                  <a:pt x="4507369" y="854393"/>
                </a:lnTo>
                <a:lnTo>
                  <a:pt x="4500382" y="852110"/>
                </a:lnTo>
                <a:lnTo>
                  <a:pt x="4493394" y="849827"/>
                </a:lnTo>
                <a:lnTo>
                  <a:pt x="4501017" y="863525"/>
                </a:lnTo>
                <a:lnTo>
                  <a:pt x="4508639" y="877222"/>
                </a:lnTo>
                <a:lnTo>
                  <a:pt x="4516262" y="890920"/>
                </a:lnTo>
                <a:lnTo>
                  <a:pt x="4524519" y="904618"/>
                </a:lnTo>
                <a:lnTo>
                  <a:pt x="4532142" y="917745"/>
                </a:lnTo>
                <a:lnTo>
                  <a:pt x="4539764" y="931442"/>
                </a:lnTo>
                <a:lnTo>
                  <a:pt x="4547386" y="945140"/>
                </a:lnTo>
                <a:lnTo>
                  <a:pt x="4555009" y="958838"/>
                </a:lnTo>
                <a:lnTo>
                  <a:pt x="4544846" y="955413"/>
                </a:lnTo>
                <a:lnTo>
                  <a:pt x="4534048" y="951989"/>
                </a:lnTo>
                <a:lnTo>
                  <a:pt x="4523249" y="948564"/>
                </a:lnTo>
                <a:lnTo>
                  <a:pt x="4512450" y="945140"/>
                </a:lnTo>
                <a:lnTo>
                  <a:pt x="4520708" y="959979"/>
                </a:lnTo>
                <a:lnTo>
                  <a:pt x="4530236" y="974818"/>
                </a:lnTo>
                <a:lnTo>
                  <a:pt x="4538494" y="990228"/>
                </a:lnTo>
                <a:lnTo>
                  <a:pt x="4547386" y="1005067"/>
                </a:lnTo>
                <a:lnTo>
                  <a:pt x="4556279" y="1021048"/>
                </a:lnTo>
                <a:lnTo>
                  <a:pt x="4564537" y="1035887"/>
                </a:lnTo>
                <a:lnTo>
                  <a:pt x="4573430" y="1050726"/>
                </a:lnTo>
                <a:lnTo>
                  <a:pt x="4581687" y="1066136"/>
                </a:lnTo>
                <a:lnTo>
                  <a:pt x="4556914" y="1057575"/>
                </a:lnTo>
                <a:lnTo>
                  <a:pt x="4531507" y="1049585"/>
                </a:lnTo>
                <a:lnTo>
                  <a:pt x="4506734" y="1042165"/>
                </a:lnTo>
                <a:lnTo>
                  <a:pt x="4480690" y="1033604"/>
                </a:lnTo>
                <a:lnTo>
                  <a:pt x="4480690" y="1110654"/>
                </a:lnTo>
                <a:lnTo>
                  <a:pt x="4526425" y="1117502"/>
                </a:lnTo>
                <a:lnTo>
                  <a:pt x="4572159" y="1123210"/>
                </a:lnTo>
                <a:lnTo>
                  <a:pt x="4617894" y="1130059"/>
                </a:lnTo>
                <a:lnTo>
                  <a:pt x="4663628" y="1136907"/>
                </a:lnTo>
                <a:lnTo>
                  <a:pt x="4709362" y="1143756"/>
                </a:lnTo>
                <a:lnTo>
                  <a:pt x="4755097" y="1150605"/>
                </a:lnTo>
                <a:lnTo>
                  <a:pt x="4800831" y="1157454"/>
                </a:lnTo>
                <a:lnTo>
                  <a:pt x="4846565" y="1164303"/>
                </a:lnTo>
                <a:lnTo>
                  <a:pt x="4846565" y="1045019"/>
                </a:lnTo>
                <a:lnTo>
                  <a:pt x="4824333" y="1045019"/>
                </a:lnTo>
                <a:lnTo>
                  <a:pt x="4801466" y="1045590"/>
                </a:lnTo>
                <a:lnTo>
                  <a:pt x="4779234" y="1046160"/>
                </a:lnTo>
                <a:lnTo>
                  <a:pt x="4757002" y="1046731"/>
                </a:lnTo>
                <a:lnTo>
                  <a:pt x="4734135" y="1047302"/>
                </a:lnTo>
                <a:lnTo>
                  <a:pt x="4711903" y="1047302"/>
                </a:lnTo>
                <a:lnTo>
                  <a:pt x="4690306" y="1048443"/>
                </a:lnTo>
                <a:lnTo>
                  <a:pt x="4667439" y="1049014"/>
                </a:lnTo>
                <a:lnTo>
                  <a:pt x="4683319" y="1026755"/>
                </a:lnTo>
                <a:lnTo>
                  <a:pt x="4698564" y="1004497"/>
                </a:lnTo>
                <a:lnTo>
                  <a:pt x="4713808" y="981667"/>
                </a:lnTo>
                <a:lnTo>
                  <a:pt x="4729053" y="959979"/>
                </a:lnTo>
                <a:lnTo>
                  <a:pt x="4744298" y="937150"/>
                </a:lnTo>
                <a:lnTo>
                  <a:pt x="4759543" y="915462"/>
                </a:lnTo>
                <a:lnTo>
                  <a:pt x="4774788" y="892632"/>
                </a:lnTo>
                <a:lnTo>
                  <a:pt x="4790032" y="870944"/>
                </a:lnTo>
                <a:lnTo>
                  <a:pt x="4770976" y="870944"/>
                </a:lnTo>
                <a:lnTo>
                  <a:pt x="4751920" y="871515"/>
                </a:lnTo>
                <a:lnTo>
                  <a:pt x="4732865" y="872086"/>
                </a:lnTo>
                <a:lnTo>
                  <a:pt x="4714444" y="872086"/>
                </a:lnTo>
                <a:lnTo>
                  <a:pt x="4728418" y="852681"/>
                </a:lnTo>
                <a:lnTo>
                  <a:pt x="4741757" y="832705"/>
                </a:lnTo>
                <a:lnTo>
                  <a:pt x="4755731" y="812729"/>
                </a:lnTo>
                <a:lnTo>
                  <a:pt x="4769071" y="792753"/>
                </a:lnTo>
                <a:lnTo>
                  <a:pt x="4783045" y="773348"/>
                </a:lnTo>
                <a:lnTo>
                  <a:pt x="4797020" y="753373"/>
                </a:lnTo>
                <a:lnTo>
                  <a:pt x="4810358" y="732826"/>
                </a:lnTo>
                <a:lnTo>
                  <a:pt x="4824333" y="712850"/>
                </a:lnTo>
                <a:lnTo>
                  <a:pt x="4812264" y="713421"/>
                </a:lnTo>
                <a:lnTo>
                  <a:pt x="4799561" y="713421"/>
                </a:lnTo>
                <a:lnTo>
                  <a:pt x="4788127" y="713421"/>
                </a:lnTo>
                <a:lnTo>
                  <a:pt x="4776058" y="714562"/>
                </a:lnTo>
                <a:lnTo>
                  <a:pt x="4791303" y="692304"/>
                </a:lnTo>
                <a:lnTo>
                  <a:pt x="4805912" y="670616"/>
                </a:lnTo>
                <a:lnTo>
                  <a:pt x="4821157" y="649498"/>
                </a:lnTo>
                <a:lnTo>
                  <a:pt x="4836402" y="627240"/>
                </a:lnTo>
                <a:lnTo>
                  <a:pt x="4851012" y="605552"/>
                </a:lnTo>
                <a:lnTo>
                  <a:pt x="4866256" y="583864"/>
                </a:lnTo>
                <a:lnTo>
                  <a:pt x="4880866" y="562176"/>
                </a:lnTo>
                <a:lnTo>
                  <a:pt x="4896110" y="540488"/>
                </a:lnTo>
                <a:lnTo>
                  <a:pt x="4911355" y="567312"/>
                </a:lnTo>
                <a:lnTo>
                  <a:pt x="4925329" y="592996"/>
                </a:lnTo>
                <a:lnTo>
                  <a:pt x="4940574" y="619820"/>
                </a:lnTo>
                <a:lnTo>
                  <a:pt x="4955819" y="646074"/>
                </a:lnTo>
                <a:lnTo>
                  <a:pt x="4970429" y="672328"/>
                </a:lnTo>
                <a:lnTo>
                  <a:pt x="4985673" y="698582"/>
                </a:lnTo>
                <a:lnTo>
                  <a:pt x="5000919" y="725406"/>
                </a:lnTo>
                <a:lnTo>
                  <a:pt x="5015528" y="751090"/>
                </a:lnTo>
                <a:lnTo>
                  <a:pt x="5004094" y="747665"/>
                </a:lnTo>
                <a:lnTo>
                  <a:pt x="4992025" y="743670"/>
                </a:lnTo>
                <a:lnTo>
                  <a:pt x="4979956" y="739675"/>
                </a:lnTo>
                <a:lnTo>
                  <a:pt x="4968523" y="735680"/>
                </a:lnTo>
                <a:lnTo>
                  <a:pt x="4981862" y="759651"/>
                </a:lnTo>
                <a:lnTo>
                  <a:pt x="4995837" y="784192"/>
                </a:lnTo>
                <a:lnTo>
                  <a:pt x="5009176" y="808163"/>
                </a:lnTo>
                <a:lnTo>
                  <a:pt x="5023150" y="832705"/>
                </a:lnTo>
                <a:lnTo>
                  <a:pt x="5037124" y="856676"/>
                </a:lnTo>
                <a:lnTo>
                  <a:pt x="5050464" y="880647"/>
                </a:lnTo>
                <a:lnTo>
                  <a:pt x="5064438" y="905188"/>
                </a:lnTo>
                <a:lnTo>
                  <a:pt x="5077777" y="929159"/>
                </a:lnTo>
                <a:lnTo>
                  <a:pt x="5058721" y="922881"/>
                </a:lnTo>
                <a:lnTo>
                  <a:pt x="5039666" y="916603"/>
                </a:lnTo>
                <a:lnTo>
                  <a:pt x="5020610" y="909754"/>
                </a:lnTo>
                <a:lnTo>
                  <a:pt x="5001553" y="904047"/>
                </a:lnTo>
                <a:lnTo>
                  <a:pt x="5016798" y="930301"/>
                </a:lnTo>
                <a:lnTo>
                  <a:pt x="5032043" y="957696"/>
                </a:lnTo>
                <a:lnTo>
                  <a:pt x="5047288" y="984521"/>
                </a:lnTo>
                <a:lnTo>
                  <a:pt x="5062533" y="1011916"/>
                </a:lnTo>
                <a:lnTo>
                  <a:pt x="5079047" y="1038741"/>
                </a:lnTo>
                <a:lnTo>
                  <a:pt x="5093658" y="1066136"/>
                </a:lnTo>
                <a:lnTo>
                  <a:pt x="5108902" y="1093532"/>
                </a:lnTo>
                <a:lnTo>
                  <a:pt x="5124147" y="1119785"/>
                </a:lnTo>
                <a:lnTo>
                  <a:pt x="5102550" y="1112366"/>
                </a:lnTo>
                <a:lnTo>
                  <a:pt x="5079683" y="1104946"/>
                </a:lnTo>
                <a:lnTo>
                  <a:pt x="5057451" y="1097527"/>
                </a:lnTo>
                <a:lnTo>
                  <a:pt x="5035219" y="1090107"/>
                </a:lnTo>
                <a:lnTo>
                  <a:pt x="5012352" y="1082117"/>
                </a:lnTo>
                <a:lnTo>
                  <a:pt x="4990120" y="1074697"/>
                </a:lnTo>
                <a:lnTo>
                  <a:pt x="4968523" y="1067278"/>
                </a:lnTo>
                <a:lnTo>
                  <a:pt x="4945656" y="1059858"/>
                </a:lnTo>
                <a:lnTo>
                  <a:pt x="4945656" y="1180283"/>
                </a:lnTo>
                <a:lnTo>
                  <a:pt x="5001553" y="1189415"/>
                </a:lnTo>
                <a:lnTo>
                  <a:pt x="5058086" y="1197976"/>
                </a:lnTo>
                <a:lnTo>
                  <a:pt x="5114619" y="1207108"/>
                </a:lnTo>
                <a:lnTo>
                  <a:pt x="5171151" y="1216240"/>
                </a:lnTo>
                <a:lnTo>
                  <a:pt x="5227049" y="1225372"/>
                </a:lnTo>
                <a:lnTo>
                  <a:pt x="5283581" y="1235074"/>
                </a:lnTo>
                <a:lnTo>
                  <a:pt x="5340114" y="1244777"/>
                </a:lnTo>
                <a:lnTo>
                  <a:pt x="5396647" y="1253338"/>
                </a:lnTo>
                <a:lnTo>
                  <a:pt x="5396647" y="1054151"/>
                </a:lnTo>
                <a:lnTo>
                  <a:pt x="5362981" y="1054151"/>
                </a:lnTo>
                <a:lnTo>
                  <a:pt x="5329316" y="1055292"/>
                </a:lnTo>
                <a:lnTo>
                  <a:pt x="5296921" y="1055292"/>
                </a:lnTo>
                <a:lnTo>
                  <a:pt x="5263255" y="1055292"/>
                </a:lnTo>
                <a:lnTo>
                  <a:pt x="5229589" y="1055863"/>
                </a:lnTo>
                <a:lnTo>
                  <a:pt x="5196559" y="1055863"/>
                </a:lnTo>
                <a:lnTo>
                  <a:pt x="5163529" y="1056434"/>
                </a:lnTo>
                <a:lnTo>
                  <a:pt x="5129863" y="1057004"/>
                </a:lnTo>
                <a:lnTo>
                  <a:pt x="5152730" y="1023331"/>
                </a:lnTo>
                <a:lnTo>
                  <a:pt x="5175598" y="990799"/>
                </a:lnTo>
                <a:lnTo>
                  <a:pt x="5198465" y="957696"/>
                </a:lnTo>
                <a:lnTo>
                  <a:pt x="5221332" y="925164"/>
                </a:lnTo>
                <a:lnTo>
                  <a:pt x="5244199" y="892062"/>
                </a:lnTo>
                <a:lnTo>
                  <a:pt x="5267066" y="859530"/>
                </a:lnTo>
                <a:lnTo>
                  <a:pt x="5289933" y="826427"/>
                </a:lnTo>
                <a:lnTo>
                  <a:pt x="5312801" y="794466"/>
                </a:lnTo>
                <a:lnTo>
                  <a:pt x="5284217" y="794466"/>
                </a:lnTo>
                <a:lnTo>
                  <a:pt x="5256268" y="794466"/>
                </a:lnTo>
                <a:lnTo>
                  <a:pt x="5227049" y="795036"/>
                </a:lnTo>
                <a:lnTo>
                  <a:pt x="5199100" y="795036"/>
                </a:lnTo>
                <a:lnTo>
                  <a:pt x="5219426" y="765358"/>
                </a:lnTo>
                <a:lnTo>
                  <a:pt x="5240388" y="736250"/>
                </a:lnTo>
                <a:lnTo>
                  <a:pt x="5260714" y="706572"/>
                </a:lnTo>
                <a:lnTo>
                  <a:pt x="5281676" y="677465"/>
                </a:lnTo>
                <a:lnTo>
                  <a:pt x="5302002" y="647786"/>
                </a:lnTo>
                <a:lnTo>
                  <a:pt x="5321693" y="618679"/>
                </a:lnTo>
                <a:lnTo>
                  <a:pt x="5342655" y="589000"/>
                </a:lnTo>
                <a:lnTo>
                  <a:pt x="5362981" y="559893"/>
                </a:lnTo>
                <a:lnTo>
                  <a:pt x="5345196" y="559893"/>
                </a:lnTo>
                <a:lnTo>
                  <a:pt x="5327410" y="559893"/>
                </a:lnTo>
                <a:lnTo>
                  <a:pt x="5309625" y="560464"/>
                </a:lnTo>
                <a:lnTo>
                  <a:pt x="5291839" y="560464"/>
                </a:lnTo>
                <a:lnTo>
                  <a:pt x="5314071" y="527932"/>
                </a:lnTo>
                <a:lnTo>
                  <a:pt x="5336303" y="495970"/>
                </a:lnTo>
                <a:lnTo>
                  <a:pt x="5359170" y="464009"/>
                </a:lnTo>
                <a:lnTo>
                  <a:pt x="5381402" y="432619"/>
                </a:lnTo>
                <a:lnTo>
                  <a:pt x="5403634" y="400087"/>
                </a:lnTo>
                <a:lnTo>
                  <a:pt x="5425231" y="368125"/>
                </a:lnTo>
                <a:lnTo>
                  <a:pt x="5448098" y="336164"/>
                </a:lnTo>
                <a:lnTo>
                  <a:pt x="5470330" y="304203"/>
                </a:lnTo>
                <a:lnTo>
                  <a:pt x="5492562" y="343584"/>
                </a:lnTo>
                <a:lnTo>
                  <a:pt x="5514794" y="382964"/>
                </a:lnTo>
                <a:lnTo>
                  <a:pt x="5537661" y="422916"/>
                </a:lnTo>
                <a:lnTo>
                  <a:pt x="5559258" y="462297"/>
                </a:lnTo>
                <a:lnTo>
                  <a:pt x="5581489" y="502248"/>
                </a:lnTo>
                <a:lnTo>
                  <a:pt x="5604357" y="541629"/>
                </a:lnTo>
                <a:lnTo>
                  <a:pt x="5626589" y="581581"/>
                </a:lnTo>
                <a:lnTo>
                  <a:pt x="5648821" y="621532"/>
                </a:lnTo>
                <a:lnTo>
                  <a:pt x="5631035" y="615254"/>
                </a:lnTo>
                <a:lnTo>
                  <a:pt x="5612614" y="608976"/>
                </a:lnTo>
                <a:lnTo>
                  <a:pt x="5595464" y="602698"/>
                </a:lnTo>
                <a:lnTo>
                  <a:pt x="5577678" y="596420"/>
                </a:lnTo>
                <a:lnTo>
                  <a:pt x="5598640" y="632947"/>
                </a:lnTo>
                <a:lnTo>
                  <a:pt x="5618331" y="668904"/>
                </a:lnTo>
                <a:lnTo>
                  <a:pt x="5638657" y="705431"/>
                </a:lnTo>
                <a:lnTo>
                  <a:pt x="5659619" y="741387"/>
                </a:lnTo>
                <a:lnTo>
                  <a:pt x="5679945" y="777914"/>
                </a:lnTo>
                <a:lnTo>
                  <a:pt x="5700272" y="815012"/>
                </a:lnTo>
                <a:lnTo>
                  <a:pt x="5721233" y="850968"/>
                </a:lnTo>
                <a:lnTo>
                  <a:pt x="5741559" y="887496"/>
                </a:lnTo>
                <a:lnTo>
                  <a:pt x="5712976" y="877793"/>
                </a:lnTo>
                <a:lnTo>
                  <a:pt x="5684392" y="867520"/>
                </a:lnTo>
                <a:lnTo>
                  <a:pt x="5656443" y="857817"/>
                </a:lnTo>
                <a:lnTo>
                  <a:pt x="5627859" y="847544"/>
                </a:lnTo>
                <a:lnTo>
                  <a:pt x="5650726" y="888637"/>
                </a:lnTo>
                <a:lnTo>
                  <a:pt x="5673593" y="929159"/>
                </a:lnTo>
                <a:lnTo>
                  <a:pt x="5696460" y="969682"/>
                </a:lnTo>
                <a:lnTo>
                  <a:pt x="5719328" y="1010775"/>
                </a:lnTo>
                <a:lnTo>
                  <a:pt x="5742195" y="1050726"/>
                </a:lnTo>
                <a:lnTo>
                  <a:pt x="5765062" y="1091249"/>
                </a:lnTo>
                <a:lnTo>
                  <a:pt x="5787929" y="1132342"/>
                </a:lnTo>
                <a:lnTo>
                  <a:pt x="5810796" y="1172864"/>
                </a:lnTo>
                <a:lnTo>
                  <a:pt x="5777766" y="1160878"/>
                </a:lnTo>
                <a:lnTo>
                  <a:pt x="5744100" y="1149464"/>
                </a:lnTo>
                <a:lnTo>
                  <a:pt x="5711070" y="1138049"/>
                </a:lnTo>
                <a:lnTo>
                  <a:pt x="5677404" y="1126063"/>
                </a:lnTo>
                <a:lnTo>
                  <a:pt x="5644374" y="1114649"/>
                </a:lnTo>
                <a:lnTo>
                  <a:pt x="5611344" y="1102663"/>
                </a:lnTo>
                <a:lnTo>
                  <a:pt x="5577678" y="1091249"/>
                </a:lnTo>
                <a:lnTo>
                  <a:pt x="5544013" y="1079834"/>
                </a:lnTo>
                <a:lnTo>
                  <a:pt x="5544013" y="1279592"/>
                </a:lnTo>
                <a:lnTo>
                  <a:pt x="5591653" y="1287011"/>
                </a:lnTo>
                <a:lnTo>
                  <a:pt x="5638657" y="1295002"/>
                </a:lnTo>
                <a:lnTo>
                  <a:pt x="5686297" y="1303563"/>
                </a:lnTo>
                <a:lnTo>
                  <a:pt x="5733302" y="1311553"/>
                </a:lnTo>
                <a:lnTo>
                  <a:pt x="5780307" y="1319543"/>
                </a:lnTo>
                <a:lnTo>
                  <a:pt x="5827311" y="1328104"/>
                </a:lnTo>
                <a:lnTo>
                  <a:pt x="5874316" y="1336095"/>
                </a:lnTo>
                <a:lnTo>
                  <a:pt x="5921321" y="1345226"/>
                </a:lnTo>
                <a:lnTo>
                  <a:pt x="5921321" y="1267606"/>
                </a:lnTo>
                <a:lnTo>
                  <a:pt x="5896548" y="1267606"/>
                </a:lnTo>
                <a:lnTo>
                  <a:pt x="5871140" y="1267606"/>
                </a:lnTo>
                <a:lnTo>
                  <a:pt x="5846367" y="1267606"/>
                </a:lnTo>
                <a:lnTo>
                  <a:pt x="5820324" y="1267606"/>
                </a:lnTo>
                <a:lnTo>
                  <a:pt x="5837474" y="1243065"/>
                </a:lnTo>
                <a:lnTo>
                  <a:pt x="5855260" y="1218523"/>
                </a:lnTo>
                <a:lnTo>
                  <a:pt x="5873046" y="1193981"/>
                </a:lnTo>
                <a:lnTo>
                  <a:pt x="5889561" y="1169439"/>
                </a:lnTo>
                <a:lnTo>
                  <a:pt x="5878762" y="1169439"/>
                </a:lnTo>
                <a:lnTo>
                  <a:pt x="5867964" y="1169439"/>
                </a:lnTo>
                <a:lnTo>
                  <a:pt x="5857801" y="1169439"/>
                </a:lnTo>
                <a:lnTo>
                  <a:pt x="5847002" y="1169439"/>
                </a:lnTo>
                <a:lnTo>
                  <a:pt x="5862247" y="1146610"/>
                </a:lnTo>
                <a:lnTo>
                  <a:pt x="5878127" y="1124922"/>
                </a:lnTo>
                <a:lnTo>
                  <a:pt x="5893372" y="1102093"/>
                </a:lnTo>
                <a:lnTo>
                  <a:pt x="5909252" y="1080405"/>
                </a:lnTo>
                <a:lnTo>
                  <a:pt x="5902265" y="1080405"/>
                </a:lnTo>
                <a:lnTo>
                  <a:pt x="5895278" y="1080405"/>
                </a:lnTo>
                <a:lnTo>
                  <a:pt x="5888926" y="1080405"/>
                </a:lnTo>
                <a:lnTo>
                  <a:pt x="5881938" y="1080405"/>
                </a:lnTo>
                <a:lnTo>
                  <a:pt x="5898454" y="1055863"/>
                </a:lnTo>
                <a:lnTo>
                  <a:pt x="5916239" y="1031892"/>
                </a:lnTo>
                <a:lnTo>
                  <a:pt x="5932754" y="1007921"/>
                </a:lnTo>
                <a:lnTo>
                  <a:pt x="5949905" y="983379"/>
                </a:lnTo>
                <a:lnTo>
                  <a:pt x="5958162" y="998219"/>
                </a:lnTo>
                <a:lnTo>
                  <a:pt x="5966420" y="1013058"/>
                </a:lnTo>
                <a:lnTo>
                  <a:pt x="5974677" y="1028468"/>
                </a:lnTo>
                <a:lnTo>
                  <a:pt x="5984205" y="1043307"/>
                </a:lnTo>
                <a:lnTo>
                  <a:pt x="5992463" y="1058717"/>
                </a:lnTo>
                <a:lnTo>
                  <a:pt x="6000720" y="1074126"/>
                </a:lnTo>
                <a:lnTo>
                  <a:pt x="6008978" y="1088966"/>
                </a:lnTo>
                <a:lnTo>
                  <a:pt x="6017236" y="1104376"/>
                </a:lnTo>
                <a:lnTo>
                  <a:pt x="6010884" y="1101522"/>
                </a:lnTo>
                <a:lnTo>
                  <a:pt x="6003896" y="1099239"/>
                </a:lnTo>
                <a:lnTo>
                  <a:pt x="5996909" y="1096956"/>
                </a:lnTo>
                <a:lnTo>
                  <a:pt x="5990557" y="1094673"/>
                </a:lnTo>
                <a:lnTo>
                  <a:pt x="5998180" y="1108371"/>
                </a:lnTo>
                <a:lnTo>
                  <a:pt x="6005802" y="1122068"/>
                </a:lnTo>
                <a:lnTo>
                  <a:pt x="6013424" y="1135766"/>
                </a:lnTo>
                <a:lnTo>
                  <a:pt x="6021047" y="1150034"/>
                </a:lnTo>
                <a:lnTo>
                  <a:pt x="6029940" y="1163732"/>
                </a:lnTo>
                <a:lnTo>
                  <a:pt x="6037562" y="1177430"/>
                </a:lnTo>
                <a:lnTo>
                  <a:pt x="6045184" y="1191127"/>
                </a:lnTo>
                <a:lnTo>
                  <a:pt x="6052807" y="1204825"/>
                </a:lnTo>
                <a:lnTo>
                  <a:pt x="6042008" y="1201401"/>
                </a:lnTo>
                <a:lnTo>
                  <a:pt x="6031210" y="1197406"/>
                </a:lnTo>
                <a:lnTo>
                  <a:pt x="6020412" y="1193981"/>
                </a:lnTo>
                <a:lnTo>
                  <a:pt x="6009613" y="1189986"/>
                </a:lnTo>
                <a:lnTo>
                  <a:pt x="6018506" y="1205396"/>
                </a:lnTo>
                <a:lnTo>
                  <a:pt x="6027399" y="1221377"/>
                </a:lnTo>
                <a:lnTo>
                  <a:pt x="6035656" y="1236216"/>
                </a:lnTo>
                <a:lnTo>
                  <a:pt x="6043914" y="1252196"/>
                </a:lnTo>
                <a:lnTo>
                  <a:pt x="6053442" y="1267035"/>
                </a:lnTo>
                <a:lnTo>
                  <a:pt x="6061700" y="1283016"/>
                </a:lnTo>
                <a:lnTo>
                  <a:pt x="6069957" y="1297855"/>
                </a:lnTo>
                <a:lnTo>
                  <a:pt x="6079485" y="1313836"/>
                </a:lnTo>
                <a:lnTo>
                  <a:pt x="6054077" y="1304704"/>
                </a:lnTo>
                <a:lnTo>
                  <a:pt x="6028034" y="1296143"/>
                </a:lnTo>
                <a:lnTo>
                  <a:pt x="6003261" y="1287011"/>
                </a:lnTo>
                <a:lnTo>
                  <a:pt x="5977853" y="1277879"/>
                </a:lnTo>
                <a:lnTo>
                  <a:pt x="5977853" y="1354929"/>
                </a:lnTo>
                <a:lnTo>
                  <a:pt x="6096000" y="1376046"/>
                </a:lnTo>
                <a:lnTo>
                  <a:pt x="6127125" y="1380612"/>
                </a:lnTo>
                <a:lnTo>
                  <a:pt x="6157615" y="1386319"/>
                </a:lnTo>
                <a:lnTo>
                  <a:pt x="6188739" y="1391456"/>
                </a:lnTo>
                <a:lnTo>
                  <a:pt x="6219229" y="1397163"/>
                </a:lnTo>
                <a:lnTo>
                  <a:pt x="6250989" y="1402871"/>
                </a:lnTo>
                <a:lnTo>
                  <a:pt x="6281478" y="1408007"/>
                </a:lnTo>
                <a:lnTo>
                  <a:pt x="6312603" y="1413715"/>
                </a:lnTo>
                <a:lnTo>
                  <a:pt x="6343728" y="1418851"/>
                </a:lnTo>
                <a:lnTo>
                  <a:pt x="6343728" y="1299567"/>
                </a:lnTo>
                <a:lnTo>
                  <a:pt x="6320861" y="1299567"/>
                </a:lnTo>
                <a:lnTo>
                  <a:pt x="6298629" y="1299567"/>
                </a:lnTo>
                <a:lnTo>
                  <a:pt x="6276397" y="1299567"/>
                </a:lnTo>
                <a:lnTo>
                  <a:pt x="6253529" y="1299567"/>
                </a:lnTo>
                <a:lnTo>
                  <a:pt x="6231933" y="1299567"/>
                </a:lnTo>
                <a:lnTo>
                  <a:pt x="6209701" y="1299567"/>
                </a:lnTo>
                <a:lnTo>
                  <a:pt x="6186834" y="1299567"/>
                </a:lnTo>
                <a:lnTo>
                  <a:pt x="6164602" y="1299567"/>
                </a:lnTo>
                <a:lnTo>
                  <a:pt x="6179846" y="1277309"/>
                </a:lnTo>
                <a:lnTo>
                  <a:pt x="6195091" y="1255621"/>
                </a:lnTo>
                <a:lnTo>
                  <a:pt x="6210336" y="1233362"/>
                </a:lnTo>
                <a:lnTo>
                  <a:pt x="6226216" y="1211674"/>
                </a:lnTo>
                <a:lnTo>
                  <a:pt x="6241461" y="1189986"/>
                </a:lnTo>
                <a:lnTo>
                  <a:pt x="6256705" y="1167727"/>
                </a:lnTo>
                <a:lnTo>
                  <a:pt x="6271950" y="1146039"/>
                </a:lnTo>
                <a:lnTo>
                  <a:pt x="6287195" y="1124351"/>
                </a:lnTo>
                <a:lnTo>
                  <a:pt x="6268139" y="1124351"/>
                </a:lnTo>
                <a:lnTo>
                  <a:pt x="6249083" y="1124351"/>
                </a:lnTo>
                <a:lnTo>
                  <a:pt x="6230027" y="1124351"/>
                </a:lnTo>
                <a:lnTo>
                  <a:pt x="6210971" y="1124351"/>
                </a:lnTo>
                <a:lnTo>
                  <a:pt x="6224946" y="1104376"/>
                </a:lnTo>
                <a:lnTo>
                  <a:pt x="6238285" y="1084970"/>
                </a:lnTo>
                <a:lnTo>
                  <a:pt x="6252259" y="1065565"/>
                </a:lnTo>
                <a:lnTo>
                  <a:pt x="6266233" y="1046160"/>
                </a:lnTo>
                <a:lnTo>
                  <a:pt x="6279573" y="1026185"/>
                </a:lnTo>
                <a:lnTo>
                  <a:pt x="6293547" y="1006209"/>
                </a:lnTo>
                <a:lnTo>
                  <a:pt x="6306886" y="987375"/>
                </a:lnTo>
                <a:lnTo>
                  <a:pt x="6320861" y="967399"/>
                </a:lnTo>
                <a:lnTo>
                  <a:pt x="6309427" y="967399"/>
                </a:lnTo>
                <a:lnTo>
                  <a:pt x="6297358" y="967399"/>
                </a:lnTo>
                <a:lnTo>
                  <a:pt x="6285289" y="967399"/>
                </a:lnTo>
                <a:lnTo>
                  <a:pt x="6273856" y="967399"/>
                </a:lnTo>
                <a:lnTo>
                  <a:pt x="6287830" y="946282"/>
                </a:lnTo>
                <a:lnTo>
                  <a:pt x="6303075" y="924594"/>
                </a:lnTo>
                <a:lnTo>
                  <a:pt x="6318320" y="902906"/>
                </a:lnTo>
                <a:lnTo>
                  <a:pt x="6332929" y="881788"/>
                </a:lnTo>
                <a:lnTo>
                  <a:pt x="6348174" y="860671"/>
                </a:lnTo>
                <a:lnTo>
                  <a:pt x="6363419" y="838983"/>
                </a:lnTo>
                <a:lnTo>
                  <a:pt x="6378028" y="817866"/>
                </a:lnTo>
                <a:lnTo>
                  <a:pt x="6393273" y="796178"/>
                </a:lnTo>
                <a:lnTo>
                  <a:pt x="6407883" y="823002"/>
                </a:lnTo>
                <a:lnTo>
                  <a:pt x="6423127" y="849827"/>
                </a:lnTo>
                <a:lnTo>
                  <a:pt x="6438372" y="876652"/>
                </a:lnTo>
                <a:lnTo>
                  <a:pt x="6452347" y="902906"/>
                </a:lnTo>
                <a:lnTo>
                  <a:pt x="6467591" y="929159"/>
                </a:lnTo>
                <a:lnTo>
                  <a:pt x="6482836" y="955984"/>
                </a:lnTo>
                <a:lnTo>
                  <a:pt x="6497446" y="982238"/>
                </a:lnTo>
                <a:lnTo>
                  <a:pt x="6512690" y="1009063"/>
                </a:lnTo>
                <a:lnTo>
                  <a:pt x="6500622" y="1005067"/>
                </a:lnTo>
                <a:lnTo>
                  <a:pt x="6489188" y="1001072"/>
                </a:lnTo>
                <a:lnTo>
                  <a:pt x="6477119" y="997077"/>
                </a:lnTo>
                <a:lnTo>
                  <a:pt x="6465051" y="992511"/>
                </a:lnTo>
                <a:lnTo>
                  <a:pt x="6478390" y="1016482"/>
                </a:lnTo>
                <a:lnTo>
                  <a:pt x="6492364" y="1041595"/>
                </a:lnTo>
                <a:lnTo>
                  <a:pt x="6505703" y="1066136"/>
                </a:lnTo>
                <a:lnTo>
                  <a:pt x="6519678" y="1090107"/>
                </a:lnTo>
                <a:lnTo>
                  <a:pt x="6533652" y="1114649"/>
                </a:lnTo>
                <a:lnTo>
                  <a:pt x="6546991" y="1139190"/>
                </a:lnTo>
                <a:lnTo>
                  <a:pt x="6560966" y="1163161"/>
                </a:lnTo>
                <a:lnTo>
                  <a:pt x="6574305" y="1187703"/>
                </a:lnTo>
                <a:lnTo>
                  <a:pt x="6556519" y="1180854"/>
                </a:lnTo>
                <a:lnTo>
                  <a:pt x="6537463" y="1174576"/>
                </a:lnTo>
                <a:lnTo>
                  <a:pt x="6518407" y="1167727"/>
                </a:lnTo>
                <a:lnTo>
                  <a:pt x="6499351" y="1160878"/>
                </a:lnTo>
                <a:lnTo>
                  <a:pt x="6514596" y="1188274"/>
                </a:lnTo>
                <a:lnTo>
                  <a:pt x="6529841" y="1215669"/>
                </a:lnTo>
                <a:lnTo>
                  <a:pt x="6545086" y="1243065"/>
                </a:lnTo>
                <a:lnTo>
                  <a:pt x="6560330" y="1270460"/>
                </a:lnTo>
                <a:lnTo>
                  <a:pt x="6575575" y="1297284"/>
                </a:lnTo>
                <a:lnTo>
                  <a:pt x="6590820" y="1324680"/>
                </a:lnTo>
                <a:lnTo>
                  <a:pt x="6606065" y="1352075"/>
                </a:lnTo>
                <a:lnTo>
                  <a:pt x="6621945" y="1379471"/>
                </a:lnTo>
                <a:lnTo>
                  <a:pt x="6599077" y="1370909"/>
                </a:lnTo>
                <a:lnTo>
                  <a:pt x="6576846" y="1363490"/>
                </a:lnTo>
                <a:lnTo>
                  <a:pt x="6554614" y="1356070"/>
                </a:lnTo>
                <a:lnTo>
                  <a:pt x="6531746" y="1348080"/>
                </a:lnTo>
                <a:lnTo>
                  <a:pt x="6509514" y="1340090"/>
                </a:lnTo>
                <a:lnTo>
                  <a:pt x="6487918" y="1332099"/>
                </a:lnTo>
                <a:lnTo>
                  <a:pt x="6465051" y="1324680"/>
                </a:lnTo>
                <a:lnTo>
                  <a:pt x="6442819" y="1317260"/>
                </a:lnTo>
                <a:lnTo>
                  <a:pt x="6442819" y="1436544"/>
                </a:lnTo>
                <a:lnTo>
                  <a:pt x="6499351" y="1446247"/>
                </a:lnTo>
                <a:lnTo>
                  <a:pt x="6555249" y="1455949"/>
                </a:lnTo>
                <a:lnTo>
                  <a:pt x="6611781" y="1466223"/>
                </a:lnTo>
                <a:lnTo>
                  <a:pt x="6668314" y="1475925"/>
                </a:lnTo>
                <a:lnTo>
                  <a:pt x="6724847" y="1485628"/>
                </a:lnTo>
                <a:lnTo>
                  <a:pt x="6780744" y="1494759"/>
                </a:lnTo>
                <a:lnTo>
                  <a:pt x="6836642" y="1504462"/>
                </a:lnTo>
                <a:lnTo>
                  <a:pt x="6893174" y="1513594"/>
                </a:lnTo>
                <a:lnTo>
                  <a:pt x="6893174" y="1314407"/>
                </a:lnTo>
                <a:lnTo>
                  <a:pt x="6860144" y="1314977"/>
                </a:lnTo>
                <a:lnTo>
                  <a:pt x="6826479" y="1314977"/>
                </a:lnTo>
                <a:lnTo>
                  <a:pt x="6793448" y="1314977"/>
                </a:lnTo>
                <a:lnTo>
                  <a:pt x="6760418" y="1314977"/>
                </a:lnTo>
                <a:lnTo>
                  <a:pt x="6726752" y="1315548"/>
                </a:lnTo>
                <a:lnTo>
                  <a:pt x="6693722" y="1315548"/>
                </a:lnTo>
                <a:lnTo>
                  <a:pt x="6660692" y="1315548"/>
                </a:lnTo>
                <a:lnTo>
                  <a:pt x="6627026" y="1315548"/>
                </a:lnTo>
                <a:lnTo>
                  <a:pt x="6649893" y="1283016"/>
                </a:lnTo>
                <a:lnTo>
                  <a:pt x="6672760" y="1250484"/>
                </a:lnTo>
                <a:lnTo>
                  <a:pt x="6695628" y="1217952"/>
                </a:lnTo>
                <a:lnTo>
                  <a:pt x="6718495" y="1184849"/>
                </a:lnTo>
                <a:lnTo>
                  <a:pt x="6741362" y="1152317"/>
                </a:lnTo>
                <a:lnTo>
                  <a:pt x="6764229" y="1119215"/>
                </a:lnTo>
                <a:lnTo>
                  <a:pt x="6787096" y="1087253"/>
                </a:lnTo>
                <a:lnTo>
                  <a:pt x="6809963" y="1054151"/>
                </a:lnTo>
                <a:lnTo>
                  <a:pt x="6780744" y="1054151"/>
                </a:lnTo>
                <a:lnTo>
                  <a:pt x="6752795" y="1054151"/>
                </a:lnTo>
                <a:lnTo>
                  <a:pt x="6724847" y="1054151"/>
                </a:lnTo>
                <a:lnTo>
                  <a:pt x="6696263" y="1054151"/>
                </a:lnTo>
                <a:lnTo>
                  <a:pt x="6717224" y="1025614"/>
                </a:lnTo>
                <a:lnTo>
                  <a:pt x="6737551" y="995936"/>
                </a:lnTo>
                <a:lnTo>
                  <a:pt x="6757877" y="966828"/>
                </a:lnTo>
                <a:lnTo>
                  <a:pt x="6778203" y="937150"/>
                </a:lnTo>
                <a:lnTo>
                  <a:pt x="6798530" y="908042"/>
                </a:lnTo>
                <a:lnTo>
                  <a:pt x="6818856" y="878364"/>
                </a:lnTo>
                <a:lnTo>
                  <a:pt x="6839818" y="849256"/>
                </a:lnTo>
                <a:lnTo>
                  <a:pt x="6860144" y="819578"/>
                </a:lnTo>
                <a:lnTo>
                  <a:pt x="6842994" y="819578"/>
                </a:lnTo>
                <a:lnTo>
                  <a:pt x="6824573" y="820149"/>
                </a:lnTo>
                <a:lnTo>
                  <a:pt x="6806787" y="820149"/>
                </a:lnTo>
                <a:lnTo>
                  <a:pt x="6789637" y="820149"/>
                </a:lnTo>
                <a:lnTo>
                  <a:pt x="6811234" y="788187"/>
                </a:lnTo>
                <a:lnTo>
                  <a:pt x="6833466" y="756226"/>
                </a:lnTo>
                <a:lnTo>
                  <a:pt x="6855698" y="724836"/>
                </a:lnTo>
                <a:lnTo>
                  <a:pt x="6878565" y="692304"/>
                </a:lnTo>
                <a:lnTo>
                  <a:pt x="6900797" y="660342"/>
                </a:lnTo>
                <a:lnTo>
                  <a:pt x="6923029" y="627810"/>
                </a:lnTo>
                <a:lnTo>
                  <a:pt x="6944625" y="595849"/>
                </a:lnTo>
                <a:lnTo>
                  <a:pt x="6967493" y="563888"/>
                </a:lnTo>
                <a:lnTo>
                  <a:pt x="6989725" y="603269"/>
                </a:lnTo>
                <a:lnTo>
                  <a:pt x="7011956" y="643220"/>
                </a:lnTo>
                <a:lnTo>
                  <a:pt x="7034188" y="682030"/>
                </a:lnTo>
                <a:lnTo>
                  <a:pt x="7057056" y="721982"/>
                </a:lnTo>
                <a:lnTo>
                  <a:pt x="7079288" y="761363"/>
                </a:lnTo>
                <a:lnTo>
                  <a:pt x="7100884" y="800744"/>
                </a:lnTo>
                <a:lnTo>
                  <a:pt x="7123751" y="840124"/>
                </a:lnTo>
                <a:lnTo>
                  <a:pt x="7145983" y="878935"/>
                </a:lnTo>
                <a:lnTo>
                  <a:pt x="7128198" y="873798"/>
                </a:lnTo>
                <a:lnTo>
                  <a:pt x="7110412" y="867520"/>
                </a:lnTo>
                <a:lnTo>
                  <a:pt x="7092627" y="861242"/>
                </a:lnTo>
                <a:lnTo>
                  <a:pt x="7075476" y="854964"/>
                </a:lnTo>
                <a:lnTo>
                  <a:pt x="7095167" y="891491"/>
                </a:lnTo>
                <a:lnTo>
                  <a:pt x="7115494" y="928018"/>
                </a:lnTo>
                <a:lnTo>
                  <a:pt x="7135820" y="963974"/>
                </a:lnTo>
                <a:lnTo>
                  <a:pt x="7156782" y="999360"/>
                </a:lnTo>
                <a:lnTo>
                  <a:pt x="7177108" y="1035887"/>
                </a:lnTo>
                <a:lnTo>
                  <a:pt x="7198070" y="1072414"/>
                </a:lnTo>
                <a:lnTo>
                  <a:pt x="7217761" y="1108371"/>
                </a:lnTo>
                <a:lnTo>
                  <a:pt x="7238087" y="1143756"/>
                </a:lnTo>
                <a:lnTo>
                  <a:pt x="7210138" y="1135195"/>
                </a:lnTo>
                <a:lnTo>
                  <a:pt x="7181554" y="1125493"/>
                </a:lnTo>
                <a:lnTo>
                  <a:pt x="7153606" y="1115790"/>
                </a:lnTo>
                <a:lnTo>
                  <a:pt x="7125657" y="1106088"/>
                </a:lnTo>
                <a:lnTo>
                  <a:pt x="7148524" y="1146610"/>
                </a:lnTo>
                <a:lnTo>
                  <a:pt x="7171391" y="1187132"/>
                </a:lnTo>
                <a:lnTo>
                  <a:pt x="7194258" y="1227655"/>
                </a:lnTo>
                <a:lnTo>
                  <a:pt x="7217126" y="1267035"/>
                </a:lnTo>
                <a:lnTo>
                  <a:pt x="7239993" y="1307558"/>
                </a:lnTo>
                <a:lnTo>
                  <a:pt x="7262860" y="1348080"/>
                </a:lnTo>
                <a:lnTo>
                  <a:pt x="7284457" y="1388032"/>
                </a:lnTo>
                <a:lnTo>
                  <a:pt x="7307324" y="1427983"/>
                </a:lnTo>
                <a:lnTo>
                  <a:pt x="7274929" y="1417139"/>
                </a:lnTo>
                <a:lnTo>
                  <a:pt x="7241263" y="1406295"/>
                </a:lnTo>
                <a:lnTo>
                  <a:pt x="7207598" y="1394880"/>
                </a:lnTo>
                <a:lnTo>
                  <a:pt x="7175203" y="1384036"/>
                </a:lnTo>
                <a:lnTo>
                  <a:pt x="7141537" y="1372622"/>
                </a:lnTo>
                <a:lnTo>
                  <a:pt x="7107871" y="1361778"/>
                </a:lnTo>
                <a:lnTo>
                  <a:pt x="7075476" y="1349792"/>
                </a:lnTo>
                <a:lnTo>
                  <a:pt x="7041811" y="1338948"/>
                </a:lnTo>
                <a:lnTo>
                  <a:pt x="7041811" y="1538135"/>
                </a:lnTo>
                <a:lnTo>
                  <a:pt x="7088816" y="1546126"/>
                </a:lnTo>
                <a:lnTo>
                  <a:pt x="7135820" y="1553545"/>
                </a:lnTo>
                <a:lnTo>
                  <a:pt x="7183460" y="1561536"/>
                </a:lnTo>
                <a:lnTo>
                  <a:pt x="7229830" y="1568955"/>
                </a:lnTo>
                <a:lnTo>
                  <a:pt x="7276834" y="1576375"/>
                </a:lnTo>
                <a:lnTo>
                  <a:pt x="7324474" y="1583224"/>
                </a:lnTo>
                <a:lnTo>
                  <a:pt x="7371479" y="1590643"/>
                </a:lnTo>
                <a:lnTo>
                  <a:pt x="7419119" y="1597492"/>
                </a:lnTo>
                <a:lnTo>
                  <a:pt x="7419119" y="1521013"/>
                </a:lnTo>
                <a:lnTo>
                  <a:pt x="7393711" y="1521584"/>
                </a:lnTo>
                <a:lnTo>
                  <a:pt x="7368303" y="1522155"/>
                </a:lnTo>
                <a:lnTo>
                  <a:pt x="7342895" y="1523296"/>
                </a:lnTo>
                <a:lnTo>
                  <a:pt x="7317487" y="1523867"/>
                </a:lnTo>
                <a:lnTo>
                  <a:pt x="7335273" y="1498184"/>
                </a:lnTo>
                <a:lnTo>
                  <a:pt x="7352423" y="1473071"/>
                </a:lnTo>
                <a:lnTo>
                  <a:pt x="7369573" y="1447959"/>
                </a:lnTo>
                <a:lnTo>
                  <a:pt x="7386724" y="1422847"/>
                </a:lnTo>
                <a:lnTo>
                  <a:pt x="7375925" y="1422847"/>
                </a:lnTo>
                <a:lnTo>
                  <a:pt x="7365762" y="1422847"/>
                </a:lnTo>
                <a:lnTo>
                  <a:pt x="7354964" y="1423988"/>
                </a:lnTo>
                <a:lnTo>
                  <a:pt x="7344165" y="1423988"/>
                </a:lnTo>
                <a:lnTo>
                  <a:pt x="7359410" y="1401159"/>
                </a:lnTo>
                <a:lnTo>
                  <a:pt x="7375290" y="1378900"/>
                </a:lnTo>
                <a:lnTo>
                  <a:pt x="7390535" y="1356070"/>
                </a:lnTo>
                <a:lnTo>
                  <a:pt x="7405780" y="1333241"/>
                </a:lnTo>
                <a:lnTo>
                  <a:pt x="7400063" y="1333241"/>
                </a:lnTo>
                <a:lnTo>
                  <a:pt x="7393076" y="1334382"/>
                </a:lnTo>
                <a:lnTo>
                  <a:pt x="7386088" y="1334382"/>
                </a:lnTo>
                <a:lnTo>
                  <a:pt x="7379101" y="1334382"/>
                </a:lnTo>
                <a:lnTo>
                  <a:pt x="7396252" y="1309270"/>
                </a:lnTo>
                <a:lnTo>
                  <a:pt x="7412767" y="1284728"/>
                </a:lnTo>
                <a:lnTo>
                  <a:pt x="7430552" y="1260187"/>
                </a:lnTo>
                <a:lnTo>
                  <a:pt x="7447067" y="1235645"/>
                </a:lnTo>
                <a:lnTo>
                  <a:pt x="7455325" y="1250484"/>
                </a:lnTo>
                <a:lnTo>
                  <a:pt x="7463583" y="1265894"/>
                </a:lnTo>
                <a:lnTo>
                  <a:pt x="7472475" y="1280162"/>
                </a:lnTo>
                <a:lnTo>
                  <a:pt x="7480733" y="1295002"/>
                </a:lnTo>
                <a:lnTo>
                  <a:pt x="7488991" y="1310411"/>
                </a:lnTo>
                <a:lnTo>
                  <a:pt x="7497883" y="1324680"/>
                </a:lnTo>
                <a:lnTo>
                  <a:pt x="7506776" y="1339519"/>
                </a:lnTo>
                <a:lnTo>
                  <a:pt x="7515034" y="1354929"/>
                </a:lnTo>
                <a:lnTo>
                  <a:pt x="7508047" y="1352646"/>
                </a:lnTo>
                <a:lnTo>
                  <a:pt x="7501059" y="1349792"/>
                </a:lnTo>
                <a:lnTo>
                  <a:pt x="7494072" y="1348080"/>
                </a:lnTo>
                <a:lnTo>
                  <a:pt x="7487720" y="1345797"/>
                </a:lnTo>
                <a:lnTo>
                  <a:pt x="7495978" y="1359495"/>
                </a:lnTo>
                <a:lnTo>
                  <a:pt x="7503600" y="1373192"/>
                </a:lnTo>
                <a:lnTo>
                  <a:pt x="7511223" y="1386890"/>
                </a:lnTo>
                <a:lnTo>
                  <a:pt x="7518845" y="1400588"/>
                </a:lnTo>
                <a:lnTo>
                  <a:pt x="7526467" y="1413715"/>
                </a:lnTo>
                <a:lnTo>
                  <a:pt x="7534725" y="1427412"/>
                </a:lnTo>
                <a:lnTo>
                  <a:pt x="7542347" y="1441110"/>
                </a:lnTo>
                <a:lnTo>
                  <a:pt x="7549970" y="1454808"/>
                </a:lnTo>
                <a:lnTo>
                  <a:pt x="7539171" y="1451383"/>
                </a:lnTo>
                <a:lnTo>
                  <a:pt x="7528373" y="1447959"/>
                </a:lnTo>
                <a:lnTo>
                  <a:pt x="7518210" y="1444535"/>
                </a:lnTo>
                <a:lnTo>
                  <a:pt x="7507411" y="1441110"/>
                </a:lnTo>
                <a:lnTo>
                  <a:pt x="7515669" y="1455949"/>
                </a:lnTo>
                <a:lnTo>
                  <a:pt x="7523926" y="1470788"/>
                </a:lnTo>
                <a:lnTo>
                  <a:pt x="7532819" y="1486198"/>
                </a:lnTo>
                <a:lnTo>
                  <a:pt x="7541712" y="1501608"/>
                </a:lnTo>
                <a:lnTo>
                  <a:pt x="7549970" y="1517018"/>
                </a:lnTo>
                <a:lnTo>
                  <a:pt x="7558862" y="1531857"/>
                </a:lnTo>
                <a:lnTo>
                  <a:pt x="7567120" y="1546696"/>
                </a:lnTo>
                <a:lnTo>
                  <a:pt x="7576648" y="1562106"/>
                </a:lnTo>
                <a:lnTo>
                  <a:pt x="7550605" y="1553545"/>
                </a:lnTo>
                <a:lnTo>
                  <a:pt x="7525197" y="1546126"/>
                </a:lnTo>
                <a:lnTo>
                  <a:pt x="7500424" y="1538135"/>
                </a:lnTo>
                <a:lnTo>
                  <a:pt x="7475016" y="1530145"/>
                </a:lnTo>
                <a:lnTo>
                  <a:pt x="7475016" y="1606624"/>
                </a:lnTo>
                <a:lnTo>
                  <a:pt x="7520750" y="1613473"/>
                </a:lnTo>
                <a:lnTo>
                  <a:pt x="7566485" y="1619751"/>
                </a:lnTo>
                <a:lnTo>
                  <a:pt x="7612219" y="1626599"/>
                </a:lnTo>
                <a:lnTo>
                  <a:pt x="7657953" y="1633448"/>
                </a:lnTo>
                <a:lnTo>
                  <a:pt x="7703052" y="1639156"/>
                </a:lnTo>
                <a:lnTo>
                  <a:pt x="7748787" y="1645434"/>
                </a:lnTo>
                <a:lnTo>
                  <a:pt x="7794521" y="1651712"/>
                </a:lnTo>
                <a:lnTo>
                  <a:pt x="7840255" y="1657990"/>
                </a:lnTo>
                <a:lnTo>
                  <a:pt x="7840255" y="1538135"/>
                </a:lnTo>
                <a:lnTo>
                  <a:pt x="7818023" y="1539277"/>
                </a:lnTo>
                <a:lnTo>
                  <a:pt x="7795791" y="1539848"/>
                </a:lnTo>
                <a:lnTo>
                  <a:pt x="7772924" y="1540989"/>
                </a:lnTo>
                <a:lnTo>
                  <a:pt x="7751328" y="1542130"/>
                </a:lnTo>
                <a:lnTo>
                  <a:pt x="7729096" y="1542701"/>
                </a:lnTo>
                <a:lnTo>
                  <a:pt x="7706228" y="1543272"/>
                </a:lnTo>
                <a:lnTo>
                  <a:pt x="7683996" y="1544413"/>
                </a:lnTo>
                <a:lnTo>
                  <a:pt x="7661765" y="1544984"/>
                </a:lnTo>
                <a:lnTo>
                  <a:pt x="7677009" y="1523296"/>
                </a:lnTo>
                <a:lnTo>
                  <a:pt x="7692254" y="1500467"/>
                </a:lnTo>
                <a:lnTo>
                  <a:pt x="7707499" y="1477637"/>
                </a:lnTo>
                <a:lnTo>
                  <a:pt x="7722744" y="1455379"/>
                </a:lnTo>
                <a:lnTo>
                  <a:pt x="7737988" y="1432549"/>
                </a:lnTo>
                <a:lnTo>
                  <a:pt x="7753233" y="1410861"/>
                </a:lnTo>
                <a:lnTo>
                  <a:pt x="7769113" y="1388032"/>
                </a:lnTo>
                <a:lnTo>
                  <a:pt x="7784358" y="1365773"/>
                </a:lnTo>
                <a:lnTo>
                  <a:pt x="7765302" y="1366344"/>
                </a:lnTo>
                <a:lnTo>
                  <a:pt x="7746246" y="1366914"/>
                </a:lnTo>
                <a:lnTo>
                  <a:pt x="7727190" y="1367485"/>
                </a:lnTo>
                <a:lnTo>
                  <a:pt x="7708134" y="1368627"/>
                </a:lnTo>
                <a:lnTo>
                  <a:pt x="7722108" y="1348651"/>
                </a:lnTo>
                <a:lnTo>
                  <a:pt x="7736083" y="1328104"/>
                </a:lnTo>
                <a:lnTo>
                  <a:pt x="7749422" y="1308128"/>
                </a:lnTo>
                <a:lnTo>
                  <a:pt x="7763396" y="1287582"/>
                </a:lnTo>
                <a:lnTo>
                  <a:pt x="7776735" y="1267606"/>
                </a:lnTo>
                <a:lnTo>
                  <a:pt x="7790710" y="1247060"/>
                </a:lnTo>
                <a:lnTo>
                  <a:pt x="7804684" y="1227655"/>
                </a:lnTo>
                <a:lnTo>
                  <a:pt x="7818023" y="1207108"/>
                </a:lnTo>
                <a:lnTo>
                  <a:pt x="7805955" y="1207679"/>
                </a:lnTo>
                <a:lnTo>
                  <a:pt x="7794521" y="1208250"/>
                </a:lnTo>
                <a:lnTo>
                  <a:pt x="7782452" y="1208820"/>
                </a:lnTo>
                <a:lnTo>
                  <a:pt x="7771019" y="1208820"/>
                </a:lnTo>
                <a:lnTo>
                  <a:pt x="7785628" y="1187132"/>
                </a:lnTo>
                <a:lnTo>
                  <a:pt x="7800873" y="1165444"/>
                </a:lnTo>
                <a:lnTo>
                  <a:pt x="7814847" y="1143186"/>
                </a:lnTo>
                <a:lnTo>
                  <a:pt x="7830092" y="1121498"/>
                </a:lnTo>
                <a:lnTo>
                  <a:pt x="7845337" y="1099239"/>
                </a:lnTo>
                <a:lnTo>
                  <a:pt x="7859946" y="1076980"/>
                </a:lnTo>
                <a:lnTo>
                  <a:pt x="7875191" y="1055292"/>
                </a:lnTo>
                <a:lnTo>
                  <a:pt x="7890436" y="1033033"/>
                </a:lnTo>
                <a:lnTo>
                  <a:pt x="7905046" y="1059287"/>
                </a:lnTo>
                <a:lnTo>
                  <a:pt x="7920290" y="1084970"/>
                </a:lnTo>
                <a:lnTo>
                  <a:pt x="7934900" y="1111224"/>
                </a:lnTo>
                <a:lnTo>
                  <a:pt x="7950145" y="1136907"/>
                </a:lnTo>
                <a:lnTo>
                  <a:pt x="7965389" y="1162591"/>
                </a:lnTo>
                <a:lnTo>
                  <a:pt x="7979364" y="1188274"/>
                </a:lnTo>
                <a:lnTo>
                  <a:pt x="7994609" y="1214528"/>
                </a:lnTo>
                <a:lnTo>
                  <a:pt x="8009853" y="1240211"/>
                </a:lnTo>
                <a:lnTo>
                  <a:pt x="7997785" y="1236786"/>
                </a:lnTo>
                <a:lnTo>
                  <a:pt x="7985716" y="1232791"/>
                </a:lnTo>
                <a:lnTo>
                  <a:pt x="7974282" y="1229367"/>
                </a:lnTo>
                <a:lnTo>
                  <a:pt x="7962213" y="1225942"/>
                </a:lnTo>
                <a:lnTo>
                  <a:pt x="7975553" y="1249913"/>
                </a:lnTo>
                <a:lnTo>
                  <a:pt x="7989527" y="1273314"/>
                </a:lnTo>
                <a:lnTo>
                  <a:pt x="8003501" y="1297284"/>
                </a:lnTo>
                <a:lnTo>
                  <a:pt x="8016841" y="1321255"/>
                </a:lnTo>
                <a:lnTo>
                  <a:pt x="8030815" y="1344656"/>
                </a:lnTo>
                <a:lnTo>
                  <a:pt x="8044154" y="1368627"/>
                </a:lnTo>
                <a:lnTo>
                  <a:pt x="8058128" y="1392597"/>
                </a:lnTo>
                <a:lnTo>
                  <a:pt x="8072103" y="1415427"/>
                </a:lnTo>
                <a:lnTo>
                  <a:pt x="8053047" y="1410290"/>
                </a:lnTo>
                <a:lnTo>
                  <a:pt x="8033991" y="1404583"/>
                </a:lnTo>
                <a:lnTo>
                  <a:pt x="8014935" y="1399446"/>
                </a:lnTo>
                <a:lnTo>
                  <a:pt x="7996514" y="1393168"/>
                </a:lnTo>
                <a:lnTo>
                  <a:pt x="8011759" y="1419993"/>
                </a:lnTo>
                <a:lnTo>
                  <a:pt x="8027004" y="1446247"/>
                </a:lnTo>
                <a:lnTo>
                  <a:pt x="8042248" y="1472501"/>
                </a:lnTo>
                <a:lnTo>
                  <a:pt x="8057493" y="1499325"/>
                </a:lnTo>
                <a:lnTo>
                  <a:pt x="8072738" y="1525579"/>
                </a:lnTo>
                <a:lnTo>
                  <a:pt x="8087983" y="1551833"/>
                </a:lnTo>
                <a:lnTo>
                  <a:pt x="8103228" y="1578658"/>
                </a:lnTo>
                <a:lnTo>
                  <a:pt x="8118472" y="1604341"/>
                </a:lnTo>
                <a:lnTo>
                  <a:pt x="8096240" y="1598063"/>
                </a:lnTo>
                <a:lnTo>
                  <a:pt x="8074008" y="1591214"/>
                </a:lnTo>
                <a:lnTo>
                  <a:pt x="8051141" y="1584365"/>
                </a:lnTo>
                <a:lnTo>
                  <a:pt x="8028909" y="1578658"/>
                </a:lnTo>
                <a:lnTo>
                  <a:pt x="8007313" y="1571809"/>
                </a:lnTo>
                <a:lnTo>
                  <a:pt x="7985081" y="1564960"/>
                </a:lnTo>
                <a:lnTo>
                  <a:pt x="7962213" y="1558111"/>
                </a:lnTo>
                <a:lnTo>
                  <a:pt x="7939981" y="1551262"/>
                </a:lnTo>
                <a:lnTo>
                  <a:pt x="7939981" y="1670546"/>
                </a:lnTo>
                <a:lnTo>
                  <a:pt x="7996514" y="1678537"/>
                </a:lnTo>
                <a:lnTo>
                  <a:pt x="8053047" y="1685385"/>
                </a:lnTo>
                <a:lnTo>
                  <a:pt x="8108944" y="1692234"/>
                </a:lnTo>
                <a:lnTo>
                  <a:pt x="8164842" y="1697942"/>
                </a:lnTo>
                <a:lnTo>
                  <a:pt x="8221374" y="1704790"/>
                </a:lnTo>
                <a:lnTo>
                  <a:pt x="8277907" y="1711069"/>
                </a:lnTo>
                <a:lnTo>
                  <a:pt x="8333805" y="1716776"/>
                </a:lnTo>
                <a:lnTo>
                  <a:pt x="8390337" y="1723054"/>
                </a:lnTo>
                <a:lnTo>
                  <a:pt x="8390337" y="1523867"/>
                </a:lnTo>
                <a:lnTo>
                  <a:pt x="8356672" y="1525579"/>
                </a:lnTo>
                <a:lnTo>
                  <a:pt x="8324277" y="1528433"/>
                </a:lnTo>
                <a:lnTo>
                  <a:pt x="8290611" y="1530716"/>
                </a:lnTo>
                <a:lnTo>
                  <a:pt x="8256946" y="1532428"/>
                </a:lnTo>
                <a:lnTo>
                  <a:pt x="8224550" y="1535282"/>
                </a:lnTo>
                <a:lnTo>
                  <a:pt x="8190885" y="1537565"/>
                </a:lnTo>
                <a:lnTo>
                  <a:pt x="8157219" y="1539277"/>
                </a:lnTo>
                <a:lnTo>
                  <a:pt x="8124189" y="1540989"/>
                </a:lnTo>
                <a:lnTo>
                  <a:pt x="8147056" y="1507316"/>
                </a:lnTo>
                <a:lnTo>
                  <a:pt x="8169923" y="1473071"/>
                </a:lnTo>
                <a:lnTo>
                  <a:pt x="8192790" y="1438827"/>
                </a:lnTo>
                <a:lnTo>
                  <a:pt x="8215022" y="1405154"/>
                </a:lnTo>
                <a:lnTo>
                  <a:pt x="8237890" y="1370909"/>
                </a:lnTo>
                <a:lnTo>
                  <a:pt x="8260757" y="1336665"/>
                </a:lnTo>
                <a:lnTo>
                  <a:pt x="8283624" y="1302992"/>
                </a:lnTo>
                <a:lnTo>
                  <a:pt x="8306491" y="1268748"/>
                </a:lnTo>
                <a:lnTo>
                  <a:pt x="8278542" y="1270460"/>
                </a:lnTo>
                <a:lnTo>
                  <a:pt x="8249958" y="1272743"/>
                </a:lnTo>
                <a:lnTo>
                  <a:pt x="8222010" y="1273884"/>
                </a:lnTo>
                <a:lnTo>
                  <a:pt x="8194061" y="1276167"/>
                </a:lnTo>
                <a:lnTo>
                  <a:pt x="8214387" y="1245347"/>
                </a:lnTo>
                <a:lnTo>
                  <a:pt x="8234714" y="1215098"/>
                </a:lnTo>
                <a:lnTo>
                  <a:pt x="8255040" y="1184279"/>
                </a:lnTo>
                <a:lnTo>
                  <a:pt x="8275366" y="1153459"/>
                </a:lnTo>
                <a:lnTo>
                  <a:pt x="8295693" y="1123210"/>
                </a:lnTo>
                <a:lnTo>
                  <a:pt x="8316654" y="1092390"/>
                </a:lnTo>
                <a:lnTo>
                  <a:pt x="8336981" y="1062141"/>
                </a:lnTo>
                <a:lnTo>
                  <a:pt x="8357307" y="1031321"/>
                </a:lnTo>
                <a:lnTo>
                  <a:pt x="8339521" y="1032463"/>
                </a:lnTo>
                <a:lnTo>
                  <a:pt x="8321736" y="1033604"/>
                </a:lnTo>
                <a:lnTo>
                  <a:pt x="8304585" y="1035316"/>
                </a:lnTo>
                <a:lnTo>
                  <a:pt x="8286165" y="1035887"/>
                </a:lnTo>
                <a:lnTo>
                  <a:pt x="8309032" y="1002784"/>
                </a:lnTo>
                <a:lnTo>
                  <a:pt x="8331264" y="969682"/>
                </a:lnTo>
                <a:lnTo>
                  <a:pt x="8352861" y="936008"/>
                </a:lnTo>
                <a:lnTo>
                  <a:pt x="8375092" y="902335"/>
                </a:lnTo>
                <a:lnTo>
                  <a:pt x="8397959" y="868661"/>
                </a:lnTo>
                <a:lnTo>
                  <a:pt x="8420191" y="835559"/>
                </a:lnTo>
                <a:lnTo>
                  <a:pt x="8442423" y="801885"/>
                </a:lnTo>
                <a:lnTo>
                  <a:pt x="8464020" y="768212"/>
                </a:lnTo>
                <a:lnTo>
                  <a:pt x="8486887" y="805880"/>
                </a:lnTo>
                <a:lnTo>
                  <a:pt x="8509119" y="843549"/>
                </a:lnTo>
                <a:lnTo>
                  <a:pt x="8531351" y="881788"/>
                </a:lnTo>
                <a:lnTo>
                  <a:pt x="8553583" y="919457"/>
                </a:lnTo>
                <a:lnTo>
                  <a:pt x="8576450" y="957125"/>
                </a:lnTo>
                <a:lnTo>
                  <a:pt x="8598682" y="994794"/>
                </a:lnTo>
                <a:lnTo>
                  <a:pt x="8620279" y="1033033"/>
                </a:lnTo>
                <a:lnTo>
                  <a:pt x="8643146" y="1070702"/>
                </a:lnTo>
                <a:lnTo>
                  <a:pt x="8625360" y="1066136"/>
                </a:lnTo>
                <a:lnTo>
                  <a:pt x="8607575" y="1061000"/>
                </a:lnTo>
                <a:lnTo>
                  <a:pt x="8589789" y="1056434"/>
                </a:lnTo>
                <a:lnTo>
                  <a:pt x="8572004" y="1051868"/>
                </a:lnTo>
                <a:lnTo>
                  <a:pt x="8592330" y="1086683"/>
                </a:lnTo>
                <a:lnTo>
                  <a:pt x="8612656" y="1121498"/>
                </a:lnTo>
                <a:lnTo>
                  <a:pt x="8633618" y="1155742"/>
                </a:lnTo>
                <a:lnTo>
                  <a:pt x="8653944" y="1190557"/>
                </a:lnTo>
                <a:lnTo>
                  <a:pt x="8674906" y="1224801"/>
                </a:lnTo>
                <a:lnTo>
                  <a:pt x="8694597" y="1259045"/>
                </a:lnTo>
                <a:lnTo>
                  <a:pt x="8714923" y="1293860"/>
                </a:lnTo>
                <a:lnTo>
                  <a:pt x="8735885" y="1328104"/>
                </a:lnTo>
                <a:lnTo>
                  <a:pt x="8707301" y="1321255"/>
                </a:lnTo>
                <a:lnTo>
                  <a:pt x="8679352" y="1313836"/>
                </a:lnTo>
                <a:lnTo>
                  <a:pt x="8650768" y="1306416"/>
                </a:lnTo>
                <a:lnTo>
                  <a:pt x="8622820" y="1299567"/>
                </a:lnTo>
                <a:lnTo>
                  <a:pt x="8645687" y="1337807"/>
                </a:lnTo>
                <a:lnTo>
                  <a:pt x="8667919" y="1376046"/>
                </a:lnTo>
                <a:lnTo>
                  <a:pt x="8690786" y="1414856"/>
                </a:lnTo>
                <a:lnTo>
                  <a:pt x="8713653" y="1453096"/>
                </a:lnTo>
                <a:lnTo>
                  <a:pt x="8736520" y="1491335"/>
                </a:lnTo>
                <a:lnTo>
                  <a:pt x="8759387" y="1530145"/>
                </a:lnTo>
                <a:lnTo>
                  <a:pt x="8782254" y="1568384"/>
                </a:lnTo>
                <a:lnTo>
                  <a:pt x="8805122" y="1606624"/>
                </a:lnTo>
                <a:lnTo>
                  <a:pt x="8772091" y="1598063"/>
                </a:lnTo>
                <a:lnTo>
                  <a:pt x="8738426" y="1590072"/>
                </a:lnTo>
                <a:lnTo>
                  <a:pt x="8705395" y="1580941"/>
                </a:lnTo>
                <a:lnTo>
                  <a:pt x="8671730" y="1572950"/>
                </a:lnTo>
                <a:lnTo>
                  <a:pt x="8638700" y="1563818"/>
                </a:lnTo>
                <a:lnTo>
                  <a:pt x="8605034" y="1555257"/>
                </a:lnTo>
                <a:lnTo>
                  <a:pt x="8572004" y="1546696"/>
                </a:lnTo>
                <a:lnTo>
                  <a:pt x="8538973" y="1538135"/>
                </a:lnTo>
                <a:lnTo>
                  <a:pt x="8538973" y="1737322"/>
                </a:lnTo>
                <a:lnTo>
                  <a:pt x="8585978" y="1741318"/>
                </a:lnTo>
                <a:lnTo>
                  <a:pt x="8633618" y="1745313"/>
                </a:lnTo>
                <a:lnTo>
                  <a:pt x="8679987" y="1749308"/>
                </a:lnTo>
                <a:lnTo>
                  <a:pt x="8726992" y="1752732"/>
                </a:lnTo>
                <a:lnTo>
                  <a:pt x="8774632" y="1756157"/>
                </a:lnTo>
                <a:lnTo>
                  <a:pt x="8821637" y="1759581"/>
                </a:lnTo>
                <a:lnTo>
                  <a:pt x="8868641" y="1763006"/>
                </a:lnTo>
                <a:lnTo>
                  <a:pt x="8916281" y="1766430"/>
                </a:lnTo>
                <a:lnTo>
                  <a:pt x="8916281" y="1689951"/>
                </a:lnTo>
                <a:lnTo>
                  <a:pt x="8890238" y="1692805"/>
                </a:lnTo>
                <a:lnTo>
                  <a:pt x="8864830" y="1695659"/>
                </a:lnTo>
                <a:lnTo>
                  <a:pt x="8840058" y="1697942"/>
                </a:lnTo>
                <a:lnTo>
                  <a:pt x="8814650" y="1700795"/>
                </a:lnTo>
                <a:lnTo>
                  <a:pt x="8822907" y="1687098"/>
                </a:lnTo>
                <a:lnTo>
                  <a:pt x="8832435" y="1673971"/>
                </a:lnTo>
                <a:lnTo>
                  <a:pt x="8840693" y="1660273"/>
                </a:lnTo>
                <a:lnTo>
                  <a:pt x="8848950" y="1647717"/>
                </a:lnTo>
                <a:lnTo>
                  <a:pt x="8858478" y="1634590"/>
                </a:lnTo>
                <a:lnTo>
                  <a:pt x="8866736" y="1620892"/>
                </a:lnTo>
                <a:lnTo>
                  <a:pt x="8875629" y="1607765"/>
                </a:lnTo>
                <a:lnTo>
                  <a:pt x="8883886" y="1594068"/>
                </a:lnTo>
                <a:lnTo>
                  <a:pt x="8873723" y="1595780"/>
                </a:lnTo>
                <a:lnTo>
                  <a:pt x="8862925" y="1596921"/>
                </a:lnTo>
                <a:lnTo>
                  <a:pt x="8852126" y="1597492"/>
                </a:lnTo>
                <a:lnTo>
                  <a:pt x="8841328" y="1599204"/>
                </a:lnTo>
                <a:lnTo>
                  <a:pt x="8856573" y="1575233"/>
                </a:lnTo>
                <a:lnTo>
                  <a:pt x="8871817" y="1551262"/>
                </a:lnTo>
                <a:lnTo>
                  <a:pt x="8887697" y="1527291"/>
                </a:lnTo>
                <a:lnTo>
                  <a:pt x="8902942" y="1503320"/>
                </a:lnTo>
                <a:lnTo>
                  <a:pt x="8896590" y="1503891"/>
                </a:lnTo>
                <a:lnTo>
                  <a:pt x="8889603" y="1504462"/>
                </a:lnTo>
                <a:lnTo>
                  <a:pt x="8883251" y="1505033"/>
                </a:lnTo>
                <a:lnTo>
                  <a:pt x="8876264" y="1506745"/>
                </a:lnTo>
                <a:lnTo>
                  <a:pt x="8885157" y="1493047"/>
                </a:lnTo>
                <a:lnTo>
                  <a:pt x="8893414" y="1479920"/>
                </a:lnTo>
                <a:lnTo>
                  <a:pt x="8901672" y="1466793"/>
                </a:lnTo>
                <a:lnTo>
                  <a:pt x="8909929" y="1453666"/>
                </a:lnTo>
                <a:lnTo>
                  <a:pt x="8918187" y="1441110"/>
                </a:lnTo>
                <a:lnTo>
                  <a:pt x="8927080" y="1427983"/>
                </a:lnTo>
                <a:lnTo>
                  <a:pt x="8935337" y="1414856"/>
                </a:lnTo>
                <a:lnTo>
                  <a:pt x="8944230" y="1401729"/>
                </a:lnTo>
                <a:lnTo>
                  <a:pt x="8952488" y="1416568"/>
                </a:lnTo>
                <a:lnTo>
                  <a:pt x="8961380" y="1429695"/>
                </a:lnTo>
                <a:lnTo>
                  <a:pt x="8969638" y="1444535"/>
                </a:lnTo>
                <a:lnTo>
                  <a:pt x="8977896" y="1458232"/>
                </a:lnTo>
                <a:lnTo>
                  <a:pt x="8986153" y="1472501"/>
                </a:lnTo>
                <a:lnTo>
                  <a:pt x="8994411" y="1486198"/>
                </a:lnTo>
                <a:lnTo>
                  <a:pt x="9003304" y="1500467"/>
                </a:lnTo>
                <a:lnTo>
                  <a:pt x="9012196" y="1514735"/>
                </a:lnTo>
                <a:lnTo>
                  <a:pt x="9005209" y="1513023"/>
                </a:lnTo>
                <a:lnTo>
                  <a:pt x="8998222" y="1511311"/>
                </a:lnTo>
                <a:lnTo>
                  <a:pt x="8991870" y="1510169"/>
                </a:lnTo>
                <a:lnTo>
                  <a:pt x="8984883" y="1507886"/>
                </a:lnTo>
                <a:lnTo>
                  <a:pt x="8992505" y="1521013"/>
                </a:lnTo>
                <a:lnTo>
                  <a:pt x="9000128" y="1534140"/>
                </a:lnTo>
                <a:lnTo>
                  <a:pt x="9008385" y="1546696"/>
                </a:lnTo>
                <a:lnTo>
                  <a:pt x="9016008" y="1559823"/>
                </a:lnTo>
                <a:lnTo>
                  <a:pt x="9023630" y="1572950"/>
                </a:lnTo>
                <a:lnTo>
                  <a:pt x="9031252" y="1586077"/>
                </a:lnTo>
                <a:lnTo>
                  <a:pt x="9038875" y="1598063"/>
                </a:lnTo>
                <a:lnTo>
                  <a:pt x="9047132" y="1611190"/>
                </a:lnTo>
                <a:lnTo>
                  <a:pt x="9036334" y="1609477"/>
                </a:lnTo>
                <a:lnTo>
                  <a:pt x="9024900" y="1606624"/>
                </a:lnTo>
                <a:lnTo>
                  <a:pt x="9014737" y="1603770"/>
                </a:lnTo>
                <a:lnTo>
                  <a:pt x="9003939" y="1601487"/>
                </a:lnTo>
                <a:lnTo>
                  <a:pt x="9012832" y="1616326"/>
                </a:lnTo>
                <a:lnTo>
                  <a:pt x="9021089" y="1630595"/>
                </a:lnTo>
                <a:lnTo>
                  <a:pt x="9029982" y="1644863"/>
                </a:lnTo>
                <a:lnTo>
                  <a:pt x="9038875" y="1659131"/>
                </a:lnTo>
                <a:lnTo>
                  <a:pt x="9047132" y="1673400"/>
                </a:lnTo>
                <a:lnTo>
                  <a:pt x="9055390" y="1687668"/>
                </a:lnTo>
                <a:lnTo>
                  <a:pt x="9064918" y="1702507"/>
                </a:lnTo>
                <a:lnTo>
                  <a:pt x="9073175" y="1716776"/>
                </a:lnTo>
                <a:lnTo>
                  <a:pt x="9047767" y="1710498"/>
                </a:lnTo>
                <a:lnTo>
                  <a:pt x="9022995" y="1704790"/>
                </a:lnTo>
                <a:lnTo>
                  <a:pt x="8997587" y="1699083"/>
                </a:lnTo>
                <a:lnTo>
                  <a:pt x="8972814" y="1693376"/>
                </a:lnTo>
                <a:lnTo>
                  <a:pt x="8972814" y="1769854"/>
                </a:lnTo>
                <a:lnTo>
                  <a:pt x="9018548" y="1772137"/>
                </a:lnTo>
                <a:lnTo>
                  <a:pt x="9063012" y="1774991"/>
                </a:lnTo>
                <a:lnTo>
                  <a:pt x="9108746" y="1776703"/>
                </a:lnTo>
                <a:lnTo>
                  <a:pt x="9154481" y="1778986"/>
                </a:lnTo>
                <a:lnTo>
                  <a:pt x="9200215" y="1780698"/>
                </a:lnTo>
                <a:lnTo>
                  <a:pt x="9245949" y="1782411"/>
                </a:lnTo>
                <a:lnTo>
                  <a:pt x="9291684" y="1784123"/>
                </a:lnTo>
                <a:lnTo>
                  <a:pt x="9337418" y="1785264"/>
                </a:lnTo>
                <a:lnTo>
                  <a:pt x="9337418" y="1665980"/>
                </a:lnTo>
                <a:lnTo>
                  <a:pt x="9315186" y="1669405"/>
                </a:lnTo>
                <a:lnTo>
                  <a:pt x="9292319" y="1672258"/>
                </a:lnTo>
                <a:lnTo>
                  <a:pt x="9270722" y="1675683"/>
                </a:lnTo>
                <a:lnTo>
                  <a:pt x="9248490" y="1679107"/>
                </a:lnTo>
                <a:lnTo>
                  <a:pt x="9226258" y="1681961"/>
                </a:lnTo>
                <a:lnTo>
                  <a:pt x="9203391" y="1685385"/>
                </a:lnTo>
                <a:lnTo>
                  <a:pt x="9181159" y="1687668"/>
                </a:lnTo>
                <a:lnTo>
                  <a:pt x="9158927" y="1691093"/>
                </a:lnTo>
                <a:lnTo>
                  <a:pt x="9174172" y="1667122"/>
                </a:lnTo>
                <a:lnTo>
                  <a:pt x="9189417" y="1643722"/>
                </a:lnTo>
                <a:lnTo>
                  <a:pt x="9204661" y="1619751"/>
                </a:lnTo>
                <a:lnTo>
                  <a:pt x="9219906" y="1594638"/>
                </a:lnTo>
                <a:lnTo>
                  <a:pt x="9235151" y="1570667"/>
                </a:lnTo>
                <a:lnTo>
                  <a:pt x="9250396" y="1546696"/>
                </a:lnTo>
                <a:lnTo>
                  <a:pt x="9265641" y="1523296"/>
                </a:lnTo>
                <a:lnTo>
                  <a:pt x="9280885" y="1499325"/>
                </a:lnTo>
                <a:lnTo>
                  <a:pt x="9261829" y="1501608"/>
                </a:lnTo>
                <a:lnTo>
                  <a:pt x="9244044" y="1504462"/>
                </a:lnTo>
                <a:lnTo>
                  <a:pt x="9224988" y="1507316"/>
                </a:lnTo>
                <a:lnTo>
                  <a:pt x="9205932" y="1509598"/>
                </a:lnTo>
                <a:lnTo>
                  <a:pt x="9219271" y="1487911"/>
                </a:lnTo>
                <a:lnTo>
                  <a:pt x="9233245" y="1466793"/>
                </a:lnTo>
                <a:lnTo>
                  <a:pt x="9246585" y="1445105"/>
                </a:lnTo>
                <a:lnTo>
                  <a:pt x="9260559" y="1423988"/>
                </a:lnTo>
                <a:lnTo>
                  <a:pt x="9274533" y="1401729"/>
                </a:lnTo>
                <a:lnTo>
                  <a:pt x="9287872" y="1380612"/>
                </a:lnTo>
                <a:lnTo>
                  <a:pt x="9301847" y="1358924"/>
                </a:lnTo>
                <a:lnTo>
                  <a:pt x="9315186" y="1336665"/>
                </a:lnTo>
                <a:lnTo>
                  <a:pt x="9303117" y="1338948"/>
                </a:lnTo>
                <a:lnTo>
                  <a:pt x="9291684" y="1341231"/>
                </a:lnTo>
                <a:lnTo>
                  <a:pt x="9279615" y="1342373"/>
                </a:lnTo>
                <a:lnTo>
                  <a:pt x="9267546" y="1344656"/>
                </a:lnTo>
                <a:lnTo>
                  <a:pt x="9282791" y="1320685"/>
                </a:lnTo>
                <a:lnTo>
                  <a:pt x="9298036" y="1297284"/>
                </a:lnTo>
                <a:lnTo>
                  <a:pt x="9312645" y="1273314"/>
                </a:lnTo>
                <a:lnTo>
                  <a:pt x="9327890" y="1249913"/>
                </a:lnTo>
                <a:lnTo>
                  <a:pt x="9341864" y="1225942"/>
                </a:lnTo>
                <a:lnTo>
                  <a:pt x="9357109" y="1202542"/>
                </a:lnTo>
                <a:lnTo>
                  <a:pt x="9372354" y="1179142"/>
                </a:lnTo>
                <a:lnTo>
                  <a:pt x="9386963" y="1155742"/>
                </a:lnTo>
                <a:lnTo>
                  <a:pt x="9402208" y="1179713"/>
                </a:lnTo>
                <a:lnTo>
                  <a:pt x="9417453" y="1204254"/>
                </a:lnTo>
                <a:lnTo>
                  <a:pt x="9432063" y="1228225"/>
                </a:lnTo>
                <a:lnTo>
                  <a:pt x="9447307" y="1252767"/>
                </a:lnTo>
                <a:lnTo>
                  <a:pt x="9461917" y="1276738"/>
                </a:lnTo>
                <a:lnTo>
                  <a:pt x="9477162" y="1301280"/>
                </a:lnTo>
                <a:lnTo>
                  <a:pt x="9492406" y="1325251"/>
                </a:lnTo>
                <a:lnTo>
                  <a:pt x="9507016" y="1349222"/>
                </a:lnTo>
                <a:lnTo>
                  <a:pt x="9495582" y="1346939"/>
                </a:lnTo>
                <a:lnTo>
                  <a:pt x="9482878" y="1345226"/>
                </a:lnTo>
                <a:lnTo>
                  <a:pt x="9470810" y="1342373"/>
                </a:lnTo>
                <a:lnTo>
                  <a:pt x="9459376" y="1340090"/>
                </a:lnTo>
                <a:lnTo>
                  <a:pt x="9473350" y="1362919"/>
                </a:lnTo>
                <a:lnTo>
                  <a:pt x="9486690" y="1384607"/>
                </a:lnTo>
                <a:lnTo>
                  <a:pt x="9500664" y="1406866"/>
                </a:lnTo>
                <a:lnTo>
                  <a:pt x="9514638" y="1429125"/>
                </a:lnTo>
                <a:lnTo>
                  <a:pt x="9527977" y="1451383"/>
                </a:lnTo>
                <a:lnTo>
                  <a:pt x="9541952" y="1473642"/>
                </a:lnTo>
                <a:lnTo>
                  <a:pt x="9555291" y="1495901"/>
                </a:lnTo>
                <a:lnTo>
                  <a:pt x="9569265" y="1517589"/>
                </a:lnTo>
                <a:lnTo>
                  <a:pt x="9550209" y="1514164"/>
                </a:lnTo>
                <a:lnTo>
                  <a:pt x="9531153" y="1510740"/>
                </a:lnTo>
                <a:lnTo>
                  <a:pt x="9512098" y="1507316"/>
                </a:lnTo>
                <a:lnTo>
                  <a:pt x="9493042" y="1503891"/>
                </a:lnTo>
                <a:lnTo>
                  <a:pt x="9508286" y="1528433"/>
                </a:lnTo>
                <a:lnTo>
                  <a:pt x="9523531" y="1552974"/>
                </a:lnTo>
                <a:lnTo>
                  <a:pt x="9539411" y="1577516"/>
                </a:lnTo>
                <a:lnTo>
                  <a:pt x="9554656" y="1602629"/>
                </a:lnTo>
                <a:lnTo>
                  <a:pt x="9569901" y="1627170"/>
                </a:lnTo>
                <a:lnTo>
                  <a:pt x="9585145" y="1651712"/>
                </a:lnTo>
                <a:lnTo>
                  <a:pt x="9600390" y="1676254"/>
                </a:lnTo>
                <a:lnTo>
                  <a:pt x="9615635" y="1700795"/>
                </a:lnTo>
                <a:lnTo>
                  <a:pt x="9593403" y="1696800"/>
                </a:lnTo>
                <a:lnTo>
                  <a:pt x="9570536" y="1693376"/>
                </a:lnTo>
                <a:lnTo>
                  <a:pt x="9548939" y="1689381"/>
                </a:lnTo>
                <a:lnTo>
                  <a:pt x="9526707" y="1685385"/>
                </a:lnTo>
                <a:lnTo>
                  <a:pt x="9504475" y="1680819"/>
                </a:lnTo>
                <a:lnTo>
                  <a:pt x="9481608" y="1676254"/>
                </a:lnTo>
                <a:lnTo>
                  <a:pt x="9459376" y="1672258"/>
                </a:lnTo>
                <a:lnTo>
                  <a:pt x="9437144" y="1668263"/>
                </a:lnTo>
                <a:lnTo>
                  <a:pt x="9437144" y="1787547"/>
                </a:lnTo>
                <a:lnTo>
                  <a:pt x="9493677" y="1788689"/>
                </a:lnTo>
                <a:lnTo>
                  <a:pt x="9549574" y="1789259"/>
                </a:lnTo>
                <a:lnTo>
                  <a:pt x="9605472" y="1789259"/>
                </a:lnTo>
                <a:lnTo>
                  <a:pt x="9662004" y="1789259"/>
                </a:lnTo>
                <a:lnTo>
                  <a:pt x="9718537" y="1788689"/>
                </a:lnTo>
                <a:lnTo>
                  <a:pt x="9775070" y="1787547"/>
                </a:lnTo>
                <a:lnTo>
                  <a:pt x="9831602" y="1786976"/>
                </a:lnTo>
                <a:lnTo>
                  <a:pt x="9887500" y="1785264"/>
                </a:lnTo>
                <a:lnTo>
                  <a:pt x="9887500" y="1586077"/>
                </a:lnTo>
                <a:lnTo>
                  <a:pt x="9854470" y="1592926"/>
                </a:lnTo>
                <a:lnTo>
                  <a:pt x="9820804" y="1599775"/>
                </a:lnTo>
                <a:lnTo>
                  <a:pt x="9787774" y="1606053"/>
                </a:lnTo>
                <a:lnTo>
                  <a:pt x="9754108" y="1612902"/>
                </a:lnTo>
                <a:lnTo>
                  <a:pt x="9721078" y="1618609"/>
                </a:lnTo>
                <a:lnTo>
                  <a:pt x="9688048" y="1624887"/>
                </a:lnTo>
                <a:lnTo>
                  <a:pt x="9654382" y="1631165"/>
                </a:lnTo>
                <a:lnTo>
                  <a:pt x="9620716" y="1636873"/>
                </a:lnTo>
                <a:lnTo>
                  <a:pt x="9643584" y="1600346"/>
                </a:lnTo>
                <a:lnTo>
                  <a:pt x="9666451" y="1563248"/>
                </a:lnTo>
                <a:lnTo>
                  <a:pt x="9689318" y="1526721"/>
                </a:lnTo>
                <a:lnTo>
                  <a:pt x="9712185" y="1489623"/>
                </a:lnTo>
                <a:lnTo>
                  <a:pt x="9735052" y="1453096"/>
                </a:lnTo>
                <a:lnTo>
                  <a:pt x="9757919" y="1416568"/>
                </a:lnTo>
                <a:lnTo>
                  <a:pt x="9780786" y="1379471"/>
                </a:lnTo>
                <a:lnTo>
                  <a:pt x="9803654" y="1341802"/>
                </a:lnTo>
                <a:lnTo>
                  <a:pt x="9775705" y="1346939"/>
                </a:lnTo>
                <a:lnTo>
                  <a:pt x="9747756" y="1352646"/>
                </a:lnTo>
                <a:lnTo>
                  <a:pt x="9719172" y="1358353"/>
                </a:lnTo>
                <a:lnTo>
                  <a:pt x="9691224" y="1363490"/>
                </a:lnTo>
                <a:lnTo>
                  <a:pt x="9710915" y="1329816"/>
                </a:lnTo>
                <a:lnTo>
                  <a:pt x="9731241" y="1297284"/>
                </a:lnTo>
                <a:lnTo>
                  <a:pt x="9752203" y="1264182"/>
                </a:lnTo>
                <a:lnTo>
                  <a:pt x="9772529" y="1231079"/>
                </a:lnTo>
                <a:lnTo>
                  <a:pt x="9793490" y="1197976"/>
                </a:lnTo>
                <a:lnTo>
                  <a:pt x="9813817" y="1164303"/>
                </a:lnTo>
                <a:lnTo>
                  <a:pt x="9833508" y="1131771"/>
                </a:lnTo>
                <a:lnTo>
                  <a:pt x="9854470" y="1098097"/>
                </a:lnTo>
                <a:lnTo>
                  <a:pt x="9836684" y="1101522"/>
                </a:lnTo>
                <a:lnTo>
                  <a:pt x="9818898" y="1104946"/>
                </a:lnTo>
                <a:lnTo>
                  <a:pt x="9801113" y="1108371"/>
                </a:lnTo>
                <a:lnTo>
                  <a:pt x="9783327" y="1111795"/>
                </a:lnTo>
                <a:lnTo>
                  <a:pt x="9805559" y="1076409"/>
                </a:lnTo>
                <a:lnTo>
                  <a:pt x="9828426" y="1039882"/>
                </a:lnTo>
                <a:lnTo>
                  <a:pt x="9850658" y="1002784"/>
                </a:lnTo>
                <a:lnTo>
                  <a:pt x="9872255" y="966828"/>
                </a:lnTo>
                <a:lnTo>
                  <a:pt x="9894487" y="930301"/>
                </a:lnTo>
                <a:lnTo>
                  <a:pt x="9917354" y="894344"/>
                </a:lnTo>
                <a:lnTo>
                  <a:pt x="9939586" y="857247"/>
                </a:lnTo>
                <a:lnTo>
                  <a:pt x="9961818" y="821290"/>
                </a:lnTo>
                <a:lnTo>
                  <a:pt x="9983415" y="856105"/>
                </a:lnTo>
                <a:lnTo>
                  <a:pt x="10006282" y="890920"/>
                </a:lnTo>
                <a:lnTo>
                  <a:pt x="10028514" y="925735"/>
                </a:lnTo>
                <a:lnTo>
                  <a:pt x="10050746" y="960550"/>
                </a:lnTo>
                <a:lnTo>
                  <a:pt x="10073613" y="995365"/>
                </a:lnTo>
                <a:lnTo>
                  <a:pt x="10095845" y="1029609"/>
                </a:lnTo>
                <a:lnTo>
                  <a:pt x="10118077" y="1064424"/>
                </a:lnTo>
                <a:lnTo>
                  <a:pt x="10139674" y="1098668"/>
                </a:lnTo>
                <a:lnTo>
                  <a:pt x="10122523" y="1096956"/>
                </a:lnTo>
                <a:lnTo>
                  <a:pt x="10104738" y="1094673"/>
                </a:lnTo>
                <a:lnTo>
                  <a:pt x="10086317" y="1092390"/>
                </a:lnTo>
                <a:lnTo>
                  <a:pt x="10069167" y="1090678"/>
                </a:lnTo>
                <a:lnTo>
                  <a:pt x="10089493" y="1122068"/>
                </a:lnTo>
                <a:lnTo>
                  <a:pt x="10110455" y="1153459"/>
                </a:lnTo>
                <a:lnTo>
                  <a:pt x="10130781" y="1185991"/>
                </a:lnTo>
                <a:lnTo>
                  <a:pt x="10150472" y="1217381"/>
                </a:lnTo>
                <a:lnTo>
                  <a:pt x="10171434" y="1248772"/>
                </a:lnTo>
                <a:lnTo>
                  <a:pt x="10191760" y="1280162"/>
                </a:lnTo>
                <a:lnTo>
                  <a:pt x="10212086" y="1312124"/>
                </a:lnTo>
                <a:lnTo>
                  <a:pt x="10233048" y="1343514"/>
                </a:lnTo>
                <a:lnTo>
                  <a:pt x="10204464" y="1340090"/>
                </a:lnTo>
                <a:lnTo>
                  <a:pt x="10176515" y="1336665"/>
                </a:lnTo>
                <a:lnTo>
                  <a:pt x="10147296" y="1334382"/>
                </a:lnTo>
                <a:lnTo>
                  <a:pt x="10119347" y="1330958"/>
                </a:lnTo>
                <a:lnTo>
                  <a:pt x="10142214" y="1365773"/>
                </a:lnTo>
                <a:lnTo>
                  <a:pt x="10165082" y="1401159"/>
                </a:lnTo>
                <a:lnTo>
                  <a:pt x="10187949" y="1435973"/>
                </a:lnTo>
                <a:lnTo>
                  <a:pt x="10210816" y="1471930"/>
                </a:lnTo>
                <a:lnTo>
                  <a:pt x="10233683" y="1506745"/>
                </a:lnTo>
                <a:lnTo>
                  <a:pt x="10256550" y="1541560"/>
                </a:lnTo>
                <a:lnTo>
                  <a:pt x="10279417" y="1576375"/>
                </a:lnTo>
                <a:lnTo>
                  <a:pt x="10302284" y="1611760"/>
                </a:lnTo>
                <a:lnTo>
                  <a:pt x="10268619" y="1608336"/>
                </a:lnTo>
                <a:lnTo>
                  <a:pt x="10236224" y="1604341"/>
                </a:lnTo>
                <a:lnTo>
                  <a:pt x="10202558" y="1600916"/>
                </a:lnTo>
                <a:lnTo>
                  <a:pt x="10168893" y="1597492"/>
                </a:lnTo>
                <a:lnTo>
                  <a:pt x="10135862" y="1593497"/>
                </a:lnTo>
                <a:lnTo>
                  <a:pt x="10102832" y="1589502"/>
                </a:lnTo>
                <a:lnTo>
                  <a:pt x="10069167" y="1585506"/>
                </a:lnTo>
                <a:lnTo>
                  <a:pt x="10036136" y="1580941"/>
                </a:lnTo>
                <a:lnTo>
                  <a:pt x="10036136" y="1779557"/>
                </a:lnTo>
                <a:lnTo>
                  <a:pt x="10082506" y="1777274"/>
                </a:lnTo>
                <a:lnTo>
                  <a:pt x="10130146" y="1775562"/>
                </a:lnTo>
                <a:lnTo>
                  <a:pt x="10177150" y="1772708"/>
                </a:lnTo>
                <a:lnTo>
                  <a:pt x="10224790" y="1769284"/>
                </a:lnTo>
                <a:lnTo>
                  <a:pt x="10271795" y="1765859"/>
                </a:lnTo>
                <a:lnTo>
                  <a:pt x="10318800" y="1762435"/>
                </a:lnTo>
                <a:lnTo>
                  <a:pt x="10366440" y="1759010"/>
                </a:lnTo>
                <a:lnTo>
                  <a:pt x="10412809" y="1755015"/>
                </a:lnTo>
                <a:lnTo>
                  <a:pt x="10412809" y="1678537"/>
                </a:lnTo>
                <a:lnTo>
                  <a:pt x="10387401" y="1685385"/>
                </a:lnTo>
                <a:lnTo>
                  <a:pt x="10362628" y="1691093"/>
                </a:lnTo>
                <a:lnTo>
                  <a:pt x="10337220" y="1697942"/>
                </a:lnTo>
                <a:lnTo>
                  <a:pt x="10312448" y="1704220"/>
                </a:lnTo>
                <a:lnTo>
                  <a:pt x="10320705" y="1689951"/>
                </a:lnTo>
                <a:lnTo>
                  <a:pt x="10328963" y="1675683"/>
                </a:lnTo>
                <a:lnTo>
                  <a:pt x="10337856" y="1660273"/>
                </a:lnTo>
                <a:lnTo>
                  <a:pt x="10346748" y="1646005"/>
                </a:lnTo>
                <a:lnTo>
                  <a:pt x="10355641" y="1631736"/>
                </a:lnTo>
                <a:lnTo>
                  <a:pt x="10363899" y="1616897"/>
                </a:lnTo>
                <a:lnTo>
                  <a:pt x="10372156" y="1602629"/>
                </a:lnTo>
                <a:lnTo>
                  <a:pt x="10381684" y="1587789"/>
                </a:lnTo>
                <a:lnTo>
                  <a:pt x="10370886" y="1590643"/>
                </a:lnTo>
                <a:lnTo>
                  <a:pt x="10359452" y="1593497"/>
                </a:lnTo>
                <a:lnTo>
                  <a:pt x="10348654" y="1596350"/>
                </a:lnTo>
                <a:lnTo>
                  <a:pt x="10337856" y="1599204"/>
                </a:lnTo>
                <a:lnTo>
                  <a:pt x="10346748" y="1586077"/>
                </a:lnTo>
                <a:lnTo>
                  <a:pt x="10354371" y="1572380"/>
                </a:lnTo>
                <a:lnTo>
                  <a:pt x="10361993" y="1559253"/>
                </a:lnTo>
                <a:lnTo>
                  <a:pt x="10368980" y="1546126"/>
                </a:lnTo>
                <a:lnTo>
                  <a:pt x="10376603" y="1533569"/>
                </a:lnTo>
                <a:lnTo>
                  <a:pt x="10384225" y="1520442"/>
                </a:lnTo>
                <a:lnTo>
                  <a:pt x="10393118" y="1507316"/>
                </a:lnTo>
                <a:lnTo>
                  <a:pt x="10400740" y="1493618"/>
                </a:lnTo>
                <a:lnTo>
                  <a:pt x="10393753" y="1495901"/>
                </a:lnTo>
                <a:lnTo>
                  <a:pt x="10386766" y="1497613"/>
                </a:lnTo>
                <a:lnTo>
                  <a:pt x="10379779" y="1499325"/>
                </a:lnTo>
                <a:lnTo>
                  <a:pt x="10372791" y="1501037"/>
                </a:lnTo>
                <a:lnTo>
                  <a:pt x="10382319" y="1486769"/>
                </a:lnTo>
                <a:lnTo>
                  <a:pt x="10390577" y="1472501"/>
                </a:lnTo>
                <a:lnTo>
                  <a:pt x="10398835" y="1458232"/>
                </a:lnTo>
                <a:lnTo>
                  <a:pt x="10407092" y="1443393"/>
                </a:lnTo>
                <a:lnTo>
                  <a:pt x="10415985" y="1429125"/>
                </a:lnTo>
                <a:lnTo>
                  <a:pt x="10424243" y="1414856"/>
                </a:lnTo>
                <a:lnTo>
                  <a:pt x="10432500" y="1400588"/>
                </a:lnTo>
                <a:lnTo>
                  <a:pt x="10440758" y="1386319"/>
                </a:lnTo>
                <a:lnTo>
                  <a:pt x="10458543" y="1411432"/>
                </a:lnTo>
                <a:lnTo>
                  <a:pt x="10475058" y="1437686"/>
                </a:lnTo>
                <a:lnTo>
                  <a:pt x="10492209" y="1462798"/>
                </a:lnTo>
                <a:lnTo>
                  <a:pt x="10508724" y="1487911"/>
                </a:lnTo>
                <a:lnTo>
                  <a:pt x="10501737" y="1487911"/>
                </a:lnTo>
                <a:lnTo>
                  <a:pt x="10496020" y="1487340"/>
                </a:lnTo>
                <a:lnTo>
                  <a:pt x="10489033" y="1486769"/>
                </a:lnTo>
                <a:lnTo>
                  <a:pt x="10482046" y="1486198"/>
                </a:lnTo>
                <a:lnTo>
                  <a:pt x="10497290" y="1510169"/>
                </a:lnTo>
                <a:lnTo>
                  <a:pt x="10513170" y="1533569"/>
                </a:lnTo>
                <a:lnTo>
                  <a:pt x="10528415" y="1556399"/>
                </a:lnTo>
                <a:lnTo>
                  <a:pt x="10543660" y="1579799"/>
                </a:lnTo>
                <a:lnTo>
                  <a:pt x="10532862" y="1579228"/>
                </a:lnTo>
                <a:lnTo>
                  <a:pt x="10522698" y="1578658"/>
                </a:lnTo>
                <a:lnTo>
                  <a:pt x="10511900" y="1576945"/>
                </a:lnTo>
                <a:lnTo>
                  <a:pt x="10501102" y="1576375"/>
                </a:lnTo>
                <a:lnTo>
                  <a:pt x="10509359" y="1589502"/>
                </a:lnTo>
                <a:lnTo>
                  <a:pt x="10518887" y="1602629"/>
                </a:lnTo>
                <a:lnTo>
                  <a:pt x="10527145" y="1615185"/>
                </a:lnTo>
                <a:lnTo>
                  <a:pt x="10535402" y="1628312"/>
                </a:lnTo>
                <a:lnTo>
                  <a:pt x="10544295" y="1641439"/>
                </a:lnTo>
                <a:lnTo>
                  <a:pt x="10553188" y="1654566"/>
                </a:lnTo>
                <a:lnTo>
                  <a:pt x="10562081" y="1667122"/>
                </a:lnTo>
                <a:lnTo>
                  <a:pt x="10570338" y="1680249"/>
                </a:lnTo>
                <a:lnTo>
                  <a:pt x="10545565" y="1679107"/>
                </a:lnTo>
                <a:lnTo>
                  <a:pt x="10520158" y="1676824"/>
                </a:lnTo>
                <a:lnTo>
                  <a:pt x="10494114" y="1675112"/>
                </a:lnTo>
                <a:lnTo>
                  <a:pt x="10469342" y="1673400"/>
                </a:lnTo>
                <a:lnTo>
                  <a:pt x="10469342" y="1749308"/>
                </a:lnTo>
                <a:lnTo>
                  <a:pt x="10515076" y="1745313"/>
                </a:lnTo>
                <a:lnTo>
                  <a:pt x="10560810" y="1740747"/>
                </a:lnTo>
                <a:lnTo>
                  <a:pt x="10606545" y="1735039"/>
                </a:lnTo>
                <a:lnTo>
                  <a:pt x="10652279" y="1730474"/>
                </a:lnTo>
                <a:lnTo>
                  <a:pt x="10698013" y="1724766"/>
                </a:lnTo>
                <a:lnTo>
                  <a:pt x="10743747" y="1718488"/>
                </a:lnTo>
                <a:lnTo>
                  <a:pt x="10788847" y="1712781"/>
                </a:lnTo>
                <a:lnTo>
                  <a:pt x="10834581" y="1706503"/>
                </a:lnTo>
                <a:lnTo>
                  <a:pt x="10834581" y="1586648"/>
                </a:lnTo>
                <a:lnTo>
                  <a:pt x="10811714" y="1593497"/>
                </a:lnTo>
                <a:lnTo>
                  <a:pt x="10790117" y="1600346"/>
                </a:lnTo>
                <a:lnTo>
                  <a:pt x="10767885" y="1607765"/>
                </a:lnTo>
                <a:lnTo>
                  <a:pt x="10745653" y="1614614"/>
                </a:lnTo>
                <a:lnTo>
                  <a:pt x="10722786" y="1621463"/>
                </a:lnTo>
                <a:lnTo>
                  <a:pt x="10700554" y="1628312"/>
                </a:lnTo>
                <a:lnTo>
                  <a:pt x="10678957" y="1634590"/>
                </a:lnTo>
                <a:lnTo>
                  <a:pt x="10656090" y="1641439"/>
                </a:lnTo>
                <a:lnTo>
                  <a:pt x="10671335" y="1614614"/>
                </a:lnTo>
                <a:lnTo>
                  <a:pt x="10687215" y="1588931"/>
                </a:lnTo>
                <a:lnTo>
                  <a:pt x="10702460" y="1562106"/>
                </a:lnTo>
                <a:lnTo>
                  <a:pt x="10717704" y="1535282"/>
                </a:lnTo>
                <a:lnTo>
                  <a:pt x="10732949" y="1509598"/>
                </a:lnTo>
                <a:lnTo>
                  <a:pt x="10748194" y="1482774"/>
                </a:lnTo>
                <a:lnTo>
                  <a:pt x="10763439" y="1455949"/>
                </a:lnTo>
                <a:lnTo>
                  <a:pt x="10778683" y="1429125"/>
                </a:lnTo>
                <a:lnTo>
                  <a:pt x="10759627" y="1434832"/>
                </a:lnTo>
                <a:lnTo>
                  <a:pt x="10740571" y="1441110"/>
                </a:lnTo>
                <a:lnTo>
                  <a:pt x="10721515" y="1446247"/>
                </a:lnTo>
                <a:lnTo>
                  <a:pt x="10702460" y="1452525"/>
                </a:lnTo>
                <a:lnTo>
                  <a:pt x="10715799" y="1428554"/>
                </a:lnTo>
                <a:lnTo>
                  <a:pt x="10730408" y="1404583"/>
                </a:lnTo>
                <a:lnTo>
                  <a:pt x="10744383" y="1381183"/>
                </a:lnTo>
                <a:lnTo>
                  <a:pt x="10757722" y="1357212"/>
                </a:lnTo>
                <a:lnTo>
                  <a:pt x="10771696" y="1333241"/>
                </a:lnTo>
                <a:lnTo>
                  <a:pt x="10785035" y="1309270"/>
                </a:lnTo>
                <a:lnTo>
                  <a:pt x="10799010" y="1285870"/>
                </a:lnTo>
                <a:lnTo>
                  <a:pt x="10812984" y="1261899"/>
                </a:lnTo>
                <a:lnTo>
                  <a:pt x="10800280" y="1265894"/>
                </a:lnTo>
                <a:lnTo>
                  <a:pt x="10788211" y="1269318"/>
                </a:lnTo>
                <a:lnTo>
                  <a:pt x="10776778" y="1272743"/>
                </a:lnTo>
                <a:lnTo>
                  <a:pt x="10764709" y="1276738"/>
                </a:lnTo>
                <a:lnTo>
                  <a:pt x="10779954" y="1250484"/>
                </a:lnTo>
                <a:lnTo>
                  <a:pt x="10794563" y="1224801"/>
                </a:lnTo>
                <a:lnTo>
                  <a:pt x="10809808" y="1198547"/>
                </a:lnTo>
                <a:lnTo>
                  <a:pt x="10825053" y="1172293"/>
                </a:lnTo>
                <a:lnTo>
                  <a:pt x="10839662" y="1146039"/>
                </a:lnTo>
                <a:lnTo>
                  <a:pt x="10854907" y="1119785"/>
                </a:lnTo>
                <a:lnTo>
                  <a:pt x="10868882" y="1094102"/>
                </a:lnTo>
                <a:lnTo>
                  <a:pt x="10884126" y="1067278"/>
                </a:lnTo>
                <a:lnTo>
                  <a:pt x="10899371" y="1088966"/>
                </a:lnTo>
                <a:lnTo>
                  <a:pt x="10913981" y="1111224"/>
                </a:lnTo>
                <a:lnTo>
                  <a:pt x="10929225" y="1132342"/>
                </a:lnTo>
                <a:lnTo>
                  <a:pt x="10944470" y="1154030"/>
                </a:lnTo>
                <a:lnTo>
                  <a:pt x="10959080" y="1176288"/>
                </a:lnTo>
                <a:lnTo>
                  <a:pt x="10974324" y="1197406"/>
                </a:lnTo>
                <a:lnTo>
                  <a:pt x="10989569" y="1219094"/>
                </a:lnTo>
                <a:lnTo>
                  <a:pt x="11004179" y="1240211"/>
                </a:lnTo>
                <a:lnTo>
                  <a:pt x="10992110" y="1240211"/>
                </a:lnTo>
                <a:lnTo>
                  <a:pt x="10980676" y="1240211"/>
                </a:lnTo>
                <a:lnTo>
                  <a:pt x="10967972" y="1240211"/>
                </a:lnTo>
                <a:lnTo>
                  <a:pt x="10956539" y="1239640"/>
                </a:lnTo>
                <a:lnTo>
                  <a:pt x="10970513" y="1259616"/>
                </a:lnTo>
                <a:lnTo>
                  <a:pt x="10984488" y="1279592"/>
                </a:lnTo>
                <a:lnTo>
                  <a:pt x="10997827" y="1299567"/>
                </a:lnTo>
                <a:lnTo>
                  <a:pt x="11011801" y="1318972"/>
                </a:lnTo>
                <a:lnTo>
                  <a:pt x="11025140" y="1338948"/>
                </a:lnTo>
                <a:lnTo>
                  <a:pt x="11039115" y="1358924"/>
                </a:lnTo>
                <a:lnTo>
                  <a:pt x="11053089" y="1377758"/>
                </a:lnTo>
                <a:lnTo>
                  <a:pt x="11066428" y="1397734"/>
                </a:lnTo>
                <a:lnTo>
                  <a:pt x="11047372" y="1397734"/>
                </a:lnTo>
                <a:lnTo>
                  <a:pt x="11028316" y="1397734"/>
                </a:lnTo>
                <a:lnTo>
                  <a:pt x="11009260" y="1397734"/>
                </a:lnTo>
                <a:lnTo>
                  <a:pt x="10990204" y="1397163"/>
                </a:lnTo>
                <a:lnTo>
                  <a:pt x="11005449" y="1419993"/>
                </a:lnTo>
                <a:lnTo>
                  <a:pt x="11020694" y="1441681"/>
                </a:lnTo>
                <a:lnTo>
                  <a:pt x="11035939" y="1463369"/>
                </a:lnTo>
                <a:lnTo>
                  <a:pt x="11051183" y="1485628"/>
                </a:lnTo>
                <a:lnTo>
                  <a:pt x="11066428" y="1507316"/>
                </a:lnTo>
                <a:lnTo>
                  <a:pt x="11082308" y="1529004"/>
                </a:lnTo>
                <a:lnTo>
                  <a:pt x="11097553" y="1551262"/>
                </a:lnTo>
                <a:lnTo>
                  <a:pt x="11112798" y="1572950"/>
                </a:lnTo>
                <a:lnTo>
                  <a:pt x="11089931" y="1572950"/>
                </a:lnTo>
                <a:lnTo>
                  <a:pt x="11068334" y="1572950"/>
                </a:lnTo>
                <a:lnTo>
                  <a:pt x="11046102" y="1572950"/>
                </a:lnTo>
                <a:lnTo>
                  <a:pt x="11023870" y="1572950"/>
                </a:lnTo>
                <a:lnTo>
                  <a:pt x="11001003" y="1572380"/>
                </a:lnTo>
                <a:lnTo>
                  <a:pt x="10978771" y="1572380"/>
                </a:lnTo>
                <a:lnTo>
                  <a:pt x="10956539" y="1572380"/>
                </a:lnTo>
                <a:lnTo>
                  <a:pt x="10933672" y="1571809"/>
                </a:lnTo>
                <a:lnTo>
                  <a:pt x="10933672" y="1691093"/>
                </a:lnTo>
                <a:lnTo>
                  <a:pt x="10990204" y="1682532"/>
                </a:lnTo>
                <a:lnTo>
                  <a:pt x="11046737" y="1672829"/>
                </a:lnTo>
                <a:lnTo>
                  <a:pt x="11103270" y="1662556"/>
                </a:lnTo>
                <a:lnTo>
                  <a:pt x="11159802" y="1652283"/>
                </a:lnTo>
                <a:lnTo>
                  <a:pt x="11215700" y="1641439"/>
                </a:lnTo>
                <a:lnTo>
                  <a:pt x="11272233" y="1630595"/>
                </a:lnTo>
                <a:lnTo>
                  <a:pt x="11328765" y="1618038"/>
                </a:lnTo>
                <a:lnTo>
                  <a:pt x="11385298" y="1606624"/>
                </a:lnTo>
                <a:lnTo>
                  <a:pt x="11385298" y="1406866"/>
                </a:lnTo>
                <a:lnTo>
                  <a:pt x="11351632" y="1420564"/>
                </a:lnTo>
                <a:lnTo>
                  <a:pt x="11317967" y="1432549"/>
                </a:lnTo>
                <a:lnTo>
                  <a:pt x="11284937" y="1445676"/>
                </a:lnTo>
                <a:lnTo>
                  <a:pt x="11251906" y="1458803"/>
                </a:lnTo>
                <a:lnTo>
                  <a:pt x="11218241" y="1470788"/>
                </a:lnTo>
                <a:lnTo>
                  <a:pt x="11185210" y="1483345"/>
                </a:lnTo>
                <a:lnTo>
                  <a:pt x="11152180" y="1495901"/>
                </a:lnTo>
                <a:lnTo>
                  <a:pt x="11118515" y="1507316"/>
                </a:lnTo>
                <a:lnTo>
                  <a:pt x="11141382" y="1466793"/>
                </a:lnTo>
                <a:lnTo>
                  <a:pt x="11164249" y="1425700"/>
                </a:lnTo>
                <a:lnTo>
                  <a:pt x="11187116" y="1384607"/>
                </a:lnTo>
                <a:lnTo>
                  <a:pt x="11209983" y="1343514"/>
                </a:lnTo>
                <a:lnTo>
                  <a:pt x="11232850" y="1302992"/>
                </a:lnTo>
                <a:lnTo>
                  <a:pt x="11255717" y="1261899"/>
                </a:lnTo>
                <a:lnTo>
                  <a:pt x="11278585" y="1219664"/>
                </a:lnTo>
                <a:lnTo>
                  <a:pt x="11301452" y="1179142"/>
                </a:lnTo>
                <a:lnTo>
                  <a:pt x="11272868" y="1189986"/>
                </a:lnTo>
                <a:lnTo>
                  <a:pt x="11244919" y="1200259"/>
                </a:lnTo>
                <a:lnTo>
                  <a:pt x="11215700" y="1211103"/>
                </a:lnTo>
                <a:lnTo>
                  <a:pt x="11187751" y="1221377"/>
                </a:lnTo>
                <a:lnTo>
                  <a:pt x="11208078" y="1184279"/>
                </a:lnTo>
                <a:lnTo>
                  <a:pt x="11229039" y="1147181"/>
                </a:lnTo>
                <a:lnTo>
                  <a:pt x="11249365" y="1110654"/>
                </a:lnTo>
                <a:lnTo>
                  <a:pt x="11269692" y="1073556"/>
                </a:lnTo>
                <a:lnTo>
                  <a:pt x="11290653" y="1036458"/>
                </a:lnTo>
                <a:lnTo>
                  <a:pt x="11310344" y="999360"/>
                </a:lnTo>
                <a:lnTo>
                  <a:pt x="11330671" y="962833"/>
                </a:lnTo>
                <a:lnTo>
                  <a:pt x="11351632" y="925164"/>
                </a:lnTo>
                <a:lnTo>
                  <a:pt x="11333847" y="932013"/>
                </a:lnTo>
                <a:lnTo>
                  <a:pt x="11315426" y="938862"/>
                </a:lnTo>
                <a:lnTo>
                  <a:pt x="11298276" y="945711"/>
                </a:lnTo>
                <a:lnTo>
                  <a:pt x="11280490" y="952560"/>
                </a:lnTo>
                <a:lnTo>
                  <a:pt x="11302722" y="912037"/>
                </a:lnTo>
                <a:lnTo>
                  <a:pt x="11324954" y="871515"/>
                </a:lnTo>
                <a:lnTo>
                  <a:pt x="11347821" y="831563"/>
                </a:lnTo>
                <a:lnTo>
                  <a:pt x="11370053" y="790470"/>
                </a:lnTo>
                <a:lnTo>
                  <a:pt x="11391650" y="749948"/>
                </a:lnTo>
                <a:lnTo>
                  <a:pt x="11413882" y="708855"/>
                </a:lnTo>
                <a:lnTo>
                  <a:pt x="11436749" y="668333"/>
                </a:lnTo>
                <a:lnTo>
                  <a:pt x="11458981" y="627240"/>
                </a:lnTo>
                <a:lnTo>
                  <a:pt x="11481213" y="657489"/>
                </a:lnTo>
                <a:lnTo>
                  <a:pt x="11503445" y="688309"/>
                </a:lnTo>
                <a:lnTo>
                  <a:pt x="11526312" y="718558"/>
                </a:lnTo>
                <a:lnTo>
                  <a:pt x="11547909" y="749377"/>
                </a:lnTo>
                <a:lnTo>
                  <a:pt x="11570141" y="779056"/>
                </a:lnTo>
                <a:lnTo>
                  <a:pt x="11592373" y="809305"/>
                </a:lnTo>
                <a:lnTo>
                  <a:pt x="11615240" y="839554"/>
                </a:lnTo>
                <a:lnTo>
                  <a:pt x="11637472" y="869803"/>
                </a:lnTo>
                <a:lnTo>
                  <a:pt x="11619686" y="870944"/>
                </a:lnTo>
                <a:lnTo>
                  <a:pt x="11601265" y="872086"/>
                </a:lnTo>
                <a:lnTo>
                  <a:pt x="11584115" y="873798"/>
                </a:lnTo>
                <a:lnTo>
                  <a:pt x="11566329" y="874939"/>
                </a:lnTo>
                <a:lnTo>
                  <a:pt x="11586656" y="902906"/>
                </a:lnTo>
                <a:lnTo>
                  <a:pt x="11606982" y="930301"/>
                </a:lnTo>
                <a:lnTo>
                  <a:pt x="11627309" y="957696"/>
                </a:lnTo>
                <a:lnTo>
                  <a:pt x="11647635" y="985092"/>
                </a:lnTo>
                <a:lnTo>
                  <a:pt x="11668596" y="1012487"/>
                </a:lnTo>
                <a:lnTo>
                  <a:pt x="11688923" y="1039882"/>
                </a:lnTo>
                <a:lnTo>
                  <a:pt x="11709884" y="1067278"/>
                </a:lnTo>
                <a:lnTo>
                  <a:pt x="11730211" y="1094673"/>
                </a:lnTo>
                <a:lnTo>
                  <a:pt x="11700992" y="1097527"/>
                </a:lnTo>
                <a:lnTo>
                  <a:pt x="11673043" y="1100380"/>
                </a:lnTo>
                <a:lnTo>
                  <a:pt x="11645094" y="1102663"/>
                </a:lnTo>
                <a:lnTo>
                  <a:pt x="11616510" y="1104946"/>
                </a:lnTo>
                <a:lnTo>
                  <a:pt x="11639377" y="1135766"/>
                </a:lnTo>
                <a:lnTo>
                  <a:pt x="11662244" y="1166586"/>
                </a:lnTo>
                <a:lnTo>
                  <a:pt x="11685112" y="1196835"/>
                </a:lnTo>
                <a:lnTo>
                  <a:pt x="11707979" y="1227655"/>
                </a:lnTo>
                <a:lnTo>
                  <a:pt x="11730846" y="1257333"/>
                </a:lnTo>
                <a:lnTo>
                  <a:pt x="11753713" y="1288153"/>
                </a:lnTo>
                <a:lnTo>
                  <a:pt x="11776580" y="1318402"/>
                </a:lnTo>
                <a:lnTo>
                  <a:pt x="11799447" y="1348651"/>
                </a:lnTo>
                <a:lnTo>
                  <a:pt x="11765782" y="1352075"/>
                </a:lnTo>
                <a:lnTo>
                  <a:pt x="11732751" y="1355500"/>
                </a:lnTo>
                <a:lnTo>
                  <a:pt x="11699721" y="1358924"/>
                </a:lnTo>
                <a:lnTo>
                  <a:pt x="11666056" y="1361778"/>
                </a:lnTo>
                <a:lnTo>
                  <a:pt x="11632390" y="1365202"/>
                </a:lnTo>
                <a:lnTo>
                  <a:pt x="11599995" y="1367485"/>
                </a:lnTo>
                <a:lnTo>
                  <a:pt x="11566329" y="1369768"/>
                </a:lnTo>
                <a:lnTo>
                  <a:pt x="11532664" y="1372622"/>
                </a:lnTo>
                <a:lnTo>
                  <a:pt x="11532664" y="1571809"/>
                </a:lnTo>
                <a:lnTo>
                  <a:pt x="11580304" y="1559823"/>
                </a:lnTo>
                <a:lnTo>
                  <a:pt x="11627309" y="1547838"/>
                </a:lnTo>
                <a:lnTo>
                  <a:pt x="11674313" y="1535282"/>
                </a:lnTo>
                <a:lnTo>
                  <a:pt x="11721953" y="1523296"/>
                </a:lnTo>
                <a:lnTo>
                  <a:pt x="11768958" y="1509598"/>
                </a:lnTo>
                <a:lnTo>
                  <a:pt x="11815327" y="1496472"/>
                </a:lnTo>
                <a:lnTo>
                  <a:pt x="11862967" y="1482774"/>
                </a:lnTo>
                <a:lnTo>
                  <a:pt x="11909972" y="1468505"/>
                </a:lnTo>
                <a:lnTo>
                  <a:pt x="11909972" y="1391456"/>
                </a:lnTo>
                <a:lnTo>
                  <a:pt x="11885199" y="1403441"/>
                </a:lnTo>
                <a:lnTo>
                  <a:pt x="11859791" y="1415427"/>
                </a:lnTo>
                <a:lnTo>
                  <a:pt x="11834383" y="1427412"/>
                </a:lnTo>
                <a:lnTo>
                  <a:pt x="11808975" y="1438827"/>
                </a:lnTo>
                <a:lnTo>
                  <a:pt x="11817868" y="1422847"/>
                </a:lnTo>
                <a:lnTo>
                  <a:pt x="11826126" y="1406295"/>
                </a:lnTo>
                <a:lnTo>
                  <a:pt x="11835654" y="1389744"/>
                </a:lnTo>
                <a:lnTo>
                  <a:pt x="11843911" y="1373192"/>
                </a:lnTo>
                <a:lnTo>
                  <a:pt x="11852169" y="1356641"/>
                </a:lnTo>
                <a:lnTo>
                  <a:pt x="11861062" y="1340090"/>
                </a:lnTo>
                <a:lnTo>
                  <a:pt x="11869954" y="1324109"/>
                </a:lnTo>
                <a:lnTo>
                  <a:pt x="11878212" y="1307558"/>
                </a:lnTo>
                <a:lnTo>
                  <a:pt x="11867414" y="1312694"/>
                </a:lnTo>
                <a:lnTo>
                  <a:pt x="11856615" y="1317831"/>
                </a:lnTo>
                <a:lnTo>
                  <a:pt x="11845817" y="1322397"/>
                </a:lnTo>
                <a:lnTo>
                  <a:pt x="11835654" y="1328104"/>
                </a:lnTo>
                <a:lnTo>
                  <a:pt x="11843276" y="1312694"/>
                </a:lnTo>
                <a:lnTo>
                  <a:pt x="11850898" y="1298426"/>
                </a:lnTo>
                <a:lnTo>
                  <a:pt x="11859156" y="1283587"/>
                </a:lnTo>
                <a:lnTo>
                  <a:pt x="11866778" y="1268748"/>
                </a:lnTo>
                <a:lnTo>
                  <a:pt x="11874401" y="1253908"/>
                </a:lnTo>
                <a:lnTo>
                  <a:pt x="11882023" y="1239069"/>
                </a:lnTo>
                <a:lnTo>
                  <a:pt x="11889646" y="1224801"/>
                </a:lnTo>
                <a:lnTo>
                  <a:pt x="11897903" y="1209391"/>
                </a:lnTo>
                <a:lnTo>
                  <a:pt x="11890916" y="1212815"/>
                </a:lnTo>
                <a:lnTo>
                  <a:pt x="11883929" y="1215669"/>
                </a:lnTo>
                <a:lnTo>
                  <a:pt x="11877577" y="1219094"/>
                </a:lnTo>
                <a:lnTo>
                  <a:pt x="11870590" y="1222518"/>
                </a:lnTo>
                <a:lnTo>
                  <a:pt x="11878847" y="1205967"/>
                </a:lnTo>
                <a:lnTo>
                  <a:pt x="11887105" y="1190557"/>
                </a:lnTo>
                <a:lnTo>
                  <a:pt x="11896633" y="1174005"/>
                </a:lnTo>
                <a:lnTo>
                  <a:pt x="11904890" y="1157454"/>
                </a:lnTo>
                <a:lnTo>
                  <a:pt x="11913148" y="1142044"/>
                </a:lnTo>
                <a:lnTo>
                  <a:pt x="11921405" y="1125493"/>
                </a:lnTo>
                <a:lnTo>
                  <a:pt x="11929663" y="1108941"/>
                </a:lnTo>
                <a:lnTo>
                  <a:pt x="11938556" y="1093532"/>
                </a:lnTo>
                <a:lnTo>
                  <a:pt x="11955071" y="1115220"/>
                </a:lnTo>
                <a:lnTo>
                  <a:pt x="11972857" y="1136907"/>
                </a:lnTo>
                <a:lnTo>
                  <a:pt x="11989372" y="1159166"/>
                </a:lnTo>
                <a:lnTo>
                  <a:pt x="12005887" y="1180283"/>
                </a:lnTo>
                <a:lnTo>
                  <a:pt x="11998900" y="1181425"/>
                </a:lnTo>
                <a:lnTo>
                  <a:pt x="11992548" y="1182566"/>
                </a:lnTo>
                <a:lnTo>
                  <a:pt x="11985560" y="1183708"/>
                </a:lnTo>
                <a:lnTo>
                  <a:pt x="11979209" y="1184279"/>
                </a:lnTo>
                <a:lnTo>
                  <a:pt x="11994453" y="1204254"/>
                </a:lnTo>
                <a:lnTo>
                  <a:pt x="12009698" y="1224230"/>
                </a:lnTo>
                <a:lnTo>
                  <a:pt x="12025578" y="1243635"/>
                </a:lnTo>
                <a:lnTo>
                  <a:pt x="12040823" y="1264182"/>
                </a:lnTo>
                <a:lnTo>
                  <a:pt x="12030660" y="1265894"/>
                </a:lnTo>
                <a:lnTo>
                  <a:pt x="12019861" y="1267035"/>
                </a:lnTo>
                <a:lnTo>
                  <a:pt x="12009063" y="1269318"/>
                </a:lnTo>
                <a:lnTo>
                  <a:pt x="11998264" y="1270460"/>
                </a:lnTo>
                <a:lnTo>
                  <a:pt x="12015415" y="1292719"/>
                </a:lnTo>
                <a:lnTo>
                  <a:pt x="12032565" y="1314977"/>
                </a:lnTo>
                <a:lnTo>
                  <a:pt x="12050351" y="1336665"/>
                </a:lnTo>
                <a:lnTo>
                  <a:pt x="12067501" y="1358924"/>
                </a:lnTo>
                <a:lnTo>
                  <a:pt x="12042728" y="1362919"/>
                </a:lnTo>
                <a:lnTo>
                  <a:pt x="12016685" y="1366914"/>
                </a:lnTo>
                <a:lnTo>
                  <a:pt x="11991277" y="1370339"/>
                </a:lnTo>
                <a:lnTo>
                  <a:pt x="11966505" y="1373763"/>
                </a:lnTo>
                <a:lnTo>
                  <a:pt x="11966505" y="1450242"/>
                </a:lnTo>
                <a:lnTo>
                  <a:pt x="11994453" y="1441681"/>
                </a:lnTo>
                <a:lnTo>
                  <a:pt x="12023037" y="1432549"/>
                </a:lnTo>
                <a:lnTo>
                  <a:pt x="12050986" y="1423988"/>
                </a:lnTo>
                <a:lnTo>
                  <a:pt x="12078935" y="1414285"/>
                </a:lnTo>
                <a:lnTo>
                  <a:pt x="12107519" y="1404583"/>
                </a:lnTo>
                <a:lnTo>
                  <a:pt x="12135467" y="1394880"/>
                </a:lnTo>
                <a:lnTo>
                  <a:pt x="12164051" y="1385749"/>
                </a:lnTo>
                <a:lnTo>
                  <a:pt x="12192000" y="1376046"/>
                </a:lnTo>
                <a:lnTo>
                  <a:pt x="12192000" y="1836631"/>
                </a:lnTo>
                <a:lnTo>
                  <a:pt x="12192000" y="2210635"/>
                </a:lnTo>
                <a:lnTo>
                  <a:pt x="0" y="2210635"/>
                </a:lnTo>
                <a:lnTo>
                  <a:pt x="0" y="2198478"/>
                </a:lnTo>
                <a:lnTo>
                  <a:pt x="0" y="2177360"/>
                </a:lnTo>
                <a:lnTo>
                  <a:pt x="0" y="2155672"/>
                </a:lnTo>
                <a:lnTo>
                  <a:pt x="0" y="2135126"/>
                </a:lnTo>
                <a:lnTo>
                  <a:pt x="0" y="2114008"/>
                </a:lnTo>
                <a:lnTo>
                  <a:pt x="0" y="2092891"/>
                </a:lnTo>
                <a:lnTo>
                  <a:pt x="0" y="2071774"/>
                </a:lnTo>
                <a:lnTo>
                  <a:pt x="0" y="2050657"/>
                </a:lnTo>
                <a:lnTo>
                  <a:pt x="0" y="2029540"/>
                </a:lnTo>
                <a:lnTo>
                  <a:pt x="0" y="2008993"/>
                </a:lnTo>
                <a:lnTo>
                  <a:pt x="0" y="1987876"/>
                </a:lnTo>
                <a:lnTo>
                  <a:pt x="0" y="1966188"/>
                </a:lnTo>
                <a:lnTo>
                  <a:pt x="0" y="1945071"/>
                </a:lnTo>
                <a:lnTo>
                  <a:pt x="0" y="1923953"/>
                </a:lnTo>
                <a:lnTo>
                  <a:pt x="0" y="1902836"/>
                </a:lnTo>
                <a:lnTo>
                  <a:pt x="0" y="1882289"/>
                </a:lnTo>
                <a:lnTo>
                  <a:pt x="0" y="1861172"/>
                </a:lnTo>
                <a:lnTo>
                  <a:pt x="0" y="1840055"/>
                </a:lnTo>
                <a:lnTo>
                  <a:pt x="0" y="1836631"/>
                </a:lnTo>
                <a:lnTo>
                  <a:pt x="0" y="1818367"/>
                </a:lnTo>
                <a:lnTo>
                  <a:pt x="0" y="1797250"/>
                </a:lnTo>
                <a:lnTo>
                  <a:pt x="0" y="1776132"/>
                </a:lnTo>
                <a:lnTo>
                  <a:pt x="0" y="1755586"/>
                </a:lnTo>
                <a:lnTo>
                  <a:pt x="0" y="1734469"/>
                </a:lnTo>
                <a:lnTo>
                  <a:pt x="0" y="1713351"/>
                </a:lnTo>
                <a:lnTo>
                  <a:pt x="0" y="1692234"/>
                </a:lnTo>
                <a:lnTo>
                  <a:pt x="0" y="1670546"/>
                </a:lnTo>
                <a:lnTo>
                  <a:pt x="0" y="1649429"/>
                </a:lnTo>
                <a:lnTo>
                  <a:pt x="0" y="1628882"/>
                </a:lnTo>
                <a:lnTo>
                  <a:pt x="0" y="1607765"/>
                </a:lnTo>
                <a:lnTo>
                  <a:pt x="0" y="1586648"/>
                </a:lnTo>
                <a:lnTo>
                  <a:pt x="0" y="1565531"/>
                </a:lnTo>
                <a:lnTo>
                  <a:pt x="0" y="1544413"/>
                </a:lnTo>
                <a:lnTo>
                  <a:pt x="0" y="1523296"/>
                </a:lnTo>
                <a:lnTo>
                  <a:pt x="0" y="1502750"/>
                </a:lnTo>
                <a:lnTo>
                  <a:pt x="0" y="1481062"/>
                </a:lnTo>
                <a:lnTo>
                  <a:pt x="0" y="1459944"/>
                </a:lnTo>
                <a:lnTo>
                  <a:pt x="0" y="1438827"/>
                </a:lnTo>
                <a:lnTo>
                  <a:pt x="0" y="1417710"/>
                </a:lnTo>
                <a:lnTo>
                  <a:pt x="0" y="1396593"/>
                </a:lnTo>
                <a:lnTo>
                  <a:pt x="0" y="1376046"/>
                </a:lnTo>
                <a:lnTo>
                  <a:pt x="56533" y="1356070"/>
                </a:lnTo>
                <a:lnTo>
                  <a:pt x="113066" y="1336665"/>
                </a:lnTo>
                <a:lnTo>
                  <a:pt x="170233" y="1318402"/>
                </a:lnTo>
                <a:lnTo>
                  <a:pt x="226131" y="1300138"/>
                </a:lnTo>
                <a:lnTo>
                  <a:pt x="282664" y="1283016"/>
                </a:lnTo>
                <a:lnTo>
                  <a:pt x="339196" y="1265894"/>
                </a:lnTo>
                <a:lnTo>
                  <a:pt x="395729" y="1249343"/>
                </a:lnTo>
                <a:lnTo>
                  <a:pt x="452897" y="1233362"/>
                </a:lnTo>
                <a:lnTo>
                  <a:pt x="508794" y="1217952"/>
                </a:lnTo>
                <a:lnTo>
                  <a:pt x="565327" y="1202542"/>
                </a:lnTo>
                <a:lnTo>
                  <a:pt x="621860" y="1188274"/>
                </a:lnTo>
                <a:lnTo>
                  <a:pt x="679027" y="1174576"/>
                </a:lnTo>
                <a:lnTo>
                  <a:pt x="735560" y="1160878"/>
                </a:lnTo>
                <a:lnTo>
                  <a:pt x="791458" y="1148322"/>
                </a:lnTo>
                <a:lnTo>
                  <a:pt x="847990" y="1135766"/>
                </a:lnTo>
                <a:lnTo>
                  <a:pt x="904523" y="1124351"/>
                </a:lnTo>
                <a:lnTo>
                  <a:pt x="904523" y="924594"/>
                </a:lnTo>
                <a:lnTo>
                  <a:pt x="871492" y="937150"/>
                </a:lnTo>
                <a:lnTo>
                  <a:pt x="838462" y="950277"/>
                </a:lnTo>
                <a:lnTo>
                  <a:pt x="804797" y="963404"/>
                </a:lnTo>
                <a:lnTo>
                  <a:pt x="771766" y="977101"/>
                </a:lnTo>
                <a:lnTo>
                  <a:pt x="738101" y="990228"/>
                </a:lnTo>
                <a:lnTo>
                  <a:pt x="705071" y="1003926"/>
                </a:lnTo>
                <a:lnTo>
                  <a:pt x="672040" y="1018194"/>
                </a:lnTo>
                <a:lnTo>
                  <a:pt x="638375" y="1031892"/>
                </a:lnTo>
                <a:lnTo>
                  <a:pt x="661242" y="989087"/>
                </a:lnTo>
                <a:lnTo>
                  <a:pt x="684109" y="947423"/>
                </a:lnTo>
                <a:lnTo>
                  <a:pt x="706976" y="905188"/>
                </a:lnTo>
                <a:lnTo>
                  <a:pt x="729843" y="863525"/>
                </a:lnTo>
                <a:lnTo>
                  <a:pt x="752710" y="821861"/>
                </a:lnTo>
                <a:lnTo>
                  <a:pt x="775578" y="779056"/>
                </a:lnTo>
                <a:lnTo>
                  <a:pt x="798445" y="737392"/>
                </a:lnTo>
                <a:lnTo>
                  <a:pt x="821312" y="695728"/>
                </a:lnTo>
                <a:lnTo>
                  <a:pt x="793363" y="707714"/>
                </a:lnTo>
                <a:lnTo>
                  <a:pt x="764144" y="718558"/>
                </a:lnTo>
                <a:lnTo>
                  <a:pt x="736195" y="729972"/>
                </a:lnTo>
                <a:lnTo>
                  <a:pt x="707611" y="741387"/>
                </a:lnTo>
                <a:lnTo>
                  <a:pt x="728573" y="704289"/>
                </a:lnTo>
                <a:lnTo>
                  <a:pt x="748899" y="666621"/>
                </a:lnTo>
                <a:lnTo>
                  <a:pt x="769861" y="628952"/>
                </a:lnTo>
                <a:lnTo>
                  <a:pt x="790187" y="591854"/>
                </a:lnTo>
                <a:lnTo>
                  <a:pt x="809878" y="554185"/>
                </a:lnTo>
                <a:lnTo>
                  <a:pt x="830840" y="517088"/>
                </a:lnTo>
                <a:lnTo>
                  <a:pt x="851166" y="479419"/>
                </a:lnTo>
                <a:lnTo>
                  <a:pt x="871492" y="442892"/>
                </a:lnTo>
                <a:lnTo>
                  <a:pt x="854342" y="449741"/>
                </a:lnTo>
                <a:lnTo>
                  <a:pt x="835922" y="456590"/>
                </a:lnTo>
                <a:lnTo>
                  <a:pt x="818136" y="463438"/>
                </a:lnTo>
                <a:lnTo>
                  <a:pt x="800986" y="470858"/>
                </a:lnTo>
                <a:lnTo>
                  <a:pt x="823218" y="429765"/>
                </a:lnTo>
                <a:lnTo>
                  <a:pt x="844814" y="389243"/>
                </a:lnTo>
                <a:lnTo>
                  <a:pt x="867046" y="348150"/>
                </a:lnTo>
                <a:lnTo>
                  <a:pt x="889913" y="307627"/>
                </a:lnTo>
                <a:lnTo>
                  <a:pt x="912145" y="267676"/>
                </a:lnTo>
                <a:lnTo>
                  <a:pt x="934377" y="227153"/>
                </a:lnTo>
                <a:lnTo>
                  <a:pt x="956609" y="186631"/>
                </a:lnTo>
                <a:lnTo>
                  <a:pt x="979476" y="146680"/>
                </a:lnTo>
                <a:lnTo>
                  <a:pt x="1001073" y="178070"/>
                </a:lnTo>
                <a:lnTo>
                  <a:pt x="1023305" y="209461"/>
                </a:lnTo>
                <a:lnTo>
                  <a:pt x="1046172" y="241422"/>
                </a:lnTo>
                <a:lnTo>
                  <a:pt x="1068404" y="272812"/>
                </a:lnTo>
                <a:lnTo>
                  <a:pt x="1090636" y="304203"/>
                </a:lnTo>
                <a:lnTo>
                  <a:pt x="1112233" y="336735"/>
                </a:lnTo>
                <a:lnTo>
                  <a:pt x="1135100" y="368125"/>
                </a:lnTo>
                <a:lnTo>
                  <a:pt x="1157332" y="400087"/>
                </a:lnTo>
                <a:lnTo>
                  <a:pt x="1140182" y="400087"/>
                </a:lnTo>
                <a:lnTo>
                  <a:pt x="1121761" y="400087"/>
                </a:lnTo>
                <a:lnTo>
                  <a:pt x="1103975" y="400087"/>
                </a:lnTo>
                <a:lnTo>
                  <a:pt x="1086825" y="400087"/>
                </a:lnTo>
                <a:lnTo>
                  <a:pt x="1106516" y="429765"/>
                </a:lnTo>
                <a:lnTo>
                  <a:pt x="1126842" y="458302"/>
                </a:lnTo>
                <a:lnTo>
                  <a:pt x="1147804" y="487980"/>
                </a:lnTo>
                <a:lnTo>
                  <a:pt x="1168130" y="517088"/>
                </a:lnTo>
                <a:lnTo>
                  <a:pt x="1188457" y="546766"/>
                </a:lnTo>
                <a:lnTo>
                  <a:pt x="1209418" y="575873"/>
                </a:lnTo>
                <a:lnTo>
                  <a:pt x="1229744" y="605552"/>
                </a:lnTo>
                <a:lnTo>
                  <a:pt x="1249436" y="634659"/>
                </a:lnTo>
                <a:lnTo>
                  <a:pt x="1221487" y="634659"/>
                </a:lnTo>
                <a:lnTo>
                  <a:pt x="1193538" y="634089"/>
                </a:lnTo>
                <a:lnTo>
                  <a:pt x="1164954" y="634089"/>
                </a:lnTo>
                <a:lnTo>
                  <a:pt x="1137006" y="634089"/>
                </a:lnTo>
                <a:lnTo>
                  <a:pt x="1159873" y="667191"/>
                </a:lnTo>
                <a:lnTo>
                  <a:pt x="1182740" y="699153"/>
                </a:lnTo>
                <a:lnTo>
                  <a:pt x="1205607" y="732255"/>
                </a:lnTo>
                <a:lnTo>
                  <a:pt x="1228474" y="765358"/>
                </a:lnTo>
                <a:lnTo>
                  <a:pt x="1251341" y="798461"/>
                </a:lnTo>
                <a:lnTo>
                  <a:pt x="1274208" y="831563"/>
                </a:lnTo>
                <a:lnTo>
                  <a:pt x="1297076" y="864095"/>
                </a:lnTo>
                <a:lnTo>
                  <a:pt x="1319308" y="897769"/>
                </a:lnTo>
                <a:lnTo>
                  <a:pt x="1286277" y="897198"/>
                </a:lnTo>
                <a:lnTo>
                  <a:pt x="1252612" y="896057"/>
                </a:lnTo>
                <a:lnTo>
                  <a:pt x="1218946" y="895486"/>
                </a:lnTo>
                <a:lnTo>
                  <a:pt x="1186551" y="895486"/>
                </a:lnTo>
                <a:lnTo>
                  <a:pt x="1152886" y="894915"/>
                </a:lnTo>
                <a:lnTo>
                  <a:pt x="1119220" y="894915"/>
                </a:lnTo>
                <a:lnTo>
                  <a:pt x="1086825" y="894915"/>
                </a:lnTo>
                <a:lnTo>
                  <a:pt x="1053159" y="895486"/>
                </a:lnTo>
                <a:lnTo>
                  <a:pt x="1053159" y="1094673"/>
                </a:lnTo>
                <a:lnTo>
                  <a:pt x="1100164" y="1086683"/>
                </a:lnTo>
                <a:lnTo>
                  <a:pt x="1147804" y="1078122"/>
                </a:lnTo>
                <a:lnTo>
                  <a:pt x="1194809" y="1070131"/>
                </a:lnTo>
                <a:lnTo>
                  <a:pt x="1241813" y="1062712"/>
                </a:lnTo>
                <a:lnTo>
                  <a:pt x="1288818" y="1055292"/>
                </a:lnTo>
                <a:lnTo>
                  <a:pt x="1335823" y="1048443"/>
                </a:lnTo>
                <a:lnTo>
                  <a:pt x="1382827" y="1041595"/>
                </a:lnTo>
                <a:lnTo>
                  <a:pt x="1430467" y="1034746"/>
                </a:lnTo>
                <a:lnTo>
                  <a:pt x="1430467" y="957696"/>
                </a:lnTo>
                <a:lnTo>
                  <a:pt x="1405059" y="966257"/>
                </a:lnTo>
                <a:lnTo>
                  <a:pt x="1380287" y="973677"/>
                </a:lnTo>
                <a:lnTo>
                  <a:pt x="1354244" y="981667"/>
                </a:lnTo>
                <a:lnTo>
                  <a:pt x="1328836" y="990228"/>
                </a:lnTo>
                <a:lnTo>
                  <a:pt x="1338363" y="974818"/>
                </a:lnTo>
                <a:lnTo>
                  <a:pt x="1346621" y="959408"/>
                </a:lnTo>
                <a:lnTo>
                  <a:pt x="1354879" y="943999"/>
                </a:lnTo>
                <a:lnTo>
                  <a:pt x="1363771" y="929159"/>
                </a:lnTo>
                <a:lnTo>
                  <a:pt x="1372664" y="914320"/>
                </a:lnTo>
                <a:lnTo>
                  <a:pt x="1381557" y="898910"/>
                </a:lnTo>
                <a:lnTo>
                  <a:pt x="1389815" y="884071"/>
                </a:lnTo>
                <a:lnTo>
                  <a:pt x="1398072" y="868661"/>
                </a:lnTo>
                <a:lnTo>
                  <a:pt x="1387909" y="872086"/>
                </a:lnTo>
                <a:lnTo>
                  <a:pt x="1377111" y="875510"/>
                </a:lnTo>
                <a:lnTo>
                  <a:pt x="1366312" y="878935"/>
                </a:lnTo>
                <a:lnTo>
                  <a:pt x="1355514" y="882359"/>
                </a:lnTo>
                <a:lnTo>
                  <a:pt x="1363136" y="868661"/>
                </a:lnTo>
                <a:lnTo>
                  <a:pt x="1370759" y="854964"/>
                </a:lnTo>
                <a:lnTo>
                  <a:pt x="1378381" y="841837"/>
                </a:lnTo>
                <a:lnTo>
                  <a:pt x="1386639" y="828139"/>
                </a:lnTo>
                <a:lnTo>
                  <a:pt x="1394261" y="814441"/>
                </a:lnTo>
                <a:lnTo>
                  <a:pt x="1401883" y="801314"/>
                </a:lnTo>
                <a:lnTo>
                  <a:pt x="1409506" y="787617"/>
                </a:lnTo>
                <a:lnTo>
                  <a:pt x="1417128" y="773919"/>
                </a:lnTo>
                <a:lnTo>
                  <a:pt x="1411411" y="775631"/>
                </a:lnTo>
                <a:lnTo>
                  <a:pt x="1404424" y="777914"/>
                </a:lnTo>
                <a:lnTo>
                  <a:pt x="1397437" y="780197"/>
                </a:lnTo>
                <a:lnTo>
                  <a:pt x="1390450" y="781909"/>
                </a:lnTo>
                <a:lnTo>
                  <a:pt x="1399342" y="767641"/>
                </a:lnTo>
                <a:lnTo>
                  <a:pt x="1407600" y="752802"/>
                </a:lnTo>
                <a:lnTo>
                  <a:pt x="1415858" y="738533"/>
                </a:lnTo>
                <a:lnTo>
                  <a:pt x="1424115" y="723123"/>
                </a:lnTo>
                <a:lnTo>
                  <a:pt x="1433008" y="708855"/>
                </a:lnTo>
                <a:lnTo>
                  <a:pt x="1441901" y="694016"/>
                </a:lnTo>
                <a:lnTo>
                  <a:pt x="1450158" y="679177"/>
                </a:lnTo>
                <a:lnTo>
                  <a:pt x="1458416" y="664338"/>
                </a:lnTo>
                <a:lnTo>
                  <a:pt x="1474931" y="689450"/>
                </a:lnTo>
                <a:lnTo>
                  <a:pt x="1492082" y="714562"/>
                </a:lnTo>
                <a:lnTo>
                  <a:pt x="1509232" y="739675"/>
                </a:lnTo>
                <a:lnTo>
                  <a:pt x="1526382" y="764787"/>
                </a:lnTo>
                <a:lnTo>
                  <a:pt x="1519395" y="764217"/>
                </a:lnTo>
                <a:lnTo>
                  <a:pt x="1512408" y="764217"/>
                </a:lnTo>
                <a:lnTo>
                  <a:pt x="1505421" y="763646"/>
                </a:lnTo>
                <a:lnTo>
                  <a:pt x="1499069" y="763646"/>
                </a:lnTo>
                <a:lnTo>
                  <a:pt x="1514949" y="785905"/>
                </a:lnTo>
                <a:lnTo>
                  <a:pt x="1530193" y="809305"/>
                </a:lnTo>
                <a:lnTo>
                  <a:pt x="1546073" y="832705"/>
                </a:lnTo>
                <a:lnTo>
                  <a:pt x="1561318" y="854964"/>
                </a:lnTo>
                <a:lnTo>
                  <a:pt x="1550520" y="854964"/>
                </a:lnTo>
                <a:lnTo>
                  <a:pt x="1539721" y="854393"/>
                </a:lnTo>
                <a:lnTo>
                  <a:pt x="1529558" y="853822"/>
                </a:lnTo>
                <a:lnTo>
                  <a:pt x="1518760" y="853251"/>
                </a:lnTo>
                <a:lnTo>
                  <a:pt x="1527017" y="866378"/>
                </a:lnTo>
                <a:lnTo>
                  <a:pt x="1535275" y="878935"/>
                </a:lnTo>
                <a:lnTo>
                  <a:pt x="1544803" y="891491"/>
                </a:lnTo>
                <a:lnTo>
                  <a:pt x="1553061" y="904618"/>
                </a:lnTo>
                <a:lnTo>
                  <a:pt x="1561318" y="917745"/>
                </a:lnTo>
                <a:lnTo>
                  <a:pt x="1570211" y="930301"/>
                </a:lnTo>
                <a:lnTo>
                  <a:pt x="1579104" y="943428"/>
                </a:lnTo>
                <a:lnTo>
                  <a:pt x="1587997" y="956555"/>
                </a:lnTo>
                <a:lnTo>
                  <a:pt x="1561954" y="954272"/>
                </a:lnTo>
                <a:lnTo>
                  <a:pt x="1537181" y="953130"/>
                </a:lnTo>
                <a:lnTo>
                  <a:pt x="1511773" y="951989"/>
                </a:lnTo>
                <a:lnTo>
                  <a:pt x="1486365" y="950277"/>
                </a:lnTo>
                <a:lnTo>
                  <a:pt x="1486365" y="1027897"/>
                </a:lnTo>
                <a:lnTo>
                  <a:pt x="1532099" y="1021619"/>
                </a:lnTo>
                <a:lnTo>
                  <a:pt x="1577833" y="1016482"/>
                </a:lnTo>
                <a:lnTo>
                  <a:pt x="1623568" y="1011345"/>
                </a:lnTo>
                <a:lnTo>
                  <a:pt x="1669302" y="1006209"/>
                </a:lnTo>
                <a:lnTo>
                  <a:pt x="1715036" y="1002214"/>
                </a:lnTo>
                <a:lnTo>
                  <a:pt x="1760135" y="997648"/>
                </a:lnTo>
                <a:lnTo>
                  <a:pt x="1805870" y="993653"/>
                </a:lnTo>
                <a:lnTo>
                  <a:pt x="1851604" y="990228"/>
                </a:lnTo>
                <a:lnTo>
                  <a:pt x="1851604" y="870374"/>
                </a:lnTo>
                <a:lnTo>
                  <a:pt x="1829372" y="875510"/>
                </a:lnTo>
                <a:lnTo>
                  <a:pt x="1807775" y="881218"/>
                </a:lnTo>
                <a:lnTo>
                  <a:pt x="1784908" y="887496"/>
                </a:lnTo>
                <a:lnTo>
                  <a:pt x="1762676" y="893774"/>
                </a:lnTo>
                <a:lnTo>
                  <a:pt x="1740444" y="898910"/>
                </a:lnTo>
                <a:lnTo>
                  <a:pt x="1718212" y="905188"/>
                </a:lnTo>
                <a:lnTo>
                  <a:pt x="1695345" y="911467"/>
                </a:lnTo>
                <a:lnTo>
                  <a:pt x="1673113" y="917745"/>
                </a:lnTo>
                <a:lnTo>
                  <a:pt x="1688358" y="891491"/>
                </a:lnTo>
                <a:lnTo>
                  <a:pt x="1703603" y="865237"/>
                </a:lnTo>
                <a:lnTo>
                  <a:pt x="1718847" y="839554"/>
                </a:lnTo>
                <a:lnTo>
                  <a:pt x="1734092" y="813300"/>
                </a:lnTo>
                <a:lnTo>
                  <a:pt x="1749337" y="787617"/>
                </a:lnTo>
                <a:lnTo>
                  <a:pt x="1764582" y="761363"/>
                </a:lnTo>
                <a:lnTo>
                  <a:pt x="1781097" y="735680"/>
                </a:lnTo>
                <a:lnTo>
                  <a:pt x="1796342" y="709426"/>
                </a:lnTo>
                <a:lnTo>
                  <a:pt x="1777286" y="714562"/>
                </a:lnTo>
                <a:lnTo>
                  <a:pt x="1758230" y="719699"/>
                </a:lnTo>
                <a:lnTo>
                  <a:pt x="1739174" y="724836"/>
                </a:lnTo>
                <a:lnTo>
                  <a:pt x="1720118" y="729972"/>
                </a:lnTo>
                <a:lnTo>
                  <a:pt x="1733457" y="706572"/>
                </a:lnTo>
                <a:lnTo>
                  <a:pt x="1747431" y="682601"/>
                </a:lnTo>
                <a:lnTo>
                  <a:pt x="1760770" y="659772"/>
                </a:lnTo>
                <a:lnTo>
                  <a:pt x="1774745" y="636372"/>
                </a:lnTo>
                <a:lnTo>
                  <a:pt x="1788719" y="612971"/>
                </a:lnTo>
                <a:lnTo>
                  <a:pt x="1802058" y="590713"/>
                </a:lnTo>
                <a:lnTo>
                  <a:pt x="1816033" y="567312"/>
                </a:lnTo>
                <a:lnTo>
                  <a:pt x="1829372" y="543912"/>
                </a:lnTo>
                <a:lnTo>
                  <a:pt x="1817938" y="546766"/>
                </a:lnTo>
                <a:lnTo>
                  <a:pt x="1805870" y="550190"/>
                </a:lnTo>
                <a:lnTo>
                  <a:pt x="1793801" y="553044"/>
                </a:lnTo>
                <a:lnTo>
                  <a:pt x="1782367" y="556468"/>
                </a:lnTo>
                <a:lnTo>
                  <a:pt x="1796977" y="530785"/>
                </a:lnTo>
                <a:lnTo>
                  <a:pt x="1812222" y="505673"/>
                </a:lnTo>
                <a:lnTo>
                  <a:pt x="1826831" y="480560"/>
                </a:lnTo>
                <a:lnTo>
                  <a:pt x="1841441" y="454877"/>
                </a:lnTo>
                <a:lnTo>
                  <a:pt x="1856685" y="429765"/>
                </a:lnTo>
                <a:lnTo>
                  <a:pt x="1871295" y="405223"/>
                </a:lnTo>
                <a:lnTo>
                  <a:pt x="1886540" y="379540"/>
                </a:lnTo>
                <a:lnTo>
                  <a:pt x="1901785" y="354428"/>
                </a:lnTo>
                <a:lnTo>
                  <a:pt x="1916394" y="377828"/>
                </a:lnTo>
                <a:lnTo>
                  <a:pt x="1931639" y="400087"/>
                </a:lnTo>
                <a:lnTo>
                  <a:pt x="1946884" y="423487"/>
                </a:lnTo>
                <a:lnTo>
                  <a:pt x="1961493" y="446316"/>
                </a:lnTo>
                <a:lnTo>
                  <a:pt x="1976738" y="469146"/>
                </a:lnTo>
                <a:lnTo>
                  <a:pt x="1991347" y="492546"/>
                </a:lnTo>
                <a:lnTo>
                  <a:pt x="2006592" y="515375"/>
                </a:lnTo>
                <a:lnTo>
                  <a:pt x="2021837" y="538205"/>
                </a:lnTo>
                <a:lnTo>
                  <a:pt x="2009133" y="537063"/>
                </a:lnTo>
                <a:lnTo>
                  <a:pt x="1997064" y="535922"/>
                </a:lnTo>
                <a:lnTo>
                  <a:pt x="1985631" y="534210"/>
                </a:lnTo>
                <a:lnTo>
                  <a:pt x="1973562" y="533068"/>
                </a:lnTo>
                <a:lnTo>
                  <a:pt x="1987536" y="554185"/>
                </a:lnTo>
                <a:lnTo>
                  <a:pt x="2000876" y="575303"/>
                </a:lnTo>
                <a:lnTo>
                  <a:pt x="2014850" y="596420"/>
                </a:lnTo>
                <a:lnTo>
                  <a:pt x="2028189" y="618108"/>
                </a:lnTo>
                <a:lnTo>
                  <a:pt x="2042163" y="639225"/>
                </a:lnTo>
                <a:lnTo>
                  <a:pt x="2056138" y="660342"/>
                </a:lnTo>
                <a:lnTo>
                  <a:pt x="2069477" y="681460"/>
                </a:lnTo>
                <a:lnTo>
                  <a:pt x="2083451" y="702577"/>
                </a:lnTo>
                <a:lnTo>
                  <a:pt x="2064395" y="700865"/>
                </a:lnTo>
                <a:lnTo>
                  <a:pt x="2045339" y="698011"/>
                </a:lnTo>
                <a:lnTo>
                  <a:pt x="2026283" y="695728"/>
                </a:lnTo>
                <a:lnTo>
                  <a:pt x="2007863" y="694016"/>
                </a:lnTo>
                <a:lnTo>
                  <a:pt x="2023108" y="717987"/>
                </a:lnTo>
                <a:lnTo>
                  <a:pt x="2038352" y="740816"/>
                </a:lnTo>
                <a:lnTo>
                  <a:pt x="2053597" y="764787"/>
                </a:lnTo>
                <a:lnTo>
                  <a:pt x="2068842" y="788187"/>
                </a:lnTo>
                <a:lnTo>
                  <a:pt x="2084087" y="812158"/>
                </a:lnTo>
                <a:lnTo>
                  <a:pt x="2099331" y="836129"/>
                </a:lnTo>
                <a:lnTo>
                  <a:pt x="2114576" y="860100"/>
                </a:lnTo>
                <a:lnTo>
                  <a:pt x="2129821" y="884071"/>
                </a:lnTo>
                <a:lnTo>
                  <a:pt x="2107589" y="880647"/>
                </a:lnTo>
                <a:lnTo>
                  <a:pt x="2085357" y="877793"/>
                </a:lnTo>
                <a:lnTo>
                  <a:pt x="2062490" y="874939"/>
                </a:lnTo>
                <a:lnTo>
                  <a:pt x="2040893" y="872086"/>
                </a:lnTo>
                <a:lnTo>
                  <a:pt x="2018661" y="870374"/>
                </a:lnTo>
                <a:lnTo>
                  <a:pt x="1996429" y="867520"/>
                </a:lnTo>
                <a:lnTo>
                  <a:pt x="1973562" y="864666"/>
                </a:lnTo>
                <a:lnTo>
                  <a:pt x="1951330" y="862954"/>
                </a:lnTo>
                <a:lnTo>
                  <a:pt x="1951330" y="982238"/>
                </a:lnTo>
                <a:lnTo>
                  <a:pt x="2007863" y="978813"/>
                </a:lnTo>
                <a:lnTo>
                  <a:pt x="2064395" y="975389"/>
                </a:lnTo>
                <a:lnTo>
                  <a:pt x="2120928" y="973106"/>
                </a:lnTo>
                <a:lnTo>
                  <a:pt x="2176826" y="970252"/>
                </a:lnTo>
                <a:lnTo>
                  <a:pt x="2232723" y="967969"/>
                </a:lnTo>
                <a:lnTo>
                  <a:pt x="2289256" y="966257"/>
                </a:lnTo>
                <a:lnTo>
                  <a:pt x="2345153" y="964545"/>
                </a:lnTo>
                <a:lnTo>
                  <a:pt x="2401686" y="963404"/>
                </a:lnTo>
                <a:lnTo>
                  <a:pt x="2401686" y="763646"/>
                </a:lnTo>
                <a:lnTo>
                  <a:pt x="2368020" y="770495"/>
                </a:lnTo>
                <a:lnTo>
                  <a:pt x="2335625" y="777343"/>
                </a:lnTo>
                <a:lnTo>
                  <a:pt x="2301960" y="783622"/>
                </a:lnTo>
                <a:lnTo>
                  <a:pt x="2268294" y="790470"/>
                </a:lnTo>
                <a:lnTo>
                  <a:pt x="2235899" y="797890"/>
                </a:lnTo>
                <a:lnTo>
                  <a:pt x="2202234" y="804739"/>
                </a:lnTo>
                <a:lnTo>
                  <a:pt x="2168568" y="812158"/>
                </a:lnTo>
                <a:lnTo>
                  <a:pt x="2136173" y="819007"/>
                </a:lnTo>
                <a:lnTo>
                  <a:pt x="2159040" y="781339"/>
                </a:lnTo>
                <a:lnTo>
                  <a:pt x="2181907" y="743670"/>
                </a:lnTo>
                <a:lnTo>
                  <a:pt x="2204774" y="706001"/>
                </a:lnTo>
                <a:lnTo>
                  <a:pt x="2227641" y="668904"/>
                </a:lnTo>
                <a:lnTo>
                  <a:pt x="2249238" y="631235"/>
                </a:lnTo>
                <a:lnTo>
                  <a:pt x="2272105" y="594137"/>
                </a:lnTo>
                <a:lnTo>
                  <a:pt x="2294973" y="557039"/>
                </a:lnTo>
                <a:lnTo>
                  <a:pt x="2317840" y="519371"/>
                </a:lnTo>
                <a:lnTo>
                  <a:pt x="2289891" y="525649"/>
                </a:lnTo>
                <a:lnTo>
                  <a:pt x="2261307" y="530785"/>
                </a:lnTo>
                <a:lnTo>
                  <a:pt x="2233358" y="537063"/>
                </a:lnTo>
                <a:lnTo>
                  <a:pt x="2205409" y="543341"/>
                </a:lnTo>
                <a:lnTo>
                  <a:pt x="2225736" y="509668"/>
                </a:lnTo>
                <a:lnTo>
                  <a:pt x="2246062" y="475995"/>
                </a:lnTo>
                <a:lnTo>
                  <a:pt x="2266389" y="442892"/>
                </a:lnTo>
                <a:lnTo>
                  <a:pt x="2286715" y="409218"/>
                </a:lnTo>
                <a:lnTo>
                  <a:pt x="2307041" y="375545"/>
                </a:lnTo>
                <a:lnTo>
                  <a:pt x="2328003" y="341871"/>
                </a:lnTo>
                <a:lnTo>
                  <a:pt x="2348329" y="308769"/>
                </a:lnTo>
                <a:lnTo>
                  <a:pt x="2369291" y="275666"/>
                </a:lnTo>
                <a:lnTo>
                  <a:pt x="2350870" y="279090"/>
                </a:lnTo>
                <a:lnTo>
                  <a:pt x="2333084" y="282515"/>
                </a:lnTo>
                <a:lnTo>
                  <a:pt x="2315934" y="285939"/>
                </a:lnTo>
                <a:lnTo>
                  <a:pt x="2297513" y="289934"/>
                </a:lnTo>
                <a:lnTo>
                  <a:pt x="2320380" y="253407"/>
                </a:lnTo>
                <a:lnTo>
                  <a:pt x="2342612" y="216880"/>
                </a:lnTo>
                <a:lnTo>
                  <a:pt x="2364209" y="180353"/>
                </a:lnTo>
                <a:lnTo>
                  <a:pt x="2386441" y="144397"/>
                </a:lnTo>
                <a:lnTo>
                  <a:pt x="2409308" y="107869"/>
                </a:lnTo>
                <a:lnTo>
                  <a:pt x="2431540" y="71913"/>
                </a:lnTo>
                <a:lnTo>
                  <a:pt x="2453772" y="36527"/>
                </a:lnTo>
                <a:close/>
              </a:path>
            </a:pathLst>
          </a:custGeom>
          <a:solidFill>
            <a:schemeClr val="tx1">
              <a:lumMod val="95000"/>
              <a:lumOff val="5000"/>
              <a:alpha val="4000"/>
            </a:schemeClr>
          </a:solidFill>
          <a:ln>
            <a:noFill/>
          </a:ln>
        </p:spPr>
        <p:txBody>
          <a:bodyPr vert="horz" wrap="square" lIns="91440" tIns="45720" rIns="91440" bIns="45720" numCol="1" anchor="t" anchorCtr="0" compatLnSpc="1">
            <a:prstTxWarp prst="textNoShape">
              <a:avLst/>
            </a:prstTxWarp>
            <a:noAutofit/>
          </a:bodyPr>
          <a:lstStyle/>
          <a:p>
            <a:endParaRPr lang="id-ID"/>
          </a:p>
        </p:txBody>
      </p:sp>
      <p:pic>
        <p:nvPicPr>
          <p:cNvPr id="4" name="Picture 3">
            <a:extLst>
              <a:ext uri="{FF2B5EF4-FFF2-40B4-BE49-F238E27FC236}">
                <a16:creationId xmlns:a16="http://schemas.microsoft.com/office/drawing/2014/main" id="{8BAF0995-9FFB-4578-A36F-37C850F39F9A}"/>
              </a:ext>
            </a:extLst>
          </p:cNvPr>
          <p:cNvPicPr>
            <a:picLocks noGrp="1" noSelect="1" noRot="1" noMove="1" noResize="1" noEditPoints="1" noAdjustHandles="1" noChangeArrowheads="1" noChangeShapeType="1"/>
          </p:cNvPicPr>
          <p:nvPr userDrawn="1">
            <p:custDataLst>
              <p:tags r:id="rId28"/>
            </p:custDataLst>
          </p:nvPr>
        </p:nvPicPr>
        <p:blipFill>
          <a:blip r:embed="rId29">
            <a:extLst>
              <a:ext uri="{28A0092B-C50C-407E-A947-70E740481C1C}">
                <a14:useLocalDpi xmlns:a14="http://schemas.microsoft.com/office/drawing/2010/main" val="0"/>
              </a:ext>
            </a:extLst>
          </a:blip>
          <a:stretch>
            <a:fillRect/>
          </a:stretch>
        </p:blipFill>
        <p:spPr>
          <a:xfrm>
            <a:off x="12502342" y="5961936"/>
            <a:ext cx="1704109" cy="902175"/>
          </a:xfrm>
          <a:prstGeom prst="rect">
            <a:avLst/>
          </a:prstGeom>
        </p:spPr>
      </p:pic>
    </p:spTree>
    <p:extLst>
      <p:ext uri="{BB962C8B-B14F-4D97-AF65-F5344CB8AC3E}">
        <p14:creationId xmlns:p14="http://schemas.microsoft.com/office/powerpoint/2010/main" val="7582549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76" r:id="rId3"/>
    <p:sldLayoutId id="2147483651" r:id="rId4"/>
    <p:sldLayoutId id="2147483652" r:id="rId5"/>
    <p:sldLayoutId id="2147483655" r:id="rId6"/>
    <p:sldLayoutId id="2147483657" r:id="rId7"/>
    <p:sldLayoutId id="2147483660" r:id="rId8"/>
    <p:sldLayoutId id="2147483663" r:id="rId9"/>
    <p:sldLayoutId id="2147483667" r:id="rId10"/>
    <p:sldLayoutId id="2147483669" r:id="rId11"/>
    <p:sldLayoutId id="2147483670" r:id="rId12"/>
    <p:sldLayoutId id="2147483671" r:id="rId13"/>
    <p:sldLayoutId id="2147483711" r:id="rId14"/>
    <p:sldLayoutId id="2147483679" r:id="rId15"/>
    <p:sldLayoutId id="2147483683" r:id="rId16"/>
    <p:sldLayoutId id="2147483684" r:id="rId17"/>
    <p:sldLayoutId id="2147483688" r:id="rId18"/>
    <p:sldLayoutId id="2147483691" r:id="rId19"/>
    <p:sldLayoutId id="2147483692" r:id="rId20"/>
    <p:sldLayoutId id="2147483693" r:id="rId21"/>
    <p:sldLayoutId id="2147483694" r:id="rId22"/>
    <p:sldLayoutId id="2147483697" r:id="rId23"/>
    <p:sldLayoutId id="2147483698" r:id="rId24"/>
    <p:sldLayoutId id="2147483704" r:id="rId25"/>
    <p:sldLayoutId id="2147483710" r:id="rId26"/>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8.xml.rels><?xml version="1.0" encoding="UTF-8" standalone="yes"?>
<Relationships xmlns="http://schemas.openxmlformats.org/package/2006/relationships"><Relationship Id="rId8" Type="http://schemas.openxmlformats.org/officeDocument/2006/relationships/image" Target="../media/image9.emf"/><Relationship Id="rId13" Type="http://schemas.openxmlformats.org/officeDocument/2006/relationships/image" Target="../media/image14.emf"/><Relationship Id="rId18" Type="http://schemas.openxmlformats.org/officeDocument/2006/relationships/image" Target="../media/image19.emf"/><Relationship Id="rId26" Type="http://schemas.openxmlformats.org/officeDocument/2006/relationships/image" Target="../media/image27.emf"/><Relationship Id="rId3" Type="http://schemas.openxmlformats.org/officeDocument/2006/relationships/image" Target="../media/image4.emf"/><Relationship Id="rId21" Type="http://schemas.openxmlformats.org/officeDocument/2006/relationships/image" Target="../media/image22.emf"/><Relationship Id="rId7" Type="http://schemas.openxmlformats.org/officeDocument/2006/relationships/image" Target="../media/image8.emf"/><Relationship Id="rId12" Type="http://schemas.openxmlformats.org/officeDocument/2006/relationships/image" Target="../media/image13.emf"/><Relationship Id="rId17" Type="http://schemas.openxmlformats.org/officeDocument/2006/relationships/image" Target="../media/image18.emf"/><Relationship Id="rId25" Type="http://schemas.openxmlformats.org/officeDocument/2006/relationships/image" Target="../media/image26.emf"/><Relationship Id="rId2" Type="http://schemas.openxmlformats.org/officeDocument/2006/relationships/image" Target="../media/image3.emf"/><Relationship Id="rId16" Type="http://schemas.openxmlformats.org/officeDocument/2006/relationships/image" Target="../media/image17.emf"/><Relationship Id="rId20" Type="http://schemas.openxmlformats.org/officeDocument/2006/relationships/image" Target="../media/image21.emf"/><Relationship Id="rId29" Type="http://schemas.openxmlformats.org/officeDocument/2006/relationships/image" Target="../media/image30.emf"/><Relationship Id="rId1" Type="http://schemas.openxmlformats.org/officeDocument/2006/relationships/slideLayout" Target="../slideLayouts/slideLayout7.xml"/><Relationship Id="rId6" Type="http://schemas.openxmlformats.org/officeDocument/2006/relationships/image" Target="../media/image7.emf"/><Relationship Id="rId11" Type="http://schemas.openxmlformats.org/officeDocument/2006/relationships/image" Target="../media/image12.emf"/><Relationship Id="rId24" Type="http://schemas.openxmlformats.org/officeDocument/2006/relationships/image" Target="../media/image25.emf"/><Relationship Id="rId32" Type="http://schemas.openxmlformats.org/officeDocument/2006/relationships/image" Target="../media/image33.emf"/><Relationship Id="rId5" Type="http://schemas.openxmlformats.org/officeDocument/2006/relationships/image" Target="../media/image6.emf"/><Relationship Id="rId15" Type="http://schemas.openxmlformats.org/officeDocument/2006/relationships/image" Target="../media/image16.emf"/><Relationship Id="rId23" Type="http://schemas.openxmlformats.org/officeDocument/2006/relationships/image" Target="../media/image24.emf"/><Relationship Id="rId28" Type="http://schemas.openxmlformats.org/officeDocument/2006/relationships/image" Target="../media/image29.emf"/><Relationship Id="rId10" Type="http://schemas.openxmlformats.org/officeDocument/2006/relationships/image" Target="../media/image11.emf"/><Relationship Id="rId19" Type="http://schemas.openxmlformats.org/officeDocument/2006/relationships/image" Target="../media/image20.emf"/><Relationship Id="rId31" Type="http://schemas.openxmlformats.org/officeDocument/2006/relationships/image" Target="../media/image32.emf"/><Relationship Id="rId4" Type="http://schemas.openxmlformats.org/officeDocument/2006/relationships/image" Target="../media/image5.emf"/><Relationship Id="rId9" Type="http://schemas.openxmlformats.org/officeDocument/2006/relationships/image" Target="../media/image10.emf"/><Relationship Id="rId14" Type="http://schemas.openxmlformats.org/officeDocument/2006/relationships/image" Target="../media/image15.emf"/><Relationship Id="rId22" Type="http://schemas.openxmlformats.org/officeDocument/2006/relationships/image" Target="../media/image23.emf"/><Relationship Id="rId27" Type="http://schemas.openxmlformats.org/officeDocument/2006/relationships/image" Target="../media/image28.emf"/><Relationship Id="rId30" Type="http://schemas.openxmlformats.org/officeDocument/2006/relationships/image" Target="../media/image31.em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9Slide.vn 1"/>
          <p:cNvSpPr>
            <a:spLocks/>
          </p:cNvSpPr>
          <p:nvPr/>
        </p:nvSpPr>
        <p:spPr bwMode="auto">
          <a:xfrm>
            <a:off x="0" y="4486952"/>
            <a:ext cx="12192000" cy="2371049"/>
          </a:xfrm>
          <a:custGeom>
            <a:avLst/>
            <a:gdLst>
              <a:gd name="connsiteX0" fmla="*/ 9716129 w 12192000"/>
              <a:gd name="connsiteY0" fmla="*/ 0 h 2371049"/>
              <a:gd name="connsiteX1" fmla="*/ 9738308 w 12192000"/>
              <a:gd name="connsiteY1" fmla="*/ 40273 h 2371049"/>
              <a:gd name="connsiteX2" fmla="*/ 9760487 w 12192000"/>
              <a:gd name="connsiteY2" fmla="*/ 79961 h 2371049"/>
              <a:gd name="connsiteX3" fmla="*/ 9782666 w 12192000"/>
              <a:gd name="connsiteY3" fmla="*/ 120233 h 2371049"/>
              <a:gd name="connsiteX4" fmla="*/ 9805429 w 12192000"/>
              <a:gd name="connsiteY4" fmla="*/ 161089 h 2371049"/>
              <a:gd name="connsiteX5" fmla="*/ 9827608 w 12192000"/>
              <a:gd name="connsiteY5" fmla="*/ 201362 h 2371049"/>
              <a:gd name="connsiteX6" fmla="*/ 9849787 w 12192000"/>
              <a:gd name="connsiteY6" fmla="*/ 241634 h 2371049"/>
              <a:gd name="connsiteX7" fmla="*/ 9871966 w 12192000"/>
              <a:gd name="connsiteY7" fmla="*/ 281906 h 2371049"/>
              <a:gd name="connsiteX8" fmla="*/ 9894728 w 12192000"/>
              <a:gd name="connsiteY8" fmla="*/ 323346 h 2371049"/>
              <a:gd name="connsiteX9" fmla="*/ 9876051 w 12192000"/>
              <a:gd name="connsiteY9" fmla="*/ 318677 h 2371049"/>
              <a:gd name="connsiteX10" fmla="*/ 9858541 w 12192000"/>
              <a:gd name="connsiteY10" fmla="*/ 315175 h 2371049"/>
              <a:gd name="connsiteX11" fmla="*/ 9841032 w 12192000"/>
              <a:gd name="connsiteY11" fmla="*/ 311089 h 2371049"/>
              <a:gd name="connsiteX12" fmla="*/ 9822938 w 12192000"/>
              <a:gd name="connsiteY12" fmla="*/ 307003 h 2371049"/>
              <a:gd name="connsiteX13" fmla="*/ 9843366 w 12192000"/>
              <a:gd name="connsiteY13" fmla="*/ 343774 h 2371049"/>
              <a:gd name="connsiteX14" fmla="*/ 9864378 w 12192000"/>
              <a:gd name="connsiteY14" fmla="*/ 381128 h 2371049"/>
              <a:gd name="connsiteX15" fmla="*/ 9884806 w 12192000"/>
              <a:gd name="connsiteY15" fmla="*/ 418482 h 2371049"/>
              <a:gd name="connsiteX16" fmla="*/ 9905234 w 12192000"/>
              <a:gd name="connsiteY16" fmla="*/ 455836 h 2371049"/>
              <a:gd name="connsiteX17" fmla="*/ 9925662 w 12192000"/>
              <a:gd name="connsiteY17" fmla="*/ 493190 h 2371049"/>
              <a:gd name="connsiteX18" fmla="*/ 9945506 w 12192000"/>
              <a:gd name="connsiteY18" fmla="*/ 530544 h 2371049"/>
              <a:gd name="connsiteX19" fmla="*/ 9965934 w 12192000"/>
              <a:gd name="connsiteY19" fmla="*/ 567898 h 2371049"/>
              <a:gd name="connsiteX20" fmla="*/ 9986946 w 12192000"/>
              <a:gd name="connsiteY20" fmla="*/ 605252 h 2371049"/>
              <a:gd name="connsiteX21" fmla="*/ 9958347 w 12192000"/>
              <a:gd name="connsiteY21" fmla="*/ 598248 h 2371049"/>
              <a:gd name="connsiteX22" fmla="*/ 9930331 w 12192000"/>
              <a:gd name="connsiteY22" fmla="*/ 591828 h 2371049"/>
              <a:gd name="connsiteX23" fmla="*/ 9902316 w 12192000"/>
              <a:gd name="connsiteY23" fmla="*/ 585408 h 2371049"/>
              <a:gd name="connsiteX24" fmla="*/ 9873717 w 12192000"/>
              <a:gd name="connsiteY24" fmla="*/ 578987 h 2371049"/>
              <a:gd name="connsiteX25" fmla="*/ 9897063 w 12192000"/>
              <a:gd name="connsiteY25" fmla="*/ 620427 h 2371049"/>
              <a:gd name="connsiteX26" fmla="*/ 9919825 w 12192000"/>
              <a:gd name="connsiteY26" fmla="*/ 661867 h 2371049"/>
              <a:gd name="connsiteX27" fmla="*/ 9942588 w 12192000"/>
              <a:gd name="connsiteY27" fmla="*/ 703890 h 2371049"/>
              <a:gd name="connsiteX28" fmla="*/ 9964767 w 12192000"/>
              <a:gd name="connsiteY28" fmla="*/ 745913 h 2371049"/>
              <a:gd name="connsiteX29" fmla="*/ 9987530 w 12192000"/>
              <a:gd name="connsiteY29" fmla="*/ 786769 h 2371049"/>
              <a:gd name="connsiteX30" fmla="*/ 10010292 w 12192000"/>
              <a:gd name="connsiteY30" fmla="*/ 828792 h 2371049"/>
              <a:gd name="connsiteX31" fmla="*/ 10033055 w 12192000"/>
              <a:gd name="connsiteY31" fmla="*/ 870816 h 2371049"/>
              <a:gd name="connsiteX32" fmla="*/ 10056401 w 12192000"/>
              <a:gd name="connsiteY32" fmla="*/ 912839 h 2371049"/>
              <a:gd name="connsiteX33" fmla="*/ 10023133 w 12192000"/>
              <a:gd name="connsiteY33" fmla="*/ 905251 h 2371049"/>
              <a:gd name="connsiteX34" fmla="*/ 9989864 w 12192000"/>
              <a:gd name="connsiteY34" fmla="*/ 896496 h 2371049"/>
              <a:gd name="connsiteX35" fmla="*/ 9956012 w 12192000"/>
              <a:gd name="connsiteY35" fmla="*/ 888909 h 2371049"/>
              <a:gd name="connsiteX36" fmla="*/ 9923327 w 12192000"/>
              <a:gd name="connsiteY36" fmla="*/ 880738 h 2371049"/>
              <a:gd name="connsiteX37" fmla="*/ 9890059 w 12192000"/>
              <a:gd name="connsiteY37" fmla="*/ 873150 h 2371049"/>
              <a:gd name="connsiteX38" fmla="*/ 9856207 w 12192000"/>
              <a:gd name="connsiteY38" fmla="*/ 866146 h 2371049"/>
              <a:gd name="connsiteX39" fmla="*/ 9823522 w 12192000"/>
              <a:gd name="connsiteY39" fmla="*/ 858559 h 2371049"/>
              <a:gd name="connsiteX40" fmla="*/ 9790254 w 12192000"/>
              <a:gd name="connsiteY40" fmla="*/ 850971 h 2371049"/>
              <a:gd name="connsiteX41" fmla="*/ 9790254 w 12192000"/>
              <a:gd name="connsiteY41" fmla="*/ 1073344 h 2371049"/>
              <a:gd name="connsiteX42" fmla="*/ 9846285 w 12192000"/>
              <a:gd name="connsiteY42" fmla="*/ 1075095 h 2371049"/>
              <a:gd name="connsiteX43" fmla="*/ 9902899 w 12192000"/>
              <a:gd name="connsiteY43" fmla="*/ 1076846 h 2371049"/>
              <a:gd name="connsiteX44" fmla="*/ 9959514 w 12192000"/>
              <a:gd name="connsiteY44" fmla="*/ 1078597 h 2371049"/>
              <a:gd name="connsiteX45" fmla="*/ 10014961 w 12192000"/>
              <a:gd name="connsiteY45" fmla="*/ 1080932 h 2371049"/>
              <a:gd name="connsiteX46" fmla="*/ 10071576 w 12192000"/>
              <a:gd name="connsiteY46" fmla="*/ 1084434 h 2371049"/>
              <a:gd name="connsiteX47" fmla="*/ 10127607 w 12192000"/>
              <a:gd name="connsiteY47" fmla="*/ 1087352 h 2371049"/>
              <a:gd name="connsiteX48" fmla="*/ 10184222 w 12192000"/>
              <a:gd name="connsiteY48" fmla="*/ 1090854 h 2371049"/>
              <a:gd name="connsiteX49" fmla="*/ 10240253 w 12192000"/>
              <a:gd name="connsiteY49" fmla="*/ 1094940 h 2371049"/>
              <a:gd name="connsiteX50" fmla="*/ 10240253 w 12192000"/>
              <a:gd name="connsiteY50" fmla="*/ 961282 h 2371049"/>
              <a:gd name="connsiteX51" fmla="*/ 10218657 w 12192000"/>
              <a:gd name="connsiteY51" fmla="*/ 963617 h 2371049"/>
              <a:gd name="connsiteX52" fmla="*/ 10195311 w 12192000"/>
              <a:gd name="connsiteY52" fmla="*/ 966535 h 2371049"/>
              <a:gd name="connsiteX53" fmla="*/ 10173716 w 12192000"/>
              <a:gd name="connsiteY53" fmla="*/ 970037 h 2371049"/>
              <a:gd name="connsiteX54" fmla="*/ 10151537 w 12192000"/>
              <a:gd name="connsiteY54" fmla="*/ 972372 h 2371049"/>
              <a:gd name="connsiteX55" fmla="*/ 10129358 w 12192000"/>
              <a:gd name="connsiteY55" fmla="*/ 975290 h 2371049"/>
              <a:gd name="connsiteX56" fmla="*/ 10106595 w 12192000"/>
              <a:gd name="connsiteY56" fmla="*/ 978208 h 2371049"/>
              <a:gd name="connsiteX57" fmla="*/ 10084416 w 12192000"/>
              <a:gd name="connsiteY57" fmla="*/ 981127 h 2371049"/>
              <a:gd name="connsiteX58" fmla="*/ 10062238 w 12192000"/>
              <a:gd name="connsiteY58" fmla="*/ 985212 h 2371049"/>
              <a:gd name="connsiteX59" fmla="*/ 10077413 w 12192000"/>
              <a:gd name="connsiteY59" fmla="*/ 958364 h 2371049"/>
              <a:gd name="connsiteX60" fmla="*/ 10092588 w 12192000"/>
              <a:gd name="connsiteY60" fmla="*/ 931516 h 2371049"/>
              <a:gd name="connsiteX61" fmla="*/ 10107763 w 12192000"/>
              <a:gd name="connsiteY61" fmla="*/ 905251 h 2371049"/>
              <a:gd name="connsiteX62" fmla="*/ 10122938 w 12192000"/>
              <a:gd name="connsiteY62" fmla="*/ 878403 h 2371049"/>
              <a:gd name="connsiteX63" fmla="*/ 10138697 w 12192000"/>
              <a:gd name="connsiteY63" fmla="*/ 852139 h 2371049"/>
              <a:gd name="connsiteX64" fmla="*/ 10153872 w 12192000"/>
              <a:gd name="connsiteY64" fmla="*/ 825874 h 2371049"/>
              <a:gd name="connsiteX65" fmla="*/ 10169047 w 12192000"/>
              <a:gd name="connsiteY65" fmla="*/ 799609 h 2371049"/>
              <a:gd name="connsiteX66" fmla="*/ 10184222 w 12192000"/>
              <a:gd name="connsiteY66" fmla="*/ 773345 h 2371049"/>
              <a:gd name="connsiteX67" fmla="*/ 10164961 w 12192000"/>
              <a:gd name="connsiteY67" fmla="*/ 775680 h 2371049"/>
              <a:gd name="connsiteX68" fmla="*/ 10146868 w 12192000"/>
              <a:gd name="connsiteY68" fmla="*/ 777430 h 2371049"/>
              <a:gd name="connsiteX69" fmla="*/ 10127607 w 12192000"/>
              <a:gd name="connsiteY69" fmla="*/ 780932 h 2371049"/>
              <a:gd name="connsiteX70" fmla="*/ 10108930 w 12192000"/>
              <a:gd name="connsiteY70" fmla="*/ 783267 h 2371049"/>
              <a:gd name="connsiteX71" fmla="*/ 10122354 w 12192000"/>
              <a:gd name="connsiteY71" fmla="*/ 759337 h 2371049"/>
              <a:gd name="connsiteX72" fmla="*/ 10136362 w 12192000"/>
              <a:gd name="connsiteY72" fmla="*/ 735991 h 2371049"/>
              <a:gd name="connsiteX73" fmla="*/ 10149786 w 12192000"/>
              <a:gd name="connsiteY73" fmla="*/ 712061 h 2371049"/>
              <a:gd name="connsiteX74" fmla="*/ 10163794 w 12192000"/>
              <a:gd name="connsiteY74" fmla="*/ 688715 h 2371049"/>
              <a:gd name="connsiteX75" fmla="*/ 10177218 w 12192000"/>
              <a:gd name="connsiteY75" fmla="*/ 664785 h 2371049"/>
              <a:gd name="connsiteX76" fmla="*/ 10191226 w 12192000"/>
              <a:gd name="connsiteY76" fmla="*/ 641439 h 2371049"/>
              <a:gd name="connsiteX77" fmla="*/ 10204650 w 12192000"/>
              <a:gd name="connsiteY77" fmla="*/ 617509 h 2371049"/>
              <a:gd name="connsiteX78" fmla="*/ 10218657 w 12192000"/>
              <a:gd name="connsiteY78" fmla="*/ 594162 h 2371049"/>
              <a:gd name="connsiteX79" fmla="*/ 10206401 w 12192000"/>
              <a:gd name="connsiteY79" fmla="*/ 595330 h 2371049"/>
              <a:gd name="connsiteX80" fmla="*/ 10194728 w 12192000"/>
              <a:gd name="connsiteY80" fmla="*/ 597081 h 2371049"/>
              <a:gd name="connsiteX81" fmla="*/ 10182471 w 12192000"/>
              <a:gd name="connsiteY81" fmla="*/ 598248 h 2371049"/>
              <a:gd name="connsiteX82" fmla="*/ 10170214 w 12192000"/>
              <a:gd name="connsiteY82" fmla="*/ 599999 h 2371049"/>
              <a:gd name="connsiteX83" fmla="*/ 10185389 w 12192000"/>
              <a:gd name="connsiteY83" fmla="*/ 574318 h 2371049"/>
              <a:gd name="connsiteX84" fmla="*/ 10201148 w 12192000"/>
              <a:gd name="connsiteY84" fmla="*/ 549221 h 2371049"/>
              <a:gd name="connsiteX85" fmla="*/ 10215156 w 12192000"/>
              <a:gd name="connsiteY85" fmla="*/ 522956 h 2371049"/>
              <a:gd name="connsiteX86" fmla="*/ 10230331 w 12192000"/>
              <a:gd name="connsiteY86" fmla="*/ 497275 h 2371049"/>
              <a:gd name="connsiteX87" fmla="*/ 10244922 w 12192000"/>
              <a:gd name="connsiteY87" fmla="*/ 472178 h 2371049"/>
              <a:gd name="connsiteX88" fmla="*/ 10260097 w 12192000"/>
              <a:gd name="connsiteY88" fmla="*/ 445914 h 2371049"/>
              <a:gd name="connsiteX89" fmla="*/ 10275856 w 12192000"/>
              <a:gd name="connsiteY89" fmla="*/ 420816 h 2371049"/>
              <a:gd name="connsiteX90" fmla="*/ 10289864 w 12192000"/>
              <a:gd name="connsiteY90" fmla="*/ 395136 h 2371049"/>
              <a:gd name="connsiteX91" fmla="*/ 10305039 w 12192000"/>
              <a:gd name="connsiteY91" fmla="*/ 423151 h 2371049"/>
              <a:gd name="connsiteX92" fmla="*/ 10320797 w 12192000"/>
              <a:gd name="connsiteY92" fmla="*/ 451167 h 2371049"/>
              <a:gd name="connsiteX93" fmla="*/ 10334805 w 12192000"/>
              <a:gd name="connsiteY93" fmla="*/ 478598 h 2371049"/>
              <a:gd name="connsiteX94" fmla="*/ 10349980 w 12192000"/>
              <a:gd name="connsiteY94" fmla="*/ 507198 h 2371049"/>
              <a:gd name="connsiteX95" fmla="*/ 10365739 w 12192000"/>
              <a:gd name="connsiteY95" fmla="*/ 535213 h 2371049"/>
              <a:gd name="connsiteX96" fmla="*/ 10379747 w 12192000"/>
              <a:gd name="connsiteY96" fmla="*/ 563229 h 2371049"/>
              <a:gd name="connsiteX97" fmla="*/ 10394922 w 12192000"/>
              <a:gd name="connsiteY97" fmla="*/ 591828 h 2371049"/>
              <a:gd name="connsiteX98" fmla="*/ 10409513 w 12192000"/>
              <a:gd name="connsiteY98" fmla="*/ 619843 h 2371049"/>
              <a:gd name="connsiteX99" fmla="*/ 10398424 w 12192000"/>
              <a:gd name="connsiteY99" fmla="*/ 616341 h 2371049"/>
              <a:gd name="connsiteX100" fmla="*/ 10386167 w 12192000"/>
              <a:gd name="connsiteY100" fmla="*/ 612839 h 2371049"/>
              <a:gd name="connsiteX101" fmla="*/ 10373910 w 12192000"/>
              <a:gd name="connsiteY101" fmla="*/ 609337 h 2371049"/>
              <a:gd name="connsiteX102" fmla="*/ 10362237 w 12192000"/>
              <a:gd name="connsiteY102" fmla="*/ 606419 h 2371049"/>
              <a:gd name="connsiteX103" fmla="*/ 10376245 w 12192000"/>
              <a:gd name="connsiteY103" fmla="*/ 632100 h 2371049"/>
              <a:gd name="connsiteX104" fmla="*/ 10389669 w 12192000"/>
              <a:gd name="connsiteY104" fmla="*/ 657781 h 2371049"/>
              <a:gd name="connsiteX105" fmla="*/ 10403677 w 12192000"/>
              <a:gd name="connsiteY105" fmla="*/ 682878 h 2371049"/>
              <a:gd name="connsiteX106" fmla="*/ 10417101 w 12192000"/>
              <a:gd name="connsiteY106" fmla="*/ 709143 h 2371049"/>
              <a:gd name="connsiteX107" fmla="*/ 10431108 w 12192000"/>
              <a:gd name="connsiteY107" fmla="*/ 734824 h 2371049"/>
              <a:gd name="connsiteX108" fmla="*/ 10444533 w 12192000"/>
              <a:gd name="connsiteY108" fmla="*/ 761088 h 2371049"/>
              <a:gd name="connsiteX109" fmla="*/ 10458540 w 12192000"/>
              <a:gd name="connsiteY109" fmla="*/ 787353 h 2371049"/>
              <a:gd name="connsiteX110" fmla="*/ 10471964 w 12192000"/>
              <a:gd name="connsiteY110" fmla="*/ 813617 h 2371049"/>
              <a:gd name="connsiteX111" fmla="*/ 10453287 w 12192000"/>
              <a:gd name="connsiteY111" fmla="*/ 807197 h 2371049"/>
              <a:gd name="connsiteX112" fmla="*/ 10434027 w 12192000"/>
              <a:gd name="connsiteY112" fmla="*/ 801944 h 2371049"/>
              <a:gd name="connsiteX113" fmla="*/ 10414766 w 12192000"/>
              <a:gd name="connsiteY113" fmla="*/ 796108 h 2371049"/>
              <a:gd name="connsiteX114" fmla="*/ 10396089 w 12192000"/>
              <a:gd name="connsiteY114" fmla="*/ 790855 h 2371049"/>
              <a:gd name="connsiteX115" fmla="*/ 10411264 w 12192000"/>
              <a:gd name="connsiteY115" fmla="*/ 819454 h 2371049"/>
              <a:gd name="connsiteX116" fmla="*/ 10427023 w 12192000"/>
              <a:gd name="connsiteY116" fmla="*/ 848637 h 2371049"/>
              <a:gd name="connsiteX117" fmla="*/ 10442198 w 12192000"/>
              <a:gd name="connsiteY117" fmla="*/ 877819 h 2371049"/>
              <a:gd name="connsiteX118" fmla="*/ 10457957 w 12192000"/>
              <a:gd name="connsiteY118" fmla="*/ 906419 h 2371049"/>
              <a:gd name="connsiteX119" fmla="*/ 10473132 w 12192000"/>
              <a:gd name="connsiteY119" fmla="*/ 935601 h 2371049"/>
              <a:gd name="connsiteX120" fmla="*/ 10488307 w 12192000"/>
              <a:gd name="connsiteY120" fmla="*/ 964784 h 2371049"/>
              <a:gd name="connsiteX121" fmla="*/ 10503482 w 12192000"/>
              <a:gd name="connsiteY121" fmla="*/ 993383 h 2371049"/>
              <a:gd name="connsiteX122" fmla="*/ 10518657 w 12192000"/>
              <a:gd name="connsiteY122" fmla="*/ 1022566 h 2371049"/>
              <a:gd name="connsiteX123" fmla="*/ 10496478 w 12192000"/>
              <a:gd name="connsiteY123" fmla="*/ 1015562 h 2371049"/>
              <a:gd name="connsiteX124" fmla="*/ 10473715 w 12192000"/>
              <a:gd name="connsiteY124" fmla="*/ 1008558 h 2371049"/>
              <a:gd name="connsiteX125" fmla="*/ 10451536 w 12192000"/>
              <a:gd name="connsiteY125" fmla="*/ 1002138 h 2371049"/>
              <a:gd name="connsiteX126" fmla="*/ 10429357 w 12192000"/>
              <a:gd name="connsiteY126" fmla="*/ 995718 h 2371049"/>
              <a:gd name="connsiteX127" fmla="*/ 10407179 w 12192000"/>
              <a:gd name="connsiteY127" fmla="*/ 988714 h 2371049"/>
              <a:gd name="connsiteX128" fmla="*/ 10384416 w 12192000"/>
              <a:gd name="connsiteY128" fmla="*/ 982294 h 2371049"/>
              <a:gd name="connsiteX129" fmla="*/ 10362237 w 12192000"/>
              <a:gd name="connsiteY129" fmla="*/ 975874 h 2371049"/>
              <a:gd name="connsiteX130" fmla="*/ 10340058 w 12192000"/>
              <a:gd name="connsiteY130" fmla="*/ 970037 h 2371049"/>
              <a:gd name="connsiteX131" fmla="*/ 10340058 w 12192000"/>
              <a:gd name="connsiteY131" fmla="*/ 1103111 h 2371049"/>
              <a:gd name="connsiteX132" fmla="*/ 10386167 w 12192000"/>
              <a:gd name="connsiteY132" fmla="*/ 1107780 h 2371049"/>
              <a:gd name="connsiteX133" fmla="*/ 10431692 w 12192000"/>
              <a:gd name="connsiteY133" fmla="*/ 1111866 h 2371049"/>
              <a:gd name="connsiteX134" fmla="*/ 10476634 w 12192000"/>
              <a:gd name="connsiteY134" fmla="*/ 1117118 h 2371049"/>
              <a:gd name="connsiteX135" fmla="*/ 10522742 w 12192000"/>
              <a:gd name="connsiteY135" fmla="*/ 1121788 h 2371049"/>
              <a:gd name="connsiteX136" fmla="*/ 10568268 w 12192000"/>
              <a:gd name="connsiteY136" fmla="*/ 1127041 h 2371049"/>
              <a:gd name="connsiteX137" fmla="*/ 10613793 w 12192000"/>
              <a:gd name="connsiteY137" fmla="*/ 1132877 h 2371049"/>
              <a:gd name="connsiteX138" fmla="*/ 10659902 w 12192000"/>
              <a:gd name="connsiteY138" fmla="*/ 1139297 h 2371049"/>
              <a:gd name="connsiteX139" fmla="*/ 10705427 w 12192000"/>
              <a:gd name="connsiteY139" fmla="*/ 1145134 h 2371049"/>
              <a:gd name="connsiteX140" fmla="*/ 10705427 w 12192000"/>
              <a:gd name="connsiteY140" fmla="*/ 1059336 h 2371049"/>
              <a:gd name="connsiteX141" fmla="*/ 10680330 w 12192000"/>
              <a:gd name="connsiteY141" fmla="*/ 1060504 h 2371049"/>
              <a:gd name="connsiteX142" fmla="*/ 10655233 w 12192000"/>
              <a:gd name="connsiteY142" fmla="*/ 1062255 h 2371049"/>
              <a:gd name="connsiteX143" fmla="*/ 10630135 w 12192000"/>
              <a:gd name="connsiteY143" fmla="*/ 1063422 h 2371049"/>
              <a:gd name="connsiteX144" fmla="*/ 10603871 w 12192000"/>
              <a:gd name="connsiteY144" fmla="*/ 1065757 h 2371049"/>
              <a:gd name="connsiteX145" fmla="*/ 10613209 w 12192000"/>
              <a:gd name="connsiteY145" fmla="*/ 1051165 h 2371049"/>
              <a:gd name="connsiteX146" fmla="*/ 10621380 w 12192000"/>
              <a:gd name="connsiteY146" fmla="*/ 1037158 h 2371049"/>
              <a:gd name="connsiteX147" fmla="*/ 10630719 w 12192000"/>
              <a:gd name="connsiteY147" fmla="*/ 1022566 h 2371049"/>
              <a:gd name="connsiteX148" fmla="*/ 10638890 w 12192000"/>
              <a:gd name="connsiteY148" fmla="*/ 1007975 h 2371049"/>
              <a:gd name="connsiteX149" fmla="*/ 10647645 w 12192000"/>
              <a:gd name="connsiteY149" fmla="*/ 993383 h 2371049"/>
              <a:gd name="connsiteX150" fmla="*/ 10656400 w 12192000"/>
              <a:gd name="connsiteY150" fmla="*/ 979959 h 2371049"/>
              <a:gd name="connsiteX151" fmla="*/ 10665155 w 12192000"/>
              <a:gd name="connsiteY151" fmla="*/ 965368 h 2371049"/>
              <a:gd name="connsiteX152" fmla="*/ 10673326 w 12192000"/>
              <a:gd name="connsiteY152" fmla="*/ 950776 h 2371049"/>
              <a:gd name="connsiteX153" fmla="*/ 10662820 w 12192000"/>
              <a:gd name="connsiteY153" fmla="*/ 951360 h 2371049"/>
              <a:gd name="connsiteX154" fmla="*/ 10651731 w 12192000"/>
              <a:gd name="connsiteY154" fmla="*/ 952527 h 2371049"/>
              <a:gd name="connsiteX155" fmla="*/ 10641225 w 12192000"/>
              <a:gd name="connsiteY155" fmla="*/ 953111 h 2371049"/>
              <a:gd name="connsiteX156" fmla="*/ 10630719 w 12192000"/>
              <a:gd name="connsiteY156" fmla="*/ 953111 h 2371049"/>
              <a:gd name="connsiteX157" fmla="*/ 10645894 w 12192000"/>
              <a:gd name="connsiteY157" fmla="*/ 928014 h 2371049"/>
              <a:gd name="connsiteX158" fmla="*/ 10661653 w 12192000"/>
              <a:gd name="connsiteY158" fmla="*/ 901749 h 2371049"/>
              <a:gd name="connsiteX159" fmla="*/ 10677411 w 12192000"/>
              <a:gd name="connsiteY159" fmla="*/ 876068 h 2371049"/>
              <a:gd name="connsiteX160" fmla="*/ 10693170 w 12192000"/>
              <a:gd name="connsiteY160" fmla="*/ 850971 h 2371049"/>
              <a:gd name="connsiteX161" fmla="*/ 10686166 w 12192000"/>
              <a:gd name="connsiteY161" fmla="*/ 850971 h 2371049"/>
              <a:gd name="connsiteX162" fmla="*/ 10679162 w 12192000"/>
              <a:gd name="connsiteY162" fmla="*/ 851555 h 2371049"/>
              <a:gd name="connsiteX163" fmla="*/ 10672742 w 12192000"/>
              <a:gd name="connsiteY163" fmla="*/ 851555 h 2371049"/>
              <a:gd name="connsiteX164" fmla="*/ 10665738 w 12192000"/>
              <a:gd name="connsiteY164" fmla="*/ 852139 h 2371049"/>
              <a:gd name="connsiteX165" fmla="*/ 10682664 w 12192000"/>
              <a:gd name="connsiteY165" fmla="*/ 824123 h 2371049"/>
              <a:gd name="connsiteX166" fmla="*/ 10700174 w 12192000"/>
              <a:gd name="connsiteY166" fmla="*/ 796108 h 2371049"/>
              <a:gd name="connsiteX167" fmla="*/ 10716516 w 12192000"/>
              <a:gd name="connsiteY167" fmla="*/ 768676 h 2371049"/>
              <a:gd name="connsiteX168" fmla="*/ 10733442 w 12192000"/>
              <a:gd name="connsiteY168" fmla="*/ 740076 h 2371049"/>
              <a:gd name="connsiteX169" fmla="*/ 10742197 w 12192000"/>
              <a:gd name="connsiteY169" fmla="*/ 757003 h 2371049"/>
              <a:gd name="connsiteX170" fmla="*/ 10750369 w 12192000"/>
              <a:gd name="connsiteY170" fmla="*/ 773345 h 2371049"/>
              <a:gd name="connsiteX171" fmla="*/ 10758540 w 12192000"/>
              <a:gd name="connsiteY171" fmla="*/ 789687 h 2371049"/>
              <a:gd name="connsiteX172" fmla="*/ 10767878 w 12192000"/>
              <a:gd name="connsiteY172" fmla="*/ 806030 h 2371049"/>
              <a:gd name="connsiteX173" fmla="*/ 10776049 w 12192000"/>
              <a:gd name="connsiteY173" fmla="*/ 822956 h 2371049"/>
              <a:gd name="connsiteX174" fmla="*/ 10784804 w 12192000"/>
              <a:gd name="connsiteY174" fmla="*/ 838714 h 2371049"/>
              <a:gd name="connsiteX175" fmla="*/ 10792975 w 12192000"/>
              <a:gd name="connsiteY175" fmla="*/ 855640 h 2371049"/>
              <a:gd name="connsiteX176" fmla="*/ 10801147 w 12192000"/>
              <a:gd name="connsiteY176" fmla="*/ 871399 h 2371049"/>
              <a:gd name="connsiteX177" fmla="*/ 10794726 w 12192000"/>
              <a:gd name="connsiteY177" fmla="*/ 869065 h 2371049"/>
              <a:gd name="connsiteX178" fmla="*/ 10787723 w 12192000"/>
              <a:gd name="connsiteY178" fmla="*/ 866730 h 2371049"/>
              <a:gd name="connsiteX179" fmla="*/ 10780719 w 12192000"/>
              <a:gd name="connsiteY179" fmla="*/ 864395 h 2371049"/>
              <a:gd name="connsiteX180" fmla="*/ 10774882 w 12192000"/>
              <a:gd name="connsiteY180" fmla="*/ 862061 h 2371049"/>
              <a:gd name="connsiteX181" fmla="*/ 10782470 w 12192000"/>
              <a:gd name="connsiteY181" fmla="*/ 877819 h 2371049"/>
              <a:gd name="connsiteX182" fmla="*/ 10790057 w 12192000"/>
              <a:gd name="connsiteY182" fmla="*/ 892994 h 2371049"/>
              <a:gd name="connsiteX183" fmla="*/ 10797645 w 12192000"/>
              <a:gd name="connsiteY183" fmla="*/ 907586 h 2371049"/>
              <a:gd name="connsiteX184" fmla="*/ 10805232 w 12192000"/>
              <a:gd name="connsiteY184" fmla="*/ 922761 h 2371049"/>
              <a:gd name="connsiteX185" fmla="*/ 10813403 w 12192000"/>
              <a:gd name="connsiteY185" fmla="*/ 937936 h 2371049"/>
              <a:gd name="connsiteX186" fmla="*/ 10820991 w 12192000"/>
              <a:gd name="connsiteY186" fmla="*/ 953111 h 2371049"/>
              <a:gd name="connsiteX187" fmla="*/ 10828578 w 12192000"/>
              <a:gd name="connsiteY187" fmla="*/ 968286 h 2371049"/>
              <a:gd name="connsiteX188" fmla="*/ 10836166 w 12192000"/>
              <a:gd name="connsiteY188" fmla="*/ 983461 h 2371049"/>
              <a:gd name="connsiteX189" fmla="*/ 10825660 w 12192000"/>
              <a:gd name="connsiteY189" fmla="*/ 979959 h 2371049"/>
              <a:gd name="connsiteX190" fmla="*/ 10815154 w 12192000"/>
              <a:gd name="connsiteY190" fmla="*/ 975874 h 2371049"/>
              <a:gd name="connsiteX191" fmla="*/ 10804649 w 12192000"/>
              <a:gd name="connsiteY191" fmla="*/ 972372 h 2371049"/>
              <a:gd name="connsiteX192" fmla="*/ 10793559 w 12192000"/>
              <a:gd name="connsiteY192" fmla="*/ 968286 h 2371049"/>
              <a:gd name="connsiteX193" fmla="*/ 10802314 w 12192000"/>
              <a:gd name="connsiteY193" fmla="*/ 985212 h 2371049"/>
              <a:gd name="connsiteX194" fmla="*/ 10810485 w 12192000"/>
              <a:gd name="connsiteY194" fmla="*/ 1002138 h 2371049"/>
              <a:gd name="connsiteX195" fmla="*/ 10819824 w 12192000"/>
              <a:gd name="connsiteY195" fmla="*/ 1018481 h 2371049"/>
              <a:gd name="connsiteX196" fmla="*/ 10827995 w 12192000"/>
              <a:gd name="connsiteY196" fmla="*/ 1035407 h 2371049"/>
              <a:gd name="connsiteX197" fmla="*/ 10837333 w 12192000"/>
              <a:gd name="connsiteY197" fmla="*/ 1052333 h 2371049"/>
              <a:gd name="connsiteX198" fmla="*/ 10845505 w 12192000"/>
              <a:gd name="connsiteY198" fmla="*/ 1068675 h 2371049"/>
              <a:gd name="connsiteX199" fmla="*/ 10853676 w 12192000"/>
              <a:gd name="connsiteY199" fmla="*/ 1086768 h 2371049"/>
              <a:gd name="connsiteX200" fmla="*/ 10863014 w 12192000"/>
              <a:gd name="connsiteY200" fmla="*/ 1103111 h 2371049"/>
              <a:gd name="connsiteX201" fmla="*/ 10837917 w 12192000"/>
              <a:gd name="connsiteY201" fmla="*/ 1094356 h 2371049"/>
              <a:gd name="connsiteX202" fmla="*/ 10812236 w 12192000"/>
              <a:gd name="connsiteY202" fmla="*/ 1085017 h 2371049"/>
              <a:gd name="connsiteX203" fmla="*/ 10787139 w 12192000"/>
              <a:gd name="connsiteY203" fmla="*/ 1076846 h 2371049"/>
              <a:gd name="connsiteX204" fmla="*/ 10761458 w 12192000"/>
              <a:gd name="connsiteY204" fmla="*/ 1067508 h 2371049"/>
              <a:gd name="connsiteX205" fmla="*/ 10761458 w 12192000"/>
              <a:gd name="connsiteY205" fmla="*/ 1153305 h 2371049"/>
              <a:gd name="connsiteX206" fmla="*/ 10808734 w 12192000"/>
              <a:gd name="connsiteY206" fmla="*/ 1160309 h 2371049"/>
              <a:gd name="connsiteX207" fmla="*/ 10856010 w 12192000"/>
              <a:gd name="connsiteY207" fmla="*/ 1167897 h 2371049"/>
              <a:gd name="connsiteX208" fmla="*/ 10903287 w 12192000"/>
              <a:gd name="connsiteY208" fmla="*/ 1175484 h 2371049"/>
              <a:gd name="connsiteX209" fmla="*/ 10949979 w 12192000"/>
              <a:gd name="connsiteY209" fmla="*/ 1184239 h 2371049"/>
              <a:gd name="connsiteX210" fmla="*/ 10997255 w 12192000"/>
              <a:gd name="connsiteY210" fmla="*/ 1192410 h 2371049"/>
              <a:gd name="connsiteX211" fmla="*/ 11044531 w 12192000"/>
              <a:gd name="connsiteY211" fmla="*/ 1201749 h 2371049"/>
              <a:gd name="connsiteX212" fmla="*/ 11091808 w 12192000"/>
              <a:gd name="connsiteY212" fmla="*/ 1210503 h 2371049"/>
              <a:gd name="connsiteX213" fmla="*/ 11139084 w 12192000"/>
              <a:gd name="connsiteY213" fmla="*/ 1219842 h 2371049"/>
              <a:gd name="connsiteX214" fmla="*/ 11139084 w 12192000"/>
              <a:gd name="connsiteY214" fmla="*/ 998053 h 2371049"/>
              <a:gd name="connsiteX215" fmla="*/ 11105232 w 12192000"/>
              <a:gd name="connsiteY215" fmla="*/ 997469 h 2371049"/>
              <a:gd name="connsiteX216" fmla="*/ 11072547 w 12192000"/>
              <a:gd name="connsiteY216" fmla="*/ 997469 h 2371049"/>
              <a:gd name="connsiteX217" fmla="*/ 11039278 w 12192000"/>
              <a:gd name="connsiteY217" fmla="*/ 997469 h 2371049"/>
              <a:gd name="connsiteX218" fmla="*/ 11005426 w 12192000"/>
              <a:gd name="connsiteY218" fmla="*/ 998053 h 2371049"/>
              <a:gd name="connsiteX219" fmla="*/ 10972742 w 12192000"/>
              <a:gd name="connsiteY219" fmla="*/ 998053 h 2371049"/>
              <a:gd name="connsiteX220" fmla="*/ 10939473 w 12192000"/>
              <a:gd name="connsiteY220" fmla="*/ 998636 h 2371049"/>
              <a:gd name="connsiteX221" fmla="*/ 10905621 w 12192000"/>
              <a:gd name="connsiteY221" fmla="*/ 999804 h 2371049"/>
              <a:gd name="connsiteX222" fmla="*/ 10872936 w 12192000"/>
              <a:gd name="connsiteY222" fmla="*/ 1000387 h 2371049"/>
              <a:gd name="connsiteX223" fmla="*/ 10895115 w 12192000"/>
              <a:gd name="connsiteY223" fmla="*/ 963033 h 2371049"/>
              <a:gd name="connsiteX224" fmla="*/ 10917878 w 12192000"/>
              <a:gd name="connsiteY224" fmla="*/ 926263 h 2371049"/>
              <a:gd name="connsiteX225" fmla="*/ 10940641 w 12192000"/>
              <a:gd name="connsiteY225" fmla="*/ 890076 h 2371049"/>
              <a:gd name="connsiteX226" fmla="*/ 10963403 w 12192000"/>
              <a:gd name="connsiteY226" fmla="*/ 853306 h 2371049"/>
              <a:gd name="connsiteX227" fmla="*/ 10986749 w 12192000"/>
              <a:gd name="connsiteY227" fmla="*/ 815952 h 2371049"/>
              <a:gd name="connsiteX228" fmla="*/ 11009512 w 12192000"/>
              <a:gd name="connsiteY228" fmla="*/ 779181 h 2371049"/>
              <a:gd name="connsiteX229" fmla="*/ 11032275 w 12192000"/>
              <a:gd name="connsiteY229" fmla="*/ 743578 h 2371049"/>
              <a:gd name="connsiteX230" fmla="*/ 11055037 w 12192000"/>
              <a:gd name="connsiteY230" fmla="*/ 706808 h 2371049"/>
              <a:gd name="connsiteX231" fmla="*/ 11027022 w 12192000"/>
              <a:gd name="connsiteY231" fmla="*/ 706808 h 2371049"/>
              <a:gd name="connsiteX232" fmla="*/ 10998423 w 12192000"/>
              <a:gd name="connsiteY232" fmla="*/ 706808 h 2371049"/>
              <a:gd name="connsiteX233" fmla="*/ 10970407 w 12192000"/>
              <a:gd name="connsiteY233" fmla="*/ 707392 h 2371049"/>
              <a:gd name="connsiteX234" fmla="*/ 10942391 w 12192000"/>
              <a:gd name="connsiteY234" fmla="*/ 707392 h 2371049"/>
              <a:gd name="connsiteX235" fmla="*/ 10962236 w 12192000"/>
              <a:gd name="connsiteY235" fmla="*/ 674707 h 2371049"/>
              <a:gd name="connsiteX236" fmla="*/ 10982664 w 12192000"/>
              <a:gd name="connsiteY236" fmla="*/ 642022 h 2371049"/>
              <a:gd name="connsiteX237" fmla="*/ 11003092 w 12192000"/>
              <a:gd name="connsiteY237" fmla="*/ 609337 h 2371049"/>
              <a:gd name="connsiteX238" fmla="*/ 11024103 w 12192000"/>
              <a:gd name="connsiteY238" fmla="*/ 576653 h 2371049"/>
              <a:gd name="connsiteX239" fmla="*/ 11044531 w 12192000"/>
              <a:gd name="connsiteY239" fmla="*/ 543384 h 2371049"/>
              <a:gd name="connsiteX240" fmla="*/ 11064959 w 12192000"/>
              <a:gd name="connsiteY240" fmla="*/ 510700 h 2371049"/>
              <a:gd name="connsiteX241" fmla="*/ 11085387 w 12192000"/>
              <a:gd name="connsiteY241" fmla="*/ 478598 h 2371049"/>
              <a:gd name="connsiteX242" fmla="*/ 11105232 w 12192000"/>
              <a:gd name="connsiteY242" fmla="*/ 445914 h 2371049"/>
              <a:gd name="connsiteX243" fmla="*/ 11087722 w 12192000"/>
              <a:gd name="connsiteY243" fmla="*/ 445914 h 2371049"/>
              <a:gd name="connsiteX244" fmla="*/ 11070212 w 12192000"/>
              <a:gd name="connsiteY244" fmla="*/ 445914 h 2371049"/>
              <a:gd name="connsiteX245" fmla="*/ 11052119 w 12192000"/>
              <a:gd name="connsiteY245" fmla="*/ 445914 h 2371049"/>
              <a:gd name="connsiteX246" fmla="*/ 11034609 w 12192000"/>
              <a:gd name="connsiteY246" fmla="*/ 445914 h 2371049"/>
              <a:gd name="connsiteX247" fmla="*/ 11056788 w 12192000"/>
              <a:gd name="connsiteY247" fmla="*/ 410311 h 2371049"/>
              <a:gd name="connsiteX248" fmla="*/ 11079551 w 12192000"/>
              <a:gd name="connsiteY248" fmla="*/ 375291 h 2371049"/>
              <a:gd name="connsiteX249" fmla="*/ 11101730 w 12192000"/>
              <a:gd name="connsiteY249" fmla="*/ 339105 h 2371049"/>
              <a:gd name="connsiteX250" fmla="*/ 11123909 w 12192000"/>
              <a:gd name="connsiteY250" fmla="*/ 304085 h 2371049"/>
              <a:gd name="connsiteX251" fmla="*/ 11145504 w 12192000"/>
              <a:gd name="connsiteY251" fmla="*/ 269066 h 2371049"/>
              <a:gd name="connsiteX252" fmla="*/ 11168850 w 12192000"/>
              <a:gd name="connsiteY252" fmla="*/ 233463 h 2371049"/>
              <a:gd name="connsiteX253" fmla="*/ 11190445 w 12192000"/>
              <a:gd name="connsiteY253" fmla="*/ 198443 h 2371049"/>
              <a:gd name="connsiteX254" fmla="*/ 11212624 w 12192000"/>
              <a:gd name="connsiteY254" fmla="*/ 163424 h 2371049"/>
              <a:gd name="connsiteX255" fmla="*/ 11235971 w 12192000"/>
              <a:gd name="connsiteY255" fmla="*/ 208366 h 2371049"/>
              <a:gd name="connsiteX256" fmla="*/ 11257566 w 12192000"/>
              <a:gd name="connsiteY256" fmla="*/ 253307 h 2371049"/>
              <a:gd name="connsiteX257" fmla="*/ 11279745 w 12192000"/>
              <a:gd name="connsiteY257" fmla="*/ 298249 h 2371049"/>
              <a:gd name="connsiteX258" fmla="*/ 11301924 w 12192000"/>
              <a:gd name="connsiteY258" fmla="*/ 343190 h 2371049"/>
              <a:gd name="connsiteX259" fmla="*/ 11324686 w 12192000"/>
              <a:gd name="connsiteY259" fmla="*/ 388132 h 2371049"/>
              <a:gd name="connsiteX260" fmla="*/ 11346865 w 12192000"/>
              <a:gd name="connsiteY260" fmla="*/ 433657 h 2371049"/>
              <a:gd name="connsiteX261" fmla="*/ 11369044 w 12192000"/>
              <a:gd name="connsiteY261" fmla="*/ 478598 h 2371049"/>
              <a:gd name="connsiteX262" fmla="*/ 11391223 w 12192000"/>
              <a:gd name="connsiteY262" fmla="*/ 524707 h 2371049"/>
              <a:gd name="connsiteX263" fmla="*/ 11373714 w 12192000"/>
              <a:gd name="connsiteY263" fmla="*/ 515952 h 2371049"/>
              <a:gd name="connsiteX264" fmla="*/ 11356204 w 12192000"/>
              <a:gd name="connsiteY264" fmla="*/ 508365 h 2371049"/>
              <a:gd name="connsiteX265" fmla="*/ 11337527 w 12192000"/>
              <a:gd name="connsiteY265" fmla="*/ 500777 h 2371049"/>
              <a:gd name="connsiteX266" fmla="*/ 11320017 w 12192000"/>
              <a:gd name="connsiteY266" fmla="*/ 493190 h 2371049"/>
              <a:gd name="connsiteX267" fmla="*/ 11341029 w 12192000"/>
              <a:gd name="connsiteY267" fmla="*/ 534629 h 2371049"/>
              <a:gd name="connsiteX268" fmla="*/ 11361457 w 12192000"/>
              <a:gd name="connsiteY268" fmla="*/ 576653 h 2371049"/>
              <a:gd name="connsiteX269" fmla="*/ 11381885 w 12192000"/>
              <a:gd name="connsiteY269" fmla="*/ 617509 h 2371049"/>
              <a:gd name="connsiteX270" fmla="*/ 11401729 w 12192000"/>
              <a:gd name="connsiteY270" fmla="*/ 659532 h 2371049"/>
              <a:gd name="connsiteX271" fmla="*/ 11422157 w 12192000"/>
              <a:gd name="connsiteY271" fmla="*/ 700972 h 2371049"/>
              <a:gd name="connsiteX272" fmla="*/ 11443169 w 12192000"/>
              <a:gd name="connsiteY272" fmla="*/ 742411 h 2371049"/>
              <a:gd name="connsiteX273" fmla="*/ 11463597 w 12192000"/>
              <a:gd name="connsiteY273" fmla="*/ 784434 h 2371049"/>
              <a:gd name="connsiteX274" fmla="*/ 11484025 w 12192000"/>
              <a:gd name="connsiteY274" fmla="*/ 826458 h 2371049"/>
              <a:gd name="connsiteX275" fmla="*/ 11456009 w 12192000"/>
              <a:gd name="connsiteY275" fmla="*/ 813617 h 2371049"/>
              <a:gd name="connsiteX276" fmla="*/ 11427994 w 12192000"/>
              <a:gd name="connsiteY276" fmla="*/ 801360 h 2371049"/>
              <a:gd name="connsiteX277" fmla="*/ 11398811 w 12192000"/>
              <a:gd name="connsiteY277" fmla="*/ 788520 h 2371049"/>
              <a:gd name="connsiteX278" fmla="*/ 11370795 w 12192000"/>
              <a:gd name="connsiteY278" fmla="*/ 775680 h 2371049"/>
              <a:gd name="connsiteX279" fmla="*/ 11393558 w 12192000"/>
              <a:gd name="connsiteY279" fmla="*/ 821788 h 2371049"/>
              <a:gd name="connsiteX280" fmla="*/ 11416321 w 12192000"/>
              <a:gd name="connsiteY280" fmla="*/ 868481 h 2371049"/>
              <a:gd name="connsiteX281" fmla="*/ 11439083 w 12192000"/>
              <a:gd name="connsiteY281" fmla="*/ 915757 h 2371049"/>
              <a:gd name="connsiteX282" fmla="*/ 11461846 w 12192000"/>
              <a:gd name="connsiteY282" fmla="*/ 962450 h 2371049"/>
              <a:gd name="connsiteX283" fmla="*/ 11484608 w 12192000"/>
              <a:gd name="connsiteY283" fmla="*/ 1008558 h 2371049"/>
              <a:gd name="connsiteX284" fmla="*/ 11507955 w 12192000"/>
              <a:gd name="connsiteY284" fmla="*/ 1055835 h 2371049"/>
              <a:gd name="connsiteX285" fmla="*/ 11530717 w 12192000"/>
              <a:gd name="connsiteY285" fmla="*/ 1102527 h 2371049"/>
              <a:gd name="connsiteX286" fmla="*/ 11553480 w 12192000"/>
              <a:gd name="connsiteY286" fmla="*/ 1149803 h 2371049"/>
              <a:gd name="connsiteX287" fmla="*/ 11519628 w 12192000"/>
              <a:gd name="connsiteY287" fmla="*/ 1134628 h 2371049"/>
              <a:gd name="connsiteX288" fmla="*/ 11486943 w 12192000"/>
              <a:gd name="connsiteY288" fmla="*/ 1118286 h 2371049"/>
              <a:gd name="connsiteX289" fmla="*/ 11453675 w 12192000"/>
              <a:gd name="connsiteY289" fmla="*/ 1103111 h 2371049"/>
              <a:gd name="connsiteX290" fmla="*/ 11419822 w 12192000"/>
              <a:gd name="connsiteY290" fmla="*/ 1088519 h 2371049"/>
              <a:gd name="connsiteX291" fmla="*/ 11387138 w 12192000"/>
              <a:gd name="connsiteY291" fmla="*/ 1073344 h 2371049"/>
              <a:gd name="connsiteX292" fmla="*/ 11353869 w 12192000"/>
              <a:gd name="connsiteY292" fmla="*/ 1059336 h 2371049"/>
              <a:gd name="connsiteX293" fmla="*/ 11320017 w 12192000"/>
              <a:gd name="connsiteY293" fmla="*/ 1044745 h 2371049"/>
              <a:gd name="connsiteX294" fmla="*/ 11287332 w 12192000"/>
              <a:gd name="connsiteY294" fmla="*/ 1030154 h 2371049"/>
              <a:gd name="connsiteX295" fmla="*/ 11287332 w 12192000"/>
              <a:gd name="connsiteY295" fmla="*/ 1252527 h 2371049"/>
              <a:gd name="connsiteX296" fmla="*/ 11343363 w 12192000"/>
              <a:gd name="connsiteY296" fmla="*/ 1265951 h 2371049"/>
              <a:gd name="connsiteX297" fmla="*/ 11399395 w 12192000"/>
              <a:gd name="connsiteY297" fmla="*/ 1279375 h 2371049"/>
              <a:gd name="connsiteX298" fmla="*/ 11456009 w 12192000"/>
              <a:gd name="connsiteY298" fmla="*/ 1293966 h 2371049"/>
              <a:gd name="connsiteX299" fmla="*/ 11512040 w 12192000"/>
              <a:gd name="connsiteY299" fmla="*/ 1309141 h 2371049"/>
              <a:gd name="connsiteX300" fmla="*/ 11568655 w 12192000"/>
              <a:gd name="connsiteY300" fmla="*/ 1324316 h 2371049"/>
              <a:gd name="connsiteX301" fmla="*/ 11625270 w 12192000"/>
              <a:gd name="connsiteY301" fmla="*/ 1340659 h 2371049"/>
              <a:gd name="connsiteX302" fmla="*/ 11681301 w 12192000"/>
              <a:gd name="connsiteY302" fmla="*/ 1357001 h 2371049"/>
              <a:gd name="connsiteX303" fmla="*/ 11737915 w 12192000"/>
              <a:gd name="connsiteY303" fmla="*/ 1373927 h 2371049"/>
              <a:gd name="connsiteX304" fmla="*/ 11737915 w 12192000"/>
              <a:gd name="connsiteY304" fmla="*/ 1240270 h 2371049"/>
              <a:gd name="connsiteX305" fmla="*/ 11715153 w 12192000"/>
              <a:gd name="connsiteY305" fmla="*/ 1237352 h 2371049"/>
              <a:gd name="connsiteX306" fmla="*/ 11692974 w 12192000"/>
              <a:gd name="connsiteY306" fmla="*/ 1235017 h 2371049"/>
              <a:gd name="connsiteX307" fmla="*/ 11670795 w 12192000"/>
              <a:gd name="connsiteY307" fmla="*/ 1232682 h 2371049"/>
              <a:gd name="connsiteX308" fmla="*/ 11648616 w 12192000"/>
              <a:gd name="connsiteY308" fmla="*/ 1230348 h 2371049"/>
              <a:gd name="connsiteX309" fmla="*/ 11625853 w 12192000"/>
              <a:gd name="connsiteY309" fmla="*/ 1229180 h 2371049"/>
              <a:gd name="connsiteX310" fmla="*/ 11603674 w 12192000"/>
              <a:gd name="connsiteY310" fmla="*/ 1226846 h 2371049"/>
              <a:gd name="connsiteX311" fmla="*/ 11581495 w 12192000"/>
              <a:gd name="connsiteY311" fmla="*/ 1224511 h 2371049"/>
              <a:gd name="connsiteX312" fmla="*/ 11558733 w 12192000"/>
              <a:gd name="connsiteY312" fmla="*/ 1222760 h 2371049"/>
              <a:gd name="connsiteX313" fmla="*/ 11573908 w 12192000"/>
              <a:gd name="connsiteY313" fmla="*/ 1199998 h 2371049"/>
              <a:gd name="connsiteX314" fmla="*/ 11590250 w 12192000"/>
              <a:gd name="connsiteY314" fmla="*/ 1176651 h 2371049"/>
              <a:gd name="connsiteX315" fmla="*/ 11605425 w 12192000"/>
              <a:gd name="connsiteY315" fmla="*/ 1153305 h 2371049"/>
              <a:gd name="connsiteX316" fmla="*/ 11620600 w 12192000"/>
              <a:gd name="connsiteY316" fmla="*/ 1130543 h 2371049"/>
              <a:gd name="connsiteX317" fmla="*/ 11635775 w 12192000"/>
              <a:gd name="connsiteY317" fmla="*/ 1107780 h 2371049"/>
              <a:gd name="connsiteX318" fmla="*/ 11650950 w 12192000"/>
              <a:gd name="connsiteY318" fmla="*/ 1085017 h 2371049"/>
              <a:gd name="connsiteX319" fmla="*/ 11666126 w 12192000"/>
              <a:gd name="connsiteY319" fmla="*/ 1062255 h 2371049"/>
              <a:gd name="connsiteX320" fmla="*/ 11681301 w 12192000"/>
              <a:gd name="connsiteY320" fmla="*/ 1039492 h 2371049"/>
              <a:gd name="connsiteX321" fmla="*/ 11662624 w 12192000"/>
              <a:gd name="connsiteY321" fmla="*/ 1037158 h 2371049"/>
              <a:gd name="connsiteX322" fmla="*/ 11643363 w 12192000"/>
              <a:gd name="connsiteY322" fmla="*/ 1035407 h 2371049"/>
              <a:gd name="connsiteX323" fmla="*/ 11624102 w 12192000"/>
              <a:gd name="connsiteY323" fmla="*/ 1033656 h 2371049"/>
              <a:gd name="connsiteX324" fmla="*/ 11606009 w 12192000"/>
              <a:gd name="connsiteY324" fmla="*/ 1031321 h 2371049"/>
              <a:gd name="connsiteX325" fmla="*/ 11620017 w 12192000"/>
              <a:gd name="connsiteY325" fmla="*/ 1010893 h 2371049"/>
              <a:gd name="connsiteX326" fmla="*/ 11633441 w 12192000"/>
              <a:gd name="connsiteY326" fmla="*/ 990465 h 2371049"/>
              <a:gd name="connsiteX327" fmla="*/ 11647449 w 12192000"/>
              <a:gd name="connsiteY327" fmla="*/ 970037 h 2371049"/>
              <a:gd name="connsiteX328" fmla="*/ 11660873 w 12192000"/>
              <a:gd name="connsiteY328" fmla="*/ 949025 h 2371049"/>
              <a:gd name="connsiteX329" fmla="*/ 11674880 w 12192000"/>
              <a:gd name="connsiteY329" fmla="*/ 929181 h 2371049"/>
              <a:gd name="connsiteX330" fmla="*/ 11688304 w 12192000"/>
              <a:gd name="connsiteY330" fmla="*/ 908753 h 2371049"/>
              <a:gd name="connsiteX331" fmla="*/ 11702312 w 12192000"/>
              <a:gd name="connsiteY331" fmla="*/ 888325 h 2371049"/>
              <a:gd name="connsiteX332" fmla="*/ 11715736 w 12192000"/>
              <a:gd name="connsiteY332" fmla="*/ 867897 h 2371049"/>
              <a:gd name="connsiteX333" fmla="*/ 11703480 w 12192000"/>
              <a:gd name="connsiteY333" fmla="*/ 866730 h 2371049"/>
              <a:gd name="connsiteX334" fmla="*/ 11691223 w 12192000"/>
              <a:gd name="connsiteY334" fmla="*/ 865563 h 2371049"/>
              <a:gd name="connsiteX335" fmla="*/ 11680133 w 12192000"/>
              <a:gd name="connsiteY335" fmla="*/ 863812 h 2371049"/>
              <a:gd name="connsiteX336" fmla="*/ 11667876 w 12192000"/>
              <a:gd name="connsiteY336" fmla="*/ 863228 h 2371049"/>
              <a:gd name="connsiteX337" fmla="*/ 11683052 w 12192000"/>
              <a:gd name="connsiteY337" fmla="*/ 840465 h 2371049"/>
              <a:gd name="connsiteX338" fmla="*/ 11697643 w 12192000"/>
              <a:gd name="connsiteY338" fmla="*/ 818286 h 2371049"/>
              <a:gd name="connsiteX339" fmla="*/ 11712818 w 12192000"/>
              <a:gd name="connsiteY339" fmla="*/ 796108 h 2371049"/>
              <a:gd name="connsiteX340" fmla="*/ 11727993 w 12192000"/>
              <a:gd name="connsiteY340" fmla="*/ 773929 h 2371049"/>
              <a:gd name="connsiteX341" fmla="*/ 11742585 w 12192000"/>
              <a:gd name="connsiteY341" fmla="*/ 751750 h 2371049"/>
              <a:gd name="connsiteX342" fmla="*/ 11757760 w 12192000"/>
              <a:gd name="connsiteY342" fmla="*/ 729571 h 2371049"/>
              <a:gd name="connsiteX343" fmla="*/ 11772351 w 12192000"/>
              <a:gd name="connsiteY343" fmla="*/ 707392 h 2371049"/>
              <a:gd name="connsiteX344" fmla="*/ 11787526 w 12192000"/>
              <a:gd name="connsiteY344" fmla="*/ 685213 h 2371049"/>
              <a:gd name="connsiteX345" fmla="*/ 11802701 w 12192000"/>
              <a:gd name="connsiteY345" fmla="*/ 717314 h 2371049"/>
              <a:gd name="connsiteX346" fmla="*/ 11817293 w 12192000"/>
              <a:gd name="connsiteY346" fmla="*/ 748831 h 2371049"/>
              <a:gd name="connsiteX347" fmla="*/ 11832468 w 12192000"/>
              <a:gd name="connsiteY347" fmla="*/ 779765 h 2371049"/>
              <a:gd name="connsiteX348" fmla="*/ 11847643 w 12192000"/>
              <a:gd name="connsiteY348" fmla="*/ 811866 h 2371049"/>
              <a:gd name="connsiteX349" fmla="*/ 11862234 w 12192000"/>
              <a:gd name="connsiteY349" fmla="*/ 843384 h 2371049"/>
              <a:gd name="connsiteX350" fmla="*/ 11877409 w 12192000"/>
              <a:gd name="connsiteY350" fmla="*/ 875485 h 2371049"/>
              <a:gd name="connsiteX351" fmla="*/ 11892584 w 12192000"/>
              <a:gd name="connsiteY351" fmla="*/ 907586 h 2371049"/>
              <a:gd name="connsiteX352" fmla="*/ 11907176 w 12192000"/>
              <a:gd name="connsiteY352" fmla="*/ 938520 h 2371049"/>
              <a:gd name="connsiteX353" fmla="*/ 11895503 w 12192000"/>
              <a:gd name="connsiteY353" fmla="*/ 932683 h 2371049"/>
              <a:gd name="connsiteX354" fmla="*/ 11883246 w 12192000"/>
              <a:gd name="connsiteY354" fmla="*/ 926263 h 2371049"/>
              <a:gd name="connsiteX355" fmla="*/ 11870989 w 12192000"/>
              <a:gd name="connsiteY355" fmla="*/ 919259 h 2371049"/>
              <a:gd name="connsiteX356" fmla="*/ 11859899 w 12192000"/>
              <a:gd name="connsiteY356" fmla="*/ 913422 h 2371049"/>
              <a:gd name="connsiteX357" fmla="*/ 11873324 w 12192000"/>
              <a:gd name="connsiteY357" fmla="*/ 942605 h 2371049"/>
              <a:gd name="connsiteX358" fmla="*/ 11887331 w 12192000"/>
              <a:gd name="connsiteY358" fmla="*/ 972372 h 2371049"/>
              <a:gd name="connsiteX359" fmla="*/ 11900755 w 12192000"/>
              <a:gd name="connsiteY359" fmla="*/ 1000971 h 2371049"/>
              <a:gd name="connsiteX360" fmla="*/ 11914763 w 12192000"/>
              <a:gd name="connsiteY360" fmla="*/ 1030154 h 2371049"/>
              <a:gd name="connsiteX361" fmla="*/ 11928187 w 12192000"/>
              <a:gd name="connsiteY361" fmla="*/ 1059336 h 2371049"/>
              <a:gd name="connsiteX362" fmla="*/ 11942195 w 12192000"/>
              <a:gd name="connsiteY362" fmla="*/ 1088519 h 2371049"/>
              <a:gd name="connsiteX363" fmla="*/ 11955619 w 12192000"/>
              <a:gd name="connsiteY363" fmla="*/ 1117702 h 2371049"/>
              <a:gd name="connsiteX364" fmla="*/ 11969627 w 12192000"/>
              <a:gd name="connsiteY364" fmla="*/ 1147469 h 2371049"/>
              <a:gd name="connsiteX365" fmla="*/ 11950366 w 12192000"/>
              <a:gd name="connsiteY365" fmla="*/ 1136963 h 2371049"/>
              <a:gd name="connsiteX366" fmla="*/ 11931106 w 12192000"/>
              <a:gd name="connsiteY366" fmla="*/ 1127041 h 2371049"/>
              <a:gd name="connsiteX367" fmla="*/ 11912429 w 12192000"/>
              <a:gd name="connsiteY367" fmla="*/ 1115951 h 2371049"/>
              <a:gd name="connsiteX368" fmla="*/ 11893168 w 12192000"/>
              <a:gd name="connsiteY368" fmla="*/ 1106613 h 2371049"/>
              <a:gd name="connsiteX369" fmla="*/ 11908343 w 12192000"/>
              <a:gd name="connsiteY369" fmla="*/ 1139297 h 2371049"/>
              <a:gd name="connsiteX370" fmla="*/ 11923518 w 12192000"/>
              <a:gd name="connsiteY370" fmla="*/ 1171982 h 2371049"/>
              <a:gd name="connsiteX371" fmla="*/ 11939277 w 12192000"/>
              <a:gd name="connsiteY371" fmla="*/ 1204083 h 2371049"/>
              <a:gd name="connsiteX372" fmla="*/ 11954452 w 12192000"/>
              <a:gd name="connsiteY372" fmla="*/ 1236768 h 2371049"/>
              <a:gd name="connsiteX373" fmla="*/ 11970211 w 12192000"/>
              <a:gd name="connsiteY373" fmla="*/ 1269453 h 2371049"/>
              <a:gd name="connsiteX374" fmla="*/ 11985386 w 12192000"/>
              <a:gd name="connsiteY374" fmla="*/ 1302138 h 2371049"/>
              <a:gd name="connsiteX375" fmla="*/ 12000561 w 12192000"/>
              <a:gd name="connsiteY375" fmla="*/ 1334822 h 2371049"/>
              <a:gd name="connsiteX376" fmla="*/ 12015736 w 12192000"/>
              <a:gd name="connsiteY376" fmla="*/ 1368091 h 2371049"/>
              <a:gd name="connsiteX377" fmla="*/ 11992973 w 12192000"/>
              <a:gd name="connsiteY377" fmla="*/ 1355834 h 2371049"/>
              <a:gd name="connsiteX378" fmla="*/ 11970794 w 12192000"/>
              <a:gd name="connsiteY378" fmla="*/ 1343577 h 2371049"/>
              <a:gd name="connsiteX379" fmla="*/ 11949199 w 12192000"/>
              <a:gd name="connsiteY379" fmla="*/ 1331320 h 2371049"/>
              <a:gd name="connsiteX380" fmla="*/ 11927020 w 12192000"/>
              <a:gd name="connsiteY380" fmla="*/ 1319064 h 2371049"/>
              <a:gd name="connsiteX381" fmla="*/ 11903674 w 12192000"/>
              <a:gd name="connsiteY381" fmla="*/ 1307390 h 2371049"/>
              <a:gd name="connsiteX382" fmla="*/ 11882078 w 12192000"/>
              <a:gd name="connsiteY382" fmla="*/ 1295134 h 2371049"/>
              <a:gd name="connsiteX383" fmla="*/ 11859899 w 12192000"/>
              <a:gd name="connsiteY383" fmla="*/ 1283461 h 2371049"/>
              <a:gd name="connsiteX384" fmla="*/ 11837137 w 12192000"/>
              <a:gd name="connsiteY384" fmla="*/ 1271787 h 2371049"/>
              <a:gd name="connsiteX385" fmla="*/ 11837137 w 12192000"/>
              <a:gd name="connsiteY385" fmla="*/ 1405445 h 2371049"/>
              <a:gd name="connsiteX386" fmla="*/ 11882078 w 12192000"/>
              <a:gd name="connsiteY386" fmla="*/ 1420620 h 2371049"/>
              <a:gd name="connsiteX387" fmla="*/ 11925853 w 12192000"/>
              <a:gd name="connsiteY387" fmla="*/ 1435211 h 2371049"/>
              <a:gd name="connsiteX388" fmla="*/ 11970211 w 12192000"/>
              <a:gd name="connsiteY388" fmla="*/ 1450386 h 2371049"/>
              <a:gd name="connsiteX389" fmla="*/ 12014568 w 12192000"/>
              <a:gd name="connsiteY389" fmla="*/ 1466145 h 2371049"/>
              <a:gd name="connsiteX390" fmla="*/ 12058926 w 12192000"/>
              <a:gd name="connsiteY390" fmla="*/ 1482487 h 2371049"/>
              <a:gd name="connsiteX391" fmla="*/ 12103868 w 12192000"/>
              <a:gd name="connsiteY391" fmla="*/ 1498830 h 2371049"/>
              <a:gd name="connsiteX392" fmla="*/ 12147642 w 12192000"/>
              <a:gd name="connsiteY392" fmla="*/ 1515756 h 2371049"/>
              <a:gd name="connsiteX393" fmla="*/ 12192000 w 12192000"/>
              <a:gd name="connsiteY393" fmla="*/ 1533265 h 2371049"/>
              <a:gd name="connsiteX394" fmla="*/ 12192000 w 12192000"/>
              <a:gd name="connsiteY394" fmla="*/ 1627234 h 2371049"/>
              <a:gd name="connsiteX395" fmla="*/ 12192000 w 12192000"/>
              <a:gd name="connsiteY395" fmla="*/ 1720619 h 2371049"/>
              <a:gd name="connsiteX396" fmla="*/ 12192000 w 12192000"/>
              <a:gd name="connsiteY396" fmla="*/ 1815171 h 2371049"/>
              <a:gd name="connsiteX397" fmla="*/ 12192000 w 12192000"/>
              <a:gd name="connsiteY397" fmla="*/ 1909140 h 2371049"/>
              <a:gd name="connsiteX398" fmla="*/ 12192000 w 12192000"/>
              <a:gd name="connsiteY398" fmla="*/ 2003109 h 2371049"/>
              <a:gd name="connsiteX399" fmla="*/ 12192000 w 12192000"/>
              <a:gd name="connsiteY399" fmla="*/ 2097661 h 2371049"/>
              <a:gd name="connsiteX400" fmla="*/ 12192000 w 12192000"/>
              <a:gd name="connsiteY400" fmla="*/ 2191046 h 2371049"/>
              <a:gd name="connsiteX401" fmla="*/ 12192000 w 12192000"/>
              <a:gd name="connsiteY401" fmla="*/ 2285015 h 2371049"/>
              <a:gd name="connsiteX402" fmla="*/ 12192000 w 12192000"/>
              <a:gd name="connsiteY402" fmla="*/ 2371049 h 2371049"/>
              <a:gd name="connsiteX403" fmla="*/ 0 w 12192000"/>
              <a:gd name="connsiteY403" fmla="*/ 2371049 h 2371049"/>
              <a:gd name="connsiteX404" fmla="*/ 0 w 12192000"/>
              <a:gd name="connsiteY404" fmla="*/ 2356221 h 2371049"/>
              <a:gd name="connsiteX405" fmla="*/ 0 w 12192000"/>
              <a:gd name="connsiteY405" fmla="*/ 2332291 h 2371049"/>
              <a:gd name="connsiteX406" fmla="*/ 0 w 12192000"/>
              <a:gd name="connsiteY406" fmla="*/ 2308945 h 2371049"/>
              <a:gd name="connsiteX407" fmla="*/ 0 w 12192000"/>
              <a:gd name="connsiteY407" fmla="*/ 2285015 h 2371049"/>
              <a:gd name="connsiteX408" fmla="*/ 0 w 12192000"/>
              <a:gd name="connsiteY408" fmla="*/ 2261669 h 2371049"/>
              <a:gd name="connsiteX409" fmla="*/ 0 w 12192000"/>
              <a:gd name="connsiteY409" fmla="*/ 2238322 h 2371049"/>
              <a:gd name="connsiteX410" fmla="*/ 0 w 12192000"/>
              <a:gd name="connsiteY410" fmla="*/ 2214976 h 2371049"/>
              <a:gd name="connsiteX411" fmla="*/ 0 w 12192000"/>
              <a:gd name="connsiteY411" fmla="*/ 2191046 h 2371049"/>
              <a:gd name="connsiteX412" fmla="*/ 0 w 12192000"/>
              <a:gd name="connsiteY412" fmla="*/ 2167700 h 2371049"/>
              <a:gd name="connsiteX413" fmla="*/ 0 w 12192000"/>
              <a:gd name="connsiteY413" fmla="*/ 2143770 h 2371049"/>
              <a:gd name="connsiteX414" fmla="*/ 0 w 12192000"/>
              <a:gd name="connsiteY414" fmla="*/ 2120424 h 2371049"/>
              <a:gd name="connsiteX415" fmla="*/ 0 w 12192000"/>
              <a:gd name="connsiteY415" fmla="*/ 2097661 h 2371049"/>
              <a:gd name="connsiteX416" fmla="*/ 0 w 12192000"/>
              <a:gd name="connsiteY416" fmla="*/ 2073731 h 2371049"/>
              <a:gd name="connsiteX417" fmla="*/ 0 w 12192000"/>
              <a:gd name="connsiteY417" fmla="*/ 2050385 h 2371049"/>
              <a:gd name="connsiteX418" fmla="*/ 0 w 12192000"/>
              <a:gd name="connsiteY418" fmla="*/ 2026455 h 2371049"/>
              <a:gd name="connsiteX419" fmla="*/ 0 w 12192000"/>
              <a:gd name="connsiteY419" fmla="*/ 2003109 h 2371049"/>
              <a:gd name="connsiteX420" fmla="*/ 0 w 12192000"/>
              <a:gd name="connsiteY420" fmla="*/ 1979179 h 2371049"/>
              <a:gd name="connsiteX421" fmla="*/ 0 w 12192000"/>
              <a:gd name="connsiteY421" fmla="*/ 1956416 h 2371049"/>
              <a:gd name="connsiteX422" fmla="*/ 0 w 12192000"/>
              <a:gd name="connsiteY422" fmla="*/ 1933070 h 2371049"/>
              <a:gd name="connsiteX423" fmla="*/ 0 w 12192000"/>
              <a:gd name="connsiteY423" fmla="*/ 1909140 h 2371049"/>
              <a:gd name="connsiteX424" fmla="*/ 0 w 12192000"/>
              <a:gd name="connsiteY424" fmla="*/ 1885794 h 2371049"/>
              <a:gd name="connsiteX425" fmla="*/ 0 w 12192000"/>
              <a:gd name="connsiteY425" fmla="*/ 1861864 h 2371049"/>
              <a:gd name="connsiteX426" fmla="*/ 0 w 12192000"/>
              <a:gd name="connsiteY426" fmla="*/ 1838518 h 2371049"/>
              <a:gd name="connsiteX427" fmla="*/ 0 w 12192000"/>
              <a:gd name="connsiteY427" fmla="*/ 1815171 h 2371049"/>
              <a:gd name="connsiteX428" fmla="*/ 0 w 12192000"/>
              <a:gd name="connsiteY428" fmla="*/ 1791825 h 2371049"/>
              <a:gd name="connsiteX429" fmla="*/ 0 w 12192000"/>
              <a:gd name="connsiteY429" fmla="*/ 1767895 h 2371049"/>
              <a:gd name="connsiteX430" fmla="*/ 0 w 12192000"/>
              <a:gd name="connsiteY430" fmla="*/ 1744549 h 2371049"/>
              <a:gd name="connsiteX431" fmla="*/ 0 w 12192000"/>
              <a:gd name="connsiteY431" fmla="*/ 1720619 h 2371049"/>
              <a:gd name="connsiteX432" fmla="*/ 0 w 12192000"/>
              <a:gd name="connsiteY432" fmla="*/ 1697273 h 2371049"/>
              <a:gd name="connsiteX433" fmla="*/ 0 w 12192000"/>
              <a:gd name="connsiteY433" fmla="*/ 1674510 h 2371049"/>
              <a:gd name="connsiteX434" fmla="*/ 0 w 12192000"/>
              <a:gd name="connsiteY434" fmla="*/ 1650580 h 2371049"/>
              <a:gd name="connsiteX435" fmla="*/ 0 w 12192000"/>
              <a:gd name="connsiteY435" fmla="*/ 1627234 h 2371049"/>
              <a:gd name="connsiteX436" fmla="*/ 0 w 12192000"/>
              <a:gd name="connsiteY436" fmla="*/ 1603304 h 2371049"/>
              <a:gd name="connsiteX437" fmla="*/ 0 w 12192000"/>
              <a:gd name="connsiteY437" fmla="*/ 1579958 h 2371049"/>
              <a:gd name="connsiteX438" fmla="*/ 0 w 12192000"/>
              <a:gd name="connsiteY438" fmla="*/ 1556028 h 2371049"/>
              <a:gd name="connsiteX439" fmla="*/ 0 w 12192000"/>
              <a:gd name="connsiteY439" fmla="*/ 1533265 h 2371049"/>
              <a:gd name="connsiteX440" fmla="*/ 41440 w 12192000"/>
              <a:gd name="connsiteY440" fmla="*/ 1549024 h 2371049"/>
              <a:gd name="connsiteX441" fmla="*/ 82296 w 12192000"/>
              <a:gd name="connsiteY441" fmla="*/ 1564783 h 2371049"/>
              <a:gd name="connsiteX442" fmla="*/ 123735 w 12192000"/>
              <a:gd name="connsiteY442" fmla="*/ 1579958 h 2371049"/>
              <a:gd name="connsiteX443" fmla="*/ 164591 w 12192000"/>
              <a:gd name="connsiteY443" fmla="*/ 1595133 h 2371049"/>
              <a:gd name="connsiteX444" fmla="*/ 206031 w 12192000"/>
              <a:gd name="connsiteY444" fmla="*/ 1609724 h 2371049"/>
              <a:gd name="connsiteX445" fmla="*/ 246887 w 12192000"/>
              <a:gd name="connsiteY445" fmla="*/ 1624316 h 2371049"/>
              <a:gd name="connsiteX446" fmla="*/ 288327 w 12192000"/>
              <a:gd name="connsiteY446" fmla="*/ 1638324 h 2371049"/>
              <a:gd name="connsiteX447" fmla="*/ 329183 w 12192000"/>
              <a:gd name="connsiteY447" fmla="*/ 1652331 h 2371049"/>
              <a:gd name="connsiteX448" fmla="*/ 370622 w 12192000"/>
              <a:gd name="connsiteY448" fmla="*/ 1665755 h 2371049"/>
              <a:gd name="connsiteX449" fmla="*/ 411478 w 12192000"/>
              <a:gd name="connsiteY449" fmla="*/ 1679180 h 2371049"/>
              <a:gd name="connsiteX450" fmla="*/ 452918 w 12192000"/>
              <a:gd name="connsiteY450" fmla="*/ 1692020 h 2371049"/>
              <a:gd name="connsiteX451" fmla="*/ 494357 w 12192000"/>
              <a:gd name="connsiteY451" fmla="*/ 1704277 h 2371049"/>
              <a:gd name="connsiteX452" fmla="*/ 535797 w 12192000"/>
              <a:gd name="connsiteY452" fmla="*/ 1716534 h 2371049"/>
              <a:gd name="connsiteX453" fmla="*/ 576653 w 12192000"/>
              <a:gd name="connsiteY453" fmla="*/ 1728207 h 2371049"/>
              <a:gd name="connsiteX454" fmla="*/ 618093 w 12192000"/>
              <a:gd name="connsiteY454" fmla="*/ 1739880 h 2371049"/>
              <a:gd name="connsiteX455" fmla="*/ 658948 w 12192000"/>
              <a:gd name="connsiteY455" fmla="*/ 1751553 h 2371049"/>
              <a:gd name="connsiteX456" fmla="*/ 658948 w 12192000"/>
              <a:gd name="connsiteY456" fmla="*/ 1529764 h 2371049"/>
              <a:gd name="connsiteX457" fmla="*/ 625680 w 12192000"/>
              <a:gd name="connsiteY457" fmla="*/ 1526262 h 2371049"/>
              <a:gd name="connsiteX458" fmla="*/ 591828 w 12192000"/>
              <a:gd name="connsiteY458" fmla="*/ 1523927 h 2371049"/>
              <a:gd name="connsiteX459" fmla="*/ 559143 w 12192000"/>
              <a:gd name="connsiteY459" fmla="*/ 1521009 h 2371049"/>
              <a:gd name="connsiteX460" fmla="*/ 525875 w 12192000"/>
              <a:gd name="connsiteY460" fmla="*/ 1517507 h 2371049"/>
              <a:gd name="connsiteX461" fmla="*/ 492023 w 12192000"/>
              <a:gd name="connsiteY461" fmla="*/ 1514005 h 2371049"/>
              <a:gd name="connsiteX462" fmla="*/ 459338 w 12192000"/>
              <a:gd name="connsiteY462" fmla="*/ 1510503 h 2371049"/>
              <a:gd name="connsiteX463" fmla="*/ 426070 w 12192000"/>
              <a:gd name="connsiteY463" fmla="*/ 1506417 h 2371049"/>
              <a:gd name="connsiteX464" fmla="*/ 392217 w 12192000"/>
              <a:gd name="connsiteY464" fmla="*/ 1502915 h 2371049"/>
              <a:gd name="connsiteX465" fmla="*/ 415564 w 12192000"/>
              <a:gd name="connsiteY465" fmla="*/ 1469063 h 2371049"/>
              <a:gd name="connsiteX466" fmla="*/ 438326 w 12192000"/>
              <a:gd name="connsiteY466" fmla="*/ 1435795 h 2371049"/>
              <a:gd name="connsiteX467" fmla="*/ 461089 w 12192000"/>
              <a:gd name="connsiteY467" fmla="*/ 1401359 h 2371049"/>
              <a:gd name="connsiteX468" fmla="*/ 483852 w 12192000"/>
              <a:gd name="connsiteY468" fmla="*/ 1368091 h 2371049"/>
              <a:gd name="connsiteX469" fmla="*/ 506614 w 12192000"/>
              <a:gd name="connsiteY469" fmla="*/ 1333655 h 2371049"/>
              <a:gd name="connsiteX470" fmla="*/ 529377 w 12192000"/>
              <a:gd name="connsiteY470" fmla="*/ 1299803 h 2371049"/>
              <a:gd name="connsiteX471" fmla="*/ 552723 w 12192000"/>
              <a:gd name="connsiteY471" fmla="*/ 1265951 h 2371049"/>
              <a:gd name="connsiteX472" fmla="*/ 575485 w 12192000"/>
              <a:gd name="connsiteY472" fmla="*/ 1231515 h 2371049"/>
              <a:gd name="connsiteX473" fmla="*/ 546886 w 12192000"/>
              <a:gd name="connsiteY473" fmla="*/ 1229180 h 2371049"/>
              <a:gd name="connsiteX474" fmla="*/ 518871 w 12192000"/>
              <a:gd name="connsiteY474" fmla="*/ 1226262 h 2371049"/>
              <a:gd name="connsiteX475" fmla="*/ 490855 w 12192000"/>
              <a:gd name="connsiteY475" fmla="*/ 1222760 h 2371049"/>
              <a:gd name="connsiteX476" fmla="*/ 461673 w 12192000"/>
              <a:gd name="connsiteY476" fmla="*/ 1219842 h 2371049"/>
              <a:gd name="connsiteX477" fmla="*/ 482100 w 12192000"/>
              <a:gd name="connsiteY477" fmla="*/ 1189492 h 2371049"/>
              <a:gd name="connsiteX478" fmla="*/ 503112 w 12192000"/>
              <a:gd name="connsiteY478" fmla="*/ 1159142 h 2371049"/>
              <a:gd name="connsiteX479" fmla="*/ 523540 w 12192000"/>
              <a:gd name="connsiteY479" fmla="*/ 1128208 h 2371049"/>
              <a:gd name="connsiteX480" fmla="*/ 543968 w 12192000"/>
              <a:gd name="connsiteY480" fmla="*/ 1097858 h 2371049"/>
              <a:gd name="connsiteX481" fmla="*/ 564396 w 12192000"/>
              <a:gd name="connsiteY481" fmla="*/ 1067508 h 2371049"/>
              <a:gd name="connsiteX482" fmla="*/ 585408 w 12192000"/>
              <a:gd name="connsiteY482" fmla="*/ 1037158 h 2371049"/>
              <a:gd name="connsiteX483" fmla="*/ 605252 w 12192000"/>
              <a:gd name="connsiteY483" fmla="*/ 1006224 h 2371049"/>
              <a:gd name="connsiteX484" fmla="*/ 625680 w 12192000"/>
              <a:gd name="connsiteY484" fmla="*/ 975290 h 2371049"/>
              <a:gd name="connsiteX485" fmla="*/ 608170 w 12192000"/>
              <a:gd name="connsiteY485" fmla="*/ 973539 h 2371049"/>
              <a:gd name="connsiteX486" fmla="*/ 590661 w 12192000"/>
              <a:gd name="connsiteY486" fmla="*/ 972372 h 2371049"/>
              <a:gd name="connsiteX487" fmla="*/ 571983 w 12192000"/>
              <a:gd name="connsiteY487" fmla="*/ 970621 h 2371049"/>
              <a:gd name="connsiteX488" fmla="*/ 554474 w 12192000"/>
              <a:gd name="connsiteY488" fmla="*/ 968870 h 2371049"/>
              <a:gd name="connsiteX489" fmla="*/ 576653 w 12192000"/>
              <a:gd name="connsiteY489" fmla="*/ 935601 h 2371049"/>
              <a:gd name="connsiteX490" fmla="*/ 598832 w 12192000"/>
              <a:gd name="connsiteY490" fmla="*/ 901749 h 2371049"/>
              <a:gd name="connsiteX491" fmla="*/ 621594 w 12192000"/>
              <a:gd name="connsiteY491" fmla="*/ 868481 h 2371049"/>
              <a:gd name="connsiteX492" fmla="*/ 643773 w 12192000"/>
              <a:gd name="connsiteY492" fmla="*/ 834629 h 2371049"/>
              <a:gd name="connsiteX493" fmla="*/ 665952 w 12192000"/>
              <a:gd name="connsiteY493" fmla="*/ 800777 h 2371049"/>
              <a:gd name="connsiteX494" fmla="*/ 688715 w 12192000"/>
              <a:gd name="connsiteY494" fmla="*/ 766925 h 2371049"/>
              <a:gd name="connsiteX495" fmla="*/ 710894 w 12192000"/>
              <a:gd name="connsiteY495" fmla="*/ 732489 h 2371049"/>
              <a:gd name="connsiteX496" fmla="*/ 733073 w 12192000"/>
              <a:gd name="connsiteY496" fmla="*/ 699221 h 2371049"/>
              <a:gd name="connsiteX497" fmla="*/ 755252 w 12192000"/>
              <a:gd name="connsiteY497" fmla="*/ 744746 h 2371049"/>
              <a:gd name="connsiteX498" fmla="*/ 778014 w 12192000"/>
              <a:gd name="connsiteY498" fmla="*/ 789687 h 2371049"/>
              <a:gd name="connsiteX499" fmla="*/ 800193 w 12192000"/>
              <a:gd name="connsiteY499" fmla="*/ 835796 h 2371049"/>
              <a:gd name="connsiteX500" fmla="*/ 822372 w 12192000"/>
              <a:gd name="connsiteY500" fmla="*/ 880738 h 2371049"/>
              <a:gd name="connsiteX501" fmla="*/ 844551 w 12192000"/>
              <a:gd name="connsiteY501" fmla="*/ 926263 h 2371049"/>
              <a:gd name="connsiteX502" fmla="*/ 867314 w 12192000"/>
              <a:gd name="connsiteY502" fmla="*/ 971204 h 2371049"/>
              <a:gd name="connsiteX503" fmla="*/ 889493 w 12192000"/>
              <a:gd name="connsiteY503" fmla="*/ 1016146 h 2371049"/>
              <a:gd name="connsiteX504" fmla="*/ 911088 w 12192000"/>
              <a:gd name="connsiteY504" fmla="*/ 1061087 h 2371049"/>
              <a:gd name="connsiteX505" fmla="*/ 893578 w 12192000"/>
              <a:gd name="connsiteY505" fmla="*/ 1053500 h 2371049"/>
              <a:gd name="connsiteX506" fmla="*/ 876069 w 12192000"/>
              <a:gd name="connsiteY506" fmla="*/ 1045912 h 2371049"/>
              <a:gd name="connsiteX507" fmla="*/ 857975 w 12192000"/>
              <a:gd name="connsiteY507" fmla="*/ 1038325 h 2371049"/>
              <a:gd name="connsiteX508" fmla="*/ 840466 w 12192000"/>
              <a:gd name="connsiteY508" fmla="*/ 1030737 h 2371049"/>
              <a:gd name="connsiteX509" fmla="*/ 860893 w 12192000"/>
              <a:gd name="connsiteY509" fmla="*/ 1072761 h 2371049"/>
              <a:gd name="connsiteX510" fmla="*/ 881905 w 12192000"/>
              <a:gd name="connsiteY510" fmla="*/ 1114200 h 2371049"/>
              <a:gd name="connsiteX511" fmla="*/ 901166 w 12192000"/>
              <a:gd name="connsiteY511" fmla="*/ 1155056 h 2371049"/>
              <a:gd name="connsiteX512" fmla="*/ 922177 w 12192000"/>
              <a:gd name="connsiteY512" fmla="*/ 1196496 h 2371049"/>
              <a:gd name="connsiteX513" fmla="*/ 942606 w 12192000"/>
              <a:gd name="connsiteY513" fmla="*/ 1237352 h 2371049"/>
              <a:gd name="connsiteX514" fmla="*/ 963033 w 12192000"/>
              <a:gd name="connsiteY514" fmla="*/ 1278791 h 2371049"/>
              <a:gd name="connsiteX515" fmla="*/ 983461 w 12192000"/>
              <a:gd name="connsiteY515" fmla="*/ 1319647 h 2371049"/>
              <a:gd name="connsiteX516" fmla="*/ 1004473 w 12192000"/>
              <a:gd name="connsiteY516" fmla="*/ 1361087 h 2371049"/>
              <a:gd name="connsiteX517" fmla="*/ 975874 w 12192000"/>
              <a:gd name="connsiteY517" fmla="*/ 1349414 h 2371049"/>
              <a:gd name="connsiteX518" fmla="*/ 947275 w 12192000"/>
              <a:gd name="connsiteY518" fmla="*/ 1337157 h 2371049"/>
              <a:gd name="connsiteX519" fmla="*/ 919259 w 12192000"/>
              <a:gd name="connsiteY519" fmla="*/ 1326067 h 2371049"/>
              <a:gd name="connsiteX520" fmla="*/ 890660 w 12192000"/>
              <a:gd name="connsiteY520" fmla="*/ 1313811 h 2371049"/>
              <a:gd name="connsiteX521" fmla="*/ 913423 w 12192000"/>
              <a:gd name="connsiteY521" fmla="*/ 1359336 h 2371049"/>
              <a:gd name="connsiteX522" fmla="*/ 936769 w 12192000"/>
              <a:gd name="connsiteY522" fmla="*/ 1406028 h 2371049"/>
              <a:gd name="connsiteX523" fmla="*/ 959532 w 12192000"/>
              <a:gd name="connsiteY523" fmla="*/ 1451554 h 2371049"/>
              <a:gd name="connsiteX524" fmla="*/ 982294 w 12192000"/>
              <a:gd name="connsiteY524" fmla="*/ 1497662 h 2371049"/>
              <a:gd name="connsiteX525" fmla="*/ 1005057 w 12192000"/>
              <a:gd name="connsiteY525" fmla="*/ 1543188 h 2371049"/>
              <a:gd name="connsiteX526" fmla="*/ 1027819 w 12192000"/>
              <a:gd name="connsiteY526" fmla="*/ 1588713 h 2371049"/>
              <a:gd name="connsiteX527" fmla="*/ 1050582 w 12192000"/>
              <a:gd name="connsiteY527" fmla="*/ 1634822 h 2371049"/>
              <a:gd name="connsiteX528" fmla="*/ 1073928 w 12192000"/>
              <a:gd name="connsiteY528" fmla="*/ 1679763 h 2371049"/>
              <a:gd name="connsiteX529" fmla="*/ 1040076 w 12192000"/>
              <a:gd name="connsiteY529" fmla="*/ 1666923 h 2371049"/>
              <a:gd name="connsiteX530" fmla="*/ 1006808 w 12192000"/>
              <a:gd name="connsiteY530" fmla="*/ 1652915 h 2371049"/>
              <a:gd name="connsiteX531" fmla="*/ 974123 w 12192000"/>
              <a:gd name="connsiteY531" fmla="*/ 1639491 h 2371049"/>
              <a:gd name="connsiteX532" fmla="*/ 940271 w 12192000"/>
              <a:gd name="connsiteY532" fmla="*/ 1625483 h 2371049"/>
              <a:gd name="connsiteX533" fmla="*/ 907002 w 12192000"/>
              <a:gd name="connsiteY533" fmla="*/ 1610892 h 2371049"/>
              <a:gd name="connsiteX534" fmla="*/ 873734 w 12192000"/>
              <a:gd name="connsiteY534" fmla="*/ 1596300 h 2371049"/>
              <a:gd name="connsiteX535" fmla="*/ 840466 w 12192000"/>
              <a:gd name="connsiteY535" fmla="*/ 1582876 h 2371049"/>
              <a:gd name="connsiteX536" fmla="*/ 807197 w 12192000"/>
              <a:gd name="connsiteY536" fmla="*/ 1567701 h 2371049"/>
              <a:gd name="connsiteX537" fmla="*/ 807197 w 12192000"/>
              <a:gd name="connsiteY537" fmla="*/ 1790074 h 2371049"/>
              <a:gd name="connsiteX538" fmla="*/ 863228 w 12192000"/>
              <a:gd name="connsiteY538" fmla="*/ 1804082 h 2371049"/>
              <a:gd name="connsiteX539" fmla="*/ 919843 w 12192000"/>
              <a:gd name="connsiteY539" fmla="*/ 1816922 h 2371049"/>
              <a:gd name="connsiteX540" fmla="*/ 975874 w 12192000"/>
              <a:gd name="connsiteY540" fmla="*/ 1829179 h 2371049"/>
              <a:gd name="connsiteX541" fmla="*/ 1032489 w 12192000"/>
              <a:gd name="connsiteY541" fmla="*/ 1841436 h 2371049"/>
              <a:gd name="connsiteX542" fmla="*/ 1089103 w 12192000"/>
              <a:gd name="connsiteY542" fmla="*/ 1852525 h 2371049"/>
              <a:gd name="connsiteX543" fmla="*/ 1145134 w 12192000"/>
              <a:gd name="connsiteY543" fmla="*/ 1864199 h 2371049"/>
              <a:gd name="connsiteX544" fmla="*/ 1201749 w 12192000"/>
              <a:gd name="connsiteY544" fmla="*/ 1874704 h 2371049"/>
              <a:gd name="connsiteX545" fmla="*/ 1257780 w 12192000"/>
              <a:gd name="connsiteY545" fmla="*/ 1884627 h 2371049"/>
              <a:gd name="connsiteX546" fmla="*/ 1257780 w 12192000"/>
              <a:gd name="connsiteY546" fmla="*/ 1751553 h 2371049"/>
              <a:gd name="connsiteX547" fmla="*/ 1235017 w 12192000"/>
              <a:gd name="connsiteY547" fmla="*/ 1752137 h 2371049"/>
              <a:gd name="connsiteX548" fmla="*/ 1212838 w 12192000"/>
              <a:gd name="connsiteY548" fmla="*/ 1752137 h 2371049"/>
              <a:gd name="connsiteX549" fmla="*/ 1191243 w 12192000"/>
              <a:gd name="connsiteY549" fmla="*/ 1752137 h 2371049"/>
              <a:gd name="connsiteX550" fmla="*/ 1167897 w 12192000"/>
              <a:gd name="connsiteY550" fmla="*/ 1752720 h 2371049"/>
              <a:gd name="connsiteX551" fmla="*/ 1146302 w 12192000"/>
              <a:gd name="connsiteY551" fmla="*/ 1752720 h 2371049"/>
              <a:gd name="connsiteX552" fmla="*/ 1124123 w 12192000"/>
              <a:gd name="connsiteY552" fmla="*/ 1752720 h 2371049"/>
              <a:gd name="connsiteX553" fmla="*/ 1101944 w 12192000"/>
              <a:gd name="connsiteY553" fmla="*/ 1752720 h 2371049"/>
              <a:gd name="connsiteX554" fmla="*/ 1079181 w 12192000"/>
              <a:gd name="connsiteY554" fmla="*/ 1752720 h 2371049"/>
              <a:gd name="connsiteX555" fmla="*/ 1094356 w 12192000"/>
              <a:gd name="connsiteY555" fmla="*/ 1728207 h 2371049"/>
              <a:gd name="connsiteX556" fmla="*/ 1109531 w 12192000"/>
              <a:gd name="connsiteY556" fmla="*/ 1704277 h 2371049"/>
              <a:gd name="connsiteX557" fmla="*/ 1125290 w 12192000"/>
              <a:gd name="connsiteY557" fmla="*/ 1679763 h 2371049"/>
              <a:gd name="connsiteX558" fmla="*/ 1140465 w 12192000"/>
              <a:gd name="connsiteY558" fmla="*/ 1655250 h 2371049"/>
              <a:gd name="connsiteX559" fmla="*/ 1156224 w 12192000"/>
              <a:gd name="connsiteY559" fmla="*/ 1630736 h 2371049"/>
              <a:gd name="connsiteX560" fmla="*/ 1171399 w 12192000"/>
              <a:gd name="connsiteY560" fmla="*/ 1606223 h 2371049"/>
              <a:gd name="connsiteX561" fmla="*/ 1186574 w 12192000"/>
              <a:gd name="connsiteY561" fmla="*/ 1582293 h 2371049"/>
              <a:gd name="connsiteX562" fmla="*/ 1201749 w 12192000"/>
              <a:gd name="connsiteY562" fmla="*/ 1557195 h 2371049"/>
              <a:gd name="connsiteX563" fmla="*/ 1182488 w 12192000"/>
              <a:gd name="connsiteY563" fmla="*/ 1557779 h 2371049"/>
              <a:gd name="connsiteX564" fmla="*/ 1163811 w 12192000"/>
              <a:gd name="connsiteY564" fmla="*/ 1557779 h 2371049"/>
              <a:gd name="connsiteX565" fmla="*/ 1144551 w 12192000"/>
              <a:gd name="connsiteY565" fmla="*/ 1557779 h 2371049"/>
              <a:gd name="connsiteX566" fmla="*/ 1125290 w 12192000"/>
              <a:gd name="connsiteY566" fmla="*/ 1557779 h 2371049"/>
              <a:gd name="connsiteX567" fmla="*/ 1139298 w 12192000"/>
              <a:gd name="connsiteY567" fmla="*/ 1535600 h 2371049"/>
              <a:gd name="connsiteX568" fmla="*/ 1152722 w 12192000"/>
              <a:gd name="connsiteY568" fmla="*/ 1514005 h 2371049"/>
              <a:gd name="connsiteX569" fmla="*/ 1166730 w 12192000"/>
              <a:gd name="connsiteY569" fmla="*/ 1492410 h 2371049"/>
              <a:gd name="connsiteX570" fmla="*/ 1180154 w 12192000"/>
              <a:gd name="connsiteY570" fmla="*/ 1470231 h 2371049"/>
              <a:gd name="connsiteX571" fmla="*/ 1194161 w 12192000"/>
              <a:gd name="connsiteY571" fmla="*/ 1448052 h 2371049"/>
              <a:gd name="connsiteX572" fmla="*/ 1207585 w 12192000"/>
              <a:gd name="connsiteY572" fmla="*/ 1425873 h 2371049"/>
              <a:gd name="connsiteX573" fmla="*/ 1221593 w 12192000"/>
              <a:gd name="connsiteY573" fmla="*/ 1403694 h 2371049"/>
              <a:gd name="connsiteX574" fmla="*/ 1235017 w 12192000"/>
              <a:gd name="connsiteY574" fmla="*/ 1381515 h 2371049"/>
              <a:gd name="connsiteX575" fmla="*/ 1223928 w 12192000"/>
              <a:gd name="connsiteY575" fmla="*/ 1382098 h 2371049"/>
              <a:gd name="connsiteX576" fmla="*/ 1211671 w 12192000"/>
              <a:gd name="connsiteY576" fmla="*/ 1382098 h 2371049"/>
              <a:gd name="connsiteX577" fmla="*/ 1199998 w 12192000"/>
              <a:gd name="connsiteY577" fmla="*/ 1382098 h 2371049"/>
              <a:gd name="connsiteX578" fmla="*/ 1187741 w 12192000"/>
              <a:gd name="connsiteY578" fmla="*/ 1382098 h 2371049"/>
              <a:gd name="connsiteX579" fmla="*/ 1202333 w 12192000"/>
              <a:gd name="connsiteY579" fmla="*/ 1358752 h 2371049"/>
              <a:gd name="connsiteX580" fmla="*/ 1217508 w 12192000"/>
              <a:gd name="connsiteY580" fmla="*/ 1334239 h 2371049"/>
              <a:gd name="connsiteX581" fmla="*/ 1232683 w 12192000"/>
              <a:gd name="connsiteY581" fmla="*/ 1310892 h 2371049"/>
              <a:gd name="connsiteX582" fmla="*/ 1247274 w 12192000"/>
              <a:gd name="connsiteY582" fmla="*/ 1286379 h 2371049"/>
              <a:gd name="connsiteX583" fmla="*/ 1262449 w 12192000"/>
              <a:gd name="connsiteY583" fmla="*/ 1261865 h 2371049"/>
              <a:gd name="connsiteX584" fmla="*/ 1277624 w 12192000"/>
              <a:gd name="connsiteY584" fmla="*/ 1237935 h 2371049"/>
              <a:gd name="connsiteX585" fmla="*/ 1292216 w 12192000"/>
              <a:gd name="connsiteY585" fmla="*/ 1214005 h 2371049"/>
              <a:gd name="connsiteX586" fmla="*/ 1307391 w 12192000"/>
              <a:gd name="connsiteY586" fmla="*/ 1189492 h 2371049"/>
              <a:gd name="connsiteX587" fmla="*/ 1322566 w 12192000"/>
              <a:gd name="connsiteY587" fmla="*/ 1219258 h 2371049"/>
              <a:gd name="connsiteX588" fmla="*/ 1337157 w 12192000"/>
              <a:gd name="connsiteY588" fmla="*/ 1247857 h 2371049"/>
              <a:gd name="connsiteX589" fmla="*/ 1352332 w 12192000"/>
              <a:gd name="connsiteY589" fmla="*/ 1277040 h 2371049"/>
              <a:gd name="connsiteX590" fmla="*/ 1366924 w 12192000"/>
              <a:gd name="connsiteY590" fmla="*/ 1306223 h 2371049"/>
              <a:gd name="connsiteX591" fmla="*/ 1382099 w 12192000"/>
              <a:gd name="connsiteY591" fmla="*/ 1335990 h 2371049"/>
              <a:gd name="connsiteX592" fmla="*/ 1397274 w 12192000"/>
              <a:gd name="connsiteY592" fmla="*/ 1364589 h 2371049"/>
              <a:gd name="connsiteX593" fmla="*/ 1411865 w 12192000"/>
              <a:gd name="connsiteY593" fmla="*/ 1393772 h 2371049"/>
              <a:gd name="connsiteX594" fmla="*/ 1427040 w 12192000"/>
              <a:gd name="connsiteY594" fmla="*/ 1422954 h 2371049"/>
              <a:gd name="connsiteX595" fmla="*/ 1414784 w 12192000"/>
              <a:gd name="connsiteY595" fmla="*/ 1418285 h 2371049"/>
              <a:gd name="connsiteX596" fmla="*/ 1403694 w 12192000"/>
              <a:gd name="connsiteY596" fmla="*/ 1414200 h 2371049"/>
              <a:gd name="connsiteX597" fmla="*/ 1391437 w 12192000"/>
              <a:gd name="connsiteY597" fmla="*/ 1410698 h 2371049"/>
              <a:gd name="connsiteX598" fmla="*/ 1379181 w 12192000"/>
              <a:gd name="connsiteY598" fmla="*/ 1406028 h 2371049"/>
              <a:gd name="connsiteX599" fmla="*/ 1393188 w 12192000"/>
              <a:gd name="connsiteY599" fmla="*/ 1432877 h 2371049"/>
              <a:gd name="connsiteX600" fmla="*/ 1406612 w 12192000"/>
              <a:gd name="connsiteY600" fmla="*/ 1459141 h 2371049"/>
              <a:gd name="connsiteX601" fmla="*/ 1420620 w 12192000"/>
              <a:gd name="connsiteY601" fmla="*/ 1485989 h 2371049"/>
              <a:gd name="connsiteX602" fmla="*/ 1434044 w 12192000"/>
              <a:gd name="connsiteY602" fmla="*/ 1512837 h 2371049"/>
              <a:gd name="connsiteX603" fmla="*/ 1448052 w 12192000"/>
              <a:gd name="connsiteY603" fmla="*/ 1539686 h 2371049"/>
              <a:gd name="connsiteX604" fmla="*/ 1461476 w 12192000"/>
              <a:gd name="connsiteY604" fmla="*/ 1565367 h 2371049"/>
              <a:gd name="connsiteX605" fmla="*/ 1475484 w 12192000"/>
              <a:gd name="connsiteY605" fmla="*/ 1592215 h 2371049"/>
              <a:gd name="connsiteX606" fmla="*/ 1488908 w 12192000"/>
              <a:gd name="connsiteY606" fmla="*/ 1618479 h 2371049"/>
              <a:gd name="connsiteX607" fmla="*/ 1470815 w 12192000"/>
              <a:gd name="connsiteY607" fmla="*/ 1612059 h 2371049"/>
              <a:gd name="connsiteX608" fmla="*/ 1451554 w 12192000"/>
              <a:gd name="connsiteY608" fmla="*/ 1605639 h 2371049"/>
              <a:gd name="connsiteX609" fmla="*/ 1432293 w 12192000"/>
              <a:gd name="connsiteY609" fmla="*/ 1598635 h 2371049"/>
              <a:gd name="connsiteX610" fmla="*/ 1413616 w 12192000"/>
              <a:gd name="connsiteY610" fmla="*/ 1592798 h 2371049"/>
              <a:gd name="connsiteX611" fmla="*/ 1428791 w 12192000"/>
              <a:gd name="connsiteY611" fmla="*/ 1622565 h 2371049"/>
              <a:gd name="connsiteX612" fmla="*/ 1443966 w 12192000"/>
              <a:gd name="connsiteY612" fmla="*/ 1652331 h 2371049"/>
              <a:gd name="connsiteX613" fmla="*/ 1459141 w 12192000"/>
              <a:gd name="connsiteY613" fmla="*/ 1682098 h 2371049"/>
              <a:gd name="connsiteX614" fmla="*/ 1474317 w 12192000"/>
              <a:gd name="connsiteY614" fmla="*/ 1710697 h 2371049"/>
              <a:gd name="connsiteX615" fmla="*/ 1489491 w 12192000"/>
              <a:gd name="connsiteY615" fmla="*/ 1740463 h 2371049"/>
              <a:gd name="connsiteX616" fmla="*/ 1504667 w 12192000"/>
              <a:gd name="connsiteY616" fmla="*/ 1770230 h 2371049"/>
              <a:gd name="connsiteX617" fmla="*/ 1521009 w 12192000"/>
              <a:gd name="connsiteY617" fmla="*/ 1799413 h 2371049"/>
              <a:gd name="connsiteX618" fmla="*/ 1536184 w 12192000"/>
              <a:gd name="connsiteY618" fmla="*/ 1829179 h 2371049"/>
              <a:gd name="connsiteX619" fmla="*/ 1513422 w 12192000"/>
              <a:gd name="connsiteY619" fmla="*/ 1821592 h 2371049"/>
              <a:gd name="connsiteX620" fmla="*/ 1491243 w 12192000"/>
              <a:gd name="connsiteY620" fmla="*/ 1814588 h 2371049"/>
              <a:gd name="connsiteX621" fmla="*/ 1469064 w 12192000"/>
              <a:gd name="connsiteY621" fmla="*/ 1807000 h 2371049"/>
              <a:gd name="connsiteX622" fmla="*/ 1446301 w 12192000"/>
              <a:gd name="connsiteY622" fmla="*/ 1799413 h 2371049"/>
              <a:gd name="connsiteX623" fmla="*/ 1424122 w 12192000"/>
              <a:gd name="connsiteY623" fmla="*/ 1791825 h 2371049"/>
              <a:gd name="connsiteX624" fmla="*/ 1401943 w 12192000"/>
              <a:gd name="connsiteY624" fmla="*/ 1784238 h 2371049"/>
              <a:gd name="connsiteX625" fmla="*/ 1379764 w 12192000"/>
              <a:gd name="connsiteY625" fmla="*/ 1775483 h 2371049"/>
              <a:gd name="connsiteX626" fmla="*/ 1357002 w 12192000"/>
              <a:gd name="connsiteY626" fmla="*/ 1767895 h 2371049"/>
              <a:gd name="connsiteX627" fmla="*/ 1357002 w 12192000"/>
              <a:gd name="connsiteY627" fmla="*/ 1901553 h 2371049"/>
              <a:gd name="connsiteX628" fmla="*/ 1407196 w 12192000"/>
              <a:gd name="connsiteY628" fmla="*/ 1909140 h 2371049"/>
              <a:gd name="connsiteX629" fmla="*/ 1456807 w 12192000"/>
              <a:gd name="connsiteY629" fmla="*/ 1916728 h 2371049"/>
              <a:gd name="connsiteX630" fmla="*/ 1507001 w 12192000"/>
              <a:gd name="connsiteY630" fmla="*/ 1923732 h 2371049"/>
              <a:gd name="connsiteX631" fmla="*/ 1556612 w 12192000"/>
              <a:gd name="connsiteY631" fmla="*/ 1930735 h 2371049"/>
              <a:gd name="connsiteX632" fmla="*/ 1606807 w 12192000"/>
              <a:gd name="connsiteY632" fmla="*/ 1936572 h 2371049"/>
              <a:gd name="connsiteX633" fmla="*/ 1656417 w 12192000"/>
              <a:gd name="connsiteY633" fmla="*/ 1942992 h 2371049"/>
              <a:gd name="connsiteX634" fmla="*/ 1706612 w 12192000"/>
              <a:gd name="connsiteY634" fmla="*/ 1948245 h 2371049"/>
              <a:gd name="connsiteX635" fmla="*/ 1756223 w 12192000"/>
              <a:gd name="connsiteY635" fmla="*/ 1953498 h 2371049"/>
              <a:gd name="connsiteX636" fmla="*/ 1806417 w 12192000"/>
              <a:gd name="connsiteY636" fmla="*/ 1958751 h 2371049"/>
              <a:gd name="connsiteX637" fmla="*/ 1856028 w 12192000"/>
              <a:gd name="connsiteY637" fmla="*/ 1963420 h 2371049"/>
              <a:gd name="connsiteX638" fmla="*/ 1906806 w 12192000"/>
              <a:gd name="connsiteY638" fmla="*/ 1966922 h 2371049"/>
              <a:gd name="connsiteX639" fmla="*/ 1955833 w 12192000"/>
              <a:gd name="connsiteY639" fmla="*/ 1971591 h 2371049"/>
              <a:gd name="connsiteX640" fmla="*/ 2006611 w 12192000"/>
              <a:gd name="connsiteY640" fmla="*/ 1974510 h 2371049"/>
              <a:gd name="connsiteX641" fmla="*/ 2055638 w 12192000"/>
              <a:gd name="connsiteY641" fmla="*/ 1978595 h 2371049"/>
              <a:gd name="connsiteX642" fmla="*/ 2106417 w 12192000"/>
              <a:gd name="connsiteY642" fmla="*/ 1980930 h 2371049"/>
              <a:gd name="connsiteX643" fmla="*/ 2155444 w 12192000"/>
              <a:gd name="connsiteY643" fmla="*/ 1983848 h 2371049"/>
              <a:gd name="connsiteX644" fmla="*/ 2155444 w 12192000"/>
              <a:gd name="connsiteY644" fmla="*/ 1762059 h 2371049"/>
              <a:gd name="connsiteX645" fmla="*/ 2122759 w 12192000"/>
              <a:gd name="connsiteY645" fmla="*/ 1766728 h 2371049"/>
              <a:gd name="connsiteX646" fmla="*/ 2089490 w 12192000"/>
              <a:gd name="connsiteY646" fmla="*/ 1771397 h 2371049"/>
              <a:gd name="connsiteX647" fmla="*/ 2055638 w 12192000"/>
              <a:gd name="connsiteY647" fmla="*/ 1775483 h 2371049"/>
              <a:gd name="connsiteX648" fmla="*/ 2022954 w 12192000"/>
              <a:gd name="connsiteY648" fmla="*/ 1780152 h 2371049"/>
              <a:gd name="connsiteX649" fmla="*/ 1989685 w 12192000"/>
              <a:gd name="connsiteY649" fmla="*/ 1784238 h 2371049"/>
              <a:gd name="connsiteX650" fmla="*/ 1955833 w 12192000"/>
              <a:gd name="connsiteY650" fmla="*/ 1787740 h 2371049"/>
              <a:gd name="connsiteX651" fmla="*/ 1923148 w 12192000"/>
              <a:gd name="connsiteY651" fmla="*/ 1792409 h 2371049"/>
              <a:gd name="connsiteX652" fmla="*/ 1889880 w 12192000"/>
              <a:gd name="connsiteY652" fmla="*/ 1796494 h 2371049"/>
              <a:gd name="connsiteX653" fmla="*/ 1912643 w 12192000"/>
              <a:gd name="connsiteY653" fmla="*/ 1756806 h 2371049"/>
              <a:gd name="connsiteX654" fmla="*/ 1935405 w 12192000"/>
              <a:gd name="connsiteY654" fmla="*/ 1717701 h 2371049"/>
              <a:gd name="connsiteX655" fmla="*/ 1958168 w 12192000"/>
              <a:gd name="connsiteY655" fmla="*/ 1679180 h 2371049"/>
              <a:gd name="connsiteX656" fmla="*/ 1980930 w 12192000"/>
              <a:gd name="connsiteY656" fmla="*/ 1640075 h 2371049"/>
              <a:gd name="connsiteX657" fmla="*/ 2004277 w 12192000"/>
              <a:gd name="connsiteY657" fmla="*/ 1600386 h 2371049"/>
              <a:gd name="connsiteX658" fmla="*/ 2027039 w 12192000"/>
              <a:gd name="connsiteY658" fmla="*/ 1561281 h 2371049"/>
              <a:gd name="connsiteX659" fmla="*/ 2049802 w 12192000"/>
              <a:gd name="connsiteY659" fmla="*/ 1521592 h 2371049"/>
              <a:gd name="connsiteX660" fmla="*/ 2072564 w 12192000"/>
              <a:gd name="connsiteY660" fmla="*/ 1483071 h 2371049"/>
              <a:gd name="connsiteX661" fmla="*/ 2044549 w 12192000"/>
              <a:gd name="connsiteY661" fmla="*/ 1486573 h 2371049"/>
              <a:gd name="connsiteX662" fmla="*/ 2015366 w 12192000"/>
              <a:gd name="connsiteY662" fmla="*/ 1490075 h 2371049"/>
              <a:gd name="connsiteX663" fmla="*/ 1987351 w 12192000"/>
              <a:gd name="connsiteY663" fmla="*/ 1493577 h 2371049"/>
              <a:gd name="connsiteX664" fmla="*/ 1959335 w 12192000"/>
              <a:gd name="connsiteY664" fmla="*/ 1497662 h 2371049"/>
              <a:gd name="connsiteX665" fmla="*/ 1979763 w 12192000"/>
              <a:gd name="connsiteY665" fmla="*/ 1462643 h 2371049"/>
              <a:gd name="connsiteX666" fmla="*/ 2000191 w 12192000"/>
              <a:gd name="connsiteY666" fmla="*/ 1426456 h 2371049"/>
              <a:gd name="connsiteX667" fmla="*/ 2020619 w 12192000"/>
              <a:gd name="connsiteY667" fmla="*/ 1391437 h 2371049"/>
              <a:gd name="connsiteX668" fmla="*/ 2041631 w 12192000"/>
              <a:gd name="connsiteY668" fmla="*/ 1356418 h 2371049"/>
              <a:gd name="connsiteX669" fmla="*/ 2061475 w 12192000"/>
              <a:gd name="connsiteY669" fmla="*/ 1321398 h 2371049"/>
              <a:gd name="connsiteX670" fmla="*/ 2081903 w 12192000"/>
              <a:gd name="connsiteY670" fmla="*/ 1285212 h 2371049"/>
              <a:gd name="connsiteX671" fmla="*/ 2102331 w 12192000"/>
              <a:gd name="connsiteY671" fmla="*/ 1250192 h 2371049"/>
              <a:gd name="connsiteX672" fmla="*/ 2122759 w 12192000"/>
              <a:gd name="connsiteY672" fmla="*/ 1215173 h 2371049"/>
              <a:gd name="connsiteX673" fmla="*/ 2105249 w 12192000"/>
              <a:gd name="connsiteY673" fmla="*/ 1217507 h 2371049"/>
              <a:gd name="connsiteX674" fmla="*/ 2087156 w 12192000"/>
              <a:gd name="connsiteY674" fmla="*/ 1219842 h 2371049"/>
              <a:gd name="connsiteX675" fmla="*/ 2069646 w 12192000"/>
              <a:gd name="connsiteY675" fmla="*/ 1222177 h 2371049"/>
              <a:gd name="connsiteX676" fmla="*/ 2052136 w 12192000"/>
              <a:gd name="connsiteY676" fmla="*/ 1224511 h 2371049"/>
              <a:gd name="connsiteX677" fmla="*/ 2074315 w 12192000"/>
              <a:gd name="connsiteY677" fmla="*/ 1186574 h 2371049"/>
              <a:gd name="connsiteX678" fmla="*/ 2096494 w 12192000"/>
              <a:gd name="connsiteY678" fmla="*/ 1147469 h 2371049"/>
              <a:gd name="connsiteX679" fmla="*/ 2118090 w 12192000"/>
              <a:gd name="connsiteY679" fmla="*/ 1109531 h 2371049"/>
              <a:gd name="connsiteX680" fmla="*/ 2141436 w 12192000"/>
              <a:gd name="connsiteY680" fmla="*/ 1070426 h 2371049"/>
              <a:gd name="connsiteX681" fmla="*/ 2163031 w 12192000"/>
              <a:gd name="connsiteY681" fmla="*/ 1031321 h 2371049"/>
              <a:gd name="connsiteX682" fmla="*/ 2185210 w 12192000"/>
              <a:gd name="connsiteY682" fmla="*/ 992800 h 2371049"/>
              <a:gd name="connsiteX683" fmla="*/ 2208556 w 12192000"/>
              <a:gd name="connsiteY683" fmla="*/ 953695 h 2371049"/>
              <a:gd name="connsiteX684" fmla="*/ 2230152 w 12192000"/>
              <a:gd name="connsiteY684" fmla="*/ 915173 h 2371049"/>
              <a:gd name="connsiteX685" fmla="*/ 2252331 w 12192000"/>
              <a:gd name="connsiteY685" fmla="*/ 955446 h 2371049"/>
              <a:gd name="connsiteX686" fmla="*/ 2274510 w 12192000"/>
              <a:gd name="connsiteY686" fmla="*/ 996302 h 2371049"/>
              <a:gd name="connsiteX687" fmla="*/ 2297272 w 12192000"/>
              <a:gd name="connsiteY687" fmla="*/ 1037158 h 2371049"/>
              <a:gd name="connsiteX688" fmla="*/ 2319451 w 12192000"/>
              <a:gd name="connsiteY688" fmla="*/ 1077430 h 2371049"/>
              <a:gd name="connsiteX689" fmla="*/ 2341630 w 12192000"/>
              <a:gd name="connsiteY689" fmla="*/ 1117702 h 2371049"/>
              <a:gd name="connsiteX690" fmla="*/ 2363809 w 12192000"/>
              <a:gd name="connsiteY690" fmla="*/ 1159142 h 2371049"/>
              <a:gd name="connsiteX691" fmla="*/ 2386572 w 12192000"/>
              <a:gd name="connsiteY691" fmla="*/ 1199414 h 2371049"/>
              <a:gd name="connsiteX692" fmla="*/ 2408751 w 12192000"/>
              <a:gd name="connsiteY692" fmla="*/ 1239103 h 2371049"/>
              <a:gd name="connsiteX693" fmla="*/ 2391241 w 12192000"/>
              <a:gd name="connsiteY693" fmla="*/ 1235017 h 2371049"/>
              <a:gd name="connsiteX694" fmla="*/ 2373148 w 12192000"/>
              <a:gd name="connsiteY694" fmla="*/ 1231515 h 2371049"/>
              <a:gd name="connsiteX695" fmla="*/ 2355054 w 12192000"/>
              <a:gd name="connsiteY695" fmla="*/ 1227430 h 2371049"/>
              <a:gd name="connsiteX696" fmla="*/ 2337545 w 12192000"/>
              <a:gd name="connsiteY696" fmla="*/ 1223928 h 2371049"/>
              <a:gd name="connsiteX697" fmla="*/ 2358556 w 12192000"/>
              <a:gd name="connsiteY697" fmla="*/ 1261282 h 2371049"/>
              <a:gd name="connsiteX698" fmla="*/ 2378400 w 12192000"/>
              <a:gd name="connsiteY698" fmla="*/ 1297468 h 2371049"/>
              <a:gd name="connsiteX699" fmla="*/ 2398828 w 12192000"/>
              <a:gd name="connsiteY699" fmla="*/ 1334822 h 2371049"/>
              <a:gd name="connsiteX700" fmla="*/ 2419256 w 12192000"/>
              <a:gd name="connsiteY700" fmla="*/ 1371593 h 2371049"/>
              <a:gd name="connsiteX701" fmla="*/ 2439684 w 12192000"/>
              <a:gd name="connsiteY701" fmla="*/ 1408947 h 2371049"/>
              <a:gd name="connsiteX702" fmla="*/ 2460696 w 12192000"/>
              <a:gd name="connsiteY702" fmla="*/ 1445717 h 2371049"/>
              <a:gd name="connsiteX703" fmla="*/ 2481124 w 12192000"/>
              <a:gd name="connsiteY703" fmla="*/ 1482487 h 2371049"/>
              <a:gd name="connsiteX704" fmla="*/ 2500968 w 12192000"/>
              <a:gd name="connsiteY704" fmla="*/ 1519841 h 2371049"/>
              <a:gd name="connsiteX705" fmla="*/ 2472953 w 12192000"/>
              <a:gd name="connsiteY705" fmla="*/ 1513421 h 2371049"/>
              <a:gd name="connsiteX706" fmla="*/ 2444354 w 12192000"/>
              <a:gd name="connsiteY706" fmla="*/ 1507585 h 2371049"/>
              <a:gd name="connsiteX707" fmla="*/ 2416338 w 12192000"/>
              <a:gd name="connsiteY707" fmla="*/ 1501164 h 2371049"/>
              <a:gd name="connsiteX708" fmla="*/ 2388323 w 12192000"/>
              <a:gd name="connsiteY708" fmla="*/ 1495328 h 2371049"/>
              <a:gd name="connsiteX709" fmla="*/ 2411085 w 12192000"/>
              <a:gd name="connsiteY709" fmla="*/ 1537351 h 2371049"/>
              <a:gd name="connsiteX710" fmla="*/ 2433848 w 12192000"/>
              <a:gd name="connsiteY710" fmla="*/ 1578207 h 2371049"/>
              <a:gd name="connsiteX711" fmla="*/ 2456610 w 12192000"/>
              <a:gd name="connsiteY711" fmla="*/ 1619647 h 2371049"/>
              <a:gd name="connsiteX712" fmla="*/ 2479373 w 12192000"/>
              <a:gd name="connsiteY712" fmla="*/ 1659919 h 2371049"/>
              <a:gd name="connsiteX713" fmla="*/ 2502136 w 12192000"/>
              <a:gd name="connsiteY713" fmla="*/ 1700775 h 2371049"/>
              <a:gd name="connsiteX714" fmla="*/ 2525482 w 12192000"/>
              <a:gd name="connsiteY714" fmla="*/ 1742214 h 2371049"/>
              <a:gd name="connsiteX715" fmla="*/ 2548245 w 12192000"/>
              <a:gd name="connsiteY715" fmla="*/ 1783654 h 2371049"/>
              <a:gd name="connsiteX716" fmla="*/ 2571007 w 12192000"/>
              <a:gd name="connsiteY716" fmla="*/ 1823926 h 2371049"/>
              <a:gd name="connsiteX717" fmla="*/ 2537739 w 12192000"/>
              <a:gd name="connsiteY717" fmla="*/ 1817506 h 2371049"/>
              <a:gd name="connsiteX718" fmla="*/ 2503887 w 12192000"/>
              <a:gd name="connsiteY718" fmla="*/ 1811086 h 2371049"/>
              <a:gd name="connsiteX719" fmla="*/ 2471202 w 12192000"/>
              <a:gd name="connsiteY719" fmla="*/ 1804082 h 2371049"/>
              <a:gd name="connsiteX720" fmla="*/ 2437350 w 12192000"/>
              <a:gd name="connsiteY720" fmla="*/ 1797078 h 2371049"/>
              <a:gd name="connsiteX721" fmla="*/ 2404081 w 12192000"/>
              <a:gd name="connsiteY721" fmla="*/ 1789491 h 2371049"/>
              <a:gd name="connsiteX722" fmla="*/ 2371397 w 12192000"/>
              <a:gd name="connsiteY722" fmla="*/ 1782487 h 2371049"/>
              <a:gd name="connsiteX723" fmla="*/ 2337545 w 12192000"/>
              <a:gd name="connsiteY723" fmla="*/ 1774899 h 2371049"/>
              <a:gd name="connsiteX724" fmla="*/ 2304276 w 12192000"/>
              <a:gd name="connsiteY724" fmla="*/ 1767312 h 2371049"/>
              <a:gd name="connsiteX725" fmla="*/ 2304276 w 12192000"/>
              <a:gd name="connsiteY725" fmla="*/ 1990268 h 2371049"/>
              <a:gd name="connsiteX726" fmla="*/ 2360891 w 12192000"/>
              <a:gd name="connsiteY726" fmla="*/ 1991436 h 2371049"/>
              <a:gd name="connsiteX727" fmla="*/ 2416922 w 12192000"/>
              <a:gd name="connsiteY727" fmla="*/ 1992019 h 2371049"/>
              <a:gd name="connsiteX728" fmla="*/ 2473536 w 12192000"/>
              <a:gd name="connsiteY728" fmla="*/ 1993770 h 2371049"/>
              <a:gd name="connsiteX729" fmla="*/ 2529568 w 12192000"/>
              <a:gd name="connsiteY729" fmla="*/ 1993770 h 2371049"/>
              <a:gd name="connsiteX730" fmla="*/ 2586182 w 12192000"/>
              <a:gd name="connsiteY730" fmla="*/ 1993770 h 2371049"/>
              <a:gd name="connsiteX731" fmla="*/ 2642797 w 12192000"/>
              <a:gd name="connsiteY731" fmla="*/ 1993770 h 2371049"/>
              <a:gd name="connsiteX732" fmla="*/ 2698244 w 12192000"/>
              <a:gd name="connsiteY732" fmla="*/ 1993187 h 2371049"/>
              <a:gd name="connsiteX733" fmla="*/ 2754859 w 12192000"/>
              <a:gd name="connsiteY733" fmla="*/ 1992019 h 2371049"/>
              <a:gd name="connsiteX734" fmla="*/ 2754859 w 12192000"/>
              <a:gd name="connsiteY734" fmla="*/ 1858946 h 2371049"/>
              <a:gd name="connsiteX735" fmla="*/ 2732680 w 12192000"/>
              <a:gd name="connsiteY735" fmla="*/ 1863615 h 2371049"/>
              <a:gd name="connsiteX736" fmla="*/ 2710501 w 12192000"/>
              <a:gd name="connsiteY736" fmla="*/ 1868284 h 2371049"/>
              <a:gd name="connsiteX737" fmla="*/ 2687738 w 12192000"/>
              <a:gd name="connsiteY737" fmla="*/ 1873537 h 2371049"/>
              <a:gd name="connsiteX738" fmla="*/ 2665559 w 12192000"/>
              <a:gd name="connsiteY738" fmla="*/ 1878206 h 2371049"/>
              <a:gd name="connsiteX739" fmla="*/ 2643381 w 12192000"/>
              <a:gd name="connsiteY739" fmla="*/ 1882292 h 2371049"/>
              <a:gd name="connsiteX740" fmla="*/ 2621202 w 12192000"/>
              <a:gd name="connsiteY740" fmla="*/ 1886961 h 2371049"/>
              <a:gd name="connsiteX741" fmla="*/ 2598439 w 12192000"/>
              <a:gd name="connsiteY741" fmla="*/ 1891047 h 2371049"/>
              <a:gd name="connsiteX742" fmla="*/ 2576260 w 12192000"/>
              <a:gd name="connsiteY742" fmla="*/ 1895716 h 2371049"/>
              <a:gd name="connsiteX743" fmla="*/ 2591435 w 12192000"/>
              <a:gd name="connsiteY743" fmla="*/ 1868284 h 2371049"/>
              <a:gd name="connsiteX744" fmla="*/ 2606610 w 12192000"/>
              <a:gd name="connsiteY744" fmla="*/ 1840852 h 2371049"/>
              <a:gd name="connsiteX745" fmla="*/ 2621785 w 12192000"/>
              <a:gd name="connsiteY745" fmla="*/ 1812837 h 2371049"/>
              <a:gd name="connsiteX746" fmla="*/ 2637544 w 12192000"/>
              <a:gd name="connsiteY746" fmla="*/ 1785405 h 2371049"/>
              <a:gd name="connsiteX747" fmla="*/ 2652719 w 12192000"/>
              <a:gd name="connsiteY747" fmla="*/ 1757973 h 2371049"/>
              <a:gd name="connsiteX748" fmla="*/ 2668478 w 12192000"/>
              <a:gd name="connsiteY748" fmla="*/ 1730541 h 2371049"/>
              <a:gd name="connsiteX749" fmla="*/ 2683653 w 12192000"/>
              <a:gd name="connsiteY749" fmla="*/ 1703109 h 2371049"/>
              <a:gd name="connsiteX750" fmla="*/ 2698828 w 12192000"/>
              <a:gd name="connsiteY750" fmla="*/ 1675678 h 2371049"/>
              <a:gd name="connsiteX751" fmla="*/ 2680151 w 12192000"/>
              <a:gd name="connsiteY751" fmla="*/ 1679763 h 2371049"/>
              <a:gd name="connsiteX752" fmla="*/ 2660890 w 12192000"/>
              <a:gd name="connsiteY752" fmla="*/ 1683265 h 2371049"/>
              <a:gd name="connsiteX753" fmla="*/ 2641630 w 12192000"/>
              <a:gd name="connsiteY753" fmla="*/ 1687351 h 2371049"/>
              <a:gd name="connsiteX754" fmla="*/ 2622953 w 12192000"/>
              <a:gd name="connsiteY754" fmla="*/ 1690853 h 2371049"/>
              <a:gd name="connsiteX755" fmla="*/ 2636377 w 12192000"/>
              <a:gd name="connsiteY755" fmla="*/ 1666923 h 2371049"/>
              <a:gd name="connsiteX756" fmla="*/ 2650384 w 12192000"/>
              <a:gd name="connsiteY756" fmla="*/ 1642409 h 2371049"/>
              <a:gd name="connsiteX757" fmla="*/ 2663809 w 12192000"/>
              <a:gd name="connsiteY757" fmla="*/ 1617312 h 2371049"/>
              <a:gd name="connsiteX758" fmla="*/ 2677816 w 12192000"/>
              <a:gd name="connsiteY758" fmla="*/ 1592798 h 2371049"/>
              <a:gd name="connsiteX759" fmla="*/ 2691240 w 12192000"/>
              <a:gd name="connsiteY759" fmla="*/ 1567701 h 2371049"/>
              <a:gd name="connsiteX760" fmla="*/ 2705248 w 12192000"/>
              <a:gd name="connsiteY760" fmla="*/ 1543188 h 2371049"/>
              <a:gd name="connsiteX761" fmla="*/ 2718672 w 12192000"/>
              <a:gd name="connsiteY761" fmla="*/ 1518674 h 2371049"/>
              <a:gd name="connsiteX762" fmla="*/ 2732680 w 12192000"/>
              <a:gd name="connsiteY762" fmla="*/ 1493577 h 2371049"/>
              <a:gd name="connsiteX763" fmla="*/ 2721007 w 12192000"/>
              <a:gd name="connsiteY763" fmla="*/ 1495911 h 2371049"/>
              <a:gd name="connsiteX764" fmla="*/ 2708750 w 12192000"/>
              <a:gd name="connsiteY764" fmla="*/ 1498830 h 2371049"/>
              <a:gd name="connsiteX765" fmla="*/ 2696493 w 12192000"/>
              <a:gd name="connsiteY765" fmla="*/ 1501164 h 2371049"/>
              <a:gd name="connsiteX766" fmla="*/ 2685404 w 12192000"/>
              <a:gd name="connsiteY766" fmla="*/ 1503499 h 2371049"/>
              <a:gd name="connsiteX767" fmla="*/ 2699995 w 12192000"/>
              <a:gd name="connsiteY767" fmla="*/ 1476651 h 2371049"/>
              <a:gd name="connsiteX768" fmla="*/ 2715170 w 12192000"/>
              <a:gd name="connsiteY768" fmla="*/ 1450386 h 2371049"/>
              <a:gd name="connsiteX769" fmla="*/ 2730345 w 12192000"/>
              <a:gd name="connsiteY769" fmla="*/ 1422954 h 2371049"/>
              <a:gd name="connsiteX770" fmla="*/ 2744937 w 12192000"/>
              <a:gd name="connsiteY770" fmla="*/ 1396106 h 2371049"/>
              <a:gd name="connsiteX771" fmla="*/ 2760112 w 12192000"/>
              <a:gd name="connsiteY771" fmla="*/ 1368674 h 2371049"/>
              <a:gd name="connsiteX772" fmla="*/ 2774703 w 12192000"/>
              <a:gd name="connsiteY772" fmla="*/ 1341826 h 2371049"/>
              <a:gd name="connsiteX773" fmla="*/ 2789878 w 12192000"/>
              <a:gd name="connsiteY773" fmla="*/ 1314394 h 2371049"/>
              <a:gd name="connsiteX774" fmla="*/ 2805053 w 12192000"/>
              <a:gd name="connsiteY774" fmla="*/ 1287546 h 2371049"/>
              <a:gd name="connsiteX775" fmla="*/ 2819645 w 12192000"/>
              <a:gd name="connsiteY775" fmla="*/ 1313811 h 2371049"/>
              <a:gd name="connsiteX776" fmla="*/ 2834820 w 12192000"/>
              <a:gd name="connsiteY776" fmla="*/ 1340659 h 2371049"/>
              <a:gd name="connsiteX777" fmla="*/ 2849995 w 12192000"/>
              <a:gd name="connsiteY777" fmla="*/ 1366340 h 2371049"/>
              <a:gd name="connsiteX778" fmla="*/ 2864586 w 12192000"/>
              <a:gd name="connsiteY778" fmla="*/ 1393188 h 2371049"/>
              <a:gd name="connsiteX779" fmla="*/ 2879761 w 12192000"/>
              <a:gd name="connsiteY779" fmla="*/ 1418869 h 2371049"/>
              <a:gd name="connsiteX780" fmla="*/ 2894353 w 12192000"/>
              <a:gd name="connsiteY780" fmla="*/ 1445717 h 2371049"/>
              <a:gd name="connsiteX781" fmla="*/ 2909528 w 12192000"/>
              <a:gd name="connsiteY781" fmla="*/ 1471398 h 2371049"/>
              <a:gd name="connsiteX782" fmla="*/ 2924703 w 12192000"/>
              <a:gd name="connsiteY782" fmla="*/ 1498246 h 2371049"/>
              <a:gd name="connsiteX783" fmla="*/ 2912446 w 12192000"/>
              <a:gd name="connsiteY783" fmla="*/ 1495911 h 2371049"/>
              <a:gd name="connsiteX784" fmla="*/ 2900189 w 12192000"/>
              <a:gd name="connsiteY784" fmla="*/ 1494160 h 2371049"/>
              <a:gd name="connsiteX785" fmla="*/ 2888516 w 12192000"/>
              <a:gd name="connsiteY785" fmla="*/ 1492410 h 2371049"/>
              <a:gd name="connsiteX786" fmla="*/ 2876259 w 12192000"/>
              <a:gd name="connsiteY786" fmla="*/ 1490075 h 2371049"/>
              <a:gd name="connsiteX787" fmla="*/ 2890267 w 12192000"/>
              <a:gd name="connsiteY787" fmla="*/ 1514005 h 2371049"/>
              <a:gd name="connsiteX788" fmla="*/ 2903691 w 12192000"/>
              <a:gd name="connsiteY788" fmla="*/ 1538518 h 2371049"/>
              <a:gd name="connsiteX789" fmla="*/ 2917699 w 12192000"/>
              <a:gd name="connsiteY789" fmla="*/ 1562448 h 2371049"/>
              <a:gd name="connsiteX790" fmla="*/ 2931123 w 12192000"/>
              <a:gd name="connsiteY790" fmla="*/ 1586378 h 2371049"/>
              <a:gd name="connsiteX791" fmla="*/ 2945131 w 12192000"/>
              <a:gd name="connsiteY791" fmla="*/ 1610308 h 2371049"/>
              <a:gd name="connsiteX792" fmla="*/ 2958555 w 12192000"/>
              <a:gd name="connsiteY792" fmla="*/ 1634822 h 2371049"/>
              <a:gd name="connsiteX793" fmla="*/ 2972563 w 12192000"/>
              <a:gd name="connsiteY793" fmla="*/ 1658168 h 2371049"/>
              <a:gd name="connsiteX794" fmla="*/ 2985987 w 12192000"/>
              <a:gd name="connsiteY794" fmla="*/ 1682681 h 2371049"/>
              <a:gd name="connsiteX795" fmla="*/ 2967310 w 12192000"/>
              <a:gd name="connsiteY795" fmla="*/ 1679763 h 2371049"/>
              <a:gd name="connsiteX796" fmla="*/ 2948049 w 12192000"/>
              <a:gd name="connsiteY796" fmla="*/ 1676845 h 2371049"/>
              <a:gd name="connsiteX797" fmla="*/ 2929956 w 12192000"/>
              <a:gd name="connsiteY797" fmla="*/ 1673343 h 2371049"/>
              <a:gd name="connsiteX798" fmla="*/ 2910695 w 12192000"/>
              <a:gd name="connsiteY798" fmla="*/ 1670425 h 2371049"/>
              <a:gd name="connsiteX799" fmla="*/ 2925870 w 12192000"/>
              <a:gd name="connsiteY799" fmla="*/ 1697273 h 2371049"/>
              <a:gd name="connsiteX800" fmla="*/ 2941045 w 12192000"/>
              <a:gd name="connsiteY800" fmla="*/ 1724121 h 2371049"/>
              <a:gd name="connsiteX801" fmla="*/ 2956804 w 12192000"/>
              <a:gd name="connsiteY801" fmla="*/ 1750386 h 2371049"/>
              <a:gd name="connsiteX802" fmla="*/ 2971979 w 12192000"/>
              <a:gd name="connsiteY802" fmla="*/ 1777234 h 2371049"/>
              <a:gd name="connsiteX803" fmla="*/ 2987154 w 12192000"/>
              <a:gd name="connsiteY803" fmla="*/ 1804666 h 2371049"/>
              <a:gd name="connsiteX804" fmla="*/ 3002329 w 12192000"/>
              <a:gd name="connsiteY804" fmla="*/ 1831514 h 2371049"/>
              <a:gd name="connsiteX805" fmla="*/ 3017504 w 12192000"/>
              <a:gd name="connsiteY805" fmla="*/ 1858362 h 2371049"/>
              <a:gd name="connsiteX806" fmla="*/ 3032679 w 12192000"/>
              <a:gd name="connsiteY806" fmla="*/ 1884627 h 2371049"/>
              <a:gd name="connsiteX807" fmla="*/ 3010500 w 12192000"/>
              <a:gd name="connsiteY807" fmla="*/ 1881125 h 2371049"/>
              <a:gd name="connsiteX808" fmla="*/ 2988322 w 12192000"/>
              <a:gd name="connsiteY808" fmla="*/ 1878206 h 2371049"/>
              <a:gd name="connsiteX809" fmla="*/ 2965559 w 12192000"/>
              <a:gd name="connsiteY809" fmla="*/ 1874121 h 2371049"/>
              <a:gd name="connsiteX810" fmla="*/ 2943380 w 12192000"/>
              <a:gd name="connsiteY810" fmla="*/ 1871202 h 2371049"/>
              <a:gd name="connsiteX811" fmla="*/ 2921785 w 12192000"/>
              <a:gd name="connsiteY811" fmla="*/ 1867117 h 2371049"/>
              <a:gd name="connsiteX812" fmla="*/ 2899606 w 12192000"/>
              <a:gd name="connsiteY812" fmla="*/ 1863615 h 2371049"/>
              <a:gd name="connsiteX813" fmla="*/ 2876259 w 12192000"/>
              <a:gd name="connsiteY813" fmla="*/ 1860113 h 2371049"/>
              <a:gd name="connsiteX814" fmla="*/ 2854664 w 12192000"/>
              <a:gd name="connsiteY814" fmla="*/ 1856611 h 2371049"/>
              <a:gd name="connsiteX815" fmla="*/ 2854664 w 12192000"/>
              <a:gd name="connsiteY815" fmla="*/ 1990268 h 2371049"/>
              <a:gd name="connsiteX816" fmla="*/ 2903691 w 12192000"/>
              <a:gd name="connsiteY816" fmla="*/ 1988517 h 2371049"/>
              <a:gd name="connsiteX817" fmla="*/ 2954469 w 12192000"/>
              <a:gd name="connsiteY817" fmla="*/ 1986183 h 2371049"/>
              <a:gd name="connsiteX818" fmla="*/ 3004664 w 12192000"/>
              <a:gd name="connsiteY818" fmla="*/ 1984432 h 2371049"/>
              <a:gd name="connsiteX819" fmla="*/ 3054275 w 12192000"/>
              <a:gd name="connsiteY819" fmla="*/ 1981514 h 2371049"/>
              <a:gd name="connsiteX820" fmla="*/ 3104469 w 12192000"/>
              <a:gd name="connsiteY820" fmla="*/ 1979179 h 2371049"/>
              <a:gd name="connsiteX821" fmla="*/ 3154080 w 12192000"/>
              <a:gd name="connsiteY821" fmla="*/ 1976261 h 2371049"/>
              <a:gd name="connsiteX822" fmla="*/ 3204274 w 12192000"/>
              <a:gd name="connsiteY822" fmla="*/ 1973342 h 2371049"/>
              <a:gd name="connsiteX823" fmla="*/ 3253885 w 12192000"/>
              <a:gd name="connsiteY823" fmla="*/ 1970424 h 2371049"/>
              <a:gd name="connsiteX824" fmla="*/ 3304080 w 12192000"/>
              <a:gd name="connsiteY824" fmla="*/ 1966338 h 2371049"/>
              <a:gd name="connsiteX825" fmla="*/ 3353690 w 12192000"/>
              <a:gd name="connsiteY825" fmla="*/ 1962837 h 2371049"/>
              <a:gd name="connsiteX826" fmla="*/ 3403885 w 12192000"/>
              <a:gd name="connsiteY826" fmla="*/ 1958751 h 2371049"/>
              <a:gd name="connsiteX827" fmla="*/ 3453496 w 12192000"/>
              <a:gd name="connsiteY827" fmla="*/ 1954665 h 2371049"/>
              <a:gd name="connsiteX828" fmla="*/ 3503690 w 12192000"/>
              <a:gd name="connsiteY828" fmla="*/ 1950580 h 2371049"/>
              <a:gd name="connsiteX829" fmla="*/ 3553301 w 12192000"/>
              <a:gd name="connsiteY829" fmla="*/ 1945911 h 2371049"/>
              <a:gd name="connsiteX830" fmla="*/ 3603495 w 12192000"/>
              <a:gd name="connsiteY830" fmla="*/ 1941241 h 2371049"/>
              <a:gd name="connsiteX831" fmla="*/ 3653106 w 12192000"/>
              <a:gd name="connsiteY831" fmla="*/ 1935988 h 2371049"/>
              <a:gd name="connsiteX832" fmla="*/ 3653106 w 12192000"/>
              <a:gd name="connsiteY832" fmla="*/ 1714199 h 2371049"/>
              <a:gd name="connsiteX833" fmla="*/ 3620421 w 12192000"/>
              <a:gd name="connsiteY833" fmla="*/ 1724121 h 2371049"/>
              <a:gd name="connsiteX834" fmla="*/ 3586569 w 12192000"/>
              <a:gd name="connsiteY834" fmla="*/ 1732876 h 2371049"/>
              <a:gd name="connsiteX835" fmla="*/ 3553301 w 12192000"/>
              <a:gd name="connsiteY835" fmla="*/ 1742798 h 2371049"/>
              <a:gd name="connsiteX836" fmla="*/ 3520616 w 12192000"/>
              <a:gd name="connsiteY836" fmla="*/ 1752720 h 2371049"/>
              <a:gd name="connsiteX837" fmla="*/ 3486764 w 12192000"/>
              <a:gd name="connsiteY837" fmla="*/ 1762059 h 2371049"/>
              <a:gd name="connsiteX838" fmla="*/ 3453496 w 12192000"/>
              <a:gd name="connsiteY838" fmla="*/ 1771981 h 2371049"/>
              <a:gd name="connsiteX839" fmla="*/ 3419644 w 12192000"/>
              <a:gd name="connsiteY839" fmla="*/ 1781319 h 2371049"/>
              <a:gd name="connsiteX840" fmla="*/ 3386959 w 12192000"/>
              <a:gd name="connsiteY840" fmla="*/ 1790074 h 2371049"/>
              <a:gd name="connsiteX841" fmla="*/ 3409721 w 12192000"/>
              <a:gd name="connsiteY841" fmla="*/ 1747467 h 2371049"/>
              <a:gd name="connsiteX842" fmla="*/ 3433067 w 12192000"/>
              <a:gd name="connsiteY842" fmla="*/ 1704860 h 2371049"/>
              <a:gd name="connsiteX843" fmla="*/ 3455830 w 12192000"/>
              <a:gd name="connsiteY843" fmla="*/ 1662254 h 2371049"/>
              <a:gd name="connsiteX844" fmla="*/ 3478593 w 12192000"/>
              <a:gd name="connsiteY844" fmla="*/ 1619647 h 2371049"/>
              <a:gd name="connsiteX845" fmla="*/ 3501356 w 12192000"/>
              <a:gd name="connsiteY845" fmla="*/ 1577040 h 2371049"/>
              <a:gd name="connsiteX846" fmla="*/ 3524118 w 12192000"/>
              <a:gd name="connsiteY846" fmla="*/ 1533265 h 2371049"/>
              <a:gd name="connsiteX847" fmla="*/ 3546297 w 12192000"/>
              <a:gd name="connsiteY847" fmla="*/ 1490659 h 2371049"/>
              <a:gd name="connsiteX848" fmla="*/ 3569060 w 12192000"/>
              <a:gd name="connsiteY848" fmla="*/ 1448052 h 2371049"/>
              <a:gd name="connsiteX849" fmla="*/ 3541044 w 12192000"/>
              <a:gd name="connsiteY849" fmla="*/ 1455639 h 2371049"/>
              <a:gd name="connsiteX850" fmla="*/ 3513029 w 12192000"/>
              <a:gd name="connsiteY850" fmla="*/ 1463810 h 2371049"/>
              <a:gd name="connsiteX851" fmla="*/ 3484430 w 12192000"/>
              <a:gd name="connsiteY851" fmla="*/ 1472565 h 2371049"/>
              <a:gd name="connsiteX852" fmla="*/ 3456414 w 12192000"/>
              <a:gd name="connsiteY852" fmla="*/ 1480153 h 2371049"/>
              <a:gd name="connsiteX853" fmla="*/ 3476842 w 12192000"/>
              <a:gd name="connsiteY853" fmla="*/ 1441631 h 2371049"/>
              <a:gd name="connsiteX854" fmla="*/ 3497854 w 12192000"/>
              <a:gd name="connsiteY854" fmla="*/ 1403110 h 2371049"/>
              <a:gd name="connsiteX855" fmla="*/ 3517114 w 12192000"/>
              <a:gd name="connsiteY855" fmla="*/ 1364589 h 2371049"/>
              <a:gd name="connsiteX856" fmla="*/ 3538126 w 12192000"/>
              <a:gd name="connsiteY856" fmla="*/ 1326651 h 2371049"/>
              <a:gd name="connsiteX857" fmla="*/ 3558554 w 12192000"/>
              <a:gd name="connsiteY857" fmla="*/ 1287546 h 2371049"/>
              <a:gd name="connsiteX858" fmla="*/ 3578982 w 12192000"/>
              <a:gd name="connsiteY858" fmla="*/ 1249608 h 2371049"/>
              <a:gd name="connsiteX859" fmla="*/ 3599410 w 12192000"/>
              <a:gd name="connsiteY859" fmla="*/ 1210503 h 2371049"/>
              <a:gd name="connsiteX860" fmla="*/ 3620421 w 12192000"/>
              <a:gd name="connsiteY860" fmla="*/ 1171982 h 2371049"/>
              <a:gd name="connsiteX861" fmla="*/ 3601744 w 12192000"/>
              <a:gd name="connsiteY861" fmla="*/ 1177235 h 2371049"/>
              <a:gd name="connsiteX862" fmla="*/ 3584235 w 12192000"/>
              <a:gd name="connsiteY862" fmla="*/ 1182488 h 2371049"/>
              <a:gd name="connsiteX863" fmla="*/ 3566725 w 12192000"/>
              <a:gd name="connsiteY863" fmla="*/ 1187741 h 2371049"/>
              <a:gd name="connsiteX864" fmla="*/ 3548632 w 12192000"/>
              <a:gd name="connsiteY864" fmla="*/ 1192994 h 2371049"/>
              <a:gd name="connsiteX865" fmla="*/ 3571394 w 12192000"/>
              <a:gd name="connsiteY865" fmla="*/ 1151554 h 2371049"/>
              <a:gd name="connsiteX866" fmla="*/ 3593573 w 12192000"/>
              <a:gd name="connsiteY866" fmla="*/ 1108364 h 2371049"/>
              <a:gd name="connsiteX867" fmla="*/ 3615752 w 12192000"/>
              <a:gd name="connsiteY867" fmla="*/ 1066924 h 2371049"/>
              <a:gd name="connsiteX868" fmla="*/ 3637931 w 12192000"/>
              <a:gd name="connsiteY868" fmla="*/ 1024901 h 2371049"/>
              <a:gd name="connsiteX869" fmla="*/ 3660694 w 12192000"/>
              <a:gd name="connsiteY869" fmla="*/ 982878 h 2371049"/>
              <a:gd name="connsiteX870" fmla="*/ 3682873 w 12192000"/>
              <a:gd name="connsiteY870" fmla="*/ 940271 h 2371049"/>
              <a:gd name="connsiteX871" fmla="*/ 3705052 w 12192000"/>
              <a:gd name="connsiteY871" fmla="*/ 898247 h 2371049"/>
              <a:gd name="connsiteX872" fmla="*/ 3727814 w 12192000"/>
              <a:gd name="connsiteY872" fmla="*/ 856224 h 2371049"/>
              <a:gd name="connsiteX873" fmla="*/ 3749993 w 12192000"/>
              <a:gd name="connsiteY873" fmla="*/ 893578 h 2371049"/>
              <a:gd name="connsiteX874" fmla="*/ 3772172 w 12192000"/>
              <a:gd name="connsiteY874" fmla="*/ 930932 h 2371049"/>
              <a:gd name="connsiteX875" fmla="*/ 3793767 w 12192000"/>
              <a:gd name="connsiteY875" fmla="*/ 968286 h 2371049"/>
              <a:gd name="connsiteX876" fmla="*/ 3817114 w 12192000"/>
              <a:gd name="connsiteY876" fmla="*/ 1005640 h 2371049"/>
              <a:gd name="connsiteX877" fmla="*/ 3838709 w 12192000"/>
              <a:gd name="connsiteY877" fmla="*/ 1042994 h 2371049"/>
              <a:gd name="connsiteX878" fmla="*/ 3860888 w 12192000"/>
              <a:gd name="connsiteY878" fmla="*/ 1080348 h 2371049"/>
              <a:gd name="connsiteX879" fmla="*/ 3883067 w 12192000"/>
              <a:gd name="connsiteY879" fmla="*/ 1117702 h 2371049"/>
              <a:gd name="connsiteX880" fmla="*/ 3905829 w 12192000"/>
              <a:gd name="connsiteY880" fmla="*/ 1154472 h 2371049"/>
              <a:gd name="connsiteX881" fmla="*/ 3887736 w 12192000"/>
              <a:gd name="connsiteY881" fmla="*/ 1153305 h 2371049"/>
              <a:gd name="connsiteX882" fmla="*/ 3870226 w 12192000"/>
              <a:gd name="connsiteY882" fmla="*/ 1152138 h 2371049"/>
              <a:gd name="connsiteX883" fmla="*/ 3852717 w 12192000"/>
              <a:gd name="connsiteY883" fmla="*/ 1150387 h 2371049"/>
              <a:gd name="connsiteX884" fmla="*/ 3834623 w 12192000"/>
              <a:gd name="connsiteY884" fmla="*/ 1149220 h 2371049"/>
              <a:gd name="connsiteX885" fmla="*/ 3855051 w 12192000"/>
              <a:gd name="connsiteY885" fmla="*/ 1183072 h 2371049"/>
              <a:gd name="connsiteX886" fmla="*/ 3875479 w 12192000"/>
              <a:gd name="connsiteY886" fmla="*/ 1217507 h 2371049"/>
              <a:gd name="connsiteX887" fmla="*/ 3895907 w 12192000"/>
              <a:gd name="connsiteY887" fmla="*/ 1251943 h 2371049"/>
              <a:gd name="connsiteX888" fmla="*/ 3916919 w 12192000"/>
              <a:gd name="connsiteY888" fmla="*/ 1285212 h 2371049"/>
              <a:gd name="connsiteX889" fmla="*/ 3937347 w 12192000"/>
              <a:gd name="connsiteY889" fmla="*/ 1319647 h 2371049"/>
              <a:gd name="connsiteX890" fmla="*/ 3957191 w 12192000"/>
              <a:gd name="connsiteY890" fmla="*/ 1354083 h 2371049"/>
              <a:gd name="connsiteX891" fmla="*/ 3977619 w 12192000"/>
              <a:gd name="connsiteY891" fmla="*/ 1387935 h 2371049"/>
              <a:gd name="connsiteX892" fmla="*/ 3998047 w 12192000"/>
              <a:gd name="connsiteY892" fmla="*/ 1421787 h 2371049"/>
              <a:gd name="connsiteX893" fmla="*/ 3970032 w 12192000"/>
              <a:gd name="connsiteY893" fmla="*/ 1419452 h 2371049"/>
              <a:gd name="connsiteX894" fmla="*/ 3942016 w 12192000"/>
              <a:gd name="connsiteY894" fmla="*/ 1418285 h 2371049"/>
              <a:gd name="connsiteX895" fmla="*/ 3913417 w 12192000"/>
              <a:gd name="connsiteY895" fmla="*/ 1415951 h 2371049"/>
              <a:gd name="connsiteX896" fmla="*/ 3885401 w 12192000"/>
              <a:gd name="connsiteY896" fmla="*/ 1413616 h 2371049"/>
              <a:gd name="connsiteX897" fmla="*/ 3908164 w 12192000"/>
              <a:gd name="connsiteY897" fmla="*/ 1451554 h 2371049"/>
              <a:gd name="connsiteX898" fmla="*/ 3930927 w 12192000"/>
              <a:gd name="connsiteY898" fmla="*/ 1490075 h 2371049"/>
              <a:gd name="connsiteX899" fmla="*/ 3954273 w 12192000"/>
              <a:gd name="connsiteY899" fmla="*/ 1528013 h 2371049"/>
              <a:gd name="connsiteX900" fmla="*/ 3975868 w 12192000"/>
              <a:gd name="connsiteY900" fmla="*/ 1565950 h 2371049"/>
              <a:gd name="connsiteX901" fmla="*/ 3999215 w 12192000"/>
              <a:gd name="connsiteY901" fmla="*/ 1603304 h 2371049"/>
              <a:gd name="connsiteX902" fmla="*/ 4021977 w 12192000"/>
              <a:gd name="connsiteY902" fmla="*/ 1641826 h 2371049"/>
              <a:gd name="connsiteX903" fmla="*/ 4044740 w 12192000"/>
              <a:gd name="connsiteY903" fmla="*/ 1679763 h 2371049"/>
              <a:gd name="connsiteX904" fmla="*/ 4067502 w 12192000"/>
              <a:gd name="connsiteY904" fmla="*/ 1717117 h 2371049"/>
              <a:gd name="connsiteX905" fmla="*/ 4034818 w 12192000"/>
              <a:gd name="connsiteY905" fmla="*/ 1715366 h 2371049"/>
              <a:gd name="connsiteX906" fmla="*/ 4001549 w 12192000"/>
              <a:gd name="connsiteY906" fmla="*/ 1713032 h 2371049"/>
              <a:gd name="connsiteX907" fmla="*/ 3967697 w 12192000"/>
              <a:gd name="connsiteY907" fmla="*/ 1710697 h 2371049"/>
              <a:gd name="connsiteX908" fmla="*/ 3935012 w 12192000"/>
              <a:gd name="connsiteY908" fmla="*/ 1707779 h 2371049"/>
              <a:gd name="connsiteX909" fmla="*/ 3901160 w 12192000"/>
              <a:gd name="connsiteY909" fmla="*/ 1705444 h 2371049"/>
              <a:gd name="connsiteX910" fmla="*/ 3867892 w 12192000"/>
              <a:gd name="connsiteY910" fmla="*/ 1703109 h 2371049"/>
              <a:gd name="connsiteX911" fmla="*/ 3835207 w 12192000"/>
              <a:gd name="connsiteY911" fmla="*/ 1700191 h 2371049"/>
              <a:gd name="connsiteX912" fmla="*/ 3801355 w 12192000"/>
              <a:gd name="connsiteY912" fmla="*/ 1697857 h 2371049"/>
              <a:gd name="connsiteX913" fmla="*/ 3801355 w 12192000"/>
              <a:gd name="connsiteY913" fmla="*/ 1919646 h 2371049"/>
              <a:gd name="connsiteX914" fmla="*/ 3857970 w 12192000"/>
              <a:gd name="connsiteY914" fmla="*/ 1913809 h 2371049"/>
              <a:gd name="connsiteX915" fmla="*/ 3914584 w 12192000"/>
              <a:gd name="connsiteY915" fmla="*/ 1906806 h 2371049"/>
              <a:gd name="connsiteX916" fmla="*/ 3970615 w 12192000"/>
              <a:gd name="connsiteY916" fmla="*/ 1899802 h 2371049"/>
              <a:gd name="connsiteX917" fmla="*/ 4026646 w 12192000"/>
              <a:gd name="connsiteY917" fmla="*/ 1892214 h 2371049"/>
              <a:gd name="connsiteX918" fmla="*/ 4082677 w 12192000"/>
              <a:gd name="connsiteY918" fmla="*/ 1885794 h 2371049"/>
              <a:gd name="connsiteX919" fmla="*/ 4139292 w 12192000"/>
              <a:gd name="connsiteY919" fmla="*/ 1878206 h 2371049"/>
              <a:gd name="connsiteX920" fmla="*/ 4195323 w 12192000"/>
              <a:gd name="connsiteY920" fmla="*/ 1870035 h 2371049"/>
              <a:gd name="connsiteX921" fmla="*/ 4251938 w 12192000"/>
              <a:gd name="connsiteY921" fmla="*/ 1861864 h 2371049"/>
              <a:gd name="connsiteX922" fmla="*/ 4251938 w 12192000"/>
              <a:gd name="connsiteY922" fmla="*/ 1728207 h 2371049"/>
              <a:gd name="connsiteX923" fmla="*/ 4229759 w 12192000"/>
              <a:gd name="connsiteY923" fmla="*/ 1736378 h 2371049"/>
              <a:gd name="connsiteX924" fmla="*/ 4206996 w 12192000"/>
              <a:gd name="connsiteY924" fmla="*/ 1743965 h 2371049"/>
              <a:gd name="connsiteX925" fmla="*/ 4184817 w 12192000"/>
              <a:gd name="connsiteY925" fmla="*/ 1751553 h 2371049"/>
              <a:gd name="connsiteX926" fmla="*/ 4162638 w 12192000"/>
              <a:gd name="connsiteY926" fmla="*/ 1759140 h 2371049"/>
              <a:gd name="connsiteX927" fmla="*/ 4140459 w 12192000"/>
              <a:gd name="connsiteY927" fmla="*/ 1765561 h 2371049"/>
              <a:gd name="connsiteX928" fmla="*/ 4117697 w 12192000"/>
              <a:gd name="connsiteY928" fmla="*/ 1773732 h 2371049"/>
              <a:gd name="connsiteX929" fmla="*/ 4095518 w 12192000"/>
              <a:gd name="connsiteY929" fmla="*/ 1781319 h 2371049"/>
              <a:gd name="connsiteX930" fmla="*/ 4073923 w 12192000"/>
              <a:gd name="connsiteY930" fmla="*/ 1787740 h 2371049"/>
              <a:gd name="connsiteX931" fmla="*/ 4089098 w 12192000"/>
              <a:gd name="connsiteY931" fmla="*/ 1759140 h 2371049"/>
              <a:gd name="connsiteX932" fmla="*/ 4104272 w 12192000"/>
              <a:gd name="connsiteY932" fmla="*/ 1729374 h 2371049"/>
              <a:gd name="connsiteX933" fmla="*/ 4119448 w 12192000"/>
              <a:gd name="connsiteY933" fmla="*/ 1700191 h 2371049"/>
              <a:gd name="connsiteX934" fmla="*/ 4134623 w 12192000"/>
              <a:gd name="connsiteY934" fmla="*/ 1670425 h 2371049"/>
              <a:gd name="connsiteX935" fmla="*/ 4149798 w 12192000"/>
              <a:gd name="connsiteY935" fmla="*/ 1640658 h 2371049"/>
              <a:gd name="connsiteX936" fmla="*/ 4164973 w 12192000"/>
              <a:gd name="connsiteY936" fmla="*/ 1612059 h 2371049"/>
              <a:gd name="connsiteX937" fmla="*/ 4180148 w 12192000"/>
              <a:gd name="connsiteY937" fmla="*/ 1582293 h 2371049"/>
              <a:gd name="connsiteX938" fmla="*/ 4195323 w 12192000"/>
              <a:gd name="connsiteY938" fmla="*/ 1552526 h 2371049"/>
              <a:gd name="connsiteX939" fmla="*/ 4177230 w 12192000"/>
              <a:gd name="connsiteY939" fmla="*/ 1558946 h 2371049"/>
              <a:gd name="connsiteX940" fmla="*/ 4157969 w 12192000"/>
              <a:gd name="connsiteY940" fmla="*/ 1565367 h 2371049"/>
              <a:gd name="connsiteX941" fmla="*/ 4139292 w 12192000"/>
              <a:gd name="connsiteY941" fmla="*/ 1571203 h 2371049"/>
              <a:gd name="connsiteX942" fmla="*/ 4120031 w 12192000"/>
              <a:gd name="connsiteY942" fmla="*/ 1577623 h 2371049"/>
              <a:gd name="connsiteX943" fmla="*/ 4134039 w 12192000"/>
              <a:gd name="connsiteY943" fmla="*/ 1551359 h 2371049"/>
              <a:gd name="connsiteX944" fmla="*/ 4147463 w 12192000"/>
              <a:gd name="connsiteY944" fmla="*/ 1525094 h 2371049"/>
              <a:gd name="connsiteX945" fmla="*/ 4161471 w 12192000"/>
              <a:gd name="connsiteY945" fmla="*/ 1498246 h 2371049"/>
              <a:gd name="connsiteX946" fmla="*/ 4174895 w 12192000"/>
              <a:gd name="connsiteY946" fmla="*/ 1472565 h 2371049"/>
              <a:gd name="connsiteX947" fmla="*/ 4188903 w 12192000"/>
              <a:gd name="connsiteY947" fmla="*/ 1445717 h 2371049"/>
              <a:gd name="connsiteX948" fmla="*/ 4202327 w 12192000"/>
              <a:gd name="connsiteY948" fmla="*/ 1418869 h 2371049"/>
              <a:gd name="connsiteX949" fmla="*/ 4216335 w 12192000"/>
              <a:gd name="connsiteY949" fmla="*/ 1393188 h 2371049"/>
              <a:gd name="connsiteX950" fmla="*/ 4229759 w 12192000"/>
              <a:gd name="connsiteY950" fmla="*/ 1366340 h 2371049"/>
              <a:gd name="connsiteX951" fmla="*/ 4217502 w 12192000"/>
              <a:gd name="connsiteY951" fmla="*/ 1369842 h 2371049"/>
              <a:gd name="connsiteX952" fmla="*/ 4206413 w 12192000"/>
              <a:gd name="connsiteY952" fmla="*/ 1373927 h 2371049"/>
              <a:gd name="connsiteX953" fmla="*/ 4194156 w 12192000"/>
              <a:gd name="connsiteY953" fmla="*/ 1378597 h 2371049"/>
              <a:gd name="connsiteX954" fmla="*/ 4181899 w 12192000"/>
              <a:gd name="connsiteY954" fmla="*/ 1382098 h 2371049"/>
              <a:gd name="connsiteX955" fmla="*/ 4197074 w 12192000"/>
              <a:gd name="connsiteY955" fmla="*/ 1353499 h 2371049"/>
              <a:gd name="connsiteX956" fmla="*/ 4212249 w 12192000"/>
              <a:gd name="connsiteY956" fmla="*/ 1324316 h 2371049"/>
              <a:gd name="connsiteX957" fmla="*/ 4226841 w 12192000"/>
              <a:gd name="connsiteY957" fmla="*/ 1295134 h 2371049"/>
              <a:gd name="connsiteX958" fmla="*/ 4242016 w 12192000"/>
              <a:gd name="connsiteY958" fmla="*/ 1267118 h 2371049"/>
              <a:gd name="connsiteX959" fmla="*/ 4257191 w 12192000"/>
              <a:gd name="connsiteY959" fmla="*/ 1237935 h 2371049"/>
              <a:gd name="connsiteX960" fmla="*/ 4271782 w 12192000"/>
              <a:gd name="connsiteY960" fmla="*/ 1209336 h 2371049"/>
              <a:gd name="connsiteX961" fmla="*/ 4286958 w 12192000"/>
              <a:gd name="connsiteY961" fmla="*/ 1180153 h 2371049"/>
              <a:gd name="connsiteX962" fmla="*/ 4301548 w 12192000"/>
              <a:gd name="connsiteY962" fmla="*/ 1151554 h 2371049"/>
              <a:gd name="connsiteX963" fmla="*/ 4316724 w 12192000"/>
              <a:gd name="connsiteY963" fmla="*/ 1175484 h 2371049"/>
              <a:gd name="connsiteX964" fmla="*/ 4331899 w 12192000"/>
              <a:gd name="connsiteY964" fmla="*/ 1199998 h 2371049"/>
              <a:gd name="connsiteX965" fmla="*/ 4346490 w 12192000"/>
              <a:gd name="connsiteY965" fmla="*/ 1225095 h 2371049"/>
              <a:gd name="connsiteX966" fmla="*/ 4361665 w 12192000"/>
              <a:gd name="connsiteY966" fmla="*/ 1249608 h 2371049"/>
              <a:gd name="connsiteX967" fmla="*/ 4376840 w 12192000"/>
              <a:gd name="connsiteY967" fmla="*/ 1274122 h 2371049"/>
              <a:gd name="connsiteX968" fmla="*/ 4391432 w 12192000"/>
              <a:gd name="connsiteY968" fmla="*/ 1298636 h 2371049"/>
              <a:gd name="connsiteX969" fmla="*/ 4406607 w 12192000"/>
              <a:gd name="connsiteY969" fmla="*/ 1323149 h 2371049"/>
              <a:gd name="connsiteX970" fmla="*/ 4421199 w 12192000"/>
              <a:gd name="connsiteY970" fmla="*/ 1347079 h 2371049"/>
              <a:gd name="connsiteX971" fmla="*/ 4409525 w 12192000"/>
              <a:gd name="connsiteY971" fmla="*/ 1347079 h 2371049"/>
              <a:gd name="connsiteX972" fmla="*/ 4397268 w 12192000"/>
              <a:gd name="connsiteY972" fmla="*/ 1346495 h 2371049"/>
              <a:gd name="connsiteX973" fmla="*/ 4386179 w 12192000"/>
              <a:gd name="connsiteY973" fmla="*/ 1345912 h 2371049"/>
              <a:gd name="connsiteX974" fmla="*/ 4373922 w 12192000"/>
              <a:gd name="connsiteY974" fmla="*/ 1344744 h 2371049"/>
              <a:gd name="connsiteX975" fmla="*/ 4387346 w 12192000"/>
              <a:gd name="connsiteY975" fmla="*/ 1368091 h 2371049"/>
              <a:gd name="connsiteX976" fmla="*/ 4401354 w 12192000"/>
              <a:gd name="connsiteY976" fmla="*/ 1389686 h 2371049"/>
              <a:gd name="connsiteX977" fmla="*/ 4414778 w 12192000"/>
              <a:gd name="connsiteY977" fmla="*/ 1413032 h 2371049"/>
              <a:gd name="connsiteX978" fmla="*/ 4428786 w 12192000"/>
              <a:gd name="connsiteY978" fmla="*/ 1435211 h 2371049"/>
              <a:gd name="connsiteX979" fmla="*/ 4442210 w 12192000"/>
              <a:gd name="connsiteY979" fmla="*/ 1457974 h 2371049"/>
              <a:gd name="connsiteX980" fmla="*/ 4456217 w 12192000"/>
              <a:gd name="connsiteY980" fmla="*/ 1480153 h 2371049"/>
              <a:gd name="connsiteX981" fmla="*/ 4469642 w 12192000"/>
              <a:gd name="connsiteY981" fmla="*/ 1502915 h 2371049"/>
              <a:gd name="connsiteX982" fmla="*/ 4483650 w 12192000"/>
              <a:gd name="connsiteY982" fmla="*/ 1525094 h 2371049"/>
              <a:gd name="connsiteX983" fmla="*/ 4464389 w 12192000"/>
              <a:gd name="connsiteY983" fmla="*/ 1523927 h 2371049"/>
              <a:gd name="connsiteX984" fmla="*/ 4445712 w 12192000"/>
              <a:gd name="connsiteY984" fmla="*/ 1523343 h 2371049"/>
              <a:gd name="connsiteX985" fmla="*/ 4426451 w 12192000"/>
              <a:gd name="connsiteY985" fmla="*/ 1522760 h 2371049"/>
              <a:gd name="connsiteX986" fmla="*/ 4407191 w 12192000"/>
              <a:gd name="connsiteY986" fmla="*/ 1521592 h 2371049"/>
              <a:gd name="connsiteX987" fmla="*/ 4422366 w 12192000"/>
              <a:gd name="connsiteY987" fmla="*/ 1547273 h 2371049"/>
              <a:gd name="connsiteX988" fmla="*/ 4438708 w 12192000"/>
              <a:gd name="connsiteY988" fmla="*/ 1572370 h 2371049"/>
              <a:gd name="connsiteX989" fmla="*/ 4453883 w 12192000"/>
              <a:gd name="connsiteY989" fmla="*/ 1596300 h 2371049"/>
              <a:gd name="connsiteX990" fmla="*/ 4469058 w 12192000"/>
              <a:gd name="connsiteY990" fmla="*/ 1621981 h 2371049"/>
              <a:gd name="connsiteX991" fmla="*/ 4484233 w 12192000"/>
              <a:gd name="connsiteY991" fmla="*/ 1647078 h 2371049"/>
              <a:gd name="connsiteX992" fmla="*/ 4499408 w 12192000"/>
              <a:gd name="connsiteY992" fmla="*/ 1672176 h 2371049"/>
              <a:gd name="connsiteX993" fmla="*/ 4514584 w 12192000"/>
              <a:gd name="connsiteY993" fmla="*/ 1697273 h 2371049"/>
              <a:gd name="connsiteX994" fmla="*/ 4530342 w 12192000"/>
              <a:gd name="connsiteY994" fmla="*/ 1721786 h 2371049"/>
              <a:gd name="connsiteX995" fmla="*/ 4508163 w 12192000"/>
              <a:gd name="connsiteY995" fmla="*/ 1720619 h 2371049"/>
              <a:gd name="connsiteX996" fmla="*/ 4485984 w 12192000"/>
              <a:gd name="connsiteY996" fmla="*/ 1720035 h 2371049"/>
              <a:gd name="connsiteX997" fmla="*/ 4463221 w 12192000"/>
              <a:gd name="connsiteY997" fmla="*/ 1719452 h 2371049"/>
              <a:gd name="connsiteX998" fmla="*/ 4441042 w 12192000"/>
              <a:gd name="connsiteY998" fmla="*/ 1718285 h 2371049"/>
              <a:gd name="connsiteX999" fmla="*/ 4418864 w 12192000"/>
              <a:gd name="connsiteY999" fmla="*/ 1717117 h 2371049"/>
              <a:gd name="connsiteX1000" fmla="*/ 4396101 w 12192000"/>
              <a:gd name="connsiteY1000" fmla="*/ 1716534 h 2371049"/>
              <a:gd name="connsiteX1001" fmla="*/ 4373922 w 12192000"/>
              <a:gd name="connsiteY1001" fmla="*/ 1715366 h 2371049"/>
              <a:gd name="connsiteX1002" fmla="*/ 4351743 w 12192000"/>
              <a:gd name="connsiteY1002" fmla="*/ 1714199 h 2371049"/>
              <a:gd name="connsiteX1003" fmla="*/ 4351743 w 12192000"/>
              <a:gd name="connsiteY1003" fmla="*/ 1847273 h 2371049"/>
              <a:gd name="connsiteX1004" fmla="*/ 4397268 w 12192000"/>
              <a:gd name="connsiteY1004" fmla="*/ 1840852 h 2371049"/>
              <a:gd name="connsiteX1005" fmla="*/ 4443377 w 12192000"/>
              <a:gd name="connsiteY1005" fmla="*/ 1833848 h 2371049"/>
              <a:gd name="connsiteX1006" fmla="*/ 4488902 w 12192000"/>
              <a:gd name="connsiteY1006" fmla="*/ 1826845 h 2371049"/>
              <a:gd name="connsiteX1007" fmla="*/ 4533844 w 12192000"/>
              <a:gd name="connsiteY1007" fmla="*/ 1819841 h 2371049"/>
              <a:gd name="connsiteX1008" fmla="*/ 4579369 w 12192000"/>
              <a:gd name="connsiteY1008" fmla="*/ 1812253 h 2371049"/>
              <a:gd name="connsiteX1009" fmla="*/ 4625478 w 12192000"/>
              <a:gd name="connsiteY1009" fmla="*/ 1804666 h 2371049"/>
              <a:gd name="connsiteX1010" fmla="*/ 4671003 w 12192000"/>
              <a:gd name="connsiteY1010" fmla="*/ 1797662 h 2371049"/>
              <a:gd name="connsiteX1011" fmla="*/ 4716528 w 12192000"/>
              <a:gd name="connsiteY1011" fmla="*/ 1790074 h 2371049"/>
              <a:gd name="connsiteX1012" fmla="*/ 4716528 w 12192000"/>
              <a:gd name="connsiteY1012" fmla="*/ 1704860 h 2371049"/>
              <a:gd name="connsiteX1013" fmla="*/ 4691431 w 12192000"/>
              <a:gd name="connsiteY1013" fmla="*/ 1714199 h 2371049"/>
              <a:gd name="connsiteX1014" fmla="*/ 4666334 w 12192000"/>
              <a:gd name="connsiteY1014" fmla="*/ 1722954 h 2371049"/>
              <a:gd name="connsiteX1015" fmla="*/ 4641236 w 12192000"/>
              <a:gd name="connsiteY1015" fmla="*/ 1732292 h 2371049"/>
              <a:gd name="connsiteX1016" fmla="*/ 4615556 w 12192000"/>
              <a:gd name="connsiteY1016" fmla="*/ 1740463 h 2371049"/>
              <a:gd name="connsiteX1017" fmla="*/ 4624311 w 12192000"/>
              <a:gd name="connsiteY1017" fmla="*/ 1724121 h 2371049"/>
              <a:gd name="connsiteX1018" fmla="*/ 4633065 w 12192000"/>
              <a:gd name="connsiteY1018" fmla="*/ 1707195 h 2371049"/>
              <a:gd name="connsiteX1019" fmla="*/ 4641821 w 12192000"/>
              <a:gd name="connsiteY1019" fmla="*/ 1690269 h 2371049"/>
              <a:gd name="connsiteX1020" fmla="*/ 4650575 w 12192000"/>
              <a:gd name="connsiteY1020" fmla="*/ 1673343 h 2371049"/>
              <a:gd name="connsiteX1021" fmla="*/ 4658746 w 12192000"/>
              <a:gd name="connsiteY1021" fmla="*/ 1655833 h 2371049"/>
              <a:gd name="connsiteX1022" fmla="*/ 4668085 w 12192000"/>
              <a:gd name="connsiteY1022" fmla="*/ 1639491 h 2371049"/>
              <a:gd name="connsiteX1023" fmla="*/ 4676256 w 12192000"/>
              <a:gd name="connsiteY1023" fmla="*/ 1622565 h 2371049"/>
              <a:gd name="connsiteX1024" fmla="*/ 4685011 w 12192000"/>
              <a:gd name="connsiteY1024" fmla="*/ 1605639 h 2371049"/>
              <a:gd name="connsiteX1025" fmla="*/ 4673922 w 12192000"/>
              <a:gd name="connsiteY1025" fmla="*/ 1609724 h 2371049"/>
              <a:gd name="connsiteX1026" fmla="*/ 4663415 w 12192000"/>
              <a:gd name="connsiteY1026" fmla="*/ 1613226 h 2371049"/>
              <a:gd name="connsiteX1027" fmla="*/ 4652910 w 12192000"/>
              <a:gd name="connsiteY1027" fmla="*/ 1617312 h 2371049"/>
              <a:gd name="connsiteX1028" fmla="*/ 4641821 w 12192000"/>
              <a:gd name="connsiteY1028" fmla="*/ 1620814 h 2371049"/>
              <a:gd name="connsiteX1029" fmla="*/ 4649992 w 12192000"/>
              <a:gd name="connsiteY1029" fmla="*/ 1605639 h 2371049"/>
              <a:gd name="connsiteX1030" fmla="*/ 4657579 w 12192000"/>
              <a:gd name="connsiteY1030" fmla="*/ 1590464 h 2371049"/>
              <a:gd name="connsiteX1031" fmla="*/ 4665751 w 12192000"/>
              <a:gd name="connsiteY1031" fmla="*/ 1575872 h 2371049"/>
              <a:gd name="connsiteX1032" fmla="*/ 4673338 w 12192000"/>
              <a:gd name="connsiteY1032" fmla="*/ 1560697 h 2371049"/>
              <a:gd name="connsiteX1033" fmla="*/ 4680926 w 12192000"/>
              <a:gd name="connsiteY1033" fmla="*/ 1545522 h 2371049"/>
              <a:gd name="connsiteX1034" fmla="*/ 4688513 w 12192000"/>
              <a:gd name="connsiteY1034" fmla="*/ 1530347 h 2371049"/>
              <a:gd name="connsiteX1035" fmla="*/ 4696101 w 12192000"/>
              <a:gd name="connsiteY1035" fmla="*/ 1515172 h 2371049"/>
              <a:gd name="connsiteX1036" fmla="*/ 4704855 w 12192000"/>
              <a:gd name="connsiteY1036" fmla="*/ 1499997 h 2371049"/>
              <a:gd name="connsiteX1037" fmla="*/ 4697851 w 12192000"/>
              <a:gd name="connsiteY1037" fmla="*/ 1501748 h 2371049"/>
              <a:gd name="connsiteX1038" fmla="*/ 4690847 w 12192000"/>
              <a:gd name="connsiteY1038" fmla="*/ 1504083 h 2371049"/>
              <a:gd name="connsiteX1039" fmla="*/ 4683843 w 12192000"/>
              <a:gd name="connsiteY1039" fmla="*/ 1507585 h 2371049"/>
              <a:gd name="connsiteX1040" fmla="*/ 4677424 w 12192000"/>
              <a:gd name="connsiteY1040" fmla="*/ 1509919 h 2371049"/>
              <a:gd name="connsiteX1041" fmla="*/ 4685595 w 12192000"/>
              <a:gd name="connsiteY1041" fmla="*/ 1492993 h 2371049"/>
              <a:gd name="connsiteX1042" fmla="*/ 4693766 w 12192000"/>
              <a:gd name="connsiteY1042" fmla="*/ 1476067 h 2371049"/>
              <a:gd name="connsiteX1043" fmla="*/ 4703105 w 12192000"/>
              <a:gd name="connsiteY1043" fmla="*/ 1460308 h 2371049"/>
              <a:gd name="connsiteX1044" fmla="*/ 4711276 w 12192000"/>
              <a:gd name="connsiteY1044" fmla="*/ 1443382 h 2371049"/>
              <a:gd name="connsiteX1045" fmla="*/ 4720031 w 12192000"/>
              <a:gd name="connsiteY1045" fmla="*/ 1426456 h 2371049"/>
              <a:gd name="connsiteX1046" fmla="*/ 4728202 w 12192000"/>
              <a:gd name="connsiteY1046" fmla="*/ 1410698 h 2371049"/>
              <a:gd name="connsiteX1047" fmla="*/ 4736373 w 12192000"/>
              <a:gd name="connsiteY1047" fmla="*/ 1393772 h 2371049"/>
              <a:gd name="connsiteX1048" fmla="*/ 4745127 w 12192000"/>
              <a:gd name="connsiteY1048" fmla="*/ 1376846 h 2371049"/>
              <a:gd name="connsiteX1049" fmla="*/ 4761470 w 12192000"/>
              <a:gd name="connsiteY1049" fmla="*/ 1404277 h 2371049"/>
              <a:gd name="connsiteX1050" fmla="*/ 4778979 w 12192000"/>
              <a:gd name="connsiteY1050" fmla="*/ 1431709 h 2371049"/>
              <a:gd name="connsiteX1051" fmla="*/ 4795905 w 12192000"/>
              <a:gd name="connsiteY1051" fmla="*/ 1459141 h 2371049"/>
              <a:gd name="connsiteX1052" fmla="*/ 4812832 w 12192000"/>
              <a:gd name="connsiteY1052" fmla="*/ 1486573 h 2371049"/>
              <a:gd name="connsiteX1053" fmla="*/ 4805828 w 12192000"/>
              <a:gd name="connsiteY1053" fmla="*/ 1486573 h 2371049"/>
              <a:gd name="connsiteX1054" fmla="*/ 4798824 w 12192000"/>
              <a:gd name="connsiteY1054" fmla="*/ 1486573 h 2371049"/>
              <a:gd name="connsiteX1055" fmla="*/ 4792404 w 12192000"/>
              <a:gd name="connsiteY1055" fmla="*/ 1485989 h 2371049"/>
              <a:gd name="connsiteX1056" fmla="*/ 4785984 w 12192000"/>
              <a:gd name="connsiteY1056" fmla="*/ 1485989 h 2371049"/>
              <a:gd name="connsiteX1057" fmla="*/ 4801159 w 12192000"/>
              <a:gd name="connsiteY1057" fmla="*/ 1511087 h 2371049"/>
              <a:gd name="connsiteX1058" fmla="*/ 4816334 w 12192000"/>
              <a:gd name="connsiteY1058" fmla="*/ 1536184 h 2371049"/>
              <a:gd name="connsiteX1059" fmla="*/ 4832676 w 12192000"/>
              <a:gd name="connsiteY1059" fmla="*/ 1561281 h 2371049"/>
              <a:gd name="connsiteX1060" fmla="*/ 4847851 w 12192000"/>
              <a:gd name="connsiteY1060" fmla="*/ 1586378 h 2371049"/>
              <a:gd name="connsiteX1061" fmla="*/ 4837345 w 12192000"/>
              <a:gd name="connsiteY1061" fmla="*/ 1586378 h 2371049"/>
              <a:gd name="connsiteX1062" fmla="*/ 4826256 w 12192000"/>
              <a:gd name="connsiteY1062" fmla="*/ 1585795 h 2371049"/>
              <a:gd name="connsiteX1063" fmla="*/ 4815750 w 12192000"/>
              <a:gd name="connsiteY1063" fmla="*/ 1585795 h 2371049"/>
              <a:gd name="connsiteX1064" fmla="*/ 4805244 w 12192000"/>
              <a:gd name="connsiteY1064" fmla="*/ 1585795 h 2371049"/>
              <a:gd name="connsiteX1065" fmla="*/ 4822754 w 12192000"/>
              <a:gd name="connsiteY1065" fmla="*/ 1613226 h 2371049"/>
              <a:gd name="connsiteX1066" fmla="*/ 4839680 w 12192000"/>
              <a:gd name="connsiteY1066" fmla="*/ 1641826 h 2371049"/>
              <a:gd name="connsiteX1067" fmla="*/ 4857189 w 12192000"/>
              <a:gd name="connsiteY1067" fmla="*/ 1669841 h 2371049"/>
              <a:gd name="connsiteX1068" fmla="*/ 4874699 w 12192000"/>
              <a:gd name="connsiteY1068" fmla="*/ 1697857 h 2371049"/>
              <a:gd name="connsiteX1069" fmla="*/ 4849602 w 12192000"/>
              <a:gd name="connsiteY1069" fmla="*/ 1697273 h 2371049"/>
              <a:gd name="connsiteX1070" fmla="*/ 4823338 w 12192000"/>
              <a:gd name="connsiteY1070" fmla="*/ 1696689 h 2371049"/>
              <a:gd name="connsiteX1071" fmla="*/ 4798240 w 12192000"/>
              <a:gd name="connsiteY1071" fmla="*/ 1695522 h 2371049"/>
              <a:gd name="connsiteX1072" fmla="*/ 4773143 w 12192000"/>
              <a:gd name="connsiteY1072" fmla="*/ 1694938 h 2371049"/>
              <a:gd name="connsiteX1073" fmla="*/ 4773143 w 12192000"/>
              <a:gd name="connsiteY1073" fmla="*/ 1780152 h 2371049"/>
              <a:gd name="connsiteX1074" fmla="*/ 4820419 w 12192000"/>
              <a:gd name="connsiteY1074" fmla="*/ 1772565 h 2371049"/>
              <a:gd name="connsiteX1075" fmla="*/ 4867695 w 12192000"/>
              <a:gd name="connsiteY1075" fmla="*/ 1764393 h 2371049"/>
              <a:gd name="connsiteX1076" fmla="*/ 4914971 w 12192000"/>
              <a:gd name="connsiteY1076" fmla="*/ 1756806 h 2371049"/>
              <a:gd name="connsiteX1077" fmla="*/ 4962248 w 12192000"/>
              <a:gd name="connsiteY1077" fmla="*/ 1748051 h 2371049"/>
              <a:gd name="connsiteX1078" fmla="*/ 5008356 w 12192000"/>
              <a:gd name="connsiteY1078" fmla="*/ 1739880 h 2371049"/>
              <a:gd name="connsiteX1079" fmla="*/ 5055633 w 12192000"/>
              <a:gd name="connsiteY1079" fmla="*/ 1731709 h 2371049"/>
              <a:gd name="connsiteX1080" fmla="*/ 5102909 w 12192000"/>
              <a:gd name="connsiteY1080" fmla="*/ 1722954 h 2371049"/>
              <a:gd name="connsiteX1081" fmla="*/ 5150185 w 12192000"/>
              <a:gd name="connsiteY1081" fmla="*/ 1714199 h 2371049"/>
              <a:gd name="connsiteX1082" fmla="*/ 5150185 w 12192000"/>
              <a:gd name="connsiteY1082" fmla="*/ 1492410 h 2371049"/>
              <a:gd name="connsiteX1083" fmla="*/ 5116917 w 12192000"/>
              <a:gd name="connsiteY1083" fmla="*/ 1505250 h 2371049"/>
              <a:gd name="connsiteX1084" fmla="*/ 5084232 w 12192000"/>
              <a:gd name="connsiteY1084" fmla="*/ 1517507 h 2371049"/>
              <a:gd name="connsiteX1085" fmla="*/ 5050380 w 12192000"/>
              <a:gd name="connsiteY1085" fmla="*/ 1529764 h 2371049"/>
              <a:gd name="connsiteX1086" fmla="*/ 5017112 w 12192000"/>
              <a:gd name="connsiteY1086" fmla="*/ 1542604 h 2371049"/>
              <a:gd name="connsiteX1087" fmla="*/ 4984427 w 12192000"/>
              <a:gd name="connsiteY1087" fmla="*/ 1554861 h 2371049"/>
              <a:gd name="connsiteX1088" fmla="*/ 4950574 w 12192000"/>
              <a:gd name="connsiteY1088" fmla="*/ 1567118 h 2371049"/>
              <a:gd name="connsiteX1089" fmla="*/ 4917306 w 12192000"/>
              <a:gd name="connsiteY1089" fmla="*/ 1578791 h 2371049"/>
              <a:gd name="connsiteX1090" fmla="*/ 4884621 w 12192000"/>
              <a:gd name="connsiteY1090" fmla="*/ 1591047 h 2371049"/>
              <a:gd name="connsiteX1091" fmla="*/ 4907384 w 12192000"/>
              <a:gd name="connsiteY1091" fmla="*/ 1547273 h 2371049"/>
              <a:gd name="connsiteX1092" fmla="*/ 4929563 w 12192000"/>
              <a:gd name="connsiteY1092" fmla="*/ 1501748 h 2371049"/>
              <a:gd name="connsiteX1093" fmla="*/ 4952325 w 12192000"/>
              <a:gd name="connsiteY1093" fmla="*/ 1456806 h 2371049"/>
              <a:gd name="connsiteX1094" fmla="*/ 4975088 w 12192000"/>
              <a:gd name="connsiteY1094" fmla="*/ 1411865 h 2371049"/>
              <a:gd name="connsiteX1095" fmla="*/ 4997851 w 12192000"/>
              <a:gd name="connsiteY1095" fmla="*/ 1368091 h 2371049"/>
              <a:gd name="connsiteX1096" fmla="*/ 5020614 w 12192000"/>
              <a:gd name="connsiteY1096" fmla="*/ 1323149 h 2371049"/>
              <a:gd name="connsiteX1097" fmla="*/ 5043960 w 12192000"/>
              <a:gd name="connsiteY1097" fmla="*/ 1277624 h 2371049"/>
              <a:gd name="connsiteX1098" fmla="*/ 5066723 w 12192000"/>
              <a:gd name="connsiteY1098" fmla="*/ 1232682 h 2371049"/>
              <a:gd name="connsiteX1099" fmla="*/ 5038123 w 12192000"/>
              <a:gd name="connsiteY1099" fmla="*/ 1243772 h 2371049"/>
              <a:gd name="connsiteX1100" fmla="*/ 5010108 w 12192000"/>
              <a:gd name="connsiteY1100" fmla="*/ 1254278 h 2371049"/>
              <a:gd name="connsiteX1101" fmla="*/ 4982092 w 12192000"/>
              <a:gd name="connsiteY1101" fmla="*/ 1264784 h 2371049"/>
              <a:gd name="connsiteX1102" fmla="*/ 4953493 w 12192000"/>
              <a:gd name="connsiteY1102" fmla="*/ 1274706 h 2371049"/>
              <a:gd name="connsiteX1103" fmla="*/ 4974505 w 12192000"/>
              <a:gd name="connsiteY1103" fmla="*/ 1235017 h 2371049"/>
              <a:gd name="connsiteX1104" fmla="*/ 4994349 w 12192000"/>
              <a:gd name="connsiteY1104" fmla="*/ 1194745 h 2371049"/>
              <a:gd name="connsiteX1105" fmla="*/ 5014777 w 12192000"/>
              <a:gd name="connsiteY1105" fmla="*/ 1154472 h 2371049"/>
              <a:gd name="connsiteX1106" fmla="*/ 5035205 w 12192000"/>
              <a:gd name="connsiteY1106" fmla="*/ 1114200 h 2371049"/>
              <a:gd name="connsiteX1107" fmla="*/ 5055633 w 12192000"/>
              <a:gd name="connsiteY1107" fmla="*/ 1074512 h 2371049"/>
              <a:gd name="connsiteX1108" fmla="*/ 5076644 w 12192000"/>
              <a:gd name="connsiteY1108" fmla="*/ 1033656 h 2371049"/>
              <a:gd name="connsiteX1109" fmla="*/ 5097073 w 12192000"/>
              <a:gd name="connsiteY1109" fmla="*/ 993383 h 2371049"/>
              <a:gd name="connsiteX1110" fmla="*/ 5116917 w 12192000"/>
              <a:gd name="connsiteY1110" fmla="*/ 953111 h 2371049"/>
              <a:gd name="connsiteX1111" fmla="*/ 5099407 w 12192000"/>
              <a:gd name="connsiteY1111" fmla="*/ 960115 h 2371049"/>
              <a:gd name="connsiteX1112" fmla="*/ 5081898 w 12192000"/>
              <a:gd name="connsiteY1112" fmla="*/ 966535 h 2371049"/>
              <a:gd name="connsiteX1113" fmla="*/ 5063221 w 12192000"/>
              <a:gd name="connsiteY1113" fmla="*/ 973539 h 2371049"/>
              <a:gd name="connsiteX1114" fmla="*/ 5045710 w 12192000"/>
              <a:gd name="connsiteY1114" fmla="*/ 979959 h 2371049"/>
              <a:gd name="connsiteX1115" fmla="*/ 5067890 w 12192000"/>
              <a:gd name="connsiteY1115" fmla="*/ 936185 h 2371049"/>
              <a:gd name="connsiteX1116" fmla="*/ 5090652 w 12192000"/>
              <a:gd name="connsiteY1116" fmla="*/ 891827 h 2371049"/>
              <a:gd name="connsiteX1117" fmla="*/ 5112831 w 12192000"/>
              <a:gd name="connsiteY1117" fmla="*/ 848637 h 2371049"/>
              <a:gd name="connsiteX1118" fmla="*/ 5135010 w 12192000"/>
              <a:gd name="connsiteY1118" fmla="*/ 804279 h 2371049"/>
              <a:gd name="connsiteX1119" fmla="*/ 5157189 w 12192000"/>
              <a:gd name="connsiteY1119" fmla="*/ 759921 h 2371049"/>
              <a:gd name="connsiteX1120" fmla="*/ 5179952 w 12192000"/>
              <a:gd name="connsiteY1120" fmla="*/ 716730 h 2371049"/>
              <a:gd name="connsiteX1121" fmla="*/ 5202131 w 12192000"/>
              <a:gd name="connsiteY1121" fmla="*/ 672372 h 2371049"/>
              <a:gd name="connsiteX1122" fmla="*/ 5224309 w 12192000"/>
              <a:gd name="connsiteY1122" fmla="*/ 628014 h 2371049"/>
              <a:gd name="connsiteX1123" fmla="*/ 5247072 w 12192000"/>
              <a:gd name="connsiteY1123" fmla="*/ 664201 h 2371049"/>
              <a:gd name="connsiteX1124" fmla="*/ 5269251 w 12192000"/>
              <a:gd name="connsiteY1124" fmla="*/ 699804 h 2371049"/>
              <a:gd name="connsiteX1125" fmla="*/ 5291430 w 12192000"/>
              <a:gd name="connsiteY1125" fmla="*/ 735991 h 2371049"/>
              <a:gd name="connsiteX1126" fmla="*/ 5313609 w 12192000"/>
              <a:gd name="connsiteY1126" fmla="*/ 771594 h 2371049"/>
              <a:gd name="connsiteX1127" fmla="*/ 5336371 w 12192000"/>
              <a:gd name="connsiteY1127" fmla="*/ 807197 h 2371049"/>
              <a:gd name="connsiteX1128" fmla="*/ 5358550 w 12192000"/>
              <a:gd name="connsiteY1128" fmla="*/ 842800 h 2371049"/>
              <a:gd name="connsiteX1129" fmla="*/ 5380729 w 12192000"/>
              <a:gd name="connsiteY1129" fmla="*/ 878403 h 2371049"/>
              <a:gd name="connsiteX1130" fmla="*/ 5402325 w 12192000"/>
              <a:gd name="connsiteY1130" fmla="*/ 914006 h 2371049"/>
              <a:gd name="connsiteX1131" fmla="*/ 5384815 w 12192000"/>
              <a:gd name="connsiteY1131" fmla="*/ 914006 h 2371049"/>
              <a:gd name="connsiteX1132" fmla="*/ 5367306 w 12192000"/>
              <a:gd name="connsiteY1132" fmla="*/ 914006 h 2371049"/>
              <a:gd name="connsiteX1133" fmla="*/ 5349212 w 12192000"/>
              <a:gd name="connsiteY1133" fmla="*/ 913422 h 2371049"/>
              <a:gd name="connsiteX1134" fmla="*/ 5331702 w 12192000"/>
              <a:gd name="connsiteY1134" fmla="*/ 913422 h 2371049"/>
              <a:gd name="connsiteX1135" fmla="*/ 5352131 w 12192000"/>
              <a:gd name="connsiteY1135" fmla="*/ 946107 h 2371049"/>
              <a:gd name="connsiteX1136" fmla="*/ 5373142 w 12192000"/>
              <a:gd name="connsiteY1136" fmla="*/ 978792 h 2371049"/>
              <a:gd name="connsiteX1137" fmla="*/ 5393570 w 12192000"/>
              <a:gd name="connsiteY1137" fmla="*/ 1012060 h 2371049"/>
              <a:gd name="connsiteX1138" fmla="*/ 5413998 w 12192000"/>
              <a:gd name="connsiteY1138" fmla="*/ 1044745 h 2371049"/>
              <a:gd name="connsiteX1139" fmla="*/ 5433842 w 12192000"/>
              <a:gd name="connsiteY1139" fmla="*/ 1077430 h 2371049"/>
              <a:gd name="connsiteX1140" fmla="*/ 5454270 w 12192000"/>
              <a:gd name="connsiteY1140" fmla="*/ 1110115 h 2371049"/>
              <a:gd name="connsiteX1141" fmla="*/ 5474698 w 12192000"/>
              <a:gd name="connsiteY1141" fmla="*/ 1142799 h 2371049"/>
              <a:gd name="connsiteX1142" fmla="*/ 5495710 w 12192000"/>
              <a:gd name="connsiteY1142" fmla="*/ 1174900 h 2371049"/>
              <a:gd name="connsiteX1143" fmla="*/ 5467110 w 12192000"/>
              <a:gd name="connsiteY1143" fmla="*/ 1174900 h 2371049"/>
              <a:gd name="connsiteX1144" fmla="*/ 5439095 w 12192000"/>
              <a:gd name="connsiteY1144" fmla="*/ 1174900 h 2371049"/>
              <a:gd name="connsiteX1145" fmla="*/ 5411080 w 12192000"/>
              <a:gd name="connsiteY1145" fmla="*/ 1174900 h 2371049"/>
              <a:gd name="connsiteX1146" fmla="*/ 5381897 w 12192000"/>
              <a:gd name="connsiteY1146" fmla="*/ 1174900 h 2371049"/>
              <a:gd name="connsiteX1147" fmla="*/ 5404659 w 12192000"/>
              <a:gd name="connsiteY1147" fmla="*/ 1211671 h 2371049"/>
              <a:gd name="connsiteX1148" fmla="*/ 5428005 w 12192000"/>
              <a:gd name="connsiteY1148" fmla="*/ 1247274 h 2371049"/>
              <a:gd name="connsiteX1149" fmla="*/ 5450768 w 12192000"/>
              <a:gd name="connsiteY1149" fmla="*/ 1284044 h 2371049"/>
              <a:gd name="connsiteX1150" fmla="*/ 5473531 w 12192000"/>
              <a:gd name="connsiteY1150" fmla="*/ 1320815 h 2371049"/>
              <a:gd name="connsiteX1151" fmla="*/ 5496293 w 12192000"/>
              <a:gd name="connsiteY1151" fmla="*/ 1357001 h 2371049"/>
              <a:gd name="connsiteX1152" fmla="*/ 5519056 w 12192000"/>
              <a:gd name="connsiteY1152" fmla="*/ 1393772 h 2371049"/>
              <a:gd name="connsiteX1153" fmla="*/ 5541819 w 12192000"/>
              <a:gd name="connsiteY1153" fmla="*/ 1429375 h 2371049"/>
              <a:gd name="connsiteX1154" fmla="*/ 5565165 w 12192000"/>
              <a:gd name="connsiteY1154" fmla="*/ 1466145 h 2371049"/>
              <a:gd name="connsiteX1155" fmla="*/ 5531313 w 12192000"/>
              <a:gd name="connsiteY1155" fmla="*/ 1466145 h 2371049"/>
              <a:gd name="connsiteX1156" fmla="*/ 5498628 w 12192000"/>
              <a:gd name="connsiteY1156" fmla="*/ 1466145 h 2371049"/>
              <a:gd name="connsiteX1157" fmla="*/ 5464776 w 12192000"/>
              <a:gd name="connsiteY1157" fmla="*/ 1466145 h 2371049"/>
              <a:gd name="connsiteX1158" fmla="*/ 5431507 w 12192000"/>
              <a:gd name="connsiteY1158" fmla="*/ 1465561 h 2371049"/>
              <a:gd name="connsiteX1159" fmla="*/ 5398823 w 12192000"/>
              <a:gd name="connsiteY1159" fmla="*/ 1465561 h 2371049"/>
              <a:gd name="connsiteX1160" fmla="*/ 5364971 w 12192000"/>
              <a:gd name="connsiteY1160" fmla="*/ 1465561 h 2371049"/>
              <a:gd name="connsiteX1161" fmla="*/ 5331702 w 12192000"/>
              <a:gd name="connsiteY1161" fmla="*/ 1465561 h 2371049"/>
              <a:gd name="connsiteX1162" fmla="*/ 5299018 w 12192000"/>
              <a:gd name="connsiteY1162" fmla="*/ 1464394 h 2371049"/>
              <a:gd name="connsiteX1163" fmla="*/ 5299018 w 12192000"/>
              <a:gd name="connsiteY1163" fmla="*/ 1687351 h 2371049"/>
              <a:gd name="connsiteX1164" fmla="*/ 5355048 w 12192000"/>
              <a:gd name="connsiteY1164" fmla="*/ 1676845 h 2371049"/>
              <a:gd name="connsiteX1165" fmla="*/ 5411080 w 12192000"/>
              <a:gd name="connsiteY1165" fmla="*/ 1665755 h 2371049"/>
              <a:gd name="connsiteX1166" fmla="*/ 5467110 w 12192000"/>
              <a:gd name="connsiteY1166" fmla="*/ 1655250 h 2371049"/>
              <a:gd name="connsiteX1167" fmla="*/ 5523725 w 12192000"/>
              <a:gd name="connsiteY1167" fmla="*/ 1644744 h 2371049"/>
              <a:gd name="connsiteX1168" fmla="*/ 5580340 w 12192000"/>
              <a:gd name="connsiteY1168" fmla="*/ 1633654 h 2371049"/>
              <a:gd name="connsiteX1169" fmla="*/ 5636371 w 12192000"/>
              <a:gd name="connsiteY1169" fmla="*/ 1622565 h 2371049"/>
              <a:gd name="connsiteX1170" fmla="*/ 5692986 w 12192000"/>
              <a:gd name="connsiteY1170" fmla="*/ 1612059 h 2371049"/>
              <a:gd name="connsiteX1171" fmla="*/ 5749016 w 12192000"/>
              <a:gd name="connsiteY1171" fmla="*/ 1600970 h 2371049"/>
              <a:gd name="connsiteX1172" fmla="*/ 5749016 w 12192000"/>
              <a:gd name="connsiteY1172" fmla="*/ 1467896 h 2371049"/>
              <a:gd name="connsiteX1173" fmla="*/ 5727421 w 12192000"/>
              <a:gd name="connsiteY1173" fmla="*/ 1476067 h 2371049"/>
              <a:gd name="connsiteX1174" fmla="*/ 5704075 w 12192000"/>
              <a:gd name="connsiteY1174" fmla="*/ 1484238 h 2371049"/>
              <a:gd name="connsiteX1175" fmla="*/ 5682480 w 12192000"/>
              <a:gd name="connsiteY1175" fmla="*/ 1493577 h 2371049"/>
              <a:gd name="connsiteX1176" fmla="*/ 5660301 w 12192000"/>
              <a:gd name="connsiteY1176" fmla="*/ 1501748 h 2371049"/>
              <a:gd name="connsiteX1177" fmla="*/ 5637539 w 12192000"/>
              <a:gd name="connsiteY1177" fmla="*/ 1511087 h 2371049"/>
              <a:gd name="connsiteX1178" fmla="*/ 5615359 w 12192000"/>
              <a:gd name="connsiteY1178" fmla="*/ 1519841 h 2371049"/>
              <a:gd name="connsiteX1179" fmla="*/ 5593180 w 12192000"/>
              <a:gd name="connsiteY1179" fmla="*/ 1528013 h 2371049"/>
              <a:gd name="connsiteX1180" fmla="*/ 5570418 w 12192000"/>
              <a:gd name="connsiteY1180" fmla="*/ 1537351 h 2371049"/>
              <a:gd name="connsiteX1181" fmla="*/ 5586176 w 12192000"/>
              <a:gd name="connsiteY1181" fmla="*/ 1506417 h 2371049"/>
              <a:gd name="connsiteX1182" fmla="*/ 5601351 w 12192000"/>
              <a:gd name="connsiteY1182" fmla="*/ 1476067 h 2371049"/>
              <a:gd name="connsiteX1183" fmla="*/ 5616526 w 12192000"/>
              <a:gd name="connsiteY1183" fmla="*/ 1445717 h 2371049"/>
              <a:gd name="connsiteX1184" fmla="*/ 5631702 w 12192000"/>
              <a:gd name="connsiteY1184" fmla="*/ 1415951 h 2371049"/>
              <a:gd name="connsiteX1185" fmla="*/ 5647460 w 12192000"/>
              <a:gd name="connsiteY1185" fmla="*/ 1385600 h 2371049"/>
              <a:gd name="connsiteX1186" fmla="*/ 5662635 w 12192000"/>
              <a:gd name="connsiteY1186" fmla="*/ 1354667 h 2371049"/>
              <a:gd name="connsiteX1187" fmla="*/ 5677810 w 12192000"/>
              <a:gd name="connsiteY1187" fmla="*/ 1324316 h 2371049"/>
              <a:gd name="connsiteX1188" fmla="*/ 5692986 w 12192000"/>
              <a:gd name="connsiteY1188" fmla="*/ 1293966 h 2371049"/>
              <a:gd name="connsiteX1189" fmla="*/ 5673725 w 12192000"/>
              <a:gd name="connsiteY1189" fmla="*/ 1301554 h 2371049"/>
              <a:gd name="connsiteX1190" fmla="*/ 5655048 w 12192000"/>
              <a:gd name="connsiteY1190" fmla="*/ 1309141 h 2371049"/>
              <a:gd name="connsiteX1191" fmla="*/ 5635787 w 12192000"/>
              <a:gd name="connsiteY1191" fmla="*/ 1316145 h 2371049"/>
              <a:gd name="connsiteX1192" fmla="*/ 5617694 w 12192000"/>
              <a:gd name="connsiteY1192" fmla="*/ 1323733 h 2371049"/>
              <a:gd name="connsiteX1193" fmla="*/ 5631118 w 12192000"/>
              <a:gd name="connsiteY1193" fmla="*/ 1296301 h 2371049"/>
              <a:gd name="connsiteX1194" fmla="*/ 5645126 w 12192000"/>
              <a:gd name="connsiteY1194" fmla="*/ 1269453 h 2371049"/>
              <a:gd name="connsiteX1195" fmla="*/ 5658550 w 12192000"/>
              <a:gd name="connsiteY1195" fmla="*/ 1242021 h 2371049"/>
              <a:gd name="connsiteX1196" fmla="*/ 5672558 w 12192000"/>
              <a:gd name="connsiteY1196" fmla="*/ 1214589 h 2371049"/>
              <a:gd name="connsiteX1197" fmla="*/ 5685982 w 12192000"/>
              <a:gd name="connsiteY1197" fmla="*/ 1187741 h 2371049"/>
              <a:gd name="connsiteX1198" fmla="*/ 5699990 w 12192000"/>
              <a:gd name="connsiteY1198" fmla="*/ 1160309 h 2371049"/>
              <a:gd name="connsiteX1199" fmla="*/ 5713413 w 12192000"/>
              <a:gd name="connsiteY1199" fmla="*/ 1132877 h 2371049"/>
              <a:gd name="connsiteX1200" fmla="*/ 5727421 w 12192000"/>
              <a:gd name="connsiteY1200" fmla="*/ 1106613 h 2371049"/>
              <a:gd name="connsiteX1201" fmla="*/ 5715165 w 12192000"/>
              <a:gd name="connsiteY1201" fmla="*/ 1110698 h 2371049"/>
              <a:gd name="connsiteX1202" fmla="*/ 5702908 w 12192000"/>
              <a:gd name="connsiteY1202" fmla="*/ 1115368 h 2371049"/>
              <a:gd name="connsiteX1203" fmla="*/ 5691234 w 12192000"/>
              <a:gd name="connsiteY1203" fmla="*/ 1120037 h 2371049"/>
              <a:gd name="connsiteX1204" fmla="*/ 5678978 w 12192000"/>
              <a:gd name="connsiteY1204" fmla="*/ 1124706 h 2371049"/>
              <a:gd name="connsiteX1205" fmla="*/ 5694153 w 12192000"/>
              <a:gd name="connsiteY1205" fmla="*/ 1094940 h 2371049"/>
              <a:gd name="connsiteX1206" fmla="*/ 5708744 w 12192000"/>
              <a:gd name="connsiteY1206" fmla="*/ 1065173 h 2371049"/>
              <a:gd name="connsiteX1207" fmla="*/ 5723919 w 12192000"/>
              <a:gd name="connsiteY1207" fmla="*/ 1035407 h 2371049"/>
              <a:gd name="connsiteX1208" fmla="*/ 5739095 w 12192000"/>
              <a:gd name="connsiteY1208" fmla="*/ 1006224 h 2371049"/>
              <a:gd name="connsiteX1209" fmla="*/ 5753686 w 12192000"/>
              <a:gd name="connsiteY1209" fmla="*/ 976457 h 2371049"/>
              <a:gd name="connsiteX1210" fmla="*/ 5768861 w 12192000"/>
              <a:gd name="connsiteY1210" fmla="*/ 946691 h 2371049"/>
              <a:gd name="connsiteX1211" fmla="*/ 5784620 w 12192000"/>
              <a:gd name="connsiteY1211" fmla="*/ 917508 h 2371049"/>
              <a:gd name="connsiteX1212" fmla="*/ 5798627 w 12192000"/>
              <a:gd name="connsiteY1212" fmla="*/ 887742 h 2371049"/>
              <a:gd name="connsiteX1213" fmla="*/ 5813802 w 12192000"/>
              <a:gd name="connsiteY1213" fmla="*/ 911088 h 2371049"/>
              <a:gd name="connsiteX1214" fmla="*/ 5828394 w 12192000"/>
              <a:gd name="connsiteY1214" fmla="*/ 935018 h 2371049"/>
              <a:gd name="connsiteX1215" fmla="*/ 5843569 w 12192000"/>
              <a:gd name="connsiteY1215" fmla="*/ 958948 h 2371049"/>
              <a:gd name="connsiteX1216" fmla="*/ 5858744 w 12192000"/>
              <a:gd name="connsiteY1216" fmla="*/ 982878 h 2371049"/>
              <a:gd name="connsiteX1217" fmla="*/ 5873336 w 12192000"/>
              <a:gd name="connsiteY1217" fmla="*/ 1006224 h 2371049"/>
              <a:gd name="connsiteX1218" fmla="*/ 5888511 w 12192000"/>
              <a:gd name="connsiteY1218" fmla="*/ 1030154 h 2371049"/>
              <a:gd name="connsiteX1219" fmla="*/ 5903685 w 12192000"/>
              <a:gd name="connsiteY1219" fmla="*/ 1054667 h 2371049"/>
              <a:gd name="connsiteX1220" fmla="*/ 5918277 w 12192000"/>
              <a:gd name="connsiteY1220" fmla="*/ 1078013 h 2371049"/>
              <a:gd name="connsiteX1221" fmla="*/ 5907187 w 12192000"/>
              <a:gd name="connsiteY1221" fmla="*/ 1078013 h 2371049"/>
              <a:gd name="connsiteX1222" fmla="*/ 5894931 w 12192000"/>
              <a:gd name="connsiteY1222" fmla="*/ 1078013 h 2371049"/>
              <a:gd name="connsiteX1223" fmla="*/ 5882674 w 12192000"/>
              <a:gd name="connsiteY1223" fmla="*/ 1078013 h 2371049"/>
              <a:gd name="connsiteX1224" fmla="*/ 5871001 w 12192000"/>
              <a:gd name="connsiteY1224" fmla="*/ 1078013 h 2371049"/>
              <a:gd name="connsiteX1225" fmla="*/ 5885009 w 12192000"/>
              <a:gd name="connsiteY1225" fmla="*/ 1100192 h 2371049"/>
              <a:gd name="connsiteX1226" fmla="*/ 5898433 w 12192000"/>
              <a:gd name="connsiteY1226" fmla="*/ 1121788 h 2371049"/>
              <a:gd name="connsiteX1227" fmla="*/ 5912441 w 12192000"/>
              <a:gd name="connsiteY1227" fmla="*/ 1143967 h 2371049"/>
              <a:gd name="connsiteX1228" fmla="*/ 5925864 w 12192000"/>
              <a:gd name="connsiteY1228" fmla="*/ 1165562 h 2371049"/>
              <a:gd name="connsiteX1229" fmla="*/ 5939872 w 12192000"/>
              <a:gd name="connsiteY1229" fmla="*/ 1187157 h 2371049"/>
              <a:gd name="connsiteX1230" fmla="*/ 5953296 w 12192000"/>
              <a:gd name="connsiteY1230" fmla="*/ 1209336 h 2371049"/>
              <a:gd name="connsiteX1231" fmla="*/ 5967304 w 12192000"/>
              <a:gd name="connsiteY1231" fmla="*/ 1230348 h 2371049"/>
              <a:gd name="connsiteX1232" fmla="*/ 5980729 w 12192000"/>
              <a:gd name="connsiteY1232" fmla="*/ 1252527 h 2371049"/>
              <a:gd name="connsiteX1233" fmla="*/ 5962052 w 12192000"/>
              <a:gd name="connsiteY1233" fmla="*/ 1252527 h 2371049"/>
              <a:gd name="connsiteX1234" fmla="*/ 5942791 w 12192000"/>
              <a:gd name="connsiteY1234" fmla="*/ 1252527 h 2371049"/>
              <a:gd name="connsiteX1235" fmla="*/ 5923530 w 12192000"/>
              <a:gd name="connsiteY1235" fmla="*/ 1252527 h 2371049"/>
              <a:gd name="connsiteX1236" fmla="*/ 5904853 w 12192000"/>
              <a:gd name="connsiteY1236" fmla="*/ 1252527 h 2371049"/>
              <a:gd name="connsiteX1237" fmla="*/ 5920028 w 12192000"/>
              <a:gd name="connsiteY1237" fmla="*/ 1277040 h 2371049"/>
              <a:gd name="connsiteX1238" fmla="*/ 5935203 w 12192000"/>
              <a:gd name="connsiteY1238" fmla="*/ 1301554 h 2371049"/>
              <a:gd name="connsiteX1239" fmla="*/ 5950378 w 12192000"/>
              <a:gd name="connsiteY1239" fmla="*/ 1326067 h 2371049"/>
              <a:gd name="connsiteX1240" fmla="*/ 5965554 w 12192000"/>
              <a:gd name="connsiteY1240" fmla="*/ 1350581 h 2371049"/>
              <a:gd name="connsiteX1241" fmla="*/ 5981896 w 12192000"/>
              <a:gd name="connsiteY1241" fmla="*/ 1374511 h 2371049"/>
              <a:gd name="connsiteX1242" fmla="*/ 5997071 w 12192000"/>
              <a:gd name="connsiteY1242" fmla="*/ 1399024 h 2371049"/>
              <a:gd name="connsiteX1243" fmla="*/ 6012246 w 12192000"/>
              <a:gd name="connsiteY1243" fmla="*/ 1423538 h 2371049"/>
              <a:gd name="connsiteX1244" fmla="*/ 6027421 w 12192000"/>
              <a:gd name="connsiteY1244" fmla="*/ 1448052 h 2371049"/>
              <a:gd name="connsiteX1245" fmla="*/ 6005242 w 12192000"/>
              <a:gd name="connsiteY1245" fmla="*/ 1448052 h 2371049"/>
              <a:gd name="connsiteX1246" fmla="*/ 5982479 w 12192000"/>
              <a:gd name="connsiteY1246" fmla="*/ 1448052 h 2371049"/>
              <a:gd name="connsiteX1247" fmla="*/ 5960300 w 12192000"/>
              <a:gd name="connsiteY1247" fmla="*/ 1448052 h 2371049"/>
              <a:gd name="connsiteX1248" fmla="*/ 5938122 w 12192000"/>
              <a:gd name="connsiteY1248" fmla="*/ 1448052 h 2371049"/>
              <a:gd name="connsiteX1249" fmla="*/ 5915359 w 12192000"/>
              <a:gd name="connsiteY1249" fmla="*/ 1448052 h 2371049"/>
              <a:gd name="connsiteX1250" fmla="*/ 5893180 w 12192000"/>
              <a:gd name="connsiteY1250" fmla="*/ 1448052 h 2371049"/>
              <a:gd name="connsiteX1251" fmla="*/ 5871001 w 12192000"/>
              <a:gd name="connsiteY1251" fmla="*/ 1448052 h 2371049"/>
              <a:gd name="connsiteX1252" fmla="*/ 5848238 w 12192000"/>
              <a:gd name="connsiteY1252" fmla="*/ 1448052 h 2371049"/>
              <a:gd name="connsiteX1253" fmla="*/ 5848238 w 12192000"/>
              <a:gd name="connsiteY1253" fmla="*/ 1581125 h 2371049"/>
              <a:gd name="connsiteX1254" fmla="*/ 5879756 w 12192000"/>
              <a:gd name="connsiteY1254" fmla="*/ 1575289 h 2371049"/>
              <a:gd name="connsiteX1255" fmla="*/ 5910689 w 12192000"/>
              <a:gd name="connsiteY1255" fmla="*/ 1568868 h 2371049"/>
              <a:gd name="connsiteX1256" fmla="*/ 5941039 w 12192000"/>
              <a:gd name="connsiteY1256" fmla="*/ 1563032 h 2371049"/>
              <a:gd name="connsiteX1257" fmla="*/ 5972557 w 12192000"/>
              <a:gd name="connsiteY1257" fmla="*/ 1557195 h 2371049"/>
              <a:gd name="connsiteX1258" fmla="*/ 6002907 w 12192000"/>
              <a:gd name="connsiteY1258" fmla="*/ 1550775 h 2371049"/>
              <a:gd name="connsiteX1259" fmla="*/ 6034424 w 12192000"/>
              <a:gd name="connsiteY1259" fmla="*/ 1544939 h 2371049"/>
              <a:gd name="connsiteX1260" fmla="*/ 6064775 w 12192000"/>
              <a:gd name="connsiteY1260" fmla="*/ 1538518 h 2371049"/>
              <a:gd name="connsiteX1261" fmla="*/ 6096293 w 12192000"/>
              <a:gd name="connsiteY1261" fmla="*/ 1533265 h 2371049"/>
              <a:gd name="connsiteX1262" fmla="*/ 6214191 w 12192000"/>
              <a:gd name="connsiteY1262" fmla="*/ 1509919 h 2371049"/>
              <a:gd name="connsiteX1263" fmla="*/ 6214191 w 12192000"/>
              <a:gd name="connsiteY1263" fmla="*/ 1424122 h 2371049"/>
              <a:gd name="connsiteX1264" fmla="*/ 6189093 w 12192000"/>
              <a:gd name="connsiteY1264" fmla="*/ 1434044 h 2371049"/>
              <a:gd name="connsiteX1265" fmla="*/ 6163996 w 12192000"/>
              <a:gd name="connsiteY1265" fmla="*/ 1443966 h 2371049"/>
              <a:gd name="connsiteX1266" fmla="*/ 6137732 w 12192000"/>
              <a:gd name="connsiteY1266" fmla="*/ 1453888 h 2371049"/>
              <a:gd name="connsiteX1267" fmla="*/ 6112635 w 12192000"/>
              <a:gd name="connsiteY1267" fmla="*/ 1463810 h 2371049"/>
              <a:gd name="connsiteX1268" fmla="*/ 6121973 w 12192000"/>
              <a:gd name="connsiteY1268" fmla="*/ 1446301 h 2371049"/>
              <a:gd name="connsiteX1269" fmla="*/ 6130144 w 12192000"/>
              <a:gd name="connsiteY1269" fmla="*/ 1429375 h 2371049"/>
              <a:gd name="connsiteX1270" fmla="*/ 6138900 w 12192000"/>
              <a:gd name="connsiteY1270" fmla="*/ 1411865 h 2371049"/>
              <a:gd name="connsiteX1271" fmla="*/ 6147654 w 12192000"/>
              <a:gd name="connsiteY1271" fmla="*/ 1395523 h 2371049"/>
              <a:gd name="connsiteX1272" fmla="*/ 6156409 w 12192000"/>
              <a:gd name="connsiteY1272" fmla="*/ 1378013 h 2371049"/>
              <a:gd name="connsiteX1273" fmla="*/ 6164580 w 12192000"/>
              <a:gd name="connsiteY1273" fmla="*/ 1361087 h 2371049"/>
              <a:gd name="connsiteX1274" fmla="*/ 6173919 w 12192000"/>
              <a:gd name="connsiteY1274" fmla="*/ 1343577 h 2371049"/>
              <a:gd name="connsiteX1275" fmla="*/ 6182090 w 12192000"/>
              <a:gd name="connsiteY1275" fmla="*/ 1326067 h 2371049"/>
              <a:gd name="connsiteX1276" fmla="*/ 6171584 w 12192000"/>
              <a:gd name="connsiteY1276" fmla="*/ 1330737 h 2371049"/>
              <a:gd name="connsiteX1277" fmla="*/ 6160494 w 12192000"/>
              <a:gd name="connsiteY1277" fmla="*/ 1334239 h 2371049"/>
              <a:gd name="connsiteX1278" fmla="*/ 6149988 w 12192000"/>
              <a:gd name="connsiteY1278" fmla="*/ 1338908 h 2371049"/>
              <a:gd name="connsiteX1279" fmla="*/ 6139483 w 12192000"/>
              <a:gd name="connsiteY1279" fmla="*/ 1342410 h 2371049"/>
              <a:gd name="connsiteX1280" fmla="*/ 6147071 w 12192000"/>
              <a:gd name="connsiteY1280" fmla="*/ 1327235 h 2371049"/>
              <a:gd name="connsiteX1281" fmla="*/ 6154658 w 12192000"/>
              <a:gd name="connsiteY1281" fmla="*/ 1312060 h 2371049"/>
              <a:gd name="connsiteX1282" fmla="*/ 6162246 w 12192000"/>
              <a:gd name="connsiteY1282" fmla="*/ 1296885 h 2371049"/>
              <a:gd name="connsiteX1283" fmla="*/ 6170417 w 12192000"/>
              <a:gd name="connsiteY1283" fmla="*/ 1281710 h 2371049"/>
              <a:gd name="connsiteX1284" fmla="*/ 6178588 w 12192000"/>
              <a:gd name="connsiteY1284" fmla="*/ 1265951 h 2371049"/>
              <a:gd name="connsiteX1285" fmla="*/ 6186176 w 12192000"/>
              <a:gd name="connsiteY1285" fmla="*/ 1250192 h 2371049"/>
              <a:gd name="connsiteX1286" fmla="*/ 6193763 w 12192000"/>
              <a:gd name="connsiteY1286" fmla="*/ 1235017 h 2371049"/>
              <a:gd name="connsiteX1287" fmla="*/ 6201351 w 12192000"/>
              <a:gd name="connsiteY1287" fmla="*/ 1219842 h 2371049"/>
              <a:gd name="connsiteX1288" fmla="*/ 6194930 w 12192000"/>
              <a:gd name="connsiteY1288" fmla="*/ 1222177 h 2371049"/>
              <a:gd name="connsiteX1289" fmla="*/ 6187926 w 12192000"/>
              <a:gd name="connsiteY1289" fmla="*/ 1225095 h 2371049"/>
              <a:gd name="connsiteX1290" fmla="*/ 6181506 w 12192000"/>
              <a:gd name="connsiteY1290" fmla="*/ 1227430 h 2371049"/>
              <a:gd name="connsiteX1291" fmla="*/ 6174502 w 12192000"/>
              <a:gd name="connsiteY1291" fmla="*/ 1230348 h 2371049"/>
              <a:gd name="connsiteX1292" fmla="*/ 6182673 w 12192000"/>
              <a:gd name="connsiteY1292" fmla="*/ 1214005 h 2371049"/>
              <a:gd name="connsiteX1293" fmla="*/ 6191428 w 12192000"/>
              <a:gd name="connsiteY1293" fmla="*/ 1197079 h 2371049"/>
              <a:gd name="connsiteX1294" fmla="*/ 6199599 w 12192000"/>
              <a:gd name="connsiteY1294" fmla="*/ 1179570 h 2371049"/>
              <a:gd name="connsiteX1295" fmla="*/ 6207770 w 12192000"/>
              <a:gd name="connsiteY1295" fmla="*/ 1162644 h 2371049"/>
              <a:gd name="connsiteX1296" fmla="*/ 6217109 w 12192000"/>
              <a:gd name="connsiteY1296" fmla="*/ 1145718 h 2371049"/>
              <a:gd name="connsiteX1297" fmla="*/ 6225280 w 12192000"/>
              <a:gd name="connsiteY1297" fmla="*/ 1129375 h 2371049"/>
              <a:gd name="connsiteX1298" fmla="*/ 6234035 w 12192000"/>
              <a:gd name="connsiteY1298" fmla="*/ 1112449 h 2371049"/>
              <a:gd name="connsiteX1299" fmla="*/ 6242206 w 12192000"/>
              <a:gd name="connsiteY1299" fmla="*/ 1095523 h 2371049"/>
              <a:gd name="connsiteX1300" fmla="*/ 6259133 w 12192000"/>
              <a:gd name="connsiteY1300" fmla="*/ 1122955 h 2371049"/>
              <a:gd name="connsiteX1301" fmla="*/ 6276058 w 12192000"/>
              <a:gd name="connsiteY1301" fmla="*/ 1149803 h 2371049"/>
              <a:gd name="connsiteX1302" fmla="*/ 6293568 w 12192000"/>
              <a:gd name="connsiteY1302" fmla="*/ 1176651 h 2371049"/>
              <a:gd name="connsiteX1303" fmla="*/ 6309911 w 12192000"/>
              <a:gd name="connsiteY1303" fmla="*/ 1204083 h 2371049"/>
              <a:gd name="connsiteX1304" fmla="*/ 6303490 w 12192000"/>
              <a:gd name="connsiteY1304" fmla="*/ 1204083 h 2371049"/>
              <a:gd name="connsiteX1305" fmla="*/ 6296486 w 12192000"/>
              <a:gd name="connsiteY1305" fmla="*/ 1204083 h 2371049"/>
              <a:gd name="connsiteX1306" fmla="*/ 6289483 w 12192000"/>
              <a:gd name="connsiteY1306" fmla="*/ 1204083 h 2371049"/>
              <a:gd name="connsiteX1307" fmla="*/ 6282479 w 12192000"/>
              <a:gd name="connsiteY1307" fmla="*/ 1204083 h 2371049"/>
              <a:gd name="connsiteX1308" fmla="*/ 6298821 w 12192000"/>
              <a:gd name="connsiteY1308" fmla="*/ 1228597 h 2371049"/>
              <a:gd name="connsiteX1309" fmla="*/ 6313996 w 12192000"/>
              <a:gd name="connsiteY1309" fmla="*/ 1253694 h 2371049"/>
              <a:gd name="connsiteX1310" fmla="*/ 6329755 w 12192000"/>
              <a:gd name="connsiteY1310" fmla="*/ 1277624 h 2371049"/>
              <a:gd name="connsiteX1311" fmla="*/ 6344930 w 12192000"/>
              <a:gd name="connsiteY1311" fmla="*/ 1303305 h 2371049"/>
              <a:gd name="connsiteX1312" fmla="*/ 6334424 w 12192000"/>
              <a:gd name="connsiteY1312" fmla="*/ 1303305 h 2371049"/>
              <a:gd name="connsiteX1313" fmla="*/ 6323919 w 12192000"/>
              <a:gd name="connsiteY1313" fmla="*/ 1303305 h 2371049"/>
              <a:gd name="connsiteX1314" fmla="*/ 6313413 w 12192000"/>
              <a:gd name="connsiteY1314" fmla="*/ 1303305 h 2371049"/>
              <a:gd name="connsiteX1315" fmla="*/ 6302323 w 12192000"/>
              <a:gd name="connsiteY1315" fmla="*/ 1303305 h 2371049"/>
              <a:gd name="connsiteX1316" fmla="*/ 6319249 w 12192000"/>
              <a:gd name="connsiteY1316" fmla="*/ 1330737 h 2371049"/>
              <a:gd name="connsiteX1317" fmla="*/ 6336759 w 12192000"/>
              <a:gd name="connsiteY1317" fmla="*/ 1358169 h 2371049"/>
              <a:gd name="connsiteX1318" fmla="*/ 6354268 w 12192000"/>
              <a:gd name="connsiteY1318" fmla="*/ 1385600 h 2371049"/>
              <a:gd name="connsiteX1319" fmla="*/ 6371194 w 12192000"/>
              <a:gd name="connsiteY1319" fmla="*/ 1413032 h 2371049"/>
              <a:gd name="connsiteX1320" fmla="*/ 6346097 w 12192000"/>
              <a:gd name="connsiteY1320" fmla="*/ 1413032 h 2371049"/>
              <a:gd name="connsiteX1321" fmla="*/ 6321000 w 12192000"/>
              <a:gd name="connsiteY1321" fmla="*/ 1413032 h 2371049"/>
              <a:gd name="connsiteX1322" fmla="*/ 6295903 w 12192000"/>
              <a:gd name="connsiteY1322" fmla="*/ 1413032 h 2371049"/>
              <a:gd name="connsiteX1323" fmla="*/ 6270222 w 12192000"/>
              <a:gd name="connsiteY1323" fmla="*/ 1413032 h 2371049"/>
              <a:gd name="connsiteX1324" fmla="*/ 6270222 w 12192000"/>
              <a:gd name="connsiteY1324" fmla="*/ 1498830 h 2371049"/>
              <a:gd name="connsiteX1325" fmla="*/ 6317498 w 12192000"/>
              <a:gd name="connsiteY1325" fmla="*/ 1490075 h 2371049"/>
              <a:gd name="connsiteX1326" fmla="*/ 6364774 w 12192000"/>
              <a:gd name="connsiteY1326" fmla="*/ 1480153 h 2371049"/>
              <a:gd name="connsiteX1327" fmla="*/ 6411467 w 12192000"/>
              <a:gd name="connsiteY1327" fmla="*/ 1470814 h 2371049"/>
              <a:gd name="connsiteX1328" fmla="*/ 6458743 w 12192000"/>
              <a:gd name="connsiteY1328" fmla="*/ 1461476 h 2371049"/>
              <a:gd name="connsiteX1329" fmla="*/ 6506019 w 12192000"/>
              <a:gd name="connsiteY1329" fmla="*/ 1452721 h 2371049"/>
              <a:gd name="connsiteX1330" fmla="*/ 6553295 w 12192000"/>
              <a:gd name="connsiteY1330" fmla="*/ 1443382 h 2371049"/>
              <a:gd name="connsiteX1331" fmla="*/ 6600571 w 12192000"/>
              <a:gd name="connsiteY1331" fmla="*/ 1434044 h 2371049"/>
              <a:gd name="connsiteX1332" fmla="*/ 6647847 w 12192000"/>
              <a:gd name="connsiteY1332" fmla="*/ 1425873 h 2371049"/>
              <a:gd name="connsiteX1333" fmla="*/ 6647847 w 12192000"/>
              <a:gd name="connsiteY1333" fmla="*/ 1202916 h 2371049"/>
              <a:gd name="connsiteX1334" fmla="*/ 6613995 w 12192000"/>
              <a:gd name="connsiteY1334" fmla="*/ 1216340 h 2371049"/>
              <a:gd name="connsiteX1335" fmla="*/ 6580727 w 12192000"/>
              <a:gd name="connsiteY1335" fmla="*/ 1229180 h 2371049"/>
              <a:gd name="connsiteX1336" fmla="*/ 6548042 w 12192000"/>
              <a:gd name="connsiteY1336" fmla="*/ 1242021 h 2371049"/>
              <a:gd name="connsiteX1337" fmla="*/ 6514190 w 12192000"/>
              <a:gd name="connsiteY1337" fmla="*/ 1254861 h 2371049"/>
              <a:gd name="connsiteX1338" fmla="*/ 6480922 w 12192000"/>
              <a:gd name="connsiteY1338" fmla="*/ 1267702 h 2371049"/>
              <a:gd name="connsiteX1339" fmla="*/ 6448237 w 12192000"/>
              <a:gd name="connsiteY1339" fmla="*/ 1281126 h 2371049"/>
              <a:gd name="connsiteX1340" fmla="*/ 6414385 w 12192000"/>
              <a:gd name="connsiteY1340" fmla="*/ 1293966 h 2371049"/>
              <a:gd name="connsiteX1341" fmla="*/ 6381116 w 12192000"/>
              <a:gd name="connsiteY1341" fmla="*/ 1306807 h 2371049"/>
              <a:gd name="connsiteX1342" fmla="*/ 6403879 w 12192000"/>
              <a:gd name="connsiteY1342" fmla="*/ 1261865 h 2371049"/>
              <a:gd name="connsiteX1343" fmla="*/ 6426642 w 12192000"/>
              <a:gd name="connsiteY1343" fmla="*/ 1216340 h 2371049"/>
              <a:gd name="connsiteX1344" fmla="*/ 6449404 w 12192000"/>
              <a:gd name="connsiteY1344" fmla="*/ 1171399 h 2371049"/>
              <a:gd name="connsiteX1345" fmla="*/ 6472167 w 12192000"/>
              <a:gd name="connsiteY1345" fmla="*/ 1125873 h 2371049"/>
              <a:gd name="connsiteX1346" fmla="*/ 6495513 w 12192000"/>
              <a:gd name="connsiteY1346" fmla="*/ 1080348 h 2371049"/>
              <a:gd name="connsiteX1347" fmla="*/ 6518276 w 12192000"/>
              <a:gd name="connsiteY1347" fmla="*/ 1035407 h 2371049"/>
              <a:gd name="connsiteX1348" fmla="*/ 6541038 w 12192000"/>
              <a:gd name="connsiteY1348" fmla="*/ 990465 h 2371049"/>
              <a:gd name="connsiteX1349" fmla="*/ 6563801 w 12192000"/>
              <a:gd name="connsiteY1349" fmla="*/ 944940 h 2371049"/>
              <a:gd name="connsiteX1350" fmla="*/ 6535785 w 12192000"/>
              <a:gd name="connsiteY1350" fmla="*/ 956029 h 2371049"/>
              <a:gd name="connsiteX1351" fmla="*/ 6507770 w 12192000"/>
              <a:gd name="connsiteY1351" fmla="*/ 966535 h 2371049"/>
              <a:gd name="connsiteX1352" fmla="*/ 6479171 w 12192000"/>
              <a:gd name="connsiteY1352" fmla="*/ 978208 h 2371049"/>
              <a:gd name="connsiteX1353" fmla="*/ 6450572 w 12192000"/>
              <a:gd name="connsiteY1353" fmla="*/ 988714 h 2371049"/>
              <a:gd name="connsiteX1354" fmla="*/ 6471000 w 12192000"/>
              <a:gd name="connsiteY1354" fmla="*/ 948442 h 2371049"/>
              <a:gd name="connsiteX1355" fmla="*/ 6491428 w 12192000"/>
              <a:gd name="connsiteY1355" fmla="*/ 908170 h 2371049"/>
              <a:gd name="connsiteX1356" fmla="*/ 6511855 w 12192000"/>
              <a:gd name="connsiteY1356" fmla="*/ 866730 h 2371049"/>
              <a:gd name="connsiteX1357" fmla="*/ 6532867 w 12192000"/>
              <a:gd name="connsiteY1357" fmla="*/ 826458 h 2371049"/>
              <a:gd name="connsiteX1358" fmla="*/ 6553295 w 12192000"/>
              <a:gd name="connsiteY1358" fmla="*/ 786185 h 2371049"/>
              <a:gd name="connsiteX1359" fmla="*/ 6573139 w 12192000"/>
              <a:gd name="connsiteY1359" fmla="*/ 745913 h 2371049"/>
              <a:gd name="connsiteX1360" fmla="*/ 6593567 w 12192000"/>
              <a:gd name="connsiteY1360" fmla="*/ 705057 h 2371049"/>
              <a:gd name="connsiteX1361" fmla="*/ 6613995 w 12192000"/>
              <a:gd name="connsiteY1361" fmla="*/ 664785 h 2371049"/>
              <a:gd name="connsiteX1362" fmla="*/ 6596486 w 12192000"/>
              <a:gd name="connsiteY1362" fmla="*/ 671789 h 2371049"/>
              <a:gd name="connsiteX1363" fmla="*/ 6578976 w 12192000"/>
              <a:gd name="connsiteY1363" fmla="*/ 678793 h 2371049"/>
              <a:gd name="connsiteX1364" fmla="*/ 6560883 w 12192000"/>
              <a:gd name="connsiteY1364" fmla="*/ 685213 h 2371049"/>
              <a:gd name="connsiteX1365" fmla="*/ 6543373 w 12192000"/>
              <a:gd name="connsiteY1365" fmla="*/ 692217 h 2371049"/>
              <a:gd name="connsiteX1366" fmla="*/ 6565552 w 12192000"/>
              <a:gd name="connsiteY1366" fmla="*/ 647859 h 2371049"/>
              <a:gd name="connsiteX1367" fmla="*/ 6587731 w 12192000"/>
              <a:gd name="connsiteY1367" fmla="*/ 604085 h 2371049"/>
              <a:gd name="connsiteX1368" fmla="*/ 6610493 w 12192000"/>
              <a:gd name="connsiteY1368" fmla="*/ 559727 h 2371049"/>
              <a:gd name="connsiteX1369" fmla="*/ 6632672 w 12192000"/>
              <a:gd name="connsiteY1369" fmla="*/ 515369 h 2371049"/>
              <a:gd name="connsiteX1370" fmla="*/ 6654268 w 12192000"/>
              <a:gd name="connsiteY1370" fmla="*/ 471011 h 2371049"/>
              <a:gd name="connsiteX1371" fmla="*/ 6676447 w 12192000"/>
              <a:gd name="connsiteY1371" fmla="*/ 427237 h 2371049"/>
              <a:gd name="connsiteX1372" fmla="*/ 6699793 w 12192000"/>
              <a:gd name="connsiteY1372" fmla="*/ 382879 h 2371049"/>
              <a:gd name="connsiteX1373" fmla="*/ 6721388 w 12192000"/>
              <a:gd name="connsiteY1373" fmla="*/ 339105 h 2371049"/>
              <a:gd name="connsiteX1374" fmla="*/ 6743567 w 12192000"/>
              <a:gd name="connsiteY1374" fmla="*/ 374124 h 2371049"/>
              <a:gd name="connsiteX1375" fmla="*/ 6766330 w 12192000"/>
              <a:gd name="connsiteY1375" fmla="*/ 410311 h 2371049"/>
              <a:gd name="connsiteX1376" fmla="*/ 6788509 w 12192000"/>
              <a:gd name="connsiteY1376" fmla="*/ 445914 h 2371049"/>
              <a:gd name="connsiteX1377" fmla="*/ 6810688 w 12192000"/>
              <a:gd name="connsiteY1377" fmla="*/ 482100 h 2371049"/>
              <a:gd name="connsiteX1378" fmla="*/ 6832867 w 12192000"/>
              <a:gd name="connsiteY1378" fmla="*/ 517120 h 2371049"/>
              <a:gd name="connsiteX1379" fmla="*/ 6855629 w 12192000"/>
              <a:gd name="connsiteY1379" fmla="*/ 552723 h 2371049"/>
              <a:gd name="connsiteX1380" fmla="*/ 6877808 w 12192000"/>
              <a:gd name="connsiteY1380" fmla="*/ 588326 h 2371049"/>
              <a:gd name="connsiteX1381" fmla="*/ 6899987 w 12192000"/>
              <a:gd name="connsiteY1381" fmla="*/ 624513 h 2371049"/>
              <a:gd name="connsiteX1382" fmla="*/ 6882477 w 12192000"/>
              <a:gd name="connsiteY1382" fmla="*/ 624513 h 2371049"/>
              <a:gd name="connsiteX1383" fmla="*/ 6864968 w 12192000"/>
              <a:gd name="connsiteY1383" fmla="*/ 624513 h 2371049"/>
              <a:gd name="connsiteX1384" fmla="*/ 6846291 w 12192000"/>
              <a:gd name="connsiteY1384" fmla="*/ 623929 h 2371049"/>
              <a:gd name="connsiteX1385" fmla="*/ 6828781 w 12192000"/>
              <a:gd name="connsiteY1385" fmla="*/ 623929 h 2371049"/>
              <a:gd name="connsiteX1386" fmla="*/ 6849793 w 12192000"/>
              <a:gd name="connsiteY1386" fmla="*/ 656614 h 2371049"/>
              <a:gd name="connsiteX1387" fmla="*/ 6870221 w 12192000"/>
              <a:gd name="connsiteY1387" fmla="*/ 689298 h 2371049"/>
              <a:gd name="connsiteX1388" fmla="*/ 6890065 w 12192000"/>
              <a:gd name="connsiteY1388" fmla="*/ 721983 h 2371049"/>
              <a:gd name="connsiteX1389" fmla="*/ 6910493 w 12192000"/>
              <a:gd name="connsiteY1389" fmla="*/ 754668 h 2371049"/>
              <a:gd name="connsiteX1390" fmla="*/ 6930921 w 12192000"/>
              <a:gd name="connsiteY1390" fmla="*/ 787353 h 2371049"/>
              <a:gd name="connsiteX1391" fmla="*/ 6951932 w 12192000"/>
              <a:gd name="connsiteY1391" fmla="*/ 820621 h 2371049"/>
              <a:gd name="connsiteX1392" fmla="*/ 6972360 w 12192000"/>
              <a:gd name="connsiteY1392" fmla="*/ 853306 h 2371049"/>
              <a:gd name="connsiteX1393" fmla="*/ 6992788 w 12192000"/>
              <a:gd name="connsiteY1393" fmla="*/ 885991 h 2371049"/>
              <a:gd name="connsiteX1394" fmla="*/ 6964773 w 12192000"/>
              <a:gd name="connsiteY1394" fmla="*/ 885991 h 2371049"/>
              <a:gd name="connsiteX1395" fmla="*/ 6935590 w 12192000"/>
              <a:gd name="connsiteY1395" fmla="*/ 885407 h 2371049"/>
              <a:gd name="connsiteX1396" fmla="*/ 6907575 w 12192000"/>
              <a:gd name="connsiteY1396" fmla="*/ 885407 h 2371049"/>
              <a:gd name="connsiteX1397" fmla="*/ 6879559 w 12192000"/>
              <a:gd name="connsiteY1397" fmla="*/ 885407 h 2371049"/>
              <a:gd name="connsiteX1398" fmla="*/ 6902322 w 12192000"/>
              <a:gd name="connsiteY1398" fmla="*/ 921010 h 2371049"/>
              <a:gd name="connsiteX1399" fmla="*/ 6925084 w 12192000"/>
              <a:gd name="connsiteY1399" fmla="*/ 957780 h 2371049"/>
              <a:gd name="connsiteX1400" fmla="*/ 6947847 w 12192000"/>
              <a:gd name="connsiteY1400" fmla="*/ 993967 h 2371049"/>
              <a:gd name="connsiteX1401" fmla="*/ 6970609 w 12192000"/>
              <a:gd name="connsiteY1401" fmla="*/ 1030737 h 2371049"/>
              <a:gd name="connsiteX1402" fmla="*/ 6993372 w 12192000"/>
              <a:gd name="connsiteY1402" fmla="*/ 1067508 h 2371049"/>
              <a:gd name="connsiteX1403" fmla="*/ 7016718 w 12192000"/>
              <a:gd name="connsiteY1403" fmla="*/ 1104278 h 2371049"/>
              <a:gd name="connsiteX1404" fmla="*/ 7039481 w 12192000"/>
              <a:gd name="connsiteY1404" fmla="*/ 1140465 h 2371049"/>
              <a:gd name="connsiteX1405" fmla="*/ 7062244 w 12192000"/>
              <a:gd name="connsiteY1405" fmla="*/ 1177819 h 2371049"/>
              <a:gd name="connsiteX1406" fmla="*/ 7028975 w 12192000"/>
              <a:gd name="connsiteY1406" fmla="*/ 1177235 h 2371049"/>
              <a:gd name="connsiteX1407" fmla="*/ 6995123 w 12192000"/>
              <a:gd name="connsiteY1407" fmla="*/ 1176651 h 2371049"/>
              <a:gd name="connsiteX1408" fmla="*/ 6962438 w 12192000"/>
              <a:gd name="connsiteY1408" fmla="*/ 1176651 h 2371049"/>
              <a:gd name="connsiteX1409" fmla="*/ 6928586 w 12192000"/>
              <a:gd name="connsiteY1409" fmla="*/ 1176651 h 2371049"/>
              <a:gd name="connsiteX1410" fmla="*/ 6895318 w 12192000"/>
              <a:gd name="connsiteY1410" fmla="*/ 1175484 h 2371049"/>
              <a:gd name="connsiteX1411" fmla="*/ 6862633 w 12192000"/>
              <a:gd name="connsiteY1411" fmla="*/ 1175484 h 2371049"/>
              <a:gd name="connsiteX1412" fmla="*/ 6828781 w 12192000"/>
              <a:gd name="connsiteY1412" fmla="*/ 1174900 h 2371049"/>
              <a:gd name="connsiteX1413" fmla="*/ 6795513 w 12192000"/>
              <a:gd name="connsiteY1413" fmla="*/ 1174900 h 2371049"/>
              <a:gd name="connsiteX1414" fmla="*/ 6795513 w 12192000"/>
              <a:gd name="connsiteY1414" fmla="*/ 1397857 h 2371049"/>
              <a:gd name="connsiteX1415" fmla="*/ 6852127 w 12192000"/>
              <a:gd name="connsiteY1415" fmla="*/ 1386768 h 2371049"/>
              <a:gd name="connsiteX1416" fmla="*/ 6908158 w 12192000"/>
              <a:gd name="connsiteY1416" fmla="*/ 1376262 h 2371049"/>
              <a:gd name="connsiteX1417" fmla="*/ 6964773 w 12192000"/>
              <a:gd name="connsiteY1417" fmla="*/ 1365756 h 2371049"/>
              <a:gd name="connsiteX1418" fmla="*/ 7020804 w 12192000"/>
              <a:gd name="connsiteY1418" fmla="*/ 1355834 h 2371049"/>
              <a:gd name="connsiteX1419" fmla="*/ 7077419 w 12192000"/>
              <a:gd name="connsiteY1419" fmla="*/ 1344744 h 2371049"/>
              <a:gd name="connsiteX1420" fmla="*/ 7134033 w 12192000"/>
              <a:gd name="connsiteY1420" fmla="*/ 1334822 h 2371049"/>
              <a:gd name="connsiteX1421" fmla="*/ 7190064 w 12192000"/>
              <a:gd name="connsiteY1421" fmla="*/ 1324900 h 2371049"/>
              <a:gd name="connsiteX1422" fmla="*/ 7246679 w 12192000"/>
              <a:gd name="connsiteY1422" fmla="*/ 1314978 h 2371049"/>
              <a:gd name="connsiteX1423" fmla="*/ 7246679 w 12192000"/>
              <a:gd name="connsiteY1423" fmla="*/ 1181321 h 2371049"/>
              <a:gd name="connsiteX1424" fmla="*/ 7223916 w 12192000"/>
              <a:gd name="connsiteY1424" fmla="*/ 1189492 h 2371049"/>
              <a:gd name="connsiteX1425" fmla="*/ 7201737 w 12192000"/>
              <a:gd name="connsiteY1425" fmla="*/ 1197663 h 2371049"/>
              <a:gd name="connsiteX1426" fmla="*/ 7179558 w 12192000"/>
              <a:gd name="connsiteY1426" fmla="*/ 1206418 h 2371049"/>
              <a:gd name="connsiteX1427" fmla="*/ 7156796 w 12192000"/>
              <a:gd name="connsiteY1427" fmla="*/ 1214589 h 2371049"/>
              <a:gd name="connsiteX1428" fmla="*/ 7134617 w 12192000"/>
              <a:gd name="connsiteY1428" fmla="*/ 1222760 h 2371049"/>
              <a:gd name="connsiteX1429" fmla="*/ 7112438 w 12192000"/>
              <a:gd name="connsiteY1429" fmla="*/ 1231515 h 2371049"/>
              <a:gd name="connsiteX1430" fmla="*/ 7089675 w 12192000"/>
              <a:gd name="connsiteY1430" fmla="*/ 1239686 h 2371049"/>
              <a:gd name="connsiteX1431" fmla="*/ 7067496 w 12192000"/>
              <a:gd name="connsiteY1431" fmla="*/ 1247857 h 2371049"/>
              <a:gd name="connsiteX1432" fmla="*/ 7082672 w 12192000"/>
              <a:gd name="connsiteY1432" fmla="*/ 1218675 h 2371049"/>
              <a:gd name="connsiteX1433" fmla="*/ 7097847 w 12192000"/>
              <a:gd name="connsiteY1433" fmla="*/ 1187741 h 2371049"/>
              <a:gd name="connsiteX1434" fmla="*/ 7113022 w 12192000"/>
              <a:gd name="connsiteY1434" fmla="*/ 1157391 h 2371049"/>
              <a:gd name="connsiteX1435" fmla="*/ 7129364 w 12192000"/>
              <a:gd name="connsiteY1435" fmla="*/ 1127624 h 2371049"/>
              <a:gd name="connsiteX1436" fmla="*/ 7144539 w 12192000"/>
              <a:gd name="connsiteY1436" fmla="*/ 1097274 h 2371049"/>
              <a:gd name="connsiteX1437" fmla="*/ 7159714 w 12192000"/>
              <a:gd name="connsiteY1437" fmla="*/ 1067508 h 2371049"/>
              <a:gd name="connsiteX1438" fmla="*/ 7174889 w 12192000"/>
              <a:gd name="connsiteY1438" fmla="*/ 1037158 h 2371049"/>
              <a:gd name="connsiteX1439" fmla="*/ 7190064 w 12192000"/>
              <a:gd name="connsiteY1439" fmla="*/ 1007391 h 2371049"/>
              <a:gd name="connsiteX1440" fmla="*/ 7171387 w 12192000"/>
              <a:gd name="connsiteY1440" fmla="*/ 1013811 h 2371049"/>
              <a:gd name="connsiteX1441" fmla="*/ 7152127 w 12192000"/>
              <a:gd name="connsiteY1441" fmla="*/ 1021399 h 2371049"/>
              <a:gd name="connsiteX1442" fmla="*/ 7132866 w 12192000"/>
              <a:gd name="connsiteY1442" fmla="*/ 1028403 h 2371049"/>
              <a:gd name="connsiteX1443" fmla="*/ 7114189 w 12192000"/>
              <a:gd name="connsiteY1443" fmla="*/ 1035407 h 2371049"/>
              <a:gd name="connsiteX1444" fmla="*/ 7127613 w 12192000"/>
              <a:gd name="connsiteY1444" fmla="*/ 1008558 h 2371049"/>
              <a:gd name="connsiteX1445" fmla="*/ 7141621 w 12192000"/>
              <a:gd name="connsiteY1445" fmla="*/ 981127 h 2371049"/>
              <a:gd name="connsiteX1446" fmla="*/ 7155045 w 12192000"/>
              <a:gd name="connsiteY1446" fmla="*/ 954862 h 2371049"/>
              <a:gd name="connsiteX1447" fmla="*/ 7169053 w 12192000"/>
              <a:gd name="connsiteY1447" fmla="*/ 928014 h 2371049"/>
              <a:gd name="connsiteX1448" fmla="*/ 7182477 w 12192000"/>
              <a:gd name="connsiteY1448" fmla="*/ 900582 h 2371049"/>
              <a:gd name="connsiteX1449" fmla="*/ 7196485 w 12192000"/>
              <a:gd name="connsiteY1449" fmla="*/ 873734 h 2371049"/>
              <a:gd name="connsiteX1450" fmla="*/ 7209909 w 12192000"/>
              <a:gd name="connsiteY1450" fmla="*/ 846302 h 2371049"/>
              <a:gd name="connsiteX1451" fmla="*/ 7223916 w 12192000"/>
              <a:gd name="connsiteY1451" fmla="*/ 819454 h 2371049"/>
              <a:gd name="connsiteX1452" fmla="*/ 7212243 w 12192000"/>
              <a:gd name="connsiteY1452" fmla="*/ 824123 h 2371049"/>
              <a:gd name="connsiteX1453" fmla="*/ 7199986 w 12192000"/>
              <a:gd name="connsiteY1453" fmla="*/ 828792 h 2371049"/>
              <a:gd name="connsiteX1454" fmla="*/ 7187730 w 12192000"/>
              <a:gd name="connsiteY1454" fmla="*/ 833462 h 2371049"/>
              <a:gd name="connsiteX1455" fmla="*/ 7176640 w 12192000"/>
              <a:gd name="connsiteY1455" fmla="*/ 836963 h 2371049"/>
              <a:gd name="connsiteX1456" fmla="*/ 7191232 w 12192000"/>
              <a:gd name="connsiteY1456" fmla="*/ 808364 h 2371049"/>
              <a:gd name="connsiteX1457" fmla="*/ 7206407 w 12192000"/>
              <a:gd name="connsiteY1457" fmla="*/ 778598 h 2371049"/>
              <a:gd name="connsiteX1458" fmla="*/ 7221582 w 12192000"/>
              <a:gd name="connsiteY1458" fmla="*/ 749415 h 2371049"/>
              <a:gd name="connsiteX1459" fmla="*/ 7236173 w 12192000"/>
              <a:gd name="connsiteY1459" fmla="*/ 719649 h 2371049"/>
              <a:gd name="connsiteX1460" fmla="*/ 7251348 w 12192000"/>
              <a:gd name="connsiteY1460" fmla="*/ 691049 h 2371049"/>
              <a:gd name="connsiteX1461" fmla="*/ 7266523 w 12192000"/>
              <a:gd name="connsiteY1461" fmla="*/ 661283 h 2371049"/>
              <a:gd name="connsiteX1462" fmla="*/ 7281115 w 12192000"/>
              <a:gd name="connsiteY1462" fmla="*/ 632100 h 2371049"/>
              <a:gd name="connsiteX1463" fmla="*/ 7296290 w 12192000"/>
              <a:gd name="connsiteY1463" fmla="*/ 602334 h 2371049"/>
              <a:gd name="connsiteX1464" fmla="*/ 7311465 w 12192000"/>
              <a:gd name="connsiteY1464" fmla="*/ 626847 h 2371049"/>
              <a:gd name="connsiteX1465" fmla="*/ 7326056 w 12192000"/>
              <a:gd name="connsiteY1465" fmla="*/ 650193 h 2371049"/>
              <a:gd name="connsiteX1466" fmla="*/ 7341231 w 12192000"/>
              <a:gd name="connsiteY1466" fmla="*/ 674707 h 2371049"/>
              <a:gd name="connsiteX1467" fmla="*/ 7355823 w 12192000"/>
              <a:gd name="connsiteY1467" fmla="*/ 699221 h 2371049"/>
              <a:gd name="connsiteX1468" fmla="*/ 7370998 w 12192000"/>
              <a:gd name="connsiteY1468" fmla="*/ 723734 h 2371049"/>
              <a:gd name="connsiteX1469" fmla="*/ 7386173 w 12192000"/>
              <a:gd name="connsiteY1469" fmla="*/ 747080 h 2371049"/>
              <a:gd name="connsiteX1470" fmla="*/ 7400764 w 12192000"/>
              <a:gd name="connsiteY1470" fmla="*/ 771594 h 2371049"/>
              <a:gd name="connsiteX1471" fmla="*/ 7415939 w 12192000"/>
              <a:gd name="connsiteY1471" fmla="*/ 796108 h 2371049"/>
              <a:gd name="connsiteX1472" fmla="*/ 7403683 w 12192000"/>
              <a:gd name="connsiteY1472" fmla="*/ 795524 h 2371049"/>
              <a:gd name="connsiteX1473" fmla="*/ 7392009 w 12192000"/>
              <a:gd name="connsiteY1473" fmla="*/ 795524 h 2371049"/>
              <a:gd name="connsiteX1474" fmla="*/ 7379753 w 12192000"/>
              <a:gd name="connsiteY1474" fmla="*/ 795524 h 2371049"/>
              <a:gd name="connsiteX1475" fmla="*/ 7367496 w 12192000"/>
              <a:gd name="connsiteY1475" fmla="*/ 794357 h 2371049"/>
              <a:gd name="connsiteX1476" fmla="*/ 7381504 w 12192000"/>
              <a:gd name="connsiteY1476" fmla="*/ 816535 h 2371049"/>
              <a:gd name="connsiteX1477" fmla="*/ 7394928 w 12192000"/>
              <a:gd name="connsiteY1477" fmla="*/ 839298 h 2371049"/>
              <a:gd name="connsiteX1478" fmla="*/ 7408935 w 12192000"/>
              <a:gd name="connsiteY1478" fmla="*/ 861477 h 2371049"/>
              <a:gd name="connsiteX1479" fmla="*/ 7422360 w 12192000"/>
              <a:gd name="connsiteY1479" fmla="*/ 883656 h 2371049"/>
              <a:gd name="connsiteX1480" fmla="*/ 7436367 w 12192000"/>
              <a:gd name="connsiteY1480" fmla="*/ 905835 h 2371049"/>
              <a:gd name="connsiteX1481" fmla="*/ 7449791 w 12192000"/>
              <a:gd name="connsiteY1481" fmla="*/ 928014 h 2371049"/>
              <a:gd name="connsiteX1482" fmla="*/ 7463799 w 12192000"/>
              <a:gd name="connsiteY1482" fmla="*/ 950193 h 2371049"/>
              <a:gd name="connsiteX1483" fmla="*/ 7477223 w 12192000"/>
              <a:gd name="connsiteY1483" fmla="*/ 972372 h 2371049"/>
              <a:gd name="connsiteX1484" fmla="*/ 7459130 w 12192000"/>
              <a:gd name="connsiteY1484" fmla="*/ 972372 h 2371049"/>
              <a:gd name="connsiteX1485" fmla="*/ 7440453 w 12192000"/>
              <a:gd name="connsiteY1485" fmla="*/ 971204 h 2371049"/>
              <a:gd name="connsiteX1486" fmla="*/ 7421192 w 12192000"/>
              <a:gd name="connsiteY1486" fmla="*/ 970621 h 2371049"/>
              <a:gd name="connsiteX1487" fmla="*/ 7401932 w 12192000"/>
              <a:gd name="connsiteY1487" fmla="*/ 970621 h 2371049"/>
              <a:gd name="connsiteX1488" fmla="*/ 7417107 w 12192000"/>
              <a:gd name="connsiteY1488" fmla="*/ 995134 h 2371049"/>
              <a:gd name="connsiteX1489" fmla="*/ 7432282 w 12192000"/>
              <a:gd name="connsiteY1489" fmla="*/ 1020232 h 2371049"/>
              <a:gd name="connsiteX1490" fmla="*/ 7448040 w 12192000"/>
              <a:gd name="connsiteY1490" fmla="*/ 1044745 h 2371049"/>
              <a:gd name="connsiteX1491" fmla="*/ 7463216 w 12192000"/>
              <a:gd name="connsiteY1491" fmla="*/ 1069842 h 2371049"/>
              <a:gd name="connsiteX1492" fmla="*/ 7478391 w 12192000"/>
              <a:gd name="connsiteY1492" fmla="*/ 1094356 h 2371049"/>
              <a:gd name="connsiteX1493" fmla="*/ 7493566 w 12192000"/>
              <a:gd name="connsiteY1493" fmla="*/ 1119453 h 2371049"/>
              <a:gd name="connsiteX1494" fmla="*/ 7508741 w 12192000"/>
              <a:gd name="connsiteY1494" fmla="*/ 1144550 h 2371049"/>
              <a:gd name="connsiteX1495" fmla="*/ 7524499 w 12192000"/>
              <a:gd name="connsiteY1495" fmla="*/ 1169064 h 2371049"/>
              <a:gd name="connsiteX1496" fmla="*/ 7501737 w 12192000"/>
              <a:gd name="connsiteY1496" fmla="*/ 1167897 h 2371049"/>
              <a:gd name="connsiteX1497" fmla="*/ 7479558 w 12192000"/>
              <a:gd name="connsiteY1497" fmla="*/ 1167313 h 2371049"/>
              <a:gd name="connsiteX1498" fmla="*/ 7457963 w 12192000"/>
              <a:gd name="connsiteY1498" fmla="*/ 1167313 h 2371049"/>
              <a:gd name="connsiteX1499" fmla="*/ 7434616 w 12192000"/>
              <a:gd name="connsiteY1499" fmla="*/ 1166729 h 2371049"/>
              <a:gd name="connsiteX1500" fmla="*/ 7413021 w 12192000"/>
              <a:gd name="connsiteY1500" fmla="*/ 1165562 h 2371049"/>
              <a:gd name="connsiteX1501" fmla="*/ 7390842 w 12192000"/>
              <a:gd name="connsiteY1501" fmla="*/ 1164978 h 2371049"/>
              <a:gd name="connsiteX1502" fmla="*/ 7367496 w 12192000"/>
              <a:gd name="connsiteY1502" fmla="*/ 1164395 h 2371049"/>
              <a:gd name="connsiteX1503" fmla="*/ 7345901 w 12192000"/>
              <a:gd name="connsiteY1503" fmla="*/ 1164395 h 2371049"/>
              <a:gd name="connsiteX1504" fmla="*/ 7345901 w 12192000"/>
              <a:gd name="connsiteY1504" fmla="*/ 1297468 h 2371049"/>
              <a:gd name="connsiteX1505" fmla="*/ 7391426 w 12192000"/>
              <a:gd name="connsiteY1505" fmla="*/ 1289881 h 2371049"/>
              <a:gd name="connsiteX1506" fmla="*/ 7436951 w 12192000"/>
              <a:gd name="connsiteY1506" fmla="*/ 1282293 h 2371049"/>
              <a:gd name="connsiteX1507" fmla="*/ 7483060 w 12192000"/>
              <a:gd name="connsiteY1507" fmla="*/ 1274706 h 2371049"/>
              <a:gd name="connsiteX1508" fmla="*/ 7528585 w 12192000"/>
              <a:gd name="connsiteY1508" fmla="*/ 1267118 h 2371049"/>
              <a:gd name="connsiteX1509" fmla="*/ 7574110 w 12192000"/>
              <a:gd name="connsiteY1509" fmla="*/ 1259531 h 2371049"/>
              <a:gd name="connsiteX1510" fmla="*/ 7620219 w 12192000"/>
              <a:gd name="connsiteY1510" fmla="*/ 1251943 h 2371049"/>
              <a:gd name="connsiteX1511" fmla="*/ 7665744 w 12192000"/>
              <a:gd name="connsiteY1511" fmla="*/ 1244939 h 2371049"/>
              <a:gd name="connsiteX1512" fmla="*/ 7711270 w 12192000"/>
              <a:gd name="connsiteY1512" fmla="*/ 1237352 h 2371049"/>
              <a:gd name="connsiteX1513" fmla="*/ 7711270 w 12192000"/>
              <a:gd name="connsiteY1513" fmla="*/ 1152138 h 2371049"/>
              <a:gd name="connsiteX1514" fmla="*/ 7685589 w 12192000"/>
              <a:gd name="connsiteY1514" fmla="*/ 1161476 h 2371049"/>
              <a:gd name="connsiteX1515" fmla="*/ 7660491 w 12192000"/>
              <a:gd name="connsiteY1515" fmla="*/ 1169648 h 2371049"/>
              <a:gd name="connsiteX1516" fmla="*/ 7635394 w 12192000"/>
              <a:gd name="connsiteY1516" fmla="*/ 1178986 h 2371049"/>
              <a:gd name="connsiteX1517" fmla="*/ 7610297 w 12192000"/>
              <a:gd name="connsiteY1517" fmla="*/ 1187741 h 2371049"/>
              <a:gd name="connsiteX1518" fmla="*/ 7618468 w 12192000"/>
              <a:gd name="connsiteY1518" fmla="*/ 1171399 h 2371049"/>
              <a:gd name="connsiteX1519" fmla="*/ 7627807 w 12192000"/>
              <a:gd name="connsiteY1519" fmla="*/ 1154472 h 2371049"/>
              <a:gd name="connsiteX1520" fmla="*/ 7635978 w 12192000"/>
              <a:gd name="connsiteY1520" fmla="*/ 1137546 h 2371049"/>
              <a:gd name="connsiteX1521" fmla="*/ 7644149 w 12192000"/>
              <a:gd name="connsiteY1521" fmla="*/ 1120037 h 2371049"/>
              <a:gd name="connsiteX1522" fmla="*/ 7653488 w 12192000"/>
              <a:gd name="connsiteY1522" fmla="*/ 1103111 h 2371049"/>
              <a:gd name="connsiteX1523" fmla="*/ 7661659 w 12192000"/>
              <a:gd name="connsiteY1523" fmla="*/ 1086768 h 2371049"/>
              <a:gd name="connsiteX1524" fmla="*/ 7670997 w 12192000"/>
              <a:gd name="connsiteY1524" fmla="*/ 1069842 h 2371049"/>
              <a:gd name="connsiteX1525" fmla="*/ 7679168 w 12192000"/>
              <a:gd name="connsiteY1525" fmla="*/ 1052916 h 2371049"/>
              <a:gd name="connsiteX1526" fmla="*/ 7668663 w 12192000"/>
              <a:gd name="connsiteY1526" fmla="*/ 1057002 h 2371049"/>
              <a:gd name="connsiteX1527" fmla="*/ 7658157 w 12192000"/>
              <a:gd name="connsiteY1527" fmla="*/ 1060504 h 2371049"/>
              <a:gd name="connsiteX1528" fmla="*/ 7647651 w 12192000"/>
              <a:gd name="connsiteY1528" fmla="*/ 1064589 h 2371049"/>
              <a:gd name="connsiteX1529" fmla="*/ 7636562 w 12192000"/>
              <a:gd name="connsiteY1529" fmla="*/ 1068091 h 2371049"/>
              <a:gd name="connsiteX1530" fmla="*/ 7644149 w 12192000"/>
              <a:gd name="connsiteY1530" fmla="*/ 1052916 h 2371049"/>
              <a:gd name="connsiteX1531" fmla="*/ 7651737 w 12192000"/>
              <a:gd name="connsiteY1531" fmla="*/ 1037741 h 2371049"/>
              <a:gd name="connsiteX1532" fmla="*/ 7659908 w 12192000"/>
              <a:gd name="connsiteY1532" fmla="*/ 1022566 h 2371049"/>
              <a:gd name="connsiteX1533" fmla="*/ 7667495 w 12192000"/>
              <a:gd name="connsiteY1533" fmla="*/ 1007975 h 2371049"/>
              <a:gd name="connsiteX1534" fmla="*/ 7675666 w 12192000"/>
              <a:gd name="connsiteY1534" fmla="*/ 992800 h 2371049"/>
              <a:gd name="connsiteX1535" fmla="*/ 7683254 w 12192000"/>
              <a:gd name="connsiteY1535" fmla="*/ 977625 h 2371049"/>
              <a:gd name="connsiteX1536" fmla="*/ 7690842 w 12192000"/>
              <a:gd name="connsiteY1536" fmla="*/ 962450 h 2371049"/>
              <a:gd name="connsiteX1537" fmla="*/ 7698429 w 12192000"/>
              <a:gd name="connsiteY1537" fmla="*/ 946691 h 2371049"/>
              <a:gd name="connsiteX1538" fmla="*/ 7691425 w 12192000"/>
              <a:gd name="connsiteY1538" fmla="*/ 949025 h 2371049"/>
              <a:gd name="connsiteX1539" fmla="*/ 7685005 w 12192000"/>
              <a:gd name="connsiteY1539" fmla="*/ 952527 h 2371049"/>
              <a:gd name="connsiteX1540" fmla="*/ 7678585 w 12192000"/>
              <a:gd name="connsiteY1540" fmla="*/ 954862 h 2371049"/>
              <a:gd name="connsiteX1541" fmla="*/ 7671581 w 12192000"/>
              <a:gd name="connsiteY1541" fmla="*/ 956613 h 2371049"/>
              <a:gd name="connsiteX1542" fmla="*/ 7680336 w 12192000"/>
              <a:gd name="connsiteY1542" fmla="*/ 940271 h 2371049"/>
              <a:gd name="connsiteX1543" fmla="*/ 7688507 w 12192000"/>
              <a:gd name="connsiteY1543" fmla="*/ 923928 h 2371049"/>
              <a:gd name="connsiteX1544" fmla="*/ 7696678 w 12192000"/>
              <a:gd name="connsiteY1544" fmla="*/ 907586 h 2371049"/>
              <a:gd name="connsiteX1545" fmla="*/ 7705433 w 12192000"/>
              <a:gd name="connsiteY1545" fmla="*/ 890660 h 2371049"/>
              <a:gd name="connsiteX1546" fmla="*/ 7713604 w 12192000"/>
              <a:gd name="connsiteY1546" fmla="*/ 874317 h 2371049"/>
              <a:gd name="connsiteX1547" fmla="*/ 7722359 w 12192000"/>
              <a:gd name="connsiteY1547" fmla="*/ 857975 h 2371049"/>
              <a:gd name="connsiteX1548" fmla="*/ 7730530 w 12192000"/>
              <a:gd name="connsiteY1548" fmla="*/ 841633 h 2371049"/>
              <a:gd name="connsiteX1549" fmla="*/ 7739869 w 12192000"/>
              <a:gd name="connsiteY1549" fmla="*/ 824707 h 2371049"/>
              <a:gd name="connsiteX1550" fmla="*/ 7756211 w 12192000"/>
              <a:gd name="connsiteY1550" fmla="*/ 852139 h 2371049"/>
              <a:gd name="connsiteX1551" fmla="*/ 7773137 w 12192000"/>
              <a:gd name="connsiteY1551" fmla="*/ 880738 h 2371049"/>
              <a:gd name="connsiteX1552" fmla="*/ 7790063 w 12192000"/>
              <a:gd name="connsiteY1552" fmla="*/ 908170 h 2371049"/>
              <a:gd name="connsiteX1553" fmla="*/ 7807573 w 12192000"/>
              <a:gd name="connsiteY1553" fmla="*/ 935601 h 2371049"/>
              <a:gd name="connsiteX1554" fmla="*/ 7800569 w 12192000"/>
              <a:gd name="connsiteY1554" fmla="*/ 935601 h 2371049"/>
              <a:gd name="connsiteX1555" fmla="*/ 7793565 w 12192000"/>
              <a:gd name="connsiteY1555" fmla="*/ 935601 h 2371049"/>
              <a:gd name="connsiteX1556" fmla="*/ 7787145 w 12192000"/>
              <a:gd name="connsiteY1556" fmla="*/ 935018 h 2371049"/>
              <a:gd name="connsiteX1557" fmla="*/ 7780141 w 12192000"/>
              <a:gd name="connsiteY1557" fmla="*/ 935018 h 2371049"/>
              <a:gd name="connsiteX1558" fmla="*/ 7795316 w 12192000"/>
              <a:gd name="connsiteY1558" fmla="*/ 960115 h 2371049"/>
              <a:gd name="connsiteX1559" fmla="*/ 7811075 w 12192000"/>
              <a:gd name="connsiteY1559" fmla="*/ 985796 h 2371049"/>
              <a:gd name="connsiteX1560" fmla="*/ 7826250 w 12192000"/>
              <a:gd name="connsiteY1560" fmla="*/ 1010893 h 2371049"/>
              <a:gd name="connsiteX1561" fmla="*/ 7842592 w 12192000"/>
              <a:gd name="connsiteY1561" fmla="*/ 1035990 h 2371049"/>
              <a:gd name="connsiteX1562" fmla="*/ 7832086 w 12192000"/>
              <a:gd name="connsiteY1562" fmla="*/ 1035990 h 2371049"/>
              <a:gd name="connsiteX1563" fmla="*/ 7820413 w 12192000"/>
              <a:gd name="connsiteY1563" fmla="*/ 1035407 h 2371049"/>
              <a:gd name="connsiteX1564" fmla="*/ 7809907 w 12192000"/>
              <a:gd name="connsiteY1564" fmla="*/ 1034823 h 2371049"/>
              <a:gd name="connsiteX1565" fmla="*/ 7798818 w 12192000"/>
              <a:gd name="connsiteY1565" fmla="*/ 1034823 h 2371049"/>
              <a:gd name="connsiteX1566" fmla="*/ 7816328 w 12192000"/>
              <a:gd name="connsiteY1566" fmla="*/ 1062838 h 2371049"/>
              <a:gd name="connsiteX1567" fmla="*/ 7833837 w 12192000"/>
              <a:gd name="connsiteY1567" fmla="*/ 1090854 h 2371049"/>
              <a:gd name="connsiteX1568" fmla="*/ 7850763 w 12192000"/>
              <a:gd name="connsiteY1568" fmla="*/ 1120037 h 2371049"/>
              <a:gd name="connsiteX1569" fmla="*/ 7868273 w 12192000"/>
              <a:gd name="connsiteY1569" fmla="*/ 1148052 h 2371049"/>
              <a:gd name="connsiteX1570" fmla="*/ 7843176 w 12192000"/>
              <a:gd name="connsiteY1570" fmla="*/ 1146885 h 2371049"/>
              <a:gd name="connsiteX1571" fmla="*/ 7818079 w 12192000"/>
              <a:gd name="connsiteY1571" fmla="*/ 1145718 h 2371049"/>
              <a:gd name="connsiteX1572" fmla="*/ 7792981 w 12192000"/>
              <a:gd name="connsiteY1572" fmla="*/ 1144550 h 2371049"/>
              <a:gd name="connsiteX1573" fmla="*/ 7767884 w 12192000"/>
              <a:gd name="connsiteY1573" fmla="*/ 1143967 h 2371049"/>
              <a:gd name="connsiteX1574" fmla="*/ 7767884 w 12192000"/>
              <a:gd name="connsiteY1574" fmla="*/ 1229180 h 2371049"/>
              <a:gd name="connsiteX1575" fmla="*/ 7814577 w 12192000"/>
              <a:gd name="connsiteY1575" fmla="*/ 1222177 h 2371049"/>
              <a:gd name="connsiteX1576" fmla="*/ 7861269 w 12192000"/>
              <a:gd name="connsiteY1576" fmla="*/ 1215173 h 2371049"/>
              <a:gd name="connsiteX1577" fmla="*/ 7908545 w 12192000"/>
              <a:gd name="connsiteY1577" fmla="*/ 1208753 h 2371049"/>
              <a:gd name="connsiteX1578" fmla="*/ 7955822 w 12192000"/>
              <a:gd name="connsiteY1578" fmla="*/ 1201749 h 2371049"/>
              <a:gd name="connsiteX1579" fmla="*/ 8003098 w 12192000"/>
              <a:gd name="connsiteY1579" fmla="*/ 1194745 h 2371049"/>
              <a:gd name="connsiteX1580" fmla="*/ 8050374 w 12192000"/>
              <a:gd name="connsiteY1580" fmla="*/ 1188908 h 2371049"/>
              <a:gd name="connsiteX1581" fmla="*/ 8097650 w 12192000"/>
              <a:gd name="connsiteY1581" fmla="*/ 1181904 h 2371049"/>
              <a:gd name="connsiteX1582" fmla="*/ 8144343 w 12192000"/>
              <a:gd name="connsiteY1582" fmla="*/ 1175484 h 2371049"/>
              <a:gd name="connsiteX1583" fmla="*/ 8144343 w 12192000"/>
              <a:gd name="connsiteY1583" fmla="*/ 953695 h 2371049"/>
              <a:gd name="connsiteX1584" fmla="*/ 8111658 w 12192000"/>
              <a:gd name="connsiteY1584" fmla="*/ 964784 h 2371049"/>
              <a:gd name="connsiteX1585" fmla="*/ 8077806 w 12192000"/>
              <a:gd name="connsiteY1585" fmla="*/ 975290 h 2371049"/>
              <a:gd name="connsiteX1586" fmla="*/ 8044537 w 12192000"/>
              <a:gd name="connsiteY1586" fmla="*/ 986379 h 2371049"/>
              <a:gd name="connsiteX1587" fmla="*/ 8011853 w 12192000"/>
              <a:gd name="connsiteY1587" fmla="*/ 997469 h 2371049"/>
              <a:gd name="connsiteX1588" fmla="*/ 7978001 w 12192000"/>
              <a:gd name="connsiteY1588" fmla="*/ 1008558 h 2371049"/>
              <a:gd name="connsiteX1589" fmla="*/ 7944732 w 12192000"/>
              <a:gd name="connsiteY1589" fmla="*/ 1019648 h 2371049"/>
              <a:gd name="connsiteX1590" fmla="*/ 7912047 w 12192000"/>
              <a:gd name="connsiteY1590" fmla="*/ 1030737 h 2371049"/>
              <a:gd name="connsiteX1591" fmla="*/ 7878195 w 12192000"/>
              <a:gd name="connsiteY1591" fmla="*/ 1042410 h 2371049"/>
              <a:gd name="connsiteX1592" fmla="*/ 7900958 w 12192000"/>
              <a:gd name="connsiteY1592" fmla="*/ 998053 h 2371049"/>
              <a:gd name="connsiteX1593" fmla="*/ 7924304 w 12192000"/>
              <a:gd name="connsiteY1593" fmla="*/ 953695 h 2371049"/>
              <a:gd name="connsiteX1594" fmla="*/ 7947067 w 12192000"/>
              <a:gd name="connsiteY1594" fmla="*/ 910504 h 2371049"/>
              <a:gd name="connsiteX1595" fmla="*/ 7969829 w 12192000"/>
              <a:gd name="connsiteY1595" fmla="*/ 866146 h 2371049"/>
              <a:gd name="connsiteX1596" fmla="*/ 7992592 w 12192000"/>
              <a:gd name="connsiteY1596" fmla="*/ 821788 h 2371049"/>
              <a:gd name="connsiteX1597" fmla="*/ 8015355 w 12192000"/>
              <a:gd name="connsiteY1597" fmla="*/ 777430 h 2371049"/>
              <a:gd name="connsiteX1598" fmla="*/ 8038117 w 12192000"/>
              <a:gd name="connsiteY1598" fmla="*/ 734240 h 2371049"/>
              <a:gd name="connsiteX1599" fmla="*/ 8061463 w 12192000"/>
              <a:gd name="connsiteY1599" fmla="*/ 689882 h 2371049"/>
              <a:gd name="connsiteX1600" fmla="*/ 8032864 w 12192000"/>
              <a:gd name="connsiteY1600" fmla="*/ 699804 h 2371049"/>
              <a:gd name="connsiteX1601" fmla="*/ 8004265 w 12192000"/>
              <a:gd name="connsiteY1601" fmla="*/ 709143 h 2371049"/>
              <a:gd name="connsiteX1602" fmla="*/ 7975666 w 12192000"/>
              <a:gd name="connsiteY1602" fmla="*/ 718481 h 2371049"/>
              <a:gd name="connsiteX1603" fmla="*/ 7947650 w 12192000"/>
              <a:gd name="connsiteY1603" fmla="*/ 728403 h 2371049"/>
              <a:gd name="connsiteX1604" fmla="*/ 7968078 w 12192000"/>
              <a:gd name="connsiteY1604" fmla="*/ 688715 h 2371049"/>
              <a:gd name="connsiteX1605" fmla="*/ 7989090 w 12192000"/>
              <a:gd name="connsiteY1605" fmla="*/ 649026 h 2371049"/>
              <a:gd name="connsiteX1606" fmla="*/ 8009518 w 12192000"/>
              <a:gd name="connsiteY1606" fmla="*/ 609921 h 2371049"/>
              <a:gd name="connsiteX1607" fmla="*/ 8029946 w 12192000"/>
              <a:gd name="connsiteY1607" fmla="*/ 570232 h 2371049"/>
              <a:gd name="connsiteX1608" fmla="*/ 8049790 w 12192000"/>
              <a:gd name="connsiteY1608" fmla="*/ 530544 h 2371049"/>
              <a:gd name="connsiteX1609" fmla="*/ 8070218 w 12192000"/>
              <a:gd name="connsiteY1609" fmla="*/ 492023 h 2371049"/>
              <a:gd name="connsiteX1610" fmla="*/ 8090646 w 12192000"/>
              <a:gd name="connsiteY1610" fmla="*/ 452334 h 2371049"/>
              <a:gd name="connsiteX1611" fmla="*/ 8111658 w 12192000"/>
              <a:gd name="connsiteY1611" fmla="*/ 413229 h 2371049"/>
              <a:gd name="connsiteX1612" fmla="*/ 8094148 w 12192000"/>
              <a:gd name="connsiteY1612" fmla="*/ 418482 h 2371049"/>
              <a:gd name="connsiteX1613" fmla="*/ 8075471 w 12192000"/>
              <a:gd name="connsiteY1613" fmla="*/ 424902 h 2371049"/>
              <a:gd name="connsiteX1614" fmla="*/ 8057961 w 12192000"/>
              <a:gd name="connsiteY1614" fmla="*/ 430739 h 2371049"/>
              <a:gd name="connsiteX1615" fmla="*/ 8040452 w 12192000"/>
              <a:gd name="connsiteY1615" fmla="*/ 435992 h 2371049"/>
              <a:gd name="connsiteX1616" fmla="*/ 8062631 w 12192000"/>
              <a:gd name="connsiteY1616" fmla="*/ 393385 h 2371049"/>
              <a:gd name="connsiteX1617" fmla="*/ 8084810 w 12192000"/>
              <a:gd name="connsiteY1617" fmla="*/ 350778 h 2371049"/>
              <a:gd name="connsiteX1618" fmla="*/ 8106989 w 12192000"/>
              <a:gd name="connsiteY1618" fmla="*/ 308171 h 2371049"/>
              <a:gd name="connsiteX1619" fmla="*/ 8129751 w 12192000"/>
              <a:gd name="connsiteY1619" fmla="*/ 264397 h 2371049"/>
              <a:gd name="connsiteX1620" fmla="*/ 8151930 w 12192000"/>
              <a:gd name="connsiteY1620" fmla="*/ 221790 h 2371049"/>
              <a:gd name="connsiteX1621" fmla="*/ 8174109 w 12192000"/>
              <a:gd name="connsiteY1621" fmla="*/ 179183 h 2371049"/>
              <a:gd name="connsiteX1622" fmla="*/ 8196872 w 12192000"/>
              <a:gd name="connsiteY1622" fmla="*/ 136576 h 2371049"/>
              <a:gd name="connsiteX1623" fmla="*/ 8219051 w 12192000"/>
              <a:gd name="connsiteY1623" fmla="*/ 93969 h 2371049"/>
              <a:gd name="connsiteX1624" fmla="*/ 8241230 w 12192000"/>
              <a:gd name="connsiteY1624" fmla="*/ 131323 h 2371049"/>
              <a:gd name="connsiteX1625" fmla="*/ 8263409 w 12192000"/>
              <a:gd name="connsiteY1625" fmla="*/ 168677 h 2371049"/>
              <a:gd name="connsiteX1626" fmla="*/ 8286171 w 12192000"/>
              <a:gd name="connsiteY1626" fmla="*/ 204864 h 2371049"/>
              <a:gd name="connsiteX1627" fmla="*/ 8308350 w 12192000"/>
              <a:gd name="connsiteY1627" fmla="*/ 242218 h 2371049"/>
              <a:gd name="connsiteX1628" fmla="*/ 8329945 w 12192000"/>
              <a:gd name="connsiteY1628" fmla="*/ 279572 h 2371049"/>
              <a:gd name="connsiteX1629" fmla="*/ 8352124 w 12192000"/>
              <a:gd name="connsiteY1629" fmla="*/ 316926 h 2371049"/>
              <a:gd name="connsiteX1630" fmla="*/ 8374887 w 12192000"/>
              <a:gd name="connsiteY1630" fmla="*/ 354280 h 2371049"/>
              <a:gd name="connsiteX1631" fmla="*/ 8397066 w 12192000"/>
              <a:gd name="connsiteY1631" fmla="*/ 391634 h 2371049"/>
              <a:gd name="connsiteX1632" fmla="*/ 8379556 w 12192000"/>
              <a:gd name="connsiteY1632" fmla="*/ 390466 h 2371049"/>
              <a:gd name="connsiteX1633" fmla="*/ 8361463 w 12192000"/>
              <a:gd name="connsiteY1633" fmla="*/ 388715 h 2371049"/>
              <a:gd name="connsiteX1634" fmla="*/ 8343953 w 12192000"/>
              <a:gd name="connsiteY1634" fmla="*/ 387548 h 2371049"/>
              <a:gd name="connsiteX1635" fmla="*/ 8326443 w 12192000"/>
              <a:gd name="connsiteY1635" fmla="*/ 385797 h 2371049"/>
              <a:gd name="connsiteX1636" fmla="*/ 8346288 w 12192000"/>
              <a:gd name="connsiteY1636" fmla="*/ 420233 h 2371049"/>
              <a:gd name="connsiteX1637" fmla="*/ 8366716 w 12192000"/>
              <a:gd name="connsiteY1637" fmla="*/ 454669 h 2371049"/>
              <a:gd name="connsiteX1638" fmla="*/ 8387144 w 12192000"/>
              <a:gd name="connsiteY1638" fmla="*/ 488521 h 2371049"/>
              <a:gd name="connsiteX1639" fmla="*/ 8408155 w 12192000"/>
              <a:gd name="connsiteY1639" fmla="*/ 522956 h 2371049"/>
              <a:gd name="connsiteX1640" fmla="*/ 8428583 w 12192000"/>
              <a:gd name="connsiteY1640" fmla="*/ 557392 h 2371049"/>
              <a:gd name="connsiteX1641" fmla="*/ 8449011 w 12192000"/>
              <a:gd name="connsiteY1641" fmla="*/ 591828 h 2371049"/>
              <a:gd name="connsiteX1642" fmla="*/ 8469439 w 12192000"/>
              <a:gd name="connsiteY1642" fmla="*/ 626263 h 2371049"/>
              <a:gd name="connsiteX1643" fmla="*/ 8489283 w 12192000"/>
              <a:gd name="connsiteY1643" fmla="*/ 660116 h 2371049"/>
              <a:gd name="connsiteX1644" fmla="*/ 8461268 w 12192000"/>
              <a:gd name="connsiteY1644" fmla="*/ 657781 h 2371049"/>
              <a:gd name="connsiteX1645" fmla="*/ 8433252 w 12192000"/>
              <a:gd name="connsiteY1645" fmla="*/ 655446 h 2371049"/>
              <a:gd name="connsiteX1646" fmla="*/ 8404653 w 12192000"/>
              <a:gd name="connsiteY1646" fmla="*/ 653695 h 2371049"/>
              <a:gd name="connsiteX1647" fmla="*/ 8376638 w 12192000"/>
              <a:gd name="connsiteY1647" fmla="*/ 651361 h 2371049"/>
              <a:gd name="connsiteX1648" fmla="*/ 8399400 w 12192000"/>
              <a:gd name="connsiteY1648" fmla="*/ 689298 h 2371049"/>
              <a:gd name="connsiteX1649" fmla="*/ 8422163 w 12192000"/>
              <a:gd name="connsiteY1649" fmla="*/ 727236 h 2371049"/>
              <a:gd name="connsiteX1650" fmla="*/ 8445509 w 12192000"/>
              <a:gd name="connsiteY1650" fmla="*/ 765757 h 2371049"/>
              <a:gd name="connsiteX1651" fmla="*/ 8468272 w 12192000"/>
              <a:gd name="connsiteY1651" fmla="*/ 803695 h 2371049"/>
              <a:gd name="connsiteX1652" fmla="*/ 8491034 w 12192000"/>
              <a:gd name="connsiteY1652" fmla="*/ 842800 h 2371049"/>
              <a:gd name="connsiteX1653" fmla="*/ 8513797 w 12192000"/>
              <a:gd name="connsiteY1653" fmla="*/ 880738 h 2371049"/>
              <a:gd name="connsiteX1654" fmla="*/ 8536560 w 12192000"/>
              <a:gd name="connsiteY1654" fmla="*/ 919259 h 2371049"/>
              <a:gd name="connsiteX1655" fmla="*/ 8558738 w 12192000"/>
              <a:gd name="connsiteY1655" fmla="*/ 957780 h 2371049"/>
              <a:gd name="connsiteX1656" fmla="*/ 8526054 w 12192000"/>
              <a:gd name="connsiteY1656" fmla="*/ 954862 h 2371049"/>
              <a:gd name="connsiteX1657" fmla="*/ 8492202 w 12192000"/>
              <a:gd name="connsiteY1657" fmla="*/ 951360 h 2371049"/>
              <a:gd name="connsiteX1658" fmla="*/ 8458933 w 12192000"/>
              <a:gd name="connsiteY1658" fmla="*/ 948442 h 2371049"/>
              <a:gd name="connsiteX1659" fmla="*/ 8426248 w 12192000"/>
              <a:gd name="connsiteY1659" fmla="*/ 945524 h 2371049"/>
              <a:gd name="connsiteX1660" fmla="*/ 8392396 w 12192000"/>
              <a:gd name="connsiteY1660" fmla="*/ 943189 h 2371049"/>
              <a:gd name="connsiteX1661" fmla="*/ 8359128 w 12192000"/>
              <a:gd name="connsiteY1661" fmla="*/ 940271 h 2371049"/>
              <a:gd name="connsiteX1662" fmla="*/ 8326443 w 12192000"/>
              <a:gd name="connsiteY1662" fmla="*/ 937936 h 2371049"/>
              <a:gd name="connsiteX1663" fmla="*/ 8292591 w 12192000"/>
              <a:gd name="connsiteY1663" fmla="*/ 935018 h 2371049"/>
              <a:gd name="connsiteX1664" fmla="*/ 8292591 w 12192000"/>
              <a:gd name="connsiteY1664" fmla="*/ 1157391 h 2371049"/>
              <a:gd name="connsiteX1665" fmla="*/ 8349206 w 12192000"/>
              <a:gd name="connsiteY1665" fmla="*/ 1150387 h 2371049"/>
              <a:gd name="connsiteX1666" fmla="*/ 8405820 w 12192000"/>
              <a:gd name="connsiteY1666" fmla="*/ 1144550 h 2371049"/>
              <a:gd name="connsiteX1667" fmla="*/ 8461852 w 12192000"/>
              <a:gd name="connsiteY1667" fmla="*/ 1138130 h 2371049"/>
              <a:gd name="connsiteX1668" fmla="*/ 8518466 w 12192000"/>
              <a:gd name="connsiteY1668" fmla="*/ 1132294 h 2371049"/>
              <a:gd name="connsiteX1669" fmla="*/ 8574497 w 12192000"/>
              <a:gd name="connsiteY1669" fmla="*/ 1125873 h 2371049"/>
              <a:gd name="connsiteX1670" fmla="*/ 8631112 w 12192000"/>
              <a:gd name="connsiteY1670" fmla="*/ 1120620 h 2371049"/>
              <a:gd name="connsiteX1671" fmla="*/ 8686559 w 12192000"/>
              <a:gd name="connsiteY1671" fmla="*/ 1115368 h 2371049"/>
              <a:gd name="connsiteX1672" fmla="*/ 8743174 w 12192000"/>
              <a:gd name="connsiteY1672" fmla="*/ 1110698 h 2371049"/>
              <a:gd name="connsiteX1673" fmla="*/ 8743174 w 12192000"/>
              <a:gd name="connsiteY1673" fmla="*/ 977625 h 2371049"/>
              <a:gd name="connsiteX1674" fmla="*/ 8720995 w 12192000"/>
              <a:gd name="connsiteY1674" fmla="*/ 983461 h 2371049"/>
              <a:gd name="connsiteX1675" fmla="*/ 8698816 w 12192000"/>
              <a:gd name="connsiteY1675" fmla="*/ 989881 h 2371049"/>
              <a:gd name="connsiteX1676" fmla="*/ 8676053 w 12192000"/>
              <a:gd name="connsiteY1676" fmla="*/ 996302 h 2371049"/>
              <a:gd name="connsiteX1677" fmla="*/ 8653874 w 12192000"/>
              <a:gd name="connsiteY1677" fmla="*/ 1002722 h 2371049"/>
              <a:gd name="connsiteX1678" fmla="*/ 8631696 w 12192000"/>
              <a:gd name="connsiteY1678" fmla="*/ 1008558 h 2371049"/>
              <a:gd name="connsiteX1679" fmla="*/ 8610100 w 12192000"/>
              <a:gd name="connsiteY1679" fmla="*/ 1015562 h 2371049"/>
              <a:gd name="connsiteX1680" fmla="*/ 8586754 w 12192000"/>
              <a:gd name="connsiteY1680" fmla="*/ 1022566 h 2371049"/>
              <a:gd name="connsiteX1681" fmla="*/ 8565159 w 12192000"/>
              <a:gd name="connsiteY1681" fmla="*/ 1028403 h 2371049"/>
              <a:gd name="connsiteX1682" fmla="*/ 8580334 w 12192000"/>
              <a:gd name="connsiteY1682" fmla="*/ 999804 h 2371049"/>
              <a:gd name="connsiteX1683" fmla="*/ 8595509 w 12192000"/>
              <a:gd name="connsiteY1683" fmla="*/ 970621 h 2371049"/>
              <a:gd name="connsiteX1684" fmla="*/ 8610684 w 12192000"/>
              <a:gd name="connsiteY1684" fmla="*/ 941438 h 2371049"/>
              <a:gd name="connsiteX1685" fmla="*/ 8625859 w 12192000"/>
              <a:gd name="connsiteY1685" fmla="*/ 913422 h 2371049"/>
              <a:gd name="connsiteX1686" fmla="*/ 8641034 w 12192000"/>
              <a:gd name="connsiteY1686" fmla="*/ 884240 h 2371049"/>
              <a:gd name="connsiteX1687" fmla="*/ 8656209 w 12192000"/>
              <a:gd name="connsiteY1687" fmla="*/ 855640 h 2371049"/>
              <a:gd name="connsiteX1688" fmla="*/ 8672551 w 12192000"/>
              <a:gd name="connsiteY1688" fmla="*/ 826458 h 2371049"/>
              <a:gd name="connsiteX1689" fmla="*/ 8687727 w 12192000"/>
              <a:gd name="connsiteY1689" fmla="*/ 798442 h 2371049"/>
              <a:gd name="connsiteX1690" fmla="*/ 8668466 w 12192000"/>
              <a:gd name="connsiteY1690" fmla="*/ 803695 h 2371049"/>
              <a:gd name="connsiteX1691" fmla="*/ 8649205 w 12192000"/>
              <a:gd name="connsiteY1691" fmla="*/ 808948 h 2371049"/>
              <a:gd name="connsiteX1692" fmla="*/ 8630528 w 12192000"/>
              <a:gd name="connsiteY1692" fmla="*/ 814201 h 2371049"/>
              <a:gd name="connsiteX1693" fmla="*/ 8611268 w 12192000"/>
              <a:gd name="connsiteY1693" fmla="*/ 819454 h 2371049"/>
              <a:gd name="connsiteX1694" fmla="*/ 8625275 w 12192000"/>
              <a:gd name="connsiteY1694" fmla="*/ 793773 h 2371049"/>
              <a:gd name="connsiteX1695" fmla="*/ 8638699 w 12192000"/>
              <a:gd name="connsiteY1695" fmla="*/ 768676 h 2371049"/>
              <a:gd name="connsiteX1696" fmla="*/ 8652707 w 12192000"/>
              <a:gd name="connsiteY1696" fmla="*/ 742411 h 2371049"/>
              <a:gd name="connsiteX1697" fmla="*/ 8666131 w 12192000"/>
              <a:gd name="connsiteY1697" fmla="*/ 716730 h 2371049"/>
              <a:gd name="connsiteX1698" fmla="*/ 8680139 w 12192000"/>
              <a:gd name="connsiteY1698" fmla="*/ 691049 h 2371049"/>
              <a:gd name="connsiteX1699" fmla="*/ 8693563 w 12192000"/>
              <a:gd name="connsiteY1699" fmla="*/ 664785 h 2371049"/>
              <a:gd name="connsiteX1700" fmla="*/ 8707571 w 12192000"/>
              <a:gd name="connsiteY1700" fmla="*/ 639104 h 2371049"/>
              <a:gd name="connsiteX1701" fmla="*/ 8720995 w 12192000"/>
              <a:gd name="connsiteY1701" fmla="*/ 614007 h 2371049"/>
              <a:gd name="connsiteX1702" fmla="*/ 8708738 w 12192000"/>
              <a:gd name="connsiteY1702" fmla="*/ 616925 h 2371049"/>
              <a:gd name="connsiteX1703" fmla="*/ 8697649 w 12192000"/>
              <a:gd name="connsiteY1703" fmla="*/ 620427 h 2371049"/>
              <a:gd name="connsiteX1704" fmla="*/ 8685392 w 12192000"/>
              <a:gd name="connsiteY1704" fmla="*/ 623929 h 2371049"/>
              <a:gd name="connsiteX1705" fmla="*/ 8673719 w 12192000"/>
              <a:gd name="connsiteY1705" fmla="*/ 626847 h 2371049"/>
              <a:gd name="connsiteX1706" fmla="*/ 8688310 w 12192000"/>
              <a:gd name="connsiteY1706" fmla="*/ 599415 h 2371049"/>
              <a:gd name="connsiteX1707" fmla="*/ 8703485 w 12192000"/>
              <a:gd name="connsiteY1707" fmla="*/ 570816 h 2371049"/>
              <a:gd name="connsiteX1708" fmla="*/ 8718077 w 12192000"/>
              <a:gd name="connsiteY1708" fmla="*/ 542801 h 2371049"/>
              <a:gd name="connsiteX1709" fmla="*/ 8733252 w 12192000"/>
              <a:gd name="connsiteY1709" fmla="*/ 514785 h 2371049"/>
              <a:gd name="connsiteX1710" fmla="*/ 8748427 w 12192000"/>
              <a:gd name="connsiteY1710" fmla="*/ 486186 h 2371049"/>
              <a:gd name="connsiteX1711" fmla="*/ 8763018 w 12192000"/>
              <a:gd name="connsiteY1711" fmla="*/ 458754 h 2371049"/>
              <a:gd name="connsiteX1712" fmla="*/ 8778193 w 12192000"/>
              <a:gd name="connsiteY1712" fmla="*/ 430739 h 2371049"/>
              <a:gd name="connsiteX1713" fmla="*/ 8793368 w 12192000"/>
              <a:gd name="connsiteY1713" fmla="*/ 402723 h 2371049"/>
              <a:gd name="connsiteX1714" fmla="*/ 8807960 w 12192000"/>
              <a:gd name="connsiteY1714" fmla="*/ 428404 h 2371049"/>
              <a:gd name="connsiteX1715" fmla="*/ 8823135 w 12192000"/>
              <a:gd name="connsiteY1715" fmla="*/ 453501 h 2371049"/>
              <a:gd name="connsiteX1716" fmla="*/ 8838310 w 12192000"/>
              <a:gd name="connsiteY1716" fmla="*/ 479766 h 2371049"/>
              <a:gd name="connsiteX1717" fmla="*/ 8852901 w 12192000"/>
              <a:gd name="connsiteY1717" fmla="*/ 504863 h 2371049"/>
              <a:gd name="connsiteX1718" fmla="*/ 8868076 w 12192000"/>
              <a:gd name="connsiteY1718" fmla="*/ 530544 h 2371049"/>
              <a:gd name="connsiteX1719" fmla="*/ 8882668 w 12192000"/>
              <a:gd name="connsiteY1719" fmla="*/ 556808 h 2371049"/>
              <a:gd name="connsiteX1720" fmla="*/ 8897843 w 12192000"/>
              <a:gd name="connsiteY1720" fmla="*/ 581906 h 2371049"/>
              <a:gd name="connsiteX1721" fmla="*/ 8913018 w 12192000"/>
              <a:gd name="connsiteY1721" fmla="*/ 607586 h 2371049"/>
              <a:gd name="connsiteX1722" fmla="*/ 8900761 w 12192000"/>
              <a:gd name="connsiteY1722" fmla="*/ 606419 h 2371049"/>
              <a:gd name="connsiteX1723" fmla="*/ 8888504 w 12192000"/>
              <a:gd name="connsiteY1723" fmla="*/ 604668 h 2371049"/>
              <a:gd name="connsiteX1724" fmla="*/ 8877415 w 12192000"/>
              <a:gd name="connsiteY1724" fmla="*/ 602917 h 2371049"/>
              <a:gd name="connsiteX1725" fmla="*/ 8865158 w 12192000"/>
              <a:gd name="connsiteY1725" fmla="*/ 601750 h 2371049"/>
              <a:gd name="connsiteX1726" fmla="*/ 8878582 w 12192000"/>
              <a:gd name="connsiteY1726" fmla="*/ 625096 h 2371049"/>
              <a:gd name="connsiteX1727" fmla="*/ 8892590 w 12192000"/>
              <a:gd name="connsiteY1727" fmla="*/ 649026 h 2371049"/>
              <a:gd name="connsiteX1728" fmla="*/ 8906014 w 12192000"/>
              <a:gd name="connsiteY1728" fmla="*/ 672372 h 2371049"/>
              <a:gd name="connsiteX1729" fmla="*/ 8920022 w 12192000"/>
              <a:gd name="connsiteY1729" fmla="*/ 696302 h 2371049"/>
              <a:gd name="connsiteX1730" fmla="*/ 8933446 w 12192000"/>
              <a:gd name="connsiteY1730" fmla="*/ 719649 h 2371049"/>
              <a:gd name="connsiteX1731" fmla="*/ 8947454 w 12192000"/>
              <a:gd name="connsiteY1731" fmla="*/ 743578 h 2371049"/>
              <a:gd name="connsiteX1732" fmla="*/ 8960878 w 12192000"/>
              <a:gd name="connsiteY1732" fmla="*/ 766925 h 2371049"/>
              <a:gd name="connsiteX1733" fmla="*/ 8974886 w 12192000"/>
              <a:gd name="connsiteY1733" fmla="*/ 790855 h 2371049"/>
              <a:gd name="connsiteX1734" fmla="*/ 8955625 w 12192000"/>
              <a:gd name="connsiteY1734" fmla="*/ 788520 h 2371049"/>
              <a:gd name="connsiteX1735" fmla="*/ 8936948 w 12192000"/>
              <a:gd name="connsiteY1735" fmla="*/ 785602 h 2371049"/>
              <a:gd name="connsiteX1736" fmla="*/ 8917687 w 12192000"/>
              <a:gd name="connsiteY1736" fmla="*/ 783267 h 2371049"/>
              <a:gd name="connsiteX1737" fmla="*/ 8899594 w 12192000"/>
              <a:gd name="connsiteY1737" fmla="*/ 780932 h 2371049"/>
              <a:gd name="connsiteX1738" fmla="*/ 8914769 w 12192000"/>
              <a:gd name="connsiteY1738" fmla="*/ 807197 h 2371049"/>
              <a:gd name="connsiteX1739" fmla="*/ 8929944 w 12192000"/>
              <a:gd name="connsiteY1739" fmla="*/ 833462 h 2371049"/>
              <a:gd name="connsiteX1740" fmla="*/ 8945119 w 12192000"/>
              <a:gd name="connsiteY1740" fmla="*/ 860310 h 2371049"/>
              <a:gd name="connsiteX1741" fmla="*/ 8960294 w 12192000"/>
              <a:gd name="connsiteY1741" fmla="*/ 885991 h 2371049"/>
              <a:gd name="connsiteX1742" fmla="*/ 8975469 w 12192000"/>
              <a:gd name="connsiteY1742" fmla="*/ 912839 h 2371049"/>
              <a:gd name="connsiteX1743" fmla="*/ 8990644 w 12192000"/>
              <a:gd name="connsiteY1743" fmla="*/ 938520 h 2371049"/>
              <a:gd name="connsiteX1744" fmla="*/ 9005819 w 12192000"/>
              <a:gd name="connsiteY1744" fmla="*/ 965368 h 2371049"/>
              <a:gd name="connsiteX1745" fmla="*/ 9021578 w 12192000"/>
              <a:gd name="connsiteY1745" fmla="*/ 992216 h 2371049"/>
              <a:gd name="connsiteX1746" fmla="*/ 8999399 w 12192000"/>
              <a:gd name="connsiteY1746" fmla="*/ 988714 h 2371049"/>
              <a:gd name="connsiteX1747" fmla="*/ 8977220 w 12192000"/>
              <a:gd name="connsiteY1747" fmla="*/ 985796 h 2371049"/>
              <a:gd name="connsiteX1748" fmla="*/ 8954458 w 12192000"/>
              <a:gd name="connsiteY1748" fmla="*/ 982878 h 2371049"/>
              <a:gd name="connsiteX1749" fmla="*/ 8932279 w 12192000"/>
              <a:gd name="connsiteY1749" fmla="*/ 979959 h 2371049"/>
              <a:gd name="connsiteX1750" fmla="*/ 8910100 w 12192000"/>
              <a:gd name="connsiteY1750" fmla="*/ 977625 h 2371049"/>
              <a:gd name="connsiteX1751" fmla="*/ 8887921 w 12192000"/>
              <a:gd name="connsiteY1751" fmla="*/ 974706 h 2371049"/>
              <a:gd name="connsiteX1752" fmla="*/ 8865158 w 12192000"/>
              <a:gd name="connsiteY1752" fmla="*/ 972372 h 2371049"/>
              <a:gd name="connsiteX1753" fmla="*/ 8842979 w 12192000"/>
              <a:gd name="connsiteY1753" fmla="*/ 968870 h 2371049"/>
              <a:gd name="connsiteX1754" fmla="*/ 8842979 w 12192000"/>
              <a:gd name="connsiteY1754" fmla="*/ 1102527 h 2371049"/>
              <a:gd name="connsiteX1755" fmla="*/ 8888504 w 12192000"/>
              <a:gd name="connsiteY1755" fmla="*/ 1099609 h 2371049"/>
              <a:gd name="connsiteX1756" fmla="*/ 8934613 w 12192000"/>
              <a:gd name="connsiteY1756" fmla="*/ 1096690 h 2371049"/>
              <a:gd name="connsiteX1757" fmla="*/ 8980138 w 12192000"/>
              <a:gd name="connsiteY1757" fmla="*/ 1093189 h 2371049"/>
              <a:gd name="connsiteX1758" fmla="*/ 9025664 w 12192000"/>
              <a:gd name="connsiteY1758" fmla="*/ 1090270 h 2371049"/>
              <a:gd name="connsiteX1759" fmla="*/ 9071773 w 12192000"/>
              <a:gd name="connsiteY1759" fmla="*/ 1087936 h 2371049"/>
              <a:gd name="connsiteX1760" fmla="*/ 9117298 w 12192000"/>
              <a:gd name="connsiteY1760" fmla="*/ 1085017 h 2371049"/>
              <a:gd name="connsiteX1761" fmla="*/ 9162239 w 12192000"/>
              <a:gd name="connsiteY1761" fmla="*/ 1082683 h 2371049"/>
              <a:gd name="connsiteX1762" fmla="*/ 9207764 w 12192000"/>
              <a:gd name="connsiteY1762" fmla="*/ 1080932 h 2371049"/>
              <a:gd name="connsiteX1763" fmla="*/ 9207764 w 12192000"/>
              <a:gd name="connsiteY1763" fmla="*/ 995134 h 2371049"/>
              <a:gd name="connsiteX1764" fmla="*/ 9182667 w 12192000"/>
              <a:gd name="connsiteY1764" fmla="*/ 1000971 h 2371049"/>
              <a:gd name="connsiteX1765" fmla="*/ 9157570 w 12192000"/>
              <a:gd name="connsiteY1765" fmla="*/ 1007391 h 2371049"/>
              <a:gd name="connsiteX1766" fmla="*/ 9132473 w 12192000"/>
              <a:gd name="connsiteY1766" fmla="*/ 1013228 h 2371049"/>
              <a:gd name="connsiteX1767" fmla="*/ 9107376 w 12192000"/>
              <a:gd name="connsiteY1767" fmla="*/ 1019648 h 2371049"/>
              <a:gd name="connsiteX1768" fmla="*/ 9115547 w 12192000"/>
              <a:gd name="connsiteY1768" fmla="*/ 1003306 h 2371049"/>
              <a:gd name="connsiteX1769" fmla="*/ 9124302 w 12192000"/>
              <a:gd name="connsiteY1769" fmla="*/ 988130 h 2371049"/>
              <a:gd name="connsiteX1770" fmla="*/ 9133056 w 12192000"/>
              <a:gd name="connsiteY1770" fmla="*/ 972372 h 2371049"/>
              <a:gd name="connsiteX1771" fmla="*/ 9141811 w 12192000"/>
              <a:gd name="connsiteY1771" fmla="*/ 956029 h 2371049"/>
              <a:gd name="connsiteX1772" fmla="*/ 9151150 w 12192000"/>
              <a:gd name="connsiteY1772" fmla="*/ 940271 h 2371049"/>
              <a:gd name="connsiteX1773" fmla="*/ 9159321 w 12192000"/>
              <a:gd name="connsiteY1773" fmla="*/ 923928 h 2371049"/>
              <a:gd name="connsiteX1774" fmla="*/ 9167492 w 12192000"/>
              <a:gd name="connsiteY1774" fmla="*/ 908170 h 2371049"/>
              <a:gd name="connsiteX1775" fmla="*/ 9176831 w 12192000"/>
              <a:gd name="connsiteY1775" fmla="*/ 891827 h 2371049"/>
              <a:gd name="connsiteX1776" fmla="*/ 9166325 w 12192000"/>
              <a:gd name="connsiteY1776" fmla="*/ 895329 h 2371049"/>
              <a:gd name="connsiteX1777" fmla="*/ 9154652 w 12192000"/>
              <a:gd name="connsiteY1777" fmla="*/ 897664 h 2371049"/>
              <a:gd name="connsiteX1778" fmla="*/ 9144146 w 12192000"/>
              <a:gd name="connsiteY1778" fmla="*/ 900582 h 2371049"/>
              <a:gd name="connsiteX1779" fmla="*/ 9133056 w 12192000"/>
              <a:gd name="connsiteY1779" fmla="*/ 902917 h 2371049"/>
              <a:gd name="connsiteX1780" fmla="*/ 9149399 w 12192000"/>
              <a:gd name="connsiteY1780" fmla="*/ 874317 h 2371049"/>
              <a:gd name="connsiteX1781" fmla="*/ 9164574 w 12192000"/>
              <a:gd name="connsiteY1781" fmla="*/ 845718 h 2371049"/>
              <a:gd name="connsiteX1782" fmla="*/ 9179749 w 12192000"/>
              <a:gd name="connsiteY1782" fmla="*/ 817119 h 2371049"/>
              <a:gd name="connsiteX1783" fmla="*/ 9196091 w 12192000"/>
              <a:gd name="connsiteY1783" fmla="*/ 788520 h 2371049"/>
              <a:gd name="connsiteX1784" fmla="*/ 9189087 w 12192000"/>
              <a:gd name="connsiteY1784" fmla="*/ 790855 h 2371049"/>
              <a:gd name="connsiteX1785" fmla="*/ 9182084 w 12192000"/>
              <a:gd name="connsiteY1785" fmla="*/ 792022 h 2371049"/>
              <a:gd name="connsiteX1786" fmla="*/ 9175080 w 12192000"/>
              <a:gd name="connsiteY1786" fmla="*/ 793773 h 2371049"/>
              <a:gd name="connsiteX1787" fmla="*/ 9168659 w 12192000"/>
              <a:gd name="connsiteY1787" fmla="*/ 795524 h 2371049"/>
              <a:gd name="connsiteX1788" fmla="*/ 9177414 w 12192000"/>
              <a:gd name="connsiteY1788" fmla="*/ 779765 h 2371049"/>
              <a:gd name="connsiteX1789" fmla="*/ 9186169 w 12192000"/>
              <a:gd name="connsiteY1789" fmla="*/ 764006 h 2371049"/>
              <a:gd name="connsiteX1790" fmla="*/ 9194340 w 12192000"/>
              <a:gd name="connsiteY1790" fmla="*/ 748831 h 2371049"/>
              <a:gd name="connsiteX1791" fmla="*/ 9202512 w 12192000"/>
              <a:gd name="connsiteY1791" fmla="*/ 732489 h 2371049"/>
              <a:gd name="connsiteX1792" fmla="*/ 9211266 w 12192000"/>
              <a:gd name="connsiteY1792" fmla="*/ 717314 h 2371049"/>
              <a:gd name="connsiteX1793" fmla="*/ 9219438 w 12192000"/>
              <a:gd name="connsiteY1793" fmla="*/ 702139 h 2371049"/>
              <a:gd name="connsiteX1794" fmla="*/ 9227609 w 12192000"/>
              <a:gd name="connsiteY1794" fmla="*/ 686380 h 2371049"/>
              <a:gd name="connsiteX1795" fmla="*/ 9236364 w 12192000"/>
              <a:gd name="connsiteY1795" fmla="*/ 671205 h 2371049"/>
              <a:gd name="connsiteX1796" fmla="*/ 9244535 w 12192000"/>
              <a:gd name="connsiteY1796" fmla="*/ 686380 h 2371049"/>
              <a:gd name="connsiteX1797" fmla="*/ 9253873 w 12192000"/>
              <a:gd name="connsiteY1797" fmla="*/ 700972 h 2371049"/>
              <a:gd name="connsiteX1798" fmla="*/ 9262045 w 12192000"/>
              <a:gd name="connsiteY1798" fmla="*/ 714979 h 2371049"/>
              <a:gd name="connsiteX1799" fmla="*/ 9270216 w 12192000"/>
              <a:gd name="connsiteY1799" fmla="*/ 730154 h 2371049"/>
              <a:gd name="connsiteX1800" fmla="*/ 9278971 w 12192000"/>
              <a:gd name="connsiteY1800" fmla="*/ 744746 h 2371049"/>
              <a:gd name="connsiteX1801" fmla="*/ 9287142 w 12192000"/>
              <a:gd name="connsiteY1801" fmla="*/ 759921 h 2371049"/>
              <a:gd name="connsiteX1802" fmla="*/ 9295897 w 12192000"/>
              <a:gd name="connsiteY1802" fmla="*/ 774512 h 2371049"/>
              <a:gd name="connsiteX1803" fmla="*/ 9304068 w 12192000"/>
              <a:gd name="connsiteY1803" fmla="*/ 789687 h 2371049"/>
              <a:gd name="connsiteX1804" fmla="*/ 9297064 w 12192000"/>
              <a:gd name="connsiteY1804" fmla="*/ 788520 h 2371049"/>
              <a:gd name="connsiteX1805" fmla="*/ 9291227 w 12192000"/>
              <a:gd name="connsiteY1805" fmla="*/ 787353 h 2371049"/>
              <a:gd name="connsiteX1806" fmla="*/ 9284223 w 12192000"/>
              <a:gd name="connsiteY1806" fmla="*/ 786769 h 2371049"/>
              <a:gd name="connsiteX1807" fmla="*/ 9277220 w 12192000"/>
              <a:gd name="connsiteY1807" fmla="*/ 785602 h 2371049"/>
              <a:gd name="connsiteX1808" fmla="*/ 9292395 w 12192000"/>
              <a:gd name="connsiteY1808" fmla="*/ 813034 h 2371049"/>
              <a:gd name="connsiteX1809" fmla="*/ 9308737 w 12192000"/>
              <a:gd name="connsiteY1809" fmla="*/ 840465 h 2371049"/>
              <a:gd name="connsiteX1810" fmla="*/ 9323912 w 12192000"/>
              <a:gd name="connsiteY1810" fmla="*/ 866730 h 2371049"/>
              <a:gd name="connsiteX1811" fmla="*/ 9339087 w 12192000"/>
              <a:gd name="connsiteY1811" fmla="*/ 894162 h 2371049"/>
              <a:gd name="connsiteX1812" fmla="*/ 9328581 w 12192000"/>
              <a:gd name="connsiteY1812" fmla="*/ 892994 h 2371049"/>
              <a:gd name="connsiteX1813" fmla="*/ 9317492 w 12192000"/>
              <a:gd name="connsiteY1813" fmla="*/ 891243 h 2371049"/>
              <a:gd name="connsiteX1814" fmla="*/ 9306986 w 12192000"/>
              <a:gd name="connsiteY1814" fmla="*/ 888909 h 2371049"/>
              <a:gd name="connsiteX1815" fmla="*/ 9296480 w 12192000"/>
              <a:gd name="connsiteY1815" fmla="*/ 887742 h 2371049"/>
              <a:gd name="connsiteX1816" fmla="*/ 9304651 w 12192000"/>
              <a:gd name="connsiteY1816" fmla="*/ 902917 h 2371049"/>
              <a:gd name="connsiteX1817" fmla="*/ 9313990 w 12192000"/>
              <a:gd name="connsiteY1817" fmla="*/ 918092 h 2371049"/>
              <a:gd name="connsiteX1818" fmla="*/ 9322161 w 12192000"/>
              <a:gd name="connsiteY1818" fmla="*/ 933267 h 2371049"/>
              <a:gd name="connsiteX1819" fmla="*/ 9330916 w 12192000"/>
              <a:gd name="connsiteY1819" fmla="*/ 948442 h 2371049"/>
              <a:gd name="connsiteX1820" fmla="*/ 9339671 w 12192000"/>
              <a:gd name="connsiteY1820" fmla="*/ 963617 h 2371049"/>
              <a:gd name="connsiteX1821" fmla="*/ 9348426 w 12192000"/>
              <a:gd name="connsiteY1821" fmla="*/ 978792 h 2371049"/>
              <a:gd name="connsiteX1822" fmla="*/ 9357181 w 12192000"/>
              <a:gd name="connsiteY1822" fmla="*/ 993967 h 2371049"/>
              <a:gd name="connsiteX1823" fmla="*/ 9365935 w 12192000"/>
              <a:gd name="connsiteY1823" fmla="*/ 1009726 h 2371049"/>
              <a:gd name="connsiteX1824" fmla="*/ 9340838 w 12192000"/>
              <a:gd name="connsiteY1824" fmla="*/ 1005056 h 2371049"/>
              <a:gd name="connsiteX1825" fmla="*/ 9315741 w 12192000"/>
              <a:gd name="connsiteY1825" fmla="*/ 1000971 h 2371049"/>
              <a:gd name="connsiteX1826" fmla="*/ 9289476 w 12192000"/>
              <a:gd name="connsiteY1826" fmla="*/ 996302 h 2371049"/>
              <a:gd name="connsiteX1827" fmla="*/ 9264379 w 12192000"/>
              <a:gd name="connsiteY1827" fmla="*/ 992800 h 2371049"/>
              <a:gd name="connsiteX1828" fmla="*/ 9264379 w 12192000"/>
              <a:gd name="connsiteY1828" fmla="*/ 1078597 h 2371049"/>
              <a:gd name="connsiteX1829" fmla="*/ 9311655 w 12192000"/>
              <a:gd name="connsiteY1829" fmla="*/ 1077430 h 2371049"/>
              <a:gd name="connsiteX1830" fmla="*/ 9358931 w 12192000"/>
              <a:gd name="connsiteY1830" fmla="*/ 1075679 h 2371049"/>
              <a:gd name="connsiteX1831" fmla="*/ 9406208 w 12192000"/>
              <a:gd name="connsiteY1831" fmla="*/ 1074512 h 2371049"/>
              <a:gd name="connsiteX1832" fmla="*/ 9453484 w 12192000"/>
              <a:gd name="connsiteY1832" fmla="*/ 1073344 h 2371049"/>
              <a:gd name="connsiteX1833" fmla="*/ 9500760 w 12192000"/>
              <a:gd name="connsiteY1833" fmla="*/ 1072761 h 2371049"/>
              <a:gd name="connsiteX1834" fmla="*/ 9546869 w 12192000"/>
              <a:gd name="connsiteY1834" fmla="*/ 1072177 h 2371049"/>
              <a:gd name="connsiteX1835" fmla="*/ 9594145 w 12192000"/>
              <a:gd name="connsiteY1835" fmla="*/ 1072177 h 2371049"/>
              <a:gd name="connsiteX1836" fmla="*/ 9641421 w 12192000"/>
              <a:gd name="connsiteY1836" fmla="*/ 1072177 h 2371049"/>
              <a:gd name="connsiteX1837" fmla="*/ 9641421 w 12192000"/>
              <a:gd name="connsiteY1837" fmla="*/ 849220 h 2371049"/>
              <a:gd name="connsiteX1838" fmla="*/ 9608153 w 12192000"/>
              <a:gd name="connsiteY1838" fmla="*/ 856224 h 2371049"/>
              <a:gd name="connsiteX1839" fmla="*/ 9575468 w 12192000"/>
              <a:gd name="connsiteY1839" fmla="*/ 862061 h 2371049"/>
              <a:gd name="connsiteX1840" fmla="*/ 9541616 w 12192000"/>
              <a:gd name="connsiteY1840" fmla="*/ 869065 h 2371049"/>
              <a:gd name="connsiteX1841" fmla="*/ 9508348 w 12192000"/>
              <a:gd name="connsiteY1841" fmla="*/ 876068 h 2371049"/>
              <a:gd name="connsiteX1842" fmla="*/ 9475663 w 12192000"/>
              <a:gd name="connsiteY1842" fmla="*/ 883072 h 2371049"/>
              <a:gd name="connsiteX1843" fmla="*/ 9441811 w 12192000"/>
              <a:gd name="connsiteY1843" fmla="*/ 890660 h 2371049"/>
              <a:gd name="connsiteX1844" fmla="*/ 9408542 w 12192000"/>
              <a:gd name="connsiteY1844" fmla="*/ 897664 h 2371049"/>
              <a:gd name="connsiteX1845" fmla="*/ 9375858 w 12192000"/>
              <a:gd name="connsiteY1845" fmla="*/ 905251 h 2371049"/>
              <a:gd name="connsiteX1846" fmla="*/ 9398620 w 12192000"/>
              <a:gd name="connsiteY1846" fmla="*/ 863228 h 2371049"/>
              <a:gd name="connsiteX1847" fmla="*/ 9421383 w 12192000"/>
              <a:gd name="connsiteY1847" fmla="*/ 821788 h 2371049"/>
              <a:gd name="connsiteX1848" fmla="*/ 9444145 w 12192000"/>
              <a:gd name="connsiteY1848" fmla="*/ 780932 h 2371049"/>
              <a:gd name="connsiteX1849" fmla="*/ 9466908 w 12192000"/>
              <a:gd name="connsiteY1849" fmla="*/ 739493 h 2371049"/>
              <a:gd name="connsiteX1850" fmla="*/ 9489671 w 12192000"/>
              <a:gd name="connsiteY1850" fmla="*/ 698637 h 2371049"/>
              <a:gd name="connsiteX1851" fmla="*/ 9511849 w 12192000"/>
              <a:gd name="connsiteY1851" fmla="*/ 657197 h 2371049"/>
              <a:gd name="connsiteX1852" fmla="*/ 9535196 w 12192000"/>
              <a:gd name="connsiteY1852" fmla="*/ 616341 h 2371049"/>
              <a:gd name="connsiteX1853" fmla="*/ 9557958 w 12192000"/>
              <a:gd name="connsiteY1853" fmla="*/ 574902 h 2371049"/>
              <a:gd name="connsiteX1854" fmla="*/ 9529359 w 12192000"/>
              <a:gd name="connsiteY1854" fmla="*/ 580738 h 2371049"/>
              <a:gd name="connsiteX1855" fmla="*/ 9501344 w 12192000"/>
              <a:gd name="connsiteY1855" fmla="*/ 587159 h 2371049"/>
              <a:gd name="connsiteX1856" fmla="*/ 9473328 w 12192000"/>
              <a:gd name="connsiteY1856" fmla="*/ 592411 h 2371049"/>
              <a:gd name="connsiteX1857" fmla="*/ 9444729 w 12192000"/>
              <a:gd name="connsiteY1857" fmla="*/ 598248 h 2371049"/>
              <a:gd name="connsiteX1858" fmla="*/ 9465741 w 12192000"/>
              <a:gd name="connsiteY1858" fmla="*/ 562061 h 2371049"/>
              <a:gd name="connsiteX1859" fmla="*/ 9486169 w 12192000"/>
              <a:gd name="connsiteY1859" fmla="*/ 525291 h 2371049"/>
              <a:gd name="connsiteX1860" fmla="*/ 9506013 w 12192000"/>
              <a:gd name="connsiteY1860" fmla="*/ 487937 h 2371049"/>
              <a:gd name="connsiteX1861" fmla="*/ 9526441 w 12192000"/>
              <a:gd name="connsiteY1861" fmla="*/ 451167 h 2371049"/>
              <a:gd name="connsiteX1862" fmla="*/ 9546869 w 12192000"/>
              <a:gd name="connsiteY1862" fmla="*/ 414980 h 2371049"/>
              <a:gd name="connsiteX1863" fmla="*/ 9567881 w 12192000"/>
              <a:gd name="connsiteY1863" fmla="*/ 378210 h 2371049"/>
              <a:gd name="connsiteX1864" fmla="*/ 9588308 w 12192000"/>
              <a:gd name="connsiteY1864" fmla="*/ 340856 h 2371049"/>
              <a:gd name="connsiteX1865" fmla="*/ 9608736 w 12192000"/>
              <a:gd name="connsiteY1865" fmla="*/ 304085 h 2371049"/>
              <a:gd name="connsiteX1866" fmla="*/ 9590643 w 12192000"/>
              <a:gd name="connsiteY1866" fmla="*/ 308171 h 2371049"/>
              <a:gd name="connsiteX1867" fmla="*/ 9573133 w 12192000"/>
              <a:gd name="connsiteY1867" fmla="*/ 311673 h 2371049"/>
              <a:gd name="connsiteX1868" fmla="*/ 9555624 w 12192000"/>
              <a:gd name="connsiteY1868" fmla="*/ 315175 h 2371049"/>
              <a:gd name="connsiteX1869" fmla="*/ 9536947 w 12192000"/>
              <a:gd name="connsiteY1869" fmla="*/ 318677 h 2371049"/>
              <a:gd name="connsiteX1870" fmla="*/ 9560293 w 12192000"/>
              <a:gd name="connsiteY1870" fmla="*/ 278988 h 2371049"/>
              <a:gd name="connsiteX1871" fmla="*/ 9581888 w 12192000"/>
              <a:gd name="connsiteY1871" fmla="*/ 238716 h 2371049"/>
              <a:gd name="connsiteX1872" fmla="*/ 9604067 w 12192000"/>
              <a:gd name="connsiteY1872" fmla="*/ 199027 h 2371049"/>
              <a:gd name="connsiteX1873" fmla="*/ 9626246 w 12192000"/>
              <a:gd name="connsiteY1873" fmla="*/ 158755 h 2371049"/>
              <a:gd name="connsiteX1874" fmla="*/ 9649009 w 12192000"/>
              <a:gd name="connsiteY1874" fmla="*/ 119066 h 2371049"/>
              <a:gd name="connsiteX1875" fmla="*/ 9671188 w 12192000"/>
              <a:gd name="connsiteY1875" fmla="*/ 79378 h 2371049"/>
              <a:gd name="connsiteX1876" fmla="*/ 9693367 w 12192000"/>
              <a:gd name="connsiteY1876" fmla="*/ 39689 h 23710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Lst>
            <a:rect l="l" t="t" r="r" b="b"/>
            <a:pathLst>
              <a:path w="12192000" h="2371049">
                <a:moveTo>
                  <a:pt x="9716129" y="0"/>
                </a:moveTo>
                <a:lnTo>
                  <a:pt x="9738308" y="40273"/>
                </a:lnTo>
                <a:lnTo>
                  <a:pt x="9760487" y="79961"/>
                </a:lnTo>
                <a:lnTo>
                  <a:pt x="9782666" y="120233"/>
                </a:lnTo>
                <a:lnTo>
                  <a:pt x="9805429" y="161089"/>
                </a:lnTo>
                <a:lnTo>
                  <a:pt x="9827608" y="201362"/>
                </a:lnTo>
                <a:lnTo>
                  <a:pt x="9849787" y="241634"/>
                </a:lnTo>
                <a:lnTo>
                  <a:pt x="9871966" y="281906"/>
                </a:lnTo>
                <a:lnTo>
                  <a:pt x="9894728" y="323346"/>
                </a:lnTo>
                <a:lnTo>
                  <a:pt x="9876051" y="318677"/>
                </a:lnTo>
                <a:lnTo>
                  <a:pt x="9858541" y="315175"/>
                </a:lnTo>
                <a:lnTo>
                  <a:pt x="9841032" y="311089"/>
                </a:lnTo>
                <a:lnTo>
                  <a:pt x="9822938" y="307003"/>
                </a:lnTo>
                <a:lnTo>
                  <a:pt x="9843366" y="343774"/>
                </a:lnTo>
                <a:lnTo>
                  <a:pt x="9864378" y="381128"/>
                </a:lnTo>
                <a:lnTo>
                  <a:pt x="9884806" y="418482"/>
                </a:lnTo>
                <a:lnTo>
                  <a:pt x="9905234" y="455836"/>
                </a:lnTo>
                <a:lnTo>
                  <a:pt x="9925662" y="493190"/>
                </a:lnTo>
                <a:lnTo>
                  <a:pt x="9945506" y="530544"/>
                </a:lnTo>
                <a:lnTo>
                  <a:pt x="9965934" y="567898"/>
                </a:lnTo>
                <a:lnTo>
                  <a:pt x="9986946" y="605252"/>
                </a:lnTo>
                <a:lnTo>
                  <a:pt x="9958347" y="598248"/>
                </a:lnTo>
                <a:lnTo>
                  <a:pt x="9930331" y="591828"/>
                </a:lnTo>
                <a:lnTo>
                  <a:pt x="9902316" y="585408"/>
                </a:lnTo>
                <a:lnTo>
                  <a:pt x="9873717" y="578987"/>
                </a:lnTo>
                <a:lnTo>
                  <a:pt x="9897063" y="620427"/>
                </a:lnTo>
                <a:lnTo>
                  <a:pt x="9919825" y="661867"/>
                </a:lnTo>
                <a:lnTo>
                  <a:pt x="9942588" y="703890"/>
                </a:lnTo>
                <a:lnTo>
                  <a:pt x="9964767" y="745913"/>
                </a:lnTo>
                <a:lnTo>
                  <a:pt x="9987530" y="786769"/>
                </a:lnTo>
                <a:lnTo>
                  <a:pt x="10010292" y="828792"/>
                </a:lnTo>
                <a:lnTo>
                  <a:pt x="10033055" y="870816"/>
                </a:lnTo>
                <a:lnTo>
                  <a:pt x="10056401" y="912839"/>
                </a:lnTo>
                <a:lnTo>
                  <a:pt x="10023133" y="905251"/>
                </a:lnTo>
                <a:lnTo>
                  <a:pt x="9989864" y="896496"/>
                </a:lnTo>
                <a:lnTo>
                  <a:pt x="9956012" y="888909"/>
                </a:lnTo>
                <a:lnTo>
                  <a:pt x="9923327" y="880738"/>
                </a:lnTo>
                <a:lnTo>
                  <a:pt x="9890059" y="873150"/>
                </a:lnTo>
                <a:lnTo>
                  <a:pt x="9856207" y="866146"/>
                </a:lnTo>
                <a:lnTo>
                  <a:pt x="9823522" y="858559"/>
                </a:lnTo>
                <a:lnTo>
                  <a:pt x="9790254" y="850971"/>
                </a:lnTo>
                <a:lnTo>
                  <a:pt x="9790254" y="1073344"/>
                </a:lnTo>
                <a:lnTo>
                  <a:pt x="9846285" y="1075095"/>
                </a:lnTo>
                <a:lnTo>
                  <a:pt x="9902899" y="1076846"/>
                </a:lnTo>
                <a:lnTo>
                  <a:pt x="9959514" y="1078597"/>
                </a:lnTo>
                <a:lnTo>
                  <a:pt x="10014961" y="1080932"/>
                </a:lnTo>
                <a:lnTo>
                  <a:pt x="10071576" y="1084434"/>
                </a:lnTo>
                <a:lnTo>
                  <a:pt x="10127607" y="1087352"/>
                </a:lnTo>
                <a:lnTo>
                  <a:pt x="10184222" y="1090854"/>
                </a:lnTo>
                <a:lnTo>
                  <a:pt x="10240253" y="1094940"/>
                </a:lnTo>
                <a:lnTo>
                  <a:pt x="10240253" y="961282"/>
                </a:lnTo>
                <a:lnTo>
                  <a:pt x="10218657" y="963617"/>
                </a:lnTo>
                <a:lnTo>
                  <a:pt x="10195311" y="966535"/>
                </a:lnTo>
                <a:lnTo>
                  <a:pt x="10173716" y="970037"/>
                </a:lnTo>
                <a:lnTo>
                  <a:pt x="10151537" y="972372"/>
                </a:lnTo>
                <a:lnTo>
                  <a:pt x="10129358" y="975290"/>
                </a:lnTo>
                <a:lnTo>
                  <a:pt x="10106595" y="978208"/>
                </a:lnTo>
                <a:lnTo>
                  <a:pt x="10084416" y="981127"/>
                </a:lnTo>
                <a:lnTo>
                  <a:pt x="10062238" y="985212"/>
                </a:lnTo>
                <a:lnTo>
                  <a:pt x="10077413" y="958364"/>
                </a:lnTo>
                <a:lnTo>
                  <a:pt x="10092588" y="931516"/>
                </a:lnTo>
                <a:lnTo>
                  <a:pt x="10107763" y="905251"/>
                </a:lnTo>
                <a:lnTo>
                  <a:pt x="10122938" y="878403"/>
                </a:lnTo>
                <a:lnTo>
                  <a:pt x="10138697" y="852139"/>
                </a:lnTo>
                <a:lnTo>
                  <a:pt x="10153872" y="825874"/>
                </a:lnTo>
                <a:lnTo>
                  <a:pt x="10169047" y="799609"/>
                </a:lnTo>
                <a:lnTo>
                  <a:pt x="10184222" y="773345"/>
                </a:lnTo>
                <a:lnTo>
                  <a:pt x="10164961" y="775680"/>
                </a:lnTo>
                <a:lnTo>
                  <a:pt x="10146868" y="777430"/>
                </a:lnTo>
                <a:lnTo>
                  <a:pt x="10127607" y="780932"/>
                </a:lnTo>
                <a:lnTo>
                  <a:pt x="10108930" y="783267"/>
                </a:lnTo>
                <a:lnTo>
                  <a:pt x="10122354" y="759337"/>
                </a:lnTo>
                <a:lnTo>
                  <a:pt x="10136362" y="735991"/>
                </a:lnTo>
                <a:lnTo>
                  <a:pt x="10149786" y="712061"/>
                </a:lnTo>
                <a:lnTo>
                  <a:pt x="10163794" y="688715"/>
                </a:lnTo>
                <a:lnTo>
                  <a:pt x="10177218" y="664785"/>
                </a:lnTo>
                <a:lnTo>
                  <a:pt x="10191226" y="641439"/>
                </a:lnTo>
                <a:lnTo>
                  <a:pt x="10204650" y="617509"/>
                </a:lnTo>
                <a:lnTo>
                  <a:pt x="10218657" y="594162"/>
                </a:lnTo>
                <a:lnTo>
                  <a:pt x="10206401" y="595330"/>
                </a:lnTo>
                <a:lnTo>
                  <a:pt x="10194728" y="597081"/>
                </a:lnTo>
                <a:lnTo>
                  <a:pt x="10182471" y="598248"/>
                </a:lnTo>
                <a:lnTo>
                  <a:pt x="10170214" y="599999"/>
                </a:lnTo>
                <a:lnTo>
                  <a:pt x="10185389" y="574318"/>
                </a:lnTo>
                <a:lnTo>
                  <a:pt x="10201148" y="549221"/>
                </a:lnTo>
                <a:lnTo>
                  <a:pt x="10215156" y="522956"/>
                </a:lnTo>
                <a:lnTo>
                  <a:pt x="10230331" y="497275"/>
                </a:lnTo>
                <a:lnTo>
                  <a:pt x="10244922" y="472178"/>
                </a:lnTo>
                <a:lnTo>
                  <a:pt x="10260097" y="445914"/>
                </a:lnTo>
                <a:lnTo>
                  <a:pt x="10275856" y="420816"/>
                </a:lnTo>
                <a:lnTo>
                  <a:pt x="10289864" y="395136"/>
                </a:lnTo>
                <a:lnTo>
                  <a:pt x="10305039" y="423151"/>
                </a:lnTo>
                <a:lnTo>
                  <a:pt x="10320797" y="451167"/>
                </a:lnTo>
                <a:lnTo>
                  <a:pt x="10334805" y="478598"/>
                </a:lnTo>
                <a:lnTo>
                  <a:pt x="10349980" y="507198"/>
                </a:lnTo>
                <a:lnTo>
                  <a:pt x="10365739" y="535213"/>
                </a:lnTo>
                <a:lnTo>
                  <a:pt x="10379747" y="563229"/>
                </a:lnTo>
                <a:lnTo>
                  <a:pt x="10394922" y="591828"/>
                </a:lnTo>
                <a:lnTo>
                  <a:pt x="10409513" y="619843"/>
                </a:lnTo>
                <a:lnTo>
                  <a:pt x="10398424" y="616341"/>
                </a:lnTo>
                <a:lnTo>
                  <a:pt x="10386167" y="612839"/>
                </a:lnTo>
                <a:lnTo>
                  <a:pt x="10373910" y="609337"/>
                </a:lnTo>
                <a:lnTo>
                  <a:pt x="10362237" y="606419"/>
                </a:lnTo>
                <a:lnTo>
                  <a:pt x="10376245" y="632100"/>
                </a:lnTo>
                <a:lnTo>
                  <a:pt x="10389669" y="657781"/>
                </a:lnTo>
                <a:lnTo>
                  <a:pt x="10403677" y="682878"/>
                </a:lnTo>
                <a:lnTo>
                  <a:pt x="10417101" y="709143"/>
                </a:lnTo>
                <a:lnTo>
                  <a:pt x="10431108" y="734824"/>
                </a:lnTo>
                <a:lnTo>
                  <a:pt x="10444533" y="761088"/>
                </a:lnTo>
                <a:lnTo>
                  <a:pt x="10458540" y="787353"/>
                </a:lnTo>
                <a:lnTo>
                  <a:pt x="10471964" y="813617"/>
                </a:lnTo>
                <a:lnTo>
                  <a:pt x="10453287" y="807197"/>
                </a:lnTo>
                <a:lnTo>
                  <a:pt x="10434027" y="801944"/>
                </a:lnTo>
                <a:lnTo>
                  <a:pt x="10414766" y="796108"/>
                </a:lnTo>
                <a:lnTo>
                  <a:pt x="10396089" y="790855"/>
                </a:lnTo>
                <a:lnTo>
                  <a:pt x="10411264" y="819454"/>
                </a:lnTo>
                <a:lnTo>
                  <a:pt x="10427023" y="848637"/>
                </a:lnTo>
                <a:lnTo>
                  <a:pt x="10442198" y="877819"/>
                </a:lnTo>
                <a:lnTo>
                  <a:pt x="10457957" y="906419"/>
                </a:lnTo>
                <a:lnTo>
                  <a:pt x="10473132" y="935601"/>
                </a:lnTo>
                <a:lnTo>
                  <a:pt x="10488307" y="964784"/>
                </a:lnTo>
                <a:lnTo>
                  <a:pt x="10503482" y="993383"/>
                </a:lnTo>
                <a:lnTo>
                  <a:pt x="10518657" y="1022566"/>
                </a:lnTo>
                <a:lnTo>
                  <a:pt x="10496478" y="1015562"/>
                </a:lnTo>
                <a:lnTo>
                  <a:pt x="10473715" y="1008558"/>
                </a:lnTo>
                <a:lnTo>
                  <a:pt x="10451536" y="1002138"/>
                </a:lnTo>
                <a:lnTo>
                  <a:pt x="10429357" y="995718"/>
                </a:lnTo>
                <a:lnTo>
                  <a:pt x="10407179" y="988714"/>
                </a:lnTo>
                <a:lnTo>
                  <a:pt x="10384416" y="982294"/>
                </a:lnTo>
                <a:lnTo>
                  <a:pt x="10362237" y="975874"/>
                </a:lnTo>
                <a:lnTo>
                  <a:pt x="10340058" y="970037"/>
                </a:lnTo>
                <a:lnTo>
                  <a:pt x="10340058" y="1103111"/>
                </a:lnTo>
                <a:lnTo>
                  <a:pt x="10386167" y="1107780"/>
                </a:lnTo>
                <a:lnTo>
                  <a:pt x="10431692" y="1111866"/>
                </a:lnTo>
                <a:lnTo>
                  <a:pt x="10476634" y="1117118"/>
                </a:lnTo>
                <a:lnTo>
                  <a:pt x="10522742" y="1121788"/>
                </a:lnTo>
                <a:lnTo>
                  <a:pt x="10568268" y="1127041"/>
                </a:lnTo>
                <a:lnTo>
                  <a:pt x="10613793" y="1132877"/>
                </a:lnTo>
                <a:lnTo>
                  <a:pt x="10659902" y="1139297"/>
                </a:lnTo>
                <a:lnTo>
                  <a:pt x="10705427" y="1145134"/>
                </a:lnTo>
                <a:lnTo>
                  <a:pt x="10705427" y="1059336"/>
                </a:lnTo>
                <a:lnTo>
                  <a:pt x="10680330" y="1060504"/>
                </a:lnTo>
                <a:lnTo>
                  <a:pt x="10655233" y="1062255"/>
                </a:lnTo>
                <a:lnTo>
                  <a:pt x="10630135" y="1063422"/>
                </a:lnTo>
                <a:lnTo>
                  <a:pt x="10603871" y="1065757"/>
                </a:lnTo>
                <a:lnTo>
                  <a:pt x="10613209" y="1051165"/>
                </a:lnTo>
                <a:lnTo>
                  <a:pt x="10621380" y="1037158"/>
                </a:lnTo>
                <a:lnTo>
                  <a:pt x="10630719" y="1022566"/>
                </a:lnTo>
                <a:lnTo>
                  <a:pt x="10638890" y="1007975"/>
                </a:lnTo>
                <a:lnTo>
                  <a:pt x="10647645" y="993383"/>
                </a:lnTo>
                <a:lnTo>
                  <a:pt x="10656400" y="979959"/>
                </a:lnTo>
                <a:lnTo>
                  <a:pt x="10665155" y="965368"/>
                </a:lnTo>
                <a:lnTo>
                  <a:pt x="10673326" y="950776"/>
                </a:lnTo>
                <a:lnTo>
                  <a:pt x="10662820" y="951360"/>
                </a:lnTo>
                <a:lnTo>
                  <a:pt x="10651731" y="952527"/>
                </a:lnTo>
                <a:lnTo>
                  <a:pt x="10641225" y="953111"/>
                </a:lnTo>
                <a:lnTo>
                  <a:pt x="10630719" y="953111"/>
                </a:lnTo>
                <a:lnTo>
                  <a:pt x="10645894" y="928014"/>
                </a:lnTo>
                <a:lnTo>
                  <a:pt x="10661653" y="901749"/>
                </a:lnTo>
                <a:lnTo>
                  <a:pt x="10677411" y="876068"/>
                </a:lnTo>
                <a:lnTo>
                  <a:pt x="10693170" y="850971"/>
                </a:lnTo>
                <a:lnTo>
                  <a:pt x="10686166" y="850971"/>
                </a:lnTo>
                <a:lnTo>
                  <a:pt x="10679162" y="851555"/>
                </a:lnTo>
                <a:lnTo>
                  <a:pt x="10672742" y="851555"/>
                </a:lnTo>
                <a:lnTo>
                  <a:pt x="10665738" y="852139"/>
                </a:lnTo>
                <a:lnTo>
                  <a:pt x="10682664" y="824123"/>
                </a:lnTo>
                <a:lnTo>
                  <a:pt x="10700174" y="796108"/>
                </a:lnTo>
                <a:lnTo>
                  <a:pt x="10716516" y="768676"/>
                </a:lnTo>
                <a:lnTo>
                  <a:pt x="10733442" y="740076"/>
                </a:lnTo>
                <a:lnTo>
                  <a:pt x="10742197" y="757003"/>
                </a:lnTo>
                <a:lnTo>
                  <a:pt x="10750369" y="773345"/>
                </a:lnTo>
                <a:lnTo>
                  <a:pt x="10758540" y="789687"/>
                </a:lnTo>
                <a:lnTo>
                  <a:pt x="10767878" y="806030"/>
                </a:lnTo>
                <a:lnTo>
                  <a:pt x="10776049" y="822956"/>
                </a:lnTo>
                <a:lnTo>
                  <a:pt x="10784804" y="838714"/>
                </a:lnTo>
                <a:lnTo>
                  <a:pt x="10792975" y="855640"/>
                </a:lnTo>
                <a:lnTo>
                  <a:pt x="10801147" y="871399"/>
                </a:lnTo>
                <a:lnTo>
                  <a:pt x="10794726" y="869065"/>
                </a:lnTo>
                <a:lnTo>
                  <a:pt x="10787723" y="866730"/>
                </a:lnTo>
                <a:lnTo>
                  <a:pt x="10780719" y="864395"/>
                </a:lnTo>
                <a:lnTo>
                  <a:pt x="10774882" y="862061"/>
                </a:lnTo>
                <a:lnTo>
                  <a:pt x="10782470" y="877819"/>
                </a:lnTo>
                <a:lnTo>
                  <a:pt x="10790057" y="892994"/>
                </a:lnTo>
                <a:lnTo>
                  <a:pt x="10797645" y="907586"/>
                </a:lnTo>
                <a:lnTo>
                  <a:pt x="10805232" y="922761"/>
                </a:lnTo>
                <a:lnTo>
                  <a:pt x="10813403" y="937936"/>
                </a:lnTo>
                <a:lnTo>
                  <a:pt x="10820991" y="953111"/>
                </a:lnTo>
                <a:lnTo>
                  <a:pt x="10828578" y="968286"/>
                </a:lnTo>
                <a:lnTo>
                  <a:pt x="10836166" y="983461"/>
                </a:lnTo>
                <a:lnTo>
                  <a:pt x="10825660" y="979959"/>
                </a:lnTo>
                <a:lnTo>
                  <a:pt x="10815154" y="975874"/>
                </a:lnTo>
                <a:lnTo>
                  <a:pt x="10804649" y="972372"/>
                </a:lnTo>
                <a:lnTo>
                  <a:pt x="10793559" y="968286"/>
                </a:lnTo>
                <a:lnTo>
                  <a:pt x="10802314" y="985212"/>
                </a:lnTo>
                <a:lnTo>
                  <a:pt x="10810485" y="1002138"/>
                </a:lnTo>
                <a:lnTo>
                  <a:pt x="10819824" y="1018481"/>
                </a:lnTo>
                <a:lnTo>
                  <a:pt x="10827995" y="1035407"/>
                </a:lnTo>
                <a:lnTo>
                  <a:pt x="10837333" y="1052333"/>
                </a:lnTo>
                <a:lnTo>
                  <a:pt x="10845505" y="1068675"/>
                </a:lnTo>
                <a:lnTo>
                  <a:pt x="10853676" y="1086768"/>
                </a:lnTo>
                <a:lnTo>
                  <a:pt x="10863014" y="1103111"/>
                </a:lnTo>
                <a:lnTo>
                  <a:pt x="10837917" y="1094356"/>
                </a:lnTo>
                <a:lnTo>
                  <a:pt x="10812236" y="1085017"/>
                </a:lnTo>
                <a:lnTo>
                  <a:pt x="10787139" y="1076846"/>
                </a:lnTo>
                <a:lnTo>
                  <a:pt x="10761458" y="1067508"/>
                </a:lnTo>
                <a:lnTo>
                  <a:pt x="10761458" y="1153305"/>
                </a:lnTo>
                <a:lnTo>
                  <a:pt x="10808734" y="1160309"/>
                </a:lnTo>
                <a:lnTo>
                  <a:pt x="10856010" y="1167897"/>
                </a:lnTo>
                <a:lnTo>
                  <a:pt x="10903287" y="1175484"/>
                </a:lnTo>
                <a:lnTo>
                  <a:pt x="10949979" y="1184239"/>
                </a:lnTo>
                <a:lnTo>
                  <a:pt x="10997255" y="1192410"/>
                </a:lnTo>
                <a:lnTo>
                  <a:pt x="11044531" y="1201749"/>
                </a:lnTo>
                <a:lnTo>
                  <a:pt x="11091808" y="1210503"/>
                </a:lnTo>
                <a:lnTo>
                  <a:pt x="11139084" y="1219842"/>
                </a:lnTo>
                <a:lnTo>
                  <a:pt x="11139084" y="998053"/>
                </a:lnTo>
                <a:lnTo>
                  <a:pt x="11105232" y="997469"/>
                </a:lnTo>
                <a:lnTo>
                  <a:pt x="11072547" y="997469"/>
                </a:lnTo>
                <a:lnTo>
                  <a:pt x="11039278" y="997469"/>
                </a:lnTo>
                <a:lnTo>
                  <a:pt x="11005426" y="998053"/>
                </a:lnTo>
                <a:lnTo>
                  <a:pt x="10972742" y="998053"/>
                </a:lnTo>
                <a:lnTo>
                  <a:pt x="10939473" y="998636"/>
                </a:lnTo>
                <a:lnTo>
                  <a:pt x="10905621" y="999804"/>
                </a:lnTo>
                <a:lnTo>
                  <a:pt x="10872936" y="1000387"/>
                </a:lnTo>
                <a:lnTo>
                  <a:pt x="10895115" y="963033"/>
                </a:lnTo>
                <a:lnTo>
                  <a:pt x="10917878" y="926263"/>
                </a:lnTo>
                <a:lnTo>
                  <a:pt x="10940641" y="890076"/>
                </a:lnTo>
                <a:lnTo>
                  <a:pt x="10963403" y="853306"/>
                </a:lnTo>
                <a:lnTo>
                  <a:pt x="10986749" y="815952"/>
                </a:lnTo>
                <a:lnTo>
                  <a:pt x="11009512" y="779181"/>
                </a:lnTo>
                <a:lnTo>
                  <a:pt x="11032275" y="743578"/>
                </a:lnTo>
                <a:lnTo>
                  <a:pt x="11055037" y="706808"/>
                </a:lnTo>
                <a:lnTo>
                  <a:pt x="11027022" y="706808"/>
                </a:lnTo>
                <a:lnTo>
                  <a:pt x="10998423" y="706808"/>
                </a:lnTo>
                <a:lnTo>
                  <a:pt x="10970407" y="707392"/>
                </a:lnTo>
                <a:lnTo>
                  <a:pt x="10942391" y="707392"/>
                </a:lnTo>
                <a:lnTo>
                  <a:pt x="10962236" y="674707"/>
                </a:lnTo>
                <a:lnTo>
                  <a:pt x="10982664" y="642022"/>
                </a:lnTo>
                <a:lnTo>
                  <a:pt x="11003092" y="609337"/>
                </a:lnTo>
                <a:lnTo>
                  <a:pt x="11024103" y="576653"/>
                </a:lnTo>
                <a:lnTo>
                  <a:pt x="11044531" y="543384"/>
                </a:lnTo>
                <a:lnTo>
                  <a:pt x="11064959" y="510700"/>
                </a:lnTo>
                <a:lnTo>
                  <a:pt x="11085387" y="478598"/>
                </a:lnTo>
                <a:lnTo>
                  <a:pt x="11105232" y="445914"/>
                </a:lnTo>
                <a:lnTo>
                  <a:pt x="11087722" y="445914"/>
                </a:lnTo>
                <a:lnTo>
                  <a:pt x="11070212" y="445914"/>
                </a:lnTo>
                <a:lnTo>
                  <a:pt x="11052119" y="445914"/>
                </a:lnTo>
                <a:lnTo>
                  <a:pt x="11034609" y="445914"/>
                </a:lnTo>
                <a:lnTo>
                  <a:pt x="11056788" y="410311"/>
                </a:lnTo>
                <a:lnTo>
                  <a:pt x="11079551" y="375291"/>
                </a:lnTo>
                <a:lnTo>
                  <a:pt x="11101730" y="339105"/>
                </a:lnTo>
                <a:lnTo>
                  <a:pt x="11123909" y="304085"/>
                </a:lnTo>
                <a:lnTo>
                  <a:pt x="11145504" y="269066"/>
                </a:lnTo>
                <a:lnTo>
                  <a:pt x="11168850" y="233463"/>
                </a:lnTo>
                <a:lnTo>
                  <a:pt x="11190445" y="198443"/>
                </a:lnTo>
                <a:lnTo>
                  <a:pt x="11212624" y="163424"/>
                </a:lnTo>
                <a:lnTo>
                  <a:pt x="11235971" y="208366"/>
                </a:lnTo>
                <a:lnTo>
                  <a:pt x="11257566" y="253307"/>
                </a:lnTo>
                <a:lnTo>
                  <a:pt x="11279745" y="298249"/>
                </a:lnTo>
                <a:lnTo>
                  <a:pt x="11301924" y="343190"/>
                </a:lnTo>
                <a:lnTo>
                  <a:pt x="11324686" y="388132"/>
                </a:lnTo>
                <a:lnTo>
                  <a:pt x="11346865" y="433657"/>
                </a:lnTo>
                <a:lnTo>
                  <a:pt x="11369044" y="478598"/>
                </a:lnTo>
                <a:lnTo>
                  <a:pt x="11391223" y="524707"/>
                </a:lnTo>
                <a:lnTo>
                  <a:pt x="11373714" y="515952"/>
                </a:lnTo>
                <a:lnTo>
                  <a:pt x="11356204" y="508365"/>
                </a:lnTo>
                <a:lnTo>
                  <a:pt x="11337527" y="500777"/>
                </a:lnTo>
                <a:lnTo>
                  <a:pt x="11320017" y="493190"/>
                </a:lnTo>
                <a:lnTo>
                  <a:pt x="11341029" y="534629"/>
                </a:lnTo>
                <a:lnTo>
                  <a:pt x="11361457" y="576653"/>
                </a:lnTo>
                <a:lnTo>
                  <a:pt x="11381885" y="617509"/>
                </a:lnTo>
                <a:lnTo>
                  <a:pt x="11401729" y="659532"/>
                </a:lnTo>
                <a:lnTo>
                  <a:pt x="11422157" y="700972"/>
                </a:lnTo>
                <a:lnTo>
                  <a:pt x="11443169" y="742411"/>
                </a:lnTo>
                <a:lnTo>
                  <a:pt x="11463597" y="784434"/>
                </a:lnTo>
                <a:lnTo>
                  <a:pt x="11484025" y="826458"/>
                </a:lnTo>
                <a:lnTo>
                  <a:pt x="11456009" y="813617"/>
                </a:lnTo>
                <a:lnTo>
                  <a:pt x="11427994" y="801360"/>
                </a:lnTo>
                <a:lnTo>
                  <a:pt x="11398811" y="788520"/>
                </a:lnTo>
                <a:lnTo>
                  <a:pt x="11370795" y="775680"/>
                </a:lnTo>
                <a:lnTo>
                  <a:pt x="11393558" y="821788"/>
                </a:lnTo>
                <a:lnTo>
                  <a:pt x="11416321" y="868481"/>
                </a:lnTo>
                <a:lnTo>
                  <a:pt x="11439083" y="915757"/>
                </a:lnTo>
                <a:lnTo>
                  <a:pt x="11461846" y="962450"/>
                </a:lnTo>
                <a:lnTo>
                  <a:pt x="11484608" y="1008558"/>
                </a:lnTo>
                <a:lnTo>
                  <a:pt x="11507955" y="1055835"/>
                </a:lnTo>
                <a:lnTo>
                  <a:pt x="11530717" y="1102527"/>
                </a:lnTo>
                <a:lnTo>
                  <a:pt x="11553480" y="1149803"/>
                </a:lnTo>
                <a:lnTo>
                  <a:pt x="11519628" y="1134628"/>
                </a:lnTo>
                <a:lnTo>
                  <a:pt x="11486943" y="1118286"/>
                </a:lnTo>
                <a:lnTo>
                  <a:pt x="11453675" y="1103111"/>
                </a:lnTo>
                <a:lnTo>
                  <a:pt x="11419822" y="1088519"/>
                </a:lnTo>
                <a:lnTo>
                  <a:pt x="11387138" y="1073344"/>
                </a:lnTo>
                <a:lnTo>
                  <a:pt x="11353869" y="1059336"/>
                </a:lnTo>
                <a:lnTo>
                  <a:pt x="11320017" y="1044745"/>
                </a:lnTo>
                <a:lnTo>
                  <a:pt x="11287332" y="1030154"/>
                </a:lnTo>
                <a:lnTo>
                  <a:pt x="11287332" y="1252527"/>
                </a:lnTo>
                <a:lnTo>
                  <a:pt x="11343363" y="1265951"/>
                </a:lnTo>
                <a:lnTo>
                  <a:pt x="11399395" y="1279375"/>
                </a:lnTo>
                <a:lnTo>
                  <a:pt x="11456009" y="1293966"/>
                </a:lnTo>
                <a:lnTo>
                  <a:pt x="11512040" y="1309141"/>
                </a:lnTo>
                <a:lnTo>
                  <a:pt x="11568655" y="1324316"/>
                </a:lnTo>
                <a:lnTo>
                  <a:pt x="11625270" y="1340659"/>
                </a:lnTo>
                <a:lnTo>
                  <a:pt x="11681301" y="1357001"/>
                </a:lnTo>
                <a:lnTo>
                  <a:pt x="11737915" y="1373927"/>
                </a:lnTo>
                <a:lnTo>
                  <a:pt x="11737915" y="1240270"/>
                </a:lnTo>
                <a:lnTo>
                  <a:pt x="11715153" y="1237352"/>
                </a:lnTo>
                <a:lnTo>
                  <a:pt x="11692974" y="1235017"/>
                </a:lnTo>
                <a:lnTo>
                  <a:pt x="11670795" y="1232682"/>
                </a:lnTo>
                <a:lnTo>
                  <a:pt x="11648616" y="1230348"/>
                </a:lnTo>
                <a:lnTo>
                  <a:pt x="11625853" y="1229180"/>
                </a:lnTo>
                <a:lnTo>
                  <a:pt x="11603674" y="1226846"/>
                </a:lnTo>
                <a:lnTo>
                  <a:pt x="11581495" y="1224511"/>
                </a:lnTo>
                <a:lnTo>
                  <a:pt x="11558733" y="1222760"/>
                </a:lnTo>
                <a:lnTo>
                  <a:pt x="11573908" y="1199998"/>
                </a:lnTo>
                <a:lnTo>
                  <a:pt x="11590250" y="1176651"/>
                </a:lnTo>
                <a:lnTo>
                  <a:pt x="11605425" y="1153305"/>
                </a:lnTo>
                <a:lnTo>
                  <a:pt x="11620600" y="1130543"/>
                </a:lnTo>
                <a:lnTo>
                  <a:pt x="11635775" y="1107780"/>
                </a:lnTo>
                <a:lnTo>
                  <a:pt x="11650950" y="1085017"/>
                </a:lnTo>
                <a:lnTo>
                  <a:pt x="11666126" y="1062255"/>
                </a:lnTo>
                <a:lnTo>
                  <a:pt x="11681301" y="1039492"/>
                </a:lnTo>
                <a:lnTo>
                  <a:pt x="11662624" y="1037158"/>
                </a:lnTo>
                <a:lnTo>
                  <a:pt x="11643363" y="1035407"/>
                </a:lnTo>
                <a:lnTo>
                  <a:pt x="11624102" y="1033656"/>
                </a:lnTo>
                <a:lnTo>
                  <a:pt x="11606009" y="1031321"/>
                </a:lnTo>
                <a:lnTo>
                  <a:pt x="11620017" y="1010893"/>
                </a:lnTo>
                <a:lnTo>
                  <a:pt x="11633441" y="990465"/>
                </a:lnTo>
                <a:lnTo>
                  <a:pt x="11647449" y="970037"/>
                </a:lnTo>
                <a:lnTo>
                  <a:pt x="11660873" y="949025"/>
                </a:lnTo>
                <a:lnTo>
                  <a:pt x="11674880" y="929181"/>
                </a:lnTo>
                <a:lnTo>
                  <a:pt x="11688304" y="908753"/>
                </a:lnTo>
                <a:lnTo>
                  <a:pt x="11702312" y="888325"/>
                </a:lnTo>
                <a:lnTo>
                  <a:pt x="11715736" y="867897"/>
                </a:lnTo>
                <a:lnTo>
                  <a:pt x="11703480" y="866730"/>
                </a:lnTo>
                <a:lnTo>
                  <a:pt x="11691223" y="865563"/>
                </a:lnTo>
                <a:lnTo>
                  <a:pt x="11680133" y="863812"/>
                </a:lnTo>
                <a:lnTo>
                  <a:pt x="11667876" y="863228"/>
                </a:lnTo>
                <a:lnTo>
                  <a:pt x="11683052" y="840465"/>
                </a:lnTo>
                <a:lnTo>
                  <a:pt x="11697643" y="818286"/>
                </a:lnTo>
                <a:lnTo>
                  <a:pt x="11712818" y="796108"/>
                </a:lnTo>
                <a:lnTo>
                  <a:pt x="11727993" y="773929"/>
                </a:lnTo>
                <a:lnTo>
                  <a:pt x="11742585" y="751750"/>
                </a:lnTo>
                <a:lnTo>
                  <a:pt x="11757760" y="729571"/>
                </a:lnTo>
                <a:lnTo>
                  <a:pt x="11772351" y="707392"/>
                </a:lnTo>
                <a:lnTo>
                  <a:pt x="11787526" y="685213"/>
                </a:lnTo>
                <a:lnTo>
                  <a:pt x="11802701" y="717314"/>
                </a:lnTo>
                <a:lnTo>
                  <a:pt x="11817293" y="748831"/>
                </a:lnTo>
                <a:lnTo>
                  <a:pt x="11832468" y="779765"/>
                </a:lnTo>
                <a:lnTo>
                  <a:pt x="11847643" y="811866"/>
                </a:lnTo>
                <a:lnTo>
                  <a:pt x="11862234" y="843384"/>
                </a:lnTo>
                <a:lnTo>
                  <a:pt x="11877409" y="875485"/>
                </a:lnTo>
                <a:lnTo>
                  <a:pt x="11892584" y="907586"/>
                </a:lnTo>
                <a:lnTo>
                  <a:pt x="11907176" y="938520"/>
                </a:lnTo>
                <a:lnTo>
                  <a:pt x="11895503" y="932683"/>
                </a:lnTo>
                <a:lnTo>
                  <a:pt x="11883246" y="926263"/>
                </a:lnTo>
                <a:lnTo>
                  <a:pt x="11870989" y="919259"/>
                </a:lnTo>
                <a:lnTo>
                  <a:pt x="11859899" y="913422"/>
                </a:lnTo>
                <a:lnTo>
                  <a:pt x="11873324" y="942605"/>
                </a:lnTo>
                <a:lnTo>
                  <a:pt x="11887331" y="972372"/>
                </a:lnTo>
                <a:lnTo>
                  <a:pt x="11900755" y="1000971"/>
                </a:lnTo>
                <a:lnTo>
                  <a:pt x="11914763" y="1030154"/>
                </a:lnTo>
                <a:lnTo>
                  <a:pt x="11928187" y="1059336"/>
                </a:lnTo>
                <a:lnTo>
                  <a:pt x="11942195" y="1088519"/>
                </a:lnTo>
                <a:lnTo>
                  <a:pt x="11955619" y="1117702"/>
                </a:lnTo>
                <a:lnTo>
                  <a:pt x="11969627" y="1147469"/>
                </a:lnTo>
                <a:lnTo>
                  <a:pt x="11950366" y="1136963"/>
                </a:lnTo>
                <a:lnTo>
                  <a:pt x="11931106" y="1127041"/>
                </a:lnTo>
                <a:lnTo>
                  <a:pt x="11912429" y="1115951"/>
                </a:lnTo>
                <a:lnTo>
                  <a:pt x="11893168" y="1106613"/>
                </a:lnTo>
                <a:lnTo>
                  <a:pt x="11908343" y="1139297"/>
                </a:lnTo>
                <a:lnTo>
                  <a:pt x="11923518" y="1171982"/>
                </a:lnTo>
                <a:lnTo>
                  <a:pt x="11939277" y="1204083"/>
                </a:lnTo>
                <a:lnTo>
                  <a:pt x="11954452" y="1236768"/>
                </a:lnTo>
                <a:lnTo>
                  <a:pt x="11970211" y="1269453"/>
                </a:lnTo>
                <a:lnTo>
                  <a:pt x="11985386" y="1302138"/>
                </a:lnTo>
                <a:lnTo>
                  <a:pt x="12000561" y="1334822"/>
                </a:lnTo>
                <a:lnTo>
                  <a:pt x="12015736" y="1368091"/>
                </a:lnTo>
                <a:lnTo>
                  <a:pt x="11992973" y="1355834"/>
                </a:lnTo>
                <a:lnTo>
                  <a:pt x="11970794" y="1343577"/>
                </a:lnTo>
                <a:lnTo>
                  <a:pt x="11949199" y="1331320"/>
                </a:lnTo>
                <a:lnTo>
                  <a:pt x="11927020" y="1319064"/>
                </a:lnTo>
                <a:lnTo>
                  <a:pt x="11903674" y="1307390"/>
                </a:lnTo>
                <a:lnTo>
                  <a:pt x="11882078" y="1295134"/>
                </a:lnTo>
                <a:lnTo>
                  <a:pt x="11859899" y="1283461"/>
                </a:lnTo>
                <a:lnTo>
                  <a:pt x="11837137" y="1271787"/>
                </a:lnTo>
                <a:lnTo>
                  <a:pt x="11837137" y="1405445"/>
                </a:lnTo>
                <a:lnTo>
                  <a:pt x="11882078" y="1420620"/>
                </a:lnTo>
                <a:lnTo>
                  <a:pt x="11925853" y="1435211"/>
                </a:lnTo>
                <a:lnTo>
                  <a:pt x="11970211" y="1450386"/>
                </a:lnTo>
                <a:lnTo>
                  <a:pt x="12014568" y="1466145"/>
                </a:lnTo>
                <a:lnTo>
                  <a:pt x="12058926" y="1482487"/>
                </a:lnTo>
                <a:lnTo>
                  <a:pt x="12103868" y="1498830"/>
                </a:lnTo>
                <a:lnTo>
                  <a:pt x="12147642" y="1515756"/>
                </a:lnTo>
                <a:lnTo>
                  <a:pt x="12192000" y="1533265"/>
                </a:lnTo>
                <a:lnTo>
                  <a:pt x="12192000" y="1627234"/>
                </a:lnTo>
                <a:lnTo>
                  <a:pt x="12192000" y="1720619"/>
                </a:lnTo>
                <a:lnTo>
                  <a:pt x="12192000" y="1815171"/>
                </a:lnTo>
                <a:lnTo>
                  <a:pt x="12192000" y="1909140"/>
                </a:lnTo>
                <a:lnTo>
                  <a:pt x="12192000" y="2003109"/>
                </a:lnTo>
                <a:lnTo>
                  <a:pt x="12192000" y="2097661"/>
                </a:lnTo>
                <a:lnTo>
                  <a:pt x="12192000" y="2191046"/>
                </a:lnTo>
                <a:lnTo>
                  <a:pt x="12192000" y="2285015"/>
                </a:lnTo>
                <a:lnTo>
                  <a:pt x="12192000" y="2371049"/>
                </a:lnTo>
                <a:lnTo>
                  <a:pt x="0" y="2371049"/>
                </a:lnTo>
                <a:lnTo>
                  <a:pt x="0" y="2356221"/>
                </a:lnTo>
                <a:lnTo>
                  <a:pt x="0" y="2332291"/>
                </a:lnTo>
                <a:lnTo>
                  <a:pt x="0" y="2308945"/>
                </a:lnTo>
                <a:lnTo>
                  <a:pt x="0" y="2285015"/>
                </a:lnTo>
                <a:lnTo>
                  <a:pt x="0" y="2261669"/>
                </a:lnTo>
                <a:lnTo>
                  <a:pt x="0" y="2238322"/>
                </a:lnTo>
                <a:lnTo>
                  <a:pt x="0" y="2214976"/>
                </a:lnTo>
                <a:lnTo>
                  <a:pt x="0" y="2191046"/>
                </a:lnTo>
                <a:lnTo>
                  <a:pt x="0" y="2167700"/>
                </a:lnTo>
                <a:lnTo>
                  <a:pt x="0" y="2143770"/>
                </a:lnTo>
                <a:lnTo>
                  <a:pt x="0" y="2120424"/>
                </a:lnTo>
                <a:lnTo>
                  <a:pt x="0" y="2097661"/>
                </a:lnTo>
                <a:lnTo>
                  <a:pt x="0" y="2073731"/>
                </a:lnTo>
                <a:lnTo>
                  <a:pt x="0" y="2050385"/>
                </a:lnTo>
                <a:lnTo>
                  <a:pt x="0" y="2026455"/>
                </a:lnTo>
                <a:lnTo>
                  <a:pt x="0" y="2003109"/>
                </a:lnTo>
                <a:lnTo>
                  <a:pt x="0" y="1979179"/>
                </a:lnTo>
                <a:lnTo>
                  <a:pt x="0" y="1956416"/>
                </a:lnTo>
                <a:lnTo>
                  <a:pt x="0" y="1933070"/>
                </a:lnTo>
                <a:lnTo>
                  <a:pt x="0" y="1909140"/>
                </a:lnTo>
                <a:lnTo>
                  <a:pt x="0" y="1885794"/>
                </a:lnTo>
                <a:lnTo>
                  <a:pt x="0" y="1861864"/>
                </a:lnTo>
                <a:lnTo>
                  <a:pt x="0" y="1838518"/>
                </a:lnTo>
                <a:lnTo>
                  <a:pt x="0" y="1815171"/>
                </a:lnTo>
                <a:lnTo>
                  <a:pt x="0" y="1791825"/>
                </a:lnTo>
                <a:lnTo>
                  <a:pt x="0" y="1767895"/>
                </a:lnTo>
                <a:lnTo>
                  <a:pt x="0" y="1744549"/>
                </a:lnTo>
                <a:lnTo>
                  <a:pt x="0" y="1720619"/>
                </a:lnTo>
                <a:lnTo>
                  <a:pt x="0" y="1697273"/>
                </a:lnTo>
                <a:lnTo>
                  <a:pt x="0" y="1674510"/>
                </a:lnTo>
                <a:lnTo>
                  <a:pt x="0" y="1650580"/>
                </a:lnTo>
                <a:lnTo>
                  <a:pt x="0" y="1627234"/>
                </a:lnTo>
                <a:lnTo>
                  <a:pt x="0" y="1603304"/>
                </a:lnTo>
                <a:lnTo>
                  <a:pt x="0" y="1579958"/>
                </a:lnTo>
                <a:lnTo>
                  <a:pt x="0" y="1556028"/>
                </a:lnTo>
                <a:lnTo>
                  <a:pt x="0" y="1533265"/>
                </a:lnTo>
                <a:lnTo>
                  <a:pt x="41440" y="1549024"/>
                </a:lnTo>
                <a:lnTo>
                  <a:pt x="82296" y="1564783"/>
                </a:lnTo>
                <a:lnTo>
                  <a:pt x="123735" y="1579958"/>
                </a:lnTo>
                <a:lnTo>
                  <a:pt x="164591" y="1595133"/>
                </a:lnTo>
                <a:lnTo>
                  <a:pt x="206031" y="1609724"/>
                </a:lnTo>
                <a:lnTo>
                  <a:pt x="246887" y="1624316"/>
                </a:lnTo>
                <a:lnTo>
                  <a:pt x="288327" y="1638324"/>
                </a:lnTo>
                <a:lnTo>
                  <a:pt x="329183" y="1652331"/>
                </a:lnTo>
                <a:lnTo>
                  <a:pt x="370622" y="1665755"/>
                </a:lnTo>
                <a:lnTo>
                  <a:pt x="411478" y="1679180"/>
                </a:lnTo>
                <a:lnTo>
                  <a:pt x="452918" y="1692020"/>
                </a:lnTo>
                <a:lnTo>
                  <a:pt x="494357" y="1704277"/>
                </a:lnTo>
                <a:lnTo>
                  <a:pt x="535797" y="1716534"/>
                </a:lnTo>
                <a:lnTo>
                  <a:pt x="576653" y="1728207"/>
                </a:lnTo>
                <a:lnTo>
                  <a:pt x="618093" y="1739880"/>
                </a:lnTo>
                <a:lnTo>
                  <a:pt x="658948" y="1751553"/>
                </a:lnTo>
                <a:lnTo>
                  <a:pt x="658948" y="1529764"/>
                </a:lnTo>
                <a:lnTo>
                  <a:pt x="625680" y="1526262"/>
                </a:lnTo>
                <a:lnTo>
                  <a:pt x="591828" y="1523927"/>
                </a:lnTo>
                <a:lnTo>
                  <a:pt x="559143" y="1521009"/>
                </a:lnTo>
                <a:lnTo>
                  <a:pt x="525875" y="1517507"/>
                </a:lnTo>
                <a:lnTo>
                  <a:pt x="492023" y="1514005"/>
                </a:lnTo>
                <a:lnTo>
                  <a:pt x="459338" y="1510503"/>
                </a:lnTo>
                <a:lnTo>
                  <a:pt x="426070" y="1506417"/>
                </a:lnTo>
                <a:lnTo>
                  <a:pt x="392217" y="1502915"/>
                </a:lnTo>
                <a:lnTo>
                  <a:pt x="415564" y="1469063"/>
                </a:lnTo>
                <a:lnTo>
                  <a:pt x="438326" y="1435795"/>
                </a:lnTo>
                <a:lnTo>
                  <a:pt x="461089" y="1401359"/>
                </a:lnTo>
                <a:lnTo>
                  <a:pt x="483852" y="1368091"/>
                </a:lnTo>
                <a:lnTo>
                  <a:pt x="506614" y="1333655"/>
                </a:lnTo>
                <a:lnTo>
                  <a:pt x="529377" y="1299803"/>
                </a:lnTo>
                <a:lnTo>
                  <a:pt x="552723" y="1265951"/>
                </a:lnTo>
                <a:lnTo>
                  <a:pt x="575485" y="1231515"/>
                </a:lnTo>
                <a:lnTo>
                  <a:pt x="546886" y="1229180"/>
                </a:lnTo>
                <a:lnTo>
                  <a:pt x="518871" y="1226262"/>
                </a:lnTo>
                <a:lnTo>
                  <a:pt x="490855" y="1222760"/>
                </a:lnTo>
                <a:lnTo>
                  <a:pt x="461673" y="1219842"/>
                </a:lnTo>
                <a:lnTo>
                  <a:pt x="482100" y="1189492"/>
                </a:lnTo>
                <a:lnTo>
                  <a:pt x="503112" y="1159142"/>
                </a:lnTo>
                <a:lnTo>
                  <a:pt x="523540" y="1128208"/>
                </a:lnTo>
                <a:lnTo>
                  <a:pt x="543968" y="1097858"/>
                </a:lnTo>
                <a:lnTo>
                  <a:pt x="564396" y="1067508"/>
                </a:lnTo>
                <a:lnTo>
                  <a:pt x="585408" y="1037158"/>
                </a:lnTo>
                <a:lnTo>
                  <a:pt x="605252" y="1006224"/>
                </a:lnTo>
                <a:lnTo>
                  <a:pt x="625680" y="975290"/>
                </a:lnTo>
                <a:lnTo>
                  <a:pt x="608170" y="973539"/>
                </a:lnTo>
                <a:lnTo>
                  <a:pt x="590661" y="972372"/>
                </a:lnTo>
                <a:lnTo>
                  <a:pt x="571983" y="970621"/>
                </a:lnTo>
                <a:lnTo>
                  <a:pt x="554474" y="968870"/>
                </a:lnTo>
                <a:lnTo>
                  <a:pt x="576653" y="935601"/>
                </a:lnTo>
                <a:lnTo>
                  <a:pt x="598832" y="901749"/>
                </a:lnTo>
                <a:lnTo>
                  <a:pt x="621594" y="868481"/>
                </a:lnTo>
                <a:lnTo>
                  <a:pt x="643773" y="834629"/>
                </a:lnTo>
                <a:lnTo>
                  <a:pt x="665952" y="800777"/>
                </a:lnTo>
                <a:lnTo>
                  <a:pt x="688715" y="766925"/>
                </a:lnTo>
                <a:lnTo>
                  <a:pt x="710894" y="732489"/>
                </a:lnTo>
                <a:lnTo>
                  <a:pt x="733073" y="699221"/>
                </a:lnTo>
                <a:lnTo>
                  <a:pt x="755252" y="744746"/>
                </a:lnTo>
                <a:lnTo>
                  <a:pt x="778014" y="789687"/>
                </a:lnTo>
                <a:lnTo>
                  <a:pt x="800193" y="835796"/>
                </a:lnTo>
                <a:lnTo>
                  <a:pt x="822372" y="880738"/>
                </a:lnTo>
                <a:lnTo>
                  <a:pt x="844551" y="926263"/>
                </a:lnTo>
                <a:lnTo>
                  <a:pt x="867314" y="971204"/>
                </a:lnTo>
                <a:lnTo>
                  <a:pt x="889493" y="1016146"/>
                </a:lnTo>
                <a:lnTo>
                  <a:pt x="911088" y="1061087"/>
                </a:lnTo>
                <a:lnTo>
                  <a:pt x="893578" y="1053500"/>
                </a:lnTo>
                <a:lnTo>
                  <a:pt x="876069" y="1045912"/>
                </a:lnTo>
                <a:lnTo>
                  <a:pt x="857975" y="1038325"/>
                </a:lnTo>
                <a:lnTo>
                  <a:pt x="840466" y="1030737"/>
                </a:lnTo>
                <a:lnTo>
                  <a:pt x="860893" y="1072761"/>
                </a:lnTo>
                <a:lnTo>
                  <a:pt x="881905" y="1114200"/>
                </a:lnTo>
                <a:lnTo>
                  <a:pt x="901166" y="1155056"/>
                </a:lnTo>
                <a:lnTo>
                  <a:pt x="922177" y="1196496"/>
                </a:lnTo>
                <a:lnTo>
                  <a:pt x="942606" y="1237352"/>
                </a:lnTo>
                <a:lnTo>
                  <a:pt x="963033" y="1278791"/>
                </a:lnTo>
                <a:lnTo>
                  <a:pt x="983461" y="1319647"/>
                </a:lnTo>
                <a:lnTo>
                  <a:pt x="1004473" y="1361087"/>
                </a:lnTo>
                <a:lnTo>
                  <a:pt x="975874" y="1349414"/>
                </a:lnTo>
                <a:lnTo>
                  <a:pt x="947275" y="1337157"/>
                </a:lnTo>
                <a:lnTo>
                  <a:pt x="919259" y="1326067"/>
                </a:lnTo>
                <a:lnTo>
                  <a:pt x="890660" y="1313811"/>
                </a:lnTo>
                <a:lnTo>
                  <a:pt x="913423" y="1359336"/>
                </a:lnTo>
                <a:lnTo>
                  <a:pt x="936769" y="1406028"/>
                </a:lnTo>
                <a:lnTo>
                  <a:pt x="959532" y="1451554"/>
                </a:lnTo>
                <a:lnTo>
                  <a:pt x="982294" y="1497662"/>
                </a:lnTo>
                <a:lnTo>
                  <a:pt x="1005057" y="1543188"/>
                </a:lnTo>
                <a:lnTo>
                  <a:pt x="1027819" y="1588713"/>
                </a:lnTo>
                <a:lnTo>
                  <a:pt x="1050582" y="1634822"/>
                </a:lnTo>
                <a:lnTo>
                  <a:pt x="1073928" y="1679763"/>
                </a:lnTo>
                <a:lnTo>
                  <a:pt x="1040076" y="1666923"/>
                </a:lnTo>
                <a:lnTo>
                  <a:pt x="1006808" y="1652915"/>
                </a:lnTo>
                <a:lnTo>
                  <a:pt x="974123" y="1639491"/>
                </a:lnTo>
                <a:lnTo>
                  <a:pt x="940271" y="1625483"/>
                </a:lnTo>
                <a:lnTo>
                  <a:pt x="907002" y="1610892"/>
                </a:lnTo>
                <a:lnTo>
                  <a:pt x="873734" y="1596300"/>
                </a:lnTo>
                <a:lnTo>
                  <a:pt x="840466" y="1582876"/>
                </a:lnTo>
                <a:lnTo>
                  <a:pt x="807197" y="1567701"/>
                </a:lnTo>
                <a:lnTo>
                  <a:pt x="807197" y="1790074"/>
                </a:lnTo>
                <a:lnTo>
                  <a:pt x="863228" y="1804082"/>
                </a:lnTo>
                <a:lnTo>
                  <a:pt x="919843" y="1816922"/>
                </a:lnTo>
                <a:lnTo>
                  <a:pt x="975874" y="1829179"/>
                </a:lnTo>
                <a:lnTo>
                  <a:pt x="1032489" y="1841436"/>
                </a:lnTo>
                <a:lnTo>
                  <a:pt x="1089103" y="1852525"/>
                </a:lnTo>
                <a:lnTo>
                  <a:pt x="1145134" y="1864199"/>
                </a:lnTo>
                <a:lnTo>
                  <a:pt x="1201749" y="1874704"/>
                </a:lnTo>
                <a:lnTo>
                  <a:pt x="1257780" y="1884627"/>
                </a:lnTo>
                <a:lnTo>
                  <a:pt x="1257780" y="1751553"/>
                </a:lnTo>
                <a:lnTo>
                  <a:pt x="1235017" y="1752137"/>
                </a:lnTo>
                <a:lnTo>
                  <a:pt x="1212838" y="1752137"/>
                </a:lnTo>
                <a:lnTo>
                  <a:pt x="1191243" y="1752137"/>
                </a:lnTo>
                <a:lnTo>
                  <a:pt x="1167897" y="1752720"/>
                </a:lnTo>
                <a:lnTo>
                  <a:pt x="1146302" y="1752720"/>
                </a:lnTo>
                <a:lnTo>
                  <a:pt x="1124123" y="1752720"/>
                </a:lnTo>
                <a:lnTo>
                  <a:pt x="1101944" y="1752720"/>
                </a:lnTo>
                <a:lnTo>
                  <a:pt x="1079181" y="1752720"/>
                </a:lnTo>
                <a:lnTo>
                  <a:pt x="1094356" y="1728207"/>
                </a:lnTo>
                <a:lnTo>
                  <a:pt x="1109531" y="1704277"/>
                </a:lnTo>
                <a:lnTo>
                  <a:pt x="1125290" y="1679763"/>
                </a:lnTo>
                <a:lnTo>
                  <a:pt x="1140465" y="1655250"/>
                </a:lnTo>
                <a:lnTo>
                  <a:pt x="1156224" y="1630736"/>
                </a:lnTo>
                <a:lnTo>
                  <a:pt x="1171399" y="1606223"/>
                </a:lnTo>
                <a:lnTo>
                  <a:pt x="1186574" y="1582293"/>
                </a:lnTo>
                <a:lnTo>
                  <a:pt x="1201749" y="1557195"/>
                </a:lnTo>
                <a:lnTo>
                  <a:pt x="1182488" y="1557779"/>
                </a:lnTo>
                <a:lnTo>
                  <a:pt x="1163811" y="1557779"/>
                </a:lnTo>
                <a:lnTo>
                  <a:pt x="1144551" y="1557779"/>
                </a:lnTo>
                <a:lnTo>
                  <a:pt x="1125290" y="1557779"/>
                </a:lnTo>
                <a:lnTo>
                  <a:pt x="1139298" y="1535600"/>
                </a:lnTo>
                <a:lnTo>
                  <a:pt x="1152722" y="1514005"/>
                </a:lnTo>
                <a:lnTo>
                  <a:pt x="1166730" y="1492410"/>
                </a:lnTo>
                <a:lnTo>
                  <a:pt x="1180154" y="1470231"/>
                </a:lnTo>
                <a:lnTo>
                  <a:pt x="1194161" y="1448052"/>
                </a:lnTo>
                <a:lnTo>
                  <a:pt x="1207585" y="1425873"/>
                </a:lnTo>
                <a:lnTo>
                  <a:pt x="1221593" y="1403694"/>
                </a:lnTo>
                <a:lnTo>
                  <a:pt x="1235017" y="1381515"/>
                </a:lnTo>
                <a:lnTo>
                  <a:pt x="1223928" y="1382098"/>
                </a:lnTo>
                <a:lnTo>
                  <a:pt x="1211671" y="1382098"/>
                </a:lnTo>
                <a:lnTo>
                  <a:pt x="1199998" y="1382098"/>
                </a:lnTo>
                <a:lnTo>
                  <a:pt x="1187741" y="1382098"/>
                </a:lnTo>
                <a:lnTo>
                  <a:pt x="1202333" y="1358752"/>
                </a:lnTo>
                <a:lnTo>
                  <a:pt x="1217508" y="1334239"/>
                </a:lnTo>
                <a:lnTo>
                  <a:pt x="1232683" y="1310892"/>
                </a:lnTo>
                <a:lnTo>
                  <a:pt x="1247274" y="1286379"/>
                </a:lnTo>
                <a:lnTo>
                  <a:pt x="1262449" y="1261865"/>
                </a:lnTo>
                <a:lnTo>
                  <a:pt x="1277624" y="1237935"/>
                </a:lnTo>
                <a:lnTo>
                  <a:pt x="1292216" y="1214005"/>
                </a:lnTo>
                <a:lnTo>
                  <a:pt x="1307391" y="1189492"/>
                </a:lnTo>
                <a:lnTo>
                  <a:pt x="1322566" y="1219258"/>
                </a:lnTo>
                <a:lnTo>
                  <a:pt x="1337157" y="1247857"/>
                </a:lnTo>
                <a:lnTo>
                  <a:pt x="1352332" y="1277040"/>
                </a:lnTo>
                <a:lnTo>
                  <a:pt x="1366924" y="1306223"/>
                </a:lnTo>
                <a:lnTo>
                  <a:pt x="1382099" y="1335990"/>
                </a:lnTo>
                <a:lnTo>
                  <a:pt x="1397274" y="1364589"/>
                </a:lnTo>
                <a:lnTo>
                  <a:pt x="1411865" y="1393772"/>
                </a:lnTo>
                <a:lnTo>
                  <a:pt x="1427040" y="1422954"/>
                </a:lnTo>
                <a:lnTo>
                  <a:pt x="1414784" y="1418285"/>
                </a:lnTo>
                <a:lnTo>
                  <a:pt x="1403694" y="1414200"/>
                </a:lnTo>
                <a:lnTo>
                  <a:pt x="1391437" y="1410698"/>
                </a:lnTo>
                <a:lnTo>
                  <a:pt x="1379181" y="1406028"/>
                </a:lnTo>
                <a:lnTo>
                  <a:pt x="1393188" y="1432877"/>
                </a:lnTo>
                <a:lnTo>
                  <a:pt x="1406612" y="1459141"/>
                </a:lnTo>
                <a:lnTo>
                  <a:pt x="1420620" y="1485989"/>
                </a:lnTo>
                <a:lnTo>
                  <a:pt x="1434044" y="1512837"/>
                </a:lnTo>
                <a:lnTo>
                  <a:pt x="1448052" y="1539686"/>
                </a:lnTo>
                <a:lnTo>
                  <a:pt x="1461476" y="1565367"/>
                </a:lnTo>
                <a:lnTo>
                  <a:pt x="1475484" y="1592215"/>
                </a:lnTo>
                <a:lnTo>
                  <a:pt x="1488908" y="1618479"/>
                </a:lnTo>
                <a:lnTo>
                  <a:pt x="1470815" y="1612059"/>
                </a:lnTo>
                <a:lnTo>
                  <a:pt x="1451554" y="1605639"/>
                </a:lnTo>
                <a:lnTo>
                  <a:pt x="1432293" y="1598635"/>
                </a:lnTo>
                <a:lnTo>
                  <a:pt x="1413616" y="1592798"/>
                </a:lnTo>
                <a:lnTo>
                  <a:pt x="1428791" y="1622565"/>
                </a:lnTo>
                <a:lnTo>
                  <a:pt x="1443966" y="1652331"/>
                </a:lnTo>
                <a:lnTo>
                  <a:pt x="1459141" y="1682098"/>
                </a:lnTo>
                <a:lnTo>
                  <a:pt x="1474317" y="1710697"/>
                </a:lnTo>
                <a:lnTo>
                  <a:pt x="1489491" y="1740463"/>
                </a:lnTo>
                <a:lnTo>
                  <a:pt x="1504667" y="1770230"/>
                </a:lnTo>
                <a:lnTo>
                  <a:pt x="1521009" y="1799413"/>
                </a:lnTo>
                <a:lnTo>
                  <a:pt x="1536184" y="1829179"/>
                </a:lnTo>
                <a:lnTo>
                  <a:pt x="1513422" y="1821592"/>
                </a:lnTo>
                <a:lnTo>
                  <a:pt x="1491243" y="1814588"/>
                </a:lnTo>
                <a:lnTo>
                  <a:pt x="1469064" y="1807000"/>
                </a:lnTo>
                <a:lnTo>
                  <a:pt x="1446301" y="1799413"/>
                </a:lnTo>
                <a:lnTo>
                  <a:pt x="1424122" y="1791825"/>
                </a:lnTo>
                <a:lnTo>
                  <a:pt x="1401943" y="1784238"/>
                </a:lnTo>
                <a:lnTo>
                  <a:pt x="1379764" y="1775483"/>
                </a:lnTo>
                <a:lnTo>
                  <a:pt x="1357002" y="1767895"/>
                </a:lnTo>
                <a:lnTo>
                  <a:pt x="1357002" y="1901553"/>
                </a:lnTo>
                <a:lnTo>
                  <a:pt x="1407196" y="1909140"/>
                </a:lnTo>
                <a:lnTo>
                  <a:pt x="1456807" y="1916728"/>
                </a:lnTo>
                <a:lnTo>
                  <a:pt x="1507001" y="1923732"/>
                </a:lnTo>
                <a:lnTo>
                  <a:pt x="1556612" y="1930735"/>
                </a:lnTo>
                <a:lnTo>
                  <a:pt x="1606807" y="1936572"/>
                </a:lnTo>
                <a:lnTo>
                  <a:pt x="1656417" y="1942992"/>
                </a:lnTo>
                <a:lnTo>
                  <a:pt x="1706612" y="1948245"/>
                </a:lnTo>
                <a:lnTo>
                  <a:pt x="1756223" y="1953498"/>
                </a:lnTo>
                <a:lnTo>
                  <a:pt x="1806417" y="1958751"/>
                </a:lnTo>
                <a:lnTo>
                  <a:pt x="1856028" y="1963420"/>
                </a:lnTo>
                <a:lnTo>
                  <a:pt x="1906806" y="1966922"/>
                </a:lnTo>
                <a:lnTo>
                  <a:pt x="1955833" y="1971591"/>
                </a:lnTo>
                <a:lnTo>
                  <a:pt x="2006611" y="1974510"/>
                </a:lnTo>
                <a:lnTo>
                  <a:pt x="2055638" y="1978595"/>
                </a:lnTo>
                <a:lnTo>
                  <a:pt x="2106417" y="1980930"/>
                </a:lnTo>
                <a:lnTo>
                  <a:pt x="2155444" y="1983848"/>
                </a:lnTo>
                <a:lnTo>
                  <a:pt x="2155444" y="1762059"/>
                </a:lnTo>
                <a:lnTo>
                  <a:pt x="2122759" y="1766728"/>
                </a:lnTo>
                <a:lnTo>
                  <a:pt x="2089490" y="1771397"/>
                </a:lnTo>
                <a:lnTo>
                  <a:pt x="2055638" y="1775483"/>
                </a:lnTo>
                <a:lnTo>
                  <a:pt x="2022954" y="1780152"/>
                </a:lnTo>
                <a:lnTo>
                  <a:pt x="1989685" y="1784238"/>
                </a:lnTo>
                <a:lnTo>
                  <a:pt x="1955833" y="1787740"/>
                </a:lnTo>
                <a:lnTo>
                  <a:pt x="1923148" y="1792409"/>
                </a:lnTo>
                <a:lnTo>
                  <a:pt x="1889880" y="1796494"/>
                </a:lnTo>
                <a:lnTo>
                  <a:pt x="1912643" y="1756806"/>
                </a:lnTo>
                <a:lnTo>
                  <a:pt x="1935405" y="1717701"/>
                </a:lnTo>
                <a:lnTo>
                  <a:pt x="1958168" y="1679180"/>
                </a:lnTo>
                <a:lnTo>
                  <a:pt x="1980930" y="1640075"/>
                </a:lnTo>
                <a:lnTo>
                  <a:pt x="2004277" y="1600386"/>
                </a:lnTo>
                <a:lnTo>
                  <a:pt x="2027039" y="1561281"/>
                </a:lnTo>
                <a:lnTo>
                  <a:pt x="2049802" y="1521592"/>
                </a:lnTo>
                <a:lnTo>
                  <a:pt x="2072564" y="1483071"/>
                </a:lnTo>
                <a:lnTo>
                  <a:pt x="2044549" y="1486573"/>
                </a:lnTo>
                <a:lnTo>
                  <a:pt x="2015366" y="1490075"/>
                </a:lnTo>
                <a:lnTo>
                  <a:pt x="1987351" y="1493577"/>
                </a:lnTo>
                <a:lnTo>
                  <a:pt x="1959335" y="1497662"/>
                </a:lnTo>
                <a:lnTo>
                  <a:pt x="1979763" y="1462643"/>
                </a:lnTo>
                <a:lnTo>
                  <a:pt x="2000191" y="1426456"/>
                </a:lnTo>
                <a:lnTo>
                  <a:pt x="2020619" y="1391437"/>
                </a:lnTo>
                <a:lnTo>
                  <a:pt x="2041631" y="1356418"/>
                </a:lnTo>
                <a:lnTo>
                  <a:pt x="2061475" y="1321398"/>
                </a:lnTo>
                <a:lnTo>
                  <a:pt x="2081903" y="1285212"/>
                </a:lnTo>
                <a:lnTo>
                  <a:pt x="2102331" y="1250192"/>
                </a:lnTo>
                <a:lnTo>
                  <a:pt x="2122759" y="1215173"/>
                </a:lnTo>
                <a:lnTo>
                  <a:pt x="2105249" y="1217507"/>
                </a:lnTo>
                <a:lnTo>
                  <a:pt x="2087156" y="1219842"/>
                </a:lnTo>
                <a:lnTo>
                  <a:pt x="2069646" y="1222177"/>
                </a:lnTo>
                <a:lnTo>
                  <a:pt x="2052136" y="1224511"/>
                </a:lnTo>
                <a:lnTo>
                  <a:pt x="2074315" y="1186574"/>
                </a:lnTo>
                <a:lnTo>
                  <a:pt x="2096494" y="1147469"/>
                </a:lnTo>
                <a:lnTo>
                  <a:pt x="2118090" y="1109531"/>
                </a:lnTo>
                <a:lnTo>
                  <a:pt x="2141436" y="1070426"/>
                </a:lnTo>
                <a:lnTo>
                  <a:pt x="2163031" y="1031321"/>
                </a:lnTo>
                <a:lnTo>
                  <a:pt x="2185210" y="992800"/>
                </a:lnTo>
                <a:lnTo>
                  <a:pt x="2208556" y="953695"/>
                </a:lnTo>
                <a:lnTo>
                  <a:pt x="2230152" y="915173"/>
                </a:lnTo>
                <a:lnTo>
                  <a:pt x="2252331" y="955446"/>
                </a:lnTo>
                <a:lnTo>
                  <a:pt x="2274510" y="996302"/>
                </a:lnTo>
                <a:lnTo>
                  <a:pt x="2297272" y="1037158"/>
                </a:lnTo>
                <a:lnTo>
                  <a:pt x="2319451" y="1077430"/>
                </a:lnTo>
                <a:lnTo>
                  <a:pt x="2341630" y="1117702"/>
                </a:lnTo>
                <a:lnTo>
                  <a:pt x="2363809" y="1159142"/>
                </a:lnTo>
                <a:lnTo>
                  <a:pt x="2386572" y="1199414"/>
                </a:lnTo>
                <a:lnTo>
                  <a:pt x="2408751" y="1239103"/>
                </a:lnTo>
                <a:lnTo>
                  <a:pt x="2391241" y="1235017"/>
                </a:lnTo>
                <a:lnTo>
                  <a:pt x="2373148" y="1231515"/>
                </a:lnTo>
                <a:lnTo>
                  <a:pt x="2355054" y="1227430"/>
                </a:lnTo>
                <a:lnTo>
                  <a:pt x="2337545" y="1223928"/>
                </a:lnTo>
                <a:lnTo>
                  <a:pt x="2358556" y="1261282"/>
                </a:lnTo>
                <a:lnTo>
                  <a:pt x="2378400" y="1297468"/>
                </a:lnTo>
                <a:lnTo>
                  <a:pt x="2398828" y="1334822"/>
                </a:lnTo>
                <a:lnTo>
                  <a:pt x="2419256" y="1371593"/>
                </a:lnTo>
                <a:lnTo>
                  <a:pt x="2439684" y="1408947"/>
                </a:lnTo>
                <a:lnTo>
                  <a:pt x="2460696" y="1445717"/>
                </a:lnTo>
                <a:lnTo>
                  <a:pt x="2481124" y="1482487"/>
                </a:lnTo>
                <a:lnTo>
                  <a:pt x="2500968" y="1519841"/>
                </a:lnTo>
                <a:lnTo>
                  <a:pt x="2472953" y="1513421"/>
                </a:lnTo>
                <a:lnTo>
                  <a:pt x="2444354" y="1507585"/>
                </a:lnTo>
                <a:lnTo>
                  <a:pt x="2416338" y="1501164"/>
                </a:lnTo>
                <a:lnTo>
                  <a:pt x="2388323" y="1495328"/>
                </a:lnTo>
                <a:lnTo>
                  <a:pt x="2411085" y="1537351"/>
                </a:lnTo>
                <a:lnTo>
                  <a:pt x="2433848" y="1578207"/>
                </a:lnTo>
                <a:lnTo>
                  <a:pt x="2456610" y="1619647"/>
                </a:lnTo>
                <a:lnTo>
                  <a:pt x="2479373" y="1659919"/>
                </a:lnTo>
                <a:lnTo>
                  <a:pt x="2502136" y="1700775"/>
                </a:lnTo>
                <a:lnTo>
                  <a:pt x="2525482" y="1742214"/>
                </a:lnTo>
                <a:lnTo>
                  <a:pt x="2548245" y="1783654"/>
                </a:lnTo>
                <a:lnTo>
                  <a:pt x="2571007" y="1823926"/>
                </a:lnTo>
                <a:lnTo>
                  <a:pt x="2537739" y="1817506"/>
                </a:lnTo>
                <a:lnTo>
                  <a:pt x="2503887" y="1811086"/>
                </a:lnTo>
                <a:lnTo>
                  <a:pt x="2471202" y="1804082"/>
                </a:lnTo>
                <a:lnTo>
                  <a:pt x="2437350" y="1797078"/>
                </a:lnTo>
                <a:lnTo>
                  <a:pt x="2404081" y="1789491"/>
                </a:lnTo>
                <a:lnTo>
                  <a:pt x="2371397" y="1782487"/>
                </a:lnTo>
                <a:lnTo>
                  <a:pt x="2337545" y="1774899"/>
                </a:lnTo>
                <a:lnTo>
                  <a:pt x="2304276" y="1767312"/>
                </a:lnTo>
                <a:lnTo>
                  <a:pt x="2304276" y="1990268"/>
                </a:lnTo>
                <a:lnTo>
                  <a:pt x="2360891" y="1991436"/>
                </a:lnTo>
                <a:lnTo>
                  <a:pt x="2416922" y="1992019"/>
                </a:lnTo>
                <a:lnTo>
                  <a:pt x="2473536" y="1993770"/>
                </a:lnTo>
                <a:lnTo>
                  <a:pt x="2529568" y="1993770"/>
                </a:lnTo>
                <a:lnTo>
                  <a:pt x="2586182" y="1993770"/>
                </a:lnTo>
                <a:lnTo>
                  <a:pt x="2642797" y="1993770"/>
                </a:lnTo>
                <a:lnTo>
                  <a:pt x="2698244" y="1993187"/>
                </a:lnTo>
                <a:lnTo>
                  <a:pt x="2754859" y="1992019"/>
                </a:lnTo>
                <a:lnTo>
                  <a:pt x="2754859" y="1858946"/>
                </a:lnTo>
                <a:lnTo>
                  <a:pt x="2732680" y="1863615"/>
                </a:lnTo>
                <a:lnTo>
                  <a:pt x="2710501" y="1868284"/>
                </a:lnTo>
                <a:lnTo>
                  <a:pt x="2687738" y="1873537"/>
                </a:lnTo>
                <a:lnTo>
                  <a:pt x="2665559" y="1878206"/>
                </a:lnTo>
                <a:lnTo>
                  <a:pt x="2643381" y="1882292"/>
                </a:lnTo>
                <a:lnTo>
                  <a:pt x="2621202" y="1886961"/>
                </a:lnTo>
                <a:lnTo>
                  <a:pt x="2598439" y="1891047"/>
                </a:lnTo>
                <a:lnTo>
                  <a:pt x="2576260" y="1895716"/>
                </a:lnTo>
                <a:lnTo>
                  <a:pt x="2591435" y="1868284"/>
                </a:lnTo>
                <a:lnTo>
                  <a:pt x="2606610" y="1840852"/>
                </a:lnTo>
                <a:lnTo>
                  <a:pt x="2621785" y="1812837"/>
                </a:lnTo>
                <a:lnTo>
                  <a:pt x="2637544" y="1785405"/>
                </a:lnTo>
                <a:lnTo>
                  <a:pt x="2652719" y="1757973"/>
                </a:lnTo>
                <a:lnTo>
                  <a:pt x="2668478" y="1730541"/>
                </a:lnTo>
                <a:lnTo>
                  <a:pt x="2683653" y="1703109"/>
                </a:lnTo>
                <a:lnTo>
                  <a:pt x="2698828" y="1675678"/>
                </a:lnTo>
                <a:lnTo>
                  <a:pt x="2680151" y="1679763"/>
                </a:lnTo>
                <a:lnTo>
                  <a:pt x="2660890" y="1683265"/>
                </a:lnTo>
                <a:lnTo>
                  <a:pt x="2641630" y="1687351"/>
                </a:lnTo>
                <a:lnTo>
                  <a:pt x="2622953" y="1690853"/>
                </a:lnTo>
                <a:lnTo>
                  <a:pt x="2636377" y="1666923"/>
                </a:lnTo>
                <a:lnTo>
                  <a:pt x="2650384" y="1642409"/>
                </a:lnTo>
                <a:lnTo>
                  <a:pt x="2663809" y="1617312"/>
                </a:lnTo>
                <a:lnTo>
                  <a:pt x="2677816" y="1592798"/>
                </a:lnTo>
                <a:lnTo>
                  <a:pt x="2691240" y="1567701"/>
                </a:lnTo>
                <a:lnTo>
                  <a:pt x="2705248" y="1543188"/>
                </a:lnTo>
                <a:lnTo>
                  <a:pt x="2718672" y="1518674"/>
                </a:lnTo>
                <a:lnTo>
                  <a:pt x="2732680" y="1493577"/>
                </a:lnTo>
                <a:lnTo>
                  <a:pt x="2721007" y="1495911"/>
                </a:lnTo>
                <a:lnTo>
                  <a:pt x="2708750" y="1498830"/>
                </a:lnTo>
                <a:lnTo>
                  <a:pt x="2696493" y="1501164"/>
                </a:lnTo>
                <a:lnTo>
                  <a:pt x="2685404" y="1503499"/>
                </a:lnTo>
                <a:lnTo>
                  <a:pt x="2699995" y="1476651"/>
                </a:lnTo>
                <a:lnTo>
                  <a:pt x="2715170" y="1450386"/>
                </a:lnTo>
                <a:lnTo>
                  <a:pt x="2730345" y="1422954"/>
                </a:lnTo>
                <a:lnTo>
                  <a:pt x="2744937" y="1396106"/>
                </a:lnTo>
                <a:lnTo>
                  <a:pt x="2760112" y="1368674"/>
                </a:lnTo>
                <a:lnTo>
                  <a:pt x="2774703" y="1341826"/>
                </a:lnTo>
                <a:lnTo>
                  <a:pt x="2789878" y="1314394"/>
                </a:lnTo>
                <a:lnTo>
                  <a:pt x="2805053" y="1287546"/>
                </a:lnTo>
                <a:lnTo>
                  <a:pt x="2819645" y="1313811"/>
                </a:lnTo>
                <a:lnTo>
                  <a:pt x="2834820" y="1340659"/>
                </a:lnTo>
                <a:lnTo>
                  <a:pt x="2849995" y="1366340"/>
                </a:lnTo>
                <a:lnTo>
                  <a:pt x="2864586" y="1393188"/>
                </a:lnTo>
                <a:lnTo>
                  <a:pt x="2879761" y="1418869"/>
                </a:lnTo>
                <a:lnTo>
                  <a:pt x="2894353" y="1445717"/>
                </a:lnTo>
                <a:lnTo>
                  <a:pt x="2909528" y="1471398"/>
                </a:lnTo>
                <a:lnTo>
                  <a:pt x="2924703" y="1498246"/>
                </a:lnTo>
                <a:lnTo>
                  <a:pt x="2912446" y="1495911"/>
                </a:lnTo>
                <a:lnTo>
                  <a:pt x="2900189" y="1494160"/>
                </a:lnTo>
                <a:lnTo>
                  <a:pt x="2888516" y="1492410"/>
                </a:lnTo>
                <a:lnTo>
                  <a:pt x="2876259" y="1490075"/>
                </a:lnTo>
                <a:lnTo>
                  <a:pt x="2890267" y="1514005"/>
                </a:lnTo>
                <a:lnTo>
                  <a:pt x="2903691" y="1538518"/>
                </a:lnTo>
                <a:lnTo>
                  <a:pt x="2917699" y="1562448"/>
                </a:lnTo>
                <a:lnTo>
                  <a:pt x="2931123" y="1586378"/>
                </a:lnTo>
                <a:lnTo>
                  <a:pt x="2945131" y="1610308"/>
                </a:lnTo>
                <a:lnTo>
                  <a:pt x="2958555" y="1634822"/>
                </a:lnTo>
                <a:lnTo>
                  <a:pt x="2972563" y="1658168"/>
                </a:lnTo>
                <a:lnTo>
                  <a:pt x="2985987" y="1682681"/>
                </a:lnTo>
                <a:lnTo>
                  <a:pt x="2967310" y="1679763"/>
                </a:lnTo>
                <a:lnTo>
                  <a:pt x="2948049" y="1676845"/>
                </a:lnTo>
                <a:lnTo>
                  <a:pt x="2929956" y="1673343"/>
                </a:lnTo>
                <a:lnTo>
                  <a:pt x="2910695" y="1670425"/>
                </a:lnTo>
                <a:lnTo>
                  <a:pt x="2925870" y="1697273"/>
                </a:lnTo>
                <a:lnTo>
                  <a:pt x="2941045" y="1724121"/>
                </a:lnTo>
                <a:lnTo>
                  <a:pt x="2956804" y="1750386"/>
                </a:lnTo>
                <a:lnTo>
                  <a:pt x="2971979" y="1777234"/>
                </a:lnTo>
                <a:lnTo>
                  <a:pt x="2987154" y="1804666"/>
                </a:lnTo>
                <a:lnTo>
                  <a:pt x="3002329" y="1831514"/>
                </a:lnTo>
                <a:lnTo>
                  <a:pt x="3017504" y="1858362"/>
                </a:lnTo>
                <a:lnTo>
                  <a:pt x="3032679" y="1884627"/>
                </a:lnTo>
                <a:lnTo>
                  <a:pt x="3010500" y="1881125"/>
                </a:lnTo>
                <a:lnTo>
                  <a:pt x="2988322" y="1878206"/>
                </a:lnTo>
                <a:lnTo>
                  <a:pt x="2965559" y="1874121"/>
                </a:lnTo>
                <a:lnTo>
                  <a:pt x="2943380" y="1871202"/>
                </a:lnTo>
                <a:lnTo>
                  <a:pt x="2921785" y="1867117"/>
                </a:lnTo>
                <a:lnTo>
                  <a:pt x="2899606" y="1863615"/>
                </a:lnTo>
                <a:lnTo>
                  <a:pt x="2876259" y="1860113"/>
                </a:lnTo>
                <a:lnTo>
                  <a:pt x="2854664" y="1856611"/>
                </a:lnTo>
                <a:lnTo>
                  <a:pt x="2854664" y="1990268"/>
                </a:lnTo>
                <a:lnTo>
                  <a:pt x="2903691" y="1988517"/>
                </a:lnTo>
                <a:lnTo>
                  <a:pt x="2954469" y="1986183"/>
                </a:lnTo>
                <a:lnTo>
                  <a:pt x="3004664" y="1984432"/>
                </a:lnTo>
                <a:lnTo>
                  <a:pt x="3054275" y="1981514"/>
                </a:lnTo>
                <a:lnTo>
                  <a:pt x="3104469" y="1979179"/>
                </a:lnTo>
                <a:lnTo>
                  <a:pt x="3154080" y="1976261"/>
                </a:lnTo>
                <a:lnTo>
                  <a:pt x="3204274" y="1973342"/>
                </a:lnTo>
                <a:lnTo>
                  <a:pt x="3253885" y="1970424"/>
                </a:lnTo>
                <a:lnTo>
                  <a:pt x="3304080" y="1966338"/>
                </a:lnTo>
                <a:lnTo>
                  <a:pt x="3353690" y="1962837"/>
                </a:lnTo>
                <a:lnTo>
                  <a:pt x="3403885" y="1958751"/>
                </a:lnTo>
                <a:lnTo>
                  <a:pt x="3453496" y="1954665"/>
                </a:lnTo>
                <a:lnTo>
                  <a:pt x="3503690" y="1950580"/>
                </a:lnTo>
                <a:lnTo>
                  <a:pt x="3553301" y="1945911"/>
                </a:lnTo>
                <a:lnTo>
                  <a:pt x="3603495" y="1941241"/>
                </a:lnTo>
                <a:lnTo>
                  <a:pt x="3653106" y="1935988"/>
                </a:lnTo>
                <a:lnTo>
                  <a:pt x="3653106" y="1714199"/>
                </a:lnTo>
                <a:lnTo>
                  <a:pt x="3620421" y="1724121"/>
                </a:lnTo>
                <a:lnTo>
                  <a:pt x="3586569" y="1732876"/>
                </a:lnTo>
                <a:lnTo>
                  <a:pt x="3553301" y="1742798"/>
                </a:lnTo>
                <a:lnTo>
                  <a:pt x="3520616" y="1752720"/>
                </a:lnTo>
                <a:lnTo>
                  <a:pt x="3486764" y="1762059"/>
                </a:lnTo>
                <a:lnTo>
                  <a:pt x="3453496" y="1771981"/>
                </a:lnTo>
                <a:lnTo>
                  <a:pt x="3419644" y="1781319"/>
                </a:lnTo>
                <a:lnTo>
                  <a:pt x="3386959" y="1790074"/>
                </a:lnTo>
                <a:lnTo>
                  <a:pt x="3409721" y="1747467"/>
                </a:lnTo>
                <a:lnTo>
                  <a:pt x="3433067" y="1704860"/>
                </a:lnTo>
                <a:lnTo>
                  <a:pt x="3455830" y="1662254"/>
                </a:lnTo>
                <a:lnTo>
                  <a:pt x="3478593" y="1619647"/>
                </a:lnTo>
                <a:lnTo>
                  <a:pt x="3501356" y="1577040"/>
                </a:lnTo>
                <a:lnTo>
                  <a:pt x="3524118" y="1533265"/>
                </a:lnTo>
                <a:lnTo>
                  <a:pt x="3546297" y="1490659"/>
                </a:lnTo>
                <a:lnTo>
                  <a:pt x="3569060" y="1448052"/>
                </a:lnTo>
                <a:lnTo>
                  <a:pt x="3541044" y="1455639"/>
                </a:lnTo>
                <a:lnTo>
                  <a:pt x="3513029" y="1463810"/>
                </a:lnTo>
                <a:lnTo>
                  <a:pt x="3484430" y="1472565"/>
                </a:lnTo>
                <a:lnTo>
                  <a:pt x="3456414" y="1480153"/>
                </a:lnTo>
                <a:lnTo>
                  <a:pt x="3476842" y="1441631"/>
                </a:lnTo>
                <a:lnTo>
                  <a:pt x="3497854" y="1403110"/>
                </a:lnTo>
                <a:lnTo>
                  <a:pt x="3517114" y="1364589"/>
                </a:lnTo>
                <a:lnTo>
                  <a:pt x="3538126" y="1326651"/>
                </a:lnTo>
                <a:lnTo>
                  <a:pt x="3558554" y="1287546"/>
                </a:lnTo>
                <a:lnTo>
                  <a:pt x="3578982" y="1249608"/>
                </a:lnTo>
                <a:lnTo>
                  <a:pt x="3599410" y="1210503"/>
                </a:lnTo>
                <a:lnTo>
                  <a:pt x="3620421" y="1171982"/>
                </a:lnTo>
                <a:lnTo>
                  <a:pt x="3601744" y="1177235"/>
                </a:lnTo>
                <a:lnTo>
                  <a:pt x="3584235" y="1182488"/>
                </a:lnTo>
                <a:lnTo>
                  <a:pt x="3566725" y="1187741"/>
                </a:lnTo>
                <a:lnTo>
                  <a:pt x="3548632" y="1192994"/>
                </a:lnTo>
                <a:lnTo>
                  <a:pt x="3571394" y="1151554"/>
                </a:lnTo>
                <a:lnTo>
                  <a:pt x="3593573" y="1108364"/>
                </a:lnTo>
                <a:lnTo>
                  <a:pt x="3615752" y="1066924"/>
                </a:lnTo>
                <a:lnTo>
                  <a:pt x="3637931" y="1024901"/>
                </a:lnTo>
                <a:lnTo>
                  <a:pt x="3660694" y="982878"/>
                </a:lnTo>
                <a:lnTo>
                  <a:pt x="3682873" y="940271"/>
                </a:lnTo>
                <a:lnTo>
                  <a:pt x="3705052" y="898247"/>
                </a:lnTo>
                <a:lnTo>
                  <a:pt x="3727814" y="856224"/>
                </a:lnTo>
                <a:lnTo>
                  <a:pt x="3749993" y="893578"/>
                </a:lnTo>
                <a:lnTo>
                  <a:pt x="3772172" y="930932"/>
                </a:lnTo>
                <a:lnTo>
                  <a:pt x="3793767" y="968286"/>
                </a:lnTo>
                <a:lnTo>
                  <a:pt x="3817114" y="1005640"/>
                </a:lnTo>
                <a:lnTo>
                  <a:pt x="3838709" y="1042994"/>
                </a:lnTo>
                <a:lnTo>
                  <a:pt x="3860888" y="1080348"/>
                </a:lnTo>
                <a:lnTo>
                  <a:pt x="3883067" y="1117702"/>
                </a:lnTo>
                <a:lnTo>
                  <a:pt x="3905829" y="1154472"/>
                </a:lnTo>
                <a:lnTo>
                  <a:pt x="3887736" y="1153305"/>
                </a:lnTo>
                <a:lnTo>
                  <a:pt x="3870226" y="1152138"/>
                </a:lnTo>
                <a:lnTo>
                  <a:pt x="3852717" y="1150387"/>
                </a:lnTo>
                <a:lnTo>
                  <a:pt x="3834623" y="1149220"/>
                </a:lnTo>
                <a:lnTo>
                  <a:pt x="3855051" y="1183072"/>
                </a:lnTo>
                <a:lnTo>
                  <a:pt x="3875479" y="1217507"/>
                </a:lnTo>
                <a:lnTo>
                  <a:pt x="3895907" y="1251943"/>
                </a:lnTo>
                <a:lnTo>
                  <a:pt x="3916919" y="1285212"/>
                </a:lnTo>
                <a:lnTo>
                  <a:pt x="3937347" y="1319647"/>
                </a:lnTo>
                <a:lnTo>
                  <a:pt x="3957191" y="1354083"/>
                </a:lnTo>
                <a:lnTo>
                  <a:pt x="3977619" y="1387935"/>
                </a:lnTo>
                <a:lnTo>
                  <a:pt x="3998047" y="1421787"/>
                </a:lnTo>
                <a:lnTo>
                  <a:pt x="3970032" y="1419452"/>
                </a:lnTo>
                <a:lnTo>
                  <a:pt x="3942016" y="1418285"/>
                </a:lnTo>
                <a:lnTo>
                  <a:pt x="3913417" y="1415951"/>
                </a:lnTo>
                <a:lnTo>
                  <a:pt x="3885401" y="1413616"/>
                </a:lnTo>
                <a:lnTo>
                  <a:pt x="3908164" y="1451554"/>
                </a:lnTo>
                <a:lnTo>
                  <a:pt x="3930927" y="1490075"/>
                </a:lnTo>
                <a:lnTo>
                  <a:pt x="3954273" y="1528013"/>
                </a:lnTo>
                <a:lnTo>
                  <a:pt x="3975868" y="1565950"/>
                </a:lnTo>
                <a:lnTo>
                  <a:pt x="3999215" y="1603304"/>
                </a:lnTo>
                <a:lnTo>
                  <a:pt x="4021977" y="1641826"/>
                </a:lnTo>
                <a:lnTo>
                  <a:pt x="4044740" y="1679763"/>
                </a:lnTo>
                <a:lnTo>
                  <a:pt x="4067502" y="1717117"/>
                </a:lnTo>
                <a:lnTo>
                  <a:pt x="4034818" y="1715366"/>
                </a:lnTo>
                <a:lnTo>
                  <a:pt x="4001549" y="1713032"/>
                </a:lnTo>
                <a:lnTo>
                  <a:pt x="3967697" y="1710697"/>
                </a:lnTo>
                <a:lnTo>
                  <a:pt x="3935012" y="1707779"/>
                </a:lnTo>
                <a:lnTo>
                  <a:pt x="3901160" y="1705444"/>
                </a:lnTo>
                <a:lnTo>
                  <a:pt x="3867892" y="1703109"/>
                </a:lnTo>
                <a:lnTo>
                  <a:pt x="3835207" y="1700191"/>
                </a:lnTo>
                <a:lnTo>
                  <a:pt x="3801355" y="1697857"/>
                </a:lnTo>
                <a:lnTo>
                  <a:pt x="3801355" y="1919646"/>
                </a:lnTo>
                <a:lnTo>
                  <a:pt x="3857970" y="1913809"/>
                </a:lnTo>
                <a:lnTo>
                  <a:pt x="3914584" y="1906806"/>
                </a:lnTo>
                <a:lnTo>
                  <a:pt x="3970615" y="1899802"/>
                </a:lnTo>
                <a:lnTo>
                  <a:pt x="4026646" y="1892214"/>
                </a:lnTo>
                <a:lnTo>
                  <a:pt x="4082677" y="1885794"/>
                </a:lnTo>
                <a:lnTo>
                  <a:pt x="4139292" y="1878206"/>
                </a:lnTo>
                <a:lnTo>
                  <a:pt x="4195323" y="1870035"/>
                </a:lnTo>
                <a:lnTo>
                  <a:pt x="4251938" y="1861864"/>
                </a:lnTo>
                <a:lnTo>
                  <a:pt x="4251938" y="1728207"/>
                </a:lnTo>
                <a:lnTo>
                  <a:pt x="4229759" y="1736378"/>
                </a:lnTo>
                <a:lnTo>
                  <a:pt x="4206996" y="1743965"/>
                </a:lnTo>
                <a:lnTo>
                  <a:pt x="4184817" y="1751553"/>
                </a:lnTo>
                <a:lnTo>
                  <a:pt x="4162638" y="1759140"/>
                </a:lnTo>
                <a:lnTo>
                  <a:pt x="4140459" y="1765561"/>
                </a:lnTo>
                <a:lnTo>
                  <a:pt x="4117697" y="1773732"/>
                </a:lnTo>
                <a:lnTo>
                  <a:pt x="4095518" y="1781319"/>
                </a:lnTo>
                <a:lnTo>
                  <a:pt x="4073923" y="1787740"/>
                </a:lnTo>
                <a:lnTo>
                  <a:pt x="4089098" y="1759140"/>
                </a:lnTo>
                <a:lnTo>
                  <a:pt x="4104272" y="1729374"/>
                </a:lnTo>
                <a:lnTo>
                  <a:pt x="4119448" y="1700191"/>
                </a:lnTo>
                <a:lnTo>
                  <a:pt x="4134623" y="1670425"/>
                </a:lnTo>
                <a:lnTo>
                  <a:pt x="4149798" y="1640658"/>
                </a:lnTo>
                <a:lnTo>
                  <a:pt x="4164973" y="1612059"/>
                </a:lnTo>
                <a:lnTo>
                  <a:pt x="4180148" y="1582293"/>
                </a:lnTo>
                <a:lnTo>
                  <a:pt x="4195323" y="1552526"/>
                </a:lnTo>
                <a:lnTo>
                  <a:pt x="4177230" y="1558946"/>
                </a:lnTo>
                <a:lnTo>
                  <a:pt x="4157969" y="1565367"/>
                </a:lnTo>
                <a:lnTo>
                  <a:pt x="4139292" y="1571203"/>
                </a:lnTo>
                <a:lnTo>
                  <a:pt x="4120031" y="1577623"/>
                </a:lnTo>
                <a:lnTo>
                  <a:pt x="4134039" y="1551359"/>
                </a:lnTo>
                <a:lnTo>
                  <a:pt x="4147463" y="1525094"/>
                </a:lnTo>
                <a:lnTo>
                  <a:pt x="4161471" y="1498246"/>
                </a:lnTo>
                <a:lnTo>
                  <a:pt x="4174895" y="1472565"/>
                </a:lnTo>
                <a:lnTo>
                  <a:pt x="4188903" y="1445717"/>
                </a:lnTo>
                <a:lnTo>
                  <a:pt x="4202327" y="1418869"/>
                </a:lnTo>
                <a:lnTo>
                  <a:pt x="4216335" y="1393188"/>
                </a:lnTo>
                <a:lnTo>
                  <a:pt x="4229759" y="1366340"/>
                </a:lnTo>
                <a:lnTo>
                  <a:pt x="4217502" y="1369842"/>
                </a:lnTo>
                <a:lnTo>
                  <a:pt x="4206413" y="1373927"/>
                </a:lnTo>
                <a:lnTo>
                  <a:pt x="4194156" y="1378597"/>
                </a:lnTo>
                <a:lnTo>
                  <a:pt x="4181899" y="1382098"/>
                </a:lnTo>
                <a:lnTo>
                  <a:pt x="4197074" y="1353499"/>
                </a:lnTo>
                <a:lnTo>
                  <a:pt x="4212249" y="1324316"/>
                </a:lnTo>
                <a:lnTo>
                  <a:pt x="4226841" y="1295134"/>
                </a:lnTo>
                <a:lnTo>
                  <a:pt x="4242016" y="1267118"/>
                </a:lnTo>
                <a:lnTo>
                  <a:pt x="4257191" y="1237935"/>
                </a:lnTo>
                <a:lnTo>
                  <a:pt x="4271782" y="1209336"/>
                </a:lnTo>
                <a:lnTo>
                  <a:pt x="4286958" y="1180153"/>
                </a:lnTo>
                <a:lnTo>
                  <a:pt x="4301548" y="1151554"/>
                </a:lnTo>
                <a:lnTo>
                  <a:pt x="4316724" y="1175484"/>
                </a:lnTo>
                <a:lnTo>
                  <a:pt x="4331899" y="1199998"/>
                </a:lnTo>
                <a:lnTo>
                  <a:pt x="4346490" y="1225095"/>
                </a:lnTo>
                <a:lnTo>
                  <a:pt x="4361665" y="1249608"/>
                </a:lnTo>
                <a:lnTo>
                  <a:pt x="4376840" y="1274122"/>
                </a:lnTo>
                <a:lnTo>
                  <a:pt x="4391432" y="1298636"/>
                </a:lnTo>
                <a:lnTo>
                  <a:pt x="4406607" y="1323149"/>
                </a:lnTo>
                <a:lnTo>
                  <a:pt x="4421199" y="1347079"/>
                </a:lnTo>
                <a:lnTo>
                  <a:pt x="4409525" y="1347079"/>
                </a:lnTo>
                <a:lnTo>
                  <a:pt x="4397268" y="1346495"/>
                </a:lnTo>
                <a:lnTo>
                  <a:pt x="4386179" y="1345912"/>
                </a:lnTo>
                <a:lnTo>
                  <a:pt x="4373922" y="1344744"/>
                </a:lnTo>
                <a:lnTo>
                  <a:pt x="4387346" y="1368091"/>
                </a:lnTo>
                <a:lnTo>
                  <a:pt x="4401354" y="1389686"/>
                </a:lnTo>
                <a:lnTo>
                  <a:pt x="4414778" y="1413032"/>
                </a:lnTo>
                <a:lnTo>
                  <a:pt x="4428786" y="1435211"/>
                </a:lnTo>
                <a:lnTo>
                  <a:pt x="4442210" y="1457974"/>
                </a:lnTo>
                <a:lnTo>
                  <a:pt x="4456217" y="1480153"/>
                </a:lnTo>
                <a:lnTo>
                  <a:pt x="4469642" y="1502915"/>
                </a:lnTo>
                <a:lnTo>
                  <a:pt x="4483650" y="1525094"/>
                </a:lnTo>
                <a:lnTo>
                  <a:pt x="4464389" y="1523927"/>
                </a:lnTo>
                <a:lnTo>
                  <a:pt x="4445712" y="1523343"/>
                </a:lnTo>
                <a:lnTo>
                  <a:pt x="4426451" y="1522760"/>
                </a:lnTo>
                <a:lnTo>
                  <a:pt x="4407191" y="1521592"/>
                </a:lnTo>
                <a:lnTo>
                  <a:pt x="4422366" y="1547273"/>
                </a:lnTo>
                <a:lnTo>
                  <a:pt x="4438708" y="1572370"/>
                </a:lnTo>
                <a:lnTo>
                  <a:pt x="4453883" y="1596300"/>
                </a:lnTo>
                <a:lnTo>
                  <a:pt x="4469058" y="1621981"/>
                </a:lnTo>
                <a:lnTo>
                  <a:pt x="4484233" y="1647078"/>
                </a:lnTo>
                <a:lnTo>
                  <a:pt x="4499408" y="1672176"/>
                </a:lnTo>
                <a:lnTo>
                  <a:pt x="4514584" y="1697273"/>
                </a:lnTo>
                <a:lnTo>
                  <a:pt x="4530342" y="1721786"/>
                </a:lnTo>
                <a:lnTo>
                  <a:pt x="4508163" y="1720619"/>
                </a:lnTo>
                <a:lnTo>
                  <a:pt x="4485984" y="1720035"/>
                </a:lnTo>
                <a:lnTo>
                  <a:pt x="4463221" y="1719452"/>
                </a:lnTo>
                <a:lnTo>
                  <a:pt x="4441042" y="1718285"/>
                </a:lnTo>
                <a:lnTo>
                  <a:pt x="4418864" y="1717117"/>
                </a:lnTo>
                <a:lnTo>
                  <a:pt x="4396101" y="1716534"/>
                </a:lnTo>
                <a:lnTo>
                  <a:pt x="4373922" y="1715366"/>
                </a:lnTo>
                <a:lnTo>
                  <a:pt x="4351743" y="1714199"/>
                </a:lnTo>
                <a:lnTo>
                  <a:pt x="4351743" y="1847273"/>
                </a:lnTo>
                <a:lnTo>
                  <a:pt x="4397268" y="1840852"/>
                </a:lnTo>
                <a:lnTo>
                  <a:pt x="4443377" y="1833848"/>
                </a:lnTo>
                <a:lnTo>
                  <a:pt x="4488902" y="1826845"/>
                </a:lnTo>
                <a:lnTo>
                  <a:pt x="4533844" y="1819841"/>
                </a:lnTo>
                <a:lnTo>
                  <a:pt x="4579369" y="1812253"/>
                </a:lnTo>
                <a:lnTo>
                  <a:pt x="4625478" y="1804666"/>
                </a:lnTo>
                <a:lnTo>
                  <a:pt x="4671003" y="1797662"/>
                </a:lnTo>
                <a:lnTo>
                  <a:pt x="4716528" y="1790074"/>
                </a:lnTo>
                <a:lnTo>
                  <a:pt x="4716528" y="1704860"/>
                </a:lnTo>
                <a:lnTo>
                  <a:pt x="4691431" y="1714199"/>
                </a:lnTo>
                <a:lnTo>
                  <a:pt x="4666334" y="1722954"/>
                </a:lnTo>
                <a:lnTo>
                  <a:pt x="4641236" y="1732292"/>
                </a:lnTo>
                <a:lnTo>
                  <a:pt x="4615556" y="1740463"/>
                </a:lnTo>
                <a:lnTo>
                  <a:pt x="4624311" y="1724121"/>
                </a:lnTo>
                <a:lnTo>
                  <a:pt x="4633065" y="1707195"/>
                </a:lnTo>
                <a:lnTo>
                  <a:pt x="4641821" y="1690269"/>
                </a:lnTo>
                <a:lnTo>
                  <a:pt x="4650575" y="1673343"/>
                </a:lnTo>
                <a:lnTo>
                  <a:pt x="4658746" y="1655833"/>
                </a:lnTo>
                <a:lnTo>
                  <a:pt x="4668085" y="1639491"/>
                </a:lnTo>
                <a:lnTo>
                  <a:pt x="4676256" y="1622565"/>
                </a:lnTo>
                <a:lnTo>
                  <a:pt x="4685011" y="1605639"/>
                </a:lnTo>
                <a:lnTo>
                  <a:pt x="4673922" y="1609724"/>
                </a:lnTo>
                <a:lnTo>
                  <a:pt x="4663415" y="1613226"/>
                </a:lnTo>
                <a:lnTo>
                  <a:pt x="4652910" y="1617312"/>
                </a:lnTo>
                <a:lnTo>
                  <a:pt x="4641821" y="1620814"/>
                </a:lnTo>
                <a:lnTo>
                  <a:pt x="4649992" y="1605639"/>
                </a:lnTo>
                <a:lnTo>
                  <a:pt x="4657579" y="1590464"/>
                </a:lnTo>
                <a:lnTo>
                  <a:pt x="4665751" y="1575872"/>
                </a:lnTo>
                <a:lnTo>
                  <a:pt x="4673338" y="1560697"/>
                </a:lnTo>
                <a:lnTo>
                  <a:pt x="4680926" y="1545522"/>
                </a:lnTo>
                <a:lnTo>
                  <a:pt x="4688513" y="1530347"/>
                </a:lnTo>
                <a:lnTo>
                  <a:pt x="4696101" y="1515172"/>
                </a:lnTo>
                <a:lnTo>
                  <a:pt x="4704855" y="1499997"/>
                </a:lnTo>
                <a:lnTo>
                  <a:pt x="4697851" y="1501748"/>
                </a:lnTo>
                <a:lnTo>
                  <a:pt x="4690847" y="1504083"/>
                </a:lnTo>
                <a:lnTo>
                  <a:pt x="4683843" y="1507585"/>
                </a:lnTo>
                <a:lnTo>
                  <a:pt x="4677424" y="1509919"/>
                </a:lnTo>
                <a:lnTo>
                  <a:pt x="4685595" y="1492993"/>
                </a:lnTo>
                <a:lnTo>
                  <a:pt x="4693766" y="1476067"/>
                </a:lnTo>
                <a:lnTo>
                  <a:pt x="4703105" y="1460308"/>
                </a:lnTo>
                <a:lnTo>
                  <a:pt x="4711276" y="1443382"/>
                </a:lnTo>
                <a:lnTo>
                  <a:pt x="4720031" y="1426456"/>
                </a:lnTo>
                <a:lnTo>
                  <a:pt x="4728202" y="1410698"/>
                </a:lnTo>
                <a:lnTo>
                  <a:pt x="4736373" y="1393772"/>
                </a:lnTo>
                <a:lnTo>
                  <a:pt x="4745127" y="1376846"/>
                </a:lnTo>
                <a:lnTo>
                  <a:pt x="4761470" y="1404277"/>
                </a:lnTo>
                <a:lnTo>
                  <a:pt x="4778979" y="1431709"/>
                </a:lnTo>
                <a:lnTo>
                  <a:pt x="4795905" y="1459141"/>
                </a:lnTo>
                <a:lnTo>
                  <a:pt x="4812832" y="1486573"/>
                </a:lnTo>
                <a:lnTo>
                  <a:pt x="4805828" y="1486573"/>
                </a:lnTo>
                <a:lnTo>
                  <a:pt x="4798824" y="1486573"/>
                </a:lnTo>
                <a:lnTo>
                  <a:pt x="4792404" y="1485989"/>
                </a:lnTo>
                <a:lnTo>
                  <a:pt x="4785984" y="1485989"/>
                </a:lnTo>
                <a:lnTo>
                  <a:pt x="4801159" y="1511087"/>
                </a:lnTo>
                <a:lnTo>
                  <a:pt x="4816334" y="1536184"/>
                </a:lnTo>
                <a:lnTo>
                  <a:pt x="4832676" y="1561281"/>
                </a:lnTo>
                <a:lnTo>
                  <a:pt x="4847851" y="1586378"/>
                </a:lnTo>
                <a:lnTo>
                  <a:pt x="4837345" y="1586378"/>
                </a:lnTo>
                <a:lnTo>
                  <a:pt x="4826256" y="1585795"/>
                </a:lnTo>
                <a:lnTo>
                  <a:pt x="4815750" y="1585795"/>
                </a:lnTo>
                <a:lnTo>
                  <a:pt x="4805244" y="1585795"/>
                </a:lnTo>
                <a:lnTo>
                  <a:pt x="4822754" y="1613226"/>
                </a:lnTo>
                <a:lnTo>
                  <a:pt x="4839680" y="1641826"/>
                </a:lnTo>
                <a:lnTo>
                  <a:pt x="4857189" y="1669841"/>
                </a:lnTo>
                <a:lnTo>
                  <a:pt x="4874699" y="1697857"/>
                </a:lnTo>
                <a:lnTo>
                  <a:pt x="4849602" y="1697273"/>
                </a:lnTo>
                <a:lnTo>
                  <a:pt x="4823338" y="1696689"/>
                </a:lnTo>
                <a:lnTo>
                  <a:pt x="4798240" y="1695522"/>
                </a:lnTo>
                <a:lnTo>
                  <a:pt x="4773143" y="1694938"/>
                </a:lnTo>
                <a:lnTo>
                  <a:pt x="4773143" y="1780152"/>
                </a:lnTo>
                <a:lnTo>
                  <a:pt x="4820419" y="1772565"/>
                </a:lnTo>
                <a:lnTo>
                  <a:pt x="4867695" y="1764393"/>
                </a:lnTo>
                <a:lnTo>
                  <a:pt x="4914971" y="1756806"/>
                </a:lnTo>
                <a:lnTo>
                  <a:pt x="4962248" y="1748051"/>
                </a:lnTo>
                <a:lnTo>
                  <a:pt x="5008356" y="1739880"/>
                </a:lnTo>
                <a:lnTo>
                  <a:pt x="5055633" y="1731709"/>
                </a:lnTo>
                <a:lnTo>
                  <a:pt x="5102909" y="1722954"/>
                </a:lnTo>
                <a:lnTo>
                  <a:pt x="5150185" y="1714199"/>
                </a:lnTo>
                <a:lnTo>
                  <a:pt x="5150185" y="1492410"/>
                </a:lnTo>
                <a:lnTo>
                  <a:pt x="5116917" y="1505250"/>
                </a:lnTo>
                <a:lnTo>
                  <a:pt x="5084232" y="1517507"/>
                </a:lnTo>
                <a:lnTo>
                  <a:pt x="5050380" y="1529764"/>
                </a:lnTo>
                <a:lnTo>
                  <a:pt x="5017112" y="1542604"/>
                </a:lnTo>
                <a:lnTo>
                  <a:pt x="4984427" y="1554861"/>
                </a:lnTo>
                <a:lnTo>
                  <a:pt x="4950574" y="1567118"/>
                </a:lnTo>
                <a:lnTo>
                  <a:pt x="4917306" y="1578791"/>
                </a:lnTo>
                <a:lnTo>
                  <a:pt x="4884621" y="1591047"/>
                </a:lnTo>
                <a:lnTo>
                  <a:pt x="4907384" y="1547273"/>
                </a:lnTo>
                <a:lnTo>
                  <a:pt x="4929563" y="1501748"/>
                </a:lnTo>
                <a:lnTo>
                  <a:pt x="4952325" y="1456806"/>
                </a:lnTo>
                <a:lnTo>
                  <a:pt x="4975088" y="1411865"/>
                </a:lnTo>
                <a:lnTo>
                  <a:pt x="4997851" y="1368091"/>
                </a:lnTo>
                <a:lnTo>
                  <a:pt x="5020614" y="1323149"/>
                </a:lnTo>
                <a:lnTo>
                  <a:pt x="5043960" y="1277624"/>
                </a:lnTo>
                <a:lnTo>
                  <a:pt x="5066723" y="1232682"/>
                </a:lnTo>
                <a:lnTo>
                  <a:pt x="5038123" y="1243772"/>
                </a:lnTo>
                <a:lnTo>
                  <a:pt x="5010108" y="1254278"/>
                </a:lnTo>
                <a:lnTo>
                  <a:pt x="4982092" y="1264784"/>
                </a:lnTo>
                <a:lnTo>
                  <a:pt x="4953493" y="1274706"/>
                </a:lnTo>
                <a:lnTo>
                  <a:pt x="4974505" y="1235017"/>
                </a:lnTo>
                <a:lnTo>
                  <a:pt x="4994349" y="1194745"/>
                </a:lnTo>
                <a:lnTo>
                  <a:pt x="5014777" y="1154472"/>
                </a:lnTo>
                <a:lnTo>
                  <a:pt x="5035205" y="1114200"/>
                </a:lnTo>
                <a:lnTo>
                  <a:pt x="5055633" y="1074512"/>
                </a:lnTo>
                <a:lnTo>
                  <a:pt x="5076644" y="1033656"/>
                </a:lnTo>
                <a:lnTo>
                  <a:pt x="5097073" y="993383"/>
                </a:lnTo>
                <a:lnTo>
                  <a:pt x="5116917" y="953111"/>
                </a:lnTo>
                <a:lnTo>
                  <a:pt x="5099407" y="960115"/>
                </a:lnTo>
                <a:lnTo>
                  <a:pt x="5081898" y="966535"/>
                </a:lnTo>
                <a:lnTo>
                  <a:pt x="5063221" y="973539"/>
                </a:lnTo>
                <a:lnTo>
                  <a:pt x="5045710" y="979959"/>
                </a:lnTo>
                <a:lnTo>
                  <a:pt x="5067890" y="936185"/>
                </a:lnTo>
                <a:lnTo>
                  <a:pt x="5090652" y="891827"/>
                </a:lnTo>
                <a:lnTo>
                  <a:pt x="5112831" y="848637"/>
                </a:lnTo>
                <a:lnTo>
                  <a:pt x="5135010" y="804279"/>
                </a:lnTo>
                <a:lnTo>
                  <a:pt x="5157189" y="759921"/>
                </a:lnTo>
                <a:lnTo>
                  <a:pt x="5179952" y="716730"/>
                </a:lnTo>
                <a:lnTo>
                  <a:pt x="5202131" y="672372"/>
                </a:lnTo>
                <a:lnTo>
                  <a:pt x="5224309" y="628014"/>
                </a:lnTo>
                <a:lnTo>
                  <a:pt x="5247072" y="664201"/>
                </a:lnTo>
                <a:lnTo>
                  <a:pt x="5269251" y="699804"/>
                </a:lnTo>
                <a:lnTo>
                  <a:pt x="5291430" y="735991"/>
                </a:lnTo>
                <a:lnTo>
                  <a:pt x="5313609" y="771594"/>
                </a:lnTo>
                <a:lnTo>
                  <a:pt x="5336371" y="807197"/>
                </a:lnTo>
                <a:lnTo>
                  <a:pt x="5358550" y="842800"/>
                </a:lnTo>
                <a:lnTo>
                  <a:pt x="5380729" y="878403"/>
                </a:lnTo>
                <a:lnTo>
                  <a:pt x="5402325" y="914006"/>
                </a:lnTo>
                <a:lnTo>
                  <a:pt x="5384815" y="914006"/>
                </a:lnTo>
                <a:lnTo>
                  <a:pt x="5367306" y="914006"/>
                </a:lnTo>
                <a:lnTo>
                  <a:pt x="5349212" y="913422"/>
                </a:lnTo>
                <a:lnTo>
                  <a:pt x="5331702" y="913422"/>
                </a:lnTo>
                <a:lnTo>
                  <a:pt x="5352131" y="946107"/>
                </a:lnTo>
                <a:lnTo>
                  <a:pt x="5373142" y="978792"/>
                </a:lnTo>
                <a:lnTo>
                  <a:pt x="5393570" y="1012060"/>
                </a:lnTo>
                <a:lnTo>
                  <a:pt x="5413998" y="1044745"/>
                </a:lnTo>
                <a:lnTo>
                  <a:pt x="5433842" y="1077430"/>
                </a:lnTo>
                <a:lnTo>
                  <a:pt x="5454270" y="1110115"/>
                </a:lnTo>
                <a:lnTo>
                  <a:pt x="5474698" y="1142799"/>
                </a:lnTo>
                <a:lnTo>
                  <a:pt x="5495710" y="1174900"/>
                </a:lnTo>
                <a:lnTo>
                  <a:pt x="5467110" y="1174900"/>
                </a:lnTo>
                <a:lnTo>
                  <a:pt x="5439095" y="1174900"/>
                </a:lnTo>
                <a:lnTo>
                  <a:pt x="5411080" y="1174900"/>
                </a:lnTo>
                <a:lnTo>
                  <a:pt x="5381897" y="1174900"/>
                </a:lnTo>
                <a:lnTo>
                  <a:pt x="5404659" y="1211671"/>
                </a:lnTo>
                <a:lnTo>
                  <a:pt x="5428005" y="1247274"/>
                </a:lnTo>
                <a:lnTo>
                  <a:pt x="5450768" y="1284044"/>
                </a:lnTo>
                <a:lnTo>
                  <a:pt x="5473531" y="1320815"/>
                </a:lnTo>
                <a:lnTo>
                  <a:pt x="5496293" y="1357001"/>
                </a:lnTo>
                <a:lnTo>
                  <a:pt x="5519056" y="1393772"/>
                </a:lnTo>
                <a:lnTo>
                  <a:pt x="5541819" y="1429375"/>
                </a:lnTo>
                <a:lnTo>
                  <a:pt x="5565165" y="1466145"/>
                </a:lnTo>
                <a:lnTo>
                  <a:pt x="5531313" y="1466145"/>
                </a:lnTo>
                <a:lnTo>
                  <a:pt x="5498628" y="1466145"/>
                </a:lnTo>
                <a:lnTo>
                  <a:pt x="5464776" y="1466145"/>
                </a:lnTo>
                <a:lnTo>
                  <a:pt x="5431507" y="1465561"/>
                </a:lnTo>
                <a:lnTo>
                  <a:pt x="5398823" y="1465561"/>
                </a:lnTo>
                <a:lnTo>
                  <a:pt x="5364971" y="1465561"/>
                </a:lnTo>
                <a:lnTo>
                  <a:pt x="5331702" y="1465561"/>
                </a:lnTo>
                <a:lnTo>
                  <a:pt x="5299018" y="1464394"/>
                </a:lnTo>
                <a:lnTo>
                  <a:pt x="5299018" y="1687351"/>
                </a:lnTo>
                <a:lnTo>
                  <a:pt x="5355048" y="1676845"/>
                </a:lnTo>
                <a:lnTo>
                  <a:pt x="5411080" y="1665755"/>
                </a:lnTo>
                <a:lnTo>
                  <a:pt x="5467110" y="1655250"/>
                </a:lnTo>
                <a:lnTo>
                  <a:pt x="5523725" y="1644744"/>
                </a:lnTo>
                <a:lnTo>
                  <a:pt x="5580340" y="1633654"/>
                </a:lnTo>
                <a:lnTo>
                  <a:pt x="5636371" y="1622565"/>
                </a:lnTo>
                <a:lnTo>
                  <a:pt x="5692986" y="1612059"/>
                </a:lnTo>
                <a:lnTo>
                  <a:pt x="5749016" y="1600970"/>
                </a:lnTo>
                <a:lnTo>
                  <a:pt x="5749016" y="1467896"/>
                </a:lnTo>
                <a:lnTo>
                  <a:pt x="5727421" y="1476067"/>
                </a:lnTo>
                <a:lnTo>
                  <a:pt x="5704075" y="1484238"/>
                </a:lnTo>
                <a:lnTo>
                  <a:pt x="5682480" y="1493577"/>
                </a:lnTo>
                <a:lnTo>
                  <a:pt x="5660301" y="1501748"/>
                </a:lnTo>
                <a:lnTo>
                  <a:pt x="5637539" y="1511087"/>
                </a:lnTo>
                <a:lnTo>
                  <a:pt x="5615359" y="1519841"/>
                </a:lnTo>
                <a:lnTo>
                  <a:pt x="5593180" y="1528013"/>
                </a:lnTo>
                <a:lnTo>
                  <a:pt x="5570418" y="1537351"/>
                </a:lnTo>
                <a:lnTo>
                  <a:pt x="5586176" y="1506417"/>
                </a:lnTo>
                <a:lnTo>
                  <a:pt x="5601351" y="1476067"/>
                </a:lnTo>
                <a:lnTo>
                  <a:pt x="5616526" y="1445717"/>
                </a:lnTo>
                <a:lnTo>
                  <a:pt x="5631702" y="1415951"/>
                </a:lnTo>
                <a:lnTo>
                  <a:pt x="5647460" y="1385600"/>
                </a:lnTo>
                <a:lnTo>
                  <a:pt x="5662635" y="1354667"/>
                </a:lnTo>
                <a:lnTo>
                  <a:pt x="5677810" y="1324316"/>
                </a:lnTo>
                <a:lnTo>
                  <a:pt x="5692986" y="1293966"/>
                </a:lnTo>
                <a:lnTo>
                  <a:pt x="5673725" y="1301554"/>
                </a:lnTo>
                <a:lnTo>
                  <a:pt x="5655048" y="1309141"/>
                </a:lnTo>
                <a:lnTo>
                  <a:pt x="5635787" y="1316145"/>
                </a:lnTo>
                <a:lnTo>
                  <a:pt x="5617694" y="1323733"/>
                </a:lnTo>
                <a:lnTo>
                  <a:pt x="5631118" y="1296301"/>
                </a:lnTo>
                <a:lnTo>
                  <a:pt x="5645126" y="1269453"/>
                </a:lnTo>
                <a:lnTo>
                  <a:pt x="5658550" y="1242021"/>
                </a:lnTo>
                <a:lnTo>
                  <a:pt x="5672558" y="1214589"/>
                </a:lnTo>
                <a:lnTo>
                  <a:pt x="5685982" y="1187741"/>
                </a:lnTo>
                <a:lnTo>
                  <a:pt x="5699990" y="1160309"/>
                </a:lnTo>
                <a:lnTo>
                  <a:pt x="5713413" y="1132877"/>
                </a:lnTo>
                <a:lnTo>
                  <a:pt x="5727421" y="1106613"/>
                </a:lnTo>
                <a:lnTo>
                  <a:pt x="5715165" y="1110698"/>
                </a:lnTo>
                <a:lnTo>
                  <a:pt x="5702908" y="1115368"/>
                </a:lnTo>
                <a:lnTo>
                  <a:pt x="5691234" y="1120037"/>
                </a:lnTo>
                <a:lnTo>
                  <a:pt x="5678978" y="1124706"/>
                </a:lnTo>
                <a:lnTo>
                  <a:pt x="5694153" y="1094940"/>
                </a:lnTo>
                <a:lnTo>
                  <a:pt x="5708744" y="1065173"/>
                </a:lnTo>
                <a:lnTo>
                  <a:pt x="5723919" y="1035407"/>
                </a:lnTo>
                <a:lnTo>
                  <a:pt x="5739095" y="1006224"/>
                </a:lnTo>
                <a:lnTo>
                  <a:pt x="5753686" y="976457"/>
                </a:lnTo>
                <a:lnTo>
                  <a:pt x="5768861" y="946691"/>
                </a:lnTo>
                <a:lnTo>
                  <a:pt x="5784620" y="917508"/>
                </a:lnTo>
                <a:lnTo>
                  <a:pt x="5798627" y="887742"/>
                </a:lnTo>
                <a:lnTo>
                  <a:pt x="5813802" y="911088"/>
                </a:lnTo>
                <a:lnTo>
                  <a:pt x="5828394" y="935018"/>
                </a:lnTo>
                <a:lnTo>
                  <a:pt x="5843569" y="958948"/>
                </a:lnTo>
                <a:lnTo>
                  <a:pt x="5858744" y="982878"/>
                </a:lnTo>
                <a:lnTo>
                  <a:pt x="5873336" y="1006224"/>
                </a:lnTo>
                <a:lnTo>
                  <a:pt x="5888511" y="1030154"/>
                </a:lnTo>
                <a:lnTo>
                  <a:pt x="5903685" y="1054667"/>
                </a:lnTo>
                <a:lnTo>
                  <a:pt x="5918277" y="1078013"/>
                </a:lnTo>
                <a:lnTo>
                  <a:pt x="5907187" y="1078013"/>
                </a:lnTo>
                <a:lnTo>
                  <a:pt x="5894931" y="1078013"/>
                </a:lnTo>
                <a:lnTo>
                  <a:pt x="5882674" y="1078013"/>
                </a:lnTo>
                <a:lnTo>
                  <a:pt x="5871001" y="1078013"/>
                </a:lnTo>
                <a:lnTo>
                  <a:pt x="5885009" y="1100192"/>
                </a:lnTo>
                <a:lnTo>
                  <a:pt x="5898433" y="1121788"/>
                </a:lnTo>
                <a:lnTo>
                  <a:pt x="5912441" y="1143967"/>
                </a:lnTo>
                <a:lnTo>
                  <a:pt x="5925864" y="1165562"/>
                </a:lnTo>
                <a:lnTo>
                  <a:pt x="5939872" y="1187157"/>
                </a:lnTo>
                <a:lnTo>
                  <a:pt x="5953296" y="1209336"/>
                </a:lnTo>
                <a:lnTo>
                  <a:pt x="5967304" y="1230348"/>
                </a:lnTo>
                <a:lnTo>
                  <a:pt x="5980729" y="1252527"/>
                </a:lnTo>
                <a:lnTo>
                  <a:pt x="5962052" y="1252527"/>
                </a:lnTo>
                <a:lnTo>
                  <a:pt x="5942791" y="1252527"/>
                </a:lnTo>
                <a:lnTo>
                  <a:pt x="5923530" y="1252527"/>
                </a:lnTo>
                <a:lnTo>
                  <a:pt x="5904853" y="1252527"/>
                </a:lnTo>
                <a:lnTo>
                  <a:pt x="5920028" y="1277040"/>
                </a:lnTo>
                <a:lnTo>
                  <a:pt x="5935203" y="1301554"/>
                </a:lnTo>
                <a:lnTo>
                  <a:pt x="5950378" y="1326067"/>
                </a:lnTo>
                <a:lnTo>
                  <a:pt x="5965554" y="1350581"/>
                </a:lnTo>
                <a:lnTo>
                  <a:pt x="5981896" y="1374511"/>
                </a:lnTo>
                <a:lnTo>
                  <a:pt x="5997071" y="1399024"/>
                </a:lnTo>
                <a:lnTo>
                  <a:pt x="6012246" y="1423538"/>
                </a:lnTo>
                <a:lnTo>
                  <a:pt x="6027421" y="1448052"/>
                </a:lnTo>
                <a:lnTo>
                  <a:pt x="6005242" y="1448052"/>
                </a:lnTo>
                <a:lnTo>
                  <a:pt x="5982479" y="1448052"/>
                </a:lnTo>
                <a:lnTo>
                  <a:pt x="5960300" y="1448052"/>
                </a:lnTo>
                <a:lnTo>
                  <a:pt x="5938122" y="1448052"/>
                </a:lnTo>
                <a:lnTo>
                  <a:pt x="5915359" y="1448052"/>
                </a:lnTo>
                <a:lnTo>
                  <a:pt x="5893180" y="1448052"/>
                </a:lnTo>
                <a:lnTo>
                  <a:pt x="5871001" y="1448052"/>
                </a:lnTo>
                <a:lnTo>
                  <a:pt x="5848238" y="1448052"/>
                </a:lnTo>
                <a:lnTo>
                  <a:pt x="5848238" y="1581125"/>
                </a:lnTo>
                <a:lnTo>
                  <a:pt x="5879756" y="1575289"/>
                </a:lnTo>
                <a:lnTo>
                  <a:pt x="5910689" y="1568868"/>
                </a:lnTo>
                <a:lnTo>
                  <a:pt x="5941039" y="1563032"/>
                </a:lnTo>
                <a:lnTo>
                  <a:pt x="5972557" y="1557195"/>
                </a:lnTo>
                <a:lnTo>
                  <a:pt x="6002907" y="1550775"/>
                </a:lnTo>
                <a:lnTo>
                  <a:pt x="6034424" y="1544939"/>
                </a:lnTo>
                <a:lnTo>
                  <a:pt x="6064775" y="1538518"/>
                </a:lnTo>
                <a:lnTo>
                  <a:pt x="6096293" y="1533265"/>
                </a:lnTo>
                <a:lnTo>
                  <a:pt x="6214191" y="1509919"/>
                </a:lnTo>
                <a:lnTo>
                  <a:pt x="6214191" y="1424122"/>
                </a:lnTo>
                <a:lnTo>
                  <a:pt x="6189093" y="1434044"/>
                </a:lnTo>
                <a:lnTo>
                  <a:pt x="6163996" y="1443966"/>
                </a:lnTo>
                <a:lnTo>
                  <a:pt x="6137732" y="1453888"/>
                </a:lnTo>
                <a:lnTo>
                  <a:pt x="6112635" y="1463810"/>
                </a:lnTo>
                <a:lnTo>
                  <a:pt x="6121973" y="1446301"/>
                </a:lnTo>
                <a:lnTo>
                  <a:pt x="6130144" y="1429375"/>
                </a:lnTo>
                <a:lnTo>
                  <a:pt x="6138900" y="1411865"/>
                </a:lnTo>
                <a:lnTo>
                  <a:pt x="6147654" y="1395523"/>
                </a:lnTo>
                <a:lnTo>
                  <a:pt x="6156409" y="1378013"/>
                </a:lnTo>
                <a:lnTo>
                  <a:pt x="6164580" y="1361087"/>
                </a:lnTo>
                <a:lnTo>
                  <a:pt x="6173919" y="1343577"/>
                </a:lnTo>
                <a:lnTo>
                  <a:pt x="6182090" y="1326067"/>
                </a:lnTo>
                <a:lnTo>
                  <a:pt x="6171584" y="1330737"/>
                </a:lnTo>
                <a:lnTo>
                  <a:pt x="6160494" y="1334239"/>
                </a:lnTo>
                <a:lnTo>
                  <a:pt x="6149988" y="1338908"/>
                </a:lnTo>
                <a:lnTo>
                  <a:pt x="6139483" y="1342410"/>
                </a:lnTo>
                <a:lnTo>
                  <a:pt x="6147071" y="1327235"/>
                </a:lnTo>
                <a:lnTo>
                  <a:pt x="6154658" y="1312060"/>
                </a:lnTo>
                <a:lnTo>
                  <a:pt x="6162246" y="1296885"/>
                </a:lnTo>
                <a:lnTo>
                  <a:pt x="6170417" y="1281710"/>
                </a:lnTo>
                <a:lnTo>
                  <a:pt x="6178588" y="1265951"/>
                </a:lnTo>
                <a:lnTo>
                  <a:pt x="6186176" y="1250192"/>
                </a:lnTo>
                <a:lnTo>
                  <a:pt x="6193763" y="1235017"/>
                </a:lnTo>
                <a:lnTo>
                  <a:pt x="6201351" y="1219842"/>
                </a:lnTo>
                <a:lnTo>
                  <a:pt x="6194930" y="1222177"/>
                </a:lnTo>
                <a:lnTo>
                  <a:pt x="6187926" y="1225095"/>
                </a:lnTo>
                <a:lnTo>
                  <a:pt x="6181506" y="1227430"/>
                </a:lnTo>
                <a:lnTo>
                  <a:pt x="6174502" y="1230348"/>
                </a:lnTo>
                <a:lnTo>
                  <a:pt x="6182673" y="1214005"/>
                </a:lnTo>
                <a:lnTo>
                  <a:pt x="6191428" y="1197079"/>
                </a:lnTo>
                <a:lnTo>
                  <a:pt x="6199599" y="1179570"/>
                </a:lnTo>
                <a:lnTo>
                  <a:pt x="6207770" y="1162644"/>
                </a:lnTo>
                <a:lnTo>
                  <a:pt x="6217109" y="1145718"/>
                </a:lnTo>
                <a:lnTo>
                  <a:pt x="6225280" y="1129375"/>
                </a:lnTo>
                <a:lnTo>
                  <a:pt x="6234035" y="1112449"/>
                </a:lnTo>
                <a:lnTo>
                  <a:pt x="6242206" y="1095523"/>
                </a:lnTo>
                <a:lnTo>
                  <a:pt x="6259133" y="1122955"/>
                </a:lnTo>
                <a:lnTo>
                  <a:pt x="6276058" y="1149803"/>
                </a:lnTo>
                <a:lnTo>
                  <a:pt x="6293568" y="1176651"/>
                </a:lnTo>
                <a:lnTo>
                  <a:pt x="6309911" y="1204083"/>
                </a:lnTo>
                <a:lnTo>
                  <a:pt x="6303490" y="1204083"/>
                </a:lnTo>
                <a:lnTo>
                  <a:pt x="6296486" y="1204083"/>
                </a:lnTo>
                <a:lnTo>
                  <a:pt x="6289483" y="1204083"/>
                </a:lnTo>
                <a:lnTo>
                  <a:pt x="6282479" y="1204083"/>
                </a:lnTo>
                <a:lnTo>
                  <a:pt x="6298821" y="1228597"/>
                </a:lnTo>
                <a:lnTo>
                  <a:pt x="6313996" y="1253694"/>
                </a:lnTo>
                <a:lnTo>
                  <a:pt x="6329755" y="1277624"/>
                </a:lnTo>
                <a:lnTo>
                  <a:pt x="6344930" y="1303305"/>
                </a:lnTo>
                <a:lnTo>
                  <a:pt x="6334424" y="1303305"/>
                </a:lnTo>
                <a:lnTo>
                  <a:pt x="6323919" y="1303305"/>
                </a:lnTo>
                <a:lnTo>
                  <a:pt x="6313413" y="1303305"/>
                </a:lnTo>
                <a:lnTo>
                  <a:pt x="6302323" y="1303305"/>
                </a:lnTo>
                <a:lnTo>
                  <a:pt x="6319249" y="1330737"/>
                </a:lnTo>
                <a:lnTo>
                  <a:pt x="6336759" y="1358169"/>
                </a:lnTo>
                <a:lnTo>
                  <a:pt x="6354268" y="1385600"/>
                </a:lnTo>
                <a:lnTo>
                  <a:pt x="6371194" y="1413032"/>
                </a:lnTo>
                <a:lnTo>
                  <a:pt x="6346097" y="1413032"/>
                </a:lnTo>
                <a:lnTo>
                  <a:pt x="6321000" y="1413032"/>
                </a:lnTo>
                <a:lnTo>
                  <a:pt x="6295903" y="1413032"/>
                </a:lnTo>
                <a:lnTo>
                  <a:pt x="6270222" y="1413032"/>
                </a:lnTo>
                <a:lnTo>
                  <a:pt x="6270222" y="1498830"/>
                </a:lnTo>
                <a:lnTo>
                  <a:pt x="6317498" y="1490075"/>
                </a:lnTo>
                <a:lnTo>
                  <a:pt x="6364774" y="1480153"/>
                </a:lnTo>
                <a:lnTo>
                  <a:pt x="6411467" y="1470814"/>
                </a:lnTo>
                <a:lnTo>
                  <a:pt x="6458743" y="1461476"/>
                </a:lnTo>
                <a:lnTo>
                  <a:pt x="6506019" y="1452721"/>
                </a:lnTo>
                <a:lnTo>
                  <a:pt x="6553295" y="1443382"/>
                </a:lnTo>
                <a:lnTo>
                  <a:pt x="6600571" y="1434044"/>
                </a:lnTo>
                <a:lnTo>
                  <a:pt x="6647847" y="1425873"/>
                </a:lnTo>
                <a:lnTo>
                  <a:pt x="6647847" y="1202916"/>
                </a:lnTo>
                <a:lnTo>
                  <a:pt x="6613995" y="1216340"/>
                </a:lnTo>
                <a:lnTo>
                  <a:pt x="6580727" y="1229180"/>
                </a:lnTo>
                <a:lnTo>
                  <a:pt x="6548042" y="1242021"/>
                </a:lnTo>
                <a:lnTo>
                  <a:pt x="6514190" y="1254861"/>
                </a:lnTo>
                <a:lnTo>
                  <a:pt x="6480922" y="1267702"/>
                </a:lnTo>
                <a:lnTo>
                  <a:pt x="6448237" y="1281126"/>
                </a:lnTo>
                <a:lnTo>
                  <a:pt x="6414385" y="1293966"/>
                </a:lnTo>
                <a:lnTo>
                  <a:pt x="6381116" y="1306807"/>
                </a:lnTo>
                <a:lnTo>
                  <a:pt x="6403879" y="1261865"/>
                </a:lnTo>
                <a:lnTo>
                  <a:pt x="6426642" y="1216340"/>
                </a:lnTo>
                <a:lnTo>
                  <a:pt x="6449404" y="1171399"/>
                </a:lnTo>
                <a:lnTo>
                  <a:pt x="6472167" y="1125873"/>
                </a:lnTo>
                <a:lnTo>
                  <a:pt x="6495513" y="1080348"/>
                </a:lnTo>
                <a:lnTo>
                  <a:pt x="6518276" y="1035407"/>
                </a:lnTo>
                <a:lnTo>
                  <a:pt x="6541038" y="990465"/>
                </a:lnTo>
                <a:lnTo>
                  <a:pt x="6563801" y="944940"/>
                </a:lnTo>
                <a:lnTo>
                  <a:pt x="6535785" y="956029"/>
                </a:lnTo>
                <a:lnTo>
                  <a:pt x="6507770" y="966535"/>
                </a:lnTo>
                <a:lnTo>
                  <a:pt x="6479171" y="978208"/>
                </a:lnTo>
                <a:lnTo>
                  <a:pt x="6450572" y="988714"/>
                </a:lnTo>
                <a:lnTo>
                  <a:pt x="6471000" y="948442"/>
                </a:lnTo>
                <a:lnTo>
                  <a:pt x="6491428" y="908170"/>
                </a:lnTo>
                <a:lnTo>
                  <a:pt x="6511855" y="866730"/>
                </a:lnTo>
                <a:lnTo>
                  <a:pt x="6532867" y="826458"/>
                </a:lnTo>
                <a:lnTo>
                  <a:pt x="6553295" y="786185"/>
                </a:lnTo>
                <a:lnTo>
                  <a:pt x="6573139" y="745913"/>
                </a:lnTo>
                <a:lnTo>
                  <a:pt x="6593567" y="705057"/>
                </a:lnTo>
                <a:lnTo>
                  <a:pt x="6613995" y="664785"/>
                </a:lnTo>
                <a:lnTo>
                  <a:pt x="6596486" y="671789"/>
                </a:lnTo>
                <a:lnTo>
                  <a:pt x="6578976" y="678793"/>
                </a:lnTo>
                <a:lnTo>
                  <a:pt x="6560883" y="685213"/>
                </a:lnTo>
                <a:lnTo>
                  <a:pt x="6543373" y="692217"/>
                </a:lnTo>
                <a:lnTo>
                  <a:pt x="6565552" y="647859"/>
                </a:lnTo>
                <a:lnTo>
                  <a:pt x="6587731" y="604085"/>
                </a:lnTo>
                <a:lnTo>
                  <a:pt x="6610493" y="559727"/>
                </a:lnTo>
                <a:lnTo>
                  <a:pt x="6632672" y="515369"/>
                </a:lnTo>
                <a:lnTo>
                  <a:pt x="6654268" y="471011"/>
                </a:lnTo>
                <a:lnTo>
                  <a:pt x="6676447" y="427237"/>
                </a:lnTo>
                <a:lnTo>
                  <a:pt x="6699793" y="382879"/>
                </a:lnTo>
                <a:lnTo>
                  <a:pt x="6721388" y="339105"/>
                </a:lnTo>
                <a:lnTo>
                  <a:pt x="6743567" y="374124"/>
                </a:lnTo>
                <a:lnTo>
                  <a:pt x="6766330" y="410311"/>
                </a:lnTo>
                <a:lnTo>
                  <a:pt x="6788509" y="445914"/>
                </a:lnTo>
                <a:lnTo>
                  <a:pt x="6810688" y="482100"/>
                </a:lnTo>
                <a:lnTo>
                  <a:pt x="6832867" y="517120"/>
                </a:lnTo>
                <a:lnTo>
                  <a:pt x="6855629" y="552723"/>
                </a:lnTo>
                <a:lnTo>
                  <a:pt x="6877808" y="588326"/>
                </a:lnTo>
                <a:lnTo>
                  <a:pt x="6899987" y="624513"/>
                </a:lnTo>
                <a:lnTo>
                  <a:pt x="6882477" y="624513"/>
                </a:lnTo>
                <a:lnTo>
                  <a:pt x="6864968" y="624513"/>
                </a:lnTo>
                <a:lnTo>
                  <a:pt x="6846291" y="623929"/>
                </a:lnTo>
                <a:lnTo>
                  <a:pt x="6828781" y="623929"/>
                </a:lnTo>
                <a:lnTo>
                  <a:pt x="6849793" y="656614"/>
                </a:lnTo>
                <a:lnTo>
                  <a:pt x="6870221" y="689298"/>
                </a:lnTo>
                <a:lnTo>
                  <a:pt x="6890065" y="721983"/>
                </a:lnTo>
                <a:lnTo>
                  <a:pt x="6910493" y="754668"/>
                </a:lnTo>
                <a:lnTo>
                  <a:pt x="6930921" y="787353"/>
                </a:lnTo>
                <a:lnTo>
                  <a:pt x="6951932" y="820621"/>
                </a:lnTo>
                <a:lnTo>
                  <a:pt x="6972360" y="853306"/>
                </a:lnTo>
                <a:lnTo>
                  <a:pt x="6992788" y="885991"/>
                </a:lnTo>
                <a:lnTo>
                  <a:pt x="6964773" y="885991"/>
                </a:lnTo>
                <a:lnTo>
                  <a:pt x="6935590" y="885407"/>
                </a:lnTo>
                <a:lnTo>
                  <a:pt x="6907575" y="885407"/>
                </a:lnTo>
                <a:lnTo>
                  <a:pt x="6879559" y="885407"/>
                </a:lnTo>
                <a:lnTo>
                  <a:pt x="6902322" y="921010"/>
                </a:lnTo>
                <a:lnTo>
                  <a:pt x="6925084" y="957780"/>
                </a:lnTo>
                <a:lnTo>
                  <a:pt x="6947847" y="993967"/>
                </a:lnTo>
                <a:lnTo>
                  <a:pt x="6970609" y="1030737"/>
                </a:lnTo>
                <a:lnTo>
                  <a:pt x="6993372" y="1067508"/>
                </a:lnTo>
                <a:lnTo>
                  <a:pt x="7016718" y="1104278"/>
                </a:lnTo>
                <a:lnTo>
                  <a:pt x="7039481" y="1140465"/>
                </a:lnTo>
                <a:lnTo>
                  <a:pt x="7062244" y="1177819"/>
                </a:lnTo>
                <a:lnTo>
                  <a:pt x="7028975" y="1177235"/>
                </a:lnTo>
                <a:lnTo>
                  <a:pt x="6995123" y="1176651"/>
                </a:lnTo>
                <a:lnTo>
                  <a:pt x="6962438" y="1176651"/>
                </a:lnTo>
                <a:lnTo>
                  <a:pt x="6928586" y="1176651"/>
                </a:lnTo>
                <a:lnTo>
                  <a:pt x="6895318" y="1175484"/>
                </a:lnTo>
                <a:lnTo>
                  <a:pt x="6862633" y="1175484"/>
                </a:lnTo>
                <a:lnTo>
                  <a:pt x="6828781" y="1174900"/>
                </a:lnTo>
                <a:lnTo>
                  <a:pt x="6795513" y="1174900"/>
                </a:lnTo>
                <a:lnTo>
                  <a:pt x="6795513" y="1397857"/>
                </a:lnTo>
                <a:lnTo>
                  <a:pt x="6852127" y="1386768"/>
                </a:lnTo>
                <a:lnTo>
                  <a:pt x="6908158" y="1376262"/>
                </a:lnTo>
                <a:lnTo>
                  <a:pt x="6964773" y="1365756"/>
                </a:lnTo>
                <a:lnTo>
                  <a:pt x="7020804" y="1355834"/>
                </a:lnTo>
                <a:lnTo>
                  <a:pt x="7077419" y="1344744"/>
                </a:lnTo>
                <a:lnTo>
                  <a:pt x="7134033" y="1334822"/>
                </a:lnTo>
                <a:lnTo>
                  <a:pt x="7190064" y="1324900"/>
                </a:lnTo>
                <a:lnTo>
                  <a:pt x="7246679" y="1314978"/>
                </a:lnTo>
                <a:lnTo>
                  <a:pt x="7246679" y="1181321"/>
                </a:lnTo>
                <a:lnTo>
                  <a:pt x="7223916" y="1189492"/>
                </a:lnTo>
                <a:lnTo>
                  <a:pt x="7201737" y="1197663"/>
                </a:lnTo>
                <a:lnTo>
                  <a:pt x="7179558" y="1206418"/>
                </a:lnTo>
                <a:lnTo>
                  <a:pt x="7156796" y="1214589"/>
                </a:lnTo>
                <a:lnTo>
                  <a:pt x="7134617" y="1222760"/>
                </a:lnTo>
                <a:lnTo>
                  <a:pt x="7112438" y="1231515"/>
                </a:lnTo>
                <a:lnTo>
                  <a:pt x="7089675" y="1239686"/>
                </a:lnTo>
                <a:lnTo>
                  <a:pt x="7067496" y="1247857"/>
                </a:lnTo>
                <a:lnTo>
                  <a:pt x="7082672" y="1218675"/>
                </a:lnTo>
                <a:lnTo>
                  <a:pt x="7097847" y="1187741"/>
                </a:lnTo>
                <a:lnTo>
                  <a:pt x="7113022" y="1157391"/>
                </a:lnTo>
                <a:lnTo>
                  <a:pt x="7129364" y="1127624"/>
                </a:lnTo>
                <a:lnTo>
                  <a:pt x="7144539" y="1097274"/>
                </a:lnTo>
                <a:lnTo>
                  <a:pt x="7159714" y="1067508"/>
                </a:lnTo>
                <a:lnTo>
                  <a:pt x="7174889" y="1037158"/>
                </a:lnTo>
                <a:lnTo>
                  <a:pt x="7190064" y="1007391"/>
                </a:lnTo>
                <a:lnTo>
                  <a:pt x="7171387" y="1013811"/>
                </a:lnTo>
                <a:lnTo>
                  <a:pt x="7152127" y="1021399"/>
                </a:lnTo>
                <a:lnTo>
                  <a:pt x="7132866" y="1028403"/>
                </a:lnTo>
                <a:lnTo>
                  <a:pt x="7114189" y="1035407"/>
                </a:lnTo>
                <a:lnTo>
                  <a:pt x="7127613" y="1008558"/>
                </a:lnTo>
                <a:lnTo>
                  <a:pt x="7141621" y="981127"/>
                </a:lnTo>
                <a:lnTo>
                  <a:pt x="7155045" y="954862"/>
                </a:lnTo>
                <a:lnTo>
                  <a:pt x="7169053" y="928014"/>
                </a:lnTo>
                <a:lnTo>
                  <a:pt x="7182477" y="900582"/>
                </a:lnTo>
                <a:lnTo>
                  <a:pt x="7196485" y="873734"/>
                </a:lnTo>
                <a:lnTo>
                  <a:pt x="7209909" y="846302"/>
                </a:lnTo>
                <a:lnTo>
                  <a:pt x="7223916" y="819454"/>
                </a:lnTo>
                <a:lnTo>
                  <a:pt x="7212243" y="824123"/>
                </a:lnTo>
                <a:lnTo>
                  <a:pt x="7199986" y="828792"/>
                </a:lnTo>
                <a:lnTo>
                  <a:pt x="7187730" y="833462"/>
                </a:lnTo>
                <a:lnTo>
                  <a:pt x="7176640" y="836963"/>
                </a:lnTo>
                <a:lnTo>
                  <a:pt x="7191232" y="808364"/>
                </a:lnTo>
                <a:lnTo>
                  <a:pt x="7206407" y="778598"/>
                </a:lnTo>
                <a:lnTo>
                  <a:pt x="7221582" y="749415"/>
                </a:lnTo>
                <a:lnTo>
                  <a:pt x="7236173" y="719649"/>
                </a:lnTo>
                <a:lnTo>
                  <a:pt x="7251348" y="691049"/>
                </a:lnTo>
                <a:lnTo>
                  <a:pt x="7266523" y="661283"/>
                </a:lnTo>
                <a:lnTo>
                  <a:pt x="7281115" y="632100"/>
                </a:lnTo>
                <a:lnTo>
                  <a:pt x="7296290" y="602334"/>
                </a:lnTo>
                <a:lnTo>
                  <a:pt x="7311465" y="626847"/>
                </a:lnTo>
                <a:lnTo>
                  <a:pt x="7326056" y="650193"/>
                </a:lnTo>
                <a:lnTo>
                  <a:pt x="7341231" y="674707"/>
                </a:lnTo>
                <a:lnTo>
                  <a:pt x="7355823" y="699221"/>
                </a:lnTo>
                <a:lnTo>
                  <a:pt x="7370998" y="723734"/>
                </a:lnTo>
                <a:lnTo>
                  <a:pt x="7386173" y="747080"/>
                </a:lnTo>
                <a:lnTo>
                  <a:pt x="7400764" y="771594"/>
                </a:lnTo>
                <a:lnTo>
                  <a:pt x="7415939" y="796108"/>
                </a:lnTo>
                <a:lnTo>
                  <a:pt x="7403683" y="795524"/>
                </a:lnTo>
                <a:lnTo>
                  <a:pt x="7392009" y="795524"/>
                </a:lnTo>
                <a:lnTo>
                  <a:pt x="7379753" y="795524"/>
                </a:lnTo>
                <a:lnTo>
                  <a:pt x="7367496" y="794357"/>
                </a:lnTo>
                <a:lnTo>
                  <a:pt x="7381504" y="816535"/>
                </a:lnTo>
                <a:lnTo>
                  <a:pt x="7394928" y="839298"/>
                </a:lnTo>
                <a:lnTo>
                  <a:pt x="7408935" y="861477"/>
                </a:lnTo>
                <a:lnTo>
                  <a:pt x="7422360" y="883656"/>
                </a:lnTo>
                <a:lnTo>
                  <a:pt x="7436367" y="905835"/>
                </a:lnTo>
                <a:lnTo>
                  <a:pt x="7449791" y="928014"/>
                </a:lnTo>
                <a:lnTo>
                  <a:pt x="7463799" y="950193"/>
                </a:lnTo>
                <a:lnTo>
                  <a:pt x="7477223" y="972372"/>
                </a:lnTo>
                <a:lnTo>
                  <a:pt x="7459130" y="972372"/>
                </a:lnTo>
                <a:lnTo>
                  <a:pt x="7440453" y="971204"/>
                </a:lnTo>
                <a:lnTo>
                  <a:pt x="7421192" y="970621"/>
                </a:lnTo>
                <a:lnTo>
                  <a:pt x="7401932" y="970621"/>
                </a:lnTo>
                <a:lnTo>
                  <a:pt x="7417107" y="995134"/>
                </a:lnTo>
                <a:lnTo>
                  <a:pt x="7432282" y="1020232"/>
                </a:lnTo>
                <a:lnTo>
                  <a:pt x="7448040" y="1044745"/>
                </a:lnTo>
                <a:lnTo>
                  <a:pt x="7463216" y="1069842"/>
                </a:lnTo>
                <a:lnTo>
                  <a:pt x="7478391" y="1094356"/>
                </a:lnTo>
                <a:lnTo>
                  <a:pt x="7493566" y="1119453"/>
                </a:lnTo>
                <a:lnTo>
                  <a:pt x="7508741" y="1144550"/>
                </a:lnTo>
                <a:lnTo>
                  <a:pt x="7524499" y="1169064"/>
                </a:lnTo>
                <a:lnTo>
                  <a:pt x="7501737" y="1167897"/>
                </a:lnTo>
                <a:lnTo>
                  <a:pt x="7479558" y="1167313"/>
                </a:lnTo>
                <a:lnTo>
                  <a:pt x="7457963" y="1167313"/>
                </a:lnTo>
                <a:lnTo>
                  <a:pt x="7434616" y="1166729"/>
                </a:lnTo>
                <a:lnTo>
                  <a:pt x="7413021" y="1165562"/>
                </a:lnTo>
                <a:lnTo>
                  <a:pt x="7390842" y="1164978"/>
                </a:lnTo>
                <a:lnTo>
                  <a:pt x="7367496" y="1164395"/>
                </a:lnTo>
                <a:lnTo>
                  <a:pt x="7345901" y="1164395"/>
                </a:lnTo>
                <a:lnTo>
                  <a:pt x="7345901" y="1297468"/>
                </a:lnTo>
                <a:lnTo>
                  <a:pt x="7391426" y="1289881"/>
                </a:lnTo>
                <a:lnTo>
                  <a:pt x="7436951" y="1282293"/>
                </a:lnTo>
                <a:lnTo>
                  <a:pt x="7483060" y="1274706"/>
                </a:lnTo>
                <a:lnTo>
                  <a:pt x="7528585" y="1267118"/>
                </a:lnTo>
                <a:lnTo>
                  <a:pt x="7574110" y="1259531"/>
                </a:lnTo>
                <a:lnTo>
                  <a:pt x="7620219" y="1251943"/>
                </a:lnTo>
                <a:lnTo>
                  <a:pt x="7665744" y="1244939"/>
                </a:lnTo>
                <a:lnTo>
                  <a:pt x="7711270" y="1237352"/>
                </a:lnTo>
                <a:lnTo>
                  <a:pt x="7711270" y="1152138"/>
                </a:lnTo>
                <a:lnTo>
                  <a:pt x="7685589" y="1161476"/>
                </a:lnTo>
                <a:lnTo>
                  <a:pt x="7660491" y="1169648"/>
                </a:lnTo>
                <a:lnTo>
                  <a:pt x="7635394" y="1178986"/>
                </a:lnTo>
                <a:lnTo>
                  <a:pt x="7610297" y="1187741"/>
                </a:lnTo>
                <a:lnTo>
                  <a:pt x="7618468" y="1171399"/>
                </a:lnTo>
                <a:lnTo>
                  <a:pt x="7627807" y="1154472"/>
                </a:lnTo>
                <a:lnTo>
                  <a:pt x="7635978" y="1137546"/>
                </a:lnTo>
                <a:lnTo>
                  <a:pt x="7644149" y="1120037"/>
                </a:lnTo>
                <a:lnTo>
                  <a:pt x="7653488" y="1103111"/>
                </a:lnTo>
                <a:lnTo>
                  <a:pt x="7661659" y="1086768"/>
                </a:lnTo>
                <a:lnTo>
                  <a:pt x="7670997" y="1069842"/>
                </a:lnTo>
                <a:lnTo>
                  <a:pt x="7679168" y="1052916"/>
                </a:lnTo>
                <a:lnTo>
                  <a:pt x="7668663" y="1057002"/>
                </a:lnTo>
                <a:lnTo>
                  <a:pt x="7658157" y="1060504"/>
                </a:lnTo>
                <a:lnTo>
                  <a:pt x="7647651" y="1064589"/>
                </a:lnTo>
                <a:lnTo>
                  <a:pt x="7636562" y="1068091"/>
                </a:lnTo>
                <a:lnTo>
                  <a:pt x="7644149" y="1052916"/>
                </a:lnTo>
                <a:lnTo>
                  <a:pt x="7651737" y="1037741"/>
                </a:lnTo>
                <a:lnTo>
                  <a:pt x="7659908" y="1022566"/>
                </a:lnTo>
                <a:lnTo>
                  <a:pt x="7667495" y="1007975"/>
                </a:lnTo>
                <a:lnTo>
                  <a:pt x="7675666" y="992800"/>
                </a:lnTo>
                <a:lnTo>
                  <a:pt x="7683254" y="977625"/>
                </a:lnTo>
                <a:lnTo>
                  <a:pt x="7690842" y="962450"/>
                </a:lnTo>
                <a:lnTo>
                  <a:pt x="7698429" y="946691"/>
                </a:lnTo>
                <a:lnTo>
                  <a:pt x="7691425" y="949025"/>
                </a:lnTo>
                <a:lnTo>
                  <a:pt x="7685005" y="952527"/>
                </a:lnTo>
                <a:lnTo>
                  <a:pt x="7678585" y="954862"/>
                </a:lnTo>
                <a:lnTo>
                  <a:pt x="7671581" y="956613"/>
                </a:lnTo>
                <a:lnTo>
                  <a:pt x="7680336" y="940271"/>
                </a:lnTo>
                <a:lnTo>
                  <a:pt x="7688507" y="923928"/>
                </a:lnTo>
                <a:lnTo>
                  <a:pt x="7696678" y="907586"/>
                </a:lnTo>
                <a:lnTo>
                  <a:pt x="7705433" y="890660"/>
                </a:lnTo>
                <a:lnTo>
                  <a:pt x="7713604" y="874317"/>
                </a:lnTo>
                <a:lnTo>
                  <a:pt x="7722359" y="857975"/>
                </a:lnTo>
                <a:lnTo>
                  <a:pt x="7730530" y="841633"/>
                </a:lnTo>
                <a:lnTo>
                  <a:pt x="7739869" y="824707"/>
                </a:lnTo>
                <a:lnTo>
                  <a:pt x="7756211" y="852139"/>
                </a:lnTo>
                <a:lnTo>
                  <a:pt x="7773137" y="880738"/>
                </a:lnTo>
                <a:lnTo>
                  <a:pt x="7790063" y="908170"/>
                </a:lnTo>
                <a:lnTo>
                  <a:pt x="7807573" y="935601"/>
                </a:lnTo>
                <a:lnTo>
                  <a:pt x="7800569" y="935601"/>
                </a:lnTo>
                <a:lnTo>
                  <a:pt x="7793565" y="935601"/>
                </a:lnTo>
                <a:lnTo>
                  <a:pt x="7787145" y="935018"/>
                </a:lnTo>
                <a:lnTo>
                  <a:pt x="7780141" y="935018"/>
                </a:lnTo>
                <a:lnTo>
                  <a:pt x="7795316" y="960115"/>
                </a:lnTo>
                <a:lnTo>
                  <a:pt x="7811075" y="985796"/>
                </a:lnTo>
                <a:lnTo>
                  <a:pt x="7826250" y="1010893"/>
                </a:lnTo>
                <a:lnTo>
                  <a:pt x="7842592" y="1035990"/>
                </a:lnTo>
                <a:lnTo>
                  <a:pt x="7832086" y="1035990"/>
                </a:lnTo>
                <a:lnTo>
                  <a:pt x="7820413" y="1035407"/>
                </a:lnTo>
                <a:lnTo>
                  <a:pt x="7809907" y="1034823"/>
                </a:lnTo>
                <a:lnTo>
                  <a:pt x="7798818" y="1034823"/>
                </a:lnTo>
                <a:lnTo>
                  <a:pt x="7816328" y="1062838"/>
                </a:lnTo>
                <a:lnTo>
                  <a:pt x="7833837" y="1090854"/>
                </a:lnTo>
                <a:lnTo>
                  <a:pt x="7850763" y="1120037"/>
                </a:lnTo>
                <a:lnTo>
                  <a:pt x="7868273" y="1148052"/>
                </a:lnTo>
                <a:lnTo>
                  <a:pt x="7843176" y="1146885"/>
                </a:lnTo>
                <a:lnTo>
                  <a:pt x="7818079" y="1145718"/>
                </a:lnTo>
                <a:lnTo>
                  <a:pt x="7792981" y="1144550"/>
                </a:lnTo>
                <a:lnTo>
                  <a:pt x="7767884" y="1143967"/>
                </a:lnTo>
                <a:lnTo>
                  <a:pt x="7767884" y="1229180"/>
                </a:lnTo>
                <a:lnTo>
                  <a:pt x="7814577" y="1222177"/>
                </a:lnTo>
                <a:lnTo>
                  <a:pt x="7861269" y="1215173"/>
                </a:lnTo>
                <a:lnTo>
                  <a:pt x="7908545" y="1208753"/>
                </a:lnTo>
                <a:lnTo>
                  <a:pt x="7955822" y="1201749"/>
                </a:lnTo>
                <a:lnTo>
                  <a:pt x="8003098" y="1194745"/>
                </a:lnTo>
                <a:lnTo>
                  <a:pt x="8050374" y="1188908"/>
                </a:lnTo>
                <a:lnTo>
                  <a:pt x="8097650" y="1181904"/>
                </a:lnTo>
                <a:lnTo>
                  <a:pt x="8144343" y="1175484"/>
                </a:lnTo>
                <a:lnTo>
                  <a:pt x="8144343" y="953695"/>
                </a:lnTo>
                <a:lnTo>
                  <a:pt x="8111658" y="964784"/>
                </a:lnTo>
                <a:lnTo>
                  <a:pt x="8077806" y="975290"/>
                </a:lnTo>
                <a:lnTo>
                  <a:pt x="8044537" y="986379"/>
                </a:lnTo>
                <a:lnTo>
                  <a:pt x="8011853" y="997469"/>
                </a:lnTo>
                <a:lnTo>
                  <a:pt x="7978001" y="1008558"/>
                </a:lnTo>
                <a:lnTo>
                  <a:pt x="7944732" y="1019648"/>
                </a:lnTo>
                <a:lnTo>
                  <a:pt x="7912047" y="1030737"/>
                </a:lnTo>
                <a:lnTo>
                  <a:pt x="7878195" y="1042410"/>
                </a:lnTo>
                <a:lnTo>
                  <a:pt x="7900958" y="998053"/>
                </a:lnTo>
                <a:lnTo>
                  <a:pt x="7924304" y="953695"/>
                </a:lnTo>
                <a:lnTo>
                  <a:pt x="7947067" y="910504"/>
                </a:lnTo>
                <a:lnTo>
                  <a:pt x="7969829" y="866146"/>
                </a:lnTo>
                <a:lnTo>
                  <a:pt x="7992592" y="821788"/>
                </a:lnTo>
                <a:lnTo>
                  <a:pt x="8015355" y="777430"/>
                </a:lnTo>
                <a:lnTo>
                  <a:pt x="8038117" y="734240"/>
                </a:lnTo>
                <a:lnTo>
                  <a:pt x="8061463" y="689882"/>
                </a:lnTo>
                <a:lnTo>
                  <a:pt x="8032864" y="699804"/>
                </a:lnTo>
                <a:lnTo>
                  <a:pt x="8004265" y="709143"/>
                </a:lnTo>
                <a:lnTo>
                  <a:pt x="7975666" y="718481"/>
                </a:lnTo>
                <a:lnTo>
                  <a:pt x="7947650" y="728403"/>
                </a:lnTo>
                <a:lnTo>
                  <a:pt x="7968078" y="688715"/>
                </a:lnTo>
                <a:lnTo>
                  <a:pt x="7989090" y="649026"/>
                </a:lnTo>
                <a:lnTo>
                  <a:pt x="8009518" y="609921"/>
                </a:lnTo>
                <a:lnTo>
                  <a:pt x="8029946" y="570232"/>
                </a:lnTo>
                <a:lnTo>
                  <a:pt x="8049790" y="530544"/>
                </a:lnTo>
                <a:lnTo>
                  <a:pt x="8070218" y="492023"/>
                </a:lnTo>
                <a:lnTo>
                  <a:pt x="8090646" y="452334"/>
                </a:lnTo>
                <a:lnTo>
                  <a:pt x="8111658" y="413229"/>
                </a:lnTo>
                <a:lnTo>
                  <a:pt x="8094148" y="418482"/>
                </a:lnTo>
                <a:lnTo>
                  <a:pt x="8075471" y="424902"/>
                </a:lnTo>
                <a:lnTo>
                  <a:pt x="8057961" y="430739"/>
                </a:lnTo>
                <a:lnTo>
                  <a:pt x="8040452" y="435992"/>
                </a:lnTo>
                <a:lnTo>
                  <a:pt x="8062631" y="393385"/>
                </a:lnTo>
                <a:lnTo>
                  <a:pt x="8084810" y="350778"/>
                </a:lnTo>
                <a:lnTo>
                  <a:pt x="8106989" y="308171"/>
                </a:lnTo>
                <a:lnTo>
                  <a:pt x="8129751" y="264397"/>
                </a:lnTo>
                <a:lnTo>
                  <a:pt x="8151930" y="221790"/>
                </a:lnTo>
                <a:lnTo>
                  <a:pt x="8174109" y="179183"/>
                </a:lnTo>
                <a:lnTo>
                  <a:pt x="8196872" y="136576"/>
                </a:lnTo>
                <a:lnTo>
                  <a:pt x="8219051" y="93969"/>
                </a:lnTo>
                <a:lnTo>
                  <a:pt x="8241230" y="131323"/>
                </a:lnTo>
                <a:lnTo>
                  <a:pt x="8263409" y="168677"/>
                </a:lnTo>
                <a:lnTo>
                  <a:pt x="8286171" y="204864"/>
                </a:lnTo>
                <a:lnTo>
                  <a:pt x="8308350" y="242218"/>
                </a:lnTo>
                <a:lnTo>
                  <a:pt x="8329945" y="279572"/>
                </a:lnTo>
                <a:lnTo>
                  <a:pt x="8352124" y="316926"/>
                </a:lnTo>
                <a:lnTo>
                  <a:pt x="8374887" y="354280"/>
                </a:lnTo>
                <a:lnTo>
                  <a:pt x="8397066" y="391634"/>
                </a:lnTo>
                <a:lnTo>
                  <a:pt x="8379556" y="390466"/>
                </a:lnTo>
                <a:lnTo>
                  <a:pt x="8361463" y="388715"/>
                </a:lnTo>
                <a:lnTo>
                  <a:pt x="8343953" y="387548"/>
                </a:lnTo>
                <a:lnTo>
                  <a:pt x="8326443" y="385797"/>
                </a:lnTo>
                <a:lnTo>
                  <a:pt x="8346288" y="420233"/>
                </a:lnTo>
                <a:lnTo>
                  <a:pt x="8366716" y="454669"/>
                </a:lnTo>
                <a:lnTo>
                  <a:pt x="8387144" y="488521"/>
                </a:lnTo>
                <a:lnTo>
                  <a:pt x="8408155" y="522956"/>
                </a:lnTo>
                <a:lnTo>
                  <a:pt x="8428583" y="557392"/>
                </a:lnTo>
                <a:lnTo>
                  <a:pt x="8449011" y="591828"/>
                </a:lnTo>
                <a:lnTo>
                  <a:pt x="8469439" y="626263"/>
                </a:lnTo>
                <a:lnTo>
                  <a:pt x="8489283" y="660116"/>
                </a:lnTo>
                <a:lnTo>
                  <a:pt x="8461268" y="657781"/>
                </a:lnTo>
                <a:lnTo>
                  <a:pt x="8433252" y="655446"/>
                </a:lnTo>
                <a:lnTo>
                  <a:pt x="8404653" y="653695"/>
                </a:lnTo>
                <a:lnTo>
                  <a:pt x="8376638" y="651361"/>
                </a:lnTo>
                <a:lnTo>
                  <a:pt x="8399400" y="689298"/>
                </a:lnTo>
                <a:lnTo>
                  <a:pt x="8422163" y="727236"/>
                </a:lnTo>
                <a:lnTo>
                  <a:pt x="8445509" y="765757"/>
                </a:lnTo>
                <a:lnTo>
                  <a:pt x="8468272" y="803695"/>
                </a:lnTo>
                <a:lnTo>
                  <a:pt x="8491034" y="842800"/>
                </a:lnTo>
                <a:lnTo>
                  <a:pt x="8513797" y="880738"/>
                </a:lnTo>
                <a:lnTo>
                  <a:pt x="8536560" y="919259"/>
                </a:lnTo>
                <a:lnTo>
                  <a:pt x="8558738" y="957780"/>
                </a:lnTo>
                <a:lnTo>
                  <a:pt x="8526054" y="954862"/>
                </a:lnTo>
                <a:lnTo>
                  <a:pt x="8492202" y="951360"/>
                </a:lnTo>
                <a:lnTo>
                  <a:pt x="8458933" y="948442"/>
                </a:lnTo>
                <a:lnTo>
                  <a:pt x="8426248" y="945524"/>
                </a:lnTo>
                <a:lnTo>
                  <a:pt x="8392396" y="943189"/>
                </a:lnTo>
                <a:lnTo>
                  <a:pt x="8359128" y="940271"/>
                </a:lnTo>
                <a:lnTo>
                  <a:pt x="8326443" y="937936"/>
                </a:lnTo>
                <a:lnTo>
                  <a:pt x="8292591" y="935018"/>
                </a:lnTo>
                <a:lnTo>
                  <a:pt x="8292591" y="1157391"/>
                </a:lnTo>
                <a:lnTo>
                  <a:pt x="8349206" y="1150387"/>
                </a:lnTo>
                <a:lnTo>
                  <a:pt x="8405820" y="1144550"/>
                </a:lnTo>
                <a:lnTo>
                  <a:pt x="8461852" y="1138130"/>
                </a:lnTo>
                <a:lnTo>
                  <a:pt x="8518466" y="1132294"/>
                </a:lnTo>
                <a:lnTo>
                  <a:pt x="8574497" y="1125873"/>
                </a:lnTo>
                <a:lnTo>
                  <a:pt x="8631112" y="1120620"/>
                </a:lnTo>
                <a:lnTo>
                  <a:pt x="8686559" y="1115368"/>
                </a:lnTo>
                <a:lnTo>
                  <a:pt x="8743174" y="1110698"/>
                </a:lnTo>
                <a:lnTo>
                  <a:pt x="8743174" y="977625"/>
                </a:lnTo>
                <a:lnTo>
                  <a:pt x="8720995" y="983461"/>
                </a:lnTo>
                <a:lnTo>
                  <a:pt x="8698816" y="989881"/>
                </a:lnTo>
                <a:lnTo>
                  <a:pt x="8676053" y="996302"/>
                </a:lnTo>
                <a:lnTo>
                  <a:pt x="8653874" y="1002722"/>
                </a:lnTo>
                <a:lnTo>
                  <a:pt x="8631696" y="1008558"/>
                </a:lnTo>
                <a:lnTo>
                  <a:pt x="8610100" y="1015562"/>
                </a:lnTo>
                <a:lnTo>
                  <a:pt x="8586754" y="1022566"/>
                </a:lnTo>
                <a:lnTo>
                  <a:pt x="8565159" y="1028403"/>
                </a:lnTo>
                <a:lnTo>
                  <a:pt x="8580334" y="999804"/>
                </a:lnTo>
                <a:lnTo>
                  <a:pt x="8595509" y="970621"/>
                </a:lnTo>
                <a:lnTo>
                  <a:pt x="8610684" y="941438"/>
                </a:lnTo>
                <a:lnTo>
                  <a:pt x="8625859" y="913422"/>
                </a:lnTo>
                <a:lnTo>
                  <a:pt x="8641034" y="884240"/>
                </a:lnTo>
                <a:lnTo>
                  <a:pt x="8656209" y="855640"/>
                </a:lnTo>
                <a:lnTo>
                  <a:pt x="8672551" y="826458"/>
                </a:lnTo>
                <a:lnTo>
                  <a:pt x="8687727" y="798442"/>
                </a:lnTo>
                <a:lnTo>
                  <a:pt x="8668466" y="803695"/>
                </a:lnTo>
                <a:lnTo>
                  <a:pt x="8649205" y="808948"/>
                </a:lnTo>
                <a:lnTo>
                  <a:pt x="8630528" y="814201"/>
                </a:lnTo>
                <a:lnTo>
                  <a:pt x="8611268" y="819454"/>
                </a:lnTo>
                <a:lnTo>
                  <a:pt x="8625275" y="793773"/>
                </a:lnTo>
                <a:lnTo>
                  <a:pt x="8638699" y="768676"/>
                </a:lnTo>
                <a:lnTo>
                  <a:pt x="8652707" y="742411"/>
                </a:lnTo>
                <a:lnTo>
                  <a:pt x="8666131" y="716730"/>
                </a:lnTo>
                <a:lnTo>
                  <a:pt x="8680139" y="691049"/>
                </a:lnTo>
                <a:lnTo>
                  <a:pt x="8693563" y="664785"/>
                </a:lnTo>
                <a:lnTo>
                  <a:pt x="8707571" y="639104"/>
                </a:lnTo>
                <a:lnTo>
                  <a:pt x="8720995" y="614007"/>
                </a:lnTo>
                <a:lnTo>
                  <a:pt x="8708738" y="616925"/>
                </a:lnTo>
                <a:lnTo>
                  <a:pt x="8697649" y="620427"/>
                </a:lnTo>
                <a:lnTo>
                  <a:pt x="8685392" y="623929"/>
                </a:lnTo>
                <a:lnTo>
                  <a:pt x="8673719" y="626847"/>
                </a:lnTo>
                <a:lnTo>
                  <a:pt x="8688310" y="599415"/>
                </a:lnTo>
                <a:lnTo>
                  <a:pt x="8703485" y="570816"/>
                </a:lnTo>
                <a:lnTo>
                  <a:pt x="8718077" y="542801"/>
                </a:lnTo>
                <a:lnTo>
                  <a:pt x="8733252" y="514785"/>
                </a:lnTo>
                <a:lnTo>
                  <a:pt x="8748427" y="486186"/>
                </a:lnTo>
                <a:lnTo>
                  <a:pt x="8763018" y="458754"/>
                </a:lnTo>
                <a:lnTo>
                  <a:pt x="8778193" y="430739"/>
                </a:lnTo>
                <a:lnTo>
                  <a:pt x="8793368" y="402723"/>
                </a:lnTo>
                <a:lnTo>
                  <a:pt x="8807960" y="428404"/>
                </a:lnTo>
                <a:lnTo>
                  <a:pt x="8823135" y="453501"/>
                </a:lnTo>
                <a:lnTo>
                  <a:pt x="8838310" y="479766"/>
                </a:lnTo>
                <a:lnTo>
                  <a:pt x="8852901" y="504863"/>
                </a:lnTo>
                <a:lnTo>
                  <a:pt x="8868076" y="530544"/>
                </a:lnTo>
                <a:lnTo>
                  <a:pt x="8882668" y="556808"/>
                </a:lnTo>
                <a:lnTo>
                  <a:pt x="8897843" y="581906"/>
                </a:lnTo>
                <a:lnTo>
                  <a:pt x="8913018" y="607586"/>
                </a:lnTo>
                <a:lnTo>
                  <a:pt x="8900761" y="606419"/>
                </a:lnTo>
                <a:lnTo>
                  <a:pt x="8888504" y="604668"/>
                </a:lnTo>
                <a:lnTo>
                  <a:pt x="8877415" y="602917"/>
                </a:lnTo>
                <a:lnTo>
                  <a:pt x="8865158" y="601750"/>
                </a:lnTo>
                <a:lnTo>
                  <a:pt x="8878582" y="625096"/>
                </a:lnTo>
                <a:lnTo>
                  <a:pt x="8892590" y="649026"/>
                </a:lnTo>
                <a:lnTo>
                  <a:pt x="8906014" y="672372"/>
                </a:lnTo>
                <a:lnTo>
                  <a:pt x="8920022" y="696302"/>
                </a:lnTo>
                <a:lnTo>
                  <a:pt x="8933446" y="719649"/>
                </a:lnTo>
                <a:lnTo>
                  <a:pt x="8947454" y="743578"/>
                </a:lnTo>
                <a:lnTo>
                  <a:pt x="8960878" y="766925"/>
                </a:lnTo>
                <a:lnTo>
                  <a:pt x="8974886" y="790855"/>
                </a:lnTo>
                <a:lnTo>
                  <a:pt x="8955625" y="788520"/>
                </a:lnTo>
                <a:lnTo>
                  <a:pt x="8936948" y="785602"/>
                </a:lnTo>
                <a:lnTo>
                  <a:pt x="8917687" y="783267"/>
                </a:lnTo>
                <a:lnTo>
                  <a:pt x="8899594" y="780932"/>
                </a:lnTo>
                <a:lnTo>
                  <a:pt x="8914769" y="807197"/>
                </a:lnTo>
                <a:lnTo>
                  <a:pt x="8929944" y="833462"/>
                </a:lnTo>
                <a:lnTo>
                  <a:pt x="8945119" y="860310"/>
                </a:lnTo>
                <a:lnTo>
                  <a:pt x="8960294" y="885991"/>
                </a:lnTo>
                <a:lnTo>
                  <a:pt x="8975469" y="912839"/>
                </a:lnTo>
                <a:lnTo>
                  <a:pt x="8990644" y="938520"/>
                </a:lnTo>
                <a:lnTo>
                  <a:pt x="9005819" y="965368"/>
                </a:lnTo>
                <a:lnTo>
                  <a:pt x="9021578" y="992216"/>
                </a:lnTo>
                <a:lnTo>
                  <a:pt x="8999399" y="988714"/>
                </a:lnTo>
                <a:lnTo>
                  <a:pt x="8977220" y="985796"/>
                </a:lnTo>
                <a:lnTo>
                  <a:pt x="8954458" y="982878"/>
                </a:lnTo>
                <a:lnTo>
                  <a:pt x="8932279" y="979959"/>
                </a:lnTo>
                <a:lnTo>
                  <a:pt x="8910100" y="977625"/>
                </a:lnTo>
                <a:lnTo>
                  <a:pt x="8887921" y="974706"/>
                </a:lnTo>
                <a:lnTo>
                  <a:pt x="8865158" y="972372"/>
                </a:lnTo>
                <a:lnTo>
                  <a:pt x="8842979" y="968870"/>
                </a:lnTo>
                <a:lnTo>
                  <a:pt x="8842979" y="1102527"/>
                </a:lnTo>
                <a:lnTo>
                  <a:pt x="8888504" y="1099609"/>
                </a:lnTo>
                <a:lnTo>
                  <a:pt x="8934613" y="1096690"/>
                </a:lnTo>
                <a:lnTo>
                  <a:pt x="8980138" y="1093189"/>
                </a:lnTo>
                <a:lnTo>
                  <a:pt x="9025664" y="1090270"/>
                </a:lnTo>
                <a:lnTo>
                  <a:pt x="9071773" y="1087936"/>
                </a:lnTo>
                <a:lnTo>
                  <a:pt x="9117298" y="1085017"/>
                </a:lnTo>
                <a:lnTo>
                  <a:pt x="9162239" y="1082683"/>
                </a:lnTo>
                <a:lnTo>
                  <a:pt x="9207764" y="1080932"/>
                </a:lnTo>
                <a:lnTo>
                  <a:pt x="9207764" y="995134"/>
                </a:lnTo>
                <a:lnTo>
                  <a:pt x="9182667" y="1000971"/>
                </a:lnTo>
                <a:lnTo>
                  <a:pt x="9157570" y="1007391"/>
                </a:lnTo>
                <a:lnTo>
                  <a:pt x="9132473" y="1013228"/>
                </a:lnTo>
                <a:lnTo>
                  <a:pt x="9107376" y="1019648"/>
                </a:lnTo>
                <a:lnTo>
                  <a:pt x="9115547" y="1003306"/>
                </a:lnTo>
                <a:lnTo>
                  <a:pt x="9124302" y="988130"/>
                </a:lnTo>
                <a:lnTo>
                  <a:pt x="9133056" y="972372"/>
                </a:lnTo>
                <a:lnTo>
                  <a:pt x="9141811" y="956029"/>
                </a:lnTo>
                <a:lnTo>
                  <a:pt x="9151150" y="940271"/>
                </a:lnTo>
                <a:lnTo>
                  <a:pt x="9159321" y="923928"/>
                </a:lnTo>
                <a:lnTo>
                  <a:pt x="9167492" y="908170"/>
                </a:lnTo>
                <a:lnTo>
                  <a:pt x="9176831" y="891827"/>
                </a:lnTo>
                <a:lnTo>
                  <a:pt x="9166325" y="895329"/>
                </a:lnTo>
                <a:lnTo>
                  <a:pt x="9154652" y="897664"/>
                </a:lnTo>
                <a:lnTo>
                  <a:pt x="9144146" y="900582"/>
                </a:lnTo>
                <a:lnTo>
                  <a:pt x="9133056" y="902917"/>
                </a:lnTo>
                <a:lnTo>
                  <a:pt x="9149399" y="874317"/>
                </a:lnTo>
                <a:lnTo>
                  <a:pt x="9164574" y="845718"/>
                </a:lnTo>
                <a:lnTo>
                  <a:pt x="9179749" y="817119"/>
                </a:lnTo>
                <a:lnTo>
                  <a:pt x="9196091" y="788520"/>
                </a:lnTo>
                <a:lnTo>
                  <a:pt x="9189087" y="790855"/>
                </a:lnTo>
                <a:lnTo>
                  <a:pt x="9182084" y="792022"/>
                </a:lnTo>
                <a:lnTo>
                  <a:pt x="9175080" y="793773"/>
                </a:lnTo>
                <a:lnTo>
                  <a:pt x="9168659" y="795524"/>
                </a:lnTo>
                <a:lnTo>
                  <a:pt x="9177414" y="779765"/>
                </a:lnTo>
                <a:lnTo>
                  <a:pt x="9186169" y="764006"/>
                </a:lnTo>
                <a:lnTo>
                  <a:pt x="9194340" y="748831"/>
                </a:lnTo>
                <a:lnTo>
                  <a:pt x="9202512" y="732489"/>
                </a:lnTo>
                <a:lnTo>
                  <a:pt x="9211266" y="717314"/>
                </a:lnTo>
                <a:lnTo>
                  <a:pt x="9219438" y="702139"/>
                </a:lnTo>
                <a:lnTo>
                  <a:pt x="9227609" y="686380"/>
                </a:lnTo>
                <a:lnTo>
                  <a:pt x="9236364" y="671205"/>
                </a:lnTo>
                <a:lnTo>
                  <a:pt x="9244535" y="686380"/>
                </a:lnTo>
                <a:lnTo>
                  <a:pt x="9253873" y="700972"/>
                </a:lnTo>
                <a:lnTo>
                  <a:pt x="9262045" y="714979"/>
                </a:lnTo>
                <a:lnTo>
                  <a:pt x="9270216" y="730154"/>
                </a:lnTo>
                <a:lnTo>
                  <a:pt x="9278971" y="744746"/>
                </a:lnTo>
                <a:lnTo>
                  <a:pt x="9287142" y="759921"/>
                </a:lnTo>
                <a:lnTo>
                  <a:pt x="9295897" y="774512"/>
                </a:lnTo>
                <a:lnTo>
                  <a:pt x="9304068" y="789687"/>
                </a:lnTo>
                <a:lnTo>
                  <a:pt x="9297064" y="788520"/>
                </a:lnTo>
                <a:lnTo>
                  <a:pt x="9291227" y="787353"/>
                </a:lnTo>
                <a:lnTo>
                  <a:pt x="9284223" y="786769"/>
                </a:lnTo>
                <a:lnTo>
                  <a:pt x="9277220" y="785602"/>
                </a:lnTo>
                <a:lnTo>
                  <a:pt x="9292395" y="813034"/>
                </a:lnTo>
                <a:lnTo>
                  <a:pt x="9308737" y="840465"/>
                </a:lnTo>
                <a:lnTo>
                  <a:pt x="9323912" y="866730"/>
                </a:lnTo>
                <a:lnTo>
                  <a:pt x="9339087" y="894162"/>
                </a:lnTo>
                <a:lnTo>
                  <a:pt x="9328581" y="892994"/>
                </a:lnTo>
                <a:lnTo>
                  <a:pt x="9317492" y="891243"/>
                </a:lnTo>
                <a:lnTo>
                  <a:pt x="9306986" y="888909"/>
                </a:lnTo>
                <a:lnTo>
                  <a:pt x="9296480" y="887742"/>
                </a:lnTo>
                <a:lnTo>
                  <a:pt x="9304651" y="902917"/>
                </a:lnTo>
                <a:lnTo>
                  <a:pt x="9313990" y="918092"/>
                </a:lnTo>
                <a:lnTo>
                  <a:pt x="9322161" y="933267"/>
                </a:lnTo>
                <a:lnTo>
                  <a:pt x="9330916" y="948442"/>
                </a:lnTo>
                <a:lnTo>
                  <a:pt x="9339671" y="963617"/>
                </a:lnTo>
                <a:lnTo>
                  <a:pt x="9348426" y="978792"/>
                </a:lnTo>
                <a:lnTo>
                  <a:pt x="9357181" y="993967"/>
                </a:lnTo>
                <a:lnTo>
                  <a:pt x="9365935" y="1009726"/>
                </a:lnTo>
                <a:lnTo>
                  <a:pt x="9340838" y="1005056"/>
                </a:lnTo>
                <a:lnTo>
                  <a:pt x="9315741" y="1000971"/>
                </a:lnTo>
                <a:lnTo>
                  <a:pt x="9289476" y="996302"/>
                </a:lnTo>
                <a:lnTo>
                  <a:pt x="9264379" y="992800"/>
                </a:lnTo>
                <a:lnTo>
                  <a:pt x="9264379" y="1078597"/>
                </a:lnTo>
                <a:lnTo>
                  <a:pt x="9311655" y="1077430"/>
                </a:lnTo>
                <a:lnTo>
                  <a:pt x="9358931" y="1075679"/>
                </a:lnTo>
                <a:lnTo>
                  <a:pt x="9406208" y="1074512"/>
                </a:lnTo>
                <a:lnTo>
                  <a:pt x="9453484" y="1073344"/>
                </a:lnTo>
                <a:lnTo>
                  <a:pt x="9500760" y="1072761"/>
                </a:lnTo>
                <a:lnTo>
                  <a:pt x="9546869" y="1072177"/>
                </a:lnTo>
                <a:lnTo>
                  <a:pt x="9594145" y="1072177"/>
                </a:lnTo>
                <a:lnTo>
                  <a:pt x="9641421" y="1072177"/>
                </a:lnTo>
                <a:lnTo>
                  <a:pt x="9641421" y="849220"/>
                </a:lnTo>
                <a:lnTo>
                  <a:pt x="9608153" y="856224"/>
                </a:lnTo>
                <a:lnTo>
                  <a:pt x="9575468" y="862061"/>
                </a:lnTo>
                <a:lnTo>
                  <a:pt x="9541616" y="869065"/>
                </a:lnTo>
                <a:lnTo>
                  <a:pt x="9508348" y="876068"/>
                </a:lnTo>
                <a:lnTo>
                  <a:pt x="9475663" y="883072"/>
                </a:lnTo>
                <a:lnTo>
                  <a:pt x="9441811" y="890660"/>
                </a:lnTo>
                <a:lnTo>
                  <a:pt x="9408542" y="897664"/>
                </a:lnTo>
                <a:lnTo>
                  <a:pt x="9375858" y="905251"/>
                </a:lnTo>
                <a:lnTo>
                  <a:pt x="9398620" y="863228"/>
                </a:lnTo>
                <a:lnTo>
                  <a:pt x="9421383" y="821788"/>
                </a:lnTo>
                <a:lnTo>
                  <a:pt x="9444145" y="780932"/>
                </a:lnTo>
                <a:lnTo>
                  <a:pt x="9466908" y="739493"/>
                </a:lnTo>
                <a:lnTo>
                  <a:pt x="9489671" y="698637"/>
                </a:lnTo>
                <a:lnTo>
                  <a:pt x="9511849" y="657197"/>
                </a:lnTo>
                <a:lnTo>
                  <a:pt x="9535196" y="616341"/>
                </a:lnTo>
                <a:lnTo>
                  <a:pt x="9557958" y="574902"/>
                </a:lnTo>
                <a:lnTo>
                  <a:pt x="9529359" y="580738"/>
                </a:lnTo>
                <a:lnTo>
                  <a:pt x="9501344" y="587159"/>
                </a:lnTo>
                <a:lnTo>
                  <a:pt x="9473328" y="592411"/>
                </a:lnTo>
                <a:lnTo>
                  <a:pt x="9444729" y="598248"/>
                </a:lnTo>
                <a:lnTo>
                  <a:pt x="9465741" y="562061"/>
                </a:lnTo>
                <a:lnTo>
                  <a:pt x="9486169" y="525291"/>
                </a:lnTo>
                <a:lnTo>
                  <a:pt x="9506013" y="487937"/>
                </a:lnTo>
                <a:lnTo>
                  <a:pt x="9526441" y="451167"/>
                </a:lnTo>
                <a:lnTo>
                  <a:pt x="9546869" y="414980"/>
                </a:lnTo>
                <a:lnTo>
                  <a:pt x="9567881" y="378210"/>
                </a:lnTo>
                <a:lnTo>
                  <a:pt x="9588308" y="340856"/>
                </a:lnTo>
                <a:lnTo>
                  <a:pt x="9608736" y="304085"/>
                </a:lnTo>
                <a:lnTo>
                  <a:pt x="9590643" y="308171"/>
                </a:lnTo>
                <a:lnTo>
                  <a:pt x="9573133" y="311673"/>
                </a:lnTo>
                <a:lnTo>
                  <a:pt x="9555624" y="315175"/>
                </a:lnTo>
                <a:lnTo>
                  <a:pt x="9536947" y="318677"/>
                </a:lnTo>
                <a:lnTo>
                  <a:pt x="9560293" y="278988"/>
                </a:lnTo>
                <a:lnTo>
                  <a:pt x="9581888" y="238716"/>
                </a:lnTo>
                <a:lnTo>
                  <a:pt x="9604067" y="199027"/>
                </a:lnTo>
                <a:lnTo>
                  <a:pt x="9626246" y="158755"/>
                </a:lnTo>
                <a:lnTo>
                  <a:pt x="9649009" y="119066"/>
                </a:lnTo>
                <a:lnTo>
                  <a:pt x="9671188" y="79378"/>
                </a:lnTo>
                <a:lnTo>
                  <a:pt x="9693367" y="39689"/>
                </a:lnTo>
                <a:close/>
              </a:path>
            </a:pathLst>
          </a:custGeom>
          <a:solidFill>
            <a:schemeClr val="tx1">
              <a:lumMod val="95000"/>
              <a:lumOff val="5000"/>
              <a:alpha val="26000"/>
            </a:schemeClr>
          </a:solidFill>
          <a:ln>
            <a:noFill/>
          </a:ln>
        </p:spPr>
        <p:txBody>
          <a:bodyPr vert="horz" wrap="square" lIns="91440" tIns="45720" rIns="91440" bIns="45720" numCol="1" anchor="t" anchorCtr="0" compatLnSpc="1">
            <a:prstTxWarp prst="textNoShape">
              <a:avLst/>
            </a:prstTxWarp>
            <a:noAutofit/>
          </a:bodyPr>
          <a:lstStyle/>
          <a:p>
            <a:endParaRPr lang="id-ID"/>
          </a:p>
        </p:txBody>
      </p:sp>
      <p:sp>
        <p:nvSpPr>
          <p:cNvPr id="9" name="9Slide.vn 2"/>
          <p:cNvSpPr>
            <a:spLocks/>
          </p:cNvSpPr>
          <p:nvPr/>
        </p:nvSpPr>
        <p:spPr bwMode="auto">
          <a:xfrm>
            <a:off x="0" y="4647365"/>
            <a:ext cx="12192000" cy="2210635"/>
          </a:xfrm>
          <a:custGeom>
            <a:avLst/>
            <a:gdLst>
              <a:gd name="connsiteX0" fmla="*/ 2476004 w 12192000"/>
              <a:gd name="connsiteY0" fmla="*/ 0 h 2210635"/>
              <a:gd name="connsiteX1" fmla="*/ 2498871 w 12192000"/>
              <a:gd name="connsiteY1" fmla="*/ 35386 h 2210635"/>
              <a:gd name="connsiteX2" fmla="*/ 2520468 w 12192000"/>
              <a:gd name="connsiteY2" fmla="*/ 71342 h 2210635"/>
              <a:gd name="connsiteX3" fmla="*/ 2542700 w 12192000"/>
              <a:gd name="connsiteY3" fmla="*/ 106728 h 2210635"/>
              <a:gd name="connsiteX4" fmla="*/ 2565567 w 12192000"/>
              <a:gd name="connsiteY4" fmla="*/ 142114 h 2210635"/>
              <a:gd name="connsiteX5" fmla="*/ 2587799 w 12192000"/>
              <a:gd name="connsiteY5" fmla="*/ 178641 h 2210635"/>
              <a:gd name="connsiteX6" fmla="*/ 2610031 w 12192000"/>
              <a:gd name="connsiteY6" fmla="*/ 214026 h 2210635"/>
              <a:gd name="connsiteX7" fmla="*/ 2632263 w 12192000"/>
              <a:gd name="connsiteY7" fmla="*/ 250554 h 2210635"/>
              <a:gd name="connsiteX8" fmla="*/ 2654495 w 12192000"/>
              <a:gd name="connsiteY8" fmla="*/ 285939 h 2210635"/>
              <a:gd name="connsiteX9" fmla="*/ 2636709 w 12192000"/>
              <a:gd name="connsiteY9" fmla="*/ 282515 h 2210635"/>
              <a:gd name="connsiteX10" fmla="*/ 2618924 w 12192000"/>
              <a:gd name="connsiteY10" fmla="*/ 279661 h 2210635"/>
              <a:gd name="connsiteX11" fmla="*/ 2601773 w 12192000"/>
              <a:gd name="connsiteY11" fmla="*/ 276237 h 2210635"/>
              <a:gd name="connsiteX12" fmla="*/ 2583353 w 12192000"/>
              <a:gd name="connsiteY12" fmla="*/ 272812 h 2210635"/>
              <a:gd name="connsiteX13" fmla="*/ 2603679 w 12192000"/>
              <a:gd name="connsiteY13" fmla="*/ 305915 h 2210635"/>
              <a:gd name="connsiteX14" fmla="*/ 2624641 w 12192000"/>
              <a:gd name="connsiteY14" fmla="*/ 339589 h 2210635"/>
              <a:gd name="connsiteX15" fmla="*/ 2644967 w 12192000"/>
              <a:gd name="connsiteY15" fmla="*/ 372120 h 2210635"/>
              <a:gd name="connsiteX16" fmla="*/ 2665293 w 12192000"/>
              <a:gd name="connsiteY16" fmla="*/ 405223 h 2210635"/>
              <a:gd name="connsiteX17" fmla="*/ 2686255 w 12192000"/>
              <a:gd name="connsiteY17" fmla="*/ 437755 h 2210635"/>
              <a:gd name="connsiteX18" fmla="*/ 2705946 w 12192000"/>
              <a:gd name="connsiteY18" fmla="*/ 471429 h 2210635"/>
              <a:gd name="connsiteX19" fmla="*/ 2726272 w 12192000"/>
              <a:gd name="connsiteY19" fmla="*/ 504531 h 2210635"/>
              <a:gd name="connsiteX20" fmla="*/ 2747234 w 12192000"/>
              <a:gd name="connsiteY20" fmla="*/ 537063 h 2210635"/>
              <a:gd name="connsiteX21" fmla="*/ 2718650 w 12192000"/>
              <a:gd name="connsiteY21" fmla="*/ 531356 h 2210635"/>
              <a:gd name="connsiteX22" fmla="*/ 2690701 w 12192000"/>
              <a:gd name="connsiteY22" fmla="*/ 526790 h 2210635"/>
              <a:gd name="connsiteX23" fmla="*/ 2662117 w 12192000"/>
              <a:gd name="connsiteY23" fmla="*/ 521083 h 2210635"/>
              <a:gd name="connsiteX24" fmla="*/ 2634169 w 12192000"/>
              <a:gd name="connsiteY24" fmla="*/ 515946 h 2210635"/>
              <a:gd name="connsiteX25" fmla="*/ 2657036 w 12192000"/>
              <a:gd name="connsiteY25" fmla="*/ 553044 h 2210635"/>
              <a:gd name="connsiteX26" fmla="*/ 2679903 w 12192000"/>
              <a:gd name="connsiteY26" fmla="*/ 589571 h 2210635"/>
              <a:gd name="connsiteX27" fmla="*/ 2702135 w 12192000"/>
              <a:gd name="connsiteY27" fmla="*/ 626669 h 2210635"/>
              <a:gd name="connsiteX28" fmla="*/ 2725002 w 12192000"/>
              <a:gd name="connsiteY28" fmla="*/ 663767 h 2210635"/>
              <a:gd name="connsiteX29" fmla="*/ 2747869 w 12192000"/>
              <a:gd name="connsiteY29" fmla="*/ 700865 h 2210635"/>
              <a:gd name="connsiteX30" fmla="*/ 2770736 w 12192000"/>
              <a:gd name="connsiteY30" fmla="*/ 737392 h 2210635"/>
              <a:gd name="connsiteX31" fmla="*/ 2793603 w 12192000"/>
              <a:gd name="connsiteY31" fmla="*/ 774490 h 2210635"/>
              <a:gd name="connsiteX32" fmla="*/ 2816471 w 12192000"/>
              <a:gd name="connsiteY32" fmla="*/ 812158 h 2210635"/>
              <a:gd name="connsiteX33" fmla="*/ 2783440 w 12192000"/>
              <a:gd name="connsiteY33" fmla="*/ 805310 h 2210635"/>
              <a:gd name="connsiteX34" fmla="*/ 2749775 w 12192000"/>
              <a:gd name="connsiteY34" fmla="*/ 799031 h 2210635"/>
              <a:gd name="connsiteX35" fmla="*/ 2716744 w 12192000"/>
              <a:gd name="connsiteY35" fmla="*/ 792183 h 2210635"/>
              <a:gd name="connsiteX36" fmla="*/ 2683714 w 12192000"/>
              <a:gd name="connsiteY36" fmla="*/ 785905 h 2210635"/>
              <a:gd name="connsiteX37" fmla="*/ 2650049 w 12192000"/>
              <a:gd name="connsiteY37" fmla="*/ 780197 h 2210635"/>
              <a:gd name="connsiteX38" fmla="*/ 2617018 w 12192000"/>
              <a:gd name="connsiteY38" fmla="*/ 773919 h 2210635"/>
              <a:gd name="connsiteX39" fmla="*/ 2583988 w 12192000"/>
              <a:gd name="connsiteY39" fmla="*/ 768212 h 2210635"/>
              <a:gd name="connsiteX40" fmla="*/ 2550322 w 12192000"/>
              <a:gd name="connsiteY40" fmla="*/ 761934 h 2210635"/>
              <a:gd name="connsiteX41" fmla="*/ 2550322 w 12192000"/>
              <a:gd name="connsiteY41" fmla="*/ 962262 h 2210635"/>
              <a:gd name="connsiteX42" fmla="*/ 2597962 w 12192000"/>
              <a:gd name="connsiteY42" fmla="*/ 962262 h 2210635"/>
              <a:gd name="connsiteX43" fmla="*/ 2644967 w 12192000"/>
              <a:gd name="connsiteY43" fmla="*/ 962262 h 2210635"/>
              <a:gd name="connsiteX44" fmla="*/ 2691336 w 12192000"/>
              <a:gd name="connsiteY44" fmla="*/ 962833 h 2210635"/>
              <a:gd name="connsiteX45" fmla="*/ 2738341 w 12192000"/>
              <a:gd name="connsiteY45" fmla="*/ 963404 h 2210635"/>
              <a:gd name="connsiteX46" fmla="*/ 2785981 w 12192000"/>
              <a:gd name="connsiteY46" fmla="*/ 963974 h 2210635"/>
              <a:gd name="connsiteX47" fmla="*/ 2832986 w 12192000"/>
              <a:gd name="connsiteY47" fmla="*/ 964545 h 2210635"/>
              <a:gd name="connsiteX48" fmla="*/ 2880626 w 12192000"/>
              <a:gd name="connsiteY48" fmla="*/ 966257 h 2210635"/>
              <a:gd name="connsiteX49" fmla="*/ 2927630 w 12192000"/>
              <a:gd name="connsiteY49" fmla="*/ 967399 h 2210635"/>
              <a:gd name="connsiteX50" fmla="*/ 2927630 w 12192000"/>
              <a:gd name="connsiteY50" fmla="*/ 890920 h 2210635"/>
              <a:gd name="connsiteX51" fmla="*/ 2902222 w 12192000"/>
              <a:gd name="connsiteY51" fmla="*/ 894344 h 2210635"/>
              <a:gd name="connsiteX52" fmla="*/ 2876814 w 12192000"/>
              <a:gd name="connsiteY52" fmla="*/ 898340 h 2210635"/>
              <a:gd name="connsiteX53" fmla="*/ 2851406 w 12192000"/>
              <a:gd name="connsiteY53" fmla="*/ 901764 h 2210635"/>
              <a:gd name="connsiteX54" fmla="*/ 2825998 w 12192000"/>
              <a:gd name="connsiteY54" fmla="*/ 905759 h 2210635"/>
              <a:gd name="connsiteX55" fmla="*/ 2834891 w 12192000"/>
              <a:gd name="connsiteY55" fmla="*/ 892062 h 2210635"/>
              <a:gd name="connsiteX56" fmla="*/ 2843784 w 12192000"/>
              <a:gd name="connsiteY56" fmla="*/ 878364 h 2210635"/>
              <a:gd name="connsiteX57" fmla="*/ 2852042 w 12192000"/>
              <a:gd name="connsiteY57" fmla="*/ 864666 h 2210635"/>
              <a:gd name="connsiteX58" fmla="*/ 2861570 w 12192000"/>
              <a:gd name="connsiteY58" fmla="*/ 850968 h 2210635"/>
              <a:gd name="connsiteX59" fmla="*/ 2869827 w 12192000"/>
              <a:gd name="connsiteY59" fmla="*/ 837271 h 2210635"/>
              <a:gd name="connsiteX60" fmla="*/ 2878085 w 12192000"/>
              <a:gd name="connsiteY60" fmla="*/ 823573 h 2210635"/>
              <a:gd name="connsiteX61" fmla="*/ 2886978 w 12192000"/>
              <a:gd name="connsiteY61" fmla="*/ 809875 h 2210635"/>
              <a:gd name="connsiteX62" fmla="*/ 2895870 w 12192000"/>
              <a:gd name="connsiteY62" fmla="*/ 796178 h 2210635"/>
              <a:gd name="connsiteX63" fmla="*/ 2885072 w 12192000"/>
              <a:gd name="connsiteY63" fmla="*/ 797890 h 2210635"/>
              <a:gd name="connsiteX64" fmla="*/ 2874274 w 12192000"/>
              <a:gd name="connsiteY64" fmla="*/ 799602 h 2210635"/>
              <a:gd name="connsiteX65" fmla="*/ 2863475 w 12192000"/>
              <a:gd name="connsiteY65" fmla="*/ 801314 h 2210635"/>
              <a:gd name="connsiteX66" fmla="*/ 2852677 w 12192000"/>
              <a:gd name="connsiteY66" fmla="*/ 802456 h 2210635"/>
              <a:gd name="connsiteX67" fmla="*/ 2867922 w 12192000"/>
              <a:gd name="connsiteY67" fmla="*/ 777914 h 2210635"/>
              <a:gd name="connsiteX68" fmla="*/ 2883166 w 12192000"/>
              <a:gd name="connsiteY68" fmla="*/ 753943 h 2210635"/>
              <a:gd name="connsiteX69" fmla="*/ 2899682 w 12192000"/>
              <a:gd name="connsiteY69" fmla="*/ 729402 h 2210635"/>
              <a:gd name="connsiteX70" fmla="*/ 2914926 w 12192000"/>
              <a:gd name="connsiteY70" fmla="*/ 704860 h 2210635"/>
              <a:gd name="connsiteX71" fmla="*/ 2907939 w 12192000"/>
              <a:gd name="connsiteY71" fmla="*/ 706001 h 2210635"/>
              <a:gd name="connsiteX72" fmla="*/ 2900952 w 12192000"/>
              <a:gd name="connsiteY72" fmla="*/ 706572 h 2210635"/>
              <a:gd name="connsiteX73" fmla="*/ 2894600 w 12192000"/>
              <a:gd name="connsiteY73" fmla="*/ 707714 h 2210635"/>
              <a:gd name="connsiteX74" fmla="*/ 2888248 w 12192000"/>
              <a:gd name="connsiteY74" fmla="*/ 708855 h 2210635"/>
              <a:gd name="connsiteX75" fmla="*/ 2896506 w 12192000"/>
              <a:gd name="connsiteY75" fmla="*/ 695157 h 2210635"/>
              <a:gd name="connsiteX76" fmla="*/ 2904763 w 12192000"/>
              <a:gd name="connsiteY76" fmla="*/ 682030 h 2210635"/>
              <a:gd name="connsiteX77" fmla="*/ 2913020 w 12192000"/>
              <a:gd name="connsiteY77" fmla="*/ 668333 h 2210635"/>
              <a:gd name="connsiteX78" fmla="*/ 2921278 w 12192000"/>
              <a:gd name="connsiteY78" fmla="*/ 655206 h 2210635"/>
              <a:gd name="connsiteX79" fmla="*/ 2930171 w 12192000"/>
              <a:gd name="connsiteY79" fmla="*/ 641508 h 2210635"/>
              <a:gd name="connsiteX80" fmla="*/ 2938429 w 12192000"/>
              <a:gd name="connsiteY80" fmla="*/ 628952 h 2210635"/>
              <a:gd name="connsiteX81" fmla="*/ 2947321 w 12192000"/>
              <a:gd name="connsiteY81" fmla="*/ 615825 h 2210635"/>
              <a:gd name="connsiteX82" fmla="*/ 2955579 w 12192000"/>
              <a:gd name="connsiteY82" fmla="*/ 602127 h 2210635"/>
              <a:gd name="connsiteX83" fmla="*/ 2964472 w 12192000"/>
              <a:gd name="connsiteY83" fmla="*/ 615825 h 2210635"/>
              <a:gd name="connsiteX84" fmla="*/ 2972729 w 12192000"/>
              <a:gd name="connsiteY84" fmla="*/ 630093 h 2210635"/>
              <a:gd name="connsiteX85" fmla="*/ 2980987 w 12192000"/>
              <a:gd name="connsiteY85" fmla="*/ 643791 h 2210635"/>
              <a:gd name="connsiteX86" fmla="*/ 2989245 w 12192000"/>
              <a:gd name="connsiteY86" fmla="*/ 657489 h 2210635"/>
              <a:gd name="connsiteX87" fmla="*/ 2997502 w 12192000"/>
              <a:gd name="connsiteY87" fmla="*/ 671757 h 2210635"/>
              <a:gd name="connsiteX88" fmla="*/ 3006395 w 12192000"/>
              <a:gd name="connsiteY88" fmla="*/ 685455 h 2210635"/>
              <a:gd name="connsiteX89" fmla="*/ 3014652 w 12192000"/>
              <a:gd name="connsiteY89" fmla="*/ 699723 h 2210635"/>
              <a:gd name="connsiteX90" fmla="*/ 3023545 w 12192000"/>
              <a:gd name="connsiteY90" fmla="*/ 713421 h 2210635"/>
              <a:gd name="connsiteX91" fmla="*/ 3016558 w 12192000"/>
              <a:gd name="connsiteY91" fmla="*/ 712279 h 2210635"/>
              <a:gd name="connsiteX92" fmla="*/ 3010206 w 12192000"/>
              <a:gd name="connsiteY92" fmla="*/ 711138 h 2210635"/>
              <a:gd name="connsiteX93" fmla="*/ 3003219 w 12192000"/>
              <a:gd name="connsiteY93" fmla="*/ 709426 h 2210635"/>
              <a:gd name="connsiteX94" fmla="*/ 2996232 w 12192000"/>
              <a:gd name="connsiteY94" fmla="*/ 707714 h 2210635"/>
              <a:gd name="connsiteX95" fmla="*/ 3012112 w 12192000"/>
              <a:gd name="connsiteY95" fmla="*/ 733397 h 2210635"/>
              <a:gd name="connsiteX96" fmla="*/ 3027356 w 12192000"/>
              <a:gd name="connsiteY96" fmla="*/ 758509 h 2210635"/>
              <a:gd name="connsiteX97" fmla="*/ 3042601 w 12192000"/>
              <a:gd name="connsiteY97" fmla="*/ 784763 h 2210635"/>
              <a:gd name="connsiteX98" fmla="*/ 3058481 w 12192000"/>
              <a:gd name="connsiteY98" fmla="*/ 809875 h 2210635"/>
              <a:gd name="connsiteX99" fmla="*/ 3048318 w 12192000"/>
              <a:gd name="connsiteY99" fmla="*/ 808163 h 2210635"/>
              <a:gd name="connsiteX100" fmla="*/ 3037520 w 12192000"/>
              <a:gd name="connsiteY100" fmla="*/ 805310 h 2210635"/>
              <a:gd name="connsiteX101" fmla="*/ 3026086 w 12192000"/>
              <a:gd name="connsiteY101" fmla="*/ 803027 h 2210635"/>
              <a:gd name="connsiteX102" fmla="*/ 3015288 w 12192000"/>
              <a:gd name="connsiteY102" fmla="*/ 800744 h 2210635"/>
              <a:gd name="connsiteX103" fmla="*/ 3024180 w 12192000"/>
              <a:gd name="connsiteY103" fmla="*/ 815012 h 2210635"/>
              <a:gd name="connsiteX104" fmla="*/ 3033073 w 12192000"/>
              <a:gd name="connsiteY104" fmla="*/ 829280 h 2210635"/>
              <a:gd name="connsiteX105" fmla="*/ 3041331 w 12192000"/>
              <a:gd name="connsiteY105" fmla="*/ 843549 h 2210635"/>
              <a:gd name="connsiteX106" fmla="*/ 3050224 w 12192000"/>
              <a:gd name="connsiteY106" fmla="*/ 857817 h 2210635"/>
              <a:gd name="connsiteX107" fmla="*/ 3058481 w 12192000"/>
              <a:gd name="connsiteY107" fmla="*/ 872086 h 2210635"/>
              <a:gd name="connsiteX108" fmla="*/ 3068009 w 12192000"/>
              <a:gd name="connsiteY108" fmla="*/ 886925 h 2210635"/>
              <a:gd name="connsiteX109" fmla="*/ 3076267 w 12192000"/>
              <a:gd name="connsiteY109" fmla="*/ 900623 h 2210635"/>
              <a:gd name="connsiteX110" fmla="*/ 3084524 w 12192000"/>
              <a:gd name="connsiteY110" fmla="*/ 914891 h 2210635"/>
              <a:gd name="connsiteX111" fmla="*/ 3059116 w 12192000"/>
              <a:gd name="connsiteY111" fmla="*/ 909184 h 2210635"/>
              <a:gd name="connsiteX112" fmla="*/ 3034344 w 12192000"/>
              <a:gd name="connsiteY112" fmla="*/ 904047 h 2210635"/>
              <a:gd name="connsiteX113" fmla="*/ 3008935 w 12192000"/>
              <a:gd name="connsiteY113" fmla="*/ 898340 h 2210635"/>
              <a:gd name="connsiteX114" fmla="*/ 2984163 w 12192000"/>
              <a:gd name="connsiteY114" fmla="*/ 892632 h 2210635"/>
              <a:gd name="connsiteX115" fmla="*/ 2984163 w 12192000"/>
              <a:gd name="connsiteY115" fmla="*/ 969682 h 2210635"/>
              <a:gd name="connsiteX116" fmla="*/ 3029897 w 12192000"/>
              <a:gd name="connsiteY116" fmla="*/ 971394 h 2210635"/>
              <a:gd name="connsiteX117" fmla="*/ 3074361 w 12192000"/>
              <a:gd name="connsiteY117" fmla="*/ 973677 h 2210635"/>
              <a:gd name="connsiteX118" fmla="*/ 3120095 w 12192000"/>
              <a:gd name="connsiteY118" fmla="*/ 975389 h 2210635"/>
              <a:gd name="connsiteX119" fmla="*/ 3165830 w 12192000"/>
              <a:gd name="connsiteY119" fmla="*/ 978243 h 2210635"/>
              <a:gd name="connsiteX120" fmla="*/ 3211564 w 12192000"/>
              <a:gd name="connsiteY120" fmla="*/ 981096 h 2210635"/>
              <a:gd name="connsiteX121" fmla="*/ 3257298 w 12192000"/>
              <a:gd name="connsiteY121" fmla="*/ 983950 h 2210635"/>
              <a:gd name="connsiteX122" fmla="*/ 3303033 w 12192000"/>
              <a:gd name="connsiteY122" fmla="*/ 986804 h 2210635"/>
              <a:gd name="connsiteX123" fmla="*/ 3348767 w 12192000"/>
              <a:gd name="connsiteY123" fmla="*/ 989087 h 2210635"/>
              <a:gd name="connsiteX124" fmla="*/ 3348767 w 12192000"/>
              <a:gd name="connsiteY124" fmla="*/ 869803 h 2210635"/>
              <a:gd name="connsiteX125" fmla="*/ 3327170 w 12192000"/>
              <a:gd name="connsiteY125" fmla="*/ 872086 h 2210635"/>
              <a:gd name="connsiteX126" fmla="*/ 3304303 w 12192000"/>
              <a:gd name="connsiteY126" fmla="*/ 874369 h 2210635"/>
              <a:gd name="connsiteX127" fmla="*/ 3282071 w 12192000"/>
              <a:gd name="connsiteY127" fmla="*/ 877222 h 2210635"/>
              <a:gd name="connsiteX128" fmla="*/ 3259839 w 12192000"/>
              <a:gd name="connsiteY128" fmla="*/ 878935 h 2210635"/>
              <a:gd name="connsiteX129" fmla="*/ 3237607 w 12192000"/>
              <a:gd name="connsiteY129" fmla="*/ 881788 h 2210635"/>
              <a:gd name="connsiteX130" fmla="*/ 3214740 w 12192000"/>
              <a:gd name="connsiteY130" fmla="*/ 884642 h 2210635"/>
              <a:gd name="connsiteX131" fmla="*/ 3192508 w 12192000"/>
              <a:gd name="connsiteY131" fmla="*/ 887496 h 2210635"/>
              <a:gd name="connsiteX132" fmla="*/ 3170911 w 12192000"/>
              <a:gd name="connsiteY132" fmla="*/ 890349 h 2210635"/>
              <a:gd name="connsiteX133" fmla="*/ 3186156 w 12192000"/>
              <a:gd name="connsiteY133" fmla="*/ 866378 h 2210635"/>
              <a:gd name="connsiteX134" fmla="*/ 3201401 w 12192000"/>
              <a:gd name="connsiteY134" fmla="*/ 842407 h 2210635"/>
              <a:gd name="connsiteX135" fmla="*/ 3216646 w 12192000"/>
              <a:gd name="connsiteY135" fmla="*/ 819007 h 2210635"/>
              <a:gd name="connsiteX136" fmla="*/ 3231890 w 12192000"/>
              <a:gd name="connsiteY136" fmla="*/ 795036 h 2210635"/>
              <a:gd name="connsiteX137" fmla="*/ 3247135 w 12192000"/>
              <a:gd name="connsiteY137" fmla="*/ 771636 h 2210635"/>
              <a:gd name="connsiteX138" fmla="*/ 3262380 w 12192000"/>
              <a:gd name="connsiteY138" fmla="*/ 747665 h 2210635"/>
              <a:gd name="connsiteX139" fmla="*/ 3277625 w 12192000"/>
              <a:gd name="connsiteY139" fmla="*/ 724836 h 2210635"/>
              <a:gd name="connsiteX140" fmla="*/ 3292869 w 12192000"/>
              <a:gd name="connsiteY140" fmla="*/ 700865 h 2210635"/>
              <a:gd name="connsiteX141" fmla="*/ 3274449 w 12192000"/>
              <a:gd name="connsiteY141" fmla="*/ 702577 h 2210635"/>
              <a:gd name="connsiteX142" fmla="*/ 3255393 w 12192000"/>
              <a:gd name="connsiteY142" fmla="*/ 704860 h 2210635"/>
              <a:gd name="connsiteX143" fmla="*/ 3236337 w 12192000"/>
              <a:gd name="connsiteY143" fmla="*/ 707714 h 2210635"/>
              <a:gd name="connsiteX144" fmla="*/ 3217281 w 12192000"/>
              <a:gd name="connsiteY144" fmla="*/ 709426 h 2210635"/>
              <a:gd name="connsiteX145" fmla="*/ 3230620 w 12192000"/>
              <a:gd name="connsiteY145" fmla="*/ 688309 h 2210635"/>
              <a:gd name="connsiteX146" fmla="*/ 3244594 w 12192000"/>
              <a:gd name="connsiteY146" fmla="*/ 667191 h 2210635"/>
              <a:gd name="connsiteX147" fmla="*/ 3258569 w 12192000"/>
              <a:gd name="connsiteY147" fmla="*/ 646074 h 2210635"/>
              <a:gd name="connsiteX148" fmla="*/ 3271908 w 12192000"/>
              <a:gd name="connsiteY148" fmla="*/ 624957 h 2210635"/>
              <a:gd name="connsiteX149" fmla="*/ 3285882 w 12192000"/>
              <a:gd name="connsiteY149" fmla="*/ 603269 h 2210635"/>
              <a:gd name="connsiteX150" fmla="*/ 3299221 w 12192000"/>
              <a:gd name="connsiteY150" fmla="*/ 582152 h 2210635"/>
              <a:gd name="connsiteX151" fmla="*/ 3313196 w 12192000"/>
              <a:gd name="connsiteY151" fmla="*/ 561034 h 2210635"/>
              <a:gd name="connsiteX152" fmla="*/ 3327170 w 12192000"/>
              <a:gd name="connsiteY152" fmla="*/ 539917 h 2210635"/>
              <a:gd name="connsiteX153" fmla="*/ 3314466 w 12192000"/>
              <a:gd name="connsiteY153" fmla="*/ 541059 h 2210635"/>
              <a:gd name="connsiteX154" fmla="*/ 3303033 w 12192000"/>
              <a:gd name="connsiteY154" fmla="*/ 542771 h 2210635"/>
              <a:gd name="connsiteX155" fmla="*/ 3290964 w 12192000"/>
              <a:gd name="connsiteY155" fmla="*/ 543912 h 2210635"/>
              <a:gd name="connsiteX156" fmla="*/ 3278895 w 12192000"/>
              <a:gd name="connsiteY156" fmla="*/ 545054 h 2210635"/>
              <a:gd name="connsiteX157" fmla="*/ 3294140 w 12192000"/>
              <a:gd name="connsiteY157" fmla="*/ 522224 h 2210635"/>
              <a:gd name="connsiteX158" fmla="*/ 3309385 w 12192000"/>
              <a:gd name="connsiteY158" fmla="*/ 499395 h 2210635"/>
              <a:gd name="connsiteX159" fmla="*/ 3323994 w 12192000"/>
              <a:gd name="connsiteY159" fmla="*/ 475995 h 2210635"/>
              <a:gd name="connsiteX160" fmla="*/ 3339239 w 12192000"/>
              <a:gd name="connsiteY160" fmla="*/ 453165 h 2210635"/>
              <a:gd name="connsiteX161" fmla="*/ 3353848 w 12192000"/>
              <a:gd name="connsiteY161" fmla="*/ 430336 h 2210635"/>
              <a:gd name="connsiteX162" fmla="*/ 3369093 w 12192000"/>
              <a:gd name="connsiteY162" fmla="*/ 406935 h 2210635"/>
              <a:gd name="connsiteX163" fmla="*/ 3384338 w 12192000"/>
              <a:gd name="connsiteY163" fmla="*/ 384677 h 2210635"/>
              <a:gd name="connsiteX164" fmla="*/ 3398312 w 12192000"/>
              <a:gd name="connsiteY164" fmla="*/ 361277 h 2210635"/>
              <a:gd name="connsiteX165" fmla="*/ 3413557 w 12192000"/>
              <a:gd name="connsiteY165" fmla="*/ 386389 h 2210635"/>
              <a:gd name="connsiteX166" fmla="*/ 3428802 w 12192000"/>
              <a:gd name="connsiteY166" fmla="*/ 412072 h 2210635"/>
              <a:gd name="connsiteX167" fmla="*/ 3443411 w 12192000"/>
              <a:gd name="connsiteY167" fmla="*/ 436614 h 2210635"/>
              <a:gd name="connsiteX168" fmla="*/ 3458656 w 12192000"/>
              <a:gd name="connsiteY168" fmla="*/ 461726 h 2210635"/>
              <a:gd name="connsiteX169" fmla="*/ 3473901 w 12192000"/>
              <a:gd name="connsiteY169" fmla="*/ 487409 h 2210635"/>
              <a:gd name="connsiteX170" fmla="*/ 3488511 w 12192000"/>
              <a:gd name="connsiteY170" fmla="*/ 512522 h 2210635"/>
              <a:gd name="connsiteX171" fmla="*/ 3503755 w 12192000"/>
              <a:gd name="connsiteY171" fmla="*/ 537634 h 2210635"/>
              <a:gd name="connsiteX172" fmla="*/ 3518365 w 12192000"/>
              <a:gd name="connsiteY172" fmla="*/ 562176 h 2210635"/>
              <a:gd name="connsiteX173" fmla="*/ 3506931 w 12192000"/>
              <a:gd name="connsiteY173" fmla="*/ 559893 h 2210635"/>
              <a:gd name="connsiteX174" fmla="*/ 3494227 w 12192000"/>
              <a:gd name="connsiteY174" fmla="*/ 557039 h 2210635"/>
              <a:gd name="connsiteX175" fmla="*/ 3482794 w 12192000"/>
              <a:gd name="connsiteY175" fmla="*/ 553615 h 2210635"/>
              <a:gd name="connsiteX176" fmla="*/ 3470725 w 12192000"/>
              <a:gd name="connsiteY176" fmla="*/ 550761 h 2210635"/>
              <a:gd name="connsiteX177" fmla="*/ 3484699 w 12192000"/>
              <a:gd name="connsiteY177" fmla="*/ 573591 h 2210635"/>
              <a:gd name="connsiteX178" fmla="*/ 3498039 w 12192000"/>
              <a:gd name="connsiteY178" fmla="*/ 596420 h 2210635"/>
              <a:gd name="connsiteX179" fmla="*/ 3512013 w 12192000"/>
              <a:gd name="connsiteY179" fmla="*/ 619820 h 2210635"/>
              <a:gd name="connsiteX180" fmla="*/ 3525987 w 12192000"/>
              <a:gd name="connsiteY180" fmla="*/ 643220 h 2210635"/>
              <a:gd name="connsiteX181" fmla="*/ 3539326 w 12192000"/>
              <a:gd name="connsiteY181" fmla="*/ 666621 h 2210635"/>
              <a:gd name="connsiteX182" fmla="*/ 3553301 w 12192000"/>
              <a:gd name="connsiteY182" fmla="*/ 689450 h 2210635"/>
              <a:gd name="connsiteX183" fmla="*/ 3566640 w 12192000"/>
              <a:gd name="connsiteY183" fmla="*/ 712279 h 2210635"/>
              <a:gd name="connsiteX184" fmla="*/ 3580614 w 12192000"/>
              <a:gd name="connsiteY184" fmla="*/ 735680 h 2210635"/>
              <a:gd name="connsiteX185" fmla="*/ 3561558 w 12192000"/>
              <a:gd name="connsiteY185" fmla="*/ 730543 h 2210635"/>
              <a:gd name="connsiteX186" fmla="*/ 3542502 w 12192000"/>
              <a:gd name="connsiteY186" fmla="*/ 725977 h 2210635"/>
              <a:gd name="connsiteX187" fmla="*/ 3523446 w 12192000"/>
              <a:gd name="connsiteY187" fmla="*/ 721411 h 2210635"/>
              <a:gd name="connsiteX188" fmla="*/ 3504390 w 12192000"/>
              <a:gd name="connsiteY188" fmla="*/ 716275 h 2210635"/>
              <a:gd name="connsiteX189" fmla="*/ 3519635 w 12192000"/>
              <a:gd name="connsiteY189" fmla="*/ 741387 h 2210635"/>
              <a:gd name="connsiteX190" fmla="*/ 3535515 w 12192000"/>
              <a:gd name="connsiteY190" fmla="*/ 767641 h 2210635"/>
              <a:gd name="connsiteX191" fmla="*/ 3550760 w 12192000"/>
              <a:gd name="connsiteY191" fmla="*/ 793895 h 2210635"/>
              <a:gd name="connsiteX192" fmla="*/ 3566005 w 12192000"/>
              <a:gd name="connsiteY192" fmla="*/ 819578 h 2210635"/>
              <a:gd name="connsiteX193" fmla="*/ 3581249 w 12192000"/>
              <a:gd name="connsiteY193" fmla="*/ 845261 h 2210635"/>
              <a:gd name="connsiteX194" fmla="*/ 3596494 w 12192000"/>
              <a:gd name="connsiteY194" fmla="*/ 870944 h 2210635"/>
              <a:gd name="connsiteX195" fmla="*/ 3611739 w 12192000"/>
              <a:gd name="connsiteY195" fmla="*/ 897198 h 2210635"/>
              <a:gd name="connsiteX196" fmla="*/ 3626984 w 12192000"/>
              <a:gd name="connsiteY196" fmla="*/ 922881 h 2210635"/>
              <a:gd name="connsiteX197" fmla="*/ 3604752 w 12192000"/>
              <a:gd name="connsiteY197" fmla="*/ 917745 h 2210635"/>
              <a:gd name="connsiteX198" fmla="*/ 3581885 w 12192000"/>
              <a:gd name="connsiteY198" fmla="*/ 911467 h 2210635"/>
              <a:gd name="connsiteX199" fmla="*/ 3560288 w 12192000"/>
              <a:gd name="connsiteY199" fmla="*/ 905188 h 2210635"/>
              <a:gd name="connsiteX200" fmla="*/ 3538056 w 12192000"/>
              <a:gd name="connsiteY200" fmla="*/ 899481 h 2210635"/>
              <a:gd name="connsiteX201" fmla="*/ 3515824 w 12192000"/>
              <a:gd name="connsiteY201" fmla="*/ 894344 h 2210635"/>
              <a:gd name="connsiteX202" fmla="*/ 3492957 w 12192000"/>
              <a:gd name="connsiteY202" fmla="*/ 888066 h 2210635"/>
              <a:gd name="connsiteX203" fmla="*/ 3470725 w 12192000"/>
              <a:gd name="connsiteY203" fmla="*/ 882359 h 2210635"/>
              <a:gd name="connsiteX204" fmla="*/ 3449128 w 12192000"/>
              <a:gd name="connsiteY204" fmla="*/ 877222 h 2210635"/>
              <a:gd name="connsiteX205" fmla="*/ 3449128 w 12192000"/>
              <a:gd name="connsiteY205" fmla="*/ 997077 h 2210635"/>
              <a:gd name="connsiteX206" fmla="*/ 3505026 w 12192000"/>
              <a:gd name="connsiteY206" fmla="*/ 1001072 h 2210635"/>
              <a:gd name="connsiteX207" fmla="*/ 3560923 w 12192000"/>
              <a:gd name="connsiteY207" fmla="*/ 1005638 h 2210635"/>
              <a:gd name="connsiteX208" fmla="*/ 3617456 w 12192000"/>
              <a:gd name="connsiteY208" fmla="*/ 1010775 h 2210635"/>
              <a:gd name="connsiteX209" fmla="*/ 3673353 w 12192000"/>
              <a:gd name="connsiteY209" fmla="*/ 1015911 h 2210635"/>
              <a:gd name="connsiteX210" fmla="*/ 3729886 w 12192000"/>
              <a:gd name="connsiteY210" fmla="*/ 1021619 h 2210635"/>
              <a:gd name="connsiteX211" fmla="*/ 3786419 w 12192000"/>
              <a:gd name="connsiteY211" fmla="*/ 1026755 h 2210635"/>
              <a:gd name="connsiteX212" fmla="*/ 3842951 w 12192000"/>
              <a:gd name="connsiteY212" fmla="*/ 1032463 h 2210635"/>
              <a:gd name="connsiteX213" fmla="*/ 3898849 w 12192000"/>
              <a:gd name="connsiteY213" fmla="*/ 1038741 h 2210635"/>
              <a:gd name="connsiteX214" fmla="*/ 3898849 w 12192000"/>
              <a:gd name="connsiteY214" fmla="*/ 838983 h 2210635"/>
              <a:gd name="connsiteX215" fmla="*/ 3865818 w 12192000"/>
              <a:gd name="connsiteY215" fmla="*/ 841837 h 2210635"/>
              <a:gd name="connsiteX216" fmla="*/ 3832788 w 12192000"/>
              <a:gd name="connsiteY216" fmla="*/ 843549 h 2210635"/>
              <a:gd name="connsiteX217" fmla="*/ 3799123 w 12192000"/>
              <a:gd name="connsiteY217" fmla="*/ 846403 h 2210635"/>
              <a:gd name="connsiteX218" fmla="*/ 3766092 w 12192000"/>
              <a:gd name="connsiteY218" fmla="*/ 848686 h 2210635"/>
              <a:gd name="connsiteX219" fmla="*/ 3733062 w 12192000"/>
              <a:gd name="connsiteY219" fmla="*/ 850968 h 2210635"/>
              <a:gd name="connsiteX220" fmla="*/ 3699396 w 12192000"/>
              <a:gd name="connsiteY220" fmla="*/ 853822 h 2210635"/>
              <a:gd name="connsiteX221" fmla="*/ 3665731 w 12192000"/>
              <a:gd name="connsiteY221" fmla="*/ 856676 h 2210635"/>
              <a:gd name="connsiteX222" fmla="*/ 3632701 w 12192000"/>
              <a:gd name="connsiteY222" fmla="*/ 859530 h 2210635"/>
              <a:gd name="connsiteX223" fmla="*/ 3655568 w 12192000"/>
              <a:gd name="connsiteY223" fmla="*/ 825285 h 2210635"/>
              <a:gd name="connsiteX224" fmla="*/ 3678435 w 12192000"/>
              <a:gd name="connsiteY224" fmla="*/ 790470 h 2210635"/>
              <a:gd name="connsiteX225" fmla="*/ 3701302 w 12192000"/>
              <a:gd name="connsiteY225" fmla="*/ 756226 h 2210635"/>
              <a:gd name="connsiteX226" fmla="*/ 3724169 w 12192000"/>
              <a:gd name="connsiteY226" fmla="*/ 721411 h 2210635"/>
              <a:gd name="connsiteX227" fmla="*/ 3747036 w 12192000"/>
              <a:gd name="connsiteY227" fmla="*/ 687167 h 2210635"/>
              <a:gd name="connsiteX228" fmla="*/ 3769903 w 12192000"/>
              <a:gd name="connsiteY228" fmla="*/ 652923 h 2210635"/>
              <a:gd name="connsiteX229" fmla="*/ 3792770 w 12192000"/>
              <a:gd name="connsiteY229" fmla="*/ 618679 h 2210635"/>
              <a:gd name="connsiteX230" fmla="*/ 3815638 w 12192000"/>
              <a:gd name="connsiteY230" fmla="*/ 583864 h 2210635"/>
              <a:gd name="connsiteX231" fmla="*/ 3787054 w 12192000"/>
              <a:gd name="connsiteY231" fmla="*/ 586147 h 2210635"/>
              <a:gd name="connsiteX232" fmla="*/ 3759105 w 12192000"/>
              <a:gd name="connsiteY232" fmla="*/ 588430 h 2210635"/>
              <a:gd name="connsiteX233" fmla="*/ 3730521 w 12192000"/>
              <a:gd name="connsiteY233" fmla="*/ 590713 h 2210635"/>
              <a:gd name="connsiteX234" fmla="*/ 3702572 w 12192000"/>
              <a:gd name="connsiteY234" fmla="*/ 592425 h 2210635"/>
              <a:gd name="connsiteX235" fmla="*/ 3722264 w 12192000"/>
              <a:gd name="connsiteY235" fmla="*/ 561605 h 2210635"/>
              <a:gd name="connsiteX236" fmla="*/ 3743225 w 12192000"/>
              <a:gd name="connsiteY236" fmla="*/ 530785 h 2210635"/>
              <a:gd name="connsiteX237" fmla="*/ 3763551 w 12192000"/>
              <a:gd name="connsiteY237" fmla="*/ 499965 h 2210635"/>
              <a:gd name="connsiteX238" fmla="*/ 3783878 w 12192000"/>
              <a:gd name="connsiteY238" fmla="*/ 469146 h 2210635"/>
              <a:gd name="connsiteX239" fmla="*/ 3804839 w 12192000"/>
              <a:gd name="connsiteY239" fmla="*/ 438326 h 2210635"/>
              <a:gd name="connsiteX240" fmla="*/ 3825166 w 12192000"/>
              <a:gd name="connsiteY240" fmla="*/ 407506 h 2210635"/>
              <a:gd name="connsiteX241" fmla="*/ 3846127 w 12192000"/>
              <a:gd name="connsiteY241" fmla="*/ 377257 h 2210635"/>
              <a:gd name="connsiteX242" fmla="*/ 3865818 w 12192000"/>
              <a:gd name="connsiteY242" fmla="*/ 346437 h 2210635"/>
              <a:gd name="connsiteX243" fmla="*/ 3848033 w 12192000"/>
              <a:gd name="connsiteY243" fmla="*/ 347579 h 2210635"/>
              <a:gd name="connsiteX244" fmla="*/ 3830883 w 12192000"/>
              <a:gd name="connsiteY244" fmla="*/ 348720 h 2210635"/>
              <a:gd name="connsiteX245" fmla="*/ 3812462 w 12192000"/>
              <a:gd name="connsiteY245" fmla="*/ 350433 h 2210635"/>
              <a:gd name="connsiteX246" fmla="*/ 3794676 w 12192000"/>
              <a:gd name="connsiteY246" fmla="*/ 351574 h 2210635"/>
              <a:gd name="connsiteX247" fmla="*/ 3816908 w 12192000"/>
              <a:gd name="connsiteY247" fmla="*/ 317901 h 2210635"/>
              <a:gd name="connsiteX248" fmla="*/ 3839775 w 12192000"/>
              <a:gd name="connsiteY248" fmla="*/ 284798 h 2210635"/>
              <a:gd name="connsiteX249" fmla="*/ 3862007 w 12192000"/>
              <a:gd name="connsiteY249" fmla="*/ 251124 h 2210635"/>
              <a:gd name="connsiteX250" fmla="*/ 3883604 w 12192000"/>
              <a:gd name="connsiteY250" fmla="*/ 217451 h 2210635"/>
              <a:gd name="connsiteX251" fmla="*/ 3905836 w 12192000"/>
              <a:gd name="connsiteY251" fmla="*/ 183777 h 2210635"/>
              <a:gd name="connsiteX252" fmla="*/ 3928703 w 12192000"/>
              <a:gd name="connsiteY252" fmla="*/ 151245 h 2210635"/>
              <a:gd name="connsiteX253" fmla="*/ 3950935 w 12192000"/>
              <a:gd name="connsiteY253" fmla="*/ 117572 h 2210635"/>
              <a:gd name="connsiteX254" fmla="*/ 3973167 w 12192000"/>
              <a:gd name="connsiteY254" fmla="*/ 83899 h 2210635"/>
              <a:gd name="connsiteX255" fmla="*/ 3995399 w 12192000"/>
              <a:gd name="connsiteY255" fmla="*/ 122709 h 2210635"/>
              <a:gd name="connsiteX256" fmla="*/ 4018266 w 12192000"/>
              <a:gd name="connsiteY256" fmla="*/ 160948 h 2210635"/>
              <a:gd name="connsiteX257" fmla="*/ 4039863 w 12192000"/>
              <a:gd name="connsiteY257" fmla="*/ 199187 h 2210635"/>
              <a:gd name="connsiteX258" fmla="*/ 4062095 w 12192000"/>
              <a:gd name="connsiteY258" fmla="*/ 237427 h 2210635"/>
              <a:gd name="connsiteX259" fmla="*/ 4084962 w 12192000"/>
              <a:gd name="connsiteY259" fmla="*/ 276237 h 2210635"/>
              <a:gd name="connsiteX260" fmla="*/ 4107194 w 12192000"/>
              <a:gd name="connsiteY260" fmla="*/ 314476 h 2210635"/>
              <a:gd name="connsiteX261" fmla="*/ 4129426 w 12192000"/>
              <a:gd name="connsiteY261" fmla="*/ 353286 h 2210635"/>
              <a:gd name="connsiteX262" fmla="*/ 4151658 w 12192000"/>
              <a:gd name="connsiteY262" fmla="*/ 391526 h 2210635"/>
              <a:gd name="connsiteX263" fmla="*/ 4133872 w 12192000"/>
              <a:gd name="connsiteY263" fmla="*/ 386389 h 2210635"/>
              <a:gd name="connsiteX264" fmla="*/ 4116087 w 12192000"/>
              <a:gd name="connsiteY264" fmla="*/ 381252 h 2210635"/>
              <a:gd name="connsiteX265" fmla="*/ 4098301 w 12192000"/>
              <a:gd name="connsiteY265" fmla="*/ 375545 h 2210635"/>
              <a:gd name="connsiteX266" fmla="*/ 4080516 w 12192000"/>
              <a:gd name="connsiteY266" fmla="*/ 370979 h 2210635"/>
              <a:gd name="connsiteX267" fmla="*/ 4100842 w 12192000"/>
              <a:gd name="connsiteY267" fmla="*/ 405794 h 2210635"/>
              <a:gd name="connsiteX268" fmla="*/ 4121803 w 12192000"/>
              <a:gd name="connsiteY268" fmla="*/ 441180 h 2210635"/>
              <a:gd name="connsiteX269" fmla="*/ 4142130 w 12192000"/>
              <a:gd name="connsiteY269" fmla="*/ 475995 h 2210635"/>
              <a:gd name="connsiteX270" fmla="*/ 4161821 w 12192000"/>
              <a:gd name="connsiteY270" fmla="*/ 511951 h 2210635"/>
              <a:gd name="connsiteX271" fmla="*/ 4182782 w 12192000"/>
              <a:gd name="connsiteY271" fmla="*/ 547337 h 2210635"/>
              <a:gd name="connsiteX272" fmla="*/ 4203109 w 12192000"/>
              <a:gd name="connsiteY272" fmla="*/ 582152 h 2210635"/>
              <a:gd name="connsiteX273" fmla="*/ 4224070 w 12192000"/>
              <a:gd name="connsiteY273" fmla="*/ 618108 h 2210635"/>
              <a:gd name="connsiteX274" fmla="*/ 4244397 w 12192000"/>
              <a:gd name="connsiteY274" fmla="*/ 653494 h 2210635"/>
              <a:gd name="connsiteX275" fmla="*/ 4216448 w 12192000"/>
              <a:gd name="connsiteY275" fmla="*/ 644362 h 2210635"/>
              <a:gd name="connsiteX276" fmla="*/ 4187864 w 12192000"/>
              <a:gd name="connsiteY276" fmla="*/ 636372 h 2210635"/>
              <a:gd name="connsiteX277" fmla="*/ 4159280 w 12192000"/>
              <a:gd name="connsiteY277" fmla="*/ 627810 h 2210635"/>
              <a:gd name="connsiteX278" fmla="*/ 4130696 w 12192000"/>
              <a:gd name="connsiteY278" fmla="*/ 619249 h 2210635"/>
              <a:gd name="connsiteX279" fmla="*/ 4153563 w 12192000"/>
              <a:gd name="connsiteY279" fmla="*/ 658630 h 2210635"/>
              <a:gd name="connsiteX280" fmla="*/ 4176431 w 12192000"/>
              <a:gd name="connsiteY280" fmla="*/ 698011 h 2210635"/>
              <a:gd name="connsiteX281" fmla="*/ 4199298 w 12192000"/>
              <a:gd name="connsiteY281" fmla="*/ 737392 h 2210635"/>
              <a:gd name="connsiteX282" fmla="*/ 4222165 w 12192000"/>
              <a:gd name="connsiteY282" fmla="*/ 777343 h 2210635"/>
              <a:gd name="connsiteX283" fmla="*/ 4245032 w 12192000"/>
              <a:gd name="connsiteY283" fmla="*/ 816724 h 2210635"/>
              <a:gd name="connsiteX284" fmla="*/ 4267899 w 12192000"/>
              <a:gd name="connsiteY284" fmla="*/ 856105 h 2210635"/>
              <a:gd name="connsiteX285" fmla="*/ 4290766 w 12192000"/>
              <a:gd name="connsiteY285" fmla="*/ 895486 h 2210635"/>
              <a:gd name="connsiteX286" fmla="*/ 4313633 w 12192000"/>
              <a:gd name="connsiteY286" fmla="*/ 935438 h 2210635"/>
              <a:gd name="connsiteX287" fmla="*/ 4279968 w 12192000"/>
              <a:gd name="connsiteY287" fmla="*/ 925164 h 2210635"/>
              <a:gd name="connsiteX288" fmla="*/ 4247573 w 12192000"/>
              <a:gd name="connsiteY288" fmla="*/ 914891 h 2210635"/>
              <a:gd name="connsiteX289" fmla="*/ 4213907 w 12192000"/>
              <a:gd name="connsiteY289" fmla="*/ 905188 h 2210635"/>
              <a:gd name="connsiteX290" fmla="*/ 4180242 w 12192000"/>
              <a:gd name="connsiteY290" fmla="*/ 894915 h 2210635"/>
              <a:gd name="connsiteX291" fmla="*/ 4147847 w 12192000"/>
              <a:gd name="connsiteY291" fmla="*/ 885213 h 2210635"/>
              <a:gd name="connsiteX292" fmla="*/ 4114181 w 12192000"/>
              <a:gd name="connsiteY292" fmla="*/ 874939 h 2210635"/>
              <a:gd name="connsiteX293" fmla="*/ 4080516 w 12192000"/>
              <a:gd name="connsiteY293" fmla="*/ 865237 h 2210635"/>
              <a:gd name="connsiteX294" fmla="*/ 4047485 w 12192000"/>
              <a:gd name="connsiteY294" fmla="*/ 856105 h 2210635"/>
              <a:gd name="connsiteX295" fmla="*/ 4047485 w 12192000"/>
              <a:gd name="connsiteY295" fmla="*/ 1055292 h 2210635"/>
              <a:gd name="connsiteX296" fmla="*/ 4094490 w 12192000"/>
              <a:gd name="connsiteY296" fmla="*/ 1060429 h 2210635"/>
              <a:gd name="connsiteX297" fmla="*/ 4141495 w 12192000"/>
              <a:gd name="connsiteY297" fmla="*/ 1066707 h 2210635"/>
              <a:gd name="connsiteX298" fmla="*/ 4188499 w 12192000"/>
              <a:gd name="connsiteY298" fmla="*/ 1072414 h 2210635"/>
              <a:gd name="connsiteX299" fmla="*/ 4236139 w 12192000"/>
              <a:gd name="connsiteY299" fmla="*/ 1078122 h 2210635"/>
              <a:gd name="connsiteX300" fmla="*/ 4283144 w 12192000"/>
              <a:gd name="connsiteY300" fmla="*/ 1084400 h 2210635"/>
              <a:gd name="connsiteX301" fmla="*/ 4330148 w 12192000"/>
              <a:gd name="connsiteY301" fmla="*/ 1090678 h 2210635"/>
              <a:gd name="connsiteX302" fmla="*/ 4377788 w 12192000"/>
              <a:gd name="connsiteY302" fmla="*/ 1096956 h 2210635"/>
              <a:gd name="connsiteX303" fmla="*/ 4424158 w 12192000"/>
              <a:gd name="connsiteY303" fmla="*/ 1102663 h 2210635"/>
              <a:gd name="connsiteX304" fmla="*/ 4424158 w 12192000"/>
              <a:gd name="connsiteY304" fmla="*/ 1026185 h 2210635"/>
              <a:gd name="connsiteX305" fmla="*/ 4398750 w 12192000"/>
              <a:gd name="connsiteY305" fmla="*/ 1026755 h 2210635"/>
              <a:gd name="connsiteX306" fmla="*/ 4373977 w 12192000"/>
              <a:gd name="connsiteY306" fmla="*/ 1028468 h 2210635"/>
              <a:gd name="connsiteX307" fmla="*/ 4348569 w 12192000"/>
              <a:gd name="connsiteY307" fmla="*/ 1029038 h 2210635"/>
              <a:gd name="connsiteX308" fmla="*/ 4323796 w 12192000"/>
              <a:gd name="connsiteY308" fmla="*/ 1030180 h 2210635"/>
              <a:gd name="connsiteX309" fmla="*/ 4340947 w 12192000"/>
              <a:gd name="connsiteY309" fmla="*/ 1005067 h 2210635"/>
              <a:gd name="connsiteX310" fmla="*/ 4358097 w 12192000"/>
              <a:gd name="connsiteY310" fmla="*/ 978813 h 2210635"/>
              <a:gd name="connsiteX311" fmla="*/ 4375248 w 12192000"/>
              <a:gd name="connsiteY311" fmla="*/ 953701 h 2210635"/>
              <a:gd name="connsiteX312" fmla="*/ 4393033 w 12192000"/>
              <a:gd name="connsiteY312" fmla="*/ 928589 h 2210635"/>
              <a:gd name="connsiteX313" fmla="*/ 4382235 w 12192000"/>
              <a:gd name="connsiteY313" fmla="*/ 928589 h 2210635"/>
              <a:gd name="connsiteX314" fmla="*/ 4371436 w 12192000"/>
              <a:gd name="connsiteY314" fmla="*/ 929159 h 2210635"/>
              <a:gd name="connsiteX315" fmla="*/ 4360003 w 12192000"/>
              <a:gd name="connsiteY315" fmla="*/ 929730 h 2210635"/>
              <a:gd name="connsiteX316" fmla="*/ 4349204 w 12192000"/>
              <a:gd name="connsiteY316" fmla="*/ 929730 h 2210635"/>
              <a:gd name="connsiteX317" fmla="*/ 4365720 w 12192000"/>
              <a:gd name="connsiteY317" fmla="*/ 907471 h 2210635"/>
              <a:gd name="connsiteX318" fmla="*/ 4380964 w 12192000"/>
              <a:gd name="connsiteY318" fmla="*/ 884642 h 2210635"/>
              <a:gd name="connsiteX319" fmla="*/ 4396844 w 12192000"/>
              <a:gd name="connsiteY319" fmla="*/ 861242 h 2210635"/>
              <a:gd name="connsiteX320" fmla="*/ 4412089 w 12192000"/>
              <a:gd name="connsiteY320" fmla="*/ 838983 h 2210635"/>
              <a:gd name="connsiteX321" fmla="*/ 4405102 w 12192000"/>
              <a:gd name="connsiteY321" fmla="*/ 838983 h 2210635"/>
              <a:gd name="connsiteX322" fmla="*/ 4398115 w 12192000"/>
              <a:gd name="connsiteY322" fmla="*/ 839554 h 2210635"/>
              <a:gd name="connsiteX323" fmla="*/ 4391127 w 12192000"/>
              <a:gd name="connsiteY323" fmla="*/ 839554 h 2210635"/>
              <a:gd name="connsiteX324" fmla="*/ 4384775 w 12192000"/>
              <a:gd name="connsiteY324" fmla="*/ 839554 h 2210635"/>
              <a:gd name="connsiteX325" fmla="*/ 4401926 w 12192000"/>
              <a:gd name="connsiteY325" fmla="*/ 815012 h 2210635"/>
              <a:gd name="connsiteX326" fmla="*/ 4419076 w 12192000"/>
              <a:gd name="connsiteY326" fmla="*/ 790470 h 2210635"/>
              <a:gd name="connsiteX327" fmla="*/ 4435591 w 12192000"/>
              <a:gd name="connsiteY327" fmla="*/ 764787 h 2210635"/>
              <a:gd name="connsiteX328" fmla="*/ 4452107 w 12192000"/>
              <a:gd name="connsiteY328" fmla="*/ 740246 h 2210635"/>
              <a:gd name="connsiteX329" fmla="*/ 4461635 w 12192000"/>
              <a:gd name="connsiteY329" fmla="*/ 755085 h 2210635"/>
              <a:gd name="connsiteX330" fmla="*/ 4469893 w 12192000"/>
              <a:gd name="connsiteY330" fmla="*/ 769924 h 2210635"/>
              <a:gd name="connsiteX331" fmla="*/ 4478150 w 12192000"/>
              <a:gd name="connsiteY331" fmla="*/ 784763 h 2210635"/>
              <a:gd name="connsiteX332" fmla="*/ 4486407 w 12192000"/>
              <a:gd name="connsiteY332" fmla="*/ 799031 h 2210635"/>
              <a:gd name="connsiteX333" fmla="*/ 4495300 w 12192000"/>
              <a:gd name="connsiteY333" fmla="*/ 814441 h 2210635"/>
              <a:gd name="connsiteX334" fmla="*/ 4503558 w 12192000"/>
              <a:gd name="connsiteY334" fmla="*/ 829280 h 2210635"/>
              <a:gd name="connsiteX335" fmla="*/ 4511816 w 12192000"/>
              <a:gd name="connsiteY335" fmla="*/ 843549 h 2210635"/>
              <a:gd name="connsiteX336" fmla="*/ 4520073 w 12192000"/>
              <a:gd name="connsiteY336" fmla="*/ 858388 h 2210635"/>
              <a:gd name="connsiteX337" fmla="*/ 4513086 w 12192000"/>
              <a:gd name="connsiteY337" fmla="*/ 856676 h 2210635"/>
              <a:gd name="connsiteX338" fmla="*/ 4507369 w 12192000"/>
              <a:gd name="connsiteY338" fmla="*/ 854393 h 2210635"/>
              <a:gd name="connsiteX339" fmla="*/ 4500382 w 12192000"/>
              <a:gd name="connsiteY339" fmla="*/ 852110 h 2210635"/>
              <a:gd name="connsiteX340" fmla="*/ 4493394 w 12192000"/>
              <a:gd name="connsiteY340" fmla="*/ 849827 h 2210635"/>
              <a:gd name="connsiteX341" fmla="*/ 4501017 w 12192000"/>
              <a:gd name="connsiteY341" fmla="*/ 863525 h 2210635"/>
              <a:gd name="connsiteX342" fmla="*/ 4508639 w 12192000"/>
              <a:gd name="connsiteY342" fmla="*/ 877222 h 2210635"/>
              <a:gd name="connsiteX343" fmla="*/ 4516262 w 12192000"/>
              <a:gd name="connsiteY343" fmla="*/ 890920 h 2210635"/>
              <a:gd name="connsiteX344" fmla="*/ 4524519 w 12192000"/>
              <a:gd name="connsiteY344" fmla="*/ 904618 h 2210635"/>
              <a:gd name="connsiteX345" fmla="*/ 4532142 w 12192000"/>
              <a:gd name="connsiteY345" fmla="*/ 917745 h 2210635"/>
              <a:gd name="connsiteX346" fmla="*/ 4539764 w 12192000"/>
              <a:gd name="connsiteY346" fmla="*/ 931442 h 2210635"/>
              <a:gd name="connsiteX347" fmla="*/ 4547386 w 12192000"/>
              <a:gd name="connsiteY347" fmla="*/ 945140 h 2210635"/>
              <a:gd name="connsiteX348" fmla="*/ 4555009 w 12192000"/>
              <a:gd name="connsiteY348" fmla="*/ 958838 h 2210635"/>
              <a:gd name="connsiteX349" fmla="*/ 4544846 w 12192000"/>
              <a:gd name="connsiteY349" fmla="*/ 955413 h 2210635"/>
              <a:gd name="connsiteX350" fmla="*/ 4534048 w 12192000"/>
              <a:gd name="connsiteY350" fmla="*/ 951989 h 2210635"/>
              <a:gd name="connsiteX351" fmla="*/ 4523249 w 12192000"/>
              <a:gd name="connsiteY351" fmla="*/ 948564 h 2210635"/>
              <a:gd name="connsiteX352" fmla="*/ 4512450 w 12192000"/>
              <a:gd name="connsiteY352" fmla="*/ 945140 h 2210635"/>
              <a:gd name="connsiteX353" fmla="*/ 4520708 w 12192000"/>
              <a:gd name="connsiteY353" fmla="*/ 959979 h 2210635"/>
              <a:gd name="connsiteX354" fmla="*/ 4530236 w 12192000"/>
              <a:gd name="connsiteY354" fmla="*/ 974818 h 2210635"/>
              <a:gd name="connsiteX355" fmla="*/ 4538494 w 12192000"/>
              <a:gd name="connsiteY355" fmla="*/ 990228 h 2210635"/>
              <a:gd name="connsiteX356" fmla="*/ 4547386 w 12192000"/>
              <a:gd name="connsiteY356" fmla="*/ 1005067 h 2210635"/>
              <a:gd name="connsiteX357" fmla="*/ 4556279 w 12192000"/>
              <a:gd name="connsiteY357" fmla="*/ 1021048 h 2210635"/>
              <a:gd name="connsiteX358" fmla="*/ 4564537 w 12192000"/>
              <a:gd name="connsiteY358" fmla="*/ 1035887 h 2210635"/>
              <a:gd name="connsiteX359" fmla="*/ 4573430 w 12192000"/>
              <a:gd name="connsiteY359" fmla="*/ 1050726 h 2210635"/>
              <a:gd name="connsiteX360" fmla="*/ 4581687 w 12192000"/>
              <a:gd name="connsiteY360" fmla="*/ 1066136 h 2210635"/>
              <a:gd name="connsiteX361" fmla="*/ 4556914 w 12192000"/>
              <a:gd name="connsiteY361" fmla="*/ 1057575 h 2210635"/>
              <a:gd name="connsiteX362" fmla="*/ 4531507 w 12192000"/>
              <a:gd name="connsiteY362" fmla="*/ 1049585 h 2210635"/>
              <a:gd name="connsiteX363" fmla="*/ 4506734 w 12192000"/>
              <a:gd name="connsiteY363" fmla="*/ 1042165 h 2210635"/>
              <a:gd name="connsiteX364" fmla="*/ 4480690 w 12192000"/>
              <a:gd name="connsiteY364" fmla="*/ 1033604 h 2210635"/>
              <a:gd name="connsiteX365" fmla="*/ 4480690 w 12192000"/>
              <a:gd name="connsiteY365" fmla="*/ 1110654 h 2210635"/>
              <a:gd name="connsiteX366" fmla="*/ 4526425 w 12192000"/>
              <a:gd name="connsiteY366" fmla="*/ 1117502 h 2210635"/>
              <a:gd name="connsiteX367" fmla="*/ 4572159 w 12192000"/>
              <a:gd name="connsiteY367" fmla="*/ 1123210 h 2210635"/>
              <a:gd name="connsiteX368" fmla="*/ 4617894 w 12192000"/>
              <a:gd name="connsiteY368" fmla="*/ 1130059 h 2210635"/>
              <a:gd name="connsiteX369" fmla="*/ 4663628 w 12192000"/>
              <a:gd name="connsiteY369" fmla="*/ 1136907 h 2210635"/>
              <a:gd name="connsiteX370" fmla="*/ 4709362 w 12192000"/>
              <a:gd name="connsiteY370" fmla="*/ 1143756 h 2210635"/>
              <a:gd name="connsiteX371" fmla="*/ 4755097 w 12192000"/>
              <a:gd name="connsiteY371" fmla="*/ 1150605 h 2210635"/>
              <a:gd name="connsiteX372" fmla="*/ 4800831 w 12192000"/>
              <a:gd name="connsiteY372" fmla="*/ 1157454 h 2210635"/>
              <a:gd name="connsiteX373" fmla="*/ 4846565 w 12192000"/>
              <a:gd name="connsiteY373" fmla="*/ 1164303 h 2210635"/>
              <a:gd name="connsiteX374" fmla="*/ 4846565 w 12192000"/>
              <a:gd name="connsiteY374" fmla="*/ 1045019 h 2210635"/>
              <a:gd name="connsiteX375" fmla="*/ 4824333 w 12192000"/>
              <a:gd name="connsiteY375" fmla="*/ 1045019 h 2210635"/>
              <a:gd name="connsiteX376" fmla="*/ 4801466 w 12192000"/>
              <a:gd name="connsiteY376" fmla="*/ 1045590 h 2210635"/>
              <a:gd name="connsiteX377" fmla="*/ 4779234 w 12192000"/>
              <a:gd name="connsiteY377" fmla="*/ 1046160 h 2210635"/>
              <a:gd name="connsiteX378" fmla="*/ 4757002 w 12192000"/>
              <a:gd name="connsiteY378" fmla="*/ 1046731 h 2210635"/>
              <a:gd name="connsiteX379" fmla="*/ 4734135 w 12192000"/>
              <a:gd name="connsiteY379" fmla="*/ 1047302 h 2210635"/>
              <a:gd name="connsiteX380" fmla="*/ 4711903 w 12192000"/>
              <a:gd name="connsiteY380" fmla="*/ 1047302 h 2210635"/>
              <a:gd name="connsiteX381" fmla="*/ 4690306 w 12192000"/>
              <a:gd name="connsiteY381" fmla="*/ 1048443 h 2210635"/>
              <a:gd name="connsiteX382" fmla="*/ 4667439 w 12192000"/>
              <a:gd name="connsiteY382" fmla="*/ 1049014 h 2210635"/>
              <a:gd name="connsiteX383" fmla="*/ 4683319 w 12192000"/>
              <a:gd name="connsiteY383" fmla="*/ 1026755 h 2210635"/>
              <a:gd name="connsiteX384" fmla="*/ 4698564 w 12192000"/>
              <a:gd name="connsiteY384" fmla="*/ 1004497 h 2210635"/>
              <a:gd name="connsiteX385" fmla="*/ 4713808 w 12192000"/>
              <a:gd name="connsiteY385" fmla="*/ 981667 h 2210635"/>
              <a:gd name="connsiteX386" fmla="*/ 4729053 w 12192000"/>
              <a:gd name="connsiteY386" fmla="*/ 959979 h 2210635"/>
              <a:gd name="connsiteX387" fmla="*/ 4744298 w 12192000"/>
              <a:gd name="connsiteY387" fmla="*/ 937150 h 2210635"/>
              <a:gd name="connsiteX388" fmla="*/ 4759543 w 12192000"/>
              <a:gd name="connsiteY388" fmla="*/ 915462 h 2210635"/>
              <a:gd name="connsiteX389" fmla="*/ 4774788 w 12192000"/>
              <a:gd name="connsiteY389" fmla="*/ 892632 h 2210635"/>
              <a:gd name="connsiteX390" fmla="*/ 4790032 w 12192000"/>
              <a:gd name="connsiteY390" fmla="*/ 870944 h 2210635"/>
              <a:gd name="connsiteX391" fmla="*/ 4770976 w 12192000"/>
              <a:gd name="connsiteY391" fmla="*/ 870944 h 2210635"/>
              <a:gd name="connsiteX392" fmla="*/ 4751920 w 12192000"/>
              <a:gd name="connsiteY392" fmla="*/ 871515 h 2210635"/>
              <a:gd name="connsiteX393" fmla="*/ 4732865 w 12192000"/>
              <a:gd name="connsiteY393" fmla="*/ 872086 h 2210635"/>
              <a:gd name="connsiteX394" fmla="*/ 4714444 w 12192000"/>
              <a:gd name="connsiteY394" fmla="*/ 872086 h 2210635"/>
              <a:gd name="connsiteX395" fmla="*/ 4728418 w 12192000"/>
              <a:gd name="connsiteY395" fmla="*/ 852681 h 2210635"/>
              <a:gd name="connsiteX396" fmla="*/ 4741757 w 12192000"/>
              <a:gd name="connsiteY396" fmla="*/ 832705 h 2210635"/>
              <a:gd name="connsiteX397" fmla="*/ 4755731 w 12192000"/>
              <a:gd name="connsiteY397" fmla="*/ 812729 h 2210635"/>
              <a:gd name="connsiteX398" fmla="*/ 4769071 w 12192000"/>
              <a:gd name="connsiteY398" fmla="*/ 792753 h 2210635"/>
              <a:gd name="connsiteX399" fmla="*/ 4783045 w 12192000"/>
              <a:gd name="connsiteY399" fmla="*/ 773348 h 2210635"/>
              <a:gd name="connsiteX400" fmla="*/ 4797020 w 12192000"/>
              <a:gd name="connsiteY400" fmla="*/ 753373 h 2210635"/>
              <a:gd name="connsiteX401" fmla="*/ 4810358 w 12192000"/>
              <a:gd name="connsiteY401" fmla="*/ 732826 h 2210635"/>
              <a:gd name="connsiteX402" fmla="*/ 4824333 w 12192000"/>
              <a:gd name="connsiteY402" fmla="*/ 712850 h 2210635"/>
              <a:gd name="connsiteX403" fmla="*/ 4812264 w 12192000"/>
              <a:gd name="connsiteY403" fmla="*/ 713421 h 2210635"/>
              <a:gd name="connsiteX404" fmla="*/ 4799561 w 12192000"/>
              <a:gd name="connsiteY404" fmla="*/ 713421 h 2210635"/>
              <a:gd name="connsiteX405" fmla="*/ 4788127 w 12192000"/>
              <a:gd name="connsiteY405" fmla="*/ 713421 h 2210635"/>
              <a:gd name="connsiteX406" fmla="*/ 4776058 w 12192000"/>
              <a:gd name="connsiteY406" fmla="*/ 714562 h 2210635"/>
              <a:gd name="connsiteX407" fmla="*/ 4791303 w 12192000"/>
              <a:gd name="connsiteY407" fmla="*/ 692304 h 2210635"/>
              <a:gd name="connsiteX408" fmla="*/ 4805912 w 12192000"/>
              <a:gd name="connsiteY408" fmla="*/ 670616 h 2210635"/>
              <a:gd name="connsiteX409" fmla="*/ 4821157 w 12192000"/>
              <a:gd name="connsiteY409" fmla="*/ 649498 h 2210635"/>
              <a:gd name="connsiteX410" fmla="*/ 4836402 w 12192000"/>
              <a:gd name="connsiteY410" fmla="*/ 627240 h 2210635"/>
              <a:gd name="connsiteX411" fmla="*/ 4851012 w 12192000"/>
              <a:gd name="connsiteY411" fmla="*/ 605552 h 2210635"/>
              <a:gd name="connsiteX412" fmla="*/ 4866256 w 12192000"/>
              <a:gd name="connsiteY412" fmla="*/ 583864 h 2210635"/>
              <a:gd name="connsiteX413" fmla="*/ 4880866 w 12192000"/>
              <a:gd name="connsiteY413" fmla="*/ 562176 h 2210635"/>
              <a:gd name="connsiteX414" fmla="*/ 4896110 w 12192000"/>
              <a:gd name="connsiteY414" fmla="*/ 540488 h 2210635"/>
              <a:gd name="connsiteX415" fmla="*/ 4911355 w 12192000"/>
              <a:gd name="connsiteY415" fmla="*/ 567312 h 2210635"/>
              <a:gd name="connsiteX416" fmla="*/ 4925329 w 12192000"/>
              <a:gd name="connsiteY416" fmla="*/ 592996 h 2210635"/>
              <a:gd name="connsiteX417" fmla="*/ 4940574 w 12192000"/>
              <a:gd name="connsiteY417" fmla="*/ 619820 h 2210635"/>
              <a:gd name="connsiteX418" fmla="*/ 4955819 w 12192000"/>
              <a:gd name="connsiteY418" fmla="*/ 646074 h 2210635"/>
              <a:gd name="connsiteX419" fmla="*/ 4970429 w 12192000"/>
              <a:gd name="connsiteY419" fmla="*/ 672328 h 2210635"/>
              <a:gd name="connsiteX420" fmla="*/ 4985673 w 12192000"/>
              <a:gd name="connsiteY420" fmla="*/ 698582 h 2210635"/>
              <a:gd name="connsiteX421" fmla="*/ 5000919 w 12192000"/>
              <a:gd name="connsiteY421" fmla="*/ 725406 h 2210635"/>
              <a:gd name="connsiteX422" fmla="*/ 5015528 w 12192000"/>
              <a:gd name="connsiteY422" fmla="*/ 751090 h 2210635"/>
              <a:gd name="connsiteX423" fmla="*/ 5004094 w 12192000"/>
              <a:gd name="connsiteY423" fmla="*/ 747665 h 2210635"/>
              <a:gd name="connsiteX424" fmla="*/ 4992025 w 12192000"/>
              <a:gd name="connsiteY424" fmla="*/ 743670 h 2210635"/>
              <a:gd name="connsiteX425" fmla="*/ 4979956 w 12192000"/>
              <a:gd name="connsiteY425" fmla="*/ 739675 h 2210635"/>
              <a:gd name="connsiteX426" fmla="*/ 4968523 w 12192000"/>
              <a:gd name="connsiteY426" fmla="*/ 735680 h 2210635"/>
              <a:gd name="connsiteX427" fmla="*/ 4981862 w 12192000"/>
              <a:gd name="connsiteY427" fmla="*/ 759651 h 2210635"/>
              <a:gd name="connsiteX428" fmla="*/ 4995837 w 12192000"/>
              <a:gd name="connsiteY428" fmla="*/ 784192 h 2210635"/>
              <a:gd name="connsiteX429" fmla="*/ 5009176 w 12192000"/>
              <a:gd name="connsiteY429" fmla="*/ 808163 h 2210635"/>
              <a:gd name="connsiteX430" fmla="*/ 5023150 w 12192000"/>
              <a:gd name="connsiteY430" fmla="*/ 832705 h 2210635"/>
              <a:gd name="connsiteX431" fmla="*/ 5037124 w 12192000"/>
              <a:gd name="connsiteY431" fmla="*/ 856676 h 2210635"/>
              <a:gd name="connsiteX432" fmla="*/ 5050464 w 12192000"/>
              <a:gd name="connsiteY432" fmla="*/ 880647 h 2210635"/>
              <a:gd name="connsiteX433" fmla="*/ 5064438 w 12192000"/>
              <a:gd name="connsiteY433" fmla="*/ 905188 h 2210635"/>
              <a:gd name="connsiteX434" fmla="*/ 5077777 w 12192000"/>
              <a:gd name="connsiteY434" fmla="*/ 929159 h 2210635"/>
              <a:gd name="connsiteX435" fmla="*/ 5058721 w 12192000"/>
              <a:gd name="connsiteY435" fmla="*/ 922881 h 2210635"/>
              <a:gd name="connsiteX436" fmla="*/ 5039666 w 12192000"/>
              <a:gd name="connsiteY436" fmla="*/ 916603 h 2210635"/>
              <a:gd name="connsiteX437" fmla="*/ 5020610 w 12192000"/>
              <a:gd name="connsiteY437" fmla="*/ 909754 h 2210635"/>
              <a:gd name="connsiteX438" fmla="*/ 5001553 w 12192000"/>
              <a:gd name="connsiteY438" fmla="*/ 904047 h 2210635"/>
              <a:gd name="connsiteX439" fmla="*/ 5016798 w 12192000"/>
              <a:gd name="connsiteY439" fmla="*/ 930301 h 2210635"/>
              <a:gd name="connsiteX440" fmla="*/ 5032043 w 12192000"/>
              <a:gd name="connsiteY440" fmla="*/ 957696 h 2210635"/>
              <a:gd name="connsiteX441" fmla="*/ 5047288 w 12192000"/>
              <a:gd name="connsiteY441" fmla="*/ 984521 h 2210635"/>
              <a:gd name="connsiteX442" fmla="*/ 5062533 w 12192000"/>
              <a:gd name="connsiteY442" fmla="*/ 1011916 h 2210635"/>
              <a:gd name="connsiteX443" fmla="*/ 5079047 w 12192000"/>
              <a:gd name="connsiteY443" fmla="*/ 1038741 h 2210635"/>
              <a:gd name="connsiteX444" fmla="*/ 5093658 w 12192000"/>
              <a:gd name="connsiteY444" fmla="*/ 1066136 h 2210635"/>
              <a:gd name="connsiteX445" fmla="*/ 5108902 w 12192000"/>
              <a:gd name="connsiteY445" fmla="*/ 1093532 h 2210635"/>
              <a:gd name="connsiteX446" fmla="*/ 5124147 w 12192000"/>
              <a:gd name="connsiteY446" fmla="*/ 1119785 h 2210635"/>
              <a:gd name="connsiteX447" fmla="*/ 5102550 w 12192000"/>
              <a:gd name="connsiteY447" fmla="*/ 1112366 h 2210635"/>
              <a:gd name="connsiteX448" fmla="*/ 5079683 w 12192000"/>
              <a:gd name="connsiteY448" fmla="*/ 1104946 h 2210635"/>
              <a:gd name="connsiteX449" fmla="*/ 5057451 w 12192000"/>
              <a:gd name="connsiteY449" fmla="*/ 1097527 h 2210635"/>
              <a:gd name="connsiteX450" fmla="*/ 5035219 w 12192000"/>
              <a:gd name="connsiteY450" fmla="*/ 1090107 h 2210635"/>
              <a:gd name="connsiteX451" fmla="*/ 5012352 w 12192000"/>
              <a:gd name="connsiteY451" fmla="*/ 1082117 h 2210635"/>
              <a:gd name="connsiteX452" fmla="*/ 4990120 w 12192000"/>
              <a:gd name="connsiteY452" fmla="*/ 1074697 h 2210635"/>
              <a:gd name="connsiteX453" fmla="*/ 4968523 w 12192000"/>
              <a:gd name="connsiteY453" fmla="*/ 1067278 h 2210635"/>
              <a:gd name="connsiteX454" fmla="*/ 4945656 w 12192000"/>
              <a:gd name="connsiteY454" fmla="*/ 1059858 h 2210635"/>
              <a:gd name="connsiteX455" fmla="*/ 4945656 w 12192000"/>
              <a:gd name="connsiteY455" fmla="*/ 1180283 h 2210635"/>
              <a:gd name="connsiteX456" fmla="*/ 5001553 w 12192000"/>
              <a:gd name="connsiteY456" fmla="*/ 1189415 h 2210635"/>
              <a:gd name="connsiteX457" fmla="*/ 5058086 w 12192000"/>
              <a:gd name="connsiteY457" fmla="*/ 1197976 h 2210635"/>
              <a:gd name="connsiteX458" fmla="*/ 5114619 w 12192000"/>
              <a:gd name="connsiteY458" fmla="*/ 1207108 h 2210635"/>
              <a:gd name="connsiteX459" fmla="*/ 5171151 w 12192000"/>
              <a:gd name="connsiteY459" fmla="*/ 1216240 h 2210635"/>
              <a:gd name="connsiteX460" fmla="*/ 5227049 w 12192000"/>
              <a:gd name="connsiteY460" fmla="*/ 1225372 h 2210635"/>
              <a:gd name="connsiteX461" fmla="*/ 5283581 w 12192000"/>
              <a:gd name="connsiteY461" fmla="*/ 1235074 h 2210635"/>
              <a:gd name="connsiteX462" fmla="*/ 5340114 w 12192000"/>
              <a:gd name="connsiteY462" fmla="*/ 1244777 h 2210635"/>
              <a:gd name="connsiteX463" fmla="*/ 5396647 w 12192000"/>
              <a:gd name="connsiteY463" fmla="*/ 1253338 h 2210635"/>
              <a:gd name="connsiteX464" fmla="*/ 5396647 w 12192000"/>
              <a:gd name="connsiteY464" fmla="*/ 1054151 h 2210635"/>
              <a:gd name="connsiteX465" fmla="*/ 5362981 w 12192000"/>
              <a:gd name="connsiteY465" fmla="*/ 1054151 h 2210635"/>
              <a:gd name="connsiteX466" fmla="*/ 5329316 w 12192000"/>
              <a:gd name="connsiteY466" fmla="*/ 1055292 h 2210635"/>
              <a:gd name="connsiteX467" fmla="*/ 5296921 w 12192000"/>
              <a:gd name="connsiteY467" fmla="*/ 1055292 h 2210635"/>
              <a:gd name="connsiteX468" fmla="*/ 5263255 w 12192000"/>
              <a:gd name="connsiteY468" fmla="*/ 1055292 h 2210635"/>
              <a:gd name="connsiteX469" fmla="*/ 5229589 w 12192000"/>
              <a:gd name="connsiteY469" fmla="*/ 1055863 h 2210635"/>
              <a:gd name="connsiteX470" fmla="*/ 5196559 w 12192000"/>
              <a:gd name="connsiteY470" fmla="*/ 1055863 h 2210635"/>
              <a:gd name="connsiteX471" fmla="*/ 5163529 w 12192000"/>
              <a:gd name="connsiteY471" fmla="*/ 1056434 h 2210635"/>
              <a:gd name="connsiteX472" fmla="*/ 5129863 w 12192000"/>
              <a:gd name="connsiteY472" fmla="*/ 1057004 h 2210635"/>
              <a:gd name="connsiteX473" fmla="*/ 5152730 w 12192000"/>
              <a:gd name="connsiteY473" fmla="*/ 1023331 h 2210635"/>
              <a:gd name="connsiteX474" fmla="*/ 5175598 w 12192000"/>
              <a:gd name="connsiteY474" fmla="*/ 990799 h 2210635"/>
              <a:gd name="connsiteX475" fmla="*/ 5198465 w 12192000"/>
              <a:gd name="connsiteY475" fmla="*/ 957696 h 2210635"/>
              <a:gd name="connsiteX476" fmla="*/ 5221332 w 12192000"/>
              <a:gd name="connsiteY476" fmla="*/ 925164 h 2210635"/>
              <a:gd name="connsiteX477" fmla="*/ 5244199 w 12192000"/>
              <a:gd name="connsiteY477" fmla="*/ 892062 h 2210635"/>
              <a:gd name="connsiteX478" fmla="*/ 5267066 w 12192000"/>
              <a:gd name="connsiteY478" fmla="*/ 859530 h 2210635"/>
              <a:gd name="connsiteX479" fmla="*/ 5289933 w 12192000"/>
              <a:gd name="connsiteY479" fmla="*/ 826427 h 2210635"/>
              <a:gd name="connsiteX480" fmla="*/ 5312801 w 12192000"/>
              <a:gd name="connsiteY480" fmla="*/ 794466 h 2210635"/>
              <a:gd name="connsiteX481" fmla="*/ 5284217 w 12192000"/>
              <a:gd name="connsiteY481" fmla="*/ 794466 h 2210635"/>
              <a:gd name="connsiteX482" fmla="*/ 5256268 w 12192000"/>
              <a:gd name="connsiteY482" fmla="*/ 794466 h 2210635"/>
              <a:gd name="connsiteX483" fmla="*/ 5227049 w 12192000"/>
              <a:gd name="connsiteY483" fmla="*/ 795036 h 2210635"/>
              <a:gd name="connsiteX484" fmla="*/ 5199100 w 12192000"/>
              <a:gd name="connsiteY484" fmla="*/ 795036 h 2210635"/>
              <a:gd name="connsiteX485" fmla="*/ 5219426 w 12192000"/>
              <a:gd name="connsiteY485" fmla="*/ 765358 h 2210635"/>
              <a:gd name="connsiteX486" fmla="*/ 5240388 w 12192000"/>
              <a:gd name="connsiteY486" fmla="*/ 736250 h 2210635"/>
              <a:gd name="connsiteX487" fmla="*/ 5260714 w 12192000"/>
              <a:gd name="connsiteY487" fmla="*/ 706572 h 2210635"/>
              <a:gd name="connsiteX488" fmla="*/ 5281676 w 12192000"/>
              <a:gd name="connsiteY488" fmla="*/ 677465 h 2210635"/>
              <a:gd name="connsiteX489" fmla="*/ 5302002 w 12192000"/>
              <a:gd name="connsiteY489" fmla="*/ 647786 h 2210635"/>
              <a:gd name="connsiteX490" fmla="*/ 5321693 w 12192000"/>
              <a:gd name="connsiteY490" fmla="*/ 618679 h 2210635"/>
              <a:gd name="connsiteX491" fmla="*/ 5342655 w 12192000"/>
              <a:gd name="connsiteY491" fmla="*/ 589000 h 2210635"/>
              <a:gd name="connsiteX492" fmla="*/ 5362981 w 12192000"/>
              <a:gd name="connsiteY492" fmla="*/ 559893 h 2210635"/>
              <a:gd name="connsiteX493" fmla="*/ 5345196 w 12192000"/>
              <a:gd name="connsiteY493" fmla="*/ 559893 h 2210635"/>
              <a:gd name="connsiteX494" fmla="*/ 5327410 w 12192000"/>
              <a:gd name="connsiteY494" fmla="*/ 559893 h 2210635"/>
              <a:gd name="connsiteX495" fmla="*/ 5309625 w 12192000"/>
              <a:gd name="connsiteY495" fmla="*/ 560464 h 2210635"/>
              <a:gd name="connsiteX496" fmla="*/ 5291839 w 12192000"/>
              <a:gd name="connsiteY496" fmla="*/ 560464 h 2210635"/>
              <a:gd name="connsiteX497" fmla="*/ 5314071 w 12192000"/>
              <a:gd name="connsiteY497" fmla="*/ 527932 h 2210635"/>
              <a:gd name="connsiteX498" fmla="*/ 5336303 w 12192000"/>
              <a:gd name="connsiteY498" fmla="*/ 495970 h 2210635"/>
              <a:gd name="connsiteX499" fmla="*/ 5359170 w 12192000"/>
              <a:gd name="connsiteY499" fmla="*/ 464009 h 2210635"/>
              <a:gd name="connsiteX500" fmla="*/ 5381402 w 12192000"/>
              <a:gd name="connsiteY500" fmla="*/ 432619 h 2210635"/>
              <a:gd name="connsiteX501" fmla="*/ 5403634 w 12192000"/>
              <a:gd name="connsiteY501" fmla="*/ 400087 h 2210635"/>
              <a:gd name="connsiteX502" fmla="*/ 5425231 w 12192000"/>
              <a:gd name="connsiteY502" fmla="*/ 368125 h 2210635"/>
              <a:gd name="connsiteX503" fmla="*/ 5448098 w 12192000"/>
              <a:gd name="connsiteY503" fmla="*/ 336164 h 2210635"/>
              <a:gd name="connsiteX504" fmla="*/ 5470330 w 12192000"/>
              <a:gd name="connsiteY504" fmla="*/ 304203 h 2210635"/>
              <a:gd name="connsiteX505" fmla="*/ 5492562 w 12192000"/>
              <a:gd name="connsiteY505" fmla="*/ 343584 h 2210635"/>
              <a:gd name="connsiteX506" fmla="*/ 5514794 w 12192000"/>
              <a:gd name="connsiteY506" fmla="*/ 382964 h 2210635"/>
              <a:gd name="connsiteX507" fmla="*/ 5537661 w 12192000"/>
              <a:gd name="connsiteY507" fmla="*/ 422916 h 2210635"/>
              <a:gd name="connsiteX508" fmla="*/ 5559258 w 12192000"/>
              <a:gd name="connsiteY508" fmla="*/ 462297 h 2210635"/>
              <a:gd name="connsiteX509" fmla="*/ 5581489 w 12192000"/>
              <a:gd name="connsiteY509" fmla="*/ 502248 h 2210635"/>
              <a:gd name="connsiteX510" fmla="*/ 5604357 w 12192000"/>
              <a:gd name="connsiteY510" fmla="*/ 541629 h 2210635"/>
              <a:gd name="connsiteX511" fmla="*/ 5626589 w 12192000"/>
              <a:gd name="connsiteY511" fmla="*/ 581581 h 2210635"/>
              <a:gd name="connsiteX512" fmla="*/ 5648821 w 12192000"/>
              <a:gd name="connsiteY512" fmla="*/ 621532 h 2210635"/>
              <a:gd name="connsiteX513" fmla="*/ 5631035 w 12192000"/>
              <a:gd name="connsiteY513" fmla="*/ 615254 h 2210635"/>
              <a:gd name="connsiteX514" fmla="*/ 5612614 w 12192000"/>
              <a:gd name="connsiteY514" fmla="*/ 608976 h 2210635"/>
              <a:gd name="connsiteX515" fmla="*/ 5595464 w 12192000"/>
              <a:gd name="connsiteY515" fmla="*/ 602698 h 2210635"/>
              <a:gd name="connsiteX516" fmla="*/ 5577678 w 12192000"/>
              <a:gd name="connsiteY516" fmla="*/ 596420 h 2210635"/>
              <a:gd name="connsiteX517" fmla="*/ 5598640 w 12192000"/>
              <a:gd name="connsiteY517" fmla="*/ 632947 h 2210635"/>
              <a:gd name="connsiteX518" fmla="*/ 5618331 w 12192000"/>
              <a:gd name="connsiteY518" fmla="*/ 668904 h 2210635"/>
              <a:gd name="connsiteX519" fmla="*/ 5638657 w 12192000"/>
              <a:gd name="connsiteY519" fmla="*/ 705431 h 2210635"/>
              <a:gd name="connsiteX520" fmla="*/ 5659619 w 12192000"/>
              <a:gd name="connsiteY520" fmla="*/ 741387 h 2210635"/>
              <a:gd name="connsiteX521" fmla="*/ 5679945 w 12192000"/>
              <a:gd name="connsiteY521" fmla="*/ 777914 h 2210635"/>
              <a:gd name="connsiteX522" fmla="*/ 5700272 w 12192000"/>
              <a:gd name="connsiteY522" fmla="*/ 815012 h 2210635"/>
              <a:gd name="connsiteX523" fmla="*/ 5721233 w 12192000"/>
              <a:gd name="connsiteY523" fmla="*/ 850968 h 2210635"/>
              <a:gd name="connsiteX524" fmla="*/ 5741559 w 12192000"/>
              <a:gd name="connsiteY524" fmla="*/ 887496 h 2210635"/>
              <a:gd name="connsiteX525" fmla="*/ 5712976 w 12192000"/>
              <a:gd name="connsiteY525" fmla="*/ 877793 h 2210635"/>
              <a:gd name="connsiteX526" fmla="*/ 5684392 w 12192000"/>
              <a:gd name="connsiteY526" fmla="*/ 867520 h 2210635"/>
              <a:gd name="connsiteX527" fmla="*/ 5656443 w 12192000"/>
              <a:gd name="connsiteY527" fmla="*/ 857817 h 2210635"/>
              <a:gd name="connsiteX528" fmla="*/ 5627859 w 12192000"/>
              <a:gd name="connsiteY528" fmla="*/ 847544 h 2210635"/>
              <a:gd name="connsiteX529" fmla="*/ 5650726 w 12192000"/>
              <a:gd name="connsiteY529" fmla="*/ 888637 h 2210635"/>
              <a:gd name="connsiteX530" fmla="*/ 5673593 w 12192000"/>
              <a:gd name="connsiteY530" fmla="*/ 929159 h 2210635"/>
              <a:gd name="connsiteX531" fmla="*/ 5696460 w 12192000"/>
              <a:gd name="connsiteY531" fmla="*/ 969682 h 2210635"/>
              <a:gd name="connsiteX532" fmla="*/ 5719328 w 12192000"/>
              <a:gd name="connsiteY532" fmla="*/ 1010775 h 2210635"/>
              <a:gd name="connsiteX533" fmla="*/ 5742195 w 12192000"/>
              <a:gd name="connsiteY533" fmla="*/ 1050726 h 2210635"/>
              <a:gd name="connsiteX534" fmla="*/ 5765062 w 12192000"/>
              <a:gd name="connsiteY534" fmla="*/ 1091249 h 2210635"/>
              <a:gd name="connsiteX535" fmla="*/ 5787929 w 12192000"/>
              <a:gd name="connsiteY535" fmla="*/ 1132342 h 2210635"/>
              <a:gd name="connsiteX536" fmla="*/ 5810796 w 12192000"/>
              <a:gd name="connsiteY536" fmla="*/ 1172864 h 2210635"/>
              <a:gd name="connsiteX537" fmla="*/ 5777766 w 12192000"/>
              <a:gd name="connsiteY537" fmla="*/ 1160878 h 2210635"/>
              <a:gd name="connsiteX538" fmla="*/ 5744100 w 12192000"/>
              <a:gd name="connsiteY538" fmla="*/ 1149464 h 2210635"/>
              <a:gd name="connsiteX539" fmla="*/ 5711070 w 12192000"/>
              <a:gd name="connsiteY539" fmla="*/ 1138049 h 2210635"/>
              <a:gd name="connsiteX540" fmla="*/ 5677404 w 12192000"/>
              <a:gd name="connsiteY540" fmla="*/ 1126063 h 2210635"/>
              <a:gd name="connsiteX541" fmla="*/ 5644374 w 12192000"/>
              <a:gd name="connsiteY541" fmla="*/ 1114649 h 2210635"/>
              <a:gd name="connsiteX542" fmla="*/ 5611344 w 12192000"/>
              <a:gd name="connsiteY542" fmla="*/ 1102663 h 2210635"/>
              <a:gd name="connsiteX543" fmla="*/ 5577678 w 12192000"/>
              <a:gd name="connsiteY543" fmla="*/ 1091249 h 2210635"/>
              <a:gd name="connsiteX544" fmla="*/ 5544013 w 12192000"/>
              <a:gd name="connsiteY544" fmla="*/ 1079834 h 2210635"/>
              <a:gd name="connsiteX545" fmla="*/ 5544013 w 12192000"/>
              <a:gd name="connsiteY545" fmla="*/ 1279592 h 2210635"/>
              <a:gd name="connsiteX546" fmla="*/ 5591653 w 12192000"/>
              <a:gd name="connsiteY546" fmla="*/ 1287011 h 2210635"/>
              <a:gd name="connsiteX547" fmla="*/ 5638657 w 12192000"/>
              <a:gd name="connsiteY547" fmla="*/ 1295002 h 2210635"/>
              <a:gd name="connsiteX548" fmla="*/ 5686297 w 12192000"/>
              <a:gd name="connsiteY548" fmla="*/ 1303563 h 2210635"/>
              <a:gd name="connsiteX549" fmla="*/ 5733302 w 12192000"/>
              <a:gd name="connsiteY549" fmla="*/ 1311553 h 2210635"/>
              <a:gd name="connsiteX550" fmla="*/ 5780307 w 12192000"/>
              <a:gd name="connsiteY550" fmla="*/ 1319543 h 2210635"/>
              <a:gd name="connsiteX551" fmla="*/ 5827311 w 12192000"/>
              <a:gd name="connsiteY551" fmla="*/ 1328104 h 2210635"/>
              <a:gd name="connsiteX552" fmla="*/ 5874316 w 12192000"/>
              <a:gd name="connsiteY552" fmla="*/ 1336095 h 2210635"/>
              <a:gd name="connsiteX553" fmla="*/ 5921321 w 12192000"/>
              <a:gd name="connsiteY553" fmla="*/ 1345226 h 2210635"/>
              <a:gd name="connsiteX554" fmla="*/ 5921321 w 12192000"/>
              <a:gd name="connsiteY554" fmla="*/ 1267606 h 2210635"/>
              <a:gd name="connsiteX555" fmla="*/ 5896548 w 12192000"/>
              <a:gd name="connsiteY555" fmla="*/ 1267606 h 2210635"/>
              <a:gd name="connsiteX556" fmla="*/ 5871140 w 12192000"/>
              <a:gd name="connsiteY556" fmla="*/ 1267606 h 2210635"/>
              <a:gd name="connsiteX557" fmla="*/ 5846367 w 12192000"/>
              <a:gd name="connsiteY557" fmla="*/ 1267606 h 2210635"/>
              <a:gd name="connsiteX558" fmla="*/ 5820324 w 12192000"/>
              <a:gd name="connsiteY558" fmla="*/ 1267606 h 2210635"/>
              <a:gd name="connsiteX559" fmla="*/ 5837474 w 12192000"/>
              <a:gd name="connsiteY559" fmla="*/ 1243065 h 2210635"/>
              <a:gd name="connsiteX560" fmla="*/ 5855260 w 12192000"/>
              <a:gd name="connsiteY560" fmla="*/ 1218523 h 2210635"/>
              <a:gd name="connsiteX561" fmla="*/ 5873046 w 12192000"/>
              <a:gd name="connsiteY561" fmla="*/ 1193981 h 2210635"/>
              <a:gd name="connsiteX562" fmla="*/ 5889561 w 12192000"/>
              <a:gd name="connsiteY562" fmla="*/ 1169439 h 2210635"/>
              <a:gd name="connsiteX563" fmla="*/ 5878762 w 12192000"/>
              <a:gd name="connsiteY563" fmla="*/ 1169439 h 2210635"/>
              <a:gd name="connsiteX564" fmla="*/ 5867964 w 12192000"/>
              <a:gd name="connsiteY564" fmla="*/ 1169439 h 2210635"/>
              <a:gd name="connsiteX565" fmla="*/ 5857801 w 12192000"/>
              <a:gd name="connsiteY565" fmla="*/ 1169439 h 2210635"/>
              <a:gd name="connsiteX566" fmla="*/ 5847002 w 12192000"/>
              <a:gd name="connsiteY566" fmla="*/ 1169439 h 2210635"/>
              <a:gd name="connsiteX567" fmla="*/ 5862247 w 12192000"/>
              <a:gd name="connsiteY567" fmla="*/ 1146610 h 2210635"/>
              <a:gd name="connsiteX568" fmla="*/ 5878127 w 12192000"/>
              <a:gd name="connsiteY568" fmla="*/ 1124922 h 2210635"/>
              <a:gd name="connsiteX569" fmla="*/ 5893372 w 12192000"/>
              <a:gd name="connsiteY569" fmla="*/ 1102093 h 2210635"/>
              <a:gd name="connsiteX570" fmla="*/ 5909252 w 12192000"/>
              <a:gd name="connsiteY570" fmla="*/ 1080405 h 2210635"/>
              <a:gd name="connsiteX571" fmla="*/ 5902265 w 12192000"/>
              <a:gd name="connsiteY571" fmla="*/ 1080405 h 2210635"/>
              <a:gd name="connsiteX572" fmla="*/ 5895278 w 12192000"/>
              <a:gd name="connsiteY572" fmla="*/ 1080405 h 2210635"/>
              <a:gd name="connsiteX573" fmla="*/ 5888926 w 12192000"/>
              <a:gd name="connsiteY573" fmla="*/ 1080405 h 2210635"/>
              <a:gd name="connsiteX574" fmla="*/ 5881938 w 12192000"/>
              <a:gd name="connsiteY574" fmla="*/ 1080405 h 2210635"/>
              <a:gd name="connsiteX575" fmla="*/ 5898454 w 12192000"/>
              <a:gd name="connsiteY575" fmla="*/ 1055863 h 2210635"/>
              <a:gd name="connsiteX576" fmla="*/ 5916239 w 12192000"/>
              <a:gd name="connsiteY576" fmla="*/ 1031892 h 2210635"/>
              <a:gd name="connsiteX577" fmla="*/ 5932754 w 12192000"/>
              <a:gd name="connsiteY577" fmla="*/ 1007921 h 2210635"/>
              <a:gd name="connsiteX578" fmla="*/ 5949905 w 12192000"/>
              <a:gd name="connsiteY578" fmla="*/ 983379 h 2210635"/>
              <a:gd name="connsiteX579" fmla="*/ 5958162 w 12192000"/>
              <a:gd name="connsiteY579" fmla="*/ 998219 h 2210635"/>
              <a:gd name="connsiteX580" fmla="*/ 5966420 w 12192000"/>
              <a:gd name="connsiteY580" fmla="*/ 1013058 h 2210635"/>
              <a:gd name="connsiteX581" fmla="*/ 5974677 w 12192000"/>
              <a:gd name="connsiteY581" fmla="*/ 1028468 h 2210635"/>
              <a:gd name="connsiteX582" fmla="*/ 5984205 w 12192000"/>
              <a:gd name="connsiteY582" fmla="*/ 1043307 h 2210635"/>
              <a:gd name="connsiteX583" fmla="*/ 5992463 w 12192000"/>
              <a:gd name="connsiteY583" fmla="*/ 1058717 h 2210635"/>
              <a:gd name="connsiteX584" fmla="*/ 6000720 w 12192000"/>
              <a:gd name="connsiteY584" fmla="*/ 1074126 h 2210635"/>
              <a:gd name="connsiteX585" fmla="*/ 6008978 w 12192000"/>
              <a:gd name="connsiteY585" fmla="*/ 1088966 h 2210635"/>
              <a:gd name="connsiteX586" fmla="*/ 6017236 w 12192000"/>
              <a:gd name="connsiteY586" fmla="*/ 1104376 h 2210635"/>
              <a:gd name="connsiteX587" fmla="*/ 6010884 w 12192000"/>
              <a:gd name="connsiteY587" fmla="*/ 1101522 h 2210635"/>
              <a:gd name="connsiteX588" fmla="*/ 6003896 w 12192000"/>
              <a:gd name="connsiteY588" fmla="*/ 1099239 h 2210635"/>
              <a:gd name="connsiteX589" fmla="*/ 5996909 w 12192000"/>
              <a:gd name="connsiteY589" fmla="*/ 1096956 h 2210635"/>
              <a:gd name="connsiteX590" fmla="*/ 5990557 w 12192000"/>
              <a:gd name="connsiteY590" fmla="*/ 1094673 h 2210635"/>
              <a:gd name="connsiteX591" fmla="*/ 5998180 w 12192000"/>
              <a:gd name="connsiteY591" fmla="*/ 1108371 h 2210635"/>
              <a:gd name="connsiteX592" fmla="*/ 6005802 w 12192000"/>
              <a:gd name="connsiteY592" fmla="*/ 1122068 h 2210635"/>
              <a:gd name="connsiteX593" fmla="*/ 6013424 w 12192000"/>
              <a:gd name="connsiteY593" fmla="*/ 1135766 h 2210635"/>
              <a:gd name="connsiteX594" fmla="*/ 6021047 w 12192000"/>
              <a:gd name="connsiteY594" fmla="*/ 1150034 h 2210635"/>
              <a:gd name="connsiteX595" fmla="*/ 6029940 w 12192000"/>
              <a:gd name="connsiteY595" fmla="*/ 1163732 h 2210635"/>
              <a:gd name="connsiteX596" fmla="*/ 6037562 w 12192000"/>
              <a:gd name="connsiteY596" fmla="*/ 1177430 h 2210635"/>
              <a:gd name="connsiteX597" fmla="*/ 6045184 w 12192000"/>
              <a:gd name="connsiteY597" fmla="*/ 1191127 h 2210635"/>
              <a:gd name="connsiteX598" fmla="*/ 6052807 w 12192000"/>
              <a:gd name="connsiteY598" fmla="*/ 1204825 h 2210635"/>
              <a:gd name="connsiteX599" fmla="*/ 6042008 w 12192000"/>
              <a:gd name="connsiteY599" fmla="*/ 1201401 h 2210635"/>
              <a:gd name="connsiteX600" fmla="*/ 6031210 w 12192000"/>
              <a:gd name="connsiteY600" fmla="*/ 1197406 h 2210635"/>
              <a:gd name="connsiteX601" fmla="*/ 6020412 w 12192000"/>
              <a:gd name="connsiteY601" fmla="*/ 1193981 h 2210635"/>
              <a:gd name="connsiteX602" fmla="*/ 6009613 w 12192000"/>
              <a:gd name="connsiteY602" fmla="*/ 1189986 h 2210635"/>
              <a:gd name="connsiteX603" fmla="*/ 6018506 w 12192000"/>
              <a:gd name="connsiteY603" fmla="*/ 1205396 h 2210635"/>
              <a:gd name="connsiteX604" fmla="*/ 6027399 w 12192000"/>
              <a:gd name="connsiteY604" fmla="*/ 1221377 h 2210635"/>
              <a:gd name="connsiteX605" fmla="*/ 6035656 w 12192000"/>
              <a:gd name="connsiteY605" fmla="*/ 1236216 h 2210635"/>
              <a:gd name="connsiteX606" fmla="*/ 6043914 w 12192000"/>
              <a:gd name="connsiteY606" fmla="*/ 1252196 h 2210635"/>
              <a:gd name="connsiteX607" fmla="*/ 6053442 w 12192000"/>
              <a:gd name="connsiteY607" fmla="*/ 1267035 h 2210635"/>
              <a:gd name="connsiteX608" fmla="*/ 6061700 w 12192000"/>
              <a:gd name="connsiteY608" fmla="*/ 1283016 h 2210635"/>
              <a:gd name="connsiteX609" fmla="*/ 6069957 w 12192000"/>
              <a:gd name="connsiteY609" fmla="*/ 1297855 h 2210635"/>
              <a:gd name="connsiteX610" fmla="*/ 6079485 w 12192000"/>
              <a:gd name="connsiteY610" fmla="*/ 1313836 h 2210635"/>
              <a:gd name="connsiteX611" fmla="*/ 6054077 w 12192000"/>
              <a:gd name="connsiteY611" fmla="*/ 1304704 h 2210635"/>
              <a:gd name="connsiteX612" fmla="*/ 6028034 w 12192000"/>
              <a:gd name="connsiteY612" fmla="*/ 1296143 h 2210635"/>
              <a:gd name="connsiteX613" fmla="*/ 6003261 w 12192000"/>
              <a:gd name="connsiteY613" fmla="*/ 1287011 h 2210635"/>
              <a:gd name="connsiteX614" fmla="*/ 5977853 w 12192000"/>
              <a:gd name="connsiteY614" fmla="*/ 1277879 h 2210635"/>
              <a:gd name="connsiteX615" fmla="*/ 5977853 w 12192000"/>
              <a:gd name="connsiteY615" fmla="*/ 1354929 h 2210635"/>
              <a:gd name="connsiteX616" fmla="*/ 6096000 w 12192000"/>
              <a:gd name="connsiteY616" fmla="*/ 1376046 h 2210635"/>
              <a:gd name="connsiteX617" fmla="*/ 6127125 w 12192000"/>
              <a:gd name="connsiteY617" fmla="*/ 1380612 h 2210635"/>
              <a:gd name="connsiteX618" fmla="*/ 6157615 w 12192000"/>
              <a:gd name="connsiteY618" fmla="*/ 1386319 h 2210635"/>
              <a:gd name="connsiteX619" fmla="*/ 6188739 w 12192000"/>
              <a:gd name="connsiteY619" fmla="*/ 1391456 h 2210635"/>
              <a:gd name="connsiteX620" fmla="*/ 6219229 w 12192000"/>
              <a:gd name="connsiteY620" fmla="*/ 1397163 h 2210635"/>
              <a:gd name="connsiteX621" fmla="*/ 6250989 w 12192000"/>
              <a:gd name="connsiteY621" fmla="*/ 1402871 h 2210635"/>
              <a:gd name="connsiteX622" fmla="*/ 6281478 w 12192000"/>
              <a:gd name="connsiteY622" fmla="*/ 1408007 h 2210635"/>
              <a:gd name="connsiteX623" fmla="*/ 6312603 w 12192000"/>
              <a:gd name="connsiteY623" fmla="*/ 1413715 h 2210635"/>
              <a:gd name="connsiteX624" fmla="*/ 6343728 w 12192000"/>
              <a:gd name="connsiteY624" fmla="*/ 1418851 h 2210635"/>
              <a:gd name="connsiteX625" fmla="*/ 6343728 w 12192000"/>
              <a:gd name="connsiteY625" fmla="*/ 1299567 h 2210635"/>
              <a:gd name="connsiteX626" fmla="*/ 6320861 w 12192000"/>
              <a:gd name="connsiteY626" fmla="*/ 1299567 h 2210635"/>
              <a:gd name="connsiteX627" fmla="*/ 6298629 w 12192000"/>
              <a:gd name="connsiteY627" fmla="*/ 1299567 h 2210635"/>
              <a:gd name="connsiteX628" fmla="*/ 6276397 w 12192000"/>
              <a:gd name="connsiteY628" fmla="*/ 1299567 h 2210635"/>
              <a:gd name="connsiteX629" fmla="*/ 6253529 w 12192000"/>
              <a:gd name="connsiteY629" fmla="*/ 1299567 h 2210635"/>
              <a:gd name="connsiteX630" fmla="*/ 6231933 w 12192000"/>
              <a:gd name="connsiteY630" fmla="*/ 1299567 h 2210635"/>
              <a:gd name="connsiteX631" fmla="*/ 6209701 w 12192000"/>
              <a:gd name="connsiteY631" fmla="*/ 1299567 h 2210635"/>
              <a:gd name="connsiteX632" fmla="*/ 6186834 w 12192000"/>
              <a:gd name="connsiteY632" fmla="*/ 1299567 h 2210635"/>
              <a:gd name="connsiteX633" fmla="*/ 6164602 w 12192000"/>
              <a:gd name="connsiteY633" fmla="*/ 1299567 h 2210635"/>
              <a:gd name="connsiteX634" fmla="*/ 6179846 w 12192000"/>
              <a:gd name="connsiteY634" fmla="*/ 1277309 h 2210635"/>
              <a:gd name="connsiteX635" fmla="*/ 6195091 w 12192000"/>
              <a:gd name="connsiteY635" fmla="*/ 1255621 h 2210635"/>
              <a:gd name="connsiteX636" fmla="*/ 6210336 w 12192000"/>
              <a:gd name="connsiteY636" fmla="*/ 1233362 h 2210635"/>
              <a:gd name="connsiteX637" fmla="*/ 6226216 w 12192000"/>
              <a:gd name="connsiteY637" fmla="*/ 1211674 h 2210635"/>
              <a:gd name="connsiteX638" fmla="*/ 6241461 w 12192000"/>
              <a:gd name="connsiteY638" fmla="*/ 1189986 h 2210635"/>
              <a:gd name="connsiteX639" fmla="*/ 6256705 w 12192000"/>
              <a:gd name="connsiteY639" fmla="*/ 1167727 h 2210635"/>
              <a:gd name="connsiteX640" fmla="*/ 6271950 w 12192000"/>
              <a:gd name="connsiteY640" fmla="*/ 1146039 h 2210635"/>
              <a:gd name="connsiteX641" fmla="*/ 6287195 w 12192000"/>
              <a:gd name="connsiteY641" fmla="*/ 1124351 h 2210635"/>
              <a:gd name="connsiteX642" fmla="*/ 6268139 w 12192000"/>
              <a:gd name="connsiteY642" fmla="*/ 1124351 h 2210635"/>
              <a:gd name="connsiteX643" fmla="*/ 6249083 w 12192000"/>
              <a:gd name="connsiteY643" fmla="*/ 1124351 h 2210635"/>
              <a:gd name="connsiteX644" fmla="*/ 6230027 w 12192000"/>
              <a:gd name="connsiteY644" fmla="*/ 1124351 h 2210635"/>
              <a:gd name="connsiteX645" fmla="*/ 6210971 w 12192000"/>
              <a:gd name="connsiteY645" fmla="*/ 1124351 h 2210635"/>
              <a:gd name="connsiteX646" fmla="*/ 6224946 w 12192000"/>
              <a:gd name="connsiteY646" fmla="*/ 1104376 h 2210635"/>
              <a:gd name="connsiteX647" fmla="*/ 6238285 w 12192000"/>
              <a:gd name="connsiteY647" fmla="*/ 1084970 h 2210635"/>
              <a:gd name="connsiteX648" fmla="*/ 6252259 w 12192000"/>
              <a:gd name="connsiteY648" fmla="*/ 1065565 h 2210635"/>
              <a:gd name="connsiteX649" fmla="*/ 6266233 w 12192000"/>
              <a:gd name="connsiteY649" fmla="*/ 1046160 h 2210635"/>
              <a:gd name="connsiteX650" fmla="*/ 6279573 w 12192000"/>
              <a:gd name="connsiteY650" fmla="*/ 1026185 h 2210635"/>
              <a:gd name="connsiteX651" fmla="*/ 6293547 w 12192000"/>
              <a:gd name="connsiteY651" fmla="*/ 1006209 h 2210635"/>
              <a:gd name="connsiteX652" fmla="*/ 6306886 w 12192000"/>
              <a:gd name="connsiteY652" fmla="*/ 987375 h 2210635"/>
              <a:gd name="connsiteX653" fmla="*/ 6320861 w 12192000"/>
              <a:gd name="connsiteY653" fmla="*/ 967399 h 2210635"/>
              <a:gd name="connsiteX654" fmla="*/ 6309427 w 12192000"/>
              <a:gd name="connsiteY654" fmla="*/ 967399 h 2210635"/>
              <a:gd name="connsiteX655" fmla="*/ 6297358 w 12192000"/>
              <a:gd name="connsiteY655" fmla="*/ 967399 h 2210635"/>
              <a:gd name="connsiteX656" fmla="*/ 6285289 w 12192000"/>
              <a:gd name="connsiteY656" fmla="*/ 967399 h 2210635"/>
              <a:gd name="connsiteX657" fmla="*/ 6273856 w 12192000"/>
              <a:gd name="connsiteY657" fmla="*/ 967399 h 2210635"/>
              <a:gd name="connsiteX658" fmla="*/ 6287830 w 12192000"/>
              <a:gd name="connsiteY658" fmla="*/ 946282 h 2210635"/>
              <a:gd name="connsiteX659" fmla="*/ 6303075 w 12192000"/>
              <a:gd name="connsiteY659" fmla="*/ 924594 h 2210635"/>
              <a:gd name="connsiteX660" fmla="*/ 6318320 w 12192000"/>
              <a:gd name="connsiteY660" fmla="*/ 902906 h 2210635"/>
              <a:gd name="connsiteX661" fmla="*/ 6332929 w 12192000"/>
              <a:gd name="connsiteY661" fmla="*/ 881788 h 2210635"/>
              <a:gd name="connsiteX662" fmla="*/ 6348174 w 12192000"/>
              <a:gd name="connsiteY662" fmla="*/ 860671 h 2210635"/>
              <a:gd name="connsiteX663" fmla="*/ 6363419 w 12192000"/>
              <a:gd name="connsiteY663" fmla="*/ 838983 h 2210635"/>
              <a:gd name="connsiteX664" fmla="*/ 6378028 w 12192000"/>
              <a:gd name="connsiteY664" fmla="*/ 817866 h 2210635"/>
              <a:gd name="connsiteX665" fmla="*/ 6393273 w 12192000"/>
              <a:gd name="connsiteY665" fmla="*/ 796178 h 2210635"/>
              <a:gd name="connsiteX666" fmla="*/ 6407883 w 12192000"/>
              <a:gd name="connsiteY666" fmla="*/ 823002 h 2210635"/>
              <a:gd name="connsiteX667" fmla="*/ 6423127 w 12192000"/>
              <a:gd name="connsiteY667" fmla="*/ 849827 h 2210635"/>
              <a:gd name="connsiteX668" fmla="*/ 6438372 w 12192000"/>
              <a:gd name="connsiteY668" fmla="*/ 876652 h 2210635"/>
              <a:gd name="connsiteX669" fmla="*/ 6452347 w 12192000"/>
              <a:gd name="connsiteY669" fmla="*/ 902906 h 2210635"/>
              <a:gd name="connsiteX670" fmla="*/ 6467591 w 12192000"/>
              <a:gd name="connsiteY670" fmla="*/ 929159 h 2210635"/>
              <a:gd name="connsiteX671" fmla="*/ 6482836 w 12192000"/>
              <a:gd name="connsiteY671" fmla="*/ 955984 h 2210635"/>
              <a:gd name="connsiteX672" fmla="*/ 6497446 w 12192000"/>
              <a:gd name="connsiteY672" fmla="*/ 982238 h 2210635"/>
              <a:gd name="connsiteX673" fmla="*/ 6512690 w 12192000"/>
              <a:gd name="connsiteY673" fmla="*/ 1009063 h 2210635"/>
              <a:gd name="connsiteX674" fmla="*/ 6500622 w 12192000"/>
              <a:gd name="connsiteY674" fmla="*/ 1005067 h 2210635"/>
              <a:gd name="connsiteX675" fmla="*/ 6489188 w 12192000"/>
              <a:gd name="connsiteY675" fmla="*/ 1001072 h 2210635"/>
              <a:gd name="connsiteX676" fmla="*/ 6477119 w 12192000"/>
              <a:gd name="connsiteY676" fmla="*/ 997077 h 2210635"/>
              <a:gd name="connsiteX677" fmla="*/ 6465051 w 12192000"/>
              <a:gd name="connsiteY677" fmla="*/ 992511 h 2210635"/>
              <a:gd name="connsiteX678" fmla="*/ 6478390 w 12192000"/>
              <a:gd name="connsiteY678" fmla="*/ 1016482 h 2210635"/>
              <a:gd name="connsiteX679" fmla="*/ 6492364 w 12192000"/>
              <a:gd name="connsiteY679" fmla="*/ 1041595 h 2210635"/>
              <a:gd name="connsiteX680" fmla="*/ 6505703 w 12192000"/>
              <a:gd name="connsiteY680" fmla="*/ 1066136 h 2210635"/>
              <a:gd name="connsiteX681" fmla="*/ 6519678 w 12192000"/>
              <a:gd name="connsiteY681" fmla="*/ 1090107 h 2210635"/>
              <a:gd name="connsiteX682" fmla="*/ 6533652 w 12192000"/>
              <a:gd name="connsiteY682" fmla="*/ 1114649 h 2210635"/>
              <a:gd name="connsiteX683" fmla="*/ 6546991 w 12192000"/>
              <a:gd name="connsiteY683" fmla="*/ 1139190 h 2210635"/>
              <a:gd name="connsiteX684" fmla="*/ 6560966 w 12192000"/>
              <a:gd name="connsiteY684" fmla="*/ 1163161 h 2210635"/>
              <a:gd name="connsiteX685" fmla="*/ 6574305 w 12192000"/>
              <a:gd name="connsiteY685" fmla="*/ 1187703 h 2210635"/>
              <a:gd name="connsiteX686" fmla="*/ 6556519 w 12192000"/>
              <a:gd name="connsiteY686" fmla="*/ 1180854 h 2210635"/>
              <a:gd name="connsiteX687" fmla="*/ 6537463 w 12192000"/>
              <a:gd name="connsiteY687" fmla="*/ 1174576 h 2210635"/>
              <a:gd name="connsiteX688" fmla="*/ 6518407 w 12192000"/>
              <a:gd name="connsiteY688" fmla="*/ 1167727 h 2210635"/>
              <a:gd name="connsiteX689" fmla="*/ 6499351 w 12192000"/>
              <a:gd name="connsiteY689" fmla="*/ 1160878 h 2210635"/>
              <a:gd name="connsiteX690" fmla="*/ 6514596 w 12192000"/>
              <a:gd name="connsiteY690" fmla="*/ 1188274 h 2210635"/>
              <a:gd name="connsiteX691" fmla="*/ 6529841 w 12192000"/>
              <a:gd name="connsiteY691" fmla="*/ 1215669 h 2210635"/>
              <a:gd name="connsiteX692" fmla="*/ 6545086 w 12192000"/>
              <a:gd name="connsiteY692" fmla="*/ 1243065 h 2210635"/>
              <a:gd name="connsiteX693" fmla="*/ 6560330 w 12192000"/>
              <a:gd name="connsiteY693" fmla="*/ 1270460 h 2210635"/>
              <a:gd name="connsiteX694" fmla="*/ 6575575 w 12192000"/>
              <a:gd name="connsiteY694" fmla="*/ 1297284 h 2210635"/>
              <a:gd name="connsiteX695" fmla="*/ 6590820 w 12192000"/>
              <a:gd name="connsiteY695" fmla="*/ 1324680 h 2210635"/>
              <a:gd name="connsiteX696" fmla="*/ 6606065 w 12192000"/>
              <a:gd name="connsiteY696" fmla="*/ 1352075 h 2210635"/>
              <a:gd name="connsiteX697" fmla="*/ 6621945 w 12192000"/>
              <a:gd name="connsiteY697" fmla="*/ 1379471 h 2210635"/>
              <a:gd name="connsiteX698" fmla="*/ 6599077 w 12192000"/>
              <a:gd name="connsiteY698" fmla="*/ 1370909 h 2210635"/>
              <a:gd name="connsiteX699" fmla="*/ 6576846 w 12192000"/>
              <a:gd name="connsiteY699" fmla="*/ 1363490 h 2210635"/>
              <a:gd name="connsiteX700" fmla="*/ 6554614 w 12192000"/>
              <a:gd name="connsiteY700" fmla="*/ 1356070 h 2210635"/>
              <a:gd name="connsiteX701" fmla="*/ 6531746 w 12192000"/>
              <a:gd name="connsiteY701" fmla="*/ 1348080 h 2210635"/>
              <a:gd name="connsiteX702" fmla="*/ 6509514 w 12192000"/>
              <a:gd name="connsiteY702" fmla="*/ 1340090 h 2210635"/>
              <a:gd name="connsiteX703" fmla="*/ 6487918 w 12192000"/>
              <a:gd name="connsiteY703" fmla="*/ 1332099 h 2210635"/>
              <a:gd name="connsiteX704" fmla="*/ 6465051 w 12192000"/>
              <a:gd name="connsiteY704" fmla="*/ 1324680 h 2210635"/>
              <a:gd name="connsiteX705" fmla="*/ 6442819 w 12192000"/>
              <a:gd name="connsiteY705" fmla="*/ 1317260 h 2210635"/>
              <a:gd name="connsiteX706" fmla="*/ 6442819 w 12192000"/>
              <a:gd name="connsiteY706" fmla="*/ 1436544 h 2210635"/>
              <a:gd name="connsiteX707" fmla="*/ 6499351 w 12192000"/>
              <a:gd name="connsiteY707" fmla="*/ 1446247 h 2210635"/>
              <a:gd name="connsiteX708" fmla="*/ 6555249 w 12192000"/>
              <a:gd name="connsiteY708" fmla="*/ 1455949 h 2210635"/>
              <a:gd name="connsiteX709" fmla="*/ 6611781 w 12192000"/>
              <a:gd name="connsiteY709" fmla="*/ 1466223 h 2210635"/>
              <a:gd name="connsiteX710" fmla="*/ 6668314 w 12192000"/>
              <a:gd name="connsiteY710" fmla="*/ 1475925 h 2210635"/>
              <a:gd name="connsiteX711" fmla="*/ 6724847 w 12192000"/>
              <a:gd name="connsiteY711" fmla="*/ 1485628 h 2210635"/>
              <a:gd name="connsiteX712" fmla="*/ 6780744 w 12192000"/>
              <a:gd name="connsiteY712" fmla="*/ 1494759 h 2210635"/>
              <a:gd name="connsiteX713" fmla="*/ 6836642 w 12192000"/>
              <a:gd name="connsiteY713" fmla="*/ 1504462 h 2210635"/>
              <a:gd name="connsiteX714" fmla="*/ 6893174 w 12192000"/>
              <a:gd name="connsiteY714" fmla="*/ 1513594 h 2210635"/>
              <a:gd name="connsiteX715" fmla="*/ 6893174 w 12192000"/>
              <a:gd name="connsiteY715" fmla="*/ 1314407 h 2210635"/>
              <a:gd name="connsiteX716" fmla="*/ 6860144 w 12192000"/>
              <a:gd name="connsiteY716" fmla="*/ 1314977 h 2210635"/>
              <a:gd name="connsiteX717" fmla="*/ 6826479 w 12192000"/>
              <a:gd name="connsiteY717" fmla="*/ 1314977 h 2210635"/>
              <a:gd name="connsiteX718" fmla="*/ 6793448 w 12192000"/>
              <a:gd name="connsiteY718" fmla="*/ 1314977 h 2210635"/>
              <a:gd name="connsiteX719" fmla="*/ 6760418 w 12192000"/>
              <a:gd name="connsiteY719" fmla="*/ 1314977 h 2210635"/>
              <a:gd name="connsiteX720" fmla="*/ 6726752 w 12192000"/>
              <a:gd name="connsiteY720" fmla="*/ 1315548 h 2210635"/>
              <a:gd name="connsiteX721" fmla="*/ 6693722 w 12192000"/>
              <a:gd name="connsiteY721" fmla="*/ 1315548 h 2210635"/>
              <a:gd name="connsiteX722" fmla="*/ 6660692 w 12192000"/>
              <a:gd name="connsiteY722" fmla="*/ 1315548 h 2210635"/>
              <a:gd name="connsiteX723" fmla="*/ 6627026 w 12192000"/>
              <a:gd name="connsiteY723" fmla="*/ 1315548 h 2210635"/>
              <a:gd name="connsiteX724" fmla="*/ 6649893 w 12192000"/>
              <a:gd name="connsiteY724" fmla="*/ 1283016 h 2210635"/>
              <a:gd name="connsiteX725" fmla="*/ 6672760 w 12192000"/>
              <a:gd name="connsiteY725" fmla="*/ 1250484 h 2210635"/>
              <a:gd name="connsiteX726" fmla="*/ 6695628 w 12192000"/>
              <a:gd name="connsiteY726" fmla="*/ 1217952 h 2210635"/>
              <a:gd name="connsiteX727" fmla="*/ 6718495 w 12192000"/>
              <a:gd name="connsiteY727" fmla="*/ 1184849 h 2210635"/>
              <a:gd name="connsiteX728" fmla="*/ 6741362 w 12192000"/>
              <a:gd name="connsiteY728" fmla="*/ 1152317 h 2210635"/>
              <a:gd name="connsiteX729" fmla="*/ 6764229 w 12192000"/>
              <a:gd name="connsiteY729" fmla="*/ 1119215 h 2210635"/>
              <a:gd name="connsiteX730" fmla="*/ 6787096 w 12192000"/>
              <a:gd name="connsiteY730" fmla="*/ 1087253 h 2210635"/>
              <a:gd name="connsiteX731" fmla="*/ 6809963 w 12192000"/>
              <a:gd name="connsiteY731" fmla="*/ 1054151 h 2210635"/>
              <a:gd name="connsiteX732" fmla="*/ 6780744 w 12192000"/>
              <a:gd name="connsiteY732" fmla="*/ 1054151 h 2210635"/>
              <a:gd name="connsiteX733" fmla="*/ 6752795 w 12192000"/>
              <a:gd name="connsiteY733" fmla="*/ 1054151 h 2210635"/>
              <a:gd name="connsiteX734" fmla="*/ 6724847 w 12192000"/>
              <a:gd name="connsiteY734" fmla="*/ 1054151 h 2210635"/>
              <a:gd name="connsiteX735" fmla="*/ 6696263 w 12192000"/>
              <a:gd name="connsiteY735" fmla="*/ 1054151 h 2210635"/>
              <a:gd name="connsiteX736" fmla="*/ 6717224 w 12192000"/>
              <a:gd name="connsiteY736" fmla="*/ 1025614 h 2210635"/>
              <a:gd name="connsiteX737" fmla="*/ 6737551 w 12192000"/>
              <a:gd name="connsiteY737" fmla="*/ 995936 h 2210635"/>
              <a:gd name="connsiteX738" fmla="*/ 6757877 w 12192000"/>
              <a:gd name="connsiteY738" fmla="*/ 966828 h 2210635"/>
              <a:gd name="connsiteX739" fmla="*/ 6778203 w 12192000"/>
              <a:gd name="connsiteY739" fmla="*/ 937150 h 2210635"/>
              <a:gd name="connsiteX740" fmla="*/ 6798530 w 12192000"/>
              <a:gd name="connsiteY740" fmla="*/ 908042 h 2210635"/>
              <a:gd name="connsiteX741" fmla="*/ 6818856 w 12192000"/>
              <a:gd name="connsiteY741" fmla="*/ 878364 h 2210635"/>
              <a:gd name="connsiteX742" fmla="*/ 6839818 w 12192000"/>
              <a:gd name="connsiteY742" fmla="*/ 849256 h 2210635"/>
              <a:gd name="connsiteX743" fmla="*/ 6860144 w 12192000"/>
              <a:gd name="connsiteY743" fmla="*/ 819578 h 2210635"/>
              <a:gd name="connsiteX744" fmla="*/ 6842994 w 12192000"/>
              <a:gd name="connsiteY744" fmla="*/ 819578 h 2210635"/>
              <a:gd name="connsiteX745" fmla="*/ 6824573 w 12192000"/>
              <a:gd name="connsiteY745" fmla="*/ 820149 h 2210635"/>
              <a:gd name="connsiteX746" fmla="*/ 6806787 w 12192000"/>
              <a:gd name="connsiteY746" fmla="*/ 820149 h 2210635"/>
              <a:gd name="connsiteX747" fmla="*/ 6789637 w 12192000"/>
              <a:gd name="connsiteY747" fmla="*/ 820149 h 2210635"/>
              <a:gd name="connsiteX748" fmla="*/ 6811234 w 12192000"/>
              <a:gd name="connsiteY748" fmla="*/ 788187 h 2210635"/>
              <a:gd name="connsiteX749" fmla="*/ 6833466 w 12192000"/>
              <a:gd name="connsiteY749" fmla="*/ 756226 h 2210635"/>
              <a:gd name="connsiteX750" fmla="*/ 6855698 w 12192000"/>
              <a:gd name="connsiteY750" fmla="*/ 724836 h 2210635"/>
              <a:gd name="connsiteX751" fmla="*/ 6878565 w 12192000"/>
              <a:gd name="connsiteY751" fmla="*/ 692304 h 2210635"/>
              <a:gd name="connsiteX752" fmla="*/ 6900797 w 12192000"/>
              <a:gd name="connsiteY752" fmla="*/ 660342 h 2210635"/>
              <a:gd name="connsiteX753" fmla="*/ 6923029 w 12192000"/>
              <a:gd name="connsiteY753" fmla="*/ 627810 h 2210635"/>
              <a:gd name="connsiteX754" fmla="*/ 6944625 w 12192000"/>
              <a:gd name="connsiteY754" fmla="*/ 595849 h 2210635"/>
              <a:gd name="connsiteX755" fmla="*/ 6967493 w 12192000"/>
              <a:gd name="connsiteY755" fmla="*/ 563888 h 2210635"/>
              <a:gd name="connsiteX756" fmla="*/ 6989725 w 12192000"/>
              <a:gd name="connsiteY756" fmla="*/ 603269 h 2210635"/>
              <a:gd name="connsiteX757" fmla="*/ 7011956 w 12192000"/>
              <a:gd name="connsiteY757" fmla="*/ 643220 h 2210635"/>
              <a:gd name="connsiteX758" fmla="*/ 7034188 w 12192000"/>
              <a:gd name="connsiteY758" fmla="*/ 682030 h 2210635"/>
              <a:gd name="connsiteX759" fmla="*/ 7057056 w 12192000"/>
              <a:gd name="connsiteY759" fmla="*/ 721982 h 2210635"/>
              <a:gd name="connsiteX760" fmla="*/ 7079288 w 12192000"/>
              <a:gd name="connsiteY760" fmla="*/ 761363 h 2210635"/>
              <a:gd name="connsiteX761" fmla="*/ 7100884 w 12192000"/>
              <a:gd name="connsiteY761" fmla="*/ 800744 h 2210635"/>
              <a:gd name="connsiteX762" fmla="*/ 7123751 w 12192000"/>
              <a:gd name="connsiteY762" fmla="*/ 840124 h 2210635"/>
              <a:gd name="connsiteX763" fmla="*/ 7145983 w 12192000"/>
              <a:gd name="connsiteY763" fmla="*/ 878935 h 2210635"/>
              <a:gd name="connsiteX764" fmla="*/ 7128198 w 12192000"/>
              <a:gd name="connsiteY764" fmla="*/ 873798 h 2210635"/>
              <a:gd name="connsiteX765" fmla="*/ 7110412 w 12192000"/>
              <a:gd name="connsiteY765" fmla="*/ 867520 h 2210635"/>
              <a:gd name="connsiteX766" fmla="*/ 7092627 w 12192000"/>
              <a:gd name="connsiteY766" fmla="*/ 861242 h 2210635"/>
              <a:gd name="connsiteX767" fmla="*/ 7075476 w 12192000"/>
              <a:gd name="connsiteY767" fmla="*/ 854964 h 2210635"/>
              <a:gd name="connsiteX768" fmla="*/ 7095167 w 12192000"/>
              <a:gd name="connsiteY768" fmla="*/ 891491 h 2210635"/>
              <a:gd name="connsiteX769" fmla="*/ 7115494 w 12192000"/>
              <a:gd name="connsiteY769" fmla="*/ 928018 h 2210635"/>
              <a:gd name="connsiteX770" fmla="*/ 7135820 w 12192000"/>
              <a:gd name="connsiteY770" fmla="*/ 963974 h 2210635"/>
              <a:gd name="connsiteX771" fmla="*/ 7156782 w 12192000"/>
              <a:gd name="connsiteY771" fmla="*/ 999360 h 2210635"/>
              <a:gd name="connsiteX772" fmla="*/ 7177108 w 12192000"/>
              <a:gd name="connsiteY772" fmla="*/ 1035887 h 2210635"/>
              <a:gd name="connsiteX773" fmla="*/ 7198070 w 12192000"/>
              <a:gd name="connsiteY773" fmla="*/ 1072414 h 2210635"/>
              <a:gd name="connsiteX774" fmla="*/ 7217761 w 12192000"/>
              <a:gd name="connsiteY774" fmla="*/ 1108371 h 2210635"/>
              <a:gd name="connsiteX775" fmla="*/ 7238087 w 12192000"/>
              <a:gd name="connsiteY775" fmla="*/ 1143756 h 2210635"/>
              <a:gd name="connsiteX776" fmla="*/ 7210138 w 12192000"/>
              <a:gd name="connsiteY776" fmla="*/ 1135195 h 2210635"/>
              <a:gd name="connsiteX777" fmla="*/ 7181554 w 12192000"/>
              <a:gd name="connsiteY777" fmla="*/ 1125493 h 2210635"/>
              <a:gd name="connsiteX778" fmla="*/ 7153606 w 12192000"/>
              <a:gd name="connsiteY778" fmla="*/ 1115790 h 2210635"/>
              <a:gd name="connsiteX779" fmla="*/ 7125657 w 12192000"/>
              <a:gd name="connsiteY779" fmla="*/ 1106088 h 2210635"/>
              <a:gd name="connsiteX780" fmla="*/ 7148524 w 12192000"/>
              <a:gd name="connsiteY780" fmla="*/ 1146610 h 2210635"/>
              <a:gd name="connsiteX781" fmla="*/ 7171391 w 12192000"/>
              <a:gd name="connsiteY781" fmla="*/ 1187132 h 2210635"/>
              <a:gd name="connsiteX782" fmla="*/ 7194258 w 12192000"/>
              <a:gd name="connsiteY782" fmla="*/ 1227655 h 2210635"/>
              <a:gd name="connsiteX783" fmla="*/ 7217126 w 12192000"/>
              <a:gd name="connsiteY783" fmla="*/ 1267035 h 2210635"/>
              <a:gd name="connsiteX784" fmla="*/ 7239993 w 12192000"/>
              <a:gd name="connsiteY784" fmla="*/ 1307558 h 2210635"/>
              <a:gd name="connsiteX785" fmla="*/ 7262860 w 12192000"/>
              <a:gd name="connsiteY785" fmla="*/ 1348080 h 2210635"/>
              <a:gd name="connsiteX786" fmla="*/ 7284457 w 12192000"/>
              <a:gd name="connsiteY786" fmla="*/ 1388032 h 2210635"/>
              <a:gd name="connsiteX787" fmla="*/ 7307324 w 12192000"/>
              <a:gd name="connsiteY787" fmla="*/ 1427983 h 2210635"/>
              <a:gd name="connsiteX788" fmla="*/ 7274929 w 12192000"/>
              <a:gd name="connsiteY788" fmla="*/ 1417139 h 2210635"/>
              <a:gd name="connsiteX789" fmla="*/ 7241263 w 12192000"/>
              <a:gd name="connsiteY789" fmla="*/ 1406295 h 2210635"/>
              <a:gd name="connsiteX790" fmla="*/ 7207598 w 12192000"/>
              <a:gd name="connsiteY790" fmla="*/ 1394880 h 2210635"/>
              <a:gd name="connsiteX791" fmla="*/ 7175203 w 12192000"/>
              <a:gd name="connsiteY791" fmla="*/ 1384036 h 2210635"/>
              <a:gd name="connsiteX792" fmla="*/ 7141537 w 12192000"/>
              <a:gd name="connsiteY792" fmla="*/ 1372622 h 2210635"/>
              <a:gd name="connsiteX793" fmla="*/ 7107871 w 12192000"/>
              <a:gd name="connsiteY793" fmla="*/ 1361778 h 2210635"/>
              <a:gd name="connsiteX794" fmla="*/ 7075476 w 12192000"/>
              <a:gd name="connsiteY794" fmla="*/ 1349792 h 2210635"/>
              <a:gd name="connsiteX795" fmla="*/ 7041811 w 12192000"/>
              <a:gd name="connsiteY795" fmla="*/ 1338948 h 2210635"/>
              <a:gd name="connsiteX796" fmla="*/ 7041811 w 12192000"/>
              <a:gd name="connsiteY796" fmla="*/ 1538135 h 2210635"/>
              <a:gd name="connsiteX797" fmla="*/ 7088816 w 12192000"/>
              <a:gd name="connsiteY797" fmla="*/ 1546126 h 2210635"/>
              <a:gd name="connsiteX798" fmla="*/ 7135820 w 12192000"/>
              <a:gd name="connsiteY798" fmla="*/ 1553545 h 2210635"/>
              <a:gd name="connsiteX799" fmla="*/ 7183460 w 12192000"/>
              <a:gd name="connsiteY799" fmla="*/ 1561536 h 2210635"/>
              <a:gd name="connsiteX800" fmla="*/ 7229830 w 12192000"/>
              <a:gd name="connsiteY800" fmla="*/ 1568955 h 2210635"/>
              <a:gd name="connsiteX801" fmla="*/ 7276834 w 12192000"/>
              <a:gd name="connsiteY801" fmla="*/ 1576375 h 2210635"/>
              <a:gd name="connsiteX802" fmla="*/ 7324474 w 12192000"/>
              <a:gd name="connsiteY802" fmla="*/ 1583224 h 2210635"/>
              <a:gd name="connsiteX803" fmla="*/ 7371479 w 12192000"/>
              <a:gd name="connsiteY803" fmla="*/ 1590643 h 2210635"/>
              <a:gd name="connsiteX804" fmla="*/ 7419119 w 12192000"/>
              <a:gd name="connsiteY804" fmla="*/ 1597492 h 2210635"/>
              <a:gd name="connsiteX805" fmla="*/ 7419119 w 12192000"/>
              <a:gd name="connsiteY805" fmla="*/ 1521013 h 2210635"/>
              <a:gd name="connsiteX806" fmla="*/ 7393711 w 12192000"/>
              <a:gd name="connsiteY806" fmla="*/ 1521584 h 2210635"/>
              <a:gd name="connsiteX807" fmla="*/ 7368303 w 12192000"/>
              <a:gd name="connsiteY807" fmla="*/ 1522155 h 2210635"/>
              <a:gd name="connsiteX808" fmla="*/ 7342895 w 12192000"/>
              <a:gd name="connsiteY808" fmla="*/ 1523296 h 2210635"/>
              <a:gd name="connsiteX809" fmla="*/ 7317487 w 12192000"/>
              <a:gd name="connsiteY809" fmla="*/ 1523867 h 2210635"/>
              <a:gd name="connsiteX810" fmla="*/ 7335273 w 12192000"/>
              <a:gd name="connsiteY810" fmla="*/ 1498184 h 2210635"/>
              <a:gd name="connsiteX811" fmla="*/ 7352423 w 12192000"/>
              <a:gd name="connsiteY811" fmla="*/ 1473071 h 2210635"/>
              <a:gd name="connsiteX812" fmla="*/ 7369573 w 12192000"/>
              <a:gd name="connsiteY812" fmla="*/ 1447959 h 2210635"/>
              <a:gd name="connsiteX813" fmla="*/ 7386724 w 12192000"/>
              <a:gd name="connsiteY813" fmla="*/ 1422847 h 2210635"/>
              <a:gd name="connsiteX814" fmla="*/ 7375925 w 12192000"/>
              <a:gd name="connsiteY814" fmla="*/ 1422847 h 2210635"/>
              <a:gd name="connsiteX815" fmla="*/ 7365762 w 12192000"/>
              <a:gd name="connsiteY815" fmla="*/ 1422847 h 2210635"/>
              <a:gd name="connsiteX816" fmla="*/ 7354964 w 12192000"/>
              <a:gd name="connsiteY816" fmla="*/ 1423988 h 2210635"/>
              <a:gd name="connsiteX817" fmla="*/ 7344165 w 12192000"/>
              <a:gd name="connsiteY817" fmla="*/ 1423988 h 2210635"/>
              <a:gd name="connsiteX818" fmla="*/ 7359410 w 12192000"/>
              <a:gd name="connsiteY818" fmla="*/ 1401159 h 2210635"/>
              <a:gd name="connsiteX819" fmla="*/ 7375290 w 12192000"/>
              <a:gd name="connsiteY819" fmla="*/ 1378900 h 2210635"/>
              <a:gd name="connsiteX820" fmla="*/ 7390535 w 12192000"/>
              <a:gd name="connsiteY820" fmla="*/ 1356070 h 2210635"/>
              <a:gd name="connsiteX821" fmla="*/ 7405780 w 12192000"/>
              <a:gd name="connsiteY821" fmla="*/ 1333241 h 2210635"/>
              <a:gd name="connsiteX822" fmla="*/ 7400063 w 12192000"/>
              <a:gd name="connsiteY822" fmla="*/ 1333241 h 2210635"/>
              <a:gd name="connsiteX823" fmla="*/ 7393076 w 12192000"/>
              <a:gd name="connsiteY823" fmla="*/ 1334382 h 2210635"/>
              <a:gd name="connsiteX824" fmla="*/ 7386088 w 12192000"/>
              <a:gd name="connsiteY824" fmla="*/ 1334382 h 2210635"/>
              <a:gd name="connsiteX825" fmla="*/ 7379101 w 12192000"/>
              <a:gd name="connsiteY825" fmla="*/ 1334382 h 2210635"/>
              <a:gd name="connsiteX826" fmla="*/ 7396252 w 12192000"/>
              <a:gd name="connsiteY826" fmla="*/ 1309270 h 2210635"/>
              <a:gd name="connsiteX827" fmla="*/ 7412767 w 12192000"/>
              <a:gd name="connsiteY827" fmla="*/ 1284728 h 2210635"/>
              <a:gd name="connsiteX828" fmla="*/ 7430552 w 12192000"/>
              <a:gd name="connsiteY828" fmla="*/ 1260187 h 2210635"/>
              <a:gd name="connsiteX829" fmla="*/ 7447067 w 12192000"/>
              <a:gd name="connsiteY829" fmla="*/ 1235645 h 2210635"/>
              <a:gd name="connsiteX830" fmla="*/ 7455325 w 12192000"/>
              <a:gd name="connsiteY830" fmla="*/ 1250484 h 2210635"/>
              <a:gd name="connsiteX831" fmla="*/ 7463583 w 12192000"/>
              <a:gd name="connsiteY831" fmla="*/ 1265894 h 2210635"/>
              <a:gd name="connsiteX832" fmla="*/ 7472475 w 12192000"/>
              <a:gd name="connsiteY832" fmla="*/ 1280162 h 2210635"/>
              <a:gd name="connsiteX833" fmla="*/ 7480733 w 12192000"/>
              <a:gd name="connsiteY833" fmla="*/ 1295002 h 2210635"/>
              <a:gd name="connsiteX834" fmla="*/ 7488991 w 12192000"/>
              <a:gd name="connsiteY834" fmla="*/ 1310411 h 2210635"/>
              <a:gd name="connsiteX835" fmla="*/ 7497883 w 12192000"/>
              <a:gd name="connsiteY835" fmla="*/ 1324680 h 2210635"/>
              <a:gd name="connsiteX836" fmla="*/ 7506776 w 12192000"/>
              <a:gd name="connsiteY836" fmla="*/ 1339519 h 2210635"/>
              <a:gd name="connsiteX837" fmla="*/ 7515034 w 12192000"/>
              <a:gd name="connsiteY837" fmla="*/ 1354929 h 2210635"/>
              <a:gd name="connsiteX838" fmla="*/ 7508047 w 12192000"/>
              <a:gd name="connsiteY838" fmla="*/ 1352646 h 2210635"/>
              <a:gd name="connsiteX839" fmla="*/ 7501059 w 12192000"/>
              <a:gd name="connsiteY839" fmla="*/ 1349792 h 2210635"/>
              <a:gd name="connsiteX840" fmla="*/ 7494072 w 12192000"/>
              <a:gd name="connsiteY840" fmla="*/ 1348080 h 2210635"/>
              <a:gd name="connsiteX841" fmla="*/ 7487720 w 12192000"/>
              <a:gd name="connsiteY841" fmla="*/ 1345797 h 2210635"/>
              <a:gd name="connsiteX842" fmla="*/ 7495978 w 12192000"/>
              <a:gd name="connsiteY842" fmla="*/ 1359495 h 2210635"/>
              <a:gd name="connsiteX843" fmla="*/ 7503600 w 12192000"/>
              <a:gd name="connsiteY843" fmla="*/ 1373192 h 2210635"/>
              <a:gd name="connsiteX844" fmla="*/ 7511223 w 12192000"/>
              <a:gd name="connsiteY844" fmla="*/ 1386890 h 2210635"/>
              <a:gd name="connsiteX845" fmla="*/ 7518845 w 12192000"/>
              <a:gd name="connsiteY845" fmla="*/ 1400588 h 2210635"/>
              <a:gd name="connsiteX846" fmla="*/ 7526467 w 12192000"/>
              <a:gd name="connsiteY846" fmla="*/ 1413715 h 2210635"/>
              <a:gd name="connsiteX847" fmla="*/ 7534725 w 12192000"/>
              <a:gd name="connsiteY847" fmla="*/ 1427412 h 2210635"/>
              <a:gd name="connsiteX848" fmla="*/ 7542347 w 12192000"/>
              <a:gd name="connsiteY848" fmla="*/ 1441110 h 2210635"/>
              <a:gd name="connsiteX849" fmla="*/ 7549970 w 12192000"/>
              <a:gd name="connsiteY849" fmla="*/ 1454808 h 2210635"/>
              <a:gd name="connsiteX850" fmla="*/ 7539171 w 12192000"/>
              <a:gd name="connsiteY850" fmla="*/ 1451383 h 2210635"/>
              <a:gd name="connsiteX851" fmla="*/ 7528373 w 12192000"/>
              <a:gd name="connsiteY851" fmla="*/ 1447959 h 2210635"/>
              <a:gd name="connsiteX852" fmla="*/ 7518210 w 12192000"/>
              <a:gd name="connsiteY852" fmla="*/ 1444535 h 2210635"/>
              <a:gd name="connsiteX853" fmla="*/ 7507411 w 12192000"/>
              <a:gd name="connsiteY853" fmla="*/ 1441110 h 2210635"/>
              <a:gd name="connsiteX854" fmla="*/ 7515669 w 12192000"/>
              <a:gd name="connsiteY854" fmla="*/ 1455949 h 2210635"/>
              <a:gd name="connsiteX855" fmla="*/ 7523926 w 12192000"/>
              <a:gd name="connsiteY855" fmla="*/ 1470788 h 2210635"/>
              <a:gd name="connsiteX856" fmla="*/ 7532819 w 12192000"/>
              <a:gd name="connsiteY856" fmla="*/ 1486198 h 2210635"/>
              <a:gd name="connsiteX857" fmla="*/ 7541712 w 12192000"/>
              <a:gd name="connsiteY857" fmla="*/ 1501608 h 2210635"/>
              <a:gd name="connsiteX858" fmla="*/ 7549970 w 12192000"/>
              <a:gd name="connsiteY858" fmla="*/ 1517018 h 2210635"/>
              <a:gd name="connsiteX859" fmla="*/ 7558862 w 12192000"/>
              <a:gd name="connsiteY859" fmla="*/ 1531857 h 2210635"/>
              <a:gd name="connsiteX860" fmla="*/ 7567120 w 12192000"/>
              <a:gd name="connsiteY860" fmla="*/ 1546696 h 2210635"/>
              <a:gd name="connsiteX861" fmla="*/ 7576648 w 12192000"/>
              <a:gd name="connsiteY861" fmla="*/ 1562106 h 2210635"/>
              <a:gd name="connsiteX862" fmla="*/ 7550605 w 12192000"/>
              <a:gd name="connsiteY862" fmla="*/ 1553545 h 2210635"/>
              <a:gd name="connsiteX863" fmla="*/ 7525197 w 12192000"/>
              <a:gd name="connsiteY863" fmla="*/ 1546126 h 2210635"/>
              <a:gd name="connsiteX864" fmla="*/ 7500424 w 12192000"/>
              <a:gd name="connsiteY864" fmla="*/ 1538135 h 2210635"/>
              <a:gd name="connsiteX865" fmla="*/ 7475016 w 12192000"/>
              <a:gd name="connsiteY865" fmla="*/ 1530145 h 2210635"/>
              <a:gd name="connsiteX866" fmla="*/ 7475016 w 12192000"/>
              <a:gd name="connsiteY866" fmla="*/ 1606624 h 2210635"/>
              <a:gd name="connsiteX867" fmla="*/ 7520750 w 12192000"/>
              <a:gd name="connsiteY867" fmla="*/ 1613473 h 2210635"/>
              <a:gd name="connsiteX868" fmla="*/ 7566485 w 12192000"/>
              <a:gd name="connsiteY868" fmla="*/ 1619751 h 2210635"/>
              <a:gd name="connsiteX869" fmla="*/ 7612219 w 12192000"/>
              <a:gd name="connsiteY869" fmla="*/ 1626599 h 2210635"/>
              <a:gd name="connsiteX870" fmla="*/ 7657953 w 12192000"/>
              <a:gd name="connsiteY870" fmla="*/ 1633448 h 2210635"/>
              <a:gd name="connsiteX871" fmla="*/ 7703052 w 12192000"/>
              <a:gd name="connsiteY871" fmla="*/ 1639156 h 2210635"/>
              <a:gd name="connsiteX872" fmla="*/ 7748787 w 12192000"/>
              <a:gd name="connsiteY872" fmla="*/ 1645434 h 2210635"/>
              <a:gd name="connsiteX873" fmla="*/ 7794521 w 12192000"/>
              <a:gd name="connsiteY873" fmla="*/ 1651712 h 2210635"/>
              <a:gd name="connsiteX874" fmla="*/ 7840255 w 12192000"/>
              <a:gd name="connsiteY874" fmla="*/ 1657990 h 2210635"/>
              <a:gd name="connsiteX875" fmla="*/ 7840255 w 12192000"/>
              <a:gd name="connsiteY875" fmla="*/ 1538135 h 2210635"/>
              <a:gd name="connsiteX876" fmla="*/ 7818023 w 12192000"/>
              <a:gd name="connsiteY876" fmla="*/ 1539277 h 2210635"/>
              <a:gd name="connsiteX877" fmla="*/ 7795791 w 12192000"/>
              <a:gd name="connsiteY877" fmla="*/ 1539848 h 2210635"/>
              <a:gd name="connsiteX878" fmla="*/ 7772924 w 12192000"/>
              <a:gd name="connsiteY878" fmla="*/ 1540989 h 2210635"/>
              <a:gd name="connsiteX879" fmla="*/ 7751328 w 12192000"/>
              <a:gd name="connsiteY879" fmla="*/ 1542130 h 2210635"/>
              <a:gd name="connsiteX880" fmla="*/ 7729096 w 12192000"/>
              <a:gd name="connsiteY880" fmla="*/ 1542701 h 2210635"/>
              <a:gd name="connsiteX881" fmla="*/ 7706228 w 12192000"/>
              <a:gd name="connsiteY881" fmla="*/ 1543272 h 2210635"/>
              <a:gd name="connsiteX882" fmla="*/ 7683996 w 12192000"/>
              <a:gd name="connsiteY882" fmla="*/ 1544413 h 2210635"/>
              <a:gd name="connsiteX883" fmla="*/ 7661765 w 12192000"/>
              <a:gd name="connsiteY883" fmla="*/ 1544984 h 2210635"/>
              <a:gd name="connsiteX884" fmla="*/ 7677009 w 12192000"/>
              <a:gd name="connsiteY884" fmla="*/ 1523296 h 2210635"/>
              <a:gd name="connsiteX885" fmla="*/ 7692254 w 12192000"/>
              <a:gd name="connsiteY885" fmla="*/ 1500467 h 2210635"/>
              <a:gd name="connsiteX886" fmla="*/ 7707499 w 12192000"/>
              <a:gd name="connsiteY886" fmla="*/ 1477637 h 2210635"/>
              <a:gd name="connsiteX887" fmla="*/ 7722744 w 12192000"/>
              <a:gd name="connsiteY887" fmla="*/ 1455379 h 2210635"/>
              <a:gd name="connsiteX888" fmla="*/ 7737988 w 12192000"/>
              <a:gd name="connsiteY888" fmla="*/ 1432549 h 2210635"/>
              <a:gd name="connsiteX889" fmla="*/ 7753233 w 12192000"/>
              <a:gd name="connsiteY889" fmla="*/ 1410861 h 2210635"/>
              <a:gd name="connsiteX890" fmla="*/ 7769113 w 12192000"/>
              <a:gd name="connsiteY890" fmla="*/ 1388032 h 2210635"/>
              <a:gd name="connsiteX891" fmla="*/ 7784358 w 12192000"/>
              <a:gd name="connsiteY891" fmla="*/ 1365773 h 2210635"/>
              <a:gd name="connsiteX892" fmla="*/ 7765302 w 12192000"/>
              <a:gd name="connsiteY892" fmla="*/ 1366344 h 2210635"/>
              <a:gd name="connsiteX893" fmla="*/ 7746246 w 12192000"/>
              <a:gd name="connsiteY893" fmla="*/ 1366914 h 2210635"/>
              <a:gd name="connsiteX894" fmla="*/ 7727190 w 12192000"/>
              <a:gd name="connsiteY894" fmla="*/ 1367485 h 2210635"/>
              <a:gd name="connsiteX895" fmla="*/ 7708134 w 12192000"/>
              <a:gd name="connsiteY895" fmla="*/ 1368627 h 2210635"/>
              <a:gd name="connsiteX896" fmla="*/ 7722108 w 12192000"/>
              <a:gd name="connsiteY896" fmla="*/ 1348651 h 2210635"/>
              <a:gd name="connsiteX897" fmla="*/ 7736083 w 12192000"/>
              <a:gd name="connsiteY897" fmla="*/ 1328104 h 2210635"/>
              <a:gd name="connsiteX898" fmla="*/ 7749422 w 12192000"/>
              <a:gd name="connsiteY898" fmla="*/ 1308128 h 2210635"/>
              <a:gd name="connsiteX899" fmla="*/ 7763396 w 12192000"/>
              <a:gd name="connsiteY899" fmla="*/ 1287582 h 2210635"/>
              <a:gd name="connsiteX900" fmla="*/ 7776735 w 12192000"/>
              <a:gd name="connsiteY900" fmla="*/ 1267606 h 2210635"/>
              <a:gd name="connsiteX901" fmla="*/ 7790710 w 12192000"/>
              <a:gd name="connsiteY901" fmla="*/ 1247060 h 2210635"/>
              <a:gd name="connsiteX902" fmla="*/ 7804684 w 12192000"/>
              <a:gd name="connsiteY902" fmla="*/ 1227655 h 2210635"/>
              <a:gd name="connsiteX903" fmla="*/ 7818023 w 12192000"/>
              <a:gd name="connsiteY903" fmla="*/ 1207108 h 2210635"/>
              <a:gd name="connsiteX904" fmla="*/ 7805955 w 12192000"/>
              <a:gd name="connsiteY904" fmla="*/ 1207679 h 2210635"/>
              <a:gd name="connsiteX905" fmla="*/ 7794521 w 12192000"/>
              <a:gd name="connsiteY905" fmla="*/ 1208250 h 2210635"/>
              <a:gd name="connsiteX906" fmla="*/ 7782452 w 12192000"/>
              <a:gd name="connsiteY906" fmla="*/ 1208820 h 2210635"/>
              <a:gd name="connsiteX907" fmla="*/ 7771019 w 12192000"/>
              <a:gd name="connsiteY907" fmla="*/ 1208820 h 2210635"/>
              <a:gd name="connsiteX908" fmla="*/ 7785628 w 12192000"/>
              <a:gd name="connsiteY908" fmla="*/ 1187132 h 2210635"/>
              <a:gd name="connsiteX909" fmla="*/ 7800873 w 12192000"/>
              <a:gd name="connsiteY909" fmla="*/ 1165444 h 2210635"/>
              <a:gd name="connsiteX910" fmla="*/ 7814847 w 12192000"/>
              <a:gd name="connsiteY910" fmla="*/ 1143186 h 2210635"/>
              <a:gd name="connsiteX911" fmla="*/ 7830092 w 12192000"/>
              <a:gd name="connsiteY911" fmla="*/ 1121498 h 2210635"/>
              <a:gd name="connsiteX912" fmla="*/ 7845337 w 12192000"/>
              <a:gd name="connsiteY912" fmla="*/ 1099239 h 2210635"/>
              <a:gd name="connsiteX913" fmla="*/ 7859946 w 12192000"/>
              <a:gd name="connsiteY913" fmla="*/ 1076980 h 2210635"/>
              <a:gd name="connsiteX914" fmla="*/ 7875191 w 12192000"/>
              <a:gd name="connsiteY914" fmla="*/ 1055292 h 2210635"/>
              <a:gd name="connsiteX915" fmla="*/ 7890436 w 12192000"/>
              <a:gd name="connsiteY915" fmla="*/ 1033033 h 2210635"/>
              <a:gd name="connsiteX916" fmla="*/ 7905046 w 12192000"/>
              <a:gd name="connsiteY916" fmla="*/ 1059287 h 2210635"/>
              <a:gd name="connsiteX917" fmla="*/ 7920290 w 12192000"/>
              <a:gd name="connsiteY917" fmla="*/ 1084970 h 2210635"/>
              <a:gd name="connsiteX918" fmla="*/ 7934900 w 12192000"/>
              <a:gd name="connsiteY918" fmla="*/ 1111224 h 2210635"/>
              <a:gd name="connsiteX919" fmla="*/ 7950145 w 12192000"/>
              <a:gd name="connsiteY919" fmla="*/ 1136907 h 2210635"/>
              <a:gd name="connsiteX920" fmla="*/ 7965389 w 12192000"/>
              <a:gd name="connsiteY920" fmla="*/ 1162591 h 2210635"/>
              <a:gd name="connsiteX921" fmla="*/ 7979364 w 12192000"/>
              <a:gd name="connsiteY921" fmla="*/ 1188274 h 2210635"/>
              <a:gd name="connsiteX922" fmla="*/ 7994609 w 12192000"/>
              <a:gd name="connsiteY922" fmla="*/ 1214528 h 2210635"/>
              <a:gd name="connsiteX923" fmla="*/ 8009853 w 12192000"/>
              <a:gd name="connsiteY923" fmla="*/ 1240211 h 2210635"/>
              <a:gd name="connsiteX924" fmla="*/ 7997785 w 12192000"/>
              <a:gd name="connsiteY924" fmla="*/ 1236786 h 2210635"/>
              <a:gd name="connsiteX925" fmla="*/ 7985716 w 12192000"/>
              <a:gd name="connsiteY925" fmla="*/ 1232791 h 2210635"/>
              <a:gd name="connsiteX926" fmla="*/ 7974282 w 12192000"/>
              <a:gd name="connsiteY926" fmla="*/ 1229367 h 2210635"/>
              <a:gd name="connsiteX927" fmla="*/ 7962213 w 12192000"/>
              <a:gd name="connsiteY927" fmla="*/ 1225942 h 2210635"/>
              <a:gd name="connsiteX928" fmla="*/ 7975553 w 12192000"/>
              <a:gd name="connsiteY928" fmla="*/ 1249913 h 2210635"/>
              <a:gd name="connsiteX929" fmla="*/ 7989527 w 12192000"/>
              <a:gd name="connsiteY929" fmla="*/ 1273314 h 2210635"/>
              <a:gd name="connsiteX930" fmla="*/ 8003501 w 12192000"/>
              <a:gd name="connsiteY930" fmla="*/ 1297284 h 2210635"/>
              <a:gd name="connsiteX931" fmla="*/ 8016841 w 12192000"/>
              <a:gd name="connsiteY931" fmla="*/ 1321255 h 2210635"/>
              <a:gd name="connsiteX932" fmla="*/ 8030815 w 12192000"/>
              <a:gd name="connsiteY932" fmla="*/ 1344656 h 2210635"/>
              <a:gd name="connsiteX933" fmla="*/ 8044154 w 12192000"/>
              <a:gd name="connsiteY933" fmla="*/ 1368627 h 2210635"/>
              <a:gd name="connsiteX934" fmla="*/ 8058128 w 12192000"/>
              <a:gd name="connsiteY934" fmla="*/ 1392597 h 2210635"/>
              <a:gd name="connsiteX935" fmla="*/ 8072103 w 12192000"/>
              <a:gd name="connsiteY935" fmla="*/ 1415427 h 2210635"/>
              <a:gd name="connsiteX936" fmla="*/ 8053047 w 12192000"/>
              <a:gd name="connsiteY936" fmla="*/ 1410290 h 2210635"/>
              <a:gd name="connsiteX937" fmla="*/ 8033991 w 12192000"/>
              <a:gd name="connsiteY937" fmla="*/ 1404583 h 2210635"/>
              <a:gd name="connsiteX938" fmla="*/ 8014935 w 12192000"/>
              <a:gd name="connsiteY938" fmla="*/ 1399446 h 2210635"/>
              <a:gd name="connsiteX939" fmla="*/ 7996514 w 12192000"/>
              <a:gd name="connsiteY939" fmla="*/ 1393168 h 2210635"/>
              <a:gd name="connsiteX940" fmla="*/ 8011759 w 12192000"/>
              <a:gd name="connsiteY940" fmla="*/ 1419993 h 2210635"/>
              <a:gd name="connsiteX941" fmla="*/ 8027004 w 12192000"/>
              <a:gd name="connsiteY941" fmla="*/ 1446247 h 2210635"/>
              <a:gd name="connsiteX942" fmla="*/ 8042248 w 12192000"/>
              <a:gd name="connsiteY942" fmla="*/ 1472501 h 2210635"/>
              <a:gd name="connsiteX943" fmla="*/ 8057493 w 12192000"/>
              <a:gd name="connsiteY943" fmla="*/ 1499325 h 2210635"/>
              <a:gd name="connsiteX944" fmla="*/ 8072738 w 12192000"/>
              <a:gd name="connsiteY944" fmla="*/ 1525579 h 2210635"/>
              <a:gd name="connsiteX945" fmla="*/ 8087983 w 12192000"/>
              <a:gd name="connsiteY945" fmla="*/ 1551833 h 2210635"/>
              <a:gd name="connsiteX946" fmla="*/ 8103228 w 12192000"/>
              <a:gd name="connsiteY946" fmla="*/ 1578658 h 2210635"/>
              <a:gd name="connsiteX947" fmla="*/ 8118472 w 12192000"/>
              <a:gd name="connsiteY947" fmla="*/ 1604341 h 2210635"/>
              <a:gd name="connsiteX948" fmla="*/ 8096240 w 12192000"/>
              <a:gd name="connsiteY948" fmla="*/ 1598063 h 2210635"/>
              <a:gd name="connsiteX949" fmla="*/ 8074008 w 12192000"/>
              <a:gd name="connsiteY949" fmla="*/ 1591214 h 2210635"/>
              <a:gd name="connsiteX950" fmla="*/ 8051141 w 12192000"/>
              <a:gd name="connsiteY950" fmla="*/ 1584365 h 2210635"/>
              <a:gd name="connsiteX951" fmla="*/ 8028909 w 12192000"/>
              <a:gd name="connsiteY951" fmla="*/ 1578658 h 2210635"/>
              <a:gd name="connsiteX952" fmla="*/ 8007313 w 12192000"/>
              <a:gd name="connsiteY952" fmla="*/ 1571809 h 2210635"/>
              <a:gd name="connsiteX953" fmla="*/ 7985081 w 12192000"/>
              <a:gd name="connsiteY953" fmla="*/ 1564960 h 2210635"/>
              <a:gd name="connsiteX954" fmla="*/ 7962213 w 12192000"/>
              <a:gd name="connsiteY954" fmla="*/ 1558111 h 2210635"/>
              <a:gd name="connsiteX955" fmla="*/ 7939981 w 12192000"/>
              <a:gd name="connsiteY955" fmla="*/ 1551262 h 2210635"/>
              <a:gd name="connsiteX956" fmla="*/ 7939981 w 12192000"/>
              <a:gd name="connsiteY956" fmla="*/ 1670546 h 2210635"/>
              <a:gd name="connsiteX957" fmla="*/ 7996514 w 12192000"/>
              <a:gd name="connsiteY957" fmla="*/ 1678537 h 2210635"/>
              <a:gd name="connsiteX958" fmla="*/ 8053047 w 12192000"/>
              <a:gd name="connsiteY958" fmla="*/ 1685385 h 2210635"/>
              <a:gd name="connsiteX959" fmla="*/ 8108944 w 12192000"/>
              <a:gd name="connsiteY959" fmla="*/ 1692234 h 2210635"/>
              <a:gd name="connsiteX960" fmla="*/ 8164842 w 12192000"/>
              <a:gd name="connsiteY960" fmla="*/ 1697942 h 2210635"/>
              <a:gd name="connsiteX961" fmla="*/ 8221374 w 12192000"/>
              <a:gd name="connsiteY961" fmla="*/ 1704790 h 2210635"/>
              <a:gd name="connsiteX962" fmla="*/ 8277907 w 12192000"/>
              <a:gd name="connsiteY962" fmla="*/ 1711069 h 2210635"/>
              <a:gd name="connsiteX963" fmla="*/ 8333805 w 12192000"/>
              <a:gd name="connsiteY963" fmla="*/ 1716776 h 2210635"/>
              <a:gd name="connsiteX964" fmla="*/ 8390337 w 12192000"/>
              <a:gd name="connsiteY964" fmla="*/ 1723054 h 2210635"/>
              <a:gd name="connsiteX965" fmla="*/ 8390337 w 12192000"/>
              <a:gd name="connsiteY965" fmla="*/ 1523867 h 2210635"/>
              <a:gd name="connsiteX966" fmla="*/ 8356672 w 12192000"/>
              <a:gd name="connsiteY966" fmla="*/ 1525579 h 2210635"/>
              <a:gd name="connsiteX967" fmla="*/ 8324277 w 12192000"/>
              <a:gd name="connsiteY967" fmla="*/ 1528433 h 2210635"/>
              <a:gd name="connsiteX968" fmla="*/ 8290611 w 12192000"/>
              <a:gd name="connsiteY968" fmla="*/ 1530716 h 2210635"/>
              <a:gd name="connsiteX969" fmla="*/ 8256946 w 12192000"/>
              <a:gd name="connsiteY969" fmla="*/ 1532428 h 2210635"/>
              <a:gd name="connsiteX970" fmla="*/ 8224550 w 12192000"/>
              <a:gd name="connsiteY970" fmla="*/ 1535282 h 2210635"/>
              <a:gd name="connsiteX971" fmla="*/ 8190885 w 12192000"/>
              <a:gd name="connsiteY971" fmla="*/ 1537565 h 2210635"/>
              <a:gd name="connsiteX972" fmla="*/ 8157219 w 12192000"/>
              <a:gd name="connsiteY972" fmla="*/ 1539277 h 2210635"/>
              <a:gd name="connsiteX973" fmla="*/ 8124189 w 12192000"/>
              <a:gd name="connsiteY973" fmla="*/ 1540989 h 2210635"/>
              <a:gd name="connsiteX974" fmla="*/ 8147056 w 12192000"/>
              <a:gd name="connsiteY974" fmla="*/ 1507316 h 2210635"/>
              <a:gd name="connsiteX975" fmla="*/ 8169923 w 12192000"/>
              <a:gd name="connsiteY975" fmla="*/ 1473071 h 2210635"/>
              <a:gd name="connsiteX976" fmla="*/ 8192790 w 12192000"/>
              <a:gd name="connsiteY976" fmla="*/ 1438827 h 2210635"/>
              <a:gd name="connsiteX977" fmla="*/ 8215022 w 12192000"/>
              <a:gd name="connsiteY977" fmla="*/ 1405154 h 2210635"/>
              <a:gd name="connsiteX978" fmla="*/ 8237890 w 12192000"/>
              <a:gd name="connsiteY978" fmla="*/ 1370909 h 2210635"/>
              <a:gd name="connsiteX979" fmla="*/ 8260757 w 12192000"/>
              <a:gd name="connsiteY979" fmla="*/ 1336665 h 2210635"/>
              <a:gd name="connsiteX980" fmla="*/ 8283624 w 12192000"/>
              <a:gd name="connsiteY980" fmla="*/ 1302992 h 2210635"/>
              <a:gd name="connsiteX981" fmla="*/ 8306491 w 12192000"/>
              <a:gd name="connsiteY981" fmla="*/ 1268748 h 2210635"/>
              <a:gd name="connsiteX982" fmla="*/ 8278542 w 12192000"/>
              <a:gd name="connsiteY982" fmla="*/ 1270460 h 2210635"/>
              <a:gd name="connsiteX983" fmla="*/ 8249958 w 12192000"/>
              <a:gd name="connsiteY983" fmla="*/ 1272743 h 2210635"/>
              <a:gd name="connsiteX984" fmla="*/ 8222010 w 12192000"/>
              <a:gd name="connsiteY984" fmla="*/ 1273884 h 2210635"/>
              <a:gd name="connsiteX985" fmla="*/ 8194061 w 12192000"/>
              <a:gd name="connsiteY985" fmla="*/ 1276167 h 2210635"/>
              <a:gd name="connsiteX986" fmla="*/ 8214387 w 12192000"/>
              <a:gd name="connsiteY986" fmla="*/ 1245347 h 2210635"/>
              <a:gd name="connsiteX987" fmla="*/ 8234714 w 12192000"/>
              <a:gd name="connsiteY987" fmla="*/ 1215098 h 2210635"/>
              <a:gd name="connsiteX988" fmla="*/ 8255040 w 12192000"/>
              <a:gd name="connsiteY988" fmla="*/ 1184279 h 2210635"/>
              <a:gd name="connsiteX989" fmla="*/ 8275366 w 12192000"/>
              <a:gd name="connsiteY989" fmla="*/ 1153459 h 2210635"/>
              <a:gd name="connsiteX990" fmla="*/ 8295693 w 12192000"/>
              <a:gd name="connsiteY990" fmla="*/ 1123210 h 2210635"/>
              <a:gd name="connsiteX991" fmla="*/ 8316654 w 12192000"/>
              <a:gd name="connsiteY991" fmla="*/ 1092390 h 2210635"/>
              <a:gd name="connsiteX992" fmla="*/ 8336981 w 12192000"/>
              <a:gd name="connsiteY992" fmla="*/ 1062141 h 2210635"/>
              <a:gd name="connsiteX993" fmla="*/ 8357307 w 12192000"/>
              <a:gd name="connsiteY993" fmla="*/ 1031321 h 2210635"/>
              <a:gd name="connsiteX994" fmla="*/ 8339521 w 12192000"/>
              <a:gd name="connsiteY994" fmla="*/ 1032463 h 2210635"/>
              <a:gd name="connsiteX995" fmla="*/ 8321736 w 12192000"/>
              <a:gd name="connsiteY995" fmla="*/ 1033604 h 2210635"/>
              <a:gd name="connsiteX996" fmla="*/ 8304585 w 12192000"/>
              <a:gd name="connsiteY996" fmla="*/ 1035316 h 2210635"/>
              <a:gd name="connsiteX997" fmla="*/ 8286165 w 12192000"/>
              <a:gd name="connsiteY997" fmla="*/ 1035887 h 2210635"/>
              <a:gd name="connsiteX998" fmla="*/ 8309032 w 12192000"/>
              <a:gd name="connsiteY998" fmla="*/ 1002784 h 2210635"/>
              <a:gd name="connsiteX999" fmla="*/ 8331264 w 12192000"/>
              <a:gd name="connsiteY999" fmla="*/ 969682 h 2210635"/>
              <a:gd name="connsiteX1000" fmla="*/ 8352861 w 12192000"/>
              <a:gd name="connsiteY1000" fmla="*/ 936008 h 2210635"/>
              <a:gd name="connsiteX1001" fmla="*/ 8375092 w 12192000"/>
              <a:gd name="connsiteY1001" fmla="*/ 902335 h 2210635"/>
              <a:gd name="connsiteX1002" fmla="*/ 8397959 w 12192000"/>
              <a:gd name="connsiteY1002" fmla="*/ 868661 h 2210635"/>
              <a:gd name="connsiteX1003" fmla="*/ 8420191 w 12192000"/>
              <a:gd name="connsiteY1003" fmla="*/ 835559 h 2210635"/>
              <a:gd name="connsiteX1004" fmla="*/ 8442423 w 12192000"/>
              <a:gd name="connsiteY1004" fmla="*/ 801885 h 2210635"/>
              <a:gd name="connsiteX1005" fmla="*/ 8464020 w 12192000"/>
              <a:gd name="connsiteY1005" fmla="*/ 768212 h 2210635"/>
              <a:gd name="connsiteX1006" fmla="*/ 8486887 w 12192000"/>
              <a:gd name="connsiteY1006" fmla="*/ 805880 h 2210635"/>
              <a:gd name="connsiteX1007" fmla="*/ 8509119 w 12192000"/>
              <a:gd name="connsiteY1007" fmla="*/ 843549 h 2210635"/>
              <a:gd name="connsiteX1008" fmla="*/ 8531351 w 12192000"/>
              <a:gd name="connsiteY1008" fmla="*/ 881788 h 2210635"/>
              <a:gd name="connsiteX1009" fmla="*/ 8553583 w 12192000"/>
              <a:gd name="connsiteY1009" fmla="*/ 919457 h 2210635"/>
              <a:gd name="connsiteX1010" fmla="*/ 8576450 w 12192000"/>
              <a:gd name="connsiteY1010" fmla="*/ 957125 h 2210635"/>
              <a:gd name="connsiteX1011" fmla="*/ 8598682 w 12192000"/>
              <a:gd name="connsiteY1011" fmla="*/ 994794 h 2210635"/>
              <a:gd name="connsiteX1012" fmla="*/ 8620279 w 12192000"/>
              <a:gd name="connsiteY1012" fmla="*/ 1033033 h 2210635"/>
              <a:gd name="connsiteX1013" fmla="*/ 8643146 w 12192000"/>
              <a:gd name="connsiteY1013" fmla="*/ 1070702 h 2210635"/>
              <a:gd name="connsiteX1014" fmla="*/ 8625360 w 12192000"/>
              <a:gd name="connsiteY1014" fmla="*/ 1066136 h 2210635"/>
              <a:gd name="connsiteX1015" fmla="*/ 8607575 w 12192000"/>
              <a:gd name="connsiteY1015" fmla="*/ 1061000 h 2210635"/>
              <a:gd name="connsiteX1016" fmla="*/ 8589789 w 12192000"/>
              <a:gd name="connsiteY1016" fmla="*/ 1056434 h 2210635"/>
              <a:gd name="connsiteX1017" fmla="*/ 8572004 w 12192000"/>
              <a:gd name="connsiteY1017" fmla="*/ 1051868 h 2210635"/>
              <a:gd name="connsiteX1018" fmla="*/ 8592330 w 12192000"/>
              <a:gd name="connsiteY1018" fmla="*/ 1086683 h 2210635"/>
              <a:gd name="connsiteX1019" fmla="*/ 8612656 w 12192000"/>
              <a:gd name="connsiteY1019" fmla="*/ 1121498 h 2210635"/>
              <a:gd name="connsiteX1020" fmla="*/ 8633618 w 12192000"/>
              <a:gd name="connsiteY1020" fmla="*/ 1155742 h 2210635"/>
              <a:gd name="connsiteX1021" fmla="*/ 8653944 w 12192000"/>
              <a:gd name="connsiteY1021" fmla="*/ 1190557 h 2210635"/>
              <a:gd name="connsiteX1022" fmla="*/ 8674906 w 12192000"/>
              <a:gd name="connsiteY1022" fmla="*/ 1224801 h 2210635"/>
              <a:gd name="connsiteX1023" fmla="*/ 8694597 w 12192000"/>
              <a:gd name="connsiteY1023" fmla="*/ 1259045 h 2210635"/>
              <a:gd name="connsiteX1024" fmla="*/ 8714923 w 12192000"/>
              <a:gd name="connsiteY1024" fmla="*/ 1293860 h 2210635"/>
              <a:gd name="connsiteX1025" fmla="*/ 8735885 w 12192000"/>
              <a:gd name="connsiteY1025" fmla="*/ 1328104 h 2210635"/>
              <a:gd name="connsiteX1026" fmla="*/ 8707301 w 12192000"/>
              <a:gd name="connsiteY1026" fmla="*/ 1321255 h 2210635"/>
              <a:gd name="connsiteX1027" fmla="*/ 8679352 w 12192000"/>
              <a:gd name="connsiteY1027" fmla="*/ 1313836 h 2210635"/>
              <a:gd name="connsiteX1028" fmla="*/ 8650768 w 12192000"/>
              <a:gd name="connsiteY1028" fmla="*/ 1306416 h 2210635"/>
              <a:gd name="connsiteX1029" fmla="*/ 8622820 w 12192000"/>
              <a:gd name="connsiteY1029" fmla="*/ 1299567 h 2210635"/>
              <a:gd name="connsiteX1030" fmla="*/ 8645687 w 12192000"/>
              <a:gd name="connsiteY1030" fmla="*/ 1337807 h 2210635"/>
              <a:gd name="connsiteX1031" fmla="*/ 8667919 w 12192000"/>
              <a:gd name="connsiteY1031" fmla="*/ 1376046 h 2210635"/>
              <a:gd name="connsiteX1032" fmla="*/ 8690786 w 12192000"/>
              <a:gd name="connsiteY1032" fmla="*/ 1414856 h 2210635"/>
              <a:gd name="connsiteX1033" fmla="*/ 8713653 w 12192000"/>
              <a:gd name="connsiteY1033" fmla="*/ 1453096 h 2210635"/>
              <a:gd name="connsiteX1034" fmla="*/ 8736520 w 12192000"/>
              <a:gd name="connsiteY1034" fmla="*/ 1491335 h 2210635"/>
              <a:gd name="connsiteX1035" fmla="*/ 8759387 w 12192000"/>
              <a:gd name="connsiteY1035" fmla="*/ 1530145 h 2210635"/>
              <a:gd name="connsiteX1036" fmla="*/ 8782254 w 12192000"/>
              <a:gd name="connsiteY1036" fmla="*/ 1568384 h 2210635"/>
              <a:gd name="connsiteX1037" fmla="*/ 8805122 w 12192000"/>
              <a:gd name="connsiteY1037" fmla="*/ 1606624 h 2210635"/>
              <a:gd name="connsiteX1038" fmla="*/ 8772091 w 12192000"/>
              <a:gd name="connsiteY1038" fmla="*/ 1598063 h 2210635"/>
              <a:gd name="connsiteX1039" fmla="*/ 8738426 w 12192000"/>
              <a:gd name="connsiteY1039" fmla="*/ 1590072 h 2210635"/>
              <a:gd name="connsiteX1040" fmla="*/ 8705395 w 12192000"/>
              <a:gd name="connsiteY1040" fmla="*/ 1580941 h 2210635"/>
              <a:gd name="connsiteX1041" fmla="*/ 8671730 w 12192000"/>
              <a:gd name="connsiteY1041" fmla="*/ 1572950 h 2210635"/>
              <a:gd name="connsiteX1042" fmla="*/ 8638700 w 12192000"/>
              <a:gd name="connsiteY1042" fmla="*/ 1563818 h 2210635"/>
              <a:gd name="connsiteX1043" fmla="*/ 8605034 w 12192000"/>
              <a:gd name="connsiteY1043" fmla="*/ 1555257 h 2210635"/>
              <a:gd name="connsiteX1044" fmla="*/ 8572004 w 12192000"/>
              <a:gd name="connsiteY1044" fmla="*/ 1546696 h 2210635"/>
              <a:gd name="connsiteX1045" fmla="*/ 8538973 w 12192000"/>
              <a:gd name="connsiteY1045" fmla="*/ 1538135 h 2210635"/>
              <a:gd name="connsiteX1046" fmla="*/ 8538973 w 12192000"/>
              <a:gd name="connsiteY1046" fmla="*/ 1737322 h 2210635"/>
              <a:gd name="connsiteX1047" fmla="*/ 8585978 w 12192000"/>
              <a:gd name="connsiteY1047" fmla="*/ 1741318 h 2210635"/>
              <a:gd name="connsiteX1048" fmla="*/ 8633618 w 12192000"/>
              <a:gd name="connsiteY1048" fmla="*/ 1745313 h 2210635"/>
              <a:gd name="connsiteX1049" fmla="*/ 8679987 w 12192000"/>
              <a:gd name="connsiteY1049" fmla="*/ 1749308 h 2210635"/>
              <a:gd name="connsiteX1050" fmla="*/ 8726992 w 12192000"/>
              <a:gd name="connsiteY1050" fmla="*/ 1752732 h 2210635"/>
              <a:gd name="connsiteX1051" fmla="*/ 8774632 w 12192000"/>
              <a:gd name="connsiteY1051" fmla="*/ 1756157 h 2210635"/>
              <a:gd name="connsiteX1052" fmla="*/ 8821637 w 12192000"/>
              <a:gd name="connsiteY1052" fmla="*/ 1759581 h 2210635"/>
              <a:gd name="connsiteX1053" fmla="*/ 8868641 w 12192000"/>
              <a:gd name="connsiteY1053" fmla="*/ 1763006 h 2210635"/>
              <a:gd name="connsiteX1054" fmla="*/ 8916281 w 12192000"/>
              <a:gd name="connsiteY1054" fmla="*/ 1766430 h 2210635"/>
              <a:gd name="connsiteX1055" fmla="*/ 8916281 w 12192000"/>
              <a:gd name="connsiteY1055" fmla="*/ 1689951 h 2210635"/>
              <a:gd name="connsiteX1056" fmla="*/ 8890238 w 12192000"/>
              <a:gd name="connsiteY1056" fmla="*/ 1692805 h 2210635"/>
              <a:gd name="connsiteX1057" fmla="*/ 8864830 w 12192000"/>
              <a:gd name="connsiteY1057" fmla="*/ 1695659 h 2210635"/>
              <a:gd name="connsiteX1058" fmla="*/ 8840058 w 12192000"/>
              <a:gd name="connsiteY1058" fmla="*/ 1697942 h 2210635"/>
              <a:gd name="connsiteX1059" fmla="*/ 8814650 w 12192000"/>
              <a:gd name="connsiteY1059" fmla="*/ 1700795 h 2210635"/>
              <a:gd name="connsiteX1060" fmla="*/ 8822907 w 12192000"/>
              <a:gd name="connsiteY1060" fmla="*/ 1687098 h 2210635"/>
              <a:gd name="connsiteX1061" fmla="*/ 8832435 w 12192000"/>
              <a:gd name="connsiteY1061" fmla="*/ 1673971 h 2210635"/>
              <a:gd name="connsiteX1062" fmla="*/ 8840693 w 12192000"/>
              <a:gd name="connsiteY1062" fmla="*/ 1660273 h 2210635"/>
              <a:gd name="connsiteX1063" fmla="*/ 8848950 w 12192000"/>
              <a:gd name="connsiteY1063" fmla="*/ 1647717 h 2210635"/>
              <a:gd name="connsiteX1064" fmla="*/ 8858478 w 12192000"/>
              <a:gd name="connsiteY1064" fmla="*/ 1634590 h 2210635"/>
              <a:gd name="connsiteX1065" fmla="*/ 8866736 w 12192000"/>
              <a:gd name="connsiteY1065" fmla="*/ 1620892 h 2210635"/>
              <a:gd name="connsiteX1066" fmla="*/ 8875629 w 12192000"/>
              <a:gd name="connsiteY1066" fmla="*/ 1607765 h 2210635"/>
              <a:gd name="connsiteX1067" fmla="*/ 8883886 w 12192000"/>
              <a:gd name="connsiteY1067" fmla="*/ 1594068 h 2210635"/>
              <a:gd name="connsiteX1068" fmla="*/ 8873723 w 12192000"/>
              <a:gd name="connsiteY1068" fmla="*/ 1595780 h 2210635"/>
              <a:gd name="connsiteX1069" fmla="*/ 8862925 w 12192000"/>
              <a:gd name="connsiteY1069" fmla="*/ 1596921 h 2210635"/>
              <a:gd name="connsiteX1070" fmla="*/ 8852126 w 12192000"/>
              <a:gd name="connsiteY1070" fmla="*/ 1597492 h 2210635"/>
              <a:gd name="connsiteX1071" fmla="*/ 8841328 w 12192000"/>
              <a:gd name="connsiteY1071" fmla="*/ 1599204 h 2210635"/>
              <a:gd name="connsiteX1072" fmla="*/ 8856573 w 12192000"/>
              <a:gd name="connsiteY1072" fmla="*/ 1575233 h 2210635"/>
              <a:gd name="connsiteX1073" fmla="*/ 8871817 w 12192000"/>
              <a:gd name="connsiteY1073" fmla="*/ 1551262 h 2210635"/>
              <a:gd name="connsiteX1074" fmla="*/ 8887697 w 12192000"/>
              <a:gd name="connsiteY1074" fmla="*/ 1527291 h 2210635"/>
              <a:gd name="connsiteX1075" fmla="*/ 8902942 w 12192000"/>
              <a:gd name="connsiteY1075" fmla="*/ 1503320 h 2210635"/>
              <a:gd name="connsiteX1076" fmla="*/ 8896590 w 12192000"/>
              <a:gd name="connsiteY1076" fmla="*/ 1503891 h 2210635"/>
              <a:gd name="connsiteX1077" fmla="*/ 8889603 w 12192000"/>
              <a:gd name="connsiteY1077" fmla="*/ 1504462 h 2210635"/>
              <a:gd name="connsiteX1078" fmla="*/ 8883251 w 12192000"/>
              <a:gd name="connsiteY1078" fmla="*/ 1505033 h 2210635"/>
              <a:gd name="connsiteX1079" fmla="*/ 8876264 w 12192000"/>
              <a:gd name="connsiteY1079" fmla="*/ 1506745 h 2210635"/>
              <a:gd name="connsiteX1080" fmla="*/ 8885157 w 12192000"/>
              <a:gd name="connsiteY1080" fmla="*/ 1493047 h 2210635"/>
              <a:gd name="connsiteX1081" fmla="*/ 8893414 w 12192000"/>
              <a:gd name="connsiteY1081" fmla="*/ 1479920 h 2210635"/>
              <a:gd name="connsiteX1082" fmla="*/ 8901672 w 12192000"/>
              <a:gd name="connsiteY1082" fmla="*/ 1466793 h 2210635"/>
              <a:gd name="connsiteX1083" fmla="*/ 8909929 w 12192000"/>
              <a:gd name="connsiteY1083" fmla="*/ 1453666 h 2210635"/>
              <a:gd name="connsiteX1084" fmla="*/ 8918187 w 12192000"/>
              <a:gd name="connsiteY1084" fmla="*/ 1441110 h 2210635"/>
              <a:gd name="connsiteX1085" fmla="*/ 8927080 w 12192000"/>
              <a:gd name="connsiteY1085" fmla="*/ 1427983 h 2210635"/>
              <a:gd name="connsiteX1086" fmla="*/ 8935337 w 12192000"/>
              <a:gd name="connsiteY1086" fmla="*/ 1414856 h 2210635"/>
              <a:gd name="connsiteX1087" fmla="*/ 8944230 w 12192000"/>
              <a:gd name="connsiteY1087" fmla="*/ 1401729 h 2210635"/>
              <a:gd name="connsiteX1088" fmla="*/ 8952488 w 12192000"/>
              <a:gd name="connsiteY1088" fmla="*/ 1416568 h 2210635"/>
              <a:gd name="connsiteX1089" fmla="*/ 8961380 w 12192000"/>
              <a:gd name="connsiteY1089" fmla="*/ 1429695 h 2210635"/>
              <a:gd name="connsiteX1090" fmla="*/ 8969638 w 12192000"/>
              <a:gd name="connsiteY1090" fmla="*/ 1444535 h 2210635"/>
              <a:gd name="connsiteX1091" fmla="*/ 8977896 w 12192000"/>
              <a:gd name="connsiteY1091" fmla="*/ 1458232 h 2210635"/>
              <a:gd name="connsiteX1092" fmla="*/ 8986153 w 12192000"/>
              <a:gd name="connsiteY1092" fmla="*/ 1472501 h 2210635"/>
              <a:gd name="connsiteX1093" fmla="*/ 8994411 w 12192000"/>
              <a:gd name="connsiteY1093" fmla="*/ 1486198 h 2210635"/>
              <a:gd name="connsiteX1094" fmla="*/ 9003304 w 12192000"/>
              <a:gd name="connsiteY1094" fmla="*/ 1500467 h 2210635"/>
              <a:gd name="connsiteX1095" fmla="*/ 9012196 w 12192000"/>
              <a:gd name="connsiteY1095" fmla="*/ 1514735 h 2210635"/>
              <a:gd name="connsiteX1096" fmla="*/ 9005209 w 12192000"/>
              <a:gd name="connsiteY1096" fmla="*/ 1513023 h 2210635"/>
              <a:gd name="connsiteX1097" fmla="*/ 8998222 w 12192000"/>
              <a:gd name="connsiteY1097" fmla="*/ 1511311 h 2210635"/>
              <a:gd name="connsiteX1098" fmla="*/ 8991870 w 12192000"/>
              <a:gd name="connsiteY1098" fmla="*/ 1510169 h 2210635"/>
              <a:gd name="connsiteX1099" fmla="*/ 8984883 w 12192000"/>
              <a:gd name="connsiteY1099" fmla="*/ 1507886 h 2210635"/>
              <a:gd name="connsiteX1100" fmla="*/ 8992505 w 12192000"/>
              <a:gd name="connsiteY1100" fmla="*/ 1521013 h 2210635"/>
              <a:gd name="connsiteX1101" fmla="*/ 9000128 w 12192000"/>
              <a:gd name="connsiteY1101" fmla="*/ 1534140 h 2210635"/>
              <a:gd name="connsiteX1102" fmla="*/ 9008385 w 12192000"/>
              <a:gd name="connsiteY1102" fmla="*/ 1546696 h 2210635"/>
              <a:gd name="connsiteX1103" fmla="*/ 9016008 w 12192000"/>
              <a:gd name="connsiteY1103" fmla="*/ 1559823 h 2210635"/>
              <a:gd name="connsiteX1104" fmla="*/ 9023630 w 12192000"/>
              <a:gd name="connsiteY1104" fmla="*/ 1572950 h 2210635"/>
              <a:gd name="connsiteX1105" fmla="*/ 9031252 w 12192000"/>
              <a:gd name="connsiteY1105" fmla="*/ 1586077 h 2210635"/>
              <a:gd name="connsiteX1106" fmla="*/ 9038875 w 12192000"/>
              <a:gd name="connsiteY1106" fmla="*/ 1598063 h 2210635"/>
              <a:gd name="connsiteX1107" fmla="*/ 9047132 w 12192000"/>
              <a:gd name="connsiteY1107" fmla="*/ 1611190 h 2210635"/>
              <a:gd name="connsiteX1108" fmla="*/ 9036334 w 12192000"/>
              <a:gd name="connsiteY1108" fmla="*/ 1609477 h 2210635"/>
              <a:gd name="connsiteX1109" fmla="*/ 9024900 w 12192000"/>
              <a:gd name="connsiteY1109" fmla="*/ 1606624 h 2210635"/>
              <a:gd name="connsiteX1110" fmla="*/ 9014737 w 12192000"/>
              <a:gd name="connsiteY1110" fmla="*/ 1603770 h 2210635"/>
              <a:gd name="connsiteX1111" fmla="*/ 9003939 w 12192000"/>
              <a:gd name="connsiteY1111" fmla="*/ 1601487 h 2210635"/>
              <a:gd name="connsiteX1112" fmla="*/ 9012832 w 12192000"/>
              <a:gd name="connsiteY1112" fmla="*/ 1616326 h 2210635"/>
              <a:gd name="connsiteX1113" fmla="*/ 9021089 w 12192000"/>
              <a:gd name="connsiteY1113" fmla="*/ 1630595 h 2210635"/>
              <a:gd name="connsiteX1114" fmla="*/ 9029982 w 12192000"/>
              <a:gd name="connsiteY1114" fmla="*/ 1644863 h 2210635"/>
              <a:gd name="connsiteX1115" fmla="*/ 9038875 w 12192000"/>
              <a:gd name="connsiteY1115" fmla="*/ 1659131 h 2210635"/>
              <a:gd name="connsiteX1116" fmla="*/ 9047132 w 12192000"/>
              <a:gd name="connsiteY1116" fmla="*/ 1673400 h 2210635"/>
              <a:gd name="connsiteX1117" fmla="*/ 9055390 w 12192000"/>
              <a:gd name="connsiteY1117" fmla="*/ 1687668 h 2210635"/>
              <a:gd name="connsiteX1118" fmla="*/ 9064918 w 12192000"/>
              <a:gd name="connsiteY1118" fmla="*/ 1702507 h 2210635"/>
              <a:gd name="connsiteX1119" fmla="*/ 9073175 w 12192000"/>
              <a:gd name="connsiteY1119" fmla="*/ 1716776 h 2210635"/>
              <a:gd name="connsiteX1120" fmla="*/ 9047767 w 12192000"/>
              <a:gd name="connsiteY1120" fmla="*/ 1710498 h 2210635"/>
              <a:gd name="connsiteX1121" fmla="*/ 9022995 w 12192000"/>
              <a:gd name="connsiteY1121" fmla="*/ 1704790 h 2210635"/>
              <a:gd name="connsiteX1122" fmla="*/ 8997587 w 12192000"/>
              <a:gd name="connsiteY1122" fmla="*/ 1699083 h 2210635"/>
              <a:gd name="connsiteX1123" fmla="*/ 8972814 w 12192000"/>
              <a:gd name="connsiteY1123" fmla="*/ 1693376 h 2210635"/>
              <a:gd name="connsiteX1124" fmla="*/ 8972814 w 12192000"/>
              <a:gd name="connsiteY1124" fmla="*/ 1769854 h 2210635"/>
              <a:gd name="connsiteX1125" fmla="*/ 9018548 w 12192000"/>
              <a:gd name="connsiteY1125" fmla="*/ 1772137 h 2210635"/>
              <a:gd name="connsiteX1126" fmla="*/ 9063012 w 12192000"/>
              <a:gd name="connsiteY1126" fmla="*/ 1774991 h 2210635"/>
              <a:gd name="connsiteX1127" fmla="*/ 9108746 w 12192000"/>
              <a:gd name="connsiteY1127" fmla="*/ 1776703 h 2210635"/>
              <a:gd name="connsiteX1128" fmla="*/ 9154481 w 12192000"/>
              <a:gd name="connsiteY1128" fmla="*/ 1778986 h 2210635"/>
              <a:gd name="connsiteX1129" fmla="*/ 9200215 w 12192000"/>
              <a:gd name="connsiteY1129" fmla="*/ 1780698 h 2210635"/>
              <a:gd name="connsiteX1130" fmla="*/ 9245949 w 12192000"/>
              <a:gd name="connsiteY1130" fmla="*/ 1782411 h 2210635"/>
              <a:gd name="connsiteX1131" fmla="*/ 9291684 w 12192000"/>
              <a:gd name="connsiteY1131" fmla="*/ 1784123 h 2210635"/>
              <a:gd name="connsiteX1132" fmla="*/ 9337418 w 12192000"/>
              <a:gd name="connsiteY1132" fmla="*/ 1785264 h 2210635"/>
              <a:gd name="connsiteX1133" fmla="*/ 9337418 w 12192000"/>
              <a:gd name="connsiteY1133" fmla="*/ 1665980 h 2210635"/>
              <a:gd name="connsiteX1134" fmla="*/ 9315186 w 12192000"/>
              <a:gd name="connsiteY1134" fmla="*/ 1669405 h 2210635"/>
              <a:gd name="connsiteX1135" fmla="*/ 9292319 w 12192000"/>
              <a:gd name="connsiteY1135" fmla="*/ 1672258 h 2210635"/>
              <a:gd name="connsiteX1136" fmla="*/ 9270722 w 12192000"/>
              <a:gd name="connsiteY1136" fmla="*/ 1675683 h 2210635"/>
              <a:gd name="connsiteX1137" fmla="*/ 9248490 w 12192000"/>
              <a:gd name="connsiteY1137" fmla="*/ 1679107 h 2210635"/>
              <a:gd name="connsiteX1138" fmla="*/ 9226258 w 12192000"/>
              <a:gd name="connsiteY1138" fmla="*/ 1681961 h 2210635"/>
              <a:gd name="connsiteX1139" fmla="*/ 9203391 w 12192000"/>
              <a:gd name="connsiteY1139" fmla="*/ 1685385 h 2210635"/>
              <a:gd name="connsiteX1140" fmla="*/ 9181159 w 12192000"/>
              <a:gd name="connsiteY1140" fmla="*/ 1687668 h 2210635"/>
              <a:gd name="connsiteX1141" fmla="*/ 9158927 w 12192000"/>
              <a:gd name="connsiteY1141" fmla="*/ 1691093 h 2210635"/>
              <a:gd name="connsiteX1142" fmla="*/ 9174172 w 12192000"/>
              <a:gd name="connsiteY1142" fmla="*/ 1667122 h 2210635"/>
              <a:gd name="connsiteX1143" fmla="*/ 9189417 w 12192000"/>
              <a:gd name="connsiteY1143" fmla="*/ 1643722 h 2210635"/>
              <a:gd name="connsiteX1144" fmla="*/ 9204661 w 12192000"/>
              <a:gd name="connsiteY1144" fmla="*/ 1619751 h 2210635"/>
              <a:gd name="connsiteX1145" fmla="*/ 9219906 w 12192000"/>
              <a:gd name="connsiteY1145" fmla="*/ 1594638 h 2210635"/>
              <a:gd name="connsiteX1146" fmla="*/ 9235151 w 12192000"/>
              <a:gd name="connsiteY1146" fmla="*/ 1570667 h 2210635"/>
              <a:gd name="connsiteX1147" fmla="*/ 9250396 w 12192000"/>
              <a:gd name="connsiteY1147" fmla="*/ 1546696 h 2210635"/>
              <a:gd name="connsiteX1148" fmla="*/ 9265641 w 12192000"/>
              <a:gd name="connsiteY1148" fmla="*/ 1523296 h 2210635"/>
              <a:gd name="connsiteX1149" fmla="*/ 9280885 w 12192000"/>
              <a:gd name="connsiteY1149" fmla="*/ 1499325 h 2210635"/>
              <a:gd name="connsiteX1150" fmla="*/ 9261829 w 12192000"/>
              <a:gd name="connsiteY1150" fmla="*/ 1501608 h 2210635"/>
              <a:gd name="connsiteX1151" fmla="*/ 9244044 w 12192000"/>
              <a:gd name="connsiteY1151" fmla="*/ 1504462 h 2210635"/>
              <a:gd name="connsiteX1152" fmla="*/ 9224988 w 12192000"/>
              <a:gd name="connsiteY1152" fmla="*/ 1507316 h 2210635"/>
              <a:gd name="connsiteX1153" fmla="*/ 9205932 w 12192000"/>
              <a:gd name="connsiteY1153" fmla="*/ 1509598 h 2210635"/>
              <a:gd name="connsiteX1154" fmla="*/ 9219271 w 12192000"/>
              <a:gd name="connsiteY1154" fmla="*/ 1487911 h 2210635"/>
              <a:gd name="connsiteX1155" fmla="*/ 9233245 w 12192000"/>
              <a:gd name="connsiteY1155" fmla="*/ 1466793 h 2210635"/>
              <a:gd name="connsiteX1156" fmla="*/ 9246585 w 12192000"/>
              <a:gd name="connsiteY1156" fmla="*/ 1445105 h 2210635"/>
              <a:gd name="connsiteX1157" fmla="*/ 9260559 w 12192000"/>
              <a:gd name="connsiteY1157" fmla="*/ 1423988 h 2210635"/>
              <a:gd name="connsiteX1158" fmla="*/ 9274533 w 12192000"/>
              <a:gd name="connsiteY1158" fmla="*/ 1401729 h 2210635"/>
              <a:gd name="connsiteX1159" fmla="*/ 9287872 w 12192000"/>
              <a:gd name="connsiteY1159" fmla="*/ 1380612 h 2210635"/>
              <a:gd name="connsiteX1160" fmla="*/ 9301847 w 12192000"/>
              <a:gd name="connsiteY1160" fmla="*/ 1358924 h 2210635"/>
              <a:gd name="connsiteX1161" fmla="*/ 9315186 w 12192000"/>
              <a:gd name="connsiteY1161" fmla="*/ 1336665 h 2210635"/>
              <a:gd name="connsiteX1162" fmla="*/ 9303117 w 12192000"/>
              <a:gd name="connsiteY1162" fmla="*/ 1338948 h 2210635"/>
              <a:gd name="connsiteX1163" fmla="*/ 9291684 w 12192000"/>
              <a:gd name="connsiteY1163" fmla="*/ 1341231 h 2210635"/>
              <a:gd name="connsiteX1164" fmla="*/ 9279615 w 12192000"/>
              <a:gd name="connsiteY1164" fmla="*/ 1342373 h 2210635"/>
              <a:gd name="connsiteX1165" fmla="*/ 9267546 w 12192000"/>
              <a:gd name="connsiteY1165" fmla="*/ 1344656 h 2210635"/>
              <a:gd name="connsiteX1166" fmla="*/ 9282791 w 12192000"/>
              <a:gd name="connsiteY1166" fmla="*/ 1320685 h 2210635"/>
              <a:gd name="connsiteX1167" fmla="*/ 9298036 w 12192000"/>
              <a:gd name="connsiteY1167" fmla="*/ 1297284 h 2210635"/>
              <a:gd name="connsiteX1168" fmla="*/ 9312645 w 12192000"/>
              <a:gd name="connsiteY1168" fmla="*/ 1273314 h 2210635"/>
              <a:gd name="connsiteX1169" fmla="*/ 9327890 w 12192000"/>
              <a:gd name="connsiteY1169" fmla="*/ 1249913 h 2210635"/>
              <a:gd name="connsiteX1170" fmla="*/ 9341864 w 12192000"/>
              <a:gd name="connsiteY1170" fmla="*/ 1225942 h 2210635"/>
              <a:gd name="connsiteX1171" fmla="*/ 9357109 w 12192000"/>
              <a:gd name="connsiteY1171" fmla="*/ 1202542 h 2210635"/>
              <a:gd name="connsiteX1172" fmla="*/ 9372354 w 12192000"/>
              <a:gd name="connsiteY1172" fmla="*/ 1179142 h 2210635"/>
              <a:gd name="connsiteX1173" fmla="*/ 9386963 w 12192000"/>
              <a:gd name="connsiteY1173" fmla="*/ 1155742 h 2210635"/>
              <a:gd name="connsiteX1174" fmla="*/ 9402208 w 12192000"/>
              <a:gd name="connsiteY1174" fmla="*/ 1179713 h 2210635"/>
              <a:gd name="connsiteX1175" fmla="*/ 9417453 w 12192000"/>
              <a:gd name="connsiteY1175" fmla="*/ 1204254 h 2210635"/>
              <a:gd name="connsiteX1176" fmla="*/ 9432063 w 12192000"/>
              <a:gd name="connsiteY1176" fmla="*/ 1228225 h 2210635"/>
              <a:gd name="connsiteX1177" fmla="*/ 9447307 w 12192000"/>
              <a:gd name="connsiteY1177" fmla="*/ 1252767 h 2210635"/>
              <a:gd name="connsiteX1178" fmla="*/ 9461917 w 12192000"/>
              <a:gd name="connsiteY1178" fmla="*/ 1276738 h 2210635"/>
              <a:gd name="connsiteX1179" fmla="*/ 9477162 w 12192000"/>
              <a:gd name="connsiteY1179" fmla="*/ 1301280 h 2210635"/>
              <a:gd name="connsiteX1180" fmla="*/ 9492406 w 12192000"/>
              <a:gd name="connsiteY1180" fmla="*/ 1325251 h 2210635"/>
              <a:gd name="connsiteX1181" fmla="*/ 9507016 w 12192000"/>
              <a:gd name="connsiteY1181" fmla="*/ 1349222 h 2210635"/>
              <a:gd name="connsiteX1182" fmla="*/ 9495582 w 12192000"/>
              <a:gd name="connsiteY1182" fmla="*/ 1346939 h 2210635"/>
              <a:gd name="connsiteX1183" fmla="*/ 9482878 w 12192000"/>
              <a:gd name="connsiteY1183" fmla="*/ 1345226 h 2210635"/>
              <a:gd name="connsiteX1184" fmla="*/ 9470810 w 12192000"/>
              <a:gd name="connsiteY1184" fmla="*/ 1342373 h 2210635"/>
              <a:gd name="connsiteX1185" fmla="*/ 9459376 w 12192000"/>
              <a:gd name="connsiteY1185" fmla="*/ 1340090 h 2210635"/>
              <a:gd name="connsiteX1186" fmla="*/ 9473350 w 12192000"/>
              <a:gd name="connsiteY1186" fmla="*/ 1362919 h 2210635"/>
              <a:gd name="connsiteX1187" fmla="*/ 9486690 w 12192000"/>
              <a:gd name="connsiteY1187" fmla="*/ 1384607 h 2210635"/>
              <a:gd name="connsiteX1188" fmla="*/ 9500664 w 12192000"/>
              <a:gd name="connsiteY1188" fmla="*/ 1406866 h 2210635"/>
              <a:gd name="connsiteX1189" fmla="*/ 9514638 w 12192000"/>
              <a:gd name="connsiteY1189" fmla="*/ 1429125 h 2210635"/>
              <a:gd name="connsiteX1190" fmla="*/ 9527977 w 12192000"/>
              <a:gd name="connsiteY1190" fmla="*/ 1451383 h 2210635"/>
              <a:gd name="connsiteX1191" fmla="*/ 9541952 w 12192000"/>
              <a:gd name="connsiteY1191" fmla="*/ 1473642 h 2210635"/>
              <a:gd name="connsiteX1192" fmla="*/ 9555291 w 12192000"/>
              <a:gd name="connsiteY1192" fmla="*/ 1495901 h 2210635"/>
              <a:gd name="connsiteX1193" fmla="*/ 9569265 w 12192000"/>
              <a:gd name="connsiteY1193" fmla="*/ 1517589 h 2210635"/>
              <a:gd name="connsiteX1194" fmla="*/ 9550209 w 12192000"/>
              <a:gd name="connsiteY1194" fmla="*/ 1514164 h 2210635"/>
              <a:gd name="connsiteX1195" fmla="*/ 9531153 w 12192000"/>
              <a:gd name="connsiteY1195" fmla="*/ 1510740 h 2210635"/>
              <a:gd name="connsiteX1196" fmla="*/ 9512098 w 12192000"/>
              <a:gd name="connsiteY1196" fmla="*/ 1507316 h 2210635"/>
              <a:gd name="connsiteX1197" fmla="*/ 9493042 w 12192000"/>
              <a:gd name="connsiteY1197" fmla="*/ 1503891 h 2210635"/>
              <a:gd name="connsiteX1198" fmla="*/ 9508286 w 12192000"/>
              <a:gd name="connsiteY1198" fmla="*/ 1528433 h 2210635"/>
              <a:gd name="connsiteX1199" fmla="*/ 9523531 w 12192000"/>
              <a:gd name="connsiteY1199" fmla="*/ 1552974 h 2210635"/>
              <a:gd name="connsiteX1200" fmla="*/ 9539411 w 12192000"/>
              <a:gd name="connsiteY1200" fmla="*/ 1577516 h 2210635"/>
              <a:gd name="connsiteX1201" fmla="*/ 9554656 w 12192000"/>
              <a:gd name="connsiteY1201" fmla="*/ 1602629 h 2210635"/>
              <a:gd name="connsiteX1202" fmla="*/ 9569901 w 12192000"/>
              <a:gd name="connsiteY1202" fmla="*/ 1627170 h 2210635"/>
              <a:gd name="connsiteX1203" fmla="*/ 9585145 w 12192000"/>
              <a:gd name="connsiteY1203" fmla="*/ 1651712 h 2210635"/>
              <a:gd name="connsiteX1204" fmla="*/ 9600390 w 12192000"/>
              <a:gd name="connsiteY1204" fmla="*/ 1676254 h 2210635"/>
              <a:gd name="connsiteX1205" fmla="*/ 9615635 w 12192000"/>
              <a:gd name="connsiteY1205" fmla="*/ 1700795 h 2210635"/>
              <a:gd name="connsiteX1206" fmla="*/ 9593403 w 12192000"/>
              <a:gd name="connsiteY1206" fmla="*/ 1696800 h 2210635"/>
              <a:gd name="connsiteX1207" fmla="*/ 9570536 w 12192000"/>
              <a:gd name="connsiteY1207" fmla="*/ 1693376 h 2210635"/>
              <a:gd name="connsiteX1208" fmla="*/ 9548939 w 12192000"/>
              <a:gd name="connsiteY1208" fmla="*/ 1689381 h 2210635"/>
              <a:gd name="connsiteX1209" fmla="*/ 9526707 w 12192000"/>
              <a:gd name="connsiteY1209" fmla="*/ 1685385 h 2210635"/>
              <a:gd name="connsiteX1210" fmla="*/ 9504475 w 12192000"/>
              <a:gd name="connsiteY1210" fmla="*/ 1680819 h 2210635"/>
              <a:gd name="connsiteX1211" fmla="*/ 9481608 w 12192000"/>
              <a:gd name="connsiteY1211" fmla="*/ 1676254 h 2210635"/>
              <a:gd name="connsiteX1212" fmla="*/ 9459376 w 12192000"/>
              <a:gd name="connsiteY1212" fmla="*/ 1672258 h 2210635"/>
              <a:gd name="connsiteX1213" fmla="*/ 9437144 w 12192000"/>
              <a:gd name="connsiteY1213" fmla="*/ 1668263 h 2210635"/>
              <a:gd name="connsiteX1214" fmla="*/ 9437144 w 12192000"/>
              <a:gd name="connsiteY1214" fmla="*/ 1787547 h 2210635"/>
              <a:gd name="connsiteX1215" fmla="*/ 9493677 w 12192000"/>
              <a:gd name="connsiteY1215" fmla="*/ 1788689 h 2210635"/>
              <a:gd name="connsiteX1216" fmla="*/ 9549574 w 12192000"/>
              <a:gd name="connsiteY1216" fmla="*/ 1789259 h 2210635"/>
              <a:gd name="connsiteX1217" fmla="*/ 9605472 w 12192000"/>
              <a:gd name="connsiteY1217" fmla="*/ 1789259 h 2210635"/>
              <a:gd name="connsiteX1218" fmla="*/ 9662004 w 12192000"/>
              <a:gd name="connsiteY1218" fmla="*/ 1789259 h 2210635"/>
              <a:gd name="connsiteX1219" fmla="*/ 9718537 w 12192000"/>
              <a:gd name="connsiteY1219" fmla="*/ 1788689 h 2210635"/>
              <a:gd name="connsiteX1220" fmla="*/ 9775070 w 12192000"/>
              <a:gd name="connsiteY1220" fmla="*/ 1787547 h 2210635"/>
              <a:gd name="connsiteX1221" fmla="*/ 9831602 w 12192000"/>
              <a:gd name="connsiteY1221" fmla="*/ 1786976 h 2210635"/>
              <a:gd name="connsiteX1222" fmla="*/ 9887500 w 12192000"/>
              <a:gd name="connsiteY1222" fmla="*/ 1785264 h 2210635"/>
              <a:gd name="connsiteX1223" fmla="*/ 9887500 w 12192000"/>
              <a:gd name="connsiteY1223" fmla="*/ 1586077 h 2210635"/>
              <a:gd name="connsiteX1224" fmla="*/ 9854470 w 12192000"/>
              <a:gd name="connsiteY1224" fmla="*/ 1592926 h 2210635"/>
              <a:gd name="connsiteX1225" fmla="*/ 9820804 w 12192000"/>
              <a:gd name="connsiteY1225" fmla="*/ 1599775 h 2210635"/>
              <a:gd name="connsiteX1226" fmla="*/ 9787774 w 12192000"/>
              <a:gd name="connsiteY1226" fmla="*/ 1606053 h 2210635"/>
              <a:gd name="connsiteX1227" fmla="*/ 9754108 w 12192000"/>
              <a:gd name="connsiteY1227" fmla="*/ 1612902 h 2210635"/>
              <a:gd name="connsiteX1228" fmla="*/ 9721078 w 12192000"/>
              <a:gd name="connsiteY1228" fmla="*/ 1618609 h 2210635"/>
              <a:gd name="connsiteX1229" fmla="*/ 9688048 w 12192000"/>
              <a:gd name="connsiteY1229" fmla="*/ 1624887 h 2210635"/>
              <a:gd name="connsiteX1230" fmla="*/ 9654382 w 12192000"/>
              <a:gd name="connsiteY1230" fmla="*/ 1631165 h 2210635"/>
              <a:gd name="connsiteX1231" fmla="*/ 9620716 w 12192000"/>
              <a:gd name="connsiteY1231" fmla="*/ 1636873 h 2210635"/>
              <a:gd name="connsiteX1232" fmla="*/ 9643584 w 12192000"/>
              <a:gd name="connsiteY1232" fmla="*/ 1600346 h 2210635"/>
              <a:gd name="connsiteX1233" fmla="*/ 9666451 w 12192000"/>
              <a:gd name="connsiteY1233" fmla="*/ 1563248 h 2210635"/>
              <a:gd name="connsiteX1234" fmla="*/ 9689318 w 12192000"/>
              <a:gd name="connsiteY1234" fmla="*/ 1526721 h 2210635"/>
              <a:gd name="connsiteX1235" fmla="*/ 9712185 w 12192000"/>
              <a:gd name="connsiteY1235" fmla="*/ 1489623 h 2210635"/>
              <a:gd name="connsiteX1236" fmla="*/ 9735052 w 12192000"/>
              <a:gd name="connsiteY1236" fmla="*/ 1453096 h 2210635"/>
              <a:gd name="connsiteX1237" fmla="*/ 9757919 w 12192000"/>
              <a:gd name="connsiteY1237" fmla="*/ 1416568 h 2210635"/>
              <a:gd name="connsiteX1238" fmla="*/ 9780786 w 12192000"/>
              <a:gd name="connsiteY1238" fmla="*/ 1379471 h 2210635"/>
              <a:gd name="connsiteX1239" fmla="*/ 9803654 w 12192000"/>
              <a:gd name="connsiteY1239" fmla="*/ 1341802 h 2210635"/>
              <a:gd name="connsiteX1240" fmla="*/ 9775705 w 12192000"/>
              <a:gd name="connsiteY1240" fmla="*/ 1346939 h 2210635"/>
              <a:gd name="connsiteX1241" fmla="*/ 9747756 w 12192000"/>
              <a:gd name="connsiteY1241" fmla="*/ 1352646 h 2210635"/>
              <a:gd name="connsiteX1242" fmla="*/ 9719172 w 12192000"/>
              <a:gd name="connsiteY1242" fmla="*/ 1358353 h 2210635"/>
              <a:gd name="connsiteX1243" fmla="*/ 9691224 w 12192000"/>
              <a:gd name="connsiteY1243" fmla="*/ 1363490 h 2210635"/>
              <a:gd name="connsiteX1244" fmla="*/ 9710915 w 12192000"/>
              <a:gd name="connsiteY1244" fmla="*/ 1329816 h 2210635"/>
              <a:gd name="connsiteX1245" fmla="*/ 9731241 w 12192000"/>
              <a:gd name="connsiteY1245" fmla="*/ 1297284 h 2210635"/>
              <a:gd name="connsiteX1246" fmla="*/ 9752203 w 12192000"/>
              <a:gd name="connsiteY1246" fmla="*/ 1264182 h 2210635"/>
              <a:gd name="connsiteX1247" fmla="*/ 9772529 w 12192000"/>
              <a:gd name="connsiteY1247" fmla="*/ 1231079 h 2210635"/>
              <a:gd name="connsiteX1248" fmla="*/ 9793490 w 12192000"/>
              <a:gd name="connsiteY1248" fmla="*/ 1197976 h 2210635"/>
              <a:gd name="connsiteX1249" fmla="*/ 9813817 w 12192000"/>
              <a:gd name="connsiteY1249" fmla="*/ 1164303 h 2210635"/>
              <a:gd name="connsiteX1250" fmla="*/ 9833508 w 12192000"/>
              <a:gd name="connsiteY1250" fmla="*/ 1131771 h 2210635"/>
              <a:gd name="connsiteX1251" fmla="*/ 9854470 w 12192000"/>
              <a:gd name="connsiteY1251" fmla="*/ 1098097 h 2210635"/>
              <a:gd name="connsiteX1252" fmla="*/ 9836684 w 12192000"/>
              <a:gd name="connsiteY1252" fmla="*/ 1101522 h 2210635"/>
              <a:gd name="connsiteX1253" fmla="*/ 9818898 w 12192000"/>
              <a:gd name="connsiteY1253" fmla="*/ 1104946 h 2210635"/>
              <a:gd name="connsiteX1254" fmla="*/ 9801113 w 12192000"/>
              <a:gd name="connsiteY1254" fmla="*/ 1108371 h 2210635"/>
              <a:gd name="connsiteX1255" fmla="*/ 9783327 w 12192000"/>
              <a:gd name="connsiteY1255" fmla="*/ 1111795 h 2210635"/>
              <a:gd name="connsiteX1256" fmla="*/ 9805559 w 12192000"/>
              <a:gd name="connsiteY1256" fmla="*/ 1076409 h 2210635"/>
              <a:gd name="connsiteX1257" fmla="*/ 9828426 w 12192000"/>
              <a:gd name="connsiteY1257" fmla="*/ 1039882 h 2210635"/>
              <a:gd name="connsiteX1258" fmla="*/ 9850658 w 12192000"/>
              <a:gd name="connsiteY1258" fmla="*/ 1002784 h 2210635"/>
              <a:gd name="connsiteX1259" fmla="*/ 9872255 w 12192000"/>
              <a:gd name="connsiteY1259" fmla="*/ 966828 h 2210635"/>
              <a:gd name="connsiteX1260" fmla="*/ 9894487 w 12192000"/>
              <a:gd name="connsiteY1260" fmla="*/ 930301 h 2210635"/>
              <a:gd name="connsiteX1261" fmla="*/ 9917354 w 12192000"/>
              <a:gd name="connsiteY1261" fmla="*/ 894344 h 2210635"/>
              <a:gd name="connsiteX1262" fmla="*/ 9939586 w 12192000"/>
              <a:gd name="connsiteY1262" fmla="*/ 857247 h 2210635"/>
              <a:gd name="connsiteX1263" fmla="*/ 9961818 w 12192000"/>
              <a:gd name="connsiteY1263" fmla="*/ 821290 h 2210635"/>
              <a:gd name="connsiteX1264" fmla="*/ 9983415 w 12192000"/>
              <a:gd name="connsiteY1264" fmla="*/ 856105 h 2210635"/>
              <a:gd name="connsiteX1265" fmla="*/ 10006282 w 12192000"/>
              <a:gd name="connsiteY1265" fmla="*/ 890920 h 2210635"/>
              <a:gd name="connsiteX1266" fmla="*/ 10028514 w 12192000"/>
              <a:gd name="connsiteY1266" fmla="*/ 925735 h 2210635"/>
              <a:gd name="connsiteX1267" fmla="*/ 10050746 w 12192000"/>
              <a:gd name="connsiteY1267" fmla="*/ 960550 h 2210635"/>
              <a:gd name="connsiteX1268" fmla="*/ 10073613 w 12192000"/>
              <a:gd name="connsiteY1268" fmla="*/ 995365 h 2210635"/>
              <a:gd name="connsiteX1269" fmla="*/ 10095845 w 12192000"/>
              <a:gd name="connsiteY1269" fmla="*/ 1029609 h 2210635"/>
              <a:gd name="connsiteX1270" fmla="*/ 10118077 w 12192000"/>
              <a:gd name="connsiteY1270" fmla="*/ 1064424 h 2210635"/>
              <a:gd name="connsiteX1271" fmla="*/ 10139674 w 12192000"/>
              <a:gd name="connsiteY1271" fmla="*/ 1098668 h 2210635"/>
              <a:gd name="connsiteX1272" fmla="*/ 10122523 w 12192000"/>
              <a:gd name="connsiteY1272" fmla="*/ 1096956 h 2210635"/>
              <a:gd name="connsiteX1273" fmla="*/ 10104738 w 12192000"/>
              <a:gd name="connsiteY1273" fmla="*/ 1094673 h 2210635"/>
              <a:gd name="connsiteX1274" fmla="*/ 10086317 w 12192000"/>
              <a:gd name="connsiteY1274" fmla="*/ 1092390 h 2210635"/>
              <a:gd name="connsiteX1275" fmla="*/ 10069167 w 12192000"/>
              <a:gd name="connsiteY1275" fmla="*/ 1090678 h 2210635"/>
              <a:gd name="connsiteX1276" fmla="*/ 10089493 w 12192000"/>
              <a:gd name="connsiteY1276" fmla="*/ 1122068 h 2210635"/>
              <a:gd name="connsiteX1277" fmla="*/ 10110455 w 12192000"/>
              <a:gd name="connsiteY1277" fmla="*/ 1153459 h 2210635"/>
              <a:gd name="connsiteX1278" fmla="*/ 10130781 w 12192000"/>
              <a:gd name="connsiteY1278" fmla="*/ 1185991 h 2210635"/>
              <a:gd name="connsiteX1279" fmla="*/ 10150472 w 12192000"/>
              <a:gd name="connsiteY1279" fmla="*/ 1217381 h 2210635"/>
              <a:gd name="connsiteX1280" fmla="*/ 10171434 w 12192000"/>
              <a:gd name="connsiteY1280" fmla="*/ 1248772 h 2210635"/>
              <a:gd name="connsiteX1281" fmla="*/ 10191760 w 12192000"/>
              <a:gd name="connsiteY1281" fmla="*/ 1280162 h 2210635"/>
              <a:gd name="connsiteX1282" fmla="*/ 10212086 w 12192000"/>
              <a:gd name="connsiteY1282" fmla="*/ 1312124 h 2210635"/>
              <a:gd name="connsiteX1283" fmla="*/ 10233048 w 12192000"/>
              <a:gd name="connsiteY1283" fmla="*/ 1343514 h 2210635"/>
              <a:gd name="connsiteX1284" fmla="*/ 10204464 w 12192000"/>
              <a:gd name="connsiteY1284" fmla="*/ 1340090 h 2210635"/>
              <a:gd name="connsiteX1285" fmla="*/ 10176515 w 12192000"/>
              <a:gd name="connsiteY1285" fmla="*/ 1336665 h 2210635"/>
              <a:gd name="connsiteX1286" fmla="*/ 10147296 w 12192000"/>
              <a:gd name="connsiteY1286" fmla="*/ 1334382 h 2210635"/>
              <a:gd name="connsiteX1287" fmla="*/ 10119347 w 12192000"/>
              <a:gd name="connsiteY1287" fmla="*/ 1330958 h 2210635"/>
              <a:gd name="connsiteX1288" fmla="*/ 10142214 w 12192000"/>
              <a:gd name="connsiteY1288" fmla="*/ 1365773 h 2210635"/>
              <a:gd name="connsiteX1289" fmla="*/ 10165082 w 12192000"/>
              <a:gd name="connsiteY1289" fmla="*/ 1401159 h 2210635"/>
              <a:gd name="connsiteX1290" fmla="*/ 10187949 w 12192000"/>
              <a:gd name="connsiteY1290" fmla="*/ 1435973 h 2210635"/>
              <a:gd name="connsiteX1291" fmla="*/ 10210816 w 12192000"/>
              <a:gd name="connsiteY1291" fmla="*/ 1471930 h 2210635"/>
              <a:gd name="connsiteX1292" fmla="*/ 10233683 w 12192000"/>
              <a:gd name="connsiteY1292" fmla="*/ 1506745 h 2210635"/>
              <a:gd name="connsiteX1293" fmla="*/ 10256550 w 12192000"/>
              <a:gd name="connsiteY1293" fmla="*/ 1541560 h 2210635"/>
              <a:gd name="connsiteX1294" fmla="*/ 10279417 w 12192000"/>
              <a:gd name="connsiteY1294" fmla="*/ 1576375 h 2210635"/>
              <a:gd name="connsiteX1295" fmla="*/ 10302284 w 12192000"/>
              <a:gd name="connsiteY1295" fmla="*/ 1611760 h 2210635"/>
              <a:gd name="connsiteX1296" fmla="*/ 10268619 w 12192000"/>
              <a:gd name="connsiteY1296" fmla="*/ 1608336 h 2210635"/>
              <a:gd name="connsiteX1297" fmla="*/ 10236224 w 12192000"/>
              <a:gd name="connsiteY1297" fmla="*/ 1604341 h 2210635"/>
              <a:gd name="connsiteX1298" fmla="*/ 10202558 w 12192000"/>
              <a:gd name="connsiteY1298" fmla="*/ 1600916 h 2210635"/>
              <a:gd name="connsiteX1299" fmla="*/ 10168893 w 12192000"/>
              <a:gd name="connsiteY1299" fmla="*/ 1597492 h 2210635"/>
              <a:gd name="connsiteX1300" fmla="*/ 10135862 w 12192000"/>
              <a:gd name="connsiteY1300" fmla="*/ 1593497 h 2210635"/>
              <a:gd name="connsiteX1301" fmla="*/ 10102832 w 12192000"/>
              <a:gd name="connsiteY1301" fmla="*/ 1589502 h 2210635"/>
              <a:gd name="connsiteX1302" fmla="*/ 10069167 w 12192000"/>
              <a:gd name="connsiteY1302" fmla="*/ 1585506 h 2210635"/>
              <a:gd name="connsiteX1303" fmla="*/ 10036136 w 12192000"/>
              <a:gd name="connsiteY1303" fmla="*/ 1580941 h 2210635"/>
              <a:gd name="connsiteX1304" fmla="*/ 10036136 w 12192000"/>
              <a:gd name="connsiteY1304" fmla="*/ 1779557 h 2210635"/>
              <a:gd name="connsiteX1305" fmla="*/ 10082506 w 12192000"/>
              <a:gd name="connsiteY1305" fmla="*/ 1777274 h 2210635"/>
              <a:gd name="connsiteX1306" fmla="*/ 10130146 w 12192000"/>
              <a:gd name="connsiteY1306" fmla="*/ 1775562 h 2210635"/>
              <a:gd name="connsiteX1307" fmla="*/ 10177150 w 12192000"/>
              <a:gd name="connsiteY1307" fmla="*/ 1772708 h 2210635"/>
              <a:gd name="connsiteX1308" fmla="*/ 10224790 w 12192000"/>
              <a:gd name="connsiteY1308" fmla="*/ 1769284 h 2210635"/>
              <a:gd name="connsiteX1309" fmla="*/ 10271795 w 12192000"/>
              <a:gd name="connsiteY1309" fmla="*/ 1765859 h 2210635"/>
              <a:gd name="connsiteX1310" fmla="*/ 10318800 w 12192000"/>
              <a:gd name="connsiteY1310" fmla="*/ 1762435 h 2210635"/>
              <a:gd name="connsiteX1311" fmla="*/ 10366440 w 12192000"/>
              <a:gd name="connsiteY1311" fmla="*/ 1759010 h 2210635"/>
              <a:gd name="connsiteX1312" fmla="*/ 10412809 w 12192000"/>
              <a:gd name="connsiteY1312" fmla="*/ 1755015 h 2210635"/>
              <a:gd name="connsiteX1313" fmla="*/ 10412809 w 12192000"/>
              <a:gd name="connsiteY1313" fmla="*/ 1678537 h 2210635"/>
              <a:gd name="connsiteX1314" fmla="*/ 10387401 w 12192000"/>
              <a:gd name="connsiteY1314" fmla="*/ 1685385 h 2210635"/>
              <a:gd name="connsiteX1315" fmla="*/ 10362628 w 12192000"/>
              <a:gd name="connsiteY1315" fmla="*/ 1691093 h 2210635"/>
              <a:gd name="connsiteX1316" fmla="*/ 10337220 w 12192000"/>
              <a:gd name="connsiteY1316" fmla="*/ 1697942 h 2210635"/>
              <a:gd name="connsiteX1317" fmla="*/ 10312448 w 12192000"/>
              <a:gd name="connsiteY1317" fmla="*/ 1704220 h 2210635"/>
              <a:gd name="connsiteX1318" fmla="*/ 10320705 w 12192000"/>
              <a:gd name="connsiteY1318" fmla="*/ 1689951 h 2210635"/>
              <a:gd name="connsiteX1319" fmla="*/ 10328963 w 12192000"/>
              <a:gd name="connsiteY1319" fmla="*/ 1675683 h 2210635"/>
              <a:gd name="connsiteX1320" fmla="*/ 10337856 w 12192000"/>
              <a:gd name="connsiteY1320" fmla="*/ 1660273 h 2210635"/>
              <a:gd name="connsiteX1321" fmla="*/ 10346748 w 12192000"/>
              <a:gd name="connsiteY1321" fmla="*/ 1646005 h 2210635"/>
              <a:gd name="connsiteX1322" fmla="*/ 10355641 w 12192000"/>
              <a:gd name="connsiteY1322" fmla="*/ 1631736 h 2210635"/>
              <a:gd name="connsiteX1323" fmla="*/ 10363899 w 12192000"/>
              <a:gd name="connsiteY1323" fmla="*/ 1616897 h 2210635"/>
              <a:gd name="connsiteX1324" fmla="*/ 10372156 w 12192000"/>
              <a:gd name="connsiteY1324" fmla="*/ 1602629 h 2210635"/>
              <a:gd name="connsiteX1325" fmla="*/ 10381684 w 12192000"/>
              <a:gd name="connsiteY1325" fmla="*/ 1587789 h 2210635"/>
              <a:gd name="connsiteX1326" fmla="*/ 10370886 w 12192000"/>
              <a:gd name="connsiteY1326" fmla="*/ 1590643 h 2210635"/>
              <a:gd name="connsiteX1327" fmla="*/ 10359452 w 12192000"/>
              <a:gd name="connsiteY1327" fmla="*/ 1593497 h 2210635"/>
              <a:gd name="connsiteX1328" fmla="*/ 10348654 w 12192000"/>
              <a:gd name="connsiteY1328" fmla="*/ 1596350 h 2210635"/>
              <a:gd name="connsiteX1329" fmla="*/ 10337856 w 12192000"/>
              <a:gd name="connsiteY1329" fmla="*/ 1599204 h 2210635"/>
              <a:gd name="connsiteX1330" fmla="*/ 10346748 w 12192000"/>
              <a:gd name="connsiteY1330" fmla="*/ 1586077 h 2210635"/>
              <a:gd name="connsiteX1331" fmla="*/ 10354371 w 12192000"/>
              <a:gd name="connsiteY1331" fmla="*/ 1572380 h 2210635"/>
              <a:gd name="connsiteX1332" fmla="*/ 10361993 w 12192000"/>
              <a:gd name="connsiteY1332" fmla="*/ 1559253 h 2210635"/>
              <a:gd name="connsiteX1333" fmla="*/ 10368980 w 12192000"/>
              <a:gd name="connsiteY1333" fmla="*/ 1546126 h 2210635"/>
              <a:gd name="connsiteX1334" fmla="*/ 10376603 w 12192000"/>
              <a:gd name="connsiteY1334" fmla="*/ 1533569 h 2210635"/>
              <a:gd name="connsiteX1335" fmla="*/ 10384225 w 12192000"/>
              <a:gd name="connsiteY1335" fmla="*/ 1520442 h 2210635"/>
              <a:gd name="connsiteX1336" fmla="*/ 10393118 w 12192000"/>
              <a:gd name="connsiteY1336" fmla="*/ 1507316 h 2210635"/>
              <a:gd name="connsiteX1337" fmla="*/ 10400740 w 12192000"/>
              <a:gd name="connsiteY1337" fmla="*/ 1493618 h 2210635"/>
              <a:gd name="connsiteX1338" fmla="*/ 10393753 w 12192000"/>
              <a:gd name="connsiteY1338" fmla="*/ 1495901 h 2210635"/>
              <a:gd name="connsiteX1339" fmla="*/ 10386766 w 12192000"/>
              <a:gd name="connsiteY1339" fmla="*/ 1497613 h 2210635"/>
              <a:gd name="connsiteX1340" fmla="*/ 10379779 w 12192000"/>
              <a:gd name="connsiteY1340" fmla="*/ 1499325 h 2210635"/>
              <a:gd name="connsiteX1341" fmla="*/ 10372791 w 12192000"/>
              <a:gd name="connsiteY1341" fmla="*/ 1501037 h 2210635"/>
              <a:gd name="connsiteX1342" fmla="*/ 10382319 w 12192000"/>
              <a:gd name="connsiteY1342" fmla="*/ 1486769 h 2210635"/>
              <a:gd name="connsiteX1343" fmla="*/ 10390577 w 12192000"/>
              <a:gd name="connsiteY1343" fmla="*/ 1472501 h 2210635"/>
              <a:gd name="connsiteX1344" fmla="*/ 10398835 w 12192000"/>
              <a:gd name="connsiteY1344" fmla="*/ 1458232 h 2210635"/>
              <a:gd name="connsiteX1345" fmla="*/ 10407092 w 12192000"/>
              <a:gd name="connsiteY1345" fmla="*/ 1443393 h 2210635"/>
              <a:gd name="connsiteX1346" fmla="*/ 10415985 w 12192000"/>
              <a:gd name="connsiteY1346" fmla="*/ 1429125 h 2210635"/>
              <a:gd name="connsiteX1347" fmla="*/ 10424243 w 12192000"/>
              <a:gd name="connsiteY1347" fmla="*/ 1414856 h 2210635"/>
              <a:gd name="connsiteX1348" fmla="*/ 10432500 w 12192000"/>
              <a:gd name="connsiteY1348" fmla="*/ 1400588 h 2210635"/>
              <a:gd name="connsiteX1349" fmla="*/ 10440758 w 12192000"/>
              <a:gd name="connsiteY1349" fmla="*/ 1386319 h 2210635"/>
              <a:gd name="connsiteX1350" fmla="*/ 10458543 w 12192000"/>
              <a:gd name="connsiteY1350" fmla="*/ 1411432 h 2210635"/>
              <a:gd name="connsiteX1351" fmla="*/ 10475058 w 12192000"/>
              <a:gd name="connsiteY1351" fmla="*/ 1437686 h 2210635"/>
              <a:gd name="connsiteX1352" fmla="*/ 10492209 w 12192000"/>
              <a:gd name="connsiteY1352" fmla="*/ 1462798 h 2210635"/>
              <a:gd name="connsiteX1353" fmla="*/ 10508724 w 12192000"/>
              <a:gd name="connsiteY1353" fmla="*/ 1487911 h 2210635"/>
              <a:gd name="connsiteX1354" fmla="*/ 10501737 w 12192000"/>
              <a:gd name="connsiteY1354" fmla="*/ 1487911 h 2210635"/>
              <a:gd name="connsiteX1355" fmla="*/ 10496020 w 12192000"/>
              <a:gd name="connsiteY1355" fmla="*/ 1487340 h 2210635"/>
              <a:gd name="connsiteX1356" fmla="*/ 10489033 w 12192000"/>
              <a:gd name="connsiteY1356" fmla="*/ 1486769 h 2210635"/>
              <a:gd name="connsiteX1357" fmla="*/ 10482046 w 12192000"/>
              <a:gd name="connsiteY1357" fmla="*/ 1486198 h 2210635"/>
              <a:gd name="connsiteX1358" fmla="*/ 10497290 w 12192000"/>
              <a:gd name="connsiteY1358" fmla="*/ 1510169 h 2210635"/>
              <a:gd name="connsiteX1359" fmla="*/ 10513170 w 12192000"/>
              <a:gd name="connsiteY1359" fmla="*/ 1533569 h 2210635"/>
              <a:gd name="connsiteX1360" fmla="*/ 10528415 w 12192000"/>
              <a:gd name="connsiteY1360" fmla="*/ 1556399 h 2210635"/>
              <a:gd name="connsiteX1361" fmla="*/ 10543660 w 12192000"/>
              <a:gd name="connsiteY1361" fmla="*/ 1579799 h 2210635"/>
              <a:gd name="connsiteX1362" fmla="*/ 10532862 w 12192000"/>
              <a:gd name="connsiteY1362" fmla="*/ 1579228 h 2210635"/>
              <a:gd name="connsiteX1363" fmla="*/ 10522698 w 12192000"/>
              <a:gd name="connsiteY1363" fmla="*/ 1578658 h 2210635"/>
              <a:gd name="connsiteX1364" fmla="*/ 10511900 w 12192000"/>
              <a:gd name="connsiteY1364" fmla="*/ 1576945 h 2210635"/>
              <a:gd name="connsiteX1365" fmla="*/ 10501102 w 12192000"/>
              <a:gd name="connsiteY1365" fmla="*/ 1576375 h 2210635"/>
              <a:gd name="connsiteX1366" fmla="*/ 10509359 w 12192000"/>
              <a:gd name="connsiteY1366" fmla="*/ 1589502 h 2210635"/>
              <a:gd name="connsiteX1367" fmla="*/ 10518887 w 12192000"/>
              <a:gd name="connsiteY1367" fmla="*/ 1602629 h 2210635"/>
              <a:gd name="connsiteX1368" fmla="*/ 10527145 w 12192000"/>
              <a:gd name="connsiteY1368" fmla="*/ 1615185 h 2210635"/>
              <a:gd name="connsiteX1369" fmla="*/ 10535402 w 12192000"/>
              <a:gd name="connsiteY1369" fmla="*/ 1628312 h 2210635"/>
              <a:gd name="connsiteX1370" fmla="*/ 10544295 w 12192000"/>
              <a:gd name="connsiteY1370" fmla="*/ 1641439 h 2210635"/>
              <a:gd name="connsiteX1371" fmla="*/ 10553188 w 12192000"/>
              <a:gd name="connsiteY1371" fmla="*/ 1654566 h 2210635"/>
              <a:gd name="connsiteX1372" fmla="*/ 10562081 w 12192000"/>
              <a:gd name="connsiteY1372" fmla="*/ 1667122 h 2210635"/>
              <a:gd name="connsiteX1373" fmla="*/ 10570338 w 12192000"/>
              <a:gd name="connsiteY1373" fmla="*/ 1680249 h 2210635"/>
              <a:gd name="connsiteX1374" fmla="*/ 10545565 w 12192000"/>
              <a:gd name="connsiteY1374" fmla="*/ 1679107 h 2210635"/>
              <a:gd name="connsiteX1375" fmla="*/ 10520158 w 12192000"/>
              <a:gd name="connsiteY1375" fmla="*/ 1676824 h 2210635"/>
              <a:gd name="connsiteX1376" fmla="*/ 10494114 w 12192000"/>
              <a:gd name="connsiteY1376" fmla="*/ 1675112 h 2210635"/>
              <a:gd name="connsiteX1377" fmla="*/ 10469342 w 12192000"/>
              <a:gd name="connsiteY1377" fmla="*/ 1673400 h 2210635"/>
              <a:gd name="connsiteX1378" fmla="*/ 10469342 w 12192000"/>
              <a:gd name="connsiteY1378" fmla="*/ 1749308 h 2210635"/>
              <a:gd name="connsiteX1379" fmla="*/ 10515076 w 12192000"/>
              <a:gd name="connsiteY1379" fmla="*/ 1745313 h 2210635"/>
              <a:gd name="connsiteX1380" fmla="*/ 10560810 w 12192000"/>
              <a:gd name="connsiteY1380" fmla="*/ 1740747 h 2210635"/>
              <a:gd name="connsiteX1381" fmla="*/ 10606545 w 12192000"/>
              <a:gd name="connsiteY1381" fmla="*/ 1735039 h 2210635"/>
              <a:gd name="connsiteX1382" fmla="*/ 10652279 w 12192000"/>
              <a:gd name="connsiteY1382" fmla="*/ 1730474 h 2210635"/>
              <a:gd name="connsiteX1383" fmla="*/ 10698013 w 12192000"/>
              <a:gd name="connsiteY1383" fmla="*/ 1724766 h 2210635"/>
              <a:gd name="connsiteX1384" fmla="*/ 10743747 w 12192000"/>
              <a:gd name="connsiteY1384" fmla="*/ 1718488 h 2210635"/>
              <a:gd name="connsiteX1385" fmla="*/ 10788847 w 12192000"/>
              <a:gd name="connsiteY1385" fmla="*/ 1712781 h 2210635"/>
              <a:gd name="connsiteX1386" fmla="*/ 10834581 w 12192000"/>
              <a:gd name="connsiteY1386" fmla="*/ 1706503 h 2210635"/>
              <a:gd name="connsiteX1387" fmla="*/ 10834581 w 12192000"/>
              <a:gd name="connsiteY1387" fmla="*/ 1586648 h 2210635"/>
              <a:gd name="connsiteX1388" fmla="*/ 10811714 w 12192000"/>
              <a:gd name="connsiteY1388" fmla="*/ 1593497 h 2210635"/>
              <a:gd name="connsiteX1389" fmla="*/ 10790117 w 12192000"/>
              <a:gd name="connsiteY1389" fmla="*/ 1600346 h 2210635"/>
              <a:gd name="connsiteX1390" fmla="*/ 10767885 w 12192000"/>
              <a:gd name="connsiteY1390" fmla="*/ 1607765 h 2210635"/>
              <a:gd name="connsiteX1391" fmla="*/ 10745653 w 12192000"/>
              <a:gd name="connsiteY1391" fmla="*/ 1614614 h 2210635"/>
              <a:gd name="connsiteX1392" fmla="*/ 10722786 w 12192000"/>
              <a:gd name="connsiteY1392" fmla="*/ 1621463 h 2210635"/>
              <a:gd name="connsiteX1393" fmla="*/ 10700554 w 12192000"/>
              <a:gd name="connsiteY1393" fmla="*/ 1628312 h 2210635"/>
              <a:gd name="connsiteX1394" fmla="*/ 10678957 w 12192000"/>
              <a:gd name="connsiteY1394" fmla="*/ 1634590 h 2210635"/>
              <a:gd name="connsiteX1395" fmla="*/ 10656090 w 12192000"/>
              <a:gd name="connsiteY1395" fmla="*/ 1641439 h 2210635"/>
              <a:gd name="connsiteX1396" fmla="*/ 10671335 w 12192000"/>
              <a:gd name="connsiteY1396" fmla="*/ 1614614 h 2210635"/>
              <a:gd name="connsiteX1397" fmla="*/ 10687215 w 12192000"/>
              <a:gd name="connsiteY1397" fmla="*/ 1588931 h 2210635"/>
              <a:gd name="connsiteX1398" fmla="*/ 10702460 w 12192000"/>
              <a:gd name="connsiteY1398" fmla="*/ 1562106 h 2210635"/>
              <a:gd name="connsiteX1399" fmla="*/ 10717704 w 12192000"/>
              <a:gd name="connsiteY1399" fmla="*/ 1535282 h 2210635"/>
              <a:gd name="connsiteX1400" fmla="*/ 10732949 w 12192000"/>
              <a:gd name="connsiteY1400" fmla="*/ 1509598 h 2210635"/>
              <a:gd name="connsiteX1401" fmla="*/ 10748194 w 12192000"/>
              <a:gd name="connsiteY1401" fmla="*/ 1482774 h 2210635"/>
              <a:gd name="connsiteX1402" fmla="*/ 10763439 w 12192000"/>
              <a:gd name="connsiteY1402" fmla="*/ 1455949 h 2210635"/>
              <a:gd name="connsiteX1403" fmla="*/ 10778683 w 12192000"/>
              <a:gd name="connsiteY1403" fmla="*/ 1429125 h 2210635"/>
              <a:gd name="connsiteX1404" fmla="*/ 10759627 w 12192000"/>
              <a:gd name="connsiteY1404" fmla="*/ 1434832 h 2210635"/>
              <a:gd name="connsiteX1405" fmla="*/ 10740571 w 12192000"/>
              <a:gd name="connsiteY1405" fmla="*/ 1441110 h 2210635"/>
              <a:gd name="connsiteX1406" fmla="*/ 10721515 w 12192000"/>
              <a:gd name="connsiteY1406" fmla="*/ 1446247 h 2210635"/>
              <a:gd name="connsiteX1407" fmla="*/ 10702460 w 12192000"/>
              <a:gd name="connsiteY1407" fmla="*/ 1452525 h 2210635"/>
              <a:gd name="connsiteX1408" fmla="*/ 10715799 w 12192000"/>
              <a:gd name="connsiteY1408" fmla="*/ 1428554 h 2210635"/>
              <a:gd name="connsiteX1409" fmla="*/ 10730408 w 12192000"/>
              <a:gd name="connsiteY1409" fmla="*/ 1404583 h 2210635"/>
              <a:gd name="connsiteX1410" fmla="*/ 10744383 w 12192000"/>
              <a:gd name="connsiteY1410" fmla="*/ 1381183 h 2210635"/>
              <a:gd name="connsiteX1411" fmla="*/ 10757722 w 12192000"/>
              <a:gd name="connsiteY1411" fmla="*/ 1357212 h 2210635"/>
              <a:gd name="connsiteX1412" fmla="*/ 10771696 w 12192000"/>
              <a:gd name="connsiteY1412" fmla="*/ 1333241 h 2210635"/>
              <a:gd name="connsiteX1413" fmla="*/ 10785035 w 12192000"/>
              <a:gd name="connsiteY1413" fmla="*/ 1309270 h 2210635"/>
              <a:gd name="connsiteX1414" fmla="*/ 10799010 w 12192000"/>
              <a:gd name="connsiteY1414" fmla="*/ 1285870 h 2210635"/>
              <a:gd name="connsiteX1415" fmla="*/ 10812984 w 12192000"/>
              <a:gd name="connsiteY1415" fmla="*/ 1261899 h 2210635"/>
              <a:gd name="connsiteX1416" fmla="*/ 10800280 w 12192000"/>
              <a:gd name="connsiteY1416" fmla="*/ 1265894 h 2210635"/>
              <a:gd name="connsiteX1417" fmla="*/ 10788211 w 12192000"/>
              <a:gd name="connsiteY1417" fmla="*/ 1269318 h 2210635"/>
              <a:gd name="connsiteX1418" fmla="*/ 10776778 w 12192000"/>
              <a:gd name="connsiteY1418" fmla="*/ 1272743 h 2210635"/>
              <a:gd name="connsiteX1419" fmla="*/ 10764709 w 12192000"/>
              <a:gd name="connsiteY1419" fmla="*/ 1276738 h 2210635"/>
              <a:gd name="connsiteX1420" fmla="*/ 10779954 w 12192000"/>
              <a:gd name="connsiteY1420" fmla="*/ 1250484 h 2210635"/>
              <a:gd name="connsiteX1421" fmla="*/ 10794563 w 12192000"/>
              <a:gd name="connsiteY1421" fmla="*/ 1224801 h 2210635"/>
              <a:gd name="connsiteX1422" fmla="*/ 10809808 w 12192000"/>
              <a:gd name="connsiteY1422" fmla="*/ 1198547 h 2210635"/>
              <a:gd name="connsiteX1423" fmla="*/ 10825053 w 12192000"/>
              <a:gd name="connsiteY1423" fmla="*/ 1172293 h 2210635"/>
              <a:gd name="connsiteX1424" fmla="*/ 10839662 w 12192000"/>
              <a:gd name="connsiteY1424" fmla="*/ 1146039 h 2210635"/>
              <a:gd name="connsiteX1425" fmla="*/ 10854907 w 12192000"/>
              <a:gd name="connsiteY1425" fmla="*/ 1119785 h 2210635"/>
              <a:gd name="connsiteX1426" fmla="*/ 10868882 w 12192000"/>
              <a:gd name="connsiteY1426" fmla="*/ 1094102 h 2210635"/>
              <a:gd name="connsiteX1427" fmla="*/ 10884126 w 12192000"/>
              <a:gd name="connsiteY1427" fmla="*/ 1067278 h 2210635"/>
              <a:gd name="connsiteX1428" fmla="*/ 10899371 w 12192000"/>
              <a:gd name="connsiteY1428" fmla="*/ 1088966 h 2210635"/>
              <a:gd name="connsiteX1429" fmla="*/ 10913981 w 12192000"/>
              <a:gd name="connsiteY1429" fmla="*/ 1111224 h 2210635"/>
              <a:gd name="connsiteX1430" fmla="*/ 10929225 w 12192000"/>
              <a:gd name="connsiteY1430" fmla="*/ 1132342 h 2210635"/>
              <a:gd name="connsiteX1431" fmla="*/ 10944470 w 12192000"/>
              <a:gd name="connsiteY1431" fmla="*/ 1154030 h 2210635"/>
              <a:gd name="connsiteX1432" fmla="*/ 10959080 w 12192000"/>
              <a:gd name="connsiteY1432" fmla="*/ 1176288 h 2210635"/>
              <a:gd name="connsiteX1433" fmla="*/ 10974324 w 12192000"/>
              <a:gd name="connsiteY1433" fmla="*/ 1197406 h 2210635"/>
              <a:gd name="connsiteX1434" fmla="*/ 10989569 w 12192000"/>
              <a:gd name="connsiteY1434" fmla="*/ 1219094 h 2210635"/>
              <a:gd name="connsiteX1435" fmla="*/ 11004179 w 12192000"/>
              <a:gd name="connsiteY1435" fmla="*/ 1240211 h 2210635"/>
              <a:gd name="connsiteX1436" fmla="*/ 10992110 w 12192000"/>
              <a:gd name="connsiteY1436" fmla="*/ 1240211 h 2210635"/>
              <a:gd name="connsiteX1437" fmla="*/ 10980676 w 12192000"/>
              <a:gd name="connsiteY1437" fmla="*/ 1240211 h 2210635"/>
              <a:gd name="connsiteX1438" fmla="*/ 10967972 w 12192000"/>
              <a:gd name="connsiteY1438" fmla="*/ 1240211 h 2210635"/>
              <a:gd name="connsiteX1439" fmla="*/ 10956539 w 12192000"/>
              <a:gd name="connsiteY1439" fmla="*/ 1239640 h 2210635"/>
              <a:gd name="connsiteX1440" fmla="*/ 10970513 w 12192000"/>
              <a:gd name="connsiteY1440" fmla="*/ 1259616 h 2210635"/>
              <a:gd name="connsiteX1441" fmla="*/ 10984488 w 12192000"/>
              <a:gd name="connsiteY1441" fmla="*/ 1279592 h 2210635"/>
              <a:gd name="connsiteX1442" fmla="*/ 10997827 w 12192000"/>
              <a:gd name="connsiteY1442" fmla="*/ 1299567 h 2210635"/>
              <a:gd name="connsiteX1443" fmla="*/ 11011801 w 12192000"/>
              <a:gd name="connsiteY1443" fmla="*/ 1318972 h 2210635"/>
              <a:gd name="connsiteX1444" fmla="*/ 11025140 w 12192000"/>
              <a:gd name="connsiteY1444" fmla="*/ 1338948 h 2210635"/>
              <a:gd name="connsiteX1445" fmla="*/ 11039115 w 12192000"/>
              <a:gd name="connsiteY1445" fmla="*/ 1358924 h 2210635"/>
              <a:gd name="connsiteX1446" fmla="*/ 11053089 w 12192000"/>
              <a:gd name="connsiteY1446" fmla="*/ 1377758 h 2210635"/>
              <a:gd name="connsiteX1447" fmla="*/ 11066428 w 12192000"/>
              <a:gd name="connsiteY1447" fmla="*/ 1397734 h 2210635"/>
              <a:gd name="connsiteX1448" fmla="*/ 11047372 w 12192000"/>
              <a:gd name="connsiteY1448" fmla="*/ 1397734 h 2210635"/>
              <a:gd name="connsiteX1449" fmla="*/ 11028316 w 12192000"/>
              <a:gd name="connsiteY1449" fmla="*/ 1397734 h 2210635"/>
              <a:gd name="connsiteX1450" fmla="*/ 11009260 w 12192000"/>
              <a:gd name="connsiteY1450" fmla="*/ 1397734 h 2210635"/>
              <a:gd name="connsiteX1451" fmla="*/ 10990204 w 12192000"/>
              <a:gd name="connsiteY1451" fmla="*/ 1397163 h 2210635"/>
              <a:gd name="connsiteX1452" fmla="*/ 11005449 w 12192000"/>
              <a:gd name="connsiteY1452" fmla="*/ 1419993 h 2210635"/>
              <a:gd name="connsiteX1453" fmla="*/ 11020694 w 12192000"/>
              <a:gd name="connsiteY1453" fmla="*/ 1441681 h 2210635"/>
              <a:gd name="connsiteX1454" fmla="*/ 11035939 w 12192000"/>
              <a:gd name="connsiteY1454" fmla="*/ 1463369 h 2210635"/>
              <a:gd name="connsiteX1455" fmla="*/ 11051183 w 12192000"/>
              <a:gd name="connsiteY1455" fmla="*/ 1485628 h 2210635"/>
              <a:gd name="connsiteX1456" fmla="*/ 11066428 w 12192000"/>
              <a:gd name="connsiteY1456" fmla="*/ 1507316 h 2210635"/>
              <a:gd name="connsiteX1457" fmla="*/ 11082308 w 12192000"/>
              <a:gd name="connsiteY1457" fmla="*/ 1529004 h 2210635"/>
              <a:gd name="connsiteX1458" fmla="*/ 11097553 w 12192000"/>
              <a:gd name="connsiteY1458" fmla="*/ 1551262 h 2210635"/>
              <a:gd name="connsiteX1459" fmla="*/ 11112798 w 12192000"/>
              <a:gd name="connsiteY1459" fmla="*/ 1572950 h 2210635"/>
              <a:gd name="connsiteX1460" fmla="*/ 11089931 w 12192000"/>
              <a:gd name="connsiteY1460" fmla="*/ 1572950 h 2210635"/>
              <a:gd name="connsiteX1461" fmla="*/ 11068334 w 12192000"/>
              <a:gd name="connsiteY1461" fmla="*/ 1572950 h 2210635"/>
              <a:gd name="connsiteX1462" fmla="*/ 11046102 w 12192000"/>
              <a:gd name="connsiteY1462" fmla="*/ 1572950 h 2210635"/>
              <a:gd name="connsiteX1463" fmla="*/ 11023870 w 12192000"/>
              <a:gd name="connsiteY1463" fmla="*/ 1572950 h 2210635"/>
              <a:gd name="connsiteX1464" fmla="*/ 11001003 w 12192000"/>
              <a:gd name="connsiteY1464" fmla="*/ 1572380 h 2210635"/>
              <a:gd name="connsiteX1465" fmla="*/ 10978771 w 12192000"/>
              <a:gd name="connsiteY1465" fmla="*/ 1572380 h 2210635"/>
              <a:gd name="connsiteX1466" fmla="*/ 10956539 w 12192000"/>
              <a:gd name="connsiteY1466" fmla="*/ 1572380 h 2210635"/>
              <a:gd name="connsiteX1467" fmla="*/ 10933672 w 12192000"/>
              <a:gd name="connsiteY1467" fmla="*/ 1571809 h 2210635"/>
              <a:gd name="connsiteX1468" fmla="*/ 10933672 w 12192000"/>
              <a:gd name="connsiteY1468" fmla="*/ 1691093 h 2210635"/>
              <a:gd name="connsiteX1469" fmla="*/ 10990204 w 12192000"/>
              <a:gd name="connsiteY1469" fmla="*/ 1682532 h 2210635"/>
              <a:gd name="connsiteX1470" fmla="*/ 11046737 w 12192000"/>
              <a:gd name="connsiteY1470" fmla="*/ 1672829 h 2210635"/>
              <a:gd name="connsiteX1471" fmla="*/ 11103270 w 12192000"/>
              <a:gd name="connsiteY1471" fmla="*/ 1662556 h 2210635"/>
              <a:gd name="connsiteX1472" fmla="*/ 11159802 w 12192000"/>
              <a:gd name="connsiteY1472" fmla="*/ 1652283 h 2210635"/>
              <a:gd name="connsiteX1473" fmla="*/ 11215700 w 12192000"/>
              <a:gd name="connsiteY1473" fmla="*/ 1641439 h 2210635"/>
              <a:gd name="connsiteX1474" fmla="*/ 11272233 w 12192000"/>
              <a:gd name="connsiteY1474" fmla="*/ 1630595 h 2210635"/>
              <a:gd name="connsiteX1475" fmla="*/ 11328765 w 12192000"/>
              <a:gd name="connsiteY1475" fmla="*/ 1618038 h 2210635"/>
              <a:gd name="connsiteX1476" fmla="*/ 11385298 w 12192000"/>
              <a:gd name="connsiteY1476" fmla="*/ 1606624 h 2210635"/>
              <a:gd name="connsiteX1477" fmla="*/ 11385298 w 12192000"/>
              <a:gd name="connsiteY1477" fmla="*/ 1406866 h 2210635"/>
              <a:gd name="connsiteX1478" fmla="*/ 11351632 w 12192000"/>
              <a:gd name="connsiteY1478" fmla="*/ 1420564 h 2210635"/>
              <a:gd name="connsiteX1479" fmla="*/ 11317967 w 12192000"/>
              <a:gd name="connsiteY1479" fmla="*/ 1432549 h 2210635"/>
              <a:gd name="connsiteX1480" fmla="*/ 11284937 w 12192000"/>
              <a:gd name="connsiteY1480" fmla="*/ 1445676 h 2210635"/>
              <a:gd name="connsiteX1481" fmla="*/ 11251906 w 12192000"/>
              <a:gd name="connsiteY1481" fmla="*/ 1458803 h 2210635"/>
              <a:gd name="connsiteX1482" fmla="*/ 11218241 w 12192000"/>
              <a:gd name="connsiteY1482" fmla="*/ 1470788 h 2210635"/>
              <a:gd name="connsiteX1483" fmla="*/ 11185210 w 12192000"/>
              <a:gd name="connsiteY1483" fmla="*/ 1483345 h 2210635"/>
              <a:gd name="connsiteX1484" fmla="*/ 11152180 w 12192000"/>
              <a:gd name="connsiteY1484" fmla="*/ 1495901 h 2210635"/>
              <a:gd name="connsiteX1485" fmla="*/ 11118515 w 12192000"/>
              <a:gd name="connsiteY1485" fmla="*/ 1507316 h 2210635"/>
              <a:gd name="connsiteX1486" fmla="*/ 11141382 w 12192000"/>
              <a:gd name="connsiteY1486" fmla="*/ 1466793 h 2210635"/>
              <a:gd name="connsiteX1487" fmla="*/ 11164249 w 12192000"/>
              <a:gd name="connsiteY1487" fmla="*/ 1425700 h 2210635"/>
              <a:gd name="connsiteX1488" fmla="*/ 11187116 w 12192000"/>
              <a:gd name="connsiteY1488" fmla="*/ 1384607 h 2210635"/>
              <a:gd name="connsiteX1489" fmla="*/ 11209983 w 12192000"/>
              <a:gd name="connsiteY1489" fmla="*/ 1343514 h 2210635"/>
              <a:gd name="connsiteX1490" fmla="*/ 11232850 w 12192000"/>
              <a:gd name="connsiteY1490" fmla="*/ 1302992 h 2210635"/>
              <a:gd name="connsiteX1491" fmla="*/ 11255717 w 12192000"/>
              <a:gd name="connsiteY1491" fmla="*/ 1261899 h 2210635"/>
              <a:gd name="connsiteX1492" fmla="*/ 11278585 w 12192000"/>
              <a:gd name="connsiteY1492" fmla="*/ 1219664 h 2210635"/>
              <a:gd name="connsiteX1493" fmla="*/ 11301452 w 12192000"/>
              <a:gd name="connsiteY1493" fmla="*/ 1179142 h 2210635"/>
              <a:gd name="connsiteX1494" fmla="*/ 11272868 w 12192000"/>
              <a:gd name="connsiteY1494" fmla="*/ 1189986 h 2210635"/>
              <a:gd name="connsiteX1495" fmla="*/ 11244919 w 12192000"/>
              <a:gd name="connsiteY1495" fmla="*/ 1200259 h 2210635"/>
              <a:gd name="connsiteX1496" fmla="*/ 11215700 w 12192000"/>
              <a:gd name="connsiteY1496" fmla="*/ 1211103 h 2210635"/>
              <a:gd name="connsiteX1497" fmla="*/ 11187751 w 12192000"/>
              <a:gd name="connsiteY1497" fmla="*/ 1221377 h 2210635"/>
              <a:gd name="connsiteX1498" fmla="*/ 11208078 w 12192000"/>
              <a:gd name="connsiteY1498" fmla="*/ 1184279 h 2210635"/>
              <a:gd name="connsiteX1499" fmla="*/ 11229039 w 12192000"/>
              <a:gd name="connsiteY1499" fmla="*/ 1147181 h 2210635"/>
              <a:gd name="connsiteX1500" fmla="*/ 11249365 w 12192000"/>
              <a:gd name="connsiteY1500" fmla="*/ 1110654 h 2210635"/>
              <a:gd name="connsiteX1501" fmla="*/ 11269692 w 12192000"/>
              <a:gd name="connsiteY1501" fmla="*/ 1073556 h 2210635"/>
              <a:gd name="connsiteX1502" fmla="*/ 11290653 w 12192000"/>
              <a:gd name="connsiteY1502" fmla="*/ 1036458 h 2210635"/>
              <a:gd name="connsiteX1503" fmla="*/ 11310344 w 12192000"/>
              <a:gd name="connsiteY1503" fmla="*/ 999360 h 2210635"/>
              <a:gd name="connsiteX1504" fmla="*/ 11330671 w 12192000"/>
              <a:gd name="connsiteY1504" fmla="*/ 962833 h 2210635"/>
              <a:gd name="connsiteX1505" fmla="*/ 11351632 w 12192000"/>
              <a:gd name="connsiteY1505" fmla="*/ 925164 h 2210635"/>
              <a:gd name="connsiteX1506" fmla="*/ 11333847 w 12192000"/>
              <a:gd name="connsiteY1506" fmla="*/ 932013 h 2210635"/>
              <a:gd name="connsiteX1507" fmla="*/ 11315426 w 12192000"/>
              <a:gd name="connsiteY1507" fmla="*/ 938862 h 2210635"/>
              <a:gd name="connsiteX1508" fmla="*/ 11298276 w 12192000"/>
              <a:gd name="connsiteY1508" fmla="*/ 945711 h 2210635"/>
              <a:gd name="connsiteX1509" fmla="*/ 11280490 w 12192000"/>
              <a:gd name="connsiteY1509" fmla="*/ 952560 h 2210635"/>
              <a:gd name="connsiteX1510" fmla="*/ 11302722 w 12192000"/>
              <a:gd name="connsiteY1510" fmla="*/ 912037 h 2210635"/>
              <a:gd name="connsiteX1511" fmla="*/ 11324954 w 12192000"/>
              <a:gd name="connsiteY1511" fmla="*/ 871515 h 2210635"/>
              <a:gd name="connsiteX1512" fmla="*/ 11347821 w 12192000"/>
              <a:gd name="connsiteY1512" fmla="*/ 831563 h 2210635"/>
              <a:gd name="connsiteX1513" fmla="*/ 11370053 w 12192000"/>
              <a:gd name="connsiteY1513" fmla="*/ 790470 h 2210635"/>
              <a:gd name="connsiteX1514" fmla="*/ 11391650 w 12192000"/>
              <a:gd name="connsiteY1514" fmla="*/ 749948 h 2210635"/>
              <a:gd name="connsiteX1515" fmla="*/ 11413882 w 12192000"/>
              <a:gd name="connsiteY1515" fmla="*/ 708855 h 2210635"/>
              <a:gd name="connsiteX1516" fmla="*/ 11436749 w 12192000"/>
              <a:gd name="connsiteY1516" fmla="*/ 668333 h 2210635"/>
              <a:gd name="connsiteX1517" fmla="*/ 11458981 w 12192000"/>
              <a:gd name="connsiteY1517" fmla="*/ 627240 h 2210635"/>
              <a:gd name="connsiteX1518" fmla="*/ 11481213 w 12192000"/>
              <a:gd name="connsiteY1518" fmla="*/ 657489 h 2210635"/>
              <a:gd name="connsiteX1519" fmla="*/ 11503445 w 12192000"/>
              <a:gd name="connsiteY1519" fmla="*/ 688309 h 2210635"/>
              <a:gd name="connsiteX1520" fmla="*/ 11526312 w 12192000"/>
              <a:gd name="connsiteY1520" fmla="*/ 718558 h 2210635"/>
              <a:gd name="connsiteX1521" fmla="*/ 11547909 w 12192000"/>
              <a:gd name="connsiteY1521" fmla="*/ 749377 h 2210635"/>
              <a:gd name="connsiteX1522" fmla="*/ 11570141 w 12192000"/>
              <a:gd name="connsiteY1522" fmla="*/ 779056 h 2210635"/>
              <a:gd name="connsiteX1523" fmla="*/ 11592373 w 12192000"/>
              <a:gd name="connsiteY1523" fmla="*/ 809305 h 2210635"/>
              <a:gd name="connsiteX1524" fmla="*/ 11615240 w 12192000"/>
              <a:gd name="connsiteY1524" fmla="*/ 839554 h 2210635"/>
              <a:gd name="connsiteX1525" fmla="*/ 11637472 w 12192000"/>
              <a:gd name="connsiteY1525" fmla="*/ 869803 h 2210635"/>
              <a:gd name="connsiteX1526" fmla="*/ 11619686 w 12192000"/>
              <a:gd name="connsiteY1526" fmla="*/ 870944 h 2210635"/>
              <a:gd name="connsiteX1527" fmla="*/ 11601265 w 12192000"/>
              <a:gd name="connsiteY1527" fmla="*/ 872086 h 2210635"/>
              <a:gd name="connsiteX1528" fmla="*/ 11584115 w 12192000"/>
              <a:gd name="connsiteY1528" fmla="*/ 873798 h 2210635"/>
              <a:gd name="connsiteX1529" fmla="*/ 11566329 w 12192000"/>
              <a:gd name="connsiteY1529" fmla="*/ 874939 h 2210635"/>
              <a:gd name="connsiteX1530" fmla="*/ 11586656 w 12192000"/>
              <a:gd name="connsiteY1530" fmla="*/ 902906 h 2210635"/>
              <a:gd name="connsiteX1531" fmla="*/ 11606982 w 12192000"/>
              <a:gd name="connsiteY1531" fmla="*/ 930301 h 2210635"/>
              <a:gd name="connsiteX1532" fmla="*/ 11627309 w 12192000"/>
              <a:gd name="connsiteY1532" fmla="*/ 957696 h 2210635"/>
              <a:gd name="connsiteX1533" fmla="*/ 11647635 w 12192000"/>
              <a:gd name="connsiteY1533" fmla="*/ 985092 h 2210635"/>
              <a:gd name="connsiteX1534" fmla="*/ 11668596 w 12192000"/>
              <a:gd name="connsiteY1534" fmla="*/ 1012487 h 2210635"/>
              <a:gd name="connsiteX1535" fmla="*/ 11688923 w 12192000"/>
              <a:gd name="connsiteY1535" fmla="*/ 1039882 h 2210635"/>
              <a:gd name="connsiteX1536" fmla="*/ 11709884 w 12192000"/>
              <a:gd name="connsiteY1536" fmla="*/ 1067278 h 2210635"/>
              <a:gd name="connsiteX1537" fmla="*/ 11730211 w 12192000"/>
              <a:gd name="connsiteY1537" fmla="*/ 1094673 h 2210635"/>
              <a:gd name="connsiteX1538" fmla="*/ 11700992 w 12192000"/>
              <a:gd name="connsiteY1538" fmla="*/ 1097527 h 2210635"/>
              <a:gd name="connsiteX1539" fmla="*/ 11673043 w 12192000"/>
              <a:gd name="connsiteY1539" fmla="*/ 1100380 h 2210635"/>
              <a:gd name="connsiteX1540" fmla="*/ 11645094 w 12192000"/>
              <a:gd name="connsiteY1540" fmla="*/ 1102663 h 2210635"/>
              <a:gd name="connsiteX1541" fmla="*/ 11616510 w 12192000"/>
              <a:gd name="connsiteY1541" fmla="*/ 1104946 h 2210635"/>
              <a:gd name="connsiteX1542" fmla="*/ 11639377 w 12192000"/>
              <a:gd name="connsiteY1542" fmla="*/ 1135766 h 2210635"/>
              <a:gd name="connsiteX1543" fmla="*/ 11662244 w 12192000"/>
              <a:gd name="connsiteY1543" fmla="*/ 1166586 h 2210635"/>
              <a:gd name="connsiteX1544" fmla="*/ 11685112 w 12192000"/>
              <a:gd name="connsiteY1544" fmla="*/ 1196835 h 2210635"/>
              <a:gd name="connsiteX1545" fmla="*/ 11707979 w 12192000"/>
              <a:gd name="connsiteY1545" fmla="*/ 1227655 h 2210635"/>
              <a:gd name="connsiteX1546" fmla="*/ 11730846 w 12192000"/>
              <a:gd name="connsiteY1546" fmla="*/ 1257333 h 2210635"/>
              <a:gd name="connsiteX1547" fmla="*/ 11753713 w 12192000"/>
              <a:gd name="connsiteY1547" fmla="*/ 1288153 h 2210635"/>
              <a:gd name="connsiteX1548" fmla="*/ 11776580 w 12192000"/>
              <a:gd name="connsiteY1548" fmla="*/ 1318402 h 2210635"/>
              <a:gd name="connsiteX1549" fmla="*/ 11799447 w 12192000"/>
              <a:gd name="connsiteY1549" fmla="*/ 1348651 h 2210635"/>
              <a:gd name="connsiteX1550" fmla="*/ 11765782 w 12192000"/>
              <a:gd name="connsiteY1550" fmla="*/ 1352075 h 2210635"/>
              <a:gd name="connsiteX1551" fmla="*/ 11732751 w 12192000"/>
              <a:gd name="connsiteY1551" fmla="*/ 1355500 h 2210635"/>
              <a:gd name="connsiteX1552" fmla="*/ 11699721 w 12192000"/>
              <a:gd name="connsiteY1552" fmla="*/ 1358924 h 2210635"/>
              <a:gd name="connsiteX1553" fmla="*/ 11666056 w 12192000"/>
              <a:gd name="connsiteY1553" fmla="*/ 1361778 h 2210635"/>
              <a:gd name="connsiteX1554" fmla="*/ 11632390 w 12192000"/>
              <a:gd name="connsiteY1554" fmla="*/ 1365202 h 2210635"/>
              <a:gd name="connsiteX1555" fmla="*/ 11599995 w 12192000"/>
              <a:gd name="connsiteY1555" fmla="*/ 1367485 h 2210635"/>
              <a:gd name="connsiteX1556" fmla="*/ 11566329 w 12192000"/>
              <a:gd name="connsiteY1556" fmla="*/ 1369768 h 2210635"/>
              <a:gd name="connsiteX1557" fmla="*/ 11532664 w 12192000"/>
              <a:gd name="connsiteY1557" fmla="*/ 1372622 h 2210635"/>
              <a:gd name="connsiteX1558" fmla="*/ 11532664 w 12192000"/>
              <a:gd name="connsiteY1558" fmla="*/ 1571809 h 2210635"/>
              <a:gd name="connsiteX1559" fmla="*/ 11580304 w 12192000"/>
              <a:gd name="connsiteY1559" fmla="*/ 1559823 h 2210635"/>
              <a:gd name="connsiteX1560" fmla="*/ 11627309 w 12192000"/>
              <a:gd name="connsiteY1560" fmla="*/ 1547838 h 2210635"/>
              <a:gd name="connsiteX1561" fmla="*/ 11674313 w 12192000"/>
              <a:gd name="connsiteY1561" fmla="*/ 1535282 h 2210635"/>
              <a:gd name="connsiteX1562" fmla="*/ 11721953 w 12192000"/>
              <a:gd name="connsiteY1562" fmla="*/ 1523296 h 2210635"/>
              <a:gd name="connsiteX1563" fmla="*/ 11768958 w 12192000"/>
              <a:gd name="connsiteY1563" fmla="*/ 1509598 h 2210635"/>
              <a:gd name="connsiteX1564" fmla="*/ 11815327 w 12192000"/>
              <a:gd name="connsiteY1564" fmla="*/ 1496472 h 2210635"/>
              <a:gd name="connsiteX1565" fmla="*/ 11862967 w 12192000"/>
              <a:gd name="connsiteY1565" fmla="*/ 1482774 h 2210635"/>
              <a:gd name="connsiteX1566" fmla="*/ 11909972 w 12192000"/>
              <a:gd name="connsiteY1566" fmla="*/ 1468505 h 2210635"/>
              <a:gd name="connsiteX1567" fmla="*/ 11909972 w 12192000"/>
              <a:gd name="connsiteY1567" fmla="*/ 1391456 h 2210635"/>
              <a:gd name="connsiteX1568" fmla="*/ 11885199 w 12192000"/>
              <a:gd name="connsiteY1568" fmla="*/ 1403441 h 2210635"/>
              <a:gd name="connsiteX1569" fmla="*/ 11859791 w 12192000"/>
              <a:gd name="connsiteY1569" fmla="*/ 1415427 h 2210635"/>
              <a:gd name="connsiteX1570" fmla="*/ 11834383 w 12192000"/>
              <a:gd name="connsiteY1570" fmla="*/ 1427412 h 2210635"/>
              <a:gd name="connsiteX1571" fmla="*/ 11808975 w 12192000"/>
              <a:gd name="connsiteY1571" fmla="*/ 1438827 h 2210635"/>
              <a:gd name="connsiteX1572" fmla="*/ 11817868 w 12192000"/>
              <a:gd name="connsiteY1572" fmla="*/ 1422847 h 2210635"/>
              <a:gd name="connsiteX1573" fmla="*/ 11826126 w 12192000"/>
              <a:gd name="connsiteY1573" fmla="*/ 1406295 h 2210635"/>
              <a:gd name="connsiteX1574" fmla="*/ 11835654 w 12192000"/>
              <a:gd name="connsiteY1574" fmla="*/ 1389744 h 2210635"/>
              <a:gd name="connsiteX1575" fmla="*/ 11843911 w 12192000"/>
              <a:gd name="connsiteY1575" fmla="*/ 1373192 h 2210635"/>
              <a:gd name="connsiteX1576" fmla="*/ 11852169 w 12192000"/>
              <a:gd name="connsiteY1576" fmla="*/ 1356641 h 2210635"/>
              <a:gd name="connsiteX1577" fmla="*/ 11861062 w 12192000"/>
              <a:gd name="connsiteY1577" fmla="*/ 1340090 h 2210635"/>
              <a:gd name="connsiteX1578" fmla="*/ 11869954 w 12192000"/>
              <a:gd name="connsiteY1578" fmla="*/ 1324109 h 2210635"/>
              <a:gd name="connsiteX1579" fmla="*/ 11878212 w 12192000"/>
              <a:gd name="connsiteY1579" fmla="*/ 1307558 h 2210635"/>
              <a:gd name="connsiteX1580" fmla="*/ 11867414 w 12192000"/>
              <a:gd name="connsiteY1580" fmla="*/ 1312694 h 2210635"/>
              <a:gd name="connsiteX1581" fmla="*/ 11856615 w 12192000"/>
              <a:gd name="connsiteY1581" fmla="*/ 1317831 h 2210635"/>
              <a:gd name="connsiteX1582" fmla="*/ 11845817 w 12192000"/>
              <a:gd name="connsiteY1582" fmla="*/ 1322397 h 2210635"/>
              <a:gd name="connsiteX1583" fmla="*/ 11835654 w 12192000"/>
              <a:gd name="connsiteY1583" fmla="*/ 1328104 h 2210635"/>
              <a:gd name="connsiteX1584" fmla="*/ 11843276 w 12192000"/>
              <a:gd name="connsiteY1584" fmla="*/ 1312694 h 2210635"/>
              <a:gd name="connsiteX1585" fmla="*/ 11850898 w 12192000"/>
              <a:gd name="connsiteY1585" fmla="*/ 1298426 h 2210635"/>
              <a:gd name="connsiteX1586" fmla="*/ 11859156 w 12192000"/>
              <a:gd name="connsiteY1586" fmla="*/ 1283587 h 2210635"/>
              <a:gd name="connsiteX1587" fmla="*/ 11866778 w 12192000"/>
              <a:gd name="connsiteY1587" fmla="*/ 1268748 h 2210635"/>
              <a:gd name="connsiteX1588" fmla="*/ 11874401 w 12192000"/>
              <a:gd name="connsiteY1588" fmla="*/ 1253908 h 2210635"/>
              <a:gd name="connsiteX1589" fmla="*/ 11882023 w 12192000"/>
              <a:gd name="connsiteY1589" fmla="*/ 1239069 h 2210635"/>
              <a:gd name="connsiteX1590" fmla="*/ 11889646 w 12192000"/>
              <a:gd name="connsiteY1590" fmla="*/ 1224801 h 2210635"/>
              <a:gd name="connsiteX1591" fmla="*/ 11897903 w 12192000"/>
              <a:gd name="connsiteY1591" fmla="*/ 1209391 h 2210635"/>
              <a:gd name="connsiteX1592" fmla="*/ 11890916 w 12192000"/>
              <a:gd name="connsiteY1592" fmla="*/ 1212815 h 2210635"/>
              <a:gd name="connsiteX1593" fmla="*/ 11883929 w 12192000"/>
              <a:gd name="connsiteY1593" fmla="*/ 1215669 h 2210635"/>
              <a:gd name="connsiteX1594" fmla="*/ 11877577 w 12192000"/>
              <a:gd name="connsiteY1594" fmla="*/ 1219094 h 2210635"/>
              <a:gd name="connsiteX1595" fmla="*/ 11870590 w 12192000"/>
              <a:gd name="connsiteY1595" fmla="*/ 1222518 h 2210635"/>
              <a:gd name="connsiteX1596" fmla="*/ 11878847 w 12192000"/>
              <a:gd name="connsiteY1596" fmla="*/ 1205967 h 2210635"/>
              <a:gd name="connsiteX1597" fmla="*/ 11887105 w 12192000"/>
              <a:gd name="connsiteY1597" fmla="*/ 1190557 h 2210635"/>
              <a:gd name="connsiteX1598" fmla="*/ 11896633 w 12192000"/>
              <a:gd name="connsiteY1598" fmla="*/ 1174005 h 2210635"/>
              <a:gd name="connsiteX1599" fmla="*/ 11904890 w 12192000"/>
              <a:gd name="connsiteY1599" fmla="*/ 1157454 h 2210635"/>
              <a:gd name="connsiteX1600" fmla="*/ 11913148 w 12192000"/>
              <a:gd name="connsiteY1600" fmla="*/ 1142044 h 2210635"/>
              <a:gd name="connsiteX1601" fmla="*/ 11921405 w 12192000"/>
              <a:gd name="connsiteY1601" fmla="*/ 1125493 h 2210635"/>
              <a:gd name="connsiteX1602" fmla="*/ 11929663 w 12192000"/>
              <a:gd name="connsiteY1602" fmla="*/ 1108941 h 2210635"/>
              <a:gd name="connsiteX1603" fmla="*/ 11938556 w 12192000"/>
              <a:gd name="connsiteY1603" fmla="*/ 1093532 h 2210635"/>
              <a:gd name="connsiteX1604" fmla="*/ 11955071 w 12192000"/>
              <a:gd name="connsiteY1604" fmla="*/ 1115220 h 2210635"/>
              <a:gd name="connsiteX1605" fmla="*/ 11972857 w 12192000"/>
              <a:gd name="connsiteY1605" fmla="*/ 1136907 h 2210635"/>
              <a:gd name="connsiteX1606" fmla="*/ 11989372 w 12192000"/>
              <a:gd name="connsiteY1606" fmla="*/ 1159166 h 2210635"/>
              <a:gd name="connsiteX1607" fmla="*/ 12005887 w 12192000"/>
              <a:gd name="connsiteY1607" fmla="*/ 1180283 h 2210635"/>
              <a:gd name="connsiteX1608" fmla="*/ 11998900 w 12192000"/>
              <a:gd name="connsiteY1608" fmla="*/ 1181425 h 2210635"/>
              <a:gd name="connsiteX1609" fmla="*/ 11992548 w 12192000"/>
              <a:gd name="connsiteY1609" fmla="*/ 1182566 h 2210635"/>
              <a:gd name="connsiteX1610" fmla="*/ 11985560 w 12192000"/>
              <a:gd name="connsiteY1610" fmla="*/ 1183708 h 2210635"/>
              <a:gd name="connsiteX1611" fmla="*/ 11979209 w 12192000"/>
              <a:gd name="connsiteY1611" fmla="*/ 1184279 h 2210635"/>
              <a:gd name="connsiteX1612" fmla="*/ 11994453 w 12192000"/>
              <a:gd name="connsiteY1612" fmla="*/ 1204254 h 2210635"/>
              <a:gd name="connsiteX1613" fmla="*/ 12009698 w 12192000"/>
              <a:gd name="connsiteY1613" fmla="*/ 1224230 h 2210635"/>
              <a:gd name="connsiteX1614" fmla="*/ 12025578 w 12192000"/>
              <a:gd name="connsiteY1614" fmla="*/ 1243635 h 2210635"/>
              <a:gd name="connsiteX1615" fmla="*/ 12040823 w 12192000"/>
              <a:gd name="connsiteY1615" fmla="*/ 1264182 h 2210635"/>
              <a:gd name="connsiteX1616" fmla="*/ 12030660 w 12192000"/>
              <a:gd name="connsiteY1616" fmla="*/ 1265894 h 2210635"/>
              <a:gd name="connsiteX1617" fmla="*/ 12019861 w 12192000"/>
              <a:gd name="connsiteY1617" fmla="*/ 1267035 h 2210635"/>
              <a:gd name="connsiteX1618" fmla="*/ 12009063 w 12192000"/>
              <a:gd name="connsiteY1618" fmla="*/ 1269318 h 2210635"/>
              <a:gd name="connsiteX1619" fmla="*/ 11998264 w 12192000"/>
              <a:gd name="connsiteY1619" fmla="*/ 1270460 h 2210635"/>
              <a:gd name="connsiteX1620" fmla="*/ 12015415 w 12192000"/>
              <a:gd name="connsiteY1620" fmla="*/ 1292719 h 2210635"/>
              <a:gd name="connsiteX1621" fmla="*/ 12032565 w 12192000"/>
              <a:gd name="connsiteY1621" fmla="*/ 1314977 h 2210635"/>
              <a:gd name="connsiteX1622" fmla="*/ 12050351 w 12192000"/>
              <a:gd name="connsiteY1622" fmla="*/ 1336665 h 2210635"/>
              <a:gd name="connsiteX1623" fmla="*/ 12067501 w 12192000"/>
              <a:gd name="connsiteY1623" fmla="*/ 1358924 h 2210635"/>
              <a:gd name="connsiteX1624" fmla="*/ 12042728 w 12192000"/>
              <a:gd name="connsiteY1624" fmla="*/ 1362919 h 2210635"/>
              <a:gd name="connsiteX1625" fmla="*/ 12016685 w 12192000"/>
              <a:gd name="connsiteY1625" fmla="*/ 1366914 h 2210635"/>
              <a:gd name="connsiteX1626" fmla="*/ 11991277 w 12192000"/>
              <a:gd name="connsiteY1626" fmla="*/ 1370339 h 2210635"/>
              <a:gd name="connsiteX1627" fmla="*/ 11966505 w 12192000"/>
              <a:gd name="connsiteY1627" fmla="*/ 1373763 h 2210635"/>
              <a:gd name="connsiteX1628" fmla="*/ 11966505 w 12192000"/>
              <a:gd name="connsiteY1628" fmla="*/ 1450242 h 2210635"/>
              <a:gd name="connsiteX1629" fmla="*/ 11994453 w 12192000"/>
              <a:gd name="connsiteY1629" fmla="*/ 1441681 h 2210635"/>
              <a:gd name="connsiteX1630" fmla="*/ 12023037 w 12192000"/>
              <a:gd name="connsiteY1630" fmla="*/ 1432549 h 2210635"/>
              <a:gd name="connsiteX1631" fmla="*/ 12050986 w 12192000"/>
              <a:gd name="connsiteY1631" fmla="*/ 1423988 h 2210635"/>
              <a:gd name="connsiteX1632" fmla="*/ 12078935 w 12192000"/>
              <a:gd name="connsiteY1632" fmla="*/ 1414285 h 2210635"/>
              <a:gd name="connsiteX1633" fmla="*/ 12107519 w 12192000"/>
              <a:gd name="connsiteY1633" fmla="*/ 1404583 h 2210635"/>
              <a:gd name="connsiteX1634" fmla="*/ 12135467 w 12192000"/>
              <a:gd name="connsiteY1634" fmla="*/ 1394880 h 2210635"/>
              <a:gd name="connsiteX1635" fmla="*/ 12164051 w 12192000"/>
              <a:gd name="connsiteY1635" fmla="*/ 1385749 h 2210635"/>
              <a:gd name="connsiteX1636" fmla="*/ 12192000 w 12192000"/>
              <a:gd name="connsiteY1636" fmla="*/ 1376046 h 2210635"/>
              <a:gd name="connsiteX1637" fmla="*/ 12192000 w 12192000"/>
              <a:gd name="connsiteY1637" fmla="*/ 1836631 h 2210635"/>
              <a:gd name="connsiteX1638" fmla="*/ 12192000 w 12192000"/>
              <a:gd name="connsiteY1638" fmla="*/ 2210635 h 2210635"/>
              <a:gd name="connsiteX1639" fmla="*/ 0 w 12192000"/>
              <a:gd name="connsiteY1639" fmla="*/ 2210635 h 2210635"/>
              <a:gd name="connsiteX1640" fmla="*/ 0 w 12192000"/>
              <a:gd name="connsiteY1640" fmla="*/ 2198478 h 2210635"/>
              <a:gd name="connsiteX1641" fmla="*/ 0 w 12192000"/>
              <a:gd name="connsiteY1641" fmla="*/ 2177360 h 2210635"/>
              <a:gd name="connsiteX1642" fmla="*/ 0 w 12192000"/>
              <a:gd name="connsiteY1642" fmla="*/ 2155672 h 2210635"/>
              <a:gd name="connsiteX1643" fmla="*/ 0 w 12192000"/>
              <a:gd name="connsiteY1643" fmla="*/ 2135126 h 2210635"/>
              <a:gd name="connsiteX1644" fmla="*/ 0 w 12192000"/>
              <a:gd name="connsiteY1644" fmla="*/ 2114008 h 2210635"/>
              <a:gd name="connsiteX1645" fmla="*/ 0 w 12192000"/>
              <a:gd name="connsiteY1645" fmla="*/ 2092891 h 2210635"/>
              <a:gd name="connsiteX1646" fmla="*/ 0 w 12192000"/>
              <a:gd name="connsiteY1646" fmla="*/ 2071774 h 2210635"/>
              <a:gd name="connsiteX1647" fmla="*/ 0 w 12192000"/>
              <a:gd name="connsiteY1647" fmla="*/ 2050657 h 2210635"/>
              <a:gd name="connsiteX1648" fmla="*/ 0 w 12192000"/>
              <a:gd name="connsiteY1648" fmla="*/ 2029540 h 2210635"/>
              <a:gd name="connsiteX1649" fmla="*/ 0 w 12192000"/>
              <a:gd name="connsiteY1649" fmla="*/ 2008993 h 2210635"/>
              <a:gd name="connsiteX1650" fmla="*/ 0 w 12192000"/>
              <a:gd name="connsiteY1650" fmla="*/ 1987876 h 2210635"/>
              <a:gd name="connsiteX1651" fmla="*/ 0 w 12192000"/>
              <a:gd name="connsiteY1651" fmla="*/ 1966188 h 2210635"/>
              <a:gd name="connsiteX1652" fmla="*/ 0 w 12192000"/>
              <a:gd name="connsiteY1652" fmla="*/ 1945071 h 2210635"/>
              <a:gd name="connsiteX1653" fmla="*/ 0 w 12192000"/>
              <a:gd name="connsiteY1653" fmla="*/ 1923953 h 2210635"/>
              <a:gd name="connsiteX1654" fmla="*/ 0 w 12192000"/>
              <a:gd name="connsiteY1654" fmla="*/ 1902836 h 2210635"/>
              <a:gd name="connsiteX1655" fmla="*/ 0 w 12192000"/>
              <a:gd name="connsiteY1655" fmla="*/ 1882289 h 2210635"/>
              <a:gd name="connsiteX1656" fmla="*/ 0 w 12192000"/>
              <a:gd name="connsiteY1656" fmla="*/ 1861172 h 2210635"/>
              <a:gd name="connsiteX1657" fmla="*/ 0 w 12192000"/>
              <a:gd name="connsiteY1657" fmla="*/ 1840055 h 2210635"/>
              <a:gd name="connsiteX1658" fmla="*/ 0 w 12192000"/>
              <a:gd name="connsiteY1658" fmla="*/ 1836631 h 2210635"/>
              <a:gd name="connsiteX1659" fmla="*/ 0 w 12192000"/>
              <a:gd name="connsiteY1659" fmla="*/ 1818367 h 2210635"/>
              <a:gd name="connsiteX1660" fmla="*/ 0 w 12192000"/>
              <a:gd name="connsiteY1660" fmla="*/ 1797250 h 2210635"/>
              <a:gd name="connsiteX1661" fmla="*/ 0 w 12192000"/>
              <a:gd name="connsiteY1661" fmla="*/ 1776132 h 2210635"/>
              <a:gd name="connsiteX1662" fmla="*/ 0 w 12192000"/>
              <a:gd name="connsiteY1662" fmla="*/ 1755586 h 2210635"/>
              <a:gd name="connsiteX1663" fmla="*/ 0 w 12192000"/>
              <a:gd name="connsiteY1663" fmla="*/ 1734469 h 2210635"/>
              <a:gd name="connsiteX1664" fmla="*/ 0 w 12192000"/>
              <a:gd name="connsiteY1664" fmla="*/ 1713351 h 2210635"/>
              <a:gd name="connsiteX1665" fmla="*/ 0 w 12192000"/>
              <a:gd name="connsiteY1665" fmla="*/ 1692234 h 2210635"/>
              <a:gd name="connsiteX1666" fmla="*/ 0 w 12192000"/>
              <a:gd name="connsiteY1666" fmla="*/ 1670546 h 2210635"/>
              <a:gd name="connsiteX1667" fmla="*/ 0 w 12192000"/>
              <a:gd name="connsiteY1667" fmla="*/ 1649429 h 2210635"/>
              <a:gd name="connsiteX1668" fmla="*/ 0 w 12192000"/>
              <a:gd name="connsiteY1668" fmla="*/ 1628882 h 2210635"/>
              <a:gd name="connsiteX1669" fmla="*/ 0 w 12192000"/>
              <a:gd name="connsiteY1669" fmla="*/ 1607765 h 2210635"/>
              <a:gd name="connsiteX1670" fmla="*/ 0 w 12192000"/>
              <a:gd name="connsiteY1670" fmla="*/ 1586648 h 2210635"/>
              <a:gd name="connsiteX1671" fmla="*/ 0 w 12192000"/>
              <a:gd name="connsiteY1671" fmla="*/ 1565531 h 2210635"/>
              <a:gd name="connsiteX1672" fmla="*/ 0 w 12192000"/>
              <a:gd name="connsiteY1672" fmla="*/ 1544413 h 2210635"/>
              <a:gd name="connsiteX1673" fmla="*/ 0 w 12192000"/>
              <a:gd name="connsiteY1673" fmla="*/ 1523296 h 2210635"/>
              <a:gd name="connsiteX1674" fmla="*/ 0 w 12192000"/>
              <a:gd name="connsiteY1674" fmla="*/ 1502750 h 2210635"/>
              <a:gd name="connsiteX1675" fmla="*/ 0 w 12192000"/>
              <a:gd name="connsiteY1675" fmla="*/ 1481062 h 2210635"/>
              <a:gd name="connsiteX1676" fmla="*/ 0 w 12192000"/>
              <a:gd name="connsiteY1676" fmla="*/ 1459944 h 2210635"/>
              <a:gd name="connsiteX1677" fmla="*/ 0 w 12192000"/>
              <a:gd name="connsiteY1677" fmla="*/ 1438827 h 2210635"/>
              <a:gd name="connsiteX1678" fmla="*/ 0 w 12192000"/>
              <a:gd name="connsiteY1678" fmla="*/ 1417710 h 2210635"/>
              <a:gd name="connsiteX1679" fmla="*/ 0 w 12192000"/>
              <a:gd name="connsiteY1679" fmla="*/ 1396593 h 2210635"/>
              <a:gd name="connsiteX1680" fmla="*/ 0 w 12192000"/>
              <a:gd name="connsiteY1680" fmla="*/ 1376046 h 2210635"/>
              <a:gd name="connsiteX1681" fmla="*/ 56533 w 12192000"/>
              <a:gd name="connsiteY1681" fmla="*/ 1356070 h 2210635"/>
              <a:gd name="connsiteX1682" fmla="*/ 113066 w 12192000"/>
              <a:gd name="connsiteY1682" fmla="*/ 1336665 h 2210635"/>
              <a:gd name="connsiteX1683" fmla="*/ 170233 w 12192000"/>
              <a:gd name="connsiteY1683" fmla="*/ 1318402 h 2210635"/>
              <a:gd name="connsiteX1684" fmla="*/ 226131 w 12192000"/>
              <a:gd name="connsiteY1684" fmla="*/ 1300138 h 2210635"/>
              <a:gd name="connsiteX1685" fmla="*/ 282664 w 12192000"/>
              <a:gd name="connsiteY1685" fmla="*/ 1283016 h 2210635"/>
              <a:gd name="connsiteX1686" fmla="*/ 339196 w 12192000"/>
              <a:gd name="connsiteY1686" fmla="*/ 1265894 h 2210635"/>
              <a:gd name="connsiteX1687" fmla="*/ 395729 w 12192000"/>
              <a:gd name="connsiteY1687" fmla="*/ 1249343 h 2210635"/>
              <a:gd name="connsiteX1688" fmla="*/ 452897 w 12192000"/>
              <a:gd name="connsiteY1688" fmla="*/ 1233362 h 2210635"/>
              <a:gd name="connsiteX1689" fmla="*/ 508794 w 12192000"/>
              <a:gd name="connsiteY1689" fmla="*/ 1217952 h 2210635"/>
              <a:gd name="connsiteX1690" fmla="*/ 565327 w 12192000"/>
              <a:gd name="connsiteY1690" fmla="*/ 1202542 h 2210635"/>
              <a:gd name="connsiteX1691" fmla="*/ 621860 w 12192000"/>
              <a:gd name="connsiteY1691" fmla="*/ 1188274 h 2210635"/>
              <a:gd name="connsiteX1692" fmla="*/ 679027 w 12192000"/>
              <a:gd name="connsiteY1692" fmla="*/ 1174576 h 2210635"/>
              <a:gd name="connsiteX1693" fmla="*/ 735560 w 12192000"/>
              <a:gd name="connsiteY1693" fmla="*/ 1160878 h 2210635"/>
              <a:gd name="connsiteX1694" fmla="*/ 791458 w 12192000"/>
              <a:gd name="connsiteY1694" fmla="*/ 1148322 h 2210635"/>
              <a:gd name="connsiteX1695" fmla="*/ 847990 w 12192000"/>
              <a:gd name="connsiteY1695" fmla="*/ 1135766 h 2210635"/>
              <a:gd name="connsiteX1696" fmla="*/ 904523 w 12192000"/>
              <a:gd name="connsiteY1696" fmla="*/ 1124351 h 2210635"/>
              <a:gd name="connsiteX1697" fmla="*/ 904523 w 12192000"/>
              <a:gd name="connsiteY1697" fmla="*/ 924594 h 2210635"/>
              <a:gd name="connsiteX1698" fmla="*/ 871492 w 12192000"/>
              <a:gd name="connsiteY1698" fmla="*/ 937150 h 2210635"/>
              <a:gd name="connsiteX1699" fmla="*/ 838462 w 12192000"/>
              <a:gd name="connsiteY1699" fmla="*/ 950277 h 2210635"/>
              <a:gd name="connsiteX1700" fmla="*/ 804797 w 12192000"/>
              <a:gd name="connsiteY1700" fmla="*/ 963404 h 2210635"/>
              <a:gd name="connsiteX1701" fmla="*/ 771766 w 12192000"/>
              <a:gd name="connsiteY1701" fmla="*/ 977101 h 2210635"/>
              <a:gd name="connsiteX1702" fmla="*/ 738101 w 12192000"/>
              <a:gd name="connsiteY1702" fmla="*/ 990228 h 2210635"/>
              <a:gd name="connsiteX1703" fmla="*/ 705071 w 12192000"/>
              <a:gd name="connsiteY1703" fmla="*/ 1003926 h 2210635"/>
              <a:gd name="connsiteX1704" fmla="*/ 672040 w 12192000"/>
              <a:gd name="connsiteY1704" fmla="*/ 1018194 h 2210635"/>
              <a:gd name="connsiteX1705" fmla="*/ 638375 w 12192000"/>
              <a:gd name="connsiteY1705" fmla="*/ 1031892 h 2210635"/>
              <a:gd name="connsiteX1706" fmla="*/ 661242 w 12192000"/>
              <a:gd name="connsiteY1706" fmla="*/ 989087 h 2210635"/>
              <a:gd name="connsiteX1707" fmla="*/ 684109 w 12192000"/>
              <a:gd name="connsiteY1707" fmla="*/ 947423 h 2210635"/>
              <a:gd name="connsiteX1708" fmla="*/ 706976 w 12192000"/>
              <a:gd name="connsiteY1708" fmla="*/ 905188 h 2210635"/>
              <a:gd name="connsiteX1709" fmla="*/ 729843 w 12192000"/>
              <a:gd name="connsiteY1709" fmla="*/ 863525 h 2210635"/>
              <a:gd name="connsiteX1710" fmla="*/ 752710 w 12192000"/>
              <a:gd name="connsiteY1710" fmla="*/ 821861 h 2210635"/>
              <a:gd name="connsiteX1711" fmla="*/ 775578 w 12192000"/>
              <a:gd name="connsiteY1711" fmla="*/ 779056 h 2210635"/>
              <a:gd name="connsiteX1712" fmla="*/ 798445 w 12192000"/>
              <a:gd name="connsiteY1712" fmla="*/ 737392 h 2210635"/>
              <a:gd name="connsiteX1713" fmla="*/ 821312 w 12192000"/>
              <a:gd name="connsiteY1713" fmla="*/ 695728 h 2210635"/>
              <a:gd name="connsiteX1714" fmla="*/ 793363 w 12192000"/>
              <a:gd name="connsiteY1714" fmla="*/ 707714 h 2210635"/>
              <a:gd name="connsiteX1715" fmla="*/ 764144 w 12192000"/>
              <a:gd name="connsiteY1715" fmla="*/ 718558 h 2210635"/>
              <a:gd name="connsiteX1716" fmla="*/ 736195 w 12192000"/>
              <a:gd name="connsiteY1716" fmla="*/ 729972 h 2210635"/>
              <a:gd name="connsiteX1717" fmla="*/ 707611 w 12192000"/>
              <a:gd name="connsiteY1717" fmla="*/ 741387 h 2210635"/>
              <a:gd name="connsiteX1718" fmla="*/ 728573 w 12192000"/>
              <a:gd name="connsiteY1718" fmla="*/ 704289 h 2210635"/>
              <a:gd name="connsiteX1719" fmla="*/ 748899 w 12192000"/>
              <a:gd name="connsiteY1719" fmla="*/ 666621 h 2210635"/>
              <a:gd name="connsiteX1720" fmla="*/ 769861 w 12192000"/>
              <a:gd name="connsiteY1720" fmla="*/ 628952 h 2210635"/>
              <a:gd name="connsiteX1721" fmla="*/ 790187 w 12192000"/>
              <a:gd name="connsiteY1721" fmla="*/ 591854 h 2210635"/>
              <a:gd name="connsiteX1722" fmla="*/ 809878 w 12192000"/>
              <a:gd name="connsiteY1722" fmla="*/ 554185 h 2210635"/>
              <a:gd name="connsiteX1723" fmla="*/ 830840 w 12192000"/>
              <a:gd name="connsiteY1723" fmla="*/ 517088 h 2210635"/>
              <a:gd name="connsiteX1724" fmla="*/ 851166 w 12192000"/>
              <a:gd name="connsiteY1724" fmla="*/ 479419 h 2210635"/>
              <a:gd name="connsiteX1725" fmla="*/ 871492 w 12192000"/>
              <a:gd name="connsiteY1725" fmla="*/ 442892 h 2210635"/>
              <a:gd name="connsiteX1726" fmla="*/ 854342 w 12192000"/>
              <a:gd name="connsiteY1726" fmla="*/ 449741 h 2210635"/>
              <a:gd name="connsiteX1727" fmla="*/ 835922 w 12192000"/>
              <a:gd name="connsiteY1727" fmla="*/ 456590 h 2210635"/>
              <a:gd name="connsiteX1728" fmla="*/ 818136 w 12192000"/>
              <a:gd name="connsiteY1728" fmla="*/ 463438 h 2210635"/>
              <a:gd name="connsiteX1729" fmla="*/ 800986 w 12192000"/>
              <a:gd name="connsiteY1729" fmla="*/ 470858 h 2210635"/>
              <a:gd name="connsiteX1730" fmla="*/ 823218 w 12192000"/>
              <a:gd name="connsiteY1730" fmla="*/ 429765 h 2210635"/>
              <a:gd name="connsiteX1731" fmla="*/ 844814 w 12192000"/>
              <a:gd name="connsiteY1731" fmla="*/ 389243 h 2210635"/>
              <a:gd name="connsiteX1732" fmla="*/ 867046 w 12192000"/>
              <a:gd name="connsiteY1732" fmla="*/ 348150 h 2210635"/>
              <a:gd name="connsiteX1733" fmla="*/ 889913 w 12192000"/>
              <a:gd name="connsiteY1733" fmla="*/ 307627 h 2210635"/>
              <a:gd name="connsiteX1734" fmla="*/ 912145 w 12192000"/>
              <a:gd name="connsiteY1734" fmla="*/ 267676 h 2210635"/>
              <a:gd name="connsiteX1735" fmla="*/ 934377 w 12192000"/>
              <a:gd name="connsiteY1735" fmla="*/ 227153 h 2210635"/>
              <a:gd name="connsiteX1736" fmla="*/ 956609 w 12192000"/>
              <a:gd name="connsiteY1736" fmla="*/ 186631 h 2210635"/>
              <a:gd name="connsiteX1737" fmla="*/ 979476 w 12192000"/>
              <a:gd name="connsiteY1737" fmla="*/ 146680 h 2210635"/>
              <a:gd name="connsiteX1738" fmla="*/ 1001073 w 12192000"/>
              <a:gd name="connsiteY1738" fmla="*/ 178070 h 2210635"/>
              <a:gd name="connsiteX1739" fmla="*/ 1023305 w 12192000"/>
              <a:gd name="connsiteY1739" fmla="*/ 209461 h 2210635"/>
              <a:gd name="connsiteX1740" fmla="*/ 1046172 w 12192000"/>
              <a:gd name="connsiteY1740" fmla="*/ 241422 h 2210635"/>
              <a:gd name="connsiteX1741" fmla="*/ 1068404 w 12192000"/>
              <a:gd name="connsiteY1741" fmla="*/ 272812 h 2210635"/>
              <a:gd name="connsiteX1742" fmla="*/ 1090636 w 12192000"/>
              <a:gd name="connsiteY1742" fmla="*/ 304203 h 2210635"/>
              <a:gd name="connsiteX1743" fmla="*/ 1112233 w 12192000"/>
              <a:gd name="connsiteY1743" fmla="*/ 336735 h 2210635"/>
              <a:gd name="connsiteX1744" fmla="*/ 1135100 w 12192000"/>
              <a:gd name="connsiteY1744" fmla="*/ 368125 h 2210635"/>
              <a:gd name="connsiteX1745" fmla="*/ 1157332 w 12192000"/>
              <a:gd name="connsiteY1745" fmla="*/ 400087 h 2210635"/>
              <a:gd name="connsiteX1746" fmla="*/ 1140182 w 12192000"/>
              <a:gd name="connsiteY1746" fmla="*/ 400087 h 2210635"/>
              <a:gd name="connsiteX1747" fmla="*/ 1121761 w 12192000"/>
              <a:gd name="connsiteY1747" fmla="*/ 400087 h 2210635"/>
              <a:gd name="connsiteX1748" fmla="*/ 1103975 w 12192000"/>
              <a:gd name="connsiteY1748" fmla="*/ 400087 h 2210635"/>
              <a:gd name="connsiteX1749" fmla="*/ 1086825 w 12192000"/>
              <a:gd name="connsiteY1749" fmla="*/ 400087 h 2210635"/>
              <a:gd name="connsiteX1750" fmla="*/ 1106516 w 12192000"/>
              <a:gd name="connsiteY1750" fmla="*/ 429765 h 2210635"/>
              <a:gd name="connsiteX1751" fmla="*/ 1126842 w 12192000"/>
              <a:gd name="connsiteY1751" fmla="*/ 458302 h 2210635"/>
              <a:gd name="connsiteX1752" fmla="*/ 1147804 w 12192000"/>
              <a:gd name="connsiteY1752" fmla="*/ 487980 h 2210635"/>
              <a:gd name="connsiteX1753" fmla="*/ 1168130 w 12192000"/>
              <a:gd name="connsiteY1753" fmla="*/ 517088 h 2210635"/>
              <a:gd name="connsiteX1754" fmla="*/ 1188457 w 12192000"/>
              <a:gd name="connsiteY1754" fmla="*/ 546766 h 2210635"/>
              <a:gd name="connsiteX1755" fmla="*/ 1209418 w 12192000"/>
              <a:gd name="connsiteY1755" fmla="*/ 575873 h 2210635"/>
              <a:gd name="connsiteX1756" fmla="*/ 1229744 w 12192000"/>
              <a:gd name="connsiteY1756" fmla="*/ 605552 h 2210635"/>
              <a:gd name="connsiteX1757" fmla="*/ 1249436 w 12192000"/>
              <a:gd name="connsiteY1757" fmla="*/ 634659 h 2210635"/>
              <a:gd name="connsiteX1758" fmla="*/ 1221487 w 12192000"/>
              <a:gd name="connsiteY1758" fmla="*/ 634659 h 2210635"/>
              <a:gd name="connsiteX1759" fmla="*/ 1193538 w 12192000"/>
              <a:gd name="connsiteY1759" fmla="*/ 634089 h 2210635"/>
              <a:gd name="connsiteX1760" fmla="*/ 1164954 w 12192000"/>
              <a:gd name="connsiteY1760" fmla="*/ 634089 h 2210635"/>
              <a:gd name="connsiteX1761" fmla="*/ 1137006 w 12192000"/>
              <a:gd name="connsiteY1761" fmla="*/ 634089 h 2210635"/>
              <a:gd name="connsiteX1762" fmla="*/ 1159873 w 12192000"/>
              <a:gd name="connsiteY1762" fmla="*/ 667191 h 2210635"/>
              <a:gd name="connsiteX1763" fmla="*/ 1182740 w 12192000"/>
              <a:gd name="connsiteY1763" fmla="*/ 699153 h 2210635"/>
              <a:gd name="connsiteX1764" fmla="*/ 1205607 w 12192000"/>
              <a:gd name="connsiteY1764" fmla="*/ 732255 h 2210635"/>
              <a:gd name="connsiteX1765" fmla="*/ 1228474 w 12192000"/>
              <a:gd name="connsiteY1765" fmla="*/ 765358 h 2210635"/>
              <a:gd name="connsiteX1766" fmla="*/ 1251341 w 12192000"/>
              <a:gd name="connsiteY1766" fmla="*/ 798461 h 2210635"/>
              <a:gd name="connsiteX1767" fmla="*/ 1274208 w 12192000"/>
              <a:gd name="connsiteY1767" fmla="*/ 831563 h 2210635"/>
              <a:gd name="connsiteX1768" fmla="*/ 1297076 w 12192000"/>
              <a:gd name="connsiteY1768" fmla="*/ 864095 h 2210635"/>
              <a:gd name="connsiteX1769" fmla="*/ 1319308 w 12192000"/>
              <a:gd name="connsiteY1769" fmla="*/ 897769 h 2210635"/>
              <a:gd name="connsiteX1770" fmla="*/ 1286277 w 12192000"/>
              <a:gd name="connsiteY1770" fmla="*/ 897198 h 2210635"/>
              <a:gd name="connsiteX1771" fmla="*/ 1252612 w 12192000"/>
              <a:gd name="connsiteY1771" fmla="*/ 896057 h 2210635"/>
              <a:gd name="connsiteX1772" fmla="*/ 1218946 w 12192000"/>
              <a:gd name="connsiteY1772" fmla="*/ 895486 h 2210635"/>
              <a:gd name="connsiteX1773" fmla="*/ 1186551 w 12192000"/>
              <a:gd name="connsiteY1773" fmla="*/ 895486 h 2210635"/>
              <a:gd name="connsiteX1774" fmla="*/ 1152886 w 12192000"/>
              <a:gd name="connsiteY1774" fmla="*/ 894915 h 2210635"/>
              <a:gd name="connsiteX1775" fmla="*/ 1119220 w 12192000"/>
              <a:gd name="connsiteY1775" fmla="*/ 894915 h 2210635"/>
              <a:gd name="connsiteX1776" fmla="*/ 1086825 w 12192000"/>
              <a:gd name="connsiteY1776" fmla="*/ 894915 h 2210635"/>
              <a:gd name="connsiteX1777" fmla="*/ 1053159 w 12192000"/>
              <a:gd name="connsiteY1777" fmla="*/ 895486 h 2210635"/>
              <a:gd name="connsiteX1778" fmla="*/ 1053159 w 12192000"/>
              <a:gd name="connsiteY1778" fmla="*/ 1094673 h 2210635"/>
              <a:gd name="connsiteX1779" fmla="*/ 1100164 w 12192000"/>
              <a:gd name="connsiteY1779" fmla="*/ 1086683 h 2210635"/>
              <a:gd name="connsiteX1780" fmla="*/ 1147804 w 12192000"/>
              <a:gd name="connsiteY1780" fmla="*/ 1078122 h 2210635"/>
              <a:gd name="connsiteX1781" fmla="*/ 1194809 w 12192000"/>
              <a:gd name="connsiteY1781" fmla="*/ 1070131 h 2210635"/>
              <a:gd name="connsiteX1782" fmla="*/ 1241813 w 12192000"/>
              <a:gd name="connsiteY1782" fmla="*/ 1062712 h 2210635"/>
              <a:gd name="connsiteX1783" fmla="*/ 1288818 w 12192000"/>
              <a:gd name="connsiteY1783" fmla="*/ 1055292 h 2210635"/>
              <a:gd name="connsiteX1784" fmla="*/ 1335823 w 12192000"/>
              <a:gd name="connsiteY1784" fmla="*/ 1048443 h 2210635"/>
              <a:gd name="connsiteX1785" fmla="*/ 1382827 w 12192000"/>
              <a:gd name="connsiteY1785" fmla="*/ 1041595 h 2210635"/>
              <a:gd name="connsiteX1786" fmla="*/ 1430467 w 12192000"/>
              <a:gd name="connsiteY1786" fmla="*/ 1034746 h 2210635"/>
              <a:gd name="connsiteX1787" fmla="*/ 1430467 w 12192000"/>
              <a:gd name="connsiteY1787" fmla="*/ 957696 h 2210635"/>
              <a:gd name="connsiteX1788" fmla="*/ 1405059 w 12192000"/>
              <a:gd name="connsiteY1788" fmla="*/ 966257 h 2210635"/>
              <a:gd name="connsiteX1789" fmla="*/ 1380287 w 12192000"/>
              <a:gd name="connsiteY1789" fmla="*/ 973677 h 2210635"/>
              <a:gd name="connsiteX1790" fmla="*/ 1354244 w 12192000"/>
              <a:gd name="connsiteY1790" fmla="*/ 981667 h 2210635"/>
              <a:gd name="connsiteX1791" fmla="*/ 1328836 w 12192000"/>
              <a:gd name="connsiteY1791" fmla="*/ 990228 h 2210635"/>
              <a:gd name="connsiteX1792" fmla="*/ 1338363 w 12192000"/>
              <a:gd name="connsiteY1792" fmla="*/ 974818 h 2210635"/>
              <a:gd name="connsiteX1793" fmla="*/ 1346621 w 12192000"/>
              <a:gd name="connsiteY1793" fmla="*/ 959408 h 2210635"/>
              <a:gd name="connsiteX1794" fmla="*/ 1354879 w 12192000"/>
              <a:gd name="connsiteY1794" fmla="*/ 943999 h 2210635"/>
              <a:gd name="connsiteX1795" fmla="*/ 1363771 w 12192000"/>
              <a:gd name="connsiteY1795" fmla="*/ 929159 h 2210635"/>
              <a:gd name="connsiteX1796" fmla="*/ 1372664 w 12192000"/>
              <a:gd name="connsiteY1796" fmla="*/ 914320 h 2210635"/>
              <a:gd name="connsiteX1797" fmla="*/ 1381557 w 12192000"/>
              <a:gd name="connsiteY1797" fmla="*/ 898910 h 2210635"/>
              <a:gd name="connsiteX1798" fmla="*/ 1389815 w 12192000"/>
              <a:gd name="connsiteY1798" fmla="*/ 884071 h 2210635"/>
              <a:gd name="connsiteX1799" fmla="*/ 1398072 w 12192000"/>
              <a:gd name="connsiteY1799" fmla="*/ 868661 h 2210635"/>
              <a:gd name="connsiteX1800" fmla="*/ 1387909 w 12192000"/>
              <a:gd name="connsiteY1800" fmla="*/ 872086 h 2210635"/>
              <a:gd name="connsiteX1801" fmla="*/ 1377111 w 12192000"/>
              <a:gd name="connsiteY1801" fmla="*/ 875510 h 2210635"/>
              <a:gd name="connsiteX1802" fmla="*/ 1366312 w 12192000"/>
              <a:gd name="connsiteY1802" fmla="*/ 878935 h 2210635"/>
              <a:gd name="connsiteX1803" fmla="*/ 1355514 w 12192000"/>
              <a:gd name="connsiteY1803" fmla="*/ 882359 h 2210635"/>
              <a:gd name="connsiteX1804" fmla="*/ 1363136 w 12192000"/>
              <a:gd name="connsiteY1804" fmla="*/ 868661 h 2210635"/>
              <a:gd name="connsiteX1805" fmla="*/ 1370759 w 12192000"/>
              <a:gd name="connsiteY1805" fmla="*/ 854964 h 2210635"/>
              <a:gd name="connsiteX1806" fmla="*/ 1378381 w 12192000"/>
              <a:gd name="connsiteY1806" fmla="*/ 841837 h 2210635"/>
              <a:gd name="connsiteX1807" fmla="*/ 1386639 w 12192000"/>
              <a:gd name="connsiteY1807" fmla="*/ 828139 h 2210635"/>
              <a:gd name="connsiteX1808" fmla="*/ 1394261 w 12192000"/>
              <a:gd name="connsiteY1808" fmla="*/ 814441 h 2210635"/>
              <a:gd name="connsiteX1809" fmla="*/ 1401883 w 12192000"/>
              <a:gd name="connsiteY1809" fmla="*/ 801314 h 2210635"/>
              <a:gd name="connsiteX1810" fmla="*/ 1409506 w 12192000"/>
              <a:gd name="connsiteY1810" fmla="*/ 787617 h 2210635"/>
              <a:gd name="connsiteX1811" fmla="*/ 1417128 w 12192000"/>
              <a:gd name="connsiteY1811" fmla="*/ 773919 h 2210635"/>
              <a:gd name="connsiteX1812" fmla="*/ 1411411 w 12192000"/>
              <a:gd name="connsiteY1812" fmla="*/ 775631 h 2210635"/>
              <a:gd name="connsiteX1813" fmla="*/ 1404424 w 12192000"/>
              <a:gd name="connsiteY1813" fmla="*/ 777914 h 2210635"/>
              <a:gd name="connsiteX1814" fmla="*/ 1397437 w 12192000"/>
              <a:gd name="connsiteY1814" fmla="*/ 780197 h 2210635"/>
              <a:gd name="connsiteX1815" fmla="*/ 1390450 w 12192000"/>
              <a:gd name="connsiteY1815" fmla="*/ 781909 h 2210635"/>
              <a:gd name="connsiteX1816" fmla="*/ 1399342 w 12192000"/>
              <a:gd name="connsiteY1816" fmla="*/ 767641 h 2210635"/>
              <a:gd name="connsiteX1817" fmla="*/ 1407600 w 12192000"/>
              <a:gd name="connsiteY1817" fmla="*/ 752802 h 2210635"/>
              <a:gd name="connsiteX1818" fmla="*/ 1415858 w 12192000"/>
              <a:gd name="connsiteY1818" fmla="*/ 738533 h 2210635"/>
              <a:gd name="connsiteX1819" fmla="*/ 1424115 w 12192000"/>
              <a:gd name="connsiteY1819" fmla="*/ 723123 h 2210635"/>
              <a:gd name="connsiteX1820" fmla="*/ 1433008 w 12192000"/>
              <a:gd name="connsiteY1820" fmla="*/ 708855 h 2210635"/>
              <a:gd name="connsiteX1821" fmla="*/ 1441901 w 12192000"/>
              <a:gd name="connsiteY1821" fmla="*/ 694016 h 2210635"/>
              <a:gd name="connsiteX1822" fmla="*/ 1450158 w 12192000"/>
              <a:gd name="connsiteY1822" fmla="*/ 679177 h 2210635"/>
              <a:gd name="connsiteX1823" fmla="*/ 1458416 w 12192000"/>
              <a:gd name="connsiteY1823" fmla="*/ 664338 h 2210635"/>
              <a:gd name="connsiteX1824" fmla="*/ 1474931 w 12192000"/>
              <a:gd name="connsiteY1824" fmla="*/ 689450 h 2210635"/>
              <a:gd name="connsiteX1825" fmla="*/ 1492082 w 12192000"/>
              <a:gd name="connsiteY1825" fmla="*/ 714562 h 2210635"/>
              <a:gd name="connsiteX1826" fmla="*/ 1509232 w 12192000"/>
              <a:gd name="connsiteY1826" fmla="*/ 739675 h 2210635"/>
              <a:gd name="connsiteX1827" fmla="*/ 1526382 w 12192000"/>
              <a:gd name="connsiteY1827" fmla="*/ 764787 h 2210635"/>
              <a:gd name="connsiteX1828" fmla="*/ 1519395 w 12192000"/>
              <a:gd name="connsiteY1828" fmla="*/ 764217 h 2210635"/>
              <a:gd name="connsiteX1829" fmla="*/ 1512408 w 12192000"/>
              <a:gd name="connsiteY1829" fmla="*/ 764217 h 2210635"/>
              <a:gd name="connsiteX1830" fmla="*/ 1505421 w 12192000"/>
              <a:gd name="connsiteY1830" fmla="*/ 763646 h 2210635"/>
              <a:gd name="connsiteX1831" fmla="*/ 1499069 w 12192000"/>
              <a:gd name="connsiteY1831" fmla="*/ 763646 h 2210635"/>
              <a:gd name="connsiteX1832" fmla="*/ 1514949 w 12192000"/>
              <a:gd name="connsiteY1832" fmla="*/ 785905 h 2210635"/>
              <a:gd name="connsiteX1833" fmla="*/ 1530193 w 12192000"/>
              <a:gd name="connsiteY1833" fmla="*/ 809305 h 2210635"/>
              <a:gd name="connsiteX1834" fmla="*/ 1546073 w 12192000"/>
              <a:gd name="connsiteY1834" fmla="*/ 832705 h 2210635"/>
              <a:gd name="connsiteX1835" fmla="*/ 1561318 w 12192000"/>
              <a:gd name="connsiteY1835" fmla="*/ 854964 h 2210635"/>
              <a:gd name="connsiteX1836" fmla="*/ 1550520 w 12192000"/>
              <a:gd name="connsiteY1836" fmla="*/ 854964 h 2210635"/>
              <a:gd name="connsiteX1837" fmla="*/ 1539721 w 12192000"/>
              <a:gd name="connsiteY1837" fmla="*/ 854393 h 2210635"/>
              <a:gd name="connsiteX1838" fmla="*/ 1529558 w 12192000"/>
              <a:gd name="connsiteY1838" fmla="*/ 853822 h 2210635"/>
              <a:gd name="connsiteX1839" fmla="*/ 1518760 w 12192000"/>
              <a:gd name="connsiteY1839" fmla="*/ 853251 h 2210635"/>
              <a:gd name="connsiteX1840" fmla="*/ 1527017 w 12192000"/>
              <a:gd name="connsiteY1840" fmla="*/ 866378 h 2210635"/>
              <a:gd name="connsiteX1841" fmla="*/ 1535275 w 12192000"/>
              <a:gd name="connsiteY1841" fmla="*/ 878935 h 2210635"/>
              <a:gd name="connsiteX1842" fmla="*/ 1544803 w 12192000"/>
              <a:gd name="connsiteY1842" fmla="*/ 891491 h 2210635"/>
              <a:gd name="connsiteX1843" fmla="*/ 1553061 w 12192000"/>
              <a:gd name="connsiteY1843" fmla="*/ 904618 h 2210635"/>
              <a:gd name="connsiteX1844" fmla="*/ 1561318 w 12192000"/>
              <a:gd name="connsiteY1844" fmla="*/ 917745 h 2210635"/>
              <a:gd name="connsiteX1845" fmla="*/ 1570211 w 12192000"/>
              <a:gd name="connsiteY1845" fmla="*/ 930301 h 2210635"/>
              <a:gd name="connsiteX1846" fmla="*/ 1579104 w 12192000"/>
              <a:gd name="connsiteY1846" fmla="*/ 943428 h 2210635"/>
              <a:gd name="connsiteX1847" fmla="*/ 1587997 w 12192000"/>
              <a:gd name="connsiteY1847" fmla="*/ 956555 h 2210635"/>
              <a:gd name="connsiteX1848" fmla="*/ 1561954 w 12192000"/>
              <a:gd name="connsiteY1848" fmla="*/ 954272 h 2210635"/>
              <a:gd name="connsiteX1849" fmla="*/ 1537181 w 12192000"/>
              <a:gd name="connsiteY1849" fmla="*/ 953130 h 2210635"/>
              <a:gd name="connsiteX1850" fmla="*/ 1511773 w 12192000"/>
              <a:gd name="connsiteY1850" fmla="*/ 951989 h 2210635"/>
              <a:gd name="connsiteX1851" fmla="*/ 1486365 w 12192000"/>
              <a:gd name="connsiteY1851" fmla="*/ 950277 h 2210635"/>
              <a:gd name="connsiteX1852" fmla="*/ 1486365 w 12192000"/>
              <a:gd name="connsiteY1852" fmla="*/ 1027897 h 2210635"/>
              <a:gd name="connsiteX1853" fmla="*/ 1532099 w 12192000"/>
              <a:gd name="connsiteY1853" fmla="*/ 1021619 h 2210635"/>
              <a:gd name="connsiteX1854" fmla="*/ 1577833 w 12192000"/>
              <a:gd name="connsiteY1854" fmla="*/ 1016482 h 2210635"/>
              <a:gd name="connsiteX1855" fmla="*/ 1623568 w 12192000"/>
              <a:gd name="connsiteY1855" fmla="*/ 1011345 h 2210635"/>
              <a:gd name="connsiteX1856" fmla="*/ 1669302 w 12192000"/>
              <a:gd name="connsiteY1856" fmla="*/ 1006209 h 2210635"/>
              <a:gd name="connsiteX1857" fmla="*/ 1715036 w 12192000"/>
              <a:gd name="connsiteY1857" fmla="*/ 1002214 h 2210635"/>
              <a:gd name="connsiteX1858" fmla="*/ 1760135 w 12192000"/>
              <a:gd name="connsiteY1858" fmla="*/ 997648 h 2210635"/>
              <a:gd name="connsiteX1859" fmla="*/ 1805870 w 12192000"/>
              <a:gd name="connsiteY1859" fmla="*/ 993653 h 2210635"/>
              <a:gd name="connsiteX1860" fmla="*/ 1851604 w 12192000"/>
              <a:gd name="connsiteY1860" fmla="*/ 990228 h 2210635"/>
              <a:gd name="connsiteX1861" fmla="*/ 1851604 w 12192000"/>
              <a:gd name="connsiteY1861" fmla="*/ 870374 h 2210635"/>
              <a:gd name="connsiteX1862" fmla="*/ 1829372 w 12192000"/>
              <a:gd name="connsiteY1862" fmla="*/ 875510 h 2210635"/>
              <a:gd name="connsiteX1863" fmla="*/ 1807775 w 12192000"/>
              <a:gd name="connsiteY1863" fmla="*/ 881218 h 2210635"/>
              <a:gd name="connsiteX1864" fmla="*/ 1784908 w 12192000"/>
              <a:gd name="connsiteY1864" fmla="*/ 887496 h 2210635"/>
              <a:gd name="connsiteX1865" fmla="*/ 1762676 w 12192000"/>
              <a:gd name="connsiteY1865" fmla="*/ 893774 h 2210635"/>
              <a:gd name="connsiteX1866" fmla="*/ 1740444 w 12192000"/>
              <a:gd name="connsiteY1866" fmla="*/ 898910 h 2210635"/>
              <a:gd name="connsiteX1867" fmla="*/ 1718212 w 12192000"/>
              <a:gd name="connsiteY1867" fmla="*/ 905188 h 2210635"/>
              <a:gd name="connsiteX1868" fmla="*/ 1695345 w 12192000"/>
              <a:gd name="connsiteY1868" fmla="*/ 911467 h 2210635"/>
              <a:gd name="connsiteX1869" fmla="*/ 1673113 w 12192000"/>
              <a:gd name="connsiteY1869" fmla="*/ 917745 h 2210635"/>
              <a:gd name="connsiteX1870" fmla="*/ 1688358 w 12192000"/>
              <a:gd name="connsiteY1870" fmla="*/ 891491 h 2210635"/>
              <a:gd name="connsiteX1871" fmla="*/ 1703603 w 12192000"/>
              <a:gd name="connsiteY1871" fmla="*/ 865237 h 2210635"/>
              <a:gd name="connsiteX1872" fmla="*/ 1718847 w 12192000"/>
              <a:gd name="connsiteY1872" fmla="*/ 839554 h 2210635"/>
              <a:gd name="connsiteX1873" fmla="*/ 1734092 w 12192000"/>
              <a:gd name="connsiteY1873" fmla="*/ 813300 h 2210635"/>
              <a:gd name="connsiteX1874" fmla="*/ 1749337 w 12192000"/>
              <a:gd name="connsiteY1874" fmla="*/ 787617 h 2210635"/>
              <a:gd name="connsiteX1875" fmla="*/ 1764582 w 12192000"/>
              <a:gd name="connsiteY1875" fmla="*/ 761363 h 2210635"/>
              <a:gd name="connsiteX1876" fmla="*/ 1781097 w 12192000"/>
              <a:gd name="connsiteY1876" fmla="*/ 735680 h 2210635"/>
              <a:gd name="connsiteX1877" fmla="*/ 1796342 w 12192000"/>
              <a:gd name="connsiteY1877" fmla="*/ 709426 h 2210635"/>
              <a:gd name="connsiteX1878" fmla="*/ 1777286 w 12192000"/>
              <a:gd name="connsiteY1878" fmla="*/ 714562 h 2210635"/>
              <a:gd name="connsiteX1879" fmla="*/ 1758230 w 12192000"/>
              <a:gd name="connsiteY1879" fmla="*/ 719699 h 2210635"/>
              <a:gd name="connsiteX1880" fmla="*/ 1739174 w 12192000"/>
              <a:gd name="connsiteY1880" fmla="*/ 724836 h 2210635"/>
              <a:gd name="connsiteX1881" fmla="*/ 1720118 w 12192000"/>
              <a:gd name="connsiteY1881" fmla="*/ 729972 h 2210635"/>
              <a:gd name="connsiteX1882" fmla="*/ 1733457 w 12192000"/>
              <a:gd name="connsiteY1882" fmla="*/ 706572 h 2210635"/>
              <a:gd name="connsiteX1883" fmla="*/ 1747431 w 12192000"/>
              <a:gd name="connsiteY1883" fmla="*/ 682601 h 2210635"/>
              <a:gd name="connsiteX1884" fmla="*/ 1760770 w 12192000"/>
              <a:gd name="connsiteY1884" fmla="*/ 659772 h 2210635"/>
              <a:gd name="connsiteX1885" fmla="*/ 1774745 w 12192000"/>
              <a:gd name="connsiteY1885" fmla="*/ 636372 h 2210635"/>
              <a:gd name="connsiteX1886" fmla="*/ 1788719 w 12192000"/>
              <a:gd name="connsiteY1886" fmla="*/ 612971 h 2210635"/>
              <a:gd name="connsiteX1887" fmla="*/ 1802058 w 12192000"/>
              <a:gd name="connsiteY1887" fmla="*/ 590713 h 2210635"/>
              <a:gd name="connsiteX1888" fmla="*/ 1816033 w 12192000"/>
              <a:gd name="connsiteY1888" fmla="*/ 567312 h 2210635"/>
              <a:gd name="connsiteX1889" fmla="*/ 1829372 w 12192000"/>
              <a:gd name="connsiteY1889" fmla="*/ 543912 h 2210635"/>
              <a:gd name="connsiteX1890" fmla="*/ 1817938 w 12192000"/>
              <a:gd name="connsiteY1890" fmla="*/ 546766 h 2210635"/>
              <a:gd name="connsiteX1891" fmla="*/ 1805870 w 12192000"/>
              <a:gd name="connsiteY1891" fmla="*/ 550190 h 2210635"/>
              <a:gd name="connsiteX1892" fmla="*/ 1793801 w 12192000"/>
              <a:gd name="connsiteY1892" fmla="*/ 553044 h 2210635"/>
              <a:gd name="connsiteX1893" fmla="*/ 1782367 w 12192000"/>
              <a:gd name="connsiteY1893" fmla="*/ 556468 h 2210635"/>
              <a:gd name="connsiteX1894" fmla="*/ 1796977 w 12192000"/>
              <a:gd name="connsiteY1894" fmla="*/ 530785 h 2210635"/>
              <a:gd name="connsiteX1895" fmla="*/ 1812222 w 12192000"/>
              <a:gd name="connsiteY1895" fmla="*/ 505673 h 2210635"/>
              <a:gd name="connsiteX1896" fmla="*/ 1826831 w 12192000"/>
              <a:gd name="connsiteY1896" fmla="*/ 480560 h 2210635"/>
              <a:gd name="connsiteX1897" fmla="*/ 1841441 w 12192000"/>
              <a:gd name="connsiteY1897" fmla="*/ 454877 h 2210635"/>
              <a:gd name="connsiteX1898" fmla="*/ 1856685 w 12192000"/>
              <a:gd name="connsiteY1898" fmla="*/ 429765 h 2210635"/>
              <a:gd name="connsiteX1899" fmla="*/ 1871295 w 12192000"/>
              <a:gd name="connsiteY1899" fmla="*/ 405223 h 2210635"/>
              <a:gd name="connsiteX1900" fmla="*/ 1886540 w 12192000"/>
              <a:gd name="connsiteY1900" fmla="*/ 379540 h 2210635"/>
              <a:gd name="connsiteX1901" fmla="*/ 1901785 w 12192000"/>
              <a:gd name="connsiteY1901" fmla="*/ 354428 h 2210635"/>
              <a:gd name="connsiteX1902" fmla="*/ 1916394 w 12192000"/>
              <a:gd name="connsiteY1902" fmla="*/ 377828 h 2210635"/>
              <a:gd name="connsiteX1903" fmla="*/ 1931639 w 12192000"/>
              <a:gd name="connsiteY1903" fmla="*/ 400087 h 2210635"/>
              <a:gd name="connsiteX1904" fmla="*/ 1946884 w 12192000"/>
              <a:gd name="connsiteY1904" fmla="*/ 423487 h 2210635"/>
              <a:gd name="connsiteX1905" fmla="*/ 1961493 w 12192000"/>
              <a:gd name="connsiteY1905" fmla="*/ 446316 h 2210635"/>
              <a:gd name="connsiteX1906" fmla="*/ 1976738 w 12192000"/>
              <a:gd name="connsiteY1906" fmla="*/ 469146 h 2210635"/>
              <a:gd name="connsiteX1907" fmla="*/ 1991347 w 12192000"/>
              <a:gd name="connsiteY1907" fmla="*/ 492546 h 2210635"/>
              <a:gd name="connsiteX1908" fmla="*/ 2006592 w 12192000"/>
              <a:gd name="connsiteY1908" fmla="*/ 515375 h 2210635"/>
              <a:gd name="connsiteX1909" fmla="*/ 2021837 w 12192000"/>
              <a:gd name="connsiteY1909" fmla="*/ 538205 h 2210635"/>
              <a:gd name="connsiteX1910" fmla="*/ 2009133 w 12192000"/>
              <a:gd name="connsiteY1910" fmla="*/ 537063 h 2210635"/>
              <a:gd name="connsiteX1911" fmla="*/ 1997064 w 12192000"/>
              <a:gd name="connsiteY1911" fmla="*/ 535922 h 2210635"/>
              <a:gd name="connsiteX1912" fmla="*/ 1985631 w 12192000"/>
              <a:gd name="connsiteY1912" fmla="*/ 534210 h 2210635"/>
              <a:gd name="connsiteX1913" fmla="*/ 1973562 w 12192000"/>
              <a:gd name="connsiteY1913" fmla="*/ 533068 h 2210635"/>
              <a:gd name="connsiteX1914" fmla="*/ 1987536 w 12192000"/>
              <a:gd name="connsiteY1914" fmla="*/ 554185 h 2210635"/>
              <a:gd name="connsiteX1915" fmla="*/ 2000876 w 12192000"/>
              <a:gd name="connsiteY1915" fmla="*/ 575303 h 2210635"/>
              <a:gd name="connsiteX1916" fmla="*/ 2014850 w 12192000"/>
              <a:gd name="connsiteY1916" fmla="*/ 596420 h 2210635"/>
              <a:gd name="connsiteX1917" fmla="*/ 2028189 w 12192000"/>
              <a:gd name="connsiteY1917" fmla="*/ 618108 h 2210635"/>
              <a:gd name="connsiteX1918" fmla="*/ 2042163 w 12192000"/>
              <a:gd name="connsiteY1918" fmla="*/ 639225 h 2210635"/>
              <a:gd name="connsiteX1919" fmla="*/ 2056138 w 12192000"/>
              <a:gd name="connsiteY1919" fmla="*/ 660342 h 2210635"/>
              <a:gd name="connsiteX1920" fmla="*/ 2069477 w 12192000"/>
              <a:gd name="connsiteY1920" fmla="*/ 681460 h 2210635"/>
              <a:gd name="connsiteX1921" fmla="*/ 2083451 w 12192000"/>
              <a:gd name="connsiteY1921" fmla="*/ 702577 h 2210635"/>
              <a:gd name="connsiteX1922" fmla="*/ 2064395 w 12192000"/>
              <a:gd name="connsiteY1922" fmla="*/ 700865 h 2210635"/>
              <a:gd name="connsiteX1923" fmla="*/ 2045339 w 12192000"/>
              <a:gd name="connsiteY1923" fmla="*/ 698011 h 2210635"/>
              <a:gd name="connsiteX1924" fmla="*/ 2026283 w 12192000"/>
              <a:gd name="connsiteY1924" fmla="*/ 695728 h 2210635"/>
              <a:gd name="connsiteX1925" fmla="*/ 2007863 w 12192000"/>
              <a:gd name="connsiteY1925" fmla="*/ 694016 h 2210635"/>
              <a:gd name="connsiteX1926" fmla="*/ 2023108 w 12192000"/>
              <a:gd name="connsiteY1926" fmla="*/ 717987 h 2210635"/>
              <a:gd name="connsiteX1927" fmla="*/ 2038352 w 12192000"/>
              <a:gd name="connsiteY1927" fmla="*/ 740816 h 2210635"/>
              <a:gd name="connsiteX1928" fmla="*/ 2053597 w 12192000"/>
              <a:gd name="connsiteY1928" fmla="*/ 764787 h 2210635"/>
              <a:gd name="connsiteX1929" fmla="*/ 2068842 w 12192000"/>
              <a:gd name="connsiteY1929" fmla="*/ 788187 h 2210635"/>
              <a:gd name="connsiteX1930" fmla="*/ 2084087 w 12192000"/>
              <a:gd name="connsiteY1930" fmla="*/ 812158 h 2210635"/>
              <a:gd name="connsiteX1931" fmla="*/ 2099331 w 12192000"/>
              <a:gd name="connsiteY1931" fmla="*/ 836129 h 2210635"/>
              <a:gd name="connsiteX1932" fmla="*/ 2114576 w 12192000"/>
              <a:gd name="connsiteY1932" fmla="*/ 860100 h 2210635"/>
              <a:gd name="connsiteX1933" fmla="*/ 2129821 w 12192000"/>
              <a:gd name="connsiteY1933" fmla="*/ 884071 h 2210635"/>
              <a:gd name="connsiteX1934" fmla="*/ 2107589 w 12192000"/>
              <a:gd name="connsiteY1934" fmla="*/ 880647 h 2210635"/>
              <a:gd name="connsiteX1935" fmla="*/ 2085357 w 12192000"/>
              <a:gd name="connsiteY1935" fmla="*/ 877793 h 2210635"/>
              <a:gd name="connsiteX1936" fmla="*/ 2062490 w 12192000"/>
              <a:gd name="connsiteY1936" fmla="*/ 874939 h 2210635"/>
              <a:gd name="connsiteX1937" fmla="*/ 2040893 w 12192000"/>
              <a:gd name="connsiteY1937" fmla="*/ 872086 h 2210635"/>
              <a:gd name="connsiteX1938" fmla="*/ 2018661 w 12192000"/>
              <a:gd name="connsiteY1938" fmla="*/ 870374 h 2210635"/>
              <a:gd name="connsiteX1939" fmla="*/ 1996429 w 12192000"/>
              <a:gd name="connsiteY1939" fmla="*/ 867520 h 2210635"/>
              <a:gd name="connsiteX1940" fmla="*/ 1973562 w 12192000"/>
              <a:gd name="connsiteY1940" fmla="*/ 864666 h 2210635"/>
              <a:gd name="connsiteX1941" fmla="*/ 1951330 w 12192000"/>
              <a:gd name="connsiteY1941" fmla="*/ 862954 h 2210635"/>
              <a:gd name="connsiteX1942" fmla="*/ 1951330 w 12192000"/>
              <a:gd name="connsiteY1942" fmla="*/ 982238 h 2210635"/>
              <a:gd name="connsiteX1943" fmla="*/ 2007863 w 12192000"/>
              <a:gd name="connsiteY1943" fmla="*/ 978813 h 2210635"/>
              <a:gd name="connsiteX1944" fmla="*/ 2064395 w 12192000"/>
              <a:gd name="connsiteY1944" fmla="*/ 975389 h 2210635"/>
              <a:gd name="connsiteX1945" fmla="*/ 2120928 w 12192000"/>
              <a:gd name="connsiteY1945" fmla="*/ 973106 h 2210635"/>
              <a:gd name="connsiteX1946" fmla="*/ 2176826 w 12192000"/>
              <a:gd name="connsiteY1946" fmla="*/ 970252 h 2210635"/>
              <a:gd name="connsiteX1947" fmla="*/ 2232723 w 12192000"/>
              <a:gd name="connsiteY1947" fmla="*/ 967969 h 2210635"/>
              <a:gd name="connsiteX1948" fmla="*/ 2289256 w 12192000"/>
              <a:gd name="connsiteY1948" fmla="*/ 966257 h 2210635"/>
              <a:gd name="connsiteX1949" fmla="*/ 2345153 w 12192000"/>
              <a:gd name="connsiteY1949" fmla="*/ 964545 h 2210635"/>
              <a:gd name="connsiteX1950" fmla="*/ 2401686 w 12192000"/>
              <a:gd name="connsiteY1950" fmla="*/ 963404 h 2210635"/>
              <a:gd name="connsiteX1951" fmla="*/ 2401686 w 12192000"/>
              <a:gd name="connsiteY1951" fmla="*/ 763646 h 2210635"/>
              <a:gd name="connsiteX1952" fmla="*/ 2368020 w 12192000"/>
              <a:gd name="connsiteY1952" fmla="*/ 770495 h 2210635"/>
              <a:gd name="connsiteX1953" fmla="*/ 2335625 w 12192000"/>
              <a:gd name="connsiteY1953" fmla="*/ 777343 h 2210635"/>
              <a:gd name="connsiteX1954" fmla="*/ 2301960 w 12192000"/>
              <a:gd name="connsiteY1954" fmla="*/ 783622 h 2210635"/>
              <a:gd name="connsiteX1955" fmla="*/ 2268294 w 12192000"/>
              <a:gd name="connsiteY1955" fmla="*/ 790470 h 2210635"/>
              <a:gd name="connsiteX1956" fmla="*/ 2235899 w 12192000"/>
              <a:gd name="connsiteY1956" fmla="*/ 797890 h 2210635"/>
              <a:gd name="connsiteX1957" fmla="*/ 2202234 w 12192000"/>
              <a:gd name="connsiteY1957" fmla="*/ 804739 h 2210635"/>
              <a:gd name="connsiteX1958" fmla="*/ 2168568 w 12192000"/>
              <a:gd name="connsiteY1958" fmla="*/ 812158 h 2210635"/>
              <a:gd name="connsiteX1959" fmla="*/ 2136173 w 12192000"/>
              <a:gd name="connsiteY1959" fmla="*/ 819007 h 2210635"/>
              <a:gd name="connsiteX1960" fmla="*/ 2159040 w 12192000"/>
              <a:gd name="connsiteY1960" fmla="*/ 781339 h 2210635"/>
              <a:gd name="connsiteX1961" fmla="*/ 2181907 w 12192000"/>
              <a:gd name="connsiteY1961" fmla="*/ 743670 h 2210635"/>
              <a:gd name="connsiteX1962" fmla="*/ 2204774 w 12192000"/>
              <a:gd name="connsiteY1962" fmla="*/ 706001 h 2210635"/>
              <a:gd name="connsiteX1963" fmla="*/ 2227641 w 12192000"/>
              <a:gd name="connsiteY1963" fmla="*/ 668904 h 2210635"/>
              <a:gd name="connsiteX1964" fmla="*/ 2249238 w 12192000"/>
              <a:gd name="connsiteY1964" fmla="*/ 631235 h 2210635"/>
              <a:gd name="connsiteX1965" fmla="*/ 2272105 w 12192000"/>
              <a:gd name="connsiteY1965" fmla="*/ 594137 h 2210635"/>
              <a:gd name="connsiteX1966" fmla="*/ 2294973 w 12192000"/>
              <a:gd name="connsiteY1966" fmla="*/ 557039 h 2210635"/>
              <a:gd name="connsiteX1967" fmla="*/ 2317840 w 12192000"/>
              <a:gd name="connsiteY1967" fmla="*/ 519371 h 2210635"/>
              <a:gd name="connsiteX1968" fmla="*/ 2289891 w 12192000"/>
              <a:gd name="connsiteY1968" fmla="*/ 525649 h 2210635"/>
              <a:gd name="connsiteX1969" fmla="*/ 2261307 w 12192000"/>
              <a:gd name="connsiteY1969" fmla="*/ 530785 h 2210635"/>
              <a:gd name="connsiteX1970" fmla="*/ 2233358 w 12192000"/>
              <a:gd name="connsiteY1970" fmla="*/ 537063 h 2210635"/>
              <a:gd name="connsiteX1971" fmla="*/ 2205409 w 12192000"/>
              <a:gd name="connsiteY1971" fmla="*/ 543341 h 2210635"/>
              <a:gd name="connsiteX1972" fmla="*/ 2225736 w 12192000"/>
              <a:gd name="connsiteY1972" fmla="*/ 509668 h 2210635"/>
              <a:gd name="connsiteX1973" fmla="*/ 2246062 w 12192000"/>
              <a:gd name="connsiteY1973" fmla="*/ 475995 h 2210635"/>
              <a:gd name="connsiteX1974" fmla="*/ 2266389 w 12192000"/>
              <a:gd name="connsiteY1974" fmla="*/ 442892 h 2210635"/>
              <a:gd name="connsiteX1975" fmla="*/ 2286715 w 12192000"/>
              <a:gd name="connsiteY1975" fmla="*/ 409218 h 2210635"/>
              <a:gd name="connsiteX1976" fmla="*/ 2307041 w 12192000"/>
              <a:gd name="connsiteY1976" fmla="*/ 375545 h 2210635"/>
              <a:gd name="connsiteX1977" fmla="*/ 2328003 w 12192000"/>
              <a:gd name="connsiteY1977" fmla="*/ 341871 h 2210635"/>
              <a:gd name="connsiteX1978" fmla="*/ 2348329 w 12192000"/>
              <a:gd name="connsiteY1978" fmla="*/ 308769 h 2210635"/>
              <a:gd name="connsiteX1979" fmla="*/ 2369291 w 12192000"/>
              <a:gd name="connsiteY1979" fmla="*/ 275666 h 2210635"/>
              <a:gd name="connsiteX1980" fmla="*/ 2350870 w 12192000"/>
              <a:gd name="connsiteY1980" fmla="*/ 279090 h 2210635"/>
              <a:gd name="connsiteX1981" fmla="*/ 2333084 w 12192000"/>
              <a:gd name="connsiteY1981" fmla="*/ 282515 h 2210635"/>
              <a:gd name="connsiteX1982" fmla="*/ 2315934 w 12192000"/>
              <a:gd name="connsiteY1982" fmla="*/ 285939 h 2210635"/>
              <a:gd name="connsiteX1983" fmla="*/ 2297513 w 12192000"/>
              <a:gd name="connsiteY1983" fmla="*/ 289934 h 2210635"/>
              <a:gd name="connsiteX1984" fmla="*/ 2320380 w 12192000"/>
              <a:gd name="connsiteY1984" fmla="*/ 253407 h 2210635"/>
              <a:gd name="connsiteX1985" fmla="*/ 2342612 w 12192000"/>
              <a:gd name="connsiteY1985" fmla="*/ 216880 h 2210635"/>
              <a:gd name="connsiteX1986" fmla="*/ 2364209 w 12192000"/>
              <a:gd name="connsiteY1986" fmla="*/ 180353 h 2210635"/>
              <a:gd name="connsiteX1987" fmla="*/ 2386441 w 12192000"/>
              <a:gd name="connsiteY1987" fmla="*/ 144397 h 2210635"/>
              <a:gd name="connsiteX1988" fmla="*/ 2409308 w 12192000"/>
              <a:gd name="connsiteY1988" fmla="*/ 107869 h 2210635"/>
              <a:gd name="connsiteX1989" fmla="*/ 2431540 w 12192000"/>
              <a:gd name="connsiteY1989" fmla="*/ 71913 h 2210635"/>
              <a:gd name="connsiteX1990" fmla="*/ 2453772 w 12192000"/>
              <a:gd name="connsiteY1990" fmla="*/ 36527 h 2210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Lst>
            <a:rect l="l" t="t" r="r" b="b"/>
            <a:pathLst>
              <a:path w="12192000" h="2210635">
                <a:moveTo>
                  <a:pt x="2476004" y="0"/>
                </a:moveTo>
                <a:lnTo>
                  <a:pt x="2498871" y="35386"/>
                </a:lnTo>
                <a:lnTo>
                  <a:pt x="2520468" y="71342"/>
                </a:lnTo>
                <a:lnTo>
                  <a:pt x="2542700" y="106728"/>
                </a:lnTo>
                <a:lnTo>
                  <a:pt x="2565567" y="142114"/>
                </a:lnTo>
                <a:lnTo>
                  <a:pt x="2587799" y="178641"/>
                </a:lnTo>
                <a:lnTo>
                  <a:pt x="2610031" y="214026"/>
                </a:lnTo>
                <a:lnTo>
                  <a:pt x="2632263" y="250554"/>
                </a:lnTo>
                <a:lnTo>
                  <a:pt x="2654495" y="285939"/>
                </a:lnTo>
                <a:lnTo>
                  <a:pt x="2636709" y="282515"/>
                </a:lnTo>
                <a:lnTo>
                  <a:pt x="2618924" y="279661"/>
                </a:lnTo>
                <a:lnTo>
                  <a:pt x="2601773" y="276237"/>
                </a:lnTo>
                <a:lnTo>
                  <a:pt x="2583353" y="272812"/>
                </a:lnTo>
                <a:lnTo>
                  <a:pt x="2603679" y="305915"/>
                </a:lnTo>
                <a:lnTo>
                  <a:pt x="2624641" y="339589"/>
                </a:lnTo>
                <a:lnTo>
                  <a:pt x="2644967" y="372120"/>
                </a:lnTo>
                <a:lnTo>
                  <a:pt x="2665293" y="405223"/>
                </a:lnTo>
                <a:lnTo>
                  <a:pt x="2686255" y="437755"/>
                </a:lnTo>
                <a:lnTo>
                  <a:pt x="2705946" y="471429"/>
                </a:lnTo>
                <a:lnTo>
                  <a:pt x="2726272" y="504531"/>
                </a:lnTo>
                <a:lnTo>
                  <a:pt x="2747234" y="537063"/>
                </a:lnTo>
                <a:lnTo>
                  <a:pt x="2718650" y="531356"/>
                </a:lnTo>
                <a:lnTo>
                  <a:pt x="2690701" y="526790"/>
                </a:lnTo>
                <a:lnTo>
                  <a:pt x="2662117" y="521083"/>
                </a:lnTo>
                <a:lnTo>
                  <a:pt x="2634169" y="515946"/>
                </a:lnTo>
                <a:lnTo>
                  <a:pt x="2657036" y="553044"/>
                </a:lnTo>
                <a:lnTo>
                  <a:pt x="2679903" y="589571"/>
                </a:lnTo>
                <a:lnTo>
                  <a:pt x="2702135" y="626669"/>
                </a:lnTo>
                <a:lnTo>
                  <a:pt x="2725002" y="663767"/>
                </a:lnTo>
                <a:lnTo>
                  <a:pt x="2747869" y="700865"/>
                </a:lnTo>
                <a:lnTo>
                  <a:pt x="2770736" y="737392"/>
                </a:lnTo>
                <a:lnTo>
                  <a:pt x="2793603" y="774490"/>
                </a:lnTo>
                <a:lnTo>
                  <a:pt x="2816471" y="812158"/>
                </a:lnTo>
                <a:lnTo>
                  <a:pt x="2783440" y="805310"/>
                </a:lnTo>
                <a:lnTo>
                  <a:pt x="2749775" y="799031"/>
                </a:lnTo>
                <a:lnTo>
                  <a:pt x="2716744" y="792183"/>
                </a:lnTo>
                <a:lnTo>
                  <a:pt x="2683714" y="785905"/>
                </a:lnTo>
                <a:lnTo>
                  <a:pt x="2650049" y="780197"/>
                </a:lnTo>
                <a:lnTo>
                  <a:pt x="2617018" y="773919"/>
                </a:lnTo>
                <a:lnTo>
                  <a:pt x="2583988" y="768212"/>
                </a:lnTo>
                <a:lnTo>
                  <a:pt x="2550322" y="761934"/>
                </a:lnTo>
                <a:lnTo>
                  <a:pt x="2550322" y="962262"/>
                </a:lnTo>
                <a:lnTo>
                  <a:pt x="2597962" y="962262"/>
                </a:lnTo>
                <a:lnTo>
                  <a:pt x="2644967" y="962262"/>
                </a:lnTo>
                <a:lnTo>
                  <a:pt x="2691336" y="962833"/>
                </a:lnTo>
                <a:lnTo>
                  <a:pt x="2738341" y="963404"/>
                </a:lnTo>
                <a:lnTo>
                  <a:pt x="2785981" y="963974"/>
                </a:lnTo>
                <a:lnTo>
                  <a:pt x="2832986" y="964545"/>
                </a:lnTo>
                <a:lnTo>
                  <a:pt x="2880626" y="966257"/>
                </a:lnTo>
                <a:lnTo>
                  <a:pt x="2927630" y="967399"/>
                </a:lnTo>
                <a:lnTo>
                  <a:pt x="2927630" y="890920"/>
                </a:lnTo>
                <a:lnTo>
                  <a:pt x="2902222" y="894344"/>
                </a:lnTo>
                <a:lnTo>
                  <a:pt x="2876814" y="898340"/>
                </a:lnTo>
                <a:lnTo>
                  <a:pt x="2851406" y="901764"/>
                </a:lnTo>
                <a:lnTo>
                  <a:pt x="2825998" y="905759"/>
                </a:lnTo>
                <a:lnTo>
                  <a:pt x="2834891" y="892062"/>
                </a:lnTo>
                <a:lnTo>
                  <a:pt x="2843784" y="878364"/>
                </a:lnTo>
                <a:lnTo>
                  <a:pt x="2852042" y="864666"/>
                </a:lnTo>
                <a:lnTo>
                  <a:pt x="2861570" y="850968"/>
                </a:lnTo>
                <a:lnTo>
                  <a:pt x="2869827" y="837271"/>
                </a:lnTo>
                <a:lnTo>
                  <a:pt x="2878085" y="823573"/>
                </a:lnTo>
                <a:lnTo>
                  <a:pt x="2886978" y="809875"/>
                </a:lnTo>
                <a:lnTo>
                  <a:pt x="2895870" y="796178"/>
                </a:lnTo>
                <a:lnTo>
                  <a:pt x="2885072" y="797890"/>
                </a:lnTo>
                <a:lnTo>
                  <a:pt x="2874274" y="799602"/>
                </a:lnTo>
                <a:lnTo>
                  <a:pt x="2863475" y="801314"/>
                </a:lnTo>
                <a:lnTo>
                  <a:pt x="2852677" y="802456"/>
                </a:lnTo>
                <a:lnTo>
                  <a:pt x="2867922" y="777914"/>
                </a:lnTo>
                <a:lnTo>
                  <a:pt x="2883166" y="753943"/>
                </a:lnTo>
                <a:lnTo>
                  <a:pt x="2899682" y="729402"/>
                </a:lnTo>
                <a:lnTo>
                  <a:pt x="2914926" y="704860"/>
                </a:lnTo>
                <a:lnTo>
                  <a:pt x="2907939" y="706001"/>
                </a:lnTo>
                <a:lnTo>
                  <a:pt x="2900952" y="706572"/>
                </a:lnTo>
                <a:lnTo>
                  <a:pt x="2894600" y="707714"/>
                </a:lnTo>
                <a:lnTo>
                  <a:pt x="2888248" y="708855"/>
                </a:lnTo>
                <a:lnTo>
                  <a:pt x="2896506" y="695157"/>
                </a:lnTo>
                <a:lnTo>
                  <a:pt x="2904763" y="682030"/>
                </a:lnTo>
                <a:lnTo>
                  <a:pt x="2913020" y="668333"/>
                </a:lnTo>
                <a:lnTo>
                  <a:pt x="2921278" y="655206"/>
                </a:lnTo>
                <a:lnTo>
                  <a:pt x="2930171" y="641508"/>
                </a:lnTo>
                <a:lnTo>
                  <a:pt x="2938429" y="628952"/>
                </a:lnTo>
                <a:lnTo>
                  <a:pt x="2947321" y="615825"/>
                </a:lnTo>
                <a:lnTo>
                  <a:pt x="2955579" y="602127"/>
                </a:lnTo>
                <a:lnTo>
                  <a:pt x="2964472" y="615825"/>
                </a:lnTo>
                <a:lnTo>
                  <a:pt x="2972729" y="630093"/>
                </a:lnTo>
                <a:lnTo>
                  <a:pt x="2980987" y="643791"/>
                </a:lnTo>
                <a:lnTo>
                  <a:pt x="2989245" y="657489"/>
                </a:lnTo>
                <a:lnTo>
                  <a:pt x="2997502" y="671757"/>
                </a:lnTo>
                <a:lnTo>
                  <a:pt x="3006395" y="685455"/>
                </a:lnTo>
                <a:lnTo>
                  <a:pt x="3014652" y="699723"/>
                </a:lnTo>
                <a:lnTo>
                  <a:pt x="3023545" y="713421"/>
                </a:lnTo>
                <a:lnTo>
                  <a:pt x="3016558" y="712279"/>
                </a:lnTo>
                <a:lnTo>
                  <a:pt x="3010206" y="711138"/>
                </a:lnTo>
                <a:lnTo>
                  <a:pt x="3003219" y="709426"/>
                </a:lnTo>
                <a:lnTo>
                  <a:pt x="2996232" y="707714"/>
                </a:lnTo>
                <a:lnTo>
                  <a:pt x="3012112" y="733397"/>
                </a:lnTo>
                <a:lnTo>
                  <a:pt x="3027356" y="758509"/>
                </a:lnTo>
                <a:lnTo>
                  <a:pt x="3042601" y="784763"/>
                </a:lnTo>
                <a:lnTo>
                  <a:pt x="3058481" y="809875"/>
                </a:lnTo>
                <a:lnTo>
                  <a:pt x="3048318" y="808163"/>
                </a:lnTo>
                <a:lnTo>
                  <a:pt x="3037520" y="805310"/>
                </a:lnTo>
                <a:lnTo>
                  <a:pt x="3026086" y="803027"/>
                </a:lnTo>
                <a:lnTo>
                  <a:pt x="3015288" y="800744"/>
                </a:lnTo>
                <a:lnTo>
                  <a:pt x="3024180" y="815012"/>
                </a:lnTo>
                <a:lnTo>
                  <a:pt x="3033073" y="829280"/>
                </a:lnTo>
                <a:lnTo>
                  <a:pt x="3041331" y="843549"/>
                </a:lnTo>
                <a:lnTo>
                  <a:pt x="3050224" y="857817"/>
                </a:lnTo>
                <a:lnTo>
                  <a:pt x="3058481" y="872086"/>
                </a:lnTo>
                <a:lnTo>
                  <a:pt x="3068009" y="886925"/>
                </a:lnTo>
                <a:lnTo>
                  <a:pt x="3076267" y="900623"/>
                </a:lnTo>
                <a:lnTo>
                  <a:pt x="3084524" y="914891"/>
                </a:lnTo>
                <a:lnTo>
                  <a:pt x="3059116" y="909184"/>
                </a:lnTo>
                <a:lnTo>
                  <a:pt x="3034344" y="904047"/>
                </a:lnTo>
                <a:lnTo>
                  <a:pt x="3008935" y="898340"/>
                </a:lnTo>
                <a:lnTo>
                  <a:pt x="2984163" y="892632"/>
                </a:lnTo>
                <a:lnTo>
                  <a:pt x="2984163" y="969682"/>
                </a:lnTo>
                <a:lnTo>
                  <a:pt x="3029897" y="971394"/>
                </a:lnTo>
                <a:lnTo>
                  <a:pt x="3074361" y="973677"/>
                </a:lnTo>
                <a:lnTo>
                  <a:pt x="3120095" y="975389"/>
                </a:lnTo>
                <a:lnTo>
                  <a:pt x="3165830" y="978243"/>
                </a:lnTo>
                <a:lnTo>
                  <a:pt x="3211564" y="981096"/>
                </a:lnTo>
                <a:lnTo>
                  <a:pt x="3257298" y="983950"/>
                </a:lnTo>
                <a:lnTo>
                  <a:pt x="3303033" y="986804"/>
                </a:lnTo>
                <a:lnTo>
                  <a:pt x="3348767" y="989087"/>
                </a:lnTo>
                <a:lnTo>
                  <a:pt x="3348767" y="869803"/>
                </a:lnTo>
                <a:lnTo>
                  <a:pt x="3327170" y="872086"/>
                </a:lnTo>
                <a:lnTo>
                  <a:pt x="3304303" y="874369"/>
                </a:lnTo>
                <a:lnTo>
                  <a:pt x="3282071" y="877222"/>
                </a:lnTo>
                <a:lnTo>
                  <a:pt x="3259839" y="878935"/>
                </a:lnTo>
                <a:lnTo>
                  <a:pt x="3237607" y="881788"/>
                </a:lnTo>
                <a:lnTo>
                  <a:pt x="3214740" y="884642"/>
                </a:lnTo>
                <a:lnTo>
                  <a:pt x="3192508" y="887496"/>
                </a:lnTo>
                <a:lnTo>
                  <a:pt x="3170911" y="890349"/>
                </a:lnTo>
                <a:lnTo>
                  <a:pt x="3186156" y="866378"/>
                </a:lnTo>
                <a:lnTo>
                  <a:pt x="3201401" y="842407"/>
                </a:lnTo>
                <a:lnTo>
                  <a:pt x="3216646" y="819007"/>
                </a:lnTo>
                <a:lnTo>
                  <a:pt x="3231890" y="795036"/>
                </a:lnTo>
                <a:lnTo>
                  <a:pt x="3247135" y="771636"/>
                </a:lnTo>
                <a:lnTo>
                  <a:pt x="3262380" y="747665"/>
                </a:lnTo>
                <a:lnTo>
                  <a:pt x="3277625" y="724836"/>
                </a:lnTo>
                <a:lnTo>
                  <a:pt x="3292869" y="700865"/>
                </a:lnTo>
                <a:lnTo>
                  <a:pt x="3274449" y="702577"/>
                </a:lnTo>
                <a:lnTo>
                  <a:pt x="3255393" y="704860"/>
                </a:lnTo>
                <a:lnTo>
                  <a:pt x="3236337" y="707714"/>
                </a:lnTo>
                <a:lnTo>
                  <a:pt x="3217281" y="709426"/>
                </a:lnTo>
                <a:lnTo>
                  <a:pt x="3230620" y="688309"/>
                </a:lnTo>
                <a:lnTo>
                  <a:pt x="3244594" y="667191"/>
                </a:lnTo>
                <a:lnTo>
                  <a:pt x="3258569" y="646074"/>
                </a:lnTo>
                <a:lnTo>
                  <a:pt x="3271908" y="624957"/>
                </a:lnTo>
                <a:lnTo>
                  <a:pt x="3285882" y="603269"/>
                </a:lnTo>
                <a:lnTo>
                  <a:pt x="3299221" y="582152"/>
                </a:lnTo>
                <a:lnTo>
                  <a:pt x="3313196" y="561034"/>
                </a:lnTo>
                <a:lnTo>
                  <a:pt x="3327170" y="539917"/>
                </a:lnTo>
                <a:lnTo>
                  <a:pt x="3314466" y="541059"/>
                </a:lnTo>
                <a:lnTo>
                  <a:pt x="3303033" y="542771"/>
                </a:lnTo>
                <a:lnTo>
                  <a:pt x="3290964" y="543912"/>
                </a:lnTo>
                <a:lnTo>
                  <a:pt x="3278895" y="545054"/>
                </a:lnTo>
                <a:lnTo>
                  <a:pt x="3294140" y="522224"/>
                </a:lnTo>
                <a:lnTo>
                  <a:pt x="3309385" y="499395"/>
                </a:lnTo>
                <a:lnTo>
                  <a:pt x="3323994" y="475995"/>
                </a:lnTo>
                <a:lnTo>
                  <a:pt x="3339239" y="453165"/>
                </a:lnTo>
                <a:lnTo>
                  <a:pt x="3353848" y="430336"/>
                </a:lnTo>
                <a:lnTo>
                  <a:pt x="3369093" y="406935"/>
                </a:lnTo>
                <a:lnTo>
                  <a:pt x="3384338" y="384677"/>
                </a:lnTo>
                <a:lnTo>
                  <a:pt x="3398312" y="361277"/>
                </a:lnTo>
                <a:lnTo>
                  <a:pt x="3413557" y="386389"/>
                </a:lnTo>
                <a:lnTo>
                  <a:pt x="3428802" y="412072"/>
                </a:lnTo>
                <a:lnTo>
                  <a:pt x="3443411" y="436614"/>
                </a:lnTo>
                <a:lnTo>
                  <a:pt x="3458656" y="461726"/>
                </a:lnTo>
                <a:lnTo>
                  <a:pt x="3473901" y="487409"/>
                </a:lnTo>
                <a:lnTo>
                  <a:pt x="3488511" y="512522"/>
                </a:lnTo>
                <a:lnTo>
                  <a:pt x="3503755" y="537634"/>
                </a:lnTo>
                <a:lnTo>
                  <a:pt x="3518365" y="562176"/>
                </a:lnTo>
                <a:lnTo>
                  <a:pt x="3506931" y="559893"/>
                </a:lnTo>
                <a:lnTo>
                  <a:pt x="3494227" y="557039"/>
                </a:lnTo>
                <a:lnTo>
                  <a:pt x="3482794" y="553615"/>
                </a:lnTo>
                <a:lnTo>
                  <a:pt x="3470725" y="550761"/>
                </a:lnTo>
                <a:lnTo>
                  <a:pt x="3484699" y="573591"/>
                </a:lnTo>
                <a:lnTo>
                  <a:pt x="3498039" y="596420"/>
                </a:lnTo>
                <a:lnTo>
                  <a:pt x="3512013" y="619820"/>
                </a:lnTo>
                <a:lnTo>
                  <a:pt x="3525987" y="643220"/>
                </a:lnTo>
                <a:lnTo>
                  <a:pt x="3539326" y="666621"/>
                </a:lnTo>
                <a:lnTo>
                  <a:pt x="3553301" y="689450"/>
                </a:lnTo>
                <a:lnTo>
                  <a:pt x="3566640" y="712279"/>
                </a:lnTo>
                <a:lnTo>
                  <a:pt x="3580614" y="735680"/>
                </a:lnTo>
                <a:lnTo>
                  <a:pt x="3561558" y="730543"/>
                </a:lnTo>
                <a:lnTo>
                  <a:pt x="3542502" y="725977"/>
                </a:lnTo>
                <a:lnTo>
                  <a:pt x="3523446" y="721411"/>
                </a:lnTo>
                <a:lnTo>
                  <a:pt x="3504390" y="716275"/>
                </a:lnTo>
                <a:lnTo>
                  <a:pt x="3519635" y="741387"/>
                </a:lnTo>
                <a:lnTo>
                  <a:pt x="3535515" y="767641"/>
                </a:lnTo>
                <a:lnTo>
                  <a:pt x="3550760" y="793895"/>
                </a:lnTo>
                <a:lnTo>
                  <a:pt x="3566005" y="819578"/>
                </a:lnTo>
                <a:lnTo>
                  <a:pt x="3581249" y="845261"/>
                </a:lnTo>
                <a:lnTo>
                  <a:pt x="3596494" y="870944"/>
                </a:lnTo>
                <a:lnTo>
                  <a:pt x="3611739" y="897198"/>
                </a:lnTo>
                <a:lnTo>
                  <a:pt x="3626984" y="922881"/>
                </a:lnTo>
                <a:lnTo>
                  <a:pt x="3604752" y="917745"/>
                </a:lnTo>
                <a:lnTo>
                  <a:pt x="3581885" y="911467"/>
                </a:lnTo>
                <a:lnTo>
                  <a:pt x="3560288" y="905188"/>
                </a:lnTo>
                <a:lnTo>
                  <a:pt x="3538056" y="899481"/>
                </a:lnTo>
                <a:lnTo>
                  <a:pt x="3515824" y="894344"/>
                </a:lnTo>
                <a:lnTo>
                  <a:pt x="3492957" y="888066"/>
                </a:lnTo>
                <a:lnTo>
                  <a:pt x="3470725" y="882359"/>
                </a:lnTo>
                <a:lnTo>
                  <a:pt x="3449128" y="877222"/>
                </a:lnTo>
                <a:lnTo>
                  <a:pt x="3449128" y="997077"/>
                </a:lnTo>
                <a:lnTo>
                  <a:pt x="3505026" y="1001072"/>
                </a:lnTo>
                <a:lnTo>
                  <a:pt x="3560923" y="1005638"/>
                </a:lnTo>
                <a:lnTo>
                  <a:pt x="3617456" y="1010775"/>
                </a:lnTo>
                <a:lnTo>
                  <a:pt x="3673353" y="1015911"/>
                </a:lnTo>
                <a:lnTo>
                  <a:pt x="3729886" y="1021619"/>
                </a:lnTo>
                <a:lnTo>
                  <a:pt x="3786419" y="1026755"/>
                </a:lnTo>
                <a:lnTo>
                  <a:pt x="3842951" y="1032463"/>
                </a:lnTo>
                <a:lnTo>
                  <a:pt x="3898849" y="1038741"/>
                </a:lnTo>
                <a:lnTo>
                  <a:pt x="3898849" y="838983"/>
                </a:lnTo>
                <a:lnTo>
                  <a:pt x="3865818" y="841837"/>
                </a:lnTo>
                <a:lnTo>
                  <a:pt x="3832788" y="843549"/>
                </a:lnTo>
                <a:lnTo>
                  <a:pt x="3799123" y="846403"/>
                </a:lnTo>
                <a:lnTo>
                  <a:pt x="3766092" y="848686"/>
                </a:lnTo>
                <a:lnTo>
                  <a:pt x="3733062" y="850968"/>
                </a:lnTo>
                <a:lnTo>
                  <a:pt x="3699396" y="853822"/>
                </a:lnTo>
                <a:lnTo>
                  <a:pt x="3665731" y="856676"/>
                </a:lnTo>
                <a:lnTo>
                  <a:pt x="3632701" y="859530"/>
                </a:lnTo>
                <a:lnTo>
                  <a:pt x="3655568" y="825285"/>
                </a:lnTo>
                <a:lnTo>
                  <a:pt x="3678435" y="790470"/>
                </a:lnTo>
                <a:lnTo>
                  <a:pt x="3701302" y="756226"/>
                </a:lnTo>
                <a:lnTo>
                  <a:pt x="3724169" y="721411"/>
                </a:lnTo>
                <a:lnTo>
                  <a:pt x="3747036" y="687167"/>
                </a:lnTo>
                <a:lnTo>
                  <a:pt x="3769903" y="652923"/>
                </a:lnTo>
                <a:lnTo>
                  <a:pt x="3792770" y="618679"/>
                </a:lnTo>
                <a:lnTo>
                  <a:pt x="3815638" y="583864"/>
                </a:lnTo>
                <a:lnTo>
                  <a:pt x="3787054" y="586147"/>
                </a:lnTo>
                <a:lnTo>
                  <a:pt x="3759105" y="588430"/>
                </a:lnTo>
                <a:lnTo>
                  <a:pt x="3730521" y="590713"/>
                </a:lnTo>
                <a:lnTo>
                  <a:pt x="3702572" y="592425"/>
                </a:lnTo>
                <a:lnTo>
                  <a:pt x="3722264" y="561605"/>
                </a:lnTo>
                <a:lnTo>
                  <a:pt x="3743225" y="530785"/>
                </a:lnTo>
                <a:lnTo>
                  <a:pt x="3763551" y="499965"/>
                </a:lnTo>
                <a:lnTo>
                  <a:pt x="3783878" y="469146"/>
                </a:lnTo>
                <a:lnTo>
                  <a:pt x="3804839" y="438326"/>
                </a:lnTo>
                <a:lnTo>
                  <a:pt x="3825166" y="407506"/>
                </a:lnTo>
                <a:lnTo>
                  <a:pt x="3846127" y="377257"/>
                </a:lnTo>
                <a:lnTo>
                  <a:pt x="3865818" y="346437"/>
                </a:lnTo>
                <a:lnTo>
                  <a:pt x="3848033" y="347579"/>
                </a:lnTo>
                <a:lnTo>
                  <a:pt x="3830883" y="348720"/>
                </a:lnTo>
                <a:lnTo>
                  <a:pt x="3812462" y="350433"/>
                </a:lnTo>
                <a:lnTo>
                  <a:pt x="3794676" y="351574"/>
                </a:lnTo>
                <a:lnTo>
                  <a:pt x="3816908" y="317901"/>
                </a:lnTo>
                <a:lnTo>
                  <a:pt x="3839775" y="284798"/>
                </a:lnTo>
                <a:lnTo>
                  <a:pt x="3862007" y="251124"/>
                </a:lnTo>
                <a:lnTo>
                  <a:pt x="3883604" y="217451"/>
                </a:lnTo>
                <a:lnTo>
                  <a:pt x="3905836" y="183777"/>
                </a:lnTo>
                <a:lnTo>
                  <a:pt x="3928703" y="151245"/>
                </a:lnTo>
                <a:lnTo>
                  <a:pt x="3950935" y="117572"/>
                </a:lnTo>
                <a:lnTo>
                  <a:pt x="3973167" y="83899"/>
                </a:lnTo>
                <a:lnTo>
                  <a:pt x="3995399" y="122709"/>
                </a:lnTo>
                <a:lnTo>
                  <a:pt x="4018266" y="160948"/>
                </a:lnTo>
                <a:lnTo>
                  <a:pt x="4039863" y="199187"/>
                </a:lnTo>
                <a:lnTo>
                  <a:pt x="4062095" y="237427"/>
                </a:lnTo>
                <a:lnTo>
                  <a:pt x="4084962" y="276237"/>
                </a:lnTo>
                <a:lnTo>
                  <a:pt x="4107194" y="314476"/>
                </a:lnTo>
                <a:lnTo>
                  <a:pt x="4129426" y="353286"/>
                </a:lnTo>
                <a:lnTo>
                  <a:pt x="4151658" y="391526"/>
                </a:lnTo>
                <a:lnTo>
                  <a:pt x="4133872" y="386389"/>
                </a:lnTo>
                <a:lnTo>
                  <a:pt x="4116087" y="381252"/>
                </a:lnTo>
                <a:lnTo>
                  <a:pt x="4098301" y="375545"/>
                </a:lnTo>
                <a:lnTo>
                  <a:pt x="4080516" y="370979"/>
                </a:lnTo>
                <a:lnTo>
                  <a:pt x="4100842" y="405794"/>
                </a:lnTo>
                <a:lnTo>
                  <a:pt x="4121803" y="441180"/>
                </a:lnTo>
                <a:lnTo>
                  <a:pt x="4142130" y="475995"/>
                </a:lnTo>
                <a:lnTo>
                  <a:pt x="4161821" y="511951"/>
                </a:lnTo>
                <a:lnTo>
                  <a:pt x="4182782" y="547337"/>
                </a:lnTo>
                <a:lnTo>
                  <a:pt x="4203109" y="582152"/>
                </a:lnTo>
                <a:lnTo>
                  <a:pt x="4224070" y="618108"/>
                </a:lnTo>
                <a:lnTo>
                  <a:pt x="4244397" y="653494"/>
                </a:lnTo>
                <a:lnTo>
                  <a:pt x="4216448" y="644362"/>
                </a:lnTo>
                <a:lnTo>
                  <a:pt x="4187864" y="636372"/>
                </a:lnTo>
                <a:lnTo>
                  <a:pt x="4159280" y="627810"/>
                </a:lnTo>
                <a:lnTo>
                  <a:pt x="4130696" y="619249"/>
                </a:lnTo>
                <a:lnTo>
                  <a:pt x="4153563" y="658630"/>
                </a:lnTo>
                <a:lnTo>
                  <a:pt x="4176431" y="698011"/>
                </a:lnTo>
                <a:lnTo>
                  <a:pt x="4199298" y="737392"/>
                </a:lnTo>
                <a:lnTo>
                  <a:pt x="4222165" y="777343"/>
                </a:lnTo>
                <a:lnTo>
                  <a:pt x="4245032" y="816724"/>
                </a:lnTo>
                <a:lnTo>
                  <a:pt x="4267899" y="856105"/>
                </a:lnTo>
                <a:lnTo>
                  <a:pt x="4290766" y="895486"/>
                </a:lnTo>
                <a:lnTo>
                  <a:pt x="4313633" y="935438"/>
                </a:lnTo>
                <a:lnTo>
                  <a:pt x="4279968" y="925164"/>
                </a:lnTo>
                <a:lnTo>
                  <a:pt x="4247573" y="914891"/>
                </a:lnTo>
                <a:lnTo>
                  <a:pt x="4213907" y="905188"/>
                </a:lnTo>
                <a:lnTo>
                  <a:pt x="4180242" y="894915"/>
                </a:lnTo>
                <a:lnTo>
                  <a:pt x="4147847" y="885213"/>
                </a:lnTo>
                <a:lnTo>
                  <a:pt x="4114181" y="874939"/>
                </a:lnTo>
                <a:lnTo>
                  <a:pt x="4080516" y="865237"/>
                </a:lnTo>
                <a:lnTo>
                  <a:pt x="4047485" y="856105"/>
                </a:lnTo>
                <a:lnTo>
                  <a:pt x="4047485" y="1055292"/>
                </a:lnTo>
                <a:lnTo>
                  <a:pt x="4094490" y="1060429"/>
                </a:lnTo>
                <a:lnTo>
                  <a:pt x="4141495" y="1066707"/>
                </a:lnTo>
                <a:lnTo>
                  <a:pt x="4188499" y="1072414"/>
                </a:lnTo>
                <a:lnTo>
                  <a:pt x="4236139" y="1078122"/>
                </a:lnTo>
                <a:lnTo>
                  <a:pt x="4283144" y="1084400"/>
                </a:lnTo>
                <a:lnTo>
                  <a:pt x="4330148" y="1090678"/>
                </a:lnTo>
                <a:lnTo>
                  <a:pt x="4377788" y="1096956"/>
                </a:lnTo>
                <a:lnTo>
                  <a:pt x="4424158" y="1102663"/>
                </a:lnTo>
                <a:lnTo>
                  <a:pt x="4424158" y="1026185"/>
                </a:lnTo>
                <a:lnTo>
                  <a:pt x="4398750" y="1026755"/>
                </a:lnTo>
                <a:lnTo>
                  <a:pt x="4373977" y="1028468"/>
                </a:lnTo>
                <a:lnTo>
                  <a:pt x="4348569" y="1029038"/>
                </a:lnTo>
                <a:lnTo>
                  <a:pt x="4323796" y="1030180"/>
                </a:lnTo>
                <a:lnTo>
                  <a:pt x="4340947" y="1005067"/>
                </a:lnTo>
                <a:lnTo>
                  <a:pt x="4358097" y="978813"/>
                </a:lnTo>
                <a:lnTo>
                  <a:pt x="4375248" y="953701"/>
                </a:lnTo>
                <a:lnTo>
                  <a:pt x="4393033" y="928589"/>
                </a:lnTo>
                <a:lnTo>
                  <a:pt x="4382235" y="928589"/>
                </a:lnTo>
                <a:lnTo>
                  <a:pt x="4371436" y="929159"/>
                </a:lnTo>
                <a:lnTo>
                  <a:pt x="4360003" y="929730"/>
                </a:lnTo>
                <a:lnTo>
                  <a:pt x="4349204" y="929730"/>
                </a:lnTo>
                <a:lnTo>
                  <a:pt x="4365720" y="907471"/>
                </a:lnTo>
                <a:lnTo>
                  <a:pt x="4380964" y="884642"/>
                </a:lnTo>
                <a:lnTo>
                  <a:pt x="4396844" y="861242"/>
                </a:lnTo>
                <a:lnTo>
                  <a:pt x="4412089" y="838983"/>
                </a:lnTo>
                <a:lnTo>
                  <a:pt x="4405102" y="838983"/>
                </a:lnTo>
                <a:lnTo>
                  <a:pt x="4398115" y="839554"/>
                </a:lnTo>
                <a:lnTo>
                  <a:pt x="4391127" y="839554"/>
                </a:lnTo>
                <a:lnTo>
                  <a:pt x="4384775" y="839554"/>
                </a:lnTo>
                <a:lnTo>
                  <a:pt x="4401926" y="815012"/>
                </a:lnTo>
                <a:lnTo>
                  <a:pt x="4419076" y="790470"/>
                </a:lnTo>
                <a:lnTo>
                  <a:pt x="4435591" y="764787"/>
                </a:lnTo>
                <a:lnTo>
                  <a:pt x="4452107" y="740246"/>
                </a:lnTo>
                <a:lnTo>
                  <a:pt x="4461635" y="755085"/>
                </a:lnTo>
                <a:lnTo>
                  <a:pt x="4469893" y="769924"/>
                </a:lnTo>
                <a:lnTo>
                  <a:pt x="4478150" y="784763"/>
                </a:lnTo>
                <a:lnTo>
                  <a:pt x="4486407" y="799031"/>
                </a:lnTo>
                <a:lnTo>
                  <a:pt x="4495300" y="814441"/>
                </a:lnTo>
                <a:lnTo>
                  <a:pt x="4503558" y="829280"/>
                </a:lnTo>
                <a:lnTo>
                  <a:pt x="4511816" y="843549"/>
                </a:lnTo>
                <a:lnTo>
                  <a:pt x="4520073" y="858388"/>
                </a:lnTo>
                <a:lnTo>
                  <a:pt x="4513086" y="856676"/>
                </a:lnTo>
                <a:lnTo>
                  <a:pt x="4507369" y="854393"/>
                </a:lnTo>
                <a:lnTo>
                  <a:pt x="4500382" y="852110"/>
                </a:lnTo>
                <a:lnTo>
                  <a:pt x="4493394" y="849827"/>
                </a:lnTo>
                <a:lnTo>
                  <a:pt x="4501017" y="863525"/>
                </a:lnTo>
                <a:lnTo>
                  <a:pt x="4508639" y="877222"/>
                </a:lnTo>
                <a:lnTo>
                  <a:pt x="4516262" y="890920"/>
                </a:lnTo>
                <a:lnTo>
                  <a:pt x="4524519" y="904618"/>
                </a:lnTo>
                <a:lnTo>
                  <a:pt x="4532142" y="917745"/>
                </a:lnTo>
                <a:lnTo>
                  <a:pt x="4539764" y="931442"/>
                </a:lnTo>
                <a:lnTo>
                  <a:pt x="4547386" y="945140"/>
                </a:lnTo>
                <a:lnTo>
                  <a:pt x="4555009" y="958838"/>
                </a:lnTo>
                <a:lnTo>
                  <a:pt x="4544846" y="955413"/>
                </a:lnTo>
                <a:lnTo>
                  <a:pt x="4534048" y="951989"/>
                </a:lnTo>
                <a:lnTo>
                  <a:pt x="4523249" y="948564"/>
                </a:lnTo>
                <a:lnTo>
                  <a:pt x="4512450" y="945140"/>
                </a:lnTo>
                <a:lnTo>
                  <a:pt x="4520708" y="959979"/>
                </a:lnTo>
                <a:lnTo>
                  <a:pt x="4530236" y="974818"/>
                </a:lnTo>
                <a:lnTo>
                  <a:pt x="4538494" y="990228"/>
                </a:lnTo>
                <a:lnTo>
                  <a:pt x="4547386" y="1005067"/>
                </a:lnTo>
                <a:lnTo>
                  <a:pt x="4556279" y="1021048"/>
                </a:lnTo>
                <a:lnTo>
                  <a:pt x="4564537" y="1035887"/>
                </a:lnTo>
                <a:lnTo>
                  <a:pt x="4573430" y="1050726"/>
                </a:lnTo>
                <a:lnTo>
                  <a:pt x="4581687" y="1066136"/>
                </a:lnTo>
                <a:lnTo>
                  <a:pt x="4556914" y="1057575"/>
                </a:lnTo>
                <a:lnTo>
                  <a:pt x="4531507" y="1049585"/>
                </a:lnTo>
                <a:lnTo>
                  <a:pt x="4506734" y="1042165"/>
                </a:lnTo>
                <a:lnTo>
                  <a:pt x="4480690" y="1033604"/>
                </a:lnTo>
                <a:lnTo>
                  <a:pt x="4480690" y="1110654"/>
                </a:lnTo>
                <a:lnTo>
                  <a:pt x="4526425" y="1117502"/>
                </a:lnTo>
                <a:lnTo>
                  <a:pt x="4572159" y="1123210"/>
                </a:lnTo>
                <a:lnTo>
                  <a:pt x="4617894" y="1130059"/>
                </a:lnTo>
                <a:lnTo>
                  <a:pt x="4663628" y="1136907"/>
                </a:lnTo>
                <a:lnTo>
                  <a:pt x="4709362" y="1143756"/>
                </a:lnTo>
                <a:lnTo>
                  <a:pt x="4755097" y="1150605"/>
                </a:lnTo>
                <a:lnTo>
                  <a:pt x="4800831" y="1157454"/>
                </a:lnTo>
                <a:lnTo>
                  <a:pt x="4846565" y="1164303"/>
                </a:lnTo>
                <a:lnTo>
                  <a:pt x="4846565" y="1045019"/>
                </a:lnTo>
                <a:lnTo>
                  <a:pt x="4824333" y="1045019"/>
                </a:lnTo>
                <a:lnTo>
                  <a:pt x="4801466" y="1045590"/>
                </a:lnTo>
                <a:lnTo>
                  <a:pt x="4779234" y="1046160"/>
                </a:lnTo>
                <a:lnTo>
                  <a:pt x="4757002" y="1046731"/>
                </a:lnTo>
                <a:lnTo>
                  <a:pt x="4734135" y="1047302"/>
                </a:lnTo>
                <a:lnTo>
                  <a:pt x="4711903" y="1047302"/>
                </a:lnTo>
                <a:lnTo>
                  <a:pt x="4690306" y="1048443"/>
                </a:lnTo>
                <a:lnTo>
                  <a:pt x="4667439" y="1049014"/>
                </a:lnTo>
                <a:lnTo>
                  <a:pt x="4683319" y="1026755"/>
                </a:lnTo>
                <a:lnTo>
                  <a:pt x="4698564" y="1004497"/>
                </a:lnTo>
                <a:lnTo>
                  <a:pt x="4713808" y="981667"/>
                </a:lnTo>
                <a:lnTo>
                  <a:pt x="4729053" y="959979"/>
                </a:lnTo>
                <a:lnTo>
                  <a:pt x="4744298" y="937150"/>
                </a:lnTo>
                <a:lnTo>
                  <a:pt x="4759543" y="915462"/>
                </a:lnTo>
                <a:lnTo>
                  <a:pt x="4774788" y="892632"/>
                </a:lnTo>
                <a:lnTo>
                  <a:pt x="4790032" y="870944"/>
                </a:lnTo>
                <a:lnTo>
                  <a:pt x="4770976" y="870944"/>
                </a:lnTo>
                <a:lnTo>
                  <a:pt x="4751920" y="871515"/>
                </a:lnTo>
                <a:lnTo>
                  <a:pt x="4732865" y="872086"/>
                </a:lnTo>
                <a:lnTo>
                  <a:pt x="4714444" y="872086"/>
                </a:lnTo>
                <a:lnTo>
                  <a:pt x="4728418" y="852681"/>
                </a:lnTo>
                <a:lnTo>
                  <a:pt x="4741757" y="832705"/>
                </a:lnTo>
                <a:lnTo>
                  <a:pt x="4755731" y="812729"/>
                </a:lnTo>
                <a:lnTo>
                  <a:pt x="4769071" y="792753"/>
                </a:lnTo>
                <a:lnTo>
                  <a:pt x="4783045" y="773348"/>
                </a:lnTo>
                <a:lnTo>
                  <a:pt x="4797020" y="753373"/>
                </a:lnTo>
                <a:lnTo>
                  <a:pt x="4810358" y="732826"/>
                </a:lnTo>
                <a:lnTo>
                  <a:pt x="4824333" y="712850"/>
                </a:lnTo>
                <a:lnTo>
                  <a:pt x="4812264" y="713421"/>
                </a:lnTo>
                <a:lnTo>
                  <a:pt x="4799561" y="713421"/>
                </a:lnTo>
                <a:lnTo>
                  <a:pt x="4788127" y="713421"/>
                </a:lnTo>
                <a:lnTo>
                  <a:pt x="4776058" y="714562"/>
                </a:lnTo>
                <a:lnTo>
                  <a:pt x="4791303" y="692304"/>
                </a:lnTo>
                <a:lnTo>
                  <a:pt x="4805912" y="670616"/>
                </a:lnTo>
                <a:lnTo>
                  <a:pt x="4821157" y="649498"/>
                </a:lnTo>
                <a:lnTo>
                  <a:pt x="4836402" y="627240"/>
                </a:lnTo>
                <a:lnTo>
                  <a:pt x="4851012" y="605552"/>
                </a:lnTo>
                <a:lnTo>
                  <a:pt x="4866256" y="583864"/>
                </a:lnTo>
                <a:lnTo>
                  <a:pt x="4880866" y="562176"/>
                </a:lnTo>
                <a:lnTo>
                  <a:pt x="4896110" y="540488"/>
                </a:lnTo>
                <a:lnTo>
                  <a:pt x="4911355" y="567312"/>
                </a:lnTo>
                <a:lnTo>
                  <a:pt x="4925329" y="592996"/>
                </a:lnTo>
                <a:lnTo>
                  <a:pt x="4940574" y="619820"/>
                </a:lnTo>
                <a:lnTo>
                  <a:pt x="4955819" y="646074"/>
                </a:lnTo>
                <a:lnTo>
                  <a:pt x="4970429" y="672328"/>
                </a:lnTo>
                <a:lnTo>
                  <a:pt x="4985673" y="698582"/>
                </a:lnTo>
                <a:lnTo>
                  <a:pt x="5000919" y="725406"/>
                </a:lnTo>
                <a:lnTo>
                  <a:pt x="5015528" y="751090"/>
                </a:lnTo>
                <a:lnTo>
                  <a:pt x="5004094" y="747665"/>
                </a:lnTo>
                <a:lnTo>
                  <a:pt x="4992025" y="743670"/>
                </a:lnTo>
                <a:lnTo>
                  <a:pt x="4979956" y="739675"/>
                </a:lnTo>
                <a:lnTo>
                  <a:pt x="4968523" y="735680"/>
                </a:lnTo>
                <a:lnTo>
                  <a:pt x="4981862" y="759651"/>
                </a:lnTo>
                <a:lnTo>
                  <a:pt x="4995837" y="784192"/>
                </a:lnTo>
                <a:lnTo>
                  <a:pt x="5009176" y="808163"/>
                </a:lnTo>
                <a:lnTo>
                  <a:pt x="5023150" y="832705"/>
                </a:lnTo>
                <a:lnTo>
                  <a:pt x="5037124" y="856676"/>
                </a:lnTo>
                <a:lnTo>
                  <a:pt x="5050464" y="880647"/>
                </a:lnTo>
                <a:lnTo>
                  <a:pt x="5064438" y="905188"/>
                </a:lnTo>
                <a:lnTo>
                  <a:pt x="5077777" y="929159"/>
                </a:lnTo>
                <a:lnTo>
                  <a:pt x="5058721" y="922881"/>
                </a:lnTo>
                <a:lnTo>
                  <a:pt x="5039666" y="916603"/>
                </a:lnTo>
                <a:lnTo>
                  <a:pt x="5020610" y="909754"/>
                </a:lnTo>
                <a:lnTo>
                  <a:pt x="5001553" y="904047"/>
                </a:lnTo>
                <a:lnTo>
                  <a:pt x="5016798" y="930301"/>
                </a:lnTo>
                <a:lnTo>
                  <a:pt x="5032043" y="957696"/>
                </a:lnTo>
                <a:lnTo>
                  <a:pt x="5047288" y="984521"/>
                </a:lnTo>
                <a:lnTo>
                  <a:pt x="5062533" y="1011916"/>
                </a:lnTo>
                <a:lnTo>
                  <a:pt x="5079047" y="1038741"/>
                </a:lnTo>
                <a:lnTo>
                  <a:pt x="5093658" y="1066136"/>
                </a:lnTo>
                <a:lnTo>
                  <a:pt x="5108902" y="1093532"/>
                </a:lnTo>
                <a:lnTo>
                  <a:pt x="5124147" y="1119785"/>
                </a:lnTo>
                <a:lnTo>
                  <a:pt x="5102550" y="1112366"/>
                </a:lnTo>
                <a:lnTo>
                  <a:pt x="5079683" y="1104946"/>
                </a:lnTo>
                <a:lnTo>
                  <a:pt x="5057451" y="1097527"/>
                </a:lnTo>
                <a:lnTo>
                  <a:pt x="5035219" y="1090107"/>
                </a:lnTo>
                <a:lnTo>
                  <a:pt x="5012352" y="1082117"/>
                </a:lnTo>
                <a:lnTo>
                  <a:pt x="4990120" y="1074697"/>
                </a:lnTo>
                <a:lnTo>
                  <a:pt x="4968523" y="1067278"/>
                </a:lnTo>
                <a:lnTo>
                  <a:pt x="4945656" y="1059858"/>
                </a:lnTo>
                <a:lnTo>
                  <a:pt x="4945656" y="1180283"/>
                </a:lnTo>
                <a:lnTo>
                  <a:pt x="5001553" y="1189415"/>
                </a:lnTo>
                <a:lnTo>
                  <a:pt x="5058086" y="1197976"/>
                </a:lnTo>
                <a:lnTo>
                  <a:pt x="5114619" y="1207108"/>
                </a:lnTo>
                <a:lnTo>
                  <a:pt x="5171151" y="1216240"/>
                </a:lnTo>
                <a:lnTo>
                  <a:pt x="5227049" y="1225372"/>
                </a:lnTo>
                <a:lnTo>
                  <a:pt x="5283581" y="1235074"/>
                </a:lnTo>
                <a:lnTo>
                  <a:pt x="5340114" y="1244777"/>
                </a:lnTo>
                <a:lnTo>
                  <a:pt x="5396647" y="1253338"/>
                </a:lnTo>
                <a:lnTo>
                  <a:pt x="5396647" y="1054151"/>
                </a:lnTo>
                <a:lnTo>
                  <a:pt x="5362981" y="1054151"/>
                </a:lnTo>
                <a:lnTo>
                  <a:pt x="5329316" y="1055292"/>
                </a:lnTo>
                <a:lnTo>
                  <a:pt x="5296921" y="1055292"/>
                </a:lnTo>
                <a:lnTo>
                  <a:pt x="5263255" y="1055292"/>
                </a:lnTo>
                <a:lnTo>
                  <a:pt x="5229589" y="1055863"/>
                </a:lnTo>
                <a:lnTo>
                  <a:pt x="5196559" y="1055863"/>
                </a:lnTo>
                <a:lnTo>
                  <a:pt x="5163529" y="1056434"/>
                </a:lnTo>
                <a:lnTo>
                  <a:pt x="5129863" y="1057004"/>
                </a:lnTo>
                <a:lnTo>
                  <a:pt x="5152730" y="1023331"/>
                </a:lnTo>
                <a:lnTo>
                  <a:pt x="5175598" y="990799"/>
                </a:lnTo>
                <a:lnTo>
                  <a:pt x="5198465" y="957696"/>
                </a:lnTo>
                <a:lnTo>
                  <a:pt x="5221332" y="925164"/>
                </a:lnTo>
                <a:lnTo>
                  <a:pt x="5244199" y="892062"/>
                </a:lnTo>
                <a:lnTo>
                  <a:pt x="5267066" y="859530"/>
                </a:lnTo>
                <a:lnTo>
                  <a:pt x="5289933" y="826427"/>
                </a:lnTo>
                <a:lnTo>
                  <a:pt x="5312801" y="794466"/>
                </a:lnTo>
                <a:lnTo>
                  <a:pt x="5284217" y="794466"/>
                </a:lnTo>
                <a:lnTo>
                  <a:pt x="5256268" y="794466"/>
                </a:lnTo>
                <a:lnTo>
                  <a:pt x="5227049" y="795036"/>
                </a:lnTo>
                <a:lnTo>
                  <a:pt x="5199100" y="795036"/>
                </a:lnTo>
                <a:lnTo>
                  <a:pt x="5219426" y="765358"/>
                </a:lnTo>
                <a:lnTo>
                  <a:pt x="5240388" y="736250"/>
                </a:lnTo>
                <a:lnTo>
                  <a:pt x="5260714" y="706572"/>
                </a:lnTo>
                <a:lnTo>
                  <a:pt x="5281676" y="677465"/>
                </a:lnTo>
                <a:lnTo>
                  <a:pt x="5302002" y="647786"/>
                </a:lnTo>
                <a:lnTo>
                  <a:pt x="5321693" y="618679"/>
                </a:lnTo>
                <a:lnTo>
                  <a:pt x="5342655" y="589000"/>
                </a:lnTo>
                <a:lnTo>
                  <a:pt x="5362981" y="559893"/>
                </a:lnTo>
                <a:lnTo>
                  <a:pt x="5345196" y="559893"/>
                </a:lnTo>
                <a:lnTo>
                  <a:pt x="5327410" y="559893"/>
                </a:lnTo>
                <a:lnTo>
                  <a:pt x="5309625" y="560464"/>
                </a:lnTo>
                <a:lnTo>
                  <a:pt x="5291839" y="560464"/>
                </a:lnTo>
                <a:lnTo>
                  <a:pt x="5314071" y="527932"/>
                </a:lnTo>
                <a:lnTo>
                  <a:pt x="5336303" y="495970"/>
                </a:lnTo>
                <a:lnTo>
                  <a:pt x="5359170" y="464009"/>
                </a:lnTo>
                <a:lnTo>
                  <a:pt x="5381402" y="432619"/>
                </a:lnTo>
                <a:lnTo>
                  <a:pt x="5403634" y="400087"/>
                </a:lnTo>
                <a:lnTo>
                  <a:pt x="5425231" y="368125"/>
                </a:lnTo>
                <a:lnTo>
                  <a:pt x="5448098" y="336164"/>
                </a:lnTo>
                <a:lnTo>
                  <a:pt x="5470330" y="304203"/>
                </a:lnTo>
                <a:lnTo>
                  <a:pt x="5492562" y="343584"/>
                </a:lnTo>
                <a:lnTo>
                  <a:pt x="5514794" y="382964"/>
                </a:lnTo>
                <a:lnTo>
                  <a:pt x="5537661" y="422916"/>
                </a:lnTo>
                <a:lnTo>
                  <a:pt x="5559258" y="462297"/>
                </a:lnTo>
                <a:lnTo>
                  <a:pt x="5581489" y="502248"/>
                </a:lnTo>
                <a:lnTo>
                  <a:pt x="5604357" y="541629"/>
                </a:lnTo>
                <a:lnTo>
                  <a:pt x="5626589" y="581581"/>
                </a:lnTo>
                <a:lnTo>
                  <a:pt x="5648821" y="621532"/>
                </a:lnTo>
                <a:lnTo>
                  <a:pt x="5631035" y="615254"/>
                </a:lnTo>
                <a:lnTo>
                  <a:pt x="5612614" y="608976"/>
                </a:lnTo>
                <a:lnTo>
                  <a:pt x="5595464" y="602698"/>
                </a:lnTo>
                <a:lnTo>
                  <a:pt x="5577678" y="596420"/>
                </a:lnTo>
                <a:lnTo>
                  <a:pt x="5598640" y="632947"/>
                </a:lnTo>
                <a:lnTo>
                  <a:pt x="5618331" y="668904"/>
                </a:lnTo>
                <a:lnTo>
                  <a:pt x="5638657" y="705431"/>
                </a:lnTo>
                <a:lnTo>
                  <a:pt x="5659619" y="741387"/>
                </a:lnTo>
                <a:lnTo>
                  <a:pt x="5679945" y="777914"/>
                </a:lnTo>
                <a:lnTo>
                  <a:pt x="5700272" y="815012"/>
                </a:lnTo>
                <a:lnTo>
                  <a:pt x="5721233" y="850968"/>
                </a:lnTo>
                <a:lnTo>
                  <a:pt x="5741559" y="887496"/>
                </a:lnTo>
                <a:lnTo>
                  <a:pt x="5712976" y="877793"/>
                </a:lnTo>
                <a:lnTo>
                  <a:pt x="5684392" y="867520"/>
                </a:lnTo>
                <a:lnTo>
                  <a:pt x="5656443" y="857817"/>
                </a:lnTo>
                <a:lnTo>
                  <a:pt x="5627859" y="847544"/>
                </a:lnTo>
                <a:lnTo>
                  <a:pt x="5650726" y="888637"/>
                </a:lnTo>
                <a:lnTo>
                  <a:pt x="5673593" y="929159"/>
                </a:lnTo>
                <a:lnTo>
                  <a:pt x="5696460" y="969682"/>
                </a:lnTo>
                <a:lnTo>
                  <a:pt x="5719328" y="1010775"/>
                </a:lnTo>
                <a:lnTo>
                  <a:pt x="5742195" y="1050726"/>
                </a:lnTo>
                <a:lnTo>
                  <a:pt x="5765062" y="1091249"/>
                </a:lnTo>
                <a:lnTo>
                  <a:pt x="5787929" y="1132342"/>
                </a:lnTo>
                <a:lnTo>
                  <a:pt x="5810796" y="1172864"/>
                </a:lnTo>
                <a:lnTo>
                  <a:pt x="5777766" y="1160878"/>
                </a:lnTo>
                <a:lnTo>
                  <a:pt x="5744100" y="1149464"/>
                </a:lnTo>
                <a:lnTo>
                  <a:pt x="5711070" y="1138049"/>
                </a:lnTo>
                <a:lnTo>
                  <a:pt x="5677404" y="1126063"/>
                </a:lnTo>
                <a:lnTo>
                  <a:pt x="5644374" y="1114649"/>
                </a:lnTo>
                <a:lnTo>
                  <a:pt x="5611344" y="1102663"/>
                </a:lnTo>
                <a:lnTo>
                  <a:pt x="5577678" y="1091249"/>
                </a:lnTo>
                <a:lnTo>
                  <a:pt x="5544013" y="1079834"/>
                </a:lnTo>
                <a:lnTo>
                  <a:pt x="5544013" y="1279592"/>
                </a:lnTo>
                <a:lnTo>
                  <a:pt x="5591653" y="1287011"/>
                </a:lnTo>
                <a:lnTo>
                  <a:pt x="5638657" y="1295002"/>
                </a:lnTo>
                <a:lnTo>
                  <a:pt x="5686297" y="1303563"/>
                </a:lnTo>
                <a:lnTo>
                  <a:pt x="5733302" y="1311553"/>
                </a:lnTo>
                <a:lnTo>
                  <a:pt x="5780307" y="1319543"/>
                </a:lnTo>
                <a:lnTo>
                  <a:pt x="5827311" y="1328104"/>
                </a:lnTo>
                <a:lnTo>
                  <a:pt x="5874316" y="1336095"/>
                </a:lnTo>
                <a:lnTo>
                  <a:pt x="5921321" y="1345226"/>
                </a:lnTo>
                <a:lnTo>
                  <a:pt x="5921321" y="1267606"/>
                </a:lnTo>
                <a:lnTo>
                  <a:pt x="5896548" y="1267606"/>
                </a:lnTo>
                <a:lnTo>
                  <a:pt x="5871140" y="1267606"/>
                </a:lnTo>
                <a:lnTo>
                  <a:pt x="5846367" y="1267606"/>
                </a:lnTo>
                <a:lnTo>
                  <a:pt x="5820324" y="1267606"/>
                </a:lnTo>
                <a:lnTo>
                  <a:pt x="5837474" y="1243065"/>
                </a:lnTo>
                <a:lnTo>
                  <a:pt x="5855260" y="1218523"/>
                </a:lnTo>
                <a:lnTo>
                  <a:pt x="5873046" y="1193981"/>
                </a:lnTo>
                <a:lnTo>
                  <a:pt x="5889561" y="1169439"/>
                </a:lnTo>
                <a:lnTo>
                  <a:pt x="5878762" y="1169439"/>
                </a:lnTo>
                <a:lnTo>
                  <a:pt x="5867964" y="1169439"/>
                </a:lnTo>
                <a:lnTo>
                  <a:pt x="5857801" y="1169439"/>
                </a:lnTo>
                <a:lnTo>
                  <a:pt x="5847002" y="1169439"/>
                </a:lnTo>
                <a:lnTo>
                  <a:pt x="5862247" y="1146610"/>
                </a:lnTo>
                <a:lnTo>
                  <a:pt x="5878127" y="1124922"/>
                </a:lnTo>
                <a:lnTo>
                  <a:pt x="5893372" y="1102093"/>
                </a:lnTo>
                <a:lnTo>
                  <a:pt x="5909252" y="1080405"/>
                </a:lnTo>
                <a:lnTo>
                  <a:pt x="5902265" y="1080405"/>
                </a:lnTo>
                <a:lnTo>
                  <a:pt x="5895278" y="1080405"/>
                </a:lnTo>
                <a:lnTo>
                  <a:pt x="5888926" y="1080405"/>
                </a:lnTo>
                <a:lnTo>
                  <a:pt x="5881938" y="1080405"/>
                </a:lnTo>
                <a:lnTo>
                  <a:pt x="5898454" y="1055863"/>
                </a:lnTo>
                <a:lnTo>
                  <a:pt x="5916239" y="1031892"/>
                </a:lnTo>
                <a:lnTo>
                  <a:pt x="5932754" y="1007921"/>
                </a:lnTo>
                <a:lnTo>
                  <a:pt x="5949905" y="983379"/>
                </a:lnTo>
                <a:lnTo>
                  <a:pt x="5958162" y="998219"/>
                </a:lnTo>
                <a:lnTo>
                  <a:pt x="5966420" y="1013058"/>
                </a:lnTo>
                <a:lnTo>
                  <a:pt x="5974677" y="1028468"/>
                </a:lnTo>
                <a:lnTo>
                  <a:pt x="5984205" y="1043307"/>
                </a:lnTo>
                <a:lnTo>
                  <a:pt x="5992463" y="1058717"/>
                </a:lnTo>
                <a:lnTo>
                  <a:pt x="6000720" y="1074126"/>
                </a:lnTo>
                <a:lnTo>
                  <a:pt x="6008978" y="1088966"/>
                </a:lnTo>
                <a:lnTo>
                  <a:pt x="6017236" y="1104376"/>
                </a:lnTo>
                <a:lnTo>
                  <a:pt x="6010884" y="1101522"/>
                </a:lnTo>
                <a:lnTo>
                  <a:pt x="6003896" y="1099239"/>
                </a:lnTo>
                <a:lnTo>
                  <a:pt x="5996909" y="1096956"/>
                </a:lnTo>
                <a:lnTo>
                  <a:pt x="5990557" y="1094673"/>
                </a:lnTo>
                <a:lnTo>
                  <a:pt x="5998180" y="1108371"/>
                </a:lnTo>
                <a:lnTo>
                  <a:pt x="6005802" y="1122068"/>
                </a:lnTo>
                <a:lnTo>
                  <a:pt x="6013424" y="1135766"/>
                </a:lnTo>
                <a:lnTo>
                  <a:pt x="6021047" y="1150034"/>
                </a:lnTo>
                <a:lnTo>
                  <a:pt x="6029940" y="1163732"/>
                </a:lnTo>
                <a:lnTo>
                  <a:pt x="6037562" y="1177430"/>
                </a:lnTo>
                <a:lnTo>
                  <a:pt x="6045184" y="1191127"/>
                </a:lnTo>
                <a:lnTo>
                  <a:pt x="6052807" y="1204825"/>
                </a:lnTo>
                <a:lnTo>
                  <a:pt x="6042008" y="1201401"/>
                </a:lnTo>
                <a:lnTo>
                  <a:pt x="6031210" y="1197406"/>
                </a:lnTo>
                <a:lnTo>
                  <a:pt x="6020412" y="1193981"/>
                </a:lnTo>
                <a:lnTo>
                  <a:pt x="6009613" y="1189986"/>
                </a:lnTo>
                <a:lnTo>
                  <a:pt x="6018506" y="1205396"/>
                </a:lnTo>
                <a:lnTo>
                  <a:pt x="6027399" y="1221377"/>
                </a:lnTo>
                <a:lnTo>
                  <a:pt x="6035656" y="1236216"/>
                </a:lnTo>
                <a:lnTo>
                  <a:pt x="6043914" y="1252196"/>
                </a:lnTo>
                <a:lnTo>
                  <a:pt x="6053442" y="1267035"/>
                </a:lnTo>
                <a:lnTo>
                  <a:pt x="6061700" y="1283016"/>
                </a:lnTo>
                <a:lnTo>
                  <a:pt x="6069957" y="1297855"/>
                </a:lnTo>
                <a:lnTo>
                  <a:pt x="6079485" y="1313836"/>
                </a:lnTo>
                <a:lnTo>
                  <a:pt x="6054077" y="1304704"/>
                </a:lnTo>
                <a:lnTo>
                  <a:pt x="6028034" y="1296143"/>
                </a:lnTo>
                <a:lnTo>
                  <a:pt x="6003261" y="1287011"/>
                </a:lnTo>
                <a:lnTo>
                  <a:pt x="5977853" y="1277879"/>
                </a:lnTo>
                <a:lnTo>
                  <a:pt x="5977853" y="1354929"/>
                </a:lnTo>
                <a:lnTo>
                  <a:pt x="6096000" y="1376046"/>
                </a:lnTo>
                <a:lnTo>
                  <a:pt x="6127125" y="1380612"/>
                </a:lnTo>
                <a:lnTo>
                  <a:pt x="6157615" y="1386319"/>
                </a:lnTo>
                <a:lnTo>
                  <a:pt x="6188739" y="1391456"/>
                </a:lnTo>
                <a:lnTo>
                  <a:pt x="6219229" y="1397163"/>
                </a:lnTo>
                <a:lnTo>
                  <a:pt x="6250989" y="1402871"/>
                </a:lnTo>
                <a:lnTo>
                  <a:pt x="6281478" y="1408007"/>
                </a:lnTo>
                <a:lnTo>
                  <a:pt x="6312603" y="1413715"/>
                </a:lnTo>
                <a:lnTo>
                  <a:pt x="6343728" y="1418851"/>
                </a:lnTo>
                <a:lnTo>
                  <a:pt x="6343728" y="1299567"/>
                </a:lnTo>
                <a:lnTo>
                  <a:pt x="6320861" y="1299567"/>
                </a:lnTo>
                <a:lnTo>
                  <a:pt x="6298629" y="1299567"/>
                </a:lnTo>
                <a:lnTo>
                  <a:pt x="6276397" y="1299567"/>
                </a:lnTo>
                <a:lnTo>
                  <a:pt x="6253529" y="1299567"/>
                </a:lnTo>
                <a:lnTo>
                  <a:pt x="6231933" y="1299567"/>
                </a:lnTo>
                <a:lnTo>
                  <a:pt x="6209701" y="1299567"/>
                </a:lnTo>
                <a:lnTo>
                  <a:pt x="6186834" y="1299567"/>
                </a:lnTo>
                <a:lnTo>
                  <a:pt x="6164602" y="1299567"/>
                </a:lnTo>
                <a:lnTo>
                  <a:pt x="6179846" y="1277309"/>
                </a:lnTo>
                <a:lnTo>
                  <a:pt x="6195091" y="1255621"/>
                </a:lnTo>
                <a:lnTo>
                  <a:pt x="6210336" y="1233362"/>
                </a:lnTo>
                <a:lnTo>
                  <a:pt x="6226216" y="1211674"/>
                </a:lnTo>
                <a:lnTo>
                  <a:pt x="6241461" y="1189986"/>
                </a:lnTo>
                <a:lnTo>
                  <a:pt x="6256705" y="1167727"/>
                </a:lnTo>
                <a:lnTo>
                  <a:pt x="6271950" y="1146039"/>
                </a:lnTo>
                <a:lnTo>
                  <a:pt x="6287195" y="1124351"/>
                </a:lnTo>
                <a:lnTo>
                  <a:pt x="6268139" y="1124351"/>
                </a:lnTo>
                <a:lnTo>
                  <a:pt x="6249083" y="1124351"/>
                </a:lnTo>
                <a:lnTo>
                  <a:pt x="6230027" y="1124351"/>
                </a:lnTo>
                <a:lnTo>
                  <a:pt x="6210971" y="1124351"/>
                </a:lnTo>
                <a:lnTo>
                  <a:pt x="6224946" y="1104376"/>
                </a:lnTo>
                <a:lnTo>
                  <a:pt x="6238285" y="1084970"/>
                </a:lnTo>
                <a:lnTo>
                  <a:pt x="6252259" y="1065565"/>
                </a:lnTo>
                <a:lnTo>
                  <a:pt x="6266233" y="1046160"/>
                </a:lnTo>
                <a:lnTo>
                  <a:pt x="6279573" y="1026185"/>
                </a:lnTo>
                <a:lnTo>
                  <a:pt x="6293547" y="1006209"/>
                </a:lnTo>
                <a:lnTo>
                  <a:pt x="6306886" y="987375"/>
                </a:lnTo>
                <a:lnTo>
                  <a:pt x="6320861" y="967399"/>
                </a:lnTo>
                <a:lnTo>
                  <a:pt x="6309427" y="967399"/>
                </a:lnTo>
                <a:lnTo>
                  <a:pt x="6297358" y="967399"/>
                </a:lnTo>
                <a:lnTo>
                  <a:pt x="6285289" y="967399"/>
                </a:lnTo>
                <a:lnTo>
                  <a:pt x="6273856" y="967399"/>
                </a:lnTo>
                <a:lnTo>
                  <a:pt x="6287830" y="946282"/>
                </a:lnTo>
                <a:lnTo>
                  <a:pt x="6303075" y="924594"/>
                </a:lnTo>
                <a:lnTo>
                  <a:pt x="6318320" y="902906"/>
                </a:lnTo>
                <a:lnTo>
                  <a:pt x="6332929" y="881788"/>
                </a:lnTo>
                <a:lnTo>
                  <a:pt x="6348174" y="860671"/>
                </a:lnTo>
                <a:lnTo>
                  <a:pt x="6363419" y="838983"/>
                </a:lnTo>
                <a:lnTo>
                  <a:pt x="6378028" y="817866"/>
                </a:lnTo>
                <a:lnTo>
                  <a:pt x="6393273" y="796178"/>
                </a:lnTo>
                <a:lnTo>
                  <a:pt x="6407883" y="823002"/>
                </a:lnTo>
                <a:lnTo>
                  <a:pt x="6423127" y="849827"/>
                </a:lnTo>
                <a:lnTo>
                  <a:pt x="6438372" y="876652"/>
                </a:lnTo>
                <a:lnTo>
                  <a:pt x="6452347" y="902906"/>
                </a:lnTo>
                <a:lnTo>
                  <a:pt x="6467591" y="929159"/>
                </a:lnTo>
                <a:lnTo>
                  <a:pt x="6482836" y="955984"/>
                </a:lnTo>
                <a:lnTo>
                  <a:pt x="6497446" y="982238"/>
                </a:lnTo>
                <a:lnTo>
                  <a:pt x="6512690" y="1009063"/>
                </a:lnTo>
                <a:lnTo>
                  <a:pt x="6500622" y="1005067"/>
                </a:lnTo>
                <a:lnTo>
                  <a:pt x="6489188" y="1001072"/>
                </a:lnTo>
                <a:lnTo>
                  <a:pt x="6477119" y="997077"/>
                </a:lnTo>
                <a:lnTo>
                  <a:pt x="6465051" y="992511"/>
                </a:lnTo>
                <a:lnTo>
                  <a:pt x="6478390" y="1016482"/>
                </a:lnTo>
                <a:lnTo>
                  <a:pt x="6492364" y="1041595"/>
                </a:lnTo>
                <a:lnTo>
                  <a:pt x="6505703" y="1066136"/>
                </a:lnTo>
                <a:lnTo>
                  <a:pt x="6519678" y="1090107"/>
                </a:lnTo>
                <a:lnTo>
                  <a:pt x="6533652" y="1114649"/>
                </a:lnTo>
                <a:lnTo>
                  <a:pt x="6546991" y="1139190"/>
                </a:lnTo>
                <a:lnTo>
                  <a:pt x="6560966" y="1163161"/>
                </a:lnTo>
                <a:lnTo>
                  <a:pt x="6574305" y="1187703"/>
                </a:lnTo>
                <a:lnTo>
                  <a:pt x="6556519" y="1180854"/>
                </a:lnTo>
                <a:lnTo>
                  <a:pt x="6537463" y="1174576"/>
                </a:lnTo>
                <a:lnTo>
                  <a:pt x="6518407" y="1167727"/>
                </a:lnTo>
                <a:lnTo>
                  <a:pt x="6499351" y="1160878"/>
                </a:lnTo>
                <a:lnTo>
                  <a:pt x="6514596" y="1188274"/>
                </a:lnTo>
                <a:lnTo>
                  <a:pt x="6529841" y="1215669"/>
                </a:lnTo>
                <a:lnTo>
                  <a:pt x="6545086" y="1243065"/>
                </a:lnTo>
                <a:lnTo>
                  <a:pt x="6560330" y="1270460"/>
                </a:lnTo>
                <a:lnTo>
                  <a:pt x="6575575" y="1297284"/>
                </a:lnTo>
                <a:lnTo>
                  <a:pt x="6590820" y="1324680"/>
                </a:lnTo>
                <a:lnTo>
                  <a:pt x="6606065" y="1352075"/>
                </a:lnTo>
                <a:lnTo>
                  <a:pt x="6621945" y="1379471"/>
                </a:lnTo>
                <a:lnTo>
                  <a:pt x="6599077" y="1370909"/>
                </a:lnTo>
                <a:lnTo>
                  <a:pt x="6576846" y="1363490"/>
                </a:lnTo>
                <a:lnTo>
                  <a:pt x="6554614" y="1356070"/>
                </a:lnTo>
                <a:lnTo>
                  <a:pt x="6531746" y="1348080"/>
                </a:lnTo>
                <a:lnTo>
                  <a:pt x="6509514" y="1340090"/>
                </a:lnTo>
                <a:lnTo>
                  <a:pt x="6487918" y="1332099"/>
                </a:lnTo>
                <a:lnTo>
                  <a:pt x="6465051" y="1324680"/>
                </a:lnTo>
                <a:lnTo>
                  <a:pt x="6442819" y="1317260"/>
                </a:lnTo>
                <a:lnTo>
                  <a:pt x="6442819" y="1436544"/>
                </a:lnTo>
                <a:lnTo>
                  <a:pt x="6499351" y="1446247"/>
                </a:lnTo>
                <a:lnTo>
                  <a:pt x="6555249" y="1455949"/>
                </a:lnTo>
                <a:lnTo>
                  <a:pt x="6611781" y="1466223"/>
                </a:lnTo>
                <a:lnTo>
                  <a:pt x="6668314" y="1475925"/>
                </a:lnTo>
                <a:lnTo>
                  <a:pt x="6724847" y="1485628"/>
                </a:lnTo>
                <a:lnTo>
                  <a:pt x="6780744" y="1494759"/>
                </a:lnTo>
                <a:lnTo>
                  <a:pt x="6836642" y="1504462"/>
                </a:lnTo>
                <a:lnTo>
                  <a:pt x="6893174" y="1513594"/>
                </a:lnTo>
                <a:lnTo>
                  <a:pt x="6893174" y="1314407"/>
                </a:lnTo>
                <a:lnTo>
                  <a:pt x="6860144" y="1314977"/>
                </a:lnTo>
                <a:lnTo>
                  <a:pt x="6826479" y="1314977"/>
                </a:lnTo>
                <a:lnTo>
                  <a:pt x="6793448" y="1314977"/>
                </a:lnTo>
                <a:lnTo>
                  <a:pt x="6760418" y="1314977"/>
                </a:lnTo>
                <a:lnTo>
                  <a:pt x="6726752" y="1315548"/>
                </a:lnTo>
                <a:lnTo>
                  <a:pt x="6693722" y="1315548"/>
                </a:lnTo>
                <a:lnTo>
                  <a:pt x="6660692" y="1315548"/>
                </a:lnTo>
                <a:lnTo>
                  <a:pt x="6627026" y="1315548"/>
                </a:lnTo>
                <a:lnTo>
                  <a:pt x="6649893" y="1283016"/>
                </a:lnTo>
                <a:lnTo>
                  <a:pt x="6672760" y="1250484"/>
                </a:lnTo>
                <a:lnTo>
                  <a:pt x="6695628" y="1217952"/>
                </a:lnTo>
                <a:lnTo>
                  <a:pt x="6718495" y="1184849"/>
                </a:lnTo>
                <a:lnTo>
                  <a:pt x="6741362" y="1152317"/>
                </a:lnTo>
                <a:lnTo>
                  <a:pt x="6764229" y="1119215"/>
                </a:lnTo>
                <a:lnTo>
                  <a:pt x="6787096" y="1087253"/>
                </a:lnTo>
                <a:lnTo>
                  <a:pt x="6809963" y="1054151"/>
                </a:lnTo>
                <a:lnTo>
                  <a:pt x="6780744" y="1054151"/>
                </a:lnTo>
                <a:lnTo>
                  <a:pt x="6752795" y="1054151"/>
                </a:lnTo>
                <a:lnTo>
                  <a:pt x="6724847" y="1054151"/>
                </a:lnTo>
                <a:lnTo>
                  <a:pt x="6696263" y="1054151"/>
                </a:lnTo>
                <a:lnTo>
                  <a:pt x="6717224" y="1025614"/>
                </a:lnTo>
                <a:lnTo>
                  <a:pt x="6737551" y="995936"/>
                </a:lnTo>
                <a:lnTo>
                  <a:pt x="6757877" y="966828"/>
                </a:lnTo>
                <a:lnTo>
                  <a:pt x="6778203" y="937150"/>
                </a:lnTo>
                <a:lnTo>
                  <a:pt x="6798530" y="908042"/>
                </a:lnTo>
                <a:lnTo>
                  <a:pt x="6818856" y="878364"/>
                </a:lnTo>
                <a:lnTo>
                  <a:pt x="6839818" y="849256"/>
                </a:lnTo>
                <a:lnTo>
                  <a:pt x="6860144" y="819578"/>
                </a:lnTo>
                <a:lnTo>
                  <a:pt x="6842994" y="819578"/>
                </a:lnTo>
                <a:lnTo>
                  <a:pt x="6824573" y="820149"/>
                </a:lnTo>
                <a:lnTo>
                  <a:pt x="6806787" y="820149"/>
                </a:lnTo>
                <a:lnTo>
                  <a:pt x="6789637" y="820149"/>
                </a:lnTo>
                <a:lnTo>
                  <a:pt x="6811234" y="788187"/>
                </a:lnTo>
                <a:lnTo>
                  <a:pt x="6833466" y="756226"/>
                </a:lnTo>
                <a:lnTo>
                  <a:pt x="6855698" y="724836"/>
                </a:lnTo>
                <a:lnTo>
                  <a:pt x="6878565" y="692304"/>
                </a:lnTo>
                <a:lnTo>
                  <a:pt x="6900797" y="660342"/>
                </a:lnTo>
                <a:lnTo>
                  <a:pt x="6923029" y="627810"/>
                </a:lnTo>
                <a:lnTo>
                  <a:pt x="6944625" y="595849"/>
                </a:lnTo>
                <a:lnTo>
                  <a:pt x="6967493" y="563888"/>
                </a:lnTo>
                <a:lnTo>
                  <a:pt x="6989725" y="603269"/>
                </a:lnTo>
                <a:lnTo>
                  <a:pt x="7011956" y="643220"/>
                </a:lnTo>
                <a:lnTo>
                  <a:pt x="7034188" y="682030"/>
                </a:lnTo>
                <a:lnTo>
                  <a:pt x="7057056" y="721982"/>
                </a:lnTo>
                <a:lnTo>
                  <a:pt x="7079288" y="761363"/>
                </a:lnTo>
                <a:lnTo>
                  <a:pt x="7100884" y="800744"/>
                </a:lnTo>
                <a:lnTo>
                  <a:pt x="7123751" y="840124"/>
                </a:lnTo>
                <a:lnTo>
                  <a:pt x="7145983" y="878935"/>
                </a:lnTo>
                <a:lnTo>
                  <a:pt x="7128198" y="873798"/>
                </a:lnTo>
                <a:lnTo>
                  <a:pt x="7110412" y="867520"/>
                </a:lnTo>
                <a:lnTo>
                  <a:pt x="7092627" y="861242"/>
                </a:lnTo>
                <a:lnTo>
                  <a:pt x="7075476" y="854964"/>
                </a:lnTo>
                <a:lnTo>
                  <a:pt x="7095167" y="891491"/>
                </a:lnTo>
                <a:lnTo>
                  <a:pt x="7115494" y="928018"/>
                </a:lnTo>
                <a:lnTo>
                  <a:pt x="7135820" y="963974"/>
                </a:lnTo>
                <a:lnTo>
                  <a:pt x="7156782" y="999360"/>
                </a:lnTo>
                <a:lnTo>
                  <a:pt x="7177108" y="1035887"/>
                </a:lnTo>
                <a:lnTo>
                  <a:pt x="7198070" y="1072414"/>
                </a:lnTo>
                <a:lnTo>
                  <a:pt x="7217761" y="1108371"/>
                </a:lnTo>
                <a:lnTo>
                  <a:pt x="7238087" y="1143756"/>
                </a:lnTo>
                <a:lnTo>
                  <a:pt x="7210138" y="1135195"/>
                </a:lnTo>
                <a:lnTo>
                  <a:pt x="7181554" y="1125493"/>
                </a:lnTo>
                <a:lnTo>
                  <a:pt x="7153606" y="1115790"/>
                </a:lnTo>
                <a:lnTo>
                  <a:pt x="7125657" y="1106088"/>
                </a:lnTo>
                <a:lnTo>
                  <a:pt x="7148524" y="1146610"/>
                </a:lnTo>
                <a:lnTo>
                  <a:pt x="7171391" y="1187132"/>
                </a:lnTo>
                <a:lnTo>
                  <a:pt x="7194258" y="1227655"/>
                </a:lnTo>
                <a:lnTo>
                  <a:pt x="7217126" y="1267035"/>
                </a:lnTo>
                <a:lnTo>
                  <a:pt x="7239993" y="1307558"/>
                </a:lnTo>
                <a:lnTo>
                  <a:pt x="7262860" y="1348080"/>
                </a:lnTo>
                <a:lnTo>
                  <a:pt x="7284457" y="1388032"/>
                </a:lnTo>
                <a:lnTo>
                  <a:pt x="7307324" y="1427983"/>
                </a:lnTo>
                <a:lnTo>
                  <a:pt x="7274929" y="1417139"/>
                </a:lnTo>
                <a:lnTo>
                  <a:pt x="7241263" y="1406295"/>
                </a:lnTo>
                <a:lnTo>
                  <a:pt x="7207598" y="1394880"/>
                </a:lnTo>
                <a:lnTo>
                  <a:pt x="7175203" y="1384036"/>
                </a:lnTo>
                <a:lnTo>
                  <a:pt x="7141537" y="1372622"/>
                </a:lnTo>
                <a:lnTo>
                  <a:pt x="7107871" y="1361778"/>
                </a:lnTo>
                <a:lnTo>
                  <a:pt x="7075476" y="1349792"/>
                </a:lnTo>
                <a:lnTo>
                  <a:pt x="7041811" y="1338948"/>
                </a:lnTo>
                <a:lnTo>
                  <a:pt x="7041811" y="1538135"/>
                </a:lnTo>
                <a:lnTo>
                  <a:pt x="7088816" y="1546126"/>
                </a:lnTo>
                <a:lnTo>
                  <a:pt x="7135820" y="1553545"/>
                </a:lnTo>
                <a:lnTo>
                  <a:pt x="7183460" y="1561536"/>
                </a:lnTo>
                <a:lnTo>
                  <a:pt x="7229830" y="1568955"/>
                </a:lnTo>
                <a:lnTo>
                  <a:pt x="7276834" y="1576375"/>
                </a:lnTo>
                <a:lnTo>
                  <a:pt x="7324474" y="1583224"/>
                </a:lnTo>
                <a:lnTo>
                  <a:pt x="7371479" y="1590643"/>
                </a:lnTo>
                <a:lnTo>
                  <a:pt x="7419119" y="1597492"/>
                </a:lnTo>
                <a:lnTo>
                  <a:pt x="7419119" y="1521013"/>
                </a:lnTo>
                <a:lnTo>
                  <a:pt x="7393711" y="1521584"/>
                </a:lnTo>
                <a:lnTo>
                  <a:pt x="7368303" y="1522155"/>
                </a:lnTo>
                <a:lnTo>
                  <a:pt x="7342895" y="1523296"/>
                </a:lnTo>
                <a:lnTo>
                  <a:pt x="7317487" y="1523867"/>
                </a:lnTo>
                <a:lnTo>
                  <a:pt x="7335273" y="1498184"/>
                </a:lnTo>
                <a:lnTo>
                  <a:pt x="7352423" y="1473071"/>
                </a:lnTo>
                <a:lnTo>
                  <a:pt x="7369573" y="1447959"/>
                </a:lnTo>
                <a:lnTo>
                  <a:pt x="7386724" y="1422847"/>
                </a:lnTo>
                <a:lnTo>
                  <a:pt x="7375925" y="1422847"/>
                </a:lnTo>
                <a:lnTo>
                  <a:pt x="7365762" y="1422847"/>
                </a:lnTo>
                <a:lnTo>
                  <a:pt x="7354964" y="1423988"/>
                </a:lnTo>
                <a:lnTo>
                  <a:pt x="7344165" y="1423988"/>
                </a:lnTo>
                <a:lnTo>
                  <a:pt x="7359410" y="1401159"/>
                </a:lnTo>
                <a:lnTo>
                  <a:pt x="7375290" y="1378900"/>
                </a:lnTo>
                <a:lnTo>
                  <a:pt x="7390535" y="1356070"/>
                </a:lnTo>
                <a:lnTo>
                  <a:pt x="7405780" y="1333241"/>
                </a:lnTo>
                <a:lnTo>
                  <a:pt x="7400063" y="1333241"/>
                </a:lnTo>
                <a:lnTo>
                  <a:pt x="7393076" y="1334382"/>
                </a:lnTo>
                <a:lnTo>
                  <a:pt x="7386088" y="1334382"/>
                </a:lnTo>
                <a:lnTo>
                  <a:pt x="7379101" y="1334382"/>
                </a:lnTo>
                <a:lnTo>
                  <a:pt x="7396252" y="1309270"/>
                </a:lnTo>
                <a:lnTo>
                  <a:pt x="7412767" y="1284728"/>
                </a:lnTo>
                <a:lnTo>
                  <a:pt x="7430552" y="1260187"/>
                </a:lnTo>
                <a:lnTo>
                  <a:pt x="7447067" y="1235645"/>
                </a:lnTo>
                <a:lnTo>
                  <a:pt x="7455325" y="1250484"/>
                </a:lnTo>
                <a:lnTo>
                  <a:pt x="7463583" y="1265894"/>
                </a:lnTo>
                <a:lnTo>
                  <a:pt x="7472475" y="1280162"/>
                </a:lnTo>
                <a:lnTo>
                  <a:pt x="7480733" y="1295002"/>
                </a:lnTo>
                <a:lnTo>
                  <a:pt x="7488991" y="1310411"/>
                </a:lnTo>
                <a:lnTo>
                  <a:pt x="7497883" y="1324680"/>
                </a:lnTo>
                <a:lnTo>
                  <a:pt x="7506776" y="1339519"/>
                </a:lnTo>
                <a:lnTo>
                  <a:pt x="7515034" y="1354929"/>
                </a:lnTo>
                <a:lnTo>
                  <a:pt x="7508047" y="1352646"/>
                </a:lnTo>
                <a:lnTo>
                  <a:pt x="7501059" y="1349792"/>
                </a:lnTo>
                <a:lnTo>
                  <a:pt x="7494072" y="1348080"/>
                </a:lnTo>
                <a:lnTo>
                  <a:pt x="7487720" y="1345797"/>
                </a:lnTo>
                <a:lnTo>
                  <a:pt x="7495978" y="1359495"/>
                </a:lnTo>
                <a:lnTo>
                  <a:pt x="7503600" y="1373192"/>
                </a:lnTo>
                <a:lnTo>
                  <a:pt x="7511223" y="1386890"/>
                </a:lnTo>
                <a:lnTo>
                  <a:pt x="7518845" y="1400588"/>
                </a:lnTo>
                <a:lnTo>
                  <a:pt x="7526467" y="1413715"/>
                </a:lnTo>
                <a:lnTo>
                  <a:pt x="7534725" y="1427412"/>
                </a:lnTo>
                <a:lnTo>
                  <a:pt x="7542347" y="1441110"/>
                </a:lnTo>
                <a:lnTo>
                  <a:pt x="7549970" y="1454808"/>
                </a:lnTo>
                <a:lnTo>
                  <a:pt x="7539171" y="1451383"/>
                </a:lnTo>
                <a:lnTo>
                  <a:pt x="7528373" y="1447959"/>
                </a:lnTo>
                <a:lnTo>
                  <a:pt x="7518210" y="1444535"/>
                </a:lnTo>
                <a:lnTo>
                  <a:pt x="7507411" y="1441110"/>
                </a:lnTo>
                <a:lnTo>
                  <a:pt x="7515669" y="1455949"/>
                </a:lnTo>
                <a:lnTo>
                  <a:pt x="7523926" y="1470788"/>
                </a:lnTo>
                <a:lnTo>
                  <a:pt x="7532819" y="1486198"/>
                </a:lnTo>
                <a:lnTo>
                  <a:pt x="7541712" y="1501608"/>
                </a:lnTo>
                <a:lnTo>
                  <a:pt x="7549970" y="1517018"/>
                </a:lnTo>
                <a:lnTo>
                  <a:pt x="7558862" y="1531857"/>
                </a:lnTo>
                <a:lnTo>
                  <a:pt x="7567120" y="1546696"/>
                </a:lnTo>
                <a:lnTo>
                  <a:pt x="7576648" y="1562106"/>
                </a:lnTo>
                <a:lnTo>
                  <a:pt x="7550605" y="1553545"/>
                </a:lnTo>
                <a:lnTo>
                  <a:pt x="7525197" y="1546126"/>
                </a:lnTo>
                <a:lnTo>
                  <a:pt x="7500424" y="1538135"/>
                </a:lnTo>
                <a:lnTo>
                  <a:pt x="7475016" y="1530145"/>
                </a:lnTo>
                <a:lnTo>
                  <a:pt x="7475016" y="1606624"/>
                </a:lnTo>
                <a:lnTo>
                  <a:pt x="7520750" y="1613473"/>
                </a:lnTo>
                <a:lnTo>
                  <a:pt x="7566485" y="1619751"/>
                </a:lnTo>
                <a:lnTo>
                  <a:pt x="7612219" y="1626599"/>
                </a:lnTo>
                <a:lnTo>
                  <a:pt x="7657953" y="1633448"/>
                </a:lnTo>
                <a:lnTo>
                  <a:pt x="7703052" y="1639156"/>
                </a:lnTo>
                <a:lnTo>
                  <a:pt x="7748787" y="1645434"/>
                </a:lnTo>
                <a:lnTo>
                  <a:pt x="7794521" y="1651712"/>
                </a:lnTo>
                <a:lnTo>
                  <a:pt x="7840255" y="1657990"/>
                </a:lnTo>
                <a:lnTo>
                  <a:pt x="7840255" y="1538135"/>
                </a:lnTo>
                <a:lnTo>
                  <a:pt x="7818023" y="1539277"/>
                </a:lnTo>
                <a:lnTo>
                  <a:pt x="7795791" y="1539848"/>
                </a:lnTo>
                <a:lnTo>
                  <a:pt x="7772924" y="1540989"/>
                </a:lnTo>
                <a:lnTo>
                  <a:pt x="7751328" y="1542130"/>
                </a:lnTo>
                <a:lnTo>
                  <a:pt x="7729096" y="1542701"/>
                </a:lnTo>
                <a:lnTo>
                  <a:pt x="7706228" y="1543272"/>
                </a:lnTo>
                <a:lnTo>
                  <a:pt x="7683996" y="1544413"/>
                </a:lnTo>
                <a:lnTo>
                  <a:pt x="7661765" y="1544984"/>
                </a:lnTo>
                <a:lnTo>
                  <a:pt x="7677009" y="1523296"/>
                </a:lnTo>
                <a:lnTo>
                  <a:pt x="7692254" y="1500467"/>
                </a:lnTo>
                <a:lnTo>
                  <a:pt x="7707499" y="1477637"/>
                </a:lnTo>
                <a:lnTo>
                  <a:pt x="7722744" y="1455379"/>
                </a:lnTo>
                <a:lnTo>
                  <a:pt x="7737988" y="1432549"/>
                </a:lnTo>
                <a:lnTo>
                  <a:pt x="7753233" y="1410861"/>
                </a:lnTo>
                <a:lnTo>
                  <a:pt x="7769113" y="1388032"/>
                </a:lnTo>
                <a:lnTo>
                  <a:pt x="7784358" y="1365773"/>
                </a:lnTo>
                <a:lnTo>
                  <a:pt x="7765302" y="1366344"/>
                </a:lnTo>
                <a:lnTo>
                  <a:pt x="7746246" y="1366914"/>
                </a:lnTo>
                <a:lnTo>
                  <a:pt x="7727190" y="1367485"/>
                </a:lnTo>
                <a:lnTo>
                  <a:pt x="7708134" y="1368627"/>
                </a:lnTo>
                <a:lnTo>
                  <a:pt x="7722108" y="1348651"/>
                </a:lnTo>
                <a:lnTo>
                  <a:pt x="7736083" y="1328104"/>
                </a:lnTo>
                <a:lnTo>
                  <a:pt x="7749422" y="1308128"/>
                </a:lnTo>
                <a:lnTo>
                  <a:pt x="7763396" y="1287582"/>
                </a:lnTo>
                <a:lnTo>
                  <a:pt x="7776735" y="1267606"/>
                </a:lnTo>
                <a:lnTo>
                  <a:pt x="7790710" y="1247060"/>
                </a:lnTo>
                <a:lnTo>
                  <a:pt x="7804684" y="1227655"/>
                </a:lnTo>
                <a:lnTo>
                  <a:pt x="7818023" y="1207108"/>
                </a:lnTo>
                <a:lnTo>
                  <a:pt x="7805955" y="1207679"/>
                </a:lnTo>
                <a:lnTo>
                  <a:pt x="7794521" y="1208250"/>
                </a:lnTo>
                <a:lnTo>
                  <a:pt x="7782452" y="1208820"/>
                </a:lnTo>
                <a:lnTo>
                  <a:pt x="7771019" y="1208820"/>
                </a:lnTo>
                <a:lnTo>
                  <a:pt x="7785628" y="1187132"/>
                </a:lnTo>
                <a:lnTo>
                  <a:pt x="7800873" y="1165444"/>
                </a:lnTo>
                <a:lnTo>
                  <a:pt x="7814847" y="1143186"/>
                </a:lnTo>
                <a:lnTo>
                  <a:pt x="7830092" y="1121498"/>
                </a:lnTo>
                <a:lnTo>
                  <a:pt x="7845337" y="1099239"/>
                </a:lnTo>
                <a:lnTo>
                  <a:pt x="7859946" y="1076980"/>
                </a:lnTo>
                <a:lnTo>
                  <a:pt x="7875191" y="1055292"/>
                </a:lnTo>
                <a:lnTo>
                  <a:pt x="7890436" y="1033033"/>
                </a:lnTo>
                <a:lnTo>
                  <a:pt x="7905046" y="1059287"/>
                </a:lnTo>
                <a:lnTo>
                  <a:pt x="7920290" y="1084970"/>
                </a:lnTo>
                <a:lnTo>
                  <a:pt x="7934900" y="1111224"/>
                </a:lnTo>
                <a:lnTo>
                  <a:pt x="7950145" y="1136907"/>
                </a:lnTo>
                <a:lnTo>
                  <a:pt x="7965389" y="1162591"/>
                </a:lnTo>
                <a:lnTo>
                  <a:pt x="7979364" y="1188274"/>
                </a:lnTo>
                <a:lnTo>
                  <a:pt x="7994609" y="1214528"/>
                </a:lnTo>
                <a:lnTo>
                  <a:pt x="8009853" y="1240211"/>
                </a:lnTo>
                <a:lnTo>
                  <a:pt x="7997785" y="1236786"/>
                </a:lnTo>
                <a:lnTo>
                  <a:pt x="7985716" y="1232791"/>
                </a:lnTo>
                <a:lnTo>
                  <a:pt x="7974282" y="1229367"/>
                </a:lnTo>
                <a:lnTo>
                  <a:pt x="7962213" y="1225942"/>
                </a:lnTo>
                <a:lnTo>
                  <a:pt x="7975553" y="1249913"/>
                </a:lnTo>
                <a:lnTo>
                  <a:pt x="7989527" y="1273314"/>
                </a:lnTo>
                <a:lnTo>
                  <a:pt x="8003501" y="1297284"/>
                </a:lnTo>
                <a:lnTo>
                  <a:pt x="8016841" y="1321255"/>
                </a:lnTo>
                <a:lnTo>
                  <a:pt x="8030815" y="1344656"/>
                </a:lnTo>
                <a:lnTo>
                  <a:pt x="8044154" y="1368627"/>
                </a:lnTo>
                <a:lnTo>
                  <a:pt x="8058128" y="1392597"/>
                </a:lnTo>
                <a:lnTo>
                  <a:pt x="8072103" y="1415427"/>
                </a:lnTo>
                <a:lnTo>
                  <a:pt x="8053047" y="1410290"/>
                </a:lnTo>
                <a:lnTo>
                  <a:pt x="8033991" y="1404583"/>
                </a:lnTo>
                <a:lnTo>
                  <a:pt x="8014935" y="1399446"/>
                </a:lnTo>
                <a:lnTo>
                  <a:pt x="7996514" y="1393168"/>
                </a:lnTo>
                <a:lnTo>
                  <a:pt x="8011759" y="1419993"/>
                </a:lnTo>
                <a:lnTo>
                  <a:pt x="8027004" y="1446247"/>
                </a:lnTo>
                <a:lnTo>
                  <a:pt x="8042248" y="1472501"/>
                </a:lnTo>
                <a:lnTo>
                  <a:pt x="8057493" y="1499325"/>
                </a:lnTo>
                <a:lnTo>
                  <a:pt x="8072738" y="1525579"/>
                </a:lnTo>
                <a:lnTo>
                  <a:pt x="8087983" y="1551833"/>
                </a:lnTo>
                <a:lnTo>
                  <a:pt x="8103228" y="1578658"/>
                </a:lnTo>
                <a:lnTo>
                  <a:pt x="8118472" y="1604341"/>
                </a:lnTo>
                <a:lnTo>
                  <a:pt x="8096240" y="1598063"/>
                </a:lnTo>
                <a:lnTo>
                  <a:pt x="8074008" y="1591214"/>
                </a:lnTo>
                <a:lnTo>
                  <a:pt x="8051141" y="1584365"/>
                </a:lnTo>
                <a:lnTo>
                  <a:pt x="8028909" y="1578658"/>
                </a:lnTo>
                <a:lnTo>
                  <a:pt x="8007313" y="1571809"/>
                </a:lnTo>
                <a:lnTo>
                  <a:pt x="7985081" y="1564960"/>
                </a:lnTo>
                <a:lnTo>
                  <a:pt x="7962213" y="1558111"/>
                </a:lnTo>
                <a:lnTo>
                  <a:pt x="7939981" y="1551262"/>
                </a:lnTo>
                <a:lnTo>
                  <a:pt x="7939981" y="1670546"/>
                </a:lnTo>
                <a:lnTo>
                  <a:pt x="7996514" y="1678537"/>
                </a:lnTo>
                <a:lnTo>
                  <a:pt x="8053047" y="1685385"/>
                </a:lnTo>
                <a:lnTo>
                  <a:pt x="8108944" y="1692234"/>
                </a:lnTo>
                <a:lnTo>
                  <a:pt x="8164842" y="1697942"/>
                </a:lnTo>
                <a:lnTo>
                  <a:pt x="8221374" y="1704790"/>
                </a:lnTo>
                <a:lnTo>
                  <a:pt x="8277907" y="1711069"/>
                </a:lnTo>
                <a:lnTo>
                  <a:pt x="8333805" y="1716776"/>
                </a:lnTo>
                <a:lnTo>
                  <a:pt x="8390337" y="1723054"/>
                </a:lnTo>
                <a:lnTo>
                  <a:pt x="8390337" y="1523867"/>
                </a:lnTo>
                <a:lnTo>
                  <a:pt x="8356672" y="1525579"/>
                </a:lnTo>
                <a:lnTo>
                  <a:pt x="8324277" y="1528433"/>
                </a:lnTo>
                <a:lnTo>
                  <a:pt x="8290611" y="1530716"/>
                </a:lnTo>
                <a:lnTo>
                  <a:pt x="8256946" y="1532428"/>
                </a:lnTo>
                <a:lnTo>
                  <a:pt x="8224550" y="1535282"/>
                </a:lnTo>
                <a:lnTo>
                  <a:pt x="8190885" y="1537565"/>
                </a:lnTo>
                <a:lnTo>
                  <a:pt x="8157219" y="1539277"/>
                </a:lnTo>
                <a:lnTo>
                  <a:pt x="8124189" y="1540989"/>
                </a:lnTo>
                <a:lnTo>
                  <a:pt x="8147056" y="1507316"/>
                </a:lnTo>
                <a:lnTo>
                  <a:pt x="8169923" y="1473071"/>
                </a:lnTo>
                <a:lnTo>
                  <a:pt x="8192790" y="1438827"/>
                </a:lnTo>
                <a:lnTo>
                  <a:pt x="8215022" y="1405154"/>
                </a:lnTo>
                <a:lnTo>
                  <a:pt x="8237890" y="1370909"/>
                </a:lnTo>
                <a:lnTo>
                  <a:pt x="8260757" y="1336665"/>
                </a:lnTo>
                <a:lnTo>
                  <a:pt x="8283624" y="1302992"/>
                </a:lnTo>
                <a:lnTo>
                  <a:pt x="8306491" y="1268748"/>
                </a:lnTo>
                <a:lnTo>
                  <a:pt x="8278542" y="1270460"/>
                </a:lnTo>
                <a:lnTo>
                  <a:pt x="8249958" y="1272743"/>
                </a:lnTo>
                <a:lnTo>
                  <a:pt x="8222010" y="1273884"/>
                </a:lnTo>
                <a:lnTo>
                  <a:pt x="8194061" y="1276167"/>
                </a:lnTo>
                <a:lnTo>
                  <a:pt x="8214387" y="1245347"/>
                </a:lnTo>
                <a:lnTo>
                  <a:pt x="8234714" y="1215098"/>
                </a:lnTo>
                <a:lnTo>
                  <a:pt x="8255040" y="1184279"/>
                </a:lnTo>
                <a:lnTo>
                  <a:pt x="8275366" y="1153459"/>
                </a:lnTo>
                <a:lnTo>
                  <a:pt x="8295693" y="1123210"/>
                </a:lnTo>
                <a:lnTo>
                  <a:pt x="8316654" y="1092390"/>
                </a:lnTo>
                <a:lnTo>
                  <a:pt x="8336981" y="1062141"/>
                </a:lnTo>
                <a:lnTo>
                  <a:pt x="8357307" y="1031321"/>
                </a:lnTo>
                <a:lnTo>
                  <a:pt x="8339521" y="1032463"/>
                </a:lnTo>
                <a:lnTo>
                  <a:pt x="8321736" y="1033604"/>
                </a:lnTo>
                <a:lnTo>
                  <a:pt x="8304585" y="1035316"/>
                </a:lnTo>
                <a:lnTo>
                  <a:pt x="8286165" y="1035887"/>
                </a:lnTo>
                <a:lnTo>
                  <a:pt x="8309032" y="1002784"/>
                </a:lnTo>
                <a:lnTo>
                  <a:pt x="8331264" y="969682"/>
                </a:lnTo>
                <a:lnTo>
                  <a:pt x="8352861" y="936008"/>
                </a:lnTo>
                <a:lnTo>
                  <a:pt x="8375092" y="902335"/>
                </a:lnTo>
                <a:lnTo>
                  <a:pt x="8397959" y="868661"/>
                </a:lnTo>
                <a:lnTo>
                  <a:pt x="8420191" y="835559"/>
                </a:lnTo>
                <a:lnTo>
                  <a:pt x="8442423" y="801885"/>
                </a:lnTo>
                <a:lnTo>
                  <a:pt x="8464020" y="768212"/>
                </a:lnTo>
                <a:lnTo>
                  <a:pt x="8486887" y="805880"/>
                </a:lnTo>
                <a:lnTo>
                  <a:pt x="8509119" y="843549"/>
                </a:lnTo>
                <a:lnTo>
                  <a:pt x="8531351" y="881788"/>
                </a:lnTo>
                <a:lnTo>
                  <a:pt x="8553583" y="919457"/>
                </a:lnTo>
                <a:lnTo>
                  <a:pt x="8576450" y="957125"/>
                </a:lnTo>
                <a:lnTo>
                  <a:pt x="8598682" y="994794"/>
                </a:lnTo>
                <a:lnTo>
                  <a:pt x="8620279" y="1033033"/>
                </a:lnTo>
                <a:lnTo>
                  <a:pt x="8643146" y="1070702"/>
                </a:lnTo>
                <a:lnTo>
                  <a:pt x="8625360" y="1066136"/>
                </a:lnTo>
                <a:lnTo>
                  <a:pt x="8607575" y="1061000"/>
                </a:lnTo>
                <a:lnTo>
                  <a:pt x="8589789" y="1056434"/>
                </a:lnTo>
                <a:lnTo>
                  <a:pt x="8572004" y="1051868"/>
                </a:lnTo>
                <a:lnTo>
                  <a:pt x="8592330" y="1086683"/>
                </a:lnTo>
                <a:lnTo>
                  <a:pt x="8612656" y="1121498"/>
                </a:lnTo>
                <a:lnTo>
                  <a:pt x="8633618" y="1155742"/>
                </a:lnTo>
                <a:lnTo>
                  <a:pt x="8653944" y="1190557"/>
                </a:lnTo>
                <a:lnTo>
                  <a:pt x="8674906" y="1224801"/>
                </a:lnTo>
                <a:lnTo>
                  <a:pt x="8694597" y="1259045"/>
                </a:lnTo>
                <a:lnTo>
                  <a:pt x="8714923" y="1293860"/>
                </a:lnTo>
                <a:lnTo>
                  <a:pt x="8735885" y="1328104"/>
                </a:lnTo>
                <a:lnTo>
                  <a:pt x="8707301" y="1321255"/>
                </a:lnTo>
                <a:lnTo>
                  <a:pt x="8679352" y="1313836"/>
                </a:lnTo>
                <a:lnTo>
                  <a:pt x="8650768" y="1306416"/>
                </a:lnTo>
                <a:lnTo>
                  <a:pt x="8622820" y="1299567"/>
                </a:lnTo>
                <a:lnTo>
                  <a:pt x="8645687" y="1337807"/>
                </a:lnTo>
                <a:lnTo>
                  <a:pt x="8667919" y="1376046"/>
                </a:lnTo>
                <a:lnTo>
                  <a:pt x="8690786" y="1414856"/>
                </a:lnTo>
                <a:lnTo>
                  <a:pt x="8713653" y="1453096"/>
                </a:lnTo>
                <a:lnTo>
                  <a:pt x="8736520" y="1491335"/>
                </a:lnTo>
                <a:lnTo>
                  <a:pt x="8759387" y="1530145"/>
                </a:lnTo>
                <a:lnTo>
                  <a:pt x="8782254" y="1568384"/>
                </a:lnTo>
                <a:lnTo>
                  <a:pt x="8805122" y="1606624"/>
                </a:lnTo>
                <a:lnTo>
                  <a:pt x="8772091" y="1598063"/>
                </a:lnTo>
                <a:lnTo>
                  <a:pt x="8738426" y="1590072"/>
                </a:lnTo>
                <a:lnTo>
                  <a:pt x="8705395" y="1580941"/>
                </a:lnTo>
                <a:lnTo>
                  <a:pt x="8671730" y="1572950"/>
                </a:lnTo>
                <a:lnTo>
                  <a:pt x="8638700" y="1563818"/>
                </a:lnTo>
                <a:lnTo>
                  <a:pt x="8605034" y="1555257"/>
                </a:lnTo>
                <a:lnTo>
                  <a:pt x="8572004" y="1546696"/>
                </a:lnTo>
                <a:lnTo>
                  <a:pt x="8538973" y="1538135"/>
                </a:lnTo>
                <a:lnTo>
                  <a:pt x="8538973" y="1737322"/>
                </a:lnTo>
                <a:lnTo>
                  <a:pt x="8585978" y="1741318"/>
                </a:lnTo>
                <a:lnTo>
                  <a:pt x="8633618" y="1745313"/>
                </a:lnTo>
                <a:lnTo>
                  <a:pt x="8679987" y="1749308"/>
                </a:lnTo>
                <a:lnTo>
                  <a:pt x="8726992" y="1752732"/>
                </a:lnTo>
                <a:lnTo>
                  <a:pt x="8774632" y="1756157"/>
                </a:lnTo>
                <a:lnTo>
                  <a:pt x="8821637" y="1759581"/>
                </a:lnTo>
                <a:lnTo>
                  <a:pt x="8868641" y="1763006"/>
                </a:lnTo>
                <a:lnTo>
                  <a:pt x="8916281" y="1766430"/>
                </a:lnTo>
                <a:lnTo>
                  <a:pt x="8916281" y="1689951"/>
                </a:lnTo>
                <a:lnTo>
                  <a:pt x="8890238" y="1692805"/>
                </a:lnTo>
                <a:lnTo>
                  <a:pt x="8864830" y="1695659"/>
                </a:lnTo>
                <a:lnTo>
                  <a:pt x="8840058" y="1697942"/>
                </a:lnTo>
                <a:lnTo>
                  <a:pt x="8814650" y="1700795"/>
                </a:lnTo>
                <a:lnTo>
                  <a:pt x="8822907" y="1687098"/>
                </a:lnTo>
                <a:lnTo>
                  <a:pt x="8832435" y="1673971"/>
                </a:lnTo>
                <a:lnTo>
                  <a:pt x="8840693" y="1660273"/>
                </a:lnTo>
                <a:lnTo>
                  <a:pt x="8848950" y="1647717"/>
                </a:lnTo>
                <a:lnTo>
                  <a:pt x="8858478" y="1634590"/>
                </a:lnTo>
                <a:lnTo>
                  <a:pt x="8866736" y="1620892"/>
                </a:lnTo>
                <a:lnTo>
                  <a:pt x="8875629" y="1607765"/>
                </a:lnTo>
                <a:lnTo>
                  <a:pt x="8883886" y="1594068"/>
                </a:lnTo>
                <a:lnTo>
                  <a:pt x="8873723" y="1595780"/>
                </a:lnTo>
                <a:lnTo>
                  <a:pt x="8862925" y="1596921"/>
                </a:lnTo>
                <a:lnTo>
                  <a:pt x="8852126" y="1597492"/>
                </a:lnTo>
                <a:lnTo>
                  <a:pt x="8841328" y="1599204"/>
                </a:lnTo>
                <a:lnTo>
                  <a:pt x="8856573" y="1575233"/>
                </a:lnTo>
                <a:lnTo>
                  <a:pt x="8871817" y="1551262"/>
                </a:lnTo>
                <a:lnTo>
                  <a:pt x="8887697" y="1527291"/>
                </a:lnTo>
                <a:lnTo>
                  <a:pt x="8902942" y="1503320"/>
                </a:lnTo>
                <a:lnTo>
                  <a:pt x="8896590" y="1503891"/>
                </a:lnTo>
                <a:lnTo>
                  <a:pt x="8889603" y="1504462"/>
                </a:lnTo>
                <a:lnTo>
                  <a:pt x="8883251" y="1505033"/>
                </a:lnTo>
                <a:lnTo>
                  <a:pt x="8876264" y="1506745"/>
                </a:lnTo>
                <a:lnTo>
                  <a:pt x="8885157" y="1493047"/>
                </a:lnTo>
                <a:lnTo>
                  <a:pt x="8893414" y="1479920"/>
                </a:lnTo>
                <a:lnTo>
                  <a:pt x="8901672" y="1466793"/>
                </a:lnTo>
                <a:lnTo>
                  <a:pt x="8909929" y="1453666"/>
                </a:lnTo>
                <a:lnTo>
                  <a:pt x="8918187" y="1441110"/>
                </a:lnTo>
                <a:lnTo>
                  <a:pt x="8927080" y="1427983"/>
                </a:lnTo>
                <a:lnTo>
                  <a:pt x="8935337" y="1414856"/>
                </a:lnTo>
                <a:lnTo>
                  <a:pt x="8944230" y="1401729"/>
                </a:lnTo>
                <a:lnTo>
                  <a:pt x="8952488" y="1416568"/>
                </a:lnTo>
                <a:lnTo>
                  <a:pt x="8961380" y="1429695"/>
                </a:lnTo>
                <a:lnTo>
                  <a:pt x="8969638" y="1444535"/>
                </a:lnTo>
                <a:lnTo>
                  <a:pt x="8977896" y="1458232"/>
                </a:lnTo>
                <a:lnTo>
                  <a:pt x="8986153" y="1472501"/>
                </a:lnTo>
                <a:lnTo>
                  <a:pt x="8994411" y="1486198"/>
                </a:lnTo>
                <a:lnTo>
                  <a:pt x="9003304" y="1500467"/>
                </a:lnTo>
                <a:lnTo>
                  <a:pt x="9012196" y="1514735"/>
                </a:lnTo>
                <a:lnTo>
                  <a:pt x="9005209" y="1513023"/>
                </a:lnTo>
                <a:lnTo>
                  <a:pt x="8998222" y="1511311"/>
                </a:lnTo>
                <a:lnTo>
                  <a:pt x="8991870" y="1510169"/>
                </a:lnTo>
                <a:lnTo>
                  <a:pt x="8984883" y="1507886"/>
                </a:lnTo>
                <a:lnTo>
                  <a:pt x="8992505" y="1521013"/>
                </a:lnTo>
                <a:lnTo>
                  <a:pt x="9000128" y="1534140"/>
                </a:lnTo>
                <a:lnTo>
                  <a:pt x="9008385" y="1546696"/>
                </a:lnTo>
                <a:lnTo>
                  <a:pt x="9016008" y="1559823"/>
                </a:lnTo>
                <a:lnTo>
                  <a:pt x="9023630" y="1572950"/>
                </a:lnTo>
                <a:lnTo>
                  <a:pt x="9031252" y="1586077"/>
                </a:lnTo>
                <a:lnTo>
                  <a:pt x="9038875" y="1598063"/>
                </a:lnTo>
                <a:lnTo>
                  <a:pt x="9047132" y="1611190"/>
                </a:lnTo>
                <a:lnTo>
                  <a:pt x="9036334" y="1609477"/>
                </a:lnTo>
                <a:lnTo>
                  <a:pt x="9024900" y="1606624"/>
                </a:lnTo>
                <a:lnTo>
                  <a:pt x="9014737" y="1603770"/>
                </a:lnTo>
                <a:lnTo>
                  <a:pt x="9003939" y="1601487"/>
                </a:lnTo>
                <a:lnTo>
                  <a:pt x="9012832" y="1616326"/>
                </a:lnTo>
                <a:lnTo>
                  <a:pt x="9021089" y="1630595"/>
                </a:lnTo>
                <a:lnTo>
                  <a:pt x="9029982" y="1644863"/>
                </a:lnTo>
                <a:lnTo>
                  <a:pt x="9038875" y="1659131"/>
                </a:lnTo>
                <a:lnTo>
                  <a:pt x="9047132" y="1673400"/>
                </a:lnTo>
                <a:lnTo>
                  <a:pt x="9055390" y="1687668"/>
                </a:lnTo>
                <a:lnTo>
                  <a:pt x="9064918" y="1702507"/>
                </a:lnTo>
                <a:lnTo>
                  <a:pt x="9073175" y="1716776"/>
                </a:lnTo>
                <a:lnTo>
                  <a:pt x="9047767" y="1710498"/>
                </a:lnTo>
                <a:lnTo>
                  <a:pt x="9022995" y="1704790"/>
                </a:lnTo>
                <a:lnTo>
                  <a:pt x="8997587" y="1699083"/>
                </a:lnTo>
                <a:lnTo>
                  <a:pt x="8972814" y="1693376"/>
                </a:lnTo>
                <a:lnTo>
                  <a:pt x="8972814" y="1769854"/>
                </a:lnTo>
                <a:lnTo>
                  <a:pt x="9018548" y="1772137"/>
                </a:lnTo>
                <a:lnTo>
                  <a:pt x="9063012" y="1774991"/>
                </a:lnTo>
                <a:lnTo>
                  <a:pt x="9108746" y="1776703"/>
                </a:lnTo>
                <a:lnTo>
                  <a:pt x="9154481" y="1778986"/>
                </a:lnTo>
                <a:lnTo>
                  <a:pt x="9200215" y="1780698"/>
                </a:lnTo>
                <a:lnTo>
                  <a:pt x="9245949" y="1782411"/>
                </a:lnTo>
                <a:lnTo>
                  <a:pt x="9291684" y="1784123"/>
                </a:lnTo>
                <a:lnTo>
                  <a:pt x="9337418" y="1785264"/>
                </a:lnTo>
                <a:lnTo>
                  <a:pt x="9337418" y="1665980"/>
                </a:lnTo>
                <a:lnTo>
                  <a:pt x="9315186" y="1669405"/>
                </a:lnTo>
                <a:lnTo>
                  <a:pt x="9292319" y="1672258"/>
                </a:lnTo>
                <a:lnTo>
                  <a:pt x="9270722" y="1675683"/>
                </a:lnTo>
                <a:lnTo>
                  <a:pt x="9248490" y="1679107"/>
                </a:lnTo>
                <a:lnTo>
                  <a:pt x="9226258" y="1681961"/>
                </a:lnTo>
                <a:lnTo>
                  <a:pt x="9203391" y="1685385"/>
                </a:lnTo>
                <a:lnTo>
                  <a:pt x="9181159" y="1687668"/>
                </a:lnTo>
                <a:lnTo>
                  <a:pt x="9158927" y="1691093"/>
                </a:lnTo>
                <a:lnTo>
                  <a:pt x="9174172" y="1667122"/>
                </a:lnTo>
                <a:lnTo>
                  <a:pt x="9189417" y="1643722"/>
                </a:lnTo>
                <a:lnTo>
                  <a:pt x="9204661" y="1619751"/>
                </a:lnTo>
                <a:lnTo>
                  <a:pt x="9219906" y="1594638"/>
                </a:lnTo>
                <a:lnTo>
                  <a:pt x="9235151" y="1570667"/>
                </a:lnTo>
                <a:lnTo>
                  <a:pt x="9250396" y="1546696"/>
                </a:lnTo>
                <a:lnTo>
                  <a:pt x="9265641" y="1523296"/>
                </a:lnTo>
                <a:lnTo>
                  <a:pt x="9280885" y="1499325"/>
                </a:lnTo>
                <a:lnTo>
                  <a:pt x="9261829" y="1501608"/>
                </a:lnTo>
                <a:lnTo>
                  <a:pt x="9244044" y="1504462"/>
                </a:lnTo>
                <a:lnTo>
                  <a:pt x="9224988" y="1507316"/>
                </a:lnTo>
                <a:lnTo>
                  <a:pt x="9205932" y="1509598"/>
                </a:lnTo>
                <a:lnTo>
                  <a:pt x="9219271" y="1487911"/>
                </a:lnTo>
                <a:lnTo>
                  <a:pt x="9233245" y="1466793"/>
                </a:lnTo>
                <a:lnTo>
                  <a:pt x="9246585" y="1445105"/>
                </a:lnTo>
                <a:lnTo>
                  <a:pt x="9260559" y="1423988"/>
                </a:lnTo>
                <a:lnTo>
                  <a:pt x="9274533" y="1401729"/>
                </a:lnTo>
                <a:lnTo>
                  <a:pt x="9287872" y="1380612"/>
                </a:lnTo>
                <a:lnTo>
                  <a:pt x="9301847" y="1358924"/>
                </a:lnTo>
                <a:lnTo>
                  <a:pt x="9315186" y="1336665"/>
                </a:lnTo>
                <a:lnTo>
                  <a:pt x="9303117" y="1338948"/>
                </a:lnTo>
                <a:lnTo>
                  <a:pt x="9291684" y="1341231"/>
                </a:lnTo>
                <a:lnTo>
                  <a:pt x="9279615" y="1342373"/>
                </a:lnTo>
                <a:lnTo>
                  <a:pt x="9267546" y="1344656"/>
                </a:lnTo>
                <a:lnTo>
                  <a:pt x="9282791" y="1320685"/>
                </a:lnTo>
                <a:lnTo>
                  <a:pt x="9298036" y="1297284"/>
                </a:lnTo>
                <a:lnTo>
                  <a:pt x="9312645" y="1273314"/>
                </a:lnTo>
                <a:lnTo>
                  <a:pt x="9327890" y="1249913"/>
                </a:lnTo>
                <a:lnTo>
                  <a:pt x="9341864" y="1225942"/>
                </a:lnTo>
                <a:lnTo>
                  <a:pt x="9357109" y="1202542"/>
                </a:lnTo>
                <a:lnTo>
                  <a:pt x="9372354" y="1179142"/>
                </a:lnTo>
                <a:lnTo>
                  <a:pt x="9386963" y="1155742"/>
                </a:lnTo>
                <a:lnTo>
                  <a:pt x="9402208" y="1179713"/>
                </a:lnTo>
                <a:lnTo>
                  <a:pt x="9417453" y="1204254"/>
                </a:lnTo>
                <a:lnTo>
                  <a:pt x="9432063" y="1228225"/>
                </a:lnTo>
                <a:lnTo>
                  <a:pt x="9447307" y="1252767"/>
                </a:lnTo>
                <a:lnTo>
                  <a:pt x="9461917" y="1276738"/>
                </a:lnTo>
                <a:lnTo>
                  <a:pt x="9477162" y="1301280"/>
                </a:lnTo>
                <a:lnTo>
                  <a:pt x="9492406" y="1325251"/>
                </a:lnTo>
                <a:lnTo>
                  <a:pt x="9507016" y="1349222"/>
                </a:lnTo>
                <a:lnTo>
                  <a:pt x="9495582" y="1346939"/>
                </a:lnTo>
                <a:lnTo>
                  <a:pt x="9482878" y="1345226"/>
                </a:lnTo>
                <a:lnTo>
                  <a:pt x="9470810" y="1342373"/>
                </a:lnTo>
                <a:lnTo>
                  <a:pt x="9459376" y="1340090"/>
                </a:lnTo>
                <a:lnTo>
                  <a:pt x="9473350" y="1362919"/>
                </a:lnTo>
                <a:lnTo>
                  <a:pt x="9486690" y="1384607"/>
                </a:lnTo>
                <a:lnTo>
                  <a:pt x="9500664" y="1406866"/>
                </a:lnTo>
                <a:lnTo>
                  <a:pt x="9514638" y="1429125"/>
                </a:lnTo>
                <a:lnTo>
                  <a:pt x="9527977" y="1451383"/>
                </a:lnTo>
                <a:lnTo>
                  <a:pt x="9541952" y="1473642"/>
                </a:lnTo>
                <a:lnTo>
                  <a:pt x="9555291" y="1495901"/>
                </a:lnTo>
                <a:lnTo>
                  <a:pt x="9569265" y="1517589"/>
                </a:lnTo>
                <a:lnTo>
                  <a:pt x="9550209" y="1514164"/>
                </a:lnTo>
                <a:lnTo>
                  <a:pt x="9531153" y="1510740"/>
                </a:lnTo>
                <a:lnTo>
                  <a:pt x="9512098" y="1507316"/>
                </a:lnTo>
                <a:lnTo>
                  <a:pt x="9493042" y="1503891"/>
                </a:lnTo>
                <a:lnTo>
                  <a:pt x="9508286" y="1528433"/>
                </a:lnTo>
                <a:lnTo>
                  <a:pt x="9523531" y="1552974"/>
                </a:lnTo>
                <a:lnTo>
                  <a:pt x="9539411" y="1577516"/>
                </a:lnTo>
                <a:lnTo>
                  <a:pt x="9554656" y="1602629"/>
                </a:lnTo>
                <a:lnTo>
                  <a:pt x="9569901" y="1627170"/>
                </a:lnTo>
                <a:lnTo>
                  <a:pt x="9585145" y="1651712"/>
                </a:lnTo>
                <a:lnTo>
                  <a:pt x="9600390" y="1676254"/>
                </a:lnTo>
                <a:lnTo>
                  <a:pt x="9615635" y="1700795"/>
                </a:lnTo>
                <a:lnTo>
                  <a:pt x="9593403" y="1696800"/>
                </a:lnTo>
                <a:lnTo>
                  <a:pt x="9570536" y="1693376"/>
                </a:lnTo>
                <a:lnTo>
                  <a:pt x="9548939" y="1689381"/>
                </a:lnTo>
                <a:lnTo>
                  <a:pt x="9526707" y="1685385"/>
                </a:lnTo>
                <a:lnTo>
                  <a:pt x="9504475" y="1680819"/>
                </a:lnTo>
                <a:lnTo>
                  <a:pt x="9481608" y="1676254"/>
                </a:lnTo>
                <a:lnTo>
                  <a:pt x="9459376" y="1672258"/>
                </a:lnTo>
                <a:lnTo>
                  <a:pt x="9437144" y="1668263"/>
                </a:lnTo>
                <a:lnTo>
                  <a:pt x="9437144" y="1787547"/>
                </a:lnTo>
                <a:lnTo>
                  <a:pt x="9493677" y="1788689"/>
                </a:lnTo>
                <a:lnTo>
                  <a:pt x="9549574" y="1789259"/>
                </a:lnTo>
                <a:lnTo>
                  <a:pt x="9605472" y="1789259"/>
                </a:lnTo>
                <a:lnTo>
                  <a:pt x="9662004" y="1789259"/>
                </a:lnTo>
                <a:lnTo>
                  <a:pt x="9718537" y="1788689"/>
                </a:lnTo>
                <a:lnTo>
                  <a:pt x="9775070" y="1787547"/>
                </a:lnTo>
                <a:lnTo>
                  <a:pt x="9831602" y="1786976"/>
                </a:lnTo>
                <a:lnTo>
                  <a:pt x="9887500" y="1785264"/>
                </a:lnTo>
                <a:lnTo>
                  <a:pt x="9887500" y="1586077"/>
                </a:lnTo>
                <a:lnTo>
                  <a:pt x="9854470" y="1592926"/>
                </a:lnTo>
                <a:lnTo>
                  <a:pt x="9820804" y="1599775"/>
                </a:lnTo>
                <a:lnTo>
                  <a:pt x="9787774" y="1606053"/>
                </a:lnTo>
                <a:lnTo>
                  <a:pt x="9754108" y="1612902"/>
                </a:lnTo>
                <a:lnTo>
                  <a:pt x="9721078" y="1618609"/>
                </a:lnTo>
                <a:lnTo>
                  <a:pt x="9688048" y="1624887"/>
                </a:lnTo>
                <a:lnTo>
                  <a:pt x="9654382" y="1631165"/>
                </a:lnTo>
                <a:lnTo>
                  <a:pt x="9620716" y="1636873"/>
                </a:lnTo>
                <a:lnTo>
                  <a:pt x="9643584" y="1600346"/>
                </a:lnTo>
                <a:lnTo>
                  <a:pt x="9666451" y="1563248"/>
                </a:lnTo>
                <a:lnTo>
                  <a:pt x="9689318" y="1526721"/>
                </a:lnTo>
                <a:lnTo>
                  <a:pt x="9712185" y="1489623"/>
                </a:lnTo>
                <a:lnTo>
                  <a:pt x="9735052" y="1453096"/>
                </a:lnTo>
                <a:lnTo>
                  <a:pt x="9757919" y="1416568"/>
                </a:lnTo>
                <a:lnTo>
                  <a:pt x="9780786" y="1379471"/>
                </a:lnTo>
                <a:lnTo>
                  <a:pt x="9803654" y="1341802"/>
                </a:lnTo>
                <a:lnTo>
                  <a:pt x="9775705" y="1346939"/>
                </a:lnTo>
                <a:lnTo>
                  <a:pt x="9747756" y="1352646"/>
                </a:lnTo>
                <a:lnTo>
                  <a:pt x="9719172" y="1358353"/>
                </a:lnTo>
                <a:lnTo>
                  <a:pt x="9691224" y="1363490"/>
                </a:lnTo>
                <a:lnTo>
                  <a:pt x="9710915" y="1329816"/>
                </a:lnTo>
                <a:lnTo>
                  <a:pt x="9731241" y="1297284"/>
                </a:lnTo>
                <a:lnTo>
                  <a:pt x="9752203" y="1264182"/>
                </a:lnTo>
                <a:lnTo>
                  <a:pt x="9772529" y="1231079"/>
                </a:lnTo>
                <a:lnTo>
                  <a:pt x="9793490" y="1197976"/>
                </a:lnTo>
                <a:lnTo>
                  <a:pt x="9813817" y="1164303"/>
                </a:lnTo>
                <a:lnTo>
                  <a:pt x="9833508" y="1131771"/>
                </a:lnTo>
                <a:lnTo>
                  <a:pt x="9854470" y="1098097"/>
                </a:lnTo>
                <a:lnTo>
                  <a:pt x="9836684" y="1101522"/>
                </a:lnTo>
                <a:lnTo>
                  <a:pt x="9818898" y="1104946"/>
                </a:lnTo>
                <a:lnTo>
                  <a:pt x="9801113" y="1108371"/>
                </a:lnTo>
                <a:lnTo>
                  <a:pt x="9783327" y="1111795"/>
                </a:lnTo>
                <a:lnTo>
                  <a:pt x="9805559" y="1076409"/>
                </a:lnTo>
                <a:lnTo>
                  <a:pt x="9828426" y="1039882"/>
                </a:lnTo>
                <a:lnTo>
                  <a:pt x="9850658" y="1002784"/>
                </a:lnTo>
                <a:lnTo>
                  <a:pt x="9872255" y="966828"/>
                </a:lnTo>
                <a:lnTo>
                  <a:pt x="9894487" y="930301"/>
                </a:lnTo>
                <a:lnTo>
                  <a:pt x="9917354" y="894344"/>
                </a:lnTo>
                <a:lnTo>
                  <a:pt x="9939586" y="857247"/>
                </a:lnTo>
                <a:lnTo>
                  <a:pt x="9961818" y="821290"/>
                </a:lnTo>
                <a:lnTo>
                  <a:pt x="9983415" y="856105"/>
                </a:lnTo>
                <a:lnTo>
                  <a:pt x="10006282" y="890920"/>
                </a:lnTo>
                <a:lnTo>
                  <a:pt x="10028514" y="925735"/>
                </a:lnTo>
                <a:lnTo>
                  <a:pt x="10050746" y="960550"/>
                </a:lnTo>
                <a:lnTo>
                  <a:pt x="10073613" y="995365"/>
                </a:lnTo>
                <a:lnTo>
                  <a:pt x="10095845" y="1029609"/>
                </a:lnTo>
                <a:lnTo>
                  <a:pt x="10118077" y="1064424"/>
                </a:lnTo>
                <a:lnTo>
                  <a:pt x="10139674" y="1098668"/>
                </a:lnTo>
                <a:lnTo>
                  <a:pt x="10122523" y="1096956"/>
                </a:lnTo>
                <a:lnTo>
                  <a:pt x="10104738" y="1094673"/>
                </a:lnTo>
                <a:lnTo>
                  <a:pt x="10086317" y="1092390"/>
                </a:lnTo>
                <a:lnTo>
                  <a:pt x="10069167" y="1090678"/>
                </a:lnTo>
                <a:lnTo>
                  <a:pt x="10089493" y="1122068"/>
                </a:lnTo>
                <a:lnTo>
                  <a:pt x="10110455" y="1153459"/>
                </a:lnTo>
                <a:lnTo>
                  <a:pt x="10130781" y="1185991"/>
                </a:lnTo>
                <a:lnTo>
                  <a:pt x="10150472" y="1217381"/>
                </a:lnTo>
                <a:lnTo>
                  <a:pt x="10171434" y="1248772"/>
                </a:lnTo>
                <a:lnTo>
                  <a:pt x="10191760" y="1280162"/>
                </a:lnTo>
                <a:lnTo>
                  <a:pt x="10212086" y="1312124"/>
                </a:lnTo>
                <a:lnTo>
                  <a:pt x="10233048" y="1343514"/>
                </a:lnTo>
                <a:lnTo>
                  <a:pt x="10204464" y="1340090"/>
                </a:lnTo>
                <a:lnTo>
                  <a:pt x="10176515" y="1336665"/>
                </a:lnTo>
                <a:lnTo>
                  <a:pt x="10147296" y="1334382"/>
                </a:lnTo>
                <a:lnTo>
                  <a:pt x="10119347" y="1330958"/>
                </a:lnTo>
                <a:lnTo>
                  <a:pt x="10142214" y="1365773"/>
                </a:lnTo>
                <a:lnTo>
                  <a:pt x="10165082" y="1401159"/>
                </a:lnTo>
                <a:lnTo>
                  <a:pt x="10187949" y="1435973"/>
                </a:lnTo>
                <a:lnTo>
                  <a:pt x="10210816" y="1471930"/>
                </a:lnTo>
                <a:lnTo>
                  <a:pt x="10233683" y="1506745"/>
                </a:lnTo>
                <a:lnTo>
                  <a:pt x="10256550" y="1541560"/>
                </a:lnTo>
                <a:lnTo>
                  <a:pt x="10279417" y="1576375"/>
                </a:lnTo>
                <a:lnTo>
                  <a:pt x="10302284" y="1611760"/>
                </a:lnTo>
                <a:lnTo>
                  <a:pt x="10268619" y="1608336"/>
                </a:lnTo>
                <a:lnTo>
                  <a:pt x="10236224" y="1604341"/>
                </a:lnTo>
                <a:lnTo>
                  <a:pt x="10202558" y="1600916"/>
                </a:lnTo>
                <a:lnTo>
                  <a:pt x="10168893" y="1597492"/>
                </a:lnTo>
                <a:lnTo>
                  <a:pt x="10135862" y="1593497"/>
                </a:lnTo>
                <a:lnTo>
                  <a:pt x="10102832" y="1589502"/>
                </a:lnTo>
                <a:lnTo>
                  <a:pt x="10069167" y="1585506"/>
                </a:lnTo>
                <a:lnTo>
                  <a:pt x="10036136" y="1580941"/>
                </a:lnTo>
                <a:lnTo>
                  <a:pt x="10036136" y="1779557"/>
                </a:lnTo>
                <a:lnTo>
                  <a:pt x="10082506" y="1777274"/>
                </a:lnTo>
                <a:lnTo>
                  <a:pt x="10130146" y="1775562"/>
                </a:lnTo>
                <a:lnTo>
                  <a:pt x="10177150" y="1772708"/>
                </a:lnTo>
                <a:lnTo>
                  <a:pt x="10224790" y="1769284"/>
                </a:lnTo>
                <a:lnTo>
                  <a:pt x="10271795" y="1765859"/>
                </a:lnTo>
                <a:lnTo>
                  <a:pt x="10318800" y="1762435"/>
                </a:lnTo>
                <a:lnTo>
                  <a:pt x="10366440" y="1759010"/>
                </a:lnTo>
                <a:lnTo>
                  <a:pt x="10412809" y="1755015"/>
                </a:lnTo>
                <a:lnTo>
                  <a:pt x="10412809" y="1678537"/>
                </a:lnTo>
                <a:lnTo>
                  <a:pt x="10387401" y="1685385"/>
                </a:lnTo>
                <a:lnTo>
                  <a:pt x="10362628" y="1691093"/>
                </a:lnTo>
                <a:lnTo>
                  <a:pt x="10337220" y="1697942"/>
                </a:lnTo>
                <a:lnTo>
                  <a:pt x="10312448" y="1704220"/>
                </a:lnTo>
                <a:lnTo>
                  <a:pt x="10320705" y="1689951"/>
                </a:lnTo>
                <a:lnTo>
                  <a:pt x="10328963" y="1675683"/>
                </a:lnTo>
                <a:lnTo>
                  <a:pt x="10337856" y="1660273"/>
                </a:lnTo>
                <a:lnTo>
                  <a:pt x="10346748" y="1646005"/>
                </a:lnTo>
                <a:lnTo>
                  <a:pt x="10355641" y="1631736"/>
                </a:lnTo>
                <a:lnTo>
                  <a:pt x="10363899" y="1616897"/>
                </a:lnTo>
                <a:lnTo>
                  <a:pt x="10372156" y="1602629"/>
                </a:lnTo>
                <a:lnTo>
                  <a:pt x="10381684" y="1587789"/>
                </a:lnTo>
                <a:lnTo>
                  <a:pt x="10370886" y="1590643"/>
                </a:lnTo>
                <a:lnTo>
                  <a:pt x="10359452" y="1593497"/>
                </a:lnTo>
                <a:lnTo>
                  <a:pt x="10348654" y="1596350"/>
                </a:lnTo>
                <a:lnTo>
                  <a:pt x="10337856" y="1599204"/>
                </a:lnTo>
                <a:lnTo>
                  <a:pt x="10346748" y="1586077"/>
                </a:lnTo>
                <a:lnTo>
                  <a:pt x="10354371" y="1572380"/>
                </a:lnTo>
                <a:lnTo>
                  <a:pt x="10361993" y="1559253"/>
                </a:lnTo>
                <a:lnTo>
                  <a:pt x="10368980" y="1546126"/>
                </a:lnTo>
                <a:lnTo>
                  <a:pt x="10376603" y="1533569"/>
                </a:lnTo>
                <a:lnTo>
                  <a:pt x="10384225" y="1520442"/>
                </a:lnTo>
                <a:lnTo>
                  <a:pt x="10393118" y="1507316"/>
                </a:lnTo>
                <a:lnTo>
                  <a:pt x="10400740" y="1493618"/>
                </a:lnTo>
                <a:lnTo>
                  <a:pt x="10393753" y="1495901"/>
                </a:lnTo>
                <a:lnTo>
                  <a:pt x="10386766" y="1497613"/>
                </a:lnTo>
                <a:lnTo>
                  <a:pt x="10379779" y="1499325"/>
                </a:lnTo>
                <a:lnTo>
                  <a:pt x="10372791" y="1501037"/>
                </a:lnTo>
                <a:lnTo>
                  <a:pt x="10382319" y="1486769"/>
                </a:lnTo>
                <a:lnTo>
                  <a:pt x="10390577" y="1472501"/>
                </a:lnTo>
                <a:lnTo>
                  <a:pt x="10398835" y="1458232"/>
                </a:lnTo>
                <a:lnTo>
                  <a:pt x="10407092" y="1443393"/>
                </a:lnTo>
                <a:lnTo>
                  <a:pt x="10415985" y="1429125"/>
                </a:lnTo>
                <a:lnTo>
                  <a:pt x="10424243" y="1414856"/>
                </a:lnTo>
                <a:lnTo>
                  <a:pt x="10432500" y="1400588"/>
                </a:lnTo>
                <a:lnTo>
                  <a:pt x="10440758" y="1386319"/>
                </a:lnTo>
                <a:lnTo>
                  <a:pt x="10458543" y="1411432"/>
                </a:lnTo>
                <a:lnTo>
                  <a:pt x="10475058" y="1437686"/>
                </a:lnTo>
                <a:lnTo>
                  <a:pt x="10492209" y="1462798"/>
                </a:lnTo>
                <a:lnTo>
                  <a:pt x="10508724" y="1487911"/>
                </a:lnTo>
                <a:lnTo>
                  <a:pt x="10501737" y="1487911"/>
                </a:lnTo>
                <a:lnTo>
                  <a:pt x="10496020" y="1487340"/>
                </a:lnTo>
                <a:lnTo>
                  <a:pt x="10489033" y="1486769"/>
                </a:lnTo>
                <a:lnTo>
                  <a:pt x="10482046" y="1486198"/>
                </a:lnTo>
                <a:lnTo>
                  <a:pt x="10497290" y="1510169"/>
                </a:lnTo>
                <a:lnTo>
                  <a:pt x="10513170" y="1533569"/>
                </a:lnTo>
                <a:lnTo>
                  <a:pt x="10528415" y="1556399"/>
                </a:lnTo>
                <a:lnTo>
                  <a:pt x="10543660" y="1579799"/>
                </a:lnTo>
                <a:lnTo>
                  <a:pt x="10532862" y="1579228"/>
                </a:lnTo>
                <a:lnTo>
                  <a:pt x="10522698" y="1578658"/>
                </a:lnTo>
                <a:lnTo>
                  <a:pt x="10511900" y="1576945"/>
                </a:lnTo>
                <a:lnTo>
                  <a:pt x="10501102" y="1576375"/>
                </a:lnTo>
                <a:lnTo>
                  <a:pt x="10509359" y="1589502"/>
                </a:lnTo>
                <a:lnTo>
                  <a:pt x="10518887" y="1602629"/>
                </a:lnTo>
                <a:lnTo>
                  <a:pt x="10527145" y="1615185"/>
                </a:lnTo>
                <a:lnTo>
                  <a:pt x="10535402" y="1628312"/>
                </a:lnTo>
                <a:lnTo>
                  <a:pt x="10544295" y="1641439"/>
                </a:lnTo>
                <a:lnTo>
                  <a:pt x="10553188" y="1654566"/>
                </a:lnTo>
                <a:lnTo>
                  <a:pt x="10562081" y="1667122"/>
                </a:lnTo>
                <a:lnTo>
                  <a:pt x="10570338" y="1680249"/>
                </a:lnTo>
                <a:lnTo>
                  <a:pt x="10545565" y="1679107"/>
                </a:lnTo>
                <a:lnTo>
                  <a:pt x="10520158" y="1676824"/>
                </a:lnTo>
                <a:lnTo>
                  <a:pt x="10494114" y="1675112"/>
                </a:lnTo>
                <a:lnTo>
                  <a:pt x="10469342" y="1673400"/>
                </a:lnTo>
                <a:lnTo>
                  <a:pt x="10469342" y="1749308"/>
                </a:lnTo>
                <a:lnTo>
                  <a:pt x="10515076" y="1745313"/>
                </a:lnTo>
                <a:lnTo>
                  <a:pt x="10560810" y="1740747"/>
                </a:lnTo>
                <a:lnTo>
                  <a:pt x="10606545" y="1735039"/>
                </a:lnTo>
                <a:lnTo>
                  <a:pt x="10652279" y="1730474"/>
                </a:lnTo>
                <a:lnTo>
                  <a:pt x="10698013" y="1724766"/>
                </a:lnTo>
                <a:lnTo>
                  <a:pt x="10743747" y="1718488"/>
                </a:lnTo>
                <a:lnTo>
                  <a:pt x="10788847" y="1712781"/>
                </a:lnTo>
                <a:lnTo>
                  <a:pt x="10834581" y="1706503"/>
                </a:lnTo>
                <a:lnTo>
                  <a:pt x="10834581" y="1586648"/>
                </a:lnTo>
                <a:lnTo>
                  <a:pt x="10811714" y="1593497"/>
                </a:lnTo>
                <a:lnTo>
                  <a:pt x="10790117" y="1600346"/>
                </a:lnTo>
                <a:lnTo>
                  <a:pt x="10767885" y="1607765"/>
                </a:lnTo>
                <a:lnTo>
                  <a:pt x="10745653" y="1614614"/>
                </a:lnTo>
                <a:lnTo>
                  <a:pt x="10722786" y="1621463"/>
                </a:lnTo>
                <a:lnTo>
                  <a:pt x="10700554" y="1628312"/>
                </a:lnTo>
                <a:lnTo>
                  <a:pt x="10678957" y="1634590"/>
                </a:lnTo>
                <a:lnTo>
                  <a:pt x="10656090" y="1641439"/>
                </a:lnTo>
                <a:lnTo>
                  <a:pt x="10671335" y="1614614"/>
                </a:lnTo>
                <a:lnTo>
                  <a:pt x="10687215" y="1588931"/>
                </a:lnTo>
                <a:lnTo>
                  <a:pt x="10702460" y="1562106"/>
                </a:lnTo>
                <a:lnTo>
                  <a:pt x="10717704" y="1535282"/>
                </a:lnTo>
                <a:lnTo>
                  <a:pt x="10732949" y="1509598"/>
                </a:lnTo>
                <a:lnTo>
                  <a:pt x="10748194" y="1482774"/>
                </a:lnTo>
                <a:lnTo>
                  <a:pt x="10763439" y="1455949"/>
                </a:lnTo>
                <a:lnTo>
                  <a:pt x="10778683" y="1429125"/>
                </a:lnTo>
                <a:lnTo>
                  <a:pt x="10759627" y="1434832"/>
                </a:lnTo>
                <a:lnTo>
                  <a:pt x="10740571" y="1441110"/>
                </a:lnTo>
                <a:lnTo>
                  <a:pt x="10721515" y="1446247"/>
                </a:lnTo>
                <a:lnTo>
                  <a:pt x="10702460" y="1452525"/>
                </a:lnTo>
                <a:lnTo>
                  <a:pt x="10715799" y="1428554"/>
                </a:lnTo>
                <a:lnTo>
                  <a:pt x="10730408" y="1404583"/>
                </a:lnTo>
                <a:lnTo>
                  <a:pt x="10744383" y="1381183"/>
                </a:lnTo>
                <a:lnTo>
                  <a:pt x="10757722" y="1357212"/>
                </a:lnTo>
                <a:lnTo>
                  <a:pt x="10771696" y="1333241"/>
                </a:lnTo>
                <a:lnTo>
                  <a:pt x="10785035" y="1309270"/>
                </a:lnTo>
                <a:lnTo>
                  <a:pt x="10799010" y="1285870"/>
                </a:lnTo>
                <a:lnTo>
                  <a:pt x="10812984" y="1261899"/>
                </a:lnTo>
                <a:lnTo>
                  <a:pt x="10800280" y="1265894"/>
                </a:lnTo>
                <a:lnTo>
                  <a:pt x="10788211" y="1269318"/>
                </a:lnTo>
                <a:lnTo>
                  <a:pt x="10776778" y="1272743"/>
                </a:lnTo>
                <a:lnTo>
                  <a:pt x="10764709" y="1276738"/>
                </a:lnTo>
                <a:lnTo>
                  <a:pt x="10779954" y="1250484"/>
                </a:lnTo>
                <a:lnTo>
                  <a:pt x="10794563" y="1224801"/>
                </a:lnTo>
                <a:lnTo>
                  <a:pt x="10809808" y="1198547"/>
                </a:lnTo>
                <a:lnTo>
                  <a:pt x="10825053" y="1172293"/>
                </a:lnTo>
                <a:lnTo>
                  <a:pt x="10839662" y="1146039"/>
                </a:lnTo>
                <a:lnTo>
                  <a:pt x="10854907" y="1119785"/>
                </a:lnTo>
                <a:lnTo>
                  <a:pt x="10868882" y="1094102"/>
                </a:lnTo>
                <a:lnTo>
                  <a:pt x="10884126" y="1067278"/>
                </a:lnTo>
                <a:lnTo>
                  <a:pt x="10899371" y="1088966"/>
                </a:lnTo>
                <a:lnTo>
                  <a:pt x="10913981" y="1111224"/>
                </a:lnTo>
                <a:lnTo>
                  <a:pt x="10929225" y="1132342"/>
                </a:lnTo>
                <a:lnTo>
                  <a:pt x="10944470" y="1154030"/>
                </a:lnTo>
                <a:lnTo>
                  <a:pt x="10959080" y="1176288"/>
                </a:lnTo>
                <a:lnTo>
                  <a:pt x="10974324" y="1197406"/>
                </a:lnTo>
                <a:lnTo>
                  <a:pt x="10989569" y="1219094"/>
                </a:lnTo>
                <a:lnTo>
                  <a:pt x="11004179" y="1240211"/>
                </a:lnTo>
                <a:lnTo>
                  <a:pt x="10992110" y="1240211"/>
                </a:lnTo>
                <a:lnTo>
                  <a:pt x="10980676" y="1240211"/>
                </a:lnTo>
                <a:lnTo>
                  <a:pt x="10967972" y="1240211"/>
                </a:lnTo>
                <a:lnTo>
                  <a:pt x="10956539" y="1239640"/>
                </a:lnTo>
                <a:lnTo>
                  <a:pt x="10970513" y="1259616"/>
                </a:lnTo>
                <a:lnTo>
                  <a:pt x="10984488" y="1279592"/>
                </a:lnTo>
                <a:lnTo>
                  <a:pt x="10997827" y="1299567"/>
                </a:lnTo>
                <a:lnTo>
                  <a:pt x="11011801" y="1318972"/>
                </a:lnTo>
                <a:lnTo>
                  <a:pt x="11025140" y="1338948"/>
                </a:lnTo>
                <a:lnTo>
                  <a:pt x="11039115" y="1358924"/>
                </a:lnTo>
                <a:lnTo>
                  <a:pt x="11053089" y="1377758"/>
                </a:lnTo>
                <a:lnTo>
                  <a:pt x="11066428" y="1397734"/>
                </a:lnTo>
                <a:lnTo>
                  <a:pt x="11047372" y="1397734"/>
                </a:lnTo>
                <a:lnTo>
                  <a:pt x="11028316" y="1397734"/>
                </a:lnTo>
                <a:lnTo>
                  <a:pt x="11009260" y="1397734"/>
                </a:lnTo>
                <a:lnTo>
                  <a:pt x="10990204" y="1397163"/>
                </a:lnTo>
                <a:lnTo>
                  <a:pt x="11005449" y="1419993"/>
                </a:lnTo>
                <a:lnTo>
                  <a:pt x="11020694" y="1441681"/>
                </a:lnTo>
                <a:lnTo>
                  <a:pt x="11035939" y="1463369"/>
                </a:lnTo>
                <a:lnTo>
                  <a:pt x="11051183" y="1485628"/>
                </a:lnTo>
                <a:lnTo>
                  <a:pt x="11066428" y="1507316"/>
                </a:lnTo>
                <a:lnTo>
                  <a:pt x="11082308" y="1529004"/>
                </a:lnTo>
                <a:lnTo>
                  <a:pt x="11097553" y="1551262"/>
                </a:lnTo>
                <a:lnTo>
                  <a:pt x="11112798" y="1572950"/>
                </a:lnTo>
                <a:lnTo>
                  <a:pt x="11089931" y="1572950"/>
                </a:lnTo>
                <a:lnTo>
                  <a:pt x="11068334" y="1572950"/>
                </a:lnTo>
                <a:lnTo>
                  <a:pt x="11046102" y="1572950"/>
                </a:lnTo>
                <a:lnTo>
                  <a:pt x="11023870" y="1572950"/>
                </a:lnTo>
                <a:lnTo>
                  <a:pt x="11001003" y="1572380"/>
                </a:lnTo>
                <a:lnTo>
                  <a:pt x="10978771" y="1572380"/>
                </a:lnTo>
                <a:lnTo>
                  <a:pt x="10956539" y="1572380"/>
                </a:lnTo>
                <a:lnTo>
                  <a:pt x="10933672" y="1571809"/>
                </a:lnTo>
                <a:lnTo>
                  <a:pt x="10933672" y="1691093"/>
                </a:lnTo>
                <a:lnTo>
                  <a:pt x="10990204" y="1682532"/>
                </a:lnTo>
                <a:lnTo>
                  <a:pt x="11046737" y="1672829"/>
                </a:lnTo>
                <a:lnTo>
                  <a:pt x="11103270" y="1662556"/>
                </a:lnTo>
                <a:lnTo>
                  <a:pt x="11159802" y="1652283"/>
                </a:lnTo>
                <a:lnTo>
                  <a:pt x="11215700" y="1641439"/>
                </a:lnTo>
                <a:lnTo>
                  <a:pt x="11272233" y="1630595"/>
                </a:lnTo>
                <a:lnTo>
                  <a:pt x="11328765" y="1618038"/>
                </a:lnTo>
                <a:lnTo>
                  <a:pt x="11385298" y="1606624"/>
                </a:lnTo>
                <a:lnTo>
                  <a:pt x="11385298" y="1406866"/>
                </a:lnTo>
                <a:lnTo>
                  <a:pt x="11351632" y="1420564"/>
                </a:lnTo>
                <a:lnTo>
                  <a:pt x="11317967" y="1432549"/>
                </a:lnTo>
                <a:lnTo>
                  <a:pt x="11284937" y="1445676"/>
                </a:lnTo>
                <a:lnTo>
                  <a:pt x="11251906" y="1458803"/>
                </a:lnTo>
                <a:lnTo>
                  <a:pt x="11218241" y="1470788"/>
                </a:lnTo>
                <a:lnTo>
                  <a:pt x="11185210" y="1483345"/>
                </a:lnTo>
                <a:lnTo>
                  <a:pt x="11152180" y="1495901"/>
                </a:lnTo>
                <a:lnTo>
                  <a:pt x="11118515" y="1507316"/>
                </a:lnTo>
                <a:lnTo>
                  <a:pt x="11141382" y="1466793"/>
                </a:lnTo>
                <a:lnTo>
                  <a:pt x="11164249" y="1425700"/>
                </a:lnTo>
                <a:lnTo>
                  <a:pt x="11187116" y="1384607"/>
                </a:lnTo>
                <a:lnTo>
                  <a:pt x="11209983" y="1343514"/>
                </a:lnTo>
                <a:lnTo>
                  <a:pt x="11232850" y="1302992"/>
                </a:lnTo>
                <a:lnTo>
                  <a:pt x="11255717" y="1261899"/>
                </a:lnTo>
                <a:lnTo>
                  <a:pt x="11278585" y="1219664"/>
                </a:lnTo>
                <a:lnTo>
                  <a:pt x="11301452" y="1179142"/>
                </a:lnTo>
                <a:lnTo>
                  <a:pt x="11272868" y="1189986"/>
                </a:lnTo>
                <a:lnTo>
                  <a:pt x="11244919" y="1200259"/>
                </a:lnTo>
                <a:lnTo>
                  <a:pt x="11215700" y="1211103"/>
                </a:lnTo>
                <a:lnTo>
                  <a:pt x="11187751" y="1221377"/>
                </a:lnTo>
                <a:lnTo>
                  <a:pt x="11208078" y="1184279"/>
                </a:lnTo>
                <a:lnTo>
                  <a:pt x="11229039" y="1147181"/>
                </a:lnTo>
                <a:lnTo>
                  <a:pt x="11249365" y="1110654"/>
                </a:lnTo>
                <a:lnTo>
                  <a:pt x="11269692" y="1073556"/>
                </a:lnTo>
                <a:lnTo>
                  <a:pt x="11290653" y="1036458"/>
                </a:lnTo>
                <a:lnTo>
                  <a:pt x="11310344" y="999360"/>
                </a:lnTo>
                <a:lnTo>
                  <a:pt x="11330671" y="962833"/>
                </a:lnTo>
                <a:lnTo>
                  <a:pt x="11351632" y="925164"/>
                </a:lnTo>
                <a:lnTo>
                  <a:pt x="11333847" y="932013"/>
                </a:lnTo>
                <a:lnTo>
                  <a:pt x="11315426" y="938862"/>
                </a:lnTo>
                <a:lnTo>
                  <a:pt x="11298276" y="945711"/>
                </a:lnTo>
                <a:lnTo>
                  <a:pt x="11280490" y="952560"/>
                </a:lnTo>
                <a:lnTo>
                  <a:pt x="11302722" y="912037"/>
                </a:lnTo>
                <a:lnTo>
                  <a:pt x="11324954" y="871515"/>
                </a:lnTo>
                <a:lnTo>
                  <a:pt x="11347821" y="831563"/>
                </a:lnTo>
                <a:lnTo>
                  <a:pt x="11370053" y="790470"/>
                </a:lnTo>
                <a:lnTo>
                  <a:pt x="11391650" y="749948"/>
                </a:lnTo>
                <a:lnTo>
                  <a:pt x="11413882" y="708855"/>
                </a:lnTo>
                <a:lnTo>
                  <a:pt x="11436749" y="668333"/>
                </a:lnTo>
                <a:lnTo>
                  <a:pt x="11458981" y="627240"/>
                </a:lnTo>
                <a:lnTo>
                  <a:pt x="11481213" y="657489"/>
                </a:lnTo>
                <a:lnTo>
                  <a:pt x="11503445" y="688309"/>
                </a:lnTo>
                <a:lnTo>
                  <a:pt x="11526312" y="718558"/>
                </a:lnTo>
                <a:lnTo>
                  <a:pt x="11547909" y="749377"/>
                </a:lnTo>
                <a:lnTo>
                  <a:pt x="11570141" y="779056"/>
                </a:lnTo>
                <a:lnTo>
                  <a:pt x="11592373" y="809305"/>
                </a:lnTo>
                <a:lnTo>
                  <a:pt x="11615240" y="839554"/>
                </a:lnTo>
                <a:lnTo>
                  <a:pt x="11637472" y="869803"/>
                </a:lnTo>
                <a:lnTo>
                  <a:pt x="11619686" y="870944"/>
                </a:lnTo>
                <a:lnTo>
                  <a:pt x="11601265" y="872086"/>
                </a:lnTo>
                <a:lnTo>
                  <a:pt x="11584115" y="873798"/>
                </a:lnTo>
                <a:lnTo>
                  <a:pt x="11566329" y="874939"/>
                </a:lnTo>
                <a:lnTo>
                  <a:pt x="11586656" y="902906"/>
                </a:lnTo>
                <a:lnTo>
                  <a:pt x="11606982" y="930301"/>
                </a:lnTo>
                <a:lnTo>
                  <a:pt x="11627309" y="957696"/>
                </a:lnTo>
                <a:lnTo>
                  <a:pt x="11647635" y="985092"/>
                </a:lnTo>
                <a:lnTo>
                  <a:pt x="11668596" y="1012487"/>
                </a:lnTo>
                <a:lnTo>
                  <a:pt x="11688923" y="1039882"/>
                </a:lnTo>
                <a:lnTo>
                  <a:pt x="11709884" y="1067278"/>
                </a:lnTo>
                <a:lnTo>
                  <a:pt x="11730211" y="1094673"/>
                </a:lnTo>
                <a:lnTo>
                  <a:pt x="11700992" y="1097527"/>
                </a:lnTo>
                <a:lnTo>
                  <a:pt x="11673043" y="1100380"/>
                </a:lnTo>
                <a:lnTo>
                  <a:pt x="11645094" y="1102663"/>
                </a:lnTo>
                <a:lnTo>
                  <a:pt x="11616510" y="1104946"/>
                </a:lnTo>
                <a:lnTo>
                  <a:pt x="11639377" y="1135766"/>
                </a:lnTo>
                <a:lnTo>
                  <a:pt x="11662244" y="1166586"/>
                </a:lnTo>
                <a:lnTo>
                  <a:pt x="11685112" y="1196835"/>
                </a:lnTo>
                <a:lnTo>
                  <a:pt x="11707979" y="1227655"/>
                </a:lnTo>
                <a:lnTo>
                  <a:pt x="11730846" y="1257333"/>
                </a:lnTo>
                <a:lnTo>
                  <a:pt x="11753713" y="1288153"/>
                </a:lnTo>
                <a:lnTo>
                  <a:pt x="11776580" y="1318402"/>
                </a:lnTo>
                <a:lnTo>
                  <a:pt x="11799447" y="1348651"/>
                </a:lnTo>
                <a:lnTo>
                  <a:pt x="11765782" y="1352075"/>
                </a:lnTo>
                <a:lnTo>
                  <a:pt x="11732751" y="1355500"/>
                </a:lnTo>
                <a:lnTo>
                  <a:pt x="11699721" y="1358924"/>
                </a:lnTo>
                <a:lnTo>
                  <a:pt x="11666056" y="1361778"/>
                </a:lnTo>
                <a:lnTo>
                  <a:pt x="11632390" y="1365202"/>
                </a:lnTo>
                <a:lnTo>
                  <a:pt x="11599995" y="1367485"/>
                </a:lnTo>
                <a:lnTo>
                  <a:pt x="11566329" y="1369768"/>
                </a:lnTo>
                <a:lnTo>
                  <a:pt x="11532664" y="1372622"/>
                </a:lnTo>
                <a:lnTo>
                  <a:pt x="11532664" y="1571809"/>
                </a:lnTo>
                <a:lnTo>
                  <a:pt x="11580304" y="1559823"/>
                </a:lnTo>
                <a:lnTo>
                  <a:pt x="11627309" y="1547838"/>
                </a:lnTo>
                <a:lnTo>
                  <a:pt x="11674313" y="1535282"/>
                </a:lnTo>
                <a:lnTo>
                  <a:pt x="11721953" y="1523296"/>
                </a:lnTo>
                <a:lnTo>
                  <a:pt x="11768958" y="1509598"/>
                </a:lnTo>
                <a:lnTo>
                  <a:pt x="11815327" y="1496472"/>
                </a:lnTo>
                <a:lnTo>
                  <a:pt x="11862967" y="1482774"/>
                </a:lnTo>
                <a:lnTo>
                  <a:pt x="11909972" y="1468505"/>
                </a:lnTo>
                <a:lnTo>
                  <a:pt x="11909972" y="1391456"/>
                </a:lnTo>
                <a:lnTo>
                  <a:pt x="11885199" y="1403441"/>
                </a:lnTo>
                <a:lnTo>
                  <a:pt x="11859791" y="1415427"/>
                </a:lnTo>
                <a:lnTo>
                  <a:pt x="11834383" y="1427412"/>
                </a:lnTo>
                <a:lnTo>
                  <a:pt x="11808975" y="1438827"/>
                </a:lnTo>
                <a:lnTo>
                  <a:pt x="11817868" y="1422847"/>
                </a:lnTo>
                <a:lnTo>
                  <a:pt x="11826126" y="1406295"/>
                </a:lnTo>
                <a:lnTo>
                  <a:pt x="11835654" y="1389744"/>
                </a:lnTo>
                <a:lnTo>
                  <a:pt x="11843911" y="1373192"/>
                </a:lnTo>
                <a:lnTo>
                  <a:pt x="11852169" y="1356641"/>
                </a:lnTo>
                <a:lnTo>
                  <a:pt x="11861062" y="1340090"/>
                </a:lnTo>
                <a:lnTo>
                  <a:pt x="11869954" y="1324109"/>
                </a:lnTo>
                <a:lnTo>
                  <a:pt x="11878212" y="1307558"/>
                </a:lnTo>
                <a:lnTo>
                  <a:pt x="11867414" y="1312694"/>
                </a:lnTo>
                <a:lnTo>
                  <a:pt x="11856615" y="1317831"/>
                </a:lnTo>
                <a:lnTo>
                  <a:pt x="11845817" y="1322397"/>
                </a:lnTo>
                <a:lnTo>
                  <a:pt x="11835654" y="1328104"/>
                </a:lnTo>
                <a:lnTo>
                  <a:pt x="11843276" y="1312694"/>
                </a:lnTo>
                <a:lnTo>
                  <a:pt x="11850898" y="1298426"/>
                </a:lnTo>
                <a:lnTo>
                  <a:pt x="11859156" y="1283587"/>
                </a:lnTo>
                <a:lnTo>
                  <a:pt x="11866778" y="1268748"/>
                </a:lnTo>
                <a:lnTo>
                  <a:pt x="11874401" y="1253908"/>
                </a:lnTo>
                <a:lnTo>
                  <a:pt x="11882023" y="1239069"/>
                </a:lnTo>
                <a:lnTo>
                  <a:pt x="11889646" y="1224801"/>
                </a:lnTo>
                <a:lnTo>
                  <a:pt x="11897903" y="1209391"/>
                </a:lnTo>
                <a:lnTo>
                  <a:pt x="11890916" y="1212815"/>
                </a:lnTo>
                <a:lnTo>
                  <a:pt x="11883929" y="1215669"/>
                </a:lnTo>
                <a:lnTo>
                  <a:pt x="11877577" y="1219094"/>
                </a:lnTo>
                <a:lnTo>
                  <a:pt x="11870590" y="1222518"/>
                </a:lnTo>
                <a:lnTo>
                  <a:pt x="11878847" y="1205967"/>
                </a:lnTo>
                <a:lnTo>
                  <a:pt x="11887105" y="1190557"/>
                </a:lnTo>
                <a:lnTo>
                  <a:pt x="11896633" y="1174005"/>
                </a:lnTo>
                <a:lnTo>
                  <a:pt x="11904890" y="1157454"/>
                </a:lnTo>
                <a:lnTo>
                  <a:pt x="11913148" y="1142044"/>
                </a:lnTo>
                <a:lnTo>
                  <a:pt x="11921405" y="1125493"/>
                </a:lnTo>
                <a:lnTo>
                  <a:pt x="11929663" y="1108941"/>
                </a:lnTo>
                <a:lnTo>
                  <a:pt x="11938556" y="1093532"/>
                </a:lnTo>
                <a:lnTo>
                  <a:pt x="11955071" y="1115220"/>
                </a:lnTo>
                <a:lnTo>
                  <a:pt x="11972857" y="1136907"/>
                </a:lnTo>
                <a:lnTo>
                  <a:pt x="11989372" y="1159166"/>
                </a:lnTo>
                <a:lnTo>
                  <a:pt x="12005887" y="1180283"/>
                </a:lnTo>
                <a:lnTo>
                  <a:pt x="11998900" y="1181425"/>
                </a:lnTo>
                <a:lnTo>
                  <a:pt x="11992548" y="1182566"/>
                </a:lnTo>
                <a:lnTo>
                  <a:pt x="11985560" y="1183708"/>
                </a:lnTo>
                <a:lnTo>
                  <a:pt x="11979209" y="1184279"/>
                </a:lnTo>
                <a:lnTo>
                  <a:pt x="11994453" y="1204254"/>
                </a:lnTo>
                <a:lnTo>
                  <a:pt x="12009698" y="1224230"/>
                </a:lnTo>
                <a:lnTo>
                  <a:pt x="12025578" y="1243635"/>
                </a:lnTo>
                <a:lnTo>
                  <a:pt x="12040823" y="1264182"/>
                </a:lnTo>
                <a:lnTo>
                  <a:pt x="12030660" y="1265894"/>
                </a:lnTo>
                <a:lnTo>
                  <a:pt x="12019861" y="1267035"/>
                </a:lnTo>
                <a:lnTo>
                  <a:pt x="12009063" y="1269318"/>
                </a:lnTo>
                <a:lnTo>
                  <a:pt x="11998264" y="1270460"/>
                </a:lnTo>
                <a:lnTo>
                  <a:pt x="12015415" y="1292719"/>
                </a:lnTo>
                <a:lnTo>
                  <a:pt x="12032565" y="1314977"/>
                </a:lnTo>
                <a:lnTo>
                  <a:pt x="12050351" y="1336665"/>
                </a:lnTo>
                <a:lnTo>
                  <a:pt x="12067501" y="1358924"/>
                </a:lnTo>
                <a:lnTo>
                  <a:pt x="12042728" y="1362919"/>
                </a:lnTo>
                <a:lnTo>
                  <a:pt x="12016685" y="1366914"/>
                </a:lnTo>
                <a:lnTo>
                  <a:pt x="11991277" y="1370339"/>
                </a:lnTo>
                <a:lnTo>
                  <a:pt x="11966505" y="1373763"/>
                </a:lnTo>
                <a:lnTo>
                  <a:pt x="11966505" y="1450242"/>
                </a:lnTo>
                <a:lnTo>
                  <a:pt x="11994453" y="1441681"/>
                </a:lnTo>
                <a:lnTo>
                  <a:pt x="12023037" y="1432549"/>
                </a:lnTo>
                <a:lnTo>
                  <a:pt x="12050986" y="1423988"/>
                </a:lnTo>
                <a:lnTo>
                  <a:pt x="12078935" y="1414285"/>
                </a:lnTo>
                <a:lnTo>
                  <a:pt x="12107519" y="1404583"/>
                </a:lnTo>
                <a:lnTo>
                  <a:pt x="12135467" y="1394880"/>
                </a:lnTo>
                <a:lnTo>
                  <a:pt x="12164051" y="1385749"/>
                </a:lnTo>
                <a:lnTo>
                  <a:pt x="12192000" y="1376046"/>
                </a:lnTo>
                <a:lnTo>
                  <a:pt x="12192000" y="1836631"/>
                </a:lnTo>
                <a:lnTo>
                  <a:pt x="12192000" y="2210635"/>
                </a:lnTo>
                <a:lnTo>
                  <a:pt x="0" y="2210635"/>
                </a:lnTo>
                <a:lnTo>
                  <a:pt x="0" y="2198478"/>
                </a:lnTo>
                <a:lnTo>
                  <a:pt x="0" y="2177360"/>
                </a:lnTo>
                <a:lnTo>
                  <a:pt x="0" y="2155672"/>
                </a:lnTo>
                <a:lnTo>
                  <a:pt x="0" y="2135126"/>
                </a:lnTo>
                <a:lnTo>
                  <a:pt x="0" y="2114008"/>
                </a:lnTo>
                <a:lnTo>
                  <a:pt x="0" y="2092891"/>
                </a:lnTo>
                <a:lnTo>
                  <a:pt x="0" y="2071774"/>
                </a:lnTo>
                <a:lnTo>
                  <a:pt x="0" y="2050657"/>
                </a:lnTo>
                <a:lnTo>
                  <a:pt x="0" y="2029540"/>
                </a:lnTo>
                <a:lnTo>
                  <a:pt x="0" y="2008993"/>
                </a:lnTo>
                <a:lnTo>
                  <a:pt x="0" y="1987876"/>
                </a:lnTo>
                <a:lnTo>
                  <a:pt x="0" y="1966188"/>
                </a:lnTo>
                <a:lnTo>
                  <a:pt x="0" y="1945071"/>
                </a:lnTo>
                <a:lnTo>
                  <a:pt x="0" y="1923953"/>
                </a:lnTo>
                <a:lnTo>
                  <a:pt x="0" y="1902836"/>
                </a:lnTo>
                <a:lnTo>
                  <a:pt x="0" y="1882289"/>
                </a:lnTo>
                <a:lnTo>
                  <a:pt x="0" y="1861172"/>
                </a:lnTo>
                <a:lnTo>
                  <a:pt x="0" y="1840055"/>
                </a:lnTo>
                <a:lnTo>
                  <a:pt x="0" y="1836631"/>
                </a:lnTo>
                <a:lnTo>
                  <a:pt x="0" y="1818367"/>
                </a:lnTo>
                <a:lnTo>
                  <a:pt x="0" y="1797250"/>
                </a:lnTo>
                <a:lnTo>
                  <a:pt x="0" y="1776132"/>
                </a:lnTo>
                <a:lnTo>
                  <a:pt x="0" y="1755586"/>
                </a:lnTo>
                <a:lnTo>
                  <a:pt x="0" y="1734469"/>
                </a:lnTo>
                <a:lnTo>
                  <a:pt x="0" y="1713351"/>
                </a:lnTo>
                <a:lnTo>
                  <a:pt x="0" y="1692234"/>
                </a:lnTo>
                <a:lnTo>
                  <a:pt x="0" y="1670546"/>
                </a:lnTo>
                <a:lnTo>
                  <a:pt x="0" y="1649429"/>
                </a:lnTo>
                <a:lnTo>
                  <a:pt x="0" y="1628882"/>
                </a:lnTo>
                <a:lnTo>
                  <a:pt x="0" y="1607765"/>
                </a:lnTo>
                <a:lnTo>
                  <a:pt x="0" y="1586648"/>
                </a:lnTo>
                <a:lnTo>
                  <a:pt x="0" y="1565531"/>
                </a:lnTo>
                <a:lnTo>
                  <a:pt x="0" y="1544413"/>
                </a:lnTo>
                <a:lnTo>
                  <a:pt x="0" y="1523296"/>
                </a:lnTo>
                <a:lnTo>
                  <a:pt x="0" y="1502750"/>
                </a:lnTo>
                <a:lnTo>
                  <a:pt x="0" y="1481062"/>
                </a:lnTo>
                <a:lnTo>
                  <a:pt x="0" y="1459944"/>
                </a:lnTo>
                <a:lnTo>
                  <a:pt x="0" y="1438827"/>
                </a:lnTo>
                <a:lnTo>
                  <a:pt x="0" y="1417710"/>
                </a:lnTo>
                <a:lnTo>
                  <a:pt x="0" y="1396593"/>
                </a:lnTo>
                <a:lnTo>
                  <a:pt x="0" y="1376046"/>
                </a:lnTo>
                <a:lnTo>
                  <a:pt x="56533" y="1356070"/>
                </a:lnTo>
                <a:lnTo>
                  <a:pt x="113066" y="1336665"/>
                </a:lnTo>
                <a:lnTo>
                  <a:pt x="170233" y="1318402"/>
                </a:lnTo>
                <a:lnTo>
                  <a:pt x="226131" y="1300138"/>
                </a:lnTo>
                <a:lnTo>
                  <a:pt x="282664" y="1283016"/>
                </a:lnTo>
                <a:lnTo>
                  <a:pt x="339196" y="1265894"/>
                </a:lnTo>
                <a:lnTo>
                  <a:pt x="395729" y="1249343"/>
                </a:lnTo>
                <a:lnTo>
                  <a:pt x="452897" y="1233362"/>
                </a:lnTo>
                <a:lnTo>
                  <a:pt x="508794" y="1217952"/>
                </a:lnTo>
                <a:lnTo>
                  <a:pt x="565327" y="1202542"/>
                </a:lnTo>
                <a:lnTo>
                  <a:pt x="621860" y="1188274"/>
                </a:lnTo>
                <a:lnTo>
                  <a:pt x="679027" y="1174576"/>
                </a:lnTo>
                <a:lnTo>
                  <a:pt x="735560" y="1160878"/>
                </a:lnTo>
                <a:lnTo>
                  <a:pt x="791458" y="1148322"/>
                </a:lnTo>
                <a:lnTo>
                  <a:pt x="847990" y="1135766"/>
                </a:lnTo>
                <a:lnTo>
                  <a:pt x="904523" y="1124351"/>
                </a:lnTo>
                <a:lnTo>
                  <a:pt x="904523" y="924594"/>
                </a:lnTo>
                <a:lnTo>
                  <a:pt x="871492" y="937150"/>
                </a:lnTo>
                <a:lnTo>
                  <a:pt x="838462" y="950277"/>
                </a:lnTo>
                <a:lnTo>
                  <a:pt x="804797" y="963404"/>
                </a:lnTo>
                <a:lnTo>
                  <a:pt x="771766" y="977101"/>
                </a:lnTo>
                <a:lnTo>
                  <a:pt x="738101" y="990228"/>
                </a:lnTo>
                <a:lnTo>
                  <a:pt x="705071" y="1003926"/>
                </a:lnTo>
                <a:lnTo>
                  <a:pt x="672040" y="1018194"/>
                </a:lnTo>
                <a:lnTo>
                  <a:pt x="638375" y="1031892"/>
                </a:lnTo>
                <a:lnTo>
                  <a:pt x="661242" y="989087"/>
                </a:lnTo>
                <a:lnTo>
                  <a:pt x="684109" y="947423"/>
                </a:lnTo>
                <a:lnTo>
                  <a:pt x="706976" y="905188"/>
                </a:lnTo>
                <a:lnTo>
                  <a:pt x="729843" y="863525"/>
                </a:lnTo>
                <a:lnTo>
                  <a:pt x="752710" y="821861"/>
                </a:lnTo>
                <a:lnTo>
                  <a:pt x="775578" y="779056"/>
                </a:lnTo>
                <a:lnTo>
                  <a:pt x="798445" y="737392"/>
                </a:lnTo>
                <a:lnTo>
                  <a:pt x="821312" y="695728"/>
                </a:lnTo>
                <a:lnTo>
                  <a:pt x="793363" y="707714"/>
                </a:lnTo>
                <a:lnTo>
                  <a:pt x="764144" y="718558"/>
                </a:lnTo>
                <a:lnTo>
                  <a:pt x="736195" y="729972"/>
                </a:lnTo>
                <a:lnTo>
                  <a:pt x="707611" y="741387"/>
                </a:lnTo>
                <a:lnTo>
                  <a:pt x="728573" y="704289"/>
                </a:lnTo>
                <a:lnTo>
                  <a:pt x="748899" y="666621"/>
                </a:lnTo>
                <a:lnTo>
                  <a:pt x="769861" y="628952"/>
                </a:lnTo>
                <a:lnTo>
                  <a:pt x="790187" y="591854"/>
                </a:lnTo>
                <a:lnTo>
                  <a:pt x="809878" y="554185"/>
                </a:lnTo>
                <a:lnTo>
                  <a:pt x="830840" y="517088"/>
                </a:lnTo>
                <a:lnTo>
                  <a:pt x="851166" y="479419"/>
                </a:lnTo>
                <a:lnTo>
                  <a:pt x="871492" y="442892"/>
                </a:lnTo>
                <a:lnTo>
                  <a:pt x="854342" y="449741"/>
                </a:lnTo>
                <a:lnTo>
                  <a:pt x="835922" y="456590"/>
                </a:lnTo>
                <a:lnTo>
                  <a:pt x="818136" y="463438"/>
                </a:lnTo>
                <a:lnTo>
                  <a:pt x="800986" y="470858"/>
                </a:lnTo>
                <a:lnTo>
                  <a:pt x="823218" y="429765"/>
                </a:lnTo>
                <a:lnTo>
                  <a:pt x="844814" y="389243"/>
                </a:lnTo>
                <a:lnTo>
                  <a:pt x="867046" y="348150"/>
                </a:lnTo>
                <a:lnTo>
                  <a:pt x="889913" y="307627"/>
                </a:lnTo>
                <a:lnTo>
                  <a:pt x="912145" y="267676"/>
                </a:lnTo>
                <a:lnTo>
                  <a:pt x="934377" y="227153"/>
                </a:lnTo>
                <a:lnTo>
                  <a:pt x="956609" y="186631"/>
                </a:lnTo>
                <a:lnTo>
                  <a:pt x="979476" y="146680"/>
                </a:lnTo>
                <a:lnTo>
                  <a:pt x="1001073" y="178070"/>
                </a:lnTo>
                <a:lnTo>
                  <a:pt x="1023305" y="209461"/>
                </a:lnTo>
                <a:lnTo>
                  <a:pt x="1046172" y="241422"/>
                </a:lnTo>
                <a:lnTo>
                  <a:pt x="1068404" y="272812"/>
                </a:lnTo>
                <a:lnTo>
                  <a:pt x="1090636" y="304203"/>
                </a:lnTo>
                <a:lnTo>
                  <a:pt x="1112233" y="336735"/>
                </a:lnTo>
                <a:lnTo>
                  <a:pt x="1135100" y="368125"/>
                </a:lnTo>
                <a:lnTo>
                  <a:pt x="1157332" y="400087"/>
                </a:lnTo>
                <a:lnTo>
                  <a:pt x="1140182" y="400087"/>
                </a:lnTo>
                <a:lnTo>
                  <a:pt x="1121761" y="400087"/>
                </a:lnTo>
                <a:lnTo>
                  <a:pt x="1103975" y="400087"/>
                </a:lnTo>
                <a:lnTo>
                  <a:pt x="1086825" y="400087"/>
                </a:lnTo>
                <a:lnTo>
                  <a:pt x="1106516" y="429765"/>
                </a:lnTo>
                <a:lnTo>
                  <a:pt x="1126842" y="458302"/>
                </a:lnTo>
                <a:lnTo>
                  <a:pt x="1147804" y="487980"/>
                </a:lnTo>
                <a:lnTo>
                  <a:pt x="1168130" y="517088"/>
                </a:lnTo>
                <a:lnTo>
                  <a:pt x="1188457" y="546766"/>
                </a:lnTo>
                <a:lnTo>
                  <a:pt x="1209418" y="575873"/>
                </a:lnTo>
                <a:lnTo>
                  <a:pt x="1229744" y="605552"/>
                </a:lnTo>
                <a:lnTo>
                  <a:pt x="1249436" y="634659"/>
                </a:lnTo>
                <a:lnTo>
                  <a:pt x="1221487" y="634659"/>
                </a:lnTo>
                <a:lnTo>
                  <a:pt x="1193538" y="634089"/>
                </a:lnTo>
                <a:lnTo>
                  <a:pt x="1164954" y="634089"/>
                </a:lnTo>
                <a:lnTo>
                  <a:pt x="1137006" y="634089"/>
                </a:lnTo>
                <a:lnTo>
                  <a:pt x="1159873" y="667191"/>
                </a:lnTo>
                <a:lnTo>
                  <a:pt x="1182740" y="699153"/>
                </a:lnTo>
                <a:lnTo>
                  <a:pt x="1205607" y="732255"/>
                </a:lnTo>
                <a:lnTo>
                  <a:pt x="1228474" y="765358"/>
                </a:lnTo>
                <a:lnTo>
                  <a:pt x="1251341" y="798461"/>
                </a:lnTo>
                <a:lnTo>
                  <a:pt x="1274208" y="831563"/>
                </a:lnTo>
                <a:lnTo>
                  <a:pt x="1297076" y="864095"/>
                </a:lnTo>
                <a:lnTo>
                  <a:pt x="1319308" y="897769"/>
                </a:lnTo>
                <a:lnTo>
                  <a:pt x="1286277" y="897198"/>
                </a:lnTo>
                <a:lnTo>
                  <a:pt x="1252612" y="896057"/>
                </a:lnTo>
                <a:lnTo>
                  <a:pt x="1218946" y="895486"/>
                </a:lnTo>
                <a:lnTo>
                  <a:pt x="1186551" y="895486"/>
                </a:lnTo>
                <a:lnTo>
                  <a:pt x="1152886" y="894915"/>
                </a:lnTo>
                <a:lnTo>
                  <a:pt x="1119220" y="894915"/>
                </a:lnTo>
                <a:lnTo>
                  <a:pt x="1086825" y="894915"/>
                </a:lnTo>
                <a:lnTo>
                  <a:pt x="1053159" y="895486"/>
                </a:lnTo>
                <a:lnTo>
                  <a:pt x="1053159" y="1094673"/>
                </a:lnTo>
                <a:lnTo>
                  <a:pt x="1100164" y="1086683"/>
                </a:lnTo>
                <a:lnTo>
                  <a:pt x="1147804" y="1078122"/>
                </a:lnTo>
                <a:lnTo>
                  <a:pt x="1194809" y="1070131"/>
                </a:lnTo>
                <a:lnTo>
                  <a:pt x="1241813" y="1062712"/>
                </a:lnTo>
                <a:lnTo>
                  <a:pt x="1288818" y="1055292"/>
                </a:lnTo>
                <a:lnTo>
                  <a:pt x="1335823" y="1048443"/>
                </a:lnTo>
                <a:lnTo>
                  <a:pt x="1382827" y="1041595"/>
                </a:lnTo>
                <a:lnTo>
                  <a:pt x="1430467" y="1034746"/>
                </a:lnTo>
                <a:lnTo>
                  <a:pt x="1430467" y="957696"/>
                </a:lnTo>
                <a:lnTo>
                  <a:pt x="1405059" y="966257"/>
                </a:lnTo>
                <a:lnTo>
                  <a:pt x="1380287" y="973677"/>
                </a:lnTo>
                <a:lnTo>
                  <a:pt x="1354244" y="981667"/>
                </a:lnTo>
                <a:lnTo>
                  <a:pt x="1328836" y="990228"/>
                </a:lnTo>
                <a:lnTo>
                  <a:pt x="1338363" y="974818"/>
                </a:lnTo>
                <a:lnTo>
                  <a:pt x="1346621" y="959408"/>
                </a:lnTo>
                <a:lnTo>
                  <a:pt x="1354879" y="943999"/>
                </a:lnTo>
                <a:lnTo>
                  <a:pt x="1363771" y="929159"/>
                </a:lnTo>
                <a:lnTo>
                  <a:pt x="1372664" y="914320"/>
                </a:lnTo>
                <a:lnTo>
                  <a:pt x="1381557" y="898910"/>
                </a:lnTo>
                <a:lnTo>
                  <a:pt x="1389815" y="884071"/>
                </a:lnTo>
                <a:lnTo>
                  <a:pt x="1398072" y="868661"/>
                </a:lnTo>
                <a:lnTo>
                  <a:pt x="1387909" y="872086"/>
                </a:lnTo>
                <a:lnTo>
                  <a:pt x="1377111" y="875510"/>
                </a:lnTo>
                <a:lnTo>
                  <a:pt x="1366312" y="878935"/>
                </a:lnTo>
                <a:lnTo>
                  <a:pt x="1355514" y="882359"/>
                </a:lnTo>
                <a:lnTo>
                  <a:pt x="1363136" y="868661"/>
                </a:lnTo>
                <a:lnTo>
                  <a:pt x="1370759" y="854964"/>
                </a:lnTo>
                <a:lnTo>
                  <a:pt x="1378381" y="841837"/>
                </a:lnTo>
                <a:lnTo>
                  <a:pt x="1386639" y="828139"/>
                </a:lnTo>
                <a:lnTo>
                  <a:pt x="1394261" y="814441"/>
                </a:lnTo>
                <a:lnTo>
                  <a:pt x="1401883" y="801314"/>
                </a:lnTo>
                <a:lnTo>
                  <a:pt x="1409506" y="787617"/>
                </a:lnTo>
                <a:lnTo>
                  <a:pt x="1417128" y="773919"/>
                </a:lnTo>
                <a:lnTo>
                  <a:pt x="1411411" y="775631"/>
                </a:lnTo>
                <a:lnTo>
                  <a:pt x="1404424" y="777914"/>
                </a:lnTo>
                <a:lnTo>
                  <a:pt x="1397437" y="780197"/>
                </a:lnTo>
                <a:lnTo>
                  <a:pt x="1390450" y="781909"/>
                </a:lnTo>
                <a:lnTo>
                  <a:pt x="1399342" y="767641"/>
                </a:lnTo>
                <a:lnTo>
                  <a:pt x="1407600" y="752802"/>
                </a:lnTo>
                <a:lnTo>
                  <a:pt x="1415858" y="738533"/>
                </a:lnTo>
                <a:lnTo>
                  <a:pt x="1424115" y="723123"/>
                </a:lnTo>
                <a:lnTo>
                  <a:pt x="1433008" y="708855"/>
                </a:lnTo>
                <a:lnTo>
                  <a:pt x="1441901" y="694016"/>
                </a:lnTo>
                <a:lnTo>
                  <a:pt x="1450158" y="679177"/>
                </a:lnTo>
                <a:lnTo>
                  <a:pt x="1458416" y="664338"/>
                </a:lnTo>
                <a:lnTo>
                  <a:pt x="1474931" y="689450"/>
                </a:lnTo>
                <a:lnTo>
                  <a:pt x="1492082" y="714562"/>
                </a:lnTo>
                <a:lnTo>
                  <a:pt x="1509232" y="739675"/>
                </a:lnTo>
                <a:lnTo>
                  <a:pt x="1526382" y="764787"/>
                </a:lnTo>
                <a:lnTo>
                  <a:pt x="1519395" y="764217"/>
                </a:lnTo>
                <a:lnTo>
                  <a:pt x="1512408" y="764217"/>
                </a:lnTo>
                <a:lnTo>
                  <a:pt x="1505421" y="763646"/>
                </a:lnTo>
                <a:lnTo>
                  <a:pt x="1499069" y="763646"/>
                </a:lnTo>
                <a:lnTo>
                  <a:pt x="1514949" y="785905"/>
                </a:lnTo>
                <a:lnTo>
                  <a:pt x="1530193" y="809305"/>
                </a:lnTo>
                <a:lnTo>
                  <a:pt x="1546073" y="832705"/>
                </a:lnTo>
                <a:lnTo>
                  <a:pt x="1561318" y="854964"/>
                </a:lnTo>
                <a:lnTo>
                  <a:pt x="1550520" y="854964"/>
                </a:lnTo>
                <a:lnTo>
                  <a:pt x="1539721" y="854393"/>
                </a:lnTo>
                <a:lnTo>
                  <a:pt x="1529558" y="853822"/>
                </a:lnTo>
                <a:lnTo>
                  <a:pt x="1518760" y="853251"/>
                </a:lnTo>
                <a:lnTo>
                  <a:pt x="1527017" y="866378"/>
                </a:lnTo>
                <a:lnTo>
                  <a:pt x="1535275" y="878935"/>
                </a:lnTo>
                <a:lnTo>
                  <a:pt x="1544803" y="891491"/>
                </a:lnTo>
                <a:lnTo>
                  <a:pt x="1553061" y="904618"/>
                </a:lnTo>
                <a:lnTo>
                  <a:pt x="1561318" y="917745"/>
                </a:lnTo>
                <a:lnTo>
                  <a:pt x="1570211" y="930301"/>
                </a:lnTo>
                <a:lnTo>
                  <a:pt x="1579104" y="943428"/>
                </a:lnTo>
                <a:lnTo>
                  <a:pt x="1587997" y="956555"/>
                </a:lnTo>
                <a:lnTo>
                  <a:pt x="1561954" y="954272"/>
                </a:lnTo>
                <a:lnTo>
                  <a:pt x="1537181" y="953130"/>
                </a:lnTo>
                <a:lnTo>
                  <a:pt x="1511773" y="951989"/>
                </a:lnTo>
                <a:lnTo>
                  <a:pt x="1486365" y="950277"/>
                </a:lnTo>
                <a:lnTo>
                  <a:pt x="1486365" y="1027897"/>
                </a:lnTo>
                <a:lnTo>
                  <a:pt x="1532099" y="1021619"/>
                </a:lnTo>
                <a:lnTo>
                  <a:pt x="1577833" y="1016482"/>
                </a:lnTo>
                <a:lnTo>
                  <a:pt x="1623568" y="1011345"/>
                </a:lnTo>
                <a:lnTo>
                  <a:pt x="1669302" y="1006209"/>
                </a:lnTo>
                <a:lnTo>
                  <a:pt x="1715036" y="1002214"/>
                </a:lnTo>
                <a:lnTo>
                  <a:pt x="1760135" y="997648"/>
                </a:lnTo>
                <a:lnTo>
                  <a:pt x="1805870" y="993653"/>
                </a:lnTo>
                <a:lnTo>
                  <a:pt x="1851604" y="990228"/>
                </a:lnTo>
                <a:lnTo>
                  <a:pt x="1851604" y="870374"/>
                </a:lnTo>
                <a:lnTo>
                  <a:pt x="1829372" y="875510"/>
                </a:lnTo>
                <a:lnTo>
                  <a:pt x="1807775" y="881218"/>
                </a:lnTo>
                <a:lnTo>
                  <a:pt x="1784908" y="887496"/>
                </a:lnTo>
                <a:lnTo>
                  <a:pt x="1762676" y="893774"/>
                </a:lnTo>
                <a:lnTo>
                  <a:pt x="1740444" y="898910"/>
                </a:lnTo>
                <a:lnTo>
                  <a:pt x="1718212" y="905188"/>
                </a:lnTo>
                <a:lnTo>
                  <a:pt x="1695345" y="911467"/>
                </a:lnTo>
                <a:lnTo>
                  <a:pt x="1673113" y="917745"/>
                </a:lnTo>
                <a:lnTo>
                  <a:pt x="1688358" y="891491"/>
                </a:lnTo>
                <a:lnTo>
                  <a:pt x="1703603" y="865237"/>
                </a:lnTo>
                <a:lnTo>
                  <a:pt x="1718847" y="839554"/>
                </a:lnTo>
                <a:lnTo>
                  <a:pt x="1734092" y="813300"/>
                </a:lnTo>
                <a:lnTo>
                  <a:pt x="1749337" y="787617"/>
                </a:lnTo>
                <a:lnTo>
                  <a:pt x="1764582" y="761363"/>
                </a:lnTo>
                <a:lnTo>
                  <a:pt x="1781097" y="735680"/>
                </a:lnTo>
                <a:lnTo>
                  <a:pt x="1796342" y="709426"/>
                </a:lnTo>
                <a:lnTo>
                  <a:pt x="1777286" y="714562"/>
                </a:lnTo>
                <a:lnTo>
                  <a:pt x="1758230" y="719699"/>
                </a:lnTo>
                <a:lnTo>
                  <a:pt x="1739174" y="724836"/>
                </a:lnTo>
                <a:lnTo>
                  <a:pt x="1720118" y="729972"/>
                </a:lnTo>
                <a:lnTo>
                  <a:pt x="1733457" y="706572"/>
                </a:lnTo>
                <a:lnTo>
                  <a:pt x="1747431" y="682601"/>
                </a:lnTo>
                <a:lnTo>
                  <a:pt x="1760770" y="659772"/>
                </a:lnTo>
                <a:lnTo>
                  <a:pt x="1774745" y="636372"/>
                </a:lnTo>
                <a:lnTo>
                  <a:pt x="1788719" y="612971"/>
                </a:lnTo>
                <a:lnTo>
                  <a:pt x="1802058" y="590713"/>
                </a:lnTo>
                <a:lnTo>
                  <a:pt x="1816033" y="567312"/>
                </a:lnTo>
                <a:lnTo>
                  <a:pt x="1829372" y="543912"/>
                </a:lnTo>
                <a:lnTo>
                  <a:pt x="1817938" y="546766"/>
                </a:lnTo>
                <a:lnTo>
                  <a:pt x="1805870" y="550190"/>
                </a:lnTo>
                <a:lnTo>
                  <a:pt x="1793801" y="553044"/>
                </a:lnTo>
                <a:lnTo>
                  <a:pt x="1782367" y="556468"/>
                </a:lnTo>
                <a:lnTo>
                  <a:pt x="1796977" y="530785"/>
                </a:lnTo>
                <a:lnTo>
                  <a:pt x="1812222" y="505673"/>
                </a:lnTo>
                <a:lnTo>
                  <a:pt x="1826831" y="480560"/>
                </a:lnTo>
                <a:lnTo>
                  <a:pt x="1841441" y="454877"/>
                </a:lnTo>
                <a:lnTo>
                  <a:pt x="1856685" y="429765"/>
                </a:lnTo>
                <a:lnTo>
                  <a:pt x="1871295" y="405223"/>
                </a:lnTo>
                <a:lnTo>
                  <a:pt x="1886540" y="379540"/>
                </a:lnTo>
                <a:lnTo>
                  <a:pt x="1901785" y="354428"/>
                </a:lnTo>
                <a:lnTo>
                  <a:pt x="1916394" y="377828"/>
                </a:lnTo>
                <a:lnTo>
                  <a:pt x="1931639" y="400087"/>
                </a:lnTo>
                <a:lnTo>
                  <a:pt x="1946884" y="423487"/>
                </a:lnTo>
                <a:lnTo>
                  <a:pt x="1961493" y="446316"/>
                </a:lnTo>
                <a:lnTo>
                  <a:pt x="1976738" y="469146"/>
                </a:lnTo>
                <a:lnTo>
                  <a:pt x="1991347" y="492546"/>
                </a:lnTo>
                <a:lnTo>
                  <a:pt x="2006592" y="515375"/>
                </a:lnTo>
                <a:lnTo>
                  <a:pt x="2021837" y="538205"/>
                </a:lnTo>
                <a:lnTo>
                  <a:pt x="2009133" y="537063"/>
                </a:lnTo>
                <a:lnTo>
                  <a:pt x="1997064" y="535922"/>
                </a:lnTo>
                <a:lnTo>
                  <a:pt x="1985631" y="534210"/>
                </a:lnTo>
                <a:lnTo>
                  <a:pt x="1973562" y="533068"/>
                </a:lnTo>
                <a:lnTo>
                  <a:pt x="1987536" y="554185"/>
                </a:lnTo>
                <a:lnTo>
                  <a:pt x="2000876" y="575303"/>
                </a:lnTo>
                <a:lnTo>
                  <a:pt x="2014850" y="596420"/>
                </a:lnTo>
                <a:lnTo>
                  <a:pt x="2028189" y="618108"/>
                </a:lnTo>
                <a:lnTo>
                  <a:pt x="2042163" y="639225"/>
                </a:lnTo>
                <a:lnTo>
                  <a:pt x="2056138" y="660342"/>
                </a:lnTo>
                <a:lnTo>
                  <a:pt x="2069477" y="681460"/>
                </a:lnTo>
                <a:lnTo>
                  <a:pt x="2083451" y="702577"/>
                </a:lnTo>
                <a:lnTo>
                  <a:pt x="2064395" y="700865"/>
                </a:lnTo>
                <a:lnTo>
                  <a:pt x="2045339" y="698011"/>
                </a:lnTo>
                <a:lnTo>
                  <a:pt x="2026283" y="695728"/>
                </a:lnTo>
                <a:lnTo>
                  <a:pt x="2007863" y="694016"/>
                </a:lnTo>
                <a:lnTo>
                  <a:pt x="2023108" y="717987"/>
                </a:lnTo>
                <a:lnTo>
                  <a:pt x="2038352" y="740816"/>
                </a:lnTo>
                <a:lnTo>
                  <a:pt x="2053597" y="764787"/>
                </a:lnTo>
                <a:lnTo>
                  <a:pt x="2068842" y="788187"/>
                </a:lnTo>
                <a:lnTo>
                  <a:pt x="2084087" y="812158"/>
                </a:lnTo>
                <a:lnTo>
                  <a:pt x="2099331" y="836129"/>
                </a:lnTo>
                <a:lnTo>
                  <a:pt x="2114576" y="860100"/>
                </a:lnTo>
                <a:lnTo>
                  <a:pt x="2129821" y="884071"/>
                </a:lnTo>
                <a:lnTo>
                  <a:pt x="2107589" y="880647"/>
                </a:lnTo>
                <a:lnTo>
                  <a:pt x="2085357" y="877793"/>
                </a:lnTo>
                <a:lnTo>
                  <a:pt x="2062490" y="874939"/>
                </a:lnTo>
                <a:lnTo>
                  <a:pt x="2040893" y="872086"/>
                </a:lnTo>
                <a:lnTo>
                  <a:pt x="2018661" y="870374"/>
                </a:lnTo>
                <a:lnTo>
                  <a:pt x="1996429" y="867520"/>
                </a:lnTo>
                <a:lnTo>
                  <a:pt x="1973562" y="864666"/>
                </a:lnTo>
                <a:lnTo>
                  <a:pt x="1951330" y="862954"/>
                </a:lnTo>
                <a:lnTo>
                  <a:pt x="1951330" y="982238"/>
                </a:lnTo>
                <a:lnTo>
                  <a:pt x="2007863" y="978813"/>
                </a:lnTo>
                <a:lnTo>
                  <a:pt x="2064395" y="975389"/>
                </a:lnTo>
                <a:lnTo>
                  <a:pt x="2120928" y="973106"/>
                </a:lnTo>
                <a:lnTo>
                  <a:pt x="2176826" y="970252"/>
                </a:lnTo>
                <a:lnTo>
                  <a:pt x="2232723" y="967969"/>
                </a:lnTo>
                <a:lnTo>
                  <a:pt x="2289256" y="966257"/>
                </a:lnTo>
                <a:lnTo>
                  <a:pt x="2345153" y="964545"/>
                </a:lnTo>
                <a:lnTo>
                  <a:pt x="2401686" y="963404"/>
                </a:lnTo>
                <a:lnTo>
                  <a:pt x="2401686" y="763646"/>
                </a:lnTo>
                <a:lnTo>
                  <a:pt x="2368020" y="770495"/>
                </a:lnTo>
                <a:lnTo>
                  <a:pt x="2335625" y="777343"/>
                </a:lnTo>
                <a:lnTo>
                  <a:pt x="2301960" y="783622"/>
                </a:lnTo>
                <a:lnTo>
                  <a:pt x="2268294" y="790470"/>
                </a:lnTo>
                <a:lnTo>
                  <a:pt x="2235899" y="797890"/>
                </a:lnTo>
                <a:lnTo>
                  <a:pt x="2202234" y="804739"/>
                </a:lnTo>
                <a:lnTo>
                  <a:pt x="2168568" y="812158"/>
                </a:lnTo>
                <a:lnTo>
                  <a:pt x="2136173" y="819007"/>
                </a:lnTo>
                <a:lnTo>
                  <a:pt x="2159040" y="781339"/>
                </a:lnTo>
                <a:lnTo>
                  <a:pt x="2181907" y="743670"/>
                </a:lnTo>
                <a:lnTo>
                  <a:pt x="2204774" y="706001"/>
                </a:lnTo>
                <a:lnTo>
                  <a:pt x="2227641" y="668904"/>
                </a:lnTo>
                <a:lnTo>
                  <a:pt x="2249238" y="631235"/>
                </a:lnTo>
                <a:lnTo>
                  <a:pt x="2272105" y="594137"/>
                </a:lnTo>
                <a:lnTo>
                  <a:pt x="2294973" y="557039"/>
                </a:lnTo>
                <a:lnTo>
                  <a:pt x="2317840" y="519371"/>
                </a:lnTo>
                <a:lnTo>
                  <a:pt x="2289891" y="525649"/>
                </a:lnTo>
                <a:lnTo>
                  <a:pt x="2261307" y="530785"/>
                </a:lnTo>
                <a:lnTo>
                  <a:pt x="2233358" y="537063"/>
                </a:lnTo>
                <a:lnTo>
                  <a:pt x="2205409" y="543341"/>
                </a:lnTo>
                <a:lnTo>
                  <a:pt x="2225736" y="509668"/>
                </a:lnTo>
                <a:lnTo>
                  <a:pt x="2246062" y="475995"/>
                </a:lnTo>
                <a:lnTo>
                  <a:pt x="2266389" y="442892"/>
                </a:lnTo>
                <a:lnTo>
                  <a:pt x="2286715" y="409218"/>
                </a:lnTo>
                <a:lnTo>
                  <a:pt x="2307041" y="375545"/>
                </a:lnTo>
                <a:lnTo>
                  <a:pt x="2328003" y="341871"/>
                </a:lnTo>
                <a:lnTo>
                  <a:pt x="2348329" y="308769"/>
                </a:lnTo>
                <a:lnTo>
                  <a:pt x="2369291" y="275666"/>
                </a:lnTo>
                <a:lnTo>
                  <a:pt x="2350870" y="279090"/>
                </a:lnTo>
                <a:lnTo>
                  <a:pt x="2333084" y="282515"/>
                </a:lnTo>
                <a:lnTo>
                  <a:pt x="2315934" y="285939"/>
                </a:lnTo>
                <a:lnTo>
                  <a:pt x="2297513" y="289934"/>
                </a:lnTo>
                <a:lnTo>
                  <a:pt x="2320380" y="253407"/>
                </a:lnTo>
                <a:lnTo>
                  <a:pt x="2342612" y="216880"/>
                </a:lnTo>
                <a:lnTo>
                  <a:pt x="2364209" y="180353"/>
                </a:lnTo>
                <a:lnTo>
                  <a:pt x="2386441" y="144397"/>
                </a:lnTo>
                <a:lnTo>
                  <a:pt x="2409308" y="107869"/>
                </a:lnTo>
                <a:lnTo>
                  <a:pt x="2431540" y="71913"/>
                </a:lnTo>
                <a:lnTo>
                  <a:pt x="2453772" y="36527"/>
                </a:lnTo>
                <a:close/>
              </a:path>
            </a:pathLst>
          </a:custGeom>
          <a:solidFill>
            <a:schemeClr val="bg1"/>
          </a:solidFill>
          <a:ln>
            <a:noFill/>
          </a:ln>
        </p:spPr>
        <p:txBody>
          <a:bodyPr vert="horz" wrap="square" lIns="91440" tIns="45720" rIns="91440" bIns="45720" numCol="1" anchor="t" anchorCtr="0" compatLnSpc="1">
            <a:prstTxWarp prst="textNoShape">
              <a:avLst/>
            </a:prstTxWarp>
            <a:noAutofit/>
          </a:bodyPr>
          <a:lstStyle/>
          <a:p>
            <a:endParaRPr lang="id-ID"/>
          </a:p>
        </p:txBody>
      </p:sp>
      <p:sp>
        <p:nvSpPr>
          <p:cNvPr id="20" name="9Slide.vn 3"/>
          <p:cNvSpPr>
            <a:spLocks noEditPoints="1"/>
          </p:cNvSpPr>
          <p:nvPr/>
        </p:nvSpPr>
        <p:spPr bwMode="auto">
          <a:xfrm>
            <a:off x="5591905" y="1660180"/>
            <a:ext cx="869294" cy="1237465"/>
          </a:xfrm>
          <a:custGeom>
            <a:avLst/>
            <a:gdLst>
              <a:gd name="T0" fmla="*/ 3083 w 11560"/>
              <a:gd name="T1" fmla="*/ 2545 h 16456"/>
              <a:gd name="T2" fmla="*/ 3952 w 11560"/>
              <a:gd name="T3" fmla="*/ 3309 h 16456"/>
              <a:gd name="T4" fmla="*/ 7002 w 11560"/>
              <a:gd name="T5" fmla="*/ 6919 h 16456"/>
              <a:gd name="T6" fmla="*/ 6153 w 11560"/>
              <a:gd name="T7" fmla="*/ 8062 h 16456"/>
              <a:gd name="T8" fmla="*/ 2543 w 11560"/>
              <a:gd name="T9" fmla="*/ 8962 h 16456"/>
              <a:gd name="T10" fmla="*/ 1472 w 11560"/>
              <a:gd name="T11" fmla="*/ 8829 h 16456"/>
              <a:gd name="T12" fmla="*/ 1153 w 11560"/>
              <a:gd name="T13" fmla="*/ 9087 h 16456"/>
              <a:gd name="T14" fmla="*/ 1721 w 11560"/>
              <a:gd name="T15" fmla="*/ 11088 h 16456"/>
              <a:gd name="T16" fmla="*/ 1820 w 11560"/>
              <a:gd name="T17" fmla="*/ 12101 h 16456"/>
              <a:gd name="T18" fmla="*/ 1080 w 11560"/>
              <a:gd name="T19" fmla="*/ 13437 h 16456"/>
              <a:gd name="T20" fmla="*/ 459 w 11560"/>
              <a:gd name="T21" fmla="*/ 14604 h 16456"/>
              <a:gd name="T22" fmla="*/ 195 w 11560"/>
              <a:gd name="T23" fmla="*/ 15615 h 16456"/>
              <a:gd name="T24" fmla="*/ 870 w 11560"/>
              <a:gd name="T25" fmla="*/ 15371 h 16456"/>
              <a:gd name="T26" fmla="*/ 1199 w 11560"/>
              <a:gd name="T27" fmla="*/ 15101 h 16456"/>
              <a:gd name="T28" fmla="*/ 988 w 11560"/>
              <a:gd name="T29" fmla="*/ 15823 h 16456"/>
              <a:gd name="T30" fmla="*/ 1763 w 11560"/>
              <a:gd name="T31" fmla="*/ 16196 h 16456"/>
              <a:gd name="T32" fmla="*/ 2037 w 11560"/>
              <a:gd name="T33" fmla="*/ 15240 h 16456"/>
              <a:gd name="T34" fmla="*/ 2114 w 11560"/>
              <a:gd name="T35" fmla="*/ 13528 h 16456"/>
              <a:gd name="T36" fmla="*/ 3841 w 11560"/>
              <a:gd name="T37" fmla="*/ 13107 h 16456"/>
              <a:gd name="T38" fmla="*/ 5198 w 11560"/>
              <a:gd name="T39" fmla="*/ 11448 h 16456"/>
              <a:gd name="T40" fmla="*/ 9102 w 11560"/>
              <a:gd name="T41" fmla="*/ 10742 h 16456"/>
              <a:gd name="T42" fmla="*/ 8813 w 11560"/>
              <a:gd name="T43" fmla="*/ 11973 h 16456"/>
              <a:gd name="T44" fmla="*/ 8427 w 11560"/>
              <a:gd name="T45" fmla="*/ 12676 h 16456"/>
              <a:gd name="T46" fmla="*/ 9068 w 11560"/>
              <a:gd name="T47" fmla="*/ 13103 h 16456"/>
              <a:gd name="T48" fmla="*/ 9466 w 11560"/>
              <a:gd name="T49" fmla="*/ 12309 h 16456"/>
              <a:gd name="T50" fmla="*/ 9978 w 11560"/>
              <a:gd name="T51" fmla="*/ 10798 h 16456"/>
              <a:gd name="T52" fmla="*/ 10624 w 11560"/>
              <a:gd name="T53" fmla="*/ 9619 h 16456"/>
              <a:gd name="T54" fmla="*/ 10707 w 11560"/>
              <a:gd name="T55" fmla="*/ 11020 h 16456"/>
              <a:gd name="T56" fmla="*/ 10438 w 11560"/>
              <a:gd name="T57" fmla="*/ 11839 h 16456"/>
              <a:gd name="T58" fmla="*/ 10988 w 11560"/>
              <a:gd name="T59" fmla="*/ 12601 h 16456"/>
              <a:gd name="T60" fmla="*/ 11330 w 11560"/>
              <a:gd name="T61" fmla="*/ 11629 h 16456"/>
              <a:gd name="T62" fmla="*/ 11537 w 11560"/>
              <a:gd name="T63" fmla="*/ 9474 h 16456"/>
              <a:gd name="T64" fmla="*/ 10815 w 11560"/>
              <a:gd name="T65" fmla="*/ 8884 h 16456"/>
              <a:gd name="T66" fmla="*/ 9423 w 11560"/>
              <a:gd name="T67" fmla="*/ 7609 h 16456"/>
              <a:gd name="T68" fmla="*/ 8073 w 11560"/>
              <a:gd name="T69" fmla="*/ 6064 h 16456"/>
              <a:gd name="T70" fmla="*/ 9278 w 11560"/>
              <a:gd name="T71" fmla="*/ 5933 h 16456"/>
              <a:gd name="T72" fmla="*/ 9837 w 11560"/>
              <a:gd name="T73" fmla="*/ 5207 h 16456"/>
              <a:gd name="T74" fmla="*/ 8819 w 11560"/>
              <a:gd name="T75" fmla="*/ 4558 h 16456"/>
              <a:gd name="T76" fmla="*/ 7789 w 11560"/>
              <a:gd name="T77" fmla="*/ 4054 h 16456"/>
              <a:gd name="T78" fmla="*/ 8066 w 11560"/>
              <a:gd name="T79" fmla="*/ 3171 h 16456"/>
              <a:gd name="T80" fmla="*/ 8478 w 11560"/>
              <a:gd name="T81" fmla="*/ 2405 h 16456"/>
              <a:gd name="T82" fmla="*/ 8072 w 11560"/>
              <a:gd name="T83" fmla="*/ 2694 h 16456"/>
              <a:gd name="T84" fmla="*/ 7164 w 11560"/>
              <a:gd name="T85" fmla="*/ 2403 h 16456"/>
              <a:gd name="T86" fmla="*/ 7548 w 11560"/>
              <a:gd name="T87" fmla="*/ 2982 h 16456"/>
              <a:gd name="T88" fmla="*/ 6275 w 11560"/>
              <a:gd name="T89" fmla="*/ 3593 h 16456"/>
              <a:gd name="T90" fmla="*/ 4594 w 11560"/>
              <a:gd name="T91" fmla="*/ 3107 h 16456"/>
              <a:gd name="T92" fmla="*/ 4473 w 11560"/>
              <a:gd name="T93" fmla="*/ 1053 h 16456"/>
              <a:gd name="T94" fmla="*/ 4329 w 11560"/>
              <a:gd name="T95" fmla="*/ 267 h 16456"/>
              <a:gd name="T96" fmla="*/ 3821 w 11560"/>
              <a:gd name="T97" fmla="*/ 656 h 16456"/>
              <a:gd name="T98" fmla="*/ 3972 w 11560"/>
              <a:gd name="T99" fmla="*/ 1203 h 16456"/>
              <a:gd name="T100" fmla="*/ 2783 w 11560"/>
              <a:gd name="T101" fmla="*/ 947 h 16456"/>
              <a:gd name="T102" fmla="*/ 3845 w 11560"/>
              <a:gd name="T103" fmla="*/ 1814 h 16456"/>
              <a:gd name="T104" fmla="*/ 2706 w 11560"/>
              <a:gd name="T105" fmla="*/ 2354 h 16456"/>
              <a:gd name="T106" fmla="*/ 2701 w 11560"/>
              <a:gd name="T107" fmla="*/ 2677 h 16456"/>
              <a:gd name="T108" fmla="*/ 2640 w 11560"/>
              <a:gd name="T109" fmla="*/ 3377 h 16456"/>
              <a:gd name="T110" fmla="*/ 2518 w 11560"/>
              <a:gd name="T111" fmla="*/ 3592 h 16456"/>
              <a:gd name="T112" fmla="*/ 4290 w 11560"/>
              <a:gd name="T113" fmla="*/ 3749 h 16456"/>
              <a:gd name="T114" fmla="*/ 4077 w 11560"/>
              <a:gd name="T115" fmla="*/ 4327 h 16456"/>
              <a:gd name="T116" fmla="*/ 5846 w 11560"/>
              <a:gd name="T117" fmla="*/ 4071 h 16456"/>
              <a:gd name="T118" fmla="*/ 6558 w 11560"/>
              <a:gd name="T119" fmla="*/ 4257 h 16456"/>
              <a:gd name="T120" fmla="*/ 5593 w 11560"/>
              <a:gd name="T121" fmla="*/ 4299 h 16456"/>
              <a:gd name="T122" fmla="*/ 5432 w 11560"/>
              <a:gd name="T123" fmla="*/ 4659 h 16456"/>
              <a:gd name="T124" fmla="*/ 5825 w 11560"/>
              <a:gd name="T125" fmla="*/ 5098 h 16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560" h="16456">
                <a:moveTo>
                  <a:pt x="6449" y="5963"/>
                </a:moveTo>
                <a:lnTo>
                  <a:pt x="6472" y="6003"/>
                </a:lnTo>
                <a:lnTo>
                  <a:pt x="6496" y="6046"/>
                </a:lnTo>
                <a:lnTo>
                  <a:pt x="6521" y="6088"/>
                </a:lnTo>
                <a:lnTo>
                  <a:pt x="6547" y="6132"/>
                </a:lnTo>
                <a:lnTo>
                  <a:pt x="6575" y="6177"/>
                </a:lnTo>
                <a:lnTo>
                  <a:pt x="6604" y="6222"/>
                </a:lnTo>
                <a:lnTo>
                  <a:pt x="6633" y="6270"/>
                </a:lnTo>
                <a:lnTo>
                  <a:pt x="6665" y="6318"/>
                </a:lnTo>
                <a:lnTo>
                  <a:pt x="6679" y="6341"/>
                </a:lnTo>
                <a:lnTo>
                  <a:pt x="6449" y="5963"/>
                </a:lnTo>
                <a:close/>
                <a:moveTo>
                  <a:pt x="2988" y="3022"/>
                </a:moveTo>
                <a:lnTo>
                  <a:pt x="2974" y="2980"/>
                </a:lnTo>
                <a:lnTo>
                  <a:pt x="2959" y="2939"/>
                </a:lnTo>
                <a:lnTo>
                  <a:pt x="2944" y="2900"/>
                </a:lnTo>
                <a:lnTo>
                  <a:pt x="2927" y="2863"/>
                </a:lnTo>
                <a:lnTo>
                  <a:pt x="2911" y="2828"/>
                </a:lnTo>
                <a:lnTo>
                  <a:pt x="2893" y="2794"/>
                </a:lnTo>
                <a:lnTo>
                  <a:pt x="2875" y="2762"/>
                </a:lnTo>
                <a:lnTo>
                  <a:pt x="2856" y="2731"/>
                </a:lnTo>
                <a:lnTo>
                  <a:pt x="2838" y="2702"/>
                </a:lnTo>
                <a:lnTo>
                  <a:pt x="2819" y="2674"/>
                </a:lnTo>
                <a:lnTo>
                  <a:pt x="2800" y="2648"/>
                </a:lnTo>
                <a:lnTo>
                  <a:pt x="2780" y="2624"/>
                </a:lnTo>
                <a:lnTo>
                  <a:pt x="2760" y="2600"/>
                </a:lnTo>
                <a:lnTo>
                  <a:pt x="2741" y="2578"/>
                </a:lnTo>
                <a:lnTo>
                  <a:pt x="2721" y="2558"/>
                </a:lnTo>
                <a:lnTo>
                  <a:pt x="2703" y="2538"/>
                </a:lnTo>
                <a:lnTo>
                  <a:pt x="2746" y="2541"/>
                </a:lnTo>
                <a:lnTo>
                  <a:pt x="2789" y="2543"/>
                </a:lnTo>
                <a:lnTo>
                  <a:pt x="2836" y="2546"/>
                </a:lnTo>
                <a:lnTo>
                  <a:pt x="2882" y="2547"/>
                </a:lnTo>
                <a:lnTo>
                  <a:pt x="2930" y="2548"/>
                </a:lnTo>
                <a:lnTo>
                  <a:pt x="2980" y="2547"/>
                </a:lnTo>
                <a:lnTo>
                  <a:pt x="3030" y="2546"/>
                </a:lnTo>
                <a:lnTo>
                  <a:pt x="3083" y="2545"/>
                </a:lnTo>
                <a:lnTo>
                  <a:pt x="3145" y="2542"/>
                </a:lnTo>
                <a:lnTo>
                  <a:pt x="3203" y="2543"/>
                </a:lnTo>
                <a:lnTo>
                  <a:pt x="3261" y="2546"/>
                </a:lnTo>
                <a:lnTo>
                  <a:pt x="3316" y="2551"/>
                </a:lnTo>
                <a:lnTo>
                  <a:pt x="3369" y="2557"/>
                </a:lnTo>
                <a:lnTo>
                  <a:pt x="3421" y="2565"/>
                </a:lnTo>
                <a:lnTo>
                  <a:pt x="3470" y="2574"/>
                </a:lnTo>
                <a:lnTo>
                  <a:pt x="3518" y="2586"/>
                </a:lnTo>
                <a:lnTo>
                  <a:pt x="3563" y="2599"/>
                </a:lnTo>
                <a:lnTo>
                  <a:pt x="3606" y="2613"/>
                </a:lnTo>
                <a:lnTo>
                  <a:pt x="3647" y="2630"/>
                </a:lnTo>
                <a:lnTo>
                  <a:pt x="3686" y="2647"/>
                </a:lnTo>
                <a:lnTo>
                  <a:pt x="3724" y="2666"/>
                </a:lnTo>
                <a:lnTo>
                  <a:pt x="3759" y="2685"/>
                </a:lnTo>
                <a:lnTo>
                  <a:pt x="3792" y="2707"/>
                </a:lnTo>
                <a:lnTo>
                  <a:pt x="3822" y="2730"/>
                </a:lnTo>
                <a:lnTo>
                  <a:pt x="3850" y="2753"/>
                </a:lnTo>
                <a:lnTo>
                  <a:pt x="3877" y="2778"/>
                </a:lnTo>
                <a:lnTo>
                  <a:pt x="3901" y="2804"/>
                </a:lnTo>
                <a:lnTo>
                  <a:pt x="3923" y="2830"/>
                </a:lnTo>
                <a:lnTo>
                  <a:pt x="3943" y="2857"/>
                </a:lnTo>
                <a:lnTo>
                  <a:pt x="3960" y="2886"/>
                </a:lnTo>
                <a:lnTo>
                  <a:pt x="3976" y="2915"/>
                </a:lnTo>
                <a:lnTo>
                  <a:pt x="3988" y="2945"/>
                </a:lnTo>
                <a:lnTo>
                  <a:pt x="4000" y="2974"/>
                </a:lnTo>
                <a:lnTo>
                  <a:pt x="4008" y="3005"/>
                </a:lnTo>
                <a:lnTo>
                  <a:pt x="4014" y="3037"/>
                </a:lnTo>
                <a:lnTo>
                  <a:pt x="4017" y="3069"/>
                </a:lnTo>
                <a:lnTo>
                  <a:pt x="4019" y="3101"/>
                </a:lnTo>
                <a:lnTo>
                  <a:pt x="4018" y="3134"/>
                </a:lnTo>
                <a:lnTo>
                  <a:pt x="4014" y="3167"/>
                </a:lnTo>
                <a:lnTo>
                  <a:pt x="4009" y="3200"/>
                </a:lnTo>
                <a:lnTo>
                  <a:pt x="4001" y="3229"/>
                </a:lnTo>
                <a:lnTo>
                  <a:pt x="3987" y="3257"/>
                </a:lnTo>
                <a:lnTo>
                  <a:pt x="3972" y="3284"/>
                </a:lnTo>
                <a:lnTo>
                  <a:pt x="3952" y="3309"/>
                </a:lnTo>
                <a:lnTo>
                  <a:pt x="3929" y="3331"/>
                </a:lnTo>
                <a:lnTo>
                  <a:pt x="3903" y="3352"/>
                </a:lnTo>
                <a:lnTo>
                  <a:pt x="3875" y="3370"/>
                </a:lnTo>
                <a:lnTo>
                  <a:pt x="3844" y="3388"/>
                </a:lnTo>
                <a:lnTo>
                  <a:pt x="3810" y="3402"/>
                </a:lnTo>
                <a:lnTo>
                  <a:pt x="3775" y="3415"/>
                </a:lnTo>
                <a:lnTo>
                  <a:pt x="3738" y="3425"/>
                </a:lnTo>
                <a:lnTo>
                  <a:pt x="3700" y="3432"/>
                </a:lnTo>
                <a:lnTo>
                  <a:pt x="3660" y="3438"/>
                </a:lnTo>
                <a:lnTo>
                  <a:pt x="3618" y="3441"/>
                </a:lnTo>
                <a:lnTo>
                  <a:pt x="3577" y="3441"/>
                </a:lnTo>
                <a:lnTo>
                  <a:pt x="3535" y="3439"/>
                </a:lnTo>
                <a:lnTo>
                  <a:pt x="3493" y="3435"/>
                </a:lnTo>
                <a:lnTo>
                  <a:pt x="3451" y="3428"/>
                </a:lnTo>
                <a:lnTo>
                  <a:pt x="3408" y="3419"/>
                </a:lnTo>
                <a:lnTo>
                  <a:pt x="3366" y="3406"/>
                </a:lnTo>
                <a:lnTo>
                  <a:pt x="3325" y="3391"/>
                </a:lnTo>
                <a:lnTo>
                  <a:pt x="3285" y="3372"/>
                </a:lnTo>
                <a:lnTo>
                  <a:pt x="3246" y="3352"/>
                </a:lnTo>
                <a:lnTo>
                  <a:pt x="3209" y="3327"/>
                </a:lnTo>
                <a:lnTo>
                  <a:pt x="3172" y="3300"/>
                </a:lnTo>
                <a:lnTo>
                  <a:pt x="3138" y="3271"/>
                </a:lnTo>
                <a:lnTo>
                  <a:pt x="3107" y="3238"/>
                </a:lnTo>
                <a:lnTo>
                  <a:pt x="3077" y="3201"/>
                </a:lnTo>
                <a:lnTo>
                  <a:pt x="3050" y="3162"/>
                </a:lnTo>
                <a:lnTo>
                  <a:pt x="3026" y="3118"/>
                </a:lnTo>
                <a:lnTo>
                  <a:pt x="3006" y="3072"/>
                </a:lnTo>
                <a:lnTo>
                  <a:pt x="2988" y="3022"/>
                </a:lnTo>
                <a:close/>
                <a:moveTo>
                  <a:pt x="6797" y="6528"/>
                </a:moveTo>
                <a:lnTo>
                  <a:pt x="6835" y="6593"/>
                </a:lnTo>
                <a:lnTo>
                  <a:pt x="6871" y="6655"/>
                </a:lnTo>
                <a:lnTo>
                  <a:pt x="6903" y="6714"/>
                </a:lnTo>
                <a:lnTo>
                  <a:pt x="6932" y="6770"/>
                </a:lnTo>
                <a:lnTo>
                  <a:pt x="6959" y="6822"/>
                </a:lnTo>
                <a:lnTo>
                  <a:pt x="6982" y="6871"/>
                </a:lnTo>
                <a:lnTo>
                  <a:pt x="7002" y="6919"/>
                </a:lnTo>
                <a:lnTo>
                  <a:pt x="7020" y="6962"/>
                </a:lnTo>
                <a:lnTo>
                  <a:pt x="7035" y="7003"/>
                </a:lnTo>
                <a:lnTo>
                  <a:pt x="7047" y="7042"/>
                </a:lnTo>
                <a:lnTo>
                  <a:pt x="7058" y="7078"/>
                </a:lnTo>
                <a:lnTo>
                  <a:pt x="7066" y="7111"/>
                </a:lnTo>
                <a:lnTo>
                  <a:pt x="7072" y="7143"/>
                </a:lnTo>
                <a:lnTo>
                  <a:pt x="7076" y="7173"/>
                </a:lnTo>
                <a:lnTo>
                  <a:pt x="7078" y="7200"/>
                </a:lnTo>
                <a:lnTo>
                  <a:pt x="7078" y="7225"/>
                </a:lnTo>
                <a:lnTo>
                  <a:pt x="7077" y="7249"/>
                </a:lnTo>
                <a:lnTo>
                  <a:pt x="7075" y="7270"/>
                </a:lnTo>
                <a:lnTo>
                  <a:pt x="7071" y="7291"/>
                </a:lnTo>
                <a:lnTo>
                  <a:pt x="7067" y="7310"/>
                </a:lnTo>
                <a:lnTo>
                  <a:pt x="7061" y="7327"/>
                </a:lnTo>
                <a:lnTo>
                  <a:pt x="7054" y="7343"/>
                </a:lnTo>
                <a:lnTo>
                  <a:pt x="7045" y="7358"/>
                </a:lnTo>
                <a:lnTo>
                  <a:pt x="7037" y="7372"/>
                </a:lnTo>
                <a:lnTo>
                  <a:pt x="7028" y="7386"/>
                </a:lnTo>
                <a:lnTo>
                  <a:pt x="7019" y="7398"/>
                </a:lnTo>
                <a:lnTo>
                  <a:pt x="7008" y="7409"/>
                </a:lnTo>
                <a:lnTo>
                  <a:pt x="6998" y="7421"/>
                </a:lnTo>
                <a:lnTo>
                  <a:pt x="6977" y="7440"/>
                </a:lnTo>
                <a:lnTo>
                  <a:pt x="6957" y="7460"/>
                </a:lnTo>
                <a:lnTo>
                  <a:pt x="6923" y="7493"/>
                </a:lnTo>
                <a:lnTo>
                  <a:pt x="6864" y="7545"/>
                </a:lnTo>
                <a:lnTo>
                  <a:pt x="6826" y="7578"/>
                </a:lnTo>
                <a:lnTo>
                  <a:pt x="6782" y="7615"/>
                </a:lnTo>
                <a:lnTo>
                  <a:pt x="6732" y="7656"/>
                </a:lnTo>
                <a:lnTo>
                  <a:pt x="6677" y="7700"/>
                </a:lnTo>
                <a:lnTo>
                  <a:pt x="6617" y="7747"/>
                </a:lnTo>
                <a:lnTo>
                  <a:pt x="6551" y="7796"/>
                </a:lnTo>
                <a:lnTo>
                  <a:pt x="6481" y="7846"/>
                </a:lnTo>
                <a:lnTo>
                  <a:pt x="6406" y="7900"/>
                </a:lnTo>
                <a:lnTo>
                  <a:pt x="6326" y="7953"/>
                </a:lnTo>
                <a:lnTo>
                  <a:pt x="6242" y="8008"/>
                </a:lnTo>
                <a:lnTo>
                  <a:pt x="6153" y="8062"/>
                </a:lnTo>
                <a:lnTo>
                  <a:pt x="6061" y="8118"/>
                </a:lnTo>
                <a:lnTo>
                  <a:pt x="5965" y="8172"/>
                </a:lnTo>
                <a:lnTo>
                  <a:pt x="5864" y="8226"/>
                </a:lnTo>
                <a:lnTo>
                  <a:pt x="5760" y="8278"/>
                </a:lnTo>
                <a:lnTo>
                  <a:pt x="5653" y="8330"/>
                </a:lnTo>
                <a:lnTo>
                  <a:pt x="5542" y="8378"/>
                </a:lnTo>
                <a:lnTo>
                  <a:pt x="5427" y="8425"/>
                </a:lnTo>
                <a:lnTo>
                  <a:pt x="5311" y="8469"/>
                </a:lnTo>
                <a:lnTo>
                  <a:pt x="5190" y="8510"/>
                </a:lnTo>
                <a:lnTo>
                  <a:pt x="5068" y="8547"/>
                </a:lnTo>
                <a:lnTo>
                  <a:pt x="4942" y="8580"/>
                </a:lnTo>
                <a:lnTo>
                  <a:pt x="4814" y="8609"/>
                </a:lnTo>
                <a:lnTo>
                  <a:pt x="4685" y="8632"/>
                </a:lnTo>
                <a:lnTo>
                  <a:pt x="4553" y="8651"/>
                </a:lnTo>
                <a:lnTo>
                  <a:pt x="4419" y="8664"/>
                </a:lnTo>
                <a:lnTo>
                  <a:pt x="4283" y="8671"/>
                </a:lnTo>
                <a:lnTo>
                  <a:pt x="4146" y="8672"/>
                </a:lnTo>
                <a:lnTo>
                  <a:pt x="4011" y="8671"/>
                </a:lnTo>
                <a:lnTo>
                  <a:pt x="3883" y="8673"/>
                </a:lnTo>
                <a:lnTo>
                  <a:pt x="3762" y="8677"/>
                </a:lnTo>
                <a:lnTo>
                  <a:pt x="3646" y="8684"/>
                </a:lnTo>
                <a:lnTo>
                  <a:pt x="3537" y="8692"/>
                </a:lnTo>
                <a:lnTo>
                  <a:pt x="3434" y="8703"/>
                </a:lnTo>
                <a:lnTo>
                  <a:pt x="3337" y="8716"/>
                </a:lnTo>
                <a:lnTo>
                  <a:pt x="3246" y="8730"/>
                </a:lnTo>
                <a:lnTo>
                  <a:pt x="3158" y="8746"/>
                </a:lnTo>
                <a:lnTo>
                  <a:pt x="3077" y="8764"/>
                </a:lnTo>
                <a:lnTo>
                  <a:pt x="3000" y="8782"/>
                </a:lnTo>
                <a:lnTo>
                  <a:pt x="2928" y="8802"/>
                </a:lnTo>
                <a:lnTo>
                  <a:pt x="2861" y="8824"/>
                </a:lnTo>
                <a:lnTo>
                  <a:pt x="2799" y="8845"/>
                </a:lnTo>
                <a:lnTo>
                  <a:pt x="2740" y="8868"/>
                </a:lnTo>
                <a:lnTo>
                  <a:pt x="2685" y="8891"/>
                </a:lnTo>
                <a:lnTo>
                  <a:pt x="2635" y="8915"/>
                </a:lnTo>
                <a:lnTo>
                  <a:pt x="2587" y="8939"/>
                </a:lnTo>
                <a:lnTo>
                  <a:pt x="2543" y="8962"/>
                </a:lnTo>
                <a:lnTo>
                  <a:pt x="2503" y="8986"/>
                </a:lnTo>
                <a:lnTo>
                  <a:pt x="2465" y="9011"/>
                </a:lnTo>
                <a:lnTo>
                  <a:pt x="2430" y="9033"/>
                </a:lnTo>
                <a:lnTo>
                  <a:pt x="2398" y="9057"/>
                </a:lnTo>
                <a:lnTo>
                  <a:pt x="2368" y="9079"/>
                </a:lnTo>
                <a:lnTo>
                  <a:pt x="2314" y="9121"/>
                </a:lnTo>
                <a:lnTo>
                  <a:pt x="2268" y="9159"/>
                </a:lnTo>
                <a:lnTo>
                  <a:pt x="2248" y="9176"/>
                </a:lnTo>
                <a:lnTo>
                  <a:pt x="2228" y="9192"/>
                </a:lnTo>
                <a:lnTo>
                  <a:pt x="2210" y="9205"/>
                </a:lnTo>
                <a:lnTo>
                  <a:pt x="2193" y="9217"/>
                </a:lnTo>
                <a:lnTo>
                  <a:pt x="2186" y="9218"/>
                </a:lnTo>
                <a:lnTo>
                  <a:pt x="2167" y="9219"/>
                </a:lnTo>
                <a:lnTo>
                  <a:pt x="2153" y="9219"/>
                </a:lnTo>
                <a:lnTo>
                  <a:pt x="2136" y="9219"/>
                </a:lnTo>
                <a:lnTo>
                  <a:pt x="2118" y="9218"/>
                </a:lnTo>
                <a:lnTo>
                  <a:pt x="2096" y="9217"/>
                </a:lnTo>
                <a:lnTo>
                  <a:pt x="2073" y="9215"/>
                </a:lnTo>
                <a:lnTo>
                  <a:pt x="2048" y="9212"/>
                </a:lnTo>
                <a:lnTo>
                  <a:pt x="2021" y="9207"/>
                </a:lnTo>
                <a:lnTo>
                  <a:pt x="1992" y="9201"/>
                </a:lnTo>
                <a:lnTo>
                  <a:pt x="1961" y="9194"/>
                </a:lnTo>
                <a:lnTo>
                  <a:pt x="1930" y="9185"/>
                </a:lnTo>
                <a:lnTo>
                  <a:pt x="1897" y="9173"/>
                </a:lnTo>
                <a:lnTo>
                  <a:pt x="1863" y="9160"/>
                </a:lnTo>
                <a:lnTo>
                  <a:pt x="1828" y="9144"/>
                </a:lnTo>
                <a:lnTo>
                  <a:pt x="1793" y="9127"/>
                </a:lnTo>
                <a:lnTo>
                  <a:pt x="1757" y="9106"/>
                </a:lnTo>
                <a:lnTo>
                  <a:pt x="1721" y="9083"/>
                </a:lnTo>
                <a:lnTo>
                  <a:pt x="1685" y="9057"/>
                </a:lnTo>
                <a:lnTo>
                  <a:pt x="1649" y="9027"/>
                </a:lnTo>
                <a:lnTo>
                  <a:pt x="1612" y="8995"/>
                </a:lnTo>
                <a:lnTo>
                  <a:pt x="1576" y="8959"/>
                </a:lnTo>
                <a:lnTo>
                  <a:pt x="1541" y="8919"/>
                </a:lnTo>
                <a:lnTo>
                  <a:pt x="1506" y="8876"/>
                </a:lnTo>
                <a:lnTo>
                  <a:pt x="1472" y="8829"/>
                </a:lnTo>
                <a:lnTo>
                  <a:pt x="1438" y="8777"/>
                </a:lnTo>
                <a:lnTo>
                  <a:pt x="1406" y="8722"/>
                </a:lnTo>
                <a:lnTo>
                  <a:pt x="1375" y="8661"/>
                </a:lnTo>
                <a:lnTo>
                  <a:pt x="1346" y="8596"/>
                </a:lnTo>
                <a:lnTo>
                  <a:pt x="1318" y="8527"/>
                </a:lnTo>
                <a:lnTo>
                  <a:pt x="1313" y="8516"/>
                </a:lnTo>
                <a:lnTo>
                  <a:pt x="1307" y="8507"/>
                </a:lnTo>
                <a:lnTo>
                  <a:pt x="1299" y="8498"/>
                </a:lnTo>
                <a:lnTo>
                  <a:pt x="1291" y="8492"/>
                </a:lnTo>
                <a:lnTo>
                  <a:pt x="1280" y="8487"/>
                </a:lnTo>
                <a:lnTo>
                  <a:pt x="1270" y="8483"/>
                </a:lnTo>
                <a:lnTo>
                  <a:pt x="1259" y="8481"/>
                </a:lnTo>
                <a:lnTo>
                  <a:pt x="1247" y="8480"/>
                </a:lnTo>
                <a:lnTo>
                  <a:pt x="1236" y="8481"/>
                </a:lnTo>
                <a:lnTo>
                  <a:pt x="1226" y="8484"/>
                </a:lnTo>
                <a:lnTo>
                  <a:pt x="1215" y="8489"/>
                </a:lnTo>
                <a:lnTo>
                  <a:pt x="1206" y="8494"/>
                </a:lnTo>
                <a:lnTo>
                  <a:pt x="1198" y="8502"/>
                </a:lnTo>
                <a:lnTo>
                  <a:pt x="1191" y="8511"/>
                </a:lnTo>
                <a:lnTo>
                  <a:pt x="1185" y="8520"/>
                </a:lnTo>
                <a:lnTo>
                  <a:pt x="1180" y="8531"/>
                </a:lnTo>
                <a:lnTo>
                  <a:pt x="1173" y="8558"/>
                </a:lnTo>
                <a:lnTo>
                  <a:pt x="1165" y="8586"/>
                </a:lnTo>
                <a:lnTo>
                  <a:pt x="1159" y="8617"/>
                </a:lnTo>
                <a:lnTo>
                  <a:pt x="1152" y="8648"/>
                </a:lnTo>
                <a:lnTo>
                  <a:pt x="1146" y="8682"/>
                </a:lnTo>
                <a:lnTo>
                  <a:pt x="1141" y="8716"/>
                </a:lnTo>
                <a:lnTo>
                  <a:pt x="1137" y="8752"/>
                </a:lnTo>
                <a:lnTo>
                  <a:pt x="1134" y="8789"/>
                </a:lnTo>
                <a:lnTo>
                  <a:pt x="1133" y="8828"/>
                </a:lnTo>
                <a:lnTo>
                  <a:pt x="1132" y="8868"/>
                </a:lnTo>
                <a:lnTo>
                  <a:pt x="1133" y="8909"/>
                </a:lnTo>
                <a:lnTo>
                  <a:pt x="1135" y="8952"/>
                </a:lnTo>
                <a:lnTo>
                  <a:pt x="1139" y="8995"/>
                </a:lnTo>
                <a:lnTo>
                  <a:pt x="1145" y="9041"/>
                </a:lnTo>
                <a:lnTo>
                  <a:pt x="1153" y="9087"/>
                </a:lnTo>
                <a:lnTo>
                  <a:pt x="1163" y="9134"/>
                </a:lnTo>
                <a:lnTo>
                  <a:pt x="1174" y="9181"/>
                </a:lnTo>
                <a:lnTo>
                  <a:pt x="1189" y="9231"/>
                </a:lnTo>
                <a:lnTo>
                  <a:pt x="1205" y="9281"/>
                </a:lnTo>
                <a:lnTo>
                  <a:pt x="1224" y="9333"/>
                </a:lnTo>
                <a:lnTo>
                  <a:pt x="1245" y="9385"/>
                </a:lnTo>
                <a:lnTo>
                  <a:pt x="1269" y="9438"/>
                </a:lnTo>
                <a:lnTo>
                  <a:pt x="1297" y="9492"/>
                </a:lnTo>
                <a:lnTo>
                  <a:pt x="1327" y="9547"/>
                </a:lnTo>
                <a:lnTo>
                  <a:pt x="1359" y="9602"/>
                </a:lnTo>
                <a:lnTo>
                  <a:pt x="1396" y="9658"/>
                </a:lnTo>
                <a:lnTo>
                  <a:pt x="1435" y="9714"/>
                </a:lnTo>
                <a:lnTo>
                  <a:pt x="1477" y="9772"/>
                </a:lnTo>
                <a:lnTo>
                  <a:pt x="1523" y="9830"/>
                </a:lnTo>
                <a:lnTo>
                  <a:pt x="1574" y="9889"/>
                </a:lnTo>
                <a:lnTo>
                  <a:pt x="1627" y="9948"/>
                </a:lnTo>
                <a:lnTo>
                  <a:pt x="1685" y="10007"/>
                </a:lnTo>
                <a:lnTo>
                  <a:pt x="1682" y="10019"/>
                </a:lnTo>
                <a:lnTo>
                  <a:pt x="1676" y="10048"/>
                </a:lnTo>
                <a:lnTo>
                  <a:pt x="1668" y="10098"/>
                </a:lnTo>
                <a:lnTo>
                  <a:pt x="1658" y="10165"/>
                </a:lnTo>
                <a:lnTo>
                  <a:pt x="1654" y="10204"/>
                </a:lnTo>
                <a:lnTo>
                  <a:pt x="1650" y="10247"/>
                </a:lnTo>
                <a:lnTo>
                  <a:pt x="1647" y="10294"/>
                </a:lnTo>
                <a:lnTo>
                  <a:pt x="1644" y="10345"/>
                </a:lnTo>
                <a:lnTo>
                  <a:pt x="1642" y="10398"/>
                </a:lnTo>
                <a:lnTo>
                  <a:pt x="1642" y="10456"/>
                </a:lnTo>
                <a:lnTo>
                  <a:pt x="1643" y="10515"/>
                </a:lnTo>
                <a:lnTo>
                  <a:pt x="1645" y="10579"/>
                </a:lnTo>
                <a:lnTo>
                  <a:pt x="1649" y="10645"/>
                </a:lnTo>
                <a:lnTo>
                  <a:pt x="1655" y="10713"/>
                </a:lnTo>
                <a:lnTo>
                  <a:pt x="1663" y="10784"/>
                </a:lnTo>
                <a:lnTo>
                  <a:pt x="1674" y="10857"/>
                </a:lnTo>
                <a:lnTo>
                  <a:pt x="1686" y="10932"/>
                </a:lnTo>
                <a:lnTo>
                  <a:pt x="1703" y="11009"/>
                </a:lnTo>
                <a:lnTo>
                  <a:pt x="1721" y="11088"/>
                </a:lnTo>
                <a:lnTo>
                  <a:pt x="1743" y="11168"/>
                </a:lnTo>
                <a:lnTo>
                  <a:pt x="1768" y="11251"/>
                </a:lnTo>
                <a:lnTo>
                  <a:pt x="1795" y="11334"/>
                </a:lnTo>
                <a:lnTo>
                  <a:pt x="1828" y="11418"/>
                </a:lnTo>
                <a:lnTo>
                  <a:pt x="1864" y="11504"/>
                </a:lnTo>
                <a:lnTo>
                  <a:pt x="1903" y="11589"/>
                </a:lnTo>
                <a:lnTo>
                  <a:pt x="1948" y="11677"/>
                </a:lnTo>
                <a:lnTo>
                  <a:pt x="1996" y="11763"/>
                </a:lnTo>
                <a:lnTo>
                  <a:pt x="2050" y="11850"/>
                </a:lnTo>
                <a:lnTo>
                  <a:pt x="2061" y="11864"/>
                </a:lnTo>
                <a:lnTo>
                  <a:pt x="2086" y="11897"/>
                </a:lnTo>
                <a:lnTo>
                  <a:pt x="2100" y="11918"/>
                </a:lnTo>
                <a:lnTo>
                  <a:pt x="2115" y="11943"/>
                </a:lnTo>
                <a:lnTo>
                  <a:pt x="2121" y="11955"/>
                </a:lnTo>
                <a:lnTo>
                  <a:pt x="2126" y="11969"/>
                </a:lnTo>
                <a:lnTo>
                  <a:pt x="2131" y="11981"/>
                </a:lnTo>
                <a:lnTo>
                  <a:pt x="2135" y="11994"/>
                </a:lnTo>
                <a:lnTo>
                  <a:pt x="2137" y="12008"/>
                </a:lnTo>
                <a:lnTo>
                  <a:pt x="2139" y="12020"/>
                </a:lnTo>
                <a:lnTo>
                  <a:pt x="2139" y="12032"/>
                </a:lnTo>
                <a:lnTo>
                  <a:pt x="2137" y="12045"/>
                </a:lnTo>
                <a:lnTo>
                  <a:pt x="2133" y="12056"/>
                </a:lnTo>
                <a:lnTo>
                  <a:pt x="2128" y="12066"/>
                </a:lnTo>
                <a:lnTo>
                  <a:pt x="2120" y="12076"/>
                </a:lnTo>
                <a:lnTo>
                  <a:pt x="2109" y="12085"/>
                </a:lnTo>
                <a:lnTo>
                  <a:pt x="2097" y="12093"/>
                </a:lnTo>
                <a:lnTo>
                  <a:pt x="2082" y="12099"/>
                </a:lnTo>
                <a:lnTo>
                  <a:pt x="2063" y="12104"/>
                </a:lnTo>
                <a:lnTo>
                  <a:pt x="2042" y="12109"/>
                </a:lnTo>
                <a:lnTo>
                  <a:pt x="2018" y="12111"/>
                </a:lnTo>
                <a:lnTo>
                  <a:pt x="1989" y="12112"/>
                </a:lnTo>
                <a:lnTo>
                  <a:pt x="1958" y="12111"/>
                </a:lnTo>
                <a:lnTo>
                  <a:pt x="1923" y="12109"/>
                </a:lnTo>
                <a:lnTo>
                  <a:pt x="1887" y="12104"/>
                </a:lnTo>
                <a:lnTo>
                  <a:pt x="1853" y="12102"/>
                </a:lnTo>
                <a:lnTo>
                  <a:pt x="1820" y="12101"/>
                </a:lnTo>
                <a:lnTo>
                  <a:pt x="1790" y="12101"/>
                </a:lnTo>
                <a:lnTo>
                  <a:pt x="1762" y="12101"/>
                </a:lnTo>
                <a:lnTo>
                  <a:pt x="1736" y="12103"/>
                </a:lnTo>
                <a:lnTo>
                  <a:pt x="1711" y="12105"/>
                </a:lnTo>
                <a:lnTo>
                  <a:pt x="1687" y="12110"/>
                </a:lnTo>
                <a:lnTo>
                  <a:pt x="1666" y="12114"/>
                </a:lnTo>
                <a:lnTo>
                  <a:pt x="1646" y="12120"/>
                </a:lnTo>
                <a:lnTo>
                  <a:pt x="1626" y="12126"/>
                </a:lnTo>
                <a:lnTo>
                  <a:pt x="1609" y="12133"/>
                </a:lnTo>
                <a:lnTo>
                  <a:pt x="1592" y="12141"/>
                </a:lnTo>
                <a:lnTo>
                  <a:pt x="1577" y="12150"/>
                </a:lnTo>
                <a:lnTo>
                  <a:pt x="1563" y="12160"/>
                </a:lnTo>
                <a:lnTo>
                  <a:pt x="1549" y="12170"/>
                </a:lnTo>
                <a:lnTo>
                  <a:pt x="1536" y="12183"/>
                </a:lnTo>
                <a:lnTo>
                  <a:pt x="1524" y="12195"/>
                </a:lnTo>
                <a:lnTo>
                  <a:pt x="1513" y="12207"/>
                </a:lnTo>
                <a:lnTo>
                  <a:pt x="1502" y="12222"/>
                </a:lnTo>
                <a:lnTo>
                  <a:pt x="1491" y="12236"/>
                </a:lnTo>
                <a:lnTo>
                  <a:pt x="1482" y="12251"/>
                </a:lnTo>
                <a:lnTo>
                  <a:pt x="1472" y="12268"/>
                </a:lnTo>
                <a:lnTo>
                  <a:pt x="1463" y="12284"/>
                </a:lnTo>
                <a:lnTo>
                  <a:pt x="1426" y="12359"/>
                </a:lnTo>
                <a:lnTo>
                  <a:pt x="1386" y="12446"/>
                </a:lnTo>
                <a:lnTo>
                  <a:pt x="1375" y="12471"/>
                </a:lnTo>
                <a:lnTo>
                  <a:pt x="1364" y="12500"/>
                </a:lnTo>
                <a:lnTo>
                  <a:pt x="1351" y="12534"/>
                </a:lnTo>
                <a:lnTo>
                  <a:pt x="1339" y="12572"/>
                </a:lnTo>
                <a:lnTo>
                  <a:pt x="1313" y="12660"/>
                </a:lnTo>
                <a:lnTo>
                  <a:pt x="1284" y="12761"/>
                </a:lnTo>
                <a:lnTo>
                  <a:pt x="1254" y="12871"/>
                </a:lnTo>
                <a:lnTo>
                  <a:pt x="1221" y="12990"/>
                </a:lnTo>
                <a:lnTo>
                  <a:pt x="1185" y="13114"/>
                </a:lnTo>
                <a:lnTo>
                  <a:pt x="1145" y="13243"/>
                </a:lnTo>
                <a:lnTo>
                  <a:pt x="1125" y="13308"/>
                </a:lnTo>
                <a:lnTo>
                  <a:pt x="1103" y="13373"/>
                </a:lnTo>
                <a:lnTo>
                  <a:pt x="1080" y="13437"/>
                </a:lnTo>
                <a:lnTo>
                  <a:pt x="1057" y="13501"/>
                </a:lnTo>
                <a:lnTo>
                  <a:pt x="1033" y="13564"/>
                </a:lnTo>
                <a:lnTo>
                  <a:pt x="1008" y="13627"/>
                </a:lnTo>
                <a:lnTo>
                  <a:pt x="983" y="13686"/>
                </a:lnTo>
                <a:lnTo>
                  <a:pt x="955" y="13746"/>
                </a:lnTo>
                <a:lnTo>
                  <a:pt x="927" y="13802"/>
                </a:lnTo>
                <a:lnTo>
                  <a:pt x="898" y="13857"/>
                </a:lnTo>
                <a:lnTo>
                  <a:pt x="868" y="13908"/>
                </a:lnTo>
                <a:lnTo>
                  <a:pt x="837" y="13958"/>
                </a:lnTo>
                <a:lnTo>
                  <a:pt x="805" y="14003"/>
                </a:lnTo>
                <a:lnTo>
                  <a:pt x="773" y="14045"/>
                </a:lnTo>
                <a:lnTo>
                  <a:pt x="739" y="14084"/>
                </a:lnTo>
                <a:lnTo>
                  <a:pt x="702" y="14119"/>
                </a:lnTo>
                <a:lnTo>
                  <a:pt x="668" y="14151"/>
                </a:lnTo>
                <a:lnTo>
                  <a:pt x="637" y="14182"/>
                </a:lnTo>
                <a:lnTo>
                  <a:pt x="609" y="14212"/>
                </a:lnTo>
                <a:lnTo>
                  <a:pt x="583" y="14241"/>
                </a:lnTo>
                <a:lnTo>
                  <a:pt x="560" y="14269"/>
                </a:lnTo>
                <a:lnTo>
                  <a:pt x="540" y="14296"/>
                </a:lnTo>
                <a:lnTo>
                  <a:pt x="521" y="14322"/>
                </a:lnTo>
                <a:lnTo>
                  <a:pt x="506" y="14348"/>
                </a:lnTo>
                <a:lnTo>
                  <a:pt x="492" y="14371"/>
                </a:lnTo>
                <a:lnTo>
                  <a:pt x="481" y="14395"/>
                </a:lnTo>
                <a:lnTo>
                  <a:pt x="472" y="14416"/>
                </a:lnTo>
                <a:lnTo>
                  <a:pt x="465" y="14438"/>
                </a:lnTo>
                <a:lnTo>
                  <a:pt x="458" y="14458"/>
                </a:lnTo>
                <a:lnTo>
                  <a:pt x="453" y="14477"/>
                </a:lnTo>
                <a:lnTo>
                  <a:pt x="450" y="14496"/>
                </a:lnTo>
                <a:lnTo>
                  <a:pt x="448" y="14512"/>
                </a:lnTo>
                <a:lnTo>
                  <a:pt x="448" y="14529"/>
                </a:lnTo>
                <a:lnTo>
                  <a:pt x="448" y="14544"/>
                </a:lnTo>
                <a:lnTo>
                  <a:pt x="449" y="14557"/>
                </a:lnTo>
                <a:lnTo>
                  <a:pt x="451" y="14571"/>
                </a:lnTo>
                <a:lnTo>
                  <a:pt x="453" y="14583"/>
                </a:lnTo>
                <a:lnTo>
                  <a:pt x="456" y="14594"/>
                </a:lnTo>
                <a:lnTo>
                  <a:pt x="459" y="14604"/>
                </a:lnTo>
                <a:lnTo>
                  <a:pt x="464" y="14613"/>
                </a:lnTo>
                <a:lnTo>
                  <a:pt x="471" y="14627"/>
                </a:lnTo>
                <a:lnTo>
                  <a:pt x="477" y="14639"/>
                </a:lnTo>
                <a:lnTo>
                  <a:pt x="481" y="14645"/>
                </a:lnTo>
                <a:lnTo>
                  <a:pt x="483" y="14647"/>
                </a:lnTo>
                <a:lnTo>
                  <a:pt x="460" y="14663"/>
                </a:lnTo>
                <a:lnTo>
                  <a:pt x="403" y="14709"/>
                </a:lnTo>
                <a:lnTo>
                  <a:pt x="364" y="14739"/>
                </a:lnTo>
                <a:lnTo>
                  <a:pt x="321" y="14774"/>
                </a:lnTo>
                <a:lnTo>
                  <a:pt x="275" y="14813"/>
                </a:lnTo>
                <a:lnTo>
                  <a:pt x="229" y="14855"/>
                </a:lnTo>
                <a:lnTo>
                  <a:pt x="182" y="14898"/>
                </a:lnTo>
                <a:lnTo>
                  <a:pt x="138" y="14942"/>
                </a:lnTo>
                <a:lnTo>
                  <a:pt x="117" y="14964"/>
                </a:lnTo>
                <a:lnTo>
                  <a:pt x="97" y="14985"/>
                </a:lnTo>
                <a:lnTo>
                  <a:pt x="78" y="15007"/>
                </a:lnTo>
                <a:lnTo>
                  <a:pt x="62" y="15028"/>
                </a:lnTo>
                <a:lnTo>
                  <a:pt x="46" y="15049"/>
                </a:lnTo>
                <a:lnTo>
                  <a:pt x="33" y="15070"/>
                </a:lnTo>
                <a:lnTo>
                  <a:pt x="22" y="15089"/>
                </a:lnTo>
                <a:lnTo>
                  <a:pt x="12" y="15108"/>
                </a:lnTo>
                <a:lnTo>
                  <a:pt x="5" y="15125"/>
                </a:lnTo>
                <a:lnTo>
                  <a:pt x="1" y="15142"/>
                </a:lnTo>
                <a:lnTo>
                  <a:pt x="0" y="15157"/>
                </a:lnTo>
                <a:lnTo>
                  <a:pt x="2" y="15171"/>
                </a:lnTo>
                <a:lnTo>
                  <a:pt x="12" y="15205"/>
                </a:lnTo>
                <a:lnTo>
                  <a:pt x="28" y="15251"/>
                </a:lnTo>
                <a:lnTo>
                  <a:pt x="48" y="15306"/>
                </a:lnTo>
                <a:lnTo>
                  <a:pt x="75" y="15369"/>
                </a:lnTo>
                <a:lnTo>
                  <a:pt x="90" y="15402"/>
                </a:lnTo>
                <a:lnTo>
                  <a:pt x="105" y="15437"/>
                </a:lnTo>
                <a:lnTo>
                  <a:pt x="122" y="15472"/>
                </a:lnTo>
                <a:lnTo>
                  <a:pt x="138" y="15508"/>
                </a:lnTo>
                <a:lnTo>
                  <a:pt x="157" y="15544"/>
                </a:lnTo>
                <a:lnTo>
                  <a:pt x="175" y="15580"/>
                </a:lnTo>
                <a:lnTo>
                  <a:pt x="195" y="15615"/>
                </a:lnTo>
                <a:lnTo>
                  <a:pt x="214" y="15650"/>
                </a:lnTo>
                <a:lnTo>
                  <a:pt x="235" y="15684"/>
                </a:lnTo>
                <a:lnTo>
                  <a:pt x="255" y="15717"/>
                </a:lnTo>
                <a:lnTo>
                  <a:pt x="277" y="15747"/>
                </a:lnTo>
                <a:lnTo>
                  <a:pt x="299" y="15777"/>
                </a:lnTo>
                <a:lnTo>
                  <a:pt x="320" y="15805"/>
                </a:lnTo>
                <a:lnTo>
                  <a:pt x="342" y="15830"/>
                </a:lnTo>
                <a:lnTo>
                  <a:pt x="364" y="15852"/>
                </a:lnTo>
                <a:lnTo>
                  <a:pt x="385" y="15872"/>
                </a:lnTo>
                <a:lnTo>
                  <a:pt x="408" y="15888"/>
                </a:lnTo>
                <a:lnTo>
                  <a:pt x="430" y="15902"/>
                </a:lnTo>
                <a:lnTo>
                  <a:pt x="451" y="15911"/>
                </a:lnTo>
                <a:lnTo>
                  <a:pt x="472" y="15916"/>
                </a:lnTo>
                <a:lnTo>
                  <a:pt x="492" y="15917"/>
                </a:lnTo>
                <a:lnTo>
                  <a:pt x="513" y="15914"/>
                </a:lnTo>
                <a:lnTo>
                  <a:pt x="534" y="15906"/>
                </a:lnTo>
                <a:lnTo>
                  <a:pt x="553" y="15892"/>
                </a:lnTo>
                <a:lnTo>
                  <a:pt x="572" y="15876"/>
                </a:lnTo>
                <a:lnTo>
                  <a:pt x="590" y="15858"/>
                </a:lnTo>
                <a:lnTo>
                  <a:pt x="609" y="15839"/>
                </a:lnTo>
                <a:lnTo>
                  <a:pt x="627" y="15819"/>
                </a:lnTo>
                <a:lnTo>
                  <a:pt x="645" y="15798"/>
                </a:lnTo>
                <a:lnTo>
                  <a:pt x="661" y="15776"/>
                </a:lnTo>
                <a:lnTo>
                  <a:pt x="679" y="15754"/>
                </a:lnTo>
                <a:lnTo>
                  <a:pt x="694" y="15730"/>
                </a:lnTo>
                <a:lnTo>
                  <a:pt x="711" y="15706"/>
                </a:lnTo>
                <a:lnTo>
                  <a:pt x="726" y="15682"/>
                </a:lnTo>
                <a:lnTo>
                  <a:pt x="741" y="15657"/>
                </a:lnTo>
                <a:lnTo>
                  <a:pt x="755" y="15631"/>
                </a:lnTo>
                <a:lnTo>
                  <a:pt x="769" y="15605"/>
                </a:lnTo>
                <a:lnTo>
                  <a:pt x="783" y="15579"/>
                </a:lnTo>
                <a:lnTo>
                  <a:pt x="796" y="15553"/>
                </a:lnTo>
                <a:lnTo>
                  <a:pt x="809" y="15526"/>
                </a:lnTo>
                <a:lnTo>
                  <a:pt x="831" y="15474"/>
                </a:lnTo>
                <a:lnTo>
                  <a:pt x="852" y="15421"/>
                </a:lnTo>
                <a:lnTo>
                  <a:pt x="870" y="15371"/>
                </a:lnTo>
                <a:lnTo>
                  <a:pt x="886" y="15323"/>
                </a:lnTo>
                <a:lnTo>
                  <a:pt x="899" y="15276"/>
                </a:lnTo>
                <a:lnTo>
                  <a:pt x="910" y="15234"/>
                </a:lnTo>
                <a:lnTo>
                  <a:pt x="914" y="15214"/>
                </a:lnTo>
                <a:lnTo>
                  <a:pt x="918" y="15195"/>
                </a:lnTo>
                <a:lnTo>
                  <a:pt x="920" y="15178"/>
                </a:lnTo>
                <a:lnTo>
                  <a:pt x="922" y="15160"/>
                </a:lnTo>
                <a:lnTo>
                  <a:pt x="932" y="15159"/>
                </a:lnTo>
                <a:lnTo>
                  <a:pt x="959" y="15153"/>
                </a:lnTo>
                <a:lnTo>
                  <a:pt x="976" y="15148"/>
                </a:lnTo>
                <a:lnTo>
                  <a:pt x="997" y="15142"/>
                </a:lnTo>
                <a:lnTo>
                  <a:pt x="1020" y="15133"/>
                </a:lnTo>
                <a:lnTo>
                  <a:pt x="1042" y="15123"/>
                </a:lnTo>
                <a:lnTo>
                  <a:pt x="1054" y="15117"/>
                </a:lnTo>
                <a:lnTo>
                  <a:pt x="1065" y="15110"/>
                </a:lnTo>
                <a:lnTo>
                  <a:pt x="1077" y="15102"/>
                </a:lnTo>
                <a:lnTo>
                  <a:pt x="1089" y="15094"/>
                </a:lnTo>
                <a:lnTo>
                  <a:pt x="1100" y="15086"/>
                </a:lnTo>
                <a:lnTo>
                  <a:pt x="1110" y="15077"/>
                </a:lnTo>
                <a:lnTo>
                  <a:pt x="1121" y="15066"/>
                </a:lnTo>
                <a:lnTo>
                  <a:pt x="1131" y="15056"/>
                </a:lnTo>
                <a:lnTo>
                  <a:pt x="1140" y="15045"/>
                </a:lnTo>
                <a:lnTo>
                  <a:pt x="1150" y="15033"/>
                </a:lnTo>
                <a:lnTo>
                  <a:pt x="1158" y="15019"/>
                </a:lnTo>
                <a:lnTo>
                  <a:pt x="1165" y="15006"/>
                </a:lnTo>
                <a:lnTo>
                  <a:pt x="1171" y="14991"/>
                </a:lnTo>
                <a:lnTo>
                  <a:pt x="1176" y="14976"/>
                </a:lnTo>
                <a:lnTo>
                  <a:pt x="1180" y="14960"/>
                </a:lnTo>
                <a:lnTo>
                  <a:pt x="1185" y="14942"/>
                </a:lnTo>
                <a:lnTo>
                  <a:pt x="1184" y="14972"/>
                </a:lnTo>
                <a:lnTo>
                  <a:pt x="1185" y="15006"/>
                </a:lnTo>
                <a:lnTo>
                  <a:pt x="1186" y="15025"/>
                </a:lnTo>
                <a:lnTo>
                  <a:pt x="1188" y="15044"/>
                </a:lnTo>
                <a:lnTo>
                  <a:pt x="1191" y="15063"/>
                </a:lnTo>
                <a:lnTo>
                  <a:pt x="1194" y="15083"/>
                </a:lnTo>
                <a:lnTo>
                  <a:pt x="1199" y="15101"/>
                </a:lnTo>
                <a:lnTo>
                  <a:pt x="1205" y="15120"/>
                </a:lnTo>
                <a:lnTo>
                  <a:pt x="1212" y="15137"/>
                </a:lnTo>
                <a:lnTo>
                  <a:pt x="1222" y="15154"/>
                </a:lnTo>
                <a:lnTo>
                  <a:pt x="1227" y="15161"/>
                </a:lnTo>
                <a:lnTo>
                  <a:pt x="1232" y="15168"/>
                </a:lnTo>
                <a:lnTo>
                  <a:pt x="1238" y="15176"/>
                </a:lnTo>
                <a:lnTo>
                  <a:pt x="1244" y="15182"/>
                </a:lnTo>
                <a:lnTo>
                  <a:pt x="1251" y="15187"/>
                </a:lnTo>
                <a:lnTo>
                  <a:pt x="1259" y="15192"/>
                </a:lnTo>
                <a:lnTo>
                  <a:pt x="1266" y="15197"/>
                </a:lnTo>
                <a:lnTo>
                  <a:pt x="1274" y="15201"/>
                </a:lnTo>
                <a:lnTo>
                  <a:pt x="1258" y="15215"/>
                </a:lnTo>
                <a:lnTo>
                  <a:pt x="1214" y="15255"/>
                </a:lnTo>
                <a:lnTo>
                  <a:pt x="1187" y="15282"/>
                </a:lnTo>
                <a:lnTo>
                  <a:pt x="1156" y="15314"/>
                </a:lnTo>
                <a:lnTo>
                  <a:pt x="1139" y="15333"/>
                </a:lnTo>
                <a:lnTo>
                  <a:pt x="1123" y="15351"/>
                </a:lnTo>
                <a:lnTo>
                  <a:pt x="1106" y="15372"/>
                </a:lnTo>
                <a:lnTo>
                  <a:pt x="1090" y="15393"/>
                </a:lnTo>
                <a:lnTo>
                  <a:pt x="1074" y="15414"/>
                </a:lnTo>
                <a:lnTo>
                  <a:pt x="1059" y="15437"/>
                </a:lnTo>
                <a:lnTo>
                  <a:pt x="1043" y="15459"/>
                </a:lnTo>
                <a:lnTo>
                  <a:pt x="1029" y="15483"/>
                </a:lnTo>
                <a:lnTo>
                  <a:pt x="1017" y="15508"/>
                </a:lnTo>
                <a:lnTo>
                  <a:pt x="1004" y="15532"/>
                </a:lnTo>
                <a:lnTo>
                  <a:pt x="993" y="15558"/>
                </a:lnTo>
                <a:lnTo>
                  <a:pt x="984" y="15584"/>
                </a:lnTo>
                <a:lnTo>
                  <a:pt x="975" y="15610"/>
                </a:lnTo>
                <a:lnTo>
                  <a:pt x="969" y="15635"/>
                </a:lnTo>
                <a:lnTo>
                  <a:pt x="965" y="15662"/>
                </a:lnTo>
                <a:lnTo>
                  <a:pt x="963" y="15689"/>
                </a:lnTo>
                <a:lnTo>
                  <a:pt x="963" y="15715"/>
                </a:lnTo>
                <a:lnTo>
                  <a:pt x="965" y="15742"/>
                </a:lnTo>
                <a:lnTo>
                  <a:pt x="970" y="15769"/>
                </a:lnTo>
                <a:lnTo>
                  <a:pt x="977" y="15796"/>
                </a:lnTo>
                <a:lnTo>
                  <a:pt x="988" y="15823"/>
                </a:lnTo>
                <a:lnTo>
                  <a:pt x="999" y="15852"/>
                </a:lnTo>
                <a:lnTo>
                  <a:pt x="1011" y="15883"/>
                </a:lnTo>
                <a:lnTo>
                  <a:pt x="1025" y="15914"/>
                </a:lnTo>
                <a:lnTo>
                  <a:pt x="1039" y="15947"/>
                </a:lnTo>
                <a:lnTo>
                  <a:pt x="1056" y="15981"/>
                </a:lnTo>
                <a:lnTo>
                  <a:pt x="1072" y="16015"/>
                </a:lnTo>
                <a:lnTo>
                  <a:pt x="1091" y="16049"/>
                </a:lnTo>
                <a:lnTo>
                  <a:pt x="1110" y="16084"/>
                </a:lnTo>
                <a:lnTo>
                  <a:pt x="1130" y="16118"/>
                </a:lnTo>
                <a:lnTo>
                  <a:pt x="1151" y="16152"/>
                </a:lnTo>
                <a:lnTo>
                  <a:pt x="1172" y="16184"/>
                </a:lnTo>
                <a:lnTo>
                  <a:pt x="1195" y="16217"/>
                </a:lnTo>
                <a:lnTo>
                  <a:pt x="1217" y="16248"/>
                </a:lnTo>
                <a:lnTo>
                  <a:pt x="1241" y="16278"/>
                </a:lnTo>
                <a:lnTo>
                  <a:pt x="1265" y="16307"/>
                </a:lnTo>
                <a:lnTo>
                  <a:pt x="1290" y="16334"/>
                </a:lnTo>
                <a:lnTo>
                  <a:pt x="1314" y="16358"/>
                </a:lnTo>
                <a:lnTo>
                  <a:pt x="1339" y="16381"/>
                </a:lnTo>
                <a:lnTo>
                  <a:pt x="1365" y="16400"/>
                </a:lnTo>
                <a:lnTo>
                  <a:pt x="1391" y="16418"/>
                </a:lnTo>
                <a:lnTo>
                  <a:pt x="1416" y="16432"/>
                </a:lnTo>
                <a:lnTo>
                  <a:pt x="1442" y="16444"/>
                </a:lnTo>
                <a:lnTo>
                  <a:pt x="1468" y="16451"/>
                </a:lnTo>
                <a:lnTo>
                  <a:pt x="1494" y="16455"/>
                </a:lnTo>
                <a:lnTo>
                  <a:pt x="1519" y="16456"/>
                </a:lnTo>
                <a:lnTo>
                  <a:pt x="1544" y="16452"/>
                </a:lnTo>
                <a:lnTo>
                  <a:pt x="1570" y="16444"/>
                </a:lnTo>
                <a:lnTo>
                  <a:pt x="1594" y="16431"/>
                </a:lnTo>
                <a:lnTo>
                  <a:pt x="1619" y="16414"/>
                </a:lnTo>
                <a:lnTo>
                  <a:pt x="1643" y="16391"/>
                </a:lnTo>
                <a:lnTo>
                  <a:pt x="1667" y="16363"/>
                </a:lnTo>
                <a:lnTo>
                  <a:pt x="1689" y="16333"/>
                </a:lnTo>
                <a:lnTo>
                  <a:pt x="1710" y="16301"/>
                </a:lnTo>
                <a:lnTo>
                  <a:pt x="1729" y="16267"/>
                </a:lnTo>
                <a:lnTo>
                  <a:pt x="1747" y="16232"/>
                </a:lnTo>
                <a:lnTo>
                  <a:pt x="1763" y="16196"/>
                </a:lnTo>
                <a:lnTo>
                  <a:pt x="1779" y="16159"/>
                </a:lnTo>
                <a:lnTo>
                  <a:pt x="1792" y="16121"/>
                </a:lnTo>
                <a:lnTo>
                  <a:pt x="1805" y="16083"/>
                </a:lnTo>
                <a:lnTo>
                  <a:pt x="1816" y="16045"/>
                </a:lnTo>
                <a:lnTo>
                  <a:pt x="1826" y="16006"/>
                </a:lnTo>
                <a:lnTo>
                  <a:pt x="1836" y="15967"/>
                </a:lnTo>
                <a:lnTo>
                  <a:pt x="1843" y="15928"/>
                </a:lnTo>
                <a:lnTo>
                  <a:pt x="1850" y="15890"/>
                </a:lnTo>
                <a:lnTo>
                  <a:pt x="1856" y="15852"/>
                </a:lnTo>
                <a:lnTo>
                  <a:pt x="1861" y="15815"/>
                </a:lnTo>
                <a:lnTo>
                  <a:pt x="1866" y="15779"/>
                </a:lnTo>
                <a:lnTo>
                  <a:pt x="1870" y="15743"/>
                </a:lnTo>
                <a:lnTo>
                  <a:pt x="1873" y="15709"/>
                </a:lnTo>
                <a:lnTo>
                  <a:pt x="1876" y="15676"/>
                </a:lnTo>
                <a:lnTo>
                  <a:pt x="1878" y="15645"/>
                </a:lnTo>
                <a:lnTo>
                  <a:pt x="1880" y="15587"/>
                </a:lnTo>
                <a:lnTo>
                  <a:pt x="1881" y="15535"/>
                </a:lnTo>
                <a:lnTo>
                  <a:pt x="1881" y="15494"/>
                </a:lnTo>
                <a:lnTo>
                  <a:pt x="1880" y="15463"/>
                </a:lnTo>
                <a:lnTo>
                  <a:pt x="1879" y="15443"/>
                </a:lnTo>
                <a:lnTo>
                  <a:pt x="1879" y="15437"/>
                </a:lnTo>
                <a:lnTo>
                  <a:pt x="1882" y="15436"/>
                </a:lnTo>
                <a:lnTo>
                  <a:pt x="1891" y="15433"/>
                </a:lnTo>
                <a:lnTo>
                  <a:pt x="1905" y="15426"/>
                </a:lnTo>
                <a:lnTo>
                  <a:pt x="1921" y="15415"/>
                </a:lnTo>
                <a:lnTo>
                  <a:pt x="1930" y="15408"/>
                </a:lnTo>
                <a:lnTo>
                  <a:pt x="1941" y="15400"/>
                </a:lnTo>
                <a:lnTo>
                  <a:pt x="1952" y="15389"/>
                </a:lnTo>
                <a:lnTo>
                  <a:pt x="1962" y="15378"/>
                </a:lnTo>
                <a:lnTo>
                  <a:pt x="1974" y="15365"/>
                </a:lnTo>
                <a:lnTo>
                  <a:pt x="1985" y="15349"/>
                </a:lnTo>
                <a:lnTo>
                  <a:pt x="1996" y="15332"/>
                </a:lnTo>
                <a:lnTo>
                  <a:pt x="2006" y="15312"/>
                </a:lnTo>
                <a:lnTo>
                  <a:pt x="2018" y="15291"/>
                </a:lnTo>
                <a:lnTo>
                  <a:pt x="2028" y="15267"/>
                </a:lnTo>
                <a:lnTo>
                  <a:pt x="2037" y="15240"/>
                </a:lnTo>
                <a:lnTo>
                  <a:pt x="2047" y="15212"/>
                </a:lnTo>
                <a:lnTo>
                  <a:pt x="2055" y="15180"/>
                </a:lnTo>
                <a:lnTo>
                  <a:pt x="2062" y="15146"/>
                </a:lnTo>
                <a:lnTo>
                  <a:pt x="2068" y="15109"/>
                </a:lnTo>
                <a:lnTo>
                  <a:pt x="2073" y="15068"/>
                </a:lnTo>
                <a:lnTo>
                  <a:pt x="2078" y="15024"/>
                </a:lnTo>
                <a:lnTo>
                  <a:pt x="2081" y="14978"/>
                </a:lnTo>
                <a:lnTo>
                  <a:pt x="2082" y="14928"/>
                </a:lnTo>
                <a:lnTo>
                  <a:pt x="2082" y="14874"/>
                </a:lnTo>
                <a:lnTo>
                  <a:pt x="2079" y="14817"/>
                </a:lnTo>
                <a:lnTo>
                  <a:pt x="2076" y="14756"/>
                </a:lnTo>
                <a:lnTo>
                  <a:pt x="2069" y="14691"/>
                </a:lnTo>
                <a:lnTo>
                  <a:pt x="2061" y="14622"/>
                </a:lnTo>
                <a:lnTo>
                  <a:pt x="2053" y="14552"/>
                </a:lnTo>
                <a:lnTo>
                  <a:pt x="2046" y="14485"/>
                </a:lnTo>
                <a:lnTo>
                  <a:pt x="2039" y="14420"/>
                </a:lnTo>
                <a:lnTo>
                  <a:pt x="2034" y="14355"/>
                </a:lnTo>
                <a:lnTo>
                  <a:pt x="2031" y="14293"/>
                </a:lnTo>
                <a:lnTo>
                  <a:pt x="2029" y="14233"/>
                </a:lnTo>
                <a:lnTo>
                  <a:pt x="2028" y="14176"/>
                </a:lnTo>
                <a:lnTo>
                  <a:pt x="2027" y="14119"/>
                </a:lnTo>
                <a:lnTo>
                  <a:pt x="2028" y="14066"/>
                </a:lnTo>
                <a:lnTo>
                  <a:pt x="2030" y="14013"/>
                </a:lnTo>
                <a:lnTo>
                  <a:pt x="2032" y="13964"/>
                </a:lnTo>
                <a:lnTo>
                  <a:pt x="2036" y="13916"/>
                </a:lnTo>
                <a:lnTo>
                  <a:pt x="2040" y="13870"/>
                </a:lnTo>
                <a:lnTo>
                  <a:pt x="2046" y="13826"/>
                </a:lnTo>
                <a:lnTo>
                  <a:pt x="2051" y="13785"/>
                </a:lnTo>
                <a:lnTo>
                  <a:pt x="2057" y="13746"/>
                </a:lnTo>
                <a:lnTo>
                  <a:pt x="2064" y="13708"/>
                </a:lnTo>
                <a:lnTo>
                  <a:pt x="2071" y="13673"/>
                </a:lnTo>
                <a:lnTo>
                  <a:pt x="2079" y="13640"/>
                </a:lnTo>
                <a:lnTo>
                  <a:pt x="2087" y="13608"/>
                </a:lnTo>
                <a:lnTo>
                  <a:pt x="2096" y="13579"/>
                </a:lnTo>
                <a:lnTo>
                  <a:pt x="2104" y="13553"/>
                </a:lnTo>
                <a:lnTo>
                  <a:pt x="2114" y="13528"/>
                </a:lnTo>
                <a:lnTo>
                  <a:pt x="2123" y="13506"/>
                </a:lnTo>
                <a:lnTo>
                  <a:pt x="2132" y="13486"/>
                </a:lnTo>
                <a:lnTo>
                  <a:pt x="2142" y="13467"/>
                </a:lnTo>
                <a:lnTo>
                  <a:pt x="2152" y="13452"/>
                </a:lnTo>
                <a:lnTo>
                  <a:pt x="2162" y="13438"/>
                </a:lnTo>
                <a:lnTo>
                  <a:pt x="2171" y="13427"/>
                </a:lnTo>
                <a:lnTo>
                  <a:pt x="2181" y="13418"/>
                </a:lnTo>
                <a:lnTo>
                  <a:pt x="2191" y="13411"/>
                </a:lnTo>
                <a:lnTo>
                  <a:pt x="2199" y="13406"/>
                </a:lnTo>
                <a:lnTo>
                  <a:pt x="2211" y="13403"/>
                </a:lnTo>
                <a:lnTo>
                  <a:pt x="2230" y="13402"/>
                </a:lnTo>
                <a:lnTo>
                  <a:pt x="2253" y="13402"/>
                </a:lnTo>
                <a:lnTo>
                  <a:pt x="2282" y="13402"/>
                </a:lnTo>
                <a:lnTo>
                  <a:pt x="2353" y="13406"/>
                </a:lnTo>
                <a:lnTo>
                  <a:pt x="2441" y="13411"/>
                </a:lnTo>
                <a:lnTo>
                  <a:pt x="2543" y="13416"/>
                </a:lnTo>
                <a:lnTo>
                  <a:pt x="2657" y="13420"/>
                </a:lnTo>
                <a:lnTo>
                  <a:pt x="2718" y="13421"/>
                </a:lnTo>
                <a:lnTo>
                  <a:pt x="2781" y="13421"/>
                </a:lnTo>
                <a:lnTo>
                  <a:pt x="2846" y="13420"/>
                </a:lnTo>
                <a:lnTo>
                  <a:pt x="2912" y="13417"/>
                </a:lnTo>
                <a:lnTo>
                  <a:pt x="2978" y="13414"/>
                </a:lnTo>
                <a:lnTo>
                  <a:pt x="3046" y="13408"/>
                </a:lnTo>
                <a:lnTo>
                  <a:pt x="3114" y="13400"/>
                </a:lnTo>
                <a:lnTo>
                  <a:pt x="3182" y="13391"/>
                </a:lnTo>
                <a:lnTo>
                  <a:pt x="3249" y="13380"/>
                </a:lnTo>
                <a:lnTo>
                  <a:pt x="3316" y="13366"/>
                </a:lnTo>
                <a:lnTo>
                  <a:pt x="3382" y="13350"/>
                </a:lnTo>
                <a:lnTo>
                  <a:pt x="3446" y="13331"/>
                </a:lnTo>
                <a:lnTo>
                  <a:pt x="3510" y="13309"/>
                </a:lnTo>
                <a:lnTo>
                  <a:pt x="3572" y="13284"/>
                </a:lnTo>
                <a:lnTo>
                  <a:pt x="3631" y="13256"/>
                </a:lnTo>
                <a:lnTo>
                  <a:pt x="3689" y="13224"/>
                </a:lnTo>
                <a:lnTo>
                  <a:pt x="3742" y="13189"/>
                </a:lnTo>
                <a:lnTo>
                  <a:pt x="3793" y="13150"/>
                </a:lnTo>
                <a:lnTo>
                  <a:pt x="3841" y="13107"/>
                </a:lnTo>
                <a:lnTo>
                  <a:pt x="3884" y="13060"/>
                </a:lnTo>
                <a:lnTo>
                  <a:pt x="3968" y="12960"/>
                </a:lnTo>
                <a:lnTo>
                  <a:pt x="4050" y="12857"/>
                </a:lnTo>
                <a:lnTo>
                  <a:pt x="4091" y="12806"/>
                </a:lnTo>
                <a:lnTo>
                  <a:pt x="4131" y="12753"/>
                </a:lnTo>
                <a:lnTo>
                  <a:pt x="4172" y="12701"/>
                </a:lnTo>
                <a:lnTo>
                  <a:pt x="4211" y="12648"/>
                </a:lnTo>
                <a:lnTo>
                  <a:pt x="4250" y="12595"/>
                </a:lnTo>
                <a:lnTo>
                  <a:pt x="4289" y="12543"/>
                </a:lnTo>
                <a:lnTo>
                  <a:pt x="4327" y="12489"/>
                </a:lnTo>
                <a:lnTo>
                  <a:pt x="4364" y="12436"/>
                </a:lnTo>
                <a:lnTo>
                  <a:pt x="4400" y="12383"/>
                </a:lnTo>
                <a:lnTo>
                  <a:pt x="4435" y="12330"/>
                </a:lnTo>
                <a:lnTo>
                  <a:pt x="4470" y="12277"/>
                </a:lnTo>
                <a:lnTo>
                  <a:pt x="4504" y="12225"/>
                </a:lnTo>
                <a:lnTo>
                  <a:pt x="4536" y="12172"/>
                </a:lnTo>
                <a:lnTo>
                  <a:pt x="4568" y="12120"/>
                </a:lnTo>
                <a:lnTo>
                  <a:pt x="4598" y="12068"/>
                </a:lnTo>
                <a:lnTo>
                  <a:pt x="4628" y="12018"/>
                </a:lnTo>
                <a:lnTo>
                  <a:pt x="4656" y="11968"/>
                </a:lnTo>
                <a:lnTo>
                  <a:pt x="4683" y="11917"/>
                </a:lnTo>
                <a:lnTo>
                  <a:pt x="4707" y="11868"/>
                </a:lnTo>
                <a:lnTo>
                  <a:pt x="4731" y="11820"/>
                </a:lnTo>
                <a:lnTo>
                  <a:pt x="4753" y="11772"/>
                </a:lnTo>
                <a:lnTo>
                  <a:pt x="4773" y="11725"/>
                </a:lnTo>
                <a:lnTo>
                  <a:pt x="4793" y="11679"/>
                </a:lnTo>
                <a:lnTo>
                  <a:pt x="4809" y="11634"/>
                </a:lnTo>
                <a:lnTo>
                  <a:pt x="4825" y="11590"/>
                </a:lnTo>
                <a:lnTo>
                  <a:pt x="4838" y="11547"/>
                </a:lnTo>
                <a:lnTo>
                  <a:pt x="4850" y="11506"/>
                </a:lnTo>
                <a:lnTo>
                  <a:pt x="4860" y="11465"/>
                </a:lnTo>
                <a:lnTo>
                  <a:pt x="4890" y="11465"/>
                </a:lnTo>
                <a:lnTo>
                  <a:pt x="4976" y="11461"/>
                </a:lnTo>
                <a:lnTo>
                  <a:pt x="5038" y="11457"/>
                </a:lnTo>
                <a:lnTo>
                  <a:pt x="5112" y="11453"/>
                </a:lnTo>
                <a:lnTo>
                  <a:pt x="5198" y="11448"/>
                </a:lnTo>
                <a:lnTo>
                  <a:pt x="5293" y="11441"/>
                </a:lnTo>
                <a:lnTo>
                  <a:pt x="5398" y="11433"/>
                </a:lnTo>
                <a:lnTo>
                  <a:pt x="5513" y="11424"/>
                </a:lnTo>
                <a:lnTo>
                  <a:pt x="5635" y="11412"/>
                </a:lnTo>
                <a:lnTo>
                  <a:pt x="5765" y="11398"/>
                </a:lnTo>
                <a:lnTo>
                  <a:pt x="5901" y="11382"/>
                </a:lnTo>
                <a:lnTo>
                  <a:pt x="6044" y="11365"/>
                </a:lnTo>
                <a:lnTo>
                  <a:pt x="6191" y="11344"/>
                </a:lnTo>
                <a:lnTo>
                  <a:pt x="6344" y="11322"/>
                </a:lnTo>
                <a:lnTo>
                  <a:pt x="6499" y="11296"/>
                </a:lnTo>
                <a:lnTo>
                  <a:pt x="6659" y="11268"/>
                </a:lnTo>
                <a:lnTo>
                  <a:pt x="6821" y="11236"/>
                </a:lnTo>
                <a:lnTo>
                  <a:pt x="6984" y="11202"/>
                </a:lnTo>
                <a:lnTo>
                  <a:pt x="7147" y="11164"/>
                </a:lnTo>
                <a:lnTo>
                  <a:pt x="7311" y="11124"/>
                </a:lnTo>
                <a:lnTo>
                  <a:pt x="7475" y="11079"/>
                </a:lnTo>
                <a:lnTo>
                  <a:pt x="7637" y="11032"/>
                </a:lnTo>
                <a:lnTo>
                  <a:pt x="7797" y="10979"/>
                </a:lnTo>
                <a:lnTo>
                  <a:pt x="7954" y="10924"/>
                </a:lnTo>
                <a:lnTo>
                  <a:pt x="8107" y="10863"/>
                </a:lnTo>
                <a:lnTo>
                  <a:pt x="8257" y="10799"/>
                </a:lnTo>
                <a:lnTo>
                  <a:pt x="8402" y="10730"/>
                </a:lnTo>
                <a:lnTo>
                  <a:pt x="8540" y="10657"/>
                </a:lnTo>
                <a:lnTo>
                  <a:pt x="8673" y="10580"/>
                </a:lnTo>
                <a:lnTo>
                  <a:pt x="8797" y="10497"/>
                </a:lnTo>
                <a:lnTo>
                  <a:pt x="8815" y="10508"/>
                </a:lnTo>
                <a:lnTo>
                  <a:pt x="8861" y="10538"/>
                </a:lnTo>
                <a:lnTo>
                  <a:pt x="8892" y="10561"/>
                </a:lnTo>
                <a:lnTo>
                  <a:pt x="8927" y="10586"/>
                </a:lnTo>
                <a:lnTo>
                  <a:pt x="8965" y="10615"/>
                </a:lnTo>
                <a:lnTo>
                  <a:pt x="9005" y="10648"/>
                </a:lnTo>
                <a:lnTo>
                  <a:pt x="9024" y="10666"/>
                </a:lnTo>
                <a:lnTo>
                  <a:pt x="9045" y="10683"/>
                </a:lnTo>
                <a:lnTo>
                  <a:pt x="9064" y="10703"/>
                </a:lnTo>
                <a:lnTo>
                  <a:pt x="9084" y="10721"/>
                </a:lnTo>
                <a:lnTo>
                  <a:pt x="9102" y="10742"/>
                </a:lnTo>
                <a:lnTo>
                  <a:pt x="9121" y="10762"/>
                </a:lnTo>
                <a:lnTo>
                  <a:pt x="9138" y="10783"/>
                </a:lnTo>
                <a:lnTo>
                  <a:pt x="9156" y="10804"/>
                </a:lnTo>
                <a:lnTo>
                  <a:pt x="9171" y="10826"/>
                </a:lnTo>
                <a:lnTo>
                  <a:pt x="9186" y="10849"/>
                </a:lnTo>
                <a:lnTo>
                  <a:pt x="9199" y="10870"/>
                </a:lnTo>
                <a:lnTo>
                  <a:pt x="9212" y="10893"/>
                </a:lnTo>
                <a:lnTo>
                  <a:pt x="9222" y="10916"/>
                </a:lnTo>
                <a:lnTo>
                  <a:pt x="9230" y="10939"/>
                </a:lnTo>
                <a:lnTo>
                  <a:pt x="9237" y="10963"/>
                </a:lnTo>
                <a:lnTo>
                  <a:pt x="9241" y="10985"/>
                </a:lnTo>
                <a:lnTo>
                  <a:pt x="9244" y="11010"/>
                </a:lnTo>
                <a:lnTo>
                  <a:pt x="9246" y="11036"/>
                </a:lnTo>
                <a:lnTo>
                  <a:pt x="9244" y="11063"/>
                </a:lnTo>
                <a:lnTo>
                  <a:pt x="9241" y="11090"/>
                </a:lnTo>
                <a:lnTo>
                  <a:pt x="9237" y="11120"/>
                </a:lnTo>
                <a:lnTo>
                  <a:pt x="9231" y="11150"/>
                </a:lnTo>
                <a:lnTo>
                  <a:pt x="9224" y="11182"/>
                </a:lnTo>
                <a:lnTo>
                  <a:pt x="9215" y="11214"/>
                </a:lnTo>
                <a:lnTo>
                  <a:pt x="9204" y="11247"/>
                </a:lnTo>
                <a:lnTo>
                  <a:pt x="9193" y="11280"/>
                </a:lnTo>
                <a:lnTo>
                  <a:pt x="9181" y="11314"/>
                </a:lnTo>
                <a:lnTo>
                  <a:pt x="9167" y="11348"/>
                </a:lnTo>
                <a:lnTo>
                  <a:pt x="9153" y="11382"/>
                </a:lnTo>
                <a:lnTo>
                  <a:pt x="9137" y="11417"/>
                </a:lnTo>
                <a:lnTo>
                  <a:pt x="9122" y="11452"/>
                </a:lnTo>
                <a:lnTo>
                  <a:pt x="9105" y="11487"/>
                </a:lnTo>
                <a:lnTo>
                  <a:pt x="9070" y="11556"/>
                </a:lnTo>
                <a:lnTo>
                  <a:pt x="9034" y="11624"/>
                </a:lnTo>
                <a:lnTo>
                  <a:pt x="8997" y="11690"/>
                </a:lnTo>
                <a:lnTo>
                  <a:pt x="8960" y="11752"/>
                </a:lnTo>
                <a:lnTo>
                  <a:pt x="8924" y="11810"/>
                </a:lnTo>
                <a:lnTo>
                  <a:pt x="8889" y="11864"/>
                </a:lnTo>
                <a:lnTo>
                  <a:pt x="8856" y="11912"/>
                </a:lnTo>
                <a:lnTo>
                  <a:pt x="8827" y="11953"/>
                </a:lnTo>
                <a:lnTo>
                  <a:pt x="8813" y="11973"/>
                </a:lnTo>
                <a:lnTo>
                  <a:pt x="8801" y="11991"/>
                </a:lnTo>
                <a:lnTo>
                  <a:pt x="8789" y="12010"/>
                </a:lnTo>
                <a:lnTo>
                  <a:pt x="8778" y="12027"/>
                </a:lnTo>
                <a:lnTo>
                  <a:pt x="8769" y="12045"/>
                </a:lnTo>
                <a:lnTo>
                  <a:pt x="8759" y="12062"/>
                </a:lnTo>
                <a:lnTo>
                  <a:pt x="8751" y="12080"/>
                </a:lnTo>
                <a:lnTo>
                  <a:pt x="8743" y="12096"/>
                </a:lnTo>
                <a:lnTo>
                  <a:pt x="8731" y="12128"/>
                </a:lnTo>
                <a:lnTo>
                  <a:pt x="8720" y="12158"/>
                </a:lnTo>
                <a:lnTo>
                  <a:pt x="8711" y="12186"/>
                </a:lnTo>
                <a:lnTo>
                  <a:pt x="8705" y="12211"/>
                </a:lnTo>
                <a:lnTo>
                  <a:pt x="8701" y="12235"/>
                </a:lnTo>
                <a:lnTo>
                  <a:pt x="8698" y="12256"/>
                </a:lnTo>
                <a:lnTo>
                  <a:pt x="8695" y="12274"/>
                </a:lnTo>
                <a:lnTo>
                  <a:pt x="8695" y="12290"/>
                </a:lnTo>
                <a:lnTo>
                  <a:pt x="8695" y="12310"/>
                </a:lnTo>
                <a:lnTo>
                  <a:pt x="8695" y="12317"/>
                </a:lnTo>
                <a:lnTo>
                  <a:pt x="8682" y="12328"/>
                </a:lnTo>
                <a:lnTo>
                  <a:pt x="8647" y="12356"/>
                </a:lnTo>
                <a:lnTo>
                  <a:pt x="8623" y="12377"/>
                </a:lnTo>
                <a:lnTo>
                  <a:pt x="8598" y="12401"/>
                </a:lnTo>
                <a:lnTo>
                  <a:pt x="8571" y="12427"/>
                </a:lnTo>
                <a:lnTo>
                  <a:pt x="8543" y="12457"/>
                </a:lnTo>
                <a:lnTo>
                  <a:pt x="8530" y="12472"/>
                </a:lnTo>
                <a:lnTo>
                  <a:pt x="8516" y="12488"/>
                </a:lnTo>
                <a:lnTo>
                  <a:pt x="8504" y="12505"/>
                </a:lnTo>
                <a:lnTo>
                  <a:pt x="8492" y="12521"/>
                </a:lnTo>
                <a:lnTo>
                  <a:pt x="8480" y="12537"/>
                </a:lnTo>
                <a:lnTo>
                  <a:pt x="8469" y="12555"/>
                </a:lnTo>
                <a:lnTo>
                  <a:pt x="8460" y="12571"/>
                </a:lnTo>
                <a:lnTo>
                  <a:pt x="8450" y="12589"/>
                </a:lnTo>
                <a:lnTo>
                  <a:pt x="8443" y="12606"/>
                </a:lnTo>
                <a:lnTo>
                  <a:pt x="8437" y="12624"/>
                </a:lnTo>
                <a:lnTo>
                  <a:pt x="8432" y="12641"/>
                </a:lnTo>
                <a:lnTo>
                  <a:pt x="8429" y="12659"/>
                </a:lnTo>
                <a:lnTo>
                  <a:pt x="8427" y="12676"/>
                </a:lnTo>
                <a:lnTo>
                  <a:pt x="8428" y="12694"/>
                </a:lnTo>
                <a:lnTo>
                  <a:pt x="8430" y="12710"/>
                </a:lnTo>
                <a:lnTo>
                  <a:pt x="8434" y="12727"/>
                </a:lnTo>
                <a:lnTo>
                  <a:pt x="8445" y="12765"/>
                </a:lnTo>
                <a:lnTo>
                  <a:pt x="8459" y="12812"/>
                </a:lnTo>
                <a:lnTo>
                  <a:pt x="8474" y="12866"/>
                </a:lnTo>
                <a:lnTo>
                  <a:pt x="8492" y="12925"/>
                </a:lnTo>
                <a:lnTo>
                  <a:pt x="8511" y="12987"/>
                </a:lnTo>
                <a:lnTo>
                  <a:pt x="8533" y="13051"/>
                </a:lnTo>
                <a:lnTo>
                  <a:pt x="8545" y="13083"/>
                </a:lnTo>
                <a:lnTo>
                  <a:pt x="8557" y="13113"/>
                </a:lnTo>
                <a:lnTo>
                  <a:pt x="8571" y="13143"/>
                </a:lnTo>
                <a:lnTo>
                  <a:pt x="8584" y="13172"/>
                </a:lnTo>
                <a:lnTo>
                  <a:pt x="8599" y="13200"/>
                </a:lnTo>
                <a:lnTo>
                  <a:pt x="8614" y="13227"/>
                </a:lnTo>
                <a:lnTo>
                  <a:pt x="8631" y="13250"/>
                </a:lnTo>
                <a:lnTo>
                  <a:pt x="8647" y="13273"/>
                </a:lnTo>
                <a:lnTo>
                  <a:pt x="8665" y="13293"/>
                </a:lnTo>
                <a:lnTo>
                  <a:pt x="8682" y="13311"/>
                </a:lnTo>
                <a:lnTo>
                  <a:pt x="8702" y="13325"/>
                </a:lnTo>
                <a:lnTo>
                  <a:pt x="8721" y="13338"/>
                </a:lnTo>
                <a:lnTo>
                  <a:pt x="8742" y="13346"/>
                </a:lnTo>
                <a:lnTo>
                  <a:pt x="8762" y="13350"/>
                </a:lnTo>
                <a:lnTo>
                  <a:pt x="8785" y="13351"/>
                </a:lnTo>
                <a:lnTo>
                  <a:pt x="8808" y="13348"/>
                </a:lnTo>
                <a:lnTo>
                  <a:pt x="8831" y="13341"/>
                </a:lnTo>
                <a:lnTo>
                  <a:pt x="8856" y="13329"/>
                </a:lnTo>
                <a:lnTo>
                  <a:pt x="8882" y="13312"/>
                </a:lnTo>
                <a:lnTo>
                  <a:pt x="8909" y="13290"/>
                </a:lnTo>
                <a:lnTo>
                  <a:pt x="8935" y="13266"/>
                </a:lnTo>
                <a:lnTo>
                  <a:pt x="8960" y="13240"/>
                </a:lnTo>
                <a:lnTo>
                  <a:pt x="8984" y="13213"/>
                </a:lnTo>
                <a:lnTo>
                  <a:pt x="9007" y="13186"/>
                </a:lnTo>
                <a:lnTo>
                  <a:pt x="9028" y="13159"/>
                </a:lnTo>
                <a:lnTo>
                  <a:pt x="9049" y="13131"/>
                </a:lnTo>
                <a:lnTo>
                  <a:pt x="9068" y="13103"/>
                </a:lnTo>
                <a:lnTo>
                  <a:pt x="9087" y="13075"/>
                </a:lnTo>
                <a:lnTo>
                  <a:pt x="9103" y="13047"/>
                </a:lnTo>
                <a:lnTo>
                  <a:pt x="9120" y="13019"/>
                </a:lnTo>
                <a:lnTo>
                  <a:pt x="9135" y="12991"/>
                </a:lnTo>
                <a:lnTo>
                  <a:pt x="9150" y="12963"/>
                </a:lnTo>
                <a:lnTo>
                  <a:pt x="9162" y="12935"/>
                </a:lnTo>
                <a:lnTo>
                  <a:pt x="9174" y="12909"/>
                </a:lnTo>
                <a:lnTo>
                  <a:pt x="9187" y="12882"/>
                </a:lnTo>
                <a:lnTo>
                  <a:pt x="9197" y="12856"/>
                </a:lnTo>
                <a:lnTo>
                  <a:pt x="9216" y="12808"/>
                </a:lnTo>
                <a:lnTo>
                  <a:pt x="9231" y="12763"/>
                </a:lnTo>
                <a:lnTo>
                  <a:pt x="9243" y="12723"/>
                </a:lnTo>
                <a:lnTo>
                  <a:pt x="9254" y="12688"/>
                </a:lnTo>
                <a:lnTo>
                  <a:pt x="9266" y="12638"/>
                </a:lnTo>
                <a:lnTo>
                  <a:pt x="9269" y="12620"/>
                </a:lnTo>
                <a:lnTo>
                  <a:pt x="9277" y="12616"/>
                </a:lnTo>
                <a:lnTo>
                  <a:pt x="9298" y="12603"/>
                </a:lnTo>
                <a:lnTo>
                  <a:pt x="9311" y="12593"/>
                </a:lnTo>
                <a:lnTo>
                  <a:pt x="9328" y="12581"/>
                </a:lnTo>
                <a:lnTo>
                  <a:pt x="9344" y="12565"/>
                </a:lnTo>
                <a:lnTo>
                  <a:pt x="9362" y="12548"/>
                </a:lnTo>
                <a:lnTo>
                  <a:pt x="9371" y="12537"/>
                </a:lnTo>
                <a:lnTo>
                  <a:pt x="9379" y="12527"/>
                </a:lnTo>
                <a:lnTo>
                  <a:pt x="9389" y="12515"/>
                </a:lnTo>
                <a:lnTo>
                  <a:pt x="9397" y="12502"/>
                </a:lnTo>
                <a:lnTo>
                  <a:pt x="9405" y="12489"/>
                </a:lnTo>
                <a:lnTo>
                  <a:pt x="9413" y="12476"/>
                </a:lnTo>
                <a:lnTo>
                  <a:pt x="9422" y="12460"/>
                </a:lnTo>
                <a:lnTo>
                  <a:pt x="9429" y="12445"/>
                </a:lnTo>
                <a:lnTo>
                  <a:pt x="9436" y="12428"/>
                </a:lnTo>
                <a:lnTo>
                  <a:pt x="9443" y="12411"/>
                </a:lnTo>
                <a:lnTo>
                  <a:pt x="9448" y="12392"/>
                </a:lnTo>
                <a:lnTo>
                  <a:pt x="9455" y="12373"/>
                </a:lnTo>
                <a:lnTo>
                  <a:pt x="9459" y="12352"/>
                </a:lnTo>
                <a:lnTo>
                  <a:pt x="9463" y="12332"/>
                </a:lnTo>
                <a:lnTo>
                  <a:pt x="9466" y="12309"/>
                </a:lnTo>
                <a:lnTo>
                  <a:pt x="9468" y="12286"/>
                </a:lnTo>
                <a:lnTo>
                  <a:pt x="9473" y="12234"/>
                </a:lnTo>
                <a:lnTo>
                  <a:pt x="9479" y="12172"/>
                </a:lnTo>
                <a:lnTo>
                  <a:pt x="9490" y="12102"/>
                </a:lnTo>
                <a:lnTo>
                  <a:pt x="9501" y="12026"/>
                </a:lnTo>
                <a:lnTo>
                  <a:pt x="9515" y="11944"/>
                </a:lnTo>
                <a:lnTo>
                  <a:pt x="9533" y="11859"/>
                </a:lnTo>
                <a:lnTo>
                  <a:pt x="9551" y="11770"/>
                </a:lnTo>
                <a:lnTo>
                  <a:pt x="9573" y="11681"/>
                </a:lnTo>
                <a:lnTo>
                  <a:pt x="9584" y="11635"/>
                </a:lnTo>
                <a:lnTo>
                  <a:pt x="9597" y="11591"/>
                </a:lnTo>
                <a:lnTo>
                  <a:pt x="9609" y="11547"/>
                </a:lnTo>
                <a:lnTo>
                  <a:pt x="9623" y="11503"/>
                </a:lnTo>
                <a:lnTo>
                  <a:pt x="9636" y="11460"/>
                </a:lnTo>
                <a:lnTo>
                  <a:pt x="9650" y="11417"/>
                </a:lnTo>
                <a:lnTo>
                  <a:pt x="9665" y="11375"/>
                </a:lnTo>
                <a:lnTo>
                  <a:pt x="9680" y="11335"/>
                </a:lnTo>
                <a:lnTo>
                  <a:pt x="9696" y="11296"/>
                </a:lnTo>
                <a:lnTo>
                  <a:pt x="9712" y="11259"/>
                </a:lnTo>
                <a:lnTo>
                  <a:pt x="9729" y="11223"/>
                </a:lnTo>
                <a:lnTo>
                  <a:pt x="9746" y="11189"/>
                </a:lnTo>
                <a:lnTo>
                  <a:pt x="9764" y="11157"/>
                </a:lnTo>
                <a:lnTo>
                  <a:pt x="9782" y="11127"/>
                </a:lnTo>
                <a:lnTo>
                  <a:pt x="9801" y="11100"/>
                </a:lnTo>
                <a:lnTo>
                  <a:pt x="9820" y="11075"/>
                </a:lnTo>
                <a:lnTo>
                  <a:pt x="9857" y="11030"/>
                </a:lnTo>
                <a:lnTo>
                  <a:pt x="9891" y="10986"/>
                </a:lnTo>
                <a:lnTo>
                  <a:pt x="9907" y="10966"/>
                </a:lnTo>
                <a:lnTo>
                  <a:pt x="9920" y="10945"/>
                </a:lnTo>
                <a:lnTo>
                  <a:pt x="9934" y="10926"/>
                </a:lnTo>
                <a:lnTo>
                  <a:pt x="9945" y="10905"/>
                </a:lnTo>
                <a:lnTo>
                  <a:pt x="9955" y="10885"/>
                </a:lnTo>
                <a:lnTo>
                  <a:pt x="9963" y="10864"/>
                </a:lnTo>
                <a:lnTo>
                  <a:pt x="9970" y="10843"/>
                </a:lnTo>
                <a:lnTo>
                  <a:pt x="9975" y="10821"/>
                </a:lnTo>
                <a:lnTo>
                  <a:pt x="9978" y="10798"/>
                </a:lnTo>
                <a:lnTo>
                  <a:pt x="9979" y="10775"/>
                </a:lnTo>
                <a:lnTo>
                  <a:pt x="9978" y="10750"/>
                </a:lnTo>
                <a:lnTo>
                  <a:pt x="9975" y="10724"/>
                </a:lnTo>
                <a:lnTo>
                  <a:pt x="9969" y="10696"/>
                </a:lnTo>
                <a:lnTo>
                  <a:pt x="9961" y="10668"/>
                </a:lnTo>
                <a:lnTo>
                  <a:pt x="9950" y="10636"/>
                </a:lnTo>
                <a:lnTo>
                  <a:pt x="9938" y="10603"/>
                </a:lnTo>
                <a:lnTo>
                  <a:pt x="9922" y="10568"/>
                </a:lnTo>
                <a:lnTo>
                  <a:pt x="9904" y="10531"/>
                </a:lnTo>
                <a:lnTo>
                  <a:pt x="9882" y="10491"/>
                </a:lnTo>
                <a:lnTo>
                  <a:pt x="9857" y="10449"/>
                </a:lnTo>
                <a:lnTo>
                  <a:pt x="9831" y="10404"/>
                </a:lnTo>
                <a:lnTo>
                  <a:pt x="9800" y="10356"/>
                </a:lnTo>
                <a:lnTo>
                  <a:pt x="9767" y="10306"/>
                </a:lnTo>
                <a:lnTo>
                  <a:pt x="9730" y="10251"/>
                </a:lnTo>
                <a:lnTo>
                  <a:pt x="9688" y="10193"/>
                </a:lnTo>
                <a:lnTo>
                  <a:pt x="9644" y="10133"/>
                </a:lnTo>
                <a:lnTo>
                  <a:pt x="9597" y="10068"/>
                </a:lnTo>
                <a:lnTo>
                  <a:pt x="9545" y="9999"/>
                </a:lnTo>
                <a:lnTo>
                  <a:pt x="9556" y="9995"/>
                </a:lnTo>
                <a:lnTo>
                  <a:pt x="9584" y="9983"/>
                </a:lnTo>
                <a:lnTo>
                  <a:pt x="9632" y="9963"/>
                </a:lnTo>
                <a:lnTo>
                  <a:pt x="9693" y="9938"/>
                </a:lnTo>
                <a:lnTo>
                  <a:pt x="9766" y="9910"/>
                </a:lnTo>
                <a:lnTo>
                  <a:pt x="9848" y="9877"/>
                </a:lnTo>
                <a:lnTo>
                  <a:pt x="9939" y="9842"/>
                </a:lnTo>
                <a:lnTo>
                  <a:pt x="10035" y="9805"/>
                </a:lnTo>
                <a:lnTo>
                  <a:pt x="10133" y="9769"/>
                </a:lnTo>
                <a:lnTo>
                  <a:pt x="10233" y="9734"/>
                </a:lnTo>
                <a:lnTo>
                  <a:pt x="10330" y="9701"/>
                </a:lnTo>
                <a:lnTo>
                  <a:pt x="10424" y="9671"/>
                </a:lnTo>
                <a:lnTo>
                  <a:pt x="10468" y="9658"/>
                </a:lnTo>
                <a:lnTo>
                  <a:pt x="10510" y="9645"/>
                </a:lnTo>
                <a:lnTo>
                  <a:pt x="10552" y="9635"/>
                </a:lnTo>
                <a:lnTo>
                  <a:pt x="10589" y="9626"/>
                </a:lnTo>
                <a:lnTo>
                  <a:pt x="10624" y="9619"/>
                </a:lnTo>
                <a:lnTo>
                  <a:pt x="10657" y="9612"/>
                </a:lnTo>
                <a:lnTo>
                  <a:pt x="10684" y="9609"/>
                </a:lnTo>
                <a:lnTo>
                  <a:pt x="10710" y="9607"/>
                </a:lnTo>
                <a:lnTo>
                  <a:pt x="10713" y="9613"/>
                </a:lnTo>
                <a:lnTo>
                  <a:pt x="10723" y="9630"/>
                </a:lnTo>
                <a:lnTo>
                  <a:pt x="10736" y="9657"/>
                </a:lnTo>
                <a:lnTo>
                  <a:pt x="10753" y="9693"/>
                </a:lnTo>
                <a:lnTo>
                  <a:pt x="10763" y="9715"/>
                </a:lnTo>
                <a:lnTo>
                  <a:pt x="10773" y="9739"/>
                </a:lnTo>
                <a:lnTo>
                  <a:pt x="10783" y="9766"/>
                </a:lnTo>
                <a:lnTo>
                  <a:pt x="10794" y="9794"/>
                </a:lnTo>
                <a:lnTo>
                  <a:pt x="10804" y="9825"/>
                </a:lnTo>
                <a:lnTo>
                  <a:pt x="10814" y="9858"/>
                </a:lnTo>
                <a:lnTo>
                  <a:pt x="10825" y="9893"/>
                </a:lnTo>
                <a:lnTo>
                  <a:pt x="10834" y="9930"/>
                </a:lnTo>
                <a:lnTo>
                  <a:pt x="10843" y="9969"/>
                </a:lnTo>
                <a:lnTo>
                  <a:pt x="10850" y="10010"/>
                </a:lnTo>
                <a:lnTo>
                  <a:pt x="10858" y="10054"/>
                </a:lnTo>
                <a:lnTo>
                  <a:pt x="10864" y="10098"/>
                </a:lnTo>
                <a:lnTo>
                  <a:pt x="10869" y="10144"/>
                </a:lnTo>
                <a:lnTo>
                  <a:pt x="10873" y="10192"/>
                </a:lnTo>
                <a:lnTo>
                  <a:pt x="10875" y="10242"/>
                </a:lnTo>
                <a:lnTo>
                  <a:pt x="10875" y="10293"/>
                </a:lnTo>
                <a:lnTo>
                  <a:pt x="10874" y="10346"/>
                </a:lnTo>
                <a:lnTo>
                  <a:pt x="10871" y="10400"/>
                </a:lnTo>
                <a:lnTo>
                  <a:pt x="10866" y="10456"/>
                </a:lnTo>
                <a:lnTo>
                  <a:pt x="10858" y="10512"/>
                </a:lnTo>
                <a:lnTo>
                  <a:pt x="10848" y="10571"/>
                </a:lnTo>
                <a:lnTo>
                  <a:pt x="10835" y="10631"/>
                </a:lnTo>
                <a:lnTo>
                  <a:pt x="10820" y="10691"/>
                </a:lnTo>
                <a:lnTo>
                  <a:pt x="10802" y="10753"/>
                </a:lnTo>
                <a:lnTo>
                  <a:pt x="10782" y="10814"/>
                </a:lnTo>
                <a:lnTo>
                  <a:pt x="10764" y="10870"/>
                </a:lnTo>
                <a:lnTo>
                  <a:pt x="10744" y="10924"/>
                </a:lnTo>
                <a:lnTo>
                  <a:pt x="10726" y="10973"/>
                </a:lnTo>
                <a:lnTo>
                  <a:pt x="10707" y="11020"/>
                </a:lnTo>
                <a:lnTo>
                  <a:pt x="10690" y="11064"/>
                </a:lnTo>
                <a:lnTo>
                  <a:pt x="10672" y="11104"/>
                </a:lnTo>
                <a:lnTo>
                  <a:pt x="10656" y="11142"/>
                </a:lnTo>
                <a:lnTo>
                  <a:pt x="10624" y="11210"/>
                </a:lnTo>
                <a:lnTo>
                  <a:pt x="10595" y="11268"/>
                </a:lnTo>
                <a:lnTo>
                  <a:pt x="10571" y="11320"/>
                </a:lnTo>
                <a:lnTo>
                  <a:pt x="10551" y="11365"/>
                </a:lnTo>
                <a:lnTo>
                  <a:pt x="10542" y="11385"/>
                </a:lnTo>
                <a:lnTo>
                  <a:pt x="10535" y="11406"/>
                </a:lnTo>
                <a:lnTo>
                  <a:pt x="10530" y="11425"/>
                </a:lnTo>
                <a:lnTo>
                  <a:pt x="10525" y="11443"/>
                </a:lnTo>
                <a:lnTo>
                  <a:pt x="10523" y="11461"/>
                </a:lnTo>
                <a:lnTo>
                  <a:pt x="10522" y="11478"/>
                </a:lnTo>
                <a:lnTo>
                  <a:pt x="10522" y="11496"/>
                </a:lnTo>
                <a:lnTo>
                  <a:pt x="10524" y="11513"/>
                </a:lnTo>
                <a:lnTo>
                  <a:pt x="10528" y="11531"/>
                </a:lnTo>
                <a:lnTo>
                  <a:pt x="10534" y="11549"/>
                </a:lnTo>
                <a:lnTo>
                  <a:pt x="10542" y="11568"/>
                </a:lnTo>
                <a:lnTo>
                  <a:pt x="10552" y="11587"/>
                </a:lnTo>
                <a:lnTo>
                  <a:pt x="10564" y="11608"/>
                </a:lnTo>
                <a:lnTo>
                  <a:pt x="10577" y="11629"/>
                </a:lnTo>
                <a:lnTo>
                  <a:pt x="10594" y="11652"/>
                </a:lnTo>
                <a:lnTo>
                  <a:pt x="10612" y="11676"/>
                </a:lnTo>
                <a:lnTo>
                  <a:pt x="10608" y="11678"/>
                </a:lnTo>
                <a:lnTo>
                  <a:pt x="10596" y="11685"/>
                </a:lnTo>
                <a:lnTo>
                  <a:pt x="10577" y="11695"/>
                </a:lnTo>
                <a:lnTo>
                  <a:pt x="10555" y="11711"/>
                </a:lnTo>
                <a:lnTo>
                  <a:pt x="10541" y="11721"/>
                </a:lnTo>
                <a:lnTo>
                  <a:pt x="10528" y="11731"/>
                </a:lnTo>
                <a:lnTo>
                  <a:pt x="10515" y="11743"/>
                </a:lnTo>
                <a:lnTo>
                  <a:pt x="10501" y="11756"/>
                </a:lnTo>
                <a:lnTo>
                  <a:pt x="10488" y="11770"/>
                </a:lnTo>
                <a:lnTo>
                  <a:pt x="10474" y="11786"/>
                </a:lnTo>
                <a:lnTo>
                  <a:pt x="10462" y="11802"/>
                </a:lnTo>
                <a:lnTo>
                  <a:pt x="10450" y="11821"/>
                </a:lnTo>
                <a:lnTo>
                  <a:pt x="10438" y="11839"/>
                </a:lnTo>
                <a:lnTo>
                  <a:pt x="10428" y="11860"/>
                </a:lnTo>
                <a:lnTo>
                  <a:pt x="10420" y="11881"/>
                </a:lnTo>
                <a:lnTo>
                  <a:pt x="10413" y="11904"/>
                </a:lnTo>
                <a:lnTo>
                  <a:pt x="10407" y="11928"/>
                </a:lnTo>
                <a:lnTo>
                  <a:pt x="10403" y="11953"/>
                </a:lnTo>
                <a:lnTo>
                  <a:pt x="10402" y="11980"/>
                </a:lnTo>
                <a:lnTo>
                  <a:pt x="10403" y="12008"/>
                </a:lnTo>
                <a:lnTo>
                  <a:pt x="10406" y="12037"/>
                </a:lnTo>
                <a:lnTo>
                  <a:pt x="10413" y="12067"/>
                </a:lnTo>
                <a:lnTo>
                  <a:pt x="10422" y="12099"/>
                </a:lnTo>
                <a:lnTo>
                  <a:pt x="10433" y="12132"/>
                </a:lnTo>
                <a:lnTo>
                  <a:pt x="10449" y="12166"/>
                </a:lnTo>
                <a:lnTo>
                  <a:pt x="10468" y="12202"/>
                </a:lnTo>
                <a:lnTo>
                  <a:pt x="10491" y="12239"/>
                </a:lnTo>
                <a:lnTo>
                  <a:pt x="10518" y="12277"/>
                </a:lnTo>
                <a:lnTo>
                  <a:pt x="10573" y="12352"/>
                </a:lnTo>
                <a:lnTo>
                  <a:pt x="10626" y="12420"/>
                </a:lnTo>
                <a:lnTo>
                  <a:pt x="10650" y="12452"/>
                </a:lnTo>
                <a:lnTo>
                  <a:pt x="10674" y="12481"/>
                </a:lnTo>
                <a:lnTo>
                  <a:pt x="10698" y="12508"/>
                </a:lnTo>
                <a:lnTo>
                  <a:pt x="10721" y="12533"/>
                </a:lnTo>
                <a:lnTo>
                  <a:pt x="10742" y="12556"/>
                </a:lnTo>
                <a:lnTo>
                  <a:pt x="10763" y="12576"/>
                </a:lnTo>
                <a:lnTo>
                  <a:pt x="10783" y="12594"/>
                </a:lnTo>
                <a:lnTo>
                  <a:pt x="10803" y="12609"/>
                </a:lnTo>
                <a:lnTo>
                  <a:pt x="10823" y="12623"/>
                </a:lnTo>
                <a:lnTo>
                  <a:pt x="10841" y="12634"/>
                </a:lnTo>
                <a:lnTo>
                  <a:pt x="10860" y="12641"/>
                </a:lnTo>
                <a:lnTo>
                  <a:pt x="10877" y="12646"/>
                </a:lnTo>
                <a:lnTo>
                  <a:pt x="10894" y="12650"/>
                </a:lnTo>
                <a:lnTo>
                  <a:pt x="10910" y="12648"/>
                </a:lnTo>
                <a:lnTo>
                  <a:pt x="10927" y="12645"/>
                </a:lnTo>
                <a:lnTo>
                  <a:pt x="10943" y="12639"/>
                </a:lnTo>
                <a:lnTo>
                  <a:pt x="10958" y="12630"/>
                </a:lnTo>
                <a:lnTo>
                  <a:pt x="10974" y="12618"/>
                </a:lnTo>
                <a:lnTo>
                  <a:pt x="10988" y="12601"/>
                </a:lnTo>
                <a:lnTo>
                  <a:pt x="11003" y="12583"/>
                </a:lnTo>
                <a:lnTo>
                  <a:pt x="11017" y="12560"/>
                </a:lnTo>
                <a:lnTo>
                  <a:pt x="11032" y="12534"/>
                </a:lnTo>
                <a:lnTo>
                  <a:pt x="11046" y="12505"/>
                </a:lnTo>
                <a:lnTo>
                  <a:pt x="11060" y="12472"/>
                </a:lnTo>
                <a:lnTo>
                  <a:pt x="11074" y="12436"/>
                </a:lnTo>
                <a:lnTo>
                  <a:pt x="11088" y="12395"/>
                </a:lnTo>
                <a:lnTo>
                  <a:pt x="11102" y="12351"/>
                </a:lnTo>
                <a:lnTo>
                  <a:pt x="11116" y="12303"/>
                </a:lnTo>
                <a:lnTo>
                  <a:pt x="11141" y="12209"/>
                </a:lnTo>
                <a:lnTo>
                  <a:pt x="11161" y="12128"/>
                </a:lnTo>
                <a:lnTo>
                  <a:pt x="11178" y="12058"/>
                </a:lnTo>
                <a:lnTo>
                  <a:pt x="11190" y="11998"/>
                </a:lnTo>
                <a:lnTo>
                  <a:pt x="11201" y="11949"/>
                </a:lnTo>
                <a:lnTo>
                  <a:pt x="11207" y="11909"/>
                </a:lnTo>
                <a:lnTo>
                  <a:pt x="11211" y="11876"/>
                </a:lnTo>
                <a:lnTo>
                  <a:pt x="11213" y="11850"/>
                </a:lnTo>
                <a:lnTo>
                  <a:pt x="11213" y="11831"/>
                </a:lnTo>
                <a:lnTo>
                  <a:pt x="11212" y="11816"/>
                </a:lnTo>
                <a:lnTo>
                  <a:pt x="11210" y="11807"/>
                </a:lnTo>
                <a:lnTo>
                  <a:pt x="11207" y="11801"/>
                </a:lnTo>
                <a:lnTo>
                  <a:pt x="11205" y="11798"/>
                </a:lnTo>
                <a:lnTo>
                  <a:pt x="11202" y="11797"/>
                </a:lnTo>
                <a:lnTo>
                  <a:pt x="11199" y="11797"/>
                </a:lnTo>
                <a:lnTo>
                  <a:pt x="11199" y="11797"/>
                </a:lnTo>
                <a:lnTo>
                  <a:pt x="11209" y="11790"/>
                </a:lnTo>
                <a:lnTo>
                  <a:pt x="11235" y="11768"/>
                </a:lnTo>
                <a:lnTo>
                  <a:pt x="11251" y="11752"/>
                </a:lnTo>
                <a:lnTo>
                  <a:pt x="11269" y="11731"/>
                </a:lnTo>
                <a:lnTo>
                  <a:pt x="11278" y="11720"/>
                </a:lnTo>
                <a:lnTo>
                  <a:pt x="11287" y="11707"/>
                </a:lnTo>
                <a:lnTo>
                  <a:pt x="11295" y="11693"/>
                </a:lnTo>
                <a:lnTo>
                  <a:pt x="11305" y="11679"/>
                </a:lnTo>
                <a:lnTo>
                  <a:pt x="11314" y="11663"/>
                </a:lnTo>
                <a:lnTo>
                  <a:pt x="11322" y="11647"/>
                </a:lnTo>
                <a:lnTo>
                  <a:pt x="11330" y="11629"/>
                </a:lnTo>
                <a:lnTo>
                  <a:pt x="11338" y="11611"/>
                </a:lnTo>
                <a:lnTo>
                  <a:pt x="11344" y="11592"/>
                </a:lnTo>
                <a:lnTo>
                  <a:pt x="11350" y="11572"/>
                </a:lnTo>
                <a:lnTo>
                  <a:pt x="11355" y="11550"/>
                </a:lnTo>
                <a:lnTo>
                  <a:pt x="11359" y="11527"/>
                </a:lnTo>
                <a:lnTo>
                  <a:pt x="11362" y="11504"/>
                </a:lnTo>
                <a:lnTo>
                  <a:pt x="11364" y="11479"/>
                </a:lnTo>
                <a:lnTo>
                  <a:pt x="11365" y="11454"/>
                </a:lnTo>
                <a:lnTo>
                  <a:pt x="11364" y="11428"/>
                </a:lnTo>
                <a:lnTo>
                  <a:pt x="11362" y="11400"/>
                </a:lnTo>
                <a:lnTo>
                  <a:pt x="11359" y="11371"/>
                </a:lnTo>
                <a:lnTo>
                  <a:pt x="11354" y="11342"/>
                </a:lnTo>
                <a:lnTo>
                  <a:pt x="11347" y="11311"/>
                </a:lnTo>
                <a:lnTo>
                  <a:pt x="11340" y="11278"/>
                </a:lnTo>
                <a:lnTo>
                  <a:pt x="11334" y="11240"/>
                </a:lnTo>
                <a:lnTo>
                  <a:pt x="11330" y="11199"/>
                </a:lnTo>
                <a:lnTo>
                  <a:pt x="11327" y="11154"/>
                </a:lnTo>
                <a:lnTo>
                  <a:pt x="11326" y="11106"/>
                </a:lnTo>
                <a:lnTo>
                  <a:pt x="11326" y="11054"/>
                </a:lnTo>
                <a:lnTo>
                  <a:pt x="11328" y="11000"/>
                </a:lnTo>
                <a:lnTo>
                  <a:pt x="11330" y="10943"/>
                </a:lnTo>
                <a:lnTo>
                  <a:pt x="11334" y="10885"/>
                </a:lnTo>
                <a:lnTo>
                  <a:pt x="11339" y="10824"/>
                </a:lnTo>
                <a:lnTo>
                  <a:pt x="11344" y="10762"/>
                </a:lnTo>
                <a:lnTo>
                  <a:pt x="11350" y="10698"/>
                </a:lnTo>
                <a:lnTo>
                  <a:pt x="11364" y="10568"/>
                </a:lnTo>
                <a:lnTo>
                  <a:pt x="11382" y="10436"/>
                </a:lnTo>
                <a:lnTo>
                  <a:pt x="11399" y="10305"/>
                </a:lnTo>
                <a:lnTo>
                  <a:pt x="11419" y="10175"/>
                </a:lnTo>
                <a:lnTo>
                  <a:pt x="11438" y="10051"/>
                </a:lnTo>
                <a:lnTo>
                  <a:pt x="11458" y="9933"/>
                </a:lnTo>
                <a:lnTo>
                  <a:pt x="11477" y="9825"/>
                </a:lnTo>
                <a:lnTo>
                  <a:pt x="11493" y="9729"/>
                </a:lnTo>
                <a:lnTo>
                  <a:pt x="11507" y="9646"/>
                </a:lnTo>
                <a:lnTo>
                  <a:pt x="11519" y="9579"/>
                </a:lnTo>
                <a:lnTo>
                  <a:pt x="11537" y="9474"/>
                </a:lnTo>
                <a:lnTo>
                  <a:pt x="11553" y="9385"/>
                </a:lnTo>
                <a:lnTo>
                  <a:pt x="11556" y="9366"/>
                </a:lnTo>
                <a:lnTo>
                  <a:pt x="11558" y="9346"/>
                </a:lnTo>
                <a:lnTo>
                  <a:pt x="11559" y="9327"/>
                </a:lnTo>
                <a:lnTo>
                  <a:pt x="11560" y="9310"/>
                </a:lnTo>
                <a:lnTo>
                  <a:pt x="11560" y="9294"/>
                </a:lnTo>
                <a:lnTo>
                  <a:pt x="11559" y="9277"/>
                </a:lnTo>
                <a:lnTo>
                  <a:pt x="11557" y="9261"/>
                </a:lnTo>
                <a:lnTo>
                  <a:pt x="11555" y="9245"/>
                </a:lnTo>
                <a:lnTo>
                  <a:pt x="11551" y="9231"/>
                </a:lnTo>
                <a:lnTo>
                  <a:pt x="11546" y="9215"/>
                </a:lnTo>
                <a:lnTo>
                  <a:pt x="11539" y="9201"/>
                </a:lnTo>
                <a:lnTo>
                  <a:pt x="11532" y="9188"/>
                </a:lnTo>
                <a:lnTo>
                  <a:pt x="11523" y="9173"/>
                </a:lnTo>
                <a:lnTo>
                  <a:pt x="11513" y="9160"/>
                </a:lnTo>
                <a:lnTo>
                  <a:pt x="11501" y="9145"/>
                </a:lnTo>
                <a:lnTo>
                  <a:pt x="11488" y="9132"/>
                </a:lnTo>
                <a:lnTo>
                  <a:pt x="11472" y="9119"/>
                </a:lnTo>
                <a:lnTo>
                  <a:pt x="11456" y="9104"/>
                </a:lnTo>
                <a:lnTo>
                  <a:pt x="11437" y="9091"/>
                </a:lnTo>
                <a:lnTo>
                  <a:pt x="11417" y="9077"/>
                </a:lnTo>
                <a:lnTo>
                  <a:pt x="11395" y="9062"/>
                </a:lnTo>
                <a:lnTo>
                  <a:pt x="11370" y="9048"/>
                </a:lnTo>
                <a:lnTo>
                  <a:pt x="11344" y="9032"/>
                </a:lnTo>
                <a:lnTo>
                  <a:pt x="11316" y="9017"/>
                </a:lnTo>
                <a:lnTo>
                  <a:pt x="11284" y="9001"/>
                </a:lnTo>
                <a:lnTo>
                  <a:pt x="11249" y="8987"/>
                </a:lnTo>
                <a:lnTo>
                  <a:pt x="11211" y="8973"/>
                </a:lnTo>
                <a:lnTo>
                  <a:pt x="11170" y="8959"/>
                </a:lnTo>
                <a:lnTo>
                  <a:pt x="11125" y="8947"/>
                </a:lnTo>
                <a:lnTo>
                  <a:pt x="11079" y="8935"/>
                </a:lnTo>
                <a:lnTo>
                  <a:pt x="11030" y="8923"/>
                </a:lnTo>
                <a:lnTo>
                  <a:pt x="10978" y="8913"/>
                </a:lnTo>
                <a:lnTo>
                  <a:pt x="10926" y="8903"/>
                </a:lnTo>
                <a:lnTo>
                  <a:pt x="10871" y="8893"/>
                </a:lnTo>
                <a:lnTo>
                  <a:pt x="10815" y="8884"/>
                </a:lnTo>
                <a:lnTo>
                  <a:pt x="10759" y="8876"/>
                </a:lnTo>
                <a:lnTo>
                  <a:pt x="10701" y="8868"/>
                </a:lnTo>
                <a:lnTo>
                  <a:pt x="10643" y="8861"/>
                </a:lnTo>
                <a:lnTo>
                  <a:pt x="10585" y="8854"/>
                </a:lnTo>
                <a:lnTo>
                  <a:pt x="10526" y="8848"/>
                </a:lnTo>
                <a:lnTo>
                  <a:pt x="10410" y="8837"/>
                </a:lnTo>
                <a:lnTo>
                  <a:pt x="10297" y="8829"/>
                </a:lnTo>
                <a:lnTo>
                  <a:pt x="10190" y="8821"/>
                </a:lnTo>
                <a:lnTo>
                  <a:pt x="10089" y="8816"/>
                </a:lnTo>
                <a:lnTo>
                  <a:pt x="9997" y="8813"/>
                </a:lnTo>
                <a:lnTo>
                  <a:pt x="9917" y="8812"/>
                </a:lnTo>
                <a:lnTo>
                  <a:pt x="9850" y="8812"/>
                </a:lnTo>
                <a:lnTo>
                  <a:pt x="9798" y="8813"/>
                </a:lnTo>
                <a:lnTo>
                  <a:pt x="9800" y="8803"/>
                </a:lnTo>
                <a:lnTo>
                  <a:pt x="9805" y="8774"/>
                </a:lnTo>
                <a:lnTo>
                  <a:pt x="9807" y="8753"/>
                </a:lnTo>
                <a:lnTo>
                  <a:pt x="9810" y="8727"/>
                </a:lnTo>
                <a:lnTo>
                  <a:pt x="9812" y="8697"/>
                </a:lnTo>
                <a:lnTo>
                  <a:pt x="9813" y="8663"/>
                </a:lnTo>
                <a:lnTo>
                  <a:pt x="9813" y="8625"/>
                </a:lnTo>
                <a:lnTo>
                  <a:pt x="9812" y="8584"/>
                </a:lnTo>
                <a:lnTo>
                  <a:pt x="9809" y="8539"/>
                </a:lnTo>
                <a:lnTo>
                  <a:pt x="9804" y="8489"/>
                </a:lnTo>
                <a:lnTo>
                  <a:pt x="9797" y="8438"/>
                </a:lnTo>
                <a:lnTo>
                  <a:pt x="9786" y="8382"/>
                </a:lnTo>
                <a:lnTo>
                  <a:pt x="9774" y="8324"/>
                </a:lnTo>
                <a:lnTo>
                  <a:pt x="9757" y="8263"/>
                </a:lnTo>
                <a:lnTo>
                  <a:pt x="9738" y="8199"/>
                </a:lnTo>
                <a:lnTo>
                  <a:pt x="9715" y="8132"/>
                </a:lnTo>
                <a:lnTo>
                  <a:pt x="9687" y="8064"/>
                </a:lnTo>
                <a:lnTo>
                  <a:pt x="9657" y="7994"/>
                </a:lnTo>
                <a:lnTo>
                  <a:pt x="9620" y="7919"/>
                </a:lnTo>
                <a:lnTo>
                  <a:pt x="9579" y="7844"/>
                </a:lnTo>
                <a:lnTo>
                  <a:pt x="9533" y="7768"/>
                </a:lnTo>
                <a:lnTo>
                  <a:pt x="9480" y="7689"/>
                </a:lnTo>
                <a:lnTo>
                  <a:pt x="9423" y="7609"/>
                </a:lnTo>
                <a:lnTo>
                  <a:pt x="9359" y="7528"/>
                </a:lnTo>
                <a:lnTo>
                  <a:pt x="9289" y="7444"/>
                </a:lnTo>
                <a:lnTo>
                  <a:pt x="9212" y="7361"/>
                </a:lnTo>
                <a:lnTo>
                  <a:pt x="9128" y="7276"/>
                </a:lnTo>
                <a:lnTo>
                  <a:pt x="9036" y="7190"/>
                </a:lnTo>
                <a:lnTo>
                  <a:pt x="8938" y="7104"/>
                </a:lnTo>
                <a:lnTo>
                  <a:pt x="8830" y="7017"/>
                </a:lnTo>
                <a:lnTo>
                  <a:pt x="8823" y="7013"/>
                </a:lnTo>
                <a:lnTo>
                  <a:pt x="8803" y="7001"/>
                </a:lnTo>
                <a:lnTo>
                  <a:pt x="8771" y="6979"/>
                </a:lnTo>
                <a:lnTo>
                  <a:pt x="8728" y="6951"/>
                </a:lnTo>
                <a:lnTo>
                  <a:pt x="8705" y="6933"/>
                </a:lnTo>
                <a:lnTo>
                  <a:pt x="8679" y="6915"/>
                </a:lnTo>
                <a:lnTo>
                  <a:pt x="8651" y="6893"/>
                </a:lnTo>
                <a:lnTo>
                  <a:pt x="8622" y="6870"/>
                </a:lnTo>
                <a:lnTo>
                  <a:pt x="8591" y="6846"/>
                </a:lnTo>
                <a:lnTo>
                  <a:pt x="8561" y="6819"/>
                </a:lnTo>
                <a:lnTo>
                  <a:pt x="8529" y="6790"/>
                </a:lnTo>
                <a:lnTo>
                  <a:pt x="8496" y="6760"/>
                </a:lnTo>
                <a:lnTo>
                  <a:pt x="8463" y="6728"/>
                </a:lnTo>
                <a:lnTo>
                  <a:pt x="8430" y="6696"/>
                </a:lnTo>
                <a:lnTo>
                  <a:pt x="8397" y="6661"/>
                </a:lnTo>
                <a:lnTo>
                  <a:pt x="8364" y="6624"/>
                </a:lnTo>
                <a:lnTo>
                  <a:pt x="8331" y="6585"/>
                </a:lnTo>
                <a:lnTo>
                  <a:pt x="8299" y="6545"/>
                </a:lnTo>
                <a:lnTo>
                  <a:pt x="8269" y="6504"/>
                </a:lnTo>
                <a:lnTo>
                  <a:pt x="8239" y="6461"/>
                </a:lnTo>
                <a:lnTo>
                  <a:pt x="8210" y="6417"/>
                </a:lnTo>
                <a:lnTo>
                  <a:pt x="8184" y="6372"/>
                </a:lnTo>
                <a:lnTo>
                  <a:pt x="8159" y="6324"/>
                </a:lnTo>
                <a:lnTo>
                  <a:pt x="8135" y="6275"/>
                </a:lnTo>
                <a:lnTo>
                  <a:pt x="8115" y="6226"/>
                </a:lnTo>
                <a:lnTo>
                  <a:pt x="8096" y="6174"/>
                </a:lnTo>
                <a:lnTo>
                  <a:pt x="8080" y="6122"/>
                </a:lnTo>
                <a:lnTo>
                  <a:pt x="8067" y="6067"/>
                </a:lnTo>
                <a:lnTo>
                  <a:pt x="8073" y="6064"/>
                </a:lnTo>
                <a:lnTo>
                  <a:pt x="8091" y="6055"/>
                </a:lnTo>
                <a:lnTo>
                  <a:pt x="8119" y="6040"/>
                </a:lnTo>
                <a:lnTo>
                  <a:pt x="8156" y="6022"/>
                </a:lnTo>
                <a:lnTo>
                  <a:pt x="8201" y="6000"/>
                </a:lnTo>
                <a:lnTo>
                  <a:pt x="8253" y="5978"/>
                </a:lnTo>
                <a:lnTo>
                  <a:pt x="8310" y="5953"/>
                </a:lnTo>
                <a:lnTo>
                  <a:pt x="8373" y="5929"/>
                </a:lnTo>
                <a:lnTo>
                  <a:pt x="8406" y="5917"/>
                </a:lnTo>
                <a:lnTo>
                  <a:pt x="8439" y="5906"/>
                </a:lnTo>
                <a:lnTo>
                  <a:pt x="8473" y="5895"/>
                </a:lnTo>
                <a:lnTo>
                  <a:pt x="8507" y="5885"/>
                </a:lnTo>
                <a:lnTo>
                  <a:pt x="8542" y="5876"/>
                </a:lnTo>
                <a:lnTo>
                  <a:pt x="8577" y="5868"/>
                </a:lnTo>
                <a:lnTo>
                  <a:pt x="8611" y="5860"/>
                </a:lnTo>
                <a:lnTo>
                  <a:pt x="8646" y="5855"/>
                </a:lnTo>
                <a:lnTo>
                  <a:pt x="8681" y="5850"/>
                </a:lnTo>
                <a:lnTo>
                  <a:pt x="8715" y="5847"/>
                </a:lnTo>
                <a:lnTo>
                  <a:pt x="8748" y="5846"/>
                </a:lnTo>
                <a:lnTo>
                  <a:pt x="8781" y="5846"/>
                </a:lnTo>
                <a:lnTo>
                  <a:pt x="8813" y="5848"/>
                </a:lnTo>
                <a:lnTo>
                  <a:pt x="8844" y="5852"/>
                </a:lnTo>
                <a:lnTo>
                  <a:pt x="8874" y="5858"/>
                </a:lnTo>
                <a:lnTo>
                  <a:pt x="8903" y="5867"/>
                </a:lnTo>
                <a:lnTo>
                  <a:pt x="8957" y="5884"/>
                </a:lnTo>
                <a:lnTo>
                  <a:pt x="9012" y="5901"/>
                </a:lnTo>
                <a:lnTo>
                  <a:pt x="9038" y="5908"/>
                </a:lnTo>
                <a:lnTo>
                  <a:pt x="9064" y="5914"/>
                </a:lnTo>
                <a:lnTo>
                  <a:pt x="9090" y="5920"/>
                </a:lnTo>
                <a:lnTo>
                  <a:pt x="9116" y="5924"/>
                </a:lnTo>
                <a:lnTo>
                  <a:pt x="9140" y="5928"/>
                </a:lnTo>
                <a:lnTo>
                  <a:pt x="9165" y="5931"/>
                </a:lnTo>
                <a:lnTo>
                  <a:pt x="9189" y="5934"/>
                </a:lnTo>
                <a:lnTo>
                  <a:pt x="9213" y="5935"/>
                </a:lnTo>
                <a:lnTo>
                  <a:pt x="9235" y="5935"/>
                </a:lnTo>
                <a:lnTo>
                  <a:pt x="9257" y="5935"/>
                </a:lnTo>
                <a:lnTo>
                  <a:pt x="9278" y="5933"/>
                </a:lnTo>
                <a:lnTo>
                  <a:pt x="9300" y="5930"/>
                </a:lnTo>
                <a:lnTo>
                  <a:pt x="9320" y="5926"/>
                </a:lnTo>
                <a:lnTo>
                  <a:pt x="9340" y="5920"/>
                </a:lnTo>
                <a:lnTo>
                  <a:pt x="9359" y="5914"/>
                </a:lnTo>
                <a:lnTo>
                  <a:pt x="9377" y="5906"/>
                </a:lnTo>
                <a:lnTo>
                  <a:pt x="9395" y="5896"/>
                </a:lnTo>
                <a:lnTo>
                  <a:pt x="9411" y="5885"/>
                </a:lnTo>
                <a:lnTo>
                  <a:pt x="9427" y="5873"/>
                </a:lnTo>
                <a:lnTo>
                  <a:pt x="9442" y="5858"/>
                </a:lnTo>
                <a:lnTo>
                  <a:pt x="9457" y="5843"/>
                </a:lnTo>
                <a:lnTo>
                  <a:pt x="9469" y="5825"/>
                </a:lnTo>
                <a:lnTo>
                  <a:pt x="9482" y="5806"/>
                </a:lnTo>
                <a:lnTo>
                  <a:pt x="9494" y="5785"/>
                </a:lnTo>
                <a:lnTo>
                  <a:pt x="9504" y="5763"/>
                </a:lnTo>
                <a:lnTo>
                  <a:pt x="9513" y="5738"/>
                </a:lnTo>
                <a:lnTo>
                  <a:pt x="9522" y="5711"/>
                </a:lnTo>
                <a:lnTo>
                  <a:pt x="9529" y="5682"/>
                </a:lnTo>
                <a:lnTo>
                  <a:pt x="9547" y="5668"/>
                </a:lnTo>
                <a:lnTo>
                  <a:pt x="9595" y="5628"/>
                </a:lnTo>
                <a:lnTo>
                  <a:pt x="9626" y="5599"/>
                </a:lnTo>
                <a:lnTo>
                  <a:pt x="9659" y="5565"/>
                </a:lnTo>
                <a:lnTo>
                  <a:pt x="9676" y="5547"/>
                </a:lnTo>
                <a:lnTo>
                  <a:pt x="9693" y="5527"/>
                </a:lnTo>
                <a:lnTo>
                  <a:pt x="9710" y="5507"/>
                </a:lnTo>
                <a:lnTo>
                  <a:pt x="9727" y="5485"/>
                </a:lnTo>
                <a:lnTo>
                  <a:pt x="9743" y="5462"/>
                </a:lnTo>
                <a:lnTo>
                  <a:pt x="9758" y="5440"/>
                </a:lnTo>
                <a:lnTo>
                  <a:pt x="9773" y="5415"/>
                </a:lnTo>
                <a:lnTo>
                  <a:pt x="9787" y="5391"/>
                </a:lnTo>
                <a:lnTo>
                  <a:pt x="9800" y="5366"/>
                </a:lnTo>
                <a:lnTo>
                  <a:pt x="9810" y="5340"/>
                </a:lnTo>
                <a:lnTo>
                  <a:pt x="9819" y="5314"/>
                </a:lnTo>
                <a:lnTo>
                  <a:pt x="9827" y="5288"/>
                </a:lnTo>
                <a:lnTo>
                  <a:pt x="9833" y="5261"/>
                </a:lnTo>
                <a:lnTo>
                  <a:pt x="9836" y="5234"/>
                </a:lnTo>
                <a:lnTo>
                  <a:pt x="9837" y="5207"/>
                </a:lnTo>
                <a:lnTo>
                  <a:pt x="9835" y="5180"/>
                </a:lnTo>
                <a:lnTo>
                  <a:pt x="9831" y="5153"/>
                </a:lnTo>
                <a:lnTo>
                  <a:pt x="9823" y="5125"/>
                </a:lnTo>
                <a:lnTo>
                  <a:pt x="9812" y="5098"/>
                </a:lnTo>
                <a:lnTo>
                  <a:pt x="9799" y="5071"/>
                </a:lnTo>
                <a:lnTo>
                  <a:pt x="9790" y="5054"/>
                </a:lnTo>
                <a:lnTo>
                  <a:pt x="9765" y="5010"/>
                </a:lnTo>
                <a:lnTo>
                  <a:pt x="9745" y="4979"/>
                </a:lnTo>
                <a:lnTo>
                  <a:pt x="9720" y="4945"/>
                </a:lnTo>
                <a:lnTo>
                  <a:pt x="9706" y="4927"/>
                </a:lnTo>
                <a:lnTo>
                  <a:pt x="9690" y="4908"/>
                </a:lnTo>
                <a:lnTo>
                  <a:pt x="9673" y="4888"/>
                </a:lnTo>
                <a:lnTo>
                  <a:pt x="9655" y="4868"/>
                </a:lnTo>
                <a:lnTo>
                  <a:pt x="9636" y="4848"/>
                </a:lnTo>
                <a:lnTo>
                  <a:pt x="9614" y="4828"/>
                </a:lnTo>
                <a:lnTo>
                  <a:pt x="9592" y="4807"/>
                </a:lnTo>
                <a:lnTo>
                  <a:pt x="9568" y="4788"/>
                </a:lnTo>
                <a:lnTo>
                  <a:pt x="9542" y="4767"/>
                </a:lnTo>
                <a:lnTo>
                  <a:pt x="9515" y="4748"/>
                </a:lnTo>
                <a:lnTo>
                  <a:pt x="9487" y="4728"/>
                </a:lnTo>
                <a:lnTo>
                  <a:pt x="9457" y="4710"/>
                </a:lnTo>
                <a:lnTo>
                  <a:pt x="9425" y="4692"/>
                </a:lnTo>
                <a:lnTo>
                  <a:pt x="9392" y="4675"/>
                </a:lnTo>
                <a:lnTo>
                  <a:pt x="9357" y="4659"/>
                </a:lnTo>
                <a:lnTo>
                  <a:pt x="9321" y="4644"/>
                </a:lnTo>
                <a:lnTo>
                  <a:pt x="9283" y="4630"/>
                </a:lnTo>
                <a:lnTo>
                  <a:pt x="9242" y="4618"/>
                </a:lnTo>
                <a:lnTo>
                  <a:pt x="9201" y="4607"/>
                </a:lnTo>
                <a:lnTo>
                  <a:pt x="9157" y="4597"/>
                </a:lnTo>
                <a:lnTo>
                  <a:pt x="9115" y="4589"/>
                </a:lnTo>
                <a:lnTo>
                  <a:pt x="9074" y="4583"/>
                </a:lnTo>
                <a:lnTo>
                  <a:pt x="9035" y="4577"/>
                </a:lnTo>
                <a:lnTo>
                  <a:pt x="8999" y="4573"/>
                </a:lnTo>
                <a:lnTo>
                  <a:pt x="8932" y="4566"/>
                </a:lnTo>
                <a:lnTo>
                  <a:pt x="8873" y="4561"/>
                </a:lnTo>
                <a:lnTo>
                  <a:pt x="8819" y="4558"/>
                </a:lnTo>
                <a:lnTo>
                  <a:pt x="8769" y="4555"/>
                </a:lnTo>
                <a:lnTo>
                  <a:pt x="8746" y="4553"/>
                </a:lnTo>
                <a:lnTo>
                  <a:pt x="8722" y="4551"/>
                </a:lnTo>
                <a:lnTo>
                  <a:pt x="8701" y="4549"/>
                </a:lnTo>
                <a:lnTo>
                  <a:pt x="8679" y="4545"/>
                </a:lnTo>
                <a:lnTo>
                  <a:pt x="8656" y="4541"/>
                </a:lnTo>
                <a:lnTo>
                  <a:pt x="8635" y="4536"/>
                </a:lnTo>
                <a:lnTo>
                  <a:pt x="8613" y="4530"/>
                </a:lnTo>
                <a:lnTo>
                  <a:pt x="8591" y="4521"/>
                </a:lnTo>
                <a:lnTo>
                  <a:pt x="8570" y="4513"/>
                </a:lnTo>
                <a:lnTo>
                  <a:pt x="8547" y="4502"/>
                </a:lnTo>
                <a:lnTo>
                  <a:pt x="8523" y="4489"/>
                </a:lnTo>
                <a:lnTo>
                  <a:pt x="8500" y="4476"/>
                </a:lnTo>
                <a:lnTo>
                  <a:pt x="8474" y="4460"/>
                </a:lnTo>
                <a:lnTo>
                  <a:pt x="8448" y="4442"/>
                </a:lnTo>
                <a:lnTo>
                  <a:pt x="8422" y="4422"/>
                </a:lnTo>
                <a:lnTo>
                  <a:pt x="8393" y="4399"/>
                </a:lnTo>
                <a:lnTo>
                  <a:pt x="8362" y="4374"/>
                </a:lnTo>
                <a:lnTo>
                  <a:pt x="8330" y="4346"/>
                </a:lnTo>
                <a:lnTo>
                  <a:pt x="8297" y="4316"/>
                </a:lnTo>
                <a:lnTo>
                  <a:pt x="8261" y="4283"/>
                </a:lnTo>
                <a:lnTo>
                  <a:pt x="8256" y="4279"/>
                </a:lnTo>
                <a:lnTo>
                  <a:pt x="8241" y="4268"/>
                </a:lnTo>
                <a:lnTo>
                  <a:pt x="8218" y="4252"/>
                </a:lnTo>
                <a:lnTo>
                  <a:pt x="8186" y="4231"/>
                </a:lnTo>
                <a:lnTo>
                  <a:pt x="8144" y="4208"/>
                </a:lnTo>
                <a:lnTo>
                  <a:pt x="8095" y="4180"/>
                </a:lnTo>
                <a:lnTo>
                  <a:pt x="8068" y="4166"/>
                </a:lnTo>
                <a:lnTo>
                  <a:pt x="8039" y="4152"/>
                </a:lnTo>
                <a:lnTo>
                  <a:pt x="8008" y="4137"/>
                </a:lnTo>
                <a:lnTo>
                  <a:pt x="7976" y="4122"/>
                </a:lnTo>
                <a:lnTo>
                  <a:pt x="7942" y="4108"/>
                </a:lnTo>
                <a:lnTo>
                  <a:pt x="7905" y="4094"/>
                </a:lnTo>
                <a:lnTo>
                  <a:pt x="7868" y="4080"/>
                </a:lnTo>
                <a:lnTo>
                  <a:pt x="7829" y="4068"/>
                </a:lnTo>
                <a:lnTo>
                  <a:pt x="7789" y="4054"/>
                </a:lnTo>
                <a:lnTo>
                  <a:pt x="7747" y="4043"/>
                </a:lnTo>
                <a:lnTo>
                  <a:pt x="7705" y="4032"/>
                </a:lnTo>
                <a:lnTo>
                  <a:pt x="7659" y="4022"/>
                </a:lnTo>
                <a:lnTo>
                  <a:pt x="7614" y="4013"/>
                </a:lnTo>
                <a:lnTo>
                  <a:pt x="7568" y="4006"/>
                </a:lnTo>
                <a:lnTo>
                  <a:pt x="7519" y="4000"/>
                </a:lnTo>
                <a:lnTo>
                  <a:pt x="7470" y="3996"/>
                </a:lnTo>
                <a:lnTo>
                  <a:pt x="7420" y="3993"/>
                </a:lnTo>
                <a:lnTo>
                  <a:pt x="7369" y="3992"/>
                </a:lnTo>
                <a:lnTo>
                  <a:pt x="7317" y="3993"/>
                </a:lnTo>
                <a:lnTo>
                  <a:pt x="7264" y="3996"/>
                </a:lnTo>
                <a:lnTo>
                  <a:pt x="7273" y="3976"/>
                </a:lnTo>
                <a:lnTo>
                  <a:pt x="7284" y="3955"/>
                </a:lnTo>
                <a:lnTo>
                  <a:pt x="7297" y="3932"/>
                </a:lnTo>
                <a:lnTo>
                  <a:pt x="7311" y="3908"/>
                </a:lnTo>
                <a:lnTo>
                  <a:pt x="7327" y="3884"/>
                </a:lnTo>
                <a:lnTo>
                  <a:pt x="7344" y="3859"/>
                </a:lnTo>
                <a:lnTo>
                  <a:pt x="7363" y="3833"/>
                </a:lnTo>
                <a:lnTo>
                  <a:pt x="7383" y="3806"/>
                </a:lnTo>
                <a:lnTo>
                  <a:pt x="7405" y="3780"/>
                </a:lnTo>
                <a:lnTo>
                  <a:pt x="7428" y="3752"/>
                </a:lnTo>
                <a:lnTo>
                  <a:pt x="7450" y="3724"/>
                </a:lnTo>
                <a:lnTo>
                  <a:pt x="7475" y="3696"/>
                </a:lnTo>
                <a:lnTo>
                  <a:pt x="7526" y="3640"/>
                </a:lnTo>
                <a:lnTo>
                  <a:pt x="7580" y="3584"/>
                </a:lnTo>
                <a:lnTo>
                  <a:pt x="7636" y="3528"/>
                </a:lnTo>
                <a:lnTo>
                  <a:pt x="7692" y="3473"/>
                </a:lnTo>
                <a:lnTo>
                  <a:pt x="7750" y="3420"/>
                </a:lnTo>
                <a:lnTo>
                  <a:pt x="7807" y="3369"/>
                </a:lnTo>
                <a:lnTo>
                  <a:pt x="7862" y="3322"/>
                </a:lnTo>
                <a:lnTo>
                  <a:pt x="7916" y="3279"/>
                </a:lnTo>
                <a:lnTo>
                  <a:pt x="7943" y="3258"/>
                </a:lnTo>
                <a:lnTo>
                  <a:pt x="7967" y="3240"/>
                </a:lnTo>
                <a:lnTo>
                  <a:pt x="7992" y="3222"/>
                </a:lnTo>
                <a:lnTo>
                  <a:pt x="8016" y="3206"/>
                </a:lnTo>
                <a:lnTo>
                  <a:pt x="8066" y="3171"/>
                </a:lnTo>
                <a:lnTo>
                  <a:pt x="8114" y="3138"/>
                </a:lnTo>
                <a:lnTo>
                  <a:pt x="8159" y="3105"/>
                </a:lnTo>
                <a:lnTo>
                  <a:pt x="8201" y="3072"/>
                </a:lnTo>
                <a:lnTo>
                  <a:pt x="8222" y="3057"/>
                </a:lnTo>
                <a:lnTo>
                  <a:pt x="8240" y="3040"/>
                </a:lnTo>
                <a:lnTo>
                  <a:pt x="8260" y="3024"/>
                </a:lnTo>
                <a:lnTo>
                  <a:pt x="8277" y="3007"/>
                </a:lnTo>
                <a:lnTo>
                  <a:pt x="8295" y="2991"/>
                </a:lnTo>
                <a:lnTo>
                  <a:pt x="8311" y="2974"/>
                </a:lnTo>
                <a:lnTo>
                  <a:pt x="8328" y="2957"/>
                </a:lnTo>
                <a:lnTo>
                  <a:pt x="8343" y="2939"/>
                </a:lnTo>
                <a:lnTo>
                  <a:pt x="8358" y="2922"/>
                </a:lnTo>
                <a:lnTo>
                  <a:pt x="8372" y="2903"/>
                </a:lnTo>
                <a:lnTo>
                  <a:pt x="8385" y="2885"/>
                </a:lnTo>
                <a:lnTo>
                  <a:pt x="8398" y="2866"/>
                </a:lnTo>
                <a:lnTo>
                  <a:pt x="8410" y="2846"/>
                </a:lnTo>
                <a:lnTo>
                  <a:pt x="8422" y="2826"/>
                </a:lnTo>
                <a:lnTo>
                  <a:pt x="8432" y="2806"/>
                </a:lnTo>
                <a:lnTo>
                  <a:pt x="8441" y="2784"/>
                </a:lnTo>
                <a:lnTo>
                  <a:pt x="8450" y="2762"/>
                </a:lnTo>
                <a:lnTo>
                  <a:pt x="8460" y="2739"/>
                </a:lnTo>
                <a:lnTo>
                  <a:pt x="8467" y="2714"/>
                </a:lnTo>
                <a:lnTo>
                  <a:pt x="8474" y="2690"/>
                </a:lnTo>
                <a:lnTo>
                  <a:pt x="8480" y="2664"/>
                </a:lnTo>
                <a:lnTo>
                  <a:pt x="8486" y="2638"/>
                </a:lnTo>
                <a:lnTo>
                  <a:pt x="8492" y="2610"/>
                </a:lnTo>
                <a:lnTo>
                  <a:pt x="8496" y="2582"/>
                </a:lnTo>
                <a:lnTo>
                  <a:pt x="8498" y="2561"/>
                </a:lnTo>
                <a:lnTo>
                  <a:pt x="8499" y="2541"/>
                </a:lnTo>
                <a:lnTo>
                  <a:pt x="8499" y="2521"/>
                </a:lnTo>
                <a:lnTo>
                  <a:pt x="8498" y="2501"/>
                </a:lnTo>
                <a:lnTo>
                  <a:pt x="8496" y="2482"/>
                </a:lnTo>
                <a:lnTo>
                  <a:pt x="8493" y="2462"/>
                </a:lnTo>
                <a:lnTo>
                  <a:pt x="8488" y="2443"/>
                </a:lnTo>
                <a:lnTo>
                  <a:pt x="8484" y="2424"/>
                </a:lnTo>
                <a:lnTo>
                  <a:pt x="8478" y="2405"/>
                </a:lnTo>
                <a:lnTo>
                  <a:pt x="8472" y="2386"/>
                </a:lnTo>
                <a:lnTo>
                  <a:pt x="8465" y="2368"/>
                </a:lnTo>
                <a:lnTo>
                  <a:pt x="8457" y="2349"/>
                </a:lnTo>
                <a:lnTo>
                  <a:pt x="8448" y="2332"/>
                </a:lnTo>
                <a:lnTo>
                  <a:pt x="8440" y="2314"/>
                </a:lnTo>
                <a:lnTo>
                  <a:pt x="8430" y="2297"/>
                </a:lnTo>
                <a:lnTo>
                  <a:pt x="8420" y="2279"/>
                </a:lnTo>
                <a:lnTo>
                  <a:pt x="8399" y="2246"/>
                </a:lnTo>
                <a:lnTo>
                  <a:pt x="8375" y="2214"/>
                </a:lnTo>
                <a:lnTo>
                  <a:pt x="8351" y="2184"/>
                </a:lnTo>
                <a:lnTo>
                  <a:pt x="8327" y="2154"/>
                </a:lnTo>
                <a:lnTo>
                  <a:pt x="8302" y="2126"/>
                </a:lnTo>
                <a:lnTo>
                  <a:pt x="8276" y="2100"/>
                </a:lnTo>
                <a:lnTo>
                  <a:pt x="8252" y="2077"/>
                </a:lnTo>
                <a:lnTo>
                  <a:pt x="8228" y="2054"/>
                </a:lnTo>
                <a:lnTo>
                  <a:pt x="8194" y="2053"/>
                </a:lnTo>
                <a:lnTo>
                  <a:pt x="8186" y="2086"/>
                </a:lnTo>
                <a:lnTo>
                  <a:pt x="8204" y="2127"/>
                </a:lnTo>
                <a:lnTo>
                  <a:pt x="8219" y="2167"/>
                </a:lnTo>
                <a:lnTo>
                  <a:pt x="8230" y="2207"/>
                </a:lnTo>
                <a:lnTo>
                  <a:pt x="8237" y="2245"/>
                </a:lnTo>
                <a:lnTo>
                  <a:pt x="8240" y="2283"/>
                </a:lnTo>
                <a:lnTo>
                  <a:pt x="8241" y="2319"/>
                </a:lnTo>
                <a:lnTo>
                  <a:pt x="8239" y="2355"/>
                </a:lnTo>
                <a:lnTo>
                  <a:pt x="8235" y="2390"/>
                </a:lnTo>
                <a:lnTo>
                  <a:pt x="8228" y="2423"/>
                </a:lnTo>
                <a:lnTo>
                  <a:pt x="8219" y="2456"/>
                </a:lnTo>
                <a:lnTo>
                  <a:pt x="8207" y="2487"/>
                </a:lnTo>
                <a:lnTo>
                  <a:pt x="8194" y="2518"/>
                </a:lnTo>
                <a:lnTo>
                  <a:pt x="8179" y="2547"/>
                </a:lnTo>
                <a:lnTo>
                  <a:pt x="8163" y="2574"/>
                </a:lnTo>
                <a:lnTo>
                  <a:pt x="8146" y="2600"/>
                </a:lnTo>
                <a:lnTo>
                  <a:pt x="8129" y="2626"/>
                </a:lnTo>
                <a:lnTo>
                  <a:pt x="8110" y="2649"/>
                </a:lnTo>
                <a:lnTo>
                  <a:pt x="8091" y="2672"/>
                </a:lnTo>
                <a:lnTo>
                  <a:pt x="8072" y="2694"/>
                </a:lnTo>
                <a:lnTo>
                  <a:pt x="8053" y="2713"/>
                </a:lnTo>
                <a:lnTo>
                  <a:pt x="8034" y="2732"/>
                </a:lnTo>
                <a:lnTo>
                  <a:pt x="8016" y="2748"/>
                </a:lnTo>
                <a:lnTo>
                  <a:pt x="7998" y="2764"/>
                </a:lnTo>
                <a:lnTo>
                  <a:pt x="7982" y="2778"/>
                </a:lnTo>
                <a:lnTo>
                  <a:pt x="7952" y="2802"/>
                </a:lnTo>
                <a:lnTo>
                  <a:pt x="7928" y="2818"/>
                </a:lnTo>
                <a:lnTo>
                  <a:pt x="7913" y="2828"/>
                </a:lnTo>
                <a:lnTo>
                  <a:pt x="7906" y="2832"/>
                </a:lnTo>
                <a:lnTo>
                  <a:pt x="7882" y="2794"/>
                </a:lnTo>
                <a:lnTo>
                  <a:pt x="7857" y="2758"/>
                </a:lnTo>
                <a:lnTo>
                  <a:pt x="7831" y="2726"/>
                </a:lnTo>
                <a:lnTo>
                  <a:pt x="7805" y="2694"/>
                </a:lnTo>
                <a:lnTo>
                  <a:pt x="7777" y="2665"/>
                </a:lnTo>
                <a:lnTo>
                  <a:pt x="7750" y="2637"/>
                </a:lnTo>
                <a:lnTo>
                  <a:pt x="7722" y="2611"/>
                </a:lnTo>
                <a:lnTo>
                  <a:pt x="7693" y="2588"/>
                </a:lnTo>
                <a:lnTo>
                  <a:pt x="7664" y="2566"/>
                </a:lnTo>
                <a:lnTo>
                  <a:pt x="7636" y="2546"/>
                </a:lnTo>
                <a:lnTo>
                  <a:pt x="7607" y="2527"/>
                </a:lnTo>
                <a:lnTo>
                  <a:pt x="7578" y="2511"/>
                </a:lnTo>
                <a:lnTo>
                  <a:pt x="7549" y="2495"/>
                </a:lnTo>
                <a:lnTo>
                  <a:pt x="7519" y="2481"/>
                </a:lnTo>
                <a:lnTo>
                  <a:pt x="7490" y="2468"/>
                </a:lnTo>
                <a:lnTo>
                  <a:pt x="7462" y="2457"/>
                </a:lnTo>
                <a:lnTo>
                  <a:pt x="7433" y="2447"/>
                </a:lnTo>
                <a:lnTo>
                  <a:pt x="7404" y="2438"/>
                </a:lnTo>
                <a:lnTo>
                  <a:pt x="7375" y="2430"/>
                </a:lnTo>
                <a:lnTo>
                  <a:pt x="7347" y="2423"/>
                </a:lnTo>
                <a:lnTo>
                  <a:pt x="7319" y="2418"/>
                </a:lnTo>
                <a:lnTo>
                  <a:pt x="7293" y="2413"/>
                </a:lnTo>
                <a:lnTo>
                  <a:pt x="7265" y="2410"/>
                </a:lnTo>
                <a:lnTo>
                  <a:pt x="7239" y="2407"/>
                </a:lnTo>
                <a:lnTo>
                  <a:pt x="7213" y="2405"/>
                </a:lnTo>
                <a:lnTo>
                  <a:pt x="7189" y="2403"/>
                </a:lnTo>
                <a:lnTo>
                  <a:pt x="7164" y="2403"/>
                </a:lnTo>
                <a:lnTo>
                  <a:pt x="7140" y="2402"/>
                </a:lnTo>
                <a:lnTo>
                  <a:pt x="7096" y="2404"/>
                </a:lnTo>
                <a:lnTo>
                  <a:pt x="7055" y="2406"/>
                </a:lnTo>
                <a:lnTo>
                  <a:pt x="7031" y="2430"/>
                </a:lnTo>
                <a:lnTo>
                  <a:pt x="7051" y="2458"/>
                </a:lnTo>
                <a:lnTo>
                  <a:pt x="7073" y="2464"/>
                </a:lnTo>
                <a:lnTo>
                  <a:pt x="7095" y="2470"/>
                </a:lnTo>
                <a:lnTo>
                  <a:pt x="7115" y="2478"/>
                </a:lnTo>
                <a:lnTo>
                  <a:pt x="7136" y="2485"/>
                </a:lnTo>
                <a:lnTo>
                  <a:pt x="7156" y="2492"/>
                </a:lnTo>
                <a:lnTo>
                  <a:pt x="7175" y="2500"/>
                </a:lnTo>
                <a:lnTo>
                  <a:pt x="7194" y="2509"/>
                </a:lnTo>
                <a:lnTo>
                  <a:pt x="7211" y="2517"/>
                </a:lnTo>
                <a:lnTo>
                  <a:pt x="7229" y="2526"/>
                </a:lnTo>
                <a:lnTo>
                  <a:pt x="7245" y="2535"/>
                </a:lnTo>
                <a:lnTo>
                  <a:pt x="7262" y="2546"/>
                </a:lnTo>
                <a:lnTo>
                  <a:pt x="7277" y="2556"/>
                </a:lnTo>
                <a:lnTo>
                  <a:pt x="7293" y="2566"/>
                </a:lnTo>
                <a:lnTo>
                  <a:pt x="7307" y="2577"/>
                </a:lnTo>
                <a:lnTo>
                  <a:pt x="7321" y="2589"/>
                </a:lnTo>
                <a:lnTo>
                  <a:pt x="7335" y="2601"/>
                </a:lnTo>
                <a:lnTo>
                  <a:pt x="7348" y="2613"/>
                </a:lnTo>
                <a:lnTo>
                  <a:pt x="7362" y="2626"/>
                </a:lnTo>
                <a:lnTo>
                  <a:pt x="7374" y="2639"/>
                </a:lnTo>
                <a:lnTo>
                  <a:pt x="7386" y="2653"/>
                </a:lnTo>
                <a:lnTo>
                  <a:pt x="7410" y="2681"/>
                </a:lnTo>
                <a:lnTo>
                  <a:pt x="7433" y="2711"/>
                </a:lnTo>
                <a:lnTo>
                  <a:pt x="7454" y="2743"/>
                </a:lnTo>
                <a:lnTo>
                  <a:pt x="7476" y="2776"/>
                </a:lnTo>
                <a:lnTo>
                  <a:pt x="7496" y="2812"/>
                </a:lnTo>
                <a:lnTo>
                  <a:pt x="7516" y="2849"/>
                </a:lnTo>
                <a:lnTo>
                  <a:pt x="7528" y="2875"/>
                </a:lnTo>
                <a:lnTo>
                  <a:pt x="7538" y="2901"/>
                </a:lnTo>
                <a:lnTo>
                  <a:pt x="7544" y="2928"/>
                </a:lnTo>
                <a:lnTo>
                  <a:pt x="7547" y="2955"/>
                </a:lnTo>
                <a:lnTo>
                  <a:pt x="7548" y="2982"/>
                </a:lnTo>
                <a:lnTo>
                  <a:pt x="7546" y="3009"/>
                </a:lnTo>
                <a:lnTo>
                  <a:pt x="7542" y="3036"/>
                </a:lnTo>
                <a:lnTo>
                  <a:pt x="7535" y="3063"/>
                </a:lnTo>
                <a:lnTo>
                  <a:pt x="7526" y="3091"/>
                </a:lnTo>
                <a:lnTo>
                  <a:pt x="7514" y="3117"/>
                </a:lnTo>
                <a:lnTo>
                  <a:pt x="7501" y="3144"/>
                </a:lnTo>
                <a:lnTo>
                  <a:pt x="7485" y="3170"/>
                </a:lnTo>
                <a:lnTo>
                  <a:pt x="7467" y="3197"/>
                </a:lnTo>
                <a:lnTo>
                  <a:pt x="7447" y="3222"/>
                </a:lnTo>
                <a:lnTo>
                  <a:pt x="7425" y="3247"/>
                </a:lnTo>
                <a:lnTo>
                  <a:pt x="7402" y="3272"/>
                </a:lnTo>
                <a:lnTo>
                  <a:pt x="7376" y="3295"/>
                </a:lnTo>
                <a:lnTo>
                  <a:pt x="7349" y="3319"/>
                </a:lnTo>
                <a:lnTo>
                  <a:pt x="7320" y="3342"/>
                </a:lnTo>
                <a:lnTo>
                  <a:pt x="7290" y="3363"/>
                </a:lnTo>
                <a:lnTo>
                  <a:pt x="7258" y="3384"/>
                </a:lnTo>
                <a:lnTo>
                  <a:pt x="7225" y="3403"/>
                </a:lnTo>
                <a:lnTo>
                  <a:pt x="7191" y="3423"/>
                </a:lnTo>
                <a:lnTo>
                  <a:pt x="7155" y="3440"/>
                </a:lnTo>
                <a:lnTo>
                  <a:pt x="7117" y="3457"/>
                </a:lnTo>
                <a:lnTo>
                  <a:pt x="7080" y="3472"/>
                </a:lnTo>
                <a:lnTo>
                  <a:pt x="7041" y="3487"/>
                </a:lnTo>
                <a:lnTo>
                  <a:pt x="7001" y="3499"/>
                </a:lnTo>
                <a:lnTo>
                  <a:pt x="6961" y="3511"/>
                </a:lnTo>
                <a:lnTo>
                  <a:pt x="6919" y="3521"/>
                </a:lnTo>
                <a:lnTo>
                  <a:pt x="6877" y="3530"/>
                </a:lnTo>
                <a:lnTo>
                  <a:pt x="6834" y="3536"/>
                </a:lnTo>
                <a:lnTo>
                  <a:pt x="6778" y="3544"/>
                </a:lnTo>
                <a:lnTo>
                  <a:pt x="6719" y="3551"/>
                </a:lnTo>
                <a:lnTo>
                  <a:pt x="6658" y="3559"/>
                </a:lnTo>
                <a:lnTo>
                  <a:pt x="6595" y="3565"/>
                </a:lnTo>
                <a:lnTo>
                  <a:pt x="6532" y="3571"/>
                </a:lnTo>
                <a:lnTo>
                  <a:pt x="6468" y="3577"/>
                </a:lnTo>
                <a:lnTo>
                  <a:pt x="6404" y="3582"/>
                </a:lnTo>
                <a:lnTo>
                  <a:pt x="6339" y="3587"/>
                </a:lnTo>
                <a:lnTo>
                  <a:pt x="6275" y="3593"/>
                </a:lnTo>
                <a:lnTo>
                  <a:pt x="6213" y="3597"/>
                </a:lnTo>
                <a:lnTo>
                  <a:pt x="6151" y="3601"/>
                </a:lnTo>
                <a:lnTo>
                  <a:pt x="6093" y="3605"/>
                </a:lnTo>
                <a:lnTo>
                  <a:pt x="6036" y="3608"/>
                </a:lnTo>
                <a:lnTo>
                  <a:pt x="5982" y="3611"/>
                </a:lnTo>
                <a:lnTo>
                  <a:pt x="5932" y="3613"/>
                </a:lnTo>
                <a:lnTo>
                  <a:pt x="5886" y="3616"/>
                </a:lnTo>
                <a:lnTo>
                  <a:pt x="5818" y="3618"/>
                </a:lnTo>
                <a:lnTo>
                  <a:pt x="5751" y="3618"/>
                </a:lnTo>
                <a:lnTo>
                  <a:pt x="5687" y="3616"/>
                </a:lnTo>
                <a:lnTo>
                  <a:pt x="5624" y="3613"/>
                </a:lnTo>
                <a:lnTo>
                  <a:pt x="5562" y="3607"/>
                </a:lnTo>
                <a:lnTo>
                  <a:pt x="5503" y="3600"/>
                </a:lnTo>
                <a:lnTo>
                  <a:pt x="5445" y="3590"/>
                </a:lnTo>
                <a:lnTo>
                  <a:pt x="5389" y="3579"/>
                </a:lnTo>
                <a:lnTo>
                  <a:pt x="5335" y="3566"/>
                </a:lnTo>
                <a:lnTo>
                  <a:pt x="5282" y="3552"/>
                </a:lnTo>
                <a:lnTo>
                  <a:pt x="5232" y="3537"/>
                </a:lnTo>
                <a:lnTo>
                  <a:pt x="5182" y="3520"/>
                </a:lnTo>
                <a:lnTo>
                  <a:pt x="5134" y="3501"/>
                </a:lnTo>
                <a:lnTo>
                  <a:pt x="5088" y="3483"/>
                </a:lnTo>
                <a:lnTo>
                  <a:pt x="5044" y="3462"/>
                </a:lnTo>
                <a:lnTo>
                  <a:pt x="5001" y="3440"/>
                </a:lnTo>
                <a:lnTo>
                  <a:pt x="4960" y="3418"/>
                </a:lnTo>
                <a:lnTo>
                  <a:pt x="4920" y="3394"/>
                </a:lnTo>
                <a:lnTo>
                  <a:pt x="4883" y="3370"/>
                </a:lnTo>
                <a:lnTo>
                  <a:pt x="4846" y="3346"/>
                </a:lnTo>
                <a:lnTo>
                  <a:pt x="4812" y="3321"/>
                </a:lnTo>
                <a:lnTo>
                  <a:pt x="4779" y="3295"/>
                </a:lnTo>
                <a:lnTo>
                  <a:pt x="4748" y="3269"/>
                </a:lnTo>
                <a:lnTo>
                  <a:pt x="4719" y="3242"/>
                </a:lnTo>
                <a:lnTo>
                  <a:pt x="4691" y="3215"/>
                </a:lnTo>
                <a:lnTo>
                  <a:pt x="4664" y="3188"/>
                </a:lnTo>
                <a:lnTo>
                  <a:pt x="4639" y="3161"/>
                </a:lnTo>
                <a:lnTo>
                  <a:pt x="4616" y="3134"/>
                </a:lnTo>
                <a:lnTo>
                  <a:pt x="4594" y="3107"/>
                </a:lnTo>
                <a:lnTo>
                  <a:pt x="4573" y="3080"/>
                </a:lnTo>
                <a:lnTo>
                  <a:pt x="4555" y="3054"/>
                </a:lnTo>
                <a:lnTo>
                  <a:pt x="4537" y="3027"/>
                </a:lnTo>
                <a:lnTo>
                  <a:pt x="4504" y="2975"/>
                </a:lnTo>
                <a:lnTo>
                  <a:pt x="4468" y="2924"/>
                </a:lnTo>
                <a:lnTo>
                  <a:pt x="4431" y="2873"/>
                </a:lnTo>
                <a:lnTo>
                  <a:pt x="4395" y="2818"/>
                </a:lnTo>
                <a:lnTo>
                  <a:pt x="4378" y="2789"/>
                </a:lnTo>
                <a:lnTo>
                  <a:pt x="4360" y="2759"/>
                </a:lnTo>
                <a:lnTo>
                  <a:pt x="4344" y="2729"/>
                </a:lnTo>
                <a:lnTo>
                  <a:pt x="4328" y="2697"/>
                </a:lnTo>
                <a:lnTo>
                  <a:pt x="4313" y="2662"/>
                </a:lnTo>
                <a:lnTo>
                  <a:pt x="4299" y="2626"/>
                </a:lnTo>
                <a:lnTo>
                  <a:pt x="4286" y="2588"/>
                </a:lnTo>
                <a:lnTo>
                  <a:pt x="4275" y="2548"/>
                </a:lnTo>
                <a:lnTo>
                  <a:pt x="4265" y="2504"/>
                </a:lnTo>
                <a:lnTo>
                  <a:pt x="4256" y="2459"/>
                </a:lnTo>
                <a:lnTo>
                  <a:pt x="4250" y="2411"/>
                </a:lnTo>
                <a:lnTo>
                  <a:pt x="4245" y="2359"/>
                </a:lnTo>
                <a:lnTo>
                  <a:pt x="4243" y="2305"/>
                </a:lnTo>
                <a:lnTo>
                  <a:pt x="4242" y="2246"/>
                </a:lnTo>
                <a:lnTo>
                  <a:pt x="4244" y="2186"/>
                </a:lnTo>
                <a:lnTo>
                  <a:pt x="4248" y="2120"/>
                </a:lnTo>
                <a:lnTo>
                  <a:pt x="4254" y="2051"/>
                </a:lnTo>
                <a:lnTo>
                  <a:pt x="4263" y="1978"/>
                </a:lnTo>
                <a:lnTo>
                  <a:pt x="4276" y="1900"/>
                </a:lnTo>
                <a:lnTo>
                  <a:pt x="4291" y="1817"/>
                </a:lnTo>
                <a:lnTo>
                  <a:pt x="4310" y="1731"/>
                </a:lnTo>
                <a:lnTo>
                  <a:pt x="4330" y="1639"/>
                </a:lnTo>
                <a:lnTo>
                  <a:pt x="4356" y="1543"/>
                </a:lnTo>
                <a:lnTo>
                  <a:pt x="4384" y="1440"/>
                </a:lnTo>
                <a:lnTo>
                  <a:pt x="4407" y="1358"/>
                </a:lnTo>
                <a:lnTo>
                  <a:pt x="4428" y="1277"/>
                </a:lnTo>
                <a:lnTo>
                  <a:pt x="4446" y="1200"/>
                </a:lnTo>
                <a:lnTo>
                  <a:pt x="4461" y="1125"/>
                </a:lnTo>
                <a:lnTo>
                  <a:pt x="4473" y="1053"/>
                </a:lnTo>
                <a:lnTo>
                  <a:pt x="4485" y="984"/>
                </a:lnTo>
                <a:lnTo>
                  <a:pt x="4493" y="917"/>
                </a:lnTo>
                <a:lnTo>
                  <a:pt x="4500" y="854"/>
                </a:lnTo>
                <a:lnTo>
                  <a:pt x="4505" y="792"/>
                </a:lnTo>
                <a:lnTo>
                  <a:pt x="4508" y="733"/>
                </a:lnTo>
                <a:lnTo>
                  <a:pt x="4509" y="677"/>
                </a:lnTo>
                <a:lnTo>
                  <a:pt x="4509" y="623"/>
                </a:lnTo>
                <a:lnTo>
                  <a:pt x="4507" y="572"/>
                </a:lnTo>
                <a:lnTo>
                  <a:pt x="4504" y="522"/>
                </a:lnTo>
                <a:lnTo>
                  <a:pt x="4500" y="476"/>
                </a:lnTo>
                <a:lnTo>
                  <a:pt x="4494" y="432"/>
                </a:lnTo>
                <a:lnTo>
                  <a:pt x="4488" y="390"/>
                </a:lnTo>
                <a:lnTo>
                  <a:pt x="4481" y="350"/>
                </a:lnTo>
                <a:lnTo>
                  <a:pt x="4472" y="312"/>
                </a:lnTo>
                <a:lnTo>
                  <a:pt x="4463" y="277"/>
                </a:lnTo>
                <a:lnTo>
                  <a:pt x="4454" y="243"/>
                </a:lnTo>
                <a:lnTo>
                  <a:pt x="4444" y="212"/>
                </a:lnTo>
                <a:lnTo>
                  <a:pt x="4433" y="182"/>
                </a:lnTo>
                <a:lnTo>
                  <a:pt x="4423" y="155"/>
                </a:lnTo>
                <a:lnTo>
                  <a:pt x="4412" y="130"/>
                </a:lnTo>
                <a:lnTo>
                  <a:pt x="4401" y="106"/>
                </a:lnTo>
                <a:lnTo>
                  <a:pt x="4390" y="84"/>
                </a:lnTo>
                <a:lnTo>
                  <a:pt x="4380" y="65"/>
                </a:lnTo>
                <a:lnTo>
                  <a:pt x="4369" y="47"/>
                </a:lnTo>
                <a:lnTo>
                  <a:pt x="4359" y="31"/>
                </a:lnTo>
                <a:lnTo>
                  <a:pt x="4350" y="16"/>
                </a:lnTo>
                <a:lnTo>
                  <a:pt x="4341" y="4"/>
                </a:lnTo>
                <a:lnTo>
                  <a:pt x="4322" y="0"/>
                </a:lnTo>
                <a:lnTo>
                  <a:pt x="4313" y="16"/>
                </a:lnTo>
                <a:lnTo>
                  <a:pt x="4318" y="49"/>
                </a:lnTo>
                <a:lnTo>
                  <a:pt x="4322" y="85"/>
                </a:lnTo>
                <a:lnTo>
                  <a:pt x="4326" y="123"/>
                </a:lnTo>
                <a:lnTo>
                  <a:pt x="4329" y="163"/>
                </a:lnTo>
                <a:lnTo>
                  <a:pt x="4330" y="204"/>
                </a:lnTo>
                <a:lnTo>
                  <a:pt x="4329" y="246"/>
                </a:lnTo>
                <a:lnTo>
                  <a:pt x="4329" y="267"/>
                </a:lnTo>
                <a:lnTo>
                  <a:pt x="4327" y="289"/>
                </a:lnTo>
                <a:lnTo>
                  <a:pt x="4325" y="311"/>
                </a:lnTo>
                <a:lnTo>
                  <a:pt x="4323" y="332"/>
                </a:lnTo>
                <a:lnTo>
                  <a:pt x="4320" y="354"/>
                </a:lnTo>
                <a:lnTo>
                  <a:pt x="4316" y="375"/>
                </a:lnTo>
                <a:lnTo>
                  <a:pt x="4311" y="397"/>
                </a:lnTo>
                <a:lnTo>
                  <a:pt x="4306" y="419"/>
                </a:lnTo>
                <a:lnTo>
                  <a:pt x="4299" y="439"/>
                </a:lnTo>
                <a:lnTo>
                  <a:pt x="4293" y="461"/>
                </a:lnTo>
                <a:lnTo>
                  <a:pt x="4285" y="481"/>
                </a:lnTo>
                <a:lnTo>
                  <a:pt x="4277" y="502"/>
                </a:lnTo>
                <a:lnTo>
                  <a:pt x="4266" y="522"/>
                </a:lnTo>
                <a:lnTo>
                  <a:pt x="4256" y="542"/>
                </a:lnTo>
                <a:lnTo>
                  <a:pt x="4245" y="562"/>
                </a:lnTo>
                <a:lnTo>
                  <a:pt x="4232" y="581"/>
                </a:lnTo>
                <a:lnTo>
                  <a:pt x="4218" y="600"/>
                </a:lnTo>
                <a:lnTo>
                  <a:pt x="4204" y="618"/>
                </a:lnTo>
                <a:lnTo>
                  <a:pt x="4188" y="636"/>
                </a:lnTo>
                <a:lnTo>
                  <a:pt x="4171" y="652"/>
                </a:lnTo>
                <a:lnTo>
                  <a:pt x="4154" y="665"/>
                </a:lnTo>
                <a:lnTo>
                  <a:pt x="4138" y="677"/>
                </a:lnTo>
                <a:lnTo>
                  <a:pt x="4120" y="686"/>
                </a:lnTo>
                <a:lnTo>
                  <a:pt x="4102" y="694"/>
                </a:lnTo>
                <a:lnTo>
                  <a:pt x="4083" y="699"/>
                </a:lnTo>
                <a:lnTo>
                  <a:pt x="4062" y="703"/>
                </a:lnTo>
                <a:lnTo>
                  <a:pt x="4043" y="706"/>
                </a:lnTo>
                <a:lnTo>
                  <a:pt x="4021" y="706"/>
                </a:lnTo>
                <a:lnTo>
                  <a:pt x="4001" y="705"/>
                </a:lnTo>
                <a:lnTo>
                  <a:pt x="3978" y="702"/>
                </a:lnTo>
                <a:lnTo>
                  <a:pt x="3956" y="699"/>
                </a:lnTo>
                <a:lnTo>
                  <a:pt x="3934" y="694"/>
                </a:lnTo>
                <a:lnTo>
                  <a:pt x="3912" y="689"/>
                </a:lnTo>
                <a:lnTo>
                  <a:pt x="3889" y="682"/>
                </a:lnTo>
                <a:lnTo>
                  <a:pt x="3867" y="674"/>
                </a:lnTo>
                <a:lnTo>
                  <a:pt x="3844" y="665"/>
                </a:lnTo>
                <a:lnTo>
                  <a:pt x="3821" y="656"/>
                </a:lnTo>
                <a:lnTo>
                  <a:pt x="3799" y="646"/>
                </a:lnTo>
                <a:lnTo>
                  <a:pt x="3776" y="636"/>
                </a:lnTo>
                <a:lnTo>
                  <a:pt x="3754" y="624"/>
                </a:lnTo>
                <a:lnTo>
                  <a:pt x="3712" y="601"/>
                </a:lnTo>
                <a:lnTo>
                  <a:pt x="3671" y="576"/>
                </a:lnTo>
                <a:lnTo>
                  <a:pt x="3632" y="552"/>
                </a:lnTo>
                <a:lnTo>
                  <a:pt x="3597" y="528"/>
                </a:lnTo>
                <a:lnTo>
                  <a:pt x="3565" y="505"/>
                </a:lnTo>
                <a:lnTo>
                  <a:pt x="3537" y="484"/>
                </a:lnTo>
                <a:lnTo>
                  <a:pt x="3518" y="485"/>
                </a:lnTo>
                <a:lnTo>
                  <a:pt x="3514" y="505"/>
                </a:lnTo>
                <a:lnTo>
                  <a:pt x="3540" y="545"/>
                </a:lnTo>
                <a:lnTo>
                  <a:pt x="3566" y="583"/>
                </a:lnTo>
                <a:lnTo>
                  <a:pt x="3593" y="619"/>
                </a:lnTo>
                <a:lnTo>
                  <a:pt x="3620" y="652"/>
                </a:lnTo>
                <a:lnTo>
                  <a:pt x="3645" y="684"/>
                </a:lnTo>
                <a:lnTo>
                  <a:pt x="3672" y="714"/>
                </a:lnTo>
                <a:lnTo>
                  <a:pt x="3698" y="742"/>
                </a:lnTo>
                <a:lnTo>
                  <a:pt x="3724" y="768"/>
                </a:lnTo>
                <a:lnTo>
                  <a:pt x="3773" y="817"/>
                </a:lnTo>
                <a:lnTo>
                  <a:pt x="3819" y="861"/>
                </a:lnTo>
                <a:lnTo>
                  <a:pt x="3863" y="901"/>
                </a:lnTo>
                <a:lnTo>
                  <a:pt x="3901" y="939"/>
                </a:lnTo>
                <a:lnTo>
                  <a:pt x="3917" y="958"/>
                </a:lnTo>
                <a:lnTo>
                  <a:pt x="3933" y="976"/>
                </a:lnTo>
                <a:lnTo>
                  <a:pt x="3947" y="994"/>
                </a:lnTo>
                <a:lnTo>
                  <a:pt x="3959" y="1012"/>
                </a:lnTo>
                <a:lnTo>
                  <a:pt x="3970" y="1031"/>
                </a:lnTo>
                <a:lnTo>
                  <a:pt x="3978" y="1049"/>
                </a:lnTo>
                <a:lnTo>
                  <a:pt x="3984" y="1069"/>
                </a:lnTo>
                <a:lnTo>
                  <a:pt x="3988" y="1089"/>
                </a:lnTo>
                <a:lnTo>
                  <a:pt x="3990" y="1110"/>
                </a:lnTo>
                <a:lnTo>
                  <a:pt x="3989" y="1131"/>
                </a:lnTo>
                <a:lnTo>
                  <a:pt x="3986" y="1154"/>
                </a:lnTo>
                <a:lnTo>
                  <a:pt x="3980" y="1179"/>
                </a:lnTo>
                <a:lnTo>
                  <a:pt x="3972" y="1203"/>
                </a:lnTo>
                <a:lnTo>
                  <a:pt x="3960" y="1230"/>
                </a:lnTo>
                <a:lnTo>
                  <a:pt x="3946" y="1259"/>
                </a:lnTo>
                <a:lnTo>
                  <a:pt x="3929" y="1289"/>
                </a:lnTo>
                <a:lnTo>
                  <a:pt x="3906" y="1323"/>
                </a:lnTo>
                <a:lnTo>
                  <a:pt x="3880" y="1351"/>
                </a:lnTo>
                <a:lnTo>
                  <a:pt x="3852" y="1375"/>
                </a:lnTo>
                <a:lnTo>
                  <a:pt x="3822" y="1395"/>
                </a:lnTo>
                <a:lnTo>
                  <a:pt x="3791" y="1410"/>
                </a:lnTo>
                <a:lnTo>
                  <a:pt x="3758" y="1421"/>
                </a:lnTo>
                <a:lnTo>
                  <a:pt x="3724" y="1429"/>
                </a:lnTo>
                <a:lnTo>
                  <a:pt x="3687" y="1433"/>
                </a:lnTo>
                <a:lnTo>
                  <a:pt x="3649" y="1433"/>
                </a:lnTo>
                <a:lnTo>
                  <a:pt x="3611" y="1429"/>
                </a:lnTo>
                <a:lnTo>
                  <a:pt x="3572" y="1422"/>
                </a:lnTo>
                <a:lnTo>
                  <a:pt x="3532" y="1413"/>
                </a:lnTo>
                <a:lnTo>
                  <a:pt x="3492" y="1402"/>
                </a:lnTo>
                <a:lnTo>
                  <a:pt x="3451" y="1387"/>
                </a:lnTo>
                <a:lnTo>
                  <a:pt x="3409" y="1371"/>
                </a:lnTo>
                <a:lnTo>
                  <a:pt x="3367" y="1352"/>
                </a:lnTo>
                <a:lnTo>
                  <a:pt x="3326" y="1332"/>
                </a:lnTo>
                <a:lnTo>
                  <a:pt x="3285" y="1310"/>
                </a:lnTo>
                <a:lnTo>
                  <a:pt x="3244" y="1287"/>
                </a:lnTo>
                <a:lnTo>
                  <a:pt x="3202" y="1262"/>
                </a:lnTo>
                <a:lnTo>
                  <a:pt x="3162" y="1236"/>
                </a:lnTo>
                <a:lnTo>
                  <a:pt x="3123" y="1210"/>
                </a:lnTo>
                <a:lnTo>
                  <a:pt x="3085" y="1183"/>
                </a:lnTo>
                <a:lnTo>
                  <a:pt x="3048" y="1156"/>
                </a:lnTo>
                <a:lnTo>
                  <a:pt x="3011" y="1128"/>
                </a:lnTo>
                <a:lnTo>
                  <a:pt x="2976" y="1100"/>
                </a:lnTo>
                <a:lnTo>
                  <a:pt x="2943" y="1074"/>
                </a:lnTo>
                <a:lnTo>
                  <a:pt x="2911" y="1047"/>
                </a:lnTo>
                <a:lnTo>
                  <a:pt x="2881" y="1020"/>
                </a:lnTo>
                <a:lnTo>
                  <a:pt x="2853" y="996"/>
                </a:lnTo>
                <a:lnTo>
                  <a:pt x="2826" y="971"/>
                </a:lnTo>
                <a:lnTo>
                  <a:pt x="2803" y="948"/>
                </a:lnTo>
                <a:lnTo>
                  <a:pt x="2783" y="947"/>
                </a:lnTo>
                <a:lnTo>
                  <a:pt x="2779" y="968"/>
                </a:lnTo>
                <a:lnTo>
                  <a:pt x="2803" y="1003"/>
                </a:lnTo>
                <a:lnTo>
                  <a:pt x="2827" y="1040"/>
                </a:lnTo>
                <a:lnTo>
                  <a:pt x="2855" y="1078"/>
                </a:lnTo>
                <a:lnTo>
                  <a:pt x="2886" y="1116"/>
                </a:lnTo>
                <a:lnTo>
                  <a:pt x="2918" y="1154"/>
                </a:lnTo>
                <a:lnTo>
                  <a:pt x="2953" y="1193"/>
                </a:lnTo>
                <a:lnTo>
                  <a:pt x="2989" y="1231"/>
                </a:lnTo>
                <a:lnTo>
                  <a:pt x="3028" y="1269"/>
                </a:lnTo>
                <a:lnTo>
                  <a:pt x="3069" y="1306"/>
                </a:lnTo>
                <a:lnTo>
                  <a:pt x="3113" y="1343"/>
                </a:lnTo>
                <a:lnTo>
                  <a:pt x="3134" y="1361"/>
                </a:lnTo>
                <a:lnTo>
                  <a:pt x="3157" y="1379"/>
                </a:lnTo>
                <a:lnTo>
                  <a:pt x="3181" y="1396"/>
                </a:lnTo>
                <a:lnTo>
                  <a:pt x="3204" y="1413"/>
                </a:lnTo>
                <a:lnTo>
                  <a:pt x="3228" y="1430"/>
                </a:lnTo>
                <a:lnTo>
                  <a:pt x="3253" y="1446"/>
                </a:lnTo>
                <a:lnTo>
                  <a:pt x="3278" y="1461"/>
                </a:lnTo>
                <a:lnTo>
                  <a:pt x="3303" y="1477"/>
                </a:lnTo>
                <a:lnTo>
                  <a:pt x="3329" y="1491"/>
                </a:lnTo>
                <a:lnTo>
                  <a:pt x="3356" y="1506"/>
                </a:lnTo>
                <a:lnTo>
                  <a:pt x="3383" y="1519"/>
                </a:lnTo>
                <a:lnTo>
                  <a:pt x="3409" y="1532"/>
                </a:lnTo>
                <a:lnTo>
                  <a:pt x="3476" y="1564"/>
                </a:lnTo>
                <a:lnTo>
                  <a:pt x="3543" y="1598"/>
                </a:lnTo>
                <a:lnTo>
                  <a:pt x="3575" y="1616"/>
                </a:lnTo>
                <a:lnTo>
                  <a:pt x="3607" y="1634"/>
                </a:lnTo>
                <a:lnTo>
                  <a:pt x="3638" y="1653"/>
                </a:lnTo>
                <a:lnTo>
                  <a:pt x="3669" y="1671"/>
                </a:lnTo>
                <a:lnTo>
                  <a:pt x="3698" y="1691"/>
                </a:lnTo>
                <a:lnTo>
                  <a:pt x="3727" y="1710"/>
                </a:lnTo>
                <a:lnTo>
                  <a:pt x="3753" y="1730"/>
                </a:lnTo>
                <a:lnTo>
                  <a:pt x="3778" y="1751"/>
                </a:lnTo>
                <a:lnTo>
                  <a:pt x="3803" y="1771"/>
                </a:lnTo>
                <a:lnTo>
                  <a:pt x="3824" y="1793"/>
                </a:lnTo>
                <a:lnTo>
                  <a:pt x="3845" y="1814"/>
                </a:lnTo>
                <a:lnTo>
                  <a:pt x="3864" y="1836"/>
                </a:lnTo>
                <a:lnTo>
                  <a:pt x="3880" y="1857"/>
                </a:lnTo>
                <a:lnTo>
                  <a:pt x="3894" y="1880"/>
                </a:lnTo>
                <a:lnTo>
                  <a:pt x="3906" y="1903"/>
                </a:lnTo>
                <a:lnTo>
                  <a:pt x="3914" y="1925"/>
                </a:lnTo>
                <a:lnTo>
                  <a:pt x="3921" y="1949"/>
                </a:lnTo>
                <a:lnTo>
                  <a:pt x="3924" y="1973"/>
                </a:lnTo>
                <a:lnTo>
                  <a:pt x="3925" y="1996"/>
                </a:lnTo>
                <a:lnTo>
                  <a:pt x="3923" y="2020"/>
                </a:lnTo>
                <a:lnTo>
                  <a:pt x="3918" y="2044"/>
                </a:lnTo>
                <a:lnTo>
                  <a:pt x="3909" y="2068"/>
                </a:lnTo>
                <a:lnTo>
                  <a:pt x="3897" y="2093"/>
                </a:lnTo>
                <a:lnTo>
                  <a:pt x="3881" y="2118"/>
                </a:lnTo>
                <a:lnTo>
                  <a:pt x="3862" y="2142"/>
                </a:lnTo>
                <a:lnTo>
                  <a:pt x="3838" y="2168"/>
                </a:lnTo>
                <a:lnTo>
                  <a:pt x="3811" y="2193"/>
                </a:lnTo>
                <a:lnTo>
                  <a:pt x="3779" y="2218"/>
                </a:lnTo>
                <a:lnTo>
                  <a:pt x="3746" y="2240"/>
                </a:lnTo>
                <a:lnTo>
                  <a:pt x="3709" y="2261"/>
                </a:lnTo>
                <a:lnTo>
                  <a:pt x="3668" y="2279"/>
                </a:lnTo>
                <a:lnTo>
                  <a:pt x="3624" y="2296"/>
                </a:lnTo>
                <a:lnTo>
                  <a:pt x="3575" y="2310"/>
                </a:lnTo>
                <a:lnTo>
                  <a:pt x="3525" y="2322"/>
                </a:lnTo>
                <a:lnTo>
                  <a:pt x="3471" y="2333"/>
                </a:lnTo>
                <a:lnTo>
                  <a:pt x="3415" y="2342"/>
                </a:lnTo>
                <a:lnTo>
                  <a:pt x="3356" y="2350"/>
                </a:lnTo>
                <a:lnTo>
                  <a:pt x="3295" y="2356"/>
                </a:lnTo>
                <a:lnTo>
                  <a:pt x="3233" y="2360"/>
                </a:lnTo>
                <a:lnTo>
                  <a:pt x="3169" y="2363"/>
                </a:lnTo>
                <a:lnTo>
                  <a:pt x="3105" y="2366"/>
                </a:lnTo>
                <a:lnTo>
                  <a:pt x="3039" y="2367"/>
                </a:lnTo>
                <a:lnTo>
                  <a:pt x="2973" y="2366"/>
                </a:lnTo>
                <a:lnTo>
                  <a:pt x="2906" y="2365"/>
                </a:lnTo>
                <a:lnTo>
                  <a:pt x="2839" y="2361"/>
                </a:lnTo>
                <a:lnTo>
                  <a:pt x="2773" y="2358"/>
                </a:lnTo>
                <a:lnTo>
                  <a:pt x="2706" y="2354"/>
                </a:lnTo>
                <a:lnTo>
                  <a:pt x="2641" y="2348"/>
                </a:lnTo>
                <a:lnTo>
                  <a:pt x="2576" y="2343"/>
                </a:lnTo>
                <a:lnTo>
                  <a:pt x="2513" y="2336"/>
                </a:lnTo>
                <a:lnTo>
                  <a:pt x="2451" y="2329"/>
                </a:lnTo>
                <a:lnTo>
                  <a:pt x="2392" y="2320"/>
                </a:lnTo>
                <a:lnTo>
                  <a:pt x="2333" y="2312"/>
                </a:lnTo>
                <a:lnTo>
                  <a:pt x="2277" y="2304"/>
                </a:lnTo>
                <a:lnTo>
                  <a:pt x="2225" y="2295"/>
                </a:lnTo>
                <a:lnTo>
                  <a:pt x="2175" y="2285"/>
                </a:lnTo>
                <a:lnTo>
                  <a:pt x="2128" y="2276"/>
                </a:lnTo>
                <a:lnTo>
                  <a:pt x="2085" y="2266"/>
                </a:lnTo>
                <a:lnTo>
                  <a:pt x="2045" y="2257"/>
                </a:lnTo>
                <a:lnTo>
                  <a:pt x="2009" y="2246"/>
                </a:lnTo>
                <a:lnTo>
                  <a:pt x="1984" y="2257"/>
                </a:lnTo>
                <a:lnTo>
                  <a:pt x="1988" y="2284"/>
                </a:lnTo>
                <a:lnTo>
                  <a:pt x="2012" y="2307"/>
                </a:lnTo>
                <a:lnTo>
                  <a:pt x="2036" y="2327"/>
                </a:lnTo>
                <a:lnTo>
                  <a:pt x="2064" y="2348"/>
                </a:lnTo>
                <a:lnTo>
                  <a:pt x="2093" y="2368"/>
                </a:lnTo>
                <a:lnTo>
                  <a:pt x="2124" y="2386"/>
                </a:lnTo>
                <a:lnTo>
                  <a:pt x="2157" y="2405"/>
                </a:lnTo>
                <a:lnTo>
                  <a:pt x="2192" y="2421"/>
                </a:lnTo>
                <a:lnTo>
                  <a:pt x="2228" y="2438"/>
                </a:lnTo>
                <a:lnTo>
                  <a:pt x="2267" y="2453"/>
                </a:lnTo>
                <a:lnTo>
                  <a:pt x="2308" y="2466"/>
                </a:lnTo>
                <a:lnTo>
                  <a:pt x="2352" y="2480"/>
                </a:lnTo>
                <a:lnTo>
                  <a:pt x="2397" y="2492"/>
                </a:lnTo>
                <a:lnTo>
                  <a:pt x="2445" y="2502"/>
                </a:lnTo>
                <a:lnTo>
                  <a:pt x="2495" y="2513"/>
                </a:lnTo>
                <a:lnTo>
                  <a:pt x="2547" y="2521"/>
                </a:lnTo>
                <a:lnTo>
                  <a:pt x="2602" y="2529"/>
                </a:lnTo>
                <a:lnTo>
                  <a:pt x="2623" y="2559"/>
                </a:lnTo>
                <a:lnTo>
                  <a:pt x="2644" y="2589"/>
                </a:lnTo>
                <a:lnTo>
                  <a:pt x="2664" y="2619"/>
                </a:lnTo>
                <a:lnTo>
                  <a:pt x="2683" y="2648"/>
                </a:lnTo>
                <a:lnTo>
                  <a:pt x="2701" y="2677"/>
                </a:lnTo>
                <a:lnTo>
                  <a:pt x="2717" y="2706"/>
                </a:lnTo>
                <a:lnTo>
                  <a:pt x="2734" y="2734"/>
                </a:lnTo>
                <a:lnTo>
                  <a:pt x="2748" y="2762"/>
                </a:lnTo>
                <a:lnTo>
                  <a:pt x="2763" y="2789"/>
                </a:lnTo>
                <a:lnTo>
                  <a:pt x="2776" y="2816"/>
                </a:lnTo>
                <a:lnTo>
                  <a:pt x="2788" y="2843"/>
                </a:lnTo>
                <a:lnTo>
                  <a:pt x="2800" y="2870"/>
                </a:lnTo>
                <a:lnTo>
                  <a:pt x="2810" y="2895"/>
                </a:lnTo>
                <a:lnTo>
                  <a:pt x="2819" y="2920"/>
                </a:lnTo>
                <a:lnTo>
                  <a:pt x="2828" y="2945"/>
                </a:lnTo>
                <a:lnTo>
                  <a:pt x="2836" y="2969"/>
                </a:lnTo>
                <a:lnTo>
                  <a:pt x="2843" y="2993"/>
                </a:lnTo>
                <a:lnTo>
                  <a:pt x="2849" y="3016"/>
                </a:lnTo>
                <a:lnTo>
                  <a:pt x="2854" y="3038"/>
                </a:lnTo>
                <a:lnTo>
                  <a:pt x="2858" y="3061"/>
                </a:lnTo>
                <a:lnTo>
                  <a:pt x="2861" y="3082"/>
                </a:lnTo>
                <a:lnTo>
                  <a:pt x="2863" y="3103"/>
                </a:lnTo>
                <a:lnTo>
                  <a:pt x="2865" y="3124"/>
                </a:lnTo>
                <a:lnTo>
                  <a:pt x="2865" y="3143"/>
                </a:lnTo>
                <a:lnTo>
                  <a:pt x="2865" y="3163"/>
                </a:lnTo>
                <a:lnTo>
                  <a:pt x="2863" y="3181"/>
                </a:lnTo>
                <a:lnTo>
                  <a:pt x="2860" y="3199"/>
                </a:lnTo>
                <a:lnTo>
                  <a:pt x="2857" y="3216"/>
                </a:lnTo>
                <a:lnTo>
                  <a:pt x="2853" y="3233"/>
                </a:lnTo>
                <a:lnTo>
                  <a:pt x="2848" y="3249"/>
                </a:lnTo>
                <a:lnTo>
                  <a:pt x="2842" y="3264"/>
                </a:lnTo>
                <a:lnTo>
                  <a:pt x="2835" y="3279"/>
                </a:lnTo>
                <a:lnTo>
                  <a:pt x="2819" y="3306"/>
                </a:lnTo>
                <a:lnTo>
                  <a:pt x="2801" y="3328"/>
                </a:lnTo>
                <a:lnTo>
                  <a:pt x="2782" y="3347"/>
                </a:lnTo>
                <a:lnTo>
                  <a:pt x="2760" y="3361"/>
                </a:lnTo>
                <a:lnTo>
                  <a:pt x="2739" y="3371"/>
                </a:lnTo>
                <a:lnTo>
                  <a:pt x="2716" y="3378"/>
                </a:lnTo>
                <a:lnTo>
                  <a:pt x="2691" y="3381"/>
                </a:lnTo>
                <a:lnTo>
                  <a:pt x="2666" y="3381"/>
                </a:lnTo>
                <a:lnTo>
                  <a:pt x="2640" y="3377"/>
                </a:lnTo>
                <a:lnTo>
                  <a:pt x="2613" y="3370"/>
                </a:lnTo>
                <a:lnTo>
                  <a:pt x="2585" y="3360"/>
                </a:lnTo>
                <a:lnTo>
                  <a:pt x="2557" y="3349"/>
                </a:lnTo>
                <a:lnTo>
                  <a:pt x="2528" y="3333"/>
                </a:lnTo>
                <a:lnTo>
                  <a:pt x="2498" y="3317"/>
                </a:lnTo>
                <a:lnTo>
                  <a:pt x="2469" y="3297"/>
                </a:lnTo>
                <a:lnTo>
                  <a:pt x="2438" y="3277"/>
                </a:lnTo>
                <a:lnTo>
                  <a:pt x="2408" y="3254"/>
                </a:lnTo>
                <a:lnTo>
                  <a:pt x="2377" y="3229"/>
                </a:lnTo>
                <a:lnTo>
                  <a:pt x="2347" y="3204"/>
                </a:lnTo>
                <a:lnTo>
                  <a:pt x="2318" y="3177"/>
                </a:lnTo>
                <a:lnTo>
                  <a:pt x="2288" y="3149"/>
                </a:lnTo>
                <a:lnTo>
                  <a:pt x="2258" y="3121"/>
                </a:lnTo>
                <a:lnTo>
                  <a:pt x="2228" y="3092"/>
                </a:lnTo>
                <a:lnTo>
                  <a:pt x="2199" y="3062"/>
                </a:lnTo>
                <a:lnTo>
                  <a:pt x="2143" y="3002"/>
                </a:lnTo>
                <a:lnTo>
                  <a:pt x="2090" y="2943"/>
                </a:lnTo>
                <a:lnTo>
                  <a:pt x="2040" y="2885"/>
                </a:lnTo>
                <a:lnTo>
                  <a:pt x="1995" y="2830"/>
                </a:lnTo>
                <a:lnTo>
                  <a:pt x="1960" y="2824"/>
                </a:lnTo>
                <a:lnTo>
                  <a:pt x="1951" y="2858"/>
                </a:lnTo>
                <a:lnTo>
                  <a:pt x="1989" y="2937"/>
                </a:lnTo>
                <a:lnTo>
                  <a:pt x="2027" y="3010"/>
                </a:lnTo>
                <a:lnTo>
                  <a:pt x="2066" y="3079"/>
                </a:lnTo>
                <a:lnTo>
                  <a:pt x="2104" y="3144"/>
                </a:lnTo>
                <a:lnTo>
                  <a:pt x="2142" y="3204"/>
                </a:lnTo>
                <a:lnTo>
                  <a:pt x="2181" y="3259"/>
                </a:lnTo>
                <a:lnTo>
                  <a:pt x="2219" y="3311"/>
                </a:lnTo>
                <a:lnTo>
                  <a:pt x="2257" y="3358"/>
                </a:lnTo>
                <a:lnTo>
                  <a:pt x="2294" y="3402"/>
                </a:lnTo>
                <a:lnTo>
                  <a:pt x="2332" y="3441"/>
                </a:lnTo>
                <a:lnTo>
                  <a:pt x="2369" y="3478"/>
                </a:lnTo>
                <a:lnTo>
                  <a:pt x="2407" y="3511"/>
                </a:lnTo>
                <a:lnTo>
                  <a:pt x="2444" y="3541"/>
                </a:lnTo>
                <a:lnTo>
                  <a:pt x="2481" y="3568"/>
                </a:lnTo>
                <a:lnTo>
                  <a:pt x="2518" y="3592"/>
                </a:lnTo>
                <a:lnTo>
                  <a:pt x="2554" y="3613"/>
                </a:lnTo>
                <a:lnTo>
                  <a:pt x="2592" y="3632"/>
                </a:lnTo>
                <a:lnTo>
                  <a:pt x="2628" y="3648"/>
                </a:lnTo>
                <a:lnTo>
                  <a:pt x="2664" y="3662"/>
                </a:lnTo>
                <a:lnTo>
                  <a:pt x="2700" y="3675"/>
                </a:lnTo>
                <a:lnTo>
                  <a:pt x="2736" y="3684"/>
                </a:lnTo>
                <a:lnTo>
                  <a:pt x="2771" y="3693"/>
                </a:lnTo>
                <a:lnTo>
                  <a:pt x="2806" y="3700"/>
                </a:lnTo>
                <a:lnTo>
                  <a:pt x="2841" y="3706"/>
                </a:lnTo>
                <a:lnTo>
                  <a:pt x="2876" y="3710"/>
                </a:lnTo>
                <a:lnTo>
                  <a:pt x="2910" y="3713"/>
                </a:lnTo>
                <a:lnTo>
                  <a:pt x="2944" y="3715"/>
                </a:lnTo>
                <a:lnTo>
                  <a:pt x="2978" y="3716"/>
                </a:lnTo>
                <a:lnTo>
                  <a:pt x="3045" y="3717"/>
                </a:lnTo>
                <a:lnTo>
                  <a:pt x="3110" y="3717"/>
                </a:lnTo>
                <a:lnTo>
                  <a:pt x="3178" y="3716"/>
                </a:lnTo>
                <a:lnTo>
                  <a:pt x="3252" y="3712"/>
                </a:lnTo>
                <a:lnTo>
                  <a:pt x="3331" y="3707"/>
                </a:lnTo>
                <a:lnTo>
                  <a:pt x="3415" y="3701"/>
                </a:lnTo>
                <a:lnTo>
                  <a:pt x="3502" y="3694"/>
                </a:lnTo>
                <a:lnTo>
                  <a:pt x="3591" y="3688"/>
                </a:lnTo>
                <a:lnTo>
                  <a:pt x="3681" y="3684"/>
                </a:lnTo>
                <a:lnTo>
                  <a:pt x="3772" y="3681"/>
                </a:lnTo>
                <a:lnTo>
                  <a:pt x="3817" y="3680"/>
                </a:lnTo>
                <a:lnTo>
                  <a:pt x="3862" y="3680"/>
                </a:lnTo>
                <a:lnTo>
                  <a:pt x="3906" y="3681"/>
                </a:lnTo>
                <a:lnTo>
                  <a:pt x="3950" y="3683"/>
                </a:lnTo>
                <a:lnTo>
                  <a:pt x="3992" y="3685"/>
                </a:lnTo>
                <a:lnTo>
                  <a:pt x="4035" y="3688"/>
                </a:lnTo>
                <a:lnTo>
                  <a:pt x="4075" y="3693"/>
                </a:lnTo>
                <a:lnTo>
                  <a:pt x="4115" y="3700"/>
                </a:lnTo>
                <a:lnTo>
                  <a:pt x="4153" y="3707"/>
                </a:lnTo>
                <a:lnTo>
                  <a:pt x="4190" y="3715"/>
                </a:lnTo>
                <a:lnTo>
                  <a:pt x="4225" y="3724"/>
                </a:lnTo>
                <a:lnTo>
                  <a:pt x="4258" y="3736"/>
                </a:lnTo>
                <a:lnTo>
                  <a:pt x="4290" y="3749"/>
                </a:lnTo>
                <a:lnTo>
                  <a:pt x="4320" y="3763"/>
                </a:lnTo>
                <a:lnTo>
                  <a:pt x="4348" y="3780"/>
                </a:lnTo>
                <a:lnTo>
                  <a:pt x="4372" y="3797"/>
                </a:lnTo>
                <a:lnTo>
                  <a:pt x="4390" y="3814"/>
                </a:lnTo>
                <a:lnTo>
                  <a:pt x="4403" y="3829"/>
                </a:lnTo>
                <a:lnTo>
                  <a:pt x="4414" y="3846"/>
                </a:lnTo>
                <a:lnTo>
                  <a:pt x="4420" y="3862"/>
                </a:lnTo>
                <a:lnTo>
                  <a:pt x="4423" y="3878"/>
                </a:lnTo>
                <a:lnTo>
                  <a:pt x="4422" y="3896"/>
                </a:lnTo>
                <a:lnTo>
                  <a:pt x="4419" y="3912"/>
                </a:lnTo>
                <a:lnTo>
                  <a:pt x="4413" y="3930"/>
                </a:lnTo>
                <a:lnTo>
                  <a:pt x="4404" y="3947"/>
                </a:lnTo>
                <a:lnTo>
                  <a:pt x="4393" y="3965"/>
                </a:lnTo>
                <a:lnTo>
                  <a:pt x="4380" y="3982"/>
                </a:lnTo>
                <a:lnTo>
                  <a:pt x="4364" y="4000"/>
                </a:lnTo>
                <a:lnTo>
                  <a:pt x="4347" y="4016"/>
                </a:lnTo>
                <a:lnTo>
                  <a:pt x="4327" y="4034"/>
                </a:lnTo>
                <a:lnTo>
                  <a:pt x="4307" y="4050"/>
                </a:lnTo>
                <a:lnTo>
                  <a:pt x="4284" y="4068"/>
                </a:lnTo>
                <a:lnTo>
                  <a:pt x="4261" y="4084"/>
                </a:lnTo>
                <a:lnTo>
                  <a:pt x="4237" y="4100"/>
                </a:lnTo>
                <a:lnTo>
                  <a:pt x="4212" y="4116"/>
                </a:lnTo>
                <a:lnTo>
                  <a:pt x="4186" y="4131"/>
                </a:lnTo>
                <a:lnTo>
                  <a:pt x="4134" y="4161"/>
                </a:lnTo>
                <a:lnTo>
                  <a:pt x="4080" y="4189"/>
                </a:lnTo>
                <a:lnTo>
                  <a:pt x="4028" y="4215"/>
                </a:lnTo>
                <a:lnTo>
                  <a:pt x="3979" y="4238"/>
                </a:lnTo>
                <a:lnTo>
                  <a:pt x="3934" y="4258"/>
                </a:lnTo>
                <a:lnTo>
                  <a:pt x="3895" y="4275"/>
                </a:lnTo>
                <a:lnTo>
                  <a:pt x="3878" y="4303"/>
                </a:lnTo>
                <a:lnTo>
                  <a:pt x="3901" y="4327"/>
                </a:lnTo>
                <a:lnTo>
                  <a:pt x="3934" y="4330"/>
                </a:lnTo>
                <a:lnTo>
                  <a:pt x="3969" y="4332"/>
                </a:lnTo>
                <a:lnTo>
                  <a:pt x="4004" y="4332"/>
                </a:lnTo>
                <a:lnTo>
                  <a:pt x="4040" y="4330"/>
                </a:lnTo>
                <a:lnTo>
                  <a:pt x="4077" y="4327"/>
                </a:lnTo>
                <a:lnTo>
                  <a:pt x="4114" y="4322"/>
                </a:lnTo>
                <a:lnTo>
                  <a:pt x="4152" y="4316"/>
                </a:lnTo>
                <a:lnTo>
                  <a:pt x="4190" y="4308"/>
                </a:lnTo>
                <a:lnTo>
                  <a:pt x="4228" y="4300"/>
                </a:lnTo>
                <a:lnTo>
                  <a:pt x="4267" y="4290"/>
                </a:lnTo>
                <a:lnTo>
                  <a:pt x="4306" y="4280"/>
                </a:lnTo>
                <a:lnTo>
                  <a:pt x="4344" y="4268"/>
                </a:lnTo>
                <a:lnTo>
                  <a:pt x="4381" y="4257"/>
                </a:lnTo>
                <a:lnTo>
                  <a:pt x="4418" y="4245"/>
                </a:lnTo>
                <a:lnTo>
                  <a:pt x="4455" y="4232"/>
                </a:lnTo>
                <a:lnTo>
                  <a:pt x="4490" y="4219"/>
                </a:lnTo>
                <a:lnTo>
                  <a:pt x="4558" y="4193"/>
                </a:lnTo>
                <a:lnTo>
                  <a:pt x="4621" y="4166"/>
                </a:lnTo>
                <a:lnTo>
                  <a:pt x="4676" y="4142"/>
                </a:lnTo>
                <a:lnTo>
                  <a:pt x="4725" y="4120"/>
                </a:lnTo>
                <a:lnTo>
                  <a:pt x="4765" y="4101"/>
                </a:lnTo>
                <a:lnTo>
                  <a:pt x="4795" y="4086"/>
                </a:lnTo>
                <a:lnTo>
                  <a:pt x="4813" y="4077"/>
                </a:lnTo>
                <a:lnTo>
                  <a:pt x="4821" y="4073"/>
                </a:lnTo>
                <a:lnTo>
                  <a:pt x="4836" y="4077"/>
                </a:lnTo>
                <a:lnTo>
                  <a:pt x="4855" y="4081"/>
                </a:lnTo>
                <a:lnTo>
                  <a:pt x="4874" y="4085"/>
                </a:lnTo>
                <a:lnTo>
                  <a:pt x="4896" y="4088"/>
                </a:lnTo>
                <a:lnTo>
                  <a:pt x="4944" y="4094"/>
                </a:lnTo>
                <a:lnTo>
                  <a:pt x="5000" y="4100"/>
                </a:lnTo>
                <a:lnTo>
                  <a:pt x="5061" y="4105"/>
                </a:lnTo>
                <a:lnTo>
                  <a:pt x="5126" y="4107"/>
                </a:lnTo>
                <a:lnTo>
                  <a:pt x="5199" y="4109"/>
                </a:lnTo>
                <a:lnTo>
                  <a:pt x="5274" y="4110"/>
                </a:lnTo>
                <a:lnTo>
                  <a:pt x="5354" y="4108"/>
                </a:lnTo>
                <a:lnTo>
                  <a:pt x="5438" y="4106"/>
                </a:lnTo>
                <a:lnTo>
                  <a:pt x="5525" y="4101"/>
                </a:lnTo>
                <a:lnTo>
                  <a:pt x="5615" y="4094"/>
                </a:lnTo>
                <a:lnTo>
                  <a:pt x="5706" y="4087"/>
                </a:lnTo>
                <a:lnTo>
                  <a:pt x="5800" y="4077"/>
                </a:lnTo>
                <a:lnTo>
                  <a:pt x="5846" y="4071"/>
                </a:lnTo>
                <a:lnTo>
                  <a:pt x="5895" y="4065"/>
                </a:lnTo>
                <a:lnTo>
                  <a:pt x="5942" y="4057"/>
                </a:lnTo>
                <a:lnTo>
                  <a:pt x="5991" y="4050"/>
                </a:lnTo>
                <a:lnTo>
                  <a:pt x="6024" y="4045"/>
                </a:lnTo>
                <a:lnTo>
                  <a:pt x="6057" y="4041"/>
                </a:lnTo>
                <a:lnTo>
                  <a:pt x="6088" y="4038"/>
                </a:lnTo>
                <a:lnTo>
                  <a:pt x="6119" y="4036"/>
                </a:lnTo>
                <a:lnTo>
                  <a:pt x="6148" y="4035"/>
                </a:lnTo>
                <a:lnTo>
                  <a:pt x="6177" y="4035"/>
                </a:lnTo>
                <a:lnTo>
                  <a:pt x="6205" y="4036"/>
                </a:lnTo>
                <a:lnTo>
                  <a:pt x="6231" y="4037"/>
                </a:lnTo>
                <a:lnTo>
                  <a:pt x="6256" y="4039"/>
                </a:lnTo>
                <a:lnTo>
                  <a:pt x="6281" y="4042"/>
                </a:lnTo>
                <a:lnTo>
                  <a:pt x="6305" y="4046"/>
                </a:lnTo>
                <a:lnTo>
                  <a:pt x="6327" y="4050"/>
                </a:lnTo>
                <a:lnTo>
                  <a:pt x="6349" y="4055"/>
                </a:lnTo>
                <a:lnTo>
                  <a:pt x="6370" y="4061"/>
                </a:lnTo>
                <a:lnTo>
                  <a:pt x="6390" y="4067"/>
                </a:lnTo>
                <a:lnTo>
                  <a:pt x="6410" y="4074"/>
                </a:lnTo>
                <a:lnTo>
                  <a:pt x="6427" y="4080"/>
                </a:lnTo>
                <a:lnTo>
                  <a:pt x="6445" y="4088"/>
                </a:lnTo>
                <a:lnTo>
                  <a:pt x="6462" y="4097"/>
                </a:lnTo>
                <a:lnTo>
                  <a:pt x="6478" y="4105"/>
                </a:lnTo>
                <a:lnTo>
                  <a:pt x="6493" y="4113"/>
                </a:lnTo>
                <a:lnTo>
                  <a:pt x="6508" y="4122"/>
                </a:lnTo>
                <a:lnTo>
                  <a:pt x="6521" y="4131"/>
                </a:lnTo>
                <a:lnTo>
                  <a:pt x="6534" y="4141"/>
                </a:lnTo>
                <a:lnTo>
                  <a:pt x="6547" y="4150"/>
                </a:lnTo>
                <a:lnTo>
                  <a:pt x="6558" y="4160"/>
                </a:lnTo>
                <a:lnTo>
                  <a:pt x="6570" y="4170"/>
                </a:lnTo>
                <a:lnTo>
                  <a:pt x="6580" y="4180"/>
                </a:lnTo>
                <a:lnTo>
                  <a:pt x="6598" y="4199"/>
                </a:lnTo>
                <a:lnTo>
                  <a:pt x="6615" y="4220"/>
                </a:lnTo>
                <a:lnTo>
                  <a:pt x="6596" y="4231"/>
                </a:lnTo>
                <a:lnTo>
                  <a:pt x="6577" y="4245"/>
                </a:lnTo>
                <a:lnTo>
                  <a:pt x="6558" y="4257"/>
                </a:lnTo>
                <a:lnTo>
                  <a:pt x="6540" y="4270"/>
                </a:lnTo>
                <a:lnTo>
                  <a:pt x="6520" y="4284"/>
                </a:lnTo>
                <a:lnTo>
                  <a:pt x="6502" y="4298"/>
                </a:lnTo>
                <a:lnTo>
                  <a:pt x="6482" y="4313"/>
                </a:lnTo>
                <a:lnTo>
                  <a:pt x="6463" y="4327"/>
                </a:lnTo>
                <a:lnTo>
                  <a:pt x="6456" y="4323"/>
                </a:lnTo>
                <a:lnTo>
                  <a:pt x="6434" y="4313"/>
                </a:lnTo>
                <a:lnTo>
                  <a:pt x="6415" y="4306"/>
                </a:lnTo>
                <a:lnTo>
                  <a:pt x="6392" y="4300"/>
                </a:lnTo>
                <a:lnTo>
                  <a:pt x="6366" y="4294"/>
                </a:lnTo>
                <a:lnTo>
                  <a:pt x="6333" y="4289"/>
                </a:lnTo>
                <a:lnTo>
                  <a:pt x="6314" y="4287"/>
                </a:lnTo>
                <a:lnTo>
                  <a:pt x="6294" y="4285"/>
                </a:lnTo>
                <a:lnTo>
                  <a:pt x="6273" y="4284"/>
                </a:lnTo>
                <a:lnTo>
                  <a:pt x="6250" y="4283"/>
                </a:lnTo>
                <a:lnTo>
                  <a:pt x="6225" y="4283"/>
                </a:lnTo>
                <a:lnTo>
                  <a:pt x="6200" y="4284"/>
                </a:lnTo>
                <a:lnTo>
                  <a:pt x="6173" y="4285"/>
                </a:lnTo>
                <a:lnTo>
                  <a:pt x="6144" y="4286"/>
                </a:lnTo>
                <a:lnTo>
                  <a:pt x="6113" y="4289"/>
                </a:lnTo>
                <a:lnTo>
                  <a:pt x="6081" y="4292"/>
                </a:lnTo>
                <a:lnTo>
                  <a:pt x="6047" y="4297"/>
                </a:lnTo>
                <a:lnTo>
                  <a:pt x="6011" y="4302"/>
                </a:lnTo>
                <a:lnTo>
                  <a:pt x="5974" y="4308"/>
                </a:lnTo>
                <a:lnTo>
                  <a:pt x="5935" y="4317"/>
                </a:lnTo>
                <a:lnTo>
                  <a:pt x="5894" y="4325"/>
                </a:lnTo>
                <a:lnTo>
                  <a:pt x="5851" y="4335"/>
                </a:lnTo>
                <a:lnTo>
                  <a:pt x="5844" y="4335"/>
                </a:lnTo>
                <a:lnTo>
                  <a:pt x="5826" y="4334"/>
                </a:lnTo>
                <a:lnTo>
                  <a:pt x="5797" y="4331"/>
                </a:lnTo>
                <a:lnTo>
                  <a:pt x="5760" y="4328"/>
                </a:lnTo>
                <a:lnTo>
                  <a:pt x="5717" y="4322"/>
                </a:lnTo>
                <a:lnTo>
                  <a:pt x="5668" y="4315"/>
                </a:lnTo>
                <a:lnTo>
                  <a:pt x="5644" y="4310"/>
                </a:lnTo>
                <a:lnTo>
                  <a:pt x="5619" y="4304"/>
                </a:lnTo>
                <a:lnTo>
                  <a:pt x="5593" y="4299"/>
                </a:lnTo>
                <a:lnTo>
                  <a:pt x="5568" y="4292"/>
                </a:lnTo>
                <a:lnTo>
                  <a:pt x="5558" y="4290"/>
                </a:lnTo>
                <a:lnTo>
                  <a:pt x="5548" y="4290"/>
                </a:lnTo>
                <a:lnTo>
                  <a:pt x="5537" y="4290"/>
                </a:lnTo>
                <a:lnTo>
                  <a:pt x="5528" y="4292"/>
                </a:lnTo>
                <a:lnTo>
                  <a:pt x="5519" y="4296"/>
                </a:lnTo>
                <a:lnTo>
                  <a:pt x="5510" y="4300"/>
                </a:lnTo>
                <a:lnTo>
                  <a:pt x="5501" y="4306"/>
                </a:lnTo>
                <a:lnTo>
                  <a:pt x="5494" y="4314"/>
                </a:lnTo>
                <a:lnTo>
                  <a:pt x="5488" y="4322"/>
                </a:lnTo>
                <a:lnTo>
                  <a:pt x="5483" y="4331"/>
                </a:lnTo>
                <a:lnTo>
                  <a:pt x="5479" y="4340"/>
                </a:lnTo>
                <a:lnTo>
                  <a:pt x="5477" y="4350"/>
                </a:lnTo>
                <a:lnTo>
                  <a:pt x="5476" y="4360"/>
                </a:lnTo>
                <a:lnTo>
                  <a:pt x="5477" y="4370"/>
                </a:lnTo>
                <a:lnTo>
                  <a:pt x="5478" y="4379"/>
                </a:lnTo>
                <a:lnTo>
                  <a:pt x="5482" y="4390"/>
                </a:lnTo>
                <a:lnTo>
                  <a:pt x="5496" y="4425"/>
                </a:lnTo>
                <a:lnTo>
                  <a:pt x="5513" y="4461"/>
                </a:lnTo>
                <a:lnTo>
                  <a:pt x="5529" y="4495"/>
                </a:lnTo>
                <a:lnTo>
                  <a:pt x="5546" y="4527"/>
                </a:lnTo>
                <a:lnTo>
                  <a:pt x="5555" y="4543"/>
                </a:lnTo>
                <a:lnTo>
                  <a:pt x="5563" y="4556"/>
                </a:lnTo>
                <a:lnTo>
                  <a:pt x="5572" y="4570"/>
                </a:lnTo>
                <a:lnTo>
                  <a:pt x="5581" y="4582"/>
                </a:lnTo>
                <a:lnTo>
                  <a:pt x="5589" y="4592"/>
                </a:lnTo>
                <a:lnTo>
                  <a:pt x="5598" y="4602"/>
                </a:lnTo>
                <a:lnTo>
                  <a:pt x="5606" y="4609"/>
                </a:lnTo>
                <a:lnTo>
                  <a:pt x="5615" y="4615"/>
                </a:lnTo>
                <a:lnTo>
                  <a:pt x="5609" y="4616"/>
                </a:lnTo>
                <a:lnTo>
                  <a:pt x="5593" y="4621"/>
                </a:lnTo>
                <a:lnTo>
                  <a:pt x="5568" y="4628"/>
                </a:lnTo>
                <a:lnTo>
                  <a:pt x="5536" y="4638"/>
                </a:lnTo>
                <a:lnTo>
                  <a:pt x="5498" y="4646"/>
                </a:lnTo>
                <a:lnTo>
                  <a:pt x="5455" y="4655"/>
                </a:lnTo>
                <a:lnTo>
                  <a:pt x="5432" y="4659"/>
                </a:lnTo>
                <a:lnTo>
                  <a:pt x="5409" y="4662"/>
                </a:lnTo>
                <a:lnTo>
                  <a:pt x="5385" y="4665"/>
                </a:lnTo>
                <a:lnTo>
                  <a:pt x="5360" y="4667"/>
                </a:lnTo>
                <a:lnTo>
                  <a:pt x="5350" y="4669"/>
                </a:lnTo>
                <a:lnTo>
                  <a:pt x="5340" y="4672"/>
                </a:lnTo>
                <a:lnTo>
                  <a:pt x="5330" y="4677"/>
                </a:lnTo>
                <a:lnTo>
                  <a:pt x="5322" y="4683"/>
                </a:lnTo>
                <a:lnTo>
                  <a:pt x="5315" y="4689"/>
                </a:lnTo>
                <a:lnTo>
                  <a:pt x="5308" y="4697"/>
                </a:lnTo>
                <a:lnTo>
                  <a:pt x="5303" y="4705"/>
                </a:lnTo>
                <a:lnTo>
                  <a:pt x="5298" y="4716"/>
                </a:lnTo>
                <a:lnTo>
                  <a:pt x="5295" y="4726"/>
                </a:lnTo>
                <a:lnTo>
                  <a:pt x="5294" y="4736"/>
                </a:lnTo>
                <a:lnTo>
                  <a:pt x="5294" y="4747"/>
                </a:lnTo>
                <a:lnTo>
                  <a:pt x="5296" y="4757"/>
                </a:lnTo>
                <a:lnTo>
                  <a:pt x="5299" y="4766"/>
                </a:lnTo>
                <a:lnTo>
                  <a:pt x="5304" y="4775"/>
                </a:lnTo>
                <a:lnTo>
                  <a:pt x="5310" y="4785"/>
                </a:lnTo>
                <a:lnTo>
                  <a:pt x="5317" y="4792"/>
                </a:lnTo>
                <a:lnTo>
                  <a:pt x="5351" y="4825"/>
                </a:lnTo>
                <a:lnTo>
                  <a:pt x="5389" y="4858"/>
                </a:lnTo>
                <a:lnTo>
                  <a:pt x="5431" y="4893"/>
                </a:lnTo>
                <a:lnTo>
                  <a:pt x="5476" y="4927"/>
                </a:lnTo>
                <a:lnTo>
                  <a:pt x="5498" y="4943"/>
                </a:lnTo>
                <a:lnTo>
                  <a:pt x="5523" y="4959"/>
                </a:lnTo>
                <a:lnTo>
                  <a:pt x="5548" y="4976"/>
                </a:lnTo>
                <a:lnTo>
                  <a:pt x="5572" y="4991"/>
                </a:lnTo>
                <a:lnTo>
                  <a:pt x="5598" y="5006"/>
                </a:lnTo>
                <a:lnTo>
                  <a:pt x="5625" y="5021"/>
                </a:lnTo>
                <a:lnTo>
                  <a:pt x="5652" y="5035"/>
                </a:lnTo>
                <a:lnTo>
                  <a:pt x="5680" y="5048"/>
                </a:lnTo>
                <a:lnTo>
                  <a:pt x="5707" y="5060"/>
                </a:lnTo>
                <a:lnTo>
                  <a:pt x="5736" y="5072"/>
                </a:lnTo>
                <a:lnTo>
                  <a:pt x="5765" y="5082"/>
                </a:lnTo>
                <a:lnTo>
                  <a:pt x="5795" y="5091"/>
                </a:lnTo>
                <a:lnTo>
                  <a:pt x="5825" y="5098"/>
                </a:lnTo>
                <a:lnTo>
                  <a:pt x="5855" y="5105"/>
                </a:lnTo>
                <a:lnTo>
                  <a:pt x="5886" y="5111"/>
                </a:lnTo>
                <a:lnTo>
                  <a:pt x="5916" y="5115"/>
                </a:lnTo>
                <a:lnTo>
                  <a:pt x="5947" y="5118"/>
                </a:lnTo>
                <a:lnTo>
                  <a:pt x="5979" y="5119"/>
                </a:lnTo>
                <a:lnTo>
                  <a:pt x="6011" y="5118"/>
                </a:lnTo>
                <a:lnTo>
                  <a:pt x="6043" y="5116"/>
                </a:lnTo>
                <a:lnTo>
                  <a:pt x="6075" y="5111"/>
                </a:lnTo>
                <a:lnTo>
                  <a:pt x="6108" y="5104"/>
                </a:lnTo>
                <a:lnTo>
                  <a:pt x="6140" y="5096"/>
                </a:lnTo>
                <a:lnTo>
                  <a:pt x="6173" y="5086"/>
                </a:lnTo>
                <a:lnTo>
                  <a:pt x="6171" y="5095"/>
                </a:lnTo>
                <a:lnTo>
                  <a:pt x="6167" y="5123"/>
                </a:lnTo>
                <a:lnTo>
                  <a:pt x="6166" y="5146"/>
                </a:lnTo>
                <a:lnTo>
                  <a:pt x="6166" y="5172"/>
                </a:lnTo>
                <a:lnTo>
                  <a:pt x="6168" y="5204"/>
                </a:lnTo>
                <a:lnTo>
                  <a:pt x="6172" y="5242"/>
                </a:lnTo>
                <a:lnTo>
                  <a:pt x="6175" y="5264"/>
                </a:lnTo>
                <a:lnTo>
                  <a:pt x="6179" y="5286"/>
                </a:lnTo>
                <a:lnTo>
                  <a:pt x="6183" y="5310"/>
                </a:lnTo>
                <a:lnTo>
                  <a:pt x="6188" y="5336"/>
                </a:lnTo>
                <a:lnTo>
                  <a:pt x="6196" y="5364"/>
                </a:lnTo>
                <a:lnTo>
                  <a:pt x="6203" y="5391"/>
                </a:lnTo>
                <a:lnTo>
                  <a:pt x="6211" y="5422"/>
                </a:lnTo>
                <a:lnTo>
                  <a:pt x="6221" y="5454"/>
                </a:lnTo>
                <a:lnTo>
                  <a:pt x="6232" y="5487"/>
                </a:lnTo>
                <a:lnTo>
                  <a:pt x="6244" y="5523"/>
                </a:lnTo>
                <a:lnTo>
                  <a:pt x="6258" y="5559"/>
                </a:lnTo>
                <a:lnTo>
                  <a:pt x="6273" y="5598"/>
                </a:lnTo>
                <a:lnTo>
                  <a:pt x="6289" y="5638"/>
                </a:lnTo>
                <a:lnTo>
                  <a:pt x="6308" y="5680"/>
                </a:lnTo>
                <a:lnTo>
                  <a:pt x="6327" y="5724"/>
                </a:lnTo>
                <a:lnTo>
                  <a:pt x="6349" y="5769"/>
                </a:lnTo>
                <a:lnTo>
                  <a:pt x="6797" y="65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2" name="9Slide.vn 4"/>
          <p:cNvGrpSpPr/>
          <p:nvPr/>
        </p:nvGrpSpPr>
        <p:grpSpPr>
          <a:xfrm>
            <a:off x="277955" y="203790"/>
            <a:ext cx="1678072" cy="1100828"/>
            <a:chOff x="277955" y="203790"/>
            <a:chExt cx="1678072" cy="1100828"/>
          </a:xfrm>
        </p:grpSpPr>
        <p:sp>
          <p:nvSpPr>
            <p:cNvPr id="23" name="9Slide.vn 5"/>
            <p:cNvSpPr>
              <a:spLocks/>
            </p:cNvSpPr>
            <p:nvPr/>
          </p:nvSpPr>
          <p:spPr bwMode="auto">
            <a:xfrm>
              <a:off x="277955" y="203791"/>
              <a:ext cx="464995" cy="458625"/>
            </a:xfrm>
            <a:custGeom>
              <a:avLst/>
              <a:gdLst>
                <a:gd name="T0" fmla="*/ 3288 w 6574"/>
                <a:gd name="T1" fmla="*/ 0 h 6702"/>
                <a:gd name="T2" fmla="*/ 4052 w 6574"/>
                <a:gd name="T3" fmla="*/ 2571 h 6702"/>
                <a:gd name="T4" fmla="*/ 6574 w 6574"/>
                <a:gd name="T5" fmla="*/ 3351 h 6702"/>
                <a:gd name="T6" fmla="*/ 4052 w 6574"/>
                <a:gd name="T7" fmla="*/ 4131 h 6702"/>
                <a:gd name="T8" fmla="*/ 3288 w 6574"/>
                <a:gd name="T9" fmla="*/ 6702 h 6702"/>
                <a:gd name="T10" fmla="*/ 2522 w 6574"/>
                <a:gd name="T11" fmla="*/ 4131 h 6702"/>
                <a:gd name="T12" fmla="*/ 0 w 6574"/>
                <a:gd name="T13" fmla="*/ 3351 h 6702"/>
                <a:gd name="T14" fmla="*/ 2522 w 6574"/>
                <a:gd name="T15" fmla="*/ 2571 h 6702"/>
                <a:gd name="T16" fmla="*/ 3288 w 6574"/>
                <a:gd name="T17" fmla="*/ 0 h 6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74" h="6702">
                  <a:moveTo>
                    <a:pt x="3288" y="0"/>
                  </a:moveTo>
                  <a:lnTo>
                    <a:pt x="4052" y="2571"/>
                  </a:lnTo>
                  <a:lnTo>
                    <a:pt x="6574" y="3351"/>
                  </a:lnTo>
                  <a:lnTo>
                    <a:pt x="4052" y="4131"/>
                  </a:lnTo>
                  <a:lnTo>
                    <a:pt x="3288" y="6702"/>
                  </a:lnTo>
                  <a:lnTo>
                    <a:pt x="2522" y="4131"/>
                  </a:lnTo>
                  <a:lnTo>
                    <a:pt x="0" y="3351"/>
                  </a:lnTo>
                  <a:lnTo>
                    <a:pt x="2522" y="2571"/>
                  </a:lnTo>
                  <a:lnTo>
                    <a:pt x="3288"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p>
          </p:txBody>
        </p:sp>
        <p:sp>
          <p:nvSpPr>
            <p:cNvPr id="24" name="9Slide.vn 6"/>
            <p:cNvSpPr>
              <a:spLocks/>
            </p:cNvSpPr>
            <p:nvPr/>
          </p:nvSpPr>
          <p:spPr bwMode="auto">
            <a:xfrm>
              <a:off x="956725" y="504456"/>
              <a:ext cx="320532" cy="315920"/>
            </a:xfrm>
            <a:custGeom>
              <a:avLst/>
              <a:gdLst>
                <a:gd name="T0" fmla="*/ 2083 w 4166"/>
                <a:gd name="T1" fmla="*/ 0 h 4248"/>
                <a:gd name="T2" fmla="*/ 2567 w 4166"/>
                <a:gd name="T3" fmla="*/ 1630 h 4248"/>
                <a:gd name="T4" fmla="*/ 4166 w 4166"/>
                <a:gd name="T5" fmla="*/ 2125 h 4248"/>
                <a:gd name="T6" fmla="*/ 2567 w 4166"/>
                <a:gd name="T7" fmla="*/ 2619 h 4248"/>
                <a:gd name="T8" fmla="*/ 2083 w 4166"/>
                <a:gd name="T9" fmla="*/ 4248 h 4248"/>
                <a:gd name="T10" fmla="*/ 1598 w 4166"/>
                <a:gd name="T11" fmla="*/ 2619 h 4248"/>
                <a:gd name="T12" fmla="*/ 0 w 4166"/>
                <a:gd name="T13" fmla="*/ 2125 h 4248"/>
                <a:gd name="T14" fmla="*/ 1598 w 4166"/>
                <a:gd name="T15" fmla="*/ 1630 h 4248"/>
                <a:gd name="T16" fmla="*/ 2083 w 4166"/>
                <a:gd name="T17" fmla="*/ 0 h 4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66" h="4248">
                  <a:moveTo>
                    <a:pt x="2083" y="0"/>
                  </a:moveTo>
                  <a:lnTo>
                    <a:pt x="2567" y="1630"/>
                  </a:lnTo>
                  <a:lnTo>
                    <a:pt x="4166" y="2125"/>
                  </a:lnTo>
                  <a:lnTo>
                    <a:pt x="2567" y="2619"/>
                  </a:lnTo>
                  <a:lnTo>
                    <a:pt x="2083" y="4248"/>
                  </a:lnTo>
                  <a:lnTo>
                    <a:pt x="1598" y="2619"/>
                  </a:lnTo>
                  <a:lnTo>
                    <a:pt x="0" y="2125"/>
                  </a:lnTo>
                  <a:lnTo>
                    <a:pt x="1598" y="1630"/>
                  </a:lnTo>
                  <a:lnTo>
                    <a:pt x="2083"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p>
          </p:txBody>
        </p:sp>
        <p:sp>
          <p:nvSpPr>
            <p:cNvPr id="25" name="9Slide.vn 7"/>
            <p:cNvSpPr>
              <a:spLocks/>
            </p:cNvSpPr>
            <p:nvPr/>
          </p:nvSpPr>
          <p:spPr bwMode="auto">
            <a:xfrm>
              <a:off x="600827" y="1024462"/>
              <a:ext cx="284246" cy="280156"/>
            </a:xfrm>
            <a:custGeom>
              <a:avLst/>
              <a:gdLst>
                <a:gd name="T0" fmla="*/ 2083 w 4166"/>
                <a:gd name="T1" fmla="*/ 0 h 4248"/>
                <a:gd name="T2" fmla="*/ 2567 w 4166"/>
                <a:gd name="T3" fmla="*/ 1630 h 4248"/>
                <a:gd name="T4" fmla="*/ 4166 w 4166"/>
                <a:gd name="T5" fmla="*/ 2125 h 4248"/>
                <a:gd name="T6" fmla="*/ 2567 w 4166"/>
                <a:gd name="T7" fmla="*/ 2619 h 4248"/>
                <a:gd name="T8" fmla="*/ 2083 w 4166"/>
                <a:gd name="T9" fmla="*/ 4248 h 4248"/>
                <a:gd name="T10" fmla="*/ 1598 w 4166"/>
                <a:gd name="T11" fmla="*/ 2619 h 4248"/>
                <a:gd name="T12" fmla="*/ 0 w 4166"/>
                <a:gd name="T13" fmla="*/ 2125 h 4248"/>
                <a:gd name="T14" fmla="*/ 1598 w 4166"/>
                <a:gd name="T15" fmla="*/ 1630 h 4248"/>
                <a:gd name="T16" fmla="*/ 2083 w 4166"/>
                <a:gd name="T17" fmla="*/ 0 h 4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66" h="4248">
                  <a:moveTo>
                    <a:pt x="2083" y="0"/>
                  </a:moveTo>
                  <a:lnTo>
                    <a:pt x="2567" y="1630"/>
                  </a:lnTo>
                  <a:lnTo>
                    <a:pt x="4166" y="2125"/>
                  </a:lnTo>
                  <a:lnTo>
                    <a:pt x="2567" y="2619"/>
                  </a:lnTo>
                  <a:lnTo>
                    <a:pt x="2083" y="4248"/>
                  </a:lnTo>
                  <a:lnTo>
                    <a:pt x="1598" y="2619"/>
                  </a:lnTo>
                  <a:lnTo>
                    <a:pt x="0" y="2125"/>
                  </a:lnTo>
                  <a:lnTo>
                    <a:pt x="1598" y="1630"/>
                  </a:lnTo>
                  <a:lnTo>
                    <a:pt x="2083"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p>
          </p:txBody>
        </p:sp>
        <p:sp>
          <p:nvSpPr>
            <p:cNvPr id="26" name="9Slide.vn 8"/>
            <p:cNvSpPr>
              <a:spLocks/>
            </p:cNvSpPr>
            <p:nvPr/>
          </p:nvSpPr>
          <p:spPr bwMode="auto">
            <a:xfrm>
              <a:off x="1491032" y="203790"/>
              <a:ext cx="464995" cy="458625"/>
            </a:xfrm>
            <a:custGeom>
              <a:avLst/>
              <a:gdLst>
                <a:gd name="T0" fmla="*/ 3288 w 6574"/>
                <a:gd name="T1" fmla="*/ 0 h 6702"/>
                <a:gd name="T2" fmla="*/ 4052 w 6574"/>
                <a:gd name="T3" fmla="*/ 2571 h 6702"/>
                <a:gd name="T4" fmla="*/ 6574 w 6574"/>
                <a:gd name="T5" fmla="*/ 3351 h 6702"/>
                <a:gd name="T6" fmla="*/ 4052 w 6574"/>
                <a:gd name="T7" fmla="*/ 4131 h 6702"/>
                <a:gd name="T8" fmla="*/ 3288 w 6574"/>
                <a:gd name="T9" fmla="*/ 6702 h 6702"/>
                <a:gd name="T10" fmla="*/ 2522 w 6574"/>
                <a:gd name="T11" fmla="*/ 4131 h 6702"/>
                <a:gd name="T12" fmla="*/ 0 w 6574"/>
                <a:gd name="T13" fmla="*/ 3351 h 6702"/>
                <a:gd name="T14" fmla="*/ 2522 w 6574"/>
                <a:gd name="T15" fmla="*/ 2571 h 6702"/>
                <a:gd name="T16" fmla="*/ 3288 w 6574"/>
                <a:gd name="T17" fmla="*/ 0 h 6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74" h="6702">
                  <a:moveTo>
                    <a:pt x="3288" y="0"/>
                  </a:moveTo>
                  <a:lnTo>
                    <a:pt x="4052" y="2571"/>
                  </a:lnTo>
                  <a:lnTo>
                    <a:pt x="6574" y="3351"/>
                  </a:lnTo>
                  <a:lnTo>
                    <a:pt x="4052" y="4131"/>
                  </a:lnTo>
                  <a:lnTo>
                    <a:pt x="3288" y="6702"/>
                  </a:lnTo>
                  <a:lnTo>
                    <a:pt x="2522" y="4131"/>
                  </a:lnTo>
                  <a:lnTo>
                    <a:pt x="0" y="3351"/>
                  </a:lnTo>
                  <a:lnTo>
                    <a:pt x="2522" y="2571"/>
                  </a:lnTo>
                  <a:lnTo>
                    <a:pt x="3288"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p>
          </p:txBody>
        </p:sp>
      </p:grpSp>
      <p:sp>
        <p:nvSpPr>
          <p:cNvPr id="29" name="9Slide.vn 9"/>
          <p:cNvSpPr txBox="1"/>
          <p:nvPr/>
        </p:nvSpPr>
        <p:spPr>
          <a:xfrm>
            <a:off x="3236492" y="2638280"/>
            <a:ext cx="5899115" cy="923330"/>
          </a:xfrm>
          <a:prstGeom prst="rect">
            <a:avLst/>
          </a:prstGeom>
          <a:noFill/>
        </p:spPr>
        <p:txBody>
          <a:bodyPr wrap="none" rtlCol="0">
            <a:spAutoFit/>
          </a:bodyPr>
          <a:lstStyle/>
          <a:p>
            <a:pPr algn="ctr"/>
            <a:r>
              <a:rPr lang="id-ID" sz="5400" dirty="0">
                <a:solidFill>
                  <a:schemeClr val="bg1"/>
                </a:solidFill>
                <a:latin typeface="#9Slide03 Cabin Bold" panose="00000800000000000000" pitchFamily="2" charset="0"/>
                <a:cs typeface="Lato Black" panose="020F0A02020204030203" pitchFamily="34" charset="0"/>
              </a:rPr>
              <a:t>Christmas </a:t>
            </a:r>
            <a:r>
              <a:rPr lang="id-ID" sz="5400" dirty="0">
                <a:solidFill>
                  <a:schemeClr val="bg1"/>
                </a:solidFill>
                <a:latin typeface="#9Slide03 Cabin" panose="00000500000000000000" pitchFamily="2" charset="0"/>
                <a:cs typeface="Lato Light" panose="020F0402020204030203" pitchFamily="34" charset="0"/>
              </a:rPr>
              <a:t>Package</a:t>
            </a:r>
            <a:endParaRPr lang="id-ID" sz="5400" b="1" dirty="0">
              <a:solidFill>
                <a:schemeClr val="bg1"/>
              </a:solidFill>
              <a:latin typeface="#9Slide03 Cabin" panose="00000500000000000000" pitchFamily="2" charset="0"/>
              <a:cs typeface="Lato Light" panose="020F0402020204030203" pitchFamily="34" charset="0"/>
            </a:endParaRPr>
          </a:p>
        </p:txBody>
      </p:sp>
      <p:sp>
        <p:nvSpPr>
          <p:cNvPr id="30" name="9Slide.vn 10"/>
          <p:cNvSpPr txBox="1"/>
          <p:nvPr/>
        </p:nvSpPr>
        <p:spPr>
          <a:xfrm>
            <a:off x="4271771" y="3418325"/>
            <a:ext cx="4048801" cy="400110"/>
          </a:xfrm>
          <a:prstGeom prst="rect">
            <a:avLst/>
          </a:prstGeom>
          <a:noFill/>
        </p:spPr>
        <p:txBody>
          <a:bodyPr wrap="none" rtlCol="0">
            <a:spAutoFit/>
          </a:bodyPr>
          <a:lstStyle/>
          <a:p>
            <a:pPr algn="ctr"/>
            <a:r>
              <a:rPr lang="id-ID" sz="2000" dirty="0">
                <a:solidFill>
                  <a:schemeClr val="bg1"/>
                </a:solidFill>
                <a:latin typeface="#9Slide03 Cabin" panose="00000500000000000000" pitchFamily="2" charset="0"/>
                <a:cs typeface="Lato Light" panose="020F0402020204030203" pitchFamily="34" charset="0"/>
              </a:rPr>
              <a:t>Multipurpose PowerPoint Template</a:t>
            </a:r>
            <a:endParaRPr lang="id-ID" sz="2000" b="1" dirty="0">
              <a:solidFill>
                <a:schemeClr val="bg1"/>
              </a:solidFill>
              <a:latin typeface="#9Slide03 Cabin" panose="00000500000000000000" pitchFamily="2" charset="0"/>
              <a:cs typeface="Lato Light" panose="020F0402020204030203" pitchFamily="34" charset="0"/>
            </a:endParaRPr>
          </a:p>
        </p:txBody>
      </p:sp>
      <p:grpSp>
        <p:nvGrpSpPr>
          <p:cNvPr id="4" name="9Slide.vn 11"/>
          <p:cNvGrpSpPr/>
          <p:nvPr/>
        </p:nvGrpSpPr>
        <p:grpSpPr>
          <a:xfrm>
            <a:off x="4778954" y="3952138"/>
            <a:ext cx="2815141" cy="464669"/>
            <a:chOff x="4778954" y="3952138"/>
            <a:chExt cx="2815141" cy="464669"/>
          </a:xfrm>
        </p:grpSpPr>
        <p:grpSp>
          <p:nvGrpSpPr>
            <p:cNvPr id="45" name="Group 44"/>
            <p:cNvGrpSpPr/>
            <p:nvPr/>
          </p:nvGrpSpPr>
          <p:grpSpPr>
            <a:xfrm>
              <a:off x="4778954" y="3952138"/>
              <a:ext cx="2815141" cy="464669"/>
              <a:chOff x="1407653" y="1872311"/>
              <a:chExt cx="4397961" cy="725930"/>
            </a:xfrm>
          </p:grpSpPr>
          <p:grpSp>
            <p:nvGrpSpPr>
              <p:cNvPr id="41" name="Group 40"/>
              <p:cNvGrpSpPr/>
              <p:nvPr/>
            </p:nvGrpSpPr>
            <p:grpSpPr>
              <a:xfrm>
                <a:off x="1407653" y="1872311"/>
                <a:ext cx="997409" cy="547417"/>
                <a:chOff x="1407653" y="1872311"/>
                <a:chExt cx="997409" cy="547417"/>
              </a:xfrm>
            </p:grpSpPr>
            <p:sp>
              <p:nvSpPr>
                <p:cNvPr id="39" name="9Slide.vn 12"/>
                <p:cNvSpPr/>
                <p:nvPr/>
              </p:nvSpPr>
              <p:spPr>
                <a:xfrm>
                  <a:off x="1407653" y="1872311"/>
                  <a:ext cx="997409" cy="547417"/>
                </a:xfrm>
                <a:custGeom>
                  <a:avLst/>
                  <a:gdLst>
                    <a:gd name="connsiteX0" fmla="*/ 0 w 1215933"/>
                    <a:gd name="connsiteY0" fmla="*/ 0 h 1329276"/>
                    <a:gd name="connsiteX1" fmla="*/ 373380 w 1215933"/>
                    <a:gd name="connsiteY1" fmla="*/ 0 h 1329276"/>
                    <a:gd name="connsiteX2" fmla="*/ 373380 w 1215933"/>
                    <a:gd name="connsiteY2" fmla="*/ 2 h 1329276"/>
                    <a:gd name="connsiteX3" fmla="*/ 1215933 w 1215933"/>
                    <a:gd name="connsiteY3" fmla="*/ 2 h 1329276"/>
                    <a:gd name="connsiteX4" fmla="*/ 1215933 w 1215933"/>
                    <a:gd name="connsiteY4" fmla="*/ 1329276 h 1329276"/>
                    <a:gd name="connsiteX5" fmla="*/ 373380 w 1215933"/>
                    <a:gd name="connsiteY5" fmla="*/ 1329276 h 1329276"/>
                    <a:gd name="connsiteX6" fmla="*/ 360333 w 1215933"/>
                    <a:gd name="connsiteY6" fmla="*/ 1329276 h 1329276"/>
                    <a:gd name="connsiteX7" fmla="*/ 0 w 1215933"/>
                    <a:gd name="connsiteY7" fmla="*/ 1329276 h 1329276"/>
                    <a:gd name="connsiteX8" fmla="*/ 360333 w 1215933"/>
                    <a:gd name="connsiteY8" fmla="*/ 667702 h 1329276"/>
                    <a:gd name="connsiteX9" fmla="*/ 360333 w 1215933"/>
                    <a:gd name="connsiteY9" fmla="*/ 661573 h 1329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5933" h="1329276">
                      <a:moveTo>
                        <a:pt x="0" y="0"/>
                      </a:moveTo>
                      <a:lnTo>
                        <a:pt x="373380" y="0"/>
                      </a:lnTo>
                      <a:lnTo>
                        <a:pt x="373380" y="2"/>
                      </a:lnTo>
                      <a:lnTo>
                        <a:pt x="1215933" y="2"/>
                      </a:lnTo>
                      <a:lnTo>
                        <a:pt x="1215933" y="1329276"/>
                      </a:lnTo>
                      <a:lnTo>
                        <a:pt x="373380" y="1329276"/>
                      </a:lnTo>
                      <a:lnTo>
                        <a:pt x="360333" y="1329276"/>
                      </a:lnTo>
                      <a:lnTo>
                        <a:pt x="0" y="1329276"/>
                      </a:lnTo>
                      <a:lnTo>
                        <a:pt x="360333" y="667702"/>
                      </a:lnTo>
                      <a:lnTo>
                        <a:pt x="360333" y="661573"/>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40" name="9Slide.vn 13"/>
                <p:cNvSpPr/>
                <p:nvPr/>
              </p:nvSpPr>
              <p:spPr>
                <a:xfrm flipH="1">
                  <a:off x="1931118" y="1872311"/>
                  <a:ext cx="473944" cy="177290"/>
                </a:xfrm>
                <a:prstGeom prst="r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42" name="Group 41"/>
              <p:cNvGrpSpPr/>
              <p:nvPr/>
            </p:nvGrpSpPr>
            <p:grpSpPr>
              <a:xfrm flipH="1">
                <a:off x="4808205" y="1873446"/>
                <a:ext cx="997409" cy="547417"/>
                <a:chOff x="1407653" y="1872311"/>
                <a:chExt cx="997409" cy="547417"/>
              </a:xfrm>
            </p:grpSpPr>
            <p:sp>
              <p:nvSpPr>
                <p:cNvPr id="43" name="9Slide.vn 14"/>
                <p:cNvSpPr/>
                <p:nvPr/>
              </p:nvSpPr>
              <p:spPr>
                <a:xfrm>
                  <a:off x="1407653" y="1872311"/>
                  <a:ext cx="997409" cy="547417"/>
                </a:xfrm>
                <a:custGeom>
                  <a:avLst/>
                  <a:gdLst>
                    <a:gd name="connsiteX0" fmla="*/ 0 w 1215933"/>
                    <a:gd name="connsiteY0" fmla="*/ 0 h 1329276"/>
                    <a:gd name="connsiteX1" fmla="*/ 373380 w 1215933"/>
                    <a:gd name="connsiteY1" fmla="*/ 0 h 1329276"/>
                    <a:gd name="connsiteX2" fmla="*/ 373380 w 1215933"/>
                    <a:gd name="connsiteY2" fmla="*/ 2 h 1329276"/>
                    <a:gd name="connsiteX3" fmla="*/ 1215933 w 1215933"/>
                    <a:gd name="connsiteY3" fmla="*/ 2 h 1329276"/>
                    <a:gd name="connsiteX4" fmla="*/ 1215933 w 1215933"/>
                    <a:gd name="connsiteY4" fmla="*/ 1329276 h 1329276"/>
                    <a:gd name="connsiteX5" fmla="*/ 373380 w 1215933"/>
                    <a:gd name="connsiteY5" fmla="*/ 1329276 h 1329276"/>
                    <a:gd name="connsiteX6" fmla="*/ 360333 w 1215933"/>
                    <a:gd name="connsiteY6" fmla="*/ 1329276 h 1329276"/>
                    <a:gd name="connsiteX7" fmla="*/ 0 w 1215933"/>
                    <a:gd name="connsiteY7" fmla="*/ 1329276 h 1329276"/>
                    <a:gd name="connsiteX8" fmla="*/ 360333 w 1215933"/>
                    <a:gd name="connsiteY8" fmla="*/ 667702 h 1329276"/>
                    <a:gd name="connsiteX9" fmla="*/ 360333 w 1215933"/>
                    <a:gd name="connsiteY9" fmla="*/ 661573 h 1329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5933" h="1329276">
                      <a:moveTo>
                        <a:pt x="0" y="0"/>
                      </a:moveTo>
                      <a:lnTo>
                        <a:pt x="373380" y="0"/>
                      </a:lnTo>
                      <a:lnTo>
                        <a:pt x="373380" y="2"/>
                      </a:lnTo>
                      <a:lnTo>
                        <a:pt x="1215933" y="2"/>
                      </a:lnTo>
                      <a:lnTo>
                        <a:pt x="1215933" y="1329276"/>
                      </a:lnTo>
                      <a:lnTo>
                        <a:pt x="373380" y="1329276"/>
                      </a:lnTo>
                      <a:lnTo>
                        <a:pt x="360333" y="1329276"/>
                      </a:lnTo>
                      <a:lnTo>
                        <a:pt x="0" y="1329276"/>
                      </a:lnTo>
                      <a:lnTo>
                        <a:pt x="360333" y="667702"/>
                      </a:lnTo>
                      <a:lnTo>
                        <a:pt x="360333" y="661573"/>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44" name="9Slide.vn 15"/>
                <p:cNvSpPr/>
                <p:nvPr/>
              </p:nvSpPr>
              <p:spPr>
                <a:xfrm flipH="1">
                  <a:off x="1931118" y="1872311"/>
                  <a:ext cx="473944" cy="177290"/>
                </a:xfrm>
                <a:prstGeom prst="r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1" name="9Slide.vn 16"/>
              <p:cNvSpPr/>
              <p:nvPr/>
            </p:nvSpPr>
            <p:spPr>
              <a:xfrm>
                <a:off x="1931118" y="2049601"/>
                <a:ext cx="3349542" cy="548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6" name="9Slide.vn 17"/>
            <p:cNvSpPr txBox="1"/>
            <p:nvPr/>
          </p:nvSpPr>
          <p:spPr>
            <a:xfrm>
              <a:off x="5417397" y="4065621"/>
              <a:ext cx="1591654" cy="338554"/>
            </a:xfrm>
            <a:prstGeom prst="rect">
              <a:avLst/>
            </a:prstGeom>
            <a:noFill/>
          </p:spPr>
          <p:txBody>
            <a:bodyPr wrap="none" rtlCol="0">
              <a:spAutoFit/>
            </a:bodyPr>
            <a:lstStyle/>
            <a:p>
              <a:pPr algn="ctr"/>
              <a:r>
                <a:rPr lang="id-ID" sz="1600" dirty="0">
                  <a:solidFill>
                    <a:schemeClr val="accent1"/>
                  </a:solidFill>
                  <a:latin typeface="#9Slide03 Cabin Bold" panose="00000800000000000000" pitchFamily="2" charset="0"/>
                  <a:cs typeface="Lato Black" panose="020F0A02020204030203" pitchFamily="34" charset="0"/>
                </a:rPr>
                <a:t>Special Edition!</a:t>
              </a:r>
            </a:p>
          </p:txBody>
        </p:sp>
      </p:grpSp>
      <p:grpSp>
        <p:nvGrpSpPr>
          <p:cNvPr id="3" name="9Slide.vn 18"/>
          <p:cNvGrpSpPr/>
          <p:nvPr/>
        </p:nvGrpSpPr>
        <p:grpSpPr>
          <a:xfrm>
            <a:off x="10273895" y="164529"/>
            <a:ext cx="1639446" cy="1140089"/>
            <a:chOff x="10273895" y="164529"/>
            <a:chExt cx="1639446" cy="1140089"/>
          </a:xfrm>
        </p:grpSpPr>
        <p:sp>
          <p:nvSpPr>
            <p:cNvPr id="27" name="9Slide.vn 19"/>
            <p:cNvSpPr>
              <a:spLocks/>
            </p:cNvSpPr>
            <p:nvPr/>
          </p:nvSpPr>
          <p:spPr bwMode="auto">
            <a:xfrm>
              <a:off x="10975489" y="910073"/>
              <a:ext cx="320532" cy="315920"/>
            </a:xfrm>
            <a:custGeom>
              <a:avLst/>
              <a:gdLst>
                <a:gd name="T0" fmla="*/ 2083 w 4166"/>
                <a:gd name="T1" fmla="*/ 0 h 4248"/>
                <a:gd name="T2" fmla="*/ 2567 w 4166"/>
                <a:gd name="T3" fmla="*/ 1630 h 4248"/>
                <a:gd name="T4" fmla="*/ 4166 w 4166"/>
                <a:gd name="T5" fmla="*/ 2125 h 4248"/>
                <a:gd name="T6" fmla="*/ 2567 w 4166"/>
                <a:gd name="T7" fmla="*/ 2619 h 4248"/>
                <a:gd name="T8" fmla="*/ 2083 w 4166"/>
                <a:gd name="T9" fmla="*/ 4248 h 4248"/>
                <a:gd name="T10" fmla="*/ 1598 w 4166"/>
                <a:gd name="T11" fmla="*/ 2619 h 4248"/>
                <a:gd name="T12" fmla="*/ 0 w 4166"/>
                <a:gd name="T13" fmla="*/ 2125 h 4248"/>
                <a:gd name="T14" fmla="*/ 1598 w 4166"/>
                <a:gd name="T15" fmla="*/ 1630 h 4248"/>
                <a:gd name="T16" fmla="*/ 2083 w 4166"/>
                <a:gd name="T17" fmla="*/ 0 h 4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66" h="4248">
                  <a:moveTo>
                    <a:pt x="2083" y="0"/>
                  </a:moveTo>
                  <a:lnTo>
                    <a:pt x="2567" y="1630"/>
                  </a:lnTo>
                  <a:lnTo>
                    <a:pt x="4166" y="2125"/>
                  </a:lnTo>
                  <a:lnTo>
                    <a:pt x="2567" y="2619"/>
                  </a:lnTo>
                  <a:lnTo>
                    <a:pt x="2083" y="4248"/>
                  </a:lnTo>
                  <a:lnTo>
                    <a:pt x="1598" y="2619"/>
                  </a:lnTo>
                  <a:lnTo>
                    <a:pt x="0" y="2125"/>
                  </a:lnTo>
                  <a:lnTo>
                    <a:pt x="1598" y="1630"/>
                  </a:lnTo>
                  <a:lnTo>
                    <a:pt x="2083"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p>
          </p:txBody>
        </p:sp>
        <p:sp>
          <p:nvSpPr>
            <p:cNvPr id="28" name="9Slide.vn 20"/>
            <p:cNvSpPr>
              <a:spLocks/>
            </p:cNvSpPr>
            <p:nvPr/>
          </p:nvSpPr>
          <p:spPr bwMode="auto">
            <a:xfrm>
              <a:off x="11629095" y="1024462"/>
              <a:ext cx="284246" cy="280156"/>
            </a:xfrm>
            <a:custGeom>
              <a:avLst/>
              <a:gdLst>
                <a:gd name="T0" fmla="*/ 2083 w 4166"/>
                <a:gd name="T1" fmla="*/ 0 h 4248"/>
                <a:gd name="T2" fmla="*/ 2567 w 4166"/>
                <a:gd name="T3" fmla="*/ 1630 h 4248"/>
                <a:gd name="T4" fmla="*/ 4166 w 4166"/>
                <a:gd name="T5" fmla="*/ 2125 h 4248"/>
                <a:gd name="T6" fmla="*/ 2567 w 4166"/>
                <a:gd name="T7" fmla="*/ 2619 h 4248"/>
                <a:gd name="T8" fmla="*/ 2083 w 4166"/>
                <a:gd name="T9" fmla="*/ 4248 h 4248"/>
                <a:gd name="T10" fmla="*/ 1598 w 4166"/>
                <a:gd name="T11" fmla="*/ 2619 h 4248"/>
                <a:gd name="T12" fmla="*/ 0 w 4166"/>
                <a:gd name="T13" fmla="*/ 2125 h 4248"/>
                <a:gd name="T14" fmla="*/ 1598 w 4166"/>
                <a:gd name="T15" fmla="*/ 1630 h 4248"/>
                <a:gd name="T16" fmla="*/ 2083 w 4166"/>
                <a:gd name="T17" fmla="*/ 0 h 4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66" h="4248">
                  <a:moveTo>
                    <a:pt x="2083" y="0"/>
                  </a:moveTo>
                  <a:lnTo>
                    <a:pt x="2567" y="1630"/>
                  </a:lnTo>
                  <a:lnTo>
                    <a:pt x="4166" y="2125"/>
                  </a:lnTo>
                  <a:lnTo>
                    <a:pt x="2567" y="2619"/>
                  </a:lnTo>
                  <a:lnTo>
                    <a:pt x="2083" y="4248"/>
                  </a:lnTo>
                  <a:lnTo>
                    <a:pt x="1598" y="2619"/>
                  </a:lnTo>
                  <a:lnTo>
                    <a:pt x="0" y="2125"/>
                  </a:lnTo>
                  <a:lnTo>
                    <a:pt x="1598" y="1630"/>
                  </a:lnTo>
                  <a:lnTo>
                    <a:pt x="2083"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p>
          </p:txBody>
        </p:sp>
        <p:sp>
          <p:nvSpPr>
            <p:cNvPr id="22" name="9Slide.vn 21"/>
            <p:cNvSpPr>
              <a:spLocks/>
            </p:cNvSpPr>
            <p:nvPr/>
          </p:nvSpPr>
          <p:spPr bwMode="auto">
            <a:xfrm>
              <a:off x="10629793" y="465195"/>
              <a:ext cx="320532" cy="315920"/>
            </a:xfrm>
            <a:custGeom>
              <a:avLst/>
              <a:gdLst>
                <a:gd name="T0" fmla="*/ 2083 w 4166"/>
                <a:gd name="T1" fmla="*/ 0 h 4248"/>
                <a:gd name="T2" fmla="*/ 2567 w 4166"/>
                <a:gd name="T3" fmla="*/ 1630 h 4248"/>
                <a:gd name="T4" fmla="*/ 4166 w 4166"/>
                <a:gd name="T5" fmla="*/ 2125 h 4248"/>
                <a:gd name="T6" fmla="*/ 2567 w 4166"/>
                <a:gd name="T7" fmla="*/ 2619 h 4248"/>
                <a:gd name="T8" fmla="*/ 2083 w 4166"/>
                <a:gd name="T9" fmla="*/ 4248 h 4248"/>
                <a:gd name="T10" fmla="*/ 1598 w 4166"/>
                <a:gd name="T11" fmla="*/ 2619 h 4248"/>
                <a:gd name="T12" fmla="*/ 0 w 4166"/>
                <a:gd name="T13" fmla="*/ 2125 h 4248"/>
                <a:gd name="T14" fmla="*/ 1598 w 4166"/>
                <a:gd name="T15" fmla="*/ 1630 h 4248"/>
                <a:gd name="T16" fmla="*/ 2083 w 4166"/>
                <a:gd name="T17" fmla="*/ 0 h 4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66" h="4248">
                  <a:moveTo>
                    <a:pt x="2083" y="0"/>
                  </a:moveTo>
                  <a:lnTo>
                    <a:pt x="2567" y="1630"/>
                  </a:lnTo>
                  <a:lnTo>
                    <a:pt x="4166" y="2125"/>
                  </a:lnTo>
                  <a:lnTo>
                    <a:pt x="2567" y="2619"/>
                  </a:lnTo>
                  <a:lnTo>
                    <a:pt x="2083" y="4248"/>
                  </a:lnTo>
                  <a:lnTo>
                    <a:pt x="1598" y="2619"/>
                  </a:lnTo>
                  <a:lnTo>
                    <a:pt x="0" y="2125"/>
                  </a:lnTo>
                  <a:lnTo>
                    <a:pt x="1598" y="1630"/>
                  </a:lnTo>
                  <a:lnTo>
                    <a:pt x="2083"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p>
          </p:txBody>
        </p:sp>
        <p:sp>
          <p:nvSpPr>
            <p:cNvPr id="32" name="9Slide.vn 22"/>
            <p:cNvSpPr>
              <a:spLocks/>
            </p:cNvSpPr>
            <p:nvPr/>
          </p:nvSpPr>
          <p:spPr bwMode="auto">
            <a:xfrm>
              <a:off x="10273895" y="985201"/>
              <a:ext cx="284246" cy="280156"/>
            </a:xfrm>
            <a:custGeom>
              <a:avLst/>
              <a:gdLst>
                <a:gd name="T0" fmla="*/ 2083 w 4166"/>
                <a:gd name="T1" fmla="*/ 0 h 4248"/>
                <a:gd name="T2" fmla="*/ 2567 w 4166"/>
                <a:gd name="T3" fmla="*/ 1630 h 4248"/>
                <a:gd name="T4" fmla="*/ 4166 w 4166"/>
                <a:gd name="T5" fmla="*/ 2125 h 4248"/>
                <a:gd name="T6" fmla="*/ 2567 w 4166"/>
                <a:gd name="T7" fmla="*/ 2619 h 4248"/>
                <a:gd name="T8" fmla="*/ 2083 w 4166"/>
                <a:gd name="T9" fmla="*/ 4248 h 4248"/>
                <a:gd name="T10" fmla="*/ 1598 w 4166"/>
                <a:gd name="T11" fmla="*/ 2619 h 4248"/>
                <a:gd name="T12" fmla="*/ 0 w 4166"/>
                <a:gd name="T13" fmla="*/ 2125 h 4248"/>
                <a:gd name="T14" fmla="*/ 1598 w 4166"/>
                <a:gd name="T15" fmla="*/ 1630 h 4248"/>
                <a:gd name="T16" fmla="*/ 2083 w 4166"/>
                <a:gd name="T17" fmla="*/ 0 h 4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66" h="4248">
                  <a:moveTo>
                    <a:pt x="2083" y="0"/>
                  </a:moveTo>
                  <a:lnTo>
                    <a:pt x="2567" y="1630"/>
                  </a:lnTo>
                  <a:lnTo>
                    <a:pt x="4166" y="2125"/>
                  </a:lnTo>
                  <a:lnTo>
                    <a:pt x="2567" y="2619"/>
                  </a:lnTo>
                  <a:lnTo>
                    <a:pt x="2083" y="4248"/>
                  </a:lnTo>
                  <a:lnTo>
                    <a:pt x="1598" y="2619"/>
                  </a:lnTo>
                  <a:lnTo>
                    <a:pt x="0" y="2125"/>
                  </a:lnTo>
                  <a:lnTo>
                    <a:pt x="1598" y="1630"/>
                  </a:lnTo>
                  <a:lnTo>
                    <a:pt x="2083"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p>
          </p:txBody>
        </p:sp>
        <p:sp>
          <p:nvSpPr>
            <p:cNvPr id="33" name="9Slide.vn 23"/>
            <p:cNvSpPr>
              <a:spLocks/>
            </p:cNvSpPr>
            <p:nvPr/>
          </p:nvSpPr>
          <p:spPr bwMode="auto">
            <a:xfrm>
              <a:off x="11164100" y="164529"/>
              <a:ext cx="464995" cy="458625"/>
            </a:xfrm>
            <a:custGeom>
              <a:avLst/>
              <a:gdLst>
                <a:gd name="T0" fmla="*/ 3288 w 6574"/>
                <a:gd name="T1" fmla="*/ 0 h 6702"/>
                <a:gd name="T2" fmla="*/ 4052 w 6574"/>
                <a:gd name="T3" fmla="*/ 2571 h 6702"/>
                <a:gd name="T4" fmla="*/ 6574 w 6574"/>
                <a:gd name="T5" fmla="*/ 3351 h 6702"/>
                <a:gd name="T6" fmla="*/ 4052 w 6574"/>
                <a:gd name="T7" fmla="*/ 4131 h 6702"/>
                <a:gd name="T8" fmla="*/ 3288 w 6574"/>
                <a:gd name="T9" fmla="*/ 6702 h 6702"/>
                <a:gd name="T10" fmla="*/ 2522 w 6574"/>
                <a:gd name="T11" fmla="*/ 4131 h 6702"/>
                <a:gd name="T12" fmla="*/ 0 w 6574"/>
                <a:gd name="T13" fmla="*/ 3351 h 6702"/>
                <a:gd name="T14" fmla="*/ 2522 w 6574"/>
                <a:gd name="T15" fmla="*/ 2571 h 6702"/>
                <a:gd name="T16" fmla="*/ 3288 w 6574"/>
                <a:gd name="T17" fmla="*/ 0 h 6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74" h="6702">
                  <a:moveTo>
                    <a:pt x="3288" y="0"/>
                  </a:moveTo>
                  <a:lnTo>
                    <a:pt x="4052" y="2571"/>
                  </a:lnTo>
                  <a:lnTo>
                    <a:pt x="6574" y="3351"/>
                  </a:lnTo>
                  <a:lnTo>
                    <a:pt x="4052" y="4131"/>
                  </a:lnTo>
                  <a:lnTo>
                    <a:pt x="3288" y="6702"/>
                  </a:lnTo>
                  <a:lnTo>
                    <a:pt x="2522" y="4131"/>
                  </a:lnTo>
                  <a:lnTo>
                    <a:pt x="0" y="3351"/>
                  </a:lnTo>
                  <a:lnTo>
                    <a:pt x="2522" y="2571"/>
                  </a:lnTo>
                  <a:lnTo>
                    <a:pt x="3288"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33330143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7200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decel="72000" fill="hold" grpId="0" nodeType="withEffect">
                                  <p:stCondLst>
                                    <p:cond delay="25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ppt_x"/>
                                          </p:val>
                                        </p:tav>
                                        <p:tav tm="100000">
                                          <p:val>
                                            <p:strVal val="#ppt_x"/>
                                          </p:val>
                                        </p:tav>
                                      </p:tavLst>
                                    </p:anim>
                                    <p:anim calcmode="lin" valueType="num">
                                      <p:cBhvr additive="base">
                                        <p:cTn id="12" dur="500" fill="hold"/>
                                        <p:tgtEl>
                                          <p:spTgt spid="15"/>
                                        </p:tgtEl>
                                        <p:attrNameLst>
                                          <p:attrName>ppt_y</p:attrName>
                                        </p:attrNameLst>
                                      </p:cBhvr>
                                      <p:tavLst>
                                        <p:tav tm="0">
                                          <p:val>
                                            <p:strVal val="1+#ppt_h/2"/>
                                          </p:val>
                                        </p:tav>
                                        <p:tav tm="100000">
                                          <p:val>
                                            <p:strVal val="#ppt_y"/>
                                          </p:val>
                                        </p:tav>
                                      </p:tavLst>
                                    </p:anim>
                                  </p:childTnLst>
                                </p:cTn>
                              </p:par>
                            </p:childTnLst>
                          </p:cTn>
                        </p:par>
                        <p:par>
                          <p:cTn id="13" fill="hold">
                            <p:stCondLst>
                              <p:cond delay="750"/>
                            </p:stCondLst>
                            <p:childTnLst>
                              <p:par>
                                <p:cTn id="14" presetID="10" presetClass="entr" presetSubtype="0"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500"/>
                                        <p:tgtEl>
                                          <p:spTgt spid="2"/>
                                        </p:tgtEl>
                                      </p:cBhvr>
                                    </p:animEffect>
                                  </p:childTnLst>
                                </p:cTn>
                              </p:par>
                            </p:childTnLst>
                          </p:cTn>
                        </p:par>
                        <p:par>
                          <p:cTn id="17" fill="hold">
                            <p:stCondLst>
                              <p:cond delay="1250"/>
                            </p:stCondLst>
                            <p:childTnLst>
                              <p:par>
                                <p:cTn id="18" presetID="10" presetClass="entr" presetSubtype="0"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fade">
                                      <p:cBhvr>
                                        <p:cTn id="20" dur="500"/>
                                        <p:tgtEl>
                                          <p:spTgt spid="3"/>
                                        </p:tgtEl>
                                      </p:cBhvr>
                                    </p:animEffect>
                                  </p:childTnLst>
                                </p:cTn>
                              </p:par>
                            </p:childTnLst>
                          </p:cTn>
                        </p:par>
                        <p:par>
                          <p:cTn id="21" fill="hold">
                            <p:stCondLst>
                              <p:cond delay="1750"/>
                            </p:stCondLst>
                            <p:childTnLst>
                              <p:par>
                                <p:cTn id="22" presetID="10" presetClass="entr" presetSubtype="0" fill="hold" grpId="0" nodeType="after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fade">
                                      <p:cBhvr>
                                        <p:cTn id="24" dur="500"/>
                                        <p:tgtEl>
                                          <p:spTgt spid="20"/>
                                        </p:tgtEl>
                                      </p:cBhvr>
                                    </p:animEffect>
                                  </p:childTnLst>
                                </p:cTn>
                              </p:par>
                            </p:childTnLst>
                          </p:cTn>
                        </p:par>
                        <p:par>
                          <p:cTn id="25" fill="hold">
                            <p:stCondLst>
                              <p:cond delay="2250"/>
                            </p:stCondLst>
                            <p:childTnLst>
                              <p:par>
                                <p:cTn id="26" presetID="10" presetClass="entr" presetSubtype="0" fill="hold" grpId="0" nodeType="afterEffect">
                                  <p:stCondLst>
                                    <p:cond delay="0"/>
                                  </p:stCondLst>
                                  <p:childTnLst>
                                    <p:set>
                                      <p:cBhvr>
                                        <p:cTn id="27" dur="1" fill="hold">
                                          <p:stCondLst>
                                            <p:cond delay="0"/>
                                          </p:stCondLst>
                                        </p:cTn>
                                        <p:tgtEl>
                                          <p:spTgt spid="29"/>
                                        </p:tgtEl>
                                        <p:attrNameLst>
                                          <p:attrName>style.visibility</p:attrName>
                                        </p:attrNameLst>
                                      </p:cBhvr>
                                      <p:to>
                                        <p:strVal val="visible"/>
                                      </p:to>
                                    </p:set>
                                    <p:animEffect transition="in" filter="fade">
                                      <p:cBhvr>
                                        <p:cTn id="28" dur="500"/>
                                        <p:tgtEl>
                                          <p:spTgt spid="29"/>
                                        </p:tgtEl>
                                      </p:cBhvr>
                                    </p:animEffect>
                                  </p:childTnLst>
                                </p:cTn>
                              </p:par>
                            </p:childTnLst>
                          </p:cTn>
                        </p:par>
                        <p:par>
                          <p:cTn id="29" fill="hold">
                            <p:stCondLst>
                              <p:cond delay="2750"/>
                            </p:stCondLst>
                            <p:childTnLst>
                              <p:par>
                                <p:cTn id="30" presetID="10" presetClass="entr" presetSubtype="0" fill="hold" grpId="0" nodeType="after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fade">
                                      <p:cBhvr>
                                        <p:cTn id="32" dur="500"/>
                                        <p:tgtEl>
                                          <p:spTgt spid="30"/>
                                        </p:tgtEl>
                                      </p:cBhvr>
                                    </p:animEffect>
                                  </p:childTnLst>
                                </p:cTn>
                              </p:par>
                            </p:childTnLst>
                          </p:cTn>
                        </p:par>
                        <p:par>
                          <p:cTn id="33" fill="hold">
                            <p:stCondLst>
                              <p:cond delay="3250"/>
                            </p:stCondLst>
                            <p:childTnLst>
                              <p:par>
                                <p:cTn id="34" presetID="16" presetClass="entr" presetSubtype="37" fill="hold" nodeType="afterEffect">
                                  <p:stCondLst>
                                    <p:cond delay="0"/>
                                  </p:stCondLst>
                                  <p:childTnLst>
                                    <p:set>
                                      <p:cBhvr>
                                        <p:cTn id="35" dur="1" fill="hold">
                                          <p:stCondLst>
                                            <p:cond delay="0"/>
                                          </p:stCondLst>
                                        </p:cTn>
                                        <p:tgtEl>
                                          <p:spTgt spid="4"/>
                                        </p:tgtEl>
                                        <p:attrNameLst>
                                          <p:attrName>style.visibility</p:attrName>
                                        </p:attrNameLst>
                                      </p:cBhvr>
                                      <p:to>
                                        <p:strVal val="visible"/>
                                      </p:to>
                                    </p:set>
                                    <p:animEffect transition="in" filter="barn(outVertical)">
                                      <p:cBhvr>
                                        <p:cTn id="3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9" grpId="0" animBg="1"/>
      <p:bldP spid="20" grpId="0" animBg="1"/>
      <p:bldP spid="29" grpId="0"/>
      <p:bldP spid="3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9Slide.vn 1"/>
          <p:cNvSpPr/>
          <p:nvPr/>
        </p:nvSpPr>
        <p:spPr>
          <a:xfrm>
            <a:off x="0" y="0"/>
            <a:ext cx="6096000" cy="6858000"/>
          </a:xfrm>
          <a:prstGeom prst="rect">
            <a:avLst/>
          </a:prstGeom>
          <a:gradFill flip="none" rotWithShape="1">
            <a:gsLst>
              <a:gs pos="0">
                <a:schemeClr val="accent1">
                  <a:alpha val="62000"/>
                </a:schemeClr>
              </a:gs>
              <a:gs pos="100000">
                <a:schemeClr val="accent1">
                  <a:lumMod val="50000"/>
                  <a:alpha val="98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9" name="9Slide.vn 2"/>
          <p:cNvSpPr/>
          <p:nvPr/>
        </p:nvSpPr>
        <p:spPr>
          <a:xfrm>
            <a:off x="302525" y="253665"/>
            <a:ext cx="11586950" cy="6350669"/>
          </a:xfrm>
          <a:prstGeom prst="rect">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 name="9Slide.vn 3"/>
          <p:cNvSpPr/>
          <p:nvPr/>
        </p:nvSpPr>
        <p:spPr>
          <a:xfrm>
            <a:off x="1063174" y="3885716"/>
            <a:ext cx="4123861" cy="1634294"/>
          </a:xfrm>
          <a:prstGeom prst="rect">
            <a:avLst/>
          </a:prstGeom>
        </p:spPr>
        <p:txBody>
          <a:bodyPr wrap="square">
            <a:spAutoFit/>
          </a:bodyPr>
          <a:lstStyle/>
          <a:p>
            <a:pPr>
              <a:lnSpc>
                <a:spcPct val="120000"/>
              </a:lnSpc>
            </a:pPr>
            <a:r>
              <a:rPr lang="en-US" sz="1200" dirty="0">
                <a:solidFill>
                  <a:schemeClr val="bg1"/>
                </a:solidFill>
                <a:cs typeface="Calibri"/>
              </a:rPr>
              <a:t>This is a placeholder text. This text can be replaced with your own text. The text demonstrates how your own text will This is a placeholder text. This text can be  This is a placeholder text. This text can be replaced with your own text. The text demonstrates how your own text will This is a placeholder text. This text can be replaced</a:t>
            </a:r>
            <a:endParaRPr lang="en-IN" sz="1200" dirty="0">
              <a:solidFill>
                <a:schemeClr val="bg1"/>
              </a:solidFill>
            </a:endParaRPr>
          </a:p>
        </p:txBody>
      </p:sp>
      <p:sp>
        <p:nvSpPr>
          <p:cNvPr id="11" name="9Slide.vn 4"/>
          <p:cNvSpPr txBox="1"/>
          <p:nvPr/>
        </p:nvSpPr>
        <p:spPr>
          <a:xfrm>
            <a:off x="906874" y="1640035"/>
            <a:ext cx="4391438" cy="707886"/>
          </a:xfrm>
          <a:prstGeom prst="rect">
            <a:avLst/>
          </a:prstGeom>
          <a:noFill/>
        </p:spPr>
        <p:txBody>
          <a:bodyPr wrap="square" rtlCol="0">
            <a:spAutoFit/>
          </a:bodyPr>
          <a:lstStyle/>
          <a:p>
            <a:r>
              <a:rPr lang="id-ID" sz="4000" b="1" dirty="0">
                <a:solidFill>
                  <a:schemeClr val="bg1"/>
                </a:solidFill>
                <a:latin typeface="#9Slide03 Cabin Bold" panose="00000800000000000000" pitchFamily="2" charset="0"/>
                <a:cs typeface="Lato Black" panose="020F0A02020204030203" pitchFamily="34" charset="0"/>
              </a:rPr>
              <a:t>Christmas </a:t>
            </a:r>
            <a:r>
              <a:rPr lang="id-ID" sz="4000" dirty="0">
                <a:solidFill>
                  <a:schemeClr val="bg1"/>
                </a:solidFill>
                <a:latin typeface="#9Slide03 Cabin" panose="00000500000000000000" pitchFamily="2" charset="0"/>
                <a:cs typeface="Lato Light" panose="020F0402020204030203" pitchFamily="34" charset="0"/>
              </a:rPr>
              <a:t>Fashion</a:t>
            </a:r>
          </a:p>
        </p:txBody>
      </p:sp>
      <p:grpSp>
        <p:nvGrpSpPr>
          <p:cNvPr id="12" name="9Slide.vn 5"/>
          <p:cNvGrpSpPr/>
          <p:nvPr/>
        </p:nvGrpSpPr>
        <p:grpSpPr>
          <a:xfrm flipH="1">
            <a:off x="660328" y="1298455"/>
            <a:ext cx="727663" cy="555950"/>
            <a:chOff x="1526524" y="3910403"/>
            <a:chExt cx="2122488" cy="1565276"/>
          </a:xfrm>
          <a:solidFill>
            <a:schemeClr val="bg1"/>
          </a:solidFill>
        </p:grpSpPr>
        <p:sp>
          <p:nvSpPr>
            <p:cNvPr id="13" name="9Slide.vn 6"/>
            <p:cNvSpPr>
              <a:spLocks/>
            </p:cNvSpPr>
            <p:nvPr/>
          </p:nvSpPr>
          <p:spPr bwMode="auto">
            <a:xfrm>
              <a:off x="1526524" y="4407291"/>
              <a:ext cx="1624013" cy="1068388"/>
            </a:xfrm>
            <a:custGeom>
              <a:avLst/>
              <a:gdLst>
                <a:gd name="T0" fmla="*/ 9999 w 12279"/>
                <a:gd name="T1" fmla="*/ 8070 h 8071"/>
                <a:gd name="T2" fmla="*/ 10293 w 12279"/>
                <a:gd name="T3" fmla="*/ 8062 h 8071"/>
                <a:gd name="T4" fmla="*/ 10678 w 12279"/>
                <a:gd name="T5" fmla="*/ 7999 h 8071"/>
                <a:gd name="T6" fmla="*/ 11094 w 12279"/>
                <a:gd name="T7" fmla="*/ 7845 h 8071"/>
                <a:gd name="T8" fmla="*/ 11481 w 12279"/>
                <a:gd name="T9" fmla="*/ 7564 h 8071"/>
                <a:gd name="T10" fmla="*/ 11778 w 12279"/>
                <a:gd name="T11" fmla="*/ 7116 h 8071"/>
                <a:gd name="T12" fmla="*/ 11988 w 12279"/>
                <a:gd name="T13" fmla="*/ 6502 h 8071"/>
                <a:gd name="T14" fmla="*/ 12176 w 12279"/>
                <a:gd name="T15" fmla="*/ 5796 h 8071"/>
                <a:gd name="T16" fmla="*/ 12276 w 12279"/>
                <a:gd name="T17" fmla="*/ 5029 h 8071"/>
                <a:gd name="T18" fmla="*/ 12213 w 12279"/>
                <a:gd name="T19" fmla="*/ 4233 h 8071"/>
                <a:gd name="T20" fmla="*/ 11918 w 12279"/>
                <a:gd name="T21" fmla="*/ 3439 h 8071"/>
                <a:gd name="T22" fmla="*/ 11316 w 12279"/>
                <a:gd name="T23" fmla="*/ 2674 h 8071"/>
                <a:gd name="T24" fmla="*/ 10339 w 12279"/>
                <a:gd name="T25" fmla="*/ 1967 h 8071"/>
                <a:gd name="T26" fmla="*/ 9016 w 12279"/>
                <a:gd name="T27" fmla="*/ 1309 h 8071"/>
                <a:gd name="T28" fmla="*/ 7479 w 12279"/>
                <a:gd name="T29" fmla="*/ 736 h 8071"/>
                <a:gd name="T30" fmla="*/ 5871 w 12279"/>
                <a:gd name="T31" fmla="*/ 299 h 8071"/>
                <a:gd name="T32" fmla="*/ 4335 w 12279"/>
                <a:gd name="T33" fmla="*/ 45 h 8071"/>
                <a:gd name="T34" fmla="*/ 3011 w 12279"/>
                <a:gd name="T35" fmla="*/ 23 h 8071"/>
                <a:gd name="T36" fmla="*/ 2042 w 12279"/>
                <a:gd name="T37" fmla="*/ 282 h 8071"/>
                <a:gd name="T38" fmla="*/ 1369 w 12279"/>
                <a:gd name="T39" fmla="*/ 755 h 8071"/>
                <a:gd name="T40" fmla="*/ 838 w 12279"/>
                <a:gd name="T41" fmla="*/ 1315 h 8071"/>
                <a:gd name="T42" fmla="*/ 442 w 12279"/>
                <a:gd name="T43" fmla="*/ 1917 h 8071"/>
                <a:gd name="T44" fmla="*/ 175 w 12279"/>
                <a:gd name="T45" fmla="*/ 2518 h 8071"/>
                <a:gd name="T46" fmla="*/ 31 w 12279"/>
                <a:gd name="T47" fmla="*/ 3074 h 8071"/>
                <a:gd name="T48" fmla="*/ 4 w 12279"/>
                <a:gd name="T49" fmla="*/ 3542 h 8071"/>
                <a:gd name="T50" fmla="*/ 90 w 12279"/>
                <a:gd name="T51" fmla="*/ 3905 h 8071"/>
                <a:gd name="T52" fmla="*/ 287 w 12279"/>
                <a:gd name="T53" fmla="*/ 4250 h 8071"/>
                <a:gd name="T54" fmla="*/ 546 w 12279"/>
                <a:gd name="T55" fmla="*/ 4570 h 8071"/>
                <a:gd name="T56" fmla="*/ 824 w 12279"/>
                <a:gd name="T57" fmla="*/ 4847 h 8071"/>
                <a:gd name="T58" fmla="*/ 1071 w 12279"/>
                <a:gd name="T59" fmla="*/ 5060 h 8071"/>
                <a:gd name="T60" fmla="*/ 1290 w 12279"/>
                <a:gd name="T61" fmla="*/ 5229 h 8071"/>
                <a:gd name="T62" fmla="*/ 1249 w 12279"/>
                <a:gd name="T63" fmla="*/ 4937 h 8071"/>
                <a:gd name="T64" fmla="*/ 1220 w 12279"/>
                <a:gd name="T65" fmla="*/ 4594 h 8071"/>
                <a:gd name="T66" fmla="*/ 1217 w 12279"/>
                <a:gd name="T67" fmla="*/ 4297 h 8071"/>
                <a:gd name="T68" fmla="*/ 1249 w 12279"/>
                <a:gd name="T69" fmla="*/ 4048 h 8071"/>
                <a:gd name="T70" fmla="*/ 1334 w 12279"/>
                <a:gd name="T71" fmla="*/ 3902 h 8071"/>
                <a:gd name="T72" fmla="*/ 1553 w 12279"/>
                <a:gd name="T73" fmla="*/ 3855 h 8071"/>
                <a:gd name="T74" fmla="*/ 2039 w 12279"/>
                <a:gd name="T75" fmla="*/ 3829 h 8071"/>
                <a:gd name="T76" fmla="*/ 2761 w 12279"/>
                <a:gd name="T77" fmla="*/ 3855 h 8071"/>
                <a:gd name="T78" fmla="*/ 3683 w 12279"/>
                <a:gd name="T79" fmla="*/ 3965 h 8071"/>
                <a:gd name="T80" fmla="*/ 4772 w 12279"/>
                <a:gd name="T81" fmla="*/ 4193 h 8071"/>
                <a:gd name="T82" fmla="*/ 5990 w 12279"/>
                <a:gd name="T83" fmla="*/ 4573 h 8071"/>
                <a:gd name="T84" fmla="*/ 7746 w 12279"/>
                <a:gd name="T85" fmla="*/ 5322 h 8071"/>
                <a:gd name="T86" fmla="*/ 8749 w 12279"/>
                <a:gd name="T87" fmla="*/ 5778 h 8071"/>
                <a:gd name="T88" fmla="*/ 9517 w 12279"/>
                <a:gd name="T89" fmla="*/ 6157 h 8071"/>
                <a:gd name="T90" fmla="*/ 10061 w 12279"/>
                <a:gd name="T91" fmla="*/ 6476 h 8071"/>
                <a:gd name="T92" fmla="*/ 10389 w 12279"/>
                <a:gd name="T93" fmla="*/ 6754 h 8071"/>
                <a:gd name="T94" fmla="*/ 10515 w 12279"/>
                <a:gd name="T95" fmla="*/ 7008 h 8071"/>
                <a:gd name="T96" fmla="*/ 10458 w 12279"/>
                <a:gd name="T97" fmla="*/ 7255 h 8071"/>
                <a:gd name="T98" fmla="*/ 10342 w 12279"/>
                <a:gd name="T99" fmla="*/ 7480 h 8071"/>
                <a:gd name="T100" fmla="*/ 10211 w 12279"/>
                <a:gd name="T101" fmla="*/ 7675 h 8071"/>
                <a:gd name="T102" fmla="*/ 10055 w 12279"/>
                <a:gd name="T103" fmla="*/ 7864 h 8071"/>
                <a:gd name="T104" fmla="*/ 9875 w 12279"/>
                <a:gd name="T105" fmla="*/ 8044 h 80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279" h="8071">
                  <a:moveTo>
                    <a:pt x="9855" y="8061"/>
                  </a:moveTo>
                  <a:lnTo>
                    <a:pt x="9872" y="8063"/>
                  </a:lnTo>
                  <a:lnTo>
                    <a:pt x="9922" y="8067"/>
                  </a:lnTo>
                  <a:lnTo>
                    <a:pt x="9957" y="8068"/>
                  </a:lnTo>
                  <a:lnTo>
                    <a:pt x="9999" y="8070"/>
                  </a:lnTo>
                  <a:lnTo>
                    <a:pt x="10049" y="8071"/>
                  </a:lnTo>
                  <a:lnTo>
                    <a:pt x="10102" y="8071"/>
                  </a:lnTo>
                  <a:lnTo>
                    <a:pt x="10161" y="8069"/>
                  </a:lnTo>
                  <a:lnTo>
                    <a:pt x="10225" y="8066"/>
                  </a:lnTo>
                  <a:lnTo>
                    <a:pt x="10293" y="8062"/>
                  </a:lnTo>
                  <a:lnTo>
                    <a:pt x="10364" y="8055"/>
                  </a:lnTo>
                  <a:lnTo>
                    <a:pt x="10440" y="8045"/>
                  </a:lnTo>
                  <a:lnTo>
                    <a:pt x="10517" y="8033"/>
                  </a:lnTo>
                  <a:lnTo>
                    <a:pt x="10596" y="8018"/>
                  </a:lnTo>
                  <a:lnTo>
                    <a:pt x="10678" y="7999"/>
                  </a:lnTo>
                  <a:lnTo>
                    <a:pt x="10761" y="7977"/>
                  </a:lnTo>
                  <a:lnTo>
                    <a:pt x="10844" y="7951"/>
                  </a:lnTo>
                  <a:lnTo>
                    <a:pt x="10928" y="7920"/>
                  </a:lnTo>
                  <a:lnTo>
                    <a:pt x="11011" y="7885"/>
                  </a:lnTo>
                  <a:lnTo>
                    <a:pt x="11094" y="7845"/>
                  </a:lnTo>
                  <a:lnTo>
                    <a:pt x="11176" y="7800"/>
                  </a:lnTo>
                  <a:lnTo>
                    <a:pt x="11256" y="7750"/>
                  </a:lnTo>
                  <a:lnTo>
                    <a:pt x="11334" y="7694"/>
                  </a:lnTo>
                  <a:lnTo>
                    <a:pt x="11409" y="7632"/>
                  </a:lnTo>
                  <a:lnTo>
                    <a:pt x="11481" y="7564"/>
                  </a:lnTo>
                  <a:lnTo>
                    <a:pt x="11550" y="7488"/>
                  </a:lnTo>
                  <a:lnTo>
                    <a:pt x="11614" y="7407"/>
                  </a:lnTo>
                  <a:lnTo>
                    <a:pt x="11674" y="7317"/>
                  </a:lnTo>
                  <a:lnTo>
                    <a:pt x="11729" y="7221"/>
                  </a:lnTo>
                  <a:lnTo>
                    <a:pt x="11778" y="7116"/>
                  </a:lnTo>
                  <a:lnTo>
                    <a:pt x="11821" y="7003"/>
                  </a:lnTo>
                  <a:lnTo>
                    <a:pt x="11862" y="6884"/>
                  </a:lnTo>
                  <a:lnTo>
                    <a:pt x="11904" y="6760"/>
                  </a:lnTo>
                  <a:lnTo>
                    <a:pt x="11946" y="6633"/>
                  </a:lnTo>
                  <a:lnTo>
                    <a:pt x="11988" y="6502"/>
                  </a:lnTo>
                  <a:lnTo>
                    <a:pt x="12030" y="6367"/>
                  </a:lnTo>
                  <a:lnTo>
                    <a:pt x="12070" y="6229"/>
                  </a:lnTo>
                  <a:lnTo>
                    <a:pt x="12108" y="6087"/>
                  </a:lnTo>
                  <a:lnTo>
                    <a:pt x="12144" y="5943"/>
                  </a:lnTo>
                  <a:lnTo>
                    <a:pt x="12176" y="5796"/>
                  </a:lnTo>
                  <a:lnTo>
                    <a:pt x="12206" y="5647"/>
                  </a:lnTo>
                  <a:lnTo>
                    <a:pt x="12232" y="5495"/>
                  </a:lnTo>
                  <a:lnTo>
                    <a:pt x="12252" y="5342"/>
                  </a:lnTo>
                  <a:lnTo>
                    <a:pt x="12267" y="5187"/>
                  </a:lnTo>
                  <a:lnTo>
                    <a:pt x="12276" y="5029"/>
                  </a:lnTo>
                  <a:lnTo>
                    <a:pt x="12279" y="4871"/>
                  </a:lnTo>
                  <a:lnTo>
                    <a:pt x="12275" y="4713"/>
                  </a:lnTo>
                  <a:lnTo>
                    <a:pt x="12263" y="4553"/>
                  </a:lnTo>
                  <a:lnTo>
                    <a:pt x="12243" y="4393"/>
                  </a:lnTo>
                  <a:lnTo>
                    <a:pt x="12213" y="4233"/>
                  </a:lnTo>
                  <a:lnTo>
                    <a:pt x="12175" y="4073"/>
                  </a:lnTo>
                  <a:lnTo>
                    <a:pt x="12127" y="3914"/>
                  </a:lnTo>
                  <a:lnTo>
                    <a:pt x="12068" y="3754"/>
                  </a:lnTo>
                  <a:lnTo>
                    <a:pt x="11999" y="3596"/>
                  </a:lnTo>
                  <a:lnTo>
                    <a:pt x="11918" y="3439"/>
                  </a:lnTo>
                  <a:lnTo>
                    <a:pt x="11823" y="3282"/>
                  </a:lnTo>
                  <a:lnTo>
                    <a:pt x="11717" y="3127"/>
                  </a:lnTo>
                  <a:lnTo>
                    <a:pt x="11598" y="2974"/>
                  </a:lnTo>
                  <a:lnTo>
                    <a:pt x="11464" y="2823"/>
                  </a:lnTo>
                  <a:lnTo>
                    <a:pt x="11316" y="2674"/>
                  </a:lnTo>
                  <a:lnTo>
                    <a:pt x="11153" y="2528"/>
                  </a:lnTo>
                  <a:lnTo>
                    <a:pt x="10973" y="2384"/>
                  </a:lnTo>
                  <a:lnTo>
                    <a:pt x="10779" y="2243"/>
                  </a:lnTo>
                  <a:lnTo>
                    <a:pt x="10567" y="2105"/>
                  </a:lnTo>
                  <a:lnTo>
                    <a:pt x="10339" y="1967"/>
                  </a:lnTo>
                  <a:lnTo>
                    <a:pt x="10099" y="1831"/>
                  </a:lnTo>
                  <a:lnTo>
                    <a:pt x="9845" y="1697"/>
                  </a:lnTo>
                  <a:lnTo>
                    <a:pt x="9578" y="1565"/>
                  </a:lnTo>
                  <a:lnTo>
                    <a:pt x="9302" y="1436"/>
                  </a:lnTo>
                  <a:lnTo>
                    <a:pt x="9016" y="1309"/>
                  </a:lnTo>
                  <a:lnTo>
                    <a:pt x="8721" y="1187"/>
                  </a:lnTo>
                  <a:lnTo>
                    <a:pt x="8418" y="1067"/>
                  </a:lnTo>
                  <a:lnTo>
                    <a:pt x="8110" y="952"/>
                  </a:lnTo>
                  <a:lnTo>
                    <a:pt x="7796" y="842"/>
                  </a:lnTo>
                  <a:lnTo>
                    <a:pt x="7479" y="736"/>
                  </a:lnTo>
                  <a:lnTo>
                    <a:pt x="7159" y="636"/>
                  </a:lnTo>
                  <a:lnTo>
                    <a:pt x="6837" y="542"/>
                  </a:lnTo>
                  <a:lnTo>
                    <a:pt x="6514" y="455"/>
                  </a:lnTo>
                  <a:lnTo>
                    <a:pt x="6192" y="373"/>
                  </a:lnTo>
                  <a:lnTo>
                    <a:pt x="5871" y="299"/>
                  </a:lnTo>
                  <a:lnTo>
                    <a:pt x="5554" y="232"/>
                  </a:lnTo>
                  <a:lnTo>
                    <a:pt x="5240" y="172"/>
                  </a:lnTo>
                  <a:lnTo>
                    <a:pt x="4932" y="121"/>
                  </a:lnTo>
                  <a:lnTo>
                    <a:pt x="4630" y="78"/>
                  </a:lnTo>
                  <a:lnTo>
                    <a:pt x="4335" y="45"/>
                  </a:lnTo>
                  <a:lnTo>
                    <a:pt x="4049" y="20"/>
                  </a:lnTo>
                  <a:lnTo>
                    <a:pt x="3772" y="5"/>
                  </a:lnTo>
                  <a:lnTo>
                    <a:pt x="3506" y="0"/>
                  </a:lnTo>
                  <a:lnTo>
                    <a:pt x="3252" y="6"/>
                  </a:lnTo>
                  <a:lnTo>
                    <a:pt x="3011" y="23"/>
                  </a:lnTo>
                  <a:lnTo>
                    <a:pt x="2785" y="50"/>
                  </a:lnTo>
                  <a:lnTo>
                    <a:pt x="2573" y="90"/>
                  </a:lnTo>
                  <a:lnTo>
                    <a:pt x="2378" y="141"/>
                  </a:lnTo>
                  <a:lnTo>
                    <a:pt x="2200" y="205"/>
                  </a:lnTo>
                  <a:lnTo>
                    <a:pt x="2042" y="282"/>
                  </a:lnTo>
                  <a:lnTo>
                    <a:pt x="1895" y="367"/>
                  </a:lnTo>
                  <a:lnTo>
                    <a:pt x="1755" y="458"/>
                  </a:lnTo>
                  <a:lnTo>
                    <a:pt x="1620" y="553"/>
                  </a:lnTo>
                  <a:lnTo>
                    <a:pt x="1492" y="652"/>
                  </a:lnTo>
                  <a:lnTo>
                    <a:pt x="1369" y="755"/>
                  </a:lnTo>
                  <a:lnTo>
                    <a:pt x="1251" y="861"/>
                  </a:lnTo>
                  <a:lnTo>
                    <a:pt x="1140" y="971"/>
                  </a:lnTo>
                  <a:lnTo>
                    <a:pt x="1034" y="1083"/>
                  </a:lnTo>
                  <a:lnTo>
                    <a:pt x="934" y="1199"/>
                  </a:lnTo>
                  <a:lnTo>
                    <a:pt x="838" y="1315"/>
                  </a:lnTo>
                  <a:lnTo>
                    <a:pt x="748" y="1434"/>
                  </a:lnTo>
                  <a:lnTo>
                    <a:pt x="664" y="1553"/>
                  </a:lnTo>
                  <a:lnTo>
                    <a:pt x="585" y="1674"/>
                  </a:lnTo>
                  <a:lnTo>
                    <a:pt x="510" y="1796"/>
                  </a:lnTo>
                  <a:lnTo>
                    <a:pt x="442" y="1917"/>
                  </a:lnTo>
                  <a:lnTo>
                    <a:pt x="379" y="2039"/>
                  </a:lnTo>
                  <a:lnTo>
                    <a:pt x="320" y="2160"/>
                  </a:lnTo>
                  <a:lnTo>
                    <a:pt x="267" y="2281"/>
                  </a:lnTo>
                  <a:lnTo>
                    <a:pt x="219" y="2400"/>
                  </a:lnTo>
                  <a:lnTo>
                    <a:pt x="175" y="2518"/>
                  </a:lnTo>
                  <a:lnTo>
                    <a:pt x="137" y="2634"/>
                  </a:lnTo>
                  <a:lnTo>
                    <a:pt x="103" y="2748"/>
                  </a:lnTo>
                  <a:lnTo>
                    <a:pt x="74" y="2859"/>
                  </a:lnTo>
                  <a:lnTo>
                    <a:pt x="50" y="2968"/>
                  </a:lnTo>
                  <a:lnTo>
                    <a:pt x="31" y="3074"/>
                  </a:lnTo>
                  <a:lnTo>
                    <a:pt x="17" y="3176"/>
                  </a:lnTo>
                  <a:lnTo>
                    <a:pt x="7" y="3274"/>
                  </a:lnTo>
                  <a:lnTo>
                    <a:pt x="1" y="3368"/>
                  </a:lnTo>
                  <a:lnTo>
                    <a:pt x="0" y="3457"/>
                  </a:lnTo>
                  <a:lnTo>
                    <a:pt x="4" y="3542"/>
                  </a:lnTo>
                  <a:lnTo>
                    <a:pt x="12" y="3621"/>
                  </a:lnTo>
                  <a:lnTo>
                    <a:pt x="24" y="3694"/>
                  </a:lnTo>
                  <a:lnTo>
                    <a:pt x="41" y="3764"/>
                  </a:lnTo>
                  <a:lnTo>
                    <a:pt x="63" y="3835"/>
                  </a:lnTo>
                  <a:lnTo>
                    <a:pt x="90" y="3905"/>
                  </a:lnTo>
                  <a:lnTo>
                    <a:pt x="122" y="3975"/>
                  </a:lnTo>
                  <a:lnTo>
                    <a:pt x="158" y="4045"/>
                  </a:lnTo>
                  <a:lnTo>
                    <a:pt x="198" y="4114"/>
                  </a:lnTo>
                  <a:lnTo>
                    <a:pt x="241" y="4182"/>
                  </a:lnTo>
                  <a:lnTo>
                    <a:pt x="287" y="4250"/>
                  </a:lnTo>
                  <a:lnTo>
                    <a:pt x="335" y="4317"/>
                  </a:lnTo>
                  <a:lnTo>
                    <a:pt x="385" y="4382"/>
                  </a:lnTo>
                  <a:lnTo>
                    <a:pt x="438" y="4446"/>
                  </a:lnTo>
                  <a:lnTo>
                    <a:pt x="491" y="4509"/>
                  </a:lnTo>
                  <a:lnTo>
                    <a:pt x="546" y="4570"/>
                  </a:lnTo>
                  <a:lnTo>
                    <a:pt x="603" y="4630"/>
                  </a:lnTo>
                  <a:lnTo>
                    <a:pt x="659" y="4687"/>
                  </a:lnTo>
                  <a:lnTo>
                    <a:pt x="714" y="4742"/>
                  </a:lnTo>
                  <a:lnTo>
                    <a:pt x="770" y="4796"/>
                  </a:lnTo>
                  <a:lnTo>
                    <a:pt x="824" y="4847"/>
                  </a:lnTo>
                  <a:lnTo>
                    <a:pt x="877" y="4895"/>
                  </a:lnTo>
                  <a:lnTo>
                    <a:pt x="930" y="4941"/>
                  </a:lnTo>
                  <a:lnTo>
                    <a:pt x="980" y="4984"/>
                  </a:lnTo>
                  <a:lnTo>
                    <a:pt x="1027" y="5024"/>
                  </a:lnTo>
                  <a:lnTo>
                    <a:pt x="1071" y="5060"/>
                  </a:lnTo>
                  <a:lnTo>
                    <a:pt x="1113" y="5094"/>
                  </a:lnTo>
                  <a:lnTo>
                    <a:pt x="1185" y="5152"/>
                  </a:lnTo>
                  <a:lnTo>
                    <a:pt x="1241" y="5194"/>
                  </a:lnTo>
                  <a:lnTo>
                    <a:pt x="1277" y="5220"/>
                  </a:lnTo>
                  <a:lnTo>
                    <a:pt x="1290" y="5229"/>
                  </a:lnTo>
                  <a:lnTo>
                    <a:pt x="1287" y="5215"/>
                  </a:lnTo>
                  <a:lnTo>
                    <a:pt x="1281" y="5176"/>
                  </a:lnTo>
                  <a:lnTo>
                    <a:pt x="1272" y="5114"/>
                  </a:lnTo>
                  <a:lnTo>
                    <a:pt x="1261" y="5032"/>
                  </a:lnTo>
                  <a:lnTo>
                    <a:pt x="1249" y="4937"/>
                  </a:lnTo>
                  <a:lnTo>
                    <a:pt x="1238" y="4830"/>
                  </a:lnTo>
                  <a:lnTo>
                    <a:pt x="1233" y="4773"/>
                  </a:lnTo>
                  <a:lnTo>
                    <a:pt x="1228" y="4714"/>
                  </a:lnTo>
                  <a:lnTo>
                    <a:pt x="1224" y="4655"/>
                  </a:lnTo>
                  <a:lnTo>
                    <a:pt x="1220" y="4594"/>
                  </a:lnTo>
                  <a:lnTo>
                    <a:pt x="1218" y="4534"/>
                  </a:lnTo>
                  <a:lnTo>
                    <a:pt x="1216" y="4473"/>
                  </a:lnTo>
                  <a:lnTo>
                    <a:pt x="1215" y="4413"/>
                  </a:lnTo>
                  <a:lnTo>
                    <a:pt x="1215" y="4355"/>
                  </a:lnTo>
                  <a:lnTo>
                    <a:pt x="1217" y="4297"/>
                  </a:lnTo>
                  <a:lnTo>
                    <a:pt x="1220" y="4242"/>
                  </a:lnTo>
                  <a:lnTo>
                    <a:pt x="1225" y="4189"/>
                  </a:lnTo>
                  <a:lnTo>
                    <a:pt x="1231" y="4139"/>
                  </a:lnTo>
                  <a:lnTo>
                    <a:pt x="1239" y="4092"/>
                  </a:lnTo>
                  <a:lnTo>
                    <a:pt x="1249" y="4048"/>
                  </a:lnTo>
                  <a:lnTo>
                    <a:pt x="1261" y="4009"/>
                  </a:lnTo>
                  <a:lnTo>
                    <a:pt x="1277" y="3974"/>
                  </a:lnTo>
                  <a:lnTo>
                    <a:pt x="1293" y="3945"/>
                  </a:lnTo>
                  <a:lnTo>
                    <a:pt x="1312" y="3920"/>
                  </a:lnTo>
                  <a:lnTo>
                    <a:pt x="1334" y="3902"/>
                  </a:lnTo>
                  <a:lnTo>
                    <a:pt x="1358" y="3890"/>
                  </a:lnTo>
                  <a:lnTo>
                    <a:pt x="1389" y="3881"/>
                  </a:lnTo>
                  <a:lnTo>
                    <a:pt x="1432" y="3872"/>
                  </a:lnTo>
                  <a:lnTo>
                    <a:pt x="1487" y="3863"/>
                  </a:lnTo>
                  <a:lnTo>
                    <a:pt x="1553" y="3855"/>
                  </a:lnTo>
                  <a:lnTo>
                    <a:pt x="1629" y="3847"/>
                  </a:lnTo>
                  <a:lnTo>
                    <a:pt x="1717" y="3840"/>
                  </a:lnTo>
                  <a:lnTo>
                    <a:pt x="1814" y="3835"/>
                  </a:lnTo>
                  <a:lnTo>
                    <a:pt x="1921" y="3831"/>
                  </a:lnTo>
                  <a:lnTo>
                    <a:pt x="2039" y="3829"/>
                  </a:lnTo>
                  <a:lnTo>
                    <a:pt x="2166" y="3829"/>
                  </a:lnTo>
                  <a:lnTo>
                    <a:pt x="2301" y="3831"/>
                  </a:lnTo>
                  <a:lnTo>
                    <a:pt x="2446" y="3836"/>
                  </a:lnTo>
                  <a:lnTo>
                    <a:pt x="2599" y="3844"/>
                  </a:lnTo>
                  <a:lnTo>
                    <a:pt x="2761" y="3855"/>
                  </a:lnTo>
                  <a:lnTo>
                    <a:pt x="2930" y="3869"/>
                  </a:lnTo>
                  <a:lnTo>
                    <a:pt x="3108" y="3887"/>
                  </a:lnTo>
                  <a:lnTo>
                    <a:pt x="3293" y="3908"/>
                  </a:lnTo>
                  <a:lnTo>
                    <a:pt x="3485" y="3934"/>
                  </a:lnTo>
                  <a:lnTo>
                    <a:pt x="3683" y="3965"/>
                  </a:lnTo>
                  <a:lnTo>
                    <a:pt x="3889" y="4000"/>
                  </a:lnTo>
                  <a:lnTo>
                    <a:pt x="4101" y="4040"/>
                  </a:lnTo>
                  <a:lnTo>
                    <a:pt x="4319" y="4086"/>
                  </a:lnTo>
                  <a:lnTo>
                    <a:pt x="4542" y="4137"/>
                  </a:lnTo>
                  <a:lnTo>
                    <a:pt x="4772" y="4193"/>
                  </a:lnTo>
                  <a:lnTo>
                    <a:pt x="5006" y="4256"/>
                  </a:lnTo>
                  <a:lnTo>
                    <a:pt x="5245" y="4325"/>
                  </a:lnTo>
                  <a:lnTo>
                    <a:pt x="5489" y="4401"/>
                  </a:lnTo>
                  <a:lnTo>
                    <a:pt x="5738" y="4483"/>
                  </a:lnTo>
                  <a:lnTo>
                    <a:pt x="5990" y="4573"/>
                  </a:lnTo>
                  <a:lnTo>
                    <a:pt x="6246" y="4670"/>
                  </a:lnTo>
                  <a:lnTo>
                    <a:pt x="6506" y="4775"/>
                  </a:lnTo>
                  <a:lnTo>
                    <a:pt x="6769" y="4887"/>
                  </a:lnTo>
                  <a:lnTo>
                    <a:pt x="7278" y="5112"/>
                  </a:lnTo>
                  <a:lnTo>
                    <a:pt x="7746" y="5322"/>
                  </a:lnTo>
                  <a:lnTo>
                    <a:pt x="7967" y="5420"/>
                  </a:lnTo>
                  <a:lnTo>
                    <a:pt x="8176" y="5515"/>
                  </a:lnTo>
                  <a:lnTo>
                    <a:pt x="8377" y="5606"/>
                  </a:lnTo>
                  <a:lnTo>
                    <a:pt x="8567" y="5694"/>
                  </a:lnTo>
                  <a:lnTo>
                    <a:pt x="8749" y="5778"/>
                  </a:lnTo>
                  <a:lnTo>
                    <a:pt x="8921" y="5860"/>
                  </a:lnTo>
                  <a:lnTo>
                    <a:pt x="9084" y="5938"/>
                  </a:lnTo>
                  <a:lnTo>
                    <a:pt x="9237" y="6014"/>
                  </a:lnTo>
                  <a:lnTo>
                    <a:pt x="9382" y="6087"/>
                  </a:lnTo>
                  <a:lnTo>
                    <a:pt x="9517" y="6157"/>
                  </a:lnTo>
                  <a:lnTo>
                    <a:pt x="9643" y="6225"/>
                  </a:lnTo>
                  <a:lnTo>
                    <a:pt x="9761" y="6291"/>
                  </a:lnTo>
                  <a:lnTo>
                    <a:pt x="9869" y="6355"/>
                  </a:lnTo>
                  <a:lnTo>
                    <a:pt x="9969" y="6416"/>
                  </a:lnTo>
                  <a:lnTo>
                    <a:pt x="10061" y="6476"/>
                  </a:lnTo>
                  <a:lnTo>
                    <a:pt x="10143" y="6535"/>
                  </a:lnTo>
                  <a:lnTo>
                    <a:pt x="10217" y="6591"/>
                  </a:lnTo>
                  <a:lnTo>
                    <a:pt x="10283" y="6647"/>
                  </a:lnTo>
                  <a:lnTo>
                    <a:pt x="10340" y="6701"/>
                  </a:lnTo>
                  <a:lnTo>
                    <a:pt x="10389" y="6754"/>
                  </a:lnTo>
                  <a:lnTo>
                    <a:pt x="10431" y="6806"/>
                  </a:lnTo>
                  <a:lnTo>
                    <a:pt x="10464" y="6857"/>
                  </a:lnTo>
                  <a:lnTo>
                    <a:pt x="10489" y="6908"/>
                  </a:lnTo>
                  <a:lnTo>
                    <a:pt x="10506" y="6958"/>
                  </a:lnTo>
                  <a:lnTo>
                    <a:pt x="10515" y="7008"/>
                  </a:lnTo>
                  <a:lnTo>
                    <a:pt x="10516" y="7057"/>
                  </a:lnTo>
                  <a:lnTo>
                    <a:pt x="10510" y="7108"/>
                  </a:lnTo>
                  <a:lnTo>
                    <a:pt x="10496" y="7157"/>
                  </a:lnTo>
                  <a:lnTo>
                    <a:pt x="10478" y="7206"/>
                  </a:lnTo>
                  <a:lnTo>
                    <a:pt x="10458" y="7255"/>
                  </a:lnTo>
                  <a:lnTo>
                    <a:pt x="10437" y="7302"/>
                  </a:lnTo>
                  <a:lnTo>
                    <a:pt x="10415" y="7348"/>
                  </a:lnTo>
                  <a:lnTo>
                    <a:pt x="10391" y="7393"/>
                  </a:lnTo>
                  <a:lnTo>
                    <a:pt x="10367" y="7437"/>
                  </a:lnTo>
                  <a:lnTo>
                    <a:pt x="10342" y="7480"/>
                  </a:lnTo>
                  <a:lnTo>
                    <a:pt x="10316" y="7521"/>
                  </a:lnTo>
                  <a:lnTo>
                    <a:pt x="10290" y="7562"/>
                  </a:lnTo>
                  <a:lnTo>
                    <a:pt x="10264" y="7601"/>
                  </a:lnTo>
                  <a:lnTo>
                    <a:pt x="10237" y="7639"/>
                  </a:lnTo>
                  <a:lnTo>
                    <a:pt x="10211" y="7675"/>
                  </a:lnTo>
                  <a:lnTo>
                    <a:pt x="10184" y="7711"/>
                  </a:lnTo>
                  <a:lnTo>
                    <a:pt x="10157" y="7744"/>
                  </a:lnTo>
                  <a:lnTo>
                    <a:pt x="10131" y="7777"/>
                  </a:lnTo>
                  <a:lnTo>
                    <a:pt x="10105" y="7807"/>
                  </a:lnTo>
                  <a:lnTo>
                    <a:pt x="10055" y="7864"/>
                  </a:lnTo>
                  <a:lnTo>
                    <a:pt x="10008" y="7914"/>
                  </a:lnTo>
                  <a:lnTo>
                    <a:pt x="9966" y="7958"/>
                  </a:lnTo>
                  <a:lnTo>
                    <a:pt x="9929" y="7994"/>
                  </a:lnTo>
                  <a:lnTo>
                    <a:pt x="9898" y="8023"/>
                  </a:lnTo>
                  <a:lnTo>
                    <a:pt x="9875" y="8044"/>
                  </a:lnTo>
                  <a:lnTo>
                    <a:pt x="9860" y="8057"/>
                  </a:lnTo>
                  <a:lnTo>
                    <a:pt x="9855" y="80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 name="9Slide.vn 7"/>
            <p:cNvSpPr>
              <a:spLocks noEditPoints="1"/>
            </p:cNvSpPr>
            <p:nvPr/>
          </p:nvSpPr>
          <p:spPr bwMode="auto">
            <a:xfrm>
              <a:off x="1934512" y="3910403"/>
              <a:ext cx="1479550" cy="954088"/>
            </a:xfrm>
            <a:custGeom>
              <a:avLst/>
              <a:gdLst>
                <a:gd name="T0" fmla="*/ 415 w 11186"/>
                <a:gd name="T1" fmla="*/ 3443 h 7218"/>
                <a:gd name="T2" fmla="*/ 1630 w 11186"/>
                <a:gd name="T3" fmla="*/ 3521 h 7218"/>
                <a:gd name="T4" fmla="*/ 3809 w 11186"/>
                <a:gd name="T5" fmla="*/ 3963 h 7218"/>
                <a:gd name="T6" fmla="*/ 6238 w 11186"/>
                <a:gd name="T7" fmla="*/ 4811 h 7218"/>
                <a:gd name="T8" fmla="*/ 7743 w 11186"/>
                <a:gd name="T9" fmla="*/ 5662 h 7218"/>
                <a:gd name="T10" fmla="*/ 8406 w 11186"/>
                <a:gd name="T11" fmla="*/ 6187 h 7218"/>
                <a:gd name="T12" fmla="*/ 8401 w 11186"/>
                <a:gd name="T13" fmla="*/ 5700 h 7218"/>
                <a:gd name="T14" fmla="*/ 8312 w 11186"/>
                <a:gd name="T15" fmla="*/ 4713 h 7218"/>
                <a:gd name="T16" fmla="*/ 8184 w 11186"/>
                <a:gd name="T17" fmla="*/ 4133 h 7218"/>
                <a:gd name="T18" fmla="*/ 8138 w 11186"/>
                <a:gd name="T19" fmla="*/ 3979 h 7218"/>
                <a:gd name="T20" fmla="*/ 8258 w 11186"/>
                <a:gd name="T21" fmla="*/ 4095 h 7218"/>
                <a:gd name="T22" fmla="*/ 8476 w 11186"/>
                <a:gd name="T23" fmla="*/ 4493 h 7218"/>
                <a:gd name="T24" fmla="*/ 8799 w 11186"/>
                <a:gd name="T25" fmla="*/ 5267 h 7218"/>
                <a:gd name="T26" fmla="*/ 9164 w 11186"/>
                <a:gd name="T27" fmla="*/ 5977 h 7218"/>
                <a:gd name="T28" fmla="*/ 9698 w 11186"/>
                <a:gd name="T29" fmla="*/ 6812 h 7218"/>
                <a:gd name="T30" fmla="*/ 9951 w 11186"/>
                <a:gd name="T31" fmla="*/ 7095 h 7218"/>
                <a:gd name="T32" fmla="*/ 10187 w 11186"/>
                <a:gd name="T33" fmla="*/ 7170 h 7218"/>
                <a:gd name="T34" fmla="*/ 10559 w 11186"/>
                <a:gd name="T35" fmla="*/ 6963 h 7218"/>
                <a:gd name="T36" fmla="*/ 10878 w 11186"/>
                <a:gd name="T37" fmla="*/ 6884 h 7218"/>
                <a:gd name="T38" fmla="*/ 11185 w 11186"/>
                <a:gd name="T39" fmla="*/ 6826 h 7218"/>
                <a:gd name="T40" fmla="*/ 11072 w 11186"/>
                <a:gd name="T41" fmla="*/ 5274 h 7218"/>
                <a:gd name="T42" fmla="*/ 10599 w 11186"/>
                <a:gd name="T43" fmla="*/ 2905 h 7218"/>
                <a:gd name="T44" fmla="*/ 9495 w 11186"/>
                <a:gd name="T45" fmla="*/ 841 h 7218"/>
                <a:gd name="T46" fmla="*/ 7294 w 11186"/>
                <a:gd name="T47" fmla="*/ 20 h 7218"/>
                <a:gd name="T48" fmla="*/ 4558 w 11186"/>
                <a:gd name="T49" fmla="*/ 278 h 7218"/>
                <a:gd name="T50" fmla="*/ 2357 w 11186"/>
                <a:gd name="T51" fmla="*/ 1167 h 7218"/>
                <a:gd name="T52" fmla="*/ 1127 w 11186"/>
                <a:gd name="T53" fmla="*/ 2197 h 7218"/>
                <a:gd name="T54" fmla="*/ 354 w 11186"/>
                <a:gd name="T55" fmla="*/ 3021 h 7218"/>
                <a:gd name="T56" fmla="*/ 9158 w 11186"/>
                <a:gd name="T57" fmla="*/ 4761 h 7218"/>
                <a:gd name="T58" fmla="*/ 9207 w 11186"/>
                <a:gd name="T59" fmla="*/ 3546 h 7218"/>
                <a:gd name="T60" fmla="*/ 9157 w 11186"/>
                <a:gd name="T61" fmla="*/ 2291 h 7218"/>
                <a:gd name="T62" fmla="*/ 8929 w 11186"/>
                <a:gd name="T63" fmla="*/ 1406 h 7218"/>
                <a:gd name="T64" fmla="*/ 8670 w 11186"/>
                <a:gd name="T65" fmla="*/ 951 h 7218"/>
                <a:gd name="T66" fmla="*/ 8485 w 11186"/>
                <a:gd name="T67" fmla="*/ 772 h 7218"/>
                <a:gd name="T68" fmla="*/ 8485 w 11186"/>
                <a:gd name="T69" fmla="*/ 1171 h 7218"/>
                <a:gd name="T70" fmla="*/ 8687 w 11186"/>
                <a:gd name="T71" fmla="*/ 3031 h 7218"/>
                <a:gd name="T72" fmla="*/ 8842 w 11186"/>
                <a:gd name="T73" fmla="*/ 3931 h 7218"/>
                <a:gd name="T74" fmla="*/ 9036 w 11186"/>
                <a:gd name="T75" fmla="*/ 4510 h 7218"/>
                <a:gd name="T76" fmla="*/ 7895 w 11186"/>
                <a:gd name="T77" fmla="*/ 3476 h 7218"/>
                <a:gd name="T78" fmla="*/ 7685 w 11186"/>
                <a:gd name="T79" fmla="*/ 2554 h 7218"/>
                <a:gd name="T80" fmla="*/ 7342 w 11186"/>
                <a:gd name="T81" fmla="*/ 1620 h 7218"/>
                <a:gd name="T82" fmla="*/ 6902 w 11186"/>
                <a:gd name="T83" fmla="*/ 1134 h 7218"/>
                <a:gd name="T84" fmla="*/ 6542 w 11186"/>
                <a:gd name="T85" fmla="*/ 923 h 7218"/>
                <a:gd name="T86" fmla="*/ 6281 w 11186"/>
                <a:gd name="T87" fmla="*/ 846 h 7218"/>
                <a:gd name="T88" fmla="*/ 6722 w 11186"/>
                <a:gd name="T89" fmla="*/ 1362 h 7218"/>
                <a:gd name="T90" fmla="*/ 7073 w 11186"/>
                <a:gd name="T91" fmla="*/ 1883 h 7218"/>
                <a:gd name="T92" fmla="*/ 7237 w 11186"/>
                <a:gd name="T93" fmla="*/ 2502 h 7218"/>
                <a:gd name="T94" fmla="*/ 7276 w 11186"/>
                <a:gd name="T95" fmla="*/ 2906 h 7218"/>
                <a:gd name="T96" fmla="*/ 6890 w 11186"/>
                <a:gd name="T97" fmla="*/ 2507 h 7218"/>
                <a:gd name="T98" fmla="*/ 6331 w 11186"/>
                <a:gd name="T99" fmla="*/ 2072 h 7218"/>
                <a:gd name="T100" fmla="*/ 5670 w 11186"/>
                <a:gd name="T101" fmla="*/ 1816 h 7218"/>
                <a:gd name="T102" fmla="*/ 4968 w 11186"/>
                <a:gd name="T103" fmla="*/ 1795 h 7218"/>
                <a:gd name="T104" fmla="*/ 4301 w 11186"/>
                <a:gd name="T105" fmla="*/ 1898 h 7218"/>
                <a:gd name="T106" fmla="*/ 4732 w 11186"/>
                <a:gd name="T107" fmla="*/ 2036 h 7218"/>
                <a:gd name="T108" fmla="*/ 5728 w 11186"/>
                <a:gd name="T109" fmla="*/ 2329 h 7218"/>
                <a:gd name="T110" fmla="*/ 6668 w 11186"/>
                <a:gd name="T111" fmla="*/ 2788 h 7218"/>
                <a:gd name="T112" fmla="*/ 7333 w 11186"/>
                <a:gd name="T113" fmla="*/ 3292 h 7218"/>
                <a:gd name="T114" fmla="*/ 7921 w 11186"/>
                <a:gd name="T115" fmla="*/ 3650 h 7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186" h="7218">
                  <a:moveTo>
                    <a:pt x="0" y="3482"/>
                  </a:moveTo>
                  <a:lnTo>
                    <a:pt x="12" y="3479"/>
                  </a:lnTo>
                  <a:lnTo>
                    <a:pt x="52" y="3472"/>
                  </a:lnTo>
                  <a:lnTo>
                    <a:pt x="82" y="3468"/>
                  </a:lnTo>
                  <a:lnTo>
                    <a:pt x="119" y="3463"/>
                  </a:lnTo>
                  <a:lnTo>
                    <a:pt x="163" y="3458"/>
                  </a:lnTo>
                  <a:lnTo>
                    <a:pt x="214" y="3454"/>
                  </a:lnTo>
                  <a:lnTo>
                    <a:pt x="273" y="3449"/>
                  </a:lnTo>
                  <a:lnTo>
                    <a:pt x="340" y="3446"/>
                  </a:lnTo>
                  <a:lnTo>
                    <a:pt x="415" y="3443"/>
                  </a:lnTo>
                  <a:lnTo>
                    <a:pt x="498" y="3442"/>
                  </a:lnTo>
                  <a:lnTo>
                    <a:pt x="588" y="3442"/>
                  </a:lnTo>
                  <a:lnTo>
                    <a:pt x="687" y="3443"/>
                  </a:lnTo>
                  <a:lnTo>
                    <a:pt x="796" y="3447"/>
                  </a:lnTo>
                  <a:lnTo>
                    <a:pt x="912" y="3452"/>
                  </a:lnTo>
                  <a:lnTo>
                    <a:pt x="1037" y="3460"/>
                  </a:lnTo>
                  <a:lnTo>
                    <a:pt x="1172" y="3471"/>
                  </a:lnTo>
                  <a:lnTo>
                    <a:pt x="1315" y="3485"/>
                  </a:lnTo>
                  <a:lnTo>
                    <a:pt x="1467" y="3501"/>
                  </a:lnTo>
                  <a:lnTo>
                    <a:pt x="1630" y="3521"/>
                  </a:lnTo>
                  <a:lnTo>
                    <a:pt x="1801" y="3545"/>
                  </a:lnTo>
                  <a:lnTo>
                    <a:pt x="1983" y="3573"/>
                  </a:lnTo>
                  <a:lnTo>
                    <a:pt x="2174" y="3604"/>
                  </a:lnTo>
                  <a:lnTo>
                    <a:pt x="2377" y="3640"/>
                  </a:lnTo>
                  <a:lnTo>
                    <a:pt x="2589" y="3681"/>
                  </a:lnTo>
                  <a:lnTo>
                    <a:pt x="2811" y="3727"/>
                  </a:lnTo>
                  <a:lnTo>
                    <a:pt x="3045" y="3777"/>
                  </a:lnTo>
                  <a:lnTo>
                    <a:pt x="3288" y="3833"/>
                  </a:lnTo>
                  <a:lnTo>
                    <a:pt x="3543" y="3895"/>
                  </a:lnTo>
                  <a:lnTo>
                    <a:pt x="3809" y="3963"/>
                  </a:lnTo>
                  <a:lnTo>
                    <a:pt x="4087" y="4036"/>
                  </a:lnTo>
                  <a:lnTo>
                    <a:pt x="4364" y="4114"/>
                  </a:lnTo>
                  <a:lnTo>
                    <a:pt x="4632" y="4195"/>
                  </a:lnTo>
                  <a:lnTo>
                    <a:pt x="4891" y="4279"/>
                  </a:lnTo>
                  <a:lnTo>
                    <a:pt x="5140" y="4364"/>
                  </a:lnTo>
                  <a:lnTo>
                    <a:pt x="5378" y="4451"/>
                  </a:lnTo>
                  <a:lnTo>
                    <a:pt x="5607" y="4540"/>
                  </a:lnTo>
                  <a:lnTo>
                    <a:pt x="5826" y="4630"/>
                  </a:lnTo>
                  <a:lnTo>
                    <a:pt x="6037" y="4720"/>
                  </a:lnTo>
                  <a:lnTo>
                    <a:pt x="6238" y="4811"/>
                  </a:lnTo>
                  <a:lnTo>
                    <a:pt x="6429" y="4901"/>
                  </a:lnTo>
                  <a:lnTo>
                    <a:pt x="6612" y="4992"/>
                  </a:lnTo>
                  <a:lnTo>
                    <a:pt x="6784" y="5082"/>
                  </a:lnTo>
                  <a:lnTo>
                    <a:pt x="6948" y="5171"/>
                  </a:lnTo>
                  <a:lnTo>
                    <a:pt x="7103" y="5258"/>
                  </a:lnTo>
                  <a:lnTo>
                    <a:pt x="7248" y="5343"/>
                  </a:lnTo>
                  <a:lnTo>
                    <a:pt x="7386" y="5427"/>
                  </a:lnTo>
                  <a:lnTo>
                    <a:pt x="7513" y="5508"/>
                  </a:lnTo>
                  <a:lnTo>
                    <a:pt x="7632" y="5586"/>
                  </a:lnTo>
                  <a:lnTo>
                    <a:pt x="7743" y="5662"/>
                  </a:lnTo>
                  <a:lnTo>
                    <a:pt x="7845" y="5733"/>
                  </a:lnTo>
                  <a:lnTo>
                    <a:pt x="7938" y="5801"/>
                  </a:lnTo>
                  <a:lnTo>
                    <a:pt x="8023" y="5865"/>
                  </a:lnTo>
                  <a:lnTo>
                    <a:pt x="8100" y="5925"/>
                  </a:lnTo>
                  <a:lnTo>
                    <a:pt x="8168" y="5980"/>
                  </a:lnTo>
                  <a:lnTo>
                    <a:pt x="8228" y="6029"/>
                  </a:lnTo>
                  <a:lnTo>
                    <a:pt x="8279" y="6073"/>
                  </a:lnTo>
                  <a:lnTo>
                    <a:pt x="8323" y="6111"/>
                  </a:lnTo>
                  <a:lnTo>
                    <a:pt x="8358" y="6143"/>
                  </a:lnTo>
                  <a:lnTo>
                    <a:pt x="8406" y="6187"/>
                  </a:lnTo>
                  <a:lnTo>
                    <a:pt x="8421" y="6203"/>
                  </a:lnTo>
                  <a:lnTo>
                    <a:pt x="8421" y="6195"/>
                  </a:lnTo>
                  <a:lnTo>
                    <a:pt x="8421" y="6174"/>
                  </a:lnTo>
                  <a:lnTo>
                    <a:pt x="8420" y="6139"/>
                  </a:lnTo>
                  <a:lnTo>
                    <a:pt x="8419" y="6091"/>
                  </a:lnTo>
                  <a:lnTo>
                    <a:pt x="8417" y="6032"/>
                  </a:lnTo>
                  <a:lnTo>
                    <a:pt x="8414" y="5963"/>
                  </a:lnTo>
                  <a:lnTo>
                    <a:pt x="8411" y="5884"/>
                  </a:lnTo>
                  <a:lnTo>
                    <a:pt x="8407" y="5796"/>
                  </a:lnTo>
                  <a:lnTo>
                    <a:pt x="8401" y="5700"/>
                  </a:lnTo>
                  <a:lnTo>
                    <a:pt x="8396" y="5597"/>
                  </a:lnTo>
                  <a:lnTo>
                    <a:pt x="8389" y="5489"/>
                  </a:lnTo>
                  <a:lnTo>
                    <a:pt x="8381" y="5376"/>
                  </a:lnTo>
                  <a:lnTo>
                    <a:pt x="8371" y="5258"/>
                  </a:lnTo>
                  <a:lnTo>
                    <a:pt x="8361" y="5137"/>
                  </a:lnTo>
                  <a:lnTo>
                    <a:pt x="8349" y="5014"/>
                  </a:lnTo>
                  <a:lnTo>
                    <a:pt x="8335" y="4889"/>
                  </a:lnTo>
                  <a:lnTo>
                    <a:pt x="8328" y="4828"/>
                  </a:lnTo>
                  <a:lnTo>
                    <a:pt x="8320" y="4769"/>
                  </a:lnTo>
                  <a:lnTo>
                    <a:pt x="8312" y="4713"/>
                  </a:lnTo>
                  <a:lnTo>
                    <a:pt x="8304" y="4659"/>
                  </a:lnTo>
                  <a:lnTo>
                    <a:pt x="8295" y="4607"/>
                  </a:lnTo>
                  <a:lnTo>
                    <a:pt x="8287" y="4558"/>
                  </a:lnTo>
                  <a:lnTo>
                    <a:pt x="8278" y="4511"/>
                  </a:lnTo>
                  <a:lnTo>
                    <a:pt x="8269" y="4466"/>
                  </a:lnTo>
                  <a:lnTo>
                    <a:pt x="8252" y="4383"/>
                  </a:lnTo>
                  <a:lnTo>
                    <a:pt x="8234" y="4308"/>
                  </a:lnTo>
                  <a:lnTo>
                    <a:pt x="8216" y="4242"/>
                  </a:lnTo>
                  <a:lnTo>
                    <a:pt x="8200" y="4183"/>
                  </a:lnTo>
                  <a:lnTo>
                    <a:pt x="8184" y="4133"/>
                  </a:lnTo>
                  <a:lnTo>
                    <a:pt x="8169" y="4090"/>
                  </a:lnTo>
                  <a:lnTo>
                    <a:pt x="8156" y="4054"/>
                  </a:lnTo>
                  <a:lnTo>
                    <a:pt x="8144" y="4026"/>
                  </a:lnTo>
                  <a:lnTo>
                    <a:pt x="8135" y="4004"/>
                  </a:lnTo>
                  <a:lnTo>
                    <a:pt x="8128" y="3989"/>
                  </a:lnTo>
                  <a:lnTo>
                    <a:pt x="8123" y="3980"/>
                  </a:lnTo>
                  <a:lnTo>
                    <a:pt x="8122" y="3977"/>
                  </a:lnTo>
                  <a:lnTo>
                    <a:pt x="8124" y="3976"/>
                  </a:lnTo>
                  <a:lnTo>
                    <a:pt x="8129" y="3977"/>
                  </a:lnTo>
                  <a:lnTo>
                    <a:pt x="8138" y="3979"/>
                  </a:lnTo>
                  <a:lnTo>
                    <a:pt x="8151" y="3986"/>
                  </a:lnTo>
                  <a:lnTo>
                    <a:pt x="8159" y="3990"/>
                  </a:lnTo>
                  <a:lnTo>
                    <a:pt x="8168" y="3997"/>
                  </a:lnTo>
                  <a:lnTo>
                    <a:pt x="8178" y="4004"/>
                  </a:lnTo>
                  <a:lnTo>
                    <a:pt x="8189" y="4014"/>
                  </a:lnTo>
                  <a:lnTo>
                    <a:pt x="8201" y="4025"/>
                  </a:lnTo>
                  <a:lnTo>
                    <a:pt x="8213" y="4039"/>
                  </a:lnTo>
                  <a:lnTo>
                    <a:pt x="8227" y="4055"/>
                  </a:lnTo>
                  <a:lnTo>
                    <a:pt x="8242" y="4074"/>
                  </a:lnTo>
                  <a:lnTo>
                    <a:pt x="8258" y="4095"/>
                  </a:lnTo>
                  <a:lnTo>
                    <a:pt x="8275" y="4119"/>
                  </a:lnTo>
                  <a:lnTo>
                    <a:pt x="8293" y="4146"/>
                  </a:lnTo>
                  <a:lnTo>
                    <a:pt x="8312" y="4176"/>
                  </a:lnTo>
                  <a:lnTo>
                    <a:pt x="8332" y="4210"/>
                  </a:lnTo>
                  <a:lnTo>
                    <a:pt x="8353" y="4247"/>
                  </a:lnTo>
                  <a:lnTo>
                    <a:pt x="8375" y="4288"/>
                  </a:lnTo>
                  <a:lnTo>
                    <a:pt x="8399" y="4333"/>
                  </a:lnTo>
                  <a:lnTo>
                    <a:pt x="8424" y="4382"/>
                  </a:lnTo>
                  <a:lnTo>
                    <a:pt x="8450" y="4435"/>
                  </a:lnTo>
                  <a:lnTo>
                    <a:pt x="8476" y="4493"/>
                  </a:lnTo>
                  <a:lnTo>
                    <a:pt x="8504" y="4555"/>
                  </a:lnTo>
                  <a:lnTo>
                    <a:pt x="8533" y="4622"/>
                  </a:lnTo>
                  <a:lnTo>
                    <a:pt x="8563" y="4694"/>
                  </a:lnTo>
                  <a:lnTo>
                    <a:pt x="8594" y="4772"/>
                  </a:lnTo>
                  <a:lnTo>
                    <a:pt x="8626" y="4855"/>
                  </a:lnTo>
                  <a:lnTo>
                    <a:pt x="8659" y="4941"/>
                  </a:lnTo>
                  <a:lnTo>
                    <a:pt x="8693" y="5024"/>
                  </a:lnTo>
                  <a:lnTo>
                    <a:pt x="8727" y="5106"/>
                  </a:lnTo>
                  <a:lnTo>
                    <a:pt x="8762" y="5187"/>
                  </a:lnTo>
                  <a:lnTo>
                    <a:pt x="8799" y="5267"/>
                  </a:lnTo>
                  <a:lnTo>
                    <a:pt x="8834" y="5345"/>
                  </a:lnTo>
                  <a:lnTo>
                    <a:pt x="8870" y="5421"/>
                  </a:lnTo>
                  <a:lnTo>
                    <a:pt x="8907" y="5496"/>
                  </a:lnTo>
                  <a:lnTo>
                    <a:pt x="8944" y="5570"/>
                  </a:lnTo>
                  <a:lnTo>
                    <a:pt x="8980" y="5642"/>
                  </a:lnTo>
                  <a:lnTo>
                    <a:pt x="9017" y="5712"/>
                  </a:lnTo>
                  <a:lnTo>
                    <a:pt x="9054" y="5781"/>
                  </a:lnTo>
                  <a:lnTo>
                    <a:pt x="9090" y="5848"/>
                  </a:lnTo>
                  <a:lnTo>
                    <a:pt x="9127" y="5914"/>
                  </a:lnTo>
                  <a:lnTo>
                    <a:pt x="9164" y="5977"/>
                  </a:lnTo>
                  <a:lnTo>
                    <a:pt x="9200" y="6040"/>
                  </a:lnTo>
                  <a:lnTo>
                    <a:pt x="9271" y="6159"/>
                  </a:lnTo>
                  <a:lnTo>
                    <a:pt x="9339" y="6271"/>
                  </a:lnTo>
                  <a:lnTo>
                    <a:pt x="9405" y="6376"/>
                  </a:lnTo>
                  <a:lnTo>
                    <a:pt x="9468" y="6473"/>
                  </a:lnTo>
                  <a:lnTo>
                    <a:pt x="9528" y="6563"/>
                  </a:lnTo>
                  <a:lnTo>
                    <a:pt x="9583" y="6644"/>
                  </a:lnTo>
                  <a:lnTo>
                    <a:pt x="9633" y="6717"/>
                  </a:lnTo>
                  <a:lnTo>
                    <a:pt x="9677" y="6782"/>
                  </a:lnTo>
                  <a:lnTo>
                    <a:pt x="9698" y="6812"/>
                  </a:lnTo>
                  <a:lnTo>
                    <a:pt x="9719" y="6841"/>
                  </a:lnTo>
                  <a:lnTo>
                    <a:pt x="9740" y="6868"/>
                  </a:lnTo>
                  <a:lnTo>
                    <a:pt x="9760" y="6894"/>
                  </a:lnTo>
                  <a:lnTo>
                    <a:pt x="9780" y="6920"/>
                  </a:lnTo>
                  <a:lnTo>
                    <a:pt x="9801" y="6944"/>
                  </a:lnTo>
                  <a:lnTo>
                    <a:pt x="9821" y="6967"/>
                  </a:lnTo>
                  <a:lnTo>
                    <a:pt x="9840" y="6988"/>
                  </a:lnTo>
                  <a:lnTo>
                    <a:pt x="9879" y="7028"/>
                  </a:lnTo>
                  <a:lnTo>
                    <a:pt x="9916" y="7063"/>
                  </a:lnTo>
                  <a:lnTo>
                    <a:pt x="9951" y="7095"/>
                  </a:lnTo>
                  <a:lnTo>
                    <a:pt x="9983" y="7122"/>
                  </a:lnTo>
                  <a:lnTo>
                    <a:pt x="10013" y="7146"/>
                  </a:lnTo>
                  <a:lnTo>
                    <a:pt x="10040" y="7166"/>
                  </a:lnTo>
                  <a:lnTo>
                    <a:pt x="10064" y="7183"/>
                  </a:lnTo>
                  <a:lnTo>
                    <a:pt x="10084" y="7196"/>
                  </a:lnTo>
                  <a:lnTo>
                    <a:pt x="10112" y="7213"/>
                  </a:lnTo>
                  <a:lnTo>
                    <a:pt x="10122" y="7218"/>
                  </a:lnTo>
                  <a:lnTo>
                    <a:pt x="10133" y="7210"/>
                  </a:lnTo>
                  <a:lnTo>
                    <a:pt x="10164" y="7186"/>
                  </a:lnTo>
                  <a:lnTo>
                    <a:pt x="10187" y="7170"/>
                  </a:lnTo>
                  <a:lnTo>
                    <a:pt x="10213" y="7151"/>
                  </a:lnTo>
                  <a:lnTo>
                    <a:pt x="10245" y="7131"/>
                  </a:lnTo>
                  <a:lnTo>
                    <a:pt x="10278" y="7109"/>
                  </a:lnTo>
                  <a:lnTo>
                    <a:pt x="10315" y="7086"/>
                  </a:lnTo>
                  <a:lnTo>
                    <a:pt x="10355" y="7063"/>
                  </a:lnTo>
                  <a:lnTo>
                    <a:pt x="10397" y="7039"/>
                  </a:lnTo>
                  <a:lnTo>
                    <a:pt x="10441" y="7016"/>
                  </a:lnTo>
                  <a:lnTo>
                    <a:pt x="10487" y="6994"/>
                  </a:lnTo>
                  <a:lnTo>
                    <a:pt x="10534" y="6973"/>
                  </a:lnTo>
                  <a:lnTo>
                    <a:pt x="10559" y="6963"/>
                  </a:lnTo>
                  <a:lnTo>
                    <a:pt x="10583" y="6954"/>
                  </a:lnTo>
                  <a:lnTo>
                    <a:pt x="10608" y="6945"/>
                  </a:lnTo>
                  <a:lnTo>
                    <a:pt x="10633" y="6937"/>
                  </a:lnTo>
                  <a:lnTo>
                    <a:pt x="10658" y="6929"/>
                  </a:lnTo>
                  <a:lnTo>
                    <a:pt x="10683" y="6923"/>
                  </a:lnTo>
                  <a:lnTo>
                    <a:pt x="10708" y="6916"/>
                  </a:lnTo>
                  <a:lnTo>
                    <a:pt x="10733" y="6910"/>
                  </a:lnTo>
                  <a:lnTo>
                    <a:pt x="10782" y="6899"/>
                  </a:lnTo>
                  <a:lnTo>
                    <a:pt x="10831" y="6891"/>
                  </a:lnTo>
                  <a:lnTo>
                    <a:pt x="10878" y="6884"/>
                  </a:lnTo>
                  <a:lnTo>
                    <a:pt x="10924" y="6879"/>
                  </a:lnTo>
                  <a:lnTo>
                    <a:pt x="10968" y="6875"/>
                  </a:lnTo>
                  <a:lnTo>
                    <a:pt x="11009" y="6873"/>
                  </a:lnTo>
                  <a:lnTo>
                    <a:pt x="11047" y="6871"/>
                  </a:lnTo>
                  <a:lnTo>
                    <a:pt x="11081" y="6870"/>
                  </a:lnTo>
                  <a:lnTo>
                    <a:pt x="11111" y="6870"/>
                  </a:lnTo>
                  <a:lnTo>
                    <a:pt x="11137" y="6870"/>
                  </a:lnTo>
                  <a:lnTo>
                    <a:pt x="11173" y="6871"/>
                  </a:lnTo>
                  <a:lnTo>
                    <a:pt x="11186" y="6872"/>
                  </a:lnTo>
                  <a:lnTo>
                    <a:pt x="11185" y="6826"/>
                  </a:lnTo>
                  <a:lnTo>
                    <a:pt x="11182" y="6693"/>
                  </a:lnTo>
                  <a:lnTo>
                    <a:pt x="11178" y="6596"/>
                  </a:lnTo>
                  <a:lnTo>
                    <a:pt x="11173" y="6482"/>
                  </a:lnTo>
                  <a:lnTo>
                    <a:pt x="11166" y="6351"/>
                  </a:lnTo>
                  <a:lnTo>
                    <a:pt x="11157" y="6204"/>
                  </a:lnTo>
                  <a:lnTo>
                    <a:pt x="11146" y="6043"/>
                  </a:lnTo>
                  <a:lnTo>
                    <a:pt x="11132" y="5868"/>
                  </a:lnTo>
                  <a:lnTo>
                    <a:pt x="11115" y="5681"/>
                  </a:lnTo>
                  <a:lnTo>
                    <a:pt x="11096" y="5482"/>
                  </a:lnTo>
                  <a:lnTo>
                    <a:pt x="11072" y="5274"/>
                  </a:lnTo>
                  <a:lnTo>
                    <a:pt x="11046" y="5057"/>
                  </a:lnTo>
                  <a:lnTo>
                    <a:pt x="11015" y="4832"/>
                  </a:lnTo>
                  <a:lnTo>
                    <a:pt x="10980" y="4601"/>
                  </a:lnTo>
                  <a:lnTo>
                    <a:pt x="10940" y="4365"/>
                  </a:lnTo>
                  <a:lnTo>
                    <a:pt x="10897" y="4125"/>
                  </a:lnTo>
                  <a:lnTo>
                    <a:pt x="10848" y="3882"/>
                  </a:lnTo>
                  <a:lnTo>
                    <a:pt x="10794" y="3638"/>
                  </a:lnTo>
                  <a:lnTo>
                    <a:pt x="10735" y="3393"/>
                  </a:lnTo>
                  <a:lnTo>
                    <a:pt x="10670" y="3148"/>
                  </a:lnTo>
                  <a:lnTo>
                    <a:pt x="10599" y="2905"/>
                  </a:lnTo>
                  <a:lnTo>
                    <a:pt x="10521" y="2666"/>
                  </a:lnTo>
                  <a:lnTo>
                    <a:pt x="10437" y="2430"/>
                  </a:lnTo>
                  <a:lnTo>
                    <a:pt x="10346" y="2200"/>
                  </a:lnTo>
                  <a:lnTo>
                    <a:pt x="10249" y="1977"/>
                  </a:lnTo>
                  <a:lnTo>
                    <a:pt x="10143" y="1762"/>
                  </a:lnTo>
                  <a:lnTo>
                    <a:pt x="10031" y="1555"/>
                  </a:lnTo>
                  <a:lnTo>
                    <a:pt x="9911" y="1358"/>
                  </a:lnTo>
                  <a:lnTo>
                    <a:pt x="9782" y="1173"/>
                  </a:lnTo>
                  <a:lnTo>
                    <a:pt x="9645" y="1000"/>
                  </a:lnTo>
                  <a:lnTo>
                    <a:pt x="9495" y="841"/>
                  </a:lnTo>
                  <a:lnTo>
                    <a:pt x="9330" y="698"/>
                  </a:lnTo>
                  <a:lnTo>
                    <a:pt x="9150" y="569"/>
                  </a:lnTo>
                  <a:lnTo>
                    <a:pt x="8955" y="455"/>
                  </a:lnTo>
                  <a:lnTo>
                    <a:pt x="8748" y="355"/>
                  </a:lnTo>
                  <a:lnTo>
                    <a:pt x="8529" y="268"/>
                  </a:lnTo>
                  <a:lnTo>
                    <a:pt x="8299" y="194"/>
                  </a:lnTo>
                  <a:lnTo>
                    <a:pt x="8060" y="133"/>
                  </a:lnTo>
                  <a:lnTo>
                    <a:pt x="7812" y="84"/>
                  </a:lnTo>
                  <a:lnTo>
                    <a:pt x="7556" y="47"/>
                  </a:lnTo>
                  <a:lnTo>
                    <a:pt x="7294" y="20"/>
                  </a:lnTo>
                  <a:lnTo>
                    <a:pt x="7028" y="5"/>
                  </a:lnTo>
                  <a:lnTo>
                    <a:pt x="6756" y="0"/>
                  </a:lnTo>
                  <a:lnTo>
                    <a:pt x="6481" y="5"/>
                  </a:lnTo>
                  <a:lnTo>
                    <a:pt x="6204" y="19"/>
                  </a:lnTo>
                  <a:lnTo>
                    <a:pt x="5927" y="42"/>
                  </a:lnTo>
                  <a:lnTo>
                    <a:pt x="5649" y="74"/>
                  </a:lnTo>
                  <a:lnTo>
                    <a:pt x="5372" y="114"/>
                  </a:lnTo>
                  <a:lnTo>
                    <a:pt x="5097" y="161"/>
                  </a:lnTo>
                  <a:lnTo>
                    <a:pt x="4826" y="216"/>
                  </a:lnTo>
                  <a:lnTo>
                    <a:pt x="4558" y="278"/>
                  </a:lnTo>
                  <a:lnTo>
                    <a:pt x="4296" y="345"/>
                  </a:lnTo>
                  <a:lnTo>
                    <a:pt x="4041" y="419"/>
                  </a:lnTo>
                  <a:lnTo>
                    <a:pt x="3793" y="498"/>
                  </a:lnTo>
                  <a:lnTo>
                    <a:pt x="3553" y="582"/>
                  </a:lnTo>
                  <a:lnTo>
                    <a:pt x="3324" y="671"/>
                  </a:lnTo>
                  <a:lnTo>
                    <a:pt x="3105" y="763"/>
                  </a:lnTo>
                  <a:lnTo>
                    <a:pt x="2897" y="860"/>
                  </a:lnTo>
                  <a:lnTo>
                    <a:pt x="2703" y="959"/>
                  </a:lnTo>
                  <a:lnTo>
                    <a:pt x="2522" y="1062"/>
                  </a:lnTo>
                  <a:lnTo>
                    <a:pt x="2357" y="1167"/>
                  </a:lnTo>
                  <a:lnTo>
                    <a:pt x="2208" y="1273"/>
                  </a:lnTo>
                  <a:lnTo>
                    <a:pt x="2069" y="1380"/>
                  </a:lnTo>
                  <a:lnTo>
                    <a:pt x="1935" y="1486"/>
                  </a:lnTo>
                  <a:lnTo>
                    <a:pt x="1805" y="1592"/>
                  </a:lnTo>
                  <a:lnTo>
                    <a:pt x="1681" y="1696"/>
                  </a:lnTo>
                  <a:lnTo>
                    <a:pt x="1561" y="1799"/>
                  </a:lnTo>
                  <a:lnTo>
                    <a:pt x="1445" y="1901"/>
                  </a:lnTo>
                  <a:lnTo>
                    <a:pt x="1334" y="2001"/>
                  </a:lnTo>
                  <a:lnTo>
                    <a:pt x="1228" y="2100"/>
                  </a:lnTo>
                  <a:lnTo>
                    <a:pt x="1127" y="2197"/>
                  </a:lnTo>
                  <a:lnTo>
                    <a:pt x="1029" y="2291"/>
                  </a:lnTo>
                  <a:lnTo>
                    <a:pt x="936" y="2384"/>
                  </a:lnTo>
                  <a:lnTo>
                    <a:pt x="848" y="2474"/>
                  </a:lnTo>
                  <a:lnTo>
                    <a:pt x="765" y="2561"/>
                  </a:lnTo>
                  <a:lnTo>
                    <a:pt x="685" y="2646"/>
                  </a:lnTo>
                  <a:lnTo>
                    <a:pt x="610" y="2727"/>
                  </a:lnTo>
                  <a:lnTo>
                    <a:pt x="540" y="2806"/>
                  </a:lnTo>
                  <a:lnTo>
                    <a:pt x="474" y="2881"/>
                  </a:lnTo>
                  <a:lnTo>
                    <a:pt x="412" y="2952"/>
                  </a:lnTo>
                  <a:lnTo>
                    <a:pt x="354" y="3021"/>
                  </a:lnTo>
                  <a:lnTo>
                    <a:pt x="302" y="3085"/>
                  </a:lnTo>
                  <a:lnTo>
                    <a:pt x="253" y="3144"/>
                  </a:lnTo>
                  <a:lnTo>
                    <a:pt x="209" y="3200"/>
                  </a:lnTo>
                  <a:lnTo>
                    <a:pt x="169" y="3251"/>
                  </a:lnTo>
                  <a:lnTo>
                    <a:pt x="134" y="3298"/>
                  </a:lnTo>
                  <a:lnTo>
                    <a:pt x="75" y="3376"/>
                  </a:lnTo>
                  <a:lnTo>
                    <a:pt x="34" y="3434"/>
                  </a:lnTo>
                  <a:lnTo>
                    <a:pt x="8" y="3470"/>
                  </a:lnTo>
                  <a:lnTo>
                    <a:pt x="0" y="3482"/>
                  </a:lnTo>
                  <a:close/>
                  <a:moveTo>
                    <a:pt x="9158" y="4761"/>
                  </a:moveTo>
                  <a:lnTo>
                    <a:pt x="9160" y="4736"/>
                  </a:lnTo>
                  <a:lnTo>
                    <a:pt x="9165" y="4664"/>
                  </a:lnTo>
                  <a:lnTo>
                    <a:pt x="9172" y="4551"/>
                  </a:lnTo>
                  <a:lnTo>
                    <a:pt x="9180" y="4402"/>
                  </a:lnTo>
                  <a:lnTo>
                    <a:pt x="9189" y="4221"/>
                  </a:lnTo>
                  <a:lnTo>
                    <a:pt x="9197" y="4015"/>
                  </a:lnTo>
                  <a:lnTo>
                    <a:pt x="9200" y="3904"/>
                  </a:lnTo>
                  <a:lnTo>
                    <a:pt x="9203" y="3788"/>
                  </a:lnTo>
                  <a:lnTo>
                    <a:pt x="9206" y="3669"/>
                  </a:lnTo>
                  <a:lnTo>
                    <a:pt x="9207" y="3546"/>
                  </a:lnTo>
                  <a:lnTo>
                    <a:pt x="9208" y="3421"/>
                  </a:lnTo>
                  <a:lnTo>
                    <a:pt x="9208" y="3295"/>
                  </a:lnTo>
                  <a:lnTo>
                    <a:pt x="9206" y="3167"/>
                  </a:lnTo>
                  <a:lnTo>
                    <a:pt x="9204" y="3038"/>
                  </a:lnTo>
                  <a:lnTo>
                    <a:pt x="9200" y="2908"/>
                  </a:lnTo>
                  <a:lnTo>
                    <a:pt x="9195" y="2781"/>
                  </a:lnTo>
                  <a:lnTo>
                    <a:pt x="9188" y="2655"/>
                  </a:lnTo>
                  <a:lnTo>
                    <a:pt x="9180" y="2530"/>
                  </a:lnTo>
                  <a:lnTo>
                    <a:pt x="9170" y="2409"/>
                  </a:lnTo>
                  <a:lnTo>
                    <a:pt x="9157" y="2291"/>
                  </a:lnTo>
                  <a:lnTo>
                    <a:pt x="9143" y="2177"/>
                  </a:lnTo>
                  <a:lnTo>
                    <a:pt x="9126" y="2068"/>
                  </a:lnTo>
                  <a:lnTo>
                    <a:pt x="9108" y="1964"/>
                  </a:lnTo>
                  <a:lnTo>
                    <a:pt x="9087" y="1866"/>
                  </a:lnTo>
                  <a:lnTo>
                    <a:pt x="9064" y="1775"/>
                  </a:lnTo>
                  <a:lnTo>
                    <a:pt x="9038" y="1691"/>
                  </a:lnTo>
                  <a:lnTo>
                    <a:pt x="9011" y="1613"/>
                  </a:lnTo>
                  <a:lnTo>
                    <a:pt x="8983" y="1540"/>
                  </a:lnTo>
                  <a:lnTo>
                    <a:pt x="8956" y="1471"/>
                  </a:lnTo>
                  <a:lnTo>
                    <a:pt x="8929" y="1406"/>
                  </a:lnTo>
                  <a:lnTo>
                    <a:pt x="8901" y="1344"/>
                  </a:lnTo>
                  <a:lnTo>
                    <a:pt x="8874" y="1287"/>
                  </a:lnTo>
                  <a:lnTo>
                    <a:pt x="8847" y="1234"/>
                  </a:lnTo>
                  <a:lnTo>
                    <a:pt x="8821" y="1184"/>
                  </a:lnTo>
                  <a:lnTo>
                    <a:pt x="8795" y="1137"/>
                  </a:lnTo>
                  <a:lnTo>
                    <a:pt x="8768" y="1094"/>
                  </a:lnTo>
                  <a:lnTo>
                    <a:pt x="8743" y="1054"/>
                  </a:lnTo>
                  <a:lnTo>
                    <a:pt x="8718" y="1017"/>
                  </a:lnTo>
                  <a:lnTo>
                    <a:pt x="8694" y="982"/>
                  </a:lnTo>
                  <a:lnTo>
                    <a:pt x="8670" y="951"/>
                  </a:lnTo>
                  <a:lnTo>
                    <a:pt x="8647" y="923"/>
                  </a:lnTo>
                  <a:lnTo>
                    <a:pt x="8625" y="897"/>
                  </a:lnTo>
                  <a:lnTo>
                    <a:pt x="8604" y="874"/>
                  </a:lnTo>
                  <a:lnTo>
                    <a:pt x="8584" y="853"/>
                  </a:lnTo>
                  <a:lnTo>
                    <a:pt x="8565" y="835"/>
                  </a:lnTo>
                  <a:lnTo>
                    <a:pt x="8547" y="818"/>
                  </a:lnTo>
                  <a:lnTo>
                    <a:pt x="8529" y="804"/>
                  </a:lnTo>
                  <a:lnTo>
                    <a:pt x="8514" y="792"/>
                  </a:lnTo>
                  <a:lnTo>
                    <a:pt x="8499" y="781"/>
                  </a:lnTo>
                  <a:lnTo>
                    <a:pt x="8485" y="772"/>
                  </a:lnTo>
                  <a:lnTo>
                    <a:pt x="8463" y="758"/>
                  </a:lnTo>
                  <a:lnTo>
                    <a:pt x="8446" y="749"/>
                  </a:lnTo>
                  <a:lnTo>
                    <a:pt x="8435" y="745"/>
                  </a:lnTo>
                  <a:lnTo>
                    <a:pt x="8432" y="744"/>
                  </a:lnTo>
                  <a:lnTo>
                    <a:pt x="8433" y="757"/>
                  </a:lnTo>
                  <a:lnTo>
                    <a:pt x="8438" y="796"/>
                  </a:lnTo>
                  <a:lnTo>
                    <a:pt x="8446" y="858"/>
                  </a:lnTo>
                  <a:lnTo>
                    <a:pt x="8457" y="943"/>
                  </a:lnTo>
                  <a:lnTo>
                    <a:pt x="8470" y="1048"/>
                  </a:lnTo>
                  <a:lnTo>
                    <a:pt x="8485" y="1171"/>
                  </a:lnTo>
                  <a:lnTo>
                    <a:pt x="8502" y="1311"/>
                  </a:lnTo>
                  <a:lnTo>
                    <a:pt x="8521" y="1465"/>
                  </a:lnTo>
                  <a:lnTo>
                    <a:pt x="8541" y="1633"/>
                  </a:lnTo>
                  <a:lnTo>
                    <a:pt x="8561" y="1812"/>
                  </a:lnTo>
                  <a:lnTo>
                    <a:pt x="8583" y="2001"/>
                  </a:lnTo>
                  <a:lnTo>
                    <a:pt x="8604" y="2198"/>
                  </a:lnTo>
                  <a:lnTo>
                    <a:pt x="8626" y="2401"/>
                  </a:lnTo>
                  <a:lnTo>
                    <a:pt x="8647" y="2608"/>
                  </a:lnTo>
                  <a:lnTo>
                    <a:pt x="8667" y="2818"/>
                  </a:lnTo>
                  <a:lnTo>
                    <a:pt x="8687" y="3031"/>
                  </a:lnTo>
                  <a:lnTo>
                    <a:pt x="8698" y="3135"/>
                  </a:lnTo>
                  <a:lnTo>
                    <a:pt x="8709" y="3236"/>
                  </a:lnTo>
                  <a:lnTo>
                    <a:pt x="8722" y="3333"/>
                  </a:lnTo>
                  <a:lnTo>
                    <a:pt x="8737" y="3428"/>
                  </a:lnTo>
                  <a:lnTo>
                    <a:pt x="8752" y="3520"/>
                  </a:lnTo>
                  <a:lnTo>
                    <a:pt x="8770" y="3608"/>
                  </a:lnTo>
                  <a:lnTo>
                    <a:pt x="8787" y="3694"/>
                  </a:lnTo>
                  <a:lnTo>
                    <a:pt x="8805" y="3776"/>
                  </a:lnTo>
                  <a:lnTo>
                    <a:pt x="8823" y="3855"/>
                  </a:lnTo>
                  <a:lnTo>
                    <a:pt x="8842" y="3931"/>
                  </a:lnTo>
                  <a:lnTo>
                    <a:pt x="8862" y="4003"/>
                  </a:lnTo>
                  <a:lnTo>
                    <a:pt x="8882" y="4073"/>
                  </a:lnTo>
                  <a:lnTo>
                    <a:pt x="8902" y="4139"/>
                  </a:lnTo>
                  <a:lnTo>
                    <a:pt x="8921" y="4202"/>
                  </a:lnTo>
                  <a:lnTo>
                    <a:pt x="8941" y="4262"/>
                  </a:lnTo>
                  <a:lnTo>
                    <a:pt x="8961" y="4318"/>
                  </a:lnTo>
                  <a:lnTo>
                    <a:pt x="8980" y="4371"/>
                  </a:lnTo>
                  <a:lnTo>
                    <a:pt x="9000" y="4421"/>
                  </a:lnTo>
                  <a:lnTo>
                    <a:pt x="9018" y="4467"/>
                  </a:lnTo>
                  <a:lnTo>
                    <a:pt x="9036" y="4510"/>
                  </a:lnTo>
                  <a:lnTo>
                    <a:pt x="9069" y="4587"/>
                  </a:lnTo>
                  <a:lnTo>
                    <a:pt x="9098" y="4649"/>
                  </a:lnTo>
                  <a:lnTo>
                    <a:pt x="9123" y="4698"/>
                  </a:lnTo>
                  <a:lnTo>
                    <a:pt x="9142" y="4733"/>
                  </a:lnTo>
                  <a:lnTo>
                    <a:pt x="9154" y="4754"/>
                  </a:lnTo>
                  <a:lnTo>
                    <a:pt x="9158" y="4761"/>
                  </a:lnTo>
                  <a:close/>
                  <a:moveTo>
                    <a:pt x="7927" y="3653"/>
                  </a:moveTo>
                  <a:lnTo>
                    <a:pt x="7923" y="3632"/>
                  </a:lnTo>
                  <a:lnTo>
                    <a:pt x="7912" y="3571"/>
                  </a:lnTo>
                  <a:lnTo>
                    <a:pt x="7895" y="3476"/>
                  </a:lnTo>
                  <a:lnTo>
                    <a:pt x="7871" y="3352"/>
                  </a:lnTo>
                  <a:lnTo>
                    <a:pt x="7856" y="3280"/>
                  </a:lnTo>
                  <a:lnTo>
                    <a:pt x="7840" y="3202"/>
                  </a:lnTo>
                  <a:lnTo>
                    <a:pt x="7823" y="3120"/>
                  </a:lnTo>
                  <a:lnTo>
                    <a:pt x="7803" y="3033"/>
                  </a:lnTo>
                  <a:lnTo>
                    <a:pt x="7783" y="2941"/>
                  </a:lnTo>
                  <a:lnTo>
                    <a:pt x="7760" y="2848"/>
                  </a:lnTo>
                  <a:lnTo>
                    <a:pt x="7737" y="2752"/>
                  </a:lnTo>
                  <a:lnTo>
                    <a:pt x="7711" y="2653"/>
                  </a:lnTo>
                  <a:lnTo>
                    <a:pt x="7685" y="2554"/>
                  </a:lnTo>
                  <a:lnTo>
                    <a:pt x="7655" y="2454"/>
                  </a:lnTo>
                  <a:lnTo>
                    <a:pt x="7626" y="2353"/>
                  </a:lnTo>
                  <a:lnTo>
                    <a:pt x="7595" y="2254"/>
                  </a:lnTo>
                  <a:lnTo>
                    <a:pt x="7563" y="2155"/>
                  </a:lnTo>
                  <a:lnTo>
                    <a:pt x="7529" y="2058"/>
                  </a:lnTo>
                  <a:lnTo>
                    <a:pt x="7494" y="1963"/>
                  </a:lnTo>
                  <a:lnTo>
                    <a:pt x="7458" y="1872"/>
                  </a:lnTo>
                  <a:lnTo>
                    <a:pt x="7420" y="1783"/>
                  </a:lnTo>
                  <a:lnTo>
                    <a:pt x="7382" y="1699"/>
                  </a:lnTo>
                  <a:lnTo>
                    <a:pt x="7342" y="1620"/>
                  </a:lnTo>
                  <a:lnTo>
                    <a:pt x="7300" y="1546"/>
                  </a:lnTo>
                  <a:lnTo>
                    <a:pt x="7257" y="1478"/>
                  </a:lnTo>
                  <a:lnTo>
                    <a:pt x="7214" y="1417"/>
                  </a:lnTo>
                  <a:lnTo>
                    <a:pt x="7169" y="1362"/>
                  </a:lnTo>
                  <a:lnTo>
                    <a:pt x="7123" y="1316"/>
                  </a:lnTo>
                  <a:lnTo>
                    <a:pt x="7077" y="1275"/>
                  </a:lnTo>
                  <a:lnTo>
                    <a:pt x="7032" y="1236"/>
                  </a:lnTo>
                  <a:lnTo>
                    <a:pt x="6988" y="1200"/>
                  </a:lnTo>
                  <a:lnTo>
                    <a:pt x="6944" y="1166"/>
                  </a:lnTo>
                  <a:lnTo>
                    <a:pt x="6902" y="1134"/>
                  </a:lnTo>
                  <a:lnTo>
                    <a:pt x="6861" y="1105"/>
                  </a:lnTo>
                  <a:lnTo>
                    <a:pt x="6821" y="1077"/>
                  </a:lnTo>
                  <a:lnTo>
                    <a:pt x="6782" y="1052"/>
                  </a:lnTo>
                  <a:lnTo>
                    <a:pt x="6744" y="1029"/>
                  </a:lnTo>
                  <a:lnTo>
                    <a:pt x="6707" y="1007"/>
                  </a:lnTo>
                  <a:lnTo>
                    <a:pt x="6672" y="987"/>
                  </a:lnTo>
                  <a:lnTo>
                    <a:pt x="6638" y="968"/>
                  </a:lnTo>
                  <a:lnTo>
                    <a:pt x="6605" y="952"/>
                  </a:lnTo>
                  <a:lnTo>
                    <a:pt x="6573" y="937"/>
                  </a:lnTo>
                  <a:lnTo>
                    <a:pt x="6542" y="923"/>
                  </a:lnTo>
                  <a:lnTo>
                    <a:pt x="6514" y="911"/>
                  </a:lnTo>
                  <a:lnTo>
                    <a:pt x="6486" y="900"/>
                  </a:lnTo>
                  <a:lnTo>
                    <a:pt x="6461" y="891"/>
                  </a:lnTo>
                  <a:lnTo>
                    <a:pt x="6436" y="883"/>
                  </a:lnTo>
                  <a:lnTo>
                    <a:pt x="6414" y="875"/>
                  </a:lnTo>
                  <a:lnTo>
                    <a:pt x="6373" y="864"/>
                  </a:lnTo>
                  <a:lnTo>
                    <a:pt x="6339" y="856"/>
                  </a:lnTo>
                  <a:lnTo>
                    <a:pt x="6313" y="851"/>
                  </a:lnTo>
                  <a:lnTo>
                    <a:pt x="6293" y="848"/>
                  </a:lnTo>
                  <a:lnTo>
                    <a:pt x="6281" y="846"/>
                  </a:lnTo>
                  <a:lnTo>
                    <a:pt x="6277" y="846"/>
                  </a:lnTo>
                  <a:lnTo>
                    <a:pt x="6286" y="855"/>
                  </a:lnTo>
                  <a:lnTo>
                    <a:pt x="6311" y="882"/>
                  </a:lnTo>
                  <a:lnTo>
                    <a:pt x="6350" y="925"/>
                  </a:lnTo>
                  <a:lnTo>
                    <a:pt x="6401" y="981"/>
                  </a:lnTo>
                  <a:lnTo>
                    <a:pt x="6462" y="1051"/>
                  </a:lnTo>
                  <a:lnTo>
                    <a:pt x="6531" y="1130"/>
                  </a:lnTo>
                  <a:lnTo>
                    <a:pt x="6606" y="1218"/>
                  </a:lnTo>
                  <a:lnTo>
                    <a:pt x="6683" y="1313"/>
                  </a:lnTo>
                  <a:lnTo>
                    <a:pt x="6722" y="1362"/>
                  </a:lnTo>
                  <a:lnTo>
                    <a:pt x="6762" y="1413"/>
                  </a:lnTo>
                  <a:lnTo>
                    <a:pt x="6801" y="1465"/>
                  </a:lnTo>
                  <a:lnTo>
                    <a:pt x="6839" y="1517"/>
                  </a:lnTo>
                  <a:lnTo>
                    <a:pt x="6877" y="1570"/>
                  </a:lnTo>
                  <a:lnTo>
                    <a:pt x="6914" y="1623"/>
                  </a:lnTo>
                  <a:lnTo>
                    <a:pt x="6950" y="1675"/>
                  </a:lnTo>
                  <a:lnTo>
                    <a:pt x="6984" y="1728"/>
                  </a:lnTo>
                  <a:lnTo>
                    <a:pt x="7016" y="1781"/>
                  </a:lnTo>
                  <a:lnTo>
                    <a:pt x="7046" y="1832"/>
                  </a:lnTo>
                  <a:lnTo>
                    <a:pt x="7073" y="1883"/>
                  </a:lnTo>
                  <a:lnTo>
                    <a:pt x="7098" y="1933"/>
                  </a:lnTo>
                  <a:lnTo>
                    <a:pt x="7120" y="1982"/>
                  </a:lnTo>
                  <a:lnTo>
                    <a:pt x="7139" y="2029"/>
                  </a:lnTo>
                  <a:lnTo>
                    <a:pt x="7154" y="2074"/>
                  </a:lnTo>
                  <a:lnTo>
                    <a:pt x="7166" y="2117"/>
                  </a:lnTo>
                  <a:lnTo>
                    <a:pt x="7184" y="2201"/>
                  </a:lnTo>
                  <a:lnTo>
                    <a:pt x="7200" y="2281"/>
                  </a:lnTo>
                  <a:lnTo>
                    <a:pt x="7214" y="2358"/>
                  </a:lnTo>
                  <a:lnTo>
                    <a:pt x="7226" y="2432"/>
                  </a:lnTo>
                  <a:lnTo>
                    <a:pt x="7237" y="2502"/>
                  </a:lnTo>
                  <a:lnTo>
                    <a:pt x="7246" y="2567"/>
                  </a:lnTo>
                  <a:lnTo>
                    <a:pt x="7253" y="2628"/>
                  </a:lnTo>
                  <a:lnTo>
                    <a:pt x="7260" y="2683"/>
                  </a:lnTo>
                  <a:lnTo>
                    <a:pt x="7265" y="2734"/>
                  </a:lnTo>
                  <a:lnTo>
                    <a:pt x="7269" y="2779"/>
                  </a:lnTo>
                  <a:lnTo>
                    <a:pt x="7272" y="2817"/>
                  </a:lnTo>
                  <a:lnTo>
                    <a:pt x="7274" y="2850"/>
                  </a:lnTo>
                  <a:lnTo>
                    <a:pt x="7275" y="2876"/>
                  </a:lnTo>
                  <a:lnTo>
                    <a:pt x="7276" y="2895"/>
                  </a:lnTo>
                  <a:lnTo>
                    <a:pt x="7276" y="2906"/>
                  </a:lnTo>
                  <a:lnTo>
                    <a:pt x="7277" y="2910"/>
                  </a:lnTo>
                  <a:lnTo>
                    <a:pt x="7269" y="2901"/>
                  </a:lnTo>
                  <a:lnTo>
                    <a:pt x="7246" y="2874"/>
                  </a:lnTo>
                  <a:lnTo>
                    <a:pt x="7208" y="2831"/>
                  </a:lnTo>
                  <a:lnTo>
                    <a:pt x="7158" y="2775"/>
                  </a:lnTo>
                  <a:lnTo>
                    <a:pt x="7095" y="2708"/>
                  </a:lnTo>
                  <a:lnTo>
                    <a:pt x="7021" y="2632"/>
                  </a:lnTo>
                  <a:lnTo>
                    <a:pt x="6980" y="2592"/>
                  </a:lnTo>
                  <a:lnTo>
                    <a:pt x="6935" y="2550"/>
                  </a:lnTo>
                  <a:lnTo>
                    <a:pt x="6890" y="2507"/>
                  </a:lnTo>
                  <a:lnTo>
                    <a:pt x="6842" y="2463"/>
                  </a:lnTo>
                  <a:lnTo>
                    <a:pt x="6792" y="2418"/>
                  </a:lnTo>
                  <a:lnTo>
                    <a:pt x="6740" y="2373"/>
                  </a:lnTo>
                  <a:lnTo>
                    <a:pt x="6686" y="2328"/>
                  </a:lnTo>
                  <a:lnTo>
                    <a:pt x="6631" y="2283"/>
                  </a:lnTo>
                  <a:lnTo>
                    <a:pt x="6573" y="2239"/>
                  </a:lnTo>
                  <a:lnTo>
                    <a:pt x="6514" y="2196"/>
                  </a:lnTo>
                  <a:lnTo>
                    <a:pt x="6454" y="2153"/>
                  </a:lnTo>
                  <a:lnTo>
                    <a:pt x="6393" y="2112"/>
                  </a:lnTo>
                  <a:lnTo>
                    <a:pt x="6331" y="2072"/>
                  </a:lnTo>
                  <a:lnTo>
                    <a:pt x="6268" y="2034"/>
                  </a:lnTo>
                  <a:lnTo>
                    <a:pt x="6203" y="1999"/>
                  </a:lnTo>
                  <a:lnTo>
                    <a:pt x="6139" y="1965"/>
                  </a:lnTo>
                  <a:lnTo>
                    <a:pt x="6073" y="1935"/>
                  </a:lnTo>
                  <a:lnTo>
                    <a:pt x="6008" y="1907"/>
                  </a:lnTo>
                  <a:lnTo>
                    <a:pt x="5942" y="1883"/>
                  </a:lnTo>
                  <a:lnTo>
                    <a:pt x="5875" y="1862"/>
                  </a:lnTo>
                  <a:lnTo>
                    <a:pt x="5807" y="1844"/>
                  </a:lnTo>
                  <a:lnTo>
                    <a:pt x="5739" y="1829"/>
                  </a:lnTo>
                  <a:lnTo>
                    <a:pt x="5670" y="1816"/>
                  </a:lnTo>
                  <a:lnTo>
                    <a:pt x="5600" y="1805"/>
                  </a:lnTo>
                  <a:lnTo>
                    <a:pt x="5529" y="1797"/>
                  </a:lnTo>
                  <a:lnTo>
                    <a:pt x="5457" y="1791"/>
                  </a:lnTo>
                  <a:lnTo>
                    <a:pt x="5386" y="1787"/>
                  </a:lnTo>
                  <a:lnTo>
                    <a:pt x="5315" y="1785"/>
                  </a:lnTo>
                  <a:lnTo>
                    <a:pt x="5244" y="1784"/>
                  </a:lnTo>
                  <a:lnTo>
                    <a:pt x="5174" y="1785"/>
                  </a:lnTo>
                  <a:lnTo>
                    <a:pt x="5104" y="1787"/>
                  </a:lnTo>
                  <a:lnTo>
                    <a:pt x="5035" y="1791"/>
                  </a:lnTo>
                  <a:lnTo>
                    <a:pt x="4968" y="1795"/>
                  </a:lnTo>
                  <a:lnTo>
                    <a:pt x="4902" y="1801"/>
                  </a:lnTo>
                  <a:lnTo>
                    <a:pt x="4838" y="1807"/>
                  </a:lnTo>
                  <a:lnTo>
                    <a:pt x="4776" y="1815"/>
                  </a:lnTo>
                  <a:lnTo>
                    <a:pt x="4715" y="1823"/>
                  </a:lnTo>
                  <a:lnTo>
                    <a:pt x="4657" y="1831"/>
                  </a:lnTo>
                  <a:lnTo>
                    <a:pt x="4601" y="1840"/>
                  </a:lnTo>
                  <a:lnTo>
                    <a:pt x="4548" y="1848"/>
                  </a:lnTo>
                  <a:lnTo>
                    <a:pt x="4452" y="1866"/>
                  </a:lnTo>
                  <a:lnTo>
                    <a:pt x="4368" y="1883"/>
                  </a:lnTo>
                  <a:lnTo>
                    <a:pt x="4301" y="1898"/>
                  </a:lnTo>
                  <a:lnTo>
                    <a:pt x="4250" y="1910"/>
                  </a:lnTo>
                  <a:lnTo>
                    <a:pt x="4219" y="1918"/>
                  </a:lnTo>
                  <a:lnTo>
                    <a:pt x="4208" y="1921"/>
                  </a:lnTo>
                  <a:lnTo>
                    <a:pt x="4228" y="1925"/>
                  </a:lnTo>
                  <a:lnTo>
                    <a:pt x="4287" y="1937"/>
                  </a:lnTo>
                  <a:lnTo>
                    <a:pt x="4379" y="1956"/>
                  </a:lnTo>
                  <a:lnTo>
                    <a:pt x="4503" y="1982"/>
                  </a:lnTo>
                  <a:lnTo>
                    <a:pt x="4573" y="1999"/>
                  </a:lnTo>
                  <a:lnTo>
                    <a:pt x="4650" y="2016"/>
                  </a:lnTo>
                  <a:lnTo>
                    <a:pt x="4732" y="2036"/>
                  </a:lnTo>
                  <a:lnTo>
                    <a:pt x="4820" y="2058"/>
                  </a:lnTo>
                  <a:lnTo>
                    <a:pt x="4911" y="2081"/>
                  </a:lnTo>
                  <a:lnTo>
                    <a:pt x="5005" y="2106"/>
                  </a:lnTo>
                  <a:lnTo>
                    <a:pt x="5103" y="2133"/>
                  </a:lnTo>
                  <a:lnTo>
                    <a:pt x="5204" y="2161"/>
                  </a:lnTo>
                  <a:lnTo>
                    <a:pt x="5307" y="2191"/>
                  </a:lnTo>
                  <a:lnTo>
                    <a:pt x="5411" y="2223"/>
                  </a:lnTo>
                  <a:lnTo>
                    <a:pt x="5517" y="2257"/>
                  </a:lnTo>
                  <a:lnTo>
                    <a:pt x="5622" y="2292"/>
                  </a:lnTo>
                  <a:lnTo>
                    <a:pt x="5728" y="2329"/>
                  </a:lnTo>
                  <a:lnTo>
                    <a:pt x="5833" y="2368"/>
                  </a:lnTo>
                  <a:lnTo>
                    <a:pt x="5938" y="2408"/>
                  </a:lnTo>
                  <a:lnTo>
                    <a:pt x="6040" y="2450"/>
                  </a:lnTo>
                  <a:lnTo>
                    <a:pt x="6140" y="2494"/>
                  </a:lnTo>
                  <a:lnTo>
                    <a:pt x="6239" y="2539"/>
                  </a:lnTo>
                  <a:lnTo>
                    <a:pt x="6333" y="2585"/>
                  </a:lnTo>
                  <a:lnTo>
                    <a:pt x="6423" y="2634"/>
                  </a:lnTo>
                  <a:lnTo>
                    <a:pt x="6510" y="2683"/>
                  </a:lnTo>
                  <a:lnTo>
                    <a:pt x="6592" y="2735"/>
                  </a:lnTo>
                  <a:lnTo>
                    <a:pt x="6668" y="2788"/>
                  </a:lnTo>
                  <a:lnTo>
                    <a:pt x="6738" y="2842"/>
                  </a:lnTo>
                  <a:lnTo>
                    <a:pt x="6805" y="2896"/>
                  </a:lnTo>
                  <a:lnTo>
                    <a:pt x="6870" y="2948"/>
                  </a:lnTo>
                  <a:lnTo>
                    <a:pt x="6933" y="2999"/>
                  </a:lnTo>
                  <a:lnTo>
                    <a:pt x="6996" y="3047"/>
                  </a:lnTo>
                  <a:lnTo>
                    <a:pt x="7056" y="3093"/>
                  </a:lnTo>
                  <a:lnTo>
                    <a:pt x="7115" y="3136"/>
                  </a:lnTo>
                  <a:lnTo>
                    <a:pt x="7172" y="3178"/>
                  </a:lnTo>
                  <a:lnTo>
                    <a:pt x="7227" y="3218"/>
                  </a:lnTo>
                  <a:lnTo>
                    <a:pt x="7333" y="3292"/>
                  </a:lnTo>
                  <a:lnTo>
                    <a:pt x="7430" y="3358"/>
                  </a:lnTo>
                  <a:lnTo>
                    <a:pt x="7520" y="3417"/>
                  </a:lnTo>
                  <a:lnTo>
                    <a:pt x="7602" y="3469"/>
                  </a:lnTo>
                  <a:lnTo>
                    <a:pt x="7676" y="3514"/>
                  </a:lnTo>
                  <a:lnTo>
                    <a:pt x="7740" y="3552"/>
                  </a:lnTo>
                  <a:lnTo>
                    <a:pt x="7796" y="3584"/>
                  </a:lnTo>
                  <a:lnTo>
                    <a:pt x="7842" y="3609"/>
                  </a:lnTo>
                  <a:lnTo>
                    <a:pt x="7879" y="3629"/>
                  </a:lnTo>
                  <a:lnTo>
                    <a:pt x="7905" y="3642"/>
                  </a:lnTo>
                  <a:lnTo>
                    <a:pt x="7921" y="3650"/>
                  </a:lnTo>
                  <a:lnTo>
                    <a:pt x="7927" y="36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 name="9Slide.vn 8"/>
            <p:cNvSpPr>
              <a:spLocks/>
            </p:cNvSpPr>
            <p:nvPr/>
          </p:nvSpPr>
          <p:spPr bwMode="auto">
            <a:xfrm>
              <a:off x="3193399" y="4847028"/>
              <a:ext cx="455613" cy="455613"/>
            </a:xfrm>
            <a:custGeom>
              <a:avLst/>
              <a:gdLst>
                <a:gd name="T0" fmla="*/ 1899 w 3445"/>
                <a:gd name="T1" fmla="*/ 9 h 3437"/>
                <a:gd name="T2" fmla="*/ 2152 w 3445"/>
                <a:gd name="T3" fmla="*/ 54 h 3437"/>
                <a:gd name="T4" fmla="*/ 2393 w 3445"/>
                <a:gd name="T5" fmla="*/ 135 h 3437"/>
                <a:gd name="T6" fmla="*/ 2616 w 3445"/>
                <a:gd name="T7" fmla="*/ 249 h 3437"/>
                <a:gd name="T8" fmla="*/ 2818 w 3445"/>
                <a:gd name="T9" fmla="*/ 392 h 3437"/>
                <a:gd name="T10" fmla="*/ 2998 w 3445"/>
                <a:gd name="T11" fmla="*/ 563 h 3437"/>
                <a:gd name="T12" fmla="*/ 3151 w 3445"/>
                <a:gd name="T13" fmla="*/ 758 h 3437"/>
                <a:gd name="T14" fmla="*/ 3276 w 3445"/>
                <a:gd name="T15" fmla="*/ 973 h 3437"/>
                <a:gd name="T16" fmla="*/ 3368 w 3445"/>
                <a:gd name="T17" fmla="*/ 1207 h 3437"/>
                <a:gd name="T18" fmla="*/ 3425 w 3445"/>
                <a:gd name="T19" fmla="*/ 1456 h 3437"/>
                <a:gd name="T20" fmla="*/ 3445 w 3445"/>
                <a:gd name="T21" fmla="*/ 1718 h 3437"/>
                <a:gd name="T22" fmla="*/ 3425 w 3445"/>
                <a:gd name="T23" fmla="*/ 1981 h 3437"/>
                <a:gd name="T24" fmla="*/ 3368 w 3445"/>
                <a:gd name="T25" fmla="*/ 2230 h 3437"/>
                <a:gd name="T26" fmla="*/ 3276 w 3445"/>
                <a:gd name="T27" fmla="*/ 2464 h 3437"/>
                <a:gd name="T28" fmla="*/ 3151 w 3445"/>
                <a:gd name="T29" fmla="*/ 2680 h 3437"/>
                <a:gd name="T30" fmla="*/ 2998 w 3445"/>
                <a:gd name="T31" fmla="*/ 2874 h 3437"/>
                <a:gd name="T32" fmla="*/ 2818 w 3445"/>
                <a:gd name="T33" fmla="*/ 3045 h 3437"/>
                <a:gd name="T34" fmla="*/ 2616 w 3445"/>
                <a:gd name="T35" fmla="*/ 3188 h 3437"/>
                <a:gd name="T36" fmla="*/ 2393 w 3445"/>
                <a:gd name="T37" fmla="*/ 3302 h 3437"/>
                <a:gd name="T38" fmla="*/ 2152 w 3445"/>
                <a:gd name="T39" fmla="*/ 3383 h 3437"/>
                <a:gd name="T40" fmla="*/ 1899 w 3445"/>
                <a:gd name="T41" fmla="*/ 3428 h 3437"/>
                <a:gd name="T42" fmla="*/ 1634 w 3445"/>
                <a:gd name="T43" fmla="*/ 3435 h 3437"/>
                <a:gd name="T44" fmla="*/ 1375 w 3445"/>
                <a:gd name="T45" fmla="*/ 3402 h 3437"/>
                <a:gd name="T46" fmla="*/ 1130 w 3445"/>
                <a:gd name="T47" fmla="*/ 3333 h 3437"/>
                <a:gd name="T48" fmla="*/ 901 w 3445"/>
                <a:gd name="T49" fmla="*/ 3230 h 3437"/>
                <a:gd name="T50" fmla="*/ 691 w 3445"/>
                <a:gd name="T51" fmla="*/ 3096 h 3437"/>
                <a:gd name="T52" fmla="*/ 504 w 3445"/>
                <a:gd name="T53" fmla="*/ 2934 h 3437"/>
                <a:gd name="T54" fmla="*/ 342 w 3445"/>
                <a:gd name="T55" fmla="*/ 2747 h 3437"/>
                <a:gd name="T56" fmla="*/ 208 w 3445"/>
                <a:gd name="T57" fmla="*/ 2538 h 3437"/>
                <a:gd name="T58" fmla="*/ 104 w 3445"/>
                <a:gd name="T59" fmla="*/ 2310 h 3437"/>
                <a:gd name="T60" fmla="*/ 35 w 3445"/>
                <a:gd name="T61" fmla="*/ 2065 h 3437"/>
                <a:gd name="T62" fmla="*/ 2 w 3445"/>
                <a:gd name="T63" fmla="*/ 1807 h 3437"/>
                <a:gd name="T64" fmla="*/ 9 w 3445"/>
                <a:gd name="T65" fmla="*/ 1542 h 3437"/>
                <a:gd name="T66" fmla="*/ 54 w 3445"/>
                <a:gd name="T67" fmla="*/ 1289 h 3437"/>
                <a:gd name="T68" fmla="*/ 135 w 3445"/>
                <a:gd name="T69" fmla="*/ 1049 h 3437"/>
                <a:gd name="T70" fmla="*/ 249 w 3445"/>
                <a:gd name="T71" fmla="*/ 827 h 3437"/>
                <a:gd name="T72" fmla="*/ 394 w 3445"/>
                <a:gd name="T73" fmla="*/ 625 h 3437"/>
                <a:gd name="T74" fmla="*/ 564 w 3445"/>
                <a:gd name="T75" fmla="*/ 446 h 3437"/>
                <a:gd name="T76" fmla="*/ 760 w 3445"/>
                <a:gd name="T77" fmla="*/ 293 h 3437"/>
                <a:gd name="T78" fmla="*/ 975 w 3445"/>
                <a:gd name="T79" fmla="*/ 169 h 3437"/>
                <a:gd name="T80" fmla="*/ 1210 w 3445"/>
                <a:gd name="T81" fmla="*/ 77 h 3437"/>
                <a:gd name="T82" fmla="*/ 1461 w 3445"/>
                <a:gd name="T83" fmla="*/ 20 h 3437"/>
                <a:gd name="T84" fmla="*/ 1722 w 3445"/>
                <a:gd name="T85" fmla="*/ 0 h 3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445" h="3437">
                  <a:moveTo>
                    <a:pt x="1722" y="0"/>
                  </a:moveTo>
                  <a:lnTo>
                    <a:pt x="1812" y="2"/>
                  </a:lnTo>
                  <a:lnTo>
                    <a:pt x="1899" y="9"/>
                  </a:lnTo>
                  <a:lnTo>
                    <a:pt x="1985" y="20"/>
                  </a:lnTo>
                  <a:lnTo>
                    <a:pt x="2069" y="35"/>
                  </a:lnTo>
                  <a:lnTo>
                    <a:pt x="2152" y="54"/>
                  </a:lnTo>
                  <a:lnTo>
                    <a:pt x="2235" y="77"/>
                  </a:lnTo>
                  <a:lnTo>
                    <a:pt x="2315" y="104"/>
                  </a:lnTo>
                  <a:lnTo>
                    <a:pt x="2393" y="135"/>
                  </a:lnTo>
                  <a:lnTo>
                    <a:pt x="2469" y="169"/>
                  </a:lnTo>
                  <a:lnTo>
                    <a:pt x="2544" y="207"/>
                  </a:lnTo>
                  <a:lnTo>
                    <a:pt x="2616" y="249"/>
                  </a:lnTo>
                  <a:lnTo>
                    <a:pt x="2686" y="293"/>
                  </a:lnTo>
                  <a:lnTo>
                    <a:pt x="2753" y="341"/>
                  </a:lnTo>
                  <a:lnTo>
                    <a:pt x="2818" y="392"/>
                  </a:lnTo>
                  <a:lnTo>
                    <a:pt x="2880" y="446"/>
                  </a:lnTo>
                  <a:lnTo>
                    <a:pt x="2941" y="503"/>
                  </a:lnTo>
                  <a:lnTo>
                    <a:pt x="2998" y="563"/>
                  </a:lnTo>
                  <a:lnTo>
                    <a:pt x="3052" y="625"/>
                  </a:lnTo>
                  <a:lnTo>
                    <a:pt x="3103" y="690"/>
                  </a:lnTo>
                  <a:lnTo>
                    <a:pt x="3151" y="758"/>
                  </a:lnTo>
                  <a:lnTo>
                    <a:pt x="3195" y="827"/>
                  </a:lnTo>
                  <a:lnTo>
                    <a:pt x="3237" y="899"/>
                  </a:lnTo>
                  <a:lnTo>
                    <a:pt x="3276" y="973"/>
                  </a:lnTo>
                  <a:lnTo>
                    <a:pt x="3310" y="1049"/>
                  </a:lnTo>
                  <a:lnTo>
                    <a:pt x="3341" y="1127"/>
                  </a:lnTo>
                  <a:lnTo>
                    <a:pt x="3368" y="1207"/>
                  </a:lnTo>
                  <a:lnTo>
                    <a:pt x="3391" y="1289"/>
                  </a:lnTo>
                  <a:lnTo>
                    <a:pt x="3410" y="1372"/>
                  </a:lnTo>
                  <a:lnTo>
                    <a:pt x="3425" y="1456"/>
                  </a:lnTo>
                  <a:lnTo>
                    <a:pt x="3436" y="1542"/>
                  </a:lnTo>
                  <a:lnTo>
                    <a:pt x="3443" y="1630"/>
                  </a:lnTo>
                  <a:lnTo>
                    <a:pt x="3445" y="1718"/>
                  </a:lnTo>
                  <a:lnTo>
                    <a:pt x="3443" y="1807"/>
                  </a:lnTo>
                  <a:lnTo>
                    <a:pt x="3436" y="1895"/>
                  </a:lnTo>
                  <a:lnTo>
                    <a:pt x="3425" y="1981"/>
                  </a:lnTo>
                  <a:lnTo>
                    <a:pt x="3410" y="2065"/>
                  </a:lnTo>
                  <a:lnTo>
                    <a:pt x="3391" y="2148"/>
                  </a:lnTo>
                  <a:lnTo>
                    <a:pt x="3368" y="2230"/>
                  </a:lnTo>
                  <a:lnTo>
                    <a:pt x="3341" y="2310"/>
                  </a:lnTo>
                  <a:lnTo>
                    <a:pt x="3310" y="2388"/>
                  </a:lnTo>
                  <a:lnTo>
                    <a:pt x="3276" y="2464"/>
                  </a:lnTo>
                  <a:lnTo>
                    <a:pt x="3237" y="2538"/>
                  </a:lnTo>
                  <a:lnTo>
                    <a:pt x="3195" y="2610"/>
                  </a:lnTo>
                  <a:lnTo>
                    <a:pt x="3151" y="2680"/>
                  </a:lnTo>
                  <a:lnTo>
                    <a:pt x="3103" y="2747"/>
                  </a:lnTo>
                  <a:lnTo>
                    <a:pt x="3052" y="2812"/>
                  </a:lnTo>
                  <a:lnTo>
                    <a:pt x="2998" y="2874"/>
                  </a:lnTo>
                  <a:lnTo>
                    <a:pt x="2941" y="2934"/>
                  </a:lnTo>
                  <a:lnTo>
                    <a:pt x="2880" y="2991"/>
                  </a:lnTo>
                  <a:lnTo>
                    <a:pt x="2818" y="3045"/>
                  </a:lnTo>
                  <a:lnTo>
                    <a:pt x="2753" y="3096"/>
                  </a:lnTo>
                  <a:lnTo>
                    <a:pt x="2686" y="3144"/>
                  </a:lnTo>
                  <a:lnTo>
                    <a:pt x="2616" y="3188"/>
                  </a:lnTo>
                  <a:lnTo>
                    <a:pt x="2544" y="3230"/>
                  </a:lnTo>
                  <a:lnTo>
                    <a:pt x="2469" y="3268"/>
                  </a:lnTo>
                  <a:lnTo>
                    <a:pt x="2393" y="3302"/>
                  </a:lnTo>
                  <a:lnTo>
                    <a:pt x="2315" y="3333"/>
                  </a:lnTo>
                  <a:lnTo>
                    <a:pt x="2235" y="3360"/>
                  </a:lnTo>
                  <a:lnTo>
                    <a:pt x="2152" y="3383"/>
                  </a:lnTo>
                  <a:lnTo>
                    <a:pt x="2069" y="3402"/>
                  </a:lnTo>
                  <a:lnTo>
                    <a:pt x="1985" y="3417"/>
                  </a:lnTo>
                  <a:lnTo>
                    <a:pt x="1899" y="3428"/>
                  </a:lnTo>
                  <a:lnTo>
                    <a:pt x="1812" y="3435"/>
                  </a:lnTo>
                  <a:lnTo>
                    <a:pt x="1722" y="3437"/>
                  </a:lnTo>
                  <a:lnTo>
                    <a:pt x="1634" y="3435"/>
                  </a:lnTo>
                  <a:lnTo>
                    <a:pt x="1546" y="3428"/>
                  </a:lnTo>
                  <a:lnTo>
                    <a:pt x="1461" y="3417"/>
                  </a:lnTo>
                  <a:lnTo>
                    <a:pt x="1375" y="3402"/>
                  </a:lnTo>
                  <a:lnTo>
                    <a:pt x="1292" y="3383"/>
                  </a:lnTo>
                  <a:lnTo>
                    <a:pt x="1210" y="3360"/>
                  </a:lnTo>
                  <a:lnTo>
                    <a:pt x="1130" y="3333"/>
                  </a:lnTo>
                  <a:lnTo>
                    <a:pt x="1051" y="3302"/>
                  </a:lnTo>
                  <a:lnTo>
                    <a:pt x="975" y="3268"/>
                  </a:lnTo>
                  <a:lnTo>
                    <a:pt x="901" y="3230"/>
                  </a:lnTo>
                  <a:lnTo>
                    <a:pt x="829" y="3188"/>
                  </a:lnTo>
                  <a:lnTo>
                    <a:pt x="760" y="3144"/>
                  </a:lnTo>
                  <a:lnTo>
                    <a:pt x="691" y="3096"/>
                  </a:lnTo>
                  <a:lnTo>
                    <a:pt x="626" y="3045"/>
                  </a:lnTo>
                  <a:lnTo>
                    <a:pt x="564" y="2991"/>
                  </a:lnTo>
                  <a:lnTo>
                    <a:pt x="504" y="2934"/>
                  </a:lnTo>
                  <a:lnTo>
                    <a:pt x="448" y="2874"/>
                  </a:lnTo>
                  <a:lnTo>
                    <a:pt x="394" y="2812"/>
                  </a:lnTo>
                  <a:lnTo>
                    <a:pt x="342" y="2747"/>
                  </a:lnTo>
                  <a:lnTo>
                    <a:pt x="294" y="2680"/>
                  </a:lnTo>
                  <a:lnTo>
                    <a:pt x="249" y="2610"/>
                  </a:lnTo>
                  <a:lnTo>
                    <a:pt x="208" y="2538"/>
                  </a:lnTo>
                  <a:lnTo>
                    <a:pt x="170" y="2464"/>
                  </a:lnTo>
                  <a:lnTo>
                    <a:pt x="135" y="2388"/>
                  </a:lnTo>
                  <a:lnTo>
                    <a:pt x="104" y="2310"/>
                  </a:lnTo>
                  <a:lnTo>
                    <a:pt x="77" y="2230"/>
                  </a:lnTo>
                  <a:lnTo>
                    <a:pt x="54" y="2148"/>
                  </a:lnTo>
                  <a:lnTo>
                    <a:pt x="35" y="2065"/>
                  </a:lnTo>
                  <a:lnTo>
                    <a:pt x="20" y="1981"/>
                  </a:lnTo>
                  <a:lnTo>
                    <a:pt x="9" y="1895"/>
                  </a:lnTo>
                  <a:lnTo>
                    <a:pt x="2" y="1807"/>
                  </a:lnTo>
                  <a:lnTo>
                    <a:pt x="0" y="1718"/>
                  </a:lnTo>
                  <a:lnTo>
                    <a:pt x="2" y="1630"/>
                  </a:lnTo>
                  <a:lnTo>
                    <a:pt x="9" y="1542"/>
                  </a:lnTo>
                  <a:lnTo>
                    <a:pt x="20" y="1456"/>
                  </a:lnTo>
                  <a:lnTo>
                    <a:pt x="35" y="1372"/>
                  </a:lnTo>
                  <a:lnTo>
                    <a:pt x="54" y="1289"/>
                  </a:lnTo>
                  <a:lnTo>
                    <a:pt x="77" y="1207"/>
                  </a:lnTo>
                  <a:lnTo>
                    <a:pt x="104" y="1127"/>
                  </a:lnTo>
                  <a:lnTo>
                    <a:pt x="135" y="1049"/>
                  </a:lnTo>
                  <a:lnTo>
                    <a:pt x="170" y="973"/>
                  </a:lnTo>
                  <a:lnTo>
                    <a:pt x="208" y="899"/>
                  </a:lnTo>
                  <a:lnTo>
                    <a:pt x="249" y="827"/>
                  </a:lnTo>
                  <a:lnTo>
                    <a:pt x="294" y="758"/>
                  </a:lnTo>
                  <a:lnTo>
                    <a:pt x="342" y="690"/>
                  </a:lnTo>
                  <a:lnTo>
                    <a:pt x="394" y="625"/>
                  </a:lnTo>
                  <a:lnTo>
                    <a:pt x="448" y="563"/>
                  </a:lnTo>
                  <a:lnTo>
                    <a:pt x="504" y="503"/>
                  </a:lnTo>
                  <a:lnTo>
                    <a:pt x="564" y="446"/>
                  </a:lnTo>
                  <a:lnTo>
                    <a:pt x="626" y="392"/>
                  </a:lnTo>
                  <a:lnTo>
                    <a:pt x="691" y="341"/>
                  </a:lnTo>
                  <a:lnTo>
                    <a:pt x="760" y="293"/>
                  </a:lnTo>
                  <a:lnTo>
                    <a:pt x="829" y="249"/>
                  </a:lnTo>
                  <a:lnTo>
                    <a:pt x="901" y="207"/>
                  </a:lnTo>
                  <a:lnTo>
                    <a:pt x="975" y="169"/>
                  </a:lnTo>
                  <a:lnTo>
                    <a:pt x="1051" y="135"/>
                  </a:lnTo>
                  <a:lnTo>
                    <a:pt x="1130" y="104"/>
                  </a:lnTo>
                  <a:lnTo>
                    <a:pt x="1210" y="77"/>
                  </a:lnTo>
                  <a:lnTo>
                    <a:pt x="1292" y="54"/>
                  </a:lnTo>
                  <a:lnTo>
                    <a:pt x="1375" y="35"/>
                  </a:lnTo>
                  <a:lnTo>
                    <a:pt x="1461" y="20"/>
                  </a:lnTo>
                  <a:lnTo>
                    <a:pt x="1546" y="9"/>
                  </a:lnTo>
                  <a:lnTo>
                    <a:pt x="1634" y="2"/>
                  </a:lnTo>
                  <a:lnTo>
                    <a:pt x="172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6" name="9Slide.vn 9"/>
          <p:cNvSpPr/>
          <p:nvPr/>
        </p:nvSpPr>
        <p:spPr>
          <a:xfrm>
            <a:off x="1063174" y="2451872"/>
            <a:ext cx="369888"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18" name="9Slide.vn 10"/>
          <p:cNvSpPr/>
          <p:nvPr/>
        </p:nvSpPr>
        <p:spPr>
          <a:xfrm>
            <a:off x="2437030" y="2748476"/>
            <a:ext cx="3230647" cy="1200329"/>
          </a:xfrm>
          <a:prstGeom prst="rect">
            <a:avLst/>
          </a:prstGeom>
        </p:spPr>
        <p:txBody>
          <a:bodyPr wrap="square">
            <a:spAutoFit/>
          </a:bodyPr>
          <a:lstStyle/>
          <a:p>
            <a:pPr>
              <a:lnSpc>
                <a:spcPct val="120000"/>
              </a:lnSpc>
            </a:pPr>
            <a:r>
              <a:rPr lang="en-US" sz="1200" dirty="0">
                <a:solidFill>
                  <a:schemeClr val="bg1"/>
                </a:solidFill>
                <a:cs typeface="Calibri"/>
              </a:rPr>
              <a:t>This is a placeholder text. This text can be replaced with your own text. The text demonstrates how your own text will This is a placeholder text. This text can be  This is a placeholder text. </a:t>
            </a:r>
            <a:endParaRPr lang="en-IN" sz="1200" dirty="0">
              <a:solidFill>
                <a:schemeClr val="bg1"/>
              </a:solidFill>
            </a:endParaRPr>
          </a:p>
        </p:txBody>
      </p:sp>
      <p:sp>
        <p:nvSpPr>
          <p:cNvPr id="19" name="9Slide.vn 11"/>
          <p:cNvSpPr>
            <a:spLocks noEditPoints="1"/>
          </p:cNvSpPr>
          <p:nvPr/>
        </p:nvSpPr>
        <p:spPr bwMode="auto">
          <a:xfrm>
            <a:off x="1155646" y="2706446"/>
            <a:ext cx="1188913" cy="1098708"/>
          </a:xfrm>
          <a:custGeom>
            <a:avLst/>
            <a:gdLst>
              <a:gd name="T0" fmla="*/ 1578 w 1977"/>
              <a:gd name="T1" fmla="*/ 334 h 1827"/>
              <a:gd name="T2" fmla="*/ 1243 w 1977"/>
              <a:gd name="T3" fmla="*/ 96 h 1827"/>
              <a:gd name="T4" fmla="*/ 923 w 1977"/>
              <a:gd name="T5" fmla="*/ 0 h 1827"/>
              <a:gd name="T6" fmla="*/ 533 w 1977"/>
              <a:gd name="T7" fmla="*/ 104 h 1827"/>
              <a:gd name="T8" fmla="*/ 256 w 1977"/>
              <a:gd name="T9" fmla="*/ 419 h 1827"/>
              <a:gd name="T10" fmla="*/ 189 w 1977"/>
              <a:gd name="T11" fmla="*/ 704 h 1827"/>
              <a:gd name="T12" fmla="*/ 217 w 1977"/>
              <a:gd name="T13" fmla="*/ 842 h 1827"/>
              <a:gd name="T14" fmla="*/ 138 w 1977"/>
              <a:gd name="T15" fmla="*/ 1092 h 1827"/>
              <a:gd name="T16" fmla="*/ 221 w 1977"/>
              <a:gd name="T17" fmla="*/ 1335 h 1827"/>
              <a:gd name="T18" fmla="*/ 410 w 1977"/>
              <a:gd name="T19" fmla="*/ 1627 h 1827"/>
              <a:gd name="T20" fmla="*/ 706 w 1977"/>
              <a:gd name="T21" fmla="*/ 1808 h 1827"/>
              <a:gd name="T22" fmla="*/ 781 w 1977"/>
              <a:gd name="T23" fmla="*/ 1823 h 1827"/>
              <a:gd name="T24" fmla="*/ 1018 w 1977"/>
              <a:gd name="T25" fmla="*/ 1708 h 1827"/>
              <a:gd name="T26" fmla="*/ 1271 w 1977"/>
              <a:gd name="T27" fmla="*/ 1438 h 1827"/>
              <a:gd name="T28" fmla="*/ 1480 w 1977"/>
              <a:gd name="T29" fmla="*/ 1188 h 1827"/>
              <a:gd name="T30" fmla="*/ 1531 w 1977"/>
              <a:gd name="T31" fmla="*/ 1008 h 1827"/>
              <a:gd name="T32" fmla="*/ 1342 w 1977"/>
              <a:gd name="T33" fmla="*/ 765 h 1827"/>
              <a:gd name="T34" fmla="*/ 1342 w 1977"/>
              <a:gd name="T35" fmla="*/ 569 h 1827"/>
              <a:gd name="T36" fmla="*/ 1543 w 1977"/>
              <a:gd name="T37" fmla="*/ 527 h 1827"/>
              <a:gd name="T38" fmla="*/ 1657 w 1977"/>
              <a:gd name="T39" fmla="*/ 723 h 1827"/>
              <a:gd name="T40" fmla="*/ 1811 w 1977"/>
              <a:gd name="T41" fmla="*/ 823 h 1827"/>
              <a:gd name="T42" fmla="*/ 1965 w 1977"/>
              <a:gd name="T43" fmla="*/ 723 h 1827"/>
              <a:gd name="T44" fmla="*/ 1929 w 1977"/>
              <a:gd name="T45" fmla="*/ 542 h 1827"/>
              <a:gd name="T46" fmla="*/ 1239 w 1977"/>
              <a:gd name="T47" fmla="*/ 811 h 1827"/>
              <a:gd name="T48" fmla="*/ 284 w 1977"/>
              <a:gd name="T49" fmla="*/ 788 h 1827"/>
              <a:gd name="T50" fmla="*/ 1271 w 1977"/>
              <a:gd name="T51" fmla="*/ 661 h 1827"/>
              <a:gd name="T52" fmla="*/ 1239 w 1977"/>
              <a:gd name="T53" fmla="*/ 811 h 1827"/>
              <a:gd name="T54" fmla="*/ 1113 w 1977"/>
              <a:gd name="T55" fmla="*/ 1108 h 1827"/>
              <a:gd name="T56" fmla="*/ 860 w 1977"/>
              <a:gd name="T57" fmla="*/ 1196 h 1827"/>
              <a:gd name="T58" fmla="*/ 765 w 1977"/>
              <a:gd name="T59" fmla="*/ 1111 h 1827"/>
              <a:gd name="T60" fmla="*/ 671 w 1977"/>
              <a:gd name="T61" fmla="*/ 1196 h 1827"/>
              <a:gd name="T62" fmla="*/ 430 w 1977"/>
              <a:gd name="T63" fmla="*/ 1119 h 1827"/>
              <a:gd name="T64" fmla="*/ 1397 w 1977"/>
              <a:gd name="T65" fmla="*/ 1004 h 1827"/>
              <a:gd name="T66" fmla="*/ 1377 w 1977"/>
              <a:gd name="T67" fmla="*/ 1192 h 1827"/>
              <a:gd name="T68" fmla="*/ 1176 w 1977"/>
              <a:gd name="T69" fmla="*/ 1435 h 1827"/>
              <a:gd name="T70" fmla="*/ 911 w 1977"/>
              <a:gd name="T71" fmla="*/ 1677 h 1827"/>
              <a:gd name="T72" fmla="*/ 754 w 1977"/>
              <a:gd name="T73" fmla="*/ 1739 h 1827"/>
              <a:gd name="T74" fmla="*/ 501 w 1977"/>
              <a:gd name="T75" fmla="*/ 1596 h 1827"/>
              <a:gd name="T76" fmla="*/ 316 w 1977"/>
              <a:gd name="T77" fmla="*/ 1346 h 1827"/>
              <a:gd name="T78" fmla="*/ 256 w 1977"/>
              <a:gd name="T79" fmla="*/ 1081 h 1827"/>
              <a:gd name="T80" fmla="*/ 260 w 1977"/>
              <a:gd name="T81" fmla="*/ 1004 h 1827"/>
              <a:gd name="T82" fmla="*/ 548 w 1977"/>
              <a:gd name="T83" fmla="*/ 1285 h 1827"/>
              <a:gd name="T84" fmla="*/ 765 w 1977"/>
              <a:gd name="T85" fmla="*/ 1227 h 1827"/>
              <a:gd name="T86" fmla="*/ 959 w 1977"/>
              <a:gd name="T87" fmla="*/ 1288 h 1827"/>
              <a:gd name="T88" fmla="*/ 1176 w 1977"/>
              <a:gd name="T89" fmla="*/ 1161 h 1827"/>
              <a:gd name="T90" fmla="*/ 1440 w 1977"/>
              <a:gd name="T91" fmla="*/ 419 h 1827"/>
              <a:gd name="T92" fmla="*/ 1227 w 1977"/>
              <a:gd name="T93" fmla="*/ 500 h 1827"/>
              <a:gd name="T94" fmla="*/ 296 w 1977"/>
              <a:gd name="T95" fmla="*/ 538 h 1827"/>
              <a:gd name="T96" fmla="*/ 462 w 1977"/>
              <a:gd name="T97" fmla="*/ 269 h 1827"/>
              <a:gd name="T98" fmla="*/ 738 w 1977"/>
              <a:gd name="T99" fmla="*/ 100 h 1827"/>
              <a:gd name="T100" fmla="*/ 1211 w 1977"/>
              <a:gd name="T101" fmla="*/ 173 h 1827"/>
              <a:gd name="T102" fmla="*/ 1515 w 1977"/>
              <a:gd name="T103" fmla="*/ 427 h 1827"/>
              <a:gd name="T104" fmla="*/ 1752 w 1977"/>
              <a:gd name="T105" fmla="*/ 715 h 1827"/>
              <a:gd name="T106" fmla="*/ 1811 w 1977"/>
              <a:gd name="T107" fmla="*/ 577 h 1827"/>
              <a:gd name="T108" fmla="*/ 1870 w 1977"/>
              <a:gd name="T109" fmla="*/ 715 h 1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977" h="1827">
                <a:moveTo>
                  <a:pt x="1811" y="496"/>
                </a:moveTo>
                <a:lnTo>
                  <a:pt x="1780" y="500"/>
                </a:lnTo>
                <a:lnTo>
                  <a:pt x="1752" y="508"/>
                </a:lnTo>
                <a:lnTo>
                  <a:pt x="1693" y="446"/>
                </a:lnTo>
                <a:lnTo>
                  <a:pt x="1637" y="388"/>
                </a:lnTo>
                <a:lnTo>
                  <a:pt x="1578" y="334"/>
                </a:lnTo>
                <a:lnTo>
                  <a:pt x="1519" y="284"/>
                </a:lnTo>
                <a:lnTo>
                  <a:pt x="1464" y="238"/>
                </a:lnTo>
                <a:lnTo>
                  <a:pt x="1409" y="196"/>
                </a:lnTo>
                <a:lnTo>
                  <a:pt x="1353" y="161"/>
                </a:lnTo>
                <a:lnTo>
                  <a:pt x="1298" y="127"/>
                </a:lnTo>
                <a:lnTo>
                  <a:pt x="1243" y="96"/>
                </a:lnTo>
                <a:lnTo>
                  <a:pt x="1188" y="69"/>
                </a:lnTo>
                <a:lnTo>
                  <a:pt x="1132" y="50"/>
                </a:lnTo>
                <a:lnTo>
                  <a:pt x="1081" y="31"/>
                </a:lnTo>
                <a:lnTo>
                  <a:pt x="1026" y="19"/>
                </a:lnTo>
                <a:lnTo>
                  <a:pt x="975" y="7"/>
                </a:lnTo>
                <a:lnTo>
                  <a:pt x="923" y="0"/>
                </a:lnTo>
                <a:lnTo>
                  <a:pt x="872" y="0"/>
                </a:lnTo>
                <a:lnTo>
                  <a:pt x="793" y="4"/>
                </a:lnTo>
                <a:lnTo>
                  <a:pt x="718" y="19"/>
                </a:lnTo>
                <a:lnTo>
                  <a:pt x="651" y="42"/>
                </a:lnTo>
                <a:lnTo>
                  <a:pt x="588" y="69"/>
                </a:lnTo>
                <a:lnTo>
                  <a:pt x="533" y="104"/>
                </a:lnTo>
                <a:lnTo>
                  <a:pt x="481" y="138"/>
                </a:lnTo>
                <a:lnTo>
                  <a:pt x="438" y="177"/>
                </a:lnTo>
                <a:lnTo>
                  <a:pt x="399" y="215"/>
                </a:lnTo>
                <a:lnTo>
                  <a:pt x="331" y="296"/>
                </a:lnTo>
                <a:lnTo>
                  <a:pt x="276" y="381"/>
                </a:lnTo>
                <a:lnTo>
                  <a:pt x="256" y="419"/>
                </a:lnTo>
                <a:lnTo>
                  <a:pt x="237" y="454"/>
                </a:lnTo>
                <a:lnTo>
                  <a:pt x="225" y="488"/>
                </a:lnTo>
                <a:lnTo>
                  <a:pt x="213" y="519"/>
                </a:lnTo>
                <a:lnTo>
                  <a:pt x="201" y="588"/>
                </a:lnTo>
                <a:lnTo>
                  <a:pt x="193" y="650"/>
                </a:lnTo>
                <a:lnTo>
                  <a:pt x="189" y="704"/>
                </a:lnTo>
                <a:lnTo>
                  <a:pt x="193" y="750"/>
                </a:lnTo>
                <a:lnTo>
                  <a:pt x="197" y="785"/>
                </a:lnTo>
                <a:lnTo>
                  <a:pt x="205" y="811"/>
                </a:lnTo>
                <a:lnTo>
                  <a:pt x="213" y="831"/>
                </a:lnTo>
                <a:lnTo>
                  <a:pt x="213" y="842"/>
                </a:lnTo>
                <a:lnTo>
                  <a:pt x="217" y="842"/>
                </a:lnTo>
                <a:lnTo>
                  <a:pt x="16" y="988"/>
                </a:lnTo>
                <a:lnTo>
                  <a:pt x="0" y="1008"/>
                </a:lnTo>
                <a:lnTo>
                  <a:pt x="0" y="1031"/>
                </a:lnTo>
                <a:lnTo>
                  <a:pt x="8" y="1050"/>
                </a:lnTo>
                <a:lnTo>
                  <a:pt x="28" y="1061"/>
                </a:lnTo>
                <a:lnTo>
                  <a:pt x="138" y="1092"/>
                </a:lnTo>
                <a:lnTo>
                  <a:pt x="59" y="1173"/>
                </a:lnTo>
                <a:lnTo>
                  <a:pt x="51" y="1188"/>
                </a:lnTo>
                <a:lnTo>
                  <a:pt x="47" y="1208"/>
                </a:lnTo>
                <a:lnTo>
                  <a:pt x="55" y="1223"/>
                </a:lnTo>
                <a:lnTo>
                  <a:pt x="67" y="1235"/>
                </a:lnTo>
                <a:lnTo>
                  <a:pt x="221" y="1335"/>
                </a:lnTo>
                <a:lnTo>
                  <a:pt x="241" y="1385"/>
                </a:lnTo>
                <a:lnTo>
                  <a:pt x="264" y="1438"/>
                </a:lnTo>
                <a:lnTo>
                  <a:pt x="292" y="1488"/>
                </a:lnTo>
                <a:lnTo>
                  <a:pt x="324" y="1535"/>
                </a:lnTo>
                <a:lnTo>
                  <a:pt x="363" y="1581"/>
                </a:lnTo>
                <a:lnTo>
                  <a:pt x="410" y="1627"/>
                </a:lnTo>
                <a:lnTo>
                  <a:pt x="458" y="1669"/>
                </a:lnTo>
                <a:lnTo>
                  <a:pt x="513" y="1708"/>
                </a:lnTo>
                <a:lnTo>
                  <a:pt x="596" y="1758"/>
                </a:lnTo>
                <a:lnTo>
                  <a:pt x="635" y="1777"/>
                </a:lnTo>
                <a:lnTo>
                  <a:pt x="671" y="1792"/>
                </a:lnTo>
                <a:lnTo>
                  <a:pt x="706" y="1808"/>
                </a:lnTo>
                <a:lnTo>
                  <a:pt x="730" y="1815"/>
                </a:lnTo>
                <a:lnTo>
                  <a:pt x="754" y="1823"/>
                </a:lnTo>
                <a:lnTo>
                  <a:pt x="765" y="1827"/>
                </a:lnTo>
                <a:lnTo>
                  <a:pt x="765" y="1827"/>
                </a:lnTo>
                <a:lnTo>
                  <a:pt x="769" y="1827"/>
                </a:lnTo>
                <a:lnTo>
                  <a:pt x="781" y="1823"/>
                </a:lnTo>
                <a:lnTo>
                  <a:pt x="801" y="1815"/>
                </a:lnTo>
                <a:lnTo>
                  <a:pt x="829" y="1808"/>
                </a:lnTo>
                <a:lnTo>
                  <a:pt x="860" y="1792"/>
                </a:lnTo>
                <a:lnTo>
                  <a:pt x="896" y="1777"/>
                </a:lnTo>
                <a:lnTo>
                  <a:pt x="935" y="1758"/>
                </a:lnTo>
                <a:lnTo>
                  <a:pt x="1018" y="1708"/>
                </a:lnTo>
                <a:lnTo>
                  <a:pt x="1073" y="1669"/>
                </a:lnTo>
                <a:lnTo>
                  <a:pt x="1125" y="1627"/>
                </a:lnTo>
                <a:lnTo>
                  <a:pt x="1168" y="1581"/>
                </a:lnTo>
                <a:lnTo>
                  <a:pt x="1207" y="1535"/>
                </a:lnTo>
                <a:lnTo>
                  <a:pt x="1239" y="1488"/>
                </a:lnTo>
                <a:lnTo>
                  <a:pt x="1271" y="1438"/>
                </a:lnTo>
                <a:lnTo>
                  <a:pt x="1290" y="1385"/>
                </a:lnTo>
                <a:lnTo>
                  <a:pt x="1310" y="1335"/>
                </a:lnTo>
                <a:lnTo>
                  <a:pt x="1464" y="1235"/>
                </a:lnTo>
                <a:lnTo>
                  <a:pt x="1476" y="1223"/>
                </a:lnTo>
                <a:lnTo>
                  <a:pt x="1484" y="1208"/>
                </a:lnTo>
                <a:lnTo>
                  <a:pt x="1480" y="1188"/>
                </a:lnTo>
                <a:lnTo>
                  <a:pt x="1472" y="1173"/>
                </a:lnTo>
                <a:lnTo>
                  <a:pt x="1393" y="1092"/>
                </a:lnTo>
                <a:lnTo>
                  <a:pt x="1503" y="1061"/>
                </a:lnTo>
                <a:lnTo>
                  <a:pt x="1523" y="1050"/>
                </a:lnTo>
                <a:lnTo>
                  <a:pt x="1531" y="1031"/>
                </a:lnTo>
                <a:lnTo>
                  <a:pt x="1531" y="1008"/>
                </a:lnTo>
                <a:lnTo>
                  <a:pt x="1515" y="988"/>
                </a:lnTo>
                <a:lnTo>
                  <a:pt x="1318" y="842"/>
                </a:lnTo>
                <a:lnTo>
                  <a:pt x="1322" y="831"/>
                </a:lnTo>
                <a:lnTo>
                  <a:pt x="1326" y="815"/>
                </a:lnTo>
                <a:lnTo>
                  <a:pt x="1334" y="792"/>
                </a:lnTo>
                <a:lnTo>
                  <a:pt x="1342" y="765"/>
                </a:lnTo>
                <a:lnTo>
                  <a:pt x="1349" y="731"/>
                </a:lnTo>
                <a:lnTo>
                  <a:pt x="1353" y="696"/>
                </a:lnTo>
                <a:lnTo>
                  <a:pt x="1353" y="658"/>
                </a:lnTo>
                <a:lnTo>
                  <a:pt x="1349" y="619"/>
                </a:lnTo>
                <a:lnTo>
                  <a:pt x="1349" y="611"/>
                </a:lnTo>
                <a:lnTo>
                  <a:pt x="1342" y="569"/>
                </a:lnTo>
                <a:lnTo>
                  <a:pt x="1326" y="531"/>
                </a:lnTo>
                <a:lnTo>
                  <a:pt x="1357" y="515"/>
                </a:lnTo>
                <a:lnTo>
                  <a:pt x="1385" y="508"/>
                </a:lnTo>
                <a:lnTo>
                  <a:pt x="1440" y="500"/>
                </a:lnTo>
                <a:lnTo>
                  <a:pt x="1492" y="508"/>
                </a:lnTo>
                <a:lnTo>
                  <a:pt x="1543" y="527"/>
                </a:lnTo>
                <a:lnTo>
                  <a:pt x="1598" y="554"/>
                </a:lnTo>
                <a:lnTo>
                  <a:pt x="1657" y="592"/>
                </a:lnTo>
                <a:lnTo>
                  <a:pt x="1645" y="627"/>
                </a:lnTo>
                <a:lnTo>
                  <a:pt x="1645" y="658"/>
                </a:lnTo>
                <a:lnTo>
                  <a:pt x="1645" y="692"/>
                </a:lnTo>
                <a:lnTo>
                  <a:pt x="1657" y="723"/>
                </a:lnTo>
                <a:lnTo>
                  <a:pt x="1673" y="750"/>
                </a:lnTo>
                <a:lnTo>
                  <a:pt x="1693" y="773"/>
                </a:lnTo>
                <a:lnTo>
                  <a:pt x="1716" y="796"/>
                </a:lnTo>
                <a:lnTo>
                  <a:pt x="1744" y="811"/>
                </a:lnTo>
                <a:lnTo>
                  <a:pt x="1776" y="819"/>
                </a:lnTo>
                <a:lnTo>
                  <a:pt x="1811" y="823"/>
                </a:lnTo>
                <a:lnTo>
                  <a:pt x="1847" y="819"/>
                </a:lnTo>
                <a:lnTo>
                  <a:pt x="1874" y="811"/>
                </a:lnTo>
                <a:lnTo>
                  <a:pt x="1906" y="796"/>
                </a:lnTo>
                <a:lnTo>
                  <a:pt x="1929" y="773"/>
                </a:lnTo>
                <a:lnTo>
                  <a:pt x="1949" y="750"/>
                </a:lnTo>
                <a:lnTo>
                  <a:pt x="1965" y="723"/>
                </a:lnTo>
                <a:lnTo>
                  <a:pt x="1977" y="692"/>
                </a:lnTo>
                <a:lnTo>
                  <a:pt x="1977" y="658"/>
                </a:lnTo>
                <a:lnTo>
                  <a:pt x="1977" y="627"/>
                </a:lnTo>
                <a:lnTo>
                  <a:pt x="1965" y="596"/>
                </a:lnTo>
                <a:lnTo>
                  <a:pt x="1949" y="569"/>
                </a:lnTo>
                <a:lnTo>
                  <a:pt x="1929" y="542"/>
                </a:lnTo>
                <a:lnTo>
                  <a:pt x="1906" y="523"/>
                </a:lnTo>
                <a:lnTo>
                  <a:pt x="1874" y="508"/>
                </a:lnTo>
                <a:lnTo>
                  <a:pt x="1847" y="500"/>
                </a:lnTo>
                <a:lnTo>
                  <a:pt x="1811" y="496"/>
                </a:lnTo>
                <a:lnTo>
                  <a:pt x="1811" y="496"/>
                </a:lnTo>
                <a:close/>
                <a:moveTo>
                  <a:pt x="1239" y="811"/>
                </a:moveTo>
                <a:lnTo>
                  <a:pt x="1235" y="815"/>
                </a:lnTo>
                <a:lnTo>
                  <a:pt x="296" y="815"/>
                </a:lnTo>
                <a:lnTo>
                  <a:pt x="292" y="811"/>
                </a:lnTo>
                <a:lnTo>
                  <a:pt x="292" y="808"/>
                </a:lnTo>
                <a:lnTo>
                  <a:pt x="288" y="800"/>
                </a:lnTo>
                <a:lnTo>
                  <a:pt x="284" y="788"/>
                </a:lnTo>
                <a:lnTo>
                  <a:pt x="284" y="769"/>
                </a:lnTo>
                <a:lnTo>
                  <a:pt x="280" y="750"/>
                </a:lnTo>
                <a:lnTo>
                  <a:pt x="276" y="723"/>
                </a:lnTo>
                <a:lnTo>
                  <a:pt x="276" y="696"/>
                </a:lnTo>
                <a:lnTo>
                  <a:pt x="276" y="661"/>
                </a:lnTo>
                <a:lnTo>
                  <a:pt x="1271" y="661"/>
                </a:lnTo>
                <a:lnTo>
                  <a:pt x="1267" y="719"/>
                </a:lnTo>
                <a:lnTo>
                  <a:pt x="1255" y="765"/>
                </a:lnTo>
                <a:lnTo>
                  <a:pt x="1251" y="781"/>
                </a:lnTo>
                <a:lnTo>
                  <a:pt x="1247" y="796"/>
                </a:lnTo>
                <a:lnTo>
                  <a:pt x="1243" y="804"/>
                </a:lnTo>
                <a:lnTo>
                  <a:pt x="1239" y="811"/>
                </a:lnTo>
                <a:lnTo>
                  <a:pt x="1239" y="811"/>
                </a:lnTo>
                <a:close/>
                <a:moveTo>
                  <a:pt x="1211" y="896"/>
                </a:moveTo>
                <a:lnTo>
                  <a:pt x="1196" y="958"/>
                </a:lnTo>
                <a:lnTo>
                  <a:pt x="1176" y="1011"/>
                </a:lnTo>
                <a:lnTo>
                  <a:pt x="1144" y="1061"/>
                </a:lnTo>
                <a:lnTo>
                  <a:pt x="1113" y="1108"/>
                </a:lnTo>
                <a:lnTo>
                  <a:pt x="1069" y="1150"/>
                </a:lnTo>
                <a:lnTo>
                  <a:pt x="1022" y="1185"/>
                </a:lnTo>
                <a:lnTo>
                  <a:pt x="971" y="1204"/>
                </a:lnTo>
                <a:lnTo>
                  <a:pt x="923" y="1208"/>
                </a:lnTo>
                <a:lnTo>
                  <a:pt x="892" y="1204"/>
                </a:lnTo>
                <a:lnTo>
                  <a:pt x="860" y="1196"/>
                </a:lnTo>
                <a:lnTo>
                  <a:pt x="840" y="1185"/>
                </a:lnTo>
                <a:lnTo>
                  <a:pt x="825" y="1169"/>
                </a:lnTo>
                <a:lnTo>
                  <a:pt x="813" y="1150"/>
                </a:lnTo>
                <a:lnTo>
                  <a:pt x="805" y="1138"/>
                </a:lnTo>
                <a:lnTo>
                  <a:pt x="789" y="1119"/>
                </a:lnTo>
                <a:lnTo>
                  <a:pt x="765" y="1111"/>
                </a:lnTo>
                <a:lnTo>
                  <a:pt x="742" y="1119"/>
                </a:lnTo>
                <a:lnTo>
                  <a:pt x="726" y="1138"/>
                </a:lnTo>
                <a:lnTo>
                  <a:pt x="722" y="1150"/>
                </a:lnTo>
                <a:lnTo>
                  <a:pt x="706" y="1165"/>
                </a:lnTo>
                <a:lnTo>
                  <a:pt x="691" y="1185"/>
                </a:lnTo>
                <a:lnTo>
                  <a:pt x="671" y="1196"/>
                </a:lnTo>
                <a:lnTo>
                  <a:pt x="639" y="1204"/>
                </a:lnTo>
                <a:lnTo>
                  <a:pt x="608" y="1208"/>
                </a:lnTo>
                <a:lnTo>
                  <a:pt x="560" y="1204"/>
                </a:lnTo>
                <a:lnTo>
                  <a:pt x="513" y="1185"/>
                </a:lnTo>
                <a:lnTo>
                  <a:pt x="470" y="1158"/>
                </a:lnTo>
                <a:lnTo>
                  <a:pt x="430" y="1119"/>
                </a:lnTo>
                <a:lnTo>
                  <a:pt x="391" y="1073"/>
                </a:lnTo>
                <a:lnTo>
                  <a:pt x="359" y="1019"/>
                </a:lnTo>
                <a:lnTo>
                  <a:pt x="335" y="961"/>
                </a:lnTo>
                <a:lnTo>
                  <a:pt x="316" y="896"/>
                </a:lnTo>
                <a:lnTo>
                  <a:pt x="1211" y="896"/>
                </a:lnTo>
                <a:close/>
                <a:moveTo>
                  <a:pt x="1397" y="1004"/>
                </a:moveTo>
                <a:lnTo>
                  <a:pt x="1306" y="1031"/>
                </a:lnTo>
                <a:lnTo>
                  <a:pt x="1286" y="1042"/>
                </a:lnTo>
                <a:lnTo>
                  <a:pt x="1274" y="1061"/>
                </a:lnTo>
                <a:lnTo>
                  <a:pt x="1274" y="1081"/>
                </a:lnTo>
                <a:lnTo>
                  <a:pt x="1286" y="1100"/>
                </a:lnTo>
                <a:lnTo>
                  <a:pt x="1377" y="1192"/>
                </a:lnTo>
                <a:lnTo>
                  <a:pt x="1251" y="1273"/>
                </a:lnTo>
                <a:lnTo>
                  <a:pt x="1239" y="1285"/>
                </a:lnTo>
                <a:lnTo>
                  <a:pt x="1231" y="1300"/>
                </a:lnTo>
                <a:lnTo>
                  <a:pt x="1219" y="1346"/>
                </a:lnTo>
                <a:lnTo>
                  <a:pt x="1200" y="1392"/>
                </a:lnTo>
                <a:lnTo>
                  <a:pt x="1176" y="1435"/>
                </a:lnTo>
                <a:lnTo>
                  <a:pt x="1144" y="1477"/>
                </a:lnTo>
                <a:lnTo>
                  <a:pt x="1113" y="1519"/>
                </a:lnTo>
                <a:lnTo>
                  <a:pt x="1073" y="1558"/>
                </a:lnTo>
                <a:lnTo>
                  <a:pt x="1030" y="1596"/>
                </a:lnTo>
                <a:lnTo>
                  <a:pt x="982" y="1631"/>
                </a:lnTo>
                <a:lnTo>
                  <a:pt x="911" y="1677"/>
                </a:lnTo>
                <a:lnTo>
                  <a:pt x="848" y="1708"/>
                </a:lnTo>
                <a:lnTo>
                  <a:pt x="821" y="1719"/>
                </a:lnTo>
                <a:lnTo>
                  <a:pt x="797" y="1731"/>
                </a:lnTo>
                <a:lnTo>
                  <a:pt x="777" y="1739"/>
                </a:lnTo>
                <a:lnTo>
                  <a:pt x="765" y="1742"/>
                </a:lnTo>
                <a:lnTo>
                  <a:pt x="754" y="1739"/>
                </a:lnTo>
                <a:lnTo>
                  <a:pt x="734" y="1731"/>
                </a:lnTo>
                <a:lnTo>
                  <a:pt x="710" y="1719"/>
                </a:lnTo>
                <a:lnTo>
                  <a:pt x="683" y="1708"/>
                </a:lnTo>
                <a:lnTo>
                  <a:pt x="619" y="1677"/>
                </a:lnTo>
                <a:lnTo>
                  <a:pt x="552" y="1631"/>
                </a:lnTo>
                <a:lnTo>
                  <a:pt x="501" y="1596"/>
                </a:lnTo>
                <a:lnTo>
                  <a:pt x="458" y="1558"/>
                </a:lnTo>
                <a:lnTo>
                  <a:pt x="418" y="1519"/>
                </a:lnTo>
                <a:lnTo>
                  <a:pt x="387" y="1477"/>
                </a:lnTo>
                <a:lnTo>
                  <a:pt x="355" y="1435"/>
                </a:lnTo>
                <a:lnTo>
                  <a:pt x="331" y="1392"/>
                </a:lnTo>
                <a:lnTo>
                  <a:pt x="316" y="1346"/>
                </a:lnTo>
                <a:lnTo>
                  <a:pt x="300" y="1300"/>
                </a:lnTo>
                <a:lnTo>
                  <a:pt x="296" y="1285"/>
                </a:lnTo>
                <a:lnTo>
                  <a:pt x="284" y="1273"/>
                </a:lnTo>
                <a:lnTo>
                  <a:pt x="154" y="1192"/>
                </a:lnTo>
                <a:lnTo>
                  <a:pt x="245" y="1100"/>
                </a:lnTo>
                <a:lnTo>
                  <a:pt x="256" y="1081"/>
                </a:lnTo>
                <a:lnTo>
                  <a:pt x="256" y="1061"/>
                </a:lnTo>
                <a:lnTo>
                  <a:pt x="245" y="1042"/>
                </a:lnTo>
                <a:lnTo>
                  <a:pt x="229" y="1031"/>
                </a:lnTo>
                <a:lnTo>
                  <a:pt x="134" y="1004"/>
                </a:lnTo>
                <a:lnTo>
                  <a:pt x="237" y="927"/>
                </a:lnTo>
                <a:lnTo>
                  <a:pt x="260" y="1004"/>
                </a:lnTo>
                <a:lnTo>
                  <a:pt x="292" y="1073"/>
                </a:lnTo>
                <a:lnTo>
                  <a:pt x="335" y="1135"/>
                </a:lnTo>
                <a:lnTo>
                  <a:pt x="379" y="1188"/>
                </a:lnTo>
                <a:lnTo>
                  <a:pt x="430" y="1231"/>
                </a:lnTo>
                <a:lnTo>
                  <a:pt x="489" y="1262"/>
                </a:lnTo>
                <a:lnTo>
                  <a:pt x="548" y="1285"/>
                </a:lnTo>
                <a:lnTo>
                  <a:pt x="608" y="1292"/>
                </a:lnTo>
                <a:lnTo>
                  <a:pt x="655" y="1285"/>
                </a:lnTo>
                <a:lnTo>
                  <a:pt x="702" y="1273"/>
                </a:lnTo>
                <a:lnTo>
                  <a:pt x="706" y="1273"/>
                </a:lnTo>
                <a:lnTo>
                  <a:pt x="738" y="1254"/>
                </a:lnTo>
                <a:lnTo>
                  <a:pt x="765" y="1227"/>
                </a:lnTo>
                <a:lnTo>
                  <a:pt x="793" y="1254"/>
                </a:lnTo>
                <a:lnTo>
                  <a:pt x="829" y="1273"/>
                </a:lnTo>
                <a:lnTo>
                  <a:pt x="829" y="1273"/>
                </a:lnTo>
                <a:lnTo>
                  <a:pt x="876" y="1285"/>
                </a:lnTo>
                <a:lnTo>
                  <a:pt x="923" y="1292"/>
                </a:lnTo>
                <a:lnTo>
                  <a:pt x="959" y="1288"/>
                </a:lnTo>
                <a:lnTo>
                  <a:pt x="990" y="1281"/>
                </a:lnTo>
                <a:lnTo>
                  <a:pt x="1026" y="1273"/>
                </a:lnTo>
                <a:lnTo>
                  <a:pt x="1057" y="1258"/>
                </a:lnTo>
                <a:lnTo>
                  <a:pt x="1089" y="1238"/>
                </a:lnTo>
                <a:lnTo>
                  <a:pt x="1117" y="1215"/>
                </a:lnTo>
                <a:lnTo>
                  <a:pt x="1176" y="1161"/>
                </a:lnTo>
                <a:lnTo>
                  <a:pt x="1215" y="1111"/>
                </a:lnTo>
                <a:lnTo>
                  <a:pt x="1247" y="1054"/>
                </a:lnTo>
                <a:lnTo>
                  <a:pt x="1274" y="992"/>
                </a:lnTo>
                <a:lnTo>
                  <a:pt x="1294" y="927"/>
                </a:lnTo>
                <a:lnTo>
                  <a:pt x="1397" y="1004"/>
                </a:lnTo>
                <a:close/>
                <a:moveTo>
                  <a:pt x="1440" y="419"/>
                </a:moveTo>
                <a:lnTo>
                  <a:pt x="1397" y="423"/>
                </a:lnTo>
                <a:lnTo>
                  <a:pt x="1349" y="431"/>
                </a:lnTo>
                <a:lnTo>
                  <a:pt x="1298" y="450"/>
                </a:lnTo>
                <a:lnTo>
                  <a:pt x="1247" y="477"/>
                </a:lnTo>
                <a:lnTo>
                  <a:pt x="1235" y="484"/>
                </a:lnTo>
                <a:lnTo>
                  <a:pt x="1227" y="500"/>
                </a:lnTo>
                <a:lnTo>
                  <a:pt x="1223" y="515"/>
                </a:lnTo>
                <a:lnTo>
                  <a:pt x="1231" y="531"/>
                </a:lnTo>
                <a:lnTo>
                  <a:pt x="1239" y="546"/>
                </a:lnTo>
                <a:lnTo>
                  <a:pt x="1255" y="581"/>
                </a:lnTo>
                <a:lnTo>
                  <a:pt x="288" y="581"/>
                </a:lnTo>
                <a:lnTo>
                  <a:pt x="296" y="538"/>
                </a:lnTo>
                <a:lnTo>
                  <a:pt x="304" y="515"/>
                </a:lnTo>
                <a:lnTo>
                  <a:pt x="316" y="488"/>
                </a:lnTo>
                <a:lnTo>
                  <a:pt x="327" y="458"/>
                </a:lnTo>
                <a:lnTo>
                  <a:pt x="347" y="423"/>
                </a:lnTo>
                <a:lnTo>
                  <a:pt x="399" y="346"/>
                </a:lnTo>
                <a:lnTo>
                  <a:pt x="462" y="269"/>
                </a:lnTo>
                <a:lnTo>
                  <a:pt x="493" y="238"/>
                </a:lnTo>
                <a:lnTo>
                  <a:pt x="533" y="204"/>
                </a:lnTo>
                <a:lnTo>
                  <a:pt x="576" y="173"/>
                </a:lnTo>
                <a:lnTo>
                  <a:pt x="627" y="142"/>
                </a:lnTo>
                <a:lnTo>
                  <a:pt x="679" y="119"/>
                </a:lnTo>
                <a:lnTo>
                  <a:pt x="738" y="100"/>
                </a:lnTo>
                <a:lnTo>
                  <a:pt x="805" y="84"/>
                </a:lnTo>
                <a:lnTo>
                  <a:pt x="872" y="81"/>
                </a:lnTo>
                <a:lnTo>
                  <a:pt x="955" y="88"/>
                </a:lnTo>
                <a:lnTo>
                  <a:pt x="1038" y="104"/>
                </a:lnTo>
                <a:lnTo>
                  <a:pt x="1125" y="134"/>
                </a:lnTo>
                <a:lnTo>
                  <a:pt x="1211" y="173"/>
                </a:lnTo>
                <a:lnTo>
                  <a:pt x="1302" y="227"/>
                </a:lnTo>
                <a:lnTo>
                  <a:pt x="1397" y="292"/>
                </a:lnTo>
                <a:lnTo>
                  <a:pt x="1488" y="365"/>
                </a:lnTo>
                <a:lnTo>
                  <a:pt x="1582" y="454"/>
                </a:lnTo>
                <a:lnTo>
                  <a:pt x="1547" y="438"/>
                </a:lnTo>
                <a:lnTo>
                  <a:pt x="1515" y="427"/>
                </a:lnTo>
                <a:lnTo>
                  <a:pt x="1480" y="419"/>
                </a:lnTo>
                <a:lnTo>
                  <a:pt x="1440" y="419"/>
                </a:lnTo>
                <a:lnTo>
                  <a:pt x="1440" y="419"/>
                </a:lnTo>
                <a:close/>
                <a:moveTo>
                  <a:pt x="1811" y="742"/>
                </a:moveTo>
                <a:lnTo>
                  <a:pt x="1780" y="734"/>
                </a:lnTo>
                <a:lnTo>
                  <a:pt x="1752" y="715"/>
                </a:lnTo>
                <a:lnTo>
                  <a:pt x="1736" y="692"/>
                </a:lnTo>
                <a:lnTo>
                  <a:pt x="1728" y="658"/>
                </a:lnTo>
                <a:lnTo>
                  <a:pt x="1736" y="627"/>
                </a:lnTo>
                <a:lnTo>
                  <a:pt x="1752" y="600"/>
                </a:lnTo>
                <a:lnTo>
                  <a:pt x="1780" y="584"/>
                </a:lnTo>
                <a:lnTo>
                  <a:pt x="1811" y="577"/>
                </a:lnTo>
                <a:lnTo>
                  <a:pt x="1843" y="584"/>
                </a:lnTo>
                <a:lnTo>
                  <a:pt x="1870" y="600"/>
                </a:lnTo>
                <a:lnTo>
                  <a:pt x="1886" y="627"/>
                </a:lnTo>
                <a:lnTo>
                  <a:pt x="1894" y="658"/>
                </a:lnTo>
                <a:lnTo>
                  <a:pt x="1886" y="692"/>
                </a:lnTo>
                <a:lnTo>
                  <a:pt x="1870" y="715"/>
                </a:lnTo>
                <a:lnTo>
                  <a:pt x="1843" y="734"/>
                </a:lnTo>
                <a:lnTo>
                  <a:pt x="1811" y="742"/>
                </a:lnTo>
                <a:lnTo>
                  <a:pt x="1811" y="74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20" name="9Slide.vn 12"/>
          <p:cNvGrpSpPr/>
          <p:nvPr/>
        </p:nvGrpSpPr>
        <p:grpSpPr>
          <a:xfrm>
            <a:off x="6534352" y="1524754"/>
            <a:ext cx="548857" cy="938448"/>
            <a:chOff x="1468438" y="3700463"/>
            <a:chExt cx="1728787" cy="2955925"/>
          </a:xfrm>
          <a:solidFill>
            <a:schemeClr val="bg1"/>
          </a:solidFill>
        </p:grpSpPr>
        <p:sp>
          <p:nvSpPr>
            <p:cNvPr id="21" name="9Slide.vn 13"/>
            <p:cNvSpPr>
              <a:spLocks noEditPoints="1"/>
            </p:cNvSpPr>
            <p:nvPr/>
          </p:nvSpPr>
          <p:spPr bwMode="auto">
            <a:xfrm>
              <a:off x="1468438" y="4110038"/>
              <a:ext cx="1728787" cy="2546350"/>
            </a:xfrm>
            <a:custGeom>
              <a:avLst/>
              <a:gdLst>
                <a:gd name="T0" fmla="*/ 809 w 1089"/>
                <a:gd name="T1" fmla="*/ 819 h 1604"/>
                <a:gd name="T2" fmla="*/ 990 w 1089"/>
                <a:gd name="T3" fmla="*/ 815 h 1604"/>
                <a:gd name="T4" fmla="*/ 1010 w 1089"/>
                <a:gd name="T5" fmla="*/ 777 h 1604"/>
                <a:gd name="T6" fmla="*/ 781 w 1089"/>
                <a:gd name="T7" fmla="*/ 461 h 1604"/>
                <a:gd name="T8" fmla="*/ 880 w 1089"/>
                <a:gd name="T9" fmla="*/ 454 h 1604"/>
                <a:gd name="T10" fmla="*/ 900 w 1089"/>
                <a:gd name="T11" fmla="*/ 415 h 1604"/>
                <a:gd name="T12" fmla="*/ 576 w 1089"/>
                <a:gd name="T13" fmla="*/ 15 h 1604"/>
                <a:gd name="T14" fmla="*/ 545 w 1089"/>
                <a:gd name="T15" fmla="*/ 0 h 1604"/>
                <a:gd name="T16" fmla="*/ 509 w 1089"/>
                <a:gd name="T17" fmla="*/ 15 h 1604"/>
                <a:gd name="T18" fmla="*/ 185 w 1089"/>
                <a:gd name="T19" fmla="*/ 415 h 1604"/>
                <a:gd name="T20" fmla="*/ 205 w 1089"/>
                <a:gd name="T21" fmla="*/ 454 h 1604"/>
                <a:gd name="T22" fmla="*/ 304 w 1089"/>
                <a:gd name="T23" fmla="*/ 461 h 1604"/>
                <a:gd name="T24" fmla="*/ 79 w 1089"/>
                <a:gd name="T25" fmla="*/ 777 h 1604"/>
                <a:gd name="T26" fmla="*/ 99 w 1089"/>
                <a:gd name="T27" fmla="*/ 815 h 1604"/>
                <a:gd name="T28" fmla="*/ 276 w 1089"/>
                <a:gd name="T29" fmla="*/ 819 h 1604"/>
                <a:gd name="T30" fmla="*/ 0 w 1089"/>
                <a:gd name="T31" fmla="*/ 1192 h 1604"/>
                <a:gd name="T32" fmla="*/ 20 w 1089"/>
                <a:gd name="T33" fmla="*/ 1231 h 1604"/>
                <a:gd name="T34" fmla="*/ 501 w 1089"/>
                <a:gd name="T35" fmla="*/ 1239 h 1604"/>
                <a:gd name="T36" fmla="*/ 505 w 1089"/>
                <a:gd name="T37" fmla="*/ 1577 h 1604"/>
                <a:gd name="T38" fmla="*/ 529 w 1089"/>
                <a:gd name="T39" fmla="*/ 1600 h 1604"/>
                <a:gd name="T40" fmla="*/ 560 w 1089"/>
                <a:gd name="T41" fmla="*/ 1600 h 1604"/>
                <a:gd name="T42" fmla="*/ 584 w 1089"/>
                <a:gd name="T43" fmla="*/ 1577 h 1604"/>
                <a:gd name="T44" fmla="*/ 584 w 1089"/>
                <a:gd name="T45" fmla="*/ 1239 h 1604"/>
                <a:gd name="T46" fmla="*/ 1069 w 1089"/>
                <a:gd name="T47" fmla="*/ 1231 h 1604"/>
                <a:gd name="T48" fmla="*/ 1089 w 1089"/>
                <a:gd name="T49" fmla="*/ 1192 h 1604"/>
                <a:gd name="T50" fmla="*/ 1081 w 1089"/>
                <a:gd name="T51" fmla="*/ 1173 h 1604"/>
                <a:gd name="T52" fmla="*/ 769 w 1089"/>
                <a:gd name="T53" fmla="*/ 381 h 1604"/>
                <a:gd name="T54" fmla="*/ 545 w 1089"/>
                <a:gd name="T55" fmla="*/ 108 h 1604"/>
                <a:gd name="T56" fmla="*/ 675 w 1089"/>
                <a:gd name="T57" fmla="*/ 461 h 1604"/>
                <a:gd name="T58" fmla="*/ 201 w 1089"/>
                <a:gd name="T59" fmla="*/ 738 h 1604"/>
                <a:gd name="T60" fmla="*/ 122 w 1089"/>
                <a:gd name="T61" fmla="*/ 1158 h 1604"/>
                <a:gd name="T62" fmla="*/ 706 w 1089"/>
                <a:gd name="T63" fmla="*/ 819 h 1604"/>
                <a:gd name="T64" fmla="*/ 122 w 1089"/>
                <a:gd name="T65" fmla="*/ 1158 h 16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89" h="1604">
                  <a:moveTo>
                    <a:pt x="1081" y="1173"/>
                  </a:moveTo>
                  <a:lnTo>
                    <a:pt x="809" y="819"/>
                  </a:lnTo>
                  <a:lnTo>
                    <a:pt x="967" y="819"/>
                  </a:lnTo>
                  <a:lnTo>
                    <a:pt x="990" y="815"/>
                  </a:lnTo>
                  <a:lnTo>
                    <a:pt x="1006" y="796"/>
                  </a:lnTo>
                  <a:lnTo>
                    <a:pt x="1010" y="777"/>
                  </a:lnTo>
                  <a:lnTo>
                    <a:pt x="1002" y="754"/>
                  </a:lnTo>
                  <a:lnTo>
                    <a:pt x="781" y="461"/>
                  </a:lnTo>
                  <a:lnTo>
                    <a:pt x="860" y="461"/>
                  </a:lnTo>
                  <a:lnTo>
                    <a:pt x="880" y="454"/>
                  </a:lnTo>
                  <a:lnTo>
                    <a:pt x="896" y="438"/>
                  </a:lnTo>
                  <a:lnTo>
                    <a:pt x="900" y="415"/>
                  </a:lnTo>
                  <a:lnTo>
                    <a:pt x="892" y="392"/>
                  </a:lnTo>
                  <a:lnTo>
                    <a:pt x="576" y="15"/>
                  </a:lnTo>
                  <a:lnTo>
                    <a:pt x="560" y="4"/>
                  </a:lnTo>
                  <a:lnTo>
                    <a:pt x="545" y="0"/>
                  </a:lnTo>
                  <a:lnTo>
                    <a:pt x="525" y="4"/>
                  </a:lnTo>
                  <a:lnTo>
                    <a:pt x="509" y="15"/>
                  </a:lnTo>
                  <a:lnTo>
                    <a:pt x="193" y="392"/>
                  </a:lnTo>
                  <a:lnTo>
                    <a:pt x="185" y="415"/>
                  </a:lnTo>
                  <a:lnTo>
                    <a:pt x="189" y="438"/>
                  </a:lnTo>
                  <a:lnTo>
                    <a:pt x="205" y="454"/>
                  </a:lnTo>
                  <a:lnTo>
                    <a:pt x="229" y="461"/>
                  </a:lnTo>
                  <a:lnTo>
                    <a:pt x="304" y="461"/>
                  </a:lnTo>
                  <a:lnTo>
                    <a:pt x="87" y="754"/>
                  </a:lnTo>
                  <a:lnTo>
                    <a:pt x="79" y="777"/>
                  </a:lnTo>
                  <a:lnTo>
                    <a:pt x="83" y="796"/>
                  </a:lnTo>
                  <a:lnTo>
                    <a:pt x="99" y="815"/>
                  </a:lnTo>
                  <a:lnTo>
                    <a:pt x="118" y="819"/>
                  </a:lnTo>
                  <a:lnTo>
                    <a:pt x="276" y="819"/>
                  </a:lnTo>
                  <a:lnTo>
                    <a:pt x="8" y="1173"/>
                  </a:lnTo>
                  <a:lnTo>
                    <a:pt x="0" y="1192"/>
                  </a:lnTo>
                  <a:lnTo>
                    <a:pt x="4" y="1215"/>
                  </a:lnTo>
                  <a:lnTo>
                    <a:pt x="20" y="1231"/>
                  </a:lnTo>
                  <a:lnTo>
                    <a:pt x="39" y="1239"/>
                  </a:lnTo>
                  <a:lnTo>
                    <a:pt x="501" y="1239"/>
                  </a:lnTo>
                  <a:lnTo>
                    <a:pt x="501" y="1562"/>
                  </a:lnTo>
                  <a:lnTo>
                    <a:pt x="505" y="1577"/>
                  </a:lnTo>
                  <a:lnTo>
                    <a:pt x="513" y="1589"/>
                  </a:lnTo>
                  <a:lnTo>
                    <a:pt x="529" y="1600"/>
                  </a:lnTo>
                  <a:lnTo>
                    <a:pt x="545" y="1604"/>
                  </a:lnTo>
                  <a:lnTo>
                    <a:pt x="560" y="1600"/>
                  </a:lnTo>
                  <a:lnTo>
                    <a:pt x="572" y="1589"/>
                  </a:lnTo>
                  <a:lnTo>
                    <a:pt x="584" y="1577"/>
                  </a:lnTo>
                  <a:lnTo>
                    <a:pt x="584" y="1562"/>
                  </a:lnTo>
                  <a:lnTo>
                    <a:pt x="584" y="1239"/>
                  </a:lnTo>
                  <a:lnTo>
                    <a:pt x="1046" y="1239"/>
                  </a:lnTo>
                  <a:lnTo>
                    <a:pt x="1069" y="1231"/>
                  </a:lnTo>
                  <a:lnTo>
                    <a:pt x="1085" y="1215"/>
                  </a:lnTo>
                  <a:lnTo>
                    <a:pt x="1089" y="1192"/>
                  </a:lnTo>
                  <a:lnTo>
                    <a:pt x="1081" y="1173"/>
                  </a:lnTo>
                  <a:lnTo>
                    <a:pt x="1081" y="1173"/>
                  </a:lnTo>
                  <a:close/>
                  <a:moveTo>
                    <a:pt x="545" y="108"/>
                  </a:moveTo>
                  <a:lnTo>
                    <a:pt x="769" y="381"/>
                  </a:lnTo>
                  <a:lnTo>
                    <a:pt x="316" y="381"/>
                  </a:lnTo>
                  <a:lnTo>
                    <a:pt x="545" y="108"/>
                  </a:lnTo>
                  <a:close/>
                  <a:moveTo>
                    <a:pt x="410" y="461"/>
                  </a:moveTo>
                  <a:lnTo>
                    <a:pt x="675" y="461"/>
                  </a:lnTo>
                  <a:lnTo>
                    <a:pt x="884" y="738"/>
                  </a:lnTo>
                  <a:lnTo>
                    <a:pt x="201" y="738"/>
                  </a:lnTo>
                  <a:lnTo>
                    <a:pt x="410" y="461"/>
                  </a:lnTo>
                  <a:close/>
                  <a:moveTo>
                    <a:pt x="122" y="1158"/>
                  </a:moveTo>
                  <a:lnTo>
                    <a:pt x="379" y="819"/>
                  </a:lnTo>
                  <a:lnTo>
                    <a:pt x="706" y="819"/>
                  </a:lnTo>
                  <a:lnTo>
                    <a:pt x="963" y="1158"/>
                  </a:lnTo>
                  <a:lnTo>
                    <a:pt x="122" y="1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 name="9Slide.vn 14"/>
            <p:cNvSpPr>
              <a:spLocks noEditPoints="1"/>
            </p:cNvSpPr>
            <p:nvPr/>
          </p:nvSpPr>
          <p:spPr bwMode="auto">
            <a:xfrm>
              <a:off x="2112963" y="3700463"/>
              <a:ext cx="433387" cy="403225"/>
            </a:xfrm>
            <a:custGeom>
              <a:avLst/>
              <a:gdLst>
                <a:gd name="T0" fmla="*/ 60 w 273"/>
                <a:gd name="T1" fmla="*/ 166 h 254"/>
                <a:gd name="T2" fmla="*/ 48 w 273"/>
                <a:gd name="T3" fmla="*/ 235 h 254"/>
                <a:gd name="T4" fmla="*/ 48 w 273"/>
                <a:gd name="T5" fmla="*/ 246 h 254"/>
                <a:gd name="T6" fmla="*/ 52 w 273"/>
                <a:gd name="T7" fmla="*/ 254 h 254"/>
                <a:gd name="T8" fmla="*/ 64 w 273"/>
                <a:gd name="T9" fmla="*/ 254 h 254"/>
                <a:gd name="T10" fmla="*/ 71 w 273"/>
                <a:gd name="T11" fmla="*/ 254 h 254"/>
                <a:gd name="T12" fmla="*/ 139 w 273"/>
                <a:gd name="T13" fmla="*/ 219 h 254"/>
                <a:gd name="T14" fmla="*/ 202 w 273"/>
                <a:gd name="T15" fmla="*/ 254 h 254"/>
                <a:gd name="T16" fmla="*/ 210 w 273"/>
                <a:gd name="T17" fmla="*/ 254 h 254"/>
                <a:gd name="T18" fmla="*/ 210 w 273"/>
                <a:gd name="T19" fmla="*/ 254 h 254"/>
                <a:gd name="T20" fmla="*/ 225 w 273"/>
                <a:gd name="T21" fmla="*/ 250 h 254"/>
                <a:gd name="T22" fmla="*/ 229 w 273"/>
                <a:gd name="T23" fmla="*/ 239 h 254"/>
                <a:gd name="T24" fmla="*/ 229 w 273"/>
                <a:gd name="T25" fmla="*/ 231 h 254"/>
                <a:gd name="T26" fmla="*/ 217 w 273"/>
                <a:gd name="T27" fmla="*/ 166 h 254"/>
                <a:gd name="T28" fmla="*/ 269 w 273"/>
                <a:gd name="T29" fmla="*/ 116 h 254"/>
                <a:gd name="T30" fmla="*/ 273 w 273"/>
                <a:gd name="T31" fmla="*/ 108 h 254"/>
                <a:gd name="T32" fmla="*/ 273 w 273"/>
                <a:gd name="T33" fmla="*/ 96 h 254"/>
                <a:gd name="T34" fmla="*/ 269 w 273"/>
                <a:gd name="T35" fmla="*/ 89 h 254"/>
                <a:gd name="T36" fmla="*/ 257 w 273"/>
                <a:gd name="T37" fmla="*/ 85 h 254"/>
                <a:gd name="T38" fmla="*/ 186 w 273"/>
                <a:gd name="T39" fmla="*/ 73 h 254"/>
                <a:gd name="T40" fmla="*/ 154 w 273"/>
                <a:gd name="T41" fmla="*/ 12 h 254"/>
                <a:gd name="T42" fmla="*/ 146 w 273"/>
                <a:gd name="T43" fmla="*/ 4 h 254"/>
                <a:gd name="T44" fmla="*/ 139 w 273"/>
                <a:gd name="T45" fmla="*/ 0 h 254"/>
                <a:gd name="T46" fmla="*/ 127 w 273"/>
                <a:gd name="T47" fmla="*/ 4 h 254"/>
                <a:gd name="T48" fmla="*/ 119 w 273"/>
                <a:gd name="T49" fmla="*/ 12 h 254"/>
                <a:gd name="T50" fmla="*/ 87 w 273"/>
                <a:gd name="T51" fmla="*/ 73 h 254"/>
                <a:gd name="T52" fmla="*/ 16 w 273"/>
                <a:gd name="T53" fmla="*/ 85 h 254"/>
                <a:gd name="T54" fmla="*/ 8 w 273"/>
                <a:gd name="T55" fmla="*/ 89 h 254"/>
                <a:gd name="T56" fmla="*/ 0 w 273"/>
                <a:gd name="T57" fmla="*/ 96 h 254"/>
                <a:gd name="T58" fmla="*/ 0 w 273"/>
                <a:gd name="T59" fmla="*/ 108 h 254"/>
                <a:gd name="T60" fmla="*/ 4 w 273"/>
                <a:gd name="T61" fmla="*/ 116 h 254"/>
                <a:gd name="T62" fmla="*/ 60 w 273"/>
                <a:gd name="T63" fmla="*/ 166 h 254"/>
                <a:gd name="T64" fmla="*/ 103 w 273"/>
                <a:gd name="T65" fmla="*/ 108 h 254"/>
                <a:gd name="T66" fmla="*/ 111 w 273"/>
                <a:gd name="T67" fmla="*/ 104 h 254"/>
                <a:gd name="T68" fmla="*/ 119 w 273"/>
                <a:gd name="T69" fmla="*/ 100 h 254"/>
                <a:gd name="T70" fmla="*/ 139 w 273"/>
                <a:gd name="T71" fmla="*/ 62 h 254"/>
                <a:gd name="T72" fmla="*/ 158 w 273"/>
                <a:gd name="T73" fmla="*/ 100 h 254"/>
                <a:gd name="T74" fmla="*/ 162 w 273"/>
                <a:gd name="T75" fmla="*/ 104 h 254"/>
                <a:gd name="T76" fmla="*/ 170 w 273"/>
                <a:gd name="T77" fmla="*/ 108 h 254"/>
                <a:gd name="T78" fmla="*/ 213 w 273"/>
                <a:gd name="T79" fmla="*/ 116 h 254"/>
                <a:gd name="T80" fmla="*/ 182 w 273"/>
                <a:gd name="T81" fmla="*/ 146 h 254"/>
                <a:gd name="T82" fmla="*/ 178 w 273"/>
                <a:gd name="T83" fmla="*/ 154 h 254"/>
                <a:gd name="T84" fmla="*/ 178 w 273"/>
                <a:gd name="T85" fmla="*/ 162 h 254"/>
                <a:gd name="T86" fmla="*/ 186 w 273"/>
                <a:gd name="T87" fmla="*/ 204 h 254"/>
                <a:gd name="T88" fmla="*/ 146 w 273"/>
                <a:gd name="T89" fmla="*/ 185 h 254"/>
                <a:gd name="T90" fmla="*/ 139 w 273"/>
                <a:gd name="T91" fmla="*/ 181 h 254"/>
                <a:gd name="T92" fmla="*/ 127 w 273"/>
                <a:gd name="T93" fmla="*/ 185 h 254"/>
                <a:gd name="T94" fmla="*/ 91 w 273"/>
                <a:gd name="T95" fmla="*/ 204 h 254"/>
                <a:gd name="T96" fmla="*/ 95 w 273"/>
                <a:gd name="T97" fmla="*/ 162 h 254"/>
                <a:gd name="T98" fmla="*/ 95 w 273"/>
                <a:gd name="T99" fmla="*/ 154 h 254"/>
                <a:gd name="T100" fmla="*/ 91 w 273"/>
                <a:gd name="T101" fmla="*/ 146 h 254"/>
                <a:gd name="T102" fmla="*/ 60 w 273"/>
                <a:gd name="T103" fmla="*/ 116 h 254"/>
                <a:gd name="T104" fmla="*/ 103 w 273"/>
                <a:gd name="T105" fmla="*/ 108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73" h="254">
                  <a:moveTo>
                    <a:pt x="60" y="166"/>
                  </a:moveTo>
                  <a:lnTo>
                    <a:pt x="48" y="235"/>
                  </a:lnTo>
                  <a:lnTo>
                    <a:pt x="48" y="246"/>
                  </a:lnTo>
                  <a:lnTo>
                    <a:pt x="52" y="254"/>
                  </a:lnTo>
                  <a:lnTo>
                    <a:pt x="64" y="254"/>
                  </a:lnTo>
                  <a:lnTo>
                    <a:pt x="71" y="254"/>
                  </a:lnTo>
                  <a:lnTo>
                    <a:pt x="139" y="219"/>
                  </a:lnTo>
                  <a:lnTo>
                    <a:pt x="202" y="254"/>
                  </a:lnTo>
                  <a:lnTo>
                    <a:pt x="210" y="254"/>
                  </a:lnTo>
                  <a:lnTo>
                    <a:pt x="210" y="254"/>
                  </a:lnTo>
                  <a:lnTo>
                    <a:pt x="225" y="250"/>
                  </a:lnTo>
                  <a:lnTo>
                    <a:pt x="229" y="239"/>
                  </a:lnTo>
                  <a:lnTo>
                    <a:pt x="229" y="231"/>
                  </a:lnTo>
                  <a:lnTo>
                    <a:pt x="217" y="166"/>
                  </a:lnTo>
                  <a:lnTo>
                    <a:pt x="269" y="116"/>
                  </a:lnTo>
                  <a:lnTo>
                    <a:pt x="273" y="108"/>
                  </a:lnTo>
                  <a:lnTo>
                    <a:pt x="273" y="96"/>
                  </a:lnTo>
                  <a:lnTo>
                    <a:pt x="269" y="89"/>
                  </a:lnTo>
                  <a:lnTo>
                    <a:pt x="257" y="85"/>
                  </a:lnTo>
                  <a:lnTo>
                    <a:pt x="186" y="73"/>
                  </a:lnTo>
                  <a:lnTo>
                    <a:pt x="154" y="12"/>
                  </a:lnTo>
                  <a:lnTo>
                    <a:pt x="146" y="4"/>
                  </a:lnTo>
                  <a:lnTo>
                    <a:pt x="139" y="0"/>
                  </a:lnTo>
                  <a:lnTo>
                    <a:pt x="127" y="4"/>
                  </a:lnTo>
                  <a:lnTo>
                    <a:pt x="119" y="12"/>
                  </a:lnTo>
                  <a:lnTo>
                    <a:pt x="87" y="73"/>
                  </a:lnTo>
                  <a:lnTo>
                    <a:pt x="16" y="85"/>
                  </a:lnTo>
                  <a:lnTo>
                    <a:pt x="8" y="89"/>
                  </a:lnTo>
                  <a:lnTo>
                    <a:pt x="0" y="96"/>
                  </a:lnTo>
                  <a:lnTo>
                    <a:pt x="0" y="108"/>
                  </a:lnTo>
                  <a:lnTo>
                    <a:pt x="4" y="116"/>
                  </a:lnTo>
                  <a:lnTo>
                    <a:pt x="60" y="166"/>
                  </a:lnTo>
                  <a:close/>
                  <a:moveTo>
                    <a:pt x="103" y="108"/>
                  </a:moveTo>
                  <a:lnTo>
                    <a:pt x="111" y="104"/>
                  </a:lnTo>
                  <a:lnTo>
                    <a:pt x="119" y="100"/>
                  </a:lnTo>
                  <a:lnTo>
                    <a:pt x="139" y="62"/>
                  </a:lnTo>
                  <a:lnTo>
                    <a:pt x="158" y="100"/>
                  </a:lnTo>
                  <a:lnTo>
                    <a:pt x="162" y="104"/>
                  </a:lnTo>
                  <a:lnTo>
                    <a:pt x="170" y="108"/>
                  </a:lnTo>
                  <a:lnTo>
                    <a:pt x="213" y="116"/>
                  </a:lnTo>
                  <a:lnTo>
                    <a:pt x="182" y="146"/>
                  </a:lnTo>
                  <a:lnTo>
                    <a:pt x="178" y="154"/>
                  </a:lnTo>
                  <a:lnTo>
                    <a:pt x="178" y="162"/>
                  </a:lnTo>
                  <a:lnTo>
                    <a:pt x="186" y="204"/>
                  </a:lnTo>
                  <a:lnTo>
                    <a:pt x="146" y="185"/>
                  </a:lnTo>
                  <a:lnTo>
                    <a:pt x="139" y="181"/>
                  </a:lnTo>
                  <a:lnTo>
                    <a:pt x="127" y="185"/>
                  </a:lnTo>
                  <a:lnTo>
                    <a:pt x="91" y="204"/>
                  </a:lnTo>
                  <a:lnTo>
                    <a:pt x="95" y="162"/>
                  </a:lnTo>
                  <a:lnTo>
                    <a:pt x="95" y="154"/>
                  </a:lnTo>
                  <a:lnTo>
                    <a:pt x="91" y="146"/>
                  </a:lnTo>
                  <a:lnTo>
                    <a:pt x="60" y="116"/>
                  </a:lnTo>
                  <a:lnTo>
                    <a:pt x="103" y="10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3" name="9Slide.vn 15"/>
          <p:cNvSpPr>
            <a:spLocks noEditPoints="1"/>
          </p:cNvSpPr>
          <p:nvPr/>
        </p:nvSpPr>
        <p:spPr bwMode="auto">
          <a:xfrm>
            <a:off x="6559883" y="4616541"/>
            <a:ext cx="650670" cy="477383"/>
          </a:xfrm>
          <a:custGeom>
            <a:avLst/>
            <a:gdLst>
              <a:gd name="T0" fmla="*/ 1859 w 1945"/>
              <a:gd name="T1" fmla="*/ 1088 h 1427"/>
              <a:gd name="T2" fmla="*/ 1803 w 1945"/>
              <a:gd name="T3" fmla="*/ 1169 h 1427"/>
              <a:gd name="T4" fmla="*/ 1606 w 1945"/>
              <a:gd name="T5" fmla="*/ 1012 h 1427"/>
              <a:gd name="T6" fmla="*/ 1527 w 1945"/>
              <a:gd name="T7" fmla="*/ 704 h 1427"/>
              <a:gd name="T8" fmla="*/ 1570 w 1945"/>
              <a:gd name="T9" fmla="*/ 635 h 1427"/>
              <a:gd name="T10" fmla="*/ 1665 w 1945"/>
              <a:gd name="T11" fmla="*/ 685 h 1427"/>
              <a:gd name="T12" fmla="*/ 1807 w 1945"/>
              <a:gd name="T13" fmla="*/ 673 h 1427"/>
              <a:gd name="T14" fmla="*/ 1807 w 1945"/>
              <a:gd name="T15" fmla="*/ 315 h 1427"/>
              <a:gd name="T16" fmla="*/ 1669 w 1945"/>
              <a:gd name="T17" fmla="*/ 19 h 1427"/>
              <a:gd name="T18" fmla="*/ 1567 w 1945"/>
              <a:gd name="T19" fmla="*/ 4 h 1427"/>
              <a:gd name="T20" fmla="*/ 1346 w 1945"/>
              <a:gd name="T21" fmla="*/ 92 h 1427"/>
              <a:gd name="T22" fmla="*/ 1243 w 1945"/>
              <a:gd name="T23" fmla="*/ 269 h 1427"/>
              <a:gd name="T24" fmla="*/ 1085 w 1945"/>
              <a:gd name="T25" fmla="*/ 446 h 1427"/>
              <a:gd name="T26" fmla="*/ 852 w 1945"/>
              <a:gd name="T27" fmla="*/ 496 h 1427"/>
              <a:gd name="T28" fmla="*/ 604 w 1945"/>
              <a:gd name="T29" fmla="*/ 477 h 1427"/>
              <a:gd name="T30" fmla="*/ 320 w 1945"/>
              <a:gd name="T31" fmla="*/ 558 h 1427"/>
              <a:gd name="T32" fmla="*/ 174 w 1945"/>
              <a:gd name="T33" fmla="*/ 735 h 1427"/>
              <a:gd name="T34" fmla="*/ 237 w 1945"/>
              <a:gd name="T35" fmla="*/ 761 h 1427"/>
              <a:gd name="T36" fmla="*/ 454 w 1945"/>
              <a:gd name="T37" fmla="*/ 577 h 1427"/>
              <a:gd name="T38" fmla="*/ 264 w 1945"/>
              <a:gd name="T39" fmla="*/ 912 h 1427"/>
              <a:gd name="T40" fmla="*/ 146 w 1945"/>
              <a:gd name="T41" fmla="*/ 1173 h 1427"/>
              <a:gd name="T42" fmla="*/ 75 w 1945"/>
              <a:gd name="T43" fmla="*/ 1062 h 1427"/>
              <a:gd name="T44" fmla="*/ 4 w 1945"/>
              <a:gd name="T45" fmla="*/ 1073 h 1427"/>
              <a:gd name="T46" fmla="*/ 79 w 1945"/>
              <a:gd name="T47" fmla="*/ 1227 h 1427"/>
              <a:gd name="T48" fmla="*/ 375 w 1945"/>
              <a:gd name="T49" fmla="*/ 1358 h 1427"/>
              <a:gd name="T50" fmla="*/ 975 w 1945"/>
              <a:gd name="T51" fmla="*/ 1427 h 1427"/>
              <a:gd name="T52" fmla="*/ 1574 w 1945"/>
              <a:gd name="T53" fmla="*/ 1358 h 1427"/>
              <a:gd name="T54" fmla="*/ 1866 w 1945"/>
              <a:gd name="T55" fmla="*/ 1227 h 1427"/>
              <a:gd name="T56" fmla="*/ 1941 w 1945"/>
              <a:gd name="T57" fmla="*/ 1073 h 1427"/>
              <a:gd name="T58" fmla="*/ 1113 w 1945"/>
              <a:gd name="T59" fmla="*/ 527 h 1427"/>
              <a:gd name="T60" fmla="*/ 1093 w 1945"/>
              <a:gd name="T61" fmla="*/ 650 h 1427"/>
              <a:gd name="T62" fmla="*/ 955 w 1945"/>
              <a:gd name="T63" fmla="*/ 711 h 1427"/>
              <a:gd name="T64" fmla="*/ 821 w 1945"/>
              <a:gd name="T65" fmla="*/ 654 h 1427"/>
              <a:gd name="T66" fmla="*/ 912 w 1945"/>
              <a:gd name="T67" fmla="*/ 573 h 1427"/>
              <a:gd name="T68" fmla="*/ 939 w 1945"/>
              <a:gd name="T69" fmla="*/ 1335 h 1427"/>
              <a:gd name="T70" fmla="*/ 450 w 1945"/>
              <a:gd name="T71" fmla="*/ 1281 h 1427"/>
              <a:gd name="T72" fmla="*/ 750 w 1945"/>
              <a:gd name="T73" fmla="*/ 1054 h 1427"/>
              <a:gd name="T74" fmla="*/ 1089 w 1945"/>
              <a:gd name="T75" fmla="*/ 1050 h 1427"/>
              <a:gd name="T76" fmla="*/ 1389 w 1945"/>
              <a:gd name="T77" fmla="*/ 1235 h 1427"/>
              <a:gd name="T78" fmla="*/ 939 w 1945"/>
              <a:gd name="T79" fmla="*/ 1335 h 1427"/>
              <a:gd name="T80" fmla="*/ 1424 w 1945"/>
              <a:gd name="T81" fmla="*/ 1154 h 1427"/>
              <a:gd name="T82" fmla="*/ 1050 w 1945"/>
              <a:gd name="T83" fmla="*/ 954 h 1427"/>
              <a:gd name="T84" fmla="*/ 631 w 1945"/>
              <a:gd name="T85" fmla="*/ 1019 h 1427"/>
              <a:gd name="T86" fmla="*/ 328 w 1945"/>
              <a:gd name="T87" fmla="*/ 1258 h 1427"/>
              <a:gd name="T88" fmla="*/ 308 w 1945"/>
              <a:gd name="T89" fmla="*/ 1046 h 1427"/>
              <a:gd name="T90" fmla="*/ 442 w 1945"/>
              <a:gd name="T91" fmla="*/ 765 h 1427"/>
              <a:gd name="T92" fmla="*/ 623 w 1945"/>
              <a:gd name="T93" fmla="*/ 561 h 1427"/>
              <a:gd name="T94" fmla="*/ 777 w 1945"/>
              <a:gd name="T95" fmla="*/ 727 h 1427"/>
              <a:gd name="T96" fmla="*/ 1006 w 1945"/>
              <a:gd name="T97" fmla="*/ 788 h 1427"/>
              <a:gd name="T98" fmla="*/ 1184 w 1945"/>
              <a:gd name="T99" fmla="*/ 658 h 1427"/>
              <a:gd name="T100" fmla="*/ 1227 w 1945"/>
              <a:gd name="T101" fmla="*/ 446 h 1427"/>
              <a:gd name="T102" fmla="*/ 1357 w 1945"/>
              <a:gd name="T103" fmla="*/ 215 h 1427"/>
              <a:gd name="T104" fmla="*/ 1551 w 1945"/>
              <a:gd name="T105" fmla="*/ 88 h 1427"/>
              <a:gd name="T106" fmla="*/ 1669 w 1945"/>
              <a:gd name="T107" fmla="*/ 238 h 1427"/>
              <a:gd name="T108" fmla="*/ 1760 w 1945"/>
              <a:gd name="T109" fmla="*/ 496 h 1427"/>
              <a:gd name="T110" fmla="*/ 1665 w 1945"/>
              <a:gd name="T111" fmla="*/ 588 h 1427"/>
              <a:gd name="T112" fmla="*/ 1551 w 1945"/>
              <a:gd name="T113" fmla="*/ 554 h 1427"/>
              <a:gd name="T114" fmla="*/ 1452 w 1945"/>
              <a:gd name="T115" fmla="*/ 665 h 1427"/>
              <a:gd name="T116" fmla="*/ 1499 w 1945"/>
              <a:gd name="T117" fmla="*/ 969 h 1427"/>
              <a:gd name="T118" fmla="*/ 1618 w 1945"/>
              <a:gd name="T119" fmla="*/ 1258 h 1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945" h="1427">
                <a:moveTo>
                  <a:pt x="1902" y="1050"/>
                </a:moveTo>
                <a:lnTo>
                  <a:pt x="1886" y="1050"/>
                </a:lnTo>
                <a:lnTo>
                  <a:pt x="1870" y="1062"/>
                </a:lnTo>
                <a:lnTo>
                  <a:pt x="1862" y="1073"/>
                </a:lnTo>
                <a:lnTo>
                  <a:pt x="1859" y="1088"/>
                </a:lnTo>
                <a:lnTo>
                  <a:pt x="1859" y="1104"/>
                </a:lnTo>
                <a:lnTo>
                  <a:pt x="1851" y="1123"/>
                </a:lnTo>
                <a:lnTo>
                  <a:pt x="1839" y="1138"/>
                </a:lnTo>
                <a:lnTo>
                  <a:pt x="1823" y="1154"/>
                </a:lnTo>
                <a:lnTo>
                  <a:pt x="1803" y="1169"/>
                </a:lnTo>
                <a:lnTo>
                  <a:pt x="1780" y="1185"/>
                </a:lnTo>
                <a:lnTo>
                  <a:pt x="1724" y="1219"/>
                </a:lnTo>
                <a:lnTo>
                  <a:pt x="1681" y="1150"/>
                </a:lnTo>
                <a:lnTo>
                  <a:pt x="1641" y="1081"/>
                </a:lnTo>
                <a:lnTo>
                  <a:pt x="1606" y="1012"/>
                </a:lnTo>
                <a:lnTo>
                  <a:pt x="1578" y="942"/>
                </a:lnTo>
                <a:lnTo>
                  <a:pt x="1559" y="885"/>
                </a:lnTo>
                <a:lnTo>
                  <a:pt x="1539" y="823"/>
                </a:lnTo>
                <a:lnTo>
                  <a:pt x="1527" y="761"/>
                </a:lnTo>
                <a:lnTo>
                  <a:pt x="1527" y="704"/>
                </a:lnTo>
                <a:lnTo>
                  <a:pt x="1531" y="685"/>
                </a:lnTo>
                <a:lnTo>
                  <a:pt x="1539" y="665"/>
                </a:lnTo>
                <a:lnTo>
                  <a:pt x="1551" y="650"/>
                </a:lnTo>
                <a:lnTo>
                  <a:pt x="1559" y="638"/>
                </a:lnTo>
                <a:lnTo>
                  <a:pt x="1570" y="635"/>
                </a:lnTo>
                <a:lnTo>
                  <a:pt x="1582" y="635"/>
                </a:lnTo>
                <a:lnTo>
                  <a:pt x="1598" y="642"/>
                </a:lnTo>
                <a:lnTo>
                  <a:pt x="1614" y="654"/>
                </a:lnTo>
                <a:lnTo>
                  <a:pt x="1634" y="669"/>
                </a:lnTo>
                <a:lnTo>
                  <a:pt x="1665" y="685"/>
                </a:lnTo>
                <a:lnTo>
                  <a:pt x="1701" y="692"/>
                </a:lnTo>
                <a:lnTo>
                  <a:pt x="1736" y="700"/>
                </a:lnTo>
                <a:lnTo>
                  <a:pt x="1776" y="696"/>
                </a:lnTo>
                <a:lnTo>
                  <a:pt x="1795" y="688"/>
                </a:lnTo>
                <a:lnTo>
                  <a:pt x="1807" y="673"/>
                </a:lnTo>
                <a:lnTo>
                  <a:pt x="1831" y="600"/>
                </a:lnTo>
                <a:lnTo>
                  <a:pt x="1843" y="527"/>
                </a:lnTo>
                <a:lnTo>
                  <a:pt x="1843" y="454"/>
                </a:lnTo>
                <a:lnTo>
                  <a:pt x="1831" y="385"/>
                </a:lnTo>
                <a:lnTo>
                  <a:pt x="1807" y="315"/>
                </a:lnTo>
                <a:lnTo>
                  <a:pt x="1780" y="254"/>
                </a:lnTo>
                <a:lnTo>
                  <a:pt x="1744" y="200"/>
                </a:lnTo>
                <a:lnTo>
                  <a:pt x="1701" y="154"/>
                </a:lnTo>
                <a:lnTo>
                  <a:pt x="1677" y="34"/>
                </a:lnTo>
                <a:lnTo>
                  <a:pt x="1669" y="19"/>
                </a:lnTo>
                <a:lnTo>
                  <a:pt x="1661" y="11"/>
                </a:lnTo>
                <a:lnTo>
                  <a:pt x="1649" y="4"/>
                </a:lnTo>
                <a:lnTo>
                  <a:pt x="1634" y="0"/>
                </a:lnTo>
                <a:lnTo>
                  <a:pt x="1634" y="0"/>
                </a:lnTo>
                <a:lnTo>
                  <a:pt x="1567" y="4"/>
                </a:lnTo>
                <a:lnTo>
                  <a:pt x="1488" y="19"/>
                </a:lnTo>
                <a:lnTo>
                  <a:pt x="1452" y="31"/>
                </a:lnTo>
                <a:lnTo>
                  <a:pt x="1413" y="46"/>
                </a:lnTo>
                <a:lnTo>
                  <a:pt x="1377" y="65"/>
                </a:lnTo>
                <a:lnTo>
                  <a:pt x="1346" y="92"/>
                </a:lnTo>
                <a:lnTo>
                  <a:pt x="1310" y="131"/>
                </a:lnTo>
                <a:lnTo>
                  <a:pt x="1282" y="173"/>
                </a:lnTo>
                <a:lnTo>
                  <a:pt x="1263" y="219"/>
                </a:lnTo>
                <a:lnTo>
                  <a:pt x="1243" y="261"/>
                </a:lnTo>
                <a:lnTo>
                  <a:pt x="1243" y="269"/>
                </a:lnTo>
                <a:lnTo>
                  <a:pt x="1219" y="319"/>
                </a:lnTo>
                <a:lnTo>
                  <a:pt x="1188" y="365"/>
                </a:lnTo>
                <a:lnTo>
                  <a:pt x="1144" y="411"/>
                </a:lnTo>
                <a:lnTo>
                  <a:pt x="1117" y="431"/>
                </a:lnTo>
                <a:lnTo>
                  <a:pt x="1085" y="446"/>
                </a:lnTo>
                <a:lnTo>
                  <a:pt x="1050" y="461"/>
                </a:lnTo>
                <a:lnTo>
                  <a:pt x="1010" y="477"/>
                </a:lnTo>
                <a:lnTo>
                  <a:pt x="963" y="485"/>
                </a:lnTo>
                <a:lnTo>
                  <a:pt x="912" y="492"/>
                </a:lnTo>
                <a:lnTo>
                  <a:pt x="852" y="496"/>
                </a:lnTo>
                <a:lnTo>
                  <a:pt x="785" y="496"/>
                </a:lnTo>
                <a:lnTo>
                  <a:pt x="714" y="488"/>
                </a:lnTo>
                <a:lnTo>
                  <a:pt x="635" y="481"/>
                </a:lnTo>
                <a:lnTo>
                  <a:pt x="608" y="477"/>
                </a:lnTo>
                <a:lnTo>
                  <a:pt x="604" y="477"/>
                </a:lnTo>
                <a:lnTo>
                  <a:pt x="545" y="477"/>
                </a:lnTo>
                <a:lnTo>
                  <a:pt x="485" y="485"/>
                </a:lnTo>
                <a:lnTo>
                  <a:pt x="426" y="500"/>
                </a:lnTo>
                <a:lnTo>
                  <a:pt x="371" y="527"/>
                </a:lnTo>
                <a:lnTo>
                  <a:pt x="320" y="558"/>
                </a:lnTo>
                <a:lnTo>
                  <a:pt x="268" y="600"/>
                </a:lnTo>
                <a:lnTo>
                  <a:pt x="225" y="646"/>
                </a:lnTo>
                <a:lnTo>
                  <a:pt x="182" y="704"/>
                </a:lnTo>
                <a:lnTo>
                  <a:pt x="174" y="719"/>
                </a:lnTo>
                <a:lnTo>
                  <a:pt x="174" y="735"/>
                </a:lnTo>
                <a:lnTo>
                  <a:pt x="182" y="746"/>
                </a:lnTo>
                <a:lnTo>
                  <a:pt x="193" y="758"/>
                </a:lnTo>
                <a:lnTo>
                  <a:pt x="209" y="765"/>
                </a:lnTo>
                <a:lnTo>
                  <a:pt x="225" y="765"/>
                </a:lnTo>
                <a:lnTo>
                  <a:pt x="237" y="761"/>
                </a:lnTo>
                <a:lnTo>
                  <a:pt x="249" y="750"/>
                </a:lnTo>
                <a:lnTo>
                  <a:pt x="292" y="692"/>
                </a:lnTo>
                <a:lnTo>
                  <a:pt x="347" y="638"/>
                </a:lnTo>
                <a:lnTo>
                  <a:pt x="414" y="596"/>
                </a:lnTo>
                <a:lnTo>
                  <a:pt x="454" y="577"/>
                </a:lnTo>
                <a:lnTo>
                  <a:pt x="493" y="565"/>
                </a:lnTo>
                <a:lnTo>
                  <a:pt x="422" y="646"/>
                </a:lnTo>
                <a:lnTo>
                  <a:pt x="363" y="731"/>
                </a:lnTo>
                <a:lnTo>
                  <a:pt x="308" y="819"/>
                </a:lnTo>
                <a:lnTo>
                  <a:pt x="264" y="912"/>
                </a:lnTo>
                <a:lnTo>
                  <a:pt x="237" y="992"/>
                </a:lnTo>
                <a:lnTo>
                  <a:pt x="213" y="1069"/>
                </a:lnTo>
                <a:lnTo>
                  <a:pt x="197" y="1138"/>
                </a:lnTo>
                <a:lnTo>
                  <a:pt x="189" y="1200"/>
                </a:lnTo>
                <a:lnTo>
                  <a:pt x="146" y="1173"/>
                </a:lnTo>
                <a:lnTo>
                  <a:pt x="114" y="1146"/>
                </a:lnTo>
                <a:lnTo>
                  <a:pt x="95" y="1115"/>
                </a:lnTo>
                <a:lnTo>
                  <a:pt x="87" y="1088"/>
                </a:lnTo>
                <a:lnTo>
                  <a:pt x="83" y="1073"/>
                </a:lnTo>
                <a:lnTo>
                  <a:pt x="75" y="1062"/>
                </a:lnTo>
                <a:lnTo>
                  <a:pt x="59" y="1050"/>
                </a:lnTo>
                <a:lnTo>
                  <a:pt x="43" y="1050"/>
                </a:lnTo>
                <a:lnTo>
                  <a:pt x="28" y="1050"/>
                </a:lnTo>
                <a:lnTo>
                  <a:pt x="16" y="1062"/>
                </a:lnTo>
                <a:lnTo>
                  <a:pt x="4" y="1073"/>
                </a:lnTo>
                <a:lnTo>
                  <a:pt x="0" y="1088"/>
                </a:lnTo>
                <a:lnTo>
                  <a:pt x="8" y="1127"/>
                </a:lnTo>
                <a:lnTo>
                  <a:pt x="20" y="1162"/>
                </a:lnTo>
                <a:lnTo>
                  <a:pt x="47" y="1196"/>
                </a:lnTo>
                <a:lnTo>
                  <a:pt x="79" y="1227"/>
                </a:lnTo>
                <a:lnTo>
                  <a:pt x="122" y="1258"/>
                </a:lnTo>
                <a:lnTo>
                  <a:pt x="174" y="1285"/>
                </a:lnTo>
                <a:lnTo>
                  <a:pt x="233" y="1312"/>
                </a:lnTo>
                <a:lnTo>
                  <a:pt x="304" y="1339"/>
                </a:lnTo>
                <a:lnTo>
                  <a:pt x="375" y="1358"/>
                </a:lnTo>
                <a:lnTo>
                  <a:pt x="450" y="1373"/>
                </a:lnTo>
                <a:lnTo>
                  <a:pt x="529" y="1389"/>
                </a:lnTo>
                <a:lnTo>
                  <a:pt x="612" y="1404"/>
                </a:lnTo>
                <a:lnTo>
                  <a:pt x="785" y="1419"/>
                </a:lnTo>
                <a:lnTo>
                  <a:pt x="975" y="1427"/>
                </a:lnTo>
                <a:lnTo>
                  <a:pt x="1160" y="1419"/>
                </a:lnTo>
                <a:lnTo>
                  <a:pt x="1334" y="1404"/>
                </a:lnTo>
                <a:lnTo>
                  <a:pt x="1421" y="1389"/>
                </a:lnTo>
                <a:lnTo>
                  <a:pt x="1499" y="1373"/>
                </a:lnTo>
                <a:lnTo>
                  <a:pt x="1574" y="1358"/>
                </a:lnTo>
                <a:lnTo>
                  <a:pt x="1641" y="1339"/>
                </a:lnTo>
                <a:lnTo>
                  <a:pt x="1713" y="1312"/>
                </a:lnTo>
                <a:lnTo>
                  <a:pt x="1772" y="1285"/>
                </a:lnTo>
                <a:lnTo>
                  <a:pt x="1823" y="1258"/>
                </a:lnTo>
                <a:lnTo>
                  <a:pt x="1866" y="1227"/>
                </a:lnTo>
                <a:lnTo>
                  <a:pt x="1902" y="1196"/>
                </a:lnTo>
                <a:lnTo>
                  <a:pt x="1926" y="1162"/>
                </a:lnTo>
                <a:lnTo>
                  <a:pt x="1937" y="1127"/>
                </a:lnTo>
                <a:lnTo>
                  <a:pt x="1945" y="1088"/>
                </a:lnTo>
                <a:lnTo>
                  <a:pt x="1941" y="1073"/>
                </a:lnTo>
                <a:lnTo>
                  <a:pt x="1933" y="1062"/>
                </a:lnTo>
                <a:lnTo>
                  <a:pt x="1918" y="1050"/>
                </a:lnTo>
                <a:lnTo>
                  <a:pt x="1902" y="1050"/>
                </a:lnTo>
                <a:lnTo>
                  <a:pt x="1902" y="1050"/>
                </a:lnTo>
                <a:close/>
                <a:moveTo>
                  <a:pt x="1113" y="527"/>
                </a:moveTo>
                <a:lnTo>
                  <a:pt x="1117" y="546"/>
                </a:lnTo>
                <a:lnTo>
                  <a:pt x="1121" y="569"/>
                </a:lnTo>
                <a:lnTo>
                  <a:pt x="1117" y="600"/>
                </a:lnTo>
                <a:lnTo>
                  <a:pt x="1105" y="627"/>
                </a:lnTo>
                <a:lnTo>
                  <a:pt x="1093" y="650"/>
                </a:lnTo>
                <a:lnTo>
                  <a:pt x="1073" y="669"/>
                </a:lnTo>
                <a:lnTo>
                  <a:pt x="1046" y="688"/>
                </a:lnTo>
                <a:lnTo>
                  <a:pt x="1018" y="700"/>
                </a:lnTo>
                <a:lnTo>
                  <a:pt x="986" y="708"/>
                </a:lnTo>
                <a:lnTo>
                  <a:pt x="955" y="711"/>
                </a:lnTo>
                <a:lnTo>
                  <a:pt x="923" y="708"/>
                </a:lnTo>
                <a:lnTo>
                  <a:pt x="892" y="700"/>
                </a:lnTo>
                <a:lnTo>
                  <a:pt x="864" y="688"/>
                </a:lnTo>
                <a:lnTo>
                  <a:pt x="841" y="673"/>
                </a:lnTo>
                <a:lnTo>
                  <a:pt x="821" y="654"/>
                </a:lnTo>
                <a:lnTo>
                  <a:pt x="805" y="631"/>
                </a:lnTo>
                <a:lnTo>
                  <a:pt x="793" y="604"/>
                </a:lnTo>
                <a:lnTo>
                  <a:pt x="789" y="577"/>
                </a:lnTo>
                <a:lnTo>
                  <a:pt x="833" y="577"/>
                </a:lnTo>
                <a:lnTo>
                  <a:pt x="912" y="573"/>
                </a:lnTo>
                <a:lnTo>
                  <a:pt x="986" y="565"/>
                </a:lnTo>
                <a:lnTo>
                  <a:pt x="1050" y="550"/>
                </a:lnTo>
                <a:lnTo>
                  <a:pt x="1113" y="527"/>
                </a:lnTo>
                <a:lnTo>
                  <a:pt x="1113" y="527"/>
                </a:lnTo>
                <a:close/>
                <a:moveTo>
                  <a:pt x="939" y="1335"/>
                </a:moveTo>
                <a:lnTo>
                  <a:pt x="939" y="1335"/>
                </a:lnTo>
                <a:lnTo>
                  <a:pt x="805" y="1331"/>
                </a:lnTo>
                <a:lnTo>
                  <a:pt x="679" y="1319"/>
                </a:lnTo>
                <a:lnTo>
                  <a:pt x="560" y="1304"/>
                </a:lnTo>
                <a:lnTo>
                  <a:pt x="450" y="1281"/>
                </a:lnTo>
                <a:lnTo>
                  <a:pt x="501" y="1219"/>
                </a:lnTo>
                <a:lnTo>
                  <a:pt x="560" y="1165"/>
                </a:lnTo>
                <a:lnTo>
                  <a:pt x="620" y="1119"/>
                </a:lnTo>
                <a:lnTo>
                  <a:pt x="683" y="1085"/>
                </a:lnTo>
                <a:lnTo>
                  <a:pt x="750" y="1054"/>
                </a:lnTo>
                <a:lnTo>
                  <a:pt x="821" y="1035"/>
                </a:lnTo>
                <a:lnTo>
                  <a:pt x="888" y="1027"/>
                </a:lnTo>
                <a:lnTo>
                  <a:pt x="959" y="1023"/>
                </a:lnTo>
                <a:lnTo>
                  <a:pt x="1026" y="1035"/>
                </a:lnTo>
                <a:lnTo>
                  <a:pt x="1089" y="1050"/>
                </a:lnTo>
                <a:lnTo>
                  <a:pt x="1156" y="1073"/>
                </a:lnTo>
                <a:lnTo>
                  <a:pt x="1219" y="1104"/>
                </a:lnTo>
                <a:lnTo>
                  <a:pt x="1278" y="1142"/>
                </a:lnTo>
                <a:lnTo>
                  <a:pt x="1338" y="1185"/>
                </a:lnTo>
                <a:lnTo>
                  <a:pt x="1389" y="1235"/>
                </a:lnTo>
                <a:lnTo>
                  <a:pt x="1440" y="1292"/>
                </a:lnTo>
                <a:lnTo>
                  <a:pt x="1326" y="1312"/>
                </a:lnTo>
                <a:lnTo>
                  <a:pt x="1204" y="1327"/>
                </a:lnTo>
                <a:lnTo>
                  <a:pt x="1073" y="1335"/>
                </a:lnTo>
                <a:lnTo>
                  <a:pt x="939" y="1335"/>
                </a:lnTo>
                <a:lnTo>
                  <a:pt x="939" y="1335"/>
                </a:lnTo>
                <a:close/>
                <a:moveTo>
                  <a:pt x="1618" y="1258"/>
                </a:moveTo>
                <a:lnTo>
                  <a:pt x="1539" y="1281"/>
                </a:lnTo>
                <a:lnTo>
                  <a:pt x="1484" y="1215"/>
                </a:lnTo>
                <a:lnTo>
                  <a:pt x="1424" y="1154"/>
                </a:lnTo>
                <a:lnTo>
                  <a:pt x="1361" y="1100"/>
                </a:lnTo>
                <a:lnTo>
                  <a:pt x="1294" y="1054"/>
                </a:lnTo>
                <a:lnTo>
                  <a:pt x="1215" y="1008"/>
                </a:lnTo>
                <a:lnTo>
                  <a:pt x="1132" y="977"/>
                </a:lnTo>
                <a:lnTo>
                  <a:pt x="1050" y="954"/>
                </a:lnTo>
                <a:lnTo>
                  <a:pt x="967" y="942"/>
                </a:lnTo>
                <a:lnTo>
                  <a:pt x="880" y="942"/>
                </a:lnTo>
                <a:lnTo>
                  <a:pt x="793" y="958"/>
                </a:lnTo>
                <a:lnTo>
                  <a:pt x="710" y="981"/>
                </a:lnTo>
                <a:lnTo>
                  <a:pt x="631" y="1019"/>
                </a:lnTo>
                <a:lnTo>
                  <a:pt x="552" y="1065"/>
                </a:lnTo>
                <a:lnTo>
                  <a:pt x="481" y="1123"/>
                </a:lnTo>
                <a:lnTo>
                  <a:pt x="414" y="1188"/>
                </a:lnTo>
                <a:lnTo>
                  <a:pt x="355" y="1265"/>
                </a:lnTo>
                <a:lnTo>
                  <a:pt x="328" y="1258"/>
                </a:lnTo>
                <a:lnTo>
                  <a:pt x="268" y="1239"/>
                </a:lnTo>
                <a:lnTo>
                  <a:pt x="272" y="1215"/>
                </a:lnTo>
                <a:lnTo>
                  <a:pt x="276" y="1188"/>
                </a:lnTo>
                <a:lnTo>
                  <a:pt x="288" y="1123"/>
                </a:lnTo>
                <a:lnTo>
                  <a:pt x="308" y="1046"/>
                </a:lnTo>
                <a:lnTo>
                  <a:pt x="339" y="958"/>
                </a:lnTo>
                <a:lnTo>
                  <a:pt x="359" y="912"/>
                </a:lnTo>
                <a:lnTo>
                  <a:pt x="383" y="865"/>
                </a:lnTo>
                <a:lnTo>
                  <a:pt x="410" y="815"/>
                </a:lnTo>
                <a:lnTo>
                  <a:pt x="442" y="765"/>
                </a:lnTo>
                <a:lnTo>
                  <a:pt x="477" y="715"/>
                </a:lnTo>
                <a:lnTo>
                  <a:pt x="517" y="661"/>
                </a:lnTo>
                <a:lnTo>
                  <a:pt x="564" y="611"/>
                </a:lnTo>
                <a:lnTo>
                  <a:pt x="616" y="561"/>
                </a:lnTo>
                <a:lnTo>
                  <a:pt x="623" y="561"/>
                </a:lnTo>
                <a:lnTo>
                  <a:pt x="706" y="569"/>
                </a:lnTo>
                <a:lnTo>
                  <a:pt x="710" y="615"/>
                </a:lnTo>
                <a:lnTo>
                  <a:pt x="726" y="658"/>
                </a:lnTo>
                <a:lnTo>
                  <a:pt x="750" y="696"/>
                </a:lnTo>
                <a:lnTo>
                  <a:pt x="777" y="727"/>
                </a:lnTo>
                <a:lnTo>
                  <a:pt x="817" y="754"/>
                </a:lnTo>
                <a:lnTo>
                  <a:pt x="856" y="777"/>
                </a:lnTo>
                <a:lnTo>
                  <a:pt x="904" y="788"/>
                </a:lnTo>
                <a:lnTo>
                  <a:pt x="955" y="792"/>
                </a:lnTo>
                <a:lnTo>
                  <a:pt x="1006" y="788"/>
                </a:lnTo>
                <a:lnTo>
                  <a:pt x="1054" y="777"/>
                </a:lnTo>
                <a:lnTo>
                  <a:pt x="1093" y="754"/>
                </a:lnTo>
                <a:lnTo>
                  <a:pt x="1132" y="727"/>
                </a:lnTo>
                <a:lnTo>
                  <a:pt x="1160" y="696"/>
                </a:lnTo>
                <a:lnTo>
                  <a:pt x="1184" y="658"/>
                </a:lnTo>
                <a:lnTo>
                  <a:pt x="1200" y="615"/>
                </a:lnTo>
                <a:lnTo>
                  <a:pt x="1204" y="569"/>
                </a:lnTo>
                <a:lnTo>
                  <a:pt x="1200" y="527"/>
                </a:lnTo>
                <a:lnTo>
                  <a:pt x="1184" y="485"/>
                </a:lnTo>
                <a:lnTo>
                  <a:pt x="1227" y="446"/>
                </a:lnTo>
                <a:lnTo>
                  <a:pt x="1263" y="404"/>
                </a:lnTo>
                <a:lnTo>
                  <a:pt x="1294" y="354"/>
                </a:lnTo>
                <a:lnTo>
                  <a:pt x="1322" y="296"/>
                </a:lnTo>
                <a:lnTo>
                  <a:pt x="1322" y="292"/>
                </a:lnTo>
                <a:lnTo>
                  <a:pt x="1357" y="215"/>
                </a:lnTo>
                <a:lnTo>
                  <a:pt x="1377" y="181"/>
                </a:lnTo>
                <a:lnTo>
                  <a:pt x="1401" y="150"/>
                </a:lnTo>
                <a:lnTo>
                  <a:pt x="1448" y="119"/>
                </a:lnTo>
                <a:lnTo>
                  <a:pt x="1496" y="100"/>
                </a:lnTo>
                <a:lnTo>
                  <a:pt x="1551" y="88"/>
                </a:lnTo>
                <a:lnTo>
                  <a:pt x="1602" y="84"/>
                </a:lnTo>
                <a:lnTo>
                  <a:pt x="1622" y="181"/>
                </a:lnTo>
                <a:lnTo>
                  <a:pt x="1626" y="192"/>
                </a:lnTo>
                <a:lnTo>
                  <a:pt x="1634" y="204"/>
                </a:lnTo>
                <a:lnTo>
                  <a:pt x="1669" y="238"/>
                </a:lnTo>
                <a:lnTo>
                  <a:pt x="1701" y="284"/>
                </a:lnTo>
                <a:lnTo>
                  <a:pt x="1724" y="331"/>
                </a:lnTo>
                <a:lnTo>
                  <a:pt x="1744" y="385"/>
                </a:lnTo>
                <a:lnTo>
                  <a:pt x="1756" y="438"/>
                </a:lnTo>
                <a:lnTo>
                  <a:pt x="1760" y="496"/>
                </a:lnTo>
                <a:lnTo>
                  <a:pt x="1756" y="558"/>
                </a:lnTo>
                <a:lnTo>
                  <a:pt x="1740" y="615"/>
                </a:lnTo>
                <a:lnTo>
                  <a:pt x="1709" y="611"/>
                </a:lnTo>
                <a:lnTo>
                  <a:pt x="1681" y="600"/>
                </a:lnTo>
                <a:lnTo>
                  <a:pt x="1665" y="588"/>
                </a:lnTo>
                <a:lnTo>
                  <a:pt x="1638" y="569"/>
                </a:lnTo>
                <a:lnTo>
                  <a:pt x="1618" y="558"/>
                </a:lnTo>
                <a:lnTo>
                  <a:pt x="1598" y="554"/>
                </a:lnTo>
                <a:lnTo>
                  <a:pt x="1574" y="550"/>
                </a:lnTo>
                <a:lnTo>
                  <a:pt x="1551" y="554"/>
                </a:lnTo>
                <a:lnTo>
                  <a:pt x="1531" y="561"/>
                </a:lnTo>
                <a:lnTo>
                  <a:pt x="1511" y="573"/>
                </a:lnTo>
                <a:lnTo>
                  <a:pt x="1484" y="600"/>
                </a:lnTo>
                <a:lnTo>
                  <a:pt x="1464" y="631"/>
                </a:lnTo>
                <a:lnTo>
                  <a:pt x="1452" y="665"/>
                </a:lnTo>
                <a:lnTo>
                  <a:pt x="1444" y="696"/>
                </a:lnTo>
                <a:lnTo>
                  <a:pt x="1444" y="765"/>
                </a:lnTo>
                <a:lnTo>
                  <a:pt x="1456" y="838"/>
                </a:lnTo>
                <a:lnTo>
                  <a:pt x="1476" y="908"/>
                </a:lnTo>
                <a:lnTo>
                  <a:pt x="1499" y="969"/>
                </a:lnTo>
                <a:lnTo>
                  <a:pt x="1531" y="1038"/>
                </a:lnTo>
                <a:lnTo>
                  <a:pt x="1563" y="1112"/>
                </a:lnTo>
                <a:lnTo>
                  <a:pt x="1602" y="1181"/>
                </a:lnTo>
                <a:lnTo>
                  <a:pt x="1645" y="1250"/>
                </a:lnTo>
                <a:lnTo>
                  <a:pt x="1618" y="1258"/>
                </a:lnTo>
                <a:lnTo>
                  <a:pt x="1618" y="125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p>
        </p:txBody>
      </p:sp>
      <p:sp>
        <p:nvSpPr>
          <p:cNvPr id="24" name="9Slide.vn 16"/>
          <p:cNvSpPr>
            <a:spLocks noEditPoints="1"/>
          </p:cNvSpPr>
          <p:nvPr/>
        </p:nvSpPr>
        <p:spPr bwMode="auto">
          <a:xfrm>
            <a:off x="6559883" y="3255800"/>
            <a:ext cx="495777" cy="568143"/>
          </a:xfrm>
          <a:custGeom>
            <a:avLst/>
            <a:gdLst>
              <a:gd name="T0" fmla="*/ 5613 w 5959"/>
              <a:gd name="T1" fmla="*/ 4069 h 6833"/>
              <a:gd name="T2" fmla="*/ 5698 w 5959"/>
              <a:gd name="T3" fmla="*/ 3578 h 6833"/>
              <a:gd name="T4" fmla="*/ 4905 w 5959"/>
              <a:gd name="T5" fmla="*/ 856 h 6833"/>
              <a:gd name="T6" fmla="*/ 4762 w 5959"/>
              <a:gd name="T7" fmla="*/ 547 h 6833"/>
              <a:gd name="T8" fmla="*/ 4500 w 5959"/>
              <a:gd name="T9" fmla="*/ 263 h 6833"/>
              <a:gd name="T10" fmla="*/ 4256 w 5959"/>
              <a:gd name="T11" fmla="*/ 112 h 6833"/>
              <a:gd name="T12" fmla="*/ 3891 w 5959"/>
              <a:gd name="T13" fmla="*/ 9 h 6833"/>
              <a:gd name="T14" fmla="*/ 3614 w 5959"/>
              <a:gd name="T15" fmla="*/ 8 h 6833"/>
              <a:gd name="T16" fmla="*/ 1543 w 5959"/>
              <a:gd name="T17" fmla="*/ 623 h 6833"/>
              <a:gd name="T18" fmla="*/ 1166 w 5959"/>
              <a:gd name="T19" fmla="*/ 816 h 6833"/>
              <a:gd name="T20" fmla="*/ 858 w 5959"/>
              <a:gd name="T21" fmla="*/ 1163 h 6833"/>
              <a:gd name="T22" fmla="*/ 702 w 5959"/>
              <a:gd name="T23" fmla="*/ 1601 h 6833"/>
              <a:gd name="T24" fmla="*/ 724 w 5959"/>
              <a:gd name="T25" fmla="*/ 2077 h 6833"/>
              <a:gd name="T26" fmla="*/ 876 w 5959"/>
              <a:gd name="T27" fmla="*/ 3290 h 6833"/>
              <a:gd name="T28" fmla="*/ 577 w 5959"/>
              <a:gd name="T29" fmla="*/ 3196 h 6833"/>
              <a:gd name="T30" fmla="*/ 428 w 5959"/>
              <a:gd name="T31" fmla="*/ 3212 h 6833"/>
              <a:gd name="T32" fmla="*/ 198 w 5959"/>
              <a:gd name="T33" fmla="*/ 3395 h 6833"/>
              <a:gd name="T34" fmla="*/ 24 w 5959"/>
              <a:gd name="T35" fmla="*/ 3740 h 6833"/>
              <a:gd name="T36" fmla="*/ 7 w 5959"/>
              <a:gd name="T37" fmla="*/ 3967 h 6833"/>
              <a:gd name="T38" fmla="*/ 152 w 5959"/>
              <a:gd name="T39" fmla="*/ 4276 h 6833"/>
              <a:gd name="T40" fmla="*/ 550 w 5959"/>
              <a:gd name="T41" fmla="*/ 4670 h 6833"/>
              <a:gd name="T42" fmla="*/ 1305 w 5959"/>
              <a:gd name="T43" fmla="*/ 5153 h 6833"/>
              <a:gd name="T44" fmla="*/ 2373 w 5959"/>
              <a:gd name="T45" fmla="*/ 6722 h 6833"/>
              <a:gd name="T46" fmla="*/ 2436 w 5959"/>
              <a:gd name="T47" fmla="*/ 6807 h 6833"/>
              <a:gd name="T48" fmla="*/ 2524 w 5959"/>
              <a:gd name="T49" fmla="*/ 6833 h 6833"/>
              <a:gd name="T50" fmla="*/ 5862 w 5959"/>
              <a:gd name="T51" fmla="*/ 5812 h 6833"/>
              <a:gd name="T52" fmla="*/ 5947 w 5959"/>
              <a:gd name="T53" fmla="*/ 5726 h 6833"/>
              <a:gd name="T54" fmla="*/ 5951 w 5959"/>
              <a:gd name="T55" fmla="*/ 5619 h 6833"/>
              <a:gd name="T56" fmla="*/ 1401 w 5959"/>
              <a:gd name="T57" fmla="*/ 4845 h 6833"/>
              <a:gd name="T58" fmla="*/ 650 w 5959"/>
              <a:gd name="T59" fmla="*/ 4344 h 6833"/>
              <a:gd name="T60" fmla="*/ 366 w 5959"/>
              <a:gd name="T61" fmla="*/ 4028 h 6833"/>
              <a:gd name="T62" fmla="*/ 317 w 5959"/>
              <a:gd name="T63" fmla="*/ 3886 h 6833"/>
              <a:gd name="T64" fmla="*/ 436 w 5959"/>
              <a:gd name="T65" fmla="*/ 3606 h 6833"/>
              <a:gd name="T66" fmla="*/ 548 w 5959"/>
              <a:gd name="T67" fmla="*/ 3511 h 6833"/>
              <a:gd name="T68" fmla="*/ 800 w 5959"/>
              <a:gd name="T69" fmla="*/ 3608 h 6833"/>
              <a:gd name="T70" fmla="*/ 1360 w 5959"/>
              <a:gd name="T71" fmla="*/ 3976 h 6833"/>
              <a:gd name="T72" fmla="*/ 1522 w 5959"/>
              <a:gd name="T73" fmla="*/ 3961 h 6833"/>
              <a:gd name="T74" fmla="*/ 1586 w 5959"/>
              <a:gd name="T75" fmla="*/ 3811 h 6833"/>
              <a:gd name="T76" fmla="*/ 1014 w 5959"/>
              <a:gd name="T77" fmla="*/ 1911 h 6833"/>
              <a:gd name="T78" fmla="*/ 1031 w 5959"/>
              <a:gd name="T79" fmla="*/ 1563 h 6833"/>
              <a:gd name="T80" fmla="*/ 1177 w 5959"/>
              <a:gd name="T81" fmla="*/ 1253 h 6833"/>
              <a:gd name="T82" fmla="*/ 1431 w 5959"/>
              <a:gd name="T83" fmla="*/ 1018 h 6833"/>
              <a:gd name="T84" fmla="*/ 3486 w 5959"/>
              <a:gd name="T85" fmla="*/ 356 h 6833"/>
              <a:gd name="T86" fmla="*/ 3786 w 5959"/>
              <a:gd name="T87" fmla="*/ 317 h 6833"/>
              <a:gd name="T88" fmla="*/ 4066 w 5959"/>
              <a:gd name="T89" fmla="*/ 374 h 6833"/>
              <a:gd name="T90" fmla="*/ 4410 w 5959"/>
              <a:gd name="T91" fmla="*/ 608 h 6833"/>
              <a:gd name="T92" fmla="*/ 4565 w 5959"/>
              <a:gd name="T93" fmla="*/ 845 h 6833"/>
              <a:gd name="T94" fmla="*/ 5357 w 5959"/>
              <a:gd name="T95" fmla="*/ 3406 h 6833"/>
              <a:gd name="T96" fmla="*/ 5364 w 5959"/>
              <a:gd name="T97" fmla="*/ 3804 h 6833"/>
              <a:gd name="T98" fmla="*/ 5224 w 5959"/>
              <a:gd name="T99" fmla="*/ 4127 h 6833"/>
              <a:gd name="T100" fmla="*/ 2006 w 5959"/>
              <a:gd name="T101" fmla="*/ 5119 h 6833"/>
              <a:gd name="T102" fmla="*/ 5602 w 5959"/>
              <a:gd name="T103" fmla="*/ 5561 h 68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959" h="6833">
                <a:moveTo>
                  <a:pt x="5951" y="5619"/>
                </a:moveTo>
                <a:lnTo>
                  <a:pt x="5528" y="4240"/>
                </a:lnTo>
                <a:lnTo>
                  <a:pt x="5560" y="4184"/>
                </a:lnTo>
                <a:lnTo>
                  <a:pt x="5613" y="4069"/>
                </a:lnTo>
                <a:lnTo>
                  <a:pt x="5653" y="3949"/>
                </a:lnTo>
                <a:lnTo>
                  <a:pt x="5682" y="3827"/>
                </a:lnTo>
                <a:lnTo>
                  <a:pt x="5697" y="3702"/>
                </a:lnTo>
                <a:lnTo>
                  <a:pt x="5698" y="3578"/>
                </a:lnTo>
                <a:lnTo>
                  <a:pt x="5688" y="3451"/>
                </a:lnTo>
                <a:lnTo>
                  <a:pt x="5663" y="3326"/>
                </a:lnTo>
                <a:lnTo>
                  <a:pt x="5645" y="3263"/>
                </a:lnTo>
                <a:lnTo>
                  <a:pt x="4905" y="856"/>
                </a:lnTo>
                <a:lnTo>
                  <a:pt x="4890" y="808"/>
                </a:lnTo>
                <a:lnTo>
                  <a:pt x="4854" y="718"/>
                </a:lnTo>
                <a:lnTo>
                  <a:pt x="4810" y="630"/>
                </a:lnTo>
                <a:lnTo>
                  <a:pt x="4762" y="547"/>
                </a:lnTo>
                <a:lnTo>
                  <a:pt x="4705" y="469"/>
                </a:lnTo>
                <a:lnTo>
                  <a:pt x="4643" y="394"/>
                </a:lnTo>
                <a:lnTo>
                  <a:pt x="4575" y="326"/>
                </a:lnTo>
                <a:lnTo>
                  <a:pt x="4500" y="263"/>
                </a:lnTo>
                <a:lnTo>
                  <a:pt x="4461" y="233"/>
                </a:lnTo>
                <a:lnTo>
                  <a:pt x="4422" y="206"/>
                </a:lnTo>
                <a:lnTo>
                  <a:pt x="4341" y="156"/>
                </a:lnTo>
                <a:lnTo>
                  <a:pt x="4256" y="112"/>
                </a:lnTo>
                <a:lnTo>
                  <a:pt x="4168" y="75"/>
                </a:lnTo>
                <a:lnTo>
                  <a:pt x="4078" y="47"/>
                </a:lnTo>
                <a:lnTo>
                  <a:pt x="3985" y="24"/>
                </a:lnTo>
                <a:lnTo>
                  <a:pt x="3891" y="9"/>
                </a:lnTo>
                <a:lnTo>
                  <a:pt x="3797" y="2"/>
                </a:lnTo>
                <a:lnTo>
                  <a:pt x="3748" y="0"/>
                </a:lnTo>
                <a:lnTo>
                  <a:pt x="3703" y="0"/>
                </a:lnTo>
                <a:lnTo>
                  <a:pt x="3614" y="8"/>
                </a:lnTo>
                <a:lnTo>
                  <a:pt x="3524" y="22"/>
                </a:lnTo>
                <a:lnTo>
                  <a:pt x="3437" y="41"/>
                </a:lnTo>
                <a:lnTo>
                  <a:pt x="3393" y="54"/>
                </a:lnTo>
                <a:lnTo>
                  <a:pt x="1543" y="623"/>
                </a:lnTo>
                <a:lnTo>
                  <a:pt x="1484" y="644"/>
                </a:lnTo>
                <a:lnTo>
                  <a:pt x="1370" y="691"/>
                </a:lnTo>
                <a:lnTo>
                  <a:pt x="1265" y="749"/>
                </a:lnTo>
                <a:lnTo>
                  <a:pt x="1166" y="816"/>
                </a:lnTo>
                <a:lnTo>
                  <a:pt x="1076" y="892"/>
                </a:lnTo>
                <a:lnTo>
                  <a:pt x="995" y="976"/>
                </a:lnTo>
                <a:lnTo>
                  <a:pt x="922" y="1066"/>
                </a:lnTo>
                <a:lnTo>
                  <a:pt x="858" y="1163"/>
                </a:lnTo>
                <a:lnTo>
                  <a:pt x="804" y="1266"/>
                </a:lnTo>
                <a:lnTo>
                  <a:pt x="759" y="1374"/>
                </a:lnTo>
                <a:lnTo>
                  <a:pt x="725" y="1486"/>
                </a:lnTo>
                <a:lnTo>
                  <a:pt x="702" y="1601"/>
                </a:lnTo>
                <a:lnTo>
                  <a:pt x="690" y="1718"/>
                </a:lnTo>
                <a:lnTo>
                  <a:pt x="689" y="1837"/>
                </a:lnTo>
                <a:lnTo>
                  <a:pt x="701" y="1957"/>
                </a:lnTo>
                <a:lnTo>
                  <a:pt x="724" y="2077"/>
                </a:lnTo>
                <a:lnTo>
                  <a:pt x="742" y="2137"/>
                </a:lnTo>
                <a:lnTo>
                  <a:pt x="1145" y="3451"/>
                </a:lnTo>
                <a:lnTo>
                  <a:pt x="1047" y="3388"/>
                </a:lnTo>
                <a:lnTo>
                  <a:pt x="876" y="3290"/>
                </a:lnTo>
                <a:lnTo>
                  <a:pt x="767" y="3242"/>
                </a:lnTo>
                <a:lnTo>
                  <a:pt x="701" y="3218"/>
                </a:lnTo>
                <a:lnTo>
                  <a:pt x="637" y="3203"/>
                </a:lnTo>
                <a:lnTo>
                  <a:pt x="577" y="3196"/>
                </a:lnTo>
                <a:lnTo>
                  <a:pt x="548" y="3194"/>
                </a:lnTo>
                <a:lnTo>
                  <a:pt x="523" y="3196"/>
                </a:lnTo>
                <a:lnTo>
                  <a:pt x="474" y="3202"/>
                </a:lnTo>
                <a:lnTo>
                  <a:pt x="428" y="3212"/>
                </a:lnTo>
                <a:lnTo>
                  <a:pt x="386" y="3229"/>
                </a:lnTo>
                <a:lnTo>
                  <a:pt x="327" y="3262"/>
                </a:lnTo>
                <a:lnTo>
                  <a:pt x="258" y="3321"/>
                </a:lnTo>
                <a:lnTo>
                  <a:pt x="198" y="3395"/>
                </a:lnTo>
                <a:lnTo>
                  <a:pt x="145" y="3478"/>
                </a:lnTo>
                <a:lnTo>
                  <a:pt x="73" y="3618"/>
                </a:lnTo>
                <a:lnTo>
                  <a:pt x="32" y="3716"/>
                </a:lnTo>
                <a:lnTo>
                  <a:pt x="24" y="3740"/>
                </a:lnTo>
                <a:lnTo>
                  <a:pt x="9" y="3789"/>
                </a:lnTo>
                <a:lnTo>
                  <a:pt x="2" y="3839"/>
                </a:lnTo>
                <a:lnTo>
                  <a:pt x="0" y="3888"/>
                </a:lnTo>
                <a:lnTo>
                  <a:pt x="7" y="3967"/>
                </a:lnTo>
                <a:lnTo>
                  <a:pt x="38" y="4075"/>
                </a:lnTo>
                <a:lnTo>
                  <a:pt x="63" y="4129"/>
                </a:lnTo>
                <a:lnTo>
                  <a:pt x="88" y="4178"/>
                </a:lnTo>
                <a:lnTo>
                  <a:pt x="152" y="4276"/>
                </a:lnTo>
                <a:lnTo>
                  <a:pt x="232" y="4375"/>
                </a:lnTo>
                <a:lnTo>
                  <a:pt x="326" y="4475"/>
                </a:lnTo>
                <a:lnTo>
                  <a:pt x="433" y="4573"/>
                </a:lnTo>
                <a:lnTo>
                  <a:pt x="550" y="4670"/>
                </a:lnTo>
                <a:lnTo>
                  <a:pt x="676" y="4765"/>
                </a:lnTo>
                <a:lnTo>
                  <a:pt x="808" y="4859"/>
                </a:lnTo>
                <a:lnTo>
                  <a:pt x="1017" y="4992"/>
                </a:lnTo>
                <a:lnTo>
                  <a:pt x="1305" y="5153"/>
                </a:lnTo>
                <a:lnTo>
                  <a:pt x="1590" y="5292"/>
                </a:lnTo>
                <a:lnTo>
                  <a:pt x="1859" y="5402"/>
                </a:lnTo>
                <a:lnTo>
                  <a:pt x="1981" y="5444"/>
                </a:lnTo>
                <a:lnTo>
                  <a:pt x="2373" y="6722"/>
                </a:lnTo>
                <a:lnTo>
                  <a:pt x="2378" y="6736"/>
                </a:lnTo>
                <a:lnTo>
                  <a:pt x="2393" y="6763"/>
                </a:lnTo>
                <a:lnTo>
                  <a:pt x="2412" y="6787"/>
                </a:lnTo>
                <a:lnTo>
                  <a:pt x="2436" y="6807"/>
                </a:lnTo>
                <a:lnTo>
                  <a:pt x="2450" y="6814"/>
                </a:lnTo>
                <a:lnTo>
                  <a:pt x="2468" y="6823"/>
                </a:lnTo>
                <a:lnTo>
                  <a:pt x="2505" y="6832"/>
                </a:lnTo>
                <a:lnTo>
                  <a:pt x="2524" y="6833"/>
                </a:lnTo>
                <a:lnTo>
                  <a:pt x="2547" y="6832"/>
                </a:lnTo>
                <a:lnTo>
                  <a:pt x="2571" y="6826"/>
                </a:lnTo>
                <a:lnTo>
                  <a:pt x="5846" y="5818"/>
                </a:lnTo>
                <a:lnTo>
                  <a:pt x="5862" y="5812"/>
                </a:lnTo>
                <a:lnTo>
                  <a:pt x="5890" y="5797"/>
                </a:lnTo>
                <a:lnTo>
                  <a:pt x="5913" y="5777"/>
                </a:lnTo>
                <a:lnTo>
                  <a:pt x="5933" y="5754"/>
                </a:lnTo>
                <a:lnTo>
                  <a:pt x="5947" y="5726"/>
                </a:lnTo>
                <a:lnTo>
                  <a:pt x="5956" y="5698"/>
                </a:lnTo>
                <a:lnTo>
                  <a:pt x="5959" y="5667"/>
                </a:lnTo>
                <a:lnTo>
                  <a:pt x="5956" y="5635"/>
                </a:lnTo>
                <a:lnTo>
                  <a:pt x="5951" y="5619"/>
                </a:lnTo>
                <a:close/>
                <a:moveTo>
                  <a:pt x="2006" y="5119"/>
                </a:moveTo>
                <a:lnTo>
                  <a:pt x="1894" y="5077"/>
                </a:lnTo>
                <a:lnTo>
                  <a:pt x="1654" y="4972"/>
                </a:lnTo>
                <a:lnTo>
                  <a:pt x="1401" y="4845"/>
                </a:lnTo>
                <a:lnTo>
                  <a:pt x="1151" y="4701"/>
                </a:lnTo>
                <a:lnTo>
                  <a:pt x="912" y="4546"/>
                </a:lnTo>
                <a:lnTo>
                  <a:pt x="749" y="4425"/>
                </a:lnTo>
                <a:lnTo>
                  <a:pt x="650" y="4344"/>
                </a:lnTo>
                <a:lnTo>
                  <a:pt x="561" y="4262"/>
                </a:lnTo>
                <a:lnTo>
                  <a:pt x="482" y="4183"/>
                </a:lnTo>
                <a:lnTo>
                  <a:pt x="417" y="4104"/>
                </a:lnTo>
                <a:lnTo>
                  <a:pt x="366" y="4028"/>
                </a:lnTo>
                <a:lnTo>
                  <a:pt x="347" y="3992"/>
                </a:lnTo>
                <a:lnTo>
                  <a:pt x="337" y="3968"/>
                </a:lnTo>
                <a:lnTo>
                  <a:pt x="322" y="3925"/>
                </a:lnTo>
                <a:lnTo>
                  <a:pt x="317" y="3886"/>
                </a:lnTo>
                <a:lnTo>
                  <a:pt x="319" y="3853"/>
                </a:lnTo>
                <a:lnTo>
                  <a:pt x="325" y="3837"/>
                </a:lnTo>
                <a:lnTo>
                  <a:pt x="367" y="3738"/>
                </a:lnTo>
                <a:lnTo>
                  <a:pt x="436" y="3606"/>
                </a:lnTo>
                <a:lnTo>
                  <a:pt x="477" y="3550"/>
                </a:lnTo>
                <a:lnTo>
                  <a:pt x="500" y="3529"/>
                </a:lnTo>
                <a:lnTo>
                  <a:pt x="530" y="3512"/>
                </a:lnTo>
                <a:lnTo>
                  <a:pt x="548" y="3511"/>
                </a:lnTo>
                <a:lnTo>
                  <a:pt x="574" y="3512"/>
                </a:lnTo>
                <a:lnTo>
                  <a:pt x="635" y="3529"/>
                </a:lnTo>
                <a:lnTo>
                  <a:pt x="711" y="3562"/>
                </a:lnTo>
                <a:lnTo>
                  <a:pt x="800" y="3608"/>
                </a:lnTo>
                <a:lnTo>
                  <a:pt x="953" y="3702"/>
                </a:lnTo>
                <a:lnTo>
                  <a:pt x="1198" y="3866"/>
                </a:lnTo>
                <a:lnTo>
                  <a:pt x="1338" y="3963"/>
                </a:lnTo>
                <a:lnTo>
                  <a:pt x="1360" y="3976"/>
                </a:lnTo>
                <a:lnTo>
                  <a:pt x="1406" y="3990"/>
                </a:lnTo>
                <a:lnTo>
                  <a:pt x="1455" y="3990"/>
                </a:lnTo>
                <a:lnTo>
                  <a:pt x="1501" y="3975"/>
                </a:lnTo>
                <a:lnTo>
                  <a:pt x="1522" y="3961"/>
                </a:lnTo>
                <a:lnTo>
                  <a:pt x="1541" y="3945"/>
                </a:lnTo>
                <a:lnTo>
                  <a:pt x="1569" y="3905"/>
                </a:lnTo>
                <a:lnTo>
                  <a:pt x="1585" y="3860"/>
                </a:lnTo>
                <a:lnTo>
                  <a:pt x="1586" y="3811"/>
                </a:lnTo>
                <a:lnTo>
                  <a:pt x="1579" y="3786"/>
                </a:lnTo>
                <a:lnTo>
                  <a:pt x="1044" y="2045"/>
                </a:lnTo>
                <a:lnTo>
                  <a:pt x="1031" y="2000"/>
                </a:lnTo>
                <a:lnTo>
                  <a:pt x="1014" y="1911"/>
                </a:lnTo>
                <a:lnTo>
                  <a:pt x="1005" y="1823"/>
                </a:lnTo>
                <a:lnTo>
                  <a:pt x="1005" y="1734"/>
                </a:lnTo>
                <a:lnTo>
                  <a:pt x="1015" y="1647"/>
                </a:lnTo>
                <a:lnTo>
                  <a:pt x="1031" y="1563"/>
                </a:lnTo>
                <a:lnTo>
                  <a:pt x="1056" y="1480"/>
                </a:lnTo>
                <a:lnTo>
                  <a:pt x="1089" y="1400"/>
                </a:lnTo>
                <a:lnTo>
                  <a:pt x="1130" y="1325"/>
                </a:lnTo>
                <a:lnTo>
                  <a:pt x="1177" y="1253"/>
                </a:lnTo>
                <a:lnTo>
                  <a:pt x="1230" y="1186"/>
                </a:lnTo>
                <a:lnTo>
                  <a:pt x="1291" y="1124"/>
                </a:lnTo>
                <a:lnTo>
                  <a:pt x="1358" y="1068"/>
                </a:lnTo>
                <a:lnTo>
                  <a:pt x="1431" y="1018"/>
                </a:lnTo>
                <a:lnTo>
                  <a:pt x="1509" y="976"/>
                </a:lnTo>
                <a:lnTo>
                  <a:pt x="1592" y="940"/>
                </a:lnTo>
                <a:lnTo>
                  <a:pt x="1636" y="926"/>
                </a:lnTo>
                <a:lnTo>
                  <a:pt x="3486" y="356"/>
                </a:lnTo>
                <a:lnTo>
                  <a:pt x="3550" y="339"/>
                </a:lnTo>
                <a:lnTo>
                  <a:pt x="3682" y="318"/>
                </a:lnTo>
                <a:lnTo>
                  <a:pt x="3748" y="317"/>
                </a:lnTo>
                <a:lnTo>
                  <a:pt x="3786" y="317"/>
                </a:lnTo>
                <a:lnTo>
                  <a:pt x="3859" y="323"/>
                </a:lnTo>
                <a:lnTo>
                  <a:pt x="3930" y="335"/>
                </a:lnTo>
                <a:lnTo>
                  <a:pt x="3998" y="352"/>
                </a:lnTo>
                <a:lnTo>
                  <a:pt x="4066" y="374"/>
                </a:lnTo>
                <a:lnTo>
                  <a:pt x="4131" y="402"/>
                </a:lnTo>
                <a:lnTo>
                  <a:pt x="4224" y="451"/>
                </a:lnTo>
                <a:lnTo>
                  <a:pt x="4335" y="534"/>
                </a:lnTo>
                <a:lnTo>
                  <a:pt x="4410" y="608"/>
                </a:lnTo>
                <a:lnTo>
                  <a:pt x="4455" y="663"/>
                </a:lnTo>
                <a:lnTo>
                  <a:pt x="4496" y="719"/>
                </a:lnTo>
                <a:lnTo>
                  <a:pt x="4533" y="781"/>
                </a:lnTo>
                <a:lnTo>
                  <a:pt x="4565" y="845"/>
                </a:lnTo>
                <a:lnTo>
                  <a:pt x="4591" y="914"/>
                </a:lnTo>
                <a:lnTo>
                  <a:pt x="4603" y="948"/>
                </a:lnTo>
                <a:lnTo>
                  <a:pt x="5343" y="3357"/>
                </a:lnTo>
                <a:lnTo>
                  <a:pt x="5357" y="3406"/>
                </a:lnTo>
                <a:lnTo>
                  <a:pt x="5376" y="3505"/>
                </a:lnTo>
                <a:lnTo>
                  <a:pt x="5383" y="3606"/>
                </a:lnTo>
                <a:lnTo>
                  <a:pt x="5379" y="3706"/>
                </a:lnTo>
                <a:lnTo>
                  <a:pt x="5364" y="3804"/>
                </a:lnTo>
                <a:lnTo>
                  <a:pt x="5338" y="3900"/>
                </a:lnTo>
                <a:lnTo>
                  <a:pt x="5301" y="3994"/>
                </a:lnTo>
                <a:lnTo>
                  <a:pt x="5253" y="4084"/>
                </a:lnTo>
                <a:lnTo>
                  <a:pt x="5224" y="4127"/>
                </a:lnTo>
                <a:lnTo>
                  <a:pt x="5208" y="4153"/>
                </a:lnTo>
                <a:lnTo>
                  <a:pt x="2019" y="5113"/>
                </a:lnTo>
                <a:lnTo>
                  <a:pt x="2012" y="5115"/>
                </a:lnTo>
                <a:lnTo>
                  <a:pt x="2006" y="5119"/>
                </a:lnTo>
                <a:close/>
                <a:moveTo>
                  <a:pt x="2629" y="6477"/>
                </a:moveTo>
                <a:lnTo>
                  <a:pt x="2287" y="5363"/>
                </a:lnTo>
                <a:lnTo>
                  <a:pt x="5266" y="4465"/>
                </a:lnTo>
                <a:lnTo>
                  <a:pt x="5602" y="5561"/>
                </a:lnTo>
                <a:lnTo>
                  <a:pt x="2629" y="647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2" name="9Slide.vn 17"/>
          <p:cNvGrpSpPr/>
          <p:nvPr/>
        </p:nvGrpSpPr>
        <p:grpSpPr>
          <a:xfrm>
            <a:off x="7385734" y="1461862"/>
            <a:ext cx="4061628" cy="1032815"/>
            <a:chOff x="7385734" y="1461862"/>
            <a:chExt cx="4061628" cy="1032815"/>
          </a:xfrm>
        </p:grpSpPr>
        <p:sp>
          <p:nvSpPr>
            <p:cNvPr id="25" name="9Slide.vn 18"/>
            <p:cNvSpPr/>
            <p:nvPr/>
          </p:nvSpPr>
          <p:spPr>
            <a:xfrm>
              <a:off x="7385734" y="1792946"/>
              <a:ext cx="4061628" cy="701731"/>
            </a:xfrm>
            <a:prstGeom prst="rect">
              <a:avLst/>
            </a:prstGeom>
          </p:spPr>
          <p:txBody>
            <a:bodyPr wrap="square">
              <a:spAutoFit/>
            </a:bodyPr>
            <a:lstStyle/>
            <a:p>
              <a:pPr>
                <a:lnSpc>
                  <a:spcPct val="120000"/>
                </a:lnSpc>
              </a:pPr>
              <a:r>
                <a:rPr lang="id-ID" sz="1100" dirty="0">
                  <a:solidFill>
                    <a:schemeClr val="bg1"/>
                  </a:solidFill>
                  <a:latin typeface="#9Slide03 Cabin" panose="00000500000000000000" pitchFamily="2" charset="0"/>
                  <a:cs typeface="Calibri"/>
                </a:rPr>
                <a:t>Ut wisi enim ad minim </a:t>
              </a:r>
              <a:r>
                <a:rPr lang="id-ID" sz="1100" dirty="0">
                  <a:solidFill>
                    <a:schemeClr val="bg1">
                      <a:alpha val="49000"/>
                    </a:schemeClr>
                  </a:solidFill>
                  <a:latin typeface="#9Slide03 Cabin" panose="00000500000000000000" pitchFamily="2" charset="0"/>
                  <a:cs typeface="Calibri"/>
                </a:rPr>
                <a:t>veniam, quis nostrud exerci tation ullamcorper suscipit lobortis nisl ut </a:t>
              </a:r>
              <a:r>
                <a:rPr lang="id-ID" sz="1100" dirty="0">
                  <a:solidFill>
                    <a:schemeClr val="bg1">
                      <a:alpha val="49000"/>
                    </a:schemeClr>
                  </a:solidFill>
                  <a:cs typeface="Calibri"/>
                </a:rPr>
                <a:t>aliquip. quis nostrud exerci tation ullamcorper suscipit lobortis nisl ut aliquip</a:t>
              </a:r>
              <a:endParaRPr lang="en-US" sz="1100" dirty="0">
                <a:solidFill>
                  <a:schemeClr val="bg1">
                    <a:alpha val="49000"/>
                  </a:schemeClr>
                </a:solidFill>
                <a:latin typeface="#9Slide03 Cabin" panose="00000500000000000000" pitchFamily="2" charset="0"/>
                <a:cs typeface="Calibri"/>
              </a:endParaRPr>
            </a:p>
          </p:txBody>
        </p:sp>
        <p:sp>
          <p:nvSpPr>
            <p:cNvPr id="26" name="9Slide.vn 19"/>
            <p:cNvSpPr/>
            <p:nvPr/>
          </p:nvSpPr>
          <p:spPr>
            <a:xfrm>
              <a:off x="7385734" y="1461862"/>
              <a:ext cx="2214623" cy="364459"/>
            </a:xfrm>
            <a:prstGeom prst="rect">
              <a:avLst/>
            </a:prstGeom>
          </p:spPr>
          <p:txBody>
            <a:bodyPr wrap="square">
              <a:spAutoFit/>
            </a:bodyPr>
            <a:lstStyle/>
            <a:p>
              <a:pPr>
                <a:lnSpc>
                  <a:spcPct val="120000"/>
                </a:lnSpc>
              </a:pPr>
              <a:r>
                <a:rPr lang="id-ID" sz="1600" b="1" dirty="0">
                  <a:solidFill>
                    <a:schemeClr val="bg1"/>
                  </a:solidFill>
                  <a:latin typeface="#9Slide03 Cabin Bold" panose="00000800000000000000" pitchFamily="2" charset="0"/>
                  <a:cs typeface="Lato Heavy" panose="020F0902020204030203" pitchFamily="34" charset="0"/>
                </a:rPr>
                <a:t>Insert Title Here</a:t>
              </a:r>
              <a:endParaRPr lang="en-US" sz="1600" b="1" dirty="0">
                <a:solidFill>
                  <a:schemeClr val="bg1"/>
                </a:solidFill>
                <a:latin typeface="#9Slide03 Cabin Bold" panose="00000800000000000000" pitchFamily="2" charset="0"/>
                <a:cs typeface="Lato Heavy" panose="020F0902020204030203" pitchFamily="34" charset="0"/>
              </a:endParaRPr>
            </a:p>
          </p:txBody>
        </p:sp>
      </p:grpSp>
      <p:grpSp>
        <p:nvGrpSpPr>
          <p:cNvPr id="3" name="9Slide.vn 20"/>
          <p:cNvGrpSpPr/>
          <p:nvPr/>
        </p:nvGrpSpPr>
        <p:grpSpPr>
          <a:xfrm>
            <a:off x="7385734" y="3095630"/>
            <a:ext cx="4061628" cy="1032815"/>
            <a:chOff x="7385734" y="3095630"/>
            <a:chExt cx="4061628" cy="1032815"/>
          </a:xfrm>
        </p:grpSpPr>
        <p:sp>
          <p:nvSpPr>
            <p:cNvPr id="27" name="9Slide.vn 21"/>
            <p:cNvSpPr/>
            <p:nvPr/>
          </p:nvSpPr>
          <p:spPr>
            <a:xfrm>
              <a:off x="7385734" y="3426714"/>
              <a:ext cx="4061628" cy="701731"/>
            </a:xfrm>
            <a:prstGeom prst="rect">
              <a:avLst/>
            </a:prstGeom>
          </p:spPr>
          <p:txBody>
            <a:bodyPr wrap="square">
              <a:spAutoFit/>
            </a:bodyPr>
            <a:lstStyle/>
            <a:p>
              <a:pPr>
                <a:lnSpc>
                  <a:spcPct val="120000"/>
                </a:lnSpc>
              </a:pPr>
              <a:r>
                <a:rPr lang="id-ID" sz="1100" dirty="0">
                  <a:solidFill>
                    <a:schemeClr val="bg1"/>
                  </a:solidFill>
                  <a:latin typeface="#9Slide03 Cabin" panose="00000500000000000000" pitchFamily="2" charset="0"/>
                  <a:cs typeface="Calibri"/>
                </a:rPr>
                <a:t>Ut wisi enim ad minim </a:t>
              </a:r>
              <a:r>
                <a:rPr lang="id-ID" sz="1100" dirty="0">
                  <a:solidFill>
                    <a:schemeClr val="bg1">
                      <a:alpha val="49000"/>
                    </a:schemeClr>
                  </a:solidFill>
                  <a:latin typeface="#9Slide03 Cabin" panose="00000500000000000000" pitchFamily="2" charset="0"/>
                  <a:cs typeface="Calibri"/>
                </a:rPr>
                <a:t>veniam, quis nostrud exerci tation ullamcorper suscipit lobortis nisl ut </a:t>
              </a:r>
              <a:r>
                <a:rPr lang="id-ID" sz="1100" dirty="0">
                  <a:solidFill>
                    <a:schemeClr val="bg1">
                      <a:alpha val="49000"/>
                    </a:schemeClr>
                  </a:solidFill>
                  <a:cs typeface="Calibri"/>
                </a:rPr>
                <a:t>aliquip. quis nostrud exerci tation ullamcorper suscipit lobortis nisl ut aliquip</a:t>
              </a:r>
              <a:endParaRPr lang="en-US" sz="1100" dirty="0">
                <a:solidFill>
                  <a:schemeClr val="bg1">
                    <a:alpha val="49000"/>
                  </a:schemeClr>
                </a:solidFill>
                <a:latin typeface="#9Slide03 Cabin" panose="00000500000000000000" pitchFamily="2" charset="0"/>
                <a:cs typeface="Calibri"/>
              </a:endParaRPr>
            </a:p>
          </p:txBody>
        </p:sp>
        <p:sp>
          <p:nvSpPr>
            <p:cNvPr id="28" name="9Slide.vn 22"/>
            <p:cNvSpPr/>
            <p:nvPr/>
          </p:nvSpPr>
          <p:spPr>
            <a:xfrm>
              <a:off x="7385734" y="3095630"/>
              <a:ext cx="2214623" cy="364459"/>
            </a:xfrm>
            <a:prstGeom prst="rect">
              <a:avLst/>
            </a:prstGeom>
          </p:spPr>
          <p:txBody>
            <a:bodyPr wrap="square">
              <a:spAutoFit/>
            </a:bodyPr>
            <a:lstStyle/>
            <a:p>
              <a:pPr>
                <a:lnSpc>
                  <a:spcPct val="120000"/>
                </a:lnSpc>
              </a:pPr>
              <a:r>
                <a:rPr lang="id-ID" sz="1600" b="1" dirty="0">
                  <a:solidFill>
                    <a:schemeClr val="bg1"/>
                  </a:solidFill>
                  <a:latin typeface="#9Slide03 Cabin Bold" panose="00000800000000000000" pitchFamily="2" charset="0"/>
                  <a:cs typeface="Lato Heavy" panose="020F0902020204030203" pitchFamily="34" charset="0"/>
                </a:rPr>
                <a:t>Insert Title Here</a:t>
              </a:r>
              <a:endParaRPr lang="en-US" sz="1600" b="1" dirty="0">
                <a:solidFill>
                  <a:schemeClr val="bg1"/>
                </a:solidFill>
                <a:latin typeface="#9Slide03 Cabin Bold" panose="00000800000000000000" pitchFamily="2" charset="0"/>
                <a:cs typeface="Lato Heavy" panose="020F0902020204030203" pitchFamily="34" charset="0"/>
              </a:endParaRPr>
            </a:p>
          </p:txBody>
        </p:sp>
      </p:grpSp>
      <p:grpSp>
        <p:nvGrpSpPr>
          <p:cNvPr id="4" name="9Slide.vn 23"/>
          <p:cNvGrpSpPr/>
          <p:nvPr/>
        </p:nvGrpSpPr>
        <p:grpSpPr>
          <a:xfrm>
            <a:off x="7385734" y="4616541"/>
            <a:ext cx="4061628" cy="1032815"/>
            <a:chOff x="7385734" y="4616541"/>
            <a:chExt cx="4061628" cy="1032815"/>
          </a:xfrm>
        </p:grpSpPr>
        <p:sp>
          <p:nvSpPr>
            <p:cNvPr id="29" name="9Slide.vn 24"/>
            <p:cNvSpPr/>
            <p:nvPr/>
          </p:nvSpPr>
          <p:spPr>
            <a:xfrm>
              <a:off x="7385734" y="4947625"/>
              <a:ext cx="4061628" cy="701731"/>
            </a:xfrm>
            <a:prstGeom prst="rect">
              <a:avLst/>
            </a:prstGeom>
          </p:spPr>
          <p:txBody>
            <a:bodyPr wrap="square">
              <a:spAutoFit/>
            </a:bodyPr>
            <a:lstStyle/>
            <a:p>
              <a:pPr>
                <a:lnSpc>
                  <a:spcPct val="120000"/>
                </a:lnSpc>
              </a:pPr>
              <a:r>
                <a:rPr lang="id-ID" sz="1100" dirty="0">
                  <a:solidFill>
                    <a:schemeClr val="bg1"/>
                  </a:solidFill>
                  <a:latin typeface="#9Slide03 Cabin" panose="00000500000000000000" pitchFamily="2" charset="0"/>
                  <a:cs typeface="Calibri"/>
                </a:rPr>
                <a:t>Ut wisi enim ad minim </a:t>
              </a:r>
              <a:r>
                <a:rPr lang="id-ID" sz="1100" dirty="0">
                  <a:solidFill>
                    <a:schemeClr val="bg1">
                      <a:alpha val="49000"/>
                    </a:schemeClr>
                  </a:solidFill>
                  <a:latin typeface="#9Slide03 Cabin" panose="00000500000000000000" pitchFamily="2" charset="0"/>
                  <a:cs typeface="Calibri"/>
                </a:rPr>
                <a:t>veniam, quis nostrud exerci tation ullamcorper suscipit lobortis nisl ut </a:t>
              </a:r>
              <a:r>
                <a:rPr lang="id-ID" sz="1100" dirty="0">
                  <a:solidFill>
                    <a:schemeClr val="bg1">
                      <a:alpha val="49000"/>
                    </a:schemeClr>
                  </a:solidFill>
                  <a:cs typeface="Calibri"/>
                </a:rPr>
                <a:t>aliquip. quis nostrud exerci tation ullamcorper suscipit lobortis nisl ut aliquip</a:t>
              </a:r>
              <a:endParaRPr lang="en-US" sz="1100" dirty="0">
                <a:solidFill>
                  <a:schemeClr val="bg1">
                    <a:alpha val="49000"/>
                  </a:schemeClr>
                </a:solidFill>
                <a:latin typeface="#9Slide03 Cabin" panose="00000500000000000000" pitchFamily="2" charset="0"/>
                <a:cs typeface="Calibri"/>
              </a:endParaRPr>
            </a:p>
          </p:txBody>
        </p:sp>
        <p:sp>
          <p:nvSpPr>
            <p:cNvPr id="30" name="9Slide.vn 25"/>
            <p:cNvSpPr/>
            <p:nvPr/>
          </p:nvSpPr>
          <p:spPr>
            <a:xfrm>
              <a:off x="7385734" y="4616541"/>
              <a:ext cx="2214623" cy="364459"/>
            </a:xfrm>
            <a:prstGeom prst="rect">
              <a:avLst/>
            </a:prstGeom>
          </p:spPr>
          <p:txBody>
            <a:bodyPr wrap="square">
              <a:spAutoFit/>
            </a:bodyPr>
            <a:lstStyle/>
            <a:p>
              <a:pPr>
                <a:lnSpc>
                  <a:spcPct val="120000"/>
                </a:lnSpc>
              </a:pPr>
              <a:r>
                <a:rPr lang="id-ID" sz="1600" b="1" dirty="0">
                  <a:solidFill>
                    <a:schemeClr val="bg1"/>
                  </a:solidFill>
                  <a:latin typeface="#9Slide03 Cabin Bold" panose="00000800000000000000" pitchFamily="2" charset="0"/>
                  <a:cs typeface="Lato Heavy" panose="020F0902020204030203" pitchFamily="34" charset="0"/>
                </a:rPr>
                <a:t>Insert Title Here</a:t>
              </a:r>
              <a:endParaRPr lang="en-US" sz="1600" b="1" dirty="0">
                <a:solidFill>
                  <a:schemeClr val="bg1"/>
                </a:solidFill>
                <a:latin typeface="#9Slide03 Cabin Bold" panose="00000800000000000000" pitchFamily="2" charset="0"/>
                <a:cs typeface="Lato Heavy" panose="020F0902020204030203" pitchFamily="34" charset="0"/>
              </a:endParaRPr>
            </a:p>
          </p:txBody>
        </p:sp>
      </p:grpSp>
      <p:sp>
        <p:nvSpPr>
          <p:cNvPr id="5" name="9Slide.vn 26"/>
          <p:cNvSpPr>
            <a:spLocks noGrp="1"/>
          </p:cNvSpPr>
          <p:nvPr>
            <p:ph type="pic" sz="quarter" idx="10"/>
          </p:nvPr>
        </p:nvSpPr>
        <p:spPr/>
      </p:sp>
    </p:spTree>
    <p:extLst>
      <p:ext uri="{BB962C8B-B14F-4D97-AF65-F5344CB8AC3E}">
        <p14:creationId xmlns:p14="http://schemas.microsoft.com/office/powerpoint/2010/main" val="1006766820"/>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8000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decel="80000"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8" decel="80000"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0-#ppt_w/2"/>
                                          </p:val>
                                        </p:tav>
                                        <p:tav tm="100000">
                                          <p:val>
                                            <p:strVal val="#ppt_x"/>
                                          </p:val>
                                        </p:tav>
                                      </p:tavLst>
                                    </p:anim>
                                    <p:anim calcmode="lin" valueType="num">
                                      <p:cBhvr additive="base">
                                        <p:cTn id="18" dur="500" fill="hold"/>
                                        <p:tgtEl>
                                          <p:spTgt spid="11"/>
                                        </p:tgtEl>
                                        <p:attrNameLst>
                                          <p:attrName>ppt_y</p:attrName>
                                        </p:attrNameLst>
                                      </p:cBhvr>
                                      <p:tavLst>
                                        <p:tav tm="0">
                                          <p:val>
                                            <p:strVal val="#ppt_y"/>
                                          </p:val>
                                        </p:tav>
                                        <p:tav tm="100000">
                                          <p:val>
                                            <p:strVal val="#ppt_y"/>
                                          </p:val>
                                        </p:tav>
                                      </p:tavLst>
                                    </p:anim>
                                  </p:childTnLst>
                                </p:cTn>
                              </p:par>
                              <p:par>
                                <p:cTn id="19" presetID="2" presetClass="entr" presetSubtype="8" decel="80000" fill="hold" grpId="0" nodeType="withEffect">
                                  <p:stCondLst>
                                    <p:cond delay="250"/>
                                  </p:stCondLst>
                                  <p:childTnLst>
                                    <p:set>
                                      <p:cBhvr>
                                        <p:cTn id="20" dur="1" fill="hold">
                                          <p:stCondLst>
                                            <p:cond delay="0"/>
                                          </p:stCondLst>
                                        </p:cTn>
                                        <p:tgtEl>
                                          <p:spTgt spid="16"/>
                                        </p:tgtEl>
                                        <p:attrNameLst>
                                          <p:attrName>style.visibility</p:attrName>
                                        </p:attrNameLst>
                                      </p:cBhvr>
                                      <p:to>
                                        <p:strVal val="visible"/>
                                      </p:to>
                                    </p:set>
                                    <p:anim calcmode="lin" valueType="num">
                                      <p:cBhvr additive="base">
                                        <p:cTn id="21" dur="500" fill="hold"/>
                                        <p:tgtEl>
                                          <p:spTgt spid="16"/>
                                        </p:tgtEl>
                                        <p:attrNameLst>
                                          <p:attrName>ppt_x</p:attrName>
                                        </p:attrNameLst>
                                      </p:cBhvr>
                                      <p:tavLst>
                                        <p:tav tm="0">
                                          <p:val>
                                            <p:strVal val="0-#ppt_w/2"/>
                                          </p:val>
                                        </p:tav>
                                        <p:tav tm="100000">
                                          <p:val>
                                            <p:strVal val="#ppt_x"/>
                                          </p:val>
                                        </p:tav>
                                      </p:tavLst>
                                    </p:anim>
                                    <p:anim calcmode="lin" valueType="num">
                                      <p:cBhvr additive="base">
                                        <p:cTn id="22" dur="500" fill="hold"/>
                                        <p:tgtEl>
                                          <p:spTgt spid="16"/>
                                        </p:tgtEl>
                                        <p:attrNameLst>
                                          <p:attrName>ppt_y</p:attrName>
                                        </p:attrNameLst>
                                      </p:cBhvr>
                                      <p:tavLst>
                                        <p:tav tm="0">
                                          <p:val>
                                            <p:strVal val="#ppt_y"/>
                                          </p:val>
                                        </p:tav>
                                        <p:tav tm="100000">
                                          <p:val>
                                            <p:strVal val="#ppt_y"/>
                                          </p:val>
                                        </p:tav>
                                      </p:tavLst>
                                    </p:anim>
                                  </p:childTnLst>
                                </p:cTn>
                              </p:par>
                              <p:par>
                                <p:cTn id="23" presetID="2" presetClass="entr" presetSubtype="8" decel="80000" fill="hold" nodeType="withEffect">
                                  <p:stCondLst>
                                    <p:cond delay="500"/>
                                  </p:stCondLst>
                                  <p:childTnLst>
                                    <p:set>
                                      <p:cBhvr>
                                        <p:cTn id="24" dur="1" fill="hold">
                                          <p:stCondLst>
                                            <p:cond delay="0"/>
                                          </p:stCondLst>
                                        </p:cTn>
                                        <p:tgtEl>
                                          <p:spTgt spid="12"/>
                                        </p:tgtEl>
                                        <p:attrNameLst>
                                          <p:attrName>style.visibility</p:attrName>
                                        </p:attrNameLst>
                                      </p:cBhvr>
                                      <p:to>
                                        <p:strVal val="visible"/>
                                      </p:to>
                                    </p:set>
                                    <p:anim calcmode="lin" valueType="num">
                                      <p:cBhvr additive="base">
                                        <p:cTn id="25" dur="500" fill="hold"/>
                                        <p:tgtEl>
                                          <p:spTgt spid="12"/>
                                        </p:tgtEl>
                                        <p:attrNameLst>
                                          <p:attrName>ppt_x</p:attrName>
                                        </p:attrNameLst>
                                      </p:cBhvr>
                                      <p:tavLst>
                                        <p:tav tm="0">
                                          <p:val>
                                            <p:strVal val="0-#ppt_w/2"/>
                                          </p:val>
                                        </p:tav>
                                        <p:tav tm="100000">
                                          <p:val>
                                            <p:strVal val="#ppt_x"/>
                                          </p:val>
                                        </p:tav>
                                      </p:tavLst>
                                    </p:anim>
                                    <p:anim calcmode="lin" valueType="num">
                                      <p:cBhvr additive="base">
                                        <p:cTn id="26" dur="500" fill="hold"/>
                                        <p:tgtEl>
                                          <p:spTgt spid="12"/>
                                        </p:tgtEl>
                                        <p:attrNameLst>
                                          <p:attrName>ppt_y</p:attrName>
                                        </p:attrNameLst>
                                      </p:cBhvr>
                                      <p:tavLst>
                                        <p:tav tm="0">
                                          <p:val>
                                            <p:strVal val="#ppt_y"/>
                                          </p:val>
                                        </p:tav>
                                        <p:tav tm="100000">
                                          <p:val>
                                            <p:strVal val="#ppt_y"/>
                                          </p:val>
                                        </p:tav>
                                      </p:tavLst>
                                    </p:anim>
                                  </p:childTnLst>
                                </p:cTn>
                              </p:par>
                            </p:childTnLst>
                          </p:cTn>
                        </p:par>
                        <p:par>
                          <p:cTn id="27" fill="hold">
                            <p:stCondLst>
                              <p:cond delay="2000"/>
                            </p:stCondLst>
                            <p:childTnLst>
                              <p:par>
                                <p:cTn id="28" presetID="2" presetClass="entr" presetSubtype="8" decel="80000" fill="hold" grpId="0" nodeType="afterEffect">
                                  <p:stCondLst>
                                    <p:cond delay="0"/>
                                  </p:stCondLst>
                                  <p:childTnLst>
                                    <p:set>
                                      <p:cBhvr>
                                        <p:cTn id="29" dur="1" fill="hold">
                                          <p:stCondLst>
                                            <p:cond delay="0"/>
                                          </p:stCondLst>
                                        </p:cTn>
                                        <p:tgtEl>
                                          <p:spTgt spid="19"/>
                                        </p:tgtEl>
                                        <p:attrNameLst>
                                          <p:attrName>style.visibility</p:attrName>
                                        </p:attrNameLst>
                                      </p:cBhvr>
                                      <p:to>
                                        <p:strVal val="visible"/>
                                      </p:to>
                                    </p:set>
                                    <p:anim calcmode="lin" valueType="num">
                                      <p:cBhvr additive="base">
                                        <p:cTn id="30" dur="500" fill="hold"/>
                                        <p:tgtEl>
                                          <p:spTgt spid="19"/>
                                        </p:tgtEl>
                                        <p:attrNameLst>
                                          <p:attrName>ppt_x</p:attrName>
                                        </p:attrNameLst>
                                      </p:cBhvr>
                                      <p:tavLst>
                                        <p:tav tm="0">
                                          <p:val>
                                            <p:strVal val="0-#ppt_w/2"/>
                                          </p:val>
                                        </p:tav>
                                        <p:tav tm="100000">
                                          <p:val>
                                            <p:strVal val="#ppt_x"/>
                                          </p:val>
                                        </p:tav>
                                      </p:tavLst>
                                    </p:anim>
                                    <p:anim calcmode="lin" valueType="num">
                                      <p:cBhvr additive="base">
                                        <p:cTn id="31" dur="500" fill="hold"/>
                                        <p:tgtEl>
                                          <p:spTgt spid="19"/>
                                        </p:tgtEl>
                                        <p:attrNameLst>
                                          <p:attrName>ppt_y</p:attrName>
                                        </p:attrNameLst>
                                      </p:cBhvr>
                                      <p:tavLst>
                                        <p:tav tm="0">
                                          <p:val>
                                            <p:strVal val="#ppt_y"/>
                                          </p:val>
                                        </p:tav>
                                        <p:tav tm="100000">
                                          <p:val>
                                            <p:strVal val="#ppt_y"/>
                                          </p:val>
                                        </p:tav>
                                      </p:tavLst>
                                    </p:anim>
                                  </p:childTnLst>
                                </p:cTn>
                              </p:par>
                              <p:par>
                                <p:cTn id="32" presetID="2" presetClass="entr" presetSubtype="8" decel="80000" fill="hold" grpId="0" nodeType="withEffect">
                                  <p:stCondLst>
                                    <p:cond delay="250"/>
                                  </p:stCondLst>
                                  <p:childTnLst>
                                    <p:set>
                                      <p:cBhvr>
                                        <p:cTn id="33" dur="1" fill="hold">
                                          <p:stCondLst>
                                            <p:cond delay="0"/>
                                          </p:stCondLst>
                                        </p:cTn>
                                        <p:tgtEl>
                                          <p:spTgt spid="18"/>
                                        </p:tgtEl>
                                        <p:attrNameLst>
                                          <p:attrName>style.visibility</p:attrName>
                                        </p:attrNameLst>
                                      </p:cBhvr>
                                      <p:to>
                                        <p:strVal val="visible"/>
                                      </p:to>
                                    </p:set>
                                    <p:anim calcmode="lin" valueType="num">
                                      <p:cBhvr additive="base">
                                        <p:cTn id="34" dur="500" fill="hold"/>
                                        <p:tgtEl>
                                          <p:spTgt spid="18"/>
                                        </p:tgtEl>
                                        <p:attrNameLst>
                                          <p:attrName>ppt_x</p:attrName>
                                        </p:attrNameLst>
                                      </p:cBhvr>
                                      <p:tavLst>
                                        <p:tav tm="0">
                                          <p:val>
                                            <p:strVal val="0-#ppt_w/2"/>
                                          </p:val>
                                        </p:tav>
                                        <p:tav tm="100000">
                                          <p:val>
                                            <p:strVal val="#ppt_x"/>
                                          </p:val>
                                        </p:tav>
                                      </p:tavLst>
                                    </p:anim>
                                    <p:anim calcmode="lin" valueType="num">
                                      <p:cBhvr additive="base">
                                        <p:cTn id="35" dur="500" fill="hold"/>
                                        <p:tgtEl>
                                          <p:spTgt spid="18"/>
                                        </p:tgtEl>
                                        <p:attrNameLst>
                                          <p:attrName>ppt_y</p:attrName>
                                        </p:attrNameLst>
                                      </p:cBhvr>
                                      <p:tavLst>
                                        <p:tav tm="0">
                                          <p:val>
                                            <p:strVal val="#ppt_y"/>
                                          </p:val>
                                        </p:tav>
                                        <p:tav tm="100000">
                                          <p:val>
                                            <p:strVal val="#ppt_y"/>
                                          </p:val>
                                        </p:tav>
                                      </p:tavLst>
                                    </p:anim>
                                  </p:childTnLst>
                                </p:cTn>
                              </p:par>
                              <p:par>
                                <p:cTn id="36" presetID="2" presetClass="entr" presetSubtype="8" decel="80000" fill="hold" grpId="0" nodeType="withEffect">
                                  <p:stCondLst>
                                    <p:cond delay="500"/>
                                  </p:stCondLst>
                                  <p:childTnLst>
                                    <p:set>
                                      <p:cBhvr>
                                        <p:cTn id="37" dur="1" fill="hold">
                                          <p:stCondLst>
                                            <p:cond delay="0"/>
                                          </p:stCondLst>
                                        </p:cTn>
                                        <p:tgtEl>
                                          <p:spTgt spid="10"/>
                                        </p:tgtEl>
                                        <p:attrNameLst>
                                          <p:attrName>style.visibility</p:attrName>
                                        </p:attrNameLst>
                                      </p:cBhvr>
                                      <p:to>
                                        <p:strVal val="visible"/>
                                      </p:to>
                                    </p:set>
                                    <p:anim calcmode="lin" valueType="num">
                                      <p:cBhvr additive="base">
                                        <p:cTn id="38" dur="500" fill="hold"/>
                                        <p:tgtEl>
                                          <p:spTgt spid="10"/>
                                        </p:tgtEl>
                                        <p:attrNameLst>
                                          <p:attrName>ppt_x</p:attrName>
                                        </p:attrNameLst>
                                      </p:cBhvr>
                                      <p:tavLst>
                                        <p:tav tm="0">
                                          <p:val>
                                            <p:strVal val="0-#ppt_w/2"/>
                                          </p:val>
                                        </p:tav>
                                        <p:tav tm="100000">
                                          <p:val>
                                            <p:strVal val="#ppt_x"/>
                                          </p:val>
                                        </p:tav>
                                      </p:tavLst>
                                    </p:anim>
                                    <p:anim calcmode="lin" valueType="num">
                                      <p:cBhvr additive="base">
                                        <p:cTn id="39" dur="500" fill="hold"/>
                                        <p:tgtEl>
                                          <p:spTgt spid="10"/>
                                        </p:tgtEl>
                                        <p:attrNameLst>
                                          <p:attrName>ppt_y</p:attrName>
                                        </p:attrNameLst>
                                      </p:cBhvr>
                                      <p:tavLst>
                                        <p:tav tm="0">
                                          <p:val>
                                            <p:strVal val="#ppt_y"/>
                                          </p:val>
                                        </p:tav>
                                        <p:tav tm="100000">
                                          <p:val>
                                            <p:strVal val="#ppt_y"/>
                                          </p:val>
                                        </p:tav>
                                      </p:tavLst>
                                    </p:anim>
                                  </p:childTnLst>
                                </p:cTn>
                              </p:par>
                            </p:childTnLst>
                          </p:cTn>
                        </p:par>
                        <p:par>
                          <p:cTn id="40" fill="hold">
                            <p:stCondLst>
                              <p:cond delay="3000"/>
                            </p:stCondLst>
                            <p:childTnLst>
                              <p:par>
                                <p:cTn id="41" presetID="2" presetClass="entr" presetSubtype="4" decel="80000" fill="hold" nodeType="afterEffect">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cBhvr additive="base">
                                        <p:cTn id="43" dur="500" fill="hold"/>
                                        <p:tgtEl>
                                          <p:spTgt spid="20"/>
                                        </p:tgtEl>
                                        <p:attrNameLst>
                                          <p:attrName>ppt_x</p:attrName>
                                        </p:attrNameLst>
                                      </p:cBhvr>
                                      <p:tavLst>
                                        <p:tav tm="0">
                                          <p:val>
                                            <p:strVal val="#ppt_x"/>
                                          </p:val>
                                        </p:tav>
                                        <p:tav tm="100000">
                                          <p:val>
                                            <p:strVal val="#ppt_x"/>
                                          </p:val>
                                        </p:tav>
                                      </p:tavLst>
                                    </p:anim>
                                    <p:anim calcmode="lin" valueType="num">
                                      <p:cBhvr additive="base">
                                        <p:cTn id="44" dur="500" fill="hold"/>
                                        <p:tgtEl>
                                          <p:spTgt spid="20"/>
                                        </p:tgtEl>
                                        <p:attrNameLst>
                                          <p:attrName>ppt_y</p:attrName>
                                        </p:attrNameLst>
                                      </p:cBhvr>
                                      <p:tavLst>
                                        <p:tav tm="0">
                                          <p:val>
                                            <p:strVal val="1+#ppt_h/2"/>
                                          </p:val>
                                        </p:tav>
                                        <p:tav tm="100000">
                                          <p:val>
                                            <p:strVal val="#ppt_y"/>
                                          </p:val>
                                        </p:tav>
                                      </p:tavLst>
                                    </p:anim>
                                  </p:childTnLst>
                                </p:cTn>
                              </p:par>
                              <p:par>
                                <p:cTn id="45" presetID="2" presetClass="entr" presetSubtype="2" decel="80000" fill="hold" nodeType="withEffect">
                                  <p:stCondLst>
                                    <p:cond delay="250"/>
                                  </p:stCondLst>
                                  <p:childTnLst>
                                    <p:set>
                                      <p:cBhvr>
                                        <p:cTn id="46" dur="1" fill="hold">
                                          <p:stCondLst>
                                            <p:cond delay="0"/>
                                          </p:stCondLst>
                                        </p:cTn>
                                        <p:tgtEl>
                                          <p:spTgt spid="2"/>
                                        </p:tgtEl>
                                        <p:attrNameLst>
                                          <p:attrName>style.visibility</p:attrName>
                                        </p:attrNameLst>
                                      </p:cBhvr>
                                      <p:to>
                                        <p:strVal val="visible"/>
                                      </p:to>
                                    </p:set>
                                    <p:anim calcmode="lin" valueType="num">
                                      <p:cBhvr additive="base">
                                        <p:cTn id="47" dur="500" fill="hold"/>
                                        <p:tgtEl>
                                          <p:spTgt spid="2"/>
                                        </p:tgtEl>
                                        <p:attrNameLst>
                                          <p:attrName>ppt_x</p:attrName>
                                        </p:attrNameLst>
                                      </p:cBhvr>
                                      <p:tavLst>
                                        <p:tav tm="0">
                                          <p:val>
                                            <p:strVal val="1+#ppt_w/2"/>
                                          </p:val>
                                        </p:tav>
                                        <p:tav tm="100000">
                                          <p:val>
                                            <p:strVal val="#ppt_x"/>
                                          </p:val>
                                        </p:tav>
                                      </p:tavLst>
                                    </p:anim>
                                    <p:anim calcmode="lin" valueType="num">
                                      <p:cBhvr additive="base">
                                        <p:cTn id="48" dur="500" fill="hold"/>
                                        <p:tgtEl>
                                          <p:spTgt spid="2"/>
                                        </p:tgtEl>
                                        <p:attrNameLst>
                                          <p:attrName>ppt_y</p:attrName>
                                        </p:attrNameLst>
                                      </p:cBhvr>
                                      <p:tavLst>
                                        <p:tav tm="0">
                                          <p:val>
                                            <p:strVal val="#ppt_y"/>
                                          </p:val>
                                        </p:tav>
                                        <p:tav tm="100000">
                                          <p:val>
                                            <p:strVal val="#ppt_y"/>
                                          </p:val>
                                        </p:tav>
                                      </p:tavLst>
                                    </p:anim>
                                  </p:childTnLst>
                                </p:cTn>
                              </p:par>
                            </p:childTnLst>
                          </p:cTn>
                        </p:par>
                        <p:par>
                          <p:cTn id="49" fill="hold">
                            <p:stCondLst>
                              <p:cond delay="3750"/>
                            </p:stCondLst>
                            <p:childTnLst>
                              <p:par>
                                <p:cTn id="50" presetID="2" presetClass="entr" presetSubtype="4" decel="80000" fill="hold" grpId="0" nodeType="afterEffect">
                                  <p:stCondLst>
                                    <p:cond delay="0"/>
                                  </p:stCondLst>
                                  <p:childTnLst>
                                    <p:set>
                                      <p:cBhvr>
                                        <p:cTn id="51" dur="1" fill="hold">
                                          <p:stCondLst>
                                            <p:cond delay="0"/>
                                          </p:stCondLst>
                                        </p:cTn>
                                        <p:tgtEl>
                                          <p:spTgt spid="24"/>
                                        </p:tgtEl>
                                        <p:attrNameLst>
                                          <p:attrName>style.visibility</p:attrName>
                                        </p:attrNameLst>
                                      </p:cBhvr>
                                      <p:to>
                                        <p:strVal val="visible"/>
                                      </p:to>
                                    </p:set>
                                    <p:anim calcmode="lin" valueType="num">
                                      <p:cBhvr additive="base">
                                        <p:cTn id="52" dur="500" fill="hold"/>
                                        <p:tgtEl>
                                          <p:spTgt spid="24"/>
                                        </p:tgtEl>
                                        <p:attrNameLst>
                                          <p:attrName>ppt_x</p:attrName>
                                        </p:attrNameLst>
                                      </p:cBhvr>
                                      <p:tavLst>
                                        <p:tav tm="0">
                                          <p:val>
                                            <p:strVal val="#ppt_x"/>
                                          </p:val>
                                        </p:tav>
                                        <p:tav tm="100000">
                                          <p:val>
                                            <p:strVal val="#ppt_x"/>
                                          </p:val>
                                        </p:tav>
                                      </p:tavLst>
                                    </p:anim>
                                    <p:anim calcmode="lin" valueType="num">
                                      <p:cBhvr additive="base">
                                        <p:cTn id="53" dur="500" fill="hold"/>
                                        <p:tgtEl>
                                          <p:spTgt spid="24"/>
                                        </p:tgtEl>
                                        <p:attrNameLst>
                                          <p:attrName>ppt_y</p:attrName>
                                        </p:attrNameLst>
                                      </p:cBhvr>
                                      <p:tavLst>
                                        <p:tav tm="0">
                                          <p:val>
                                            <p:strVal val="1+#ppt_h/2"/>
                                          </p:val>
                                        </p:tav>
                                        <p:tav tm="100000">
                                          <p:val>
                                            <p:strVal val="#ppt_y"/>
                                          </p:val>
                                        </p:tav>
                                      </p:tavLst>
                                    </p:anim>
                                  </p:childTnLst>
                                </p:cTn>
                              </p:par>
                              <p:par>
                                <p:cTn id="54" presetID="2" presetClass="entr" presetSubtype="2" decel="80000" fill="hold" nodeType="withEffect">
                                  <p:stCondLst>
                                    <p:cond delay="250"/>
                                  </p:stCondLst>
                                  <p:childTnLst>
                                    <p:set>
                                      <p:cBhvr>
                                        <p:cTn id="55" dur="1" fill="hold">
                                          <p:stCondLst>
                                            <p:cond delay="0"/>
                                          </p:stCondLst>
                                        </p:cTn>
                                        <p:tgtEl>
                                          <p:spTgt spid="3"/>
                                        </p:tgtEl>
                                        <p:attrNameLst>
                                          <p:attrName>style.visibility</p:attrName>
                                        </p:attrNameLst>
                                      </p:cBhvr>
                                      <p:to>
                                        <p:strVal val="visible"/>
                                      </p:to>
                                    </p:set>
                                    <p:anim calcmode="lin" valueType="num">
                                      <p:cBhvr additive="base">
                                        <p:cTn id="56" dur="500" fill="hold"/>
                                        <p:tgtEl>
                                          <p:spTgt spid="3"/>
                                        </p:tgtEl>
                                        <p:attrNameLst>
                                          <p:attrName>ppt_x</p:attrName>
                                        </p:attrNameLst>
                                      </p:cBhvr>
                                      <p:tavLst>
                                        <p:tav tm="0">
                                          <p:val>
                                            <p:strVal val="1+#ppt_w/2"/>
                                          </p:val>
                                        </p:tav>
                                        <p:tav tm="100000">
                                          <p:val>
                                            <p:strVal val="#ppt_x"/>
                                          </p:val>
                                        </p:tav>
                                      </p:tavLst>
                                    </p:anim>
                                    <p:anim calcmode="lin" valueType="num">
                                      <p:cBhvr additive="base">
                                        <p:cTn id="57" dur="500" fill="hold"/>
                                        <p:tgtEl>
                                          <p:spTgt spid="3"/>
                                        </p:tgtEl>
                                        <p:attrNameLst>
                                          <p:attrName>ppt_y</p:attrName>
                                        </p:attrNameLst>
                                      </p:cBhvr>
                                      <p:tavLst>
                                        <p:tav tm="0">
                                          <p:val>
                                            <p:strVal val="#ppt_y"/>
                                          </p:val>
                                        </p:tav>
                                        <p:tav tm="100000">
                                          <p:val>
                                            <p:strVal val="#ppt_y"/>
                                          </p:val>
                                        </p:tav>
                                      </p:tavLst>
                                    </p:anim>
                                  </p:childTnLst>
                                </p:cTn>
                              </p:par>
                            </p:childTnLst>
                          </p:cTn>
                        </p:par>
                        <p:par>
                          <p:cTn id="58" fill="hold">
                            <p:stCondLst>
                              <p:cond delay="4500"/>
                            </p:stCondLst>
                            <p:childTnLst>
                              <p:par>
                                <p:cTn id="59" presetID="2" presetClass="entr" presetSubtype="4" decel="80000" fill="hold" grpId="0" nodeType="afterEffect">
                                  <p:stCondLst>
                                    <p:cond delay="0"/>
                                  </p:stCondLst>
                                  <p:childTnLst>
                                    <p:set>
                                      <p:cBhvr>
                                        <p:cTn id="60" dur="1" fill="hold">
                                          <p:stCondLst>
                                            <p:cond delay="0"/>
                                          </p:stCondLst>
                                        </p:cTn>
                                        <p:tgtEl>
                                          <p:spTgt spid="23"/>
                                        </p:tgtEl>
                                        <p:attrNameLst>
                                          <p:attrName>style.visibility</p:attrName>
                                        </p:attrNameLst>
                                      </p:cBhvr>
                                      <p:to>
                                        <p:strVal val="visible"/>
                                      </p:to>
                                    </p:set>
                                    <p:anim calcmode="lin" valueType="num">
                                      <p:cBhvr additive="base">
                                        <p:cTn id="61" dur="500" fill="hold"/>
                                        <p:tgtEl>
                                          <p:spTgt spid="23"/>
                                        </p:tgtEl>
                                        <p:attrNameLst>
                                          <p:attrName>ppt_x</p:attrName>
                                        </p:attrNameLst>
                                      </p:cBhvr>
                                      <p:tavLst>
                                        <p:tav tm="0">
                                          <p:val>
                                            <p:strVal val="#ppt_x"/>
                                          </p:val>
                                        </p:tav>
                                        <p:tav tm="100000">
                                          <p:val>
                                            <p:strVal val="#ppt_x"/>
                                          </p:val>
                                        </p:tav>
                                      </p:tavLst>
                                    </p:anim>
                                    <p:anim calcmode="lin" valueType="num">
                                      <p:cBhvr additive="base">
                                        <p:cTn id="62" dur="500" fill="hold"/>
                                        <p:tgtEl>
                                          <p:spTgt spid="23"/>
                                        </p:tgtEl>
                                        <p:attrNameLst>
                                          <p:attrName>ppt_y</p:attrName>
                                        </p:attrNameLst>
                                      </p:cBhvr>
                                      <p:tavLst>
                                        <p:tav tm="0">
                                          <p:val>
                                            <p:strVal val="1+#ppt_h/2"/>
                                          </p:val>
                                        </p:tav>
                                        <p:tav tm="100000">
                                          <p:val>
                                            <p:strVal val="#ppt_y"/>
                                          </p:val>
                                        </p:tav>
                                      </p:tavLst>
                                    </p:anim>
                                  </p:childTnLst>
                                </p:cTn>
                              </p:par>
                              <p:par>
                                <p:cTn id="63" presetID="2" presetClass="entr" presetSubtype="2" decel="80000" fill="hold" nodeType="withEffect">
                                  <p:stCondLst>
                                    <p:cond delay="250"/>
                                  </p:stCondLst>
                                  <p:childTnLst>
                                    <p:set>
                                      <p:cBhvr>
                                        <p:cTn id="64" dur="1" fill="hold">
                                          <p:stCondLst>
                                            <p:cond delay="0"/>
                                          </p:stCondLst>
                                        </p:cTn>
                                        <p:tgtEl>
                                          <p:spTgt spid="4"/>
                                        </p:tgtEl>
                                        <p:attrNameLst>
                                          <p:attrName>style.visibility</p:attrName>
                                        </p:attrNameLst>
                                      </p:cBhvr>
                                      <p:to>
                                        <p:strVal val="visible"/>
                                      </p:to>
                                    </p:set>
                                    <p:anim calcmode="lin" valueType="num">
                                      <p:cBhvr additive="base">
                                        <p:cTn id="65" dur="500" fill="hold"/>
                                        <p:tgtEl>
                                          <p:spTgt spid="4"/>
                                        </p:tgtEl>
                                        <p:attrNameLst>
                                          <p:attrName>ppt_x</p:attrName>
                                        </p:attrNameLst>
                                      </p:cBhvr>
                                      <p:tavLst>
                                        <p:tav tm="0">
                                          <p:val>
                                            <p:strVal val="1+#ppt_w/2"/>
                                          </p:val>
                                        </p:tav>
                                        <p:tav tm="100000">
                                          <p:val>
                                            <p:strVal val="#ppt_x"/>
                                          </p:val>
                                        </p:tav>
                                      </p:tavLst>
                                    </p:anim>
                                    <p:anim calcmode="lin" valueType="num">
                                      <p:cBhvr additive="base">
                                        <p:cTn id="66"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p:bldP spid="11" grpId="0"/>
      <p:bldP spid="16" grpId="0" animBg="1"/>
      <p:bldP spid="18" grpId="0"/>
      <p:bldP spid="19" grpId="0" animBg="1"/>
      <p:bldP spid="23" grpId="0" animBg="1"/>
      <p:bldP spid="2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9Slide.vn 1"/>
          <p:cNvSpPr txBox="1"/>
          <p:nvPr/>
        </p:nvSpPr>
        <p:spPr>
          <a:xfrm>
            <a:off x="638824" y="859897"/>
            <a:ext cx="4391438" cy="1569660"/>
          </a:xfrm>
          <a:prstGeom prst="rect">
            <a:avLst/>
          </a:prstGeom>
          <a:noFill/>
        </p:spPr>
        <p:txBody>
          <a:bodyPr wrap="square" rtlCol="0">
            <a:spAutoFit/>
          </a:bodyPr>
          <a:lstStyle/>
          <a:p>
            <a:r>
              <a:rPr lang="id-ID" sz="4800" b="1" dirty="0">
                <a:solidFill>
                  <a:schemeClr val="tx1">
                    <a:lumMod val="75000"/>
                    <a:lumOff val="25000"/>
                  </a:schemeClr>
                </a:solidFill>
                <a:latin typeface="#9Slide03 Cabin Bold" panose="00000800000000000000" pitchFamily="2" charset="0"/>
                <a:cs typeface="Lato Black" panose="020F0A02020204030203" pitchFamily="34" charset="0"/>
              </a:rPr>
              <a:t>Christmas</a:t>
            </a:r>
            <a:r>
              <a:rPr lang="en-US" sz="4800" b="1" dirty="0">
                <a:solidFill>
                  <a:schemeClr val="tx1">
                    <a:lumMod val="75000"/>
                    <a:lumOff val="25000"/>
                  </a:schemeClr>
                </a:solidFill>
                <a:latin typeface="#9Slide03 Cabin Bold" panose="00000800000000000000" pitchFamily="2" charset="0"/>
                <a:cs typeface="Lato Black" panose="020F0A02020204030203" pitchFamily="34" charset="0"/>
              </a:rPr>
              <a:t> </a:t>
            </a:r>
          </a:p>
          <a:p>
            <a:r>
              <a:rPr lang="en-US" sz="4800" b="1" dirty="0">
                <a:solidFill>
                  <a:schemeClr val="tx1">
                    <a:lumMod val="75000"/>
                    <a:lumOff val="25000"/>
                  </a:schemeClr>
                </a:solidFill>
                <a:latin typeface="#9Slide03 Cabin Bold" panose="00000800000000000000" pitchFamily="2" charset="0"/>
                <a:cs typeface="Lato Black" panose="020F0A02020204030203" pitchFamily="34" charset="0"/>
              </a:rPr>
              <a:t>Event</a:t>
            </a:r>
          </a:p>
        </p:txBody>
      </p:sp>
      <p:grpSp>
        <p:nvGrpSpPr>
          <p:cNvPr id="22" name="9Slide.vn 2"/>
          <p:cNvGrpSpPr/>
          <p:nvPr/>
        </p:nvGrpSpPr>
        <p:grpSpPr>
          <a:xfrm flipH="1">
            <a:off x="406375" y="500537"/>
            <a:ext cx="686057" cy="524162"/>
            <a:chOff x="1526524" y="3910403"/>
            <a:chExt cx="2122488" cy="1565276"/>
          </a:xfrm>
          <a:solidFill>
            <a:schemeClr val="bg1"/>
          </a:solidFill>
          <a:effectLst>
            <a:outerShdw blurRad="177800" dist="38100" dir="8100000" sx="108000" sy="108000" algn="tr" rotWithShape="0">
              <a:prstClr val="black">
                <a:alpha val="17000"/>
              </a:prstClr>
            </a:outerShdw>
          </a:effectLst>
        </p:grpSpPr>
        <p:sp>
          <p:nvSpPr>
            <p:cNvPr id="23" name="9Slide.vn 3"/>
            <p:cNvSpPr>
              <a:spLocks/>
            </p:cNvSpPr>
            <p:nvPr/>
          </p:nvSpPr>
          <p:spPr bwMode="auto">
            <a:xfrm>
              <a:off x="1526524" y="4407291"/>
              <a:ext cx="1624013" cy="1068388"/>
            </a:xfrm>
            <a:custGeom>
              <a:avLst/>
              <a:gdLst>
                <a:gd name="T0" fmla="*/ 9999 w 12279"/>
                <a:gd name="T1" fmla="*/ 8070 h 8071"/>
                <a:gd name="T2" fmla="*/ 10293 w 12279"/>
                <a:gd name="T3" fmla="*/ 8062 h 8071"/>
                <a:gd name="T4" fmla="*/ 10678 w 12279"/>
                <a:gd name="T5" fmla="*/ 7999 h 8071"/>
                <a:gd name="T6" fmla="*/ 11094 w 12279"/>
                <a:gd name="T7" fmla="*/ 7845 h 8071"/>
                <a:gd name="T8" fmla="*/ 11481 w 12279"/>
                <a:gd name="T9" fmla="*/ 7564 h 8071"/>
                <a:gd name="T10" fmla="*/ 11778 w 12279"/>
                <a:gd name="T11" fmla="*/ 7116 h 8071"/>
                <a:gd name="T12" fmla="*/ 11988 w 12279"/>
                <a:gd name="T13" fmla="*/ 6502 h 8071"/>
                <a:gd name="T14" fmla="*/ 12176 w 12279"/>
                <a:gd name="T15" fmla="*/ 5796 h 8071"/>
                <a:gd name="T16" fmla="*/ 12276 w 12279"/>
                <a:gd name="T17" fmla="*/ 5029 h 8071"/>
                <a:gd name="T18" fmla="*/ 12213 w 12279"/>
                <a:gd name="T19" fmla="*/ 4233 h 8071"/>
                <a:gd name="T20" fmla="*/ 11918 w 12279"/>
                <a:gd name="T21" fmla="*/ 3439 h 8071"/>
                <a:gd name="T22" fmla="*/ 11316 w 12279"/>
                <a:gd name="T23" fmla="*/ 2674 h 8071"/>
                <a:gd name="T24" fmla="*/ 10339 w 12279"/>
                <a:gd name="T25" fmla="*/ 1967 h 8071"/>
                <a:gd name="T26" fmla="*/ 9016 w 12279"/>
                <a:gd name="T27" fmla="*/ 1309 h 8071"/>
                <a:gd name="T28" fmla="*/ 7479 w 12279"/>
                <a:gd name="T29" fmla="*/ 736 h 8071"/>
                <a:gd name="T30" fmla="*/ 5871 w 12279"/>
                <a:gd name="T31" fmla="*/ 299 h 8071"/>
                <a:gd name="T32" fmla="*/ 4335 w 12279"/>
                <a:gd name="T33" fmla="*/ 45 h 8071"/>
                <a:gd name="T34" fmla="*/ 3011 w 12279"/>
                <a:gd name="T35" fmla="*/ 23 h 8071"/>
                <a:gd name="T36" fmla="*/ 2042 w 12279"/>
                <a:gd name="T37" fmla="*/ 282 h 8071"/>
                <a:gd name="T38" fmla="*/ 1369 w 12279"/>
                <a:gd name="T39" fmla="*/ 755 h 8071"/>
                <a:gd name="T40" fmla="*/ 838 w 12279"/>
                <a:gd name="T41" fmla="*/ 1315 h 8071"/>
                <a:gd name="T42" fmla="*/ 442 w 12279"/>
                <a:gd name="T43" fmla="*/ 1917 h 8071"/>
                <a:gd name="T44" fmla="*/ 175 w 12279"/>
                <a:gd name="T45" fmla="*/ 2518 h 8071"/>
                <a:gd name="T46" fmla="*/ 31 w 12279"/>
                <a:gd name="T47" fmla="*/ 3074 h 8071"/>
                <a:gd name="T48" fmla="*/ 4 w 12279"/>
                <a:gd name="T49" fmla="*/ 3542 h 8071"/>
                <a:gd name="T50" fmla="*/ 90 w 12279"/>
                <a:gd name="T51" fmla="*/ 3905 h 8071"/>
                <a:gd name="T52" fmla="*/ 287 w 12279"/>
                <a:gd name="T53" fmla="*/ 4250 h 8071"/>
                <a:gd name="T54" fmla="*/ 546 w 12279"/>
                <a:gd name="T55" fmla="*/ 4570 h 8071"/>
                <a:gd name="T56" fmla="*/ 824 w 12279"/>
                <a:gd name="T57" fmla="*/ 4847 h 8071"/>
                <a:gd name="T58" fmla="*/ 1071 w 12279"/>
                <a:gd name="T59" fmla="*/ 5060 h 8071"/>
                <a:gd name="T60" fmla="*/ 1290 w 12279"/>
                <a:gd name="T61" fmla="*/ 5229 h 8071"/>
                <a:gd name="T62" fmla="*/ 1249 w 12279"/>
                <a:gd name="T63" fmla="*/ 4937 h 8071"/>
                <a:gd name="T64" fmla="*/ 1220 w 12279"/>
                <a:gd name="T65" fmla="*/ 4594 h 8071"/>
                <a:gd name="T66" fmla="*/ 1217 w 12279"/>
                <a:gd name="T67" fmla="*/ 4297 h 8071"/>
                <a:gd name="T68" fmla="*/ 1249 w 12279"/>
                <a:gd name="T69" fmla="*/ 4048 h 8071"/>
                <a:gd name="T70" fmla="*/ 1334 w 12279"/>
                <a:gd name="T71" fmla="*/ 3902 h 8071"/>
                <a:gd name="T72" fmla="*/ 1553 w 12279"/>
                <a:gd name="T73" fmla="*/ 3855 h 8071"/>
                <a:gd name="T74" fmla="*/ 2039 w 12279"/>
                <a:gd name="T75" fmla="*/ 3829 h 8071"/>
                <a:gd name="T76" fmla="*/ 2761 w 12279"/>
                <a:gd name="T77" fmla="*/ 3855 h 8071"/>
                <a:gd name="T78" fmla="*/ 3683 w 12279"/>
                <a:gd name="T79" fmla="*/ 3965 h 8071"/>
                <a:gd name="T80" fmla="*/ 4772 w 12279"/>
                <a:gd name="T81" fmla="*/ 4193 h 8071"/>
                <a:gd name="T82" fmla="*/ 5990 w 12279"/>
                <a:gd name="T83" fmla="*/ 4573 h 8071"/>
                <a:gd name="T84" fmla="*/ 7746 w 12279"/>
                <a:gd name="T85" fmla="*/ 5322 h 8071"/>
                <a:gd name="T86" fmla="*/ 8749 w 12279"/>
                <a:gd name="T87" fmla="*/ 5778 h 8071"/>
                <a:gd name="T88" fmla="*/ 9517 w 12279"/>
                <a:gd name="T89" fmla="*/ 6157 h 8071"/>
                <a:gd name="T90" fmla="*/ 10061 w 12279"/>
                <a:gd name="T91" fmla="*/ 6476 h 8071"/>
                <a:gd name="T92" fmla="*/ 10389 w 12279"/>
                <a:gd name="T93" fmla="*/ 6754 h 8071"/>
                <a:gd name="T94" fmla="*/ 10515 w 12279"/>
                <a:gd name="T95" fmla="*/ 7008 h 8071"/>
                <a:gd name="T96" fmla="*/ 10458 w 12279"/>
                <a:gd name="T97" fmla="*/ 7255 h 8071"/>
                <a:gd name="T98" fmla="*/ 10342 w 12279"/>
                <a:gd name="T99" fmla="*/ 7480 h 8071"/>
                <a:gd name="T100" fmla="*/ 10211 w 12279"/>
                <a:gd name="T101" fmla="*/ 7675 h 8071"/>
                <a:gd name="T102" fmla="*/ 10055 w 12279"/>
                <a:gd name="T103" fmla="*/ 7864 h 8071"/>
                <a:gd name="T104" fmla="*/ 9875 w 12279"/>
                <a:gd name="T105" fmla="*/ 8044 h 80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279" h="8071">
                  <a:moveTo>
                    <a:pt x="9855" y="8061"/>
                  </a:moveTo>
                  <a:lnTo>
                    <a:pt x="9872" y="8063"/>
                  </a:lnTo>
                  <a:lnTo>
                    <a:pt x="9922" y="8067"/>
                  </a:lnTo>
                  <a:lnTo>
                    <a:pt x="9957" y="8068"/>
                  </a:lnTo>
                  <a:lnTo>
                    <a:pt x="9999" y="8070"/>
                  </a:lnTo>
                  <a:lnTo>
                    <a:pt x="10049" y="8071"/>
                  </a:lnTo>
                  <a:lnTo>
                    <a:pt x="10102" y="8071"/>
                  </a:lnTo>
                  <a:lnTo>
                    <a:pt x="10161" y="8069"/>
                  </a:lnTo>
                  <a:lnTo>
                    <a:pt x="10225" y="8066"/>
                  </a:lnTo>
                  <a:lnTo>
                    <a:pt x="10293" y="8062"/>
                  </a:lnTo>
                  <a:lnTo>
                    <a:pt x="10364" y="8055"/>
                  </a:lnTo>
                  <a:lnTo>
                    <a:pt x="10440" y="8045"/>
                  </a:lnTo>
                  <a:lnTo>
                    <a:pt x="10517" y="8033"/>
                  </a:lnTo>
                  <a:lnTo>
                    <a:pt x="10596" y="8018"/>
                  </a:lnTo>
                  <a:lnTo>
                    <a:pt x="10678" y="7999"/>
                  </a:lnTo>
                  <a:lnTo>
                    <a:pt x="10761" y="7977"/>
                  </a:lnTo>
                  <a:lnTo>
                    <a:pt x="10844" y="7951"/>
                  </a:lnTo>
                  <a:lnTo>
                    <a:pt x="10928" y="7920"/>
                  </a:lnTo>
                  <a:lnTo>
                    <a:pt x="11011" y="7885"/>
                  </a:lnTo>
                  <a:lnTo>
                    <a:pt x="11094" y="7845"/>
                  </a:lnTo>
                  <a:lnTo>
                    <a:pt x="11176" y="7800"/>
                  </a:lnTo>
                  <a:lnTo>
                    <a:pt x="11256" y="7750"/>
                  </a:lnTo>
                  <a:lnTo>
                    <a:pt x="11334" y="7694"/>
                  </a:lnTo>
                  <a:lnTo>
                    <a:pt x="11409" y="7632"/>
                  </a:lnTo>
                  <a:lnTo>
                    <a:pt x="11481" y="7564"/>
                  </a:lnTo>
                  <a:lnTo>
                    <a:pt x="11550" y="7488"/>
                  </a:lnTo>
                  <a:lnTo>
                    <a:pt x="11614" y="7407"/>
                  </a:lnTo>
                  <a:lnTo>
                    <a:pt x="11674" y="7317"/>
                  </a:lnTo>
                  <a:lnTo>
                    <a:pt x="11729" y="7221"/>
                  </a:lnTo>
                  <a:lnTo>
                    <a:pt x="11778" y="7116"/>
                  </a:lnTo>
                  <a:lnTo>
                    <a:pt x="11821" y="7003"/>
                  </a:lnTo>
                  <a:lnTo>
                    <a:pt x="11862" y="6884"/>
                  </a:lnTo>
                  <a:lnTo>
                    <a:pt x="11904" y="6760"/>
                  </a:lnTo>
                  <a:lnTo>
                    <a:pt x="11946" y="6633"/>
                  </a:lnTo>
                  <a:lnTo>
                    <a:pt x="11988" y="6502"/>
                  </a:lnTo>
                  <a:lnTo>
                    <a:pt x="12030" y="6367"/>
                  </a:lnTo>
                  <a:lnTo>
                    <a:pt x="12070" y="6229"/>
                  </a:lnTo>
                  <a:lnTo>
                    <a:pt x="12108" y="6087"/>
                  </a:lnTo>
                  <a:lnTo>
                    <a:pt x="12144" y="5943"/>
                  </a:lnTo>
                  <a:lnTo>
                    <a:pt x="12176" y="5796"/>
                  </a:lnTo>
                  <a:lnTo>
                    <a:pt x="12206" y="5647"/>
                  </a:lnTo>
                  <a:lnTo>
                    <a:pt x="12232" y="5495"/>
                  </a:lnTo>
                  <a:lnTo>
                    <a:pt x="12252" y="5342"/>
                  </a:lnTo>
                  <a:lnTo>
                    <a:pt x="12267" y="5187"/>
                  </a:lnTo>
                  <a:lnTo>
                    <a:pt x="12276" y="5029"/>
                  </a:lnTo>
                  <a:lnTo>
                    <a:pt x="12279" y="4871"/>
                  </a:lnTo>
                  <a:lnTo>
                    <a:pt x="12275" y="4713"/>
                  </a:lnTo>
                  <a:lnTo>
                    <a:pt x="12263" y="4553"/>
                  </a:lnTo>
                  <a:lnTo>
                    <a:pt x="12243" y="4393"/>
                  </a:lnTo>
                  <a:lnTo>
                    <a:pt x="12213" y="4233"/>
                  </a:lnTo>
                  <a:lnTo>
                    <a:pt x="12175" y="4073"/>
                  </a:lnTo>
                  <a:lnTo>
                    <a:pt x="12127" y="3914"/>
                  </a:lnTo>
                  <a:lnTo>
                    <a:pt x="12068" y="3754"/>
                  </a:lnTo>
                  <a:lnTo>
                    <a:pt x="11999" y="3596"/>
                  </a:lnTo>
                  <a:lnTo>
                    <a:pt x="11918" y="3439"/>
                  </a:lnTo>
                  <a:lnTo>
                    <a:pt x="11823" y="3282"/>
                  </a:lnTo>
                  <a:lnTo>
                    <a:pt x="11717" y="3127"/>
                  </a:lnTo>
                  <a:lnTo>
                    <a:pt x="11598" y="2974"/>
                  </a:lnTo>
                  <a:lnTo>
                    <a:pt x="11464" y="2823"/>
                  </a:lnTo>
                  <a:lnTo>
                    <a:pt x="11316" y="2674"/>
                  </a:lnTo>
                  <a:lnTo>
                    <a:pt x="11153" y="2528"/>
                  </a:lnTo>
                  <a:lnTo>
                    <a:pt x="10973" y="2384"/>
                  </a:lnTo>
                  <a:lnTo>
                    <a:pt x="10779" y="2243"/>
                  </a:lnTo>
                  <a:lnTo>
                    <a:pt x="10567" y="2105"/>
                  </a:lnTo>
                  <a:lnTo>
                    <a:pt x="10339" y="1967"/>
                  </a:lnTo>
                  <a:lnTo>
                    <a:pt x="10099" y="1831"/>
                  </a:lnTo>
                  <a:lnTo>
                    <a:pt x="9845" y="1697"/>
                  </a:lnTo>
                  <a:lnTo>
                    <a:pt x="9578" y="1565"/>
                  </a:lnTo>
                  <a:lnTo>
                    <a:pt x="9302" y="1436"/>
                  </a:lnTo>
                  <a:lnTo>
                    <a:pt x="9016" y="1309"/>
                  </a:lnTo>
                  <a:lnTo>
                    <a:pt x="8721" y="1187"/>
                  </a:lnTo>
                  <a:lnTo>
                    <a:pt x="8418" y="1067"/>
                  </a:lnTo>
                  <a:lnTo>
                    <a:pt x="8110" y="952"/>
                  </a:lnTo>
                  <a:lnTo>
                    <a:pt x="7796" y="842"/>
                  </a:lnTo>
                  <a:lnTo>
                    <a:pt x="7479" y="736"/>
                  </a:lnTo>
                  <a:lnTo>
                    <a:pt x="7159" y="636"/>
                  </a:lnTo>
                  <a:lnTo>
                    <a:pt x="6837" y="542"/>
                  </a:lnTo>
                  <a:lnTo>
                    <a:pt x="6514" y="455"/>
                  </a:lnTo>
                  <a:lnTo>
                    <a:pt x="6192" y="373"/>
                  </a:lnTo>
                  <a:lnTo>
                    <a:pt x="5871" y="299"/>
                  </a:lnTo>
                  <a:lnTo>
                    <a:pt x="5554" y="232"/>
                  </a:lnTo>
                  <a:lnTo>
                    <a:pt x="5240" y="172"/>
                  </a:lnTo>
                  <a:lnTo>
                    <a:pt x="4932" y="121"/>
                  </a:lnTo>
                  <a:lnTo>
                    <a:pt x="4630" y="78"/>
                  </a:lnTo>
                  <a:lnTo>
                    <a:pt x="4335" y="45"/>
                  </a:lnTo>
                  <a:lnTo>
                    <a:pt x="4049" y="20"/>
                  </a:lnTo>
                  <a:lnTo>
                    <a:pt x="3772" y="5"/>
                  </a:lnTo>
                  <a:lnTo>
                    <a:pt x="3506" y="0"/>
                  </a:lnTo>
                  <a:lnTo>
                    <a:pt x="3252" y="6"/>
                  </a:lnTo>
                  <a:lnTo>
                    <a:pt x="3011" y="23"/>
                  </a:lnTo>
                  <a:lnTo>
                    <a:pt x="2785" y="50"/>
                  </a:lnTo>
                  <a:lnTo>
                    <a:pt x="2573" y="90"/>
                  </a:lnTo>
                  <a:lnTo>
                    <a:pt x="2378" y="141"/>
                  </a:lnTo>
                  <a:lnTo>
                    <a:pt x="2200" y="205"/>
                  </a:lnTo>
                  <a:lnTo>
                    <a:pt x="2042" y="282"/>
                  </a:lnTo>
                  <a:lnTo>
                    <a:pt x="1895" y="367"/>
                  </a:lnTo>
                  <a:lnTo>
                    <a:pt x="1755" y="458"/>
                  </a:lnTo>
                  <a:lnTo>
                    <a:pt x="1620" y="553"/>
                  </a:lnTo>
                  <a:lnTo>
                    <a:pt x="1492" y="652"/>
                  </a:lnTo>
                  <a:lnTo>
                    <a:pt x="1369" y="755"/>
                  </a:lnTo>
                  <a:lnTo>
                    <a:pt x="1251" y="861"/>
                  </a:lnTo>
                  <a:lnTo>
                    <a:pt x="1140" y="971"/>
                  </a:lnTo>
                  <a:lnTo>
                    <a:pt x="1034" y="1083"/>
                  </a:lnTo>
                  <a:lnTo>
                    <a:pt x="934" y="1199"/>
                  </a:lnTo>
                  <a:lnTo>
                    <a:pt x="838" y="1315"/>
                  </a:lnTo>
                  <a:lnTo>
                    <a:pt x="748" y="1434"/>
                  </a:lnTo>
                  <a:lnTo>
                    <a:pt x="664" y="1553"/>
                  </a:lnTo>
                  <a:lnTo>
                    <a:pt x="585" y="1674"/>
                  </a:lnTo>
                  <a:lnTo>
                    <a:pt x="510" y="1796"/>
                  </a:lnTo>
                  <a:lnTo>
                    <a:pt x="442" y="1917"/>
                  </a:lnTo>
                  <a:lnTo>
                    <a:pt x="379" y="2039"/>
                  </a:lnTo>
                  <a:lnTo>
                    <a:pt x="320" y="2160"/>
                  </a:lnTo>
                  <a:lnTo>
                    <a:pt x="267" y="2281"/>
                  </a:lnTo>
                  <a:lnTo>
                    <a:pt x="219" y="2400"/>
                  </a:lnTo>
                  <a:lnTo>
                    <a:pt x="175" y="2518"/>
                  </a:lnTo>
                  <a:lnTo>
                    <a:pt x="137" y="2634"/>
                  </a:lnTo>
                  <a:lnTo>
                    <a:pt x="103" y="2748"/>
                  </a:lnTo>
                  <a:lnTo>
                    <a:pt x="74" y="2859"/>
                  </a:lnTo>
                  <a:lnTo>
                    <a:pt x="50" y="2968"/>
                  </a:lnTo>
                  <a:lnTo>
                    <a:pt x="31" y="3074"/>
                  </a:lnTo>
                  <a:lnTo>
                    <a:pt x="17" y="3176"/>
                  </a:lnTo>
                  <a:lnTo>
                    <a:pt x="7" y="3274"/>
                  </a:lnTo>
                  <a:lnTo>
                    <a:pt x="1" y="3368"/>
                  </a:lnTo>
                  <a:lnTo>
                    <a:pt x="0" y="3457"/>
                  </a:lnTo>
                  <a:lnTo>
                    <a:pt x="4" y="3542"/>
                  </a:lnTo>
                  <a:lnTo>
                    <a:pt x="12" y="3621"/>
                  </a:lnTo>
                  <a:lnTo>
                    <a:pt x="24" y="3694"/>
                  </a:lnTo>
                  <a:lnTo>
                    <a:pt x="41" y="3764"/>
                  </a:lnTo>
                  <a:lnTo>
                    <a:pt x="63" y="3835"/>
                  </a:lnTo>
                  <a:lnTo>
                    <a:pt x="90" y="3905"/>
                  </a:lnTo>
                  <a:lnTo>
                    <a:pt x="122" y="3975"/>
                  </a:lnTo>
                  <a:lnTo>
                    <a:pt x="158" y="4045"/>
                  </a:lnTo>
                  <a:lnTo>
                    <a:pt x="198" y="4114"/>
                  </a:lnTo>
                  <a:lnTo>
                    <a:pt x="241" y="4182"/>
                  </a:lnTo>
                  <a:lnTo>
                    <a:pt x="287" y="4250"/>
                  </a:lnTo>
                  <a:lnTo>
                    <a:pt x="335" y="4317"/>
                  </a:lnTo>
                  <a:lnTo>
                    <a:pt x="385" y="4382"/>
                  </a:lnTo>
                  <a:lnTo>
                    <a:pt x="438" y="4446"/>
                  </a:lnTo>
                  <a:lnTo>
                    <a:pt x="491" y="4509"/>
                  </a:lnTo>
                  <a:lnTo>
                    <a:pt x="546" y="4570"/>
                  </a:lnTo>
                  <a:lnTo>
                    <a:pt x="603" y="4630"/>
                  </a:lnTo>
                  <a:lnTo>
                    <a:pt x="659" y="4687"/>
                  </a:lnTo>
                  <a:lnTo>
                    <a:pt x="714" y="4742"/>
                  </a:lnTo>
                  <a:lnTo>
                    <a:pt x="770" y="4796"/>
                  </a:lnTo>
                  <a:lnTo>
                    <a:pt x="824" y="4847"/>
                  </a:lnTo>
                  <a:lnTo>
                    <a:pt x="877" y="4895"/>
                  </a:lnTo>
                  <a:lnTo>
                    <a:pt x="930" y="4941"/>
                  </a:lnTo>
                  <a:lnTo>
                    <a:pt x="980" y="4984"/>
                  </a:lnTo>
                  <a:lnTo>
                    <a:pt x="1027" y="5024"/>
                  </a:lnTo>
                  <a:lnTo>
                    <a:pt x="1071" y="5060"/>
                  </a:lnTo>
                  <a:lnTo>
                    <a:pt x="1113" y="5094"/>
                  </a:lnTo>
                  <a:lnTo>
                    <a:pt x="1185" y="5152"/>
                  </a:lnTo>
                  <a:lnTo>
                    <a:pt x="1241" y="5194"/>
                  </a:lnTo>
                  <a:lnTo>
                    <a:pt x="1277" y="5220"/>
                  </a:lnTo>
                  <a:lnTo>
                    <a:pt x="1290" y="5229"/>
                  </a:lnTo>
                  <a:lnTo>
                    <a:pt x="1287" y="5215"/>
                  </a:lnTo>
                  <a:lnTo>
                    <a:pt x="1281" y="5176"/>
                  </a:lnTo>
                  <a:lnTo>
                    <a:pt x="1272" y="5114"/>
                  </a:lnTo>
                  <a:lnTo>
                    <a:pt x="1261" y="5032"/>
                  </a:lnTo>
                  <a:lnTo>
                    <a:pt x="1249" y="4937"/>
                  </a:lnTo>
                  <a:lnTo>
                    <a:pt x="1238" y="4830"/>
                  </a:lnTo>
                  <a:lnTo>
                    <a:pt x="1233" y="4773"/>
                  </a:lnTo>
                  <a:lnTo>
                    <a:pt x="1228" y="4714"/>
                  </a:lnTo>
                  <a:lnTo>
                    <a:pt x="1224" y="4655"/>
                  </a:lnTo>
                  <a:lnTo>
                    <a:pt x="1220" y="4594"/>
                  </a:lnTo>
                  <a:lnTo>
                    <a:pt x="1218" y="4534"/>
                  </a:lnTo>
                  <a:lnTo>
                    <a:pt x="1216" y="4473"/>
                  </a:lnTo>
                  <a:lnTo>
                    <a:pt x="1215" y="4413"/>
                  </a:lnTo>
                  <a:lnTo>
                    <a:pt x="1215" y="4355"/>
                  </a:lnTo>
                  <a:lnTo>
                    <a:pt x="1217" y="4297"/>
                  </a:lnTo>
                  <a:lnTo>
                    <a:pt x="1220" y="4242"/>
                  </a:lnTo>
                  <a:lnTo>
                    <a:pt x="1225" y="4189"/>
                  </a:lnTo>
                  <a:lnTo>
                    <a:pt x="1231" y="4139"/>
                  </a:lnTo>
                  <a:lnTo>
                    <a:pt x="1239" y="4092"/>
                  </a:lnTo>
                  <a:lnTo>
                    <a:pt x="1249" y="4048"/>
                  </a:lnTo>
                  <a:lnTo>
                    <a:pt x="1261" y="4009"/>
                  </a:lnTo>
                  <a:lnTo>
                    <a:pt x="1277" y="3974"/>
                  </a:lnTo>
                  <a:lnTo>
                    <a:pt x="1293" y="3945"/>
                  </a:lnTo>
                  <a:lnTo>
                    <a:pt x="1312" y="3920"/>
                  </a:lnTo>
                  <a:lnTo>
                    <a:pt x="1334" y="3902"/>
                  </a:lnTo>
                  <a:lnTo>
                    <a:pt x="1358" y="3890"/>
                  </a:lnTo>
                  <a:lnTo>
                    <a:pt x="1389" y="3881"/>
                  </a:lnTo>
                  <a:lnTo>
                    <a:pt x="1432" y="3872"/>
                  </a:lnTo>
                  <a:lnTo>
                    <a:pt x="1487" y="3863"/>
                  </a:lnTo>
                  <a:lnTo>
                    <a:pt x="1553" y="3855"/>
                  </a:lnTo>
                  <a:lnTo>
                    <a:pt x="1629" y="3847"/>
                  </a:lnTo>
                  <a:lnTo>
                    <a:pt x="1717" y="3840"/>
                  </a:lnTo>
                  <a:lnTo>
                    <a:pt x="1814" y="3835"/>
                  </a:lnTo>
                  <a:lnTo>
                    <a:pt x="1921" y="3831"/>
                  </a:lnTo>
                  <a:lnTo>
                    <a:pt x="2039" y="3829"/>
                  </a:lnTo>
                  <a:lnTo>
                    <a:pt x="2166" y="3829"/>
                  </a:lnTo>
                  <a:lnTo>
                    <a:pt x="2301" y="3831"/>
                  </a:lnTo>
                  <a:lnTo>
                    <a:pt x="2446" y="3836"/>
                  </a:lnTo>
                  <a:lnTo>
                    <a:pt x="2599" y="3844"/>
                  </a:lnTo>
                  <a:lnTo>
                    <a:pt x="2761" y="3855"/>
                  </a:lnTo>
                  <a:lnTo>
                    <a:pt x="2930" y="3869"/>
                  </a:lnTo>
                  <a:lnTo>
                    <a:pt x="3108" y="3887"/>
                  </a:lnTo>
                  <a:lnTo>
                    <a:pt x="3293" y="3908"/>
                  </a:lnTo>
                  <a:lnTo>
                    <a:pt x="3485" y="3934"/>
                  </a:lnTo>
                  <a:lnTo>
                    <a:pt x="3683" y="3965"/>
                  </a:lnTo>
                  <a:lnTo>
                    <a:pt x="3889" y="4000"/>
                  </a:lnTo>
                  <a:lnTo>
                    <a:pt x="4101" y="4040"/>
                  </a:lnTo>
                  <a:lnTo>
                    <a:pt x="4319" y="4086"/>
                  </a:lnTo>
                  <a:lnTo>
                    <a:pt x="4542" y="4137"/>
                  </a:lnTo>
                  <a:lnTo>
                    <a:pt x="4772" y="4193"/>
                  </a:lnTo>
                  <a:lnTo>
                    <a:pt x="5006" y="4256"/>
                  </a:lnTo>
                  <a:lnTo>
                    <a:pt x="5245" y="4325"/>
                  </a:lnTo>
                  <a:lnTo>
                    <a:pt x="5489" y="4401"/>
                  </a:lnTo>
                  <a:lnTo>
                    <a:pt x="5738" y="4483"/>
                  </a:lnTo>
                  <a:lnTo>
                    <a:pt x="5990" y="4573"/>
                  </a:lnTo>
                  <a:lnTo>
                    <a:pt x="6246" y="4670"/>
                  </a:lnTo>
                  <a:lnTo>
                    <a:pt x="6506" y="4775"/>
                  </a:lnTo>
                  <a:lnTo>
                    <a:pt x="6769" y="4887"/>
                  </a:lnTo>
                  <a:lnTo>
                    <a:pt x="7278" y="5112"/>
                  </a:lnTo>
                  <a:lnTo>
                    <a:pt x="7746" y="5322"/>
                  </a:lnTo>
                  <a:lnTo>
                    <a:pt x="7967" y="5420"/>
                  </a:lnTo>
                  <a:lnTo>
                    <a:pt x="8176" y="5515"/>
                  </a:lnTo>
                  <a:lnTo>
                    <a:pt x="8377" y="5606"/>
                  </a:lnTo>
                  <a:lnTo>
                    <a:pt x="8567" y="5694"/>
                  </a:lnTo>
                  <a:lnTo>
                    <a:pt x="8749" y="5778"/>
                  </a:lnTo>
                  <a:lnTo>
                    <a:pt x="8921" y="5860"/>
                  </a:lnTo>
                  <a:lnTo>
                    <a:pt x="9084" y="5938"/>
                  </a:lnTo>
                  <a:lnTo>
                    <a:pt x="9237" y="6014"/>
                  </a:lnTo>
                  <a:lnTo>
                    <a:pt x="9382" y="6087"/>
                  </a:lnTo>
                  <a:lnTo>
                    <a:pt x="9517" y="6157"/>
                  </a:lnTo>
                  <a:lnTo>
                    <a:pt x="9643" y="6225"/>
                  </a:lnTo>
                  <a:lnTo>
                    <a:pt x="9761" y="6291"/>
                  </a:lnTo>
                  <a:lnTo>
                    <a:pt x="9869" y="6355"/>
                  </a:lnTo>
                  <a:lnTo>
                    <a:pt x="9969" y="6416"/>
                  </a:lnTo>
                  <a:lnTo>
                    <a:pt x="10061" y="6476"/>
                  </a:lnTo>
                  <a:lnTo>
                    <a:pt x="10143" y="6535"/>
                  </a:lnTo>
                  <a:lnTo>
                    <a:pt x="10217" y="6591"/>
                  </a:lnTo>
                  <a:lnTo>
                    <a:pt x="10283" y="6647"/>
                  </a:lnTo>
                  <a:lnTo>
                    <a:pt x="10340" y="6701"/>
                  </a:lnTo>
                  <a:lnTo>
                    <a:pt x="10389" y="6754"/>
                  </a:lnTo>
                  <a:lnTo>
                    <a:pt x="10431" y="6806"/>
                  </a:lnTo>
                  <a:lnTo>
                    <a:pt x="10464" y="6857"/>
                  </a:lnTo>
                  <a:lnTo>
                    <a:pt x="10489" y="6908"/>
                  </a:lnTo>
                  <a:lnTo>
                    <a:pt x="10506" y="6958"/>
                  </a:lnTo>
                  <a:lnTo>
                    <a:pt x="10515" y="7008"/>
                  </a:lnTo>
                  <a:lnTo>
                    <a:pt x="10516" y="7057"/>
                  </a:lnTo>
                  <a:lnTo>
                    <a:pt x="10510" y="7108"/>
                  </a:lnTo>
                  <a:lnTo>
                    <a:pt x="10496" y="7157"/>
                  </a:lnTo>
                  <a:lnTo>
                    <a:pt x="10478" y="7206"/>
                  </a:lnTo>
                  <a:lnTo>
                    <a:pt x="10458" y="7255"/>
                  </a:lnTo>
                  <a:lnTo>
                    <a:pt x="10437" y="7302"/>
                  </a:lnTo>
                  <a:lnTo>
                    <a:pt x="10415" y="7348"/>
                  </a:lnTo>
                  <a:lnTo>
                    <a:pt x="10391" y="7393"/>
                  </a:lnTo>
                  <a:lnTo>
                    <a:pt x="10367" y="7437"/>
                  </a:lnTo>
                  <a:lnTo>
                    <a:pt x="10342" y="7480"/>
                  </a:lnTo>
                  <a:lnTo>
                    <a:pt x="10316" y="7521"/>
                  </a:lnTo>
                  <a:lnTo>
                    <a:pt x="10290" y="7562"/>
                  </a:lnTo>
                  <a:lnTo>
                    <a:pt x="10264" y="7601"/>
                  </a:lnTo>
                  <a:lnTo>
                    <a:pt x="10237" y="7639"/>
                  </a:lnTo>
                  <a:lnTo>
                    <a:pt x="10211" y="7675"/>
                  </a:lnTo>
                  <a:lnTo>
                    <a:pt x="10184" y="7711"/>
                  </a:lnTo>
                  <a:lnTo>
                    <a:pt x="10157" y="7744"/>
                  </a:lnTo>
                  <a:lnTo>
                    <a:pt x="10131" y="7777"/>
                  </a:lnTo>
                  <a:lnTo>
                    <a:pt x="10105" y="7807"/>
                  </a:lnTo>
                  <a:lnTo>
                    <a:pt x="10055" y="7864"/>
                  </a:lnTo>
                  <a:lnTo>
                    <a:pt x="10008" y="7914"/>
                  </a:lnTo>
                  <a:lnTo>
                    <a:pt x="9966" y="7958"/>
                  </a:lnTo>
                  <a:lnTo>
                    <a:pt x="9929" y="7994"/>
                  </a:lnTo>
                  <a:lnTo>
                    <a:pt x="9898" y="8023"/>
                  </a:lnTo>
                  <a:lnTo>
                    <a:pt x="9875" y="8044"/>
                  </a:lnTo>
                  <a:lnTo>
                    <a:pt x="9860" y="8057"/>
                  </a:lnTo>
                  <a:lnTo>
                    <a:pt x="9855" y="80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 name="9Slide.vn 4"/>
            <p:cNvSpPr>
              <a:spLocks noEditPoints="1"/>
            </p:cNvSpPr>
            <p:nvPr/>
          </p:nvSpPr>
          <p:spPr bwMode="auto">
            <a:xfrm>
              <a:off x="1934512" y="3910403"/>
              <a:ext cx="1479550" cy="954088"/>
            </a:xfrm>
            <a:custGeom>
              <a:avLst/>
              <a:gdLst>
                <a:gd name="T0" fmla="*/ 415 w 11186"/>
                <a:gd name="T1" fmla="*/ 3443 h 7218"/>
                <a:gd name="T2" fmla="*/ 1630 w 11186"/>
                <a:gd name="T3" fmla="*/ 3521 h 7218"/>
                <a:gd name="T4" fmla="*/ 3809 w 11186"/>
                <a:gd name="T5" fmla="*/ 3963 h 7218"/>
                <a:gd name="T6" fmla="*/ 6238 w 11186"/>
                <a:gd name="T7" fmla="*/ 4811 h 7218"/>
                <a:gd name="T8" fmla="*/ 7743 w 11186"/>
                <a:gd name="T9" fmla="*/ 5662 h 7218"/>
                <a:gd name="T10" fmla="*/ 8406 w 11186"/>
                <a:gd name="T11" fmla="*/ 6187 h 7218"/>
                <a:gd name="T12" fmla="*/ 8401 w 11186"/>
                <a:gd name="T13" fmla="*/ 5700 h 7218"/>
                <a:gd name="T14" fmla="*/ 8312 w 11186"/>
                <a:gd name="T15" fmla="*/ 4713 h 7218"/>
                <a:gd name="T16" fmla="*/ 8184 w 11186"/>
                <a:gd name="T17" fmla="*/ 4133 h 7218"/>
                <a:gd name="T18" fmla="*/ 8138 w 11186"/>
                <a:gd name="T19" fmla="*/ 3979 h 7218"/>
                <a:gd name="T20" fmla="*/ 8258 w 11186"/>
                <a:gd name="T21" fmla="*/ 4095 h 7218"/>
                <a:gd name="T22" fmla="*/ 8476 w 11186"/>
                <a:gd name="T23" fmla="*/ 4493 h 7218"/>
                <a:gd name="T24" fmla="*/ 8799 w 11186"/>
                <a:gd name="T25" fmla="*/ 5267 h 7218"/>
                <a:gd name="T26" fmla="*/ 9164 w 11186"/>
                <a:gd name="T27" fmla="*/ 5977 h 7218"/>
                <a:gd name="T28" fmla="*/ 9698 w 11186"/>
                <a:gd name="T29" fmla="*/ 6812 h 7218"/>
                <a:gd name="T30" fmla="*/ 9951 w 11186"/>
                <a:gd name="T31" fmla="*/ 7095 h 7218"/>
                <a:gd name="T32" fmla="*/ 10187 w 11186"/>
                <a:gd name="T33" fmla="*/ 7170 h 7218"/>
                <a:gd name="T34" fmla="*/ 10559 w 11186"/>
                <a:gd name="T35" fmla="*/ 6963 h 7218"/>
                <a:gd name="T36" fmla="*/ 10878 w 11186"/>
                <a:gd name="T37" fmla="*/ 6884 h 7218"/>
                <a:gd name="T38" fmla="*/ 11185 w 11186"/>
                <a:gd name="T39" fmla="*/ 6826 h 7218"/>
                <a:gd name="T40" fmla="*/ 11072 w 11186"/>
                <a:gd name="T41" fmla="*/ 5274 h 7218"/>
                <a:gd name="T42" fmla="*/ 10599 w 11186"/>
                <a:gd name="T43" fmla="*/ 2905 h 7218"/>
                <a:gd name="T44" fmla="*/ 9495 w 11186"/>
                <a:gd name="T45" fmla="*/ 841 h 7218"/>
                <a:gd name="T46" fmla="*/ 7294 w 11186"/>
                <a:gd name="T47" fmla="*/ 20 h 7218"/>
                <a:gd name="T48" fmla="*/ 4558 w 11186"/>
                <a:gd name="T49" fmla="*/ 278 h 7218"/>
                <a:gd name="T50" fmla="*/ 2357 w 11186"/>
                <a:gd name="T51" fmla="*/ 1167 h 7218"/>
                <a:gd name="T52" fmla="*/ 1127 w 11186"/>
                <a:gd name="T53" fmla="*/ 2197 h 7218"/>
                <a:gd name="T54" fmla="*/ 354 w 11186"/>
                <a:gd name="T55" fmla="*/ 3021 h 7218"/>
                <a:gd name="T56" fmla="*/ 9158 w 11186"/>
                <a:gd name="T57" fmla="*/ 4761 h 7218"/>
                <a:gd name="T58" fmla="*/ 9207 w 11186"/>
                <a:gd name="T59" fmla="*/ 3546 h 7218"/>
                <a:gd name="T60" fmla="*/ 9157 w 11186"/>
                <a:gd name="T61" fmla="*/ 2291 h 7218"/>
                <a:gd name="T62" fmla="*/ 8929 w 11186"/>
                <a:gd name="T63" fmla="*/ 1406 h 7218"/>
                <a:gd name="T64" fmla="*/ 8670 w 11186"/>
                <a:gd name="T65" fmla="*/ 951 h 7218"/>
                <a:gd name="T66" fmla="*/ 8485 w 11186"/>
                <a:gd name="T67" fmla="*/ 772 h 7218"/>
                <a:gd name="T68" fmla="*/ 8485 w 11186"/>
                <a:gd name="T69" fmla="*/ 1171 h 7218"/>
                <a:gd name="T70" fmla="*/ 8687 w 11186"/>
                <a:gd name="T71" fmla="*/ 3031 h 7218"/>
                <a:gd name="T72" fmla="*/ 8842 w 11186"/>
                <a:gd name="T73" fmla="*/ 3931 h 7218"/>
                <a:gd name="T74" fmla="*/ 9036 w 11186"/>
                <a:gd name="T75" fmla="*/ 4510 h 7218"/>
                <a:gd name="T76" fmla="*/ 7895 w 11186"/>
                <a:gd name="T77" fmla="*/ 3476 h 7218"/>
                <a:gd name="T78" fmla="*/ 7685 w 11186"/>
                <a:gd name="T79" fmla="*/ 2554 h 7218"/>
                <a:gd name="T80" fmla="*/ 7342 w 11186"/>
                <a:gd name="T81" fmla="*/ 1620 h 7218"/>
                <a:gd name="T82" fmla="*/ 6902 w 11186"/>
                <a:gd name="T83" fmla="*/ 1134 h 7218"/>
                <a:gd name="T84" fmla="*/ 6542 w 11186"/>
                <a:gd name="T85" fmla="*/ 923 h 7218"/>
                <a:gd name="T86" fmla="*/ 6281 w 11186"/>
                <a:gd name="T87" fmla="*/ 846 h 7218"/>
                <a:gd name="T88" fmla="*/ 6722 w 11186"/>
                <a:gd name="T89" fmla="*/ 1362 h 7218"/>
                <a:gd name="T90" fmla="*/ 7073 w 11186"/>
                <a:gd name="T91" fmla="*/ 1883 h 7218"/>
                <a:gd name="T92" fmla="*/ 7237 w 11186"/>
                <a:gd name="T93" fmla="*/ 2502 h 7218"/>
                <a:gd name="T94" fmla="*/ 7276 w 11186"/>
                <a:gd name="T95" fmla="*/ 2906 h 7218"/>
                <a:gd name="T96" fmla="*/ 6890 w 11186"/>
                <a:gd name="T97" fmla="*/ 2507 h 7218"/>
                <a:gd name="T98" fmla="*/ 6331 w 11186"/>
                <a:gd name="T99" fmla="*/ 2072 h 7218"/>
                <a:gd name="T100" fmla="*/ 5670 w 11186"/>
                <a:gd name="T101" fmla="*/ 1816 h 7218"/>
                <a:gd name="T102" fmla="*/ 4968 w 11186"/>
                <a:gd name="T103" fmla="*/ 1795 h 7218"/>
                <a:gd name="T104" fmla="*/ 4301 w 11186"/>
                <a:gd name="T105" fmla="*/ 1898 h 7218"/>
                <a:gd name="T106" fmla="*/ 4732 w 11186"/>
                <a:gd name="T107" fmla="*/ 2036 h 7218"/>
                <a:gd name="T108" fmla="*/ 5728 w 11186"/>
                <a:gd name="T109" fmla="*/ 2329 h 7218"/>
                <a:gd name="T110" fmla="*/ 6668 w 11186"/>
                <a:gd name="T111" fmla="*/ 2788 h 7218"/>
                <a:gd name="T112" fmla="*/ 7333 w 11186"/>
                <a:gd name="T113" fmla="*/ 3292 h 7218"/>
                <a:gd name="T114" fmla="*/ 7921 w 11186"/>
                <a:gd name="T115" fmla="*/ 3650 h 7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186" h="7218">
                  <a:moveTo>
                    <a:pt x="0" y="3482"/>
                  </a:moveTo>
                  <a:lnTo>
                    <a:pt x="12" y="3479"/>
                  </a:lnTo>
                  <a:lnTo>
                    <a:pt x="52" y="3472"/>
                  </a:lnTo>
                  <a:lnTo>
                    <a:pt x="82" y="3468"/>
                  </a:lnTo>
                  <a:lnTo>
                    <a:pt x="119" y="3463"/>
                  </a:lnTo>
                  <a:lnTo>
                    <a:pt x="163" y="3458"/>
                  </a:lnTo>
                  <a:lnTo>
                    <a:pt x="214" y="3454"/>
                  </a:lnTo>
                  <a:lnTo>
                    <a:pt x="273" y="3449"/>
                  </a:lnTo>
                  <a:lnTo>
                    <a:pt x="340" y="3446"/>
                  </a:lnTo>
                  <a:lnTo>
                    <a:pt x="415" y="3443"/>
                  </a:lnTo>
                  <a:lnTo>
                    <a:pt x="498" y="3442"/>
                  </a:lnTo>
                  <a:lnTo>
                    <a:pt x="588" y="3442"/>
                  </a:lnTo>
                  <a:lnTo>
                    <a:pt x="687" y="3443"/>
                  </a:lnTo>
                  <a:lnTo>
                    <a:pt x="796" y="3447"/>
                  </a:lnTo>
                  <a:lnTo>
                    <a:pt x="912" y="3452"/>
                  </a:lnTo>
                  <a:lnTo>
                    <a:pt x="1037" y="3460"/>
                  </a:lnTo>
                  <a:lnTo>
                    <a:pt x="1172" y="3471"/>
                  </a:lnTo>
                  <a:lnTo>
                    <a:pt x="1315" y="3485"/>
                  </a:lnTo>
                  <a:lnTo>
                    <a:pt x="1467" y="3501"/>
                  </a:lnTo>
                  <a:lnTo>
                    <a:pt x="1630" y="3521"/>
                  </a:lnTo>
                  <a:lnTo>
                    <a:pt x="1801" y="3545"/>
                  </a:lnTo>
                  <a:lnTo>
                    <a:pt x="1983" y="3573"/>
                  </a:lnTo>
                  <a:lnTo>
                    <a:pt x="2174" y="3604"/>
                  </a:lnTo>
                  <a:lnTo>
                    <a:pt x="2377" y="3640"/>
                  </a:lnTo>
                  <a:lnTo>
                    <a:pt x="2589" y="3681"/>
                  </a:lnTo>
                  <a:lnTo>
                    <a:pt x="2811" y="3727"/>
                  </a:lnTo>
                  <a:lnTo>
                    <a:pt x="3045" y="3777"/>
                  </a:lnTo>
                  <a:lnTo>
                    <a:pt x="3288" y="3833"/>
                  </a:lnTo>
                  <a:lnTo>
                    <a:pt x="3543" y="3895"/>
                  </a:lnTo>
                  <a:lnTo>
                    <a:pt x="3809" y="3963"/>
                  </a:lnTo>
                  <a:lnTo>
                    <a:pt x="4087" y="4036"/>
                  </a:lnTo>
                  <a:lnTo>
                    <a:pt x="4364" y="4114"/>
                  </a:lnTo>
                  <a:lnTo>
                    <a:pt x="4632" y="4195"/>
                  </a:lnTo>
                  <a:lnTo>
                    <a:pt x="4891" y="4279"/>
                  </a:lnTo>
                  <a:lnTo>
                    <a:pt x="5140" y="4364"/>
                  </a:lnTo>
                  <a:lnTo>
                    <a:pt x="5378" y="4451"/>
                  </a:lnTo>
                  <a:lnTo>
                    <a:pt x="5607" y="4540"/>
                  </a:lnTo>
                  <a:lnTo>
                    <a:pt x="5826" y="4630"/>
                  </a:lnTo>
                  <a:lnTo>
                    <a:pt x="6037" y="4720"/>
                  </a:lnTo>
                  <a:lnTo>
                    <a:pt x="6238" y="4811"/>
                  </a:lnTo>
                  <a:lnTo>
                    <a:pt x="6429" y="4901"/>
                  </a:lnTo>
                  <a:lnTo>
                    <a:pt x="6612" y="4992"/>
                  </a:lnTo>
                  <a:lnTo>
                    <a:pt x="6784" y="5082"/>
                  </a:lnTo>
                  <a:lnTo>
                    <a:pt x="6948" y="5171"/>
                  </a:lnTo>
                  <a:lnTo>
                    <a:pt x="7103" y="5258"/>
                  </a:lnTo>
                  <a:lnTo>
                    <a:pt x="7248" y="5343"/>
                  </a:lnTo>
                  <a:lnTo>
                    <a:pt x="7386" y="5427"/>
                  </a:lnTo>
                  <a:lnTo>
                    <a:pt x="7513" y="5508"/>
                  </a:lnTo>
                  <a:lnTo>
                    <a:pt x="7632" y="5586"/>
                  </a:lnTo>
                  <a:lnTo>
                    <a:pt x="7743" y="5662"/>
                  </a:lnTo>
                  <a:lnTo>
                    <a:pt x="7845" y="5733"/>
                  </a:lnTo>
                  <a:lnTo>
                    <a:pt x="7938" y="5801"/>
                  </a:lnTo>
                  <a:lnTo>
                    <a:pt x="8023" y="5865"/>
                  </a:lnTo>
                  <a:lnTo>
                    <a:pt x="8100" y="5925"/>
                  </a:lnTo>
                  <a:lnTo>
                    <a:pt x="8168" y="5980"/>
                  </a:lnTo>
                  <a:lnTo>
                    <a:pt x="8228" y="6029"/>
                  </a:lnTo>
                  <a:lnTo>
                    <a:pt x="8279" y="6073"/>
                  </a:lnTo>
                  <a:lnTo>
                    <a:pt x="8323" y="6111"/>
                  </a:lnTo>
                  <a:lnTo>
                    <a:pt x="8358" y="6143"/>
                  </a:lnTo>
                  <a:lnTo>
                    <a:pt x="8406" y="6187"/>
                  </a:lnTo>
                  <a:lnTo>
                    <a:pt x="8421" y="6203"/>
                  </a:lnTo>
                  <a:lnTo>
                    <a:pt x="8421" y="6195"/>
                  </a:lnTo>
                  <a:lnTo>
                    <a:pt x="8421" y="6174"/>
                  </a:lnTo>
                  <a:lnTo>
                    <a:pt x="8420" y="6139"/>
                  </a:lnTo>
                  <a:lnTo>
                    <a:pt x="8419" y="6091"/>
                  </a:lnTo>
                  <a:lnTo>
                    <a:pt x="8417" y="6032"/>
                  </a:lnTo>
                  <a:lnTo>
                    <a:pt x="8414" y="5963"/>
                  </a:lnTo>
                  <a:lnTo>
                    <a:pt x="8411" y="5884"/>
                  </a:lnTo>
                  <a:lnTo>
                    <a:pt x="8407" y="5796"/>
                  </a:lnTo>
                  <a:lnTo>
                    <a:pt x="8401" y="5700"/>
                  </a:lnTo>
                  <a:lnTo>
                    <a:pt x="8396" y="5597"/>
                  </a:lnTo>
                  <a:lnTo>
                    <a:pt x="8389" y="5489"/>
                  </a:lnTo>
                  <a:lnTo>
                    <a:pt x="8381" y="5376"/>
                  </a:lnTo>
                  <a:lnTo>
                    <a:pt x="8371" y="5258"/>
                  </a:lnTo>
                  <a:lnTo>
                    <a:pt x="8361" y="5137"/>
                  </a:lnTo>
                  <a:lnTo>
                    <a:pt x="8349" y="5014"/>
                  </a:lnTo>
                  <a:lnTo>
                    <a:pt x="8335" y="4889"/>
                  </a:lnTo>
                  <a:lnTo>
                    <a:pt x="8328" y="4828"/>
                  </a:lnTo>
                  <a:lnTo>
                    <a:pt x="8320" y="4769"/>
                  </a:lnTo>
                  <a:lnTo>
                    <a:pt x="8312" y="4713"/>
                  </a:lnTo>
                  <a:lnTo>
                    <a:pt x="8304" y="4659"/>
                  </a:lnTo>
                  <a:lnTo>
                    <a:pt x="8295" y="4607"/>
                  </a:lnTo>
                  <a:lnTo>
                    <a:pt x="8287" y="4558"/>
                  </a:lnTo>
                  <a:lnTo>
                    <a:pt x="8278" y="4511"/>
                  </a:lnTo>
                  <a:lnTo>
                    <a:pt x="8269" y="4466"/>
                  </a:lnTo>
                  <a:lnTo>
                    <a:pt x="8252" y="4383"/>
                  </a:lnTo>
                  <a:lnTo>
                    <a:pt x="8234" y="4308"/>
                  </a:lnTo>
                  <a:lnTo>
                    <a:pt x="8216" y="4242"/>
                  </a:lnTo>
                  <a:lnTo>
                    <a:pt x="8200" y="4183"/>
                  </a:lnTo>
                  <a:lnTo>
                    <a:pt x="8184" y="4133"/>
                  </a:lnTo>
                  <a:lnTo>
                    <a:pt x="8169" y="4090"/>
                  </a:lnTo>
                  <a:lnTo>
                    <a:pt x="8156" y="4054"/>
                  </a:lnTo>
                  <a:lnTo>
                    <a:pt x="8144" y="4026"/>
                  </a:lnTo>
                  <a:lnTo>
                    <a:pt x="8135" y="4004"/>
                  </a:lnTo>
                  <a:lnTo>
                    <a:pt x="8128" y="3989"/>
                  </a:lnTo>
                  <a:lnTo>
                    <a:pt x="8123" y="3980"/>
                  </a:lnTo>
                  <a:lnTo>
                    <a:pt x="8122" y="3977"/>
                  </a:lnTo>
                  <a:lnTo>
                    <a:pt x="8124" y="3976"/>
                  </a:lnTo>
                  <a:lnTo>
                    <a:pt x="8129" y="3977"/>
                  </a:lnTo>
                  <a:lnTo>
                    <a:pt x="8138" y="3979"/>
                  </a:lnTo>
                  <a:lnTo>
                    <a:pt x="8151" y="3986"/>
                  </a:lnTo>
                  <a:lnTo>
                    <a:pt x="8159" y="3990"/>
                  </a:lnTo>
                  <a:lnTo>
                    <a:pt x="8168" y="3997"/>
                  </a:lnTo>
                  <a:lnTo>
                    <a:pt x="8178" y="4004"/>
                  </a:lnTo>
                  <a:lnTo>
                    <a:pt x="8189" y="4014"/>
                  </a:lnTo>
                  <a:lnTo>
                    <a:pt x="8201" y="4025"/>
                  </a:lnTo>
                  <a:lnTo>
                    <a:pt x="8213" y="4039"/>
                  </a:lnTo>
                  <a:lnTo>
                    <a:pt x="8227" y="4055"/>
                  </a:lnTo>
                  <a:lnTo>
                    <a:pt x="8242" y="4074"/>
                  </a:lnTo>
                  <a:lnTo>
                    <a:pt x="8258" y="4095"/>
                  </a:lnTo>
                  <a:lnTo>
                    <a:pt x="8275" y="4119"/>
                  </a:lnTo>
                  <a:lnTo>
                    <a:pt x="8293" y="4146"/>
                  </a:lnTo>
                  <a:lnTo>
                    <a:pt x="8312" y="4176"/>
                  </a:lnTo>
                  <a:lnTo>
                    <a:pt x="8332" y="4210"/>
                  </a:lnTo>
                  <a:lnTo>
                    <a:pt x="8353" y="4247"/>
                  </a:lnTo>
                  <a:lnTo>
                    <a:pt x="8375" y="4288"/>
                  </a:lnTo>
                  <a:lnTo>
                    <a:pt x="8399" y="4333"/>
                  </a:lnTo>
                  <a:lnTo>
                    <a:pt x="8424" y="4382"/>
                  </a:lnTo>
                  <a:lnTo>
                    <a:pt x="8450" y="4435"/>
                  </a:lnTo>
                  <a:lnTo>
                    <a:pt x="8476" y="4493"/>
                  </a:lnTo>
                  <a:lnTo>
                    <a:pt x="8504" y="4555"/>
                  </a:lnTo>
                  <a:lnTo>
                    <a:pt x="8533" y="4622"/>
                  </a:lnTo>
                  <a:lnTo>
                    <a:pt x="8563" y="4694"/>
                  </a:lnTo>
                  <a:lnTo>
                    <a:pt x="8594" y="4772"/>
                  </a:lnTo>
                  <a:lnTo>
                    <a:pt x="8626" y="4855"/>
                  </a:lnTo>
                  <a:lnTo>
                    <a:pt x="8659" y="4941"/>
                  </a:lnTo>
                  <a:lnTo>
                    <a:pt x="8693" y="5024"/>
                  </a:lnTo>
                  <a:lnTo>
                    <a:pt x="8727" y="5106"/>
                  </a:lnTo>
                  <a:lnTo>
                    <a:pt x="8762" y="5187"/>
                  </a:lnTo>
                  <a:lnTo>
                    <a:pt x="8799" y="5267"/>
                  </a:lnTo>
                  <a:lnTo>
                    <a:pt x="8834" y="5345"/>
                  </a:lnTo>
                  <a:lnTo>
                    <a:pt x="8870" y="5421"/>
                  </a:lnTo>
                  <a:lnTo>
                    <a:pt x="8907" y="5496"/>
                  </a:lnTo>
                  <a:lnTo>
                    <a:pt x="8944" y="5570"/>
                  </a:lnTo>
                  <a:lnTo>
                    <a:pt x="8980" y="5642"/>
                  </a:lnTo>
                  <a:lnTo>
                    <a:pt x="9017" y="5712"/>
                  </a:lnTo>
                  <a:lnTo>
                    <a:pt x="9054" y="5781"/>
                  </a:lnTo>
                  <a:lnTo>
                    <a:pt x="9090" y="5848"/>
                  </a:lnTo>
                  <a:lnTo>
                    <a:pt x="9127" y="5914"/>
                  </a:lnTo>
                  <a:lnTo>
                    <a:pt x="9164" y="5977"/>
                  </a:lnTo>
                  <a:lnTo>
                    <a:pt x="9200" y="6040"/>
                  </a:lnTo>
                  <a:lnTo>
                    <a:pt x="9271" y="6159"/>
                  </a:lnTo>
                  <a:lnTo>
                    <a:pt x="9339" y="6271"/>
                  </a:lnTo>
                  <a:lnTo>
                    <a:pt x="9405" y="6376"/>
                  </a:lnTo>
                  <a:lnTo>
                    <a:pt x="9468" y="6473"/>
                  </a:lnTo>
                  <a:lnTo>
                    <a:pt x="9528" y="6563"/>
                  </a:lnTo>
                  <a:lnTo>
                    <a:pt x="9583" y="6644"/>
                  </a:lnTo>
                  <a:lnTo>
                    <a:pt x="9633" y="6717"/>
                  </a:lnTo>
                  <a:lnTo>
                    <a:pt x="9677" y="6782"/>
                  </a:lnTo>
                  <a:lnTo>
                    <a:pt x="9698" y="6812"/>
                  </a:lnTo>
                  <a:lnTo>
                    <a:pt x="9719" y="6841"/>
                  </a:lnTo>
                  <a:lnTo>
                    <a:pt x="9740" y="6868"/>
                  </a:lnTo>
                  <a:lnTo>
                    <a:pt x="9760" y="6894"/>
                  </a:lnTo>
                  <a:lnTo>
                    <a:pt x="9780" y="6920"/>
                  </a:lnTo>
                  <a:lnTo>
                    <a:pt x="9801" y="6944"/>
                  </a:lnTo>
                  <a:lnTo>
                    <a:pt x="9821" y="6967"/>
                  </a:lnTo>
                  <a:lnTo>
                    <a:pt x="9840" y="6988"/>
                  </a:lnTo>
                  <a:lnTo>
                    <a:pt x="9879" y="7028"/>
                  </a:lnTo>
                  <a:lnTo>
                    <a:pt x="9916" y="7063"/>
                  </a:lnTo>
                  <a:lnTo>
                    <a:pt x="9951" y="7095"/>
                  </a:lnTo>
                  <a:lnTo>
                    <a:pt x="9983" y="7122"/>
                  </a:lnTo>
                  <a:lnTo>
                    <a:pt x="10013" y="7146"/>
                  </a:lnTo>
                  <a:lnTo>
                    <a:pt x="10040" y="7166"/>
                  </a:lnTo>
                  <a:lnTo>
                    <a:pt x="10064" y="7183"/>
                  </a:lnTo>
                  <a:lnTo>
                    <a:pt x="10084" y="7196"/>
                  </a:lnTo>
                  <a:lnTo>
                    <a:pt x="10112" y="7213"/>
                  </a:lnTo>
                  <a:lnTo>
                    <a:pt x="10122" y="7218"/>
                  </a:lnTo>
                  <a:lnTo>
                    <a:pt x="10133" y="7210"/>
                  </a:lnTo>
                  <a:lnTo>
                    <a:pt x="10164" y="7186"/>
                  </a:lnTo>
                  <a:lnTo>
                    <a:pt x="10187" y="7170"/>
                  </a:lnTo>
                  <a:lnTo>
                    <a:pt x="10213" y="7151"/>
                  </a:lnTo>
                  <a:lnTo>
                    <a:pt x="10245" y="7131"/>
                  </a:lnTo>
                  <a:lnTo>
                    <a:pt x="10278" y="7109"/>
                  </a:lnTo>
                  <a:lnTo>
                    <a:pt x="10315" y="7086"/>
                  </a:lnTo>
                  <a:lnTo>
                    <a:pt x="10355" y="7063"/>
                  </a:lnTo>
                  <a:lnTo>
                    <a:pt x="10397" y="7039"/>
                  </a:lnTo>
                  <a:lnTo>
                    <a:pt x="10441" y="7016"/>
                  </a:lnTo>
                  <a:lnTo>
                    <a:pt x="10487" y="6994"/>
                  </a:lnTo>
                  <a:lnTo>
                    <a:pt x="10534" y="6973"/>
                  </a:lnTo>
                  <a:lnTo>
                    <a:pt x="10559" y="6963"/>
                  </a:lnTo>
                  <a:lnTo>
                    <a:pt x="10583" y="6954"/>
                  </a:lnTo>
                  <a:lnTo>
                    <a:pt x="10608" y="6945"/>
                  </a:lnTo>
                  <a:lnTo>
                    <a:pt x="10633" y="6937"/>
                  </a:lnTo>
                  <a:lnTo>
                    <a:pt x="10658" y="6929"/>
                  </a:lnTo>
                  <a:lnTo>
                    <a:pt x="10683" y="6923"/>
                  </a:lnTo>
                  <a:lnTo>
                    <a:pt x="10708" y="6916"/>
                  </a:lnTo>
                  <a:lnTo>
                    <a:pt x="10733" y="6910"/>
                  </a:lnTo>
                  <a:lnTo>
                    <a:pt x="10782" y="6899"/>
                  </a:lnTo>
                  <a:lnTo>
                    <a:pt x="10831" y="6891"/>
                  </a:lnTo>
                  <a:lnTo>
                    <a:pt x="10878" y="6884"/>
                  </a:lnTo>
                  <a:lnTo>
                    <a:pt x="10924" y="6879"/>
                  </a:lnTo>
                  <a:lnTo>
                    <a:pt x="10968" y="6875"/>
                  </a:lnTo>
                  <a:lnTo>
                    <a:pt x="11009" y="6873"/>
                  </a:lnTo>
                  <a:lnTo>
                    <a:pt x="11047" y="6871"/>
                  </a:lnTo>
                  <a:lnTo>
                    <a:pt x="11081" y="6870"/>
                  </a:lnTo>
                  <a:lnTo>
                    <a:pt x="11111" y="6870"/>
                  </a:lnTo>
                  <a:lnTo>
                    <a:pt x="11137" y="6870"/>
                  </a:lnTo>
                  <a:lnTo>
                    <a:pt x="11173" y="6871"/>
                  </a:lnTo>
                  <a:lnTo>
                    <a:pt x="11186" y="6872"/>
                  </a:lnTo>
                  <a:lnTo>
                    <a:pt x="11185" y="6826"/>
                  </a:lnTo>
                  <a:lnTo>
                    <a:pt x="11182" y="6693"/>
                  </a:lnTo>
                  <a:lnTo>
                    <a:pt x="11178" y="6596"/>
                  </a:lnTo>
                  <a:lnTo>
                    <a:pt x="11173" y="6482"/>
                  </a:lnTo>
                  <a:lnTo>
                    <a:pt x="11166" y="6351"/>
                  </a:lnTo>
                  <a:lnTo>
                    <a:pt x="11157" y="6204"/>
                  </a:lnTo>
                  <a:lnTo>
                    <a:pt x="11146" y="6043"/>
                  </a:lnTo>
                  <a:lnTo>
                    <a:pt x="11132" y="5868"/>
                  </a:lnTo>
                  <a:lnTo>
                    <a:pt x="11115" y="5681"/>
                  </a:lnTo>
                  <a:lnTo>
                    <a:pt x="11096" y="5482"/>
                  </a:lnTo>
                  <a:lnTo>
                    <a:pt x="11072" y="5274"/>
                  </a:lnTo>
                  <a:lnTo>
                    <a:pt x="11046" y="5057"/>
                  </a:lnTo>
                  <a:lnTo>
                    <a:pt x="11015" y="4832"/>
                  </a:lnTo>
                  <a:lnTo>
                    <a:pt x="10980" y="4601"/>
                  </a:lnTo>
                  <a:lnTo>
                    <a:pt x="10940" y="4365"/>
                  </a:lnTo>
                  <a:lnTo>
                    <a:pt x="10897" y="4125"/>
                  </a:lnTo>
                  <a:lnTo>
                    <a:pt x="10848" y="3882"/>
                  </a:lnTo>
                  <a:lnTo>
                    <a:pt x="10794" y="3638"/>
                  </a:lnTo>
                  <a:lnTo>
                    <a:pt x="10735" y="3393"/>
                  </a:lnTo>
                  <a:lnTo>
                    <a:pt x="10670" y="3148"/>
                  </a:lnTo>
                  <a:lnTo>
                    <a:pt x="10599" y="2905"/>
                  </a:lnTo>
                  <a:lnTo>
                    <a:pt x="10521" y="2666"/>
                  </a:lnTo>
                  <a:lnTo>
                    <a:pt x="10437" y="2430"/>
                  </a:lnTo>
                  <a:lnTo>
                    <a:pt x="10346" y="2200"/>
                  </a:lnTo>
                  <a:lnTo>
                    <a:pt x="10249" y="1977"/>
                  </a:lnTo>
                  <a:lnTo>
                    <a:pt x="10143" y="1762"/>
                  </a:lnTo>
                  <a:lnTo>
                    <a:pt x="10031" y="1555"/>
                  </a:lnTo>
                  <a:lnTo>
                    <a:pt x="9911" y="1358"/>
                  </a:lnTo>
                  <a:lnTo>
                    <a:pt x="9782" y="1173"/>
                  </a:lnTo>
                  <a:lnTo>
                    <a:pt x="9645" y="1000"/>
                  </a:lnTo>
                  <a:lnTo>
                    <a:pt x="9495" y="841"/>
                  </a:lnTo>
                  <a:lnTo>
                    <a:pt x="9330" y="698"/>
                  </a:lnTo>
                  <a:lnTo>
                    <a:pt x="9150" y="569"/>
                  </a:lnTo>
                  <a:lnTo>
                    <a:pt x="8955" y="455"/>
                  </a:lnTo>
                  <a:lnTo>
                    <a:pt x="8748" y="355"/>
                  </a:lnTo>
                  <a:lnTo>
                    <a:pt x="8529" y="268"/>
                  </a:lnTo>
                  <a:lnTo>
                    <a:pt x="8299" y="194"/>
                  </a:lnTo>
                  <a:lnTo>
                    <a:pt x="8060" y="133"/>
                  </a:lnTo>
                  <a:lnTo>
                    <a:pt x="7812" y="84"/>
                  </a:lnTo>
                  <a:lnTo>
                    <a:pt x="7556" y="47"/>
                  </a:lnTo>
                  <a:lnTo>
                    <a:pt x="7294" y="20"/>
                  </a:lnTo>
                  <a:lnTo>
                    <a:pt x="7028" y="5"/>
                  </a:lnTo>
                  <a:lnTo>
                    <a:pt x="6756" y="0"/>
                  </a:lnTo>
                  <a:lnTo>
                    <a:pt x="6481" y="5"/>
                  </a:lnTo>
                  <a:lnTo>
                    <a:pt x="6204" y="19"/>
                  </a:lnTo>
                  <a:lnTo>
                    <a:pt x="5927" y="42"/>
                  </a:lnTo>
                  <a:lnTo>
                    <a:pt x="5649" y="74"/>
                  </a:lnTo>
                  <a:lnTo>
                    <a:pt x="5372" y="114"/>
                  </a:lnTo>
                  <a:lnTo>
                    <a:pt x="5097" y="161"/>
                  </a:lnTo>
                  <a:lnTo>
                    <a:pt x="4826" y="216"/>
                  </a:lnTo>
                  <a:lnTo>
                    <a:pt x="4558" y="278"/>
                  </a:lnTo>
                  <a:lnTo>
                    <a:pt x="4296" y="345"/>
                  </a:lnTo>
                  <a:lnTo>
                    <a:pt x="4041" y="419"/>
                  </a:lnTo>
                  <a:lnTo>
                    <a:pt x="3793" y="498"/>
                  </a:lnTo>
                  <a:lnTo>
                    <a:pt x="3553" y="582"/>
                  </a:lnTo>
                  <a:lnTo>
                    <a:pt x="3324" y="671"/>
                  </a:lnTo>
                  <a:lnTo>
                    <a:pt x="3105" y="763"/>
                  </a:lnTo>
                  <a:lnTo>
                    <a:pt x="2897" y="860"/>
                  </a:lnTo>
                  <a:lnTo>
                    <a:pt x="2703" y="959"/>
                  </a:lnTo>
                  <a:lnTo>
                    <a:pt x="2522" y="1062"/>
                  </a:lnTo>
                  <a:lnTo>
                    <a:pt x="2357" y="1167"/>
                  </a:lnTo>
                  <a:lnTo>
                    <a:pt x="2208" y="1273"/>
                  </a:lnTo>
                  <a:lnTo>
                    <a:pt x="2069" y="1380"/>
                  </a:lnTo>
                  <a:lnTo>
                    <a:pt x="1935" y="1486"/>
                  </a:lnTo>
                  <a:lnTo>
                    <a:pt x="1805" y="1592"/>
                  </a:lnTo>
                  <a:lnTo>
                    <a:pt x="1681" y="1696"/>
                  </a:lnTo>
                  <a:lnTo>
                    <a:pt x="1561" y="1799"/>
                  </a:lnTo>
                  <a:lnTo>
                    <a:pt x="1445" y="1901"/>
                  </a:lnTo>
                  <a:lnTo>
                    <a:pt x="1334" y="2001"/>
                  </a:lnTo>
                  <a:lnTo>
                    <a:pt x="1228" y="2100"/>
                  </a:lnTo>
                  <a:lnTo>
                    <a:pt x="1127" y="2197"/>
                  </a:lnTo>
                  <a:lnTo>
                    <a:pt x="1029" y="2291"/>
                  </a:lnTo>
                  <a:lnTo>
                    <a:pt x="936" y="2384"/>
                  </a:lnTo>
                  <a:lnTo>
                    <a:pt x="848" y="2474"/>
                  </a:lnTo>
                  <a:lnTo>
                    <a:pt x="765" y="2561"/>
                  </a:lnTo>
                  <a:lnTo>
                    <a:pt x="685" y="2646"/>
                  </a:lnTo>
                  <a:lnTo>
                    <a:pt x="610" y="2727"/>
                  </a:lnTo>
                  <a:lnTo>
                    <a:pt x="540" y="2806"/>
                  </a:lnTo>
                  <a:lnTo>
                    <a:pt x="474" y="2881"/>
                  </a:lnTo>
                  <a:lnTo>
                    <a:pt x="412" y="2952"/>
                  </a:lnTo>
                  <a:lnTo>
                    <a:pt x="354" y="3021"/>
                  </a:lnTo>
                  <a:lnTo>
                    <a:pt x="302" y="3085"/>
                  </a:lnTo>
                  <a:lnTo>
                    <a:pt x="253" y="3144"/>
                  </a:lnTo>
                  <a:lnTo>
                    <a:pt x="209" y="3200"/>
                  </a:lnTo>
                  <a:lnTo>
                    <a:pt x="169" y="3251"/>
                  </a:lnTo>
                  <a:lnTo>
                    <a:pt x="134" y="3298"/>
                  </a:lnTo>
                  <a:lnTo>
                    <a:pt x="75" y="3376"/>
                  </a:lnTo>
                  <a:lnTo>
                    <a:pt x="34" y="3434"/>
                  </a:lnTo>
                  <a:lnTo>
                    <a:pt x="8" y="3470"/>
                  </a:lnTo>
                  <a:lnTo>
                    <a:pt x="0" y="3482"/>
                  </a:lnTo>
                  <a:close/>
                  <a:moveTo>
                    <a:pt x="9158" y="4761"/>
                  </a:moveTo>
                  <a:lnTo>
                    <a:pt x="9160" y="4736"/>
                  </a:lnTo>
                  <a:lnTo>
                    <a:pt x="9165" y="4664"/>
                  </a:lnTo>
                  <a:lnTo>
                    <a:pt x="9172" y="4551"/>
                  </a:lnTo>
                  <a:lnTo>
                    <a:pt x="9180" y="4402"/>
                  </a:lnTo>
                  <a:lnTo>
                    <a:pt x="9189" y="4221"/>
                  </a:lnTo>
                  <a:lnTo>
                    <a:pt x="9197" y="4015"/>
                  </a:lnTo>
                  <a:lnTo>
                    <a:pt x="9200" y="3904"/>
                  </a:lnTo>
                  <a:lnTo>
                    <a:pt x="9203" y="3788"/>
                  </a:lnTo>
                  <a:lnTo>
                    <a:pt x="9206" y="3669"/>
                  </a:lnTo>
                  <a:lnTo>
                    <a:pt x="9207" y="3546"/>
                  </a:lnTo>
                  <a:lnTo>
                    <a:pt x="9208" y="3421"/>
                  </a:lnTo>
                  <a:lnTo>
                    <a:pt x="9208" y="3295"/>
                  </a:lnTo>
                  <a:lnTo>
                    <a:pt x="9206" y="3167"/>
                  </a:lnTo>
                  <a:lnTo>
                    <a:pt x="9204" y="3038"/>
                  </a:lnTo>
                  <a:lnTo>
                    <a:pt x="9200" y="2908"/>
                  </a:lnTo>
                  <a:lnTo>
                    <a:pt x="9195" y="2781"/>
                  </a:lnTo>
                  <a:lnTo>
                    <a:pt x="9188" y="2655"/>
                  </a:lnTo>
                  <a:lnTo>
                    <a:pt x="9180" y="2530"/>
                  </a:lnTo>
                  <a:lnTo>
                    <a:pt x="9170" y="2409"/>
                  </a:lnTo>
                  <a:lnTo>
                    <a:pt x="9157" y="2291"/>
                  </a:lnTo>
                  <a:lnTo>
                    <a:pt x="9143" y="2177"/>
                  </a:lnTo>
                  <a:lnTo>
                    <a:pt x="9126" y="2068"/>
                  </a:lnTo>
                  <a:lnTo>
                    <a:pt x="9108" y="1964"/>
                  </a:lnTo>
                  <a:lnTo>
                    <a:pt x="9087" y="1866"/>
                  </a:lnTo>
                  <a:lnTo>
                    <a:pt x="9064" y="1775"/>
                  </a:lnTo>
                  <a:lnTo>
                    <a:pt x="9038" y="1691"/>
                  </a:lnTo>
                  <a:lnTo>
                    <a:pt x="9011" y="1613"/>
                  </a:lnTo>
                  <a:lnTo>
                    <a:pt x="8983" y="1540"/>
                  </a:lnTo>
                  <a:lnTo>
                    <a:pt x="8956" y="1471"/>
                  </a:lnTo>
                  <a:lnTo>
                    <a:pt x="8929" y="1406"/>
                  </a:lnTo>
                  <a:lnTo>
                    <a:pt x="8901" y="1344"/>
                  </a:lnTo>
                  <a:lnTo>
                    <a:pt x="8874" y="1287"/>
                  </a:lnTo>
                  <a:lnTo>
                    <a:pt x="8847" y="1234"/>
                  </a:lnTo>
                  <a:lnTo>
                    <a:pt x="8821" y="1184"/>
                  </a:lnTo>
                  <a:lnTo>
                    <a:pt x="8795" y="1137"/>
                  </a:lnTo>
                  <a:lnTo>
                    <a:pt x="8768" y="1094"/>
                  </a:lnTo>
                  <a:lnTo>
                    <a:pt x="8743" y="1054"/>
                  </a:lnTo>
                  <a:lnTo>
                    <a:pt x="8718" y="1017"/>
                  </a:lnTo>
                  <a:lnTo>
                    <a:pt x="8694" y="982"/>
                  </a:lnTo>
                  <a:lnTo>
                    <a:pt x="8670" y="951"/>
                  </a:lnTo>
                  <a:lnTo>
                    <a:pt x="8647" y="923"/>
                  </a:lnTo>
                  <a:lnTo>
                    <a:pt x="8625" y="897"/>
                  </a:lnTo>
                  <a:lnTo>
                    <a:pt x="8604" y="874"/>
                  </a:lnTo>
                  <a:lnTo>
                    <a:pt x="8584" y="853"/>
                  </a:lnTo>
                  <a:lnTo>
                    <a:pt x="8565" y="835"/>
                  </a:lnTo>
                  <a:lnTo>
                    <a:pt x="8547" y="818"/>
                  </a:lnTo>
                  <a:lnTo>
                    <a:pt x="8529" y="804"/>
                  </a:lnTo>
                  <a:lnTo>
                    <a:pt x="8514" y="792"/>
                  </a:lnTo>
                  <a:lnTo>
                    <a:pt x="8499" y="781"/>
                  </a:lnTo>
                  <a:lnTo>
                    <a:pt x="8485" y="772"/>
                  </a:lnTo>
                  <a:lnTo>
                    <a:pt x="8463" y="758"/>
                  </a:lnTo>
                  <a:lnTo>
                    <a:pt x="8446" y="749"/>
                  </a:lnTo>
                  <a:lnTo>
                    <a:pt x="8435" y="745"/>
                  </a:lnTo>
                  <a:lnTo>
                    <a:pt x="8432" y="744"/>
                  </a:lnTo>
                  <a:lnTo>
                    <a:pt x="8433" y="757"/>
                  </a:lnTo>
                  <a:lnTo>
                    <a:pt x="8438" y="796"/>
                  </a:lnTo>
                  <a:lnTo>
                    <a:pt x="8446" y="858"/>
                  </a:lnTo>
                  <a:lnTo>
                    <a:pt x="8457" y="943"/>
                  </a:lnTo>
                  <a:lnTo>
                    <a:pt x="8470" y="1048"/>
                  </a:lnTo>
                  <a:lnTo>
                    <a:pt x="8485" y="1171"/>
                  </a:lnTo>
                  <a:lnTo>
                    <a:pt x="8502" y="1311"/>
                  </a:lnTo>
                  <a:lnTo>
                    <a:pt x="8521" y="1465"/>
                  </a:lnTo>
                  <a:lnTo>
                    <a:pt x="8541" y="1633"/>
                  </a:lnTo>
                  <a:lnTo>
                    <a:pt x="8561" y="1812"/>
                  </a:lnTo>
                  <a:lnTo>
                    <a:pt x="8583" y="2001"/>
                  </a:lnTo>
                  <a:lnTo>
                    <a:pt x="8604" y="2198"/>
                  </a:lnTo>
                  <a:lnTo>
                    <a:pt x="8626" y="2401"/>
                  </a:lnTo>
                  <a:lnTo>
                    <a:pt x="8647" y="2608"/>
                  </a:lnTo>
                  <a:lnTo>
                    <a:pt x="8667" y="2818"/>
                  </a:lnTo>
                  <a:lnTo>
                    <a:pt x="8687" y="3031"/>
                  </a:lnTo>
                  <a:lnTo>
                    <a:pt x="8698" y="3135"/>
                  </a:lnTo>
                  <a:lnTo>
                    <a:pt x="8709" y="3236"/>
                  </a:lnTo>
                  <a:lnTo>
                    <a:pt x="8722" y="3333"/>
                  </a:lnTo>
                  <a:lnTo>
                    <a:pt x="8737" y="3428"/>
                  </a:lnTo>
                  <a:lnTo>
                    <a:pt x="8752" y="3520"/>
                  </a:lnTo>
                  <a:lnTo>
                    <a:pt x="8770" y="3608"/>
                  </a:lnTo>
                  <a:lnTo>
                    <a:pt x="8787" y="3694"/>
                  </a:lnTo>
                  <a:lnTo>
                    <a:pt x="8805" y="3776"/>
                  </a:lnTo>
                  <a:lnTo>
                    <a:pt x="8823" y="3855"/>
                  </a:lnTo>
                  <a:lnTo>
                    <a:pt x="8842" y="3931"/>
                  </a:lnTo>
                  <a:lnTo>
                    <a:pt x="8862" y="4003"/>
                  </a:lnTo>
                  <a:lnTo>
                    <a:pt x="8882" y="4073"/>
                  </a:lnTo>
                  <a:lnTo>
                    <a:pt x="8902" y="4139"/>
                  </a:lnTo>
                  <a:lnTo>
                    <a:pt x="8921" y="4202"/>
                  </a:lnTo>
                  <a:lnTo>
                    <a:pt x="8941" y="4262"/>
                  </a:lnTo>
                  <a:lnTo>
                    <a:pt x="8961" y="4318"/>
                  </a:lnTo>
                  <a:lnTo>
                    <a:pt x="8980" y="4371"/>
                  </a:lnTo>
                  <a:lnTo>
                    <a:pt x="9000" y="4421"/>
                  </a:lnTo>
                  <a:lnTo>
                    <a:pt x="9018" y="4467"/>
                  </a:lnTo>
                  <a:lnTo>
                    <a:pt x="9036" y="4510"/>
                  </a:lnTo>
                  <a:lnTo>
                    <a:pt x="9069" y="4587"/>
                  </a:lnTo>
                  <a:lnTo>
                    <a:pt x="9098" y="4649"/>
                  </a:lnTo>
                  <a:lnTo>
                    <a:pt x="9123" y="4698"/>
                  </a:lnTo>
                  <a:lnTo>
                    <a:pt x="9142" y="4733"/>
                  </a:lnTo>
                  <a:lnTo>
                    <a:pt x="9154" y="4754"/>
                  </a:lnTo>
                  <a:lnTo>
                    <a:pt x="9158" y="4761"/>
                  </a:lnTo>
                  <a:close/>
                  <a:moveTo>
                    <a:pt x="7927" y="3653"/>
                  </a:moveTo>
                  <a:lnTo>
                    <a:pt x="7923" y="3632"/>
                  </a:lnTo>
                  <a:lnTo>
                    <a:pt x="7912" y="3571"/>
                  </a:lnTo>
                  <a:lnTo>
                    <a:pt x="7895" y="3476"/>
                  </a:lnTo>
                  <a:lnTo>
                    <a:pt x="7871" y="3352"/>
                  </a:lnTo>
                  <a:lnTo>
                    <a:pt x="7856" y="3280"/>
                  </a:lnTo>
                  <a:lnTo>
                    <a:pt x="7840" y="3202"/>
                  </a:lnTo>
                  <a:lnTo>
                    <a:pt x="7823" y="3120"/>
                  </a:lnTo>
                  <a:lnTo>
                    <a:pt x="7803" y="3033"/>
                  </a:lnTo>
                  <a:lnTo>
                    <a:pt x="7783" y="2941"/>
                  </a:lnTo>
                  <a:lnTo>
                    <a:pt x="7760" y="2848"/>
                  </a:lnTo>
                  <a:lnTo>
                    <a:pt x="7737" y="2752"/>
                  </a:lnTo>
                  <a:lnTo>
                    <a:pt x="7711" y="2653"/>
                  </a:lnTo>
                  <a:lnTo>
                    <a:pt x="7685" y="2554"/>
                  </a:lnTo>
                  <a:lnTo>
                    <a:pt x="7655" y="2454"/>
                  </a:lnTo>
                  <a:lnTo>
                    <a:pt x="7626" y="2353"/>
                  </a:lnTo>
                  <a:lnTo>
                    <a:pt x="7595" y="2254"/>
                  </a:lnTo>
                  <a:lnTo>
                    <a:pt x="7563" y="2155"/>
                  </a:lnTo>
                  <a:lnTo>
                    <a:pt x="7529" y="2058"/>
                  </a:lnTo>
                  <a:lnTo>
                    <a:pt x="7494" y="1963"/>
                  </a:lnTo>
                  <a:lnTo>
                    <a:pt x="7458" y="1872"/>
                  </a:lnTo>
                  <a:lnTo>
                    <a:pt x="7420" y="1783"/>
                  </a:lnTo>
                  <a:lnTo>
                    <a:pt x="7382" y="1699"/>
                  </a:lnTo>
                  <a:lnTo>
                    <a:pt x="7342" y="1620"/>
                  </a:lnTo>
                  <a:lnTo>
                    <a:pt x="7300" y="1546"/>
                  </a:lnTo>
                  <a:lnTo>
                    <a:pt x="7257" y="1478"/>
                  </a:lnTo>
                  <a:lnTo>
                    <a:pt x="7214" y="1417"/>
                  </a:lnTo>
                  <a:lnTo>
                    <a:pt x="7169" y="1362"/>
                  </a:lnTo>
                  <a:lnTo>
                    <a:pt x="7123" y="1316"/>
                  </a:lnTo>
                  <a:lnTo>
                    <a:pt x="7077" y="1275"/>
                  </a:lnTo>
                  <a:lnTo>
                    <a:pt x="7032" y="1236"/>
                  </a:lnTo>
                  <a:lnTo>
                    <a:pt x="6988" y="1200"/>
                  </a:lnTo>
                  <a:lnTo>
                    <a:pt x="6944" y="1166"/>
                  </a:lnTo>
                  <a:lnTo>
                    <a:pt x="6902" y="1134"/>
                  </a:lnTo>
                  <a:lnTo>
                    <a:pt x="6861" y="1105"/>
                  </a:lnTo>
                  <a:lnTo>
                    <a:pt x="6821" y="1077"/>
                  </a:lnTo>
                  <a:lnTo>
                    <a:pt x="6782" y="1052"/>
                  </a:lnTo>
                  <a:lnTo>
                    <a:pt x="6744" y="1029"/>
                  </a:lnTo>
                  <a:lnTo>
                    <a:pt x="6707" y="1007"/>
                  </a:lnTo>
                  <a:lnTo>
                    <a:pt x="6672" y="987"/>
                  </a:lnTo>
                  <a:lnTo>
                    <a:pt x="6638" y="968"/>
                  </a:lnTo>
                  <a:lnTo>
                    <a:pt x="6605" y="952"/>
                  </a:lnTo>
                  <a:lnTo>
                    <a:pt x="6573" y="937"/>
                  </a:lnTo>
                  <a:lnTo>
                    <a:pt x="6542" y="923"/>
                  </a:lnTo>
                  <a:lnTo>
                    <a:pt x="6514" y="911"/>
                  </a:lnTo>
                  <a:lnTo>
                    <a:pt x="6486" y="900"/>
                  </a:lnTo>
                  <a:lnTo>
                    <a:pt x="6461" y="891"/>
                  </a:lnTo>
                  <a:lnTo>
                    <a:pt x="6436" y="883"/>
                  </a:lnTo>
                  <a:lnTo>
                    <a:pt x="6414" y="875"/>
                  </a:lnTo>
                  <a:lnTo>
                    <a:pt x="6373" y="864"/>
                  </a:lnTo>
                  <a:lnTo>
                    <a:pt x="6339" y="856"/>
                  </a:lnTo>
                  <a:lnTo>
                    <a:pt x="6313" y="851"/>
                  </a:lnTo>
                  <a:lnTo>
                    <a:pt x="6293" y="848"/>
                  </a:lnTo>
                  <a:lnTo>
                    <a:pt x="6281" y="846"/>
                  </a:lnTo>
                  <a:lnTo>
                    <a:pt x="6277" y="846"/>
                  </a:lnTo>
                  <a:lnTo>
                    <a:pt x="6286" y="855"/>
                  </a:lnTo>
                  <a:lnTo>
                    <a:pt x="6311" y="882"/>
                  </a:lnTo>
                  <a:lnTo>
                    <a:pt x="6350" y="925"/>
                  </a:lnTo>
                  <a:lnTo>
                    <a:pt x="6401" y="981"/>
                  </a:lnTo>
                  <a:lnTo>
                    <a:pt x="6462" y="1051"/>
                  </a:lnTo>
                  <a:lnTo>
                    <a:pt x="6531" y="1130"/>
                  </a:lnTo>
                  <a:lnTo>
                    <a:pt x="6606" y="1218"/>
                  </a:lnTo>
                  <a:lnTo>
                    <a:pt x="6683" y="1313"/>
                  </a:lnTo>
                  <a:lnTo>
                    <a:pt x="6722" y="1362"/>
                  </a:lnTo>
                  <a:lnTo>
                    <a:pt x="6762" y="1413"/>
                  </a:lnTo>
                  <a:lnTo>
                    <a:pt x="6801" y="1465"/>
                  </a:lnTo>
                  <a:lnTo>
                    <a:pt x="6839" y="1517"/>
                  </a:lnTo>
                  <a:lnTo>
                    <a:pt x="6877" y="1570"/>
                  </a:lnTo>
                  <a:lnTo>
                    <a:pt x="6914" y="1623"/>
                  </a:lnTo>
                  <a:lnTo>
                    <a:pt x="6950" y="1675"/>
                  </a:lnTo>
                  <a:lnTo>
                    <a:pt x="6984" y="1728"/>
                  </a:lnTo>
                  <a:lnTo>
                    <a:pt x="7016" y="1781"/>
                  </a:lnTo>
                  <a:lnTo>
                    <a:pt x="7046" y="1832"/>
                  </a:lnTo>
                  <a:lnTo>
                    <a:pt x="7073" y="1883"/>
                  </a:lnTo>
                  <a:lnTo>
                    <a:pt x="7098" y="1933"/>
                  </a:lnTo>
                  <a:lnTo>
                    <a:pt x="7120" y="1982"/>
                  </a:lnTo>
                  <a:lnTo>
                    <a:pt x="7139" y="2029"/>
                  </a:lnTo>
                  <a:lnTo>
                    <a:pt x="7154" y="2074"/>
                  </a:lnTo>
                  <a:lnTo>
                    <a:pt x="7166" y="2117"/>
                  </a:lnTo>
                  <a:lnTo>
                    <a:pt x="7184" y="2201"/>
                  </a:lnTo>
                  <a:lnTo>
                    <a:pt x="7200" y="2281"/>
                  </a:lnTo>
                  <a:lnTo>
                    <a:pt x="7214" y="2358"/>
                  </a:lnTo>
                  <a:lnTo>
                    <a:pt x="7226" y="2432"/>
                  </a:lnTo>
                  <a:lnTo>
                    <a:pt x="7237" y="2502"/>
                  </a:lnTo>
                  <a:lnTo>
                    <a:pt x="7246" y="2567"/>
                  </a:lnTo>
                  <a:lnTo>
                    <a:pt x="7253" y="2628"/>
                  </a:lnTo>
                  <a:lnTo>
                    <a:pt x="7260" y="2683"/>
                  </a:lnTo>
                  <a:lnTo>
                    <a:pt x="7265" y="2734"/>
                  </a:lnTo>
                  <a:lnTo>
                    <a:pt x="7269" y="2779"/>
                  </a:lnTo>
                  <a:lnTo>
                    <a:pt x="7272" y="2817"/>
                  </a:lnTo>
                  <a:lnTo>
                    <a:pt x="7274" y="2850"/>
                  </a:lnTo>
                  <a:lnTo>
                    <a:pt x="7275" y="2876"/>
                  </a:lnTo>
                  <a:lnTo>
                    <a:pt x="7276" y="2895"/>
                  </a:lnTo>
                  <a:lnTo>
                    <a:pt x="7276" y="2906"/>
                  </a:lnTo>
                  <a:lnTo>
                    <a:pt x="7277" y="2910"/>
                  </a:lnTo>
                  <a:lnTo>
                    <a:pt x="7269" y="2901"/>
                  </a:lnTo>
                  <a:lnTo>
                    <a:pt x="7246" y="2874"/>
                  </a:lnTo>
                  <a:lnTo>
                    <a:pt x="7208" y="2831"/>
                  </a:lnTo>
                  <a:lnTo>
                    <a:pt x="7158" y="2775"/>
                  </a:lnTo>
                  <a:lnTo>
                    <a:pt x="7095" y="2708"/>
                  </a:lnTo>
                  <a:lnTo>
                    <a:pt x="7021" y="2632"/>
                  </a:lnTo>
                  <a:lnTo>
                    <a:pt x="6980" y="2592"/>
                  </a:lnTo>
                  <a:lnTo>
                    <a:pt x="6935" y="2550"/>
                  </a:lnTo>
                  <a:lnTo>
                    <a:pt x="6890" y="2507"/>
                  </a:lnTo>
                  <a:lnTo>
                    <a:pt x="6842" y="2463"/>
                  </a:lnTo>
                  <a:lnTo>
                    <a:pt x="6792" y="2418"/>
                  </a:lnTo>
                  <a:lnTo>
                    <a:pt x="6740" y="2373"/>
                  </a:lnTo>
                  <a:lnTo>
                    <a:pt x="6686" y="2328"/>
                  </a:lnTo>
                  <a:lnTo>
                    <a:pt x="6631" y="2283"/>
                  </a:lnTo>
                  <a:lnTo>
                    <a:pt x="6573" y="2239"/>
                  </a:lnTo>
                  <a:lnTo>
                    <a:pt x="6514" y="2196"/>
                  </a:lnTo>
                  <a:lnTo>
                    <a:pt x="6454" y="2153"/>
                  </a:lnTo>
                  <a:lnTo>
                    <a:pt x="6393" y="2112"/>
                  </a:lnTo>
                  <a:lnTo>
                    <a:pt x="6331" y="2072"/>
                  </a:lnTo>
                  <a:lnTo>
                    <a:pt x="6268" y="2034"/>
                  </a:lnTo>
                  <a:lnTo>
                    <a:pt x="6203" y="1999"/>
                  </a:lnTo>
                  <a:lnTo>
                    <a:pt x="6139" y="1965"/>
                  </a:lnTo>
                  <a:lnTo>
                    <a:pt x="6073" y="1935"/>
                  </a:lnTo>
                  <a:lnTo>
                    <a:pt x="6008" y="1907"/>
                  </a:lnTo>
                  <a:lnTo>
                    <a:pt x="5942" y="1883"/>
                  </a:lnTo>
                  <a:lnTo>
                    <a:pt x="5875" y="1862"/>
                  </a:lnTo>
                  <a:lnTo>
                    <a:pt x="5807" y="1844"/>
                  </a:lnTo>
                  <a:lnTo>
                    <a:pt x="5739" y="1829"/>
                  </a:lnTo>
                  <a:lnTo>
                    <a:pt x="5670" y="1816"/>
                  </a:lnTo>
                  <a:lnTo>
                    <a:pt x="5600" y="1805"/>
                  </a:lnTo>
                  <a:lnTo>
                    <a:pt x="5529" y="1797"/>
                  </a:lnTo>
                  <a:lnTo>
                    <a:pt x="5457" y="1791"/>
                  </a:lnTo>
                  <a:lnTo>
                    <a:pt x="5386" y="1787"/>
                  </a:lnTo>
                  <a:lnTo>
                    <a:pt x="5315" y="1785"/>
                  </a:lnTo>
                  <a:lnTo>
                    <a:pt x="5244" y="1784"/>
                  </a:lnTo>
                  <a:lnTo>
                    <a:pt x="5174" y="1785"/>
                  </a:lnTo>
                  <a:lnTo>
                    <a:pt x="5104" y="1787"/>
                  </a:lnTo>
                  <a:lnTo>
                    <a:pt x="5035" y="1791"/>
                  </a:lnTo>
                  <a:lnTo>
                    <a:pt x="4968" y="1795"/>
                  </a:lnTo>
                  <a:lnTo>
                    <a:pt x="4902" y="1801"/>
                  </a:lnTo>
                  <a:lnTo>
                    <a:pt x="4838" y="1807"/>
                  </a:lnTo>
                  <a:lnTo>
                    <a:pt x="4776" y="1815"/>
                  </a:lnTo>
                  <a:lnTo>
                    <a:pt x="4715" y="1823"/>
                  </a:lnTo>
                  <a:lnTo>
                    <a:pt x="4657" y="1831"/>
                  </a:lnTo>
                  <a:lnTo>
                    <a:pt x="4601" y="1840"/>
                  </a:lnTo>
                  <a:lnTo>
                    <a:pt x="4548" y="1848"/>
                  </a:lnTo>
                  <a:lnTo>
                    <a:pt x="4452" y="1866"/>
                  </a:lnTo>
                  <a:lnTo>
                    <a:pt x="4368" y="1883"/>
                  </a:lnTo>
                  <a:lnTo>
                    <a:pt x="4301" y="1898"/>
                  </a:lnTo>
                  <a:lnTo>
                    <a:pt x="4250" y="1910"/>
                  </a:lnTo>
                  <a:lnTo>
                    <a:pt x="4219" y="1918"/>
                  </a:lnTo>
                  <a:lnTo>
                    <a:pt x="4208" y="1921"/>
                  </a:lnTo>
                  <a:lnTo>
                    <a:pt x="4228" y="1925"/>
                  </a:lnTo>
                  <a:lnTo>
                    <a:pt x="4287" y="1937"/>
                  </a:lnTo>
                  <a:lnTo>
                    <a:pt x="4379" y="1956"/>
                  </a:lnTo>
                  <a:lnTo>
                    <a:pt x="4503" y="1982"/>
                  </a:lnTo>
                  <a:lnTo>
                    <a:pt x="4573" y="1999"/>
                  </a:lnTo>
                  <a:lnTo>
                    <a:pt x="4650" y="2016"/>
                  </a:lnTo>
                  <a:lnTo>
                    <a:pt x="4732" y="2036"/>
                  </a:lnTo>
                  <a:lnTo>
                    <a:pt x="4820" y="2058"/>
                  </a:lnTo>
                  <a:lnTo>
                    <a:pt x="4911" y="2081"/>
                  </a:lnTo>
                  <a:lnTo>
                    <a:pt x="5005" y="2106"/>
                  </a:lnTo>
                  <a:lnTo>
                    <a:pt x="5103" y="2133"/>
                  </a:lnTo>
                  <a:lnTo>
                    <a:pt x="5204" y="2161"/>
                  </a:lnTo>
                  <a:lnTo>
                    <a:pt x="5307" y="2191"/>
                  </a:lnTo>
                  <a:lnTo>
                    <a:pt x="5411" y="2223"/>
                  </a:lnTo>
                  <a:lnTo>
                    <a:pt x="5517" y="2257"/>
                  </a:lnTo>
                  <a:lnTo>
                    <a:pt x="5622" y="2292"/>
                  </a:lnTo>
                  <a:lnTo>
                    <a:pt x="5728" y="2329"/>
                  </a:lnTo>
                  <a:lnTo>
                    <a:pt x="5833" y="2368"/>
                  </a:lnTo>
                  <a:lnTo>
                    <a:pt x="5938" y="2408"/>
                  </a:lnTo>
                  <a:lnTo>
                    <a:pt x="6040" y="2450"/>
                  </a:lnTo>
                  <a:lnTo>
                    <a:pt x="6140" y="2494"/>
                  </a:lnTo>
                  <a:lnTo>
                    <a:pt x="6239" y="2539"/>
                  </a:lnTo>
                  <a:lnTo>
                    <a:pt x="6333" y="2585"/>
                  </a:lnTo>
                  <a:lnTo>
                    <a:pt x="6423" y="2634"/>
                  </a:lnTo>
                  <a:lnTo>
                    <a:pt x="6510" y="2683"/>
                  </a:lnTo>
                  <a:lnTo>
                    <a:pt x="6592" y="2735"/>
                  </a:lnTo>
                  <a:lnTo>
                    <a:pt x="6668" y="2788"/>
                  </a:lnTo>
                  <a:lnTo>
                    <a:pt x="6738" y="2842"/>
                  </a:lnTo>
                  <a:lnTo>
                    <a:pt x="6805" y="2896"/>
                  </a:lnTo>
                  <a:lnTo>
                    <a:pt x="6870" y="2948"/>
                  </a:lnTo>
                  <a:lnTo>
                    <a:pt x="6933" y="2999"/>
                  </a:lnTo>
                  <a:lnTo>
                    <a:pt x="6996" y="3047"/>
                  </a:lnTo>
                  <a:lnTo>
                    <a:pt x="7056" y="3093"/>
                  </a:lnTo>
                  <a:lnTo>
                    <a:pt x="7115" y="3136"/>
                  </a:lnTo>
                  <a:lnTo>
                    <a:pt x="7172" y="3178"/>
                  </a:lnTo>
                  <a:lnTo>
                    <a:pt x="7227" y="3218"/>
                  </a:lnTo>
                  <a:lnTo>
                    <a:pt x="7333" y="3292"/>
                  </a:lnTo>
                  <a:lnTo>
                    <a:pt x="7430" y="3358"/>
                  </a:lnTo>
                  <a:lnTo>
                    <a:pt x="7520" y="3417"/>
                  </a:lnTo>
                  <a:lnTo>
                    <a:pt x="7602" y="3469"/>
                  </a:lnTo>
                  <a:lnTo>
                    <a:pt x="7676" y="3514"/>
                  </a:lnTo>
                  <a:lnTo>
                    <a:pt x="7740" y="3552"/>
                  </a:lnTo>
                  <a:lnTo>
                    <a:pt x="7796" y="3584"/>
                  </a:lnTo>
                  <a:lnTo>
                    <a:pt x="7842" y="3609"/>
                  </a:lnTo>
                  <a:lnTo>
                    <a:pt x="7879" y="3629"/>
                  </a:lnTo>
                  <a:lnTo>
                    <a:pt x="7905" y="3642"/>
                  </a:lnTo>
                  <a:lnTo>
                    <a:pt x="7921" y="3650"/>
                  </a:lnTo>
                  <a:lnTo>
                    <a:pt x="7927" y="3653"/>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9Slide.vn 5"/>
            <p:cNvSpPr>
              <a:spLocks/>
            </p:cNvSpPr>
            <p:nvPr/>
          </p:nvSpPr>
          <p:spPr bwMode="auto">
            <a:xfrm>
              <a:off x="3193399" y="4847028"/>
              <a:ext cx="455613" cy="455613"/>
            </a:xfrm>
            <a:custGeom>
              <a:avLst/>
              <a:gdLst>
                <a:gd name="T0" fmla="*/ 1899 w 3445"/>
                <a:gd name="T1" fmla="*/ 9 h 3437"/>
                <a:gd name="T2" fmla="*/ 2152 w 3445"/>
                <a:gd name="T3" fmla="*/ 54 h 3437"/>
                <a:gd name="T4" fmla="*/ 2393 w 3445"/>
                <a:gd name="T5" fmla="*/ 135 h 3437"/>
                <a:gd name="T6" fmla="*/ 2616 w 3445"/>
                <a:gd name="T7" fmla="*/ 249 h 3437"/>
                <a:gd name="T8" fmla="*/ 2818 w 3445"/>
                <a:gd name="T9" fmla="*/ 392 h 3437"/>
                <a:gd name="T10" fmla="*/ 2998 w 3445"/>
                <a:gd name="T11" fmla="*/ 563 h 3437"/>
                <a:gd name="T12" fmla="*/ 3151 w 3445"/>
                <a:gd name="T13" fmla="*/ 758 h 3437"/>
                <a:gd name="T14" fmla="*/ 3276 w 3445"/>
                <a:gd name="T15" fmla="*/ 973 h 3437"/>
                <a:gd name="T16" fmla="*/ 3368 w 3445"/>
                <a:gd name="T17" fmla="*/ 1207 h 3437"/>
                <a:gd name="T18" fmla="*/ 3425 w 3445"/>
                <a:gd name="T19" fmla="*/ 1456 h 3437"/>
                <a:gd name="T20" fmla="*/ 3445 w 3445"/>
                <a:gd name="T21" fmla="*/ 1718 h 3437"/>
                <a:gd name="T22" fmla="*/ 3425 w 3445"/>
                <a:gd name="T23" fmla="*/ 1981 h 3437"/>
                <a:gd name="T24" fmla="*/ 3368 w 3445"/>
                <a:gd name="T25" fmla="*/ 2230 h 3437"/>
                <a:gd name="T26" fmla="*/ 3276 w 3445"/>
                <a:gd name="T27" fmla="*/ 2464 h 3437"/>
                <a:gd name="T28" fmla="*/ 3151 w 3445"/>
                <a:gd name="T29" fmla="*/ 2680 h 3437"/>
                <a:gd name="T30" fmla="*/ 2998 w 3445"/>
                <a:gd name="T31" fmla="*/ 2874 h 3437"/>
                <a:gd name="T32" fmla="*/ 2818 w 3445"/>
                <a:gd name="T33" fmla="*/ 3045 h 3437"/>
                <a:gd name="T34" fmla="*/ 2616 w 3445"/>
                <a:gd name="T35" fmla="*/ 3188 h 3437"/>
                <a:gd name="T36" fmla="*/ 2393 w 3445"/>
                <a:gd name="T37" fmla="*/ 3302 h 3437"/>
                <a:gd name="T38" fmla="*/ 2152 w 3445"/>
                <a:gd name="T39" fmla="*/ 3383 h 3437"/>
                <a:gd name="T40" fmla="*/ 1899 w 3445"/>
                <a:gd name="T41" fmla="*/ 3428 h 3437"/>
                <a:gd name="T42" fmla="*/ 1634 w 3445"/>
                <a:gd name="T43" fmla="*/ 3435 h 3437"/>
                <a:gd name="T44" fmla="*/ 1375 w 3445"/>
                <a:gd name="T45" fmla="*/ 3402 h 3437"/>
                <a:gd name="T46" fmla="*/ 1130 w 3445"/>
                <a:gd name="T47" fmla="*/ 3333 h 3437"/>
                <a:gd name="T48" fmla="*/ 901 w 3445"/>
                <a:gd name="T49" fmla="*/ 3230 h 3437"/>
                <a:gd name="T50" fmla="*/ 691 w 3445"/>
                <a:gd name="T51" fmla="*/ 3096 h 3437"/>
                <a:gd name="T52" fmla="*/ 504 w 3445"/>
                <a:gd name="T53" fmla="*/ 2934 h 3437"/>
                <a:gd name="T54" fmla="*/ 342 w 3445"/>
                <a:gd name="T55" fmla="*/ 2747 h 3437"/>
                <a:gd name="T56" fmla="*/ 208 w 3445"/>
                <a:gd name="T57" fmla="*/ 2538 h 3437"/>
                <a:gd name="T58" fmla="*/ 104 w 3445"/>
                <a:gd name="T59" fmla="*/ 2310 h 3437"/>
                <a:gd name="T60" fmla="*/ 35 w 3445"/>
                <a:gd name="T61" fmla="*/ 2065 h 3437"/>
                <a:gd name="T62" fmla="*/ 2 w 3445"/>
                <a:gd name="T63" fmla="*/ 1807 h 3437"/>
                <a:gd name="T64" fmla="*/ 9 w 3445"/>
                <a:gd name="T65" fmla="*/ 1542 h 3437"/>
                <a:gd name="T66" fmla="*/ 54 w 3445"/>
                <a:gd name="T67" fmla="*/ 1289 h 3437"/>
                <a:gd name="T68" fmla="*/ 135 w 3445"/>
                <a:gd name="T69" fmla="*/ 1049 h 3437"/>
                <a:gd name="T70" fmla="*/ 249 w 3445"/>
                <a:gd name="T71" fmla="*/ 827 h 3437"/>
                <a:gd name="T72" fmla="*/ 394 w 3445"/>
                <a:gd name="T73" fmla="*/ 625 h 3437"/>
                <a:gd name="T74" fmla="*/ 564 w 3445"/>
                <a:gd name="T75" fmla="*/ 446 h 3437"/>
                <a:gd name="T76" fmla="*/ 760 w 3445"/>
                <a:gd name="T77" fmla="*/ 293 h 3437"/>
                <a:gd name="T78" fmla="*/ 975 w 3445"/>
                <a:gd name="T79" fmla="*/ 169 h 3437"/>
                <a:gd name="T80" fmla="*/ 1210 w 3445"/>
                <a:gd name="T81" fmla="*/ 77 h 3437"/>
                <a:gd name="T82" fmla="*/ 1461 w 3445"/>
                <a:gd name="T83" fmla="*/ 20 h 3437"/>
                <a:gd name="T84" fmla="*/ 1722 w 3445"/>
                <a:gd name="T85" fmla="*/ 0 h 3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445" h="3437">
                  <a:moveTo>
                    <a:pt x="1722" y="0"/>
                  </a:moveTo>
                  <a:lnTo>
                    <a:pt x="1812" y="2"/>
                  </a:lnTo>
                  <a:lnTo>
                    <a:pt x="1899" y="9"/>
                  </a:lnTo>
                  <a:lnTo>
                    <a:pt x="1985" y="20"/>
                  </a:lnTo>
                  <a:lnTo>
                    <a:pt x="2069" y="35"/>
                  </a:lnTo>
                  <a:lnTo>
                    <a:pt x="2152" y="54"/>
                  </a:lnTo>
                  <a:lnTo>
                    <a:pt x="2235" y="77"/>
                  </a:lnTo>
                  <a:lnTo>
                    <a:pt x="2315" y="104"/>
                  </a:lnTo>
                  <a:lnTo>
                    <a:pt x="2393" y="135"/>
                  </a:lnTo>
                  <a:lnTo>
                    <a:pt x="2469" y="169"/>
                  </a:lnTo>
                  <a:lnTo>
                    <a:pt x="2544" y="207"/>
                  </a:lnTo>
                  <a:lnTo>
                    <a:pt x="2616" y="249"/>
                  </a:lnTo>
                  <a:lnTo>
                    <a:pt x="2686" y="293"/>
                  </a:lnTo>
                  <a:lnTo>
                    <a:pt x="2753" y="341"/>
                  </a:lnTo>
                  <a:lnTo>
                    <a:pt x="2818" y="392"/>
                  </a:lnTo>
                  <a:lnTo>
                    <a:pt x="2880" y="446"/>
                  </a:lnTo>
                  <a:lnTo>
                    <a:pt x="2941" y="503"/>
                  </a:lnTo>
                  <a:lnTo>
                    <a:pt x="2998" y="563"/>
                  </a:lnTo>
                  <a:lnTo>
                    <a:pt x="3052" y="625"/>
                  </a:lnTo>
                  <a:lnTo>
                    <a:pt x="3103" y="690"/>
                  </a:lnTo>
                  <a:lnTo>
                    <a:pt x="3151" y="758"/>
                  </a:lnTo>
                  <a:lnTo>
                    <a:pt x="3195" y="827"/>
                  </a:lnTo>
                  <a:lnTo>
                    <a:pt x="3237" y="899"/>
                  </a:lnTo>
                  <a:lnTo>
                    <a:pt x="3276" y="973"/>
                  </a:lnTo>
                  <a:lnTo>
                    <a:pt x="3310" y="1049"/>
                  </a:lnTo>
                  <a:lnTo>
                    <a:pt x="3341" y="1127"/>
                  </a:lnTo>
                  <a:lnTo>
                    <a:pt x="3368" y="1207"/>
                  </a:lnTo>
                  <a:lnTo>
                    <a:pt x="3391" y="1289"/>
                  </a:lnTo>
                  <a:lnTo>
                    <a:pt x="3410" y="1372"/>
                  </a:lnTo>
                  <a:lnTo>
                    <a:pt x="3425" y="1456"/>
                  </a:lnTo>
                  <a:lnTo>
                    <a:pt x="3436" y="1542"/>
                  </a:lnTo>
                  <a:lnTo>
                    <a:pt x="3443" y="1630"/>
                  </a:lnTo>
                  <a:lnTo>
                    <a:pt x="3445" y="1718"/>
                  </a:lnTo>
                  <a:lnTo>
                    <a:pt x="3443" y="1807"/>
                  </a:lnTo>
                  <a:lnTo>
                    <a:pt x="3436" y="1895"/>
                  </a:lnTo>
                  <a:lnTo>
                    <a:pt x="3425" y="1981"/>
                  </a:lnTo>
                  <a:lnTo>
                    <a:pt x="3410" y="2065"/>
                  </a:lnTo>
                  <a:lnTo>
                    <a:pt x="3391" y="2148"/>
                  </a:lnTo>
                  <a:lnTo>
                    <a:pt x="3368" y="2230"/>
                  </a:lnTo>
                  <a:lnTo>
                    <a:pt x="3341" y="2310"/>
                  </a:lnTo>
                  <a:lnTo>
                    <a:pt x="3310" y="2388"/>
                  </a:lnTo>
                  <a:lnTo>
                    <a:pt x="3276" y="2464"/>
                  </a:lnTo>
                  <a:lnTo>
                    <a:pt x="3237" y="2538"/>
                  </a:lnTo>
                  <a:lnTo>
                    <a:pt x="3195" y="2610"/>
                  </a:lnTo>
                  <a:lnTo>
                    <a:pt x="3151" y="2680"/>
                  </a:lnTo>
                  <a:lnTo>
                    <a:pt x="3103" y="2747"/>
                  </a:lnTo>
                  <a:lnTo>
                    <a:pt x="3052" y="2812"/>
                  </a:lnTo>
                  <a:lnTo>
                    <a:pt x="2998" y="2874"/>
                  </a:lnTo>
                  <a:lnTo>
                    <a:pt x="2941" y="2934"/>
                  </a:lnTo>
                  <a:lnTo>
                    <a:pt x="2880" y="2991"/>
                  </a:lnTo>
                  <a:lnTo>
                    <a:pt x="2818" y="3045"/>
                  </a:lnTo>
                  <a:lnTo>
                    <a:pt x="2753" y="3096"/>
                  </a:lnTo>
                  <a:lnTo>
                    <a:pt x="2686" y="3144"/>
                  </a:lnTo>
                  <a:lnTo>
                    <a:pt x="2616" y="3188"/>
                  </a:lnTo>
                  <a:lnTo>
                    <a:pt x="2544" y="3230"/>
                  </a:lnTo>
                  <a:lnTo>
                    <a:pt x="2469" y="3268"/>
                  </a:lnTo>
                  <a:lnTo>
                    <a:pt x="2393" y="3302"/>
                  </a:lnTo>
                  <a:lnTo>
                    <a:pt x="2315" y="3333"/>
                  </a:lnTo>
                  <a:lnTo>
                    <a:pt x="2235" y="3360"/>
                  </a:lnTo>
                  <a:lnTo>
                    <a:pt x="2152" y="3383"/>
                  </a:lnTo>
                  <a:lnTo>
                    <a:pt x="2069" y="3402"/>
                  </a:lnTo>
                  <a:lnTo>
                    <a:pt x="1985" y="3417"/>
                  </a:lnTo>
                  <a:lnTo>
                    <a:pt x="1899" y="3428"/>
                  </a:lnTo>
                  <a:lnTo>
                    <a:pt x="1812" y="3435"/>
                  </a:lnTo>
                  <a:lnTo>
                    <a:pt x="1722" y="3437"/>
                  </a:lnTo>
                  <a:lnTo>
                    <a:pt x="1634" y="3435"/>
                  </a:lnTo>
                  <a:lnTo>
                    <a:pt x="1546" y="3428"/>
                  </a:lnTo>
                  <a:lnTo>
                    <a:pt x="1461" y="3417"/>
                  </a:lnTo>
                  <a:lnTo>
                    <a:pt x="1375" y="3402"/>
                  </a:lnTo>
                  <a:lnTo>
                    <a:pt x="1292" y="3383"/>
                  </a:lnTo>
                  <a:lnTo>
                    <a:pt x="1210" y="3360"/>
                  </a:lnTo>
                  <a:lnTo>
                    <a:pt x="1130" y="3333"/>
                  </a:lnTo>
                  <a:lnTo>
                    <a:pt x="1051" y="3302"/>
                  </a:lnTo>
                  <a:lnTo>
                    <a:pt x="975" y="3268"/>
                  </a:lnTo>
                  <a:lnTo>
                    <a:pt x="901" y="3230"/>
                  </a:lnTo>
                  <a:lnTo>
                    <a:pt x="829" y="3188"/>
                  </a:lnTo>
                  <a:lnTo>
                    <a:pt x="760" y="3144"/>
                  </a:lnTo>
                  <a:lnTo>
                    <a:pt x="691" y="3096"/>
                  </a:lnTo>
                  <a:lnTo>
                    <a:pt x="626" y="3045"/>
                  </a:lnTo>
                  <a:lnTo>
                    <a:pt x="564" y="2991"/>
                  </a:lnTo>
                  <a:lnTo>
                    <a:pt x="504" y="2934"/>
                  </a:lnTo>
                  <a:lnTo>
                    <a:pt x="448" y="2874"/>
                  </a:lnTo>
                  <a:lnTo>
                    <a:pt x="394" y="2812"/>
                  </a:lnTo>
                  <a:lnTo>
                    <a:pt x="342" y="2747"/>
                  </a:lnTo>
                  <a:lnTo>
                    <a:pt x="294" y="2680"/>
                  </a:lnTo>
                  <a:lnTo>
                    <a:pt x="249" y="2610"/>
                  </a:lnTo>
                  <a:lnTo>
                    <a:pt x="208" y="2538"/>
                  </a:lnTo>
                  <a:lnTo>
                    <a:pt x="170" y="2464"/>
                  </a:lnTo>
                  <a:lnTo>
                    <a:pt x="135" y="2388"/>
                  </a:lnTo>
                  <a:lnTo>
                    <a:pt x="104" y="2310"/>
                  </a:lnTo>
                  <a:lnTo>
                    <a:pt x="77" y="2230"/>
                  </a:lnTo>
                  <a:lnTo>
                    <a:pt x="54" y="2148"/>
                  </a:lnTo>
                  <a:lnTo>
                    <a:pt x="35" y="2065"/>
                  </a:lnTo>
                  <a:lnTo>
                    <a:pt x="20" y="1981"/>
                  </a:lnTo>
                  <a:lnTo>
                    <a:pt x="9" y="1895"/>
                  </a:lnTo>
                  <a:lnTo>
                    <a:pt x="2" y="1807"/>
                  </a:lnTo>
                  <a:lnTo>
                    <a:pt x="0" y="1718"/>
                  </a:lnTo>
                  <a:lnTo>
                    <a:pt x="2" y="1630"/>
                  </a:lnTo>
                  <a:lnTo>
                    <a:pt x="9" y="1542"/>
                  </a:lnTo>
                  <a:lnTo>
                    <a:pt x="20" y="1456"/>
                  </a:lnTo>
                  <a:lnTo>
                    <a:pt x="35" y="1372"/>
                  </a:lnTo>
                  <a:lnTo>
                    <a:pt x="54" y="1289"/>
                  </a:lnTo>
                  <a:lnTo>
                    <a:pt x="77" y="1207"/>
                  </a:lnTo>
                  <a:lnTo>
                    <a:pt x="104" y="1127"/>
                  </a:lnTo>
                  <a:lnTo>
                    <a:pt x="135" y="1049"/>
                  </a:lnTo>
                  <a:lnTo>
                    <a:pt x="170" y="973"/>
                  </a:lnTo>
                  <a:lnTo>
                    <a:pt x="208" y="899"/>
                  </a:lnTo>
                  <a:lnTo>
                    <a:pt x="249" y="827"/>
                  </a:lnTo>
                  <a:lnTo>
                    <a:pt x="294" y="758"/>
                  </a:lnTo>
                  <a:lnTo>
                    <a:pt x="342" y="690"/>
                  </a:lnTo>
                  <a:lnTo>
                    <a:pt x="394" y="625"/>
                  </a:lnTo>
                  <a:lnTo>
                    <a:pt x="448" y="563"/>
                  </a:lnTo>
                  <a:lnTo>
                    <a:pt x="504" y="503"/>
                  </a:lnTo>
                  <a:lnTo>
                    <a:pt x="564" y="446"/>
                  </a:lnTo>
                  <a:lnTo>
                    <a:pt x="626" y="392"/>
                  </a:lnTo>
                  <a:lnTo>
                    <a:pt x="691" y="341"/>
                  </a:lnTo>
                  <a:lnTo>
                    <a:pt x="760" y="293"/>
                  </a:lnTo>
                  <a:lnTo>
                    <a:pt x="829" y="249"/>
                  </a:lnTo>
                  <a:lnTo>
                    <a:pt x="901" y="207"/>
                  </a:lnTo>
                  <a:lnTo>
                    <a:pt x="975" y="169"/>
                  </a:lnTo>
                  <a:lnTo>
                    <a:pt x="1051" y="135"/>
                  </a:lnTo>
                  <a:lnTo>
                    <a:pt x="1130" y="104"/>
                  </a:lnTo>
                  <a:lnTo>
                    <a:pt x="1210" y="77"/>
                  </a:lnTo>
                  <a:lnTo>
                    <a:pt x="1292" y="54"/>
                  </a:lnTo>
                  <a:lnTo>
                    <a:pt x="1375" y="35"/>
                  </a:lnTo>
                  <a:lnTo>
                    <a:pt x="1461" y="20"/>
                  </a:lnTo>
                  <a:lnTo>
                    <a:pt x="1546" y="9"/>
                  </a:lnTo>
                  <a:lnTo>
                    <a:pt x="1634" y="2"/>
                  </a:lnTo>
                  <a:lnTo>
                    <a:pt x="172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6" name="9Slide.vn 6"/>
          <p:cNvSpPr/>
          <p:nvPr/>
        </p:nvSpPr>
        <p:spPr>
          <a:xfrm>
            <a:off x="775613" y="2590979"/>
            <a:ext cx="369888" cy="457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7" name="9Slide.vn 7"/>
          <p:cNvSpPr>
            <a:spLocks noEditPoints="1"/>
          </p:cNvSpPr>
          <p:nvPr/>
        </p:nvSpPr>
        <p:spPr bwMode="auto">
          <a:xfrm>
            <a:off x="1145501" y="3972915"/>
            <a:ext cx="1680104" cy="2391676"/>
          </a:xfrm>
          <a:custGeom>
            <a:avLst/>
            <a:gdLst>
              <a:gd name="T0" fmla="*/ 3083 w 11560"/>
              <a:gd name="T1" fmla="*/ 2545 h 16456"/>
              <a:gd name="T2" fmla="*/ 3952 w 11560"/>
              <a:gd name="T3" fmla="*/ 3309 h 16456"/>
              <a:gd name="T4" fmla="*/ 7002 w 11560"/>
              <a:gd name="T5" fmla="*/ 6919 h 16456"/>
              <a:gd name="T6" fmla="*/ 6153 w 11560"/>
              <a:gd name="T7" fmla="*/ 8062 h 16456"/>
              <a:gd name="T8" fmla="*/ 2543 w 11560"/>
              <a:gd name="T9" fmla="*/ 8962 h 16456"/>
              <a:gd name="T10" fmla="*/ 1472 w 11560"/>
              <a:gd name="T11" fmla="*/ 8829 h 16456"/>
              <a:gd name="T12" fmla="*/ 1153 w 11560"/>
              <a:gd name="T13" fmla="*/ 9087 h 16456"/>
              <a:gd name="T14" fmla="*/ 1721 w 11560"/>
              <a:gd name="T15" fmla="*/ 11088 h 16456"/>
              <a:gd name="T16" fmla="*/ 1820 w 11560"/>
              <a:gd name="T17" fmla="*/ 12101 h 16456"/>
              <a:gd name="T18" fmla="*/ 1080 w 11560"/>
              <a:gd name="T19" fmla="*/ 13437 h 16456"/>
              <a:gd name="T20" fmla="*/ 459 w 11560"/>
              <a:gd name="T21" fmla="*/ 14604 h 16456"/>
              <a:gd name="T22" fmla="*/ 195 w 11560"/>
              <a:gd name="T23" fmla="*/ 15615 h 16456"/>
              <a:gd name="T24" fmla="*/ 870 w 11560"/>
              <a:gd name="T25" fmla="*/ 15371 h 16456"/>
              <a:gd name="T26" fmla="*/ 1199 w 11560"/>
              <a:gd name="T27" fmla="*/ 15101 h 16456"/>
              <a:gd name="T28" fmla="*/ 988 w 11560"/>
              <a:gd name="T29" fmla="*/ 15823 h 16456"/>
              <a:gd name="T30" fmla="*/ 1763 w 11560"/>
              <a:gd name="T31" fmla="*/ 16196 h 16456"/>
              <a:gd name="T32" fmla="*/ 2037 w 11560"/>
              <a:gd name="T33" fmla="*/ 15240 h 16456"/>
              <a:gd name="T34" fmla="*/ 2114 w 11560"/>
              <a:gd name="T35" fmla="*/ 13528 h 16456"/>
              <a:gd name="T36" fmla="*/ 3841 w 11560"/>
              <a:gd name="T37" fmla="*/ 13107 h 16456"/>
              <a:gd name="T38" fmla="*/ 5198 w 11560"/>
              <a:gd name="T39" fmla="*/ 11448 h 16456"/>
              <a:gd name="T40" fmla="*/ 9102 w 11560"/>
              <a:gd name="T41" fmla="*/ 10742 h 16456"/>
              <a:gd name="T42" fmla="*/ 8813 w 11560"/>
              <a:gd name="T43" fmla="*/ 11973 h 16456"/>
              <a:gd name="T44" fmla="*/ 8427 w 11560"/>
              <a:gd name="T45" fmla="*/ 12676 h 16456"/>
              <a:gd name="T46" fmla="*/ 9068 w 11560"/>
              <a:gd name="T47" fmla="*/ 13103 h 16456"/>
              <a:gd name="T48" fmla="*/ 9466 w 11560"/>
              <a:gd name="T49" fmla="*/ 12309 h 16456"/>
              <a:gd name="T50" fmla="*/ 9978 w 11560"/>
              <a:gd name="T51" fmla="*/ 10798 h 16456"/>
              <a:gd name="T52" fmla="*/ 10624 w 11560"/>
              <a:gd name="T53" fmla="*/ 9619 h 16456"/>
              <a:gd name="T54" fmla="*/ 10707 w 11560"/>
              <a:gd name="T55" fmla="*/ 11020 h 16456"/>
              <a:gd name="T56" fmla="*/ 10438 w 11560"/>
              <a:gd name="T57" fmla="*/ 11839 h 16456"/>
              <a:gd name="T58" fmla="*/ 10988 w 11560"/>
              <a:gd name="T59" fmla="*/ 12601 h 16456"/>
              <a:gd name="T60" fmla="*/ 11330 w 11560"/>
              <a:gd name="T61" fmla="*/ 11629 h 16456"/>
              <a:gd name="T62" fmla="*/ 11537 w 11560"/>
              <a:gd name="T63" fmla="*/ 9474 h 16456"/>
              <a:gd name="T64" fmla="*/ 10815 w 11560"/>
              <a:gd name="T65" fmla="*/ 8884 h 16456"/>
              <a:gd name="T66" fmla="*/ 9423 w 11560"/>
              <a:gd name="T67" fmla="*/ 7609 h 16456"/>
              <a:gd name="T68" fmla="*/ 8073 w 11560"/>
              <a:gd name="T69" fmla="*/ 6064 h 16456"/>
              <a:gd name="T70" fmla="*/ 9278 w 11560"/>
              <a:gd name="T71" fmla="*/ 5933 h 16456"/>
              <a:gd name="T72" fmla="*/ 9837 w 11560"/>
              <a:gd name="T73" fmla="*/ 5207 h 16456"/>
              <a:gd name="T74" fmla="*/ 8819 w 11560"/>
              <a:gd name="T75" fmla="*/ 4558 h 16456"/>
              <a:gd name="T76" fmla="*/ 7789 w 11560"/>
              <a:gd name="T77" fmla="*/ 4054 h 16456"/>
              <a:gd name="T78" fmla="*/ 8066 w 11560"/>
              <a:gd name="T79" fmla="*/ 3171 h 16456"/>
              <a:gd name="T80" fmla="*/ 8478 w 11560"/>
              <a:gd name="T81" fmla="*/ 2405 h 16456"/>
              <a:gd name="T82" fmla="*/ 8072 w 11560"/>
              <a:gd name="T83" fmla="*/ 2694 h 16456"/>
              <a:gd name="T84" fmla="*/ 7164 w 11560"/>
              <a:gd name="T85" fmla="*/ 2403 h 16456"/>
              <a:gd name="T86" fmla="*/ 7548 w 11560"/>
              <a:gd name="T87" fmla="*/ 2982 h 16456"/>
              <a:gd name="T88" fmla="*/ 6275 w 11560"/>
              <a:gd name="T89" fmla="*/ 3593 h 16456"/>
              <a:gd name="T90" fmla="*/ 4594 w 11560"/>
              <a:gd name="T91" fmla="*/ 3107 h 16456"/>
              <a:gd name="T92" fmla="*/ 4473 w 11560"/>
              <a:gd name="T93" fmla="*/ 1053 h 16456"/>
              <a:gd name="T94" fmla="*/ 4329 w 11560"/>
              <a:gd name="T95" fmla="*/ 267 h 16456"/>
              <a:gd name="T96" fmla="*/ 3821 w 11560"/>
              <a:gd name="T97" fmla="*/ 656 h 16456"/>
              <a:gd name="T98" fmla="*/ 3972 w 11560"/>
              <a:gd name="T99" fmla="*/ 1203 h 16456"/>
              <a:gd name="T100" fmla="*/ 2783 w 11560"/>
              <a:gd name="T101" fmla="*/ 947 h 16456"/>
              <a:gd name="T102" fmla="*/ 3845 w 11560"/>
              <a:gd name="T103" fmla="*/ 1814 h 16456"/>
              <a:gd name="T104" fmla="*/ 2706 w 11560"/>
              <a:gd name="T105" fmla="*/ 2354 h 16456"/>
              <a:gd name="T106" fmla="*/ 2701 w 11560"/>
              <a:gd name="T107" fmla="*/ 2677 h 16456"/>
              <a:gd name="T108" fmla="*/ 2640 w 11560"/>
              <a:gd name="T109" fmla="*/ 3377 h 16456"/>
              <a:gd name="T110" fmla="*/ 2518 w 11560"/>
              <a:gd name="T111" fmla="*/ 3592 h 16456"/>
              <a:gd name="T112" fmla="*/ 4290 w 11560"/>
              <a:gd name="T113" fmla="*/ 3749 h 16456"/>
              <a:gd name="T114" fmla="*/ 4077 w 11560"/>
              <a:gd name="T115" fmla="*/ 4327 h 16456"/>
              <a:gd name="T116" fmla="*/ 5846 w 11560"/>
              <a:gd name="T117" fmla="*/ 4071 h 16456"/>
              <a:gd name="T118" fmla="*/ 6558 w 11560"/>
              <a:gd name="T119" fmla="*/ 4257 h 16456"/>
              <a:gd name="T120" fmla="*/ 5593 w 11560"/>
              <a:gd name="T121" fmla="*/ 4299 h 16456"/>
              <a:gd name="T122" fmla="*/ 5432 w 11560"/>
              <a:gd name="T123" fmla="*/ 4659 h 16456"/>
              <a:gd name="T124" fmla="*/ 5825 w 11560"/>
              <a:gd name="T125" fmla="*/ 5098 h 16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560" h="16456">
                <a:moveTo>
                  <a:pt x="6449" y="5963"/>
                </a:moveTo>
                <a:lnTo>
                  <a:pt x="6472" y="6003"/>
                </a:lnTo>
                <a:lnTo>
                  <a:pt x="6496" y="6046"/>
                </a:lnTo>
                <a:lnTo>
                  <a:pt x="6521" y="6088"/>
                </a:lnTo>
                <a:lnTo>
                  <a:pt x="6547" y="6132"/>
                </a:lnTo>
                <a:lnTo>
                  <a:pt x="6575" y="6177"/>
                </a:lnTo>
                <a:lnTo>
                  <a:pt x="6604" y="6222"/>
                </a:lnTo>
                <a:lnTo>
                  <a:pt x="6633" y="6270"/>
                </a:lnTo>
                <a:lnTo>
                  <a:pt x="6665" y="6318"/>
                </a:lnTo>
                <a:lnTo>
                  <a:pt x="6679" y="6341"/>
                </a:lnTo>
                <a:lnTo>
                  <a:pt x="6449" y="5963"/>
                </a:lnTo>
                <a:close/>
                <a:moveTo>
                  <a:pt x="2988" y="3022"/>
                </a:moveTo>
                <a:lnTo>
                  <a:pt x="2974" y="2980"/>
                </a:lnTo>
                <a:lnTo>
                  <a:pt x="2959" y="2939"/>
                </a:lnTo>
                <a:lnTo>
                  <a:pt x="2944" y="2900"/>
                </a:lnTo>
                <a:lnTo>
                  <a:pt x="2927" y="2863"/>
                </a:lnTo>
                <a:lnTo>
                  <a:pt x="2911" y="2828"/>
                </a:lnTo>
                <a:lnTo>
                  <a:pt x="2893" y="2794"/>
                </a:lnTo>
                <a:lnTo>
                  <a:pt x="2875" y="2762"/>
                </a:lnTo>
                <a:lnTo>
                  <a:pt x="2856" y="2731"/>
                </a:lnTo>
                <a:lnTo>
                  <a:pt x="2838" y="2702"/>
                </a:lnTo>
                <a:lnTo>
                  <a:pt x="2819" y="2674"/>
                </a:lnTo>
                <a:lnTo>
                  <a:pt x="2800" y="2648"/>
                </a:lnTo>
                <a:lnTo>
                  <a:pt x="2780" y="2624"/>
                </a:lnTo>
                <a:lnTo>
                  <a:pt x="2760" y="2600"/>
                </a:lnTo>
                <a:lnTo>
                  <a:pt x="2741" y="2578"/>
                </a:lnTo>
                <a:lnTo>
                  <a:pt x="2721" y="2558"/>
                </a:lnTo>
                <a:lnTo>
                  <a:pt x="2703" y="2538"/>
                </a:lnTo>
                <a:lnTo>
                  <a:pt x="2746" y="2541"/>
                </a:lnTo>
                <a:lnTo>
                  <a:pt x="2789" y="2543"/>
                </a:lnTo>
                <a:lnTo>
                  <a:pt x="2836" y="2546"/>
                </a:lnTo>
                <a:lnTo>
                  <a:pt x="2882" y="2547"/>
                </a:lnTo>
                <a:lnTo>
                  <a:pt x="2930" y="2548"/>
                </a:lnTo>
                <a:lnTo>
                  <a:pt x="2980" y="2547"/>
                </a:lnTo>
                <a:lnTo>
                  <a:pt x="3030" y="2546"/>
                </a:lnTo>
                <a:lnTo>
                  <a:pt x="3083" y="2545"/>
                </a:lnTo>
                <a:lnTo>
                  <a:pt x="3145" y="2542"/>
                </a:lnTo>
                <a:lnTo>
                  <a:pt x="3203" y="2543"/>
                </a:lnTo>
                <a:lnTo>
                  <a:pt x="3261" y="2546"/>
                </a:lnTo>
                <a:lnTo>
                  <a:pt x="3316" y="2551"/>
                </a:lnTo>
                <a:lnTo>
                  <a:pt x="3369" y="2557"/>
                </a:lnTo>
                <a:lnTo>
                  <a:pt x="3421" y="2565"/>
                </a:lnTo>
                <a:lnTo>
                  <a:pt x="3470" y="2574"/>
                </a:lnTo>
                <a:lnTo>
                  <a:pt x="3518" y="2586"/>
                </a:lnTo>
                <a:lnTo>
                  <a:pt x="3563" y="2599"/>
                </a:lnTo>
                <a:lnTo>
                  <a:pt x="3606" y="2613"/>
                </a:lnTo>
                <a:lnTo>
                  <a:pt x="3647" y="2630"/>
                </a:lnTo>
                <a:lnTo>
                  <a:pt x="3686" y="2647"/>
                </a:lnTo>
                <a:lnTo>
                  <a:pt x="3724" y="2666"/>
                </a:lnTo>
                <a:lnTo>
                  <a:pt x="3759" y="2685"/>
                </a:lnTo>
                <a:lnTo>
                  <a:pt x="3792" y="2707"/>
                </a:lnTo>
                <a:lnTo>
                  <a:pt x="3822" y="2730"/>
                </a:lnTo>
                <a:lnTo>
                  <a:pt x="3850" y="2753"/>
                </a:lnTo>
                <a:lnTo>
                  <a:pt x="3877" y="2778"/>
                </a:lnTo>
                <a:lnTo>
                  <a:pt x="3901" y="2804"/>
                </a:lnTo>
                <a:lnTo>
                  <a:pt x="3923" y="2830"/>
                </a:lnTo>
                <a:lnTo>
                  <a:pt x="3943" y="2857"/>
                </a:lnTo>
                <a:lnTo>
                  <a:pt x="3960" y="2886"/>
                </a:lnTo>
                <a:lnTo>
                  <a:pt x="3976" y="2915"/>
                </a:lnTo>
                <a:lnTo>
                  <a:pt x="3988" y="2945"/>
                </a:lnTo>
                <a:lnTo>
                  <a:pt x="4000" y="2974"/>
                </a:lnTo>
                <a:lnTo>
                  <a:pt x="4008" y="3005"/>
                </a:lnTo>
                <a:lnTo>
                  <a:pt x="4014" y="3037"/>
                </a:lnTo>
                <a:lnTo>
                  <a:pt x="4017" y="3069"/>
                </a:lnTo>
                <a:lnTo>
                  <a:pt x="4019" y="3101"/>
                </a:lnTo>
                <a:lnTo>
                  <a:pt x="4018" y="3134"/>
                </a:lnTo>
                <a:lnTo>
                  <a:pt x="4014" y="3167"/>
                </a:lnTo>
                <a:lnTo>
                  <a:pt x="4009" y="3200"/>
                </a:lnTo>
                <a:lnTo>
                  <a:pt x="4001" y="3229"/>
                </a:lnTo>
                <a:lnTo>
                  <a:pt x="3987" y="3257"/>
                </a:lnTo>
                <a:lnTo>
                  <a:pt x="3972" y="3284"/>
                </a:lnTo>
                <a:lnTo>
                  <a:pt x="3952" y="3309"/>
                </a:lnTo>
                <a:lnTo>
                  <a:pt x="3929" y="3331"/>
                </a:lnTo>
                <a:lnTo>
                  <a:pt x="3903" y="3352"/>
                </a:lnTo>
                <a:lnTo>
                  <a:pt x="3875" y="3370"/>
                </a:lnTo>
                <a:lnTo>
                  <a:pt x="3844" y="3388"/>
                </a:lnTo>
                <a:lnTo>
                  <a:pt x="3810" y="3402"/>
                </a:lnTo>
                <a:lnTo>
                  <a:pt x="3775" y="3415"/>
                </a:lnTo>
                <a:lnTo>
                  <a:pt x="3738" y="3425"/>
                </a:lnTo>
                <a:lnTo>
                  <a:pt x="3700" y="3432"/>
                </a:lnTo>
                <a:lnTo>
                  <a:pt x="3660" y="3438"/>
                </a:lnTo>
                <a:lnTo>
                  <a:pt x="3618" y="3441"/>
                </a:lnTo>
                <a:lnTo>
                  <a:pt x="3577" y="3441"/>
                </a:lnTo>
                <a:lnTo>
                  <a:pt x="3535" y="3439"/>
                </a:lnTo>
                <a:lnTo>
                  <a:pt x="3493" y="3435"/>
                </a:lnTo>
                <a:lnTo>
                  <a:pt x="3451" y="3428"/>
                </a:lnTo>
                <a:lnTo>
                  <a:pt x="3408" y="3419"/>
                </a:lnTo>
                <a:lnTo>
                  <a:pt x="3366" y="3406"/>
                </a:lnTo>
                <a:lnTo>
                  <a:pt x="3325" y="3391"/>
                </a:lnTo>
                <a:lnTo>
                  <a:pt x="3285" y="3372"/>
                </a:lnTo>
                <a:lnTo>
                  <a:pt x="3246" y="3352"/>
                </a:lnTo>
                <a:lnTo>
                  <a:pt x="3209" y="3327"/>
                </a:lnTo>
                <a:lnTo>
                  <a:pt x="3172" y="3300"/>
                </a:lnTo>
                <a:lnTo>
                  <a:pt x="3138" y="3271"/>
                </a:lnTo>
                <a:lnTo>
                  <a:pt x="3107" y="3238"/>
                </a:lnTo>
                <a:lnTo>
                  <a:pt x="3077" y="3201"/>
                </a:lnTo>
                <a:lnTo>
                  <a:pt x="3050" y="3162"/>
                </a:lnTo>
                <a:lnTo>
                  <a:pt x="3026" y="3118"/>
                </a:lnTo>
                <a:lnTo>
                  <a:pt x="3006" y="3072"/>
                </a:lnTo>
                <a:lnTo>
                  <a:pt x="2988" y="3022"/>
                </a:lnTo>
                <a:close/>
                <a:moveTo>
                  <a:pt x="6797" y="6528"/>
                </a:moveTo>
                <a:lnTo>
                  <a:pt x="6835" y="6593"/>
                </a:lnTo>
                <a:lnTo>
                  <a:pt x="6871" y="6655"/>
                </a:lnTo>
                <a:lnTo>
                  <a:pt x="6903" y="6714"/>
                </a:lnTo>
                <a:lnTo>
                  <a:pt x="6932" y="6770"/>
                </a:lnTo>
                <a:lnTo>
                  <a:pt x="6959" y="6822"/>
                </a:lnTo>
                <a:lnTo>
                  <a:pt x="6982" y="6871"/>
                </a:lnTo>
                <a:lnTo>
                  <a:pt x="7002" y="6919"/>
                </a:lnTo>
                <a:lnTo>
                  <a:pt x="7020" y="6962"/>
                </a:lnTo>
                <a:lnTo>
                  <a:pt x="7035" y="7003"/>
                </a:lnTo>
                <a:lnTo>
                  <a:pt x="7047" y="7042"/>
                </a:lnTo>
                <a:lnTo>
                  <a:pt x="7058" y="7078"/>
                </a:lnTo>
                <a:lnTo>
                  <a:pt x="7066" y="7111"/>
                </a:lnTo>
                <a:lnTo>
                  <a:pt x="7072" y="7143"/>
                </a:lnTo>
                <a:lnTo>
                  <a:pt x="7076" y="7173"/>
                </a:lnTo>
                <a:lnTo>
                  <a:pt x="7078" y="7200"/>
                </a:lnTo>
                <a:lnTo>
                  <a:pt x="7078" y="7225"/>
                </a:lnTo>
                <a:lnTo>
                  <a:pt x="7077" y="7249"/>
                </a:lnTo>
                <a:lnTo>
                  <a:pt x="7075" y="7270"/>
                </a:lnTo>
                <a:lnTo>
                  <a:pt x="7071" y="7291"/>
                </a:lnTo>
                <a:lnTo>
                  <a:pt x="7067" y="7310"/>
                </a:lnTo>
                <a:lnTo>
                  <a:pt x="7061" y="7327"/>
                </a:lnTo>
                <a:lnTo>
                  <a:pt x="7054" y="7343"/>
                </a:lnTo>
                <a:lnTo>
                  <a:pt x="7045" y="7358"/>
                </a:lnTo>
                <a:lnTo>
                  <a:pt x="7037" y="7372"/>
                </a:lnTo>
                <a:lnTo>
                  <a:pt x="7028" y="7386"/>
                </a:lnTo>
                <a:lnTo>
                  <a:pt x="7019" y="7398"/>
                </a:lnTo>
                <a:lnTo>
                  <a:pt x="7008" y="7409"/>
                </a:lnTo>
                <a:lnTo>
                  <a:pt x="6998" y="7421"/>
                </a:lnTo>
                <a:lnTo>
                  <a:pt x="6977" y="7440"/>
                </a:lnTo>
                <a:lnTo>
                  <a:pt x="6957" y="7460"/>
                </a:lnTo>
                <a:lnTo>
                  <a:pt x="6923" y="7493"/>
                </a:lnTo>
                <a:lnTo>
                  <a:pt x="6864" y="7545"/>
                </a:lnTo>
                <a:lnTo>
                  <a:pt x="6826" y="7578"/>
                </a:lnTo>
                <a:lnTo>
                  <a:pt x="6782" y="7615"/>
                </a:lnTo>
                <a:lnTo>
                  <a:pt x="6732" y="7656"/>
                </a:lnTo>
                <a:lnTo>
                  <a:pt x="6677" y="7700"/>
                </a:lnTo>
                <a:lnTo>
                  <a:pt x="6617" y="7747"/>
                </a:lnTo>
                <a:lnTo>
                  <a:pt x="6551" y="7796"/>
                </a:lnTo>
                <a:lnTo>
                  <a:pt x="6481" y="7846"/>
                </a:lnTo>
                <a:lnTo>
                  <a:pt x="6406" y="7900"/>
                </a:lnTo>
                <a:lnTo>
                  <a:pt x="6326" y="7953"/>
                </a:lnTo>
                <a:lnTo>
                  <a:pt x="6242" y="8008"/>
                </a:lnTo>
                <a:lnTo>
                  <a:pt x="6153" y="8062"/>
                </a:lnTo>
                <a:lnTo>
                  <a:pt x="6061" y="8118"/>
                </a:lnTo>
                <a:lnTo>
                  <a:pt x="5965" y="8172"/>
                </a:lnTo>
                <a:lnTo>
                  <a:pt x="5864" y="8226"/>
                </a:lnTo>
                <a:lnTo>
                  <a:pt x="5760" y="8278"/>
                </a:lnTo>
                <a:lnTo>
                  <a:pt x="5653" y="8330"/>
                </a:lnTo>
                <a:lnTo>
                  <a:pt x="5542" y="8378"/>
                </a:lnTo>
                <a:lnTo>
                  <a:pt x="5427" y="8425"/>
                </a:lnTo>
                <a:lnTo>
                  <a:pt x="5311" y="8469"/>
                </a:lnTo>
                <a:lnTo>
                  <a:pt x="5190" y="8510"/>
                </a:lnTo>
                <a:lnTo>
                  <a:pt x="5068" y="8547"/>
                </a:lnTo>
                <a:lnTo>
                  <a:pt x="4942" y="8580"/>
                </a:lnTo>
                <a:lnTo>
                  <a:pt x="4814" y="8609"/>
                </a:lnTo>
                <a:lnTo>
                  <a:pt x="4685" y="8632"/>
                </a:lnTo>
                <a:lnTo>
                  <a:pt x="4553" y="8651"/>
                </a:lnTo>
                <a:lnTo>
                  <a:pt x="4419" y="8664"/>
                </a:lnTo>
                <a:lnTo>
                  <a:pt x="4283" y="8671"/>
                </a:lnTo>
                <a:lnTo>
                  <a:pt x="4146" y="8672"/>
                </a:lnTo>
                <a:lnTo>
                  <a:pt x="4011" y="8671"/>
                </a:lnTo>
                <a:lnTo>
                  <a:pt x="3883" y="8673"/>
                </a:lnTo>
                <a:lnTo>
                  <a:pt x="3762" y="8677"/>
                </a:lnTo>
                <a:lnTo>
                  <a:pt x="3646" y="8684"/>
                </a:lnTo>
                <a:lnTo>
                  <a:pt x="3537" y="8692"/>
                </a:lnTo>
                <a:lnTo>
                  <a:pt x="3434" y="8703"/>
                </a:lnTo>
                <a:lnTo>
                  <a:pt x="3337" y="8716"/>
                </a:lnTo>
                <a:lnTo>
                  <a:pt x="3246" y="8730"/>
                </a:lnTo>
                <a:lnTo>
                  <a:pt x="3158" y="8746"/>
                </a:lnTo>
                <a:lnTo>
                  <a:pt x="3077" y="8764"/>
                </a:lnTo>
                <a:lnTo>
                  <a:pt x="3000" y="8782"/>
                </a:lnTo>
                <a:lnTo>
                  <a:pt x="2928" y="8802"/>
                </a:lnTo>
                <a:lnTo>
                  <a:pt x="2861" y="8824"/>
                </a:lnTo>
                <a:lnTo>
                  <a:pt x="2799" y="8845"/>
                </a:lnTo>
                <a:lnTo>
                  <a:pt x="2740" y="8868"/>
                </a:lnTo>
                <a:lnTo>
                  <a:pt x="2685" y="8891"/>
                </a:lnTo>
                <a:lnTo>
                  <a:pt x="2635" y="8915"/>
                </a:lnTo>
                <a:lnTo>
                  <a:pt x="2587" y="8939"/>
                </a:lnTo>
                <a:lnTo>
                  <a:pt x="2543" y="8962"/>
                </a:lnTo>
                <a:lnTo>
                  <a:pt x="2503" y="8986"/>
                </a:lnTo>
                <a:lnTo>
                  <a:pt x="2465" y="9011"/>
                </a:lnTo>
                <a:lnTo>
                  <a:pt x="2430" y="9033"/>
                </a:lnTo>
                <a:lnTo>
                  <a:pt x="2398" y="9057"/>
                </a:lnTo>
                <a:lnTo>
                  <a:pt x="2368" y="9079"/>
                </a:lnTo>
                <a:lnTo>
                  <a:pt x="2314" y="9121"/>
                </a:lnTo>
                <a:lnTo>
                  <a:pt x="2268" y="9159"/>
                </a:lnTo>
                <a:lnTo>
                  <a:pt x="2248" y="9176"/>
                </a:lnTo>
                <a:lnTo>
                  <a:pt x="2228" y="9192"/>
                </a:lnTo>
                <a:lnTo>
                  <a:pt x="2210" y="9205"/>
                </a:lnTo>
                <a:lnTo>
                  <a:pt x="2193" y="9217"/>
                </a:lnTo>
                <a:lnTo>
                  <a:pt x="2186" y="9218"/>
                </a:lnTo>
                <a:lnTo>
                  <a:pt x="2167" y="9219"/>
                </a:lnTo>
                <a:lnTo>
                  <a:pt x="2153" y="9219"/>
                </a:lnTo>
                <a:lnTo>
                  <a:pt x="2136" y="9219"/>
                </a:lnTo>
                <a:lnTo>
                  <a:pt x="2118" y="9218"/>
                </a:lnTo>
                <a:lnTo>
                  <a:pt x="2096" y="9217"/>
                </a:lnTo>
                <a:lnTo>
                  <a:pt x="2073" y="9215"/>
                </a:lnTo>
                <a:lnTo>
                  <a:pt x="2048" y="9212"/>
                </a:lnTo>
                <a:lnTo>
                  <a:pt x="2021" y="9207"/>
                </a:lnTo>
                <a:lnTo>
                  <a:pt x="1992" y="9201"/>
                </a:lnTo>
                <a:lnTo>
                  <a:pt x="1961" y="9194"/>
                </a:lnTo>
                <a:lnTo>
                  <a:pt x="1930" y="9185"/>
                </a:lnTo>
                <a:lnTo>
                  <a:pt x="1897" y="9173"/>
                </a:lnTo>
                <a:lnTo>
                  <a:pt x="1863" y="9160"/>
                </a:lnTo>
                <a:lnTo>
                  <a:pt x="1828" y="9144"/>
                </a:lnTo>
                <a:lnTo>
                  <a:pt x="1793" y="9127"/>
                </a:lnTo>
                <a:lnTo>
                  <a:pt x="1757" y="9106"/>
                </a:lnTo>
                <a:lnTo>
                  <a:pt x="1721" y="9083"/>
                </a:lnTo>
                <a:lnTo>
                  <a:pt x="1685" y="9057"/>
                </a:lnTo>
                <a:lnTo>
                  <a:pt x="1649" y="9027"/>
                </a:lnTo>
                <a:lnTo>
                  <a:pt x="1612" y="8995"/>
                </a:lnTo>
                <a:lnTo>
                  <a:pt x="1576" y="8959"/>
                </a:lnTo>
                <a:lnTo>
                  <a:pt x="1541" y="8919"/>
                </a:lnTo>
                <a:lnTo>
                  <a:pt x="1506" y="8876"/>
                </a:lnTo>
                <a:lnTo>
                  <a:pt x="1472" y="8829"/>
                </a:lnTo>
                <a:lnTo>
                  <a:pt x="1438" y="8777"/>
                </a:lnTo>
                <a:lnTo>
                  <a:pt x="1406" y="8722"/>
                </a:lnTo>
                <a:lnTo>
                  <a:pt x="1375" y="8661"/>
                </a:lnTo>
                <a:lnTo>
                  <a:pt x="1346" y="8596"/>
                </a:lnTo>
                <a:lnTo>
                  <a:pt x="1318" y="8527"/>
                </a:lnTo>
                <a:lnTo>
                  <a:pt x="1313" y="8516"/>
                </a:lnTo>
                <a:lnTo>
                  <a:pt x="1307" y="8507"/>
                </a:lnTo>
                <a:lnTo>
                  <a:pt x="1299" y="8498"/>
                </a:lnTo>
                <a:lnTo>
                  <a:pt x="1291" y="8492"/>
                </a:lnTo>
                <a:lnTo>
                  <a:pt x="1280" y="8487"/>
                </a:lnTo>
                <a:lnTo>
                  <a:pt x="1270" y="8483"/>
                </a:lnTo>
                <a:lnTo>
                  <a:pt x="1259" y="8481"/>
                </a:lnTo>
                <a:lnTo>
                  <a:pt x="1247" y="8480"/>
                </a:lnTo>
                <a:lnTo>
                  <a:pt x="1236" y="8481"/>
                </a:lnTo>
                <a:lnTo>
                  <a:pt x="1226" y="8484"/>
                </a:lnTo>
                <a:lnTo>
                  <a:pt x="1215" y="8489"/>
                </a:lnTo>
                <a:lnTo>
                  <a:pt x="1206" y="8494"/>
                </a:lnTo>
                <a:lnTo>
                  <a:pt x="1198" y="8502"/>
                </a:lnTo>
                <a:lnTo>
                  <a:pt x="1191" y="8511"/>
                </a:lnTo>
                <a:lnTo>
                  <a:pt x="1185" y="8520"/>
                </a:lnTo>
                <a:lnTo>
                  <a:pt x="1180" y="8531"/>
                </a:lnTo>
                <a:lnTo>
                  <a:pt x="1173" y="8558"/>
                </a:lnTo>
                <a:lnTo>
                  <a:pt x="1165" y="8586"/>
                </a:lnTo>
                <a:lnTo>
                  <a:pt x="1159" y="8617"/>
                </a:lnTo>
                <a:lnTo>
                  <a:pt x="1152" y="8648"/>
                </a:lnTo>
                <a:lnTo>
                  <a:pt x="1146" y="8682"/>
                </a:lnTo>
                <a:lnTo>
                  <a:pt x="1141" y="8716"/>
                </a:lnTo>
                <a:lnTo>
                  <a:pt x="1137" y="8752"/>
                </a:lnTo>
                <a:lnTo>
                  <a:pt x="1134" y="8789"/>
                </a:lnTo>
                <a:lnTo>
                  <a:pt x="1133" y="8828"/>
                </a:lnTo>
                <a:lnTo>
                  <a:pt x="1132" y="8868"/>
                </a:lnTo>
                <a:lnTo>
                  <a:pt x="1133" y="8909"/>
                </a:lnTo>
                <a:lnTo>
                  <a:pt x="1135" y="8952"/>
                </a:lnTo>
                <a:lnTo>
                  <a:pt x="1139" y="8995"/>
                </a:lnTo>
                <a:lnTo>
                  <a:pt x="1145" y="9041"/>
                </a:lnTo>
                <a:lnTo>
                  <a:pt x="1153" y="9087"/>
                </a:lnTo>
                <a:lnTo>
                  <a:pt x="1163" y="9134"/>
                </a:lnTo>
                <a:lnTo>
                  <a:pt x="1174" y="9181"/>
                </a:lnTo>
                <a:lnTo>
                  <a:pt x="1189" y="9231"/>
                </a:lnTo>
                <a:lnTo>
                  <a:pt x="1205" y="9281"/>
                </a:lnTo>
                <a:lnTo>
                  <a:pt x="1224" y="9333"/>
                </a:lnTo>
                <a:lnTo>
                  <a:pt x="1245" y="9385"/>
                </a:lnTo>
                <a:lnTo>
                  <a:pt x="1269" y="9438"/>
                </a:lnTo>
                <a:lnTo>
                  <a:pt x="1297" y="9492"/>
                </a:lnTo>
                <a:lnTo>
                  <a:pt x="1327" y="9547"/>
                </a:lnTo>
                <a:lnTo>
                  <a:pt x="1359" y="9602"/>
                </a:lnTo>
                <a:lnTo>
                  <a:pt x="1396" y="9658"/>
                </a:lnTo>
                <a:lnTo>
                  <a:pt x="1435" y="9714"/>
                </a:lnTo>
                <a:lnTo>
                  <a:pt x="1477" y="9772"/>
                </a:lnTo>
                <a:lnTo>
                  <a:pt x="1523" y="9830"/>
                </a:lnTo>
                <a:lnTo>
                  <a:pt x="1574" y="9889"/>
                </a:lnTo>
                <a:lnTo>
                  <a:pt x="1627" y="9948"/>
                </a:lnTo>
                <a:lnTo>
                  <a:pt x="1685" y="10007"/>
                </a:lnTo>
                <a:lnTo>
                  <a:pt x="1682" y="10019"/>
                </a:lnTo>
                <a:lnTo>
                  <a:pt x="1676" y="10048"/>
                </a:lnTo>
                <a:lnTo>
                  <a:pt x="1668" y="10098"/>
                </a:lnTo>
                <a:lnTo>
                  <a:pt x="1658" y="10165"/>
                </a:lnTo>
                <a:lnTo>
                  <a:pt x="1654" y="10204"/>
                </a:lnTo>
                <a:lnTo>
                  <a:pt x="1650" y="10247"/>
                </a:lnTo>
                <a:lnTo>
                  <a:pt x="1647" y="10294"/>
                </a:lnTo>
                <a:lnTo>
                  <a:pt x="1644" y="10345"/>
                </a:lnTo>
                <a:lnTo>
                  <a:pt x="1642" y="10398"/>
                </a:lnTo>
                <a:lnTo>
                  <a:pt x="1642" y="10456"/>
                </a:lnTo>
                <a:lnTo>
                  <a:pt x="1643" y="10515"/>
                </a:lnTo>
                <a:lnTo>
                  <a:pt x="1645" y="10579"/>
                </a:lnTo>
                <a:lnTo>
                  <a:pt x="1649" y="10645"/>
                </a:lnTo>
                <a:lnTo>
                  <a:pt x="1655" y="10713"/>
                </a:lnTo>
                <a:lnTo>
                  <a:pt x="1663" y="10784"/>
                </a:lnTo>
                <a:lnTo>
                  <a:pt x="1674" y="10857"/>
                </a:lnTo>
                <a:lnTo>
                  <a:pt x="1686" y="10932"/>
                </a:lnTo>
                <a:lnTo>
                  <a:pt x="1703" y="11009"/>
                </a:lnTo>
                <a:lnTo>
                  <a:pt x="1721" y="11088"/>
                </a:lnTo>
                <a:lnTo>
                  <a:pt x="1743" y="11168"/>
                </a:lnTo>
                <a:lnTo>
                  <a:pt x="1768" y="11251"/>
                </a:lnTo>
                <a:lnTo>
                  <a:pt x="1795" y="11334"/>
                </a:lnTo>
                <a:lnTo>
                  <a:pt x="1828" y="11418"/>
                </a:lnTo>
                <a:lnTo>
                  <a:pt x="1864" y="11504"/>
                </a:lnTo>
                <a:lnTo>
                  <a:pt x="1903" y="11589"/>
                </a:lnTo>
                <a:lnTo>
                  <a:pt x="1948" y="11677"/>
                </a:lnTo>
                <a:lnTo>
                  <a:pt x="1996" y="11763"/>
                </a:lnTo>
                <a:lnTo>
                  <a:pt x="2050" y="11850"/>
                </a:lnTo>
                <a:lnTo>
                  <a:pt x="2061" y="11864"/>
                </a:lnTo>
                <a:lnTo>
                  <a:pt x="2086" y="11897"/>
                </a:lnTo>
                <a:lnTo>
                  <a:pt x="2100" y="11918"/>
                </a:lnTo>
                <a:lnTo>
                  <a:pt x="2115" y="11943"/>
                </a:lnTo>
                <a:lnTo>
                  <a:pt x="2121" y="11955"/>
                </a:lnTo>
                <a:lnTo>
                  <a:pt x="2126" y="11969"/>
                </a:lnTo>
                <a:lnTo>
                  <a:pt x="2131" y="11981"/>
                </a:lnTo>
                <a:lnTo>
                  <a:pt x="2135" y="11994"/>
                </a:lnTo>
                <a:lnTo>
                  <a:pt x="2137" y="12008"/>
                </a:lnTo>
                <a:lnTo>
                  <a:pt x="2139" y="12020"/>
                </a:lnTo>
                <a:lnTo>
                  <a:pt x="2139" y="12032"/>
                </a:lnTo>
                <a:lnTo>
                  <a:pt x="2137" y="12045"/>
                </a:lnTo>
                <a:lnTo>
                  <a:pt x="2133" y="12056"/>
                </a:lnTo>
                <a:lnTo>
                  <a:pt x="2128" y="12066"/>
                </a:lnTo>
                <a:lnTo>
                  <a:pt x="2120" y="12076"/>
                </a:lnTo>
                <a:lnTo>
                  <a:pt x="2109" y="12085"/>
                </a:lnTo>
                <a:lnTo>
                  <a:pt x="2097" y="12093"/>
                </a:lnTo>
                <a:lnTo>
                  <a:pt x="2082" y="12099"/>
                </a:lnTo>
                <a:lnTo>
                  <a:pt x="2063" y="12104"/>
                </a:lnTo>
                <a:lnTo>
                  <a:pt x="2042" y="12109"/>
                </a:lnTo>
                <a:lnTo>
                  <a:pt x="2018" y="12111"/>
                </a:lnTo>
                <a:lnTo>
                  <a:pt x="1989" y="12112"/>
                </a:lnTo>
                <a:lnTo>
                  <a:pt x="1958" y="12111"/>
                </a:lnTo>
                <a:lnTo>
                  <a:pt x="1923" y="12109"/>
                </a:lnTo>
                <a:lnTo>
                  <a:pt x="1887" y="12104"/>
                </a:lnTo>
                <a:lnTo>
                  <a:pt x="1853" y="12102"/>
                </a:lnTo>
                <a:lnTo>
                  <a:pt x="1820" y="12101"/>
                </a:lnTo>
                <a:lnTo>
                  <a:pt x="1790" y="12101"/>
                </a:lnTo>
                <a:lnTo>
                  <a:pt x="1762" y="12101"/>
                </a:lnTo>
                <a:lnTo>
                  <a:pt x="1736" y="12103"/>
                </a:lnTo>
                <a:lnTo>
                  <a:pt x="1711" y="12105"/>
                </a:lnTo>
                <a:lnTo>
                  <a:pt x="1687" y="12110"/>
                </a:lnTo>
                <a:lnTo>
                  <a:pt x="1666" y="12114"/>
                </a:lnTo>
                <a:lnTo>
                  <a:pt x="1646" y="12120"/>
                </a:lnTo>
                <a:lnTo>
                  <a:pt x="1626" y="12126"/>
                </a:lnTo>
                <a:lnTo>
                  <a:pt x="1609" y="12133"/>
                </a:lnTo>
                <a:lnTo>
                  <a:pt x="1592" y="12141"/>
                </a:lnTo>
                <a:lnTo>
                  <a:pt x="1577" y="12150"/>
                </a:lnTo>
                <a:lnTo>
                  <a:pt x="1563" y="12160"/>
                </a:lnTo>
                <a:lnTo>
                  <a:pt x="1549" y="12170"/>
                </a:lnTo>
                <a:lnTo>
                  <a:pt x="1536" y="12183"/>
                </a:lnTo>
                <a:lnTo>
                  <a:pt x="1524" y="12195"/>
                </a:lnTo>
                <a:lnTo>
                  <a:pt x="1513" y="12207"/>
                </a:lnTo>
                <a:lnTo>
                  <a:pt x="1502" y="12222"/>
                </a:lnTo>
                <a:lnTo>
                  <a:pt x="1491" y="12236"/>
                </a:lnTo>
                <a:lnTo>
                  <a:pt x="1482" y="12251"/>
                </a:lnTo>
                <a:lnTo>
                  <a:pt x="1472" y="12268"/>
                </a:lnTo>
                <a:lnTo>
                  <a:pt x="1463" y="12284"/>
                </a:lnTo>
                <a:lnTo>
                  <a:pt x="1426" y="12359"/>
                </a:lnTo>
                <a:lnTo>
                  <a:pt x="1386" y="12446"/>
                </a:lnTo>
                <a:lnTo>
                  <a:pt x="1375" y="12471"/>
                </a:lnTo>
                <a:lnTo>
                  <a:pt x="1364" y="12500"/>
                </a:lnTo>
                <a:lnTo>
                  <a:pt x="1351" y="12534"/>
                </a:lnTo>
                <a:lnTo>
                  <a:pt x="1339" y="12572"/>
                </a:lnTo>
                <a:lnTo>
                  <a:pt x="1313" y="12660"/>
                </a:lnTo>
                <a:lnTo>
                  <a:pt x="1284" y="12761"/>
                </a:lnTo>
                <a:lnTo>
                  <a:pt x="1254" y="12871"/>
                </a:lnTo>
                <a:lnTo>
                  <a:pt x="1221" y="12990"/>
                </a:lnTo>
                <a:lnTo>
                  <a:pt x="1185" y="13114"/>
                </a:lnTo>
                <a:lnTo>
                  <a:pt x="1145" y="13243"/>
                </a:lnTo>
                <a:lnTo>
                  <a:pt x="1125" y="13308"/>
                </a:lnTo>
                <a:lnTo>
                  <a:pt x="1103" y="13373"/>
                </a:lnTo>
                <a:lnTo>
                  <a:pt x="1080" y="13437"/>
                </a:lnTo>
                <a:lnTo>
                  <a:pt x="1057" y="13501"/>
                </a:lnTo>
                <a:lnTo>
                  <a:pt x="1033" y="13564"/>
                </a:lnTo>
                <a:lnTo>
                  <a:pt x="1008" y="13627"/>
                </a:lnTo>
                <a:lnTo>
                  <a:pt x="983" y="13686"/>
                </a:lnTo>
                <a:lnTo>
                  <a:pt x="955" y="13746"/>
                </a:lnTo>
                <a:lnTo>
                  <a:pt x="927" y="13802"/>
                </a:lnTo>
                <a:lnTo>
                  <a:pt x="898" y="13857"/>
                </a:lnTo>
                <a:lnTo>
                  <a:pt x="868" y="13908"/>
                </a:lnTo>
                <a:lnTo>
                  <a:pt x="837" y="13958"/>
                </a:lnTo>
                <a:lnTo>
                  <a:pt x="805" y="14003"/>
                </a:lnTo>
                <a:lnTo>
                  <a:pt x="773" y="14045"/>
                </a:lnTo>
                <a:lnTo>
                  <a:pt x="739" y="14084"/>
                </a:lnTo>
                <a:lnTo>
                  <a:pt x="702" y="14119"/>
                </a:lnTo>
                <a:lnTo>
                  <a:pt x="668" y="14151"/>
                </a:lnTo>
                <a:lnTo>
                  <a:pt x="637" y="14182"/>
                </a:lnTo>
                <a:lnTo>
                  <a:pt x="609" y="14212"/>
                </a:lnTo>
                <a:lnTo>
                  <a:pt x="583" y="14241"/>
                </a:lnTo>
                <a:lnTo>
                  <a:pt x="560" y="14269"/>
                </a:lnTo>
                <a:lnTo>
                  <a:pt x="540" y="14296"/>
                </a:lnTo>
                <a:lnTo>
                  <a:pt x="521" y="14322"/>
                </a:lnTo>
                <a:lnTo>
                  <a:pt x="506" y="14348"/>
                </a:lnTo>
                <a:lnTo>
                  <a:pt x="492" y="14371"/>
                </a:lnTo>
                <a:lnTo>
                  <a:pt x="481" y="14395"/>
                </a:lnTo>
                <a:lnTo>
                  <a:pt x="472" y="14416"/>
                </a:lnTo>
                <a:lnTo>
                  <a:pt x="465" y="14438"/>
                </a:lnTo>
                <a:lnTo>
                  <a:pt x="458" y="14458"/>
                </a:lnTo>
                <a:lnTo>
                  <a:pt x="453" y="14477"/>
                </a:lnTo>
                <a:lnTo>
                  <a:pt x="450" y="14496"/>
                </a:lnTo>
                <a:lnTo>
                  <a:pt x="448" y="14512"/>
                </a:lnTo>
                <a:lnTo>
                  <a:pt x="448" y="14529"/>
                </a:lnTo>
                <a:lnTo>
                  <a:pt x="448" y="14544"/>
                </a:lnTo>
                <a:lnTo>
                  <a:pt x="449" y="14557"/>
                </a:lnTo>
                <a:lnTo>
                  <a:pt x="451" y="14571"/>
                </a:lnTo>
                <a:lnTo>
                  <a:pt x="453" y="14583"/>
                </a:lnTo>
                <a:lnTo>
                  <a:pt x="456" y="14594"/>
                </a:lnTo>
                <a:lnTo>
                  <a:pt x="459" y="14604"/>
                </a:lnTo>
                <a:lnTo>
                  <a:pt x="464" y="14613"/>
                </a:lnTo>
                <a:lnTo>
                  <a:pt x="471" y="14627"/>
                </a:lnTo>
                <a:lnTo>
                  <a:pt x="477" y="14639"/>
                </a:lnTo>
                <a:lnTo>
                  <a:pt x="481" y="14645"/>
                </a:lnTo>
                <a:lnTo>
                  <a:pt x="483" y="14647"/>
                </a:lnTo>
                <a:lnTo>
                  <a:pt x="460" y="14663"/>
                </a:lnTo>
                <a:lnTo>
                  <a:pt x="403" y="14709"/>
                </a:lnTo>
                <a:lnTo>
                  <a:pt x="364" y="14739"/>
                </a:lnTo>
                <a:lnTo>
                  <a:pt x="321" y="14774"/>
                </a:lnTo>
                <a:lnTo>
                  <a:pt x="275" y="14813"/>
                </a:lnTo>
                <a:lnTo>
                  <a:pt x="229" y="14855"/>
                </a:lnTo>
                <a:lnTo>
                  <a:pt x="182" y="14898"/>
                </a:lnTo>
                <a:lnTo>
                  <a:pt x="138" y="14942"/>
                </a:lnTo>
                <a:lnTo>
                  <a:pt x="117" y="14964"/>
                </a:lnTo>
                <a:lnTo>
                  <a:pt x="97" y="14985"/>
                </a:lnTo>
                <a:lnTo>
                  <a:pt x="78" y="15007"/>
                </a:lnTo>
                <a:lnTo>
                  <a:pt x="62" y="15028"/>
                </a:lnTo>
                <a:lnTo>
                  <a:pt x="46" y="15049"/>
                </a:lnTo>
                <a:lnTo>
                  <a:pt x="33" y="15070"/>
                </a:lnTo>
                <a:lnTo>
                  <a:pt x="22" y="15089"/>
                </a:lnTo>
                <a:lnTo>
                  <a:pt x="12" y="15108"/>
                </a:lnTo>
                <a:lnTo>
                  <a:pt x="5" y="15125"/>
                </a:lnTo>
                <a:lnTo>
                  <a:pt x="1" y="15142"/>
                </a:lnTo>
                <a:lnTo>
                  <a:pt x="0" y="15157"/>
                </a:lnTo>
                <a:lnTo>
                  <a:pt x="2" y="15171"/>
                </a:lnTo>
                <a:lnTo>
                  <a:pt x="12" y="15205"/>
                </a:lnTo>
                <a:lnTo>
                  <a:pt x="28" y="15251"/>
                </a:lnTo>
                <a:lnTo>
                  <a:pt x="48" y="15306"/>
                </a:lnTo>
                <a:lnTo>
                  <a:pt x="75" y="15369"/>
                </a:lnTo>
                <a:lnTo>
                  <a:pt x="90" y="15402"/>
                </a:lnTo>
                <a:lnTo>
                  <a:pt x="105" y="15437"/>
                </a:lnTo>
                <a:lnTo>
                  <a:pt x="122" y="15472"/>
                </a:lnTo>
                <a:lnTo>
                  <a:pt x="138" y="15508"/>
                </a:lnTo>
                <a:lnTo>
                  <a:pt x="157" y="15544"/>
                </a:lnTo>
                <a:lnTo>
                  <a:pt x="175" y="15580"/>
                </a:lnTo>
                <a:lnTo>
                  <a:pt x="195" y="15615"/>
                </a:lnTo>
                <a:lnTo>
                  <a:pt x="214" y="15650"/>
                </a:lnTo>
                <a:lnTo>
                  <a:pt x="235" y="15684"/>
                </a:lnTo>
                <a:lnTo>
                  <a:pt x="255" y="15717"/>
                </a:lnTo>
                <a:lnTo>
                  <a:pt x="277" y="15747"/>
                </a:lnTo>
                <a:lnTo>
                  <a:pt x="299" y="15777"/>
                </a:lnTo>
                <a:lnTo>
                  <a:pt x="320" y="15805"/>
                </a:lnTo>
                <a:lnTo>
                  <a:pt x="342" y="15830"/>
                </a:lnTo>
                <a:lnTo>
                  <a:pt x="364" y="15852"/>
                </a:lnTo>
                <a:lnTo>
                  <a:pt x="385" y="15872"/>
                </a:lnTo>
                <a:lnTo>
                  <a:pt x="408" y="15888"/>
                </a:lnTo>
                <a:lnTo>
                  <a:pt x="430" y="15902"/>
                </a:lnTo>
                <a:lnTo>
                  <a:pt x="451" y="15911"/>
                </a:lnTo>
                <a:lnTo>
                  <a:pt x="472" y="15916"/>
                </a:lnTo>
                <a:lnTo>
                  <a:pt x="492" y="15917"/>
                </a:lnTo>
                <a:lnTo>
                  <a:pt x="513" y="15914"/>
                </a:lnTo>
                <a:lnTo>
                  <a:pt x="534" y="15906"/>
                </a:lnTo>
                <a:lnTo>
                  <a:pt x="553" y="15892"/>
                </a:lnTo>
                <a:lnTo>
                  <a:pt x="572" y="15876"/>
                </a:lnTo>
                <a:lnTo>
                  <a:pt x="590" y="15858"/>
                </a:lnTo>
                <a:lnTo>
                  <a:pt x="609" y="15839"/>
                </a:lnTo>
                <a:lnTo>
                  <a:pt x="627" y="15819"/>
                </a:lnTo>
                <a:lnTo>
                  <a:pt x="645" y="15798"/>
                </a:lnTo>
                <a:lnTo>
                  <a:pt x="661" y="15776"/>
                </a:lnTo>
                <a:lnTo>
                  <a:pt x="679" y="15754"/>
                </a:lnTo>
                <a:lnTo>
                  <a:pt x="694" y="15730"/>
                </a:lnTo>
                <a:lnTo>
                  <a:pt x="711" y="15706"/>
                </a:lnTo>
                <a:lnTo>
                  <a:pt x="726" y="15682"/>
                </a:lnTo>
                <a:lnTo>
                  <a:pt x="741" y="15657"/>
                </a:lnTo>
                <a:lnTo>
                  <a:pt x="755" y="15631"/>
                </a:lnTo>
                <a:lnTo>
                  <a:pt x="769" y="15605"/>
                </a:lnTo>
                <a:lnTo>
                  <a:pt x="783" y="15579"/>
                </a:lnTo>
                <a:lnTo>
                  <a:pt x="796" y="15553"/>
                </a:lnTo>
                <a:lnTo>
                  <a:pt x="809" y="15526"/>
                </a:lnTo>
                <a:lnTo>
                  <a:pt x="831" y="15474"/>
                </a:lnTo>
                <a:lnTo>
                  <a:pt x="852" y="15421"/>
                </a:lnTo>
                <a:lnTo>
                  <a:pt x="870" y="15371"/>
                </a:lnTo>
                <a:lnTo>
                  <a:pt x="886" y="15323"/>
                </a:lnTo>
                <a:lnTo>
                  <a:pt x="899" y="15276"/>
                </a:lnTo>
                <a:lnTo>
                  <a:pt x="910" y="15234"/>
                </a:lnTo>
                <a:lnTo>
                  <a:pt x="914" y="15214"/>
                </a:lnTo>
                <a:lnTo>
                  <a:pt x="918" y="15195"/>
                </a:lnTo>
                <a:lnTo>
                  <a:pt x="920" y="15178"/>
                </a:lnTo>
                <a:lnTo>
                  <a:pt x="922" y="15160"/>
                </a:lnTo>
                <a:lnTo>
                  <a:pt x="932" y="15159"/>
                </a:lnTo>
                <a:lnTo>
                  <a:pt x="959" y="15153"/>
                </a:lnTo>
                <a:lnTo>
                  <a:pt x="976" y="15148"/>
                </a:lnTo>
                <a:lnTo>
                  <a:pt x="997" y="15142"/>
                </a:lnTo>
                <a:lnTo>
                  <a:pt x="1020" y="15133"/>
                </a:lnTo>
                <a:lnTo>
                  <a:pt x="1042" y="15123"/>
                </a:lnTo>
                <a:lnTo>
                  <a:pt x="1054" y="15117"/>
                </a:lnTo>
                <a:lnTo>
                  <a:pt x="1065" y="15110"/>
                </a:lnTo>
                <a:lnTo>
                  <a:pt x="1077" y="15102"/>
                </a:lnTo>
                <a:lnTo>
                  <a:pt x="1089" y="15094"/>
                </a:lnTo>
                <a:lnTo>
                  <a:pt x="1100" y="15086"/>
                </a:lnTo>
                <a:lnTo>
                  <a:pt x="1110" y="15077"/>
                </a:lnTo>
                <a:lnTo>
                  <a:pt x="1121" y="15066"/>
                </a:lnTo>
                <a:lnTo>
                  <a:pt x="1131" y="15056"/>
                </a:lnTo>
                <a:lnTo>
                  <a:pt x="1140" y="15045"/>
                </a:lnTo>
                <a:lnTo>
                  <a:pt x="1150" y="15033"/>
                </a:lnTo>
                <a:lnTo>
                  <a:pt x="1158" y="15019"/>
                </a:lnTo>
                <a:lnTo>
                  <a:pt x="1165" y="15006"/>
                </a:lnTo>
                <a:lnTo>
                  <a:pt x="1171" y="14991"/>
                </a:lnTo>
                <a:lnTo>
                  <a:pt x="1176" y="14976"/>
                </a:lnTo>
                <a:lnTo>
                  <a:pt x="1180" y="14960"/>
                </a:lnTo>
                <a:lnTo>
                  <a:pt x="1185" y="14942"/>
                </a:lnTo>
                <a:lnTo>
                  <a:pt x="1184" y="14972"/>
                </a:lnTo>
                <a:lnTo>
                  <a:pt x="1185" y="15006"/>
                </a:lnTo>
                <a:lnTo>
                  <a:pt x="1186" y="15025"/>
                </a:lnTo>
                <a:lnTo>
                  <a:pt x="1188" y="15044"/>
                </a:lnTo>
                <a:lnTo>
                  <a:pt x="1191" y="15063"/>
                </a:lnTo>
                <a:lnTo>
                  <a:pt x="1194" y="15083"/>
                </a:lnTo>
                <a:lnTo>
                  <a:pt x="1199" y="15101"/>
                </a:lnTo>
                <a:lnTo>
                  <a:pt x="1205" y="15120"/>
                </a:lnTo>
                <a:lnTo>
                  <a:pt x="1212" y="15137"/>
                </a:lnTo>
                <a:lnTo>
                  <a:pt x="1222" y="15154"/>
                </a:lnTo>
                <a:lnTo>
                  <a:pt x="1227" y="15161"/>
                </a:lnTo>
                <a:lnTo>
                  <a:pt x="1232" y="15168"/>
                </a:lnTo>
                <a:lnTo>
                  <a:pt x="1238" y="15176"/>
                </a:lnTo>
                <a:lnTo>
                  <a:pt x="1244" y="15182"/>
                </a:lnTo>
                <a:lnTo>
                  <a:pt x="1251" y="15187"/>
                </a:lnTo>
                <a:lnTo>
                  <a:pt x="1259" y="15192"/>
                </a:lnTo>
                <a:lnTo>
                  <a:pt x="1266" y="15197"/>
                </a:lnTo>
                <a:lnTo>
                  <a:pt x="1274" y="15201"/>
                </a:lnTo>
                <a:lnTo>
                  <a:pt x="1258" y="15215"/>
                </a:lnTo>
                <a:lnTo>
                  <a:pt x="1214" y="15255"/>
                </a:lnTo>
                <a:lnTo>
                  <a:pt x="1187" y="15282"/>
                </a:lnTo>
                <a:lnTo>
                  <a:pt x="1156" y="15314"/>
                </a:lnTo>
                <a:lnTo>
                  <a:pt x="1139" y="15333"/>
                </a:lnTo>
                <a:lnTo>
                  <a:pt x="1123" y="15351"/>
                </a:lnTo>
                <a:lnTo>
                  <a:pt x="1106" y="15372"/>
                </a:lnTo>
                <a:lnTo>
                  <a:pt x="1090" y="15393"/>
                </a:lnTo>
                <a:lnTo>
                  <a:pt x="1074" y="15414"/>
                </a:lnTo>
                <a:lnTo>
                  <a:pt x="1059" y="15437"/>
                </a:lnTo>
                <a:lnTo>
                  <a:pt x="1043" y="15459"/>
                </a:lnTo>
                <a:lnTo>
                  <a:pt x="1029" y="15483"/>
                </a:lnTo>
                <a:lnTo>
                  <a:pt x="1017" y="15508"/>
                </a:lnTo>
                <a:lnTo>
                  <a:pt x="1004" y="15532"/>
                </a:lnTo>
                <a:lnTo>
                  <a:pt x="993" y="15558"/>
                </a:lnTo>
                <a:lnTo>
                  <a:pt x="984" y="15584"/>
                </a:lnTo>
                <a:lnTo>
                  <a:pt x="975" y="15610"/>
                </a:lnTo>
                <a:lnTo>
                  <a:pt x="969" y="15635"/>
                </a:lnTo>
                <a:lnTo>
                  <a:pt x="965" y="15662"/>
                </a:lnTo>
                <a:lnTo>
                  <a:pt x="963" y="15689"/>
                </a:lnTo>
                <a:lnTo>
                  <a:pt x="963" y="15715"/>
                </a:lnTo>
                <a:lnTo>
                  <a:pt x="965" y="15742"/>
                </a:lnTo>
                <a:lnTo>
                  <a:pt x="970" y="15769"/>
                </a:lnTo>
                <a:lnTo>
                  <a:pt x="977" y="15796"/>
                </a:lnTo>
                <a:lnTo>
                  <a:pt x="988" y="15823"/>
                </a:lnTo>
                <a:lnTo>
                  <a:pt x="999" y="15852"/>
                </a:lnTo>
                <a:lnTo>
                  <a:pt x="1011" y="15883"/>
                </a:lnTo>
                <a:lnTo>
                  <a:pt x="1025" y="15914"/>
                </a:lnTo>
                <a:lnTo>
                  <a:pt x="1039" y="15947"/>
                </a:lnTo>
                <a:lnTo>
                  <a:pt x="1056" y="15981"/>
                </a:lnTo>
                <a:lnTo>
                  <a:pt x="1072" y="16015"/>
                </a:lnTo>
                <a:lnTo>
                  <a:pt x="1091" y="16049"/>
                </a:lnTo>
                <a:lnTo>
                  <a:pt x="1110" y="16084"/>
                </a:lnTo>
                <a:lnTo>
                  <a:pt x="1130" y="16118"/>
                </a:lnTo>
                <a:lnTo>
                  <a:pt x="1151" y="16152"/>
                </a:lnTo>
                <a:lnTo>
                  <a:pt x="1172" y="16184"/>
                </a:lnTo>
                <a:lnTo>
                  <a:pt x="1195" y="16217"/>
                </a:lnTo>
                <a:lnTo>
                  <a:pt x="1217" y="16248"/>
                </a:lnTo>
                <a:lnTo>
                  <a:pt x="1241" y="16278"/>
                </a:lnTo>
                <a:lnTo>
                  <a:pt x="1265" y="16307"/>
                </a:lnTo>
                <a:lnTo>
                  <a:pt x="1290" y="16334"/>
                </a:lnTo>
                <a:lnTo>
                  <a:pt x="1314" y="16358"/>
                </a:lnTo>
                <a:lnTo>
                  <a:pt x="1339" y="16381"/>
                </a:lnTo>
                <a:lnTo>
                  <a:pt x="1365" y="16400"/>
                </a:lnTo>
                <a:lnTo>
                  <a:pt x="1391" y="16418"/>
                </a:lnTo>
                <a:lnTo>
                  <a:pt x="1416" y="16432"/>
                </a:lnTo>
                <a:lnTo>
                  <a:pt x="1442" y="16444"/>
                </a:lnTo>
                <a:lnTo>
                  <a:pt x="1468" y="16451"/>
                </a:lnTo>
                <a:lnTo>
                  <a:pt x="1494" y="16455"/>
                </a:lnTo>
                <a:lnTo>
                  <a:pt x="1519" y="16456"/>
                </a:lnTo>
                <a:lnTo>
                  <a:pt x="1544" y="16452"/>
                </a:lnTo>
                <a:lnTo>
                  <a:pt x="1570" y="16444"/>
                </a:lnTo>
                <a:lnTo>
                  <a:pt x="1594" y="16431"/>
                </a:lnTo>
                <a:lnTo>
                  <a:pt x="1619" y="16414"/>
                </a:lnTo>
                <a:lnTo>
                  <a:pt x="1643" y="16391"/>
                </a:lnTo>
                <a:lnTo>
                  <a:pt x="1667" y="16363"/>
                </a:lnTo>
                <a:lnTo>
                  <a:pt x="1689" y="16333"/>
                </a:lnTo>
                <a:lnTo>
                  <a:pt x="1710" y="16301"/>
                </a:lnTo>
                <a:lnTo>
                  <a:pt x="1729" y="16267"/>
                </a:lnTo>
                <a:lnTo>
                  <a:pt x="1747" y="16232"/>
                </a:lnTo>
                <a:lnTo>
                  <a:pt x="1763" y="16196"/>
                </a:lnTo>
                <a:lnTo>
                  <a:pt x="1779" y="16159"/>
                </a:lnTo>
                <a:lnTo>
                  <a:pt x="1792" y="16121"/>
                </a:lnTo>
                <a:lnTo>
                  <a:pt x="1805" y="16083"/>
                </a:lnTo>
                <a:lnTo>
                  <a:pt x="1816" y="16045"/>
                </a:lnTo>
                <a:lnTo>
                  <a:pt x="1826" y="16006"/>
                </a:lnTo>
                <a:lnTo>
                  <a:pt x="1836" y="15967"/>
                </a:lnTo>
                <a:lnTo>
                  <a:pt x="1843" y="15928"/>
                </a:lnTo>
                <a:lnTo>
                  <a:pt x="1850" y="15890"/>
                </a:lnTo>
                <a:lnTo>
                  <a:pt x="1856" y="15852"/>
                </a:lnTo>
                <a:lnTo>
                  <a:pt x="1861" y="15815"/>
                </a:lnTo>
                <a:lnTo>
                  <a:pt x="1866" y="15779"/>
                </a:lnTo>
                <a:lnTo>
                  <a:pt x="1870" y="15743"/>
                </a:lnTo>
                <a:lnTo>
                  <a:pt x="1873" y="15709"/>
                </a:lnTo>
                <a:lnTo>
                  <a:pt x="1876" y="15676"/>
                </a:lnTo>
                <a:lnTo>
                  <a:pt x="1878" y="15645"/>
                </a:lnTo>
                <a:lnTo>
                  <a:pt x="1880" y="15587"/>
                </a:lnTo>
                <a:lnTo>
                  <a:pt x="1881" y="15535"/>
                </a:lnTo>
                <a:lnTo>
                  <a:pt x="1881" y="15494"/>
                </a:lnTo>
                <a:lnTo>
                  <a:pt x="1880" y="15463"/>
                </a:lnTo>
                <a:lnTo>
                  <a:pt x="1879" y="15443"/>
                </a:lnTo>
                <a:lnTo>
                  <a:pt x="1879" y="15437"/>
                </a:lnTo>
                <a:lnTo>
                  <a:pt x="1882" y="15436"/>
                </a:lnTo>
                <a:lnTo>
                  <a:pt x="1891" y="15433"/>
                </a:lnTo>
                <a:lnTo>
                  <a:pt x="1905" y="15426"/>
                </a:lnTo>
                <a:lnTo>
                  <a:pt x="1921" y="15415"/>
                </a:lnTo>
                <a:lnTo>
                  <a:pt x="1930" y="15408"/>
                </a:lnTo>
                <a:lnTo>
                  <a:pt x="1941" y="15400"/>
                </a:lnTo>
                <a:lnTo>
                  <a:pt x="1952" y="15389"/>
                </a:lnTo>
                <a:lnTo>
                  <a:pt x="1962" y="15378"/>
                </a:lnTo>
                <a:lnTo>
                  <a:pt x="1974" y="15365"/>
                </a:lnTo>
                <a:lnTo>
                  <a:pt x="1985" y="15349"/>
                </a:lnTo>
                <a:lnTo>
                  <a:pt x="1996" y="15332"/>
                </a:lnTo>
                <a:lnTo>
                  <a:pt x="2006" y="15312"/>
                </a:lnTo>
                <a:lnTo>
                  <a:pt x="2018" y="15291"/>
                </a:lnTo>
                <a:lnTo>
                  <a:pt x="2028" y="15267"/>
                </a:lnTo>
                <a:lnTo>
                  <a:pt x="2037" y="15240"/>
                </a:lnTo>
                <a:lnTo>
                  <a:pt x="2047" y="15212"/>
                </a:lnTo>
                <a:lnTo>
                  <a:pt x="2055" y="15180"/>
                </a:lnTo>
                <a:lnTo>
                  <a:pt x="2062" y="15146"/>
                </a:lnTo>
                <a:lnTo>
                  <a:pt x="2068" y="15109"/>
                </a:lnTo>
                <a:lnTo>
                  <a:pt x="2073" y="15068"/>
                </a:lnTo>
                <a:lnTo>
                  <a:pt x="2078" y="15024"/>
                </a:lnTo>
                <a:lnTo>
                  <a:pt x="2081" y="14978"/>
                </a:lnTo>
                <a:lnTo>
                  <a:pt x="2082" y="14928"/>
                </a:lnTo>
                <a:lnTo>
                  <a:pt x="2082" y="14874"/>
                </a:lnTo>
                <a:lnTo>
                  <a:pt x="2079" y="14817"/>
                </a:lnTo>
                <a:lnTo>
                  <a:pt x="2076" y="14756"/>
                </a:lnTo>
                <a:lnTo>
                  <a:pt x="2069" y="14691"/>
                </a:lnTo>
                <a:lnTo>
                  <a:pt x="2061" y="14622"/>
                </a:lnTo>
                <a:lnTo>
                  <a:pt x="2053" y="14552"/>
                </a:lnTo>
                <a:lnTo>
                  <a:pt x="2046" y="14485"/>
                </a:lnTo>
                <a:lnTo>
                  <a:pt x="2039" y="14420"/>
                </a:lnTo>
                <a:lnTo>
                  <a:pt x="2034" y="14355"/>
                </a:lnTo>
                <a:lnTo>
                  <a:pt x="2031" y="14293"/>
                </a:lnTo>
                <a:lnTo>
                  <a:pt x="2029" y="14233"/>
                </a:lnTo>
                <a:lnTo>
                  <a:pt x="2028" y="14176"/>
                </a:lnTo>
                <a:lnTo>
                  <a:pt x="2027" y="14119"/>
                </a:lnTo>
                <a:lnTo>
                  <a:pt x="2028" y="14066"/>
                </a:lnTo>
                <a:lnTo>
                  <a:pt x="2030" y="14013"/>
                </a:lnTo>
                <a:lnTo>
                  <a:pt x="2032" y="13964"/>
                </a:lnTo>
                <a:lnTo>
                  <a:pt x="2036" y="13916"/>
                </a:lnTo>
                <a:lnTo>
                  <a:pt x="2040" y="13870"/>
                </a:lnTo>
                <a:lnTo>
                  <a:pt x="2046" y="13826"/>
                </a:lnTo>
                <a:lnTo>
                  <a:pt x="2051" y="13785"/>
                </a:lnTo>
                <a:lnTo>
                  <a:pt x="2057" y="13746"/>
                </a:lnTo>
                <a:lnTo>
                  <a:pt x="2064" y="13708"/>
                </a:lnTo>
                <a:lnTo>
                  <a:pt x="2071" y="13673"/>
                </a:lnTo>
                <a:lnTo>
                  <a:pt x="2079" y="13640"/>
                </a:lnTo>
                <a:lnTo>
                  <a:pt x="2087" y="13608"/>
                </a:lnTo>
                <a:lnTo>
                  <a:pt x="2096" y="13579"/>
                </a:lnTo>
                <a:lnTo>
                  <a:pt x="2104" y="13553"/>
                </a:lnTo>
                <a:lnTo>
                  <a:pt x="2114" y="13528"/>
                </a:lnTo>
                <a:lnTo>
                  <a:pt x="2123" y="13506"/>
                </a:lnTo>
                <a:lnTo>
                  <a:pt x="2132" y="13486"/>
                </a:lnTo>
                <a:lnTo>
                  <a:pt x="2142" y="13467"/>
                </a:lnTo>
                <a:lnTo>
                  <a:pt x="2152" y="13452"/>
                </a:lnTo>
                <a:lnTo>
                  <a:pt x="2162" y="13438"/>
                </a:lnTo>
                <a:lnTo>
                  <a:pt x="2171" y="13427"/>
                </a:lnTo>
                <a:lnTo>
                  <a:pt x="2181" y="13418"/>
                </a:lnTo>
                <a:lnTo>
                  <a:pt x="2191" y="13411"/>
                </a:lnTo>
                <a:lnTo>
                  <a:pt x="2199" y="13406"/>
                </a:lnTo>
                <a:lnTo>
                  <a:pt x="2211" y="13403"/>
                </a:lnTo>
                <a:lnTo>
                  <a:pt x="2230" y="13402"/>
                </a:lnTo>
                <a:lnTo>
                  <a:pt x="2253" y="13402"/>
                </a:lnTo>
                <a:lnTo>
                  <a:pt x="2282" y="13402"/>
                </a:lnTo>
                <a:lnTo>
                  <a:pt x="2353" y="13406"/>
                </a:lnTo>
                <a:lnTo>
                  <a:pt x="2441" y="13411"/>
                </a:lnTo>
                <a:lnTo>
                  <a:pt x="2543" y="13416"/>
                </a:lnTo>
                <a:lnTo>
                  <a:pt x="2657" y="13420"/>
                </a:lnTo>
                <a:lnTo>
                  <a:pt x="2718" y="13421"/>
                </a:lnTo>
                <a:lnTo>
                  <a:pt x="2781" y="13421"/>
                </a:lnTo>
                <a:lnTo>
                  <a:pt x="2846" y="13420"/>
                </a:lnTo>
                <a:lnTo>
                  <a:pt x="2912" y="13417"/>
                </a:lnTo>
                <a:lnTo>
                  <a:pt x="2978" y="13414"/>
                </a:lnTo>
                <a:lnTo>
                  <a:pt x="3046" y="13408"/>
                </a:lnTo>
                <a:lnTo>
                  <a:pt x="3114" y="13400"/>
                </a:lnTo>
                <a:lnTo>
                  <a:pt x="3182" y="13391"/>
                </a:lnTo>
                <a:lnTo>
                  <a:pt x="3249" y="13380"/>
                </a:lnTo>
                <a:lnTo>
                  <a:pt x="3316" y="13366"/>
                </a:lnTo>
                <a:lnTo>
                  <a:pt x="3382" y="13350"/>
                </a:lnTo>
                <a:lnTo>
                  <a:pt x="3446" y="13331"/>
                </a:lnTo>
                <a:lnTo>
                  <a:pt x="3510" y="13309"/>
                </a:lnTo>
                <a:lnTo>
                  <a:pt x="3572" y="13284"/>
                </a:lnTo>
                <a:lnTo>
                  <a:pt x="3631" y="13256"/>
                </a:lnTo>
                <a:lnTo>
                  <a:pt x="3689" y="13224"/>
                </a:lnTo>
                <a:lnTo>
                  <a:pt x="3742" y="13189"/>
                </a:lnTo>
                <a:lnTo>
                  <a:pt x="3793" y="13150"/>
                </a:lnTo>
                <a:lnTo>
                  <a:pt x="3841" y="13107"/>
                </a:lnTo>
                <a:lnTo>
                  <a:pt x="3884" y="13060"/>
                </a:lnTo>
                <a:lnTo>
                  <a:pt x="3968" y="12960"/>
                </a:lnTo>
                <a:lnTo>
                  <a:pt x="4050" y="12857"/>
                </a:lnTo>
                <a:lnTo>
                  <a:pt x="4091" y="12806"/>
                </a:lnTo>
                <a:lnTo>
                  <a:pt x="4131" y="12753"/>
                </a:lnTo>
                <a:lnTo>
                  <a:pt x="4172" y="12701"/>
                </a:lnTo>
                <a:lnTo>
                  <a:pt x="4211" y="12648"/>
                </a:lnTo>
                <a:lnTo>
                  <a:pt x="4250" y="12595"/>
                </a:lnTo>
                <a:lnTo>
                  <a:pt x="4289" y="12543"/>
                </a:lnTo>
                <a:lnTo>
                  <a:pt x="4327" y="12489"/>
                </a:lnTo>
                <a:lnTo>
                  <a:pt x="4364" y="12436"/>
                </a:lnTo>
                <a:lnTo>
                  <a:pt x="4400" y="12383"/>
                </a:lnTo>
                <a:lnTo>
                  <a:pt x="4435" y="12330"/>
                </a:lnTo>
                <a:lnTo>
                  <a:pt x="4470" y="12277"/>
                </a:lnTo>
                <a:lnTo>
                  <a:pt x="4504" y="12225"/>
                </a:lnTo>
                <a:lnTo>
                  <a:pt x="4536" y="12172"/>
                </a:lnTo>
                <a:lnTo>
                  <a:pt x="4568" y="12120"/>
                </a:lnTo>
                <a:lnTo>
                  <a:pt x="4598" y="12068"/>
                </a:lnTo>
                <a:lnTo>
                  <a:pt x="4628" y="12018"/>
                </a:lnTo>
                <a:lnTo>
                  <a:pt x="4656" y="11968"/>
                </a:lnTo>
                <a:lnTo>
                  <a:pt x="4683" y="11917"/>
                </a:lnTo>
                <a:lnTo>
                  <a:pt x="4707" y="11868"/>
                </a:lnTo>
                <a:lnTo>
                  <a:pt x="4731" y="11820"/>
                </a:lnTo>
                <a:lnTo>
                  <a:pt x="4753" y="11772"/>
                </a:lnTo>
                <a:lnTo>
                  <a:pt x="4773" y="11725"/>
                </a:lnTo>
                <a:lnTo>
                  <a:pt x="4793" y="11679"/>
                </a:lnTo>
                <a:lnTo>
                  <a:pt x="4809" y="11634"/>
                </a:lnTo>
                <a:lnTo>
                  <a:pt x="4825" y="11590"/>
                </a:lnTo>
                <a:lnTo>
                  <a:pt x="4838" y="11547"/>
                </a:lnTo>
                <a:lnTo>
                  <a:pt x="4850" y="11506"/>
                </a:lnTo>
                <a:lnTo>
                  <a:pt x="4860" y="11465"/>
                </a:lnTo>
                <a:lnTo>
                  <a:pt x="4890" y="11465"/>
                </a:lnTo>
                <a:lnTo>
                  <a:pt x="4976" y="11461"/>
                </a:lnTo>
                <a:lnTo>
                  <a:pt x="5038" y="11457"/>
                </a:lnTo>
                <a:lnTo>
                  <a:pt x="5112" y="11453"/>
                </a:lnTo>
                <a:lnTo>
                  <a:pt x="5198" y="11448"/>
                </a:lnTo>
                <a:lnTo>
                  <a:pt x="5293" y="11441"/>
                </a:lnTo>
                <a:lnTo>
                  <a:pt x="5398" y="11433"/>
                </a:lnTo>
                <a:lnTo>
                  <a:pt x="5513" y="11424"/>
                </a:lnTo>
                <a:lnTo>
                  <a:pt x="5635" y="11412"/>
                </a:lnTo>
                <a:lnTo>
                  <a:pt x="5765" y="11398"/>
                </a:lnTo>
                <a:lnTo>
                  <a:pt x="5901" y="11382"/>
                </a:lnTo>
                <a:lnTo>
                  <a:pt x="6044" y="11365"/>
                </a:lnTo>
                <a:lnTo>
                  <a:pt x="6191" y="11344"/>
                </a:lnTo>
                <a:lnTo>
                  <a:pt x="6344" y="11322"/>
                </a:lnTo>
                <a:lnTo>
                  <a:pt x="6499" y="11296"/>
                </a:lnTo>
                <a:lnTo>
                  <a:pt x="6659" y="11268"/>
                </a:lnTo>
                <a:lnTo>
                  <a:pt x="6821" y="11236"/>
                </a:lnTo>
                <a:lnTo>
                  <a:pt x="6984" y="11202"/>
                </a:lnTo>
                <a:lnTo>
                  <a:pt x="7147" y="11164"/>
                </a:lnTo>
                <a:lnTo>
                  <a:pt x="7311" y="11124"/>
                </a:lnTo>
                <a:lnTo>
                  <a:pt x="7475" y="11079"/>
                </a:lnTo>
                <a:lnTo>
                  <a:pt x="7637" y="11032"/>
                </a:lnTo>
                <a:lnTo>
                  <a:pt x="7797" y="10979"/>
                </a:lnTo>
                <a:lnTo>
                  <a:pt x="7954" y="10924"/>
                </a:lnTo>
                <a:lnTo>
                  <a:pt x="8107" y="10863"/>
                </a:lnTo>
                <a:lnTo>
                  <a:pt x="8257" y="10799"/>
                </a:lnTo>
                <a:lnTo>
                  <a:pt x="8402" y="10730"/>
                </a:lnTo>
                <a:lnTo>
                  <a:pt x="8540" y="10657"/>
                </a:lnTo>
                <a:lnTo>
                  <a:pt x="8673" y="10580"/>
                </a:lnTo>
                <a:lnTo>
                  <a:pt x="8797" y="10497"/>
                </a:lnTo>
                <a:lnTo>
                  <a:pt x="8815" y="10508"/>
                </a:lnTo>
                <a:lnTo>
                  <a:pt x="8861" y="10538"/>
                </a:lnTo>
                <a:lnTo>
                  <a:pt x="8892" y="10561"/>
                </a:lnTo>
                <a:lnTo>
                  <a:pt x="8927" y="10586"/>
                </a:lnTo>
                <a:lnTo>
                  <a:pt x="8965" y="10615"/>
                </a:lnTo>
                <a:lnTo>
                  <a:pt x="9005" y="10648"/>
                </a:lnTo>
                <a:lnTo>
                  <a:pt x="9024" y="10666"/>
                </a:lnTo>
                <a:lnTo>
                  <a:pt x="9045" y="10683"/>
                </a:lnTo>
                <a:lnTo>
                  <a:pt x="9064" y="10703"/>
                </a:lnTo>
                <a:lnTo>
                  <a:pt x="9084" y="10721"/>
                </a:lnTo>
                <a:lnTo>
                  <a:pt x="9102" y="10742"/>
                </a:lnTo>
                <a:lnTo>
                  <a:pt x="9121" y="10762"/>
                </a:lnTo>
                <a:lnTo>
                  <a:pt x="9138" y="10783"/>
                </a:lnTo>
                <a:lnTo>
                  <a:pt x="9156" y="10804"/>
                </a:lnTo>
                <a:lnTo>
                  <a:pt x="9171" y="10826"/>
                </a:lnTo>
                <a:lnTo>
                  <a:pt x="9186" y="10849"/>
                </a:lnTo>
                <a:lnTo>
                  <a:pt x="9199" y="10870"/>
                </a:lnTo>
                <a:lnTo>
                  <a:pt x="9212" y="10893"/>
                </a:lnTo>
                <a:lnTo>
                  <a:pt x="9222" y="10916"/>
                </a:lnTo>
                <a:lnTo>
                  <a:pt x="9230" y="10939"/>
                </a:lnTo>
                <a:lnTo>
                  <a:pt x="9237" y="10963"/>
                </a:lnTo>
                <a:lnTo>
                  <a:pt x="9241" y="10985"/>
                </a:lnTo>
                <a:lnTo>
                  <a:pt x="9244" y="11010"/>
                </a:lnTo>
                <a:lnTo>
                  <a:pt x="9246" y="11036"/>
                </a:lnTo>
                <a:lnTo>
                  <a:pt x="9244" y="11063"/>
                </a:lnTo>
                <a:lnTo>
                  <a:pt x="9241" y="11090"/>
                </a:lnTo>
                <a:lnTo>
                  <a:pt x="9237" y="11120"/>
                </a:lnTo>
                <a:lnTo>
                  <a:pt x="9231" y="11150"/>
                </a:lnTo>
                <a:lnTo>
                  <a:pt x="9224" y="11182"/>
                </a:lnTo>
                <a:lnTo>
                  <a:pt x="9215" y="11214"/>
                </a:lnTo>
                <a:lnTo>
                  <a:pt x="9204" y="11247"/>
                </a:lnTo>
                <a:lnTo>
                  <a:pt x="9193" y="11280"/>
                </a:lnTo>
                <a:lnTo>
                  <a:pt x="9181" y="11314"/>
                </a:lnTo>
                <a:lnTo>
                  <a:pt x="9167" y="11348"/>
                </a:lnTo>
                <a:lnTo>
                  <a:pt x="9153" y="11382"/>
                </a:lnTo>
                <a:lnTo>
                  <a:pt x="9137" y="11417"/>
                </a:lnTo>
                <a:lnTo>
                  <a:pt x="9122" y="11452"/>
                </a:lnTo>
                <a:lnTo>
                  <a:pt x="9105" y="11487"/>
                </a:lnTo>
                <a:lnTo>
                  <a:pt x="9070" y="11556"/>
                </a:lnTo>
                <a:lnTo>
                  <a:pt x="9034" y="11624"/>
                </a:lnTo>
                <a:lnTo>
                  <a:pt x="8997" y="11690"/>
                </a:lnTo>
                <a:lnTo>
                  <a:pt x="8960" y="11752"/>
                </a:lnTo>
                <a:lnTo>
                  <a:pt x="8924" y="11810"/>
                </a:lnTo>
                <a:lnTo>
                  <a:pt x="8889" y="11864"/>
                </a:lnTo>
                <a:lnTo>
                  <a:pt x="8856" y="11912"/>
                </a:lnTo>
                <a:lnTo>
                  <a:pt x="8827" y="11953"/>
                </a:lnTo>
                <a:lnTo>
                  <a:pt x="8813" y="11973"/>
                </a:lnTo>
                <a:lnTo>
                  <a:pt x="8801" y="11991"/>
                </a:lnTo>
                <a:lnTo>
                  <a:pt x="8789" y="12010"/>
                </a:lnTo>
                <a:lnTo>
                  <a:pt x="8778" y="12027"/>
                </a:lnTo>
                <a:lnTo>
                  <a:pt x="8769" y="12045"/>
                </a:lnTo>
                <a:lnTo>
                  <a:pt x="8759" y="12062"/>
                </a:lnTo>
                <a:lnTo>
                  <a:pt x="8751" y="12080"/>
                </a:lnTo>
                <a:lnTo>
                  <a:pt x="8743" y="12096"/>
                </a:lnTo>
                <a:lnTo>
                  <a:pt x="8731" y="12128"/>
                </a:lnTo>
                <a:lnTo>
                  <a:pt x="8720" y="12158"/>
                </a:lnTo>
                <a:lnTo>
                  <a:pt x="8711" y="12186"/>
                </a:lnTo>
                <a:lnTo>
                  <a:pt x="8705" y="12211"/>
                </a:lnTo>
                <a:lnTo>
                  <a:pt x="8701" y="12235"/>
                </a:lnTo>
                <a:lnTo>
                  <a:pt x="8698" y="12256"/>
                </a:lnTo>
                <a:lnTo>
                  <a:pt x="8695" y="12274"/>
                </a:lnTo>
                <a:lnTo>
                  <a:pt x="8695" y="12290"/>
                </a:lnTo>
                <a:lnTo>
                  <a:pt x="8695" y="12310"/>
                </a:lnTo>
                <a:lnTo>
                  <a:pt x="8695" y="12317"/>
                </a:lnTo>
                <a:lnTo>
                  <a:pt x="8682" y="12328"/>
                </a:lnTo>
                <a:lnTo>
                  <a:pt x="8647" y="12356"/>
                </a:lnTo>
                <a:lnTo>
                  <a:pt x="8623" y="12377"/>
                </a:lnTo>
                <a:lnTo>
                  <a:pt x="8598" y="12401"/>
                </a:lnTo>
                <a:lnTo>
                  <a:pt x="8571" y="12427"/>
                </a:lnTo>
                <a:lnTo>
                  <a:pt x="8543" y="12457"/>
                </a:lnTo>
                <a:lnTo>
                  <a:pt x="8530" y="12472"/>
                </a:lnTo>
                <a:lnTo>
                  <a:pt x="8516" y="12488"/>
                </a:lnTo>
                <a:lnTo>
                  <a:pt x="8504" y="12505"/>
                </a:lnTo>
                <a:lnTo>
                  <a:pt x="8492" y="12521"/>
                </a:lnTo>
                <a:lnTo>
                  <a:pt x="8480" y="12537"/>
                </a:lnTo>
                <a:lnTo>
                  <a:pt x="8469" y="12555"/>
                </a:lnTo>
                <a:lnTo>
                  <a:pt x="8460" y="12571"/>
                </a:lnTo>
                <a:lnTo>
                  <a:pt x="8450" y="12589"/>
                </a:lnTo>
                <a:lnTo>
                  <a:pt x="8443" y="12606"/>
                </a:lnTo>
                <a:lnTo>
                  <a:pt x="8437" y="12624"/>
                </a:lnTo>
                <a:lnTo>
                  <a:pt x="8432" y="12641"/>
                </a:lnTo>
                <a:lnTo>
                  <a:pt x="8429" y="12659"/>
                </a:lnTo>
                <a:lnTo>
                  <a:pt x="8427" y="12676"/>
                </a:lnTo>
                <a:lnTo>
                  <a:pt x="8428" y="12694"/>
                </a:lnTo>
                <a:lnTo>
                  <a:pt x="8430" y="12710"/>
                </a:lnTo>
                <a:lnTo>
                  <a:pt x="8434" y="12727"/>
                </a:lnTo>
                <a:lnTo>
                  <a:pt x="8445" y="12765"/>
                </a:lnTo>
                <a:lnTo>
                  <a:pt x="8459" y="12812"/>
                </a:lnTo>
                <a:lnTo>
                  <a:pt x="8474" y="12866"/>
                </a:lnTo>
                <a:lnTo>
                  <a:pt x="8492" y="12925"/>
                </a:lnTo>
                <a:lnTo>
                  <a:pt x="8511" y="12987"/>
                </a:lnTo>
                <a:lnTo>
                  <a:pt x="8533" y="13051"/>
                </a:lnTo>
                <a:lnTo>
                  <a:pt x="8545" y="13083"/>
                </a:lnTo>
                <a:lnTo>
                  <a:pt x="8557" y="13113"/>
                </a:lnTo>
                <a:lnTo>
                  <a:pt x="8571" y="13143"/>
                </a:lnTo>
                <a:lnTo>
                  <a:pt x="8584" y="13172"/>
                </a:lnTo>
                <a:lnTo>
                  <a:pt x="8599" y="13200"/>
                </a:lnTo>
                <a:lnTo>
                  <a:pt x="8614" y="13227"/>
                </a:lnTo>
                <a:lnTo>
                  <a:pt x="8631" y="13250"/>
                </a:lnTo>
                <a:lnTo>
                  <a:pt x="8647" y="13273"/>
                </a:lnTo>
                <a:lnTo>
                  <a:pt x="8665" y="13293"/>
                </a:lnTo>
                <a:lnTo>
                  <a:pt x="8682" y="13311"/>
                </a:lnTo>
                <a:lnTo>
                  <a:pt x="8702" y="13325"/>
                </a:lnTo>
                <a:lnTo>
                  <a:pt x="8721" y="13338"/>
                </a:lnTo>
                <a:lnTo>
                  <a:pt x="8742" y="13346"/>
                </a:lnTo>
                <a:lnTo>
                  <a:pt x="8762" y="13350"/>
                </a:lnTo>
                <a:lnTo>
                  <a:pt x="8785" y="13351"/>
                </a:lnTo>
                <a:lnTo>
                  <a:pt x="8808" y="13348"/>
                </a:lnTo>
                <a:lnTo>
                  <a:pt x="8831" y="13341"/>
                </a:lnTo>
                <a:lnTo>
                  <a:pt x="8856" y="13329"/>
                </a:lnTo>
                <a:lnTo>
                  <a:pt x="8882" y="13312"/>
                </a:lnTo>
                <a:lnTo>
                  <a:pt x="8909" y="13290"/>
                </a:lnTo>
                <a:lnTo>
                  <a:pt x="8935" y="13266"/>
                </a:lnTo>
                <a:lnTo>
                  <a:pt x="8960" y="13240"/>
                </a:lnTo>
                <a:lnTo>
                  <a:pt x="8984" y="13213"/>
                </a:lnTo>
                <a:lnTo>
                  <a:pt x="9007" y="13186"/>
                </a:lnTo>
                <a:lnTo>
                  <a:pt x="9028" y="13159"/>
                </a:lnTo>
                <a:lnTo>
                  <a:pt x="9049" y="13131"/>
                </a:lnTo>
                <a:lnTo>
                  <a:pt x="9068" y="13103"/>
                </a:lnTo>
                <a:lnTo>
                  <a:pt x="9087" y="13075"/>
                </a:lnTo>
                <a:lnTo>
                  <a:pt x="9103" y="13047"/>
                </a:lnTo>
                <a:lnTo>
                  <a:pt x="9120" y="13019"/>
                </a:lnTo>
                <a:lnTo>
                  <a:pt x="9135" y="12991"/>
                </a:lnTo>
                <a:lnTo>
                  <a:pt x="9150" y="12963"/>
                </a:lnTo>
                <a:lnTo>
                  <a:pt x="9162" y="12935"/>
                </a:lnTo>
                <a:lnTo>
                  <a:pt x="9174" y="12909"/>
                </a:lnTo>
                <a:lnTo>
                  <a:pt x="9187" y="12882"/>
                </a:lnTo>
                <a:lnTo>
                  <a:pt x="9197" y="12856"/>
                </a:lnTo>
                <a:lnTo>
                  <a:pt x="9216" y="12808"/>
                </a:lnTo>
                <a:lnTo>
                  <a:pt x="9231" y="12763"/>
                </a:lnTo>
                <a:lnTo>
                  <a:pt x="9243" y="12723"/>
                </a:lnTo>
                <a:lnTo>
                  <a:pt x="9254" y="12688"/>
                </a:lnTo>
                <a:lnTo>
                  <a:pt x="9266" y="12638"/>
                </a:lnTo>
                <a:lnTo>
                  <a:pt x="9269" y="12620"/>
                </a:lnTo>
                <a:lnTo>
                  <a:pt x="9277" y="12616"/>
                </a:lnTo>
                <a:lnTo>
                  <a:pt x="9298" y="12603"/>
                </a:lnTo>
                <a:lnTo>
                  <a:pt x="9311" y="12593"/>
                </a:lnTo>
                <a:lnTo>
                  <a:pt x="9328" y="12581"/>
                </a:lnTo>
                <a:lnTo>
                  <a:pt x="9344" y="12565"/>
                </a:lnTo>
                <a:lnTo>
                  <a:pt x="9362" y="12548"/>
                </a:lnTo>
                <a:lnTo>
                  <a:pt x="9371" y="12537"/>
                </a:lnTo>
                <a:lnTo>
                  <a:pt x="9379" y="12527"/>
                </a:lnTo>
                <a:lnTo>
                  <a:pt x="9389" y="12515"/>
                </a:lnTo>
                <a:lnTo>
                  <a:pt x="9397" y="12502"/>
                </a:lnTo>
                <a:lnTo>
                  <a:pt x="9405" y="12489"/>
                </a:lnTo>
                <a:lnTo>
                  <a:pt x="9413" y="12476"/>
                </a:lnTo>
                <a:lnTo>
                  <a:pt x="9422" y="12460"/>
                </a:lnTo>
                <a:lnTo>
                  <a:pt x="9429" y="12445"/>
                </a:lnTo>
                <a:lnTo>
                  <a:pt x="9436" y="12428"/>
                </a:lnTo>
                <a:lnTo>
                  <a:pt x="9443" y="12411"/>
                </a:lnTo>
                <a:lnTo>
                  <a:pt x="9448" y="12392"/>
                </a:lnTo>
                <a:lnTo>
                  <a:pt x="9455" y="12373"/>
                </a:lnTo>
                <a:lnTo>
                  <a:pt x="9459" y="12352"/>
                </a:lnTo>
                <a:lnTo>
                  <a:pt x="9463" y="12332"/>
                </a:lnTo>
                <a:lnTo>
                  <a:pt x="9466" y="12309"/>
                </a:lnTo>
                <a:lnTo>
                  <a:pt x="9468" y="12286"/>
                </a:lnTo>
                <a:lnTo>
                  <a:pt x="9473" y="12234"/>
                </a:lnTo>
                <a:lnTo>
                  <a:pt x="9479" y="12172"/>
                </a:lnTo>
                <a:lnTo>
                  <a:pt x="9490" y="12102"/>
                </a:lnTo>
                <a:lnTo>
                  <a:pt x="9501" y="12026"/>
                </a:lnTo>
                <a:lnTo>
                  <a:pt x="9515" y="11944"/>
                </a:lnTo>
                <a:lnTo>
                  <a:pt x="9533" y="11859"/>
                </a:lnTo>
                <a:lnTo>
                  <a:pt x="9551" y="11770"/>
                </a:lnTo>
                <a:lnTo>
                  <a:pt x="9573" y="11681"/>
                </a:lnTo>
                <a:lnTo>
                  <a:pt x="9584" y="11635"/>
                </a:lnTo>
                <a:lnTo>
                  <a:pt x="9597" y="11591"/>
                </a:lnTo>
                <a:lnTo>
                  <a:pt x="9609" y="11547"/>
                </a:lnTo>
                <a:lnTo>
                  <a:pt x="9623" y="11503"/>
                </a:lnTo>
                <a:lnTo>
                  <a:pt x="9636" y="11460"/>
                </a:lnTo>
                <a:lnTo>
                  <a:pt x="9650" y="11417"/>
                </a:lnTo>
                <a:lnTo>
                  <a:pt x="9665" y="11375"/>
                </a:lnTo>
                <a:lnTo>
                  <a:pt x="9680" y="11335"/>
                </a:lnTo>
                <a:lnTo>
                  <a:pt x="9696" y="11296"/>
                </a:lnTo>
                <a:lnTo>
                  <a:pt x="9712" y="11259"/>
                </a:lnTo>
                <a:lnTo>
                  <a:pt x="9729" y="11223"/>
                </a:lnTo>
                <a:lnTo>
                  <a:pt x="9746" y="11189"/>
                </a:lnTo>
                <a:lnTo>
                  <a:pt x="9764" y="11157"/>
                </a:lnTo>
                <a:lnTo>
                  <a:pt x="9782" y="11127"/>
                </a:lnTo>
                <a:lnTo>
                  <a:pt x="9801" y="11100"/>
                </a:lnTo>
                <a:lnTo>
                  <a:pt x="9820" y="11075"/>
                </a:lnTo>
                <a:lnTo>
                  <a:pt x="9857" y="11030"/>
                </a:lnTo>
                <a:lnTo>
                  <a:pt x="9891" y="10986"/>
                </a:lnTo>
                <a:lnTo>
                  <a:pt x="9907" y="10966"/>
                </a:lnTo>
                <a:lnTo>
                  <a:pt x="9920" y="10945"/>
                </a:lnTo>
                <a:lnTo>
                  <a:pt x="9934" y="10926"/>
                </a:lnTo>
                <a:lnTo>
                  <a:pt x="9945" y="10905"/>
                </a:lnTo>
                <a:lnTo>
                  <a:pt x="9955" y="10885"/>
                </a:lnTo>
                <a:lnTo>
                  <a:pt x="9963" y="10864"/>
                </a:lnTo>
                <a:lnTo>
                  <a:pt x="9970" y="10843"/>
                </a:lnTo>
                <a:lnTo>
                  <a:pt x="9975" y="10821"/>
                </a:lnTo>
                <a:lnTo>
                  <a:pt x="9978" y="10798"/>
                </a:lnTo>
                <a:lnTo>
                  <a:pt x="9979" y="10775"/>
                </a:lnTo>
                <a:lnTo>
                  <a:pt x="9978" y="10750"/>
                </a:lnTo>
                <a:lnTo>
                  <a:pt x="9975" y="10724"/>
                </a:lnTo>
                <a:lnTo>
                  <a:pt x="9969" y="10696"/>
                </a:lnTo>
                <a:lnTo>
                  <a:pt x="9961" y="10668"/>
                </a:lnTo>
                <a:lnTo>
                  <a:pt x="9950" y="10636"/>
                </a:lnTo>
                <a:lnTo>
                  <a:pt x="9938" y="10603"/>
                </a:lnTo>
                <a:lnTo>
                  <a:pt x="9922" y="10568"/>
                </a:lnTo>
                <a:lnTo>
                  <a:pt x="9904" y="10531"/>
                </a:lnTo>
                <a:lnTo>
                  <a:pt x="9882" y="10491"/>
                </a:lnTo>
                <a:lnTo>
                  <a:pt x="9857" y="10449"/>
                </a:lnTo>
                <a:lnTo>
                  <a:pt x="9831" y="10404"/>
                </a:lnTo>
                <a:lnTo>
                  <a:pt x="9800" y="10356"/>
                </a:lnTo>
                <a:lnTo>
                  <a:pt x="9767" y="10306"/>
                </a:lnTo>
                <a:lnTo>
                  <a:pt x="9730" y="10251"/>
                </a:lnTo>
                <a:lnTo>
                  <a:pt x="9688" y="10193"/>
                </a:lnTo>
                <a:lnTo>
                  <a:pt x="9644" y="10133"/>
                </a:lnTo>
                <a:lnTo>
                  <a:pt x="9597" y="10068"/>
                </a:lnTo>
                <a:lnTo>
                  <a:pt x="9545" y="9999"/>
                </a:lnTo>
                <a:lnTo>
                  <a:pt x="9556" y="9995"/>
                </a:lnTo>
                <a:lnTo>
                  <a:pt x="9584" y="9983"/>
                </a:lnTo>
                <a:lnTo>
                  <a:pt x="9632" y="9963"/>
                </a:lnTo>
                <a:lnTo>
                  <a:pt x="9693" y="9938"/>
                </a:lnTo>
                <a:lnTo>
                  <a:pt x="9766" y="9910"/>
                </a:lnTo>
                <a:lnTo>
                  <a:pt x="9848" y="9877"/>
                </a:lnTo>
                <a:lnTo>
                  <a:pt x="9939" y="9842"/>
                </a:lnTo>
                <a:lnTo>
                  <a:pt x="10035" y="9805"/>
                </a:lnTo>
                <a:lnTo>
                  <a:pt x="10133" y="9769"/>
                </a:lnTo>
                <a:lnTo>
                  <a:pt x="10233" y="9734"/>
                </a:lnTo>
                <a:lnTo>
                  <a:pt x="10330" y="9701"/>
                </a:lnTo>
                <a:lnTo>
                  <a:pt x="10424" y="9671"/>
                </a:lnTo>
                <a:lnTo>
                  <a:pt x="10468" y="9658"/>
                </a:lnTo>
                <a:lnTo>
                  <a:pt x="10510" y="9645"/>
                </a:lnTo>
                <a:lnTo>
                  <a:pt x="10552" y="9635"/>
                </a:lnTo>
                <a:lnTo>
                  <a:pt x="10589" y="9626"/>
                </a:lnTo>
                <a:lnTo>
                  <a:pt x="10624" y="9619"/>
                </a:lnTo>
                <a:lnTo>
                  <a:pt x="10657" y="9612"/>
                </a:lnTo>
                <a:lnTo>
                  <a:pt x="10684" y="9609"/>
                </a:lnTo>
                <a:lnTo>
                  <a:pt x="10710" y="9607"/>
                </a:lnTo>
                <a:lnTo>
                  <a:pt x="10713" y="9613"/>
                </a:lnTo>
                <a:lnTo>
                  <a:pt x="10723" y="9630"/>
                </a:lnTo>
                <a:lnTo>
                  <a:pt x="10736" y="9657"/>
                </a:lnTo>
                <a:lnTo>
                  <a:pt x="10753" y="9693"/>
                </a:lnTo>
                <a:lnTo>
                  <a:pt x="10763" y="9715"/>
                </a:lnTo>
                <a:lnTo>
                  <a:pt x="10773" y="9739"/>
                </a:lnTo>
                <a:lnTo>
                  <a:pt x="10783" y="9766"/>
                </a:lnTo>
                <a:lnTo>
                  <a:pt x="10794" y="9794"/>
                </a:lnTo>
                <a:lnTo>
                  <a:pt x="10804" y="9825"/>
                </a:lnTo>
                <a:lnTo>
                  <a:pt x="10814" y="9858"/>
                </a:lnTo>
                <a:lnTo>
                  <a:pt x="10825" y="9893"/>
                </a:lnTo>
                <a:lnTo>
                  <a:pt x="10834" y="9930"/>
                </a:lnTo>
                <a:lnTo>
                  <a:pt x="10843" y="9969"/>
                </a:lnTo>
                <a:lnTo>
                  <a:pt x="10850" y="10010"/>
                </a:lnTo>
                <a:lnTo>
                  <a:pt x="10858" y="10054"/>
                </a:lnTo>
                <a:lnTo>
                  <a:pt x="10864" y="10098"/>
                </a:lnTo>
                <a:lnTo>
                  <a:pt x="10869" y="10144"/>
                </a:lnTo>
                <a:lnTo>
                  <a:pt x="10873" y="10192"/>
                </a:lnTo>
                <a:lnTo>
                  <a:pt x="10875" y="10242"/>
                </a:lnTo>
                <a:lnTo>
                  <a:pt x="10875" y="10293"/>
                </a:lnTo>
                <a:lnTo>
                  <a:pt x="10874" y="10346"/>
                </a:lnTo>
                <a:lnTo>
                  <a:pt x="10871" y="10400"/>
                </a:lnTo>
                <a:lnTo>
                  <a:pt x="10866" y="10456"/>
                </a:lnTo>
                <a:lnTo>
                  <a:pt x="10858" y="10512"/>
                </a:lnTo>
                <a:lnTo>
                  <a:pt x="10848" y="10571"/>
                </a:lnTo>
                <a:lnTo>
                  <a:pt x="10835" y="10631"/>
                </a:lnTo>
                <a:lnTo>
                  <a:pt x="10820" y="10691"/>
                </a:lnTo>
                <a:lnTo>
                  <a:pt x="10802" y="10753"/>
                </a:lnTo>
                <a:lnTo>
                  <a:pt x="10782" y="10814"/>
                </a:lnTo>
                <a:lnTo>
                  <a:pt x="10764" y="10870"/>
                </a:lnTo>
                <a:lnTo>
                  <a:pt x="10744" y="10924"/>
                </a:lnTo>
                <a:lnTo>
                  <a:pt x="10726" y="10973"/>
                </a:lnTo>
                <a:lnTo>
                  <a:pt x="10707" y="11020"/>
                </a:lnTo>
                <a:lnTo>
                  <a:pt x="10690" y="11064"/>
                </a:lnTo>
                <a:lnTo>
                  <a:pt x="10672" y="11104"/>
                </a:lnTo>
                <a:lnTo>
                  <a:pt x="10656" y="11142"/>
                </a:lnTo>
                <a:lnTo>
                  <a:pt x="10624" y="11210"/>
                </a:lnTo>
                <a:lnTo>
                  <a:pt x="10595" y="11268"/>
                </a:lnTo>
                <a:lnTo>
                  <a:pt x="10571" y="11320"/>
                </a:lnTo>
                <a:lnTo>
                  <a:pt x="10551" y="11365"/>
                </a:lnTo>
                <a:lnTo>
                  <a:pt x="10542" y="11385"/>
                </a:lnTo>
                <a:lnTo>
                  <a:pt x="10535" y="11406"/>
                </a:lnTo>
                <a:lnTo>
                  <a:pt x="10530" y="11425"/>
                </a:lnTo>
                <a:lnTo>
                  <a:pt x="10525" y="11443"/>
                </a:lnTo>
                <a:lnTo>
                  <a:pt x="10523" y="11461"/>
                </a:lnTo>
                <a:lnTo>
                  <a:pt x="10522" y="11478"/>
                </a:lnTo>
                <a:lnTo>
                  <a:pt x="10522" y="11496"/>
                </a:lnTo>
                <a:lnTo>
                  <a:pt x="10524" y="11513"/>
                </a:lnTo>
                <a:lnTo>
                  <a:pt x="10528" y="11531"/>
                </a:lnTo>
                <a:lnTo>
                  <a:pt x="10534" y="11549"/>
                </a:lnTo>
                <a:lnTo>
                  <a:pt x="10542" y="11568"/>
                </a:lnTo>
                <a:lnTo>
                  <a:pt x="10552" y="11587"/>
                </a:lnTo>
                <a:lnTo>
                  <a:pt x="10564" y="11608"/>
                </a:lnTo>
                <a:lnTo>
                  <a:pt x="10577" y="11629"/>
                </a:lnTo>
                <a:lnTo>
                  <a:pt x="10594" y="11652"/>
                </a:lnTo>
                <a:lnTo>
                  <a:pt x="10612" y="11676"/>
                </a:lnTo>
                <a:lnTo>
                  <a:pt x="10608" y="11678"/>
                </a:lnTo>
                <a:lnTo>
                  <a:pt x="10596" y="11685"/>
                </a:lnTo>
                <a:lnTo>
                  <a:pt x="10577" y="11695"/>
                </a:lnTo>
                <a:lnTo>
                  <a:pt x="10555" y="11711"/>
                </a:lnTo>
                <a:lnTo>
                  <a:pt x="10541" y="11721"/>
                </a:lnTo>
                <a:lnTo>
                  <a:pt x="10528" y="11731"/>
                </a:lnTo>
                <a:lnTo>
                  <a:pt x="10515" y="11743"/>
                </a:lnTo>
                <a:lnTo>
                  <a:pt x="10501" y="11756"/>
                </a:lnTo>
                <a:lnTo>
                  <a:pt x="10488" y="11770"/>
                </a:lnTo>
                <a:lnTo>
                  <a:pt x="10474" y="11786"/>
                </a:lnTo>
                <a:lnTo>
                  <a:pt x="10462" y="11802"/>
                </a:lnTo>
                <a:lnTo>
                  <a:pt x="10450" y="11821"/>
                </a:lnTo>
                <a:lnTo>
                  <a:pt x="10438" y="11839"/>
                </a:lnTo>
                <a:lnTo>
                  <a:pt x="10428" y="11860"/>
                </a:lnTo>
                <a:lnTo>
                  <a:pt x="10420" y="11881"/>
                </a:lnTo>
                <a:lnTo>
                  <a:pt x="10413" y="11904"/>
                </a:lnTo>
                <a:lnTo>
                  <a:pt x="10407" y="11928"/>
                </a:lnTo>
                <a:lnTo>
                  <a:pt x="10403" y="11953"/>
                </a:lnTo>
                <a:lnTo>
                  <a:pt x="10402" y="11980"/>
                </a:lnTo>
                <a:lnTo>
                  <a:pt x="10403" y="12008"/>
                </a:lnTo>
                <a:lnTo>
                  <a:pt x="10406" y="12037"/>
                </a:lnTo>
                <a:lnTo>
                  <a:pt x="10413" y="12067"/>
                </a:lnTo>
                <a:lnTo>
                  <a:pt x="10422" y="12099"/>
                </a:lnTo>
                <a:lnTo>
                  <a:pt x="10433" y="12132"/>
                </a:lnTo>
                <a:lnTo>
                  <a:pt x="10449" y="12166"/>
                </a:lnTo>
                <a:lnTo>
                  <a:pt x="10468" y="12202"/>
                </a:lnTo>
                <a:lnTo>
                  <a:pt x="10491" y="12239"/>
                </a:lnTo>
                <a:lnTo>
                  <a:pt x="10518" y="12277"/>
                </a:lnTo>
                <a:lnTo>
                  <a:pt x="10573" y="12352"/>
                </a:lnTo>
                <a:lnTo>
                  <a:pt x="10626" y="12420"/>
                </a:lnTo>
                <a:lnTo>
                  <a:pt x="10650" y="12452"/>
                </a:lnTo>
                <a:lnTo>
                  <a:pt x="10674" y="12481"/>
                </a:lnTo>
                <a:lnTo>
                  <a:pt x="10698" y="12508"/>
                </a:lnTo>
                <a:lnTo>
                  <a:pt x="10721" y="12533"/>
                </a:lnTo>
                <a:lnTo>
                  <a:pt x="10742" y="12556"/>
                </a:lnTo>
                <a:lnTo>
                  <a:pt x="10763" y="12576"/>
                </a:lnTo>
                <a:lnTo>
                  <a:pt x="10783" y="12594"/>
                </a:lnTo>
                <a:lnTo>
                  <a:pt x="10803" y="12609"/>
                </a:lnTo>
                <a:lnTo>
                  <a:pt x="10823" y="12623"/>
                </a:lnTo>
                <a:lnTo>
                  <a:pt x="10841" y="12634"/>
                </a:lnTo>
                <a:lnTo>
                  <a:pt x="10860" y="12641"/>
                </a:lnTo>
                <a:lnTo>
                  <a:pt x="10877" y="12646"/>
                </a:lnTo>
                <a:lnTo>
                  <a:pt x="10894" y="12650"/>
                </a:lnTo>
                <a:lnTo>
                  <a:pt x="10910" y="12648"/>
                </a:lnTo>
                <a:lnTo>
                  <a:pt x="10927" y="12645"/>
                </a:lnTo>
                <a:lnTo>
                  <a:pt x="10943" y="12639"/>
                </a:lnTo>
                <a:lnTo>
                  <a:pt x="10958" y="12630"/>
                </a:lnTo>
                <a:lnTo>
                  <a:pt x="10974" y="12618"/>
                </a:lnTo>
                <a:lnTo>
                  <a:pt x="10988" y="12601"/>
                </a:lnTo>
                <a:lnTo>
                  <a:pt x="11003" y="12583"/>
                </a:lnTo>
                <a:lnTo>
                  <a:pt x="11017" y="12560"/>
                </a:lnTo>
                <a:lnTo>
                  <a:pt x="11032" y="12534"/>
                </a:lnTo>
                <a:lnTo>
                  <a:pt x="11046" y="12505"/>
                </a:lnTo>
                <a:lnTo>
                  <a:pt x="11060" y="12472"/>
                </a:lnTo>
                <a:lnTo>
                  <a:pt x="11074" y="12436"/>
                </a:lnTo>
                <a:lnTo>
                  <a:pt x="11088" y="12395"/>
                </a:lnTo>
                <a:lnTo>
                  <a:pt x="11102" y="12351"/>
                </a:lnTo>
                <a:lnTo>
                  <a:pt x="11116" y="12303"/>
                </a:lnTo>
                <a:lnTo>
                  <a:pt x="11141" y="12209"/>
                </a:lnTo>
                <a:lnTo>
                  <a:pt x="11161" y="12128"/>
                </a:lnTo>
                <a:lnTo>
                  <a:pt x="11178" y="12058"/>
                </a:lnTo>
                <a:lnTo>
                  <a:pt x="11190" y="11998"/>
                </a:lnTo>
                <a:lnTo>
                  <a:pt x="11201" y="11949"/>
                </a:lnTo>
                <a:lnTo>
                  <a:pt x="11207" y="11909"/>
                </a:lnTo>
                <a:lnTo>
                  <a:pt x="11211" y="11876"/>
                </a:lnTo>
                <a:lnTo>
                  <a:pt x="11213" y="11850"/>
                </a:lnTo>
                <a:lnTo>
                  <a:pt x="11213" y="11831"/>
                </a:lnTo>
                <a:lnTo>
                  <a:pt x="11212" y="11816"/>
                </a:lnTo>
                <a:lnTo>
                  <a:pt x="11210" y="11807"/>
                </a:lnTo>
                <a:lnTo>
                  <a:pt x="11207" y="11801"/>
                </a:lnTo>
                <a:lnTo>
                  <a:pt x="11205" y="11798"/>
                </a:lnTo>
                <a:lnTo>
                  <a:pt x="11202" y="11797"/>
                </a:lnTo>
                <a:lnTo>
                  <a:pt x="11199" y="11797"/>
                </a:lnTo>
                <a:lnTo>
                  <a:pt x="11199" y="11797"/>
                </a:lnTo>
                <a:lnTo>
                  <a:pt x="11209" y="11790"/>
                </a:lnTo>
                <a:lnTo>
                  <a:pt x="11235" y="11768"/>
                </a:lnTo>
                <a:lnTo>
                  <a:pt x="11251" y="11752"/>
                </a:lnTo>
                <a:lnTo>
                  <a:pt x="11269" y="11731"/>
                </a:lnTo>
                <a:lnTo>
                  <a:pt x="11278" y="11720"/>
                </a:lnTo>
                <a:lnTo>
                  <a:pt x="11287" y="11707"/>
                </a:lnTo>
                <a:lnTo>
                  <a:pt x="11295" y="11693"/>
                </a:lnTo>
                <a:lnTo>
                  <a:pt x="11305" y="11679"/>
                </a:lnTo>
                <a:lnTo>
                  <a:pt x="11314" y="11663"/>
                </a:lnTo>
                <a:lnTo>
                  <a:pt x="11322" y="11647"/>
                </a:lnTo>
                <a:lnTo>
                  <a:pt x="11330" y="11629"/>
                </a:lnTo>
                <a:lnTo>
                  <a:pt x="11338" y="11611"/>
                </a:lnTo>
                <a:lnTo>
                  <a:pt x="11344" y="11592"/>
                </a:lnTo>
                <a:lnTo>
                  <a:pt x="11350" y="11572"/>
                </a:lnTo>
                <a:lnTo>
                  <a:pt x="11355" y="11550"/>
                </a:lnTo>
                <a:lnTo>
                  <a:pt x="11359" y="11527"/>
                </a:lnTo>
                <a:lnTo>
                  <a:pt x="11362" y="11504"/>
                </a:lnTo>
                <a:lnTo>
                  <a:pt x="11364" y="11479"/>
                </a:lnTo>
                <a:lnTo>
                  <a:pt x="11365" y="11454"/>
                </a:lnTo>
                <a:lnTo>
                  <a:pt x="11364" y="11428"/>
                </a:lnTo>
                <a:lnTo>
                  <a:pt x="11362" y="11400"/>
                </a:lnTo>
                <a:lnTo>
                  <a:pt x="11359" y="11371"/>
                </a:lnTo>
                <a:lnTo>
                  <a:pt x="11354" y="11342"/>
                </a:lnTo>
                <a:lnTo>
                  <a:pt x="11347" y="11311"/>
                </a:lnTo>
                <a:lnTo>
                  <a:pt x="11340" y="11278"/>
                </a:lnTo>
                <a:lnTo>
                  <a:pt x="11334" y="11240"/>
                </a:lnTo>
                <a:lnTo>
                  <a:pt x="11330" y="11199"/>
                </a:lnTo>
                <a:lnTo>
                  <a:pt x="11327" y="11154"/>
                </a:lnTo>
                <a:lnTo>
                  <a:pt x="11326" y="11106"/>
                </a:lnTo>
                <a:lnTo>
                  <a:pt x="11326" y="11054"/>
                </a:lnTo>
                <a:lnTo>
                  <a:pt x="11328" y="11000"/>
                </a:lnTo>
                <a:lnTo>
                  <a:pt x="11330" y="10943"/>
                </a:lnTo>
                <a:lnTo>
                  <a:pt x="11334" y="10885"/>
                </a:lnTo>
                <a:lnTo>
                  <a:pt x="11339" y="10824"/>
                </a:lnTo>
                <a:lnTo>
                  <a:pt x="11344" y="10762"/>
                </a:lnTo>
                <a:lnTo>
                  <a:pt x="11350" y="10698"/>
                </a:lnTo>
                <a:lnTo>
                  <a:pt x="11364" y="10568"/>
                </a:lnTo>
                <a:lnTo>
                  <a:pt x="11382" y="10436"/>
                </a:lnTo>
                <a:lnTo>
                  <a:pt x="11399" y="10305"/>
                </a:lnTo>
                <a:lnTo>
                  <a:pt x="11419" y="10175"/>
                </a:lnTo>
                <a:lnTo>
                  <a:pt x="11438" y="10051"/>
                </a:lnTo>
                <a:lnTo>
                  <a:pt x="11458" y="9933"/>
                </a:lnTo>
                <a:lnTo>
                  <a:pt x="11477" y="9825"/>
                </a:lnTo>
                <a:lnTo>
                  <a:pt x="11493" y="9729"/>
                </a:lnTo>
                <a:lnTo>
                  <a:pt x="11507" y="9646"/>
                </a:lnTo>
                <a:lnTo>
                  <a:pt x="11519" y="9579"/>
                </a:lnTo>
                <a:lnTo>
                  <a:pt x="11537" y="9474"/>
                </a:lnTo>
                <a:lnTo>
                  <a:pt x="11553" y="9385"/>
                </a:lnTo>
                <a:lnTo>
                  <a:pt x="11556" y="9366"/>
                </a:lnTo>
                <a:lnTo>
                  <a:pt x="11558" y="9346"/>
                </a:lnTo>
                <a:lnTo>
                  <a:pt x="11559" y="9327"/>
                </a:lnTo>
                <a:lnTo>
                  <a:pt x="11560" y="9310"/>
                </a:lnTo>
                <a:lnTo>
                  <a:pt x="11560" y="9294"/>
                </a:lnTo>
                <a:lnTo>
                  <a:pt x="11559" y="9277"/>
                </a:lnTo>
                <a:lnTo>
                  <a:pt x="11557" y="9261"/>
                </a:lnTo>
                <a:lnTo>
                  <a:pt x="11555" y="9245"/>
                </a:lnTo>
                <a:lnTo>
                  <a:pt x="11551" y="9231"/>
                </a:lnTo>
                <a:lnTo>
                  <a:pt x="11546" y="9215"/>
                </a:lnTo>
                <a:lnTo>
                  <a:pt x="11539" y="9201"/>
                </a:lnTo>
                <a:lnTo>
                  <a:pt x="11532" y="9188"/>
                </a:lnTo>
                <a:lnTo>
                  <a:pt x="11523" y="9173"/>
                </a:lnTo>
                <a:lnTo>
                  <a:pt x="11513" y="9160"/>
                </a:lnTo>
                <a:lnTo>
                  <a:pt x="11501" y="9145"/>
                </a:lnTo>
                <a:lnTo>
                  <a:pt x="11488" y="9132"/>
                </a:lnTo>
                <a:lnTo>
                  <a:pt x="11472" y="9119"/>
                </a:lnTo>
                <a:lnTo>
                  <a:pt x="11456" y="9104"/>
                </a:lnTo>
                <a:lnTo>
                  <a:pt x="11437" y="9091"/>
                </a:lnTo>
                <a:lnTo>
                  <a:pt x="11417" y="9077"/>
                </a:lnTo>
                <a:lnTo>
                  <a:pt x="11395" y="9062"/>
                </a:lnTo>
                <a:lnTo>
                  <a:pt x="11370" y="9048"/>
                </a:lnTo>
                <a:lnTo>
                  <a:pt x="11344" y="9032"/>
                </a:lnTo>
                <a:lnTo>
                  <a:pt x="11316" y="9017"/>
                </a:lnTo>
                <a:lnTo>
                  <a:pt x="11284" y="9001"/>
                </a:lnTo>
                <a:lnTo>
                  <a:pt x="11249" y="8987"/>
                </a:lnTo>
                <a:lnTo>
                  <a:pt x="11211" y="8973"/>
                </a:lnTo>
                <a:lnTo>
                  <a:pt x="11170" y="8959"/>
                </a:lnTo>
                <a:lnTo>
                  <a:pt x="11125" y="8947"/>
                </a:lnTo>
                <a:lnTo>
                  <a:pt x="11079" y="8935"/>
                </a:lnTo>
                <a:lnTo>
                  <a:pt x="11030" y="8923"/>
                </a:lnTo>
                <a:lnTo>
                  <a:pt x="10978" y="8913"/>
                </a:lnTo>
                <a:lnTo>
                  <a:pt x="10926" y="8903"/>
                </a:lnTo>
                <a:lnTo>
                  <a:pt x="10871" y="8893"/>
                </a:lnTo>
                <a:lnTo>
                  <a:pt x="10815" y="8884"/>
                </a:lnTo>
                <a:lnTo>
                  <a:pt x="10759" y="8876"/>
                </a:lnTo>
                <a:lnTo>
                  <a:pt x="10701" y="8868"/>
                </a:lnTo>
                <a:lnTo>
                  <a:pt x="10643" y="8861"/>
                </a:lnTo>
                <a:lnTo>
                  <a:pt x="10585" y="8854"/>
                </a:lnTo>
                <a:lnTo>
                  <a:pt x="10526" y="8848"/>
                </a:lnTo>
                <a:lnTo>
                  <a:pt x="10410" y="8837"/>
                </a:lnTo>
                <a:lnTo>
                  <a:pt x="10297" y="8829"/>
                </a:lnTo>
                <a:lnTo>
                  <a:pt x="10190" y="8821"/>
                </a:lnTo>
                <a:lnTo>
                  <a:pt x="10089" y="8816"/>
                </a:lnTo>
                <a:lnTo>
                  <a:pt x="9997" y="8813"/>
                </a:lnTo>
                <a:lnTo>
                  <a:pt x="9917" y="8812"/>
                </a:lnTo>
                <a:lnTo>
                  <a:pt x="9850" y="8812"/>
                </a:lnTo>
                <a:lnTo>
                  <a:pt x="9798" y="8813"/>
                </a:lnTo>
                <a:lnTo>
                  <a:pt x="9800" y="8803"/>
                </a:lnTo>
                <a:lnTo>
                  <a:pt x="9805" y="8774"/>
                </a:lnTo>
                <a:lnTo>
                  <a:pt x="9807" y="8753"/>
                </a:lnTo>
                <a:lnTo>
                  <a:pt x="9810" y="8727"/>
                </a:lnTo>
                <a:lnTo>
                  <a:pt x="9812" y="8697"/>
                </a:lnTo>
                <a:lnTo>
                  <a:pt x="9813" y="8663"/>
                </a:lnTo>
                <a:lnTo>
                  <a:pt x="9813" y="8625"/>
                </a:lnTo>
                <a:lnTo>
                  <a:pt x="9812" y="8584"/>
                </a:lnTo>
                <a:lnTo>
                  <a:pt x="9809" y="8539"/>
                </a:lnTo>
                <a:lnTo>
                  <a:pt x="9804" y="8489"/>
                </a:lnTo>
                <a:lnTo>
                  <a:pt x="9797" y="8438"/>
                </a:lnTo>
                <a:lnTo>
                  <a:pt x="9786" y="8382"/>
                </a:lnTo>
                <a:lnTo>
                  <a:pt x="9774" y="8324"/>
                </a:lnTo>
                <a:lnTo>
                  <a:pt x="9757" y="8263"/>
                </a:lnTo>
                <a:lnTo>
                  <a:pt x="9738" y="8199"/>
                </a:lnTo>
                <a:lnTo>
                  <a:pt x="9715" y="8132"/>
                </a:lnTo>
                <a:lnTo>
                  <a:pt x="9687" y="8064"/>
                </a:lnTo>
                <a:lnTo>
                  <a:pt x="9657" y="7994"/>
                </a:lnTo>
                <a:lnTo>
                  <a:pt x="9620" y="7919"/>
                </a:lnTo>
                <a:lnTo>
                  <a:pt x="9579" y="7844"/>
                </a:lnTo>
                <a:lnTo>
                  <a:pt x="9533" y="7768"/>
                </a:lnTo>
                <a:lnTo>
                  <a:pt x="9480" y="7689"/>
                </a:lnTo>
                <a:lnTo>
                  <a:pt x="9423" y="7609"/>
                </a:lnTo>
                <a:lnTo>
                  <a:pt x="9359" y="7528"/>
                </a:lnTo>
                <a:lnTo>
                  <a:pt x="9289" y="7444"/>
                </a:lnTo>
                <a:lnTo>
                  <a:pt x="9212" y="7361"/>
                </a:lnTo>
                <a:lnTo>
                  <a:pt x="9128" y="7276"/>
                </a:lnTo>
                <a:lnTo>
                  <a:pt x="9036" y="7190"/>
                </a:lnTo>
                <a:lnTo>
                  <a:pt x="8938" y="7104"/>
                </a:lnTo>
                <a:lnTo>
                  <a:pt x="8830" y="7017"/>
                </a:lnTo>
                <a:lnTo>
                  <a:pt x="8823" y="7013"/>
                </a:lnTo>
                <a:lnTo>
                  <a:pt x="8803" y="7001"/>
                </a:lnTo>
                <a:lnTo>
                  <a:pt x="8771" y="6979"/>
                </a:lnTo>
                <a:lnTo>
                  <a:pt x="8728" y="6951"/>
                </a:lnTo>
                <a:lnTo>
                  <a:pt x="8705" y="6933"/>
                </a:lnTo>
                <a:lnTo>
                  <a:pt x="8679" y="6915"/>
                </a:lnTo>
                <a:lnTo>
                  <a:pt x="8651" y="6893"/>
                </a:lnTo>
                <a:lnTo>
                  <a:pt x="8622" y="6870"/>
                </a:lnTo>
                <a:lnTo>
                  <a:pt x="8591" y="6846"/>
                </a:lnTo>
                <a:lnTo>
                  <a:pt x="8561" y="6819"/>
                </a:lnTo>
                <a:lnTo>
                  <a:pt x="8529" y="6790"/>
                </a:lnTo>
                <a:lnTo>
                  <a:pt x="8496" y="6760"/>
                </a:lnTo>
                <a:lnTo>
                  <a:pt x="8463" y="6728"/>
                </a:lnTo>
                <a:lnTo>
                  <a:pt x="8430" y="6696"/>
                </a:lnTo>
                <a:lnTo>
                  <a:pt x="8397" y="6661"/>
                </a:lnTo>
                <a:lnTo>
                  <a:pt x="8364" y="6624"/>
                </a:lnTo>
                <a:lnTo>
                  <a:pt x="8331" y="6585"/>
                </a:lnTo>
                <a:lnTo>
                  <a:pt x="8299" y="6545"/>
                </a:lnTo>
                <a:lnTo>
                  <a:pt x="8269" y="6504"/>
                </a:lnTo>
                <a:lnTo>
                  <a:pt x="8239" y="6461"/>
                </a:lnTo>
                <a:lnTo>
                  <a:pt x="8210" y="6417"/>
                </a:lnTo>
                <a:lnTo>
                  <a:pt x="8184" y="6372"/>
                </a:lnTo>
                <a:lnTo>
                  <a:pt x="8159" y="6324"/>
                </a:lnTo>
                <a:lnTo>
                  <a:pt x="8135" y="6275"/>
                </a:lnTo>
                <a:lnTo>
                  <a:pt x="8115" y="6226"/>
                </a:lnTo>
                <a:lnTo>
                  <a:pt x="8096" y="6174"/>
                </a:lnTo>
                <a:lnTo>
                  <a:pt x="8080" y="6122"/>
                </a:lnTo>
                <a:lnTo>
                  <a:pt x="8067" y="6067"/>
                </a:lnTo>
                <a:lnTo>
                  <a:pt x="8073" y="6064"/>
                </a:lnTo>
                <a:lnTo>
                  <a:pt x="8091" y="6055"/>
                </a:lnTo>
                <a:lnTo>
                  <a:pt x="8119" y="6040"/>
                </a:lnTo>
                <a:lnTo>
                  <a:pt x="8156" y="6022"/>
                </a:lnTo>
                <a:lnTo>
                  <a:pt x="8201" y="6000"/>
                </a:lnTo>
                <a:lnTo>
                  <a:pt x="8253" y="5978"/>
                </a:lnTo>
                <a:lnTo>
                  <a:pt x="8310" y="5953"/>
                </a:lnTo>
                <a:lnTo>
                  <a:pt x="8373" y="5929"/>
                </a:lnTo>
                <a:lnTo>
                  <a:pt x="8406" y="5917"/>
                </a:lnTo>
                <a:lnTo>
                  <a:pt x="8439" y="5906"/>
                </a:lnTo>
                <a:lnTo>
                  <a:pt x="8473" y="5895"/>
                </a:lnTo>
                <a:lnTo>
                  <a:pt x="8507" y="5885"/>
                </a:lnTo>
                <a:lnTo>
                  <a:pt x="8542" y="5876"/>
                </a:lnTo>
                <a:lnTo>
                  <a:pt x="8577" y="5868"/>
                </a:lnTo>
                <a:lnTo>
                  <a:pt x="8611" y="5860"/>
                </a:lnTo>
                <a:lnTo>
                  <a:pt x="8646" y="5855"/>
                </a:lnTo>
                <a:lnTo>
                  <a:pt x="8681" y="5850"/>
                </a:lnTo>
                <a:lnTo>
                  <a:pt x="8715" y="5847"/>
                </a:lnTo>
                <a:lnTo>
                  <a:pt x="8748" y="5846"/>
                </a:lnTo>
                <a:lnTo>
                  <a:pt x="8781" y="5846"/>
                </a:lnTo>
                <a:lnTo>
                  <a:pt x="8813" y="5848"/>
                </a:lnTo>
                <a:lnTo>
                  <a:pt x="8844" y="5852"/>
                </a:lnTo>
                <a:lnTo>
                  <a:pt x="8874" y="5858"/>
                </a:lnTo>
                <a:lnTo>
                  <a:pt x="8903" y="5867"/>
                </a:lnTo>
                <a:lnTo>
                  <a:pt x="8957" y="5884"/>
                </a:lnTo>
                <a:lnTo>
                  <a:pt x="9012" y="5901"/>
                </a:lnTo>
                <a:lnTo>
                  <a:pt x="9038" y="5908"/>
                </a:lnTo>
                <a:lnTo>
                  <a:pt x="9064" y="5914"/>
                </a:lnTo>
                <a:lnTo>
                  <a:pt x="9090" y="5920"/>
                </a:lnTo>
                <a:lnTo>
                  <a:pt x="9116" y="5924"/>
                </a:lnTo>
                <a:lnTo>
                  <a:pt x="9140" y="5928"/>
                </a:lnTo>
                <a:lnTo>
                  <a:pt x="9165" y="5931"/>
                </a:lnTo>
                <a:lnTo>
                  <a:pt x="9189" y="5934"/>
                </a:lnTo>
                <a:lnTo>
                  <a:pt x="9213" y="5935"/>
                </a:lnTo>
                <a:lnTo>
                  <a:pt x="9235" y="5935"/>
                </a:lnTo>
                <a:lnTo>
                  <a:pt x="9257" y="5935"/>
                </a:lnTo>
                <a:lnTo>
                  <a:pt x="9278" y="5933"/>
                </a:lnTo>
                <a:lnTo>
                  <a:pt x="9300" y="5930"/>
                </a:lnTo>
                <a:lnTo>
                  <a:pt x="9320" y="5926"/>
                </a:lnTo>
                <a:lnTo>
                  <a:pt x="9340" y="5920"/>
                </a:lnTo>
                <a:lnTo>
                  <a:pt x="9359" y="5914"/>
                </a:lnTo>
                <a:lnTo>
                  <a:pt x="9377" y="5906"/>
                </a:lnTo>
                <a:lnTo>
                  <a:pt x="9395" y="5896"/>
                </a:lnTo>
                <a:lnTo>
                  <a:pt x="9411" y="5885"/>
                </a:lnTo>
                <a:lnTo>
                  <a:pt x="9427" y="5873"/>
                </a:lnTo>
                <a:lnTo>
                  <a:pt x="9442" y="5858"/>
                </a:lnTo>
                <a:lnTo>
                  <a:pt x="9457" y="5843"/>
                </a:lnTo>
                <a:lnTo>
                  <a:pt x="9469" y="5825"/>
                </a:lnTo>
                <a:lnTo>
                  <a:pt x="9482" y="5806"/>
                </a:lnTo>
                <a:lnTo>
                  <a:pt x="9494" y="5785"/>
                </a:lnTo>
                <a:lnTo>
                  <a:pt x="9504" y="5763"/>
                </a:lnTo>
                <a:lnTo>
                  <a:pt x="9513" y="5738"/>
                </a:lnTo>
                <a:lnTo>
                  <a:pt x="9522" y="5711"/>
                </a:lnTo>
                <a:lnTo>
                  <a:pt x="9529" y="5682"/>
                </a:lnTo>
                <a:lnTo>
                  <a:pt x="9547" y="5668"/>
                </a:lnTo>
                <a:lnTo>
                  <a:pt x="9595" y="5628"/>
                </a:lnTo>
                <a:lnTo>
                  <a:pt x="9626" y="5599"/>
                </a:lnTo>
                <a:lnTo>
                  <a:pt x="9659" y="5565"/>
                </a:lnTo>
                <a:lnTo>
                  <a:pt x="9676" y="5547"/>
                </a:lnTo>
                <a:lnTo>
                  <a:pt x="9693" y="5527"/>
                </a:lnTo>
                <a:lnTo>
                  <a:pt x="9710" y="5507"/>
                </a:lnTo>
                <a:lnTo>
                  <a:pt x="9727" y="5485"/>
                </a:lnTo>
                <a:lnTo>
                  <a:pt x="9743" y="5462"/>
                </a:lnTo>
                <a:lnTo>
                  <a:pt x="9758" y="5440"/>
                </a:lnTo>
                <a:lnTo>
                  <a:pt x="9773" y="5415"/>
                </a:lnTo>
                <a:lnTo>
                  <a:pt x="9787" y="5391"/>
                </a:lnTo>
                <a:lnTo>
                  <a:pt x="9800" y="5366"/>
                </a:lnTo>
                <a:lnTo>
                  <a:pt x="9810" y="5340"/>
                </a:lnTo>
                <a:lnTo>
                  <a:pt x="9819" y="5314"/>
                </a:lnTo>
                <a:lnTo>
                  <a:pt x="9827" y="5288"/>
                </a:lnTo>
                <a:lnTo>
                  <a:pt x="9833" y="5261"/>
                </a:lnTo>
                <a:lnTo>
                  <a:pt x="9836" y="5234"/>
                </a:lnTo>
                <a:lnTo>
                  <a:pt x="9837" y="5207"/>
                </a:lnTo>
                <a:lnTo>
                  <a:pt x="9835" y="5180"/>
                </a:lnTo>
                <a:lnTo>
                  <a:pt x="9831" y="5153"/>
                </a:lnTo>
                <a:lnTo>
                  <a:pt x="9823" y="5125"/>
                </a:lnTo>
                <a:lnTo>
                  <a:pt x="9812" y="5098"/>
                </a:lnTo>
                <a:lnTo>
                  <a:pt x="9799" y="5071"/>
                </a:lnTo>
                <a:lnTo>
                  <a:pt x="9790" y="5054"/>
                </a:lnTo>
                <a:lnTo>
                  <a:pt x="9765" y="5010"/>
                </a:lnTo>
                <a:lnTo>
                  <a:pt x="9745" y="4979"/>
                </a:lnTo>
                <a:lnTo>
                  <a:pt x="9720" y="4945"/>
                </a:lnTo>
                <a:lnTo>
                  <a:pt x="9706" y="4927"/>
                </a:lnTo>
                <a:lnTo>
                  <a:pt x="9690" y="4908"/>
                </a:lnTo>
                <a:lnTo>
                  <a:pt x="9673" y="4888"/>
                </a:lnTo>
                <a:lnTo>
                  <a:pt x="9655" y="4868"/>
                </a:lnTo>
                <a:lnTo>
                  <a:pt x="9636" y="4848"/>
                </a:lnTo>
                <a:lnTo>
                  <a:pt x="9614" y="4828"/>
                </a:lnTo>
                <a:lnTo>
                  <a:pt x="9592" y="4807"/>
                </a:lnTo>
                <a:lnTo>
                  <a:pt x="9568" y="4788"/>
                </a:lnTo>
                <a:lnTo>
                  <a:pt x="9542" y="4767"/>
                </a:lnTo>
                <a:lnTo>
                  <a:pt x="9515" y="4748"/>
                </a:lnTo>
                <a:lnTo>
                  <a:pt x="9487" y="4728"/>
                </a:lnTo>
                <a:lnTo>
                  <a:pt x="9457" y="4710"/>
                </a:lnTo>
                <a:lnTo>
                  <a:pt x="9425" y="4692"/>
                </a:lnTo>
                <a:lnTo>
                  <a:pt x="9392" y="4675"/>
                </a:lnTo>
                <a:lnTo>
                  <a:pt x="9357" y="4659"/>
                </a:lnTo>
                <a:lnTo>
                  <a:pt x="9321" y="4644"/>
                </a:lnTo>
                <a:lnTo>
                  <a:pt x="9283" y="4630"/>
                </a:lnTo>
                <a:lnTo>
                  <a:pt x="9242" y="4618"/>
                </a:lnTo>
                <a:lnTo>
                  <a:pt x="9201" y="4607"/>
                </a:lnTo>
                <a:lnTo>
                  <a:pt x="9157" y="4597"/>
                </a:lnTo>
                <a:lnTo>
                  <a:pt x="9115" y="4589"/>
                </a:lnTo>
                <a:lnTo>
                  <a:pt x="9074" y="4583"/>
                </a:lnTo>
                <a:lnTo>
                  <a:pt x="9035" y="4577"/>
                </a:lnTo>
                <a:lnTo>
                  <a:pt x="8999" y="4573"/>
                </a:lnTo>
                <a:lnTo>
                  <a:pt x="8932" y="4566"/>
                </a:lnTo>
                <a:lnTo>
                  <a:pt x="8873" y="4561"/>
                </a:lnTo>
                <a:lnTo>
                  <a:pt x="8819" y="4558"/>
                </a:lnTo>
                <a:lnTo>
                  <a:pt x="8769" y="4555"/>
                </a:lnTo>
                <a:lnTo>
                  <a:pt x="8746" y="4553"/>
                </a:lnTo>
                <a:lnTo>
                  <a:pt x="8722" y="4551"/>
                </a:lnTo>
                <a:lnTo>
                  <a:pt x="8701" y="4549"/>
                </a:lnTo>
                <a:lnTo>
                  <a:pt x="8679" y="4545"/>
                </a:lnTo>
                <a:lnTo>
                  <a:pt x="8656" y="4541"/>
                </a:lnTo>
                <a:lnTo>
                  <a:pt x="8635" y="4536"/>
                </a:lnTo>
                <a:lnTo>
                  <a:pt x="8613" y="4530"/>
                </a:lnTo>
                <a:lnTo>
                  <a:pt x="8591" y="4521"/>
                </a:lnTo>
                <a:lnTo>
                  <a:pt x="8570" y="4513"/>
                </a:lnTo>
                <a:lnTo>
                  <a:pt x="8547" y="4502"/>
                </a:lnTo>
                <a:lnTo>
                  <a:pt x="8523" y="4489"/>
                </a:lnTo>
                <a:lnTo>
                  <a:pt x="8500" y="4476"/>
                </a:lnTo>
                <a:lnTo>
                  <a:pt x="8474" y="4460"/>
                </a:lnTo>
                <a:lnTo>
                  <a:pt x="8448" y="4442"/>
                </a:lnTo>
                <a:lnTo>
                  <a:pt x="8422" y="4422"/>
                </a:lnTo>
                <a:lnTo>
                  <a:pt x="8393" y="4399"/>
                </a:lnTo>
                <a:lnTo>
                  <a:pt x="8362" y="4374"/>
                </a:lnTo>
                <a:lnTo>
                  <a:pt x="8330" y="4346"/>
                </a:lnTo>
                <a:lnTo>
                  <a:pt x="8297" y="4316"/>
                </a:lnTo>
                <a:lnTo>
                  <a:pt x="8261" y="4283"/>
                </a:lnTo>
                <a:lnTo>
                  <a:pt x="8256" y="4279"/>
                </a:lnTo>
                <a:lnTo>
                  <a:pt x="8241" y="4268"/>
                </a:lnTo>
                <a:lnTo>
                  <a:pt x="8218" y="4252"/>
                </a:lnTo>
                <a:lnTo>
                  <a:pt x="8186" y="4231"/>
                </a:lnTo>
                <a:lnTo>
                  <a:pt x="8144" y="4208"/>
                </a:lnTo>
                <a:lnTo>
                  <a:pt x="8095" y="4180"/>
                </a:lnTo>
                <a:lnTo>
                  <a:pt x="8068" y="4166"/>
                </a:lnTo>
                <a:lnTo>
                  <a:pt x="8039" y="4152"/>
                </a:lnTo>
                <a:lnTo>
                  <a:pt x="8008" y="4137"/>
                </a:lnTo>
                <a:lnTo>
                  <a:pt x="7976" y="4122"/>
                </a:lnTo>
                <a:lnTo>
                  <a:pt x="7942" y="4108"/>
                </a:lnTo>
                <a:lnTo>
                  <a:pt x="7905" y="4094"/>
                </a:lnTo>
                <a:lnTo>
                  <a:pt x="7868" y="4080"/>
                </a:lnTo>
                <a:lnTo>
                  <a:pt x="7829" y="4068"/>
                </a:lnTo>
                <a:lnTo>
                  <a:pt x="7789" y="4054"/>
                </a:lnTo>
                <a:lnTo>
                  <a:pt x="7747" y="4043"/>
                </a:lnTo>
                <a:lnTo>
                  <a:pt x="7705" y="4032"/>
                </a:lnTo>
                <a:lnTo>
                  <a:pt x="7659" y="4022"/>
                </a:lnTo>
                <a:lnTo>
                  <a:pt x="7614" y="4013"/>
                </a:lnTo>
                <a:lnTo>
                  <a:pt x="7568" y="4006"/>
                </a:lnTo>
                <a:lnTo>
                  <a:pt x="7519" y="4000"/>
                </a:lnTo>
                <a:lnTo>
                  <a:pt x="7470" y="3996"/>
                </a:lnTo>
                <a:lnTo>
                  <a:pt x="7420" y="3993"/>
                </a:lnTo>
                <a:lnTo>
                  <a:pt x="7369" y="3992"/>
                </a:lnTo>
                <a:lnTo>
                  <a:pt x="7317" y="3993"/>
                </a:lnTo>
                <a:lnTo>
                  <a:pt x="7264" y="3996"/>
                </a:lnTo>
                <a:lnTo>
                  <a:pt x="7273" y="3976"/>
                </a:lnTo>
                <a:lnTo>
                  <a:pt x="7284" y="3955"/>
                </a:lnTo>
                <a:lnTo>
                  <a:pt x="7297" y="3932"/>
                </a:lnTo>
                <a:lnTo>
                  <a:pt x="7311" y="3908"/>
                </a:lnTo>
                <a:lnTo>
                  <a:pt x="7327" y="3884"/>
                </a:lnTo>
                <a:lnTo>
                  <a:pt x="7344" y="3859"/>
                </a:lnTo>
                <a:lnTo>
                  <a:pt x="7363" y="3833"/>
                </a:lnTo>
                <a:lnTo>
                  <a:pt x="7383" y="3806"/>
                </a:lnTo>
                <a:lnTo>
                  <a:pt x="7405" y="3780"/>
                </a:lnTo>
                <a:lnTo>
                  <a:pt x="7428" y="3752"/>
                </a:lnTo>
                <a:lnTo>
                  <a:pt x="7450" y="3724"/>
                </a:lnTo>
                <a:lnTo>
                  <a:pt x="7475" y="3696"/>
                </a:lnTo>
                <a:lnTo>
                  <a:pt x="7526" y="3640"/>
                </a:lnTo>
                <a:lnTo>
                  <a:pt x="7580" y="3584"/>
                </a:lnTo>
                <a:lnTo>
                  <a:pt x="7636" y="3528"/>
                </a:lnTo>
                <a:lnTo>
                  <a:pt x="7692" y="3473"/>
                </a:lnTo>
                <a:lnTo>
                  <a:pt x="7750" y="3420"/>
                </a:lnTo>
                <a:lnTo>
                  <a:pt x="7807" y="3369"/>
                </a:lnTo>
                <a:lnTo>
                  <a:pt x="7862" y="3322"/>
                </a:lnTo>
                <a:lnTo>
                  <a:pt x="7916" y="3279"/>
                </a:lnTo>
                <a:lnTo>
                  <a:pt x="7943" y="3258"/>
                </a:lnTo>
                <a:lnTo>
                  <a:pt x="7967" y="3240"/>
                </a:lnTo>
                <a:lnTo>
                  <a:pt x="7992" y="3222"/>
                </a:lnTo>
                <a:lnTo>
                  <a:pt x="8016" y="3206"/>
                </a:lnTo>
                <a:lnTo>
                  <a:pt x="8066" y="3171"/>
                </a:lnTo>
                <a:lnTo>
                  <a:pt x="8114" y="3138"/>
                </a:lnTo>
                <a:lnTo>
                  <a:pt x="8159" y="3105"/>
                </a:lnTo>
                <a:lnTo>
                  <a:pt x="8201" y="3072"/>
                </a:lnTo>
                <a:lnTo>
                  <a:pt x="8222" y="3057"/>
                </a:lnTo>
                <a:lnTo>
                  <a:pt x="8240" y="3040"/>
                </a:lnTo>
                <a:lnTo>
                  <a:pt x="8260" y="3024"/>
                </a:lnTo>
                <a:lnTo>
                  <a:pt x="8277" y="3007"/>
                </a:lnTo>
                <a:lnTo>
                  <a:pt x="8295" y="2991"/>
                </a:lnTo>
                <a:lnTo>
                  <a:pt x="8311" y="2974"/>
                </a:lnTo>
                <a:lnTo>
                  <a:pt x="8328" y="2957"/>
                </a:lnTo>
                <a:lnTo>
                  <a:pt x="8343" y="2939"/>
                </a:lnTo>
                <a:lnTo>
                  <a:pt x="8358" y="2922"/>
                </a:lnTo>
                <a:lnTo>
                  <a:pt x="8372" y="2903"/>
                </a:lnTo>
                <a:lnTo>
                  <a:pt x="8385" y="2885"/>
                </a:lnTo>
                <a:lnTo>
                  <a:pt x="8398" y="2866"/>
                </a:lnTo>
                <a:lnTo>
                  <a:pt x="8410" y="2846"/>
                </a:lnTo>
                <a:lnTo>
                  <a:pt x="8422" y="2826"/>
                </a:lnTo>
                <a:lnTo>
                  <a:pt x="8432" y="2806"/>
                </a:lnTo>
                <a:lnTo>
                  <a:pt x="8441" y="2784"/>
                </a:lnTo>
                <a:lnTo>
                  <a:pt x="8450" y="2762"/>
                </a:lnTo>
                <a:lnTo>
                  <a:pt x="8460" y="2739"/>
                </a:lnTo>
                <a:lnTo>
                  <a:pt x="8467" y="2714"/>
                </a:lnTo>
                <a:lnTo>
                  <a:pt x="8474" y="2690"/>
                </a:lnTo>
                <a:lnTo>
                  <a:pt x="8480" y="2664"/>
                </a:lnTo>
                <a:lnTo>
                  <a:pt x="8486" y="2638"/>
                </a:lnTo>
                <a:lnTo>
                  <a:pt x="8492" y="2610"/>
                </a:lnTo>
                <a:lnTo>
                  <a:pt x="8496" y="2582"/>
                </a:lnTo>
                <a:lnTo>
                  <a:pt x="8498" y="2561"/>
                </a:lnTo>
                <a:lnTo>
                  <a:pt x="8499" y="2541"/>
                </a:lnTo>
                <a:lnTo>
                  <a:pt x="8499" y="2521"/>
                </a:lnTo>
                <a:lnTo>
                  <a:pt x="8498" y="2501"/>
                </a:lnTo>
                <a:lnTo>
                  <a:pt x="8496" y="2482"/>
                </a:lnTo>
                <a:lnTo>
                  <a:pt x="8493" y="2462"/>
                </a:lnTo>
                <a:lnTo>
                  <a:pt x="8488" y="2443"/>
                </a:lnTo>
                <a:lnTo>
                  <a:pt x="8484" y="2424"/>
                </a:lnTo>
                <a:lnTo>
                  <a:pt x="8478" y="2405"/>
                </a:lnTo>
                <a:lnTo>
                  <a:pt x="8472" y="2386"/>
                </a:lnTo>
                <a:lnTo>
                  <a:pt x="8465" y="2368"/>
                </a:lnTo>
                <a:lnTo>
                  <a:pt x="8457" y="2349"/>
                </a:lnTo>
                <a:lnTo>
                  <a:pt x="8448" y="2332"/>
                </a:lnTo>
                <a:lnTo>
                  <a:pt x="8440" y="2314"/>
                </a:lnTo>
                <a:lnTo>
                  <a:pt x="8430" y="2297"/>
                </a:lnTo>
                <a:lnTo>
                  <a:pt x="8420" y="2279"/>
                </a:lnTo>
                <a:lnTo>
                  <a:pt x="8399" y="2246"/>
                </a:lnTo>
                <a:lnTo>
                  <a:pt x="8375" y="2214"/>
                </a:lnTo>
                <a:lnTo>
                  <a:pt x="8351" y="2184"/>
                </a:lnTo>
                <a:lnTo>
                  <a:pt x="8327" y="2154"/>
                </a:lnTo>
                <a:lnTo>
                  <a:pt x="8302" y="2126"/>
                </a:lnTo>
                <a:lnTo>
                  <a:pt x="8276" y="2100"/>
                </a:lnTo>
                <a:lnTo>
                  <a:pt x="8252" y="2077"/>
                </a:lnTo>
                <a:lnTo>
                  <a:pt x="8228" y="2054"/>
                </a:lnTo>
                <a:lnTo>
                  <a:pt x="8194" y="2053"/>
                </a:lnTo>
                <a:lnTo>
                  <a:pt x="8186" y="2086"/>
                </a:lnTo>
                <a:lnTo>
                  <a:pt x="8204" y="2127"/>
                </a:lnTo>
                <a:lnTo>
                  <a:pt x="8219" y="2167"/>
                </a:lnTo>
                <a:lnTo>
                  <a:pt x="8230" y="2207"/>
                </a:lnTo>
                <a:lnTo>
                  <a:pt x="8237" y="2245"/>
                </a:lnTo>
                <a:lnTo>
                  <a:pt x="8240" y="2283"/>
                </a:lnTo>
                <a:lnTo>
                  <a:pt x="8241" y="2319"/>
                </a:lnTo>
                <a:lnTo>
                  <a:pt x="8239" y="2355"/>
                </a:lnTo>
                <a:lnTo>
                  <a:pt x="8235" y="2390"/>
                </a:lnTo>
                <a:lnTo>
                  <a:pt x="8228" y="2423"/>
                </a:lnTo>
                <a:lnTo>
                  <a:pt x="8219" y="2456"/>
                </a:lnTo>
                <a:lnTo>
                  <a:pt x="8207" y="2487"/>
                </a:lnTo>
                <a:lnTo>
                  <a:pt x="8194" y="2518"/>
                </a:lnTo>
                <a:lnTo>
                  <a:pt x="8179" y="2547"/>
                </a:lnTo>
                <a:lnTo>
                  <a:pt x="8163" y="2574"/>
                </a:lnTo>
                <a:lnTo>
                  <a:pt x="8146" y="2600"/>
                </a:lnTo>
                <a:lnTo>
                  <a:pt x="8129" y="2626"/>
                </a:lnTo>
                <a:lnTo>
                  <a:pt x="8110" y="2649"/>
                </a:lnTo>
                <a:lnTo>
                  <a:pt x="8091" y="2672"/>
                </a:lnTo>
                <a:lnTo>
                  <a:pt x="8072" y="2694"/>
                </a:lnTo>
                <a:lnTo>
                  <a:pt x="8053" y="2713"/>
                </a:lnTo>
                <a:lnTo>
                  <a:pt x="8034" y="2732"/>
                </a:lnTo>
                <a:lnTo>
                  <a:pt x="8016" y="2748"/>
                </a:lnTo>
                <a:lnTo>
                  <a:pt x="7998" y="2764"/>
                </a:lnTo>
                <a:lnTo>
                  <a:pt x="7982" y="2778"/>
                </a:lnTo>
                <a:lnTo>
                  <a:pt x="7952" y="2802"/>
                </a:lnTo>
                <a:lnTo>
                  <a:pt x="7928" y="2818"/>
                </a:lnTo>
                <a:lnTo>
                  <a:pt x="7913" y="2828"/>
                </a:lnTo>
                <a:lnTo>
                  <a:pt x="7906" y="2832"/>
                </a:lnTo>
                <a:lnTo>
                  <a:pt x="7882" y="2794"/>
                </a:lnTo>
                <a:lnTo>
                  <a:pt x="7857" y="2758"/>
                </a:lnTo>
                <a:lnTo>
                  <a:pt x="7831" y="2726"/>
                </a:lnTo>
                <a:lnTo>
                  <a:pt x="7805" y="2694"/>
                </a:lnTo>
                <a:lnTo>
                  <a:pt x="7777" y="2665"/>
                </a:lnTo>
                <a:lnTo>
                  <a:pt x="7750" y="2637"/>
                </a:lnTo>
                <a:lnTo>
                  <a:pt x="7722" y="2611"/>
                </a:lnTo>
                <a:lnTo>
                  <a:pt x="7693" y="2588"/>
                </a:lnTo>
                <a:lnTo>
                  <a:pt x="7664" y="2566"/>
                </a:lnTo>
                <a:lnTo>
                  <a:pt x="7636" y="2546"/>
                </a:lnTo>
                <a:lnTo>
                  <a:pt x="7607" y="2527"/>
                </a:lnTo>
                <a:lnTo>
                  <a:pt x="7578" y="2511"/>
                </a:lnTo>
                <a:lnTo>
                  <a:pt x="7549" y="2495"/>
                </a:lnTo>
                <a:lnTo>
                  <a:pt x="7519" y="2481"/>
                </a:lnTo>
                <a:lnTo>
                  <a:pt x="7490" y="2468"/>
                </a:lnTo>
                <a:lnTo>
                  <a:pt x="7462" y="2457"/>
                </a:lnTo>
                <a:lnTo>
                  <a:pt x="7433" y="2447"/>
                </a:lnTo>
                <a:lnTo>
                  <a:pt x="7404" y="2438"/>
                </a:lnTo>
                <a:lnTo>
                  <a:pt x="7375" y="2430"/>
                </a:lnTo>
                <a:lnTo>
                  <a:pt x="7347" y="2423"/>
                </a:lnTo>
                <a:lnTo>
                  <a:pt x="7319" y="2418"/>
                </a:lnTo>
                <a:lnTo>
                  <a:pt x="7293" y="2413"/>
                </a:lnTo>
                <a:lnTo>
                  <a:pt x="7265" y="2410"/>
                </a:lnTo>
                <a:lnTo>
                  <a:pt x="7239" y="2407"/>
                </a:lnTo>
                <a:lnTo>
                  <a:pt x="7213" y="2405"/>
                </a:lnTo>
                <a:lnTo>
                  <a:pt x="7189" y="2403"/>
                </a:lnTo>
                <a:lnTo>
                  <a:pt x="7164" y="2403"/>
                </a:lnTo>
                <a:lnTo>
                  <a:pt x="7140" y="2402"/>
                </a:lnTo>
                <a:lnTo>
                  <a:pt x="7096" y="2404"/>
                </a:lnTo>
                <a:lnTo>
                  <a:pt x="7055" y="2406"/>
                </a:lnTo>
                <a:lnTo>
                  <a:pt x="7031" y="2430"/>
                </a:lnTo>
                <a:lnTo>
                  <a:pt x="7051" y="2458"/>
                </a:lnTo>
                <a:lnTo>
                  <a:pt x="7073" y="2464"/>
                </a:lnTo>
                <a:lnTo>
                  <a:pt x="7095" y="2470"/>
                </a:lnTo>
                <a:lnTo>
                  <a:pt x="7115" y="2478"/>
                </a:lnTo>
                <a:lnTo>
                  <a:pt x="7136" y="2485"/>
                </a:lnTo>
                <a:lnTo>
                  <a:pt x="7156" y="2492"/>
                </a:lnTo>
                <a:lnTo>
                  <a:pt x="7175" y="2500"/>
                </a:lnTo>
                <a:lnTo>
                  <a:pt x="7194" y="2509"/>
                </a:lnTo>
                <a:lnTo>
                  <a:pt x="7211" y="2517"/>
                </a:lnTo>
                <a:lnTo>
                  <a:pt x="7229" y="2526"/>
                </a:lnTo>
                <a:lnTo>
                  <a:pt x="7245" y="2535"/>
                </a:lnTo>
                <a:lnTo>
                  <a:pt x="7262" y="2546"/>
                </a:lnTo>
                <a:lnTo>
                  <a:pt x="7277" y="2556"/>
                </a:lnTo>
                <a:lnTo>
                  <a:pt x="7293" y="2566"/>
                </a:lnTo>
                <a:lnTo>
                  <a:pt x="7307" y="2577"/>
                </a:lnTo>
                <a:lnTo>
                  <a:pt x="7321" y="2589"/>
                </a:lnTo>
                <a:lnTo>
                  <a:pt x="7335" y="2601"/>
                </a:lnTo>
                <a:lnTo>
                  <a:pt x="7348" y="2613"/>
                </a:lnTo>
                <a:lnTo>
                  <a:pt x="7362" y="2626"/>
                </a:lnTo>
                <a:lnTo>
                  <a:pt x="7374" y="2639"/>
                </a:lnTo>
                <a:lnTo>
                  <a:pt x="7386" y="2653"/>
                </a:lnTo>
                <a:lnTo>
                  <a:pt x="7410" y="2681"/>
                </a:lnTo>
                <a:lnTo>
                  <a:pt x="7433" y="2711"/>
                </a:lnTo>
                <a:lnTo>
                  <a:pt x="7454" y="2743"/>
                </a:lnTo>
                <a:lnTo>
                  <a:pt x="7476" y="2776"/>
                </a:lnTo>
                <a:lnTo>
                  <a:pt x="7496" y="2812"/>
                </a:lnTo>
                <a:lnTo>
                  <a:pt x="7516" y="2849"/>
                </a:lnTo>
                <a:lnTo>
                  <a:pt x="7528" y="2875"/>
                </a:lnTo>
                <a:lnTo>
                  <a:pt x="7538" y="2901"/>
                </a:lnTo>
                <a:lnTo>
                  <a:pt x="7544" y="2928"/>
                </a:lnTo>
                <a:lnTo>
                  <a:pt x="7547" y="2955"/>
                </a:lnTo>
                <a:lnTo>
                  <a:pt x="7548" y="2982"/>
                </a:lnTo>
                <a:lnTo>
                  <a:pt x="7546" y="3009"/>
                </a:lnTo>
                <a:lnTo>
                  <a:pt x="7542" y="3036"/>
                </a:lnTo>
                <a:lnTo>
                  <a:pt x="7535" y="3063"/>
                </a:lnTo>
                <a:lnTo>
                  <a:pt x="7526" y="3091"/>
                </a:lnTo>
                <a:lnTo>
                  <a:pt x="7514" y="3117"/>
                </a:lnTo>
                <a:lnTo>
                  <a:pt x="7501" y="3144"/>
                </a:lnTo>
                <a:lnTo>
                  <a:pt x="7485" y="3170"/>
                </a:lnTo>
                <a:lnTo>
                  <a:pt x="7467" y="3197"/>
                </a:lnTo>
                <a:lnTo>
                  <a:pt x="7447" y="3222"/>
                </a:lnTo>
                <a:lnTo>
                  <a:pt x="7425" y="3247"/>
                </a:lnTo>
                <a:lnTo>
                  <a:pt x="7402" y="3272"/>
                </a:lnTo>
                <a:lnTo>
                  <a:pt x="7376" y="3295"/>
                </a:lnTo>
                <a:lnTo>
                  <a:pt x="7349" y="3319"/>
                </a:lnTo>
                <a:lnTo>
                  <a:pt x="7320" y="3342"/>
                </a:lnTo>
                <a:lnTo>
                  <a:pt x="7290" y="3363"/>
                </a:lnTo>
                <a:lnTo>
                  <a:pt x="7258" y="3384"/>
                </a:lnTo>
                <a:lnTo>
                  <a:pt x="7225" y="3403"/>
                </a:lnTo>
                <a:lnTo>
                  <a:pt x="7191" y="3423"/>
                </a:lnTo>
                <a:lnTo>
                  <a:pt x="7155" y="3440"/>
                </a:lnTo>
                <a:lnTo>
                  <a:pt x="7117" y="3457"/>
                </a:lnTo>
                <a:lnTo>
                  <a:pt x="7080" y="3472"/>
                </a:lnTo>
                <a:lnTo>
                  <a:pt x="7041" y="3487"/>
                </a:lnTo>
                <a:lnTo>
                  <a:pt x="7001" y="3499"/>
                </a:lnTo>
                <a:lnTo>
                  <a:pt x="6961" y="3511"/>
                </a:lnTo>
                <a:lnTo>
                  <a:pt x="6919" y="3521"/>
                </a:lnTo>
                <a:lnTo>
                  <a:pt x="6877" y="3530"/>
                </a:lnTo>
                <a:lnTo>
                  <a:pt x="6834" y="3536"/>
                </a:lnTo>
                <a:lnTo>
                  <a:pt x="6778" y="3544"/>
                </a:lnTo>
                <a:lnTo>
                  <a:pt x="6719" y="3551"/>
                </a:lnTo>
                <a:lnTo>
                  <a:pt x="6658" y="3559"/>
                </a:lnTo>
                <a:lnTo>
                  <a:pt x="6595" y="3565"/>
                </a:lnTo>
                <a:lnTo>
                  <a:pt x="6532" y="3571"/>
                </a:lnTo>
                <a:lnTo>
                  <a:pt x="6468" y="3577"/>
                </a:lnTo>
                <a:lnTo>
                  <a:pt x="6404" y="3582"/>
                </a:lnTo>
                <a:lnTo>
                  <a:pt x="6339" y="3587"/>
                </a:lnTo>
                <a:lnTo>
                  <a:pt x="6275" y="3593"/>
                </a:lnTo>
                <a:lnTo>
                  <a:pt x="6213" y="3597"/>
                </a:lnTo>
                <a:lnTo>
                  <a:pt x="6151" y="3601"/>
                </a:lnTo>
                <a:lnTo>
                  <a:pt x="6093" y="3605"/>
                </a:lnTo>
                <a:lnTo>
                  <a:pt x="6036" y="3608"/>
                </a:lnTo>
                <a:lnTo>
                  <a:pt x="5982" y="3611"/>
                </a:lnTo>
                <a:lnTo>
                  <a:pt x="5932" y="3613"/>
                </a:lnTo>
                <a:lnTo>
                  <a:pt x="5886" y="3616"/>
                </a:lnTo>
                <a:lnTo>
                  <a:pt x="5818" y="3618"/>
                </a:lnTo>
                <a:lnTo>
                  <a:pt x="5751" y="3618"/>
                </a:lnTo>
                <a:lnTo>
                  <a:pt x="5687" y="3616"/>
                </a:lnTo>
                <a:lnTo>
                  <a:pt x="5624" y="3613"/>
                </a:lnTo>
                <a:lnTo>
                  <a:pt x="5562" y="3607"/>
                </a:lnTo>
                <a:lnTo>
                  <a:pt x="5503" y="3600"/>
                </a:lnTo>
                <a:lnTo>
                  <a:pt x="5445" y="3590"/>
                </a:lnTo>
                <a:lnTo>
                  <a:pt x="5389" y="3579"/>
                </a:lnTo>
                <a:lnTo>
                  <a:pt x="5335" y="3566"/>
                </a:lnTo>
                <a:lnTo>
                  <a:pt x="5282" y="3552"/>
                </a:lnTo>
                <a:lnTo>
                  <a:pt x="5232" y="3537"/>
                </a:lnTo>
                <a:lnTo>
                  <a:pt x="5182" y="3520"/>
                </a:lnTo>
                <a:lnTo>
                  <a:pt x="5134" y="3501"/>
                </a:lnTo>
                <a:lnTo>
                  <a:pt x="5088" y="3483"/>
                </a:lnTo>
                <a:lnTo>
                  <a:pt x="5044" y="3462"/>
                </a:lnTo>
                <a:lnTo>
                  <a:pt x="5001" y="3440"/>
                </a:lnTo>
                <a:lnTo>
                  <a:pt x="4960" y="3418"/>
                </a:lnTo>
                <a:lnTo>
                  <a:pt x="4920" y="3394"/>
                </a:lnTo>
                <a:lnTo>
                  <a:pt x="4883" y="3370"/>
                </a:lnTo>
                <a:lnTo>
                  <a:pt x="4846" y="3346"/>
                </a:lnTo>
                <a:lnTo>
                  <a:pt x="4812" y="3321"/>
                </a:lnTo>
                <a:lnTo>
                  <a:pt x="4779" y="3295"/>
                </a:lnTo>
                <a:lnTo>
                  <a:pt x="4748" y="3269"/>
                </a:lnTo>
                <a:lnTo>
                  <a:pt x="4719" y="3242"/>
                </a:lnTo>
                <a:lnTo>
                  <a:pt x="4691" y="3215"/>
                </a:lnTo>
                <a:lnTo>
                  <a:pt x="4664" y="3188"/>
                </a:lnTo>
                <a:lnTo>
                  <a:pt x="4639" y="3161"/>
                </a:lnTo>
                <a:lnTo>
                  <a:pt x="4616" y="3134"/>
                </a:lnTo>
                <a:lnTo>
                  <a:pt x="4594" y="3107"/>
                </a:lnTo>
                <a:lnTo>
                  <a:pt x="4573" y="3080"/>
                </a:lnTo>
                <a:lnTo>
                  <a:pt x="4555" y="3054"/>
                </a:lnTo>
                <a:lnTo>
                  <a:pt x="4537" y="3027"/>
                </a:lnTo>
                <a:lnTo>
                  <a:pt x="4504" y="2975"/>
                </a:lnTo>
                <a:lnTo>
                  <a:pt x="4468" y="2924"/>
                </a:lnTo>
                <a:lnTo>
                  <a:pt x="4431" y="2873"/>
                </a:lnTo>
                <a:lnTo>
                  <a:pt x="4395" y="2818"/>
                </a:lnTo>
                <a:lnTo>
                  <a:pt x="4378" y="2789"/>
                </a:lnTo>
                <a:lnTo>
                  <a:pt x="4360" y="2759"/>
                </a:lnTo>
                <a:lnTo>
                  <a:pt x="4344" y="2729"/>
                </a:lnTo>
                <a:lnTo>
                  <a:pt x="4328" y="2697"/>
                </a:lnTo>
                <a:lnTo>
                  <a:pt x="4313" y="2662"/>
                </a:lnTo>
                <a:lnTo>
                  <a:pt x="4299" y="2626"/>
                </a:lnTo>
                <a:lnTo>
                  <a:pt x="4286" y="2588"/>
                </a:lnTo>
                <a:lnTo>
                  <a:pt x="4275" y="2548"/>
                </a:lnTo>
                <a:lnTo>
                  <a:pt x="4265" y="2504"/>
                </a:lnTo>
                <a:lnTo>
                  <a:pt x="4256" y="2459"/>
                </a:lnTo>
                <a:lnTo>
                  <a:pt x="4250" y="2411"/>
                </a:lnTo>
                <a:lnTo>
                  <a:pt x="4245" y="2359"/>
                </a:lnTo>
                <a:lnTo>
                  <a:pt x="4243" y="2305"/>
                </a:lnTo>
                <a:lnTo>
                  <a:pt x="4242" y="2246"/>
                </a:lnTo>
                <a:lnTo>
                  <a:pt x="4244" y="2186"/>
                </a:lnTo>
                <a:lnTo>
                  <a:pt x="4248" y="2120"/>
                </a:lnTo>
                <a:lnTo>
                  <a:pt x="4254" y="2051"/>
                </a:lnTo>
                <a:lnTo>
                  <a:pt x="4263" y="1978"/>
                </a:lnTo>
                <a:lnTo>
                  <a:pt x="4276" y="1900"/>
                </a:lnTo>
                <a:lnTo>
                  <a:pt x="4291" y="1817"/>
                </a:lnTo>
                <a:lnTo>
                  <a:pt x="4310" y="1731"/>
                </a:lnTo>
                <a:lnTo>
                  <a:pt x="4330" y="1639"/>
                </a:lnTo>
                <a:lnTo>
                  <a:pt x="4356" y="1543"/>
                </a:lnTo>
                <a:lnTo>
                  <a:pt x="4384" y="1440"/>
                </a:lnTo>
                <a:lnTo>
                  <a:pt x="4407" y="1358"/>
                </a:lnTo>
                <a:lnTo>
                  <a:pt x="4428" y="1277"/>
                </a:lnTo>
                <a:lnTo>
                  <a:pt x="4446" y="1200"/>
                </a:lnTo>
                <a:lnTo>
                  <a:pt x="4461" y="1125"/>
                </a:lnTo>
                <a:lnTo>
                  <a:pt x="4473" y="1053"/>
                </a:lnTo>
                <a:lnTo>
                  <a:pt x="4485" y="984"/>
                </a:lnTo>
                <a:lnTo>
                  <a:pt x="4493" y="917"/>
                </a:lnTo>
                <a:lnTo>
                  <a:pt x="4500" y="854"/>
                </a:lnTo>
                <a:lnTo>
                  <a:pt x="4505" y="792"/>
                </a:lnTo>
                <a:lnTo>
                  <a:pt x="4508" y="733"/>
                </a:lnTo>
                <a:lnTo>
                  <a:pt x="4509" y="677"/>
                </a:lnTo>
                <a:lnTo>
                  <a:pt x="4509" y="623"/>
                </a:lnTo>
                <a:lnTo>
                  <a:pt x="4507" y="572"/>
                </a:lnTo>
                <a:lnTo>
                  <a:pt x="4504" y="522"/>
                </a:lnTo>
                <a:lnTo>
                  <a:pt x="4500" y="476"/>
                </a:lnTo>
                <a:lnTo>
                  <a:pt x="4494" y="432"/>
                </a:lnTo>
                <a:lnTo>
                  <a:pt x="4488" y="390"/>
                </a:lnTo>
                <a:lnTo>
                  <a:pt x="4481" y="350"/>
                </a:lnTo>
                <a:lnTo>
                  <a:pt x="4472" y="312"/>
                </a:lnTo>
                <a:lnTo>
                  <a:pt x="4463" y="277"/>
                </a:lnTo>
                <a:lnTo>
                  <a:pt x="4454" y="243"/>
                </a:lnTo>
                <a:lnTo>
                  <a:pt x="4444" y="212"/>
                </a:lnTo>
                <a:lnTo>
                  <a:pt x="4433" y="182"/>
                </a:lnTo>
                <a:lnTo>
                  <a:pt x="4423" y="155"/>
                </a:lnTo>
                <a:lnTo>
                  <a:pt x="4412" y="130"/>
                </a:lnTo>
                <a:lnTo>
                  <a:pt x="4401" y="106"/>
                </a:lnTo>
                <a:lnTo>
                  <a:pt x="4390" y="84"/>
                </a:lnTo>
                <a:lnTo>
                  <a:pt x="4380" y="65"/>
                </a:lnTo>
                <a:lnTo>
                  <a:pt x="4369" y="47"/>
                </a:lnTo>
                <a:lnTo>
                  <a:pt x="4359" y="31"/>
                </a:lnTo>
                <a:lnTo>
                  <a:pt x="4350" y="16"/>
                </a:lnTo>
                <a:lnTo>
                  <a:pt x="4341" y="4"/>
                </a:lnTo>
                <a:lnTo>
                  <a:pt x="4322" y="0"/>
                </a:lnTo>
                <a:lnTo>
                  <a:pt x="4313" y="16"/>
                </a:lnTo>
                <a:lnTo>
                  <a:pt x="4318" y="49"/>
                </a:lnTo>
                <a:lnTo>
                  <a:pt x="4322" y="85"/>
                </a:lnTo>
                <a:lnTo>
                  <a:pt x="4326" y="123"/>
                </a:lnTo>
                <a:lnTo>
                  <a:pt x="4329" y="163"/>
                </a:lnTo>
                <a:lnTo>
                  <a:pt x="4330" y="204"/>
                </a:lnTo>
                <a:lnTo>
                  <a:pt x="4329" y="246"/>
                </a:lnTo>
                <a:lnTo>
                  <a:pt x="4329" y="267"/>
                </a:lnTo>
                <a:lnTo>
                  <a:pt x="4327" y="289"/>
                </a:lnTo>
                <a:lnTo>
                  <a:pt x="4325" y="311"/>
                </a:lnTo>
                <a:lnTo>
                  <a:pt x="4323" y="332"/>
                </a:lnTo>
                <a:lnTo>
                  <a:pt x="4320" y="354"/>
                </a:lnTo>
                <a:lnTo>
                  <a:pt x="4316" y="375"/>
                </a:lnTo>
                <a:lnTo>
                  <a:pt x="4311" y="397"/>
                </a:lnTo>
                <a:lnTo>
                  <a:pt x="4306" y="419"/>
                </a:lnTo>
                <a:lnTo>
                  <a:pt x="4299" y="439"/>
                </a:lnTo>
                <a:lnTo>
                  <a:pt x="4293" y="461"/>
                </a:lnTo>
                <a:lnTo>
                  <a:pt x="4285" y="481"/>
                </a:lnTo>
                <a:lnTo>
                  <a:pt x="4277" y="502"/>
                </a:lnTo>
                <a:lnTo>
                  <a:pt x="4266" y="522"/>
                </a:lnTo>
                <a:lnTo>
                  <a:pt x="4256" y="542"/>
                </a:lnTo>
                <a:lnTo>
                  <a:pt x="4245" y="562"/>
                </a:lnTo>
                <a:lnTo>
                  <a:pt x="4232" y="581"/>
                </a:lnTo>
                <a:lnTo>
                  <a:pt x="4218" y="600"/>
                </a:lnTo>
                <a:lnTo>
                  <a:pt x="4204" y="618"/>
                </a:lnTo>
                <a:lnTo>
                  <a:pt x="4188" y="636"/>
                </a:lnTo>
                <a:lnTo>
                  <a:pt x="4171" y="652"/>
                </a:lnTo>
                <a:lnTo>
                  <a:pt x="4154" y="665"/>
                </a:lnTo>
                <a:lnTo>
                  <a:pt x="4138" y="677"/>
                </a:lnTo>
                <a:lnTo>
                  <a:pt x="4120" y="686"/>
                </a:lnTo>
                <a:lnTo>
                  <a:pt x="4102" y="694"/>
                </a:lnTo>
                <a:lnTo>
                  <a:pt x="4083" y="699"/>
                </a:lnTo>
                <a:lnTo>
                  <a:pt x="4062" y="703"/>
                </a:lnTo>
                <a:lnTo>
                  <a:pt x="4043" y="706"/>
                </a:lnTo>
                <a:lnTo>
                  <a:pt x="4021" y="706"/>
                </a:lnTo>
                <a:lnTo>
                  <a:pt x="4001" y="705"/>
                </a:lnTo>
                <a:lnTo>
                  <a:pt x="3978" y="702"/>
                </a:lnTo>
                <a:lnTo>
                  <a:pt x="3956" y="699"/>
                </a:lnTo>
                <a:lnTo>
                  <a:pt x="3934" y="694"/>
                </a:lnTo>
                <a:lnTo>
                  <a:pt x="3912" y="689"/>
                </a:lnTo>
                <a:lnTo>
                  <a:pt x="3889" y="682"/>
                </a:lnTo>
                <a:lnTo>
                  <a:pt x="3867" y="674"/>
                </a:lnTo>
                <a:lnTo>
                  <a:pt x="3844" y="665"/>
                </a:lnTo>
                <a:lnTo>
                  <a:pt x="3821" y="656"/>
                </a:lnTo>
                <a:lnTo>
                  <a:pt x="3799" y="646"/>
                </a:lnTo>
                <a:lnTo>
                  <a:pt x="3776" y="636"/>
                </a:lnTo>
                <a:lnTo>
                  <a:pt x="3754" y="624"/>
                </a:lnTo>
                <a:lnTo>
                  <a:pt x="3712" y="601"/>
                </a:lnTo>
                <a:lnTo>
                  <a:pt x="3671" y="576"/>
                </a:lnTo>
                <a:lnTo>
                  <a:pt x="3632" y="552"/>
                </a:lnTo>
                <a:lnTo>
                  <a:pt x="3597" y="528"/>
                </a:lnTo>
                <a:lnTo>
                  <a:pt x="3565" y="505"/>
                </a:lnTo>
                <a:lnTo>
                  <a:pt x="3537" y="484"/>
                </a:lnTo>
                <a:lnTo>
                  <a:pt x="3518" y="485"/>
                </a:lnTo>
                <a:lnTo>
                  <a:pt x="3514" y="505"/>
                </a:lnTo>
                <a:lnTo>
                  <a:pt x="3540" y="545"/>
                </a:lnTo>
                <a:lnTo>
                  <a:pt x="3566" y="583"/>
                </a:lnTo>
                <a:lnTo>
                  <a:pt x="3593" y="619"/>
                </a:lnTo>
                <a:lnTo>
                  <a:pt x="3620" y="652"/>
                </a:lnTo>
                <a:lnTo>
                  <a:pt x="3645" y="684"/>
                </a:lnTo>
                <a:lnTo>
                  <a:pt x="3672" y="714"/>
                </a:lnTo>
                <a:lnTo>
                  <a:pt x="3698" y="742"/>
                </a:lnTo>
                <a:lnTo>
                  <a:pt x="3724" y="768"/>
                </a:lnTo>
                <a:lnTo>
                  <a:pt x="3773" y="817"/>
                </a:lnTo>
                <a:lnTo>
                  <a:pt x="3819" y="861"/>
                </a:lnTo>
                <a:lnTo>
                  <a:pt x="3863" y="901"/>
                </a:lnTo>
                <a:lnTo>
                  <a:pt x="3901" y="939"/>
                </a:lnTo>
                <a:lnTo>
                  <a:pt x="3917" y="958"/>
                </a:lnTo>
                <a:lnTo>
                  <a:pt x="3933" y="976"/>
                </a:lnTo>
                <a:lnTo>
                  <a:pt x="3947" y="994"/>
                </a:lnTo>
                <a:lnTo>
                  <a:pt x="3959" y="1012"/>
                </a:lnTo>
                <a:lnTo>
                  <a:pt x="3970" y="1031"/>
                </a:lnTo>
                <a:lnTo>
                  <a:pt x="3978" y="1049"/>
                </a:lnTo>
                <a:lnTo>
                  <a:pt x="3984" y="1069"/>
                </a:lnTo>
                <a:lnTo>
                  <a:pt x="3988" y="1089"/>
                </a:lnTo>
                <a:lnTo>
                  <a:pt x="3990" y="1110"/>
                </a:lnTo>
                <a:lnTo>
                  <a:pt x="3989" y="1131"/>
                </a:lnTo>
                <a:lnTo>
                  <a:pt x="3986" y="1154"/>
                </a:lnTo>
                <a:lnTo>
                  <a:pt x="3980" y="1179"/>
                </a:lnTo>
                <a:lnTo>
                  <a:pt x="3972" y="1203"/>
                </a:lnTo>
                <a:lnTo>
                  <a:pt x="3960" y="1230"/>
                </a:lnTo>
                <a:lnTo>
                  <a:pt x="3946" y="1259"/>
                </a:lnTo>
                <a:lnTo>
                  <a:pt x="3929" y="1289"/>
                </a:lnTo>
                <a:lnTo>
                  <a:pt x="3906" y="1323"/>
                </a:lnTo>
                <a:lnTo>
                  <a:pt x="3880" y="1351"/>
                </a:lnTo>
                <a:lnTo>
                  <a:pt x="3852" y="1375"/>
                </a:lnTo>
                <a:lnTo>
                  <a:pt x="3822" y="1395"/>
                </a:lnTo>
                <a:lnTo>
                  <a:pt x="3791" y="1410"/>
                </a:lnTo>
                <a:lnTo>
                  <a:pt x="3758" y="1421"/>
                </a:lnTo>
                <a:lnTo>
                  <a:pt x="3724" y="1429"/>
                </a:lnTo>
                <a:lnTo>
                  <a:pt x="3687" y="1433"/>
                </a:lnTo>
                <a:lnTo>
                  <a:pt x="3649" y="1433"/>
                </a:lnTo>
                <a:lnTo>
                  <a:pt x="3611" y="1429"/>
                </a:lnTo>
                <a:lnTo>
                  <a:pt x="3572" y="1422"/>
                </a:lnTo>
                <a:lnTo>
                  <a:pt x="3532" y="1413"/>
                </a:lnTo>
                <a:lnTo>
                  <a:pt x="3492" y="1402"/>
                </a:lnTo>
                <a:lnTo>
                  <a:pt x="3451" y="1387"/>
                </a:lnTo>
                <a:lnTo>
                  <a:pt x="3409" y="1371"/>
                </a:lnTo>
                <a:lnTo>
                  <a:pt x="3367" y="1352"/>
                </a:lnTo>
                <a:lnTo>
                  <a:pt x="3326" y="1332"/>
                </a:lnTo>
                <a:lnTo>
                  <a:pt x="3285" y="1310"/>
                </a:lnTo>
                <a:lnTo>
                  <a:pt x="3244" y="1287"/>
                </a:lnTo>
                <a:lnTo>
                  <a:pt x="3202" y="1262"/>
                </a:lnTo>
                <a:lnTo>
                  <a:pt x="3162" y="1236"/>
                </a:lnTo>
                <a:lnTo>
                  <a:pt x="3123" y="1210"/>
                </a:lnTo>
                <a:lnTo>
                  <a:pt x="3085" y="1183"/>
                </a:lnTo>
                <a:lnTo>
                  <a:pt x="3048" y="1156"/>
                </a:lnTo>
                <a:lnTo>
                  <a:pt x="3011" y="1128"/>
                </a:lnTo>
                <a:lnTo>
                  <a:pt x="2976" y="1100"/>
                </a:lnTo>
                <a:lnTo>
                  <a:pt x="2943" y="1074"/>
                </a:lnTo>
                <a:lnTo>
                  <a:pt x="2911" y="1047"/>
                </a:lnTo>
                <a:lnTo>
                  <a:pt x="2881" y="1020"/>
                </a:lnTo>
                <a:lnTo>
                  <a:pt x="2853" y="996"/>
                </a:lnTo>
                <a:lnTo>
                  <a:pt x="2826" y="971"/>
                </a:lnTo>
                <a:lnTo>
                  <a:pt x="2803" y="948"/>
                </a:lnTo>
                <a:lnTo>
                  <a:pt x="2783" y="947"/>
                </a:lnTo>
                <a:lnTo>
                  <a:pt x="2779" y="968"/>
                </a:lnTo>
                <a:lnTo>
                  <a:pt x="2803" y="1003"/>
                </a:lnTo>
                <a:lnTo>
                  <a:pt x="2827" y="1040"/>
                </a:lnTo>
                <a:lnTo>
                  <a:pt x="2855" y="1078"/>
                </a:lnTo>
                <a:lnTo>
                  <a:pt x="2886" y="1116"/>
                </a:lnTo>
                <a:lnTo>
                  <a:pt x="2918" y="1154"/>
                </a:lnTo>
                <a:lnTo>
                  <a:pt x="2953" y="1193"/>
                </a:lnTo>
                <a:lnTo>
                  <a:pt x="2989" y="1231"/>
                </a:lnTo>
                <a:lnTo>
                  <a:pt x="3028" y="1269"/>
                </a:lnTo>
                <a:lnTo>
                  <a:pt x="3069" y="1306"/>
                </a:lnTo>
                <a:lnTo>
                  <a:pt x="3113" y="1343"/>
                </a:lnTo>
                <a:lnTo>
                  <a:pt x="3134" y="1361"/>
                </a:lnTo>
                <a:lnTo>
                  <a:pt x="3157" y="1379"/>
                </a:lnTo>
                <a:lnTo>
                  <a:pt x="3181" y="1396"/>
                </a:lnTo>
                <a:lnTo>
                  <a:pt x="3204" y="1413"/>
                </a:lnTo>
                <a:lnTo>
                  <a:pt x="3228" y="1430"/>
                </a:lnTo>
                <a:lnTo>
                  <a:pt x="3253" y="1446"/>
                </a:lnTo>
                <a:lnTo>
                  <a:pt x="3278" y="1461"/>
                </a:lnTo>
                <a:lnTo>
                  <a:pt x="3303" y="1477"/>
                </a:lnTo>
                <a:lnTo>
                  <a:pt x="3329" y="1491"/>
                </a:lnTo>
                <a:lnTo>
                  <a:pt x="3356" y="1506"/>
                </a:lnTo>
                <a:lnTo>
                  <a:pt x="3383" y="1519"/>
                </a:lnTo>
                <a:lnTo>
                  <a:pt x="3409" y="1532"/>
                </a:lnTo>
                <a:lnTo>
                  <a:pt x="3476" y="1564"/>
                </a:lnTo>
                <a:lnTo>
                  <a:pt x="3543" y="1598"/>
                </a:lnTo>
                <a:lnTo>
                  <a:pt x="3575" y="1616"/>
                </a:lnTo>
                <a:lnTo>
                  <a:pt x="3607" y="1634"/>
                </a:lnTo>
                <a:lnTo>
                  <a:pt x="3638" y="1653"/>
                </a:lnTo>
                <a:lnTo>
                  <a:pt x="3669" y="1671"/>
                </a:lnTo>
                <a:lnTo>
                  <a:pt x="3698" y="1691"/>
                </a:lnTo>
                <a:lnTo>
                  <a:pt x="3727" y="1710"/>
                </a:lnTo>
                <a:lnTo>
                  <a:pt x="3753" y="1730"/>
                </a:lnTo>
                <a:lnTo>
                  <a:pt x="3778" y="1751"/>
                </a:lnTo>
                <a:lnTo>
                  <a:pt x="3803" y="1771"/>
                </a:lnTo>
                <a:lnTo>
                  <a:pt x="3824" y="1793"/>
                </a:lnTo>
                <a:lnTo>
                  <a:pt x="3845" y="1814"/>
                </a:lnTo>
                <a:lnTo>
                  <a:pt x="3864" y="1836"/>
                </a:lnTo>
                <a:lnTo>
                  <a:pt x="3880" y="1857"/>
                </a:lnTo>
                <a:lnTo>
                  <a:pt x="3894" y="1880"/>
                </a:lnTo>
                <a:lnTo>
                  <a:pt x="3906" y="1903"/>
                </a:lnTo>
                <a:lnTo>
                  <a:pt x="3914" y="1925"/>
                </a:lnTo>
                <a:lnTo>
                  <a:pt x="3921" y="1949"/>
                </a:lnTo>
                <a:lnTo>
                  <a:pt x="3924" y="1973"/>
                </a:lnTo>
                <a:lnTo>
                  <a:pt x="3925" y="1996"/>
                </a:lnTo>
                <a:lnTo>
                  <a:pt x="3923" y="2020"/>
                </a:lnTo>
                <a:lnTo>
                  <a:pt x="3918" y="2044"/>
                </a:lnTo>
                <a:lnTo>
                  <a:pt x="3909" y="2068"/>
                </a:lnTo>
                <a:lnTo>
                  <a:pt x="3897" y="2093"/>
                </a:lnTo>
                <a:lnTo>
                  <a:pt x="3881" y="2118"/>
                </a:lnTo>
                <a:lnTo>
                  <a:pt x="3862" y="2142"/>
                </a:lnTo>
                <a:lnTo>
                  <a:pt x="3838" y="2168"/>
                </a:lnTo>
                <a:lnTo>
                  <a:pt x="3811" y="2193"/>
                </a:lnTo>
                <a:lnTo>
                  <a:pt x="3779" y="2218"/>
                </a:lnTo>
                <a:lnTo>
                  <a:pt x="3746" y="2240"/>
                </a:lnTo>
                <a:lnTo>
                  <a:pt x="3709" y="2261"/>
                </a:lnTo>
                <a:lnTo>
                  <a:pt x="3668" y="2279"/>
                </a:lnTo>
                <a:lnTo>
                  <a:pt x="3624" y="2296"/>
                </a:lnTo>
                <a:lnTo>
                  <a:pt x="3575" y="2310"/>
                </a:lnTo>
                <a:lnTo>
                  <a:pt x="3525" y="2322"/>
                </a:lnTo>
                <a:lnTo>
                  <a:pt x="3471" y="2333"/>
                </a:lnTo>
                <a:lnTo>
                  <a:pt x="3415" y="2342"/>
                </a:lnTo>
                <a:lnTo>
                  <a:pt x="3356" y="2350"/>
                </a:lnTo>
                <a:lnTo>
                  <a:pt x="3295" y="2356"/>
                </a:lnTo>
                <a:lnTo>
                  <a:pt x="3233" y="2360"/>
                </a:lnTo>
                <a:lnTo>
                  <a:pt x="3169" y="2363"/>
                </a:lnTo>
                <a:lnTo>
                  <a:pt x="3105" y="2366"/>
                </a:lnTo>
                <a:lnTo>
                  <a:pt x="3039" y="2367"/>
                </a:lnTo>
                <a:lnTo>
                  <a:pt x="2973" y="2366"/>
                </a:lnTo>
                <a:lnTo>
                  <a:pt x="2906" y="2365"/>
                </a:lnTo>
                <a:lnTo>
                  <a:pt x="2839" y="2361"/>
                </a:lnTo>
                <a:lnTo>
                  <a:pt x="2773" y="2358"/>
                </a:lnTo>
                <a:lnTo>
                  <a:pt x="2706" y="2354"/>
                </a:lnTo>
                <a:lnTo>
                  <a:pt x="2641" y="2348"/>
                </a:lnTo>
                <a:lnTo>
                  <a:pt x="2576" y="2343"/>
                </a:lnTo>
                <a:lnTo>
                  <a:pt x="2513" y="2336"/>
                </a:lnTo>
                <a:lnTo>
                  <a:pt x="2451" y="2329"/>
                </a:lnTo>
                <a:lnTo>
                  <a:pt x="2392" y="2320"/>
                </a:lnTo>
                <a:lnTo>
                  <a:pt x="2333" y="2312"/>
                </a:lnTo>
                <a:lnTo>
                  <a:pt x="2277" y="2304"/>
                </a:lnTo>
                <a:lnTo>
                  <a:pt x="2225" y="2295"/>
                </a:lnTo>
                <a:lnTo>
                  <a:pt x="2175" y="2285"/>
                </a:lnTo>
                <a:lnTo>
                  <a:pt x="2128" y="2276"/>
                </a:lnTo>
                <a:lnTo>
                  <a:pt x="2085" y="2266"/>
                </a:lnTo>
                <a:lnTo>
                  <a:pt x="2045" y="2257"/>
                </a:lnTo>
                <a:lnTo>
                  <a:pt x="2009" y="2246"/>
                </a:lnTo>
                <a:lnTo>
                  <a:pt x="1984" y="2257"/>
                </a:lnTo>
                <a:lnTo>
                  <a:pt x="1988" y="2284"/>
                </a:lnTo>
                <a:lnTo>
                  <a:pt x="2012" y="2307"/>
                </a:lnTo>
                <a:lnTo>
                  <a:pt x="2036" y="2327"/>
                </a:lnTo>
                <a:lnTo>
                  <a:pt x="2064" y="2348"/>
                </a:lnTo>
                <a:lnTo>
                  <a:pt x="2093" y="2368"/>
                </a:lnTo>
                <a:lnTo>
                  <a:pt x="2124" y="2386"/>
                </a:lnTo>
                <a:lnTo>
                  <a:pt x="2157" y="2405"/>
                </a:lnTo>
                <a:lnTo>
                  <a:pt x="2192" y="2421"/>
                </a:lnTo>
                <a:lnTo>
                  <a:pt x="2228" y="2438"/>
                </a:lnTo>
                <a:lnTo>
                  <a:pt x="2267" y="2453"/>
                </a:lnTo>
                <a:lnTo>
                  <a:pt x="2308" y="2466"/>
                </a:lnTo>
                <a:lnTo>
                  <a:pt x="2352" y="2480"/>
                </a:lnTo>
                <a:lnTo>
                  <a:pt x="2397" y="2492"/>
                </a:lnTo>
                <a:lnTo>
                  <a:pt x="2445" y="2502"/>
                </a:lnTo>
                <a:lnTo>
                  <a:pt x="2495" y="2513"/>
                </a:lnTo>
                <a:lnTo>
                  <a:pt x="2547" y="2521"/>
                </a:lnTo>
                <a:lnTo>
                  <a:pt x="2602" y="2529"/>
                </a:lnTo>
                <a:lnTo>
                  <a:pt x="2623" y="2559"/>
                </a:lnTo>
                <a:lnTo>
                  <a:pt x="2644" y="2589"/>
                </a:lnTo>
                <a:lnTo>
                  <a:pt x="2664" y="2619"/>
                </a:lnTo>
                <a:lnTo>
                  <a:pt x="2683" y="2648"/>
                </a:lnTo>
                <a:lnTo>
                  <a:pt x="2701" y="2677"/>
                </a:lnTo>
                <a:lnTo>
                  <a:pt x="2717" y="2706"/>
                </a:lnTo>
                <a:lnTo>
                  <a:pt x="2734" y="2734"/>
                </a:lnTo>
                <a:lnTo>
                  <a:pt x="2748" y="2762"/>
                </a:lnTo>
                <a:lnTo>
                  <a:pt x="2763" y="2789"/>
                </a:lnTo>
                <a:lnTo>
                  <a:pt x="2776" y="2816"/>
                </a:lnTo>
                <a:lnTo>
                  <a:pt x="2788" y="2843"/>
                </a:lnTo>
                <a:lnTo>
                  <a:pt x="2800" y="2870"/>
                </a:lnTo>
                <a:lnTo>
                  <a:pt x="2810" y="2895"/>
                </a:lnTo>
                <a:lnTo>
                  <a:pt x="2819" y="2920"/>
                </a:lnTo>
                <a:lnTo>
                  <a:pt x="2828" y="2945"/>
                </a:lnTo>
                <a:lnTo>
                  <a:pt x="2836" y="2969"/>
                </a:lnTo>
                <a:lnTo>
                  <a:pt x="2843" y="2993"/>
                </a:lnTo>
                <a:lnTo>
                  <a:pt x="2849" y="3016"/>
                </a:lnTo>
                <a:lnTo>
                  <a:pt x="2854" y="3038"/>
                </a:lnTo>
                <a:lnTo>
                  <a:pt x="2858" y="3061"/>
                </a:lnTo>
                <a:lnTo>
                  <a:pt x="2861" y="3082"/>
                </a:lnTo>
                <a:lnTo>
                  <a:pt x="2863" y="3103"/>
                </a:lnTo>
                <a:lnTo>
                  <a:pt x="2865" y="3124"/>
                </a:lnTo>
                <a:lnTo>
                  <a:pt x="2865" y="3143"/>
                </a:lnTo>
                <a:lnTo>
                  <a:pt x="2865" y="3163"/>
                </a:lnTo>
                <a:lnTo>
                  <a:pt x="2863" y="3181"/>
                </a:lnTo>
                <a:lnTo>
                  <a:pt x="2860" y="3199"/>
                </a:lnTo>
                <a:lnTo>
                  <a:pt x="2857" y="3216"/>
                </a:lnTo>
                <a:lnTo>
                  <a:pt x="2853" y="3233"/>
                </a:lnTo>
                <a:lnTo>
                  <a:pt x="2848" y="3249"/>
                </a:lnTo>
                <a:lnTo>
                  <a:pt x="2842" y="3264"/>
                </a:lnTo>
                <a:lnTo>
                  <a:pt x="2835" y="3279"/>
                </a:lnTo>
                <a:lnTo>
                  <a:pt x="2819" y="3306"/>
                </a:lnTo>
                <a:lnTo>
                  <a:pt x="2801" y="3328"/>
                </a:lnTo>
                <a:lnTo>
                  <a:pt x="2782" y="3347"/>
                </a:lnTo>
                <a:lnTo>
                  <a:pt x="2760" y="3361"/>
                </a:lnTo>
                <a:lnTo>
                  <a:pt x="2739" y="3371"/>
                </a:lnTo>
                <a:lnTo>
                  <a:pt x="2716" y="3378"/>
                </a:lnTo>
                <a:lnTo>
                  <a:pt x="2691" y="3381"/>
                </a:lnTo>
                <a:lnTo>
                  <a:pt x="2666" y="3381"/>
                </a:lnTo>
                <a:lnTo>
                  <a:pt x="2640" y="3377"/>
                </a:lnTo>
                <a:lnTo>
                  <a:pt x="2613" y="3370"/>
                </a:lnTo>
                <a:lnTo>
                  <a:pt x="2585" y="3360"/>
                </a:lnTo>
                <a:lnTo>
                  <a:pt x="2557" y="3349"/>
                </a:lnTo>
                <a:lnTo>
                  <a:pt x="2528" y="3333"/>
                </a:lnTo>
                <a:lnTo>
                  <a:pt x="2498" y="3317"/>
                </a:lnTo>
                <a:lnTo>
                  <a:pt x="2469" y="3297"/>
                </a:lnTo>
                <a:lnTo>
                  <a:pt x="2438" y="3277"/>
                </a:lnTo>
                <a:lnTo>
                  <a:pt x="2408" y="3254"/>
                </a:lnTo>
                <a:lnTo>
                  <a:pt x="2377" y="3229"/>
                </a:lnTo>
                <a:lnTo>
                  <a:pt x="2347" y="3204"/>
                </a:lnTo>
                <a:lnTo>
                  <a:pt x="2318" y="3177"/>
                </a:lnTo>
                <a:lnTo>
                  <a:pt x="2288" y="3149"/>
                </a:lnTo>
                <a:lnTo>
                  <a:pt x="2258" y="3121"/>
                </a:lnTo>
                <a:lnTo>
                  <a:pt x="2228" y="3092"/>
                </a:lnTo>
                <a:lnTo>
                  <a:pt x="2199" y="3062"/>
                </a:lnTo>
                <a:lnTo>
                  <a:pt x="2143" y="3002"/>
                </a:lnTo>
                <a:lnTo>
                  <a:pt x="2090" y="2943"/>
                </a:lnTo>
                <a:lnTo>
                  <a:pt x="2040" y="2885"/>
                </a:lnTo>
                <a:lnTo>
                  <a:pt x="1995" y="2830"/>
                </a:lnTo>
                <a:lnTo>
                  <a:pt x="1960" y="2824"/>
                </a:lnTo>
                <a:lnTo>
                  <a:pt x="1951" y="2858"/>
                </a:lnTo>
                <a:lnTo>
                  <a:pt x="1989" y="2937"/>
                </a:lnTo>
                <a:lnTo>
                  <a:pt x="2027" y="3010"/>
                </a:lnTo>
                <a:lnTo>
                  <a:pt x="2066" y="3079"/>
                </a:lnTo>
                <a:lnTo>
                  <a:pt x="2104" y="3144"/>
                </a:lnTo>
                <a:lnTo>
                  <a:pt x="2142" y="3204"/>
                </a:lnTo>
                <a:lnTo>
                  <a:pt x="2181" y="3259"/>
                </a:lnTo>
                <a:lnTo>
                  <a:pt x="2219" y="3311"/>
                </a:lnTo>
                <a:lnTo>
                  <a:pt x="2257" y="3358"/>
                </a:lnTo>
                <a:lnTo>
                  <a:pt x="2294" y="3402"/>
                </a:lnTo>
                <a:lnTo>
                  <a:pt x="2332" y="3441"/>
                </a:lnTo>
                <a:lnTo>
                  <a:pt x="2369" y="3478"/>
                </a:lnTo>
                <a:lnTo>
                  <a:pt x="2407" y="3511"/>
                </a:lnTo>
                <a:lnTo>
                  <a:pt x="2444" y="3541"/>
                </a:lnTo>
                <a:lnTo>
                  <a:pt x="2481" y="3568"/>
                </a:lnTo>
                <a:lnTo>
                  <a:pt x="2518" y="3592"/>
                </a:lnTo>
                <a:lnTo>
                  <a:pt x="2554" y="3613"/>
                </a:lnTo>
                <a:lnTo>
                  <a:pt x="2592" y="3632"/>
                </a:lnTo>
                <a:lnTo>
                  <a:pt x="2628" y="3648"/>
                </a:lnTo>
                <a:lnTo>
                  <a:pt x="2664" y="3662"/>
                </a:lnTo>
                <a:lnTo>
                  <a:pt x="2700" y="3675"/>
                </a:lnTo>
                <a:lnTo>
                  <a:pt x="2736" y="3684"/>
                </a:lnTo>
                <a:lnTo>
                  <a:pt x="2771" y="3693"/>
                </a:lnTo>
                <a:lnTo>
                  <a:pt x="2806" y="3700"/>
                </a:lnTo>
                <a:lnTo>
                  <a:pt x="2841" y="3706"/>
                </a:lnTo>
                <a:lnTo>
                  <a:pt x="2876" y="3710"/>
                </a:lnTo>
                <a:lnTo>
                  <a:pt x="2910" y="3713"/>
                </a:lnTo>
                <a:lnTo>
                  <a:pt x="2944" y="3715"/>
                </a:lnTo>
                <a:lnTo>
                  <a:pt x="2978" y="3716"/>
                </a:lnTo>
                <a:lnTo>
                  <a:pt x="3045" y="3717"/>
                </a:lnTo>
                <a:lnTo>
                  <a:pt x="3110" y="3717"/>
                </a:lnTo>
                <a:lnTo>
                  <a:pt x="3178" y="3716"/>
                </a:lnTo>
                <a:lnTo>
                  <a:pt x="3252" y="3712"/>
                </a:lnTo>
                <a:lnTo>
                  <a:pt x="3331" y="3707"/>
                </a:lnTo>
                <a:lnTo>
                  <a:pt x="3415" y="3701"/>
                </a:lnTo>
                <a:lnTo>
                  <a:pt x="3502" y="3694"/>
                </a:lnTo>
                <a:lnTo>
                  <a:pt x="3591" y="3688"/>
                </a:lnTo>
                <a:lnTo>
                  <a:pt x="3681" y="3684"/>
                </a:lnTo>
                <a:lnTo>
                  <a:pt x="3772" y="3681"/>
                </a:lnTo>
                <a:lnTo>
                  <a:pt x="3817" y="3680"/>
                </a:lnTo>
                <a:lnTo>
                  <a:pt x="3862" y="3680"/>
                </a:lnTo>
                <a:lnTo>
                  <a:pt x="3906" y="3681"/>
                </a:lnTo>
                <a:lnTo>
                  <a:pt x="3950" y="3683"/>
                </a:lnTo>
                <a:lnTo>
                  <a:pt x="3992" y="3685"/>
                </a:lnTo>
                <a:lnTo>
                  <a:pt x="4035" y="3688"/>
                </a:lnTo>
                <a:lnTo>
                  <a:pt x="4075" y="3693"/>
                </a:lnTo>
                <a:lnTo>
                  <a:pt x="4115" y="3700"/>
                </a:lnTo>
                <a:lnTo>
                  <a:pt x="4153" y="3707"/>
                </a:lnTo>
                <a:lnTo>
                  <a:pt x="4190" y="3715"/>
                </a:lnTo>
                <a:lnTo>
                  <a:pt x="4225" y="3724"/>
                </a:lnTo>
                <a:lnTo>
                  <a:pt x="4258" y="3736"/>
                </a:lnTo>
                <a:lnTo>
                  <a:pt x="4290" y="3749"/>
                </a:lnTo>
                <a:lnTo>
                  <a:pt x="4320" y="3763"/>
                </a:lnTo>
                <a:lnTo>
                  <a:pt x="4348" y="3780"/>
                </a:lnTo>
                <a:lnTo>
                  <a:pt x="4372" y="3797"/>
                </a:lnTo>
                <a:lnTo>
                  <a:pt x="4390" y="3814"/>
                </a:lnTo>
                <a:lnTo>
                  <a:pt x="4403" y="3829"/>
                </a:lnTo>
                <a:lnTo>
                  <a:pt x="4414" y="3846"/>
                </a:lnTo>
                <a:lnTo>
                  <a:pt x="4420" y="3862"/>
                </a:lnTo>
                <a:lnTo>
                  <a:pt x="4423" y="3878"/>
                </a:lnTo>
                <a:lnTo>
                  <a:pt x="4422" y="3896"/>
                </a:lnTo>
                <a:lnTo>
                  <a:pt x="4419" y="3912"/>
                </a:lnTo>
                <a:lnTo>
                  <a:pt x="4413" y="3930"/>
                </a:lnTo>
                <a:lnTo>
                  <a:pt x="4404" y="3947"/>
                </a:lnTo>
                <a:lnTo>
                  <a:pt x="4393" y="3965"/>
                </a:lnTo>
                <a:lnTo>
                  <a:pt x="4380" y="3982"/>
                </a:lnTo>
                <a:lnTo>
                  <a:pt x="4364" y="4000"/>
                </a:lnTo>
                <a:lnTo>
                  <a:pt x="4347" y="4016"/>
                </a:lnTo>
                <a:lnTo>
                  <a:pt x="4327" y="4034"/>
                </a:lnTo>
                <a:lnTo>
                  <a:pt x="4307" y="4050"/>
                </a:lnTo>
                <a:lnTo>
                  <a:pt x="4284" y="4068"/>
                </a:lnTo>
                <a:lnTo>
                  <a:pt x="4261" y="4084"/>
                </a:lnTo>
                <a:lnTo>
                  <a:pt x="4237" y="4100"/>
                </a:lnTo>
                <a:lnTo>
                  <a:pt x="4212" y="4116"/>
                </a:lnTo>
                <a:lnTo>
                  <a:pt x="4186" y="4131"/>
                </a:lnTo>
                <a:lnTo>
                  <a:pt x="4134" y="4161"/>
                </a:lnTo>
                <a:lnTo>
                  <a:pt x="4080" y="4189"/>
                </a:lnTo>
                <a:lnTo>
                  <a:pt x="4028" y="4215"/>
                </a:lnTo>
                <a:lnTo>
                  <a:pt x="3979" y="4238"/>
                </a:lnTo>
                <a:lnTo>
                  <a:pt x="3934" y="4258"/>
                </a:lnTo>
                <a:lnTo>
                  <a:pt x="3895" y="4275"/>
                </a:lnTo>
                <a:lnTo>
                  <a:pt x="3878" y="4303"/>
                </a:lnTo>
                <a:lnTo>
                  <a:pt x="3901" y="4327"/>
                </a:lnTo>
                <a:lnTo>
                  <a:pt x="3934" y="4330"/>
                </a:lnTo>
                <a:lnTo>
                  <a:pt x="3969" y="4332"/>
                </a:lnTo>
                <a:lnTo>
                  <a:pt x="4004" y="4332"/>
                </a:lnTo>
                <a:lnTo>
                  <a:pt x="4040" y="4330"/>
                </a:lnTo>
                <a:lnTo>
                  <a:pt x="4077" y="4327"/>
                </a:lnTo>
                <a:lnTo>
                  <a:pt x="4114" y="4322"/>
                </a:lnTo>
                <a:lnTo>
                  <a:pt x="4152" y="4316"/>
                </a:lnTo>
                <a:lnTo>
                  <a:pt x="4190" y="4308"/>
                </a:lnTo>
                <a:lnTo>
                  <a:pt x="4228" y="4300"/>
                </a:lnTo>
                <a:lnTo>
                  <a:pt x="4267" y="4290"/>
                </a:lnTo>
                <a:lnTo>
                  <a:pt x="4306" y="4280"/>
                </a:lnTo>
                <a:lnTo>
                  <a:pt x="4344" y="4268"/>
                </a:lnTo>
                <a:lnTo>
                  <a:pt x="4381" y="4257"/>
                </a:lnTo>
                <a:lnTo>
                  <a:pt x="4418" y="4245"/>
                </a:lnTo>
                <a:lnTo>
                  <a:pt x="4455" y="4232"/>
                </a:lnTo>
                <a:lnTo>
                  <a:pt x="4490" y="4219"/>
                </a:lnTo>
                <a:lnTo>
                  <a:pt x="4558" y="4193"/>
                </a:lnTo>
                <a:lnTo>
                  <a:pt x="4621" y="4166"/>
                </a:lnTo>
                <a:lnTo>
                  <a:pt x="4676" y="4142"/>
                </a:lnTo>
                <a:lnTo>
                  <a:pt x="4725" y="4120"/>
                </a:lnTo>
                <a:lnTo>
                  <a:pt x="4765" y="4101"/>
                </a:lnTo>
                <a:lnTo>
                  <a:pt x="4795" y="4086"/>
                </a:lnTo>
                <a:lnTo>
                  <a:pt x="4813" y="4077"/>
                </a:lnTo>
                <a:lnTo>
                  <a:pt x="4821" y="4073"/>
                </a:lnTo>
                <a:lnTo>
                  <a:pt x="4836" y="4077"/>
                </a:lnTo>
                <a:lnTo>
                  <a:pt x="4855" y="4081"/>
                </a:lnTo>
                <a:lnTo>
                  <a:pt x="4874" y="4085"/>
                </a:lnTo>
                <a:lnTo>
                  <a:pt x="4896" y="4088"/>
                </a:lnTo>
                <a:lnTo>
                  <a:pt x="4944" y="4094"/>
                </a:lnTo>
                <a:lnTo>
                  <a:pt x="5000" y="4100"/>
                </a:lnTo>
                <a:lnTo>
                  <a:pt x="5061" y="4105"/>
                </a:lnTo>
                <a:lnTo>
                  <a:pt x="5126" y="4107"/>
                </a:lnTo>
                <a:lnTo>
                  <a:pt x="5199" y="4109"/>
                </a:lnTo>
                <a:lnTo>
                  <a:pt x="5274" y="4110"/>
                </a:lnTo>
                <a:lnTo>
                  <a:pt x="5354" y="4108"/>
                </a:lnTo>
                <a:lnTo>
                  <a:pt x="5438" y="4106"/>
                </a:lnTo>
                <a:lnTo>
                  <a:pt x="5525" y="4101"/>
                </a:lnTo>
                <a:lnTo>
                  <a:pt x="5615" y="4094"/>
                </a:lnTo>
                <a:lnTo>
                  <a:pt x="5706" y="4087"/>
                </a:lnTo>
                <a:lnTo>
                  <a:pt x="5800" y="4077"/>
                </a:lnTo>
                <a:lnTo>
                  <a:pt x="5846" y="4071"/>
                </a:lnTo>
                <a:lnTo>
                  <a:pt x="5895" y="4065"/>
                </a:lnTo>
                <a:lnTo>
                  <a:pt x="5942" y="4057"/>
                </a:lnTo>
                <a:lnTo>
                  <a:pt x="5991" y="4050"/>
                </a:lnTo>
                <a:lnTo>
                  <a:pt x="6024" y="4045"/>
                </a:lnTo>
                <a:lnTo>
                  <a:pt x="6057" y="4041"/>
                </a:lnTo>
                <a:lnTo>
                  <a:pt x="6088" y="4038"/>
                </a:lnTo>
                <a:lnTo>
                  <a:pt x="6119" y="4036"/>
                </a:lnTo>
                <a:lnTo>
                  <a:pt x="6148" y="4035"/>
                </a:lnTo>
                <a:lnTo>
                  <a:pt x="6177" y="4035"/>
                </a:lnTo>
                <a:lnTo>
                  <a:pt x="6205" y="4036"/>
                </a:lnTo>
                <a:lnTo>
                  <a:pt x="6231" y="4037"/>
                </a:lnTo>
                <a:lnTo>
                  <a:pt x="6256" y="4039"/>
                </a:lnTo>
                <a:lnTo>
                  <a:pt x="6281" y="4042"/>
                </a:lnTo>
                <a:lnTo>
                  <a:pt x="6305" y="4046"/>
                </a:lnTo>
                <a:lnTo>
                  <a:pt x="6327" y="4050"/>
                </a:lnTo>
                <a:lnTo>
                  <a:pt x="6349" y="4055"/>
                </a:lnTo>
                <a:lnTo>
                  <a:pt x="6370" y="4061"/>
                </a:lnTo>
                <a:lnTo>
                  <a:pt x="6390" y="4067"/>
                </a:lnTo>
                <a:lnTo>
                  <a:pt x="6410" y="4074"/>
                </a:lnTo>
                <a:lnTo>
                  <a:pt x="6427" y="4080"/>
                </a:lnTo>
                <a:lnTo>
                  <a:pt x="6445" y="4088"/>
                </a:lnTo>
                <a:lnTo>
                  <a:pt x="6462" y="4097"/>
                </a:lnTo>
                <a:lnTo>
                  <a:pt x="6478" y="4105"/>
                </a:lnTo>
                <a:lnTo>
                  <a:pt x="6493" y="4113"/>
                </a:lnTo>
                <a:lnTo>
                  <a:pt x="6508" y="4122"/>
                </a:lnTo>
                <a:lnTo>
                  <a:pt x="6521" y="4131"/>
                </a:lnTo>
                <a:lnTo>
                  <a:pt x="6534" y="4141"/>
                </a:lnTo>
                <a:lnTo>
                  <a:pt x="6547" y="4150"/>
                </a:lnTo>
                <a:lnTo>
                  <a:pt x="6558" y="4160"/>
                </a:lnTo>
                <a:lnTo>
                  <a:pt x="6570" y="4170"/>
                </a:lnTo>
                <a:lnTo>
                  <a:pt x="6580" y="4180"/>
                </a:lnTo>
                <a:lnTo>
                  <a:pt x="6598" y="4199"/>
                </a:lnTo>
                <a:lnTo>
                  <a:pt x="6615" y="4220"/>
                </a:lnTo>
                <a:lnTo>
                  <a:pt x="6596" y="4231"/>
                </a:lnTo>
                <a:lnTo>
                  <a:pt x="6577" y="4245"/>
                </a:lnTo>
                <a:lnTo>
                  <a:pt x="6558" y="4257"/>
                </a:lnTo>
                <a:lnTo>
                  <a:pt x="6540" y="4270"/>
                </a:lnTo>
                <a:lnTo>
                  <a:pt x="6520" y="4284"/>
                </a:lnTo>
                <a:lnTo>
                  <a:pt x="6502" y="4298"/>
                </a:lnTo>
                <a:lnTo>
                  <a:pt x="6482" y="4313"/>
                </a:lnTo>
                <a:lnTo>
                  <a:pt x="6463" y="4327"/>
                </a:lnTo>
                <a:lnTo>
                  <a:pt x="6456" y="4323"/>
                </a:lnTo>
                <a:lnTo>
                  <a:pt x="6434" y="4313"/>
                </a:lnTo>
                <a:lnTo>
                  <a:pt x="6415" y="4306"/>
                </a:lnTo>
                <a:lnTo>
                  <a:pt x="6392" y="4300"/>
                </a:lnTo>
                <a:lnTo>
                  <a:pt x="6366" y="4294"/>
                </a:lnTo>
                <a:lnTo>
                  <a:pt x="6333" y="4289"/>
                </a:lnTo>
                <a:lnTo>
                  <a:pt x="6314" y="4287"/>
                </a:lnTo>
                <a:lnTo>
                  <a:pt x="6294" y="4285"/>
                </a:lnTo>
                <a:lnTo>
                  <a:pt x="6273" y="4284"/>
                </a:lnTo>
                <a:lnTo>
                  <a:pt x="6250" y="4283"/>
                </a:lnTo>
                <a:lnTo>
                  <a:pt x="6225" y="4283"/>
                </a:lnTo>
                <a:lnTo>
                  <a:pt x="6200" y="4284"/>
                </a:lnTo>
                <a:lnTo>
                  <a:pt x="6173" y="4285"/>
                </a:lnTo>
                <a:lnTo>
                  <a:pt x="6144" y="4286"/>
                </a:lnTo>
                <a:lnTo>
                  <a:pt x="6113" y="4289"/>
                </a:lnTo>
                <a:lnTo>
                  <a:pt x="6081" y="4292"/>
                </a:lnTo>
                <a:lnTo>
                  <a:pt x="6047" y="4297"/>
                </a:lnTo>
                <a:lnTo>
                  <a:pt x="6011" y="4302"/>
                </a:lnTo>
                <a:lnTo>
                  <a:pt x="5974" y="4308"/>
                </a:lnTo>
                <a:lnTo>
                  <a:pt x="5935" y="4317"/>
                </a:lnTo>
                <a:lnTo>
                  <a:pt x="5894" y="4325"/>
                </a:lnTo>
                <a:lnTo>
                  <a:pt x="5851" y="4335"/>
                </a:lnTo>
                <a:lnTo>
                  <a:pt x="5844" y="4335"/>
                </a:lnTo>
                <a:lnTo>
                  <a:pt x="5826" y="4334"/>
                </a:lnTo>
                <a:lnTo>
                  <a:pt x="5797" y="4331"/>
                </a:lnTo>
                <a:lnTo>
                  <a:pt x="5760" y="4328"/>
                </a:lnTo>
                <a:lnTo>
                  <a:pt x="5717" y="4322"/>
                </a:lnTo>
                <a:lnTo>
                  <a:pt x="5668" y="4315"/>
                </a:lnTo>
                <a:lnTo>
                  <a:pt x="5644" y="4310"/>
                </a:lnTo>
                <a:lnTo>
                  <a:pt x="5619" y="4304"/>
                </a:lnTo>
                <a:lnTo>
                  <a:pt x="5593" y="4299"/>
                </a:lnTo>
                <a:lnTo>
                  <a:pt x="5568" y="4292"/>
                </a:lnTo>
                <a:lnTo>
                  <a:pt x="5558" y="4290"/>
                </a:lnTo>
                <a:lnTo>
                  <a:pt x="5548" y="4290"/>
                </a:lnTo>
                <a:lnTo>
                  <a:pt x="5537" y="4290"/>
                </a:lnTo>
                <a:lnTo>
                  <a:pt x="5528" y="4292"/>
                </a:lnTo>
                <a:lnTo>
                  <a:pt x="5519" y="4296"/>
                </a:lnTo>
                <a:lnTo>
                  <a:pt x="5510" y="4300"/>
                </a:lnTo>
                <a:lnTo>
                  <a:pt x="5501" y="4306"/>
                </a:lnTo>
                <a:lnTo>
                  <a:pt x="5494" y="4314"/>
                </a:lnTo>
                <a:lnTo>
                  <a:pt x="5488" y="4322"/>
                </a:lnTo>
                <a:lnTo>
                  <a:pt x="5483" y="4331"/>
                </a:lnTo>
                <a:lnTo>
                  <a:pt x="5479" y="4340"/>
                </a:lnTo>
                <a:lnTo>
                  <a:pt x="5477" y="4350"/>
                </a:lnTo>
                <a:lnTo>
                  <a:pt x="5476" y="4360"/>
                </a:lnTo>
                <a:lnTo>
                  <a:pt x="5477" y="4370"/>
                </a:lnTo>
                <a:lnTo>
                  <a:pt x="5478" y="4379"/>
                </a:lnTo>
                <a:lnTo>
                  <a:pt x="5482" y="4390"/>
                </a:lnTo>
                <a:lnTo>
                  <a:pt x="5496" y="4425"/>
                </a:lnTo>
                <a:lnTo>
                  <a:pt x="5513" y="4461"/>
                </a:lnTo>
                <a:lnTo>
                  <a:pt x="5529" y="4495"/>
                </a:lnTo>
                <a:lnTo>
                  <a:pt x="5546" y="4527"/>
                </a:lnTo>
                <a:lnTo>
                  <a:pt x="5555" y="4543"/>
                </a:lnTo>
                <a:lnTo>
                  <a:pt x="5563" y="4556"/>
                </a:lnTo>
                <a:lnTo>
                  <a:pt x="5572" y="4570"/>
                </a:lnTo>
                <a:lnTo>
                  <a:pt x="5581" y="4582"/>
                </a:lnTo>
                <a:lnTo>
                  <a:pt x="5589" y="4592"/>
                </a:lnTo>
                <a:lnTo>
                  <a:pt x="5598" y="4602"/>
                </a:lnTo>
                <a:lnTo>
                  <a:pt x="5606" y="4609"/>
                </a:lnTo>
                <a:lnTo>
                  <a:pt x="5615" y="4615"/>
                </a:lnTo>
                <a:lnTo>
                  <a:pt x="5609" y="4616"/>
                </a:lnTo>
                <a:lnTo>
                  <a:pt x="5593" y="4621"/>
                </a:lnTo>
                <a:lnTo>
                  <a:pt x="5568" y="4628"/>
                </a:lnTo>
                <a:lnTo>
                  <a:pt x="5536" y="4638"/>
                </a:lnTo>
                <a:lnTo>
                  <a:pt x="5498" y="4646"/>
                </a:lnTo>
                <a:lnTo>
                  <a:pt x="5455" y="4655"/>
                </a:lnTo>
                <a:lnTo>
                  <a:pt x="5432" y="4659"/>
                </a:lnTo>
                <a:lnTo>
                  <a:pt x="5409" y="4662"/>
                </a:lnTo>
                <a:lnTo>
                  <a:pt x="5385" y="4665"/>
                </a:lnTo>
                <a:lnTo>
                  <a:pt x="5360" y="4667"/>
                </a:lnTo>
                <a:lnTo>
                  <a:pt x="5350" y="4669"/>
                </a:lnTo>
                <a:lnTo>
                  <a:pt x="5340" y="4672"/>
                </a:lnTo>
                <a:lnTo>
                  <a:pt x="5330" y="4677"/>
                </a:lnTo>
                <a:lnTo>
                  <a:pt x="5322" y="4683"/>
                </a:lnTo>
                <a:lnTo>
                  <a:pt x="5315" y="4689"/>
                </a:lnTo>
                <a:lnTo>
                  <a:pt x="5308" y="4697"/>
                </a:lnTo>
                <a:lnTo>
                  <a:pt x="5303" y="4705"/>
                </a:lnTo>
                <a:lnTo>
                  <a:pt x="5298" y="4716"/>
                </a:lnTo>
                <a:lnTo>
                  <a:pt x="5295" y="4726"/>
                </a:lnTo>
                <a:lnTo>
                  <a:pt x="5294" y="4736"/>
                </a:lnTo>
                <a:lnTo>
                  <a:pt x="5294" y="4747"/>
                </a:lnTo>
                <a:lnTo>
                  <a:pt x="5296" y="4757"/>
                </a:lnTo>
                <a:lnTo>
                  <a:pt x="5299" y="4766"/>
                </a:lnTo>
                <a:lnTo>
                  <a:pt x="5304" y="4775"/>
                </a:lnTo>
                <a:lnTo>
                  <a:pt x="5310" y="4785"/>
                </a:lnTo>
                <a:lnTo>
                  <a:pt x="5317" y="4792"/>
                </a:lnTo>
                <a:lnTo>
                  <a:pt x="5351" y="4825"/>
                </a:lnTo>
                <a:lnTo>
                  <a:pt x="5389" y="4858"/>
                </a:lnTo>
                <a:lnTo>
                  <a:pt x="5431" y="4893"/>
                </a:lnTo>
                <a:lnTo>
                  <a:pt x="5476" y="4927"/>
                </a:lnTo>
                <a:lnTo>
                  <a:pt x="5498" y="4943"/>
                </a:lnTo>
                <a:lnTo>
                  <a:pt x="5523" y="4959"/>
                </a:lnTo>
                <a:lnTo>
                  <a:pt x="5548" y="4976"/>
                </a:lnTo>
                <a:lnTo>
                  <a:pt x="5572" y="4991"/>
                </a:lnTo>
                <a:lnTo>
                  <a:pt x="5598" y="5006"/>
                </a:lnTo>
                <a:lnTo>
                  <a:pt x="5625" y="5021"/>
                </a:lnTo>
                <a:lnTo>
                  <a:pt x="5652" y="5035"/>
                </a:lnTo>
                <a:lnTo>
                  <a:pt x="5680" y="5048"/>
                </a:lnTo>
                <a:lnTo>
                  <a:pt x="5707" y="5060"/>
                </a:lnTo>
                <a:lnTo>
                  <a:pt x="5736" y="5072"/>
                </a:lnTo>
                <a:lnTo>
                  <a:pt x="5765" y="5082"/>
                </a:lnTo>
                <a:lnTo>
                  <a:pt x="5795" y="5091"/>
                </a:lnTo>
                <a:lnTo>
                  <a:pt x="5825" y="5098"/>
                </a:lnTo>
                <a:lnTo>
                  <a:pt x="5855" y="5105"/>
                </a:lnTo>
                <a:lnTo>
                  <a:pt x="5886" y="5111"/>
                </a:lnTo>
                <a:lnTo>
                  <a:pt x="5916" y="5115"/>
                </a:lnTo>
                <a:lnTo>
                  <a:pt x="5947" y="5118"/>
                </a:lnTo>
                <a:lnTo>
                  <a:pt x="5979" y="5119"/>
                </a:lnTo>
                <a:lnTo>
                  <a:pt x="6011" y="5118"/>
                </a:lnTo>
                <a:lnTo>
                  <a:pt x="6043" y="5116"/>
                </a:lnTo>
                <a:lnTo>
                  <a:pt x="6075" y="5111"/>
                </a:lnTo>
                <a:lnTo>
                  <a:pt x="6108" y="5104"/>
                </a:lnTo>
                <a:lnTo>
                  <a:pt x="6140" y="5096"/>
                </a:lnTo>
                <a:lnTo>
                  <a:pt x="6173" y="5086"/>
                </a:lnTo>
                <a:lnTo>
                  <a:pt x="6171" y="5095"/>
                </a:lnTo>
                <a:lnTo>
                  <a:pt x="6167" y="5123"/>
                </a:lnTo>
                <a:lnTo>
                  <a:pt x="6166" y="5146"/>
                </a:lnTo>
                <a:lnTo>
                  <a:pt x="6166" y="5172"/>
                </a:lnTo>
                <a:lnTo>
                  <a:pt x="6168" y="5204"/>
                </a:lnTo>
                <a:lnTo>
                  <a:pt x="6172" y="5242"/>
                </a:lnTo>
                <a:lnTo>
                  <a:pt x="6175" y="5264"/>
                </a:lnTo>
                <a:lnTo>
                  <a:pt x="6179" y="5286"/>
                </a:lnTo>
                <a:lnTo>
                  <a:pt x="6183" y="5310"/>
                </a:lnTo>
                <a:lnTo>
                  <a:pt x="6188" y="5336"/>
                </a:lnTo>
                <a:lnTo>
                  <a:pt x="6196" y="5364"/>
                </a:lnTo>
                <a:lnTo>
                  <a:pt x="6203" y="5391"/>
                </a:lnTo>
                <a:lnTo>
                  <a:pt x="6211" y="5422"/>
                </a:lnTo>
                <a:lnTo>
                  <a:pt x="6221" y="5454"/>
                </a:lnTo>
                <a:lnTo>
                  <a:pt x="6232" y="5487"/>
                </a:lnTo>
                <a:lnTo>
                  <a:pt x="6244" y="5523"/>
                </a:lnTo>
                <a:lnTo>
                  <a:pt x="6258" y="5559"/>
                </a:lnTo>
                <a:lnTo>
                  <a:pt x="6273" y="5598"/>
                </a:lnTo>
                <a:lnTo>
                  <a:pt x="6289" y="5638"/>
                </a:lnTo>
                <a:lnTo>
                  <a:pt x="6308" y="5680"/>
                </a:lnTo>
                <a:lnTo>
                  <a:pt x="6327" y="5724"/>
                </a:lnTo>
                <a:lnTo>
                  <a:pt x="6349" y="5769"/>
                </a:lnTo>
                <a:lnTo>
                  <a:pt x="6797" y="652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p>
        </p:txBody>
      </p:sp>
      <p:sp>
        <p:nvSpPr>
          <p:cNvPr id="28" name="9Slide.vn 8"/>
          <p:cNvSpPr/>
          <p:nvPr/>
        </p:nvSpPr>
        <p:spPr>
          <a:xfrm>
            <a:off x="3307649" y="4041349"/>
            <a:ext cx="3359852" cy="1421928"/>
          </a:xfrm>
          <a:prstGeom prst="rect">
            <a:avLst/>
          </a:prstGeom>
        </p:spPr>
        <p:txBody>
          <a:bodyPr wrap="square">
            <a:spAutoFit/>
          </a:bodyPr>
          <a:lstStyle/>
          <a:p>
            <a:pPr>
              <a:lnSpc>
                <a:spcPct val="120000"/>
              </a:lnSpc>
            </a:pPr>
            <a:r>
              <a:rPr lang="id-ID" sz="1200" dirty="0">
                <a:solidFill>
                  <a:schemeClr val="bg1"/>
                </a:solidFill>
                <a:latin typeface="#9Slide03 Cabin" panose="00000500000000000000" pitchFamily="2" charset="0"/>
                <a:cs typeface="Calibri"/>
              </a:rPr>
              <a:t>Ut wisi enim ad minim veniam, quis nostrud exerci tation ullamcorper suscipit lobortis nisl ut aliquip ex ea commodo consequat. Lorem ipsum dolor sit amet, consectetuer adipiscing elit, sed diam nonummy nibh euismod tincidunt ut laoreet dolore magna aliquam erat volutpat. </a:t>
            </a:r>
          </a:p>
        </p:txBody>
      </p:sp>
      <p:sp>
        <p:nvSpPr>
          <p:cNvPr id="29" name="9Slide.vn 9"/>
          <p:cNvSpPr/>
          <p:nvPr/>
        </p:nvSpPr>
        <p:spPr>
          <a:xfrm>
            <a:off x="3307649" y="3289454"/>
            <a:ext cx="3829752" cy="757130"/>
          </a:xfrm>
          <a:prstGeom prst="rect">
            <a:avLst/>
          </a:prstGeom>
        </p:spPr>
        <p:txBody>
          <a:bodyPr wrap="square">
            <a:spAutoFit/>
          </a:bodyPr>
          <a:lstStyle/>
          <a:p>
            <a:pPr>
              <a:lnSpc>
                <a:spcPct val="120000"/>
              </a:lnSpc>
            </a:pPr>
            <a:r>
              <a:rPr lang="id-ID" b="1" dirty="0">
                <a:solidFill>
                  <a:schemeClr val="bg1"/>
                </a:solidFill>
                <a:latin typeface="#9Slide03 Cabin" panose="00000500000000000000" pitchFamily="2" charset="0"/>
                <a:cs typeface="Lato" panose="020F0502020204030203" pitchFamily="34" charset="0"/>
              </a:rPr>
              <a:t>Ut wisi enim ad minim veniam, quis nostrud exerci tation</a:t>
            </a:r>
            <a:endParaRPr lang="en-US" b="1" dirty="0">
              <a:solidFill>
                <a:schemeClr val="bg1"/>
              </a:solidFill>
              <a:latin typeface="#9Slide03 Cabin" panose="00000500000000000000" pitchFamily="2" charset="0"/>
              <a:cs typeface="Lato" panose="020F0502020204030203" pitchFamily="34" charset="0"/>
            </a:endParaRPr>
          </a:p>
        </p:txBody>
      </p:sp>
      <p:sp>
        <p:nvSpPr>
          <p:cNvPr id="30" name="9Slide.vn 10"/>
          <p:cNvSpPr/>
          <p:nvPr/>
        </p:nvSpPr>
        <p:spPr>
          <a:xfrm rot="10800000">
            <a:off x="10107612" y="4752313"/>
            <a:ext cx="1905000" cy="1905000"/>
          </a:xfrm>
          <a:prstGeom prst="halfFrame">
            <a:avLst>
              <a:gd name="adj1" fmla="val 5333"/>
              <a:gd name="adj2" fmla="val 5833"/>
            </a:avLst>
          </a:prstGeom>
          <a:solidFill>
            <a:schemeClr val="bg1">
              <a:alpha val="3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31" name="9Slide.vn 11"/>
          <p:cNvSpPr/>
          <p:nvPr/>
        </p:nvSpPr>
        <p:spPr>
          <a:xfrm>
            <a:off x="8606971" y="5728569"/>
            <a:ext cx="3190028" cy="701731"/>
          </a:xfrm>
          <a:prstGeom prst="rect">
            <a:avLst/>
          </a:prstGeom>
        </p:spPr>
        <p:txBody>
          <a:bodyPr wrap="square">
            <a:spAutoFit/>
          </a:bodyPr>
          <a:lstStyle/>
          <a:p>
            <a:pPr algn="r">
              <a:lnSpc>
                <a:spcPct val="120000"/>
              </a:lnSpc>
            </a:pPr>
            <a:r>
              <a:rPr lang="id-ID" sz="1100" dirty="0">
                <a:solidFill>
                  <a:schemeClr val="bg1"/>
                </a:solidFill>
                <a:latin typeface="#9Slide03 Cabin" panose="00000500000000000000" pitchFamily="2" charset="0"/>
                <a:cs typeface="Calibri"/>
              </a:rPr>
              <a:t>Ut wisi enim ad minim veniam, quis nostrud exerci tation ullamcorper suscipit lobortis nisl ut aliquip ex ea commodo consequat. </a:t>
            </a:r>
            <a:endParaRPr lang="en-US" sz="1100" dirty="0">
              <a:solidFill>
                <a:schemeClr val="bg1"/>
              </a:solidFill>
              <a:latin typeface="#9Slide03 Cabin" panose="00000500000000000000" pitchFamily="2" charset="0"/>
              <a:cs typeface="Calibri"/>
            </a:endParaRPr>
          </a:p>
        </p:txBody>
      </p:sp>
      <p:sp>
        <p:nvSpPr>
          <p:cNvPr id="32" name="9Slide.vn 12"/>
          <p:cNvSpPr/>
          <p:nvPr/>
        </p:nvSpPr>
        <p:spPr>
          <a:xfrm>
            <a:off x="8872308" y="5285467"/>
            <a:ext cx="2933496" cy="432426"/>
          </a:xfrm>
          <a:prstGeom prst="rect">
            <a:avLst/>
          </a:prstGeom>
        </p:spPr>
        <p:txBody>
          <a:bodyPr wrap="square">
            <a:spAutoFit/>
          </a:bodyPr>
          <a:lstStyle/>
          <a:p>
            <a:pPr algn="r">
              <a:lnSpc>
                <a:spcPct val="120000"/>
              </a:lnSpc>
            </a:pPr>
            <a:r>
              <a:rPr lang="id-ID" sz="2000" b="1" dirty="0">
                <a:solidFill>
                  <a:schemeClr val="bg1"/>
                </a:solidFill>
                <a:latin typeface="#9Slide03 Cabin Bold" panose="00000800000000000000" pitchFamily="2" charset="0"/>
                <a:cs typeface="Lato Heavy" panose="020F0902020204030203" pitchFamily="34" charset="0"/>
              </a:rPr>
              <a:t>Insert Event Title</a:t>
            </a:r>
            <a:endParaRPr lang="en-US" sz="2000" b="1" dirty="0">
              <a:solidFill>
                <a:schemeClr val="bg1"/>
              </a:solidFill>
              <a:latin typeface="#9Slide03 Cabin Bold" panose="00000800000000000000" pitchFamily="2" charset="0"/>
              <a:cs typeface="Lato Heavy" panose="020F0902020204030203" pitchFamily="34" charset="0"/>
            </a:endParaRPr>
          </a:p>
        </p:txBody>
      </p:sp>
      <p:grpSp>
        <p:nvGrpSpPr>
          <p:cNvPr id="33" name="9Slide.vn 13"/>
          <p:cNvGrpSpPr/>
          <p:nvPr/>
        </p:nvGrpSpPr>
        <p:grpSpPr>
          <a:xfrm>
            <a:off x="11073760" y="4624329"/>
            <a:ext cx="640838" cy="558072"/>
            <a:chOff x="3044058" y="5887711"/>
            <a:chExt cx="392913" cy="342167"/>
          </a:xfrm>
          <a:solidFill>
            <a:schemeClr val="bg1"/>
          </a:solidFill>
        </p:grpSpPr>
        <p:sp>
          <p:nvSpPr>
            <p:cNvPr id="34" name="9Slide.vn 14"/>
            <p:cNvSpPr>
              <a:spLocks noEditPoints="1"/>
            </p:cNvSpPr>
            <p:nvPr/>
          </p:nvSpPr>
          <p:spPr bwMode="auto">
            <a:xfrm>
              <a:off x="3044058" y="5933069"/>
              <a:ext cx="254572" cy="263925"/>
            </a:xfrm>
            <a:custGeom>
              <a:avLst/>
              <a:gdLst>
                <a:gd name="T0" fmla="*/ 4209 w 4492"/>
                <a:gd name="T1" fmla="*/ 3563 h 4652"/>
                <a:gd name="T2" fmla="*/ 4159 w 4492"/>
                <a:gd name="T3" fmla="*/ 2651 h 4652"/>
                <a:gd name="T4" fmla="*/ 4034 w 4492"/>
                <a:gd name="T5" fmla="*/ 1938 h 4652"/>
                <a:gd name="T6" fmla="*/ 3917 w 4492"/>
                <a:gd name="T7" fmla="*/ 1584 h 4652"/>
                <a:gd name="T8" fmla="*/ 3764 w 4492"/>
                <a:gd name="T9" fmla="*/ 1267 h 4652"/>
                <a:gd name="T10" fmla="*/ 3574 w 4492"/>
                <a:gd name="T11" fmla="*/ 1005 h 4652"/>
                <a:gd name="T12" fmla="*/ 3430 w 4492"/>
                <a:gd name="T13" fmla="*/ 859 h 4652"/>
                <a:gd name="T14" fmla="*/ 3196 w 4492"/>
                <a:gd name="T15" fmla="*/ 691 h 4652"/>
                <a:gd name="T16" fmla="*/ 2929 w 4492"/>
                <a:gd name="T17" fmla="*/ 569 h 4652"/>
                <a:gd name="T18" fmla="*/ 2781 w 4492"/>
                <a:gd name="T19" fmla="*/ 471 h 4652"/>
                <a:gd name="T20" fmla="*/ 2657 w 4492"/>
                <a:gd name="T21" fmla="*/ 190 h 4652"/>
                <a:gd name="T22" fmla="*/ 2403 w 4492"/>
                <a:gd name="T23" fmla="*/ 22 h 4652"/>
                <a:gd name="T24" fmla="*/ 2191 w 4492"/>
                <a:gd name="T25" fmla="*/ 1 h 4652"/>
                <a:gd name="T26" fmla="*/ 1907 w 4492"/>
                <a:gd name="T27" fmla="*/ 118 h 4652"/>
                <a:gd name="T28" fmla="*/ 1734 w 4492"/>
                <a:gd name="T29" fmla="*/ 367 h 4652"/>
                <a:gd name="T30" fmla="*/ 1658 w 4492"/>
                <a:gd name="T31" fmla="*/ 537 h 4652"/>
                <a:gd name="T32" fmla="*/ 1381 w 4492"/>
                <a:gd name="T33" fmla="*/ 644 h 4652"/>
                <a:gd name="T34" fmla="*/ 1136 w 4492"/>
                <a:gd name="T35" fmla="*/ 795 h 4652"/>
                <a:gd name="T36" fmla="*/ 990 w 4492"/>
                <a:gd name="T37" fmla="*/ 925 h 4652"/>
                <a:gd name="T38" fmla="*/ 788 w 4492"/>
                <a:gd name="T39" fmla="*/ 1168 h 4652"/>
                <a:gd name="T40" fmla="*/ 625 w 4492"/>
                <a:gd name="T41" fmla="*/ 1464 h 4652"/>
                <a:gd name="T42" fmla="*/ 521 w 4492"/>
                <a:gd name="T43" fmla="*/ 1726 h 4652"/>
                <a:gd name="T44" fmla="*/ 369 w 4492"/>
                <a:gd name="T45" fmla="*/ 2376 h 4652"/>
                <a:gd name="T46" fmla="*/ 293 w 4492"/>
                <a:gd name="T47" fmla="*/ 3211 h 4652"/>
                <a:gd name="T48" fmla="*/ 9 w 4492"/>
                <a:gd name="T49" fmla="*/ 4438 h 4652"/>
                <a:gd name="T50" fmla="*/ 5 w 4492"/>
                <a:gd name="T51" fmla="*/ 4532 h 4652"/>
                <a:gd name="T52" fmla="*/ 40 w 4492"/>
                <a:gd name="T53" fmla="*/ 4600 h 4652"/>
                <a:gd name="T54" fmla="*/ 139 w 4492"/>
                <a:gd name="T55" fmla="*/ 4651 h 4652"/>
                <a:gd name="T56" fmla="*/ 4352 w 4492"/>
                <a:gd name="T57" fmla="*/ 4651 h 4652"/>
                <a:gd name="T58" fmla="*/ 4451 w 4492"/>
                <a:gd name="T59" fmla="*/ 4598 h 4652"/>
                <a:gd name="T60" fmla="*/ 4487 w 4492"/>
                <a:gd name="T61" fmla="*/ 4531 h 4652"/>
                <a:gd name="T62" fmla="*/ 4480 w 4492"/>
                <a:gd name="T63" fmla="*/ 4437 h 4652"/>
                <a:gd name="T64" fmla="*/ 590 w 4492"/>
                <a:gd name="T65" fmla="*/ 3793 h 4652"/>
                <a:gd name="T66" fmla="*/ 600 w 4492"/>
                <a:gd name="T67" fmla="*/ 3574 h 4652"/>
                <a:gd name="T68" fmla="*/ 647 w 4492"/>
                <a:gd name="T69" fmla="*/ 2693 h 4652"/>
                <a:gd name="T70" fmla="*/ 765 w 4492"/>
                <a:gd name="T71" fmla="*/ 2019 h 4652"/>
                <a:gd name="T72" fmla="*/ 891 w 4492"/>
                <a:gd name="T73" fmla="*/ 1643 h 4652"/>
                <a:gd name="T74" fmla="*/ 1109 w 4492"/>
                <a:gd name="T75" fmla="*/ 1265 h 4652"/>
                <a:gd name="T76" fmla="*/ 1292 w 4492"/>
                <a:gd name="T77" fmla="*/ 1075 h 4652"/>
                <a:gd name="T78" fmla="*/ 1507 w 4492"/>
                <a:gd name="T79" fmla="*/ 933 h 4652"/>
                <a:gd name="T80" fmla="*/ 1756 w 4492"/>
                <a:gd name="T81" fmla="*/ 838 h 4652"/>
                <a:gd name="T82" fmla="*/ 1909 w 4492"/>
                <a:gd name="T83" fmla="*/ 804 h 4652"/>
                <a:gd name="T84" fmla="*/ 2005 w 4492"/>
                <a:gd name="T85" fmla="*/ 723 h 4652"/>
                <a:gd name="T86" fmla="*/ 2023 w 4492"/>
                <a:gd name="T87" fmla="*/ 537 h 4652"/>
                <a:gd name="T88" fmla="*/ 2051 w 4492"/>
                <a:gd name="T89" fmla="*/ 431 h 4652"/>
                <a:gd name="T90" fmla="*/ 2140 w 4492"/>
                <a:gd name="T91" fmla="*/ 342 h 4652"/>
                <a:gd name="T92" fmla="*/ 2245 w 4492"/>
                <a:gd name="T93" fmla="*/ 315 h 4652"/>
                <a:gd name="T94" fmla="*/ 2351 w 4492"/>
                <a:gd name="T95" fmla="*/ 342 h 4652"/>
                <a:gd name="T96" fmla="*/ 2441 w 4492"/>
                <a:gd name="T97" fmla="*/ 431 h 4652"/>
                <a:gd name="T98" fmla="*/ 2467 w 4492"/>
                <a:gd name="T99" fmla="*/ 537 h 4652"/>
                <a:gd name="T100" fmla="*/ 2484 w 4492"/>
                <a:gd name="T101" fmla="*/ 725 h 4652"/>
                <a:gd name="T102" fmla="*/ 2596 w 4492"/>
                <a:gd name="T103" fmla="*/ 807 h 4652"/>
                <a:gd name="T104" fmla="*/ 2989 w 4492"/>
                <a:gd name="T105" fmla="*/ 936 h 4652"/>
                <a:gd name="T106" fmla="*/ 3360 w 4492"/>
                <a:gd name="T107" fmla="*/ 1239 h 4652"/>
                <a:gd name="T108" fmla="*/ 3629 w 4492"/>
                <a:gd name="T109" fmla="*/ 1715 h 4652"/>
                <a:gd name="T110" fmla="*/ 3801 w 4492"/>
                <a:gd name="T111" fmla="*/ 2382 h 4652"/>
                <a:gd name="T112" fmla="*/ 3884 w 4492"/>
                <a:gd name="T113" fmla="*/ 3252 h 4652"/>
                <a:gd name="T114" fmla="*/ 3895 w 4492"/>
                <a:gd name="T115" fmla="*/ 3798 h 4652"/>
                <a:gd name="T116" fmla="*/ 387 w 4492"/>
                <a:gd name="T117" fmla="*/ 4335 h 46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492" h="4652">
                  <a:moveTo>
                    <a:pt x="4480" y="4437"/>
                  </a:moveTo>
                  <a:lnTo>
                    <a:pt x="4209" y="3740"/>
                  </a:lnTo>
                  <a:lnTo>
                    <a:pt x="4209" y="3563"/>
                  </a:lnTo>
                  <a:lnTo>
                    <a:pt x="4201" y="3234"/>
                  </a:lnTo>
                  <a:lnTo>
                    <a:pt x="4184" y="2930"/>
                  </a:lnTo>
                  <a:lnTo>
                    <a:pt x="4159" y="2651"/>
                  </a:lnTo>
                  <a:lnTo>
                    <a:pt x="4126" y="2393"/>
                  </a:lnTo>
                  <a:lnTo>
                    <a:pt x="4085" y="2156"/>
                  </a:lnTo>
                  <a:lnTo>
                    <a:pt x="4034" y="1938"/>
                  </a:lnTo>
                  <a:lnTo>
                    <a:pt x="3974" y="1737"/>
                  </a:lnTo>
                  <a:lnTo>
                    <a:pt x="3940" y="1643"/>
                  </a:lnTo>
                  <a:lnTo>
                    <a:pt x="3917" y="1584"/>
                  </a:lnTo>
                  <a:lnTo>
                    <a:pt x="3870" y="1472"/>
                  </a:lnTo>
                  <a:lnTo>
                    <a:pt x="3819" y="1367"/>
                  </a:lnTo>
                  <a:lnTo>
                    <a:pt x="3764" y="1267"/>
                  </a:lnTo>
                  <a:lnTo>
                    <a:pt x="3705" y="1174"/>
                  </a:lnTo>
                  <a:lnTo>
                    <a:pt x="3642" y="1087"/>
                  </a:lnTo>
                  <a:lnTo>
                    <a:pt x="3574" y="1005"/>
                  </a:lnTo>
                  <a:lnTo>
                    <a:pt x="3503" y="928"/>
                  </a:lnTo>
                  <a:lnTo>
                    <a:pt x="3466" y="893"/>
                  </a:lnTo>
                  <a:lnTo>
                    <a:pt x="3430" y="859"/>
                  </a:lnTo>
                  <a:lnTo>
                    <a:pt x="3356" y="799"/>
                  </a:lnTo>
                  <a:lnTo>
                    <a:pt x="3277" y="742"/>
                  </a:lnTo>
                  <a:lnTo>
                    <a:pt x="3196" y="691"/>
                  </a:lnTo>
                  <a:lnTo>
                    <a:pt x="3111" y="645"/>
                  </a:lnTo>
                  <a:lnTo>
                    <a:pt x="3022" y="604"/>
                  </a:lnTo>
                  <a:lnTo>
                    <a:pt x="2929" y="569"/>
                  </a:lnTo>
                  <a:lnTo>
                    <a:pt x="2833" y="538"/>
                  </a:lnTo>
                  <a:lnTo>
                    <a:pt x="2784" y="525"/>
                  </a:lnTo>
                  <a:lnTo>
                    <a:pt x="2781" y="471"/>
                  </a:lnTo>
                  <a:lnTo>
                    <a:pt x="2757" y="367"/>
                  </a:lnTo>
                  <a:lnTo>
                    <a:pt x="2716" y="274"/>
                  </a:lnTo>
                  <a:lnTo>
                    <a:pt x="2657" y="190"/>
                  </a:lnTo>
                  <a:lnTo>
                    <a:pt x="2585" y="118"/>
                  </a:lnTo>
                  <a:lnTo>
                    <a:pt x="2499" y="62"/>
                  </a:lnTo>
                  <a:lnTo>
                    <a:pt x="2403" y="22"/>
                  </a:lnTo>
                  <a:lnTo>
                    <a:pt x="2300" y="1"/>
                  </a:lnTo>
                  <a:lnTo>
                    <a:pt x="2245" y="0"/>
                  </a:lnTo>
                  <a:lnTo>
                    <a:pt x="2191" y="1"/>
                  </a:lnTo>
                  <a:lnTo>
                    <a:pt x="2087" y="22"/>
                  </a:lnTo>
                  <a:lnTo>
                    <a:pt x="1992" y="62"/>
                  </a:lnTo>
                  <a:lnTo>
                    <a:pt x="1907" y="118"/>
                  </a:lnTo>
                  <a:lnTo>
                    <a:pt x="1833" y="190"/>
                  </a:lnTo>
                  <a:lnTo>
                    <a:pt x="1775" y="274"/>
                  </a:lnTo>
                  <a:lnTo>
                    <a:pt x="1734" y="367"/>
                  </a:lnTo>
                  <a:lnTo>
                    <a:pt x="1710" y="471"/>
                  </a:lnTo>
                  <a:lnTo>
                    <a:pt x="1707" y="524"/>
                  </a:lnTo>
                  <a:lnTo>
                    <a:pt x="1658" y="537"/>
                  </a:lnTo>
                  <a:lnTo>
                    <a:pt x="1563" y="568"/>
                  </a:lnTo>
                  <a:lnTo>
                    <a:pt x="1470" y="603"/>
                  </a:lnTo>
                  <a:lnTo>
                    <a:pt x="1381" y="644"/>
                  </a:lnTo>
                  <a:lnTo>
                    <a:pt x="1297" y="690"/>
                  </a:lnTo>
                  <a:lnTo>
                    <a:pt x="1215" y="740"/>
                  </a:lnTo>
                  <a:lnTo>
                    <a:pt x="1136" y="795"/>
                  </a:lnTo>
                  <a:lnTo>
                    <a:pt x="1063" y="857"/>
                  </a:lnTo>
                  <a:lnTo>
                    <a:pt x="1027" y="889"/>
                  </a:lnTo>
                  <a:lnTo>
                    <a:pt x="990" y="925"/>
                  </a:lnTo>
                  <a:lnTo>
                    <a:pt x="919" y="1000"/>
                  </a:lnTo>
                  <a:lnTo>
                    <a:pt x="851" y="1081"/>
                  </a:lnTo>
                  <a:lnTo>
                    <a:pt x="788" y="1168"/>
                  </a:lnTo>
                  <a:lnTo>
                    <a:pt x="730" y="1260"/>
                  </a:lnTo>
                  <a:lnTo>
                    <a:pt x="676" y="1360"/>
                  </a:lnTo>
                  <a:lnTo>
                    <a:pt x="625" y="1464"/>
                  </a:lnTo>
                  <a:lnTo>
                    <a:pt x="577" y="1575"/>
                  </a:lnTo>
                  <a:lnTo>
                    <a:pt x="555" y="1633"/>
                  </a:lnTo>
                  <a:lnTo>
                    <a:pt x="521" y="1726"/>
                  </a:lnTo>
                  <a:lnTo>
                    <a:pt x="462" y="1925"/>
                  </a:lnTo>
                  <a:lnTo>
                    <a:pt x="411" y="2141"/>
                  </a:lnTo>
                  <a:lnTo>
                    <a:pt x="369" y="2376"/>
                  </a:lnTo>
                  <a:lnTo>
                    <a:pt x="336" y="2632"/>
                  </a:lnTo>
                  <a:lnTo>
                    <a:pt x="310" y="2909"/>
                  </a:lnTo>
                  <a:lnTo>
                    <a:pt x="293" y="3211"/>
                  </a:lnTo>
                  <a:lnTo>
                    <a:pt x="284" y="3540"/>
                  </a:lnTo>
                  <a:lnTo>
                    <a:pt x="281" y="3715"/>
                  </a:lnTo>
                  <a:lnTo>
                    <a:pt x="9" y="4438"/>
                  </a:lnTo>
                  <a:lnTo>
                    <a:pt x="4" y="4456"/>
                  </a:lnTo>
                  <a:lnTo>
                    <a:pt x="0" y="4494"/>
                  </a:lnTo>
                  <a:lnTo>
                    <a:pt x="5" y="4532"/>
                  </a:lnTo>
                  <a:lnTo>
                    <a:pt x="18" y="4568"/>
                  </a:lnTo>
                  <a:lnTo>
                    <a:pt x="28" y="4584"/>
                  </a:lnTo>
                  <a:lnTo>
                    <a:pt x="40" y="4600"/>
                  </a:lnTo>
                  <a:lnTo>
                    <a:pt x="69" y="4625"/>
                  </a:lnTo>
                  <a:lnTo>
                    <a:pt x="102" y="4642"/>
                  </a:lnTo>
                  <a:lnTo>
                    <a:pt x="139" y="4651"/>
                  </a:lnTo>
                  <a:lnTo>
                    <a:pt x="158" y="4652"/>
                  </a:lnTo>
                  <a:lnTo>
                    <a:pt x="4333" y="4652"/>
                  </a:lnTo>
                  <a:lnTo>
                    <a:pt x="4352" y="4651"/>
                  </a:lnTo>
                  <a:lnTo>
                    <a:pt x="4390" y="4642"/>
                  </a:lnTo>
                  <a:lnTo>
                    <a:pt x="4423" y="4625"/>
                  </a:lnTo>
                  <a:lnTo>
                    <a:pt x="4451" y="4598"/>
                  </a:lnTo>
                  <a:lnTo>
                    <a:pt x="4463" y="4583"/>
                  </a:lnTo>
                  <a:lnTo>
                    <a:pt x="4474" y="4566"/>
                  </a:lnTo>
                  <a:lnTo>
                    <a:pt x="4487" y="4531"/>
                  </a:lnTo>
                  <a:lnTo>
                    <a:pt x="4492" y="4493"/>
                  </a:lnTo>
                  <a:lnTo>
                    <a:pt x="4487" y="4455"/>
                  </a:lnTo>
                  <a:lnTo>
                    <a:pt x="4480" y="4437"/>
                  </a:lnTo>
                  <a:close/>
                  <a:moveTo>
                    <a:pt x="387" y="4335"/>
                  </a:moveTo>
                  <a:lnTo>
                    <a:pt x="585" y="3808"/>
                  </a:lnTo>
                  <a:lnTo>
                    <a:pt x="590" y="3793"/>
                  </a:lnTo>
                  <a:lnTo>
                    <a:pt x="597" y="3763"/>
                  </a:lnTo>
                  <a:lnTo>
                    <a:pt x="598" y="3746"/>
                  </a:lnTo>
                  <a:lnTo>
                    <a:pt x="600" y="3574"/>
                  </a:lnTo>
                  <a:lnTo>
                    <a:pt x="608" y="3255"/>
                  </a:lnTo>
                  <a:lnTo>
                    <a:pt x="623" y="2962"/>
                  </a:lnTo>
                  <a:lnTo>
                    <a:pt x="647" y="2693"/>
                  </a:lnTo>
                  <a:lnTo>
                    <a:pt x="678" y="2448"/>
                  </a:lnTo>
                  <a:lnTo>
                    <a:pt x="717" y="2224"/>
                  </a:lnTo>
                  <a:lnTo>
                    <a:pt x="765" y="2019"/>
                  </a:lnTo>
                  <a:lnTo>
                    <a:pt x="819" y="1830"/>
                  </a:lnTo>
                  <a:lnTo>
                    <a:pt x="851" y="1744"/>
                  </a:lnTo>
                  <a:lnTo>
                    <a:pt x="891" y="1643"/>
                  </a:lnTo>
                  <a:lnTo>
                    <a:pt x="980" y="1460"/>
                  </a:lnTo>
                  <a:lnTo>
                    <a:pt x="1054" y="1339"/>
                  </a:lnTo>
                  <a:lnTo>
                    <a:pt x="1109" y="1265"/>
                  </a:lnTo>
                  <a:lnTo>
                    <a:pt x="1166" y="1196"/>
                  </a:lnTo>
                  <a:lnTo>
                    <a:pt x="1228" y="1133"/>
                  </a:lnTo>
                  <a:lnTo>
                    <a:pt x="1292" y="1075"/>
                  </a:lnTo>
                  <a:lnTo>
                    <a:pt x="1360" y="1023"/>
                  </a:lnTo>
                  <a:lnTo>
                    <a:pt x="1432" y="976"/>
                  </a:lnTo>
                  <a:lnTo>
                    <a:pt x="1507" y="933"/>
                  </a:lnTo>
                  <a:lnTo>
                    <a:pt x="1586" y="896"/>
                  </a:lnTo>
                  <a:lnTo>
                    <a:pt x="1669" y="864"/>
                  </a:lnTo>
                  <a:lnTo>
                    <a:pt x="1756" y="838"/>
                  </a:lnTo>
                  <a:lnTo>
                    <a:pt x="1848" y="816"/>
                  </a:lnTo>
                  <a:lnTo>
                    <a:pt x="1895" y="807"/>
                  </a:lnTo>
                  <a:lnTo>
                    <a:pt x="1909" y="804"/>
                  </a:lnTo>
                  <a:lnTo>
                    <a:pt x="1937" y="793"/>
                  </a:lnTo>
                  <a:lnTo>
                    <a:pt x="1972" y="768"/>
                  </a:lnTo>
                  <a:lnTo>
                    <a:pt x="2005" y="723"/>
                  </a:lnTo>
                  <a:lnTo>
                    <a:pt x="2023" y="667"/>
                  </a:lnTo>
                  <a:lnTo>
                    <a:pt x="2024" y="636"/>
                  </a:lnTo>
                  <a:lnTo>
                    <a:pt x="2023" y="537"/>
                  </a:lnTo>
                  <a:lnTo>
                    <a:pt x="2024" y="514"/>
                  </a:lnTo>
                  <a:lnTo>
                    <a:pt x="2033" y="471"/>
                  </a:lnTo>
                  <a:lnTo>
                    <a:pt x="2051" y="431"/>
                  </a:lnTo>
                  <a:lnTo>
                    <a:pt x="2074" y="396"/>
                  </a:lnTo>
                  <a:lnTo>
                    <a:pt x="2104" y="366"/>
                  </a:lnTo>
                  <a:lnTo>
                    <a:pt x="2140" y="342"/>
                  </a:lnTo>
                  <a:lnTo>
                    <a:pt x="2180" y="325"/>
                  </a:lnTo>
                  <a:lnTo>
                    <a:pt x="2223" y="316"/>
                  </a:lnTo>
                  <a:lnTo>
                    <a:pt x="2245" y="315"/>
                  </a:lnTo>
                  <a:lnTo>
                    <a:pt x="2268" y="316"/>
                  </a:lnTo>
                  <a:lnTo>
                    <a:pt x="2312" y="325"/>
                  </a:lnTo>
                  <a:lnTo>
                    <a:pt x="2351" y="342"/>
                  </a:lnTo>
                  <a:lnTo>
                    <a:pt x="2387" y="366"/>
                  </a:lnTo>
                  <a:lnTo>
                    <a:pt x="2418" y="396"/>
                  </a:lnTo>
                  <a:lnTo>
                    <a:pt x="2441" y="431"/>
                  </a:lnTo>
                  <a:lnTo>
                    <a:pt x="2458" y="471"/>
                  </a:lnTo>
                  <a:lnTo>
                    <a:pt x="2466" y="514"/>
                  </a:lnTo>
                  <a:lnTo>
                    <a:pt x="2467" y="537"/>
                  </a:lnTo>
                  <a:lnTo>
                    <a:pt x="2466" y="638"/>
                  </a:lnTo>
                  <a:lnTo>
                    <a:pt x="2467" y="668"/>
                  </a:lnTo>
                  <a:lnTo>
                    <a:pt x="2484" y="725"/>
                  </a:lnTo>
                  <a:lnTo>
                    <a:pt x="2518" y="769"/>
                  </a:lnTo>
                  <a:lnTo>
                    <a:pt x="2567" y="800"/>
                  </a:lnTo>
                  <a:lnTo>
                    <a:pt x="2596" y="807"/>
                  </a:lnTo>
                  <a:lnTo>
                    <a:pt x="2681" y="824"/>
                  </a:lnTo>
                  <a:lnTo>
                    <a:pt x="2841" y="871"/>
                  </a:lnTo>
                  <a:lnTo>
                    <a:pt x="2989" y="936"/>
                  </a:lnTo>
                  <a:lnTo>
                    <a:pt x="3124" y="1019"/>
                  </a:lnTo>
                  <a:lnTo>
                    <a:pt x="3249" y="1119"/>
                  </a:lnTo>
                  <a:lnTo>
                    <a:pt x="3360" y="1239"/>
                  </a:lnTo>
                  <a:lnTo>
                    <a:pt x="3461" y="1377"/>
                  </a:lnTo>
                  <a:lnTo>
                    <a:pt x="3550" y="1536"/>
                  </a:lnTo>
                  <a:lnTo>
                    <a:pt x="3629" y="1715"/>
                  </a:lnTo>
                  <a:lnTo>
                    <a:pt x="3696" y="1916"/>
                  </a:lnTo>
                  <a:lnTo>
                    <a:pt x="3753" y="2137"/>
                  </a:lnTo>
                  <a:lnTo>
                    <a:pt x="3801" y="2382"/>
                  </a:lnTo>
                  <a:lnTo>
                    <a:pt x="3838" y="2648"/>
                  </a:lnTo>
                  <a:lnTo>
                    <a:pt x="3865" y="2938"/>
                  </a:lnTo>
                  <a:lnTo>
                    <a:pt x="3884" y="3252"/>
                  </a:lnTo>
                  <a:lnTo>
                    <a:pt x="3892" y="3590"/>
                  </a:lnTo>
                  <a:lnTo>
                    <a:pt x="3893" y="3770"/>
                  </a:lnTo>
                  <a:lnTo>
                    <a:pt x="3895" y="3798"/>
                  </a:lnTo>
                  <a:lnTo>
                    <a:pt x="3904" y="3827"/>
                  </a:lnTo>
                  <a:lnTo>
                    <a:pt x="4101" y="4335"/>
                  </a:lnTo>
                  <a:lnTo>
                    <a:pt x="387" y="43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 name="9Slide.vn 15"/>
            <p:cNvSpPr>
              <a:spLocks/>
            </p:cNvSpPr>
            <p:nvPr/>
          </p:nvSpPr>
          <p:spPr bwMode="auto">
            <a:xfrm>
              <a:off x="3150366" y="6208900"/>
              <a:ext cx="42240" cy="20978"/>
            </a:xfrm>
            <a:custGeom>
              <a:avLst/>
              <a:gdLst>
                <a:gd name="T0" fmla="*/ 371 w 744"/>
                <a:gd name="T1" fmla="*/ 371 h 371"/>
                <a:gd name="T2" fmla="*/ 409 w 744"/>
                <a:gd name="T3" fmla="*/ 370 h 371"/>
                <a:gd name="T4" fmla="*/ 483 w 744"/>
                <a:gd name="T5" fmla="*/ 354 h 371"/>
                <a:gd name="T6" fmla="*/ 549 w 744"/>
                <a:gd name="T7" fmla="*/ 327 h 371"/>
                <a:gd name="T8" fmla="*/ 609 w 744"/>
                <a:gd name="T9" fmla="*/ 287 h 371"/>
                <a:gd name="T10" fmla="*/ 659 w 744"/>
                <a:gd name="T11" fmla="*/ 236 h 371"/>
                <a:gd name="T12" fmla="*/ 699 w 744"/>
                <a:gd name="T13" fmla="*/ 177 h 371"/>
                <a:gd name="T14" fmla="*/ 728 w 744"/>
                <a:gd name="T15" fmla="*/ 110 h 371"/>
                <a:gd name="T16" fmla="*/ 742 w 744"/>
                <a:gd name="T17" fmla="*/ 38 h 371"/>
                <a:gd name="T18" fmla="*/ 744 w 744"/>
                <a:gd name="T19" fmla="*/ 0 h 371"/>
                <a:gd name="T20" fmla="*/ 0 w 744"/>
                <a:gd name="T21" fmla="*/ 0 h 371"/>
                <a:gd name="T22" fmla="*/ 1 w 744"/>
                <a:gd name="T23" fmla="*/ 38 h 371"/>
                <a:gd name="T24" fmla="*/ 15 w 744"/>
                <a:gd name="T25" fmla="*/ 110 h 371"/>
                <a:gd name="T26" fmla="*/ 44 w 744"/>
                <a:gd name="T27" fmla="*/ 177 h 371"/>
                <a:gd name="T28" fmla="*/ 84 w 744"/>
                <a:gd name="T29" fmla="*/ 236 h 371"/>
                <a:gd name="T30" fmla="*/ 134 w 744"/>
                <a:gd name="T31" fmla="*/ 287 h 371"/>
                <a:gd name="T32" fmla="*/ 193 w 744"/>
                <a:gd name="T33" fmla="*/ 327 h 371"/>
                <a:gd name="T34" fmla="*/ 261 w 744"/>
                <a:gd name="T35" fmla="*/ 354 h 371"/>
                <a:gd name="T36" fmla="*/ 333 w 744"/>
                <a:gd name="T37" fmla="*/ 370 h 371"/>
                <a:gd name="T38" fmla="*/ 371 w 744"/>
                <a:gd name="T39" fmla="*/ 371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44" h="371">
                  <a:moveTo>
                    <a:pt x="371" y="371"/>
                  </a:moveTo>
                  <a:lnTo>
                    <a:pt x="409" y="370"/>
                  </a:lnTo>
                  <a:lnTo>
                    <a:pt x="483" y="354"/>
                  </a:lnTo>
                  <a:lnTo>
                    <a:pt x="549" y="327"/>
                  </a:lnTo>
                  <a:lnTo>
                    <a:pt x="609" y="287"/>
                  </a:lnTo>
                  <a:lnTo>
                    <a:pt x="659" y="236"/>
                  </a:lnTo>
                  <a:lnTo>
                    <a:pt x="699" y="177"/>
                  </a:lnTo>
                  <a:lnTo>
                    <a:pt x="728" y="110"/>
                  </a:lnTo>
                  <a:lnTo>
                    <a:pt x="742" y="38"/>
                  </a:lnTo>
                  <a:lnTo>
                    <a:pt x="744" y="0"/>
                  </a:lnTo>
                  <a:lnTo>
                    <a:pt x="0" y="0"/>
                  </a:lnTo>
                  <a:lnTo>
                    <a:pt x="1" y="38"/>
                  </a:lnTo>
                  <a:lnTo>
                    <a:pt x="15" y="110"/>
                  </a:lnTo>
                  <a:lnTo>
                    <a:pt x="44" y="177"/>
                  </a:lnTo>
                  <a:lnTo>
                    <a:pt x="84" y="236"/>
                  </a:lnTo>
                  <a:lnTo>
                    <a:pt x="134" y="287"/>
                  </a:lnTo>
                  <a:lnTo>
                    <a:pt x="193" y="327"/>
                  </a:lnTo>
                  <a:lnTo>
                    <a:pt x="261" y="354"/>
                  </a:lnTo>
                  <a:lnTo>
                    <a:pt x="333" y="370"/>
                  </a:lnTo>
                  <a:lnTo>
                    <a:pt x="371" y="3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9Slide.vn 16"/>
            <p:cNvSpPr>
              <a:spLocks/>
            </p:cNvSpPr>
            <p:nvPr/>
          </p:nvSpPr>
          <p:spPr bwMode="auto">
            <a:xfrm>
              <a:off x="3214150" y="5887711"/>
              <a:ext cx="222821" cy="257405"/>
            </a:xfrm>
            <a:custGeom>
              <a:avLst/>
              <a:gdLst>
                <a:gd name="T0" fmla="*/ 3408 w 3934"/>
                <a:gd name="T1" fmla="*/ 2933 h 4537"/>
                <a:gd name="T2" fmla="*/ 3117 w 3934"/>
                <a:gd name="T3" fmla="*/ 2067 h 4537"/>
                <a:gd name="T4" fmla="*/ 2805 w 3934"/>
                <a:gd name="T5" fmla="*/ 1413 h 4537"/>
                <a:gd name="T6" fmla="*/ 2599 w 3934"/>
                <a:gd name="T7" fmla="*/ 1102 h 4537"/>
                <a:gd name="T8" fmla="*/ 2367 w 3934"/>
                <a:gd name="T9" fmla="*/ 838 h 4537"/>
                <a:gd name="T10" fmla="*/ 2114 w 3934"/>
                <a:gd name="T11" fmla="*/ 635 h 4537"/>
                <a:gd name="T12" fmla="*/ 1936 w 3934"/>
                <a:gd name="T13" fmla="*/ 534 h 4537"/>
                <a:gd name="T14" fmla="*/ 1665 w 3934"/>
                <a:gd name="T15" fmla="*/ 434 h 4537"/>
                <a:gd name="T16" fmla="*/ 1375 w 3934"/>
                <a:gd name="T17" fmla="*/ 386 h 4537"/>
                <a:gd name="T18" fmla="*/ 1207 w 3934"/>
                <a:gd name="T19" fmla="*/ 332 h 4537"/>
                <a:gd name="T20" fmla="*/ 1012 w 3934"/>
                <a:gd name="T21" fmla="*/ 93 h 4537"/>
                <a:gd name="T22" fmla="*/ 723 w 3934"/>
                <a:gd name="T23" fmla="*/ 0 h 4537"/>
                <a:gd name="T24" fmla="*/ 513 w 3934"/>
                <a:gd name="T25" fmla="*/ 35 h 4537"/>
                <a:gd name="T26" fmla="*/ 267 w 3934"/>
                <a:gd name="T27" fmla="*/ 227 h 4537"/>
                <a:gd name="T28" fmla="*/ 182 w 3934"/>
                <a:gd name="T29" fmla="*/ 416 h 4537"/>
                <a:gd name="T30" fmla="*/ 185 w 3934"/>
                <a:gd name="T31" fmla="*/ 668 h 4537"/>
                <a:gd name="T32" fmla="*/ 56 w 3934"/>
                <a:gd name="T33" fmla="*/ 751 h 4537"/>
                <a:gd name="T34" fmla="*/ 6 w 3934"/>
                <a:gd name="T35" fmla="*/ 828 h 4537"/>
                <a:gd name="T36" fmla="*/ 6 w 3934"/>
                <a:gd name="T37" fmla="*/ 918 h 4537"/>
                <a:gd name="T38" fmla="*/ 37 w 3934"/>
                <a:gd name="T39" fmla="*/ 974 h 4537"/>
                <a:gd name="T40" fmla="*/ 114 w 3934"/>
                <a:gd name="T41" fmla="*/ 1024 h 4537"/>
                <a:gd name="T42" fmla="*/ 204 w 3934"/>
                <a:gd name="T43" fmla="*/ 1024 h 4537"/>
                <a:gd name="T44" fmla="*/ 293 w 3934"/>
                <a:gd name="T45" fmla="*/ 973 h 4537"/>
                <a:gd name="T46" fmla="*/ 468 w 3934"/>
                <a:gd name="T47" fmla="*/ 876 h 4537"/>
                <a:gd name="T48" fmla="*/ 530 w 3934"/>
                <a:gd name="T49" fmla="*/ 723 h 4537"/>
                <a:gd name="T50" fmla="*/ 494 w 3934"/>
                <a:gd name="T51" fmla="*/ 597 h 4537"/>
                <a:gd name="T52" fmla="*/ 491 w 3934"/>
                <a:gd name="T53" fmla="*/ 489 h 4537"/>
                <a:gd name="T54" fmla="*/ 526 w 3934"/>
                <a:gd name="T55" fmla="*/ 410 h 4537"/>
                <a:gd name="T56" fmla="*/ 627 w 3934"/>
                <a:gd name="T57" fmla="*/ 330 h 4537"/>
                <a:gd name="T58" fmla="*/ 715 w 3934"/>
                <a:gd name="T59" fmla="*/ 316 h 4537"/>
                <a:gd name="T60" fmla="*/ 835 w 3934"/>
                <a:gd name="T61" fmla="*/ 357 h 4537"/>
                <a:gd name="T62" fmla="*/ 914 w 3934"/>
                <a:gd name="T63" fmla="*/ 457 h 4537"/>
                <a:gd name="T64" fmla="*/ 948 w 3934"/>
                <a:gd name="T65" fmla="*/ 576 h 4537"/>
                <a:gd name="T66" fmla="*/ 1033 w 3934"/>
                <a:gd name="T67" fmla="*/ 690 h 4537"/>
                <a:gd name="T68" fmla="*/ 1117 w 3934"/>
                <a:gd name="T69" fmla="*/ 705 h 4537"/>
                <a:gd name="T70" fmla="*/ 1531 w 3934"/>
                <a:gd name="T71" fmla="*/ 725 h 4537"/>
                <a:gd name="T72" fmla="*/ 1970 w 3934"/>
                <a:gd name="T73" fmla="*/ 918 h 4537"/>
                <a:gd name="T74" fmla="*/ 2355 w 3934"/>
                <a:gd name="T75" fmla="*/ 1306 h 4537"/>
                <a:gd name="T76" fmla="*/ 2699 w 3934"/>
                <a:gd name="T77" fmla="*/ 1901 h 4537"/>
                <a:gd name="T78" fmla="*/ 3011 w 3934"/>
                <a:gd name="T79" fmla="*/ 2718 h 4537"/>
                <a:gd name="T80" fmla="*/ 3168 w 3934"/>
                <a:gd name="T81" fmla="*/ 3243 h 4537"/>
                <a:gd name="T82" fmla="*/ 1623 w 3934"/>
                <a:gd name="T83" fmla="*/ 4226 h 4537"/>
                <a:gd name="T84" fmla="*/ 1556 w 3934"/>
                <a:gd name="T85" fmla="*/ 4265 h 4537"/>
                <a:gd name="T86" fmla="*/ 1512 w 3934"/>
                <a:gd name="T87" fmla="*/ 4343 h 4537"/>
                <a:gd name="T88" fmla="*/ 1513 w 3934"/>
                <a:gd name="T89" fmla="*/ 4420 h 4537"/>
                <a:gd name="T90" fmla="*/ 1591 w 3934"/>
                <a:gd name="T91" fmla="*/ 4519 h 4537"/>
                <a:gd name="T92" fmla="*/ 1686 w 3934"/>
                <a:gd name="T93" fmla="*/ 4535 h 4537"/>
                <a:gd name="T94" fmla="*/ 3837 w 3934"/>
                <a:gd name="T95" fmla="*/ 3943 h 4537"/>
                <a:gd name="T96" fmla="*/ 3919 w 3934"/>
                <a:gd name="T97" fmla="*/ 3866 h 4537"/>
                <a:gd name="T98" fmla="*/ 3934 w 3934"/>
                <a:gd name="T99" fmla="*/ 3791 h 4537"/>
                <a:gd name="T100" fmla="*/ 3903 w 3934"/>
                <a:gd name="T101" fmla="*/ 3702 h 4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934" h="4537">
                  <a:moveTo>
                    <a:pt x="3903" y="3702"/>
                  </a:moveTo>
                  <a:lnTo>
                    <a:pt x="3455" y="3102"/>
                  </a:lnTo>
                  <a:lnTo>
                    <a:pt x="3408" y="2933"/>
                  </a:lnTo>
                  <a:lnTo>
                    <a:pt x="3312" y="2617"/>
                  </a:lnTo>
                  <a:lnTo>
                    <a:pt x="3216" y="2329"/>
                  </a:lnTo>
                  <a:lnTo>
                    <a:pt x="3117" y="2067"/>
                  </a:lnTo>
                  <a:lnTo>
                    <a:pt x="3016" y="1828"/>
                  </a:lnTo>
                  <a:lnTo>
                    <a:pt x="2913" y="1610"/>
                  </a:lnTo>
                  <a:lnTo>
                    <a:pt x="2805" y="1413"/>
                  </a:lnTo>
                  <a:lnTo>
                    <a:pt x="2694" y="1235"/>
                  </a:lnTo>
                  <a:lnTo>
                    <a:pt x="2636" y="1153"/>
                  </a:lnTo>
                  <a:lnTo>
                    <a:pt x="2599" y="1102"/>
                  </a:lnTo>
                  <a:lnTo>
                    <a:pt x="2523" y="1007"/>
                  </a:lnTo>
                  <a:lnTo>
                    <a:pt x="2446" y="920"/>
                  </a:lnTo>
                  <a:lnTo>
                    <a:pt x="2367" y="838"/>
                  </a:lnTo>
                  <a:lnTo>
                    <a:pt x="2285" y="764"/>
                  </a:lnTo>
                  <a:lnTo>
                    <a:pt x="2200" y="697"/>
                  </a:lnTo>
                  <a:lnTo>
                    <a:pt x="2114" y="635"/>
                  </a:lnTo>
                  <a:lnTo>
                    <a:pt x="2025" y="581"/>
                  </a:lnTo>
                  <a:lnTo>
                    <a:pt x="1978" y="556"/>
                  </a:lnTo>
                  <a:lnTo>
                    <a:pt x="1936" y="534"/>
                  </a:lnTo>
                  <a:lnTo>
                    <a:pt x="1848" y="495"/>
                  </a:lnTo>
                  <a:lnTo>
                    <a:pt x="1757" y="462"/>
                  </a:lnTo>
                  <a:lnTo>
                    <a:pt x="1665" y="434"/>
                  </a:lnTo>
                  <a:lnTo>
                    <a:pt x="1571" y="412"/>
                  </a:lnTo>
                  <a:lnTo>
                    <a:pt x="1474" y="397"/>
                  </a:lnTo>
                  <a:lnTo>
                    <a:pt x="1375" y="386"/>
                  </a:lnTo>
                  <a:lnTo>
                    <a:pt x="1274" y="383"/>
                  </a:lnTo>
                  <a:lnTo>
                    <a:pt x="1223" y="383"/>
                  </a:lnTo>
                  <a:lnTo>
                    <a:pt x="1207" y="332"/>
                  </a:lnTo>
                  <a:lnTo>
                    <a:pt x="1157" y="239"/>
                  </a:lnTo>
                  <a:lnTo>
                    <a:pt x="1090" y="159"/>
                  </a:lnTo>
                  <a:lnTo>
                    <a:pt x="1012" y="93"/>
                  </a:lnTo>
                  <a:lnTo>
                    <a:pt x="923" y="45"/>
                  </a:lnTo>
                  <a:lnTo>
                    <a:pt x="825" y="13"/>
                  </a:lnTo>
                  <a:lnTo>
                    <a:pt x="723" y="0"/>
                  </a:lnTo>
                  <a:lnTo>
                    <a:pt x="618" y="7"/>
                  </a:lnTo>
                  <a:lnTo>
                    <a:pt x="564" y="20"/>
                  </a:lnTo>
                  <a:lnTo>
                    <a:pt x="513" y="35"/>
                  </a:lnTo>
                  <a:lnTo>
                    <a:pt x="419" y="83"/>
                  </a:lnTo>
                  <a:lnTo>
                    <a:pt x="336" y="148"/>
                  </a:lnTo>
                  <a:lnTo>
                    <a:pt x="267" y="227"/>
                  </a:lnTo>
                  <a:lnTo>
                    <a:pt x="239" y="272"/>
                  </a:lnTo>
                  <a:lnTo>
                    <a:pt x="215" y="319"/>
                  </a:lnTo>
                  <a:lnTo>
                    <a:pt x="182" y="416"/>
                  </a:lnTo>
                  <a:lnTo>
                    <a:pt x="169" y="517"/>
                  </a:lnTo>
                  <a:lnTo>
                    <a:pt x="175" y="618"/>
                  </a:lnTo>
                  <a:lnTo>
                    <a:pt x="185" y="668"/>
                  </a:lnTo>
                  <a:lnTo>
                    <a:pt x="126" y="704"/>
                  </a:lnTo>
                  <a:lnTo>
                    <a:pt x="69" y="742"/>
                  </a:lnTo>
                  <a:lnTo>
                    <a:pt x="56" y="751"/>
                  </a:lnTo>
                  <a:lnTo>
                    <a:pt x="33" y="774"/>
                  </a:lnTo>
                  <a:lnTo>
                    <a:pt x="17" y="800"/>
                  </a:lnTo>
                  <a:lnTo>
                    <a:pt x="6" y="828"/>
                  </a:lnTo>
                  <a:lnTo>
                    <a:pt x="0" y="858"/>
                  </a:lnTo>
                  <a:lnTo>
                    <a:pt x="0" y="889"/>
                  </a:lnTo>
                  <a:lnTo>
                    <a:pt x="6" y="918"/>
                  </a:lnTo>
                  <a:lnTo>
                    <a:pt x="19" y="948"/>
                  </a:lnTo>
                  <a:lnTo>
                    <a:pt x="27" y="961"/>
                  </a:lnTo>
                  <a:lnTo>
                    <a:pt x="37" y="974"/>
                  </a:lnTo>
                  <a:lnTo>
                    <a:pt x="60" y="997"/>
                  </a:lnTo>
                  <a:lnTo>
                    <a:pt x="86" y="1013"/>
                  </a:lnTo>
                  <a:lnTo>
                    <a:pt x="114" y="1024"/>
                  </a:lnTo>
                  <a:lnTo>
                    <a:pt x="144" y="1030"/>
                  </a:lnTo>
                  <a:lnTo>
                    <a:pt x="175" y="1030"/>
                  </a:lnTo>
                  <a:lnTo>
                    <a:pt x="204" y="1024"/>
                  </a:lnTo>
                  <a:lnTo>
                    <a:pt x="234" y="1011"/>
                  </a:lnTo>
                  <a:lnTo>
                    <a:pt x="247" y="1003"/>
                  </a:lnTo>
                  <a:lnTo>
                    <a:pt x="293" y="973"/>
                  </a:lnTo>
                  <a:lnTo>
                    <a:pt x="391" y="916"/>
                  </a:lnTo>
                  <a:lnTo>
                    <a:pt x="442" y="891"/>
                  </a:lnTo>
                  <a:lnTo>
                    <a:pt x="468" y="876"/>
                  </a:lnTo>
                  <a:lnTo>
                    <a:pt x="507" y="834"/>
                  </a:lnTo>
                  <a:lnTo>
                    <a:pt x="527" y="782"/>
                  </a:lnTo>
                  <a:lnTo>
                    <a:pt x="530" y="723"/>
                  </a:lnTo>
                  <a:lnTo>
                    <a:pt x="521" y="693"/>
                  </a:lnTo>
                  <a:lnTo>
                    <a:pt x="507" y="641"/>
                  </a:lnTo>
                  <a:lnTo>
                    <a:pt x="494" y="597"/>
                  </a:lnTo>
                  <a:lnTo>
                    <a:pt x="488" y="576"/>
                  </a:lnTo>
                  <a:lnTo>
                    <a:pt x="486" y="532"/>
                  </a:lnTo>
                  <a:lnTo>
                    <a:pt x="491" y="489"/>
                  </a:lnTo>
                  <a:lnTo>
                    <a:pt x="505" y="448"/>
                  </a:lnTo>
                  <a:lnTo>
                    <a:pt x="514" y="429"/>
                  </a:lnTo>
                  <a:lnTo>
                    <a:pt x="526" y="410"/>
                  </a:lnTo>
                  <a:lnTo>
                    <a:pt x="555" y="377"/>
                  </a:lnTo>
                  <a:lnTo>
                    <a:pt x="589" y="351"/>
                  </a:lnTo>
                  <a:lnTo>
                    <a:pt x="627" y="330"/>
                  </a:lnTo>
                  <a:lnTo>
                    <a:pt x="648" y="324"/>
                  </a:lnTo>
                  <a:lnTo>
                    <a:pt x="671" y="319"/>
                  </a:lnTo>
                  <a:lnTo>
                    <a:pt x="715" y="316"/>
                  </a:lnTo>
                  <a:lnTo>
                    <a:pt x="758" y="322"/>
                  </a:lnTo>
                  <a:lnTo>
                    <a:pt x="798" y="335"/>
                  </a:lnTo>
                  <a:lnTo>
                    <a:pt x="835" y="357"/>
                  </a:lnTo>
                  <a:lnTo>
                    <a:pt x="868" y="384"/>
                  </a:lnTo>
                  <a:lnTo>
                    <a:pt x="894" y="418"/>
                  </a:lnTo>
                  <a:lnTo>
                    <a:pt x="914" y="457"/>
                  </a:lnTo>
                  <a:lnTo>
                    <a:pt x="922" y="479"/>
                  </a:lnTo>
                  <a:lnTo>
                    <a:pt x="933" y="521"/>
                  </a:lnTo>
                  <a:lnTo>
                    <a:pt x="948" y="576"/>
                  </a:lnTo>
                  <a:lnTo>
                    <a:pt x="956" y="605"/>
                  </a:lnTo>
                  <a:lnTo>
                    <a:pt x="988" y="654"/>
                  </a:lnTo>
                  <a:lnTo>
                    <a:pt x="1033" y="690"/>
                  </a:lnTo>
                  <a:lnTo>
                    <a:pt x="1074" y="703"/>
                  </a:lnTo>
                  <a:lnTo>
                    <a:pt x="1102" y="706"/>
                  </a:lnTo>
                  <a:lnTo>
                    <a:pt x="1117" y="705"/>
                  </a:lnTo>
                  <a:lnTo>
                    <a:pt x="1204" y="699"/>
                  </a:lnTo>
                  <a:lnTo>
                    <a:pt x="1372" y="701"/>
                  </a:lnTo>
                  <a:lnTo>
                    <a:pt x="1531" y="725"/>
                  </a:lnTo>
                  <a:lnTo>
                    <a:pt x="1684" y="769"/>
                  </a:lnTo>
                  <a:lnTo>
                    <a:pt x="1830" y="833"/>
                  </a:lnTo>
                  <a:lnTo>
                    <a:pt x="1970" y="918"/>
                  </a:lnTo>
                  <a:lnTo>
                    <a:pt x="2103" y="1025"/>
                  </a:lnTo>
                  <a:lnTo>
                    <a:pt x="2231" y="1154"/>
                  </a:lnTo>
                  <a:lnTo>
                    <a:pt x="2355" y="1306"/>
                  </a:lnTo>
                  <a:lnTo>
                    <a:pt x="2473" y="1480"/>
                  </a:lnTo>
                  <a:lnTo>
                    <a:pt x="2589" y="1680"/>
                  </a:lnTo>
                  <a:lnTo>
                    <a:pt x="2699" y="1901"/>
                  </a:lnTo>
                  <a:lnTo>
                    <a:pt x="2806" y="2149"/>
                  </a:lnTo>
                  <a:lnTo>
                    <a:pt x="2909" y="2420"/>
                  </a:lnTo>
                  <a:lnTo>
                    <a:pt x="3011" y="2718"/>
                  </a:lnTo>
                  <a:lnTo>
                    <a:pt x="3110" y="3042"/>
                  </a:lnTo>
                  <a:lnTo>
                    <a:pt x="3159" y="3215"/>
                  </a:lnTo>
                  <a:lnTo>
                    <a:pt x="3168" y="3243"/>
                  </a:lnTo>
                  <a:lnTo>
                    <a:pt x="3184" y="3267"/>
                  </a:lnTo>
                  <a:lnTo>
                    <a:pt x="3510" y="3706"/>
                  </a:lnTo>
                  <a:lnTo>
                    <a:pt x="1623" y="4226"/>
                  </a:lnTo>
                  <a:lnTo>
                    <a:pt x="1608" y="4231"/>
                  </a:lnTo>
                  <a:lnTo>
                    <a:pt x="1579" y="4246"/>
                  </a:lnTo>
                  <a:lnTo>
                    <a:pt x="1556" y="4265"/>
                  </a:lnTo>
                  <a:lnTo>
                    <a:pt x="1535" y="4288"/>
                  </a:lnTo>
                  <a:lnTo>
                    <a:pt x="1521" y="4314"/>
                  </a:lnTo>
                  <a:lnTo>
                    <a:pt x="1512" y="4343"/>
                  </a:lnTo>
                  <a:lnTo>
                    <a:pt x="1507" y="4374"/>
                  </a:lnTo>
                  <a:lnTo>
                    <a:pt x="1509" y="4405"/>
                  </a:lnTo>
                  <a:lnTo>
                    <a:pt x="1513" y="4420"/>
                  </a:lnTo>
                  <a:lnTo>
                    <a:pt x="1521" y="4446"/>
                  </a:lnTo>
                  <a:lnTo>
                    <a:pt x="1551" y="4489"/>
                  </a:lnTo>
                  <a:lnTo>
                    <a:pt x="1591" y="4519"/>
                  </a:lnTo>
                  <a:lnTo>
                    <a:pt x="1640" y="4535"/>
                  </a:lnTo>
                  <a:lnTo>
                    <a:pt x="1666" y="4537"/>
                  </a:lnTo>
                  <a:lnTo>
                    <a:pt x="1686" y="4535"/>
                  </a:lnTo>
                  <a:lnTo>
                    <a:pt x="1708" y="4531"/>
                  </a:lnTo>
                  <a:lnTo>
                    <a:pt x="3818" y="3949"/>
                  </a:lnTo>
                  <a:lnTo>
                    <a:pt x="3837" y="3943"/>
                  </a:lnTo>
                  <a:lnTo>
                    <a:pt x="3870" y="3924"/>
                  </a:lnTo>
                  <a:lnTo>
                    <a:pt x="3897" y="3898"/>
                  </a:lnTo>
                  <a:lnTo>
                    <a:pt x="3919" y="3866"/>
                  </a:lnTo>
                  <a:lnTo>
                    <a:pt x="3926" y="3848"/>
                  </a:lnTo>
                  <a:lnTo>
                    <a:pt x="3930" y="3829"/>
                  </a:lnTo>
                  <a:lnTo>
                    <a:pt x="3934" y="3791"/>
                  </a:lnTo>
                  <a:lnTo>
                    <a:pt x="3928" y="3754"/>
                  </a:lnTo>
                  <a:lnTo>
                    <a:pt x="3914" y="3719"/>
                  </a:lnTo>
                  <a:lnTo>
                    <a:pt x="3903" y="37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9Slide.vn 17"/>
            <p:cNvSpPr>
              <a:spLocks/>
            </p:cNvSpPr>
            <p:nvPr/>
          </p:nvSpPr>
          <p:spPr bwMode="auto">
            <a:xfrm>
              <a:off x="3312804" y="6145966"/>
              <a:ext cx="25514" cy="26364"/>
            </a:xfrm>
            <a:custGeom>
              <a:avLst/>
              <a:gdLst>
                <a:gd name="T0" fmla="*/ 0 w 452"/>
                <a:gd name="T1" fmla="*/ 121 h 467"/>
                <a:gd name="T2" fmla="*/ 134 w 452"/>
                <a:gd name="T3" fmla="*/ 467 h 467"/>
                <a:gd name="T4" fmla="*/ 157 w 452"/>
                <a:gd name="T5" fmla="*/ 464 h 467"/>
                <a:gd name="T6" fmla="*/ 178 w 452"/>
                <a:gd name="T7" fmla="*/ 458 h 467"/>
                <a:gd name="T8" fmla="*/ 215 w 452"/>
                <a:gd name="T9" fmla="*/ 446 h 467"/>
                <a:gd name="T10" fmla="*/ 281 w 452"/>
                <a:gd name="T11" fmla="*/ 413 h 467"/>
                <a:gd name="T12" fmla="*/ 338 w 452"/>
                <a:gd name="T13" fmla="*/ 368 h 467"/>
                <a:gd name="T14" fmla="*/ 385 w 452"/>
                <a:gd name="T15" fmla="*/ 313 h 467"/>
                <a:gd name="T16" fmla="*/ 420 w 452"/>
                <a:gd name="T17" fmla="*/ 251 h 467"/>
                <a:gd name="T18" fmla="*/ 443 w 452"/>
                <a:gd name="T19" fmla="*/ 184 h 467"/>
                <a:gd name="T20" fmla="*/ 452 w 452"/>
                <a:gd name="T21" fmla="*/ 112 h 467"/>
                <a:gd name="T22" fmla="*/ 447 w 452"/>
                <a:gd name="T23" fmla="*/ 38 h 467"/>
                <a:gd name="T24" fmla="*/ 438 w 452"/>
                <a:gd name="T25" fmla="*/ 0 h 467"/>
                <a:gd name="T26" fmla="*/ 0 w 452"/>
                <a:gd name="T27" fmla="*/ 121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52" h="467">
                  <a:moveTo>
                    <a:pt x="0" y="121"/>
                  </a:moveTo>
                  <a:lnTo>
                    <a:pt x="134" y="467"/>
                  </a:lnTo>
                  <a:lnTo>
                    <a:pt x="157" y="464"/>
                  </a:lnTo>
                  <a:lnTo>
                    <a:pt x="178" y="458"/>
                  </a:lnTo>
                  <a:lnTo>
                    <a:pt x="215" y="446"/>
                  </a:lnTo>
                  <a:lnTo>
                    <a:pt x="281" y="413"/>
                  </a:lnTo>
                  <a:lnTo>
                    <a:pt x="338" y="368"/>
                  </a:lnTo>
                  <a:lnTo>
                    <a:pt x="385" y="313"/>
                  </a:lnTo>
                  <a:lnTo>
                    <a:pt x="420" y="251"/>
                  </a:lnTo>
                  <a:lnTo>
                    <a:pt x="443" y="184"/>
                  </a:lnTo>
                  <a:lnTo>
                    <a:pt x="452" y="112"/>
                  </a:lnTo>
                  <a:lnTo>
                    <a:pt x="447" y="38"/>
                  </a:lnTo>
                  <a:lnTo>
                    <a:pt x="438" y="0"/>
                  </a:lnTo>
                  <a:lnTo>
                    <a:pt x="0" y="1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38" name="9Slide.vn 18"/>
          <p:cNvSpPr txBox="1"/>
          <p:nvPr/>
        </p:nvSpPr>
        <p:spPr>
          <a:xfrm>
            <a:off x="5112570" y="2351674"/>
            <a:ext cx="2003112" cy="1015663"/>
          </a:xfrm>
          <a:prstGeom prst="rect">
            <a:avLst/>
          </a:prstGeom>
          <a:noFill/>
        </p:spPr>
        <p:txBody>
          <a:bodyPr wrap="square" rtlCol="0">
            <a:spAutoFit/>
          </a:bodyPr>
          <a:lstStyle/>
          <a:p>
            <a:pPr algn="r"/>
            <a:r>
              <a:rPr lang="en-US" sz="6000" b="1" dirty="0">
                <a:solidFill>
                  <a:schemeClr val="bg1"/>
                </a:solidFill>
                <a:latin typeface="#9Slide03 Cabin Bold" panose="00000800000000000000" pitchFamily="2" charset="0"/>
                <a:cs typeface="Lato Black" panose="020F0A02020204030203" pitchFamily="34" charset="0"/>
              </a:rPr>
              <a:t>2016</a:t>
            </a:r>
          </a:p>
        </p:txBody>
      </p:sp>
      <p:sp>
        <p:nvSpPr>
          <p:cNvPr id="2" name="9Slide.vn 19"/>
          <p:cNvSpPr>
            <a:spLocks noGrp="1"/>
          </p:cNvSpPr>
          <p:nvPr>
            <p:ph type="pic" sz="quarter" idx="10"/>
          </p:nvPr>
        </p:nvSpPr>
        <p:spPr/>
      </p:sp>
    </p:spTree>
    <p:extLst>
      <p:ext uri="{BB962C8B-B14F-4D97-AF65-F5344CB8AC3E}">
        <p14:creationId xmlns:p14="http://schemas.microsoft.com/office/powerpoint/2010/main" val="973783482"/>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8000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0-#ppt_w/2"/>
                                          </p:val>
                                        </p:tav>
                                        <p:tav tm="100000">
                                          <p:val>
                                            <p:strVal val="#ppt_x"/>
                                          </p:val>
                                        </p:tav>
                                      </p:tavLst>
                                    </p:anim>
                                    <p:anim calcmode="lin" valueType="num">
                                      <p:cBhvr additive="base">
                                        <p:cTn id="8" dur="500" fill="hold"/>
                                        <p:tgtEl>
                                          <p:spTgt spid="21"/>
                                        </p:tgtEl>
                                        <p:attrNameLst>
                                          <p:attrName>ppt_y</p:attrName>
                                        </p:attrNameLst>
                                      </p:cBhvr>
                                      <p:tavLst>
                                        <p:tav tm="0">
                                          <p:val>
                                            <p:strVal val="#ppt_y"/>
                                          </p:val>
                                        </p:tav>
                                        <p:tav tm="100000">
                                          <p:val>
                                            <p:strVal val="#ppt_y"/>
                                          </p:val>
                                        </p:tav>
                                      </p:tavLst>
                                    </p:anim>
                                  </p:childTnLst>
                                </p:cTn>
                              </p:par>
                              <p:par>
                                <p:cTn id="9" presetID="2" presetClass="entr" presetSubtype="8" decel="80000" fill="hold" grpId="0" nodeType="withEffect">
                                  <p:stCondLst>
                                    <p:cond delay="25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500" fill="hold"/>
                                        <p:tgtEl>
                                          <p:spTgt spid="26"/>
                                        </p:tgtEl>
                                        <p:attrNameLst>
                                          <p:attrName>ppt_x</p:attrName>
                                        </p:attrNameLst>
                                      </p:cBhvr>
                                      <p:tavLst>
                                        <p:tav tm="0">
                                          <p:val>
                                            <p:strVal val="0-#ppt_w/2"/>
                                          </p:val>
                                        </p:tav>
                                        <p:tav tm="100000">
                                          <p:val>
                                            <p:strVal val="#ppt_x"/>
                                          </p:val>
                                        </p:tav>
                                      </p:tavLst>
                                    </p:anim>
                                    <p:anim calcmode="lin" valueType="num">
                                      <p:cBhvr additive="base">
                                        <p:cTn id="12" dur="500" fill="hold"/>
                                        <p:tgtEl>
                                          <p:spTgt spid="26"/>
                                        </p:tgtEl>
                                        <p:attrNameLst>
                                          <p:attrName>ppt_y</p:attrName>
                                        </p:attrNameLst>
                                      </p:cBhvr>
                                      <p:tavLst>
                                        <p:tav tm="0">
                                          <p:val>
                                            <p:strVal val="#ppt_y"/>
                                          </p:val>
                                        </p:tav>
                                        <p:tav tm="100000">
                                          <p:val>
                                            <p:strVal val="#ppt_y"/>
                                          </p:val>
                                        </p:tav>
                                      </p:tavLst>
                                    </p:anim>
                                  </p:childTnLst>
                                </p:cTn>
                              </p:par>
                              <p:par>
                                <p:cTn id="13" presetID="2" presetClass="entr" presetSubtype="8" decel="80000" fill="hold" nodeType="withEffect">
                                  <p:stCondLst>
                                    <p:cond delay="500"/>
                                  </p:stCondLst>
                                  <p:childTnLst>
                                    <p:set>
                                      <p:cBhvr>
                                        <p:cTn id="14" dur="1" fill="hold">
                                          <p:stCondLst>
                                            <p:cond delay="0"/>
                                          </p:stCondLst>
                                        </p:cTn>
                                        <p:tgtEl>
                                          <p:spTgt spid="22"/>
                                        </p:tgtEl>
                                        <p:attrNameLst>
                                          <p:attrName>style.visibility</p:attrName>
                                        </p:attrNameLst>
                                      </p:cBhvr>
                                      <p:to>
                                        <p:strVal val="visible"/>
                                      </p:to>
                                    </p:set>
                                    <p:anim calcmode="lin" valueType="num">
                                      <p:cBhvr additive="base">
                                        <p:cTn id="15" dur="500" fill="hold"/>
                                        <p:tgtEl>
                                          <p:spTgt spid="22"/>
                                        </p:tgtEl>
                                        <p:attrNameLst>
                                          <p:attrName>ppt_x</p:attrName>
                                        </p:attrNameLst>
                                      </p:cBhvr>
                                      <p:tavLst>
                                        <p:tav tm="0">
                                          <p:val>
                                            <p:strVal val="0-#ppt_w/2"/>
                                          </p:val>
                                        </p:tav>
                                        <p:tav tm="100000">
                                          <p:val>
                                            <p:strVal val="#ppt_x"/>
                                          </p:val>
                                        </p:tav>
                                      </p:tavLst>
                                    </p:anim>
                                    <p:anim calcmode="lin" valueType="num">
                                      <p:cBhvr additive="base">
                                        <p:cTn id="16" dur="500" fill="hold"/>
                                        <p:tgtEl>
                                          <p:spTgt spid="22"/>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2" presetClass="entr" presetSubtype="8" decel="80000" fill="hold" grpId="0" nodeType="afterEffect">
                                  <p:stCondLst>
                                    <p:cond delay="0"/>
                                  </p:stCondLst>
                                  <p:childTnLst>
                                    <p:set>
                                      <p:cBhvr>
                                        <p:cTn id="19" dur="1" fill="hold">
                                          <p:stCondLst>
                                            <p:cond delay="0"/>
                                          </p:stCondLst>
                                        </p:cTn>
                                        <p:tgtEl>
                                          <p:spTgt spid="27"/>
                                        </p:tgtEl>
                                        <p:attrNameLst>
                                          <p:attrName>style.visibility</p:attrName>
                                        </p:attrNameLst>
                                      </p:cBhvr>
                                      <p:to>
                                        <p:strVal val="visible"/>
                                      </p:to>
                                    </p:set>
                                    <p:anim calcmode="lin" valueType="num">
                                      <p:cBhvr additive="base">
                                        <p:cTn id="20" dur="500" fill="hold"/>
                                        <p:tgtEl>
                                          <p:spTgt spid="27"/>
                                        </p:tgtEl>
                                        <p:attrNameLst>
                                          <p:attrName>ppt_x</p:attrName>
                                        </p:attrNameLst>
                                      </p:cBhvr>
                                      <p:tavLst>
                                        <p:tav tm="0">
                                          <p:val>
                                            <p:strVal val="0-#ppt_w/2"/>
                                          </p:val>
                                        </p:tav>
                                        <p:tav tm="100000">
                                          <p:val>
                                            <p:strVal val="#ppt_x"/>
                                          </p:val>
                                        </p:tav>
                                      </p:tavLst>
                                    </p:anim>
                                    <p:anim calcmode="lin" valueType="num">
                                      <p:cBhvr additive="base">
                                        <p:cTn id="21" dur="500" fill="hold"/>
                                        <p:tgtEl>
                                          <p:spTgt spid="27"/>
                                        </p:tgtEl>
                                        <p:attrNameLst>
                                          <p:attrName>ppt_y</p:attrName>
                                        </p:attrNameLst>
                                      </p:cBhvr>
                                      <p:tavLst>
                                        <p:tav tm="0">
                                          <p:val>
                                            <p:strVal val="#ppt_y"/>
                                          </p:val>
                                        </p:tav>
                                        <p:tav tm="100000">
                                          <p:val>
                                            <p:strVal val="#ppt_y"/>
                                          </p:val>
                                        </p:tav>
                                      </p:tavLst>
                                    </p:anim>
                                  </p:childTnLst>
                                </p:cTn>
                              </p:par>
                            </p:childTnLst>
                          </p:cTn>
                        </p:par>
                        <p:par>
                          <p:cTn id="22" fill="hold">
                            <p:stCondLst>
                              <p:cond delay="1500"/>
                            </p:stCondLst>
                            <p:childTnLst>
                              <p:par>
                                <p:cTn id="23" presetID="2" presetClass="entr" presetSubtype="8" decel="80000" fill="hold" grpId="0" nodeType="afterEffect">
                                  <p:stCondLst>
                                    <p:cond delay="0"/>
                                  </p:stCondLst>
                                  <p:childTnLst>
                                    <p:set>
                                      <p:cBhvr>
                                        <p:cTn id="24" dur="1" fill="hold">
                                          <p:stCondLst>
                                            <p:cond delay="0"/>
                                          </p:stCondLst>
                                        </p:cTn>
                                        <p:tgtEl>
                                          <p:spTgt spid="38"/>
                                        </p:tgtEl>
                                        <p:attrNameLst>
                                          <p:attrName>style.visibility</p:attrName>
                                        </p:attrNameLst>
                                      </p:cBhvr>
                                      <p:to>
                                        <p:strVal val="visible"/>
                                      </p:to>
                                    </p:set>
                                    <p:anim calcmode="lin" valueType="num">
                                      <p:cBhvr additive="base">
                                        <p:cTn id="25" dur="500" fill="hold"/>
                                        <p:tgtEl>
                                          <p:spTgt spid="38"/>
                                        </p:tgtEl>
                                        <p:attrNameLst>
                                          <p:attrName>ppt_x</p:attrName>
                                        </p:attrNameLst>
                                      </p:cBhvr>
                                      <p:tavLst>
                                        <p:tav tm="0">
                                          <p:val>
                                            <p:strVal val="0-#ppt_w/2"/>
                                          </p:val>
                                        </p:tav>
                                        <p:tav tm="100000">
                                          <p:val>
                                            <p:strVal val="#ppt_x"/>
                                          </p:val>
                                        </p:tav>
                                      </p:tavLst>
                                    </p:anim>
                                    <p:anim calcmode="lin" valueType="num">
                                      <p:cBhvr additive="base">
                                        <p:cTn id="26" dur="500" fill="hold"/>
                                        <p:tgtEl>
                                          <p:spTgt spid="38"/>
                                        </p:tgtEl>
                                        <p:attrNameLst>
                                          <p:attrName>ppt_y</p:attrName>
                                        </p:attrNameLst>
                                      </p:cBhvr>
                                      <p:tavLst>
                                        <p:tav tm="0">
                                          <p:val>
                                            <p:strVal val="#ppt_y"/>
                                          </p:val>
                                        </p:tav>
                                        <p:tav tm="100000">
                                          <p:val>
                                            <p:strVal val="#ppt_y"/>
                                          </p:val>
                                        </p:tav>
                                      </p:tavLst>
                                    </p:anim>
                                  </p:childTnLst>
                                </p:cTn>
                              </p:par>
                              <p:par>
                                <p:cTn id="27" presetID="2" presetClass="entr" presetSubtype="8" decel="80000" fill="hold" grpId="0" nodeType="withEffect">
                                  <p:stCondLst>
                                    <p:cond delay="250"/>
                                  </p:stCondLst>
                                  <p:childTnLst>
                                    <p:set>
                                      <p:cBhvr>
                                        <p:cTn id="28" dur="1" fill="hold">
                                          <p:stCondLst>
                                            <p:cond delay="0"/>
                                          </p:stCondLst>
                                        </p:cTn>
                                        <p:tgtEl>
                                          <p:spTgt spid="29"/>
                                        </p:tgtEl>
                                        <p:attrNameLst>
                                          <p:attrName>style.visibility</p:attrName>
                                        </p:attrNameLst>
                                      </p:cBhvr>
                                      <p:to>
                                        <p:strVal val="visible"/>
                                      </p:to>
                                    </p:set>
                                    <p:anim calcmode="lin" valueType="num">
                                      <p:cBhvr additive="base">
                                        <p:cTn id="29" dur="500" fill="hold"/>
                                        <p:tgtEl>
                                          <p:spTgt spid="29"/>
                                        </p:tgtEl>
                                        <p:attrNameLst>
                                          <p:attrName>ppt_x</p:attrName>
                                        </p:attrNameLst>
                                      </p:cBhvr>
                                      <p:tavLst>
                                        <p:tav tm="0">
                                          <p:val>
                                            <p:strVal val="0-#ppt_w/2"/>
                                          </p:val>
                                        </p:tav>
                                        <p:tav tm="100000">
                                          <p:val>
                                            <p:strVal val="#ppt_x"/>
                                          </p:val>
                                        </p:tav>
                                      </p:tavLst>
                                    </p:anim>
                                    <p:anim calcmode="lin" valueType="num">
                                      <p:cBhvr additive="base">
                                        <p:cTn id="30" dur="500" fill="hold"/>
                                        <p:tgtEl>
                                          <p:spTgt spid="29"/>
                                        </p:tgtEl>
                                        <p:attrNameLst>
                                          <p:attrName>ppt_y</p:attrName>
                                        </p:attrNameLst>
                                      </p:cBhvr>
                                      <p:tavLst>
                                        <p:tav tm="0">
                                          <p:val>
                                            <p:strVal val="#ppt_y"/>
                                          </p:val>
                                        </p:tav>
                                        <p:tav tm="100000">
                                          <p:val>
                                            <p:strVal val="#ppt_y"/>
                                          </p:val>
                                        </p:tav>
                                      </p:tavLst>
                                    </p:anim>
                                  </p:childTnLst>
                                </p:cTn>
                              </p:par>
                              <p:par>
                                <p:cTn id="31" presetID="2" presetClass="entr" presetSubtype="8" decel="80000" fill="hold" grpId="0" nodeType="withEffect">
                                  <p:stCondLst>
                                    <p:cond delay="500"/>
                                  </p:stCondLst>
                                  <p:childTnLst>
                                    <p:set>
                                      <p:cBhvr>
                                        <p:cTn id="32" dur="1" fill="hold">
                                          <p:stCondLst>
                                            <p:cond delay="0"/>
                                          </p:stCondLst>
                                        </p:cTn>
                                        <p:tgtEl>
                                          <p:spTgt spid="28"/>
                                        </p:tgtEl>
                                        <p:attrNameLst>
                                          <p:attrName>style.visibility</p:attrName>
                                        </p:attrNameLst>
                                      </p:cBhvr>
                                      <p:to>
                                        <p:strVal val="visible"/>
                                      </p:to>
                                    </p:set>
                                    <p:anim calcmode="lin" valueType="num">
                                      <p:cBhvr additive="base">
                                        <p:cTn id="33" dur="500" fill="hold"/>
                                        <p:tgtEl>
                                          <p:spTgt spid="28"/>
                                        </p:tgtEl>
                                        <p:attrNameLst>
                                          <p:attrName>ppt_x</p:attrName>
                                        </p:attrNameLst>
                                      </p:cBhvr>
                                      <p:tavLst>
                                        <p:tav tm="0">
                                          <p:val>
                                            <p:strVal val="0-#ppt_w/2"/>
                                          </p:val>
                                        </p:tav>
                                        <p:tav tm="100000">
                                          <p:val>
                                            <p:strVal val="#ppt_x"/>
                                          </p:val>
                                        </p:tav>
                                      </p:tavLst>
                                    </p:anim>
                                    <p:anim calcmode="lin" valueType="num">
                                      <p:cBhvr additive="base">
                                        <p:cTn id="34" dur="500" fill="hold"/>
                                        <p:tgtEl>
                                          <p:spTgt spid="28"/>
                                        </p:tgtEl>
                                        <p:attrNameLst>
                                          <p:attrName>ppt_y</p:attrName>
                                        </p:attrNameLst>
                                      </p:cBhvr>
                                      <p:tavLst>
                                        <p:tav tm="0">
                                          <p:val>
                                            <p:strVal val="#ppt_y"/>
                                          </p:val>
                                        </p:tav>
                                        <p:tav tm="100000">
                                          <p:val>
                                            <p:strVal val="#ppt_y"/>
                                          </p:val>
                                        </p:tav>
                                      </p:tavLst>
                                    </p:anim>
                                  </p:childTnLst>
                                </p:cTn>
                              </p:par>
                            </p:childTnLst>
                          </p:cTn>
                        </p:par>
                        <p:par>
                          <p:cTn id="35" fill="hold">
                            <p:stCondLst>
                              <p:cond delay="2500"/>
                            </p:stCondLst>
                            <p:childTnLst>
                              <p:par>
                                <p:cTn id="36" presetID="2" presetClass="entr" presetSubtype="2" decel="80000" fill="hold" nodeType="afterEffect">
                                  <p:stCondLst>
                                    <p:cond delay="0"/>
                                  </p:stCondLst>
                                  <p:childTnLst>
                                    <p:set>
                                      <p:cBhvr>
                                        <p:cTn id="37" dur="1" fill="hold">
                                          <p:stCondLst>
                                            <p:cond delay="0"/>
                                          </p:stCondLst>
                                        </p:cTn>
                                        <p:tgtEl>
                                          <p:spTgt spid="33"/>
                                        </p:tgtEl>
                                        <p:attrNameLst>
                                          <p:attrName>style.visibility</p:attrName>
                                        </p:attrNameLst>
                                      </p:cBhvr>
                                      <p:to>
                                        <p:strVal val="visible"/>
                                      </p:to>
                                    </p:set>
                                    <p:anim calcmode="lin" valueType="num">
                                      <p:cBhvr additive="base">
                                        <p:cTn id="38" dur="500" fill="hold"/>
                                        <p:tgtEl>
                                          <p:spTgt spid="33"/>
                                        </p:tgtEl>
                                        <p:attrNameLst>
                                          <p:attrName>ppt_x</p:attrName>
                                        </p:attrNameLst>
                                      </p:cBhvr>
                                      <p:tavLst>
                                        <p:tav tm="0">
                                          <p:val>
                                            <p:strVal val="1+#ppt_w/2"/>
                                          </p:val>
                                        </p:tav>
                                        <p:tav tm="100000">
                                          <p:val>
                                            <p:strVal val="#ppt_x"/>
                                          </p:val>
                                        </p:tav>
                                      </p:tavLst>
                                    </p:anim>
                                    <p:anim calcmode="lin" valueType="num">
                                      <p:cBhvr additive="base">
                                        <p:cTn id="39" dur="500" fill="hold"/>
                                        <p:tgtEl>
                                          <p:spTgt spid="33"/>
                                        </p:tgtEl>
                                        <p:attrNameLst>
                                          <p:attrName>ppt_y</p:attrName>
                                        </p:attrNameLst>
                                      </p:cBhvr>
                                      <p:tavLst>
                                        <p:tav tm="0">
                                          <p:val>
                                            <p:strVal val="#ppt_y"/>
                                          </p:val>
                                        </p:tav>
                                        <p:tav tm="100000">
                                          <p:val>
                                            <p:strVal val="#ppt_y"/>
                                          </p:val>
                                        </p:tav>
                                      </p:tavLst>
                                    </p:anim>
                                  </p:childTnLst>
                                </p:cTn>
                              </p:par>
                              <p:par>
                                <p:cTn id="40" presetID="2" presetClass="entr" presetSubtype="2" decel="80000" fill="hold" grpId="0" nodeType="withEffect">
                                  <p:stCondLst>
                                    <p:cond delay="250"/>
                                  </p:stCondLst>
                                  <p:childTnLst>
                                    <p:set>
                                      <p:cBhvr>
                                        <p:cTn id="41" dur="1" fill="hold">
                                          <p:stCondLst>
                                            <p:cond delay="0"/>
                                          </p:stCondLst>
                                        </p:cTn>
                                        <p:tgtEl>
                                          <p:spTgt spid="32"/>
                                        </p:tgtEl>
                                        <p:attrNameLst>
                                          <p:attrName>style.visibility</p:attrName>
                                        </p:attrNameLst>
                                      </p:cBhvr>
                                      <p:to>
                                        <p:strVal val="visible"/>
                                      </p:to>
                                    </p:set>
                                    <p:anim calcmode="lin" valueType="num">
                                      <p:cBhvr additive="base">
                                        <p:cTn id="42" dur="500" fill="hold"/>
                                        <p:tgtEl>
                                          <p:spTgt spid="32"/>
                                        </p:tgtEl>
                                        <p:attrNameLst>
                                          <p:attrName>ppt_x</p:attrName>
                                        </p:attrNameLst>
                                      </p:cBhvr>
                                      <p:tavLst>
                                        <p:tav tm="0">
                                          <p:val>
                                            <p:strVal val="1+#ppt_w/2"/>
                                          </p:val>
                                        </p:tav>
                                        <p:tav tm="100000">
                                          <p:val>
                                            <p:strVal val="#ppt_x"/>
                                          </p:val>
                                        </p:tav>
                                      </p:tavLst>
                                    </p:anim>
                                    <p:anim calcmode="lin" valueType="num">
                                      <p:cBhvr additive="base">
                                        <p:cTn id="43" dur="500" fill="hold"/>
                                        <p:tgtEl>
                                          <p:spTgt spid="32"/>
                                        </p:tgtEl>
                                        <p:attrNameLst>
                                          <p:attrName>ppt_y</p:attrName>
                                        </p:attrNameLst>
                                      </p:cBhvr>
                                      <p:tavLst>
                                        <p:tav tm="0">
                                          <p:val>
                                            <p:strVal val="#ppt_y"/>
                                          </p:val>
                                        </p:tav>
                                        <p:tav tm="100000">
                                          <p:val>
                                            <p:strVal val="#ppt_y"/>
                                          </p:val>
                                        </p:tav>
                                      </p:tavLst>
                                    </p:anim>
                                  </p:childTnLst>
                                </p:cTn>
                              </p:par>
                              <p:par>
                                <p:cTn id="44" presetID="2" presetClass="entr" presetSubtype="2" decel="80000" fill="hold" grpId="0" nodeType="withEffect">
                                  <p:stCondLst>
                                    <p:cond delay="500"/>
                                  </p:stCondLst>
                                  <p:childTnLst>
                                    <p:set>
                                      <p:cBhvr>
                                        <p:cTn id="45" dur="1" fill="hold">
                                          <p:stCondLst>
                                            <p:cond delay="0"/>
                                          </p:stCondLst>
                                        </p:cTn>
                                        <p:tgtEl>
                                          <p:spTgt spid="31"/>
                                        </p:tgtEl>
                                        <p:attrNameLst>
                                          <p:attrName>style.visibility</p:attrName>
                                        </p:attrNameLst>
                                      </p:cBhvr>
                                      <p:to>
                                        <p:strVal val="visible"/>
                                      </p:to>
                                    </p:set>
                                    <p:anim calcmode="lin" valueType="num">
                                      <p:cBhvr additive="base">
                                        <p:cTn id="46" dur="500" fill="hold"/>
                                        <p:tgtEl>
                                          <p:spTgt spid="31"/>
                                        </p:tgtEl>
                                        <p:attrNameLst>
                                          <p:attrName>ppt_x</p:attrName>
                                        </p:attrNameLst>
                                      </p:cBhvr>
                                      <p:tavLst>
                                        <p:tav tm="0">
                                          <p:val>
                                            <p:strVal val="1+#ppt_w/2"/>
                                          </p:val>
                                        </p:tav>
                                        <p:tav tm="100000">
                                          <p:val>
                                            <p:strVal val="#ppt_x"/>
                                          </p:val>
                                        </p:tav>
                                      </p:tavLst>
                                    </p:anim>
                                    <p:anim calcmode="lin" valueType="num">
                                      <p:cBhvr additive="base">
                                        <p:cTn id="47" dur="500" fill="hold"/>
                                        <p:tgtEl>
                                          <p:spTgt spid="3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6" grpId="0" animBg="1"/>
      <p:bldP spid="27" grpId="0" animBg="1"/>
      <p:bldP spid="28" grpId="0"/>
      <p:bldP spid="29" grpId="0"/>
      <p:bldP spid="31" grpId="0"/>
      <p:bldP spid="32" grpId="0"/>
      <p:bldP spid="3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9Slide.vn 1"/>
          <p:cNvSpPr/>
          <p:nvPr/>
        </p:nvSpPr>
        <p:spPr>
          <a:xfrm>
            <a:off x="0" y="0"/>
            <a:ext cx="12192000" cy="3853543"/>
          </a:xfrm>
          <a:prstGeom prst="rect">
            <a:avLst/>
          </a:prstGeom>
          <a:solidFill>
            <a:srgbClr val="21282E">
              <a:alpha val="7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2" name="9Slide.vn 2"/>
          <p:cNvSpPr/>
          <p:nvPr/>
        </p:nvSpPr>
        <p:spPr>
          <a:xfrm>
            <a:off x="2072568" y="2109549"/>
            <a:ext cx="8255797" cy="757130"/>
          </a:xfrm>
          <a:prstGeom prst="rect">
            <a:avLst/>
          </a:prstGeom>
        </p:spPr>
        <p:txBody>
          <a:bodyPr wrap="square">
            <a:spAutoFit/>
          </a:bodyPr>
          <a:lstStyle/>
          <a:p>
            <a:pPr algn="ctr">
              <a:lnSpc>
                <a:spcPct val="120000"/>
              </a:lnSpc>
            </a:pPr>
            <a:r>
              <a:rPr lang="id-ID" sz="1200" dirty="0">
                <a:solidFill>
                  <a:schemeClr val="bg1"/>
                </a:solidFill>
                <a:latin typeface="#9Slide03 Cabin" panose="00000500000000000000" pitchFamily="2" charset="0"/>
                <a:cs typeface="Calibri"/>
              </a:rPr>
              <a:t>Ut wisi enim ad minim veniam, </a:t>
            </a:r>
            <a:r>
              <a:rPr lang="id-ID" sz="1200" dirty="0">
                <a:solidFill>
                  <a:schemeClr val="bg1">
                    <a:alpha val="60000"/>
                  </a:schemeClr>
                </a:solidFill>
                <a:latin typeface="#9Slide03 Cabin" panose="00000500000000000000" pitchFamily="2" charset="0"/>
                <a:cs typeface="Calibri"/>
              </a:rPr>
              <a:t>quis nostrud exerci tation ullamcorper suscipit lobortis nisl ut aliquip ex ea commodo consequat. Lorem ipsum dolor sit amet, consectetuer adipiscing elit, sed diam nonummy nibh euismod tincidunt ut laoreet dolore magna aliquam erat volutpat. </a:t>
            </a:r>
          </a:p>
        </p:txBody>
      </p:sp>
      <p:sp>
        <p:nvSpPr>
          <p:cNvPr id="13" name="9Slide.vn 3"/>
          <p:cNvSpPr txBox="1"/>
          <p:nvPr/>
        </p:nvSpPr>
        <p:spPr>
          <a:xfrm>
            <a:off x="1429803" y="1040684"/>
            <a:ext cx="9332393" cy="769441"/>
          </a:xfrm>
          <a:prstGeom prst="rect">
            <a:avLst/>
          </a:prstGeom>
          <a:noFill/>
        </p:spPr>
        <p:txBody>
          <a:bodyPr wrap="square" rtlCol="0">
            <a:spAutoFit/>
          </a:bodyPr>
          <a:lstStyle/>
          <a:p>
            <a:pPr algn="ctr"/>
            <a:r>
              <a:rPr lang="en-US" sz="4400" b="1" dirty="0">
                <a:solidFill>
                  <a:schemeClr val="bg1"/>
                </a:solidFill>
                <a:latin typeface="#9Slide03 Cabin Bold" panose="00000800000000000000" pitchFamily="2" charset="0"/>
                <a:cs typeface="Lato Black" panose="020F0A02020204030203" pitchFamily="34" charset="0"/>
              </a:rPr>
              <a:t>Business Feature during Christmas</a:t>
            </a:r>
            <a:endParaRPr lang="id-ID" sz="4400" b="1" dirty="0">
              <a:solidFill>
                <a:schemeClr val="bg1"/>
              </a:solidFill>
              <a:latin typeface="#9Slide03 Cabin Bold" panose="00000800000000000000" pitchFamily="2" charset="0"/>
              <a:cs typeface="Lato Black" panose="020F0A02020204030203" pitchFamily="34" charset="0"/>
            </a:endParaRPr>
          </a:p>
        </p:txBody>
      </p:sp>
      <p:sp>
        <p:nvSpPr>
          <p:cNvPr id="14" name="9Slide.vn 4"/>
          <p:cNvSpPr/>
          <p:nvPr/>
        </p:nvSpPr>
        <p:spPr>
          <a:xfrm>
            <a:off x="5911056" y="1930941"/>
            <a:ext cx="369888"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nvGrpSpPr>
          <p:cNvPr id="2" name="9Slide.vn 5"/>
          <p:cNvGrpSpPr/>
          <p:nvPr/>
        </p:nvGrpSpPr>
        <p:grpSpPr>
          <a:xfrm>
            <a:off x="837596" y="3161211"/>
            <a:ext cx="1384663" cy="1384663"/>
            <a:chOff x="837596" y="3161211"/>
            <a:chExt cx="1384663" cy="1384663"/>
          </a:xfrm>
        </p:grpSpPr>
        <p:sp>
          <p:nvSpPr>
            <p:cNvPr id="7" name="9Slide.vn 6"/>
            <p:cNvSpPr/>
            <p:nvPr/>
          </p:nvSpPr>
          <p:spPr>
            <a:xfrm>
              <a:off x="837596" y="3161211"/>
              <a:ext cx="1384663" cy="1384663"/>
            </a:xfrm>
            <a:prstGeom prst="ellipse">
              <a:avLst/>
            </a:prstGeom>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5" name="Group 14"/>
            <p:cNvGrpSpPr/>
            <p:nvPr/>
          </p:nvGrpSpPr>
          <p:grpSpPr>
            <a:xfrm>
              <a:off x="1261544" y="3385127"/>
              <a:ext cx="536766" cy="917774"/>
              <a:chOff x="1468438" y="3700463"/>
              <a:chExt cx="1728787" cy="2955925"/>
            </a:xfrm>
            <a:solidFill>
              <a:schemeClr val="bg1"/>
            </a:solidFill>
          </p:grpSpPr>
          <p:sp>
            <p:nvSpPr>
              <p:cNvPr id="16" name="9Slide.vn 7"/>
              <p:cNvSpPr>
                <a:spLocks noEditPoints="1"/>
              </p:cNvSpPr>
              <p:nvPr/>
            </p:nvSpPr>
            <p:spPr bwMode="auto">
              <a:xfrm>
                <a:off x="1468438" y="4110038"/>
                <a:ext cx="1728787" cy="2546350"/>
              </a:xfrm>
              <a:custGeom>
                <a:avLst/>
                <a:gdLst>
                  <a:gd name="T0" fmla="*/ 809 w 1089"/>
                  <a:gd name="T1" fmla="*/ 819 h 1604"/>
                  <a:gd name="T2" fmla="*/ 990 w 1089"/>
                  <a:gd name="T3" fmla="*/ 815 h 1604"/>
                  <a:gd name="T4" fmla="*/ 1010 w 1089"/>
                  <a:gd name="T5" fmla="*/ 777 h 1604"/>
                  <a:gd name="T6" fmla="*/ 781 w 1089"/>
                  <a:gd name="T7" fmla="*/ 461 h 1604"/>
                  <a:gd name="T8" fmla="*/ 880 w 1089"/>
                  <a:gd name="T9" fmla="*/ 454 h 1604"/>
                  <a:gd name="T10" fmla="*/ 900 w 1089"/>
                  <a:gd name="T11" fmla="*/ 415 h 1604"/>
                  <a:gd name="T12" fmla="*/ 576 w 1089"/>
                  <a:gd name="T13" fmla="*/ 15 h 1604"/>
                  <a:gd name="T14" fmla="*/ 545 w 1089"/>
                  <a:gd name="T15" fmla="*/ 0 h 1604"/>
                  <a:gd name="T16" fmla="*/ 509 w 1089"/>
                  <a:gd name="T17" fmla="*/ 15 h 1604"/>
                  <a:gd name="T18" fmla="*/ 185 w 1089"/>
                  <a:gd name="T19" fmla="*/ 415 h 1604"/>
                  <a:gd name="T20" fmla="*/ 205 w 1089"/>
                  <a:gd name="T21" fmla="*/ 454 h 1604"/>
                  <a:gd name="T22" fmla="*/ 304 w 1089"/>
                  <a:gd name="T23" fmla="*/ 461 h 1604"/>
                  <a:gd name="T24" fmla="*/ 79 w 1089"/>
                  <a:gd name="T25" fmla="*/ 777 h 1604"/>
                  <a:gd name="T26" fmla="*/ 99 w 1089"/>
                  <a:gd name="T27" fmla="*/ 815 h 1604"/>
                  <a:gd name="T28" fmla="*/ 276 w 1089"/>
                  <a:gd name="T29" fmla="*/ 819 h 1604"/>
                  <a:gd name="T30" fmla="*/ 0 w 1089"/>
                  <a:gd name="T31" fmla="*/ 1192 h 1604"/>
                  <a:gd name="T32" fmla="*/ 20 w 1089"/>
                  <a:gd name="T33" fmla="*/ 1231 h 1604"/>
                  <a:gd name="T34" fmla="*/ 501 w 1089"/>
                  <a:gd name="T35" fmla="*/ 1239 h 1604"/>
                  <a:gd name="T36" fmla="*/ 505 w 1089"/>
                  <a:gd name="T37" fmla="*/ 1577 h 1604"/>
                  <a:gd name="T38" fmla="*/ 529 w 1089"/>
                  <a:gd name="T39" fmla="*/ 1600 h 1604"/>
                  <a:gd name="T40" fmla="*/ 560 w 1089"/>
                  <a:gd name="T41" fmla="*/ 1600 h 1604"/>
                  <a:gd name="T42" fmla="*/ 584 w 1089"/>
                  <a:gd name="T43" fmla="*/ 1577 h 1604"/>
                  <a:gd name="T44" fmla="*/ 584 w 1089"/>
                  <a:gd name="T45" fmla="*/ 1239 h 1604"/>
                  <a:gd name="T46" fmla="*/ 1069 w 1089"/>
                  <a:gd name="T47" fmla="*/ 1231 h 1604"/>
                  <a:gd name="T48" fmla="*/ 1089 w 1089"/>
                  <a:gd name="T49" fmla="*/ 1192 h 1604"/>
                  <a:gd name="T50" fmla="*/ 1081 w 1089"/>
                  <a:gd name="T51" fmla="*/ 1173 h 1604"/>
                  <a:gd name="T52" fmla="*/ 769 w 1089"/>
                  <a:gd name="T53" fmla="*/ 381 h 1604"/>
                  <a:gd name="T54" fmla="*/ 545 w 1089"/>
                  <a:gd name="T55" fmla="*/ 108 h 1604"/>
                  <a:gd name="T56" fmla="*/ 675 w 1089"/>
                  <a:gd name="T57" fmla="*/ 461 h 1604"/>
                  <a:gd name="T58" fmla="*/ 201 w 1089"/>
                  <a:gd name="T59" fmla="*/ 738 h 1604"/>
                  <a:gd name="T60" fmla="*/ 122 w 1089"/>
                  <a:gd name="T61" fmla="*/ 1158 h 1604"/>
                  <a:gd name="T62" fmla="*/ 706 w 1089"/>
                  <a:gd name="T63" fmla="*/ 819 h 1604"/>
                  <a:gd name="T64" fmla="*/ 122 w 1089"/>
                  <a:gd name="T65" fmla="*/ 1158 h 16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89" h="1604">
                    <a:moveTo>
                      <a:pt x="1081" y="1173"/>
                    </a:moveTo>
                    <a:lnTo>
                      <a:pt x="809" y="819"/>
                    </a:lnTo>
                    <a:lnTo>
                      <a:pt x="967" y="819"/>
                    </a:lnTo>
                    <a:lnTo>
                      <a:pt x="990" y="815"/>
                    </a:lnTo>
                    <a:lnTo>
                      <a:pt x="1006" y="796"/>
                    </a:lnTo>
                    <a:lnTo>
                      <a:pt x="1010" y="777"/>
                    </a:lnTo>
                    <a:lnTo>
                      <a:pt x="1002" y="754"/>
                    </a:lnTo>
                    <a:lnTo>
                      <a:pt x="781" y="461"/>
                    </a:lnTo>
                    <a:lnTo>
                      <a:pt x="860" y="461"/>
                    </a:lnTo>
                    <a:lnTo>
                      <a:pt x="880" y="454"/>
                    </a:lnTo>
                    <a:lnTo>
                      <a:pt x="896" y="438"/>
                    </a:lnTo>
                    <a:lnTo>
                      <a:pt x="900" y="415"/>
                    </a:lnTo>
                    <a:lnTo>
                      <a:pt x="892" y="392"/>
                    </a:lnTo>
                    <a:lnTo>
                      <a:pt x="576" y="15"/>
                    </a:lnTo>
                    <a:lnTo>
                      <a:pt x="560" y="4"/>
                    </a:lnTo>
                    <a:lnTo>
                      <a:pt x="545" y="0"/>
                    </a:lnTo>
                    <a:lnTo>
                      <a:pt x="525" y="4"/>
                    </a:lnTo>
                    <a:lnTo>
                      <a:pt x="509" y="15"/>
                    </a:lnTo>
                    <a:lnTo>
                      <a:pt x="193" y="392"/>
                    </a:lnTo>
                    <a:lnTo>
                      <a:pt x="185" y="415"/>
                    </a:lnTo>
                    <a:lnTo>
                      <a:pt x="189" y="438"/>
                    </a:lnTo>
                    <a:lnTo>
                      <a:pt x="205" y="454"/>
                    </a:lnTo>
                    <a:lnTo>
                      <a:pt x="229" y="461"/>
                    </a:lnTo>
                    <a:lnTo>
                      <a:pt x="304" y="461"/>
                    </a:lnTo>
                    <a:lnTo>
                      <a:pt x="87" y="754"/>
                    </a:lnTo>
                    <a:lnTo>
                      <a:pt x="79" y="777"/>
                    </a:lnTo>
                    <a:lnTo>
                      <a:pt x="83" y="796"/>
                    </a:lnTo>
                    <a:lnTo>
                      <a:pt x="99" y="815"/>
                    </a:lnTo>
                    <a:lnTo>
                      <a:pt x="118" y="819"/>
                    </a:lnTo>
                    <a:lnTo>
                      <a:pt x="276" y="819"/>
                    </a:lnTo>
                    <a:lnTo>
                      <a:pt x="8" y="1173"/>
                    </a:lnTo>
                    <a:lnTo>
                      <a:pt x="0" y="1192"/>
                    </a:lnTo>
                    <a:lnTo>
                      <a:pt x="4" y="1215"/>
                    </a:lnTo>
                    <a:lnTo>
                      <a:pt x="20" y="1231"/>
                    </a:lnTo>
                    <a:lnTo>
                      <a:pt x="39" y="1239"/>
                    </a:lnTo>
                    <a:lnTo>
                      <a:pt x="501" y="1239"/>
                    </a:lnTo>
                    <a:lnTo>
                      <a:pt x="501" y="1562"/>
                    </a:lnTo>
                    <a:lnTo>
                      <a:pt x="505" y="1577"/>
                    </a:lnTo>
                    <a:lnTo>
                      <a:pt x="513" y="1589"/>
                    </a:lnTo>
                    <a:lnTo>
                      <a:pt x="529" y="1600"/>
                    </a:lnTo>
                    <a:lnTo>
                      <a:pt x="545" y="1604"/>
                    </a:lnTo>
                    <a:lnTo>
                      <a:pt x="560" y="1600"/>
                    </a:lnTo>
                    <a:lnTo>
                      <a:pt x="572" y="1589"/>
                    </a:lnTo>
                    <a:lnTo>
                      <a:pt x="584" y="1577"/>
                    </a:lnTo>
                    <a:lnTo>
                      <a:pt x="584" y="1562"/>
                    </a:lnTo>
                    <a:lnTo>
                      <a:pt x="584" y="1239"/>
                    </a:lnTo>
                    <a:lnTo>
                      <a:pt x="1046" y="1239"/>
                    </a:lnTo>
                    <a:lnTo>
                      <a:pt x="1069" y="1231"/>
                    </a:lnTo>
                    <a:lnTo>
                      <a:pt x="1085" y="1215"/>
                    </a:lnTo>
                    <a:lnTo>
                      <a:pt x="1089" y="1192"/>
                    </a:lnTo>
                    <a:lnTo>
                      <a:pt x="1081" y="1173"/>
                    </a:lnTo>
                    <a:lnTo>
                      <a:pt x="1081" y="1173"/>
                    </a:lnTo>
                    <a:close/>
                    <a:moveTo>
                      <a:pt x="545" y="108"/>
                    </a:moveTo>
                    <a:lnTo>
                      <a:pt x="769" y="381"/>
                    </a:lnTo>
                    <a:lnTo>
                      <a:pt x="316" y="381"/>
                    </a:lnTo>
                    <a:lnTo>
                      <a:pt x="545" y="108"/>
                    </a:lnTo>
                    <a:close/>
                    <a:moveTo>
                      <a:pt x="410" y="461"/>
                    </a:moveTo>
                    <a:lnTo>
                      <a:pt x="675" y="461"/>
                    </a:lnTo>
                    <a:lnTo>
                      <a:pt x="884" y="738"/>
                    </a:lnTo>
                    <a:lnTo>
                      <a:pt x="201" y="738"/>
                    </a:lnTo>
                    <a:lnTo>
                      <a:pt x="410" y="461"/>
                    </a:lnTo>
                    <a:close/>
                    <a:moveTo>
                      <a:pt x="122" y="1158"/>
                    </a:moveTo>
                    <a:lnTo>
                      <a:pt x="379" y="819"/>
                    </a:lnTo>
                    <a:lnTo>
                      <a:pt x="706" y="819"/>
                    </a:lnTo>
                    <a:lnTo>
                      <a:pt x="963" y="1158"/>
                    </a:lnTo>
                    <a:lnTo>
                      <a:pt x="122" y="1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9Slide.vn 8"/>
              <p:cNvSpPr>
                <a:spLocks noEditPoints="1"/>
              </p:cNvSpPr>
              <p:nvPr/>
            </p:nvSpPr>
            <p:spPr bwMode="auto">
              <a:xfrm>
                <a:off x="2112963" y="3700463"/>
                <a:ext cx="433387" cy="403225"/>
              </a:xfrm>
              <a:custGeom>
                <a:avLst/>
                <a:gdLst>
                  <a:gd name="T0" fmla="*/ 60 w 273"/>
                  <a:gd name="T1" fmla="*/ 166 h 254"/>
                  <a:gd name="T2" fmla="*/ 48 w 273"/>
                  <a:gd name="T3" fmla="*/ 235 h 254"/>
                  <a:gd name="T4" fmla="*/ 48 w 273"/>
                  <a:gd name="T5" fmla="*/ 246 h 254"/>
                  <a:gd name="T6" fmla="*/ 52 w 273"/>
                  <a:gd name="T7" fmla="*/ 254 h 254"/>
                  <a:gd name="T8" fmla="*/ 64 w 273"/>
                  <a:gd name="T9" fmla="*/ 254 h 254"/>
                  <a:gd name="T10" fmla="*/ 71 w 273"/>
                  <a:gd name="T11" fmla="*/ 254 h 254"/>
                  <a:gd name="T12" fmla="*/ 139 w 273"/>
                  <a:gd name="T13" fmla="*/ 219 h 254"/>
                  <a:gd name="T14" fmla="*/ 202 w 273"/>
                  <a:gd name="T15" fmla="*/ 254 h 254"/>
                  <a:gd name="T16" fmla="*/ 210 w 273"/>
                  <a:gd name="T17" fmla="*/ 254 h 254"/>
                  <a:gd name="T18" fmla="*/ 210 w 273"/>
                  <a:gd name="T19" fmla="*/ 254 h 254"/>
                  <a:gd name="T20" fmla="*/ 225 w 273"/>
                  <a:gd name="T21" fmla="*/ 250 h 254"/>
                  <a:gd name="T22" fmla="*/ 229 w 273"/>
                  <a:gd name="T23" fmla="*/ 239 h 254"/>
                  <a:gd name="T24" fmla="*/ 229 w 273"/>
                  <a:gd name="T25" fmla="*/ 231 h 254"/>
                  <a:gd name="T26" fmla="*/ 217 w 273"/>
                  <a:gd name="T27" fmla="*/ 166 h 254"/>
                  <a:gd name="T28" fmla="*/ 269 w 273"/>
                  <a:gd name="T29" fmla="*/ 116 h 254"/>
                  <a:gd name="T30" fmla="*/ 273 w 273"/>
                  <a:gd name="T31" fmla="*/ 108 h 254"/>
                  <a:gd name="T32" fmla="*/ 273 w 273"/>
                  <a:gd name="T33" fmla="*/ 96 h 254"/>
                  <a:gd name="T34" fmla="*/ 269 w 273"/>
                  <a:gd name="T35" fmla="*/ 89 h 254"/>
                  <a:gd name="T36" fmla="*/ 257 w 273"/>
                  <a:gd name="T37" fmla="*/ 85 h 254"/>
                  <a:gd name="T38" fmla="*/ 186 w 273"/>
                  <a:gd name="T39" fmla="*/ 73 h 254"/>
                  <a:gd name="T40" fmla="*/ 154 w 273"/>
                  <a:gd name="T41" fmla="*/ 12 h 254"/>
                  <a:gd name="T42" fmla="*/ 146 w 273"/>
                  <a:gd name="T43" fmla="*/ 4 h 254"/>
                  <a:gd name="T44" fmla="*/ 139 w 273"/>
                  <a:gd name="T45" fmla="*/ 0 h 254"/>
                  <a:gd name="T46" fmla="*/ 127 w 273"/>
                  <a:gd name="T47" fmla="*/ 4 h 254"/>
                  <a:gd name="T48" fmla="*/ 119 w 273"/>
                  <a:gd name="T49" fmla="*/ 12 h 254"/>
                  <a:gd name="T50" fmla="*/ 87 w 273"/>
                  <a:gd name="T51" fmla="*/ 73 h 254"/>
                  <a:gd name="T52" fmla="*/ 16 w 273"/>
                  <a:gd name="T53" fmla="*/ 85 h 254"/>
                  <a:gd name="T54" fmla="*/ 8 w 273"/>
                  <a:gd name="T55" fmla="*/ 89 h 254"/>
                  <a:gd name="T56" fmla="*/ 0 w 273"/>
                  <a:gd name="T57" fmla="*/ 96 h 254"/>
                  <a:gd name="T58" fmla="*/ 0 w 273"/>
                  <a:gd name="T59" fmla="*/ 108 h 254"/>
                  <a:gd name="T60" fmla="*/ 4 w 273"/>
                  <a:gd name="T61" fmla="*/ 116 h 254"/>
                  <a:gd name="T62" fmla="*/ 60 w 273"/>
                  <a:gd name="T63" fmla="*/ 166 h 254"/>
                  <a:gd name="T64" fmla="*/ 103 w 273"/>
                  <a:gd name="T65" fmla="*/ 108 h 254"/>
                  <a:gd name="T66" fmla="*/ 111 w 273"/>
                  <a:gd name="T67" fmla="*/ 104 h 254"/>
                  <a:gd name="T68" fmla="*/ 119 w 273"/>
                  <a:gd name="T69" fmla="*/ 100 h 254"/>
                  <a:gd name="T70" fmla="*/ 139 w 273"/>
                  <a:gd name="T71" fmla="*/ 62 h 254"/>
                  <a:gd name="T72" fmla="*/ 158 w 273"/>
                  <a:gd name="T73" fmla="*/ 100 h 254"/>
                  <a:gd name="T74" fmla="*/ 162 w 273"/>
                  <a:gd name="T75" fmla="*/ 104 h 254"/>
                  <a:gd name="T76" fmla="*/ 170 w 273"/>
                  <a:gd name="T77" fmla="*/ 108 h 254"/>
                  <a:gd name="T78" fmla="*/ 213 w 273"/>
                  <a:gd name="T79" fmla="*/ 116 h 254"/>
                  <a:gd name="T80" fmla="*/ 182 w 273"/>
                  <a:gd name="T81" fmla="*/ 146 h 254"/>
                  <a:gd name="T82" fmla="*/ 178 w 273"/>
                  <a:gd name="T83" fmla="*/ 154 h 254"/>
                  <a:gd name="T84" fmla="*/ 178 w 273"/>
                  <a:gd name="T85" fmla="*/ 162 h 254"/>
                  <a:gd name="T86" fmla="*/ 186 w 273"/>
                  <a:gd name="T87" fmla="*/ 204 h 254"/>
                  <a:gd name="T88" fmla="*/ 146 w 273"/>
                  <a:gd name="T89" fmla="*/ 185 h 254"/>
                  <a:gd name="T90" fmla="*/ 139 w 273"/>
                  <a:gd name="T91" fmla="*/ 181 h 254"/>
                  <a:gd name="T92" fmla="*/ 127 w 273"/>
                  <a:gd name="T93" fmla="*/ 185 h 254"/>
                  <a:gd name="T94" fmla="*/ 91 w 273"/>
                  <a:gd name="T95" fmla="*/ 204 h 254"/>
                  <a:gd name="T96" fmla="*/ 95 w 273"/>
                  <a:gd name="T97" fmla="*/ 162 h 254"/>
                  <a:gd name="T98" fmla="*/ 95 w 273"/>
                  <a:gd name="T99" fmla="*/ 154 h 254"/>
                  <a:gd name="T100" fmla="*/ 91 w 273"/>
                  <a:gd name="T101" fmla="*/ 146 h 254"/>
                  <a:gd name="T102" fmla="*/ 60 w 273"/>
                  <a:gd name="T103" fmla="*/ 116 h 254"/>
                  <a:gd name="T104" fmla="*/ 103 w 273"/>
                  <a:gd name="T105" fmla="*/ 108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73" h="254">
                    <a:moveTo>
                      <a:pt x="60" y="166"/>
                    </a:moveTo>
                    <a:lnTo>
                      <a:pt x="48" y="235"/>
                    </a:lnTo>
                    <a:lnTo>
                      <a:pt x="48" y="246"/>
                    </a:lnTo>
                    <a:lnTo>
                      <a:pt x="52" y="254"/>
                    </a:lnTo>
                    <a:lnTo>
                      <a:pt x="64" y="254"/>
                    </a:lnTo>
                    <a:lnTo>
                      <a:pt x="71" y="254"/>
                    </a:lnTo>
                    <a:lnTo>
                      <a:pt x="139" y="219"/>
                    </a:lnTo>
                    <a:lnTo>
                      <a:pt x="202" y="254"/>
                    </a:lnTo>
                    <a:lnTo>
                      <a:pt x="210" y="254"/>
                    </a:lnTo>
                    <a:lnTo>
                      <a:pt x="210" y="254"/>
                    </a:lnTo>
                    <a:lnTo>
                      <a:pt x="225" y="250"/>
                    </a:lnTo>
                    <a:lnTo>
                      <a:pt x="229" y="239"/>
                    </a:lnTo>
                    <a:lnTo>
                      <a:pt x="229" y="231"/>
                    </a:lnTo>
                    <a:lnTo>
                      <a:pt x="217" y="166"/>
                    </a:lnTo>
                    <a:lnTo>
                      <a:pt x="269" y="116"/>
                    </a:lnTo>
                    <a:lnTo>
                      <a:pt x="273" y="108"/>
                    </a:lnTo>
                    <a:lnTo>
                      <a:pt x="273" y="96"/>
                    </a:lnTo>
                    <a:lnTo>
                      <a:pt x="269" y="89"/>
                    </a:lnTo>
                    <a:lnTo>
                      <a:pt x="257" y="85"/>
                    </a:lnTo>
                    <a:lnTo>
                      <a:pt x="186" y="73"/>
                    </a:lnTo>
                    <a:lnTo>
                      <a:pt x="154" y="12"/>
                    </a:lnTo>
                    <a:lnTo>
                      <a:pt x="146" y="4"/>
                    </a:lnTo>
                    <a:lnTo>
                      <a:pt x="139" y="0"/>
                    </a:lnTo>
                    <a:lnTo>
                      <a:pt x="127" y="4"/>
                    </a:lnTo>
                    <a:lnTo>
                      <a:pt x="119" y="12"/>
                    </a:lnTo>
                    <a:lnTo>
                      <a:pt x="87" y="73"/>
                    </a:lnTo>
                    <a:lnTo>
                      <a:pt x="16" y="85"/>
                    </a:lnTo>
                    <a:lnTo>
                      <a:pt x="8" y="89"/>
                    </a:lnTo>
                    <a:lnTo>
                      <a:pt x="0" y="96"/>
                    </a:lnTo>
                    <a:lnTo>
                      <a:pt x="0" y="108"/>
                    </a:lnTo>
                    <a:lnTo>
                      <a:pt x="4" y="116"/>
                    </a:lnTo>
                    <a:lnTo>
                      <a:pt x="60" y="166"/>
                    </a:lnTo>
                    <a:close/>
                    <a:moveTo>
                      <a:pt x="103" y="108"/>
                    </a:moveTo>
                    <a:lnTo>
                      <a:pt x="111" y="104"/>
                    </a:lnTo>
                    <a:lnTo>
                      <a:pt x="119" y="100"/>
                    </a:lnTo>
                    <a:lnTo>
                      <a:pt x="139" y="62"/>
                    </a:lnTo>
                    <a:lnTo>
                      <a:pt x="158" y="100"/>
                    </a:lnTo>
                    <a:lnTo>
                      <a:pt x="162" y="104"/>
                    </a:lnTo>
                    <a:lnTo>
                      <a:pt x="170" y="108"/>
                    </a:lnTo>
                    <a:lnTo>
                      <a:pt x="213" y="116"/>
                    </a:lnTo>
                    <a:lnTo>
                      <a:pt x="182" y="146"/>
                    </a:lnTo>
                    <a:lnTo>
                      <a:pt x="178" y="154"/>
                    </a:lnTo>
                    <a:lnTo>
                      <a:pt x="178" y="162"/>
                    </a:lnTo>
                    <a:lnTo>
                      <a:pt x="186" y="204"/>
                    </a:lnTo>
                    <a:lnTo>
                      <a:pt x="146" y="185"/>
                    </a:lnTo>
                    <a:lnTo>
                      <a:pt x="139" y="181"/>
                    </a:lnTo>
                    <a:lnTo>
                      <a:pt x="127" y="185"/>
                    </a:lnTo>
                    <a:lnTo>
                      <a:pt x="91" y="204"/>
                    </a:lnTo>
                    <a:lnTo>
                      <a:pt x="95" y="162"/>
                    </a:lnTo>
                    <a:lnTo>
                      <a:pt x="95" y="154"/>
                    </a:lnTo>
                    <a:lnTo>
                      <a:pt x="91" y="146"/>
                    </a:lnTo>
                    <a:lnTo>
                      <a:pt x="60" y="116"/>
                    </a:lnTo>
                    <a:lnTo>
                      <a:pt x="103" y="10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43" name="9Slide.vn 9"/>
          <p:cNvGrpSpPr/>
          <p:nvPr/>
        </p:nvGrpSpPr>
        <p:grpSpPr>
          <a:xfrm>
            <a:off x="5425440" y="3161210"/>
            <a:ext cx="1384663" cy="1384663"/>
            <a:chOff x="5425440" y="3161210"/>
            <a:chExt cx="1384663" cy="1384663"/>
          </a:xfrm>
        </p:grpSpPr>
        <p:sp>
          <p:nvSpPr>
            <p:cNvPr id="9" name="9Slide.vn 10"/>
            <p:cNvSpPr/>
            <p:nvPr/>
          </p:nvSpPr>
          <p:spPr>
            <a:xfrm>
              <a:off x="5425440" y="3161210"/>
              <a:ext cx="1384663" cy="1384663"/>
            </a:xfrm>
            <a:prstGeom prst="ellipse">
              <a:avLst/>
            </a:prstGeom>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9Slide.vn 11"/>
            <p:cNvSpPr>
              <a:spLocks noEditPoints="1"/>
            </p:cNvSpPr>
            <p:nvPr/>
          </p:nvSpPr>
          <p:spPr bwMode="auto">
            <a:xfrm>
              <a:off x="5772284" y="3508694"/>
              <a:ext cx="717099" cy="663531"/>
            </a:xfrm>
            <a:custGeom>
              <a:avLst/>
              <a:gdLst>
                <a:gd name="T0" fmla="*/ 1598 w 1767"/>
                <a:gd name="T1" fmla="*/ 300 h 1635"/>
                <a:gd name="T2" fmla="*/ 1294 w 1767"/>
                <a:gd name="T3" fmla="*/ 81 h 1635"/>
                <a:gd name="T4" fmla="*/ 986 w 1767"/>
                <a:gd name="T5" fmla="*/ 58 h 1635"/>
                <a:gd name="T6" fmla="*/ 671 w 1767"/>
                <a:gd name="T7" fmla="*/ 12 h 1635"/>
                <a:gd name="T8" fmla="*/ 418 w 1767"/>
                <a:gd name="T9" fmla="*/ 181 h 1635"/>
                <a:gd name="T10" fmla="*/ 138 w 1767"/>
                <a:gd name="T11" fmla="*/ 427 h 1635"/>
                <a:gd name="T12" fmla="*/ 0 w 1767"/>
                <a:gd name="T13" fmla="*/ 808 h 1635"/>
                <a:gd name="T14" fmla="*/ 138 w 1767"/>
                <a:gd name="T15" fmla="*/ 1189 h 1635"/>
                <a:gd name="T16" fmla="*/ 418 w 1767"/>
                <a:gd name="T17" fmla="*/ 1431 h 1635"/>
                <a:gd name="T18" fmla="*/ 722 w 1767"/>
                <a:gd name="T19" fmla="*/ 1623 h 1635"/>
                <a:gd name="T20" fmla="*/ 1108 w 1767"/>
                <a:gd name="T21" fmla="*/ 1635 h 1635"/>
                <a:gd name="T22" fmla="*/ 1392 w 1767"/>
                <a:gd name="T23" fmla="*/ 1412 h 1635"/>
                <a:gd name="T24" fmla="*/ 1633 w 1767"/>
                <a:gd name="T25" fmla="*/ 1093 h 1635"/>
                <a:gd name="T26" fmla="*/ 1744 w 1767"/>
                <a:gd name="T27" fmla="*/ 719 h 1635"/>
                <a:gd name="T28" fmla="*/ 1444 w 1767"/>
                <a:gd name="T29" fmla="*/ 808 h 1635"/>
                <a:gd name="T30" fmla="*/ 1337 w 1767"/>
                <a:gd name="T31" fmla="*/ 1077 h 1635"/>
                <a:gd name="T32" fmla="*/ 1140 w 1767"/>
                <a:gd name="T33" fmla="*/ 1196 h 1635"/>
                <a:gd name="T34" fmla="*/ 943 w 1767"/>
                <a:gd name="T35" fmla="*/ 1277 h 1635"/>
                <a:gd name="T36" fmla="*/ 702 w 1767"/>
                <a:gd name="T37" fmla="*/ 1320 h 1635"/>
                <a:gd name="T38" fmla="*/ 442 w 1767"/>
                <a:gd name="T39" fmla="*/ 1135 h 1635"/>
                <a:gd name="T40" fmla="*/ 410 w 1767"/>
                <a:gd name="T41" fmla="*/ 904 h 1635"/>
                <a:gd name="T42" fmla="*/ 438 w 1767"/>
                <a:gd name="T43" fmla="*/ 666 h 1635"/>
                <a:gd name="T44" fmla="*/ 501 w 1767"/>
                <a:gd name="T45" fmla="*/ 469 h 1635"/>
                <a:gd name="T46" fmla="*/ 781 w 1767"/>
                <a:gd name="T47" fmla="*/ 385 h 1635"/>
                <a:gd name="T48" fmla="*/ 600 w 1767"/>
                <a:gd name="T49" fmla="*/ 712 h 1635"/>
                <a:gd name="T50" fmla="*/ 856 w 1767"/>
                <a:gd name="T51" fmla="*/ 419 h 1635"/>
                <a:gd name="T52" fmla="*/ 1057 w 1767"/>
                <a:gd name="T53" fmla="*/ 658 h 1635"/>
                <a:gd name="T54" fmla="*/ 1116 w 1767"/>
                <a:gd name="T55" fmla="*/ 600 h 1635"/>
                <a:gd name="T56" fmla="*/ 1089 w 1767"/>
                <a:gd name="T57" fmla="*/ 396 h 1635"/>
                <a:gd name="T58" fmla="*/ 1341 w 1767"/>
                <a:gd name="T59" fmla="*/ 516 h 1635"/>
                <a:gd name="T60" fmla="*/ 1215 w 1767"/>
                <a:gd name="T61" fmla="*/ 108 h 1635"/>
                <a:gd name="T62" fmla="*/ 1207 w 1767"/>
                <a:gd name="T63" fmla="*/ 327 h 1635"/>
                <a:gd name="T64" fmla="*/ 1010 w 1767"/>
                <a:gd name="T65" fmla="*/ 139 h 1635"/>
                <a:gd name="T66" fmla="*/ 919 w 1767"/>
                <a:gd name="T67" fmla="*/ 146 h 1635"/>
                <a:gd name="T68" fmla="*/ 848 w 1767"/>
                <a:gd name="T69" fmla="*/ 266 h 1635"/>
                <a:gd name="T70" fmla="*/ 584 w 1767"/>
                <a:gd name="T71" fmla="*/ 89 h 1635"/>
                <a:gd name="T72" fmla="*/ 623 w 1767"/>
                <a:gd name="T73" fmla="*/ 323 h 1635"/>
                <a:gd name="T74" fmla="*/ 552 w 1767"/>
                <a:gd name="T75" fmla="*/ 127 h 1635"/>
                <a:gd name="T76" fmla="*/ 1542 w 1767"/>
                <a:gd name="T77" fmla="*/ 1146 h 1635"/>
                <a:gd name="T78" fmla="*/ 1325 w 1767"/>
                <a:gd name="T79" fmla="*/ 1346 h 1635"/>
                <a:gd name="T80" fmla="*/ 1089 w 1767"/>
                <a:gd name="T81" fmla="*/ 1543 h 1635"/>
                <a:gd name="T82" fmla="*/ 682 w 1767"/>
                <a:gd name="T83" fmla="*/ 1543 h 1635"/>
                <a:gd name="T84" fmla="*/ 446 w 1767"/>
                <a:gd name="T85" fmla="*/ 1346 h 1635"/>
                <a:gd name="T86" fmla="*/ 229 w 1767"/>
                <a:gd name="T87" fmla="*/ 1146 h 1635"/>
                <a:gd name="T88" fmla="*/ 91 w 1767"/>
                <a:gd name="T89" fmla="*/ 808 h 1635"/>
                <a:gd name="T90" fmla="*/ 229 w 1767"/>
                <a:gd name="T91" fmla="*/ 469 h 1635"/>
                <a:gd name="T92" fmla="*/ 446 w 1767"/>
                <a:gd name="T93" fmla="*/ 269 h 1635"/>
                <a:gd name="T94" fmla="*/ 387 w 1767"/>
                <a:gd name="T95" fmla="*/ 408 h 1635"/>
                <a:gd name="T96" fmla="*/ 335 w 1767"/>
                <a:gd name="T97" fmla="*/ 662 h 1635"/>
                <a:gd name="T98" fmla="*/ 335 w 1767"/>
                <a:gd name="T99" fmla="*/ 954 h 1635"/>
                <a:gd name="T100" fmla="*/ 387 w 1767"/>
                <a:gd name="T101" fmla="*/ 1204 h 1635"/>
                <a:gd name="T102" fmla="*/ 608 w 1767"/>
                <a:gd name="T103" fmla="*/ 1339 h 1635"/>
                <a:gd name="T104" fmla="*/ 884 w 1767"/>
                <a:gd name="T105" fmla="*/ 1354 h 1635"/>
                <a:gd name="T106" fmla="*/ 1164 w 1767"/>
                <a:gd name="T107" fmla="*/ 1339 h 1635"/>
                <a:gd name="T108" fmla="*/ 1385 w 1767"/>
                <a:gd name="T109" fmla="*/ 1204 h 1635"/>
                <a:gd name="T110" fmla="*/ 1436 w 1767"/>
                <a:gd name="T111" fmla="*/ 954 h 1635"/>
                <a:gd name="T112" fmla="*/ 1436 w 1767"/>
                <a:gd name="T113" fmla="*/ 662 h 1635"/>
                <a:gd name="T114" fmla="*/ 1385 w 1767"/>
                <a:gd name="T115" fmla="*/ 408 h 1635"/>
                <a:gd name="T116" fmla="*/ 1298 w 1767"/>
                <a:gd name="T117" fmla="*/ 254 h 1635"/>
                <a:gd name="T118" fmla="*/ 1542 w 1767"/>
                <a:gd name="T119" fmla="*/ 435 h 1635"/>
                <a:gd name="T120" fmla="*/ 1673 w 1767"/>
                <a:gd name="T121" fmla="*/ 781 h 16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 h="1635">
                  <a:moveTo>
                    <a:pt x="1688" y="646"/>
                  </a:moveTo>
                  <a:lnTo>
                    <a:pt x="1661" y="608"/>
                  </a:lnTo>
                  <a:lnTo>
                    <a:pt x="1645" y="589"/>
                  </a:lnTo>
                  <a:lnTo>
                    <a:pt x="1637" y="569"/>
                  </a:lnTo>
                  <a:lnTo>
                    <a:pt x="1633" y="523"/>
                  </a:lnTo>
                  <a:lnTo>
                    <a:pt x="1633" y="469"/>
                  </a:lnTo>
                  <a:lnTo>
                    <a:pt x="1633" y="427"/>
                  </a:lnTo>
                  <a:lnTo>
                    <a:pt x="1629" y="385"/>
                  </a:lnTo>
                  <a:lnTo>
                    <a:pt x="1621" y="342"/>
                  </a:lnTo>
                  <a:lnTo>
                    <a:pt x="1598" y="300"/>
                  </a:lnTo>
                  <a:lnTo>
                    <a:pt x="1566" y="269"/>
                  </a:lnTo>
                  <a:lnTo>
                    <a:pt x="1527" y="246"/>
                  </a:lnTo>
                  <a:lnTo>
                    <a:pt x="1487" y="231"/>
                  </a:lnTo>
                  <a:lnTo>
                    <a:pt x="1444" y="219"/>
                  </a:lnTo>
                  <a:lnTo>
                    <a:pt x="1392" y="204"/>
                  </a:lnTo>
                  <a:lnTo>
                    <a:pt x="1369" y="192"/>
                  </a:lnTo>
                  <a:lnTo>
                    <a:pt x="1349" y="181"/>
                  </a:lnTo>
                  <a:lnTo>
                    <a:pt x="1325" y="158"/>
                  </a:lnTo>
                  <a:lnTo>
                    <a:pt x="1302" y="127"/>
                  </a:lnTo>
                  <a:lnTo>
                    <a:pt x="1294" y="81"/>
                  </a:lnTo>
                  <a:lnTo>
                    <a:pt x="1278" y="50"/>
                  </a:lnTo>
                  <a:lnTo>
                    <a:pt x="1258" y="27"/>
                  </a:lnTo>
                  <a:lnTo>
                    <a:pt x="1239" y="12"/>
                  </a:lnTo>
                  <a:lnTo>
                    <a:pt x="1203" y="0"/>
                  </a:lnTo>
                  <a:lnTo>
                    <a:pt x="1168" y="0"/>
                  </a:lnTo>
                  <a:lnTo>
                    <a:pt x="1128" y="4"/>
                  </a:lnTo>
                  <a:lnTo>
                    <a:pt x="1093" y="12"/>
                  </a:lnTo>
                  <a:lnTo>
                    <a:pt x="1053" y="23"/>
                  </a:lnTo>
                  <a:lnTo>
                    <a:pt x="1018" y="39"/>
                  </a:lnTo>
                  <a:lnTo>
                    <a:pt x="986" y="58"/>
                  </a:lnTo>
                  <a:lnTo>
                    <a:pt x="959" y="73"/>
                  </a:lnTo>
                  <a:lnTo>
                    <a:pt x="931" y="62"/>
                  </a:lnTo>
                  <a:lnTo>
                    <a:pt x="899" y="58"/>
                  </a:lnTo>
                  <a:lnTo>
                    <a:pt x="868" y="58"/>
                  </a:lnTo>
                  <a:lnTo>
                    <a:pt x="840" y="62"/>
                  </a:lnTo>
                  <a:lnTo>
                    <a:pt x="813" y="73"/>
                  </a:lnTo>
                  <a:lnTo>
                    <a:pt x="781" y="54"/>
                  </a:lnTo>
                  <a:lnTo>
                    <a:pt x="746" y="39"/>
                  </a:lnTo>
                  <a:lnTo>
                    <a:pt x="710" y="23"/>
                  </a:lnTo>
                  <a:lnTo>
                    <a:pt x="671" y="12"/>
                  </a:lnTo>
                  <a:lnTo>
                    <a:pt x="631" y="4"/>
                  </a:lnTo>
                  <a:lnTo>
                    <a:pt x="592" y="4"/>
                  </a:lnTo>
                  <a:lnTo>
                    <a:pt x="556" y="12"/>
                  </a:lnTo>
                  <a:lnTo>
                    <a:pt x="525" y="23"/>
                  </a:lnTo>
                  <a:lnTo>
                    <a:pt x="505" y="39"/>
                  </a:lnTo>
                  <a:lnTo>
                    <a:pt x="489" y="62"/>
                  </a:lnTo>
                  <a:lnTo>
                    <a:pt x="473" y="89"/>
                  </a:lnTo>
                  <a:lnTo>
                    <a:pt x="469" y="127"/>
                  </a:lnTo>
                  <a:lnTo>
                    <a:pt x="446" y="158"/>
                  </a:lnTo>
                  <a:lnTo>
                    <a:pt x="418" y="181"/>
                  </a:lnTo>
                  <a:lnTo>
                    <a:pt x="402" y="192"/>
                  </a:lnTo>
                  <a:lnTo>
                    <a:pt x="379" y="204"/>
                  </a:lnTo>
                  <a:lnTo>
                    <a:pt x="327" y="219"/>
                  </a:lnTo>
                  <a:lnTo>
                    <a:pt x="284" y="231"/>
                  </a:lnTo>
                  <a:lnTo>
                    <a:pt x="241" y="246"/>
                  </a:lnTo>
                  <a:lnTo>
                    <a:pt x="201" y="269"/>
                  </a:lnTo>
                  <a:lnTo>
                    <a:pt x="170" y="300"/>
                  </a:lnTo>
                  <a:lnTo>
                    <a:pt x="150" y="342"/>
                  </a:lnTo>
                  <a:lnTo>
                    <a:pt x="138" y="385"/>
                  </a:lnTo>
                  <a:lnTo>
                    <a:pt x="138" y="427"/>
                  </a:lnTo>
                  <a:lnTo>
                    <a:pt x="138" y="469"/>
                  </a:lnTo>
                  <a:lnTo>
                    <a:pt x="138" y="523"/>
                  </a:lnTo>
                  <a:lnTo>
                    <a:pt x="130" y="569"/>
                  </a:lnTo>
                  <a:lnTo>
                    <a:pt x="122" y="589"/>
                  </a:lnTo>
                  <a:lnTo>
                    <a:pt x="111" y="608"/>
                  </a:lnTo>
                  <a:lnTo>
                    <a:pt x="79" y="646"/>
                  </a:lnTo>
                  <a:lnTo>
                    <a:pt x="51" y="681"/>
                  </a:lnTo>
                  <a:lnTo>
                    <a:pt x="28" y="719"/>
                  </a:lnTo>
                  <a:lnTo>
                    <a:pt x="8" y="762"/>
                  </a:lnTo>
                  <a:lnTo>
                    <a:pt x="0" y="808"/>
                  </a:lnTo>
                  <a:lnTo>
                    <a:pt x="8" y="854"/>
                  </a:lnTo>
                  <a:lnTo>
                    <a:pt x="28" y="893"/>
                  </a:lnTo>
                  <a:lnTo>
                    <a:pt x="51" y="931"/>
                  </a:lnTo>
                  <a:lnTo>
                    <a:pt x="79" y="966"/>
                  </a:lnTo>
                  <a:lnTo>
                    <a:pt x="111" y="1008"/>
                  </a:lnTo>
                  <a:lnTo>
                    <a:pt x="122" y="1027"/>
                  </a:lnTo>
                  <a:lnTo>
                    <a:pt x="130" y="1046"/>
                  </a:lnTo>
                  <a:lnTo>
                    <a:pt x="138" y="1093"/>
                  </a:lnTo>
                  <a:lnTo>
                    <a:pt x="138" y="1143"/>
                  </a:lnTo>
                  <a:lnTo>
                    <a:pt x="138" y="1189"/>
                  </a:lnTo>
                  <a:lnTo>
                    <a:pt x="138" y="1231"/>
                  </a:lnTo>
                  <a:lnTo>
                    <a:pt x="150" y="1273"/>
                  </a:lnTo>
                  <a:lnTo>
                    <a:pt x="170" y="1312"/>
                  </a:lnTo>
                  <a:lnTo>
                    <a:pt x="201" y="1346"/>
                  </a:lnTo>
                  <a:lnTo>
                    <a:pt x="241" y="1370"/>
                  </a:lnTo>
                  <a:lnTo>
                    <a:pt x="284" y="1385"/>
                  </a:lnTo>
                  <a:lnTo>
                    <a:pt x="327" y="1396"/>
                  </a:lnTo>
                  <a:lnTo>
                    <a:pt x="379" y="1412"/>
                  </a:lnTo>
                  <a:lnTo>
                    <a:pt x="402" y="1423"/>
                  </a:lnTo>
                  <a:lnTo>
                    <a:pt x="418" y="1431"/>
                  </a:lnTo>
                  <a:lnTo>
                    <a:pt x="434" y="1447"/>
                  </a:lnTo>
                  <a:lnTo>
                    <a:pt x="450" y="1466"/>
                  </a:lnTo>
                  <a:lnTo>
                    <a:pt x="481" y="1504"/>
                  </a:lnTo>
                  <a:lnTo>
                    <a:pt x="509" y="1543"/>
                  </a:lnTo>
                  <a:lnTo>
                    <a:pt x="537" y="1577"/>
                  </a:lnTo>
                  <a:lnTo>
                    <a:pt x="572" y="1604"/>
                  </a:lnTo>
                  <a:lnTo>
                    <a:pt x="611" y="1627"/>
                  </a:lnTo>
                  <a:lnTo>
                    <a:pt x="659" y="1635"/>
                  </a:lnTo>
                  <a:lnTo>
                    <a:pt x="690" y="1631"/>
                  </a:lnTo>
                  <a:lnTo>
                    <a:pt x="722" y="1623"/>
                  </a:lnTo>
                  <a:lnTo>
                    <a:pt x="785" y="1604"/>
                  </a:lnTo>
                  <a:lnTo>
                    <a:pt x="836" y="1589"/>
                  </a:lnTo>
                  <a:lnTo>
                    <a:pt x="864" y="1581"/>
                  </a:lnTo>
                  <a:lnTo>
                    <a:pt x="884" y="1581"/>
                  </a:lnTo>
                  <a:lnTo>
                    <a:pt x="907" y="1581"/>
                  </a:lnTo>
                  <a:lnTo>
                    <a:pt x="931" y="1589"/>
                  </a:lnTo>
                  <a:lnTo>
                    <a:pt x="982" y="1604"/>
                  </a:lnTo>
                  <a:lnTo>
                    <a:pt x="1045" y="1623"/>
                  </a:lnTo>
                  <a:lnTo>
                    <a:pt x="1077" y="1631"/>
                  </a:lnTo>
                  <a:lnTo>
                    <a:pt x="1108" y="1635"/>
                  </a:lnTo>
                  <a:lnTo>
                    <a:pt x="1156" y="1627"/>
                  </a:lnTo>
                  <a:lnTo>
                    <a:pt x="1199" y="1604"/>
                  </a:lnTo>
                  <a:lnTo>
                    <a:pt x="1235" y="1577"/>
                  </a:lnTo>
                  <a:lnTo>
                    <a:pt x="1262" y="1543"/>
                  </a:lnTo>
                  <a:lnTo>
                    <a:pt x="1290" y="1504"/>
                  </a:lnTo>
                  <a:lnTo>
                    <a:pt x="1318" y="1466"/>
                  </a:lnTo>
                  <a:lnTo>
                    <a:pt x="1333" y="1447"/>
                  </a:lnTo>
                  <a:lnTo>
                    <a:pt x="1349" y="1431"/>
                  </a:lnTo>
                  <a:lnTo>
                    <a:pt x="1369" y="1423"/>
                  </a:lnTo>
                  <a:lnTo>
                    <a:pt x="1392" y="1412"/>
                  </a:lnTo>
                  <a:lnTo>
                    <a:pt x="1444" y="1396"/>
                  </a:lnTo>
                  <a:lnTo>
                    <a:pt x="1487" y="1385"/>
                  </a:lnTo>
                  <a:lnTo>
                    <a:pt x="1527" y="1370"/>
                  </a:lnTo>
                  <a:lnTo>
                    <a:pt x="1566" y="1346"/>
                  </a:lnTo>
                  <a:lnTo>
                    <a:pt x="1598" y="1312"/>
                  </a:lnTo>
                  <a:lnTo>
                    <a:pt x="1621" y="1273"/>
                  </a:lnTo>
                  <a:lnTo>
                    <a:pt x="1629" y="1231"/>
                  </a:lnTo>
                  <a:lnTo>
                    <a:pt x="1633" y="1189"/>
                  </a:lnTo>
                  <a:lnTo>
                    <a:pt x="1633" y="1143"/>
                  </a:lnTo>
                  <a:lnTo>
                    <a:pt x="1633" y="1093"/>
                  </a:lnTo>
                  <a:lnTo>
                    <a:pt x="1637" y="1046"/>
                  </a:lnTo>
                  <a:lnTo>
                    <a:pt x="1645" y="1027"/>
                  </a:lnTo>
                  <a:lnTo>
                    <a:pt x="1661" y="1008"/>
                  </a:lnTo>
                  <a:lnTo>
                    <a:pt x="1688" y="966"/>
                  </a:lnTo>
                  <a:lnTo>
                    <a:pt x="1716" y="931"/>
                  </a:lnTo>
                  <a:lnTo>
                    <a:pt x="1744" y="893"/>
                  </a:lnTo>
                  <a:lnTo>
                    <a:pt x="1759" y="854"/>
                  </a:lnTo>
                  <a:lnTo>
                    <a:pt x="1767" y="808"/>
                  </a:lnTo>
                  <a:lnTo>
                    <a:pt x="1759" y="762"/>
                  </a:lnTo>
                  <a:lnTo>
                    <a:pt x="1744" y="719"/>
                  </a:lnTo>
                  <a:lnTo>
                    <a:pt x="1716" y="681"/>
                  </a:lnTo>
                  <a:lnTo>
                    <a:pt x="1688" y="646"/>
                  </a:lnTo>
                  <a:lnTo>
                    <a:pt x="1688" y="646"/>
                  </a:lnTo>
                  <a:close/>
                  <a:moveTo>
                    <a:pt x="1333" y="666"/>
                  </a:moveTo>
                  <a:lnTo>
                    <a:pt x="1341" y="689"/>
                  </a:lnTo>
                  <a:lnTo>
                    <a:pt x="1361" y="712"/>
                  </a:lnTo>
                  <a:lnTo>
                    <a:pt x="1400" y="750"/>
                  </a:lnTo>
                  <a:lnTo>
                    <a:pt x="1428" y="781"/>
                  </a:lnTo>
                  <a:lnTo>
                    <a:pt x="1440" y="796"/>
                  </a:lnTo>
                  <a:lnTo>
                    <a:pt x="1444" y="808"/>
                  </a:lnTo>
                  <a:lnTo>
                    <a:pt x="1440" y="819"/>
                  </a:lnTo>
                  <a:lnTo>
                    <a:pt x="1428" y="835"/>
                  </a:lnTo>
                  <a:lnTo>
                    <a:pt x="1400" y="862"/>
                  </a:lnTo>
                  <a:lnTo>
                    <a:pt x="1361" y="904"/>
                  </a:lnTo>
                  <a:lnTo>
                    <a:pt x="1341" y="923"/>
                  </a:lnTo>
                  <a:lnTo>
                    <a:pt x="1333" y="950"/>
                  </a:lnTo>
                  <a:lnTo>
                    <a:pt x="1325" y="977"/>
                  </a:lnTo>
                  <a:lnTo>
                    <a:pt x="1325" y="1004"/>
                  </a:lnTo>
                  <a:lnTo>
                    <a:pt x="1333" y="1058"/>
                  </a:lnTo>
                  <a:lnTo>
                    <a:pt x="1337" y="1077"/>
                  </a:lnTo>
                  <a:lnTo>
                    <a:pt x="1341" y="1100"/>
                  </a:lnTo>
                  <a:lnTo>
                    <a:pt x="1341" y="1116"/>
                  </a:lnTo>
                  <a:lnTo>
                    <a:pt x="1337" y="1127"/>
                  </a:lnTo>
                  <a:lnTo>
                    <a:pt x="1329" y="1135"/>
                  </a:lnTo>
                  <a:lnTo>
                    <a:pt x="1310" y="1139"/>
                  </a:lnTo>
                  <a:lnTo>
                    <a:pt x="1270" y="1146"/>
                  </a:lnTo>
                  <a:lnTo>
                    <a:pt x="1211" y="1154"/>
                  </a:lnTo>
                  <a:lnTo>
                    <a:pt x="1183" y="1166"/>
                  </a:lnTo>
                  <a:lnTo>
                    <a:pt x="1160" y="1177"/>
                  </a:lnTo>
                  <a:lnTo>
                    <a:pt x="1140" y="1196"/>
                  </a:lnTo>
                  <a:lnTo>
                    <a:pt x="1124" y="1220"/>
                  </a:lnTo>
                  <a:lnTo>
                    <a:pt x="1097" y="1266"/>
                  </a:lnTo>
                  <a:lnTo>
                    <a:pt x="1077" y="1304"/>
                  </a:lnTo>
                  <a:lnTo>
                    <a:pt x="1069" y="1320"/>
                  </a:lnTo>
                  <a:lnTo>
                    <a:pt x="1057" y="1327"/>
                  </a:lnTo>
                  <a:lnTo>
                    <a:pt x="1053" y="1327"/>
                  </a:lnTo>
                  <a:lnTo>
                    <a:pt x="1041" y="1323"/>
                  </a:lnTo>
                  <a:lnTo>
                    <a:pt x="1026" y="1320"/>
                  </a:lnTo>
                  <a:lnTo>
                    <a:pt x="994" y="1300"/>
                  </a:lnTo>
                  <a:lnTo>
                    <a:pt x="943" y="1277"/>
                  </a:lnTo>
                  <a:lnTo>
                    <a:pt x="915" y="1270"/>
                  </a:lnTo>
                  <a:lnTo>
                    <a:pt x="884" y="1266"/>
                  </a:lnTo>
                  <a:lnTo>
                    <a:pt x="856" y="1270"/>
                  </a:lnTo>
                  <a:lnTo>
                    <a:pt x="828" y="1277"/>
                  </a:lnTo>
                  <a:lnTo>
                    <a:pt x="777" y="1300"/>
                  </a:lnTo>
                  <a:lnTo>
                    <a:pt x="742" y="1320"/>
                  </a:lnTo>
                  <a:lnTo>
                    <a:pt x="726" y="1323"/>
                  </a:lnTo>
                  <a:lnTo>
                    <a:pt x="714" y="1327"/>
                  </a:lnTo>
                  <a:lnTo>
                    <a:pt x="710" y="1327"/>
                  </a:lnTo>
                  <a:lnTo>
                    <a:pt x="702" y="1320"/>
                  </a:lnTo>
                  <a:lnTo>
                    <a:pt x="690" y="1304"/>
                  </a:lnTo>
                  <a:lnTo>
                    <a:pt x="671" y="1266"/>
                  </a:lnTo>
                  <a:lnTo>
                    <a:pt x="647" y="1220"/>
                  </a:lnTo>
                  <a:lnTo>
                    <a:pt x="631" y="1196"/>
                  </a:lnTo>
                  <a:lnTo>
                    <a:pt x="608" y="1177"/>
                  </a:lnTo>
                  <a:lnTo>
                    <a:pt x="584" y="1166"/>
                  </a:lnTo>
                  <a:lnTo>
                    <a:pt x="556" y="1154"/>
                  </a:lnTo>
                  <a:lnTo>
                    <a:pt x="501" y="1146"/>
                  </a:lnTo>
                  <a:lnTo>
                    <a:pt x="458" y="1139"/>
                  </a:lnTo>
                  <a:lnTo>
                    <a:pt x="442" y="1135"/>
                  </a:lnTo>
                  <a:lnTo>
                    <a:pt x="430" y="1127"/>
                  </a:lnTo>
                  <a:lnTo>
                    <a:pt x="430" y="1116"/>
                  </a:lnTo>
                  <a:lnTo>
                    <a:pt x="430" y="1100"/>
                  </a:lnTo>
                  <a:lnTo>
                    <a:pt x="434" y="1077"/>
                  </a:lnTo>
                  <a:lnTo>
                    <a:pt x="434" y="1058"/>
                  </a:lnTo>
                  <a:lnTo>
                    <a:pt x="446" y="1004"/>
                  </a:lnTo>
                  <a:lnTo>
                    <a:pt x="442" y="977"/>
                  </a:lnTo>
                  <a:lnTo>
                    <a:pt x="438" y="950"/>
                  </a:lnTo>
                  <a:lnTo>
                    <a:pt x="426" y="923"/>
                  </a:lnTo>
                  <a:lnTo>
                    <a:pt x="410" y="904"/>
                  </a:lnTo>
                  <a:lnTo>
                    <a:pt x="371" y="862"/>
                  </a:lnTo>
                  <a:lnTo>
                    <a:pt x="339" y="835"/>
                  </a:lnTo>
                  <a:lnTo>
                    <a:pt x="327" y="819"/>
                  </a:lnTo>
                  <a:lnTo>
                    <a:pt x="324" y="808"/>
                  </a:lnTo>
                  <a:lnTo>
                    <a:pt x="327" y="796"/>
                  </a:lnTo>
                  <a:lnTo>
                    <a:pt x="339" y="781"/>
                  </a:lnTo>
                  <a:lnTo>
                    <a:pt x="371" y="750"/>
                  </a:lnTo>
                  <a:lnTo>
                    <a:pt x="410" y="712"/>
                  </a:lnTo>
                  <a:lnTo>
                    <a:pt x="426" y="689"/>
                  </a:lnTo>
                  <a:lnTo>
                    <a:pt x="438" y="666"/>
                  </a:lnTo>
                  <a:lnTo>
                    <a:pt x="442" y="639"/>
                  </a:lnTo>
                  <a:lnTo>
                    <a:pt x="446" y="612"/>
                  </a:lnTo>
                  <a:lnTo>
                    <a:pt x="434" y="554"/>
                  </a:lnTo>
                  <a:lnTo>
                    <a:pt x="434" y="535"/>
                  </a:lnTo>
                  <a:lnTo>
                    <a:pt x="430" y="516"/>
                  </a:lnTo>
                  <a:lnTo>
                    <a:pt x="430" y="496"/>
                  </a:lnTo>
                  <a:lnTo>
                    <a:pt x="430" y="485"/>
                  </a:lnTo>
                  <a:lnTo>
                    <a:pt x="442" y="481"/>
                  </a:lnTo>
                  <a:lnTo>
                    <a:pt x="458" y="473"/>
                  </a:lnTo>
                  <a:lnTo>
                    <a:pt x="501" y="469"/>
                  </a:lnTo>
                  <a:lnTo>
                    <a:pt x="556" y="458"/>
                  </a:lnTo>
                  <a:lnTo>
                    <a:pt x="584" y="450"/>
                  </a:lnTo>
                  <a:lnTo>
                    <a:pt x="608" y="439"/>
                  </a:lnTo>
                  <a:lnTo>
                    <a:pt x="643" y="404"/>
                  </a:lnTo>
                  <a:lnTo>
                    <a:pt x="679" y="392"/>
                  </a:lnTo>
                  <a:lnTo>
                    <a:pt x="714" y="377"/>
                  </a:lnTo>
                  <a:lnTo>
                    <a:pt x="753" y="358"/>
                  </a:lnTo>
                  <a:lnTo>
                    <a:pt x="789" y="335"/>
                  </a:lnTo>
                  <a:lnTo>
                    <a:pt x="785" y="354"/>
                  </a:lnTo>
                  <a:lnTo>
                    <a:pt x="781" y="385"/>
                  </a:lnTo>
                  <a:lnTo>
                    <a:pt x="769" y="419"/>
                  </a:lnTo>
                  <a:lnTo>
                    <a:pt x="750" y="458"/>
                  </a:lnTo>
                  <a:lnTo>
                    <a:pt x="726" y="504"/>
                  </a:lnTo>
                  <a:lnTo>
                    <a:pt x="694" y="550"/>
                  </a:lnTo>
                  <a:lnTo>
                    <a:pt x="655" y="600"/>
                  </a:lnTo>
                  <a:lnTo>
                    <a:pt x="604" y="654"/>
                  </a:lnTo>
                  <a:lnTo>
                    <a:pt x="592" y="666"/>
                  </a:lnTo>
                  <a:lnTo>
                    <a:pt x="588" y="681"/>
                  </a:lnTo>
                  <a:lnTo>
                    <a:pt x="592" y="696"/>
                  </a:lnTo>
                  <a:lnTo>
                    <a:pt x="600" y="712"/>
                  </a:lnTo>
                  <a:lnTo>
                    <a:pt x="615" y="719"/>
                  </a:lnTo>
                  <a:lnTo>
                    <a:pt x="631" y="723"/>
                  </a:lnTo>
                  <a:lnTo>
                    <a:pt x="647" y="723"/>
                  </a:lnTo>
                  <a:lnTo>
                    <a:pt x="659" y="716"/>
                  </a:lnTo>
                  <a:lnTo>
                    <a:pt x="714" y="658"/>
                  </a:lnTo>
                  <a:lnTo>
                    <a:pt x="757" y="608"/>
                  </a:lnTo>
                  <a:lnTo>
                    <a:pt x="793" y="554"/>
                  </a:lnTo>
                  <a:lnTo>
                    <a:pt x="821" y="504"/>
                  </a:lnTo>
                  <a:lnTo>
                    <a:pt x="840" y="462"/>
                  </a:lnTo>
                  <a:lnTo>
                    <a:pt x="856" y="419"/>
                  </a:lnTo>
                  <a:lnTo>
                    <a:pt x="864" y="385"/>
                  </a:lnTo>
                  <a:lnTo>
                    <a:pt x="872" y="358"/>
                  </a:lnTo>
                  <a:lnTo>
                    <a:pt x="899" y="358"/>
                  </a:lnTo>
                  <a:lnTo>
                    <a:pt x="903" y="385"/>
                  </a:lnTo>
                  <a:lnTo>
                    <a:pt x="915" y="419"/>
                  </a:lnTo>
                  <a:lnTo>
                    <a:pt x="927" y="462"/>
                  </a:lnTo>
                  <a:lnTo>
                    <a:pt x="947" y="504"/>
                  </a:lnTo>
                  <a:lnTo>
                    <a:pt x="974" y="554"/>
                  </a:lnTo>
                  <a:lnTo>
                    <a:pt x="1010" y="608"/>
                  </a:lnTo>
                  <a:lnTo>
                    <a:pt x="1057" y="658"/>
                  </a:lnTo>
                  <a:lnTo>
                    <a:pt x="1112" y="716"/>
                  </a:lnTo>
                  <a:lnTo>
                    <a:pt x="1124" y="723"/>
                  </a:lnTo>
                  <a:lnTo>
                    <a:pt x="1140" y="723"/>
                  </a:lnTo>
                  <a:lnTo>
                    <a:pt x="1156" y="719"/>
                  </a:lnTo>
                  <a:lnTo>
                    <a:pt x="1172" y="712"/>
                  </a:lnTo>
                  <a:lnTo>
                    <a:pt x="1179" y="696"/>
                  </a:lnTo>
                  <a:lnTo>
                    <a:pt x="1183" y="681"/>
                  </a:lnTo>
                  <a:lnTo>
                    <a:pt x="1179" y="666"/>
                  </a:lnTo>
                  <a:lnTo>
                    <a:pt x="1168" y="654"/>
                  </a:lnTo>
                  <a:lnTo>
                    <a:pt x="1116" y="600"/>
                  </a:lnTo>
                  <a:lnTo>
                    <a:pt x="1073" y="550"/>
                  </a:lnTo>
                  <a:lnTo>
                    <a:pt x="1041" y="504"/>
                  </a:lnTo>
                  <a:lnTo>
                    <a:pt x="1018" y="458"/>
                  </a:lnTo>
                  <a:lnTo>
                    <a:pt x="1002" y="416"/>
                  </a:lnTo>
                  <a:lnTo>
                    <a:pt x="990" y="381"/>
                  </a:lnTo>
                  <a:lnTo>
                    <a:pt x="982" y="354"/>
                  </a:lnTo>
                  <a:lnTo>
                    <a:pt x="982" y="335"/>
                  </a:lnTo>
                  <a:lnTo>
                    <a:pt x="1010" y="354"/>
                  </a:lnTo>
                  <a:lnTo>
                    <a:pt x="1049" y="377"/>
                  </a:lnTo>
                  <a:lnTo>
                    <a:pt x="1089" y="396"/>
                  </a:lnTo>
                  <a:lnTo>
                    <a:pt x="1132" y="412"/>
                  </a:lnTo>
                  <a:lnTo>
                    <a:pt x="1160" y="439"/>
                  </a:lnTo>
                  <a:lnTo>
                    <a:pt x="1183" y="450"/>
                  </a:lnTo>
                  <a:lnTo>
                    <a:pt x="1211" y="458"/>
                  </a:lnTo>
                  <a:lnTo>
                    <a:pt x="1270" y="469"/>
                  </a:lnTo>
                  <a:lnTo>
                    <a:pt x="1310" y="473"/>
                  </a:lnTo>
                  <a:lnTo>
                    <a:pt x="1329" y="481"/>
                  </a:lnTo>
                  <a:lnTo>
                    <a:pt x="1337" y="485"/>
                  </a:lnTo>
                  <a:lnTo>
                    <a:pt x="1341" y="496"/>
                  </a:lnTo>
                  <a:lnTo>
                    <a:pt x="1341" y="516"/>
                  </a:lnTo>
                  <a:lnTo>
                    <a:pt x="1337" y="535"/>
                  </a:lnTo>
                  <a:lnTo>
                    <a:pt x="1333" y="554"/>
                  </a:lnTo>
                  <a:lnTo>
                    <a:pt x="1325" y="612"/>
                  </a:lnTo>
                  <a:lnTo>
                    <a:pt x="1325" y="639"/>
                  </a:lnTo>
                  <a:lnTo>
                    <a:pt x="1333" y="666"/>
                  </a:lnTo>
                  <a:lnTo>
                    <a:pt x="1333" y="666"/>
                  </a:lnTo>
                  <a:close/>
                  <a:moveTo>
                    <a:pt x="1199" y="85"/>
                  </a:moveTo>
                  <a:lnTo>
                    <a:pt x="1203" y="89"/>
                  </a:lnTo>
                  <a:lnTo>
                    <a:pt x="1211" y="96"/>
                  </a:lnTo>
                  <a:lnTo>
                    <a:pt x="1215" y="108"/>
                  </a:lnTo>
                  <a:lnTo>
                    <a:pt x="1215" y="131"/>
                  </a:lnTo>
                  <a:lnTo>
                    <a:pt x="1215" y="131"/>
                  </a:lnTo>
                  <a:lnTo>
                    <a:pt x="1211" y="173"/>
                  </a:lnTo>
                  <a:lnTo>
                    <a:pt x="1207" y="196"/>
                  </a:lnTo>
                  <a:lnTo>
                    <a:pt x="1203" y="223"/>
                  </a:lnTo>
                  <a:lnTo>
                    <a:pt x="1203" y="246"/>
                  </a:lnTo>
                  <a:lnTo>
                    <a:pt x="1207" y="273"/>
                  </a:lnTo>
                  <a:lnTo>
                    <a:pt x="1211" y="304"/>
                  </a:lnTo>
                  <a:lnTo>
                    <a:pt x="1211" y="319"/>
                  </a:lnTo>
                  <a:lnTo>
                    <a:pt x="1207" y="327"/>
                  </a:lnTo>
                  <a:lnTo>
                    <a:pt x="1195" y="335"/>
                  </a:lnTo>
                  <a:lnTo>
                    <a:pt x="1176" y="335"/>
                  </a:lnTo>
                  <a:lnTo>
                    <a:pt x="1156" y="331"/>
                  </a:lnTo>
                  <a:lnTo>
                    <a:pt x="1128" y="323"/>
                  </a:lnTo>
                  <a:lnTo>
                    <a:pt x="1101" y="308"/>
                  </a:lnTo>
                  <a:lnTo>
                    <a:pt x="1069" y="292"/>
                  </a:lnTo>
                  <a:lnTo>
                    <a:pt x="1010" y="254"/>
                  </a:lnTo>
                  <a:lnTo>
                    <a:pt x="1014" y="250"/>
                  </a:lnTo>
                  <a:lnTo>
                    <a:pt x="1014" y="166"/>
                  </a:lnTo>
                  <a:lnTo>
                    <a:pt x="1010" y="139"/>
                  </a:lnTo>
                  <a:lnTo>
                    <a:pt x="1061" y="112"/>
                  </a:lnTo>
                  <a:lnTo>
                    <a:pt x="1112" y="89"/>
                  </a:lnTo>
                  <a:lnTo>
                    <a:pt x="1164" y="81"/>
                  </a:lnTo>
                  <a:lnTo>
                    <a:pt x="1183" y="81"/>
                  </a:lnTo>
                  <a:lnTo>
                    <a:pt x="1199" y="85"/>
                  </a:lnTo>
                  <a:lnTo>
                    <a:pt x="1199" y="85"/>
                  </a:lnTo>
                  <a:close/>
                  <a:moveTo>
                    <a:pt x="868" y="142"/>
                  </a:moveTo>
                  <a:lnTo>
                    <a:pt x="899" y="142"/>
                  </a:lnTo>
                  <a:lnTo>
                    <a:pt x="911" y="142"/>
                  </a:lnTo>
                  <a:lnTo>
                    <a:pt x="919" y="146"/>
                  </a:lnTo>
                  <a:lnTo>
                    <a:pt x="927" y="158"/>
                  </a:lnTo>
                  <a:lnTo>
                    <a:pt x="927" y="166"/>
                  </a:lnTo>
                  <a:lnTo>
                    <a:pt x="927" y="250"/>
                  </a:lnTo>
                  <a:lnTo>
                    <a:pt x="927" y="258"/>
                  </a:lnTo>
                  <a:lnTo>
                    <a:pt x="919" y="266"/>
                  </a:lnTo>
                  <a:lnTo>
                    <a:pt x="911" y="273"/>
                  </a:lnTo>
                  <a:lnTo>
                    <a:pt x="899" y="273"/>
                  </a:lnTo>
                  <a:lnTo>
                    <a:pt x="868" y="273"/>
                  </a:lnTo>
                  <a:lnTo>
                    <a:pt x="860" y="273"/>
                  </a:lnTo>
                  <a:lnTo>
                    <a:pt x="848" y="266"/>
                  </a:lnTo>
                  <a:lnTo>
                    <a:pt x="844" y="258"/>
                  </a:lnTo>
                  <a:lnTo>
                    <a:pt x="840" y="250"/>
                  </a:lnTo>
                  <a:lnTo>
                    <a:pt x="840" y="166"/>
                  </a:lnTo>
                  <a:lnTo>
                    <a:pt x="844" y="158"/>
                  </a:lnTo>
                  <a:lnTo>
                    <a:pt x="848" y="146"/>
                  </a:lnTo>
                  <a:lnTo>
                    <a:pt x="860" y="142"/>
                  </a:lnTo>
                  <a:lnTo>
                    <a:pt x="868" y="142"/>
                  </a:lnTo>
                  <a:lnTo>
                    <a:pt x="868" y="142"/>
                  </a:lnTo>
                  <a:close/>
                  <a:moveTo>
                    <a:pt x="568" y="92"/>
                  </a:moveTo>
                  <a:lnTo>
                    <a:pt x="584" y="89"/>
                  </a:lnTo>
                  <a:lnTo>
                    <a:pt x="604" y="85"/>
                  </a:lnTo>
                  <a:lnTo>
                    <a:pt x="655" y="92"/>
                  </a:lnTo>
                  <a:lnTo>
                    <a:pt x="710" y="112"/>
                  </a:lnTo>
                  <a:lnTo>
                    <a:pt x="761" y="139"/>
                  </a:lnTo>
                  <a:lnTo>
                    <a:pt x="757" y="166"/>
                  </a:lnTo>
                  <a:lnTo>
                    <a:pt x="757" y="250"/>
                  </a:lnTo>
                  <a:lnTo>
                    <a:pt x="757" y="254"/>
                  </a:lnTo>
                  <a:lnTo>
                    <a:pt x="718" y="281"/>
                  </a:lnTo>
                  <a:lnTo>
                    <a:pt x="671" y="308"/>
                  </a:lnTo>
                  <a:lnTo>
                    <a:pt x="623" y="323"/>
                  </a:lnTo>
                  <a:lnTo>
                    <a:pt x="572" y="331"/>
                  </a:lnTo>
                  <a:lnTo>
                    <a:pt x="564" y="327"/>
                  </a:lnTo>
                  <a:lnTo>
                    <a:pt x="556" y="316"/>
                  </a:lnTo>
                  <a:lnTo>
                    <a:pt x="556" y="292"/>
                  </a:lnTo>
                  <a:lnTo>
                    <a:pt x="556" y="269"/>
                  </a:lnTo>
                  <a:lnTo>
                    <a:pt x="560" y="246"/>
                  </a:lnTo>
                  <a:lnTo>
                    <a:pt x="560" y="208"/>
                  </a:lnTo>
                  <a:lnTo>
                    <a:pt x="556" y="173"/>
                  </a:lnTo>
                  <a:lnTo>
                    <a:pt x="552" y="150"/>
                  </a:lnTo>
                  <a:lnTo>
                    <a:pt x="552" y="127"/>
                  </a:lnTo>
                  <a:lnTo>
                    <a:pt x="556" y="108"/>
                  </a:lnTo>
                  <a:lnTo>
                    <a:pt x="568" y="92"/>
                  </a:lnTo>
                  <a:lnTo>
                    <a:pt x="568" y="92"/>
                  </a:lnTo>
                  <a:close/>
                  <a:moveTo>
                    <a:pt x="1617" y="912"/>
                  </a:moveTo>
                  <a:lnTo>
                    <a:pt x="1582" y="966"/>
                  </a:lnTo>
                  <a:lnTo>
                    <a:pt x="1566" y="989"/>
                  </a:lnTo>
                  <a:lnTo>
                    <a:pt x="1554" y="1020"/>
                  </a:lnTo>
                  <a:lnTo>
                    <a:pt x="1546" y="1050"/>
                  </a:lnTo>
                  <a:lnTo>
                    <a:pt x="1542" y="1081"/>
                  </a:lnTo>
                  <a:lnTo>
                    <a:pt x="1542" y="1146"/>
                  </a:lnTo>
                  <a:lnTo>
                    <a:pt x="1542" y="1181"/>
                  </a:lnTo>
                  <a:lnTo>
                    <a:pt x="1542" y="1212"/>
                  </a:lnTo>
                  <a:lnTo>
                    <a:pt x="1534" y="1239"/>
                  </a:lnTo>
                  <a:lnTo>
                    <a:pt x="1527" y="1262"/>
                  </a:lnTo>
                  <a:lnTo>
                    <a:pt x="1507" y="1277"/>
                  </a:lnTo>
                  <a:lnTo>
                    <a:pt x="1483" y="1293"/>
                  </a:lnTo>
                  <a:lnTo>
                    <a:pt x="1452" y="1304"/>
                  </a:lnTo>
                  <a:lnTo>
                    <a:pt x="1416" y="1312"/>
                  </a:lnTo>
                  <a:lnTo>
                    <a:pt x="1353" y="1331"/>
                  </a:lnTo>
                  <a:lnTo>
                    <a:pt x="1325" y="1346"/>
                  </a:lnTo>
                  <a:lnTo>
                    <a:pt x="1298" y="1362"/>
                  </a:lnTo>
                  <a:lnTo>
                    <a:pt x="1274" y="1381"/>
                  </a:lnTo>
                  <a:lnTo>
                    <a:pt x="1250" y="1404"/>
                  </a:lnTo>
                  <a:lnTo>
                    <a:pt x="1215" y="1458"/>
                  </a:lnTo>
                  <a:lnTo>
                    <a:pt x="1195" y="1485"/>
                  </a:lnTo>
                  <a:lnTo>
                    <a:pt x="1172" y="1512"/>
                  </a:lnTo>
                  <a:lnTo>
                    <a:pt x="1152" y="1531"/>
                  </a:lnTo>
                  <a:lnTo>
                    <a:pt x="1128" y="1543"/>
                  </a:lnTo>
                  <a:lnTo>
                    <a:pt x="1108" y="1547"/>
                  </a:lnTo>
                  <a:lnTo>
                    <a:pt x="1089" y="1543"/>
                  </a:lnTo>
                  <a:lnTo>
                    <a:pt x="1065" y="1539"/>
                  </a:lnTo>
                  <a:lnTo>
                    <a:pt x="1014" y="1520"/>
                  </a:lnTo>
                  <a:lnTo>
                    <a:pt x="951" y="1500"/>
                  </a:lnTo>
                  <a:lnTo>
                    <a:pt x="919" y="1493"/>
                  </a:lnTo>
                  <a:lnTo>
                    <a:pt x="884" y="1493"/>
                  </a:lnTo>
                  <a:lnTo>
                    <a:pt x="852" y="1493"/>
                  </a:lnTo>
                  <a:lnTo>
                    <a:pt x="821" y="1500"/>
                  </a:lnTo>
                  <a:lnTo>
                    <a:pt x="753" y="1520"/>
                  </a:lnTo>
                  <a:lnTo>
                    <a:pt x="706" y="1539"/>
                  </a:lnTo>
                  <a:lnTo>
                    <a:pt x="682" y="1543"/>
                  </a:lnTo>
                  <a:lnTo>
                    <a:pt x="659" y="1547"/>
                  </a:lnTo>
                  <a:lnTo>
                    <a:pt x="639" y="1543"/>
                  </a:lnTo>
                  <a:lnTo>
                    <a:pt x="619" y="1531"/>
                  </a:lnTo>
                  <a:lnTo>
                    <a:pt x="596" y="1512"/>
                  </a:lnTo>
                  <a:lnTo>
                    <a:pt x="576" y="1485"/>
                  </a:lnTo>
                  <a:lnTo>
                    <a:pt x="556" y="1458"/>
                  </a:lnTo>
                  <a:lnTo>
                    <a:pt x="517" y="1404"/>
                  </a:lnTo>
                  <a:lnTo>
                    <a:pt x="497" y="1381"/>
                  </a:lnTo>
                  <a:lnTo>
                    <a:pt x="473" y="1362"/>
                  </a:lnTo>
                  <a:lnTo>
                    <a:pt x="446" y="1346"/>
                  </a:lnTo>
                  <a:lnTo>
                    <a:pt x="414" y="1331"/>
                  </a:lnTo>
                  <a:lnTo>
                    <a:pt x="351" y="1312"/>
                  </a:lnTo>
                  <a:lnTo>
                    <a:pt x="320" y="1304"/>
                  </a:lnTo>
                  <a:lnTo>
                    <a:pt x="288" y="1293"/>
                  </a:lnTo>
                  <a:lnTo>
                    <a:pt x="264" y="1277"/>
                  </a:lnTo>
                  <a:lnTo>
                    <a:pt x="245" y="1262"/>
                  </a:lnTo>
                  <a:lnTo>
                    <a:pt x="233" y="1239"/>
                  </a:lnTo>
                  <a:lnTo>
                    <a:pt x="229" y="1212"/>
                  </a:lnTo>
                  <a:lnTo>
                    <a:pt x="229" y="1181"/>
                  </a:lnTo>
                  <a:lnTo>
                    <a:pt x="229" y="1146"/>
                  </a:lnTo>
                  <a:lnTo>
                    <a:pt x="229" y="1081"/>
                  </a:lnTo>
                  <a:lnTo>
                    <a:pt x="225" y="1050"/>
                  </a:lnTo>
                  <a:lnTo>
                    <a:pt x="217" y="1020"/>
                  </a:lnTo>
                  <a:lnTo>
                    <a:pt x="205" y="989"/>
                  </a:lnTo>
                  <a:lnTo>
                    <a:pt x="189" y="966"/>
                  </a:lnTo>
                  <a:lnTo>
                    <a:pt x="150" y="912"/>
                  </a:lnTo>
                  <a:lnTo>
                    <a:pt x="130" y="885"/>
                  </a:lnTo>
                  <a:lnTo>
                    <a:pt x="111" y="858"/>
                  </a:lnTo>
                  <a:lnTo>
                    <a:pt x="99" y="831"/>
                  </a:lnTo>
                  <a:lnTo>
                    <a:pt x="91" y="808"/>
                  </a:lnTo>
                  <a:lnTo>
                    <a:pt x="99" y="781"/>
                  </a:lnTo>
                  <a:lnTo>
                    <a:pt x="111" y="758"/>
                  </a:lnTo>
                  <a:lnTo>
                    <a:pt x="130" y="731"/>
                  </a:lnTo>
                  <a:lnTo>
                    <a:pt x="150" y="700"/>
                  </a:lnTo>
                  <a:lnTo>
                    <a:pt x="189" y="650"/>
                  </a:lnTo>
                  <a:lnTo>
                    <a:pt x="205" y="623"/>
                  </a:lnTo>
                  <a:lnTo>
                    <a:pt x="217" y="596"/>
                  </a:lnTo>
                  <a:lnTo>
                    <a:pt x="225" y="566"/>
                  </a:lnTo>
                  <a:lnTo>
                    <a:pt x="229" y="531"/>
                  </a:lnTo>
                  <a:lnTo>
                    <a:pt x="229" y="469"/>
                  </a:lnTo>
                  <a:lnTo>
                    <a:pt x="229" y="435"/>
                  </a:lnTo>
                  <a:lnTo>
                    <a:pt x="229" y="404"/>
                  </a:lnTo>
                  <a:lnTo>
                    <a:pt x="233" y="377"/>
                  </a:lnTo>
                  <a:lnTo>
                    <a:pt x="245" y="354"/>
                  </a:lnTo>
                  <a:lnTo>
                    <a:pt x="264" y="335"/>
                  </a:lnTo>
                  <a:lnTo>
                    <a:pt x="288" y="323"/>
                  </a:lnTo>
                  <a:lnTo>
                    <a:pt x="320" y="312"/>
                  </a:lnTo>
                  <a:lnTo>
                    <a:pt x="351" y="304"/>
                  </a:lnTo>
                  <a:lnTo>
                    <a:pt x="414" y="285"/>
                  </a:lnTo>
                  <a:lnTo>
                    <a:pt x="446" y="269"/>
                  </a:lnTo>
                  <a:lnTo>
                    <a:pt x="473" y="254"/>
                  </a:lnTo>
                  <a:lnTo>
                    <a:pt x="473" y="254"/>
                  </a:lnTo>
                  <a:lnTo>
                    <a:pt x="473" y="285"/>
                  </a:lnTo>
                  <a:lnTo>
                    <a:pt x="473" y="319"/>
                  </a:lnTo>
                  <a:lnTo>
                    <a:pt x="481" y="350"/>
                  </a:lnTo>
                  <a:lnTo>
                    <a:pt x="497" y="381"/>
                  </a:lnTo>
                  <a:lnTo>
                    <a:pt x="489" y="381"/>
                  </a:lnTo>
                  <a:lnTo>
                    <a:pt x="454" y="385"/>
                  </a:lnTo>
                  <a:lnTo>
                    <a:pt x="418" y="396"/>
                  </a:lnTo>
                  <a:lnTo>
                    <a:pt x="387" y="408"/>
                  </a:lnTo>
                  <a:lnTo>
                    <a:pt x="359" y="435"/>
                  </a:lnTo>
                  <a:lnTo>
                    <a:pt x="343" y="466"/>
                  </a:lnTo>
                  <a:lnTo>
                    <a:pt x="339" y="500"/>
                  </a:lnTo>
                  <a:lnTo>
                    <a:pt x="339" y="535"/>
                  </a:lnTo>
                  <a:lnTo>
                    <a:pt x="347" y="573"/>
                  </a:lnTo>
                  <a:lnTo>
                    <a:pt x="351" y="608"/>
                  </a:lnTo>
                  <a:lnTo>
                    <a:pt x="355" y="627"/>
                  </a:lnTo>
                  <a:lnTo>
                    <a:pt x="351" y="639"/>
                  </a:lnTo>
                  <a:lnTo>
                    <a:pt x="347" y="650"/>
                  </a:lnTo>
                  <a:lnTo>
                    <a:pt x="335" y="662"/>
                  </a:lnTo>
                  <a:lnTo>
                    <a:pt x="308" y="689"/>
                  </a:lnTo>
                  <a:lnTo>
                    <a:pt x="284" y="712"/>
                  </a:lnTo>
                  <a:lnTo>
                    <a:pt x="260" y="739"/>
                  </a:lnTo>
                  <a:lnTo>
                    <a:pt x="241" y="769"/>
                  </a:lnTo>
                  <a:lnTo>
                    <a:pt x="233" y="808"/>
                  </a:lnTo>
                  <a:lnTo>
                    <a:pt x="241" y="843"/>
                  </a:lnTo>
                  <a:lnTo>
                    <a:pt x="260" y="873"/>
                  </a:lnTo>
                  <a:lnTo>
                    <a:pt x="284" y="904"/>
                  </a:lnTo>
                  <a:lnTo>
                    <a:pt x="308" y="927"/>
                  </a:lnTo>
                  <a:lnTo>
                    <a:pt x="335" y="954"/>
                  </a:lnTo>
                  <a:lnTo>
                    <a:pt x="347" y="966"/>
                  </a:lnTo>
                  <a:lnTo>
                    <a:pt x="351" y="977"/>
                  </a:lnTo>
                  <a:lnTo>
                    <a:pt x="355" y="989"/>
                  </a:lnTo>
                  <a:lnTo>
                    <a:pt x="351" y="1004"/>
                  </a:lnTo>
                  <a:lnTo>
                    <a:pt x="347" y="1043"/>
                  </a:lnTo>
                  <a:lnTo>
                    <a:pt x="339" y="1077"/>
                  </a:lnTo>
                  <a:lnTo>
                    <a:pt x="339" y="1112"/>
                  </a:lnTo>
                  <a:lnTo>
                    <a:pt x="343" y="1146"/>
                  </a:lnTo>
                  <a:lnTo>
                    <a:pt x="359" y="1181"/>
                  </a:lnTo>
                  <a:lnTo>
                    <a:pt x="387" y="1204"/>
                  </a:lnTo>
                  <a:lnTo>
                    <a:pt x="418" y="1220"/>
                  </a:lnTo>
                  <a:lnTo>
                    <a:pt x="454" y="1227"/>
                  </a:lnTo>
                  <a:lnTo>
                    <a:pt x="489" y="1235"/>
                  </a:lnTo>
                  <a:lnTo>
                    <a:pt x="529" y="1239"/>
                  </a:lnTo>
                  <a:lnTo>
                    <a:pt x="544" y="1243"/>
                  </a:lnTo>
                  <a:lnTo>
                    <a:pt x="556" y="1250"/>
                  </a:lnTo>
                  <a:lnTo>
                    <a:pt x="564" y="1258"/>
                  </a:lnTo>
                  <a:lnTo>
                    <a:pt x="572" y="1273"/>
                  </a:lnTo>
                  <a:lnTo>
                    <a:pt x="592" y="1304"/>
                  </a:lnTo>
                  <a:lnTo>
                    <a:pt x="608" y="1339"/>
                  </a:lnTo>
                  <a:lnTo>
                    <a:pt x="627" y="1370"/>
                  </a:lnTo>
                  <a:lnTo>
                    <a:pt x="651" y="1393"/>
                  </a:lnTo>
                  <a:lnTo>
                    <a:pt x="682" y="1412"/>
                  </a:lnTo>
                  <a:lnTo>
                    <a:pt x="714" y="1416"/>
                  </a:lnTo>
                  <a:lnTo>
                    <a:pt x="742" y="1412"/>
                  </a:lnTo>
                  <a:lnTo>
                    <a:pt x="769" y="1404"/>
                  </a:lnTo>
                  <a:lnTo>
                    <a:pt x="821" y="1381"/>
                  </a:lnTo>
                  <a:lnTo>
                    <a:pt x="856" y="1362"/>
                  </a:lnTo>
                  <a:lnTo>
                    <a:pt x="872" y="1354"/>
                  </a:lnTo>
                  <a:lnTo>
                    <a:pt x="884" y="1354"/>
                  </a:lnTo>
                  <a:lnTo>
                    <a:pt x="899" y="1354"/>
                  </a:lnTo>
                  <a:lnTo>
                    <a:pt x="915" y="1362"/>
                  </a:lnTo>
                  <a:lnTo>
                    <a:pt x="951" y="1381"/>
                  </a:lnTo>
                  <a:lnTo>
                    <a:pt x="1002" y="1404"/>
                  </a:lnTo>
                  <a:lnTo>
                    <a:pt x="1026" y="1412"/>
                  </a:lnTo>
                  <a:lnTo>
                    <a:pt x="1053" y="1416"/>
                  </a:lnTo>
                  <a:lnTo>
                    <a:pt x="1085" y="1412"/>
                  </a:lnTo>
                  <a:lnTo>
                    <a:pt x="1120" y="1393"/>
                  </a:lnTo>
                  <a:lnTo>
                    <a:pt x="1144" y="1370"/>
                  </a:lnTo>
                  <a:lnTo>
                    <a:pt x="1164" y="1339"/>
                  </a:lnTo>
                  <a:lnTo>
                    <a:pt x="1179" y="1304"/>
                  </a:lnTo>
                  <a:lnTo>
                    <a:pt x="1195" y="1273"/>
                  </a:lnTo>
                  <a:lnTo>
                    <a:pt x="1207" y="1258"/>
                  </a:lnTo>
                  <a:lnTo>
                    <a:pt x="1215" y="1250"/>
                  </a:lnTo>
                  <a:lnTo>
                    <a:pt x="1227" y="1243"/>
                  </a:lnTo>
                  <a:lnTo>
                    <a:pt x="1243" y="1239"/>
                  </a:lnTo>
                  <a:lnTo>
                    <a:pt x="1282" y="1235"/>
                  </a:lnTo>
                  <a:lnTo>
                    <a:pt x="1318" y="1227"/>
                  </a:lnTo>
                  <a:lnTo>
                    <a:pt x="1353" y="1220"/>
                  </a:lnTo>
                  <a:lnTo>
                    <a:pt x="1385" y="1204"/>
                  </a:lnTo>
                  <a:lnTo>
                    <a:pt x="1412" y="1181"/>
                  </a:lnTo>
                  <a:lnTo>
                    <a:pt x="1428" y="1146"/>
                  </a:lnTo>
                  <a:lnTo>
                    <a:pt x="1432" y="1112"/>
                  </a:lnTo>
                  <a:lnTo>
                    <a:pt x="1428" y="1077"/>
                  </a:lnTo>
                  <a:lnTo>
                    <a:pt x="1424" y="1043"/>
                  </a:lnTo>
                  <a:lnTo>
                    <a:pt x="1416" y="1004"/>
                  </a:lnTo>
                  <a:lnTo>
                    <a:pt x="1416" y="989"/>
                  </a:lnTo>
                  <a:lnTo>
                    <a:pt x="1416" y="977"/>
                  </a:lnTo>
                  <a:lnTo>
                    <a:pt x="1424" y="966"/>
                  </a:lnTo>
                  <a:lnTo>
                    <a:pt x="1436" y="954"/>
                  </a:lnTo>
                  <a:lnTo>
                    <a:pt x="1460" y="927"/>
                  </a:lnTo>
                  <a:lnTo>
                    <a:pt x="1487" y="904"/>
                  </a:lnTo>
                  <a:lnTo>
                    <a:pt x="1511" y="873"/>
                  </a:lnTo>
                  <a:lnTo>
                    <a:pt x="1531" y="843"/>
                  </a:lnTo>
                  <a:lnTo>
                    <a:pt x="1534" y="808"/>
                  </a:lnTo>
                  <a:lnTo>
                    <a:pt x="1531" y="769"/>
                  </a:lnTo>
                  <a:lnTo>
                    <a:pt x="1511" y="739"/>
                  </a:lnTo>
                  <a:lnTo>
                    <a:pt x="1487" y="712"/>
                  </a:lnTo>
                  <a:lnTo>
                    <a:pt x="1460" y="689"/>
                  </a:lnTo>
                  <a:lnTo>
                    <a:pt x="1436" y="662"/>
                  </a:lnTo>
                  <a:lnTo>
                    <a:pt x="1424" y="650"/>
                  </a:lnTo>
                  <a:lnTo>
                    <a:pt x="1416" y="639"/>
                  </a:lnTo>
                  <a:lnTo>
                    <a:pt x="1416" y="627"/>
                  </a:lnTo>
                  <a:lnTo>
                    <a:pt x="1416" y="608"/>
                  </a:lnTo>
                  <a:lnTo>
                    <a:pt x="1424" y="573"/>
                  </a:lnTo>
                  <a:lnTo>
                    <a:pt x="1428" y="535"/>
                  </a:lnTo>
                  <a:lnTo>
                    <a:pt x="1432" y="500"/>
                  </a:lnTo>
                  <a:lnTo>
                    <a:pt x="1428" y="466"/>
                  </a:lnTo>
                  <a:lnTo>
                    <a:pt x="1412" y="435"/>
                  </a:lnTo>
                  <a:lnTo>
                    <a:pt x="1385" y="408"/>
                  </a:lnTo>
                  <a:lnTo>
                    <a:pt x="1353" y="396"/>
                  </a:lnTo>
                  <a:lnTo>
                    <a:pt x="1318" y="385"/>
                  </a:lnTo>
                  <a:lnTo>
                    <a:pt x="1282" y="381"/>
                  </a:lnTo>
                  <a:lnTo>
                    <a:pt x="1274" y="381"/>
                  </a:lnTo>
                  <a:lnTo>
                    <a:pt x="1290" y="350"/>
                  </a:lnTo>
                  <a:lnTo>
                    <a:pt x="1298" y="319"/>
                  </a:lnTo>
                  <a:lnTo>
                    <a:pt x="1294" y="289"/>
                  </a:lnTo>
                  <a:lnTo>
                    <a:pt x="1290" y="258"/>
                  </a:lnTo>
                  <a:lnTo>
                    <a:pt x="1290" y="246"/>
                  </a:lnTo>
                  <a:lnTo>
                    <a:pt x="1298" y="254"/>
                  </a:lnTo>
                  <a:lnTo>
                    <a:pt x="1325" y="269"/>
                  </a:lnTo>
                  <a:lnTo>
                    <a:pt x="1353" y="285"/>
                  </a:lnTo>
                  <a:lnTo>
                    <a:pt x="1416" y="304"/>
                  </a:lnTo>
                  <a:lnTo>
                    <a:pt x="1452" y="312"/>
                  </a:lnTo>
                  <a:lnTo>
                    <a:pt x="1483" y="323"/>
                  </a:lnTo>
                  <a:lnTo>
                    <a:pt x="1507" y="335"/>
                  </a:lnTo>
                  <a:lnTo>
                    <a:pt x="1527" y="354"/>
                  </a:lnTo>
                  <a:lnTo>
                    <a:pt x="1534" y="377"/>
                  </a:lnTo>
                  <a:lnTo>
                    <a:pt x="1542" y="404"/>
                  </a:lnTo>
                  <a:lnTo>
                    <a:pt x="1542" y="435"/>
                  </a:lnTo>
                  <a:lnTo>
                    <a:pt x="1542" y="469"/>
                  </a:lnTo>
                  <a:lnTo>
                    <a:pt x="1542" y="531"/>
                  </a:lnTo>
                  <a:lnTo>
                    <a:pt x="1546" y="566"/>
                  </a:lnTo>
                  <a:lnTo>
                    <a:pt x="1554" y="596"/>
                  </a:lnTo>
                  <a:lnTo>
                    <a:pt x="1566" y="623"/>
                  </a:lnTo>
                  <a:lnTo>
                    <a:pt x="1582" y="650"/>
                  </a:lnTo>
                  <a:lnTo>
                    <a:pt x="1617" y="700"/>
                  </a:lnTo>
                  <a:lnTo>
                    <a:pt x="1641" y="731"/>
                  </a:lnTo>
                  <a:lnTo>
                    <a:pt x="1661" y="758"/>
                  </a:lnTo>
                  <a:lnTo>
                    <a:pt x="1673" y="781"/>
                  </a:lnTo>
                  <a:lnTo>
                    <a:pt x="1676" y="808"/>
                  </a:lnTo>
                  <a:lnTo>
                    <a:pt x="1673" y="831"/>
                  </a:lnTo>
                  <a:lnTo>
                    <a:pt x="1661" y="858"/>
                  </a:lnTo>
                  <a:lnTo>
                    <a:pt x="1641" y="885"/>
                  </a:lnTo>
                  <a:lnTo>
                    <a:pt x="1617" y="912"/>
                  </a:lnTo>
                  <a:lnTo>
                    <a:pt x="1617" y="91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3" name="9Slide.vn 12"/>
          <p:cNvGrpSpPr/>
          <p:nvPr/>
        </p:nvGrpSpPr>
        <p:grpSpPr>
          <a:xfrm>
            <a:off x="3182641" y="3161211"/>
            <a:ext cx="1384663" cy="1384663"/>
            <a:chOff x="3182641" y="3161211"/>
            <a:chExt cx="1384663" cy="1384663"/>
          </a:xfrm>
        </p:grpSpPr>
        <p:sp>
          <p:nvSpPr>
            <p:cNvPr id="8" name="9Slide.vn 13"/>
            <p:cNvSpPr/>
            <p:nvPr/>
          </p:nvSpPr>
          <p:spPr>
            <a:xfrm>
              <a:off x="3182641" y="3161211"/>
              <a:ext cx="1384663" cy="1384663"/>
            </a:xfrm>
            <a:prstGeom prst="ellipse">
              <a:avLst/>
            </a:prstGeom>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9" name="9Slide.vn 14"/>
            <p:cNvSpPr>
              <a:spLocks noEditPoints="1"/>
            </p:cNvSpPr>
            <p:nvPr/>
          </p:nvSpPr>
          <p:spPr bwMode="auto">
            <a:xfrm>
              <a:off x="3602226" y="3573897"/>
              <a:ext cx="545492" cy="559288"/>
            </a:xfrm>
            <a:custGeom>
              <a:avLst/>
              <a:gdLst>
                <a:gd name="T0" fmla="*/ 1373 w 1700"/>
                <a:gd name="T1" fmla="*/ 277 h 1743"/>
                <a:gd name="T2" fmla="*/ 1310 w 1700"/>
                <a:gd name="T3" fmla="*/ 158 h 1743"/>
                <a:gd name="T4" fmla="*/ 1112 w 1700"/>
                <a:gd name="T5" fmla="*/ 123 h 1743"/>
                <a:gd name="T6" fmla="*/ 1010 w 1700"/>
                <a:gd name="T7" fmla="*/ 116 h 1743"/>
                <a:gd name="T8" fmla="*/ 1081 w 1700"/>
                <a:gd name="T9" fmla="*/ 54 h 1743"/>
                <a:gd name="T10" fmla="*/ 1053 w 1700"/>
                <a:gd name="T11" fmla="*/ 0 h 1743"/>
                <a:gd name="T12" fmla="*/ 931 w 1700"/>
                <a:gd name="T13" fmla="*/ 70 h 1743"/>
                <a:gd name="T14" fmla="*/ 832 w 1700"/>
                <a:gd name="T15" fmla="*/ 100 h 1743"/>
                <a:gd name="T16" fmla="*/ 765 w 1700"/>
                <a:gd name="T17" fmla="*/ 43 h 1743"/>
                <a:gd name="T18" fmla="*/ 714 w 1700"/>
                <a:gd name="T19" fmla="*/ 47 h 1743"/>
                <a:gd name="T20" fmla="*/ 706 w 1700"/>
                <a:gd name="T21" fmla="*/ 108 h 1743"/>
                <a:gd name="T22" fmla="*/ 757 w 1700"/>
                <a:gd name="T23" fmla="*/ 150 h 1743"/>
                <a:gd name="T24" fmla="*/ 600 w 1700"/>
                <a:gd name="T25" fmla="*/ 123 h 1743"/>
                <a:gd name="T26" fmla="*/ 391 w 1700"/>
                <a:gd name="T27" fmla="*/ 158 h 1743"/>
                <a:gd name="T28" fmla="*/ 327 w 1700"/>
                <a:gd name="T29" fmla="*/ 277 h 1743"/>
                <a:gd name="T30" fmla="*/ 28 w 1700"/>
                <a:gd name="T31" fmla="*/ 424 h 1743"/>
                <a:gd name="T32" fmla="*/ 4 w 1700"/>
                <a:gd name="T33" fmla="*/ 454 h 1743"/>
                <a:gd name="T34" fmla="*/ 8 w 1700"/>
                <a:gd name="T35" fmla="*/ 1339 h 1743"/>
                <a:gd name="T36" fmla="*/ 872 w 1700"/>
                <a:gd name="T37" fmla="*/ 1735 h 1743"/>
                <a:gd name="T38" fmla="*/ 1700 w 1700"/>
                <a:gd name="T39" fmla="*/ 462 h 1743"/>
                <a:gd name="T40" fmla="*/ 1673 w 1700"/>
                <a:gd name="T41" fmla="*/ 424 h 1743"/>
                <a:gd name="T42" fmla="*/ 1235 w 1700"/>
                <a:gd name="T43" fmla="*/ 212 h 1743"/>
                <a:gd name="T44" fmla="*/ 1290 w 1700"/>
                <a:gd name="T45" fmla="*/ 266 h 1743"/>
                <a:gd name="T46" fmla="*/ 1274 w 1700"/>
                <a:gd name="T47" fmla="*/ 370 h 1743"/>
                <a:gd name="T48" fmla="*/ 1168 w 1700"/>
                <a:gd name="T49" fmla="*/ 400 h 1743"/>
                <a:gd name="T50" fmla="*/ 1010 w 1700"/>
                <a:gd name="T51" fmla="*/ 377 h 1743"/>
                <a:gd name="T52" fmla="*/ 903 w 1700"/>
                <a:gd name="T53" fmla="*/ 327 h 1743"/>
                <a:gd name="T54" fmla="*/ 955 w 1700"/>
                <a:gd name="T55" fmla="*/ 262 h 1743"/>
                <a:gd name="T56" fmla="*/ 1124 w 1700"/>
                <a:gd name="T57" fmla="*/ 208 h 1743"/>
                <a:gd name="T58" fmla="*/ 584 w 1700"/>
                <a:gd name="T59" fmla="*/ 208 h 1743"/>
                <a:gd name="T60" fmla="*/ 753 w 1700"/>
                <a:gd name="T61" fmla="*/ 262 h 1743"/>
                <a:gd name="T62" fmla="*/ 801 w 1700"/>
                <a:gd name="T63" fmla="*/ 327 h 1743"/>
                <a:gd name="T64" fmla="*/ 694 w 1700"/>
                <a:gd name="T65" fmla="*/ 377 h 1743"/>
                <a:gd name="T66" fmla="*/ 537 w 1700"/>
                <a:gd name="T67" fmla="*/ 400 h 1743"/>
                <a:gd name="T68" fmla="*/ 434 w 1700"/>
                <a:gd name="T69" fmla="*/ 370 h 1743"/>
                <a:gd name="T70" fmla="*/ 414 w 1700"/>
                <a:gd name="T71" fmla="*/ 266 h 1743"/>
                <a:gd name="T72" fmla="*/ 469 w 1700"/>
                <a:gd name="T73" fmla="*/ 212 h 1743"/>
                <a:gd name="T74" fmla="*/ 371 w 1700"/>
                <a:gd name="T75" fmla="*/ 1424 h 1743"/>
                <a:gd name="T76" fmla="*/ 371 w 1700"/>
                <a:gd name="T77" fmla="*/ 1424 h 1743"/>
                <a:gd name="T78" fmla="*/ 387 w 1700"/>
                <a:gd name="T79" fmla="*/ 443 h 1743"/>
                <a:gd name="T80" fmla="*/ 501 w 1700"/>
                <a:gd name="T81" fmla="*/ 485 h 1743"/>
                <a:gd name="T82" fmla="*/ 442 w 1700"/>
                <a:gd name="T83" fmla="*/ 574 h 1743"/>
                <a:gd name="T84" fmla="*/ 462 w 1700"/>
                <a:gd name="T85" fmla="*/ 677 h 1743"/>
                <a:gd name="T86" fmla="*/ 552 w 1700"/>
                <a:gd name="T87" fmla="*/ 620 h 1743"/>
                <a:gd name="T88" fmla="*/ 1243 w 1700"/>
                <a:gd name="T89" fmla="*/ 1466 h 1743"/>
                <a:gd name="T90" fmla="*/ 1243 w 1700"/>
                <a:gd name="T91" fmla="*/ 1466 h 1743"/>
                <a:gd name="T92" fmla="*/ 1203 w 1700"/>
                <a:gd name="T93" fmla="*/ 485 h 1743"/>
                <a:gd name="T94" fmla="*/ 1318 w 1700"/>
                <a:gd name="T95" fmla="*/ 443 h 1743"/>
                <a:gd name="T96" fmla="*/ 1527 w 1700"/>
                <a:gd name="T97" fmla="*/ 470 h 1743"/>
                <a:gd name="T98" fmla="*/ 1329 w 1700"/>
                <a:gd name="T99" fmla="*/ 1424 h 1743"/>
                <a:gd name="T100" fmla="*/ 1613 w 1700"/>
                <a:gd name="T101" fmla="*/ 1289 h 17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00" h="1743">
                  <a:moveTo>
                    <a:pt x="1673" y="424"/>
                  </a:moveTo>
                  <a:lnTo>
                    <a:pt x="1377" y="304"/>
                  </a:lnTo>
                  <a:lnTo>
                    <a:pt x="1377" y="304"/>
                  </a:lnTo>
                  <a:lnTo>
                    <a:pt x="1373" y="277"/>
                  </a:lnTo>
                  <a:lnTo>
                    <a:pt x="1369" y="247"/>
                  </a:lnTo>
                  <a:lnTo>
                    <a:pt x="1357" y="216"/>
                  </a:lnTo>
                  <a:lnTo>
                    <a:pt x="1337" y="185"/>
                  </a:lnTo>
                  <a:lnTo>
                    <a:pt x="1310" y="158"/>
                  </a:lnTo>
                  <a:lnTo>
                    <a:pt x="1274" y="139"/>
                  </a:lnTo>
                  <a:lnTo>
                    <a:pt x="1223" y="123"/>
                  </a:lnTo>
                  <a:lnTo>
                    <a:pt x="1160" y="120"/>
                  </a:lnTo>
                  <a:lnTo>
                    <a:pt x="1112" y="123"/>
                  </a:lnTo>
                  <a:lnTo>
                    <a:pt x="1065" y="131"/>
                  </a:lnTo>
                  <a:lnTo>
                    <a:pt x="1014" y="147"/>
                  </a:lnTo>
                  <a:lnTo>
                    <a:pt x="963" y="162"/>
                  </a:lnTo>
                  <a:lnTo>
                    <a:pt x="1010" y="116"/>
                  </a:lnTo>
                  <a:lnTo>
                    <a:pt x="1034" y="97"/>
                  </a:lnTo>
                  <a:lnTo>
                    <a:pt x="1061" y="81"/>
                  </a:lnTo>
                  <a:lnTo>
                    <a:pt x="1073" y="70"/>
                  </a:lnTo>
                  <a:lnTo>
                    <a:pt x="1081" y="54"/>
                  </a:lnTo>
                  <a:lnTo>
                    <a:pt x="1085" y="39"/>
                  </a:lnTo>
                  <a:lnTo>
                    <a:pt x="1077" y="23"/>
                  </a:lnTo>
                  <a:lnTo>
                    <a:pt x="1069" y="8"/>
                  </a:lnTo>
                  <a:lnTo>
                    <a:pt x="1053" y="0"/>
                  </a:lnTo>
                  <a:lnTo>
                    <a:pt x="1037" y="0"/>
                  </a:lnTo>
                  <a:lnTo>
                    <a:pt x="1018" y="4"/>
                  </a:lnTo>
                  <a:lnTo>
                    <a:pt x="974" y="35"/>
                  </a:lnTo>
                  <a:lnTo>
                    <a:pt x="931" y="70"/>
                  </a:lnTo>
                  <a:lnTo>
                    <a:pt x="895" y="108"/>
                  </a:lnTo>
                  <a:lnTo>
                    <a:pt x="864" y="150"/>
                  </a:lnTo>
                  <a:lnTo>
                    <a:pt x="848" y="123"/>
                  </a:lnTo>
                  <a:lnTo>
                    <a:pt x="832" y="100"/>
                  </a:lnTo>
                  <a:lnTo>
                    <a:pt x="813" y="81"/>
                  </a:lnTo>
                  <a:lnTo>
                    <a:pt x="797" y="66"/>
                  </a:lnTo>
                  <a:lnTo>
                    <a:pt x="773" y="47"/>
                  </a:lnTo>
                  <a:lnTo>
                    <a:pt x="765" y="43"/>
                  </a:lnTo>
                  <a:lnTo>
                    <a:pt x="761" y="43"/>
                  </a:lnTo>
                  <a:lnTo>
                    <a:pt x="746" y="35"/>
                  </a:lnTo>
                  <a:lnTo>
                    <a:pt x="726" y="39"/>
                  </a:lnTo>
                  <a:lnTo>
                    <a:pt x="714" y="47"/>
                  </a:lnTo>
                  <a:lnTo>
                    <a:pt x="702" y="58"/>
                  </a:lnTo>
                  <a:lnTo>
                    <a:pt x="698" y="77"/>
                  </a:lnTo>
                  <a:lnTo>
                    <a:pt x="698" y="93"/>
                  </a:lnTo>
                  <a:lnTo>
                    <a:pt x="706" y="108"/>
                  </a:lnTo>
                  <a:lnTo>
                    <a:pt x="722" y="116"/>
                  </a:lnTo>
                  <a:lnTo>
                    <a:pt x="726" y="120"/>
                  </a:lnTo>
                  <a:lnTo>
                    <a:pt x="742" y="131"/>
                  </a:lnTo>
                  <a:lnTo>
                    <a:pt x="757" y="150"/>
                  </a:lnTo>
                  <a:lnTo>
                    <a:pt x="777" y="181"/>
                  </a:lnTo>
                  <a:lnTo>
                    <a:pt x="722" y="154"/>
                  </a:lnTo>
                  <a:lnTo>
                    <a:pt x="659" y="135"/>
                  </a:lnTo>
                  <a:lnTo>
                    <a:pt x="600" y="123"/>
                  </a:lnTo>
                  <a:lnTo>
                    <a:pt x="540" y="120"/>
                  </a:lnTo>
                  <a:lnTo>
                    <a:pt x="477" y="123"/>
                  </a:lnTo>
                  <a:lnTo>
                    <a:pt x="430" y="139"/>
                  </a:lnTo>
                  <a:lnTo>
                    <a:pt x="391" y="158"/>
                  </a:lnTo>
                  <a:lnTo>
                    <a:pt x="363" y="185"/>
                  </a:lnTo>
                  <a:lnTo>
                    <a:pt x="347" y="216"/>
                  </a:lnTo>
                  <a:lnTo>
                    <a:pt x="335" y="247"/>
                  </a:lnTo>
                  <a:lnTo>
                    <a:pt x="327" y="277"/>
                  </a:lnTo>
                  <a:lnTo>
                    <a:pt x="327" y="304"/>
                  </a:lnTo>
                  <a:lnTo>
                    <a:pt x="327" y="304"/>
                  </a:lnTo>
                  <a:lnTo>
                    <a:pt x="28" y="424"/>
                  </a:lnTo>
                  <a:lnTo>
                    <a:pt x="28" y="424"/>
                  </a:lnTo>
                  <a:lnTo>
                    <a:pt x="28" y="424"/>
                  </a:lnTo>
                  <a:lnTo>
                    <a:pt x="20" y="427"/>
                  </a:lnTo>
                  <a:lnTo>
                    <a:pt x="8" y="439"/>
                  </a:lnTo>
                  <a:lnTo>
                    <a:pt x="4" y="454"/>
                  </a:lnTo>
                  <a:lnTo>
                    <a:pt x="4" y="462"/>
                  </a:lnTo>
                  <a:lnTo>
                    <a:pt x="0" y="462"/>
                  </a:lnTo>
                  <a:lnTo>
                    <a:pt x="0" y="1316"/>
                  </a:lnTo>
                  <a:lnTo>
                    <a:pt x="8" y="1339"/>
                  </a:lnTo>
                  <a:lnTo>
                    <a:pt x="28" y="1354"/>
                  </a:lnTo>
                  <a:lnTo>
                    <a:pt x="832" y="1735"/>
                  </a:lnTo>
                  <a:lnTo>
                    <a:pt x="852" y="1743"/>
                  </a:lnTo>
                  <a:lnTo>
                    <a:pt x="872" y="1735"/>
                  </a:lnTo>
                  <a:lnTo>
                    <a:pt x="1676" y="1354"/>
                  </a:lnTo>
                  <a:lnTo>
                    <a:pt x="1696" y="1339"/>
                  </a:lnTo>
                  <a:lnTo>
                    <a:pt x="1700" y="1316"/>
                  </a:lnTo>
                  <a:lnTo>
                    <a:pt x="1700" y="462"/>
                  </a:lnTo>
                  <a:lnTo>
                    <a:pt x="1700" y="462"/>
                  </a:lnTo>
                  <a:lnTo>
                    <a:pt x="1700" y="450"/>
                  </a:lnTo>
                  <a:lnTo>
                    <a:pt x="1692" y="439"/>
                  </a:lnTo>
                  <a:lnTo>
                    <a:pt x="1673" y="424"/>
                  </a:lnTo>
                  <a:lnTo>
                    <a:pt x="1673" y="424"/>
                  </a:lnTo>
                  <a:close/>
                  <a:moveTo>
                    <a:pt x="1168" y="204"/>
                  </a:moveTo>
                  <a:lnTo>
                    <a:pt x="1207" y="204"/>
                  </a:lnTo>
                  <a:lnTo>
                    <a:pt x="1235" y="212"/>
                  </a:lnTo>
                  <a:lnTo>
                    <a:pt x="1258" y="220"/>
                  </a:lnTo>
                  <a:lnTo>
                    <a:pt x="1274" y="235"/>
                  </a:lnTo>
                  <a:lnTo>
                    <a:pt x="1286" y="247"/>
                  </a:lnTo>
                  <a:lnTo>
                    <a:pt x="1290" y="266"/>
                  </a:lnTo>
                  <a:lnTo>
                    <a:pt x="1294" y="300"/>
                  </a:lnTo>
                  <a:lnTo>
                    <a:pt x="1290" y="339"/>
                  </a:lnTo>
                  <a:lnTo>
                    <a:pt x="1286" y="354"/>
                  </a:lnTo>
                  <a:lnTo>
                    <a:pt x="1274" y="370"/>
                  </a:lnTo>
                  <a:lnTo>
                    <a:pt x="1258" y="381"/>
                  </a:lnTo>
                  <a:lnTo>
                    <a:pt x="1235" y="389"/>
                  </a:lnTo>
                  <a:lnTo>
                    <a:pt x="1207" y="397"/>
                  </a:lnTo>
                  <a:lnTo>
                    <a:pt x="1168" y="400"/>
                  </a:lnTo>
                  <a:lnTo>
                    <a:pt x="1140" y="397"/>
                  </a:lnTo>
                  <a:lnTo>
                    <a:pt x="1101" y="393"/>
                  </a:lnTo>
                  <a:lnTo>
                    <a:pt x="1057" y="385"/>
                  </a:lnTo>
                  <a:lnTo>
                    <a:pt x="1010" y="377"/>
                  </a:lnTo>
                  <a:lnTo>
                    <a:pt x="970" y="366"/>
                  </a:lnTo>
                  <a:lnTo>
                    <a:pt x="935" y="350"/>
                  </a:lnTo>
                  <a:lnTo>
                    <a:pt x="911" y="339"/>
                  </a:lnTo>
                  <a:lnTo>
                    <a:pt x="903" y="327"/>
                  </a:lnTo>
                  <a:lnTo>
                    <a:pt x="903" y="320"/>
                  </a:lnTo>
                  <a:lnTo>
                    <a:pt x="907" y="304"/>
                  </a:lnTo>
                  <a:lnTo>
                    <a:pt x="927" y="281"/>
                  </a:lnTo>
                  <a:lnTo>
                    <a:pt x="955" y="262"/>
                  </a:lnTo>
                  <a:lnTo>
                    <a:pt x="990" y="247"/>
                  </a:lnTo>
                  <a:lnTo>
                    <a:pt x="1030" y="227"/>
                  </a:lnTo>
                  <a:lnTo>
                    <a:pt x="1077" y="216"/>
                  </a:lnTo>
                  <a:lnTo>
                    <a:pt x="1124" y="208"/>
                  </a:lnTo>
                  <a:lnTo>
                    <a:pt x="1168" y="204"/>
                  </a:lnTo>
                  <a:lnTo>
                    <a:pt x="1168" y="204"/>
                  </a:lnTo>
                  <a:close/>
                  <a:moveTo>
                    <a:pt x="537" y="204"/>
                  </a:moveTo>
                  <a:lnTo>
                    <a:pt x="584" y="208"/>
                  </a:lnTo>
                  <a:lnTo>
                    <a:pt x="631" y="216"/>
                  </a:lnTo>
                  <a:lnTo>
                    <a:pt x="675" y="227"/>
                  </a:lnTo>
                  <a:lnTo>
                    <a:pt x="718" y="247"/>
                  </a:lnTo>
                  <a:lnTo>
                    <a:pt x="753" y="262"/>
                  </a:lnTo>
                  <a:lnTo>
                    <a:pt x="781" y="281"/>
                  </a:lnTo>
                  <a:lnTo>
                    <a:pt x="797" y="304"/>
                  </a:lnTo>
                  <a:lnTo>
                    <a:pt x="805" y="320"/>
                  </a:lnTo>
                  <a:lnTo>
                    <a:pt x="801" y="327"/>
                  </a:lnTo>
                  <a:lnTo>
                    <a:pt x="797" y="339"/>
                  </a:lnTo>
                  <a:lnTo>
                    <a:pt x="773" y="350"/>
                  </a:lnTo>
                  <a:lnTo>
                    <a:pt x="738" y="366"/>
                  </a:lnTo>
                  <a:lnTo>
                    <a:pt x="694" y="377"/>
                  </a:lnTo>
                  <a:lnTo>
                    <a:pt x="651" y="385"/>
                  </a:lnTo>
                  <a:lnTo>
                    <a:pt x="608" y="393"/>
                  </a:lnTo>
                  <a:lnTo>
                    <a:pt x="568" y="397"/>
                  </a:lnTo>
                  <a:lnTo>
                    <a:pt x="537" y="400"/>
                  </a:lnTo>
                  <a:lnTo>
                    <a:pt x="501" y="397"/>
                  </a:lnTo>
                  <a:lnTo>
                    <a:pt x="469" y="389"/>
                  </a:lnTo>
                  <a:lnTo>
                    <a:pt x="450" y="381"/>
                  </a:lnTo>
                  <a:lnTo>
                    <a:pt x="434" y="370"/>
                  </a:lnTo>
                  <a:lnTo>
                    <a:pt x="422" y="354"/>
                  </a:lnTo>
                  <a:lnTo>
                    <a:pt x="414" y="339"/>
                  </a:lnTo>
                  <a:lnTo>
                    <a:pt x="410" y="300"/>
                  </a:lnTo>
                  <a:lnTo>
                    <a:pt x="414" y="266"/>
                  </a:lnTo>
                  <a:lnTo>
                    <a:pt x="422" y="247"/>
                  </a:lnTo>
                  <a:lnTo>
                    <a:pt x="434" y="235"/>
                  </a:lnTo>
                  <a:lnTo>
                    <a:pt x="450" y="220"/>
                  </a:lnTo>
                  <a:lnTo>
                    <a:pt x="469" y="212"/>
                  </a:lnTo>
                  <a:lnTo>
                    <a:pt x="501" y="204"/>
                  </a:lnTo>
                  <a:lnTo>
                    <a:pt x="537" y="204"/>
                  </a:lnTo>
                  <a:lnTo>
                    <a:pt x="537" y="204"/>
                  </a:lnTo>
                  <a:close/>
                  <a:moveTo>
                    <a:pt x="371" y="1424"/>
                  </a:moveTo>
                  <a:lnTo>
                    <a:pt x="91" y="1289"/>
                  </a:lnTo>
                  <a:lnTo>
                    <a:pt x="91" y="527"/>
                  </a:lnTo>
                  <a:lnTo>
                    <a:pt x="371" y="643"/>
                  </a:lnTo>
                  <a:lnTo>
                    <a:pt x="371" y="1424"/>
                  </a:lnTo>
                  <a:close/>
                  <a:moveTo>
                    <a:pt x="162" y="462"/>
                  </a:moveTo>
                  <a:lnTo>
                    <a:pt x="343" y="389"/>
                  </a:lnTo>
                  <a:lnTo>
                    <a:pt x="371" y="427"/>
                  </a:lnTo>
                  <a:lnTo>
                    <a:pt x="387" y="443"/>
                  </a:lnTo>
                  <a:lnTo>
                    <a:pt x="406" y="458"/>
                  </a:lnTo>
                  <a:lnTo>
                    <a:pt x="434" y="470"/>
                  </a:lnTo>
                  <a:lnTo>
                    <a:pt x="466" y="477"/>
                  </a:lnTo>
                  <a:lnTo>
                    <a:pt x="501" y="485"/>
                  </a:lnTo>
                  <a:lnTo>
                    <a:pt x="540" y="485"/>
                  </a:lnTo>
                  <a:lnTo>
                    <a:pt x="608" y="485"/>
                  </a:lnTo>
                  <a:lnTo>
                    <a:pt x="675" y="474"/>
                  </a:lnTo>
                  <a:lnTo>
                    <a:pt x="442" y="574"/>
                  </a:lnTo>
                  <a:lnTo>
                    <a:pt x="162" y="462"/>
                  </a:lnTo>
                  <a:close/>
                  <a:moveTo>
                    <a:pt x="809" y="1631"/>
                  </a:moveTo>
                  <a:lnTo>
                    <a:pt x="462" y="1466"/>
                  </a:lnTo>
                  <a:lnTo>
                    <a:pt x="462" y="677"/>
                  </a:lnTo>
                  <a:lnTo>
                    <a:pt x="809" y="816"/>
                  </a:lnTo>
                  <a:lnTo>
                    <a:pt x="809" y="1631"/>
                  </a:lnTo>
                  <a:close/>
                  <a:moveTo>
                    <a:pt x="852" y="739"/>
                  </a:moveTo>
                  <a:lnTo>
                    <a:pt x="552" y="620"/>
                  </a:lnTo>
                  <a:lnTo>
                    <a:pt x="852" y="493"/>
                  </a:lnTo>
                  <a:lnTo>
                    <a:pt x="1152" y="620"/>
                  </a:lnTo>
                  <a:lnTo>
                    <a:pt x="852" y="739"/>
                  </a:lnTo>
                  <a:close/>
                  <a:moveTo>
                    <a:pt x="1243" y="1466"/>
                  </a:moveTo>
                  <a:lnTo>
                    <a:pt x="895" y="1631"/>
                  </a:lnTo>
                  <a:lnTo>
                    <a:pt x="895" y="816"/>
                  </a:lnTo>
                  <a:lnTo>
                    <a:pt x="1243" y="677"/>
                  </a:lnTo>
                  <a:lnTo>
                    <a:pt x="1243" y="1466"/>
                  </a:lnTo>
                  <a:close/>
                  <a:moveTo>
                    <a:pt x="1030" y="474"/>
                  </a:moveTo>
                  <a:lnTo>
                    <a:pt x="1101" y="485"/>
                  </a:lnTo>
                  <a:lnTo>
                    <a:pt x="1160" y="485"/>
                  </a:lnTo>
                  <a:lnTo>
                    <a:pt x="1203" y="485"/>
                  </a:lnTo>
                  <a:lnTo>
                    <a:pt x="1239" y="477"/>
                  </a:lnTo>
                  <a:lnTo>
                    <a:pt x="1270" y="470"/>
                  </a:lnTo>
                  <a:lnTo>
                    <a:pt x="1294" y="458"/>
                  </a:lnTo>
                  <a:lnTo>
                    <a:pt x="1318" y="443"/>
                  </a:lnTo>
                  <a:lnTo>
                    <a:pt x="1333" y="427"/>
                  </a:lnTo>
                  <a:lnTo>
                    <a:pt x="1357" y="389"/>
                  </a:lnTo>
                  <a:lnTo>
                    <a:pt x="1542" y="462"/>
                  </a:lnTo>
                  <a:lnTo>
                    <a:pt x="1527" y="470"/>
                  </a:lnTo>
                  <a:lnTo>
                    <a:pt x="1262" y="574"/>
                  </a:lnTo>
                  <a:lnTo>
                    <a:pt x="1030" y="474"/>
                  </a:lnTo>
                  <a:close/>
                  <a:moveTo>
                    <a:pt x="1613" y="1289"/>
                  </a:moveTo>
                  <a:lnTo>
                    <a:pt x="1329" y="1424"/>
                  </a:lnTo>
                  <a:lnTo>
                    <a:pt x="1329" y="643"/>
                  </a:lnTo>
                  <a:lnTo>
                    <a:pt x="1562" y="547"/>
                  </a:lnTo>
                  <a:lnTo>
                    <a:pt x="1613" y="527"/>
                  </a:lnTo>
                  <a:lnTo>
                    <a:pt x="1613" y="128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42" name="9Slide.vn 15"/>
          <p:cNvGrpSpPr/>
          <p:nvPr/>
        </p:nvGrpSpPr>
        <p:grpSpPr>
          <a:xfrm>
            <a:off x="7760543" y="3161211"/>
            <a:ext cx="1384663" cy="1384663"/>
            <a:chOff x="7760543" y="3161211"/>
            <a:chExt cx="1384663" cy="1384663"/>
          </a:xfrm>
        </p:grpSpPr>
        <p:sp>
          <p:nvSpPr>
            <p:cNvPr id="10" name="9Slide.vn 16"/>
            <p:cNvSpPr/>
            <p:nvPr/>
          </p:nvSpPr>
          <p:spPr>
            <a:xfrm>
              <a:off x="7760543" y="3161211"/>
              <a:ext cx="1384663" cy="1384663"/>
            </a:xfrm>
            <a:prstGeom prst="ellipse">
              <a:avLst/>
            </a:prstGeom>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0" name="9Slide.vn 17"/>
            <p:cNvSpPr>
              <a:spLocks noEditPoints="1"/>
            </p:cNvSpPr>
            <p:nvPr/>
          </p:nvSpPr>
          <p:spPr bwMode="auto">
            <a:xfrm>
              <a:off x="8158291" y="3451092"/>
              <a:ext cx="589165" cy="688941"/>
            </a:xfrm>
            <a:custGeom>
              <a:avLst/>
              <a:gdLst>
                <a:gd name="T0" fmla="*/ 3225 w 5578"/>
                <a:gd name="T1" fmla="*/ 1015 h 6525"/>
                <a:gd name="T2" fmla="*/ 3328 w 5578"/>
                <a:gd name="T3" fmla="*/ 866 h 6525"/>
                <a:gd name="T4" fmla="*/ 3384 w 5578"/>
                <a:gd name="T5" fmla="*/ 692 h 6525"/>
                <a:gd name="T6" fmla="*/ 3390 w 5578"/>
                <a:gd name="T7" fmla="*/ 569 h 6525"/>
                <a:gd name="T8" fmla="*/ 3354 w 5578"/>
                <a:gd name="T9" fmla="*/ 393 h 6525"/>
                <a:gd name="T10" fmla="*/ 3253 w 5578"/>
                <a:gd name="T11" fmla="*/ 218 h 6525"/>
                <a:gd name="T12" fmla="*/ 3049 w 5578"/>
                <a:gd name="T13" fmla="*/ 58 h 6525"/>
                <a:gd name="T14" fmla="*/ 2881 w 5578"/>
                <a:gd name="T15" fmla="*/ 6 h 6525"/>
                <a:gd name="T16" fmla="*/ 2758 w 5578"/>
                <a:gd name="T17" fmla="*/ 0 h 6525"/>
                <a:gd name="T18" fmla="*/ 2583 w 5578"/>
                <a:gd name="T19" fmla="*/ 35 h 6525"/>
                <a:gd name="T20" fmla="*/ 2406 w 5578"/>
                <a:gd name="T21" fmla="*/ 136 h 6525"/>
                <a:gd name="T22" fmla="*/ 2247 w 5578"/>
                <a:gd name="T23" fmla="*/ 340 h 6525"/>
                <a:gd name="T24" fmla="*/ 2195 w 5578"/>
                <a:gd name="T25" fmla="*/ 508 h 6525"/>
                <a:gd name="T26" fmla="*/ 2189 w 5578"/>
                <a:gd name="T27" fmla="*/ 632 h 6525"/>
                <a:gd name="T28" fmla="*/ 2226 w 5578"/>
                <a:gd name="T29" fmla="*/ 811 h 6525"/>
                <a:gd name="T30" fmla="*/ 2313 w 5578"/>
                <a:gd name="T31" fmla="*/ 968 h 6525"/>
                <a:gd name="T32" fmla="*/ 396 w 5578"/>
                <a:gd name="T33" fmla="*/ 4716 h 6525"/>
                <a:gd name="T34" fmla="*/ 203 w 5578"/>
                <a:gd name="T35" fmla="*/ 4821 h 6525"/>
                <a:gd name="T36" fmla="*/ 45 w 5578"/>
                <a:gd name="T37" fmla="*/ 5032 h 6525"/>
                <a:gd name="T38" fmla="*/ 0 w 5578"/>
                <a:gd name="T39" fmla="*/ 5255 h 6525"/>
                <a:gd name="T40" fmla="*/ 6 w 5578"/>
                <a:gd name="T41" fmla="*/ 6045 h 6525"/>
                <a:gd name="T42" fmla="*/ 129 w 5578"/>
                <a:gd name="T43" fmla="*/ 6319 h 6525"/>
                <a:gd name="T44" fmla="*/ 397 w 5578"/>
                <a:gd name="T45" fmla="*/ 6500 h 6525"/>
                <a:gd name="T46" fmla="*/ 566 w 5578"/>
                <a:gd name="T47" fmla="*/ 6525 h 6525"/>
                <a:gd name="T48" fmla="*/ 5098 w 5578"/>
                <a:gd name="T49" fmla="*/ 6518 h 6525"/>
                <a:gd name="T50" fmla="*/ 5372 w 5578"/>
                <a:gd name="T51" fmla="*/ 6396 h 6525"/>
                <a:gd name="T52" fmla="*/ 5553 w 5578"/>
                <a:gd name="T53" fmla="*/ 6128 h 6525"/>
                <a:gd name="T54" fmla="*/ 5578 w 5578"/>
                <a:gd name="T55" fmla="*/ 5958 h 6525"/>
                <a:gd name="T56" fmla="*/ 5562 w 5578"/>
                <a:gd name="T57" fmla="*/ 5118 h 6525"/>
                <a:gd name="T58" fmla="*/ 5438 w 5578"/>
                <a:gd name="T59" fmla="*/ 4883 h 6525"/>
                <a:gd name="T60" fmla="*/ 5225 w 5578"/>
                <a:gd name="T61" fmla="*/ 4730 h 6525"/>
                <a:gd name="T62" fmla="*/ 2508 w 5578"/>
                <a:gd name="T63" fmla="*/ 570 h 6525"/>
                <a:gd name="T64" fmla="*/ 2571 w 5578"/>
                <a:gd name="T65" fmla="*/ 419 h 6525"/>
                <a:gd name="T66" fmla="*/ 2705 w 5578"/>
                <a:gd name="T67" fmla="*/ 329 h 6525"/>
                <a:gd name="T68" fmla="*/ 2818 w 5578"/>
                <a:gd name="T69" fmla="*/ 319 h 6525"/>
                <a:gd name="T70" fmla="*/ 2968 w 5578"/>
                <a:gd name="T71" fmla="*/ 381 h 6525"/>
                <a:gd name="T72" fmla="*/ 3059 w 5578"/>
                <a:gd name="T73" fmla="*/ 515 h 6525"/>
                <a:gd name="T74" fmla="*/ 3070 w 5578"/>
                <a:gd name="T75" fmla="*/ 628 h 6525"/>
                <a:gd name="T76" fmla="*/ 3007 w 5578"/>
                <a:gd name="T77" fmla="*/ 779 h 6525"/>
                <a:gd name="T78" fmla="*/ 2873 w 5578"/>
                <a:gd name="T79" fmla="*/ 869 h 6525"/>
                <a:gd name="T80" fmla="*/ 2761 w 5578"/>
                <a:gd name="T81" fmla="*/ 881 h 6525"/>
                <a:gd name="T82" fmla="*/ 2609 w 5578"/>
                <a:gd name="T83" fmla="*/ 817 h 6525"/>
                <a:gd name="T84" fmla="*/ 2519 w 5578"/>
                <a:gd name="T85" fmla="*/ 683 h 6525"/>
                <a:gd name="T86" fmla="*/ 2655 w 5578"/>
                <a:gd name="T87" fmla="*/ 1182 h 6525"/>
                <a:gd name="T88" fmla="*/ 2789 w 5578"/>
                <a:gd name="T89" fmla="*/ 1197 h 6525"/>
                <a:gd name="T90" fmla="*/ 2923 w 5578"/>
                <a:gd name="T91" fmla="*/ 1182 h 6525"/>
                <a:gd name="T92" fmla="*/ 2655 w 5578"/>
                <a:gd name="T93" fmla="*/ 1182 h 6525"/>
                <a:gd name="T94" fmla="*/ 5251 w 5578"/>
                <a:gd name="T95" fmla="*/ 6033 h 6525"/>
                <a:gd name="T96" fmla="*/ 5171 w 5578"/>
                <a:gd name="T97" fmla="*/ 6152 h 6525"/>
                <a:gd name="T98" fmla="*/ 5037 w 5578"/>
                <a:gd name="T99" fmla="*/ 6207 h 6525"/>
                <a:gd name="T100" fmla="*/ 541 w 5578"/>
                <a:gd name="T101" fmla="*/ 6207 h 6525"/>
                <a:gd name="T102" fmla="*/ 407 w 5578"/>
                <a:gd name="T103" fmla="*/ 6152 h 6525"/>
                <a:gd name="T104" fmla="*/ 327 w 5578"/>
                <a:gd name="T105" fmla="*/ 6033 h 6525"/>
                <a:gd name="T106" fmla="*/ 317 w 5578"/>
                <a:gd name="T107" fmla="*/ 5255 h 6525"/>
                <a:gd name="T108" fmla="*/ 346 w 5578"/>
                <a:gd name="T109" fmla="*/ 5135 h 6525"/>
                <a:gd name="T110" fmla="*/ 447 w 5578"/>
                <a:gd name="T111" fmla="*/ 5035 h 6525"/>
                <a:gd name="T112" fmla="*/ 566 w 5578"/>
                <a:gd name="T113" fmla="*/ 5005 h 6525"/>
                <a:gd name="T114" fmla="*/ 5086 w 5578"/>
                <a:gd name="T115" fmla="*/ 5016 h 6525"/>
                <a:gd name="T116" fmla="*/ 5205 w 5578"/>
                <a:gd name="T117" fmla="*/ 5096 h 6525"/>
                <a:gd name="T118" fmla="*/ 5260 w 5578"/>
                <a:gd name="T119" fmla="*/ 5229 h 65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578" h="6525">
                  <a:moveTo>
                    <a:pt x="5182" y="4716"/>
                  </a:moveTo>
                  <a:lnTo>
                    <a:pt x="3203" y="1036"/>
                  </a:lnTo>
                  <a:lnTo>
                    <a:pt x="3225" y="1015"/>
                  </a:lnTo>
                  <a:lnTo>
                    <a:pt x="3264" y="968"/>
                  </a:lnTo>
                  <a:lnTo>
                    <a:pt x="3299" y="919"/>
                  </a:lnTo>
                  <a:lnTo>
                    <a:pt x="3328" y="866"/>
                  </a:lnTo>
                  <a:lnTo>
                    <a:pt x="3353" y="811"/>
                  </a:lnTo>
                  <a:lnTo>
                    <a:pt x="3371" y="753"/>
                  </a:lnTo>
                  <a:lnTo>
                    <a:pt x="3384" y="692"/>
                  </a:lnTo>
                  <a:lnTo>
                    <a:pt x="3390" y="632"/>
                  </a:lnTo>
                  <a:lnTo>
                    <a:pt x="3391" y="600"/>
                  </a:lnTo>
                  <a:lnTo>
                    <a:pt x="3390" y="569"/>
                  </a:lnTo>
                  <a:lnTo>
                    <a:pt x="3384" y="508"/>
                  </a:lnTo>
                  <a:lnTo>
                    <a:pt x="3372" y="450"/>
                  </a:lnTo>
                  <a:lnTo>
                    <a:pt x="3354" y="393"/>
                  </a:lnTo>
                  <a:lnTo>
                    <a:pt x="3331" y="340"/>
                  </a:lnTo>
                  <a:lnTo>
                    <a:pt x="3303" y="289"/>
                  </a:lnTo>
                  <a:lnTo>
                    <a:pt x="3253" y="218"/>
                  </a:lnTo>
                  <a:lnTo>
                    <a:pt x="3171" y="136"/>
                  </a:lnTo>
                  <a:lnTo>
                    <a:pt x="3101" y="86"/>
                  </a:lnTo>
                  <a:lnTo>
                    <a:pt x="3049" y="58"/>
                  </a:lnTo>
                  <a:lnTo>
                    <a:pt x="2996" y="35"/>
                  </a:lnTo>
                  <a:lnTo>
                    <a:pt x="2939" y="17"/>
                  </a:lnTo>
                  <a:lnTo>
                    <a:pt x="2881" y="6"/>
                  </a:lnTo>
                  <a:lnTo>
                    <a:pt x="2820" y="0"/>
                  </a:lnTo>
                  <a:lnTo>
                    <a:pt x="2789" y="0"/>
                  </a:lnTo>
                  <a:lnTo>
                    <a:pt x="2758" y="0"/>
                  </a:lnTo>
                  <a:lnTo>
                    <a:pt x="2698" y="6"/>
                  </a:lnTo>
                  <a:lnTo>
                    <a:pt x="2639" y="17"/>
                  </a:lnTo>
                  <a:lnTo>
                    <a:pt x="2583" y="35"/>
                  </a:lnTo>
                  <a:lnTo>
                    <a:pt x="2528" y="58"/>
                  </a:lnTo>
                  <a:lnTo>
                    <a:pt x="2477" y="86"/>
                  </a:lnTo>
                  <a:lnTo>
                    <a:pt x="2406" y="136"/>
                  </a:lnTo>
                  <a:lnTo>
                    <a:pt x="2325" y="218"/>
                  </a:lnTo>
                  <a:lnTo>
                    <a:pt x="2275" y="289"/>
                  </a:lnTo>
                  <a:lnTo>
                    <a:pt x="2247" y="340"/>
                  </a:lnTo>
                  <a:lnTo>
                    <a:pt x="2224" y="393"/>
                  </a:lnTo>
                  <a:lnTo>
                    <a:pt x="2207" y="450"/>
                  </a:lnTo>
                  <a:lnTo>
                    <a:pt x="2195" y="508"/>
                  </a:lnTo>
                  <a:lnTo>
                    <a:pt x="2189" y="569"/>
                  </a:lnTo>
                  <a:lnTo>
                    <a:pt x="2188" y="600"/>
                  </a:lnTo>
                  <a:lnTo>
                    <a:pt x="2189" y="632"/>
                  </a:lnTo>
                  <a:lnTo>
                    <a:pt x="2195" y="692"/>
                  </a:lnTo>
                  <a:lnTo>
                    <a:pt x="2208" y="753"/>
                  </a:lnTo>
                  <a:lnTo>
                    <a:pt x="2226" y="811"/>
                  </a:lnTo>
                  <a:lnTo>
                    <a:pt x="2249" y="866"/>
                  </a:lnTo>
                  <a:lnTo>
                    <a:pt x="2279" y="919"/>
                  </a:lnTo>
                  <a:lnTo>
                    <a:pt x="2313" y="968"/>
                  </a:lnTo>
                  <a:lnTo>
                    <a:pt x="2354" y="1015"/>
                  </a:lnTo>
                  <a:lnTo>
                    <a:pt x="2375" y="1036"/>
                  </a:lnTo>
                  <a:lnTo>
                    <a:pt x="396" y="4716"/>
                  </a:lnTo>
                  <a:lnTo>
                    <a:pt x="354" y="4730"/>
                  </a:lnTo>
                  <a:lnTo>
                    <a:pt x="274" y="4769"/>
                  </a:lnTo>
                  <a:lnTo>
                    <a:pt x="203" y="4821"/>
                  </a:lnTo>
                  <a:lnTo>
                    <a:pt x="139" y="4883"/>
                  </a:lnTo>
                  <a:lnTo>
                    <a:pt x="87" y="4953"/>
                  </a:lnTo>
                  <a:lnTo>
                    <a:pt x="45" y="5032"/>
                  </a:lnTo>
                  <a:lnTo>
                    <a:pt x="17" y="5118"/>
                  </a:lnTo>
                  <a:lnTo>
                    <a:pt x="1" y="5208"/>
                  </a:lnTo>
                  <a:lnTo>
                    <a:pt x="0" y="5255"/>
                  </a:lnTo>
                  <a:lnTo>
                    <a:pt x="0" y="5958"/>
                  </a:lnTo>
                  <a:lnTo>
                    <a:pt x="0" y="5988"/>
                  </a:lnTo>
                  <a:lnTo>
                    <a:pt x="6" y="6045"/>
                  </a:lnTo>
                  <a:lnTo>
                    <a:pt x="25" y="6128"/>
                  </a:lnTo>
                  <a:lnTo>
                    <a:pt x="68" y="6229"/>
                  </a:lnTo>
                  <a:lnTo>
                    <a:pt x="129" y="6319"/>
                  </a:lnTo>
                  <a:lnTo>
                    <a:pt x="205" y="6396"/>
                  </a:lnTo>
                  <a:lnTo>
                    <a:pt x="297" y="6458"/>
                  </a:lnTo>
                  <a:lnTo>
                    <a:pt x="397" y="6500"/>
                  </a:lnTo>
                  <a:lnTo>
                    <a:pt x="480" y="6518"/>
                  </a:lnTo>
                  <a:lnTo>
                    <a:pt x="537" y="6524"/>
                  </a:lnTo>
                  <a:lnTo>
                    <a:pt x="566" y="6525"/>
                  </a:lnTo>
                  <a:lnTo>
                    <a:pt x="5012" y="6525"/>
                  </a:lnTo>
                  <a:lnTo>
                    <a:pt x="5041" y="6524"/>
                  </a:lnTo>
                  <a:lnTo>
                    <a:pt x="5098" y="6518"/>
                  </a:lnTo>
                  <a:lnTo>
                    <a:pt x="5181" y="6500"/>
                  </a:lnTo>
                  <a:lnTo>
                    <a:pt x="5282" y="6458"/>
                  </a:lnTo>
                  <a:lnTo>
                    <a:pt x="5372" y="6396"/>
                  </a:lnTo>
                  <a:lnTo>
                    <a:pt x="5449" y="6319"/>
                  </a:lnTo>
                  <a:lnTo>
                    <a:pt x="5511" y="6229"/>
                  </a:lnTo>
                  <a:lnTo>
                    <a:pt x="5553" y="6128"/>
                  </a:lnTo>
                  <a:lnTo>
                    <a:pt x="5572" y="6045"/>
                  </a:lnTo>
                  <a:lnTo>
                    <a:pt x="5577" y="5988"/>
                  </a:lnTo>
                  <a:lnTo>
                    <a:pt x="5578" y="5958"/>
                  </a:lnTo>
                  <a:lnTo>
                    <a:pt x="5578" y="5255"/>
                  </a:lnTo>
                  <a:lnTo>
                    <a:pt x="5577" y="5208"/>
                  </a:lnTo>
                  <a:lnTo>
                    <a:pt x="5562" y="5118"/>
                  </a:lnTo>
                  <a:lnTo>
                    <a:pt x="5533" y="5032"/>
                  </a:lnTo>
                  <a:lnTo>
                    <a:pt x="5492" y="4953"/>
                  </a:lnTo>
                  <a:lnTo>
                    <a:pt x="5438" y="4883"/>
                  </a:lnTo>
                  <a:lnTo>
                    <a:pt x="5376" y="4821"/>
                  </a:lnTo>
                  <a:lnTo>
                    <a:pt x="5304" y="4769"/>
                  </a:lnTo>
                  <a:lnTo>
                    <a:pt x="5225" y="4730"/>
                  </a:lnTo>
                  <a:lnTo>
                    <a:pt x="5182" y="4716"/>
                  </a:lnTo>
                  <a:close/>
                  <a:moveTo>
                    <a:pt x="2507" y="600"/>
                  </a:moveTo>
                  <a:lnTo>
                    <a:pt x="2508" y="570"/>
                  </a:lnTo>
                  <a:lnTo>
                    <a:pt x="2519" y="515"/>
                  </a:lnTo>
                  <a:lnTo>
                    <a:pt x="2540" y="464"/>
                  </a:lnTo>
                  <a:lnTo>
                    <a:pt x="2571" y="419"/>
                  </a:lnTo>
                  <a:lnTo>
                    <a:pt x="2609" y="381"/>
                  </a:lnTo>
                  <a:lnTo>
                    <a:pt x="2654" y="351"/>
                  </a:lnTo>
                  <a:lnTo>
                    <a:pt x="2705" y="329"/>
                  </a:lnTo>
                  <a:lnTo>
                    <a:pt x="2761" y="319"/>
                  </a:lnTo>
                  <a:lnTo>
                    <a:pt x="2789" y="317"/>
                  </a:lnTo>
                  <a:lnTo>
                    <a:pt x="2818" y="319"/>
                  </a:lnTo>
                  <a:lnTo>
                    <a:pt x="2873" y="329"/>
                  </a:lnTo>
                  <a:lnTo>
                    <a:pt x="2923" y="351"/>
                  </a:lnTo>
                  <a:lnTo>
                    <a:pt x="2968" y="381"/>
                  </a:lnTo>
                  <a:lnTo>
                    <a:pt x="3007" y="419"/>
                  </a:lnTo>
                  <a:lnTo>
                    <a:pt x="3037" y="464"/>
                  </a:lnTo>
                  <a:lnTo>
                    <a:pt x="3059" y="515"/>
                  </a:lnTo>
                  <a:lnTo>
                    <a:pt x="3070" y="570"/>
                  </a:lnTo>
                  <a:lnTo>
                    <a:pt x="3072" y="600"/>
                  </a:lnTo>
                  <a:lnTo>
                    <a:pt x="3070" y="628"/>
                  </a:lnTo>
                  <a:lnTo>
                    <a:pt x="3059" y="683"/>
                  </a:lnTo>
                  <a:lnTo>
                    <a:pt x="3037" y="734"/>
                  </a:lnTo>
                  <a:lnTo>
                    <a:pt x="3007" y="779"/>
                  </a:lnTo>
                  <a:lnTo>
                    <a:pt x="2968" y="817"/>
                  </a:lnTo>
                  <a:lnTo>
                    <a:pt x="2923" y="847"/>
                  </a:lnTo>
                  <a:lnTo>
                    <a:pt x="2873" y="869"/>
                  </a:lnTo>
                  <a:lnTo>
                    <a:pt x="2818" y="881"/>
                  </a:lnTo>
                  <a:lnTo>
                    <a:pt x="2789" y="882"/>
                  </a:lnTo>
                  <a:lnTo>
                    <a:pt x="2761" y="881"/>
                  </a:lnTo>
                  <a:lnTo>
                    <a:pt x="2705" y="869"/>
                  </a:lnTo>
                  <a:lnTo>
                    <a:pt x="2654" y="847"/>
                  </a:lnTo>
                  <a:lnTo>
                    <a:pt x="2609" y="817"/>
                  </a:lnTo>
                  <a:lnTo>
                    <a:pt x="2571" y="779"/>
                  </a:lnTo>
                  <a:lnTo>
                    <a:pt x="2540" y="734"/>
                  </a:lnTo>
                  <a:lnTo>
                    <a:pt x="2519" y="683"/>
                  </a:lnTo>
                  <a:lnTo>
                    <a:pt x="2508" y="628"/>
                  </a:lnTo>
                  <a:lnTo>
                    <a:pt x="2507" y="600"/>
                  </a:lnTo>
                  <a:close/>
                  <a:moveTo>
                    <a:pt x="2655" y="1182"/>
                  </a:moveTo>
                  <a:lnTo>
                    <a:pt x="2688" y="1189"/>
                  </a:lnTo>
                  <a:lnTo>
                    <a:pt x="2755" y="1197"/>
                  </a:lnTo>
                  <a:lnTo>
                    <a:pt x="2789" y="1197"/>
                  </a:lnTo>
                  <a:lnTo>
                    <a:pt x="2824" y="1197"/>
                  </a:lnTo>
                  <a:lnTo>
                    <a:pt x="2890" y="1189"/>
                  </a:lnTo>
                  <a:lnTo>
                    <a:pt x="2923" y="1182"/>
                  </a:lnTo>
                  <a:lnTo>
                    <a:pt x="4808" y="4690"/>
                  </a:lnTo>
                  <a:lnTo>
                    <a:pt x="770" y="4690"/>
                  </a:lnTo>
                  <a:lnTo>
                    <a:pt x="2655" y="1182"/>
                  </a:lnTo>
                  <a:close/>
                  <a:moveTo>
                    <a:pt x="5262" y="5958"/>
                  </a:moveTo>
                  <a:lnTo>
                    <a:pt x="5260" y="5984"/>
                  </a:lnTo>
                  <a:lnTo>
                    <a:pt x="5251" y="6033"/>
                  </a:lnTo>
                  <a:lnTo>
                    <a:pt x="5232" y="6078"/>
                  </a:lnTo>
                  <a:lnTo>
                    <a:pt x="5205" y="6118"/>
                  </a:lnTo>
                  <a:lnTo>
                    <a:pt x="5171" y="6152"/>
                  </a:lnTo>
                  <a:lnTo>
                    <a:pt x="5131" y="6179"/>
                  </a:lnTo>
                  <a:lnTo>
                    <a:pt x="5086" y="6198"/>
                  </a:lnTo>
                  <a:lnTo>
                    <a:pt x="5037" y="6207"/>
                  </a:lnTo>
                  <a:lnTo>
                    <a:pt x="5012" y="6209"/>
                  </a:lnTo>
                  <a:lnTo>
                    <a:pt x="566" y="6209"/>
                  </a:lnTo>
                  <a:lnTo>
                    <a:pt x="541" y="6207"/>
                  </a:lnTo>
                  <a:lnTo>
                    <a:pt x="491" y="6198"/>
                  </a:lnTo>
                  <a:lnTo>
                    <a:pt x="447" y="6179"/>
                  </a:lnTo>
                  <a:lnTo>
                    <a:pt x="407" y="6152"/>
                  </a:lnTo>
                  <a:lnTo>
                    <a:pt x="374" y="6118"/>
                  </a:lnTo>
                  <a:lnTo>
                    <a:pt x="346" y="6078"/>
                  </a:lnTo>
                  <a:lnTo>
                    <a:pt x="327" y="6033"/>
                  </a:lnTo>
                  <a:lnTo>
                    <a:pt x="317" y="5984"/>
                  </a:lnTo>
                  <a:lnTo>
                    <a:pt x="317" y="5958"/>
                  </a:lnTo>
                  <a:lnTo>
                    <a:pt x="317" y="5255"/>
                  </a:lnTo>
                  <a:lnTo>
                    <a:pt x="317" y="5229"/>
                  </a:lnTo>
                  <a:lnTo>
                    <a:pt x="327" y="5180"/>
                  </a:lnTo>
                  <a:lnTo>
                    <a:pt x="346" y="5135"/>
                  </a:lnTo>
                  <a:lnTo>
                    <a:pt x="374" y="5096"/>
                  </a:lnTo>
                  <a:lnTo>
                    <a:pt x="407" y="5062"/>
                  </a:lnTo>
                  <a:lnTo>
                    <a:pt x="447" y="5035"/>
                  </a:lnTo>
                  <a:lnTo>
                    <a:pt x="491" y="5016"/>
                  </a:lnTo>
                  <a:lnTo>
                    <a:pt x="541" y="5006"/>
                  </a:lnTo>
                  <a:lnTo>
                    <a:pt x="566" y="5005"/>
                  </a:lnTo>
                  <a:lnTo>
                    <a:pt x="5012" y="5005"/>
                  </a:lnTo>
                  <a:lnTo>
                    <a:pt x="5037" y="5006"/>
                  </a:lnTo>
                  <a:lnTo>
                    <a:pt x="5086" y="5016"/>
                  </a:lnTo>
                  <a:lnTo>
                    <a:pt x="5131" y="5035"/>
                  </a:lnTo>
                  <a:lnTo>
                    <a:pt x="5171" y="5062"/>
                  </a:lnTo>
                  <a:lnTo>
                    <a:pt x="5205" y="5096"/>
                  </a:lnTo>
                  <a:lnTo>
                    <a:pt x="5232" y="5135"/>
                  </a:lnTo>
                  <a:lnTo>
                    <a:pt x="5251" y="5180"/>
                  </a:lnTo>
                  <a:lnTo>
                    <a:pt x="5260" y="5229"/>
                  </a:lnTo>
                  <a:lnTo>
                    <a:pt x="5262" y="5255"/>
                  </a:lnTo>
                  <a:lnTo>
                    <a:pt x="5262" y="595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5" name="9Slide.vn 18"/>
          <p:cNvGrpSpPr/>
          <p:nvPr/>
        </p:nvGrpSpPr>
        <p:grpSpPr>
          <a:xfrm>
            <a:off x="9995866" y="3161211"/>
            <a:ext cx="1384663" cy="1384663"/>
            <a:chOff x="9995866" y="3161211"/>
            <a:chExt cx="1384663" cy="1384663"/>
          </a:xfrm>
        </p:grpSpPr>
        <p:sp>
          <p:nvSpPr>
            <p:cNvPr id="11" name="9Slide.vn 19"/>
            <p:cNvSpPr/>
            <p:nvPr/>
          </p:nvSpPr>
          <p:spPr>
            <a:xfrm>
              <a:off x="9995866" y="3161211"/>
              <a:ext cx="1384663" cy="1384663"/>
            </a:xfrm>
            <a:prstGeom prst="ellipse">
              <a:avLst/>
            </a:prstGeom>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1" name="Group 20"/>
            <p:cNvGrpSpPr/>
            <p:nvPr/>
          </p:nvGrpSpPr>
          <p:grpSpPr>
            <a:xfrm>
              <a:off x="10394558" y="3465929"/>
              <a:ext cx="587278" cy="681359"/>
              <a:chOff x="2962275" y="3581400"/>
              <a:chExt cx="2536825" cy="2943226"/>
            </a:xfrm>
            <a:solidFill>
              <a:schemeClr val="bg1"/>
            </a:solidFill>
          </p:grpSpPr>
          <p:sp>
            <p:nvSpPr>
              <p:cNvPr id="22" name="9Slide.vn 20"/>
              <p:cNvSpPr>
                <a:spLocks noEditPoints="1"/>
              </p:cNvSpPr>
              <p:nvPr/>
            </p:nvSpPr>
            <p:spPr bwMode="auto">
              <a:xfrm>
                <a:off x="4208463" y="5218113"/>
                <a:ext cx="469900" cy="450850"/>
              </a:xfrm>
              <a:custGeom>
                <a:avLst/>
                <a:gdLst>
                  <a:gd name="T0" fmla="*/ 43 w 296"/>
                  <a:gd name="T1" fmla="*/ 284 h 284"/>
                  <a:gd name="T2" fmla="*/ 252 w 296"/>
                  <a:gd name="T3" fmla="*/ 284 h 284"/>
                  <a:gd name="T4" fmla="*/ 268 w 296"/>
                  <a:gd name="T5" fmla="*/ 281 h 284"/>
                  <a:gd name="T6" fmla="*/ 284 w 296"/>
                  <a:gd name="T7" fmla="*/ 273 h 284"/>
                  <a:gd name="T8" fmla="*/ 292 w 296"/>
                  <a:gd name="T9" fmla="*/ 261 h 284"/>
                  <a:gd name="T10" fmla="*/ 296 w 296"/>
                  <a:gd name="T11" fmla="*/ 242 h 284"/>
                  <a:gd name="T12" fmla="*/ 296 w 296"/>
                  <a:gd name="T13" fmla="*/ 38 h 284"/>
                  <a:gd name="T14" fmla="*/ 292 w 296"/>
                  <a:gd name="T15" fmla="*/ 23 h 284"/>
                  <a:gd name="T16" fmla="*/ 284 w 296"/>
                  <a:gd name="T17" fmla="*/ 11 h 284"/>
                  <a:gd name="T18" fmla="*/ 268 w 296"/>
                  <a:gd name="T19" fmla="*/ 4 h 284"/>
                  <a:gd name="T20" fmla="*/ 252 w 296"/>
                  <a:gd name="T21" fmla="*/ 0 h 284"/>
                  <a:gd name="T22" fmla="*/ 43 w 296"/>
                  <a:gd name="T23" fmla="*/ 0 h 284"/>
                  <a:gd name="T24" fmla="*/ 28 w 296"/>
                  <a:gd name="T25" fmla="*/ 4 h 284"/>
                  <a:gd name="T26" fmla="*/ 12 w 296"/>
                  <a:gd name="T27" fmla="*/ 11 h 284"/>
                  <a:gd name="T28" fmla="*/ 4 w 296"/>
                  <a:gd name="T29" fmla="*/ 23 h 284"/>
                  <a:gd name="T30" fmla="*/ 0 w 296"/>
                  <a:gd name="T31" fmla="*/ 38 h 284"/>
                  <a:gd name="T32" fmla="*/ 0 w 296"/>
                  <a:gd name="T33" fmla="*/ 242 h 284"/>
                  <a:gd name="T34" fmla="*/ 4 w 296"/>
                  <a:gd name="T35" fmla="*/ 261 h 284"/>
                  <a:gd name="T36" fmla="*/ 12 w 296"/>
                  <a:gd name="T37" fmla="*/ 273 h 284"/>
                  <a:gd name="T38" fmla="*/ 28 w 296"/>
                  <a:gd name="T39" fmla="*/ 281 h 284"/>
                  <a:gd name="T40" fmla="*/ 43 w 296"/>
                  <a:gd name="T41" fmla="*/ 284 h 284"/>
                  <a:gd name="T42" fmla="*/ 43 w 296"/>
                  <a:gd name="T43" fmla="*/ 284 h 284"/>
                  <a:gd name="T44" fmla="*/ 87 w 296"/>
                  <a:gd name="T45" fmla="*/ 81 h 284"/>
                  <a:gd name="T46" fmla="*/ 209 w 296"/>
                  <a:gd name="T47" fmla="*/ 81 h 284"/>
                  <a:gd name="T48" fmla="*/ 209 w 296"/>
                  <a:gd name="T49" fmla="*/ 204 h 284"/>
                  <a:gd name="T50" fmla="*/ 87 w 296"/>
                  <a:gd name="T51" fmla="*/ 204 h 284"/>
                  <a:gd name="T52" fmla="*/ 87 w 296"/>
                  <a:gd name="T53" fmla="*/ 81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6" h="284">
                    <a:moveTo>
                      <a:pt x="43" y="284"/>
                    </a:moveTo>
                    <a:lnTo>
                      <a:pt x="252" y="284"/>
                    </a:lnTo>
                    <a:lnTo>
                      <a:pt x="268" y="281"/>
                    </a:lnTo>
                    <a:lnTo>
                      <a:pt x="284" y="273"/>
                    </a:lnTo>
                    <a:lnTo>
                      <a:pt x="292" y="261"/>
                    </a:lnTo>
                    <a:lnTo>
                      <a:pt x="296" y="242"/>
                    </a:lnTo>
                    <a:lnTo>
                      <a:pt x="296" y="38"/>
                    </a:lnTo>
                    <a:lnTo>
                      <a:pt x="292" y="23"/>
                    </a:lnTo>
                    <a:lnTo>
                      <a:pt x="284" y="11"/>
                    </a:lnTo>
                    <a:lnTo>
                      <a:pt x="268" y="4"/>
                    </a:lnTo>
                    <a:lnTo>
                      <a:pt x="252" y="0"/>
                    </a:lnTo>
                    <a:lnTo>
                      <a:pt x="43" y="0"/>
                    </a:lnTo>
                    <a:lnTo>
                      <a:pt x="28" y="4"/>
                    </a:lnTo>
                    <a:lnTo>
                      <a:pt x="12" y="11"/>
                    </a:lnTo>
                    <a:lnTo>
                      <a:pt x="4" y="23"/>
                    </a:lnTo>
                    <a:lnTo>
                      <a:pt x="0" y="38"/>
                    </a:lnTo>
                    <a:lnTo>
                      <a:pt x="0" y="242"/>
                    </a:lnTo>
                    <a:lnTo>
                      <a:pt x="4" y="261"/>
                    </a:lnTo>
                    <a:lnTo>
                      <a:pt x="12" y="273"/>
                    </a:lnTo>
                    <a:lnTo>
                      <a:pt x="28" y="281"/>
                    </a:lnTo>
                    <a:lnTo>
                      <a:pt x="43" y="284"/>
                    </a:lnTo>
                    <a:lnTo>
                      <a:pt x="43" y="284"/>
                    </a:lnTo>
                    <a:close/>
                    <a:moveTo>
                      <a:pt x="87" y="81"/>
                    </a:moveTo>
                    <a:lnTo>
                      <a:pt x="209" y="81"/>
                    </a:lnTo>
                    <a:lnTo>
                      <a:pt x="209" y="204"/>
                    </a:lnTo>
                    <a:lnTo>
                      <a:pt x="87" y="204"/>
                    </a:lnTo>
                    <a:lnTo>
                      <a:pt x="87" y="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 name="9Slide.vn 21"/>
              <p:cNvSpPr>
                <a:spLocks noEditPoints="1"/>
              </p:cNvSpPr>
              <p:nvPr/>
            </p:nvSpPr>
            <p:spPr bwMode="auto">
              <a:xfrm>
                <a:off x="3663950" y="5218113"/>
                <a:ext cx="469900" cy="450850"/>
              </a:xfrm>
              <a:custGeom>
                <a:avLst/>
                <a:gdLst>
                  <a:gd name="T0" fmla="*/ 296 w 296"/>
                  <a:gd name="T1" fmla="*/ 242 h 284"/>
                  <a:gd name="T2" fmla="*/ 296 w 296"/>
                  <a:gd name="T3" fmla="*/ 38 h 284"/>
                  <a:gd name="T4" fmla="*/ 292 w 296"/>
                  <a:gd name="T5" fmla="*/ 23 h 284"/>
                  <a:gd name="T6" fmla="*/ 280 w 296"/>
                  <a:gd name="T7" fmla="*/ 11 h 284"/>
                  <a:gd name="T8" fmla="*/ 268 w 296"/>
                  <a:gd name="T9" fmla="*/ 4 h 284"/>
                  <a:gd name="T10" fmla="*/ 252 w 296"/>
                  <a:gd name="T11" fmla="*/ 0 h 284"/>
                  <a:gd name="T12" fmla="*/ 43 w 296"/>
                  <a:gd name="T13" fmla="*/ 0 h 284"/>
                  <a:gd name="T14" fmla="*/ 27 w 296"/>
                  <a:gd name="T15" fmla="*/ 4 h 284"/>
                  <a:gd name="T16" fmla="*/ 12 w 296"/>
                  <a:gd name="T17" fmla="*/ 11 h 284"/>
                  <a:gd name="T18" fmla="*/ 4 w 296"/>
                  <a:gd name="T19" fmla="*/ 23 h 284"/>
                  <a:gd name="T20" fmla="*/ 0 w 296"/>
                  <a:gd name="T21" fmla="*/ 38 h 284"/>
                  <a:gd name="T22" fmla="*/ 0 w 296"/>
                  <a:gd name="T23" fmla="*/ 242 h 284"/>
                  <a:gd name="T24" fmla="*/ 4 w 296"/>
                  <a:gd name="T25" fmla="*/ 261 h 284"/>
                  <a:gd name="T26" fmla="*/ 12 w 296"/>
                  <a:gd name="T27" fmla="*/ 273 h 284"/>
                  <a:gd name="T28" fmla="*/ 27 w 296"/>
                  <a:gd name="T29" fmla="*/ 281 h 284"/>
                  <a:gd name="T30" fmla="*/ 43 w 296"/>
                  <a:gd name="T31" fmla="*/ 284 h 284"/>
                  <a:gd name="T32" fmla="*/ 252 w 296"/>
                  <a:gd name="T33" fmla="*/ 284 h 284"/>
                  <a:gd name="T34" fmla="*/ 268 w 296"/>
                  <a:gd name="T35" fmla="*/ 281 h 284"/>
                  <a:gd name="T36" fmla="*/ 280 w 296"/>
                  <a:gd name="T37" fmla="*/ 273 h 284"/>
                  <a:gd name="T38" fmla="*/ 292 w 296"/>
                  <a:gd name="T39" fmla="*/ 261 h 284"/>
                  <a:gd name="T40" fmla="*/ 296 w 296"/>
                  <a:gd name="T41" fmla="*/ 242 h 284"/>
                  <a:gd name="T42" fmla="*/ 296 w 296"/>
                  <a:gd name="T43" fmla="*/ 242 h 284"/>
                  <a:gd name="T44" fmla="*/ 209 w 296"/>
                  <a:gd name="T45" fmla="*/ 204 h 284"/>
                  <a:gd name="T46" fmla="*/ 87 w 296"/>
                  <a:gd name="T47" fmla="*/ 204 h 284"/>
                  <a:gd name="T48" fmla="*/ 87 w 296"/>
                  <a:gd name="T49" fmla="*/ 81 h 284"/>
                  <a:gd name="T50" fmla="*/ 209 w 296"/>
                  <a:gd name="T51" fmla="*/ 81 h 284"/>
                  <a:gd name="T52" fmla="*/ 209 w 296"/>
                  <a:gd name="T53" fmla="*/ 20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6" h="284">
                    <a:moveTo>
                      <a:pt x="296" y="242"/>
                    </a:moveTo>
                    <a:lnTo>
                      <a:pt x="296" y="38"/>
                    </a:lnTo>
                    <a:lnTo>
                      <a:pt x="292" y="23"/>
                    </a:lnTo>
                    <a:lnTo>
                      <a:pt x="280" y="11"/>
                    </a:lnTo>
                    <a:lnTo>
                      <a:pt x="268" y="4"/>
                    </a:lnTo>
                    <a:lnTo>
                      <a:pt x="252" y="0"/>
                    </a:lnTo>
                    <a:lnTo>
                      <a:pt x="43" y="0"/>
                    </a:lnTo>
                    <a:lnTo>
                      <a:pt x="27" y="4"/>
                    </a:lnTo>
                    <a:lnTo>
                      <a:pt x="12" y="11"/>
                    </a:lnTo>
                    <a:lnTo>
                      <a:pt x="4" y="23"/>
                    </a:lnTo>
                    <a:lnTo>
                      <a:pt x="0" y="38"/>
                    </a:lnTo>
                    <a:lnTo>
                      <a:pt x="0" y="242"/>
                    </a:lnTo>
                    <a:lnTo>
                      <a:pt x="4" y="261"/>
                    </a:lnTo>
                    <a:lnTo>
                      <a:pt x="12" y="273"/>
                    </a:lnTo>
                    <a:lnTo>
                      <a:pt x="27" y="281"/>
                    </a:lnTo>
                    <a:lnTo>
                      <a:pt x="43" y="284"/>
                    </a:lnTo>
                    <a:lnTo>
                      <a:pt x="252" y="284"/>
                    </a:lnTo>
                    <a:lnTo>
                      <a:pt x="268" y="281"/>
                    </a:lnTo>
                    <a:lnTo>
                      <a:pt x="280" y="273"/>
                    </a:lnTo>
                    <a:lnTo>
                      <a:pt x="292" y="261"/>
                    </a:lnTo>
                    <a:lnTo>
                      <a:pt x="296" y="242"/>
                    </a:lnTo>
                    <a:lnTo>
                      <a:pt x="296" y="242"/>
                    </a:lnTo>
                    <a:close/>
                    <a:moveTo>
                      <a:pt x="209" y="204"/>
                    </a:moveTo>
                    <a:lnTo>
                      <a:pt x="87" y="204"/>
                    </a:lnTo>
                    <a:lnTo>
                      <a:pt x="87" y="81"/>
                    </a:lnTo>
                    <a:lnTo>
                      <a:pt x="209" y="81"/>
                    </a:lnTo>
                    <a:lnTo>
                      <a:pt x="209"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 name="9Slide.vn 22"/>
              <p:cNvSpPr>
                <a:spLocks noEditPoints="1"/>
              </p:cNvSpPr>
              <p:nvPr/>
            </p:nvSpPr>
            <p:spPr bwMode="auto">
              <a:xfrm>
                <a:off x="3663950" y="4679950"/>
                <a:ext cx="469900" cy="452438"/>
              </a:xfrm>
              <a:custGeom>
                <a:avLst/>
                <a:gdLst>
                  <a:gd name="T0" fmla="*/ 43 w 296"/>
                  <a:gd name="T1" fmla="*/ 285 h 285"/>
                  <a:gd name="T2" fmla="*/ 252 w 296"/>
                  <a:gd name="T3" fmla="*/ 285 h 285"/>
                  <a:gd name="T4" fmla="*/ 268 w 296"/>
                  <a:gd name="T5" fmla="*/ 281 h 285"/>
                  <a:gd name="T6" fmla="*/ 280 w 296"/>
                  <a:gd name="T7" fmla="*/ 273 h 285"/>
                  <a:gd name="T8" fmla="*/ 292 w 296"/>
                  <a:gd name="T9" fmla="*/ 262 h 285"/>
                  <a:gd name="T10" fmla="*/ 296 w 296"/>
                  <a:gd name="T11" fmla="*/ 243 h 285"/>
                  <a:gd name="T12" fmla="*/ 296 w 296"/>
                  <a:gd name="T13" fmla="*/ 39 h 285"/>
                  <a:gd name="T14" fmla="*/ 292 w 296"/>
                  <a:gd name="T15" fmla="*/ 23 h 285"/>
                  <a:gd name="T16" fmla="*/ 280 w 296"/>
                  <a:gd name="T17" fmla="*/ 12 h 285"/>
                  <a:gd name="T18" fmla="*/ 268 w 296"/>
                  <a:gd name="T19" fmla="*/ 4 h 285"/>
                  <a:gd name="T20" fmla="*/ 252 w 296"/>
                  <a:gd name="T21" fmla="*/ 0 h 285"/>
                  <a:gd name="T22" fmla="*/ 43 w 296"/>
                  <a:gd name="T23" fmla="*/ 0 h 285"/>
                  <a:gd name="T24" fmla="*/ 27 w 296"/>
                  <a:gd name="T25" fmla="*/ 4 h 285"/>
                  <a:gd name="T26" fmla="*/ 12 w 296"/>
                  <a:gd name="T27" fmla="*/ 12 h 285"/>
                  <a:gd name="T28" fmla="*/ 4 w 296"/>
                  <a:gd name="T29" fmla="*/ 23 h 285"/>
                  <a:gd name="T30" fmla="*/ 0 w 296"/>
                  <a:gd name="T31" fmla="*/ 39 h 285"/>
                  <a:gd name="T32" fmla="*/ 0 w 296"/>
                  <a:gd name="T33" fmla="*/ 243 h 285"/>
                  <a:gd name="T34" fmla="*/ 4 w 296"/>
                  <a:gd name="T35" fmla="*/ 262 h 285"/>
                  <a:gd name="T36" fmla="*/ 12 w 296"/>
                  <a:gd name="T37" fmla="*/ 273 h 285"/>
                  <a:gd name="T38" fmla="*/ 27 w 296"/>
                  <a:gd name="T39" fmla="*/ 281 h 285"/>
                  <a:gd name="T40" fmla="*/ 43 w 296"/>
                  <a:gd name="T41" fmla="*/ 285 h 285"/>
                  <a:gd name="T42" fmla="*/ 43 w 296"/>
                  <a:gd name="T43" fmla="*/ 285 h 285"/>
                  <a:gd name="T44" fmla="*/ 87 w 296"/>
                  <a:gd name="T45" fmla="*/ 81 h 285"/>
                  <a:gd name="T46" fmla="*/ 209 w 296"/>
                  <a:gd name="T47" fmla="*/ 81 h 285"/>
                  <a:gd name="T48" fmla="*/ 209 w 296"/>
                  <a:gd name="T49" fmla="*/ 204 h 285"/>
                  <a:gd name="T50" fmla="*/ 87 w 296"/>
                  <a:gd name="T51" fmla="*/ 204 h 285"/>
                  <a:gd name="T52" fmla="*/ 87 w 296"/>
                  <a:gd name="T53" fmla="*/ 81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6" h="285">
                    <a:moveTo>
                      <a:pt x="43" y="285"/>
                    </a:moveTo>
                    <a:lnTo>
                      <a:pt x="252" y="285"/>
                    </a:lnTo>
                    <a:lnTo>
                      <a:pt x="268" y="281"/>
                    </a:lnTo>
                    <a:lnTo>
                      <a:pt x="280" y="273"/>
                    </a:lnTo>
                    <a:lnTo>
                      <a:pt x="292" y="262"/>
                    </a:lnTo>
                    <a:lnTo>
                      <a:pt x="296" y="243"/>
                    </a:lnTo>
                    <a:lnTo>
                      <a:pt x="296" y="39"/>
                    </a:lnTo>
                    <a:lnTo>
                      <a:pt x="292" y="23"/>
                    </a:lnTo>
                    <a:lnTo>
                      <a:pt x="280" y="12"/>
                    </a:lnTo>
                    <a:lnTo>
                      <a:pt x="268" y="4"/>
                    </a:lnTo>
                    <a:lnTo>
                      <a:pt x="252" y="0"/>
                    </a:lnTo>
                    <a:lnTo>
                      <a:pt x="43" y="0"/>
                    </a:lnTo>
                    <a:lnTo>
                      <a:pt x="27" y="4"/>
                    </a:lnTo>
                    <a:lnTo>
                      <a:pt x="12" y="12"/>
                    </a:lnTo>
                    <a:lnTo>
                      <a:pt x="4" y="23"/>
                    </a:lnTo>
                    <a:lnTo>
                      <a:pt x="0" y="39"/>
                    </a:lnTo>
                    <a:lnTo>
                      <a:pt x="0" y="243"/>
                    </a:lnTo>
                    <a:lnTo>
                      <a:pt x="4" y="262"/>
                    </a:lnTo>
                    <a:lnTo>
                      <a:pt x="12" y="273"/>
                    </a:lnTo>
                    <a:lnTo>
                      <a:pt x="27" y="281"/>
                    </a:lnTo>
                    <a:lnTo>
                      <a:pt x="43" y="285"/>
                    </a:lnTo>
                    <a:lnTo>
                      <a:pt x="43" y="285"/>
                    </a:lnTo>
                    <a:close/>
                    <a:moveTo>
                      <a:pt x="87" y="81"/>
                    </a:moveTo>
                    <a:lnTo>
                      <a:pt x="209" y="81"/>
                    </a:lnTo>
                    <a:lnTo>
                      <a:pt x="209" y="204"/>
                    </a:lnTo>
                    <a:lnTo>
                      <a:pt x="87" y="204"/>
                    </a:lnTo>
                    <a:lnTo>
                      <a:pt x="87" y="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9Slide.vn 23"/>
              <p:cNvSpPr>
                <a:spLocks noEditPoints="1"/>
              </p:cNvSpPr>
              <p:nvPr/>
            </p:nvSpPr>
            <p:spPr bwMode="auto">
              <a:xfrm>
                <a:off x="4208463" y="4679950"/>
                <a:ext cx="469900" cy="452438"/>
              </a:xfrm>
              <a:custGeom>
                <a:avLst/>
                <a:gdLst>
                  <a:gd name="T0" fmla="*/ 43 w 296"/>
                  <a:gd name="T1" fmla="*/ 285 h 285"/>
                  <a:gd name="T2" fmla="*/ 252 w 296"/>
                  <a:gd name="T3" fmla="*/ 285 h 285"/>
                  <a:gd name="T4" fmla="*/ 268 w 296"/>
                  <a:gd name="T5" fmla="*/ 281 h 285"/>
                  <a:gd name="T6" fmla="*/ 284 w 296"/>
                  <a:gd name="T7" fmla="*/ 273 h 285"/>
                  <a:gd name="T8" fmla="*/ 292 w 296"/>
                  <a:gd name="T9" fmla="*/ 262 h 285"/>
                  <a:gd name="T10" fmla="*/ 296 w 296"/>
                  <a:gd name="T11" fmla="*/ 243 h 285"/>
                  <a:gd name="T12" fmla="*/ 296 w 296"/>
                  <a:gd name="T13" fmla="*/ 39 h 285"/>
                  <a:gd name="T14" fmla="*/ 292 w 296"/>
                  <a:gd name="T15" fmla="*/ 23 h 285"/>
                  <a:gd name="T16" fmla="*/ 284 w 296"/>
                  <a:gd name="T17" fmla="*/ 12 h 285"/>
                  <a:gd name="T18" fmla="*/ 268 w 296"/>
                  <a:gd name="T19" fmla="*/ 4 h 285"/>
                  <a:gd name="T20" fmla="*/ 252 w 296"/>
                  <a:gd name="T21" fmla="*/ 0 h 285"/>
                  <a:gd name="T22" fmla="*/ 43 w 296"/>
                  <a:gd name="T23" fmla="*/ 0 h 285"/>
                  <a:gd name="T24" fmla="*/ 28 w 296"/>
                  <a:gd name="T25" fmla="*/ 4 h 285"/>
                  <a:gd name="T26" fmla="*/ 12 w 296"/>
                  <a:gd name="T27" fmla="*/ 12 h 285"/>
                  <a:gd name="T28" fmla="*/ 4 w 296"/>
                  <a:gd name="T29" fmla="*/ 23 h 285"/>
                  <a:gd name="T30" fmla="*/ 0 w 296"/>
                  <a:gd name="T31" fmla="*/ 39 h 285"/>
                  <a:gd name="T32" fmla="*/ 0 w 296"/>
                  <a:gd name="T33" fmla="*/ 243 h 285"/>
                  <a:gd name="T34" fmla="*/ 4 w 296"/>
                  <a:gd name="T35" fmla="*/ 262 h 285"/>
                  <a:gd name="T36" fmla="*/ 12 w 296"/>
                  <a:gd name="T37" fmla="*/ 273 h 285"/>
                  <a:gd name="T38" fmla="*/ 28 w 296"/>
                  <a:gd name="T39" fmla="*/ 281 h 285"/>
                  <a:gd name="T40" fmla="*/ 43 w 296"/>
                  <a:gd name="T41" fmla="*/ 285 h 285"/>
                  <a:gd name="T42" fmla="*/ 43 w 296"/>
                  <a:gd name="T43" fmla="*/ 285 h 285"/>
                  <a:gd name="T44" fmla="*/ 87 w 296"/>
                  <a:gd name="T45" fmla="*/ 81 h 285"/>
                  <a:gd name="T46" fmla="*/ 209 w 296"/>
                  <a:gd name="T47" fmla="*/ 81 h 285"/>
                  <a:gd name="T48" fmla="*/ 209 w 296"/>
                  <a:gd name="T49" fmla="*/ 204 h 285"/>
                  <a:gd name="T50" fmla="*/ 87 w 296"/>
                  <a:gd name="T51" fmla="*/ 204 h 285"/>
                  <a:gd name="T52" fmla="*/ 87 w 296"/>
                  <a:gd name="T53" fmla="*/ 81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6" h="285">
                    <a:moveTo>
                      <a:pt x="43" y="285"/>
                    </a:moveTo>
                    <a:lnTo>
                      <a:pt x="252" y="285"/>
                    </a:lnTo>
                    <a:lnTo>
                      <a:pt x="268" y="281"/>
                    </a:lnTo>
                    <a:lnTo>
                      <a:pt x="284" y="273"/>
                    </a:lnTo>
                    <a:lnTo>
                      <a:pt x="292" y="262"/>
                    </a:lnTo>
                    <a:lnTo>
                      <a:pt x="296" y="243"/>
                    </a:lnTo>
                    <a:lnTo>
                      <a:pt x="296" y="39"/>
                    </a:lnTo>
                    <a:lnTo>
                      <a:pt x="292" y="23"/>
                    </a:lnTo>
                    <a:lnTo>
                      <a:pt x="284" y="12"/>
                    </a:lnTo>
                    <a:lnTo>
                      <a:pt x="268" y="4"/>
                    </a:lnTo>
                    <a:lnTo>
                      <a:pt x="252" y="0"/>
                    </a:lnTo>
                    <a:lnTo>
                      <a:pt x="43" y="0"/>
                    </a:lnTo>
                    <a:lnTo>
                      <a:pt x="28" y="4"/>
                    </a:lnTo>
                    <a:lnTo>
                      <a:pt x="12" y="12"/>
                    </a:lnTo>
                    <a:lnTo>
                      <a:pt x="4" y="23"/>
                    </a:lnTo>
                    <a:lnTo>
                      <a:pt x="0" y="39"/>
                    </a:lnTo>
                    <a:lnTo>
                      <a:pt x="0" y="243"/>
                    </a:lnTo>
                    <a:lnTo>
                      <a:pt x="4" y="262"/>
                    </a:lnTo>
                    <a:lnTo>
                      <a:pt x="12" y="273"/>
                    </a:lnTo>
                    <a:lnTo>
                      <a:pt x="28" y="281"/>
                    </a:lnTo>
                    <a:lnTo>
                      <a:pt x="43" y="285"/>
                    </a:lnTo>
                    <a:lnTo>
                      <a:pt x="43" y="285"/>
                    </a:lnTo>
                    <a:close/>
                    <a:moveTo>
                      <a:pt x="87" y="81"/>
                    </a:moveTo>
                    <a:lnTo>
                      <a:pt x="209" y="81"/>
                    </a:lnTo>
                    <a:lnTo>
                      <a:pt x="209" y="204"/>
                    </a:lnTo>
                    <a:lnTo>
                      <a:pt x="87" y="204"/>
                    </a:lnTo>
                    <a:lnTo>
                      <a:pt x="87" y="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9Slide.vn 24"/>
              <p:cNvSpPr>
                <a:spLocks noEditPoints="1"/>
              </p:cNvSpPr>
              <p:nvPr/>
            </p:nvSpPr>
            <p:spPr bwMode="auto">
              <a:xfrm>
                <a:off x="2962275" y="3776663"/>
                <a:ext cx="2411413" cy="2747963"/>
              </a:xfrm>
              <a:custGeom>
                <a:avLst/>
                <a:gdLst>
                  <a:gd name="T0" fmla="*/ 1452 w 1519"/>
                  <a:gd name="T1" fmla="*/ 1269 h 1731"/>
                  <a:gd name="T2" fmla="*/ 1294 w 1519"/>
                  <a:gd name="T3" fmla="*/ 1354 h 1731"/>
                  <a:gd name="T4" fmla="*/ 1416 w 1519"/>
                  <a:gd name="T5" fmla="*/ 731 h 1731"/>
                  <a:gd name="T6" fmla="*/ 1460 w 1519"/>
                  <a:gd name="T7" fmla="*/ 689 h 1731"/>
                  <a:gd name="T8" fmla="*/ 1444 w 1519"/>
                  <a:gd name="T9" fmla="*/ 469 h 1731"/>
                  <a:gd name="T10" fmla="*/ 1290 w 1519"/>
                  <a:gd name="T11" fmla="*/ 92 h 1731"/>
                  <a:gd name="T12" fmla="*/ 1250 w 1519"/>
                  <a:gd name="T13" fmla="*/ 65 h 1731"/>
                  <a:gd name="T14" fmla="*/ 1061 w 1519"/>
                  <a:gd name="T15" fmla="*/ 77 h 1731"/>
                  <a:gd name="T16" fmla="*/ 1049 w 1519"/>
                  <a:gd name="T17" fmla="*/ 188 h 1731"/>
                  <a:gd name="T18" fmla="*/ 761 w 1519"/>
                  <a:gd name="T19" fmla="*/ 0 h 1731"/>
                  <a:gd name="T20" fmla="*/ 79 w 1519"/>
                  <a:gd name="T21" fmla="*/ 469 h 1731"/>
                  <a:gd name="T22" fmla="*/ 63 w 1519"/>
                  <a:gd name="T23" fmla="*/ 689 h 1731"/>
                  <a:gd name="T24" fmla="*/ 107 w 1519"/>
                  <a:gd name="T25" fmla="*/ 731 h 1731"/>
                  <a:gd name="T26" fmla="*/ 229 w 1519"/>
                  <a:gd name="T27" fmla="*/ 654 h 1731"/>
                  <a:gd name="T28" fmla="*/ 138 w 1519"/>
                  <a:gd name="T29" fmla="*/ 1377 h 1731"/>
                  <a:gd name="T30" fmla="*/ 47 w 1519"/>
                  <a:gd name="T31" fmla="*/ 1489 h 1731"/>
                  <a:gd name="T32" fmla="*/ 4 w 1519"/>
                  <a:gd name="T33" fmla="*/ 1623 h 1731"/>
                  <a:gd name="T34" fmla="*/ 24 w 1519"/>
                  <a:gd name="T35" fmla="*/ 1712 h 1731"/>
                  <a:gd name="T36" fmla="*/ 146 w 1519"/>
                  <a:gd name="T37" fmla="*/ 1658 h 1731"/>
                  <a:gd name="T38" fmla="*/ 367 w 1519"/>
                  <a:gd name="T39" fmla="*/ 1596 h 1731"/>
                  <a:gd name="T40" fmla="*/ 608 w 1519"/>
                  <a:gd name="T41" fmla="*/ 1643 h 1731"/>
                  <a:gd name="T42" fmla="*/ 793 w 1519"/>
                  <a:gd name="T43" fmla="*/ 1704 h 1731"/>
                  <a:gd name="T44" fmla="*/ 1085 w 1519"/>
                  <a:gd name="T45" fmla="*/ 1723 h 1731"/>
                  <a:gd name="T46" fmla="*/ 1345 w 1519"/>
                  <a:gd name="T47" fmla="*/ 1627 h 1731"/>
                  <a:gd name="T48" fmla="*/ 1448 w 1519"/>
                  <a:gd name="T49" fmla="*/ 1527 h 1731"/>
                  <a:gd name="T50" fmla="*/ 1507 w 1519"/>
                  <a:gd name="T51" fmla="*/ 1400 h 1731"/>
                  <a:gd name="T52" fmla="*/ 1515 w 1519"/>
                  <a:gd name="T53" fmla="*/ 1281 h 1731"/>
                  <a:gd name="T54" fmla="*/ 1132 w 1519"/>
                  <a:gd name="T55" fmla="*/ 150 h 1731"/>
                  <a:gd name="T56" fmla="*/ 1132 w 1519"/>
                  <a:gd name="T57" fmla="*/ 246 h 1731"/>
                  <a:gd name="T58" fmla="*/ 146 w 1519"/>
                  <a:gd name="T59" fmla="*/ 523 h 1731"/>
                  <a:gd name="T60" fmla="*/ 1377 w 1519"/>
                  <a:gd name="T61" fmla="*/ 612 h 1731"/>
                  <a:gd name="T62" fmla="*/ 773 w 1519"/>
                  <a:gd name="T63" fmla="*/ 185 h 1731"/>
                  <a:gd name="T64" fmla="*/ 738 w 1519"/>
                  <a:gd name="T65" fmla="*/ 192 h 1731"/>
                  <a:gd name="T66" fmla="*/ 1211 w 1519"/>
                  <a:gd name="T67" fmla="*/ 596 h 1731"/>
                  <a:gd name="T68" fmla="*/ 1065 w 1519"/>
                  <a:gd name="T69" fmla="*/ 1377 h 1731"/>
                  <a:gd name="T70" fmla="*/ 840 w 1519"/>
                  <a:gd name="T71" fmla="*/ 1312 h 1731"/>
                  <a:gd name="T72" fmla="*/ 615 w 1519"/>
                  <a:gd name="T73" fmla="*/ 1258 h 1731"/>
                  <a:gd name="T74" fmla="*/ 418 w 1519"/>
                  <a:gd name="T75" fmla="*/ 1262 h 1731"/>
                  <a:gd name="T76" fmla="*/ 312 w 1519"/>
                  <a:gd name="T77" fmla="*/ 596 h 1731"/>
                  <a:gd name="T78" fmla="*/ 1014 w 1519"/>
                  <a:gd name="T79" fmla="*/ 454 h 1731"/>
                  <a:gd name="T80" fmla="*/ 895 w 1519"/>
                  <a:gd name="T81" fmla="*/ 1643 h 1731"/>
                  <a:gd name="T82" fmla="*/ 631 w 1519"/>
                  <a:gd name="T83" fmla="*/ 1566 h 1731"/>
                  <a:gd name="T84" fmla="*/ 367 w 1519"/>
                  <a:gd name="T85" fmla="*/ 1512 h 1731"/>
                  <a:gd name="T86" fmla="*/ 166 w 1519"/>
                  <a:gd name="T87" fmla="*/ 1554 h 1731"/>
                  <a:gd name="T88" fmla="*/ 126 w 1519"/>
                  <a:gd name="T89" fmla="*/ 1519 h 1731"/>
                  <a:gd name="T90" fmla="*/ 284 w 1519"/>
                  <a:gd name="T91" fmla="*/ 1385 h 1731"/>
                  <a:gd name="T92" fmla="*/ 410 w 1519"/>
                  <a:gd name="T93" fmla="*/ 1346 h 1731"/>
                  <a:gd name="T94" fmla="*/ 608 w 1519"/>
                  <a:gd name="T95" fmla="*/ 1339 h 1731"/>
                  <a:gd name="T96" fmla="*/ 805 w 1519"/>
                  <a:gd name="T97" fmla="*/ 1385 h 1731"/>
                  <a:gd name="T98" fmla="*/ 1053 w 1519"/>
                  <a:gd name="T99" fmla="*/ 1458 h 1731"/>
                  <a:gd name="T100" fmla="*/ 1258 w 1519"/>
                  <a:gd name="T101" fmla="*/ 1450 h 1731"/>
                  <a:gd name="T102" fmla="*/ 1424 w 1519"/>
                  <a:gd name="T103" fmla="*/ 1385 h 1731"/>
                  <a:gd name="T104" fmla="*/ 1314 w 1519"/>
                  <a:gd name="T105" fmla="*/ 1546 h 1731"/>
                  <a:gd name="T106" fmla="*/ 1128 w 1519"/>
                  <a:gd name="T107" fmla="*/ 1631 h 1731"/>
                  <a:gd name="T108" fmla="*/ 982 w 1519"/>
                  <a:gd name="T109" fmla="*/ 1646 h 1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519" h="1731">
                    <a:moveTo>
                      <a:pt x="1495" y="1266"/>
                    </a:moveTo>
                    <a:lnTo>
                      <a:pt x="1475" y="1258"/>
                    </a:lnTo>
                    <a:lnTo>
                      <a:pt x="1452" y="1269"/>
                    </a:lnTo>
                    <a:lnTo>
                      <a:pt x="1412" y="1296"/>
                    </a:lnTo>
                    <a:lnTo>
                      <a:pt x="1373" y="1319"/>
                    </a:lnTo>
                    <a:lnTo>
                      <a:pt x="1294" y="1354"/>
                    </a:lnTo>
                    <a:lnTo>
                      <a:pt x="1294" y="654"/>
                    </a:lnTo>
                    <a:lnTo>
                      <a:pt x="1392" y="723"/>
                    </a:lnTo>
                    <a:lnTo>
                      <a:pt x="1416" y="731"/>
                    </a:lnTo>
                    <a:lnTo>
                      <a:pt x="1436" y="727"/>
                    </a:lnTo>
                    <a:lnTo>
                      <a:pt x="1456" y="712"/>
                    </a:lnTo>
                    <a:lnTo>
                      <a:pt x="1460" y="689"/>
                    </a:lnTo>
                    <a:lnTo>
                      <a:pt x="1460" y="500"/>
                    </a:lnTo>
                    <a:lnTo>
                      <a:pt x="1456" y="481"/>
                    </a:lnTo>
                    <a:lnTo>
                      <a:pt x="1444" y="469"/>
                    </a:lnTo>
                    <a:lnTo>
                      <a:pt x="1294" y="362"/>
                    </a:lnTo>
                    <a:lnTo>
                      <a:pt x="1294" y="108"/>
                    </a:lnTo>
                    <a:lnTo>
                      <a:pt x="1290" y="92"/>
                    </a:lnTo>
                    <a:lnTo>
                      <a:pt x="1282" y="77"/>
                    </a:lnTo>
                    <a:lnTo>
                      <a:pt x="1266" y="69"/>
                    </a:lnTo>
                    <a:lnTo>
                      <a:pt x="1250" y="65"/>
                    </a:lnTo>
                    <a:lnTo>
                      <a:pt x="1089" y="65"/>
                    </a:lnTo>
                    <a:lnTo>
                      <a:pt x="1073" y="69"/>
                    </a:lnTo>
                    <a:lnTo>
                      <a:pt x="1061" y="77"/>
                    </a:lnTo>
                    <a:lnTo>
                      <a:pt x="1049" y="92"/>
                    </a:lnTo>
                    <a:lnTo>
                      <a:pt x="1049" y="108"/>
                    </a:lnTo>
                    <a:lnTo>
                      <a:pt x="1049" y="188"/>
                    </a:lnTo>
                    <a:lnTo>
                      <a:pt x="785" y="8"/>
                    </a:lnTo>
                    <a:lnTo>
                      <a:pt x="773" y="0"/>
                    </a:lnTo>
                    <a:lnTo>
                      <a:pt x="761" y="0"/>
                    </a:lnTo>
                    <a:lnTo>
                      <a:pt x="750" y="0"/>
                    </a:lnTo>
                    <a:lnTo>
                      <a:pt x="738" y="8"/>
                    </a:lnTo>
                    <a:lnTo>
                      <a:pt x="79" y="469"/>
                    </a:lnTo>
                    <a:lnTo>
                      <a:pt x="67" y="481"/>
                    </a:lnTo>
                    <a:lnTo>
                      <a:pt x="63" y="500"/>
                    </a:lnTo>
                    <a:lnTo>
                      <a:pt x="63" y="689"/>
                    </a:lnTo>
                    <a:lnTo>
                      <a:pt x="67" y="712"/>
                    </a:lnTo>
                    <a:lnTo>
                      <a:pt x="87" y="727"/>
                    </a:lnTo>
                    <a:lnTo>
                      <a:pt x="107" y="731"/>
                    </a:lnTo>
                    <a:lnTo>
                      <a:pt x="118" y="731"/>
                    </a:lnTo>
                    <a:lnTo>
                      <a:pt x="130" y="723"/>
                    </a:lnTo>
                    <a:lnTo>
                      <a:pt x="229" y="654"/>
                    </a:lnTo>
                    <a:lnTo>
                      <a:pt x="229" y="1319"/>
                    </a:lnTo>
                    <a:lnTo>
                      <a:pt x="178" y="1346"/>
                    </a:lnTo>
                    <a:lnTo>
                      <a:pt x="138" y="1377"/>
                    </a:lnTo>
                    <a:lnTo>
                      <a:pt x="103" y="1412"/>
                    </a:lnTo>
                    <a:lnTo>
                      <a:pt x="71" y="1446"/>
                    </a:lnTo>
                    <a:lnTo>
                      <a:pt x="47" y="1489"/>
                    </a:lnTo>
                    <a:lnTo>
                      <a:pt x="28" y="1531"/>
                    </a:lnTo>
                    <a:lnTo>
                      <a:pt x="16" y="1577"/>
                    </a:lnTo>
                    <a:lnTo>
                      <a:pt x="4" y="1623"/>
                    </a:lnTo>
                    <a:lnTo>
                      <a:pt x="0" y="1673"/>
                    </a:lnTo>
                    <a:lnTo>
                      <a:pt x="8" y="1696"/>
                    </a:lnTo>
                    <a:lnTo>
                      <a:pt x="24" y="1712"/>
                    </a:lnTo>
                    <a:lnTo>
                      <a:pt x="47" y="1716"/>
                    </a:lnTo>
                    <a:lnTo>
                      <a:pt x="71" y="1708"/>
                    </a:lnTo>
                    <a:lnTo>
                      <a:pt x="146" y="1658"/>
                    </a:lnTo>
                    <a:lnTo>
                      <a:pt x="217" y="1623"/>
                    </a:lnTo>
                    <a:lnTo>
                      <a:pt x="292" y="1604"/>
                    </a:lnTo>
                    <a:lnTo>
                      <a:pt x="367" y="1596"/>
                    </a:lnTo>
                    <a:lnTo>
                      <a:pt x="446" y="1600"/>
                    </a:lnTo>
                    <a:lnTo>
                      <a:pt x="525" y="1619"/>
                    </a:lnTo>
                    <a:lnTo>
                      <a:pt x="608" y="1643"/>
                    </a:lnTo>
                    <a:lnTo>
                      <a:pt x="694" y="1673"/>
                    </a:lnTo>
                    <a:lnTo>
                      <a:pt x="789" y="1704"/>
                    </a:lnTo>
                    <a:lnTo>
                      <a:pt x="793" y="1704"/>
                    </a:lnTo>
                    <a:lnTo>
                      <a:pt x="884" y="1723"/>
                    </a:lnTo>
                    <a:lnTo>
                      <a:pt x="982" y="1731"/>
                    </a:lnTo>
                    <a:lnTo>
                      <a:pt x="1085" y="1723"/>
                    </a:lnTo>
                    <a:lnTo>
                      <a:pt x="1179" y="1704"/>
                    </a:lnTo>
                    <a:lnTo>
                      <a:pt x="1266" y="1673"/>
                    </a:lnTo>
                    <a:lnTo>
                      <a:pt x="1345" y="1627"/>
                    </a:lnTo>
                    <a:lnTo>
                      <a:pt x="1385" y="1596"/>
                    </a:lnTo>
                    <a:lnTo>
                      <a:pt x="1420" y="1562"/>
                    </a:lnTo>
                    <a:lnTo>
                      <a:pt x="1448" y="1527"/>
                    </a:lnTo>
                    <a:lnTo>
                      <a:pt x="1475" y="1485"/>
                    </a:lnTo>
                    <a:lnTo>
                      <a:pt x="1495" y="1442"/>
                    </a:lnTo>
                    <a:lnTo>
                      <a:pt x="1507" y="1400"/>
                    </a:lnTo>
                    <a:lnTo>
                      <a:pt x="1515" y="1350"/>
                    </a:lnTo>
                    <a:lnTo>
                      <a:pt x="1519" y="1300"/>
                    </a:lnTo>
                    <a:lnTo>
                      <a:pt x="1515" y="1281"/>
                    </a:lnTo>
                    <a:lnTo>
                      <a:pt x="1495" y="1266"/>
                    </a:lnTo>
                    <a:lnTo>
                      <a:pt x="1495" y="1266"/>
                    </a:lnTo>
                    <a:close/>
                    <a:moveTo>
                      <a:pt x="1132" y="150"/>
                    </a:moveTo>
                    <a:lnTo>
                      <a:pt x="1211" y="150"/>
                    </a:lnTo>
                    <a:lnTo>
                      <a:pt x="1211" y="300"/>
                    </a:lnTo>
                    <a:lnTo>
                      <a:pt x="1132" y="246"/>
                    </a:lnTo>
                    <a:lnTo>
                      <a:pt x="1132" y="150"/>
                    </a:lnTo>
                    <a:close/>
                    <a:moveTo>
                      <a:pt x="146" y="612"/>
                    </a:moveTo>
                    <a:lnTo>
                      <a:pt x="146" y="523"/>
                    </a:lnTo>
                    <a:lnTo>
                      <a:pt x="761" y="88"/>
                    </a:lnTo>
                    <a:lnTo>
                      <a:pt x="1377" y="523"/>
                    </a:lnTo>
                    <a:lnTo>
                      <a:pt x="1377" y="612"/>
                    </a:lnTo>
                    <a:lnTo>
                      <a:pt x="1061" y="388"/>
                    </a:lnTo>
                    <a:lnTo>
                      <a:pt x="785" y="192"/>
                    </a:lnTo>
                    <a:lnTo>
                      <a:pt x="773" y="185"/>
                    </a:lnTo>
                    <a:lnTo>
                      <a:pt x="761" y="185"/>
                    </a:lnTo>
                    <a:lnTo>
                      <a:pt x="750" y="185"/>
                    </a:lnTo>
                    <a:lnTo>
                      <a:pt x="738" y="192"/>
                    </a:lnTo>
                    <a:lnTo>
                      <a:pt x="462" y="388"/>
                    </a:lnTo>
                    <a:lnTo>
                      <a:pt x="146" y="612"/>
                    </a:lnTo>
                    <a:close/>
                    <a:moveTo>
                      <a:pt x="1211" y="596"/>
                    </a:moveTo>
                    <a:lnTo>
                      <a:pt x="1211" y="1373"/>
                    </a:lnTo>
                    <a:lnTo>
                      <a:pt x="1132" y="1381"/>
                    </a:lnTo>
                    <a:lnTo>
                      <a:pt x="1065" y="1377"/>
                    </a:lnTo>
                    <a:lnTo>
                      <a:pt x="990" y="1362"/>
                    </a:lnTo>
                    <a:lnTo>
                      <a:pt x="915" y="1342"/>
                    </a:lnTo>
                    <a:lnTo>
                      <a:pt x="840" y="1312"/>
                    </a:lnTo>
                    <a:lnTo>
                      <a:pt x="769" y="1285"/>
                    </a:lnTo>
                    <a:lnTo>
                      <a:pt x="694" y="1266"/>
                    </a:lnTo>
                    <a:lnTo>
                      <a:pt x="615" y="1258"/>
                    </a:lnTo>
                    <a:lnTo>
                      <a:pt x="537" y="1254"/>
                    </a:lnTo>
                    <a:lnTo>
                      <a:pt x="477" y="1254"/>
                    </a:lnTo>
                    <a:lnTo>
                      <a:pt x="418" y="1262"/>
                    </a:lnTo>
                    <a:lnTo>
                      <a:pt x="363" y="1269"/>
                    </a:lnTo>
                    <a:lnTo>
                      <a:pt x="312" y="1285"/>
                    </a:lnTo>
                    <a:lnTo>
                      <a:pt x="312" y="596"/>
                    </a:lnTo>
                    <a:lnTo>
                      <a:pt x="513" y="454"/>
                    </a:lnTo>
                    <a:lnTo>
                      <a:pt x="761" y="281"/>
                    </a:lnTo>
                    <a:lnTo>
                      <a:pt x="1014" y="454"/>
                    </a:lnTo>
                    <a:lnTo>
                      <a:pt x="1211" y="596"/>
                    </a:lnTo>
                    <a:close/>
                    <a:moveTo>
                      <a:pt x="982" y="1646"/>
                    </a:moveTo>
                    <a:lnTo>
                      <a:pt x="895" y="1643"/>
                    </a:lnTo>
                    <a:lnTo>
                      <a:pt x="817" y="1627"/>
                    </a:lnTo>
                    <a:lnTo>
                      <a:pt x="722" y="1593"/>
                    </a:lnTo>
                    <a:lnTo>
                      <a:pt x="631" y="1566"/>
                    </a:lnTo>
                    <a:lnTo>
                      <a:pt x="544" y="1539"/>
                    </a:lnTo>
                    <a:lnTo>
                      <a:pt x="454" y="1519"/>
                    </a:lnTo>
                    <a:lnTo>
                      <a:pt x="367" y="1512"/>
                    </a:lnTo>
                    <a:lnTo>
                      <a:pt x="296" y="1519"/>
                    </a:lnTo>
                    <a:lnTo>
                      <a:pt x="229" y="1531"/>
                    </a:lnTo>
                    <a:lnTo>
                      <a:pt x="166" y="1554"/>
                    </a:lnTo>
                    <a:lnTo>
                      <a:pt x="99" y="1589"/>
                    </a:lnTo>
                    <a:lnTo>
                      <a:pt x="111" y="1554"/>
                    </a:lnTo>
                    <a:lnTo>
                      <a:pt x="126" y="1519"/>
                    </a:lnTo>
                    <a:lnTo>
                      <a:pt x="166" y="1462"/>
                    </a:lnTo>
                    <a:lnTo>
                      <a:pt x="221" y="1419"/>
                    </a:lnTo>
                    <a:lnTo>
                      <a:pt x="284" y="1385"/>
                    </a:lnTo>
                    <a:lnTo>
                      <a:pt x="292" y="1381"/>
                    </a:lnTo>
                    <a:lnTo>
                      <a:pt x="351" y="1358"/>
                    </a:lnTo>
                    <a:lnTo>
                      <a:pt x="410" y="1346"/>
                    </a:lnTo>
                    <a:lnTo>
                      <a:pt x="473" y="1339"/>
                    </a:lnTo>
                    <a:lnTo>
                      <a:pt x="537" y="1335"/>
                    </a:lnTo>
                    <a:lnTo>
                      <a:pt x="608" y="1339"/>
                    </a:lnTo>
                    <a:lnTo>
                      <a:pt x="679" y="1346"/>
                    </a:lnTo>
                    <a:lnTo>
                      <a:pt x="742" y="1366"/>
                    </a:lnTo>
                    <a:lnTo>
                      <a:pt x="805" y="1385"/>
                    </a:lnTo>
                    <a:lnTo>
                      <a:pt x="892" y="1419"/>
                    </a:lnTo>
                    <a:lnTo>
                      <a:pt x="974" y="1442"/>
                    </a:lnTo>
                    <a:lnTo>
                      <a:pt x="1053" y="1458"/>
                    </a:lnTo>
                    <a:lnTo>
                      <a:pt x="1132" y="1462"/>
                    </a:lnTo>
                    <a:lnTo>
                      <a:pt x="1195" y="1458"/>
                    </a:lnTo>
                    <a:lnTo>
                      <a:pt x="1258" y="1450"/>
                    </a:lnTo>
                    <a:lnTo>
                      <a:pt x="1262" y="1446"/>
                    </a:lnTo>
                    <a:lnTo>
                      <a:pt x="1345" y="1423"/>
                    </a:lnTo>
                    <a:lnTo>
                      <a:pt x="1424" y="1385"/>
                    </a:lnTo>
                    <a:lnTo>
                      <a:pt x="1400" y="1450"/>
                    </a:lnTo>
                    <a:lnTo>
                      <a:pt x="1361" y="1504"/>
                    </a:lnTo>
                    <a:lnTo>
                      <a:pt x="1314" y="1546"/>
                    </a:lnTo>
                    <a:lnTo>
                      <a:pt x="1258" y="1585"/>
                    </a:lnTo>
                    <a:lnTo>
                      <a:pt x="1195" y="1612"/>
                    </a:lnTo>
                    <a:lnTo>
                      <a:pt x="1128" y="1631"/>
                    </a:lnTo>
                    <a:lnTo>
                      <a:pt x="1057" y="1643"/>
                    </a:lnTo>
                    <a:lnTo>
                      <a:pt x="982" y="1646"/>
                    </a:lnTo>
                    <a:lnTo>
                      <a:pt x="982" y="16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9Slide.vn 25"/>
              <p:cNvSpPr>
                <a:spLocks/>
              </p:cNvSpPr>
              <p:nvPr/>
            </p:nvSpPr>
            <p:spPr bwMode="auto">
              <a:xfrm>
                <a:off x="4803775" y="3581400"/>
                <a:ext cx="695325" cy="250825"/>
              </a:xfrm>
              <a:custGeom>
                <a:avLst/>
                <a:gdLst>
                  <a:gd name="T0" fmla="*/ 303 w 438"/>
                  <a:gd name="T1" fmla="*/ 158 h 158"/>
                  <a:gd name="T2" fmla="*/ 272 w 438"/>
                  <a:gd name="T3" fmla="*/ 158 h 158"/>
                  <a:gd name="T4" fmla="*/ 240 w 438"/>
                  <a:gd name="T5" fmla="*/ 146 h 158"/>
                  <a:gd name="T6" fmla="*/ 209 w 438"/>
                  <a:gd name="T7" fmla="*/ 131 h 158"/>
                  <a:gd name="T8" fmla="*/ 181 w 438"/>
                  <a:gd name="T9" fmla="*/ 108 h 158"/>
                  <a:gd name="T10" fmla="*/ 154 w 438"/>
                  <a:gd name="T11" fmla="*/ 88 h 158"/>
                  <a:gd name="T12" fmla="*/ 130 w 438"/>
                  <a:gd name="T13" fmla="*/ 81 h 158"/>
                  <a:gd name="T14" fmla="*/ 106 w 438"/>
                  <a:gd name="T15" fmla="*/ 84 h 158"/>
                  <a:gd name="T16" fmla="*/ 90 w 438"/>
                  <a:gd name="T17" fmla="*/ 96 h 158"/>
                  <a:gd name="T18" fmla="*/ 75 w 438"/>
                  <a:gd name="T19" fmla="*/ 104 h 158"/>
                  <a:gd name="T20" fmla="*/ 71 w 438"/>
                  <a:gd name="T21" fmla="*/ 108 h 158"/>
                  <a:gd name="T22" fmla="*/ 59 w 438"/>
                  <a:gd name="T23" fmla="*/ 119 h 158"/>
                  <a:gd name="T24" fmla="*/ 43 w 438"/>
                  <a:gd name="T25" fmla="*/ 123 h 158"/>
                  <a:gd name="T26" fmla="*/ 27 w 438"/>
                  <a:gd name="T27" fmla="*/ 119 h 158"/>
                  <a:gd name="T28" fmla="*/ 12 w 438"/>
                  <a:gd name="T29" fmla="*/ 111 h 158"/>
                  <a:gd name="T30" fmla="*/ 4 w 438"/>
                  <a:gd name="T31" fmla="*/ 96 h 158"/>
                  <a:gd name="T32" fmla="*/ 0 w 438"/>
                  <a:gd name="T33" fmla="*/ 81 h 158"/>
                  <a:gd name="T34" fmla="*/ 0 w 438"/>
                  <a:gd name="T35" fmla="*/ 65 h 158"/>
                  <a:gd name="T36" fmla="*/ 12 w 438"/>
                  <a:gd name="T37" fmla="*/ 54 h 158"/>
                  <a:gd name="T38" fmla="*/ 19 w 438"/>
                  <a:gd name="T39" fmla="*/ 42 h 158"/>
                  <a:gd name="T40" fmla="*/ 47 w 438"/>
                  <a:gd name="T41" fmla="*/ 27 h 158"/>
                  <a:gd name="T42" fmla="*/ 83 w 438"/>
                  <a:gd name="T43" fmla="*/ 8 h 158"/>
                  <a:gd name="T44" fmla="*/ 102 w 438"/>
                  <a:gd name="T45" fmla="*/ 4 h 158"/>
                  <a:gd name="T46" fmla="*/ 126 w 438"/>
                  <a:gd name="T47" fmla="*/ 0 h 158"/>
                  <a:gd name="T48" fmla="*/ 150 w 438"/>
                  <a:gd name="T49" fmla="*/ 0 h 158"/>
                  <a:gd name="T50" fmla="*/ 177 w 438"/>
                  <a:gd name="T51" fmla="*/ 8 h 158"/>
                  <a:gd name="T52" fmla="*/ 209 w 438"/>
                  <a:gd name="T53" fmla="*/ 23 h 158"/>
                  <a:gd name="T54" fmla="*/ 240 w 438"/>
                  <a:gd name="T55" fmla="*/ 46 h 158"/>
                  <a:gd name="T56" fmla="*/ 260 w 438"/>
                  <a:gd name="T57" fmla="*/ 65 h 158"/>
                  <a:gd name="T58" fmla="*/ 280 w 438"/>
                  <a:gd name="T59" fmla="*/ 73 h 158"/>
                  <a:gd name="T60" fmla="*/ 303 w 438"/>
                  <a:gd name="T61" fmla="*/ 77 h 158"/>
                  <a:gd name="T62" fmla="*/ 323 w 438"/>
                  <a:gd name="T63" fmla="*/ 73 h 158"/>
                  <a:gd name="T64" fmla="*/ 339 w 438"/>
                  <a:gd name="T65" fmla="*/ 69 h 158"/>
                  <a:gd name="T66" fmla="*/ 351 w 438"/>
                  <a:gd name="T67" fmla="*/ 61 h 158"/>
                  <a:gd name="T68" fmla="*/ 359 w 438"/>
                  <a:gd name="T69" fmla="*/ 54 h 158"/>
                  <a:gd name="T70" fmla="*/ 363 w 438"/>
                  <a:gd name="T71" fmla="*/ 50 h 158"/>
                  <a:gd name="T72" fmla="*/ 378 w 438"/>
                  <a:gd name="T73" fmla="*/ 42 h 158"/>
                  <a:gd name="T74" fmla="*/ 394 w 438"/>
                  <a:gd name="T75" fmla="*/ 38 h 158"/>
                  <a:gd name="T76" fmla="*/ 410 w 438"/>
                  <a:gd name="T77" fmla="*/ 42 h 158"/>
                  <a:gd name="T78" fmla="*/ 422 w 438"/>
                  <a:gd name="T79" fmla="*/ 50 h 158"/>
                  <a:gd name="T80" fmla="*/ 434 w 438"/>
                  <a:gd name="T81" fmla="*/ 65 h 158"/>
                  <a:gd name="T82" fmla="*/ 438 w 438"/>
                  <a:gd name="T83" fmla="*/ 81 h 158"/>
                  <a:gd name="T84" fmla="*/ 434 w 438"/>
                  <a:gd name="T85" fmla="*/ 96 h 158"/>
                  <a:gd name="T86" fmla="*/ 422 w 438"/>
                  <a:gd name="T87" fmla="*/ 108 h 158"/>
                  <a:gd name="T88" fmla="*/ 414 w 438"/>
                  <a:gd name="T89" fmla="*/ 119 h 158"/>
                  <a:gd name="T90" fmla="*/ 386 w 438"/>
                  <a:gd name="T91" fmla="*/ 134 h 158"/>
                  <a:gd name="T92" fmla="*/ 351 w 438"/>
                  <a:gd name="T93" fmla="*/ 154 h 158"/>
                  <a:gd name="T94" fmla="*/ 331 w 438"/>
                  <a:gd name="T95" fmla="*/ 158 h 158"/>
                  <a:gd name="T96" fmla="*/ 303 w 438"/>
                  <a:gd name="T97" fmla="*/ 158 h 158"/>
                  <a:gd name="T98" fmla="*/ 303 w 438"/>
                  <a:gd name="T99"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38" h="158">
                    <a:moveTo>
                      <a:pt x="303" y="158"/>
                    </a:moveTo>
                    <a:lnTo>
                      <a:pt x="272" y="158"/>
                    </a:lnTo>
                    <a:lnTo>
                      <a:pt x="240" y="146"/>
                    </a:lnTo>
                    <a:lnTo>
                      <a:pt x="209" y="131"/>
                    </a:lnTo>
                    <a:lnTo>
                      <a:pt x="181" y="108"/>
                    </a:lnTo>
                    <a:lnTo>
                      <a:pt x="154" y="88"/>
                    </a:lnTo>
                    <a:lnTo>
                      <a:pt x="130" y="81"/>
                    </a:lnTo>
                    <a:lnTo>
                      <a:pt x="106" y="84"/>
                    </a:lnTo>
                    <a:lnTo>
                      <a:pt x="90" y="96"/>
                    </a:lnTo>
                    <a:lnTo>
                      <a:pt x="75" y="104"/>
                    </a:lnTo>
                    <a:lnTo>
                      <a:pt x="71" y="108"/>
                    </a:lnTo>
                    <a:lnTo>
                      <a:pt x="59" y="119"/>
                    </a:lnTo>
                    <a:lnTo>
                      <a:pt x="43" y="123"/>
                    </a:lnTo>
                    <a:lnTo>
                      <a:pt x="27" y="119"/>
                    </a:lnTo>
                    <a:lnTo>
                      <a:pt x="12" y="111"/>
                    </a:lnTo>
                    <a:lnTo>
                      <a:pt x="4" y="96"/>
                    </a:lnTo>
                    <a:lnTo>
                      <a:pt x="0" y="81"/>
                    </a:lnTo>
                    <a:lnTo>
                      <a:pt x="0" y="65"/>
                    </a:lnTo>
                    <a:lnTo>
                      <a:pt x="12" y="54"/>
                    </a:lnTo>
                    <a:lnTo>
                      <a:pt x="19" y="42"/>
                    </a:lnTo>
                    <a:lnTo>
                      <a:pt x="47" y="27"/>
                    </a:lnTo>
                    <a:lnTo>
                      <a:pt x="83" y="8"/>
                    </a:lnTo>
                    <a:lnTo>
                      <a:pt x="102" y="4"/>
                    </a:lnTo>
                    <a:lnTo>
                      <a:pt x="126" y="0"/>
                    </a:lnTo>
                    <a:lnTo>
                      <a:pt x="150" y="0"/>
                    </a:lnTo>
                    <a:lnTo>
                      <a:pt x="177" y="8"/>
                    </a:lnTo>
                    <a:lnTo>
                      <a:pt x="209" y="23"/>
                    </a:lnTo>
                    <a:lnTo>
                      <a:pt x="240" y="46"/>
                    </a:lnTo>
                    <a:lnTo>
                      <a:pt x="260" y="65"/>
                    </a:lnTo>
                    <a:lnTo>
                      <a:pt x="280" y="73"/>
                    </a:lnTo>
                    <a:lnTo>
                      <a:pt x="303" y="77"/>
                    </a:lnTo>
                    <a:lnTo>
                      <a:pt x="323" y="73"/>
                    </a:lnTo>
                    <a:lnTo>
                      <a:pt x="339" y="69"/>
                    </a:lnTo>
                    <a:lnTo>
                      <a:pt x="351" y="61"/>
                    </a:lnTo>
                    <a:lnTo>
                      <a:pt x="359" y="54"/>
                    </a:lnTo>
                    <a:lnTo>
                      <a:pt x="363" y="50"/>
                    </a:lnTo>
                    <a:lnTo>
                      <a:pt x="378" y="42"/>
                    </a:lnTo>
                    <a:lnTo>
                      <a:pt x="394" y="38"/>
                    </a:lnTo>
                    <a:lnTo>
                      <a:pt x="410" y="42"/>
                    </a:lnTo>
                    <a:lnTo>
                      <a:pt x="422" y="50"/>
                    </a:lnTo>
                    <a:lnTo>
                      <a:pt x="434" y="65"/>
                    </a:lnTo>
                    <a:lnTo>
                      <a:pt x="438" y="81"/>
                    </a:lnTo>
                    <a:lnTo>
                      <a:pt x="434" y="96"/>
                    </a:lnTo>
                    <a:lnTo>
                      <a:pt x="422" y="108"/>
                    </a:lnTo>
                    <a:lnTo>
                      <a:pt x="414" y="119"/>
                    </a:lnTo>
                    <a:lnTo>
                      <a:pt x="386" y="134"/>
                    </a:lnTo>
                    <a:lnTo>
                      <a:pt x="351" y="154"/>
                    </a:lnTo>
                    <a:lnTo>
                      <a:pt x="331" y="158"/>
                    </a:lnTo>
                    <a:lnTo>
                      <a:pt x="303" y="158"/>
                    </a:lnTo>
                    <a:lnTo>
                      <a:pt x="30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
        <p:nvSpPr>
          <p:cNvPr id="28" name="9Slide.vn 26"/>
          <p:cNvSpPr/>
          <p:nvPr/>
        </p:nvSpPr>
        <p:spPr>
          <a:xfrm>
            <a:off x="474660" y="5091710"/>
            <a:ext cx="2108562" cy="701731"/>
          </a:xfrm>
          <a:prstGeom prst="rect">
            <a:avLst/>
          </a:prstGeom>
        </p:spPr>
        <p:txBody>
          <a:bodyPr wrap="square">
            <a:spAutoFit/>
          </a:bodyPr>
          <a:lstStyle/>
          <a:p>
            <a:pPr algn="ctr">
              <a:lnSpc>
                <a:spcPct val="120000"/>
              </a:lnSpc>
            </a:pPr>
            <a:r>
              <a:rPr lang="id-ID" sz="1100" dirty="0">
                <a:solidFill>
                  <a:schemeClr val="bg1">
                    <a:lumMod val="65000"/>
                  </a:schemeClr>
                </a:solidFill>
                <a:latin typeface="#9Slide03 Cabin" panose="00000500000000000000" pitchFamily="2" charset="0"/>
                <a:cs typeface="Calibri"/>
              </a:rPr>
              <a:t>Ut wisi enim ad minim veniam, quis nostrud exerci tation ullamcorper .</a:t>
            </a:r>
            <a:endParaRPr lang="en-US" sz="1100" dirty="0">
              <a:solidFill>
                <a:schemeClr val="bg1">
                  <a:lumMod val="65000"/>
                </a:schemeClr>
              </a:solidFill>
              <a:latin typeface="#9Slide03 Cabin" panose="00000500000000000000" pitchFamily="2" charset="0"/>
              <a:cs typeface="Calibri"/>
            </a:endParaRPr>
          </a:p>
        </p:txBody>
      </p:sp>
      <p:sp>
        <p:nvSpPr>
          <p:cNvPr id="29" name="9Slide.vn 27"/>
          <p:cNvSpPr/>
          <p:nvPr/>
        </p:nvSpPr>
        <p:spPr>
          <a:xfrm>
            <a:off x="530484" y="4769790"/>
            <a:ext cx="1996913" cy="293285"/>
          </a:xfrm>
          <a:prstGeom prst="rect">
            <a:avLst/>
          </a:prstGeom>
        </p:spPr>
        <p:txBody>
          <a:bodyPr wrap="square">
            <a:spAutoFit/>
          </a:bodyPr>
          <a:lstStyle/>
          <a:p>
            <a:pPr algn="ctr">
              <a:lnSpc>
                <a:spcPct val="80000"/>
              </a:lnSpc>
            </a:pPr>
            <a:r>
              <a:rPr lang="en-US" sz="1600" b="1" dirty="0">
                <a:solidFill>
                  <a:schemeClr val="tx1">
                    <a:lumMod val="75000"/>
                    <a:lumOff val="25000"/>
                  </a:schemeClr>
                </a:solidFill>
                <a:latin typeface="#9Slide03 Cabin" panose="00000500000000000000" pitchFamily="2" charset="0"/>
                <a:cs typeface="Lato" panose="020F0502020204030203" pitchFamily="34" charset="0"/>
              </a:rPr>
              <a:t>Feature 1</a:t>
            </a:r>
          </a:p>
        </p:txBody>
      </p:sp>
      <p:sp>
        <p:nvSpPr>
          <p:cNvPr id="30" name="9Slide.vn 28"/>
          <p:cNvSpPr/>
          <p:nvPr/>
        </p:nvSpPr>
        <p:spPr>
          <a:xfrm>
            <a:off x="2822265" y="5088068"/>
            <a:ext cx="2108562" cy="701731"/>
          </a:xfrm>
          <a:prstGeom prst="rect">
            <a:avLst/>
          </a:prstGeom>
        </p:spPr>
        <p:txBody>
          <a:bodyPr wrap="square">
            <a:spAutoFit/>
          </a:bodyPr>
          <a:lstStyle/>
          <a:p>
            <a:pPr algn="ctr">
              <a:lnSpc>
                <a:spcPct val="120000"/>
              </a:lnSpc>
            </a:pPr>
            <a:r>
              <a:rPr lang="id-ID" sz="1100" dirty="0">
                <a:solidFill>
                  <a:schemeClr val="bg1">
                    <a:lumMod val="65000"/>
                  </a:schemeClr>
                </a:solidFill>
                <a:latin typeface="#9Slide03 Cabin" panose="00000500000000000000" pitchFamily="2" charset="0"/>
                <a:cs typeface="Calibri"/>
              </a:rPr>
              <a:t>Ut wisi enim ad minim veniam, quis nostrud exerci tation ullamcorper .</a:t>
            </a:r>
            <a:endParaRPr lang="en-US" sz="1100" dirty="0">
              <a:solidFill>
                <a:schemeClr val="bg1">
                  <a:lumMod val="65000"/>
                </a:schemeClr>
              </a:solidFill>
              <a:latin typeface="#9Slide03 Cabin" panose="00000500000000000000" pitchFamily="2" charset="0"/>
              <a:cs typeface="Calibri"/>
            </a:endParaRPr>
          </a:p>
        </p:txBody>
      </p:sp>
      <p:sp>
        <p:nvSpPr>
          <p:cNvPr id="31" name="9Slide.vn 29"/>
          <p:cNvSpPr/>
          <p:nvPr/>
        </p:nvSpPr>
        <p:spPr>
          <a:xfrm>
            <a:off x="2878089" y="4766148"/>
            <a:ext cx="1996913" cy="293285"/>
          </a:xfrm>
          <a:prstGeom prst="rect">
            <a:avLst/>
          </a:prstGeom>
        </p:spPr>
        <p:txBody>
          <a:bodyPr wrap="square">
            <a:spAutoFit/>
          </a:bodyPr>
          <a:lstStyle/>
          <a:p>
            <a:pPr algn="ctr">
              <a:lnSpc>
                <a:spcPct val="80000"/>
              </a:lnSpc>
            </a:pPr>
            <a:r>
              <a:rPr lang="en-US" sz="1600" b="1" dirty="0">
                <a:solidFill>
                  <a:schemeClr val="tx1">
                    <a:lumMod val="75000"/>
                    <a:lumOff val="25000"/>
                  </a:schemeClr>
                </a:solidFill>
                <a:latin typeface="#9Slide03 Cabin" panose="00000500000000000000" pitchFamily="2" charset="0"/>
                <a:cs typeface="Lato" panose="020F0502020204030203" pitchFamily="34" charset="0"/>
              </a:rPr>
              <a:t>Feature 2 </a:t>
            </a:r>
          </a:p>
        </p:txBody>
      </p:sp>
      <p:sp>
        <p:nvSpPr>
          <p:cNvPr id="32" name="9Slide.vn 30"/>
          <p:cNvSpPr/>
          <p:nvPr/>
        </p:nvSpPr>
        <p:spPr>
          <a:xfrm>
            <a:off x="5114046" y="5088068"/>
            <a:ext cx="2108562" cy="701731"/>
          </a:xfrm>
          <a:prstGeom prst="rect">
            <a:avLst/>
          </a:prstGeom>
        </p:spPr>
        <p:txBody>
          <a:bodyPr wrap="square">
            <a:spAutoFit/>
          </a:bodyPr>
          <a:lstStyle/>
          <a:p>
            <a:pPr algn="ctr">
              <a:lnSpc>
                <a:spcPct val="120000"/>
              </a:lnSpc>
            </a:pPr>
            <a:r>
              <a:rPr lang="id-ID" sz="1100" dirty="0">
                <a:solidFill>
                  <a:schemeClr val="bg1">
                    <a:lumMod val="65000"/>
                  </a:schemeClr>
                </a:solidFill>
                <a:latin typeface="#9Slide03 Cabin" panose="00000500000000000000" pitchFamily="2" charset="0"/>
                <a:cs typeface="Calibri"/>
              </a:rPr>
              <a:t>Ut wisi enim ad minim veniam, quis nostrud exerci tation ullamcorper .</a:t>
            </a:r>
            <a:endParaRPr lang="en-US" sz="1100" dirty="0">
              <a:solidFill>
                <a:schemeClr val="bg1">
                  <a:lumMod val="65000"/>
                </a:schemeClr>
              </a:solidFill>
              <a:latin typeface="#9Slide03 Cabin" panose="00000500000000000000" pitchFamily="2" charset="0"/>
              <a:cs typeface="Calibri"/>
            </a:endParaRPr>
          </a:p>
        </p:txBody>
      </p:sp>
      <p:sp>
        <p:nvSpPr>
          <p:cNvPr id="33" name="9Slide.vn 31"/>
          <p:cNvSpPr/>
          <p:nvPr/>
        </p:nvSpPr>
        <p:spPr>
          <a:xfrm>
            <a:off x="5169870" y="4766148"/>
            <a:ext cx="1996913" cy="293285"/>
          </a:xfrm>
          <a:prstGeom prst="rect">
            <a:avLst/>
          </a:prstGeom>
        </p:spPr>
        <p:txBody>
          <a:bodyPr wrap="square">
            <a:spAutoFit/>
          </a:bodyPr>
          <a:lstStyle/>
          <a:p>
            <a:pPr algn="ctr">
              <a:lnSpc>
                <a:spcPct val="80000"/>
              </a:lnSpc>
            </a:pPr>
            <a:r>
              <a:rPr lang="en-US" sz="1600" b="1" dirty="0">
                <a:solidFill>
                  <a:schemeClr val="tx1">
                    <a:lumMod val="75000"/>
                    <a:lumOff val="25000"/>
                  </a:schemeClr>
                </a:solidFill>
                <a:latin typeface="#9Slide03 Cabin" panose="00000500000000000000" pitchFamily="2" charset="0"/>
                <a:cs typeface="Lato" panose="020F0502020204030203" pitchFamily="34" charset="0"/>
              </a:rPr>
              <a:t>Feature 3</a:t>
            </a:r>
          </a:p>
        </p:txBody>
      </p:sp>
      <p:sp>
        <p:nvSpPr>
          <p:cNvPr id="34" name="9Slide.vn 32"/>
          <p:cNvSpPr/>
          <p:nvPr/>
        </p:nvSpPr>
        <p:spPr>
          <a:xfrm>
            <a:off x="7425223" y="5095088"/>
            <a:ext cx="2108562" cy="701731"/>
          </a:xfrm>
          <a:prstGeom prst="rect">
            <a:avLst/>
          </a:prstGeom>
        </p:spPr>
        <p:txBody>
          <a:bodyPr wrap="square">
            <a:spAutoFit/>
          </a:bodyPr>
          <a:lstStyle/>
          <a:p>
            <a:pPr algn="ctr">
              <a:lnSpc>
                <a:spcPct val="120000"/>
              </a:lnSpc>
            </a:pPr>
            <a:r>
              <a:rPr lang="id-ID" sz="1100" dirty="0">
                <a:solidFill>
                  <a:schemeClr val="bg1">
                    <a:lumMod val="65000"/>
                  </a:schemeClr>
                </a:solidFill>
                <a:latin typeface="#9Slide03 Cabin" panose="00000500000000000000" pitchFamily="2" charset="0"/>
                <a:cs typeface="Calibri"/>
              </a:rPr>
              <a:t>Ut wisi enim ad minim veniam, quis nostrud exerci tation ullamcorper .</a:t>
            </a:r>
            <a:endParaRPr lang="en-US" sz="1100" dirty="0">
              <a:solidFill>
                <a:schemeClr val="bg1">
                  <a:lumMod val="65000"/>
                </a:schemeClr>
              </a:solidFill>
              <a:latin typeface="#9Slide03 Cabin" panose="00000500000000000000" pitchFamily="2" charset="0"/>
              <a:cs typeface="Calibri"/>
            </a:endParaRPr>
          </a:p>
        </p:txBody>
      </p:sp>
      <p:sp>
        <p:nvSpPr>
          <p:cNvPr id="35" name="9Slide.vn 33"/>
          <p:cNvSpPr/>
          <p:nvPr/>
        </p:nvSpPr>
        <p:spPr>
          <a:xfrm>
            <a:off x="7481047" y="4773168"/>
            <a:ext cx="1996913" cy="293285"/>
          </a:xfrm>
          <a:prstGeom prst="rect">
            <a:avLst/>
          </a:prstGeom>
        </p:spPr>
        <p:txBody>
          <a:bodyPr wrap="square">
            <a:spAutoFit/>
          </a:bodyPr>
          <a:lstStyle/>
          <a:p>
            <a:pPr algn="ctr">
              <a:lnSpc>
                <a:spcPct val="80000"/>
              </a:lnSpc>
            </a:pPr>
            <a:r>
              <a:rPr lang="en-US" sz="1600" b="1" dirty="0">
                <a:solidFill>
                  <a:schemeClr val="tx1">
                    <a:lumMod val="75000"/>
                    <a:lumOff val="25000"/>
                  </a:schemeClr>
                </a:solidFill>
                <a:latin typeface="#9Slide03 Cabin" panose="00000500000000000000" pitchFamily="2" charset="0"/>
                <a:cs typeface="Lato" panose="020F0502020204030203" pitchFamily="34" charset="0"/>
              </a:rPr>
              <a:t>Feature 4</a:t>
            </a:r>
          </a:p>
        </p:txBody>
      </p:sp>
      <p:sp>
        <p:nvSpPr>
          <p:cNvPr id="36" name="9Slide.vn 34"/>
          <p:cNvSpPr/>
          <p:nvPr/>
        </p:nvSpPr>
        <p:spPr>
          <a:xfrm>
            <a:off x="9681630" y="5088068"/>
            <a:ext cx="2108562" cy="701731"/>
          </a:xfrm>
          <a:prstGeom prst="rect">
            <a:avLst/>
          </a:prstGeom>
        </p:spPr>
        <p:txBody>
          <a:bodyPr wrap="square">
            <a:spAutoFit/>
          </a:bodyPr>
          <a:lstStyle/>
          <a:p>
            <a:pPr algn="ctr">
              <a:lnSpc>
                <a:spcPct val="120000"/>
              </a:lnSpc>
            </a:pPr>
            <a:r>
              <a:rPr lang="id-ID" sz="1100" dirty="0">
                <a:solidFill>
                  <a:schemeClr val="bg1">
                    <a:lumMod val="65000"/>
                  </a:schemeClr>
                </a:solidFill>
                <a:latin typeface="#9Slide03 Cabin" panose="00000500000000000000" pitchFamily="2" charset="0"/>
                <a:cs typeface="Calibri"/>
              </a:rPr>
              <a:t>Ut wisi enim ad minim veniam, quis nostrud exerci tation ullamcorper .</a:t>
            </a:r>
            <a:endParaRPr lang="en-US" sz="1100" dirty="0">
              <a:solidFill>
                <a:schemeClr val="bg1">
                  <a:lumMod val="65000"/>
                </a:schemeClr>
              </a:solidFill>
              <a:latin typeface="#9Slide03 Cabin" panose="00000500000000000000" pitchFamily="2" charset="0"/>
              <a:cs typeface="Calibri"/>
            </a:endParaRPr>
          </a:p>
        </p:txBody>
      </p:sp>
      <p:sp>
        <p:nvSpPr>
          <p:cNvPr id="37" name="9Slide.vn 35"/>
          <p:cNvSpPr/>
          <p:nvPr/>
        </p:nvSpPr>
        <p:spPr>
          <a:xfrm>
            <a:off x="9737454" y="4766148"/>
            <a:ext cx="1996913" cy="293285"/>
          </a:xfrm>
          <a:prstGeom prst="rect">
            <a:avLst/>
          </a:prstGeom>
        </p:spPr>
        <p:txBody>
          <a:bodyPr wrap="square">
            <a:spAutoFit/>
          </a:bodyPr>
          <a:lstStyle/>
          <a:p>
            <a:pPr algn="ctr">
              <a:lnSpc>
                <a:spcPct val="80000"/>
              </a:lnSpc>
            </a:pPr>
            <a:r>
              <a:rPr lang="en-US" sz="1600" b="1" dirty="0">
                <a:solidFill>
                  <a:schemeClr val="tx1">
                    <a:lumMod val="75000"/>
                    <a:lumOff val="25000"/>
                  </a:schemeClr>
                </a:solidFill>
                <a:latin typeface="#9Slide03 Cabin" panose="00000500000000000000" pitchFamily="2" charset="0"/>
                <a:cs typeface="Lato" panose="020F0502020204030203" pitchFamily="34" charset="0"/>
              </a:rPr>
              <a:t>Feature 5</a:t>
            </a:r>
          </a:p>
        </p:txBody>
      </p:sp>
      <p:grpSp>
        <p:nvGrpSpPr>
          <p:cNvPr id="38" name="9Slide.vn 36"/>
          <p:cNvGrpSpPr/>
          <p:nvPr/>
        </p:nvGrpSpPr>
        <p:grpSpPr>
          <a:xfrm>
            <a:off x="5751178" y="515591"/>
            <a:ext cx="834296" cy="637420"/>
            <a:chOff x="1526524" y="3910403"/>
            <a:chExt cx="2122488" cy="1565276"/>
          </a:xfrm>
          <a:solidFill>
            <a:schemeClr val="bg1"/>
          </a:solidFill>
          <a:effectLst>
            <a:outerShdw blurRad="177800" dist="38100" dir="8100000" sx="108000" sy="108000" algn="tr" rotWithShape="0">
              <a:prstClr val="black">
                <a:alpha val="17000"/>
              </a:prstClr>
            </a:outerShdw>
          </a:effectLst>
        </p:grpSpPr>
        <p:sp>
          <p:nvSpPr>
            <p:cNvPr id="39" name="9Slide.vn 37"/>
            <p:cNvSpPr>
              <a:spLocks/>
            </p:cNvSpPr>
            <p:nvPr/>
          </p:nvSpPr>
          <p:spPr bwMode="auto">
            <a:xfrm>
              <a:off x="1526524" y="4407291"/>
              <a:ext cx="1624013" cy="1068388"/>
            </a:xfrm>
            <a:custGeom>
              <a:avLst/>
              <a:gdLst>
                <a:gd name="T0" fmla="*/ 9999 w 12279"/>
                <a:gd name="T1" fmla="*/ 8070 h 8071"/>
                <a:gd name="T2" fmla="*/ 10293 w 12279"/>
                <a:gd name="T3" fmla="*/ 8062 h 8071"/>
                <a:gd name="T4" fmla="*/ 10678 w 12279"/>
                <a:gd name="T5" fmla="*/ 7999 h 8071"/>
                <a:gd name="T6" fmla="*/ 11094 w 12279"/>
                <a:gd name="T7" fmla="*/ 7845 h 8071"/>
                <a:gd name="T8" fmla="*/ 11481 w 12279"/>
                <a:gd name="T9" fmla="*/ 7564 h 8071"/>
                <a:gd name="T10" fmla="*/ 11778 w 12279"/>
                <a:gd name="T11" fmla="*/ 7116 h 8071"/>
                <a:gd name="T12" fmla="*/ 11988 w 12279"/>
                <a:gd name="T13" fmla="*/ 6502 h 8071"/>
                <a:gd name="T14" fmla="*/ 12176 w 12279"/>
                <a:gd name="T15" fmla="*/ 5796 h 8071"/>
                <a:gd name="T16" fmla="*/ 12276 w 12279"/>
                <a:gd name="T17" fmla="*/ 5029 h 8071"/>
                <a:gd name="T18" fmla="*/ 12213 w 12279"/>
                <a:gd name="T19" fmla="*/ 4233 h 8071"/>
                <a:gd name="T20" fmla="*/ 11918 w 12279"/>
                <a:gd name="T21" fmla="*/ 3439 h 8071"/>
                <a:gd name="T22" fmla="*/ 11316 w 12279"/>
                <a:gd name="T23" fmla="*/ 2674 h 8071"/>
                <a:gd name="T24" fmla="*/ 10339 w 12279"/>
                <a:gd name="T25" fmla="*/ 1967 h 8071"/>
                <a:gd name="T26" fmla="*/ 9016 w 12279"/>
                <a:gd name="T27" fmla="*/ 1309 h 8071"/>
                <a:gd name="T28" fmla="*/ 7479 w 12279"/>
                <a:gd name="T29" fmla="*/ 736 h 8071"/>
                <a:gd name="T30" fmla="*/ 5871 w 12279"/>
                <a:gd name="T31" fmla="*/ 299 h 8071"/>
                <a:gd name="T32" fmla="*/ 4335 w 12279"/>
                <a:gd name="T33" fmla="*/ 45 h 8071"/>
                <a:gd name="T34" fmla="*/ 3011 w 12279"/>
                <a:gd name="T35" fmla="*/ 23 h 8071"/>
                <a:gd name="T36" fmla="*/ 2042 w 12279"/>
                <a:gd name="T37" fmla="*/ 282 h 8071"/>
                <a:gd name="T38" fmla="*/ 1369 w 12279"/>
                <a:gd name="T39" fmla="*/ 755 h 8071"/>
                <a:gd name="T40" fmla="*/ 838 w 12279"/>
                <a:gd name="T41" fmla="*/ 1315 h 8071"/>
                <a:gd name="T42" fmla="*/ 442 w 12279"/>
                <a:gd name="T43" fmla="*/ 1917 h 8071"/>
                <a:gd name="T44" fmla="*/ 175 w 12279"/>
                <a:gd name="T45" fmla="*/ 2518 h 8071"/>
                <a:gd name="T46" fmla="*/ 31 w 12279"/>
                <a:gd name="T47" fmla="*/ 3074 h 8071"/>
                <a:gd name="T48" fmla="*/ 4 w 12279"/>
                <a:gd name="T49" fmla="*/ 3542 h 8071"/>
                <a:gd name="T50" fmla="*/ 90 w 12279"/>
                <a:gd name="T51" fmla="*/ 3905 h 8071"/>
                <a:gd name="T52" fmla="*/ 287 w 12279"/>
                <a:gd name="T53" fmla="*/ 4250 h 8071"/>
                <a:gd name="T54" fmla="*/ 546 w 12279"/>
                <a:gd name="T55" fmla="*/ 4570 h 8071"/>
                <a:gd name="T56" fmla="*/ 824 w 12279"/>
                <a:gd name="T57" fmla="*/ 4847 h 8071"/>
                <a:gd name="T58" fmla="*/ 1071 w 12279"/>
                <a:gd name="T59" fmla="*/ 5060 h 8071"/>
                <a:gd name="T60" fmla="*/ 1290 w 12279"/>
                <a:gd name="T61" fmla="*/ 5229 h 8071"/>
                <a:gd name="T62" fmla="*/ 1249 w 12279"/>
                <a:gd name="T63" fmla="*/ 4937 h 8071"/>
                <a:gd name="T64" fmla="*/ 1220 w 12279"/>
                <a:gd name="T65" fmla="*/ 4594 h 8071"/>
                <a:gd name="T66" fmla="*/ 1217 w 12279"/>
                <a:gd name="T67" fmla="*/ 4297 h 8071"/>
                <a:gd name="T68" fmla="*/ 1249 w 12279"/>
                <a:gd name="T69" fmla="*/ 4048 h 8071"/>
                <a:gd name="T70" fmla="*/ 1334 w 12279"/>
                <a:gd name="T71" fmla="*/ 3902 h 8071"/>
                <a:gd name="T72" fmla="*/ 1553 w 12279"/>
                <a:gd name="T73" fmla="*/ 3855 h 8071"/>
                <a:gd name="T74" fmla="*/ 2039 w 12279"/>
                <a:gd name="T75" fmla="*/ 3829 h 8071"/>
                <a:gd name="T76" fmla="*/ 2761 w 12279"/>
                <a:gd name="T77" fmla="*/ 3855 h 8071"/>
                <a:gd name="T78" fmla="*/ 3683 w 12279"/>
                <a:gd name="T79" fmla="*/ 3965 h 8071"/>
                <a:gd name="T80" fmla="*/ 4772 w 12279"/>
                <a:gd name="T81" fmla="*/ 4193 h 8071"/>
                <a:gd name="T82" fmla="*/ 5990 w 12279"/>
                <a:gd name="T83" fmla="*/ 4573 h 8071"/>
                <a:gd name="T84" fmla="*/ 7746 w 12279"/>
                <a:gd name="T85" fmla="*/ 5322 h 8071"/>
                <a:gd name="T86" fmla="*/ 8749 w 12279"/>
                <a:gd name="T87" fmla="*/ 5778 h 8071"/>
                <a:gd name="T88" fmla="*/ 9517 w 12279"/>
                <a:gd name="T89" fmla="*/ 6157 h 8071"/>
                <a:gd name="T90" fmla="*/ 10061 w 12279"/>
                <a:gd name="T91" fmla="*/ 6476 h 8071"/>
                <a:gd name="T92" fmla="*/ 10389 w 12279"/>
                <a:gd name="T93" fmla="*/ 6754 h 8071"/>
                <a:gd name="T94" fmla="*/ 10515 w 12279"/>
                <a:gd name="T95" fmla="*/ 7008 h 8071"/>
                <a:gd name="T96" fmla="*/ 10458 w 12279"/>
                <a:gd name="T97" fmla="*/ 7255 h 8071"/>
                <a:gd name="T98" fmla="*/ 10342 w 12279"/>
                <a:gd name="T99" fmla="*/ 7480 h 8071"/>
                <a:gd name="T100" fmla="*/ 10211 w 12279"/>
                <a:gd name="T101" fmla="*/ 7675 h 8071"/>
                <a:gd name="T102" fmla="*/ 10055 w 12279"/>
                <a:gd name="T103" fmla="*/ 7864 h 8071"/>
                <a:gd name="T104" fmla="*/ 9875 w 12279"/>
                <a:gd name="T105" fmla="*/ 8044 h 80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279" h="8071">
                  <a:moveTo>
                    <a:pt x="9855" y="8061"/>
                  </a:moveTo>
                  <a:lnTo>
                    <a:pt x="9872" y="8063"/>
                  </a:lnTo>
                  <a:lnTo>
                    <a:pt x="9922" y="8067"/>
                  </a:lnTo>
                  <a:lnTo>
                    <a:pt x="9957" y="8068"/>
                  </a:lnTo>
                  <a:lnTo>
                    <a:pt x="9999" y="8070"/>
                  </a:lnTo>
                  <a:lnTo>
                    <a:pt x="10049" y="8071"/>
                  </a:lnTo>
                  <a:lnTo>
                    <a:pt x="10102" y="8071"/>
                  </a:lnTo>
                  <a:lnTo>
                    <a:pt x="10161" y="8069"/>
                  </a:lnTo>
                  <a:lnTo>
                    <a:pt x="10225" y="8066"/>
                  </a:lnTo>
                  <a:lnTo>
                    <a:pt x="10293" y="8062"/>
                  </a:lnTo>
                  <a:lnTo>
                    <a:pt x="10364" y="8055"/>
                  </a:lnTo>
                  <a:lnTo>
                    <a:pt x="10440" y="8045"/>
                  </a:lnTo>
                  <a:lnTo>
                    <a:pt x="10517" y="8033"/>
                  </a:lnTo>
                  <a:lnTo>
                    <a:pt x="10596" y="8018"/>
                  </a:lnTo>
                  <a:lnTo>
                    <a:pt x="10678" y="7999"/>
                  </a:lnTo>
                  <a:lnTo>
                    <a:pt x="10761" y="7977"/>
                  </a:lnTo>
                  <a:lnTo>
                    <a:pt x="10844" y="7951"/>
                  </a:lnTo>
                  <a:lnTo>
                    <a:pt x="10928" y="7920"/>
                  </a:lnTo>
                  <a:lnTo>
                    <a:pt x="11011" y="7885"/>
                  </a:lnTo>
                  <a:lnTo>
                    <a:pt x="11094" y="7845"/>
                  </a:lnTo>
                  <a:lnTo>
                    <a:pt x="11176" y="7800"/>
                  </a:lnTo>
                  <a:lnTo>
                    <a:pt x="11256" y="7750"/>
                  </a:lnTo>
                  <a:lnTo>
                    <a:pt x="11334" y="7694"/>
                  </a:lnTo>
                  <a:lnTo>
                    <a:pt x="11409" y="7632"/>
                  </a:lnTo>
                  <a:lnTo>
                    <a:pt x="11481" y="7564"/>
                  </a:lnTo>
                  <a:lnTo>
                    <a:pt x="11550" y="7488"/>
                  </a:lnTo>
                  <a:lnTo>
                    <a:pt x="11614" y="7407"/>
                  </a:lnTo>
                  <a:lnTo>
                    <a:pt x="11674" y="7317"/>
                  </a:lnTo>
                  <a:lnTo>
                    <a:pt x="11729" y="7221"/>
                  </a:lnTo>
                  <a:lnTo>
                    <a:pt x="11778" y="7116"/>
                  </a:lnTo>
                  <a:lnTo>
                    <a:pt x="11821" y="7003"/>
                  </a:lnTo>
                  <a:lnTo>
                    <a:pt x="11862" y="6884"/>
                  </a:lnTo>
                  <a:lnTo>
                    <a:pt x="11904" y="6760"/>
                  </a:lnTo>
                  <a:lnTo>
                    <a:pt x="11946" y="6633"/>
                  </a:lnTo>
                  <a:lnTo>
                    <a:pt x="11988" y="6502"/>
                  </a:lnTo>
                  <a:lnTo>
                    <a:pt x="12030" y="6367"/>
                  </a:lnTo>
                  <a:lnTo>
                    <a:pt x="12070" y="6229"/>
                  </a:lnTo>
                  <a:lnTo>
                    <a:pt x="12108" y="6087"/>
                  </a:lnTo>
                  <a:lnTo>
                    <a:pt x="12144" y="5943"/>
                  </a:lnTo>
                  <a:lnTo>
                    <a:pt x="12176" y="5796"/>
                  </a:lnTo>
                  <a:lnTo>
                    <a:pt x="12206" y="5647"/>
                  </a:lnTo>
                  <a:lnTo>
                    <a:pt x="12232" y="5495"/>
                  </a:lnTo>
                  <a:lnTo>
                    <a:pt x="12252" y="5342"/>
                  </a:lnTo>
                  <a:lnTo>
                    <a:pt x="12267" y="5187"/>
                  </a:lnTo>
                  <a:lnTo>
                    <a:pt x="12276" y="5029"/>
                  </a:lnTo>
                  <a:lnTo>
                    <a:pt x="12279" y="4871"/>
                  </a:lnTo>
                  <a:lnTo>
                    <a:pt x="12275" y="4713"/>
                  </a:lnTo>
                  <a:lnTo>
                    <a:pt x="12263" y="4553"/>
                  </a:lnTo>
                  <a:lnTo>
                    <a:pt x="12243" y="4393"/>
                  </a:lnTo>
                  <a:lnTo>
                    <a:pt x="12213" y="4233"/>
                  </a:lnTo>
                  <a:lnTo>
                    <a:pt x="12175" y="4073"/>
                  </a:lnTo>
                  <a:lnTo>
                    <a:pt x="12127" y="3914"/>
                  </a:lnTo>
                  <a:lnTo>
                    <a:pt x="12068" y="3754"/>
                  </a:lnTo>
                  <a:lnTo>
                    <a:pt x="11999" y="3596"/>
                  </a:lnTo>
                  <a:lnTo>
                    <a:pt x="11918" y="3439"/>
                  </a:lnTo>
                  <a:lnTo>
                    <a:pt x="11823" y="3282"/>
                  </a:lnTo>
                  <a:lnTo>
                    <a:pt x="11717" y="3127"/>
                  </a:lnTo>
                  <a:lnTo>
                    <a:pt x="11598" y="2974"/>
                  </a:lnTo>
                  <a:lnTo>
                    <a:pt x="11464" y="2823"/>
                  </a:lnTo>
                  <a:lnTo>
                    <a:pt x="11316" y="2674"/>
                  </a:lnTo>
                  <a:lnTo>
                    <a:pt x="11153" y="2528"/>
                  </a:lnTo>
                  <a:lnTo>
                    <a:pt x="10973" y="2384"/>
                  </a:lnTo>
                  <a:lnTo>
                    <a:pt x="10779" y="2243"/>
                  </a:lnTo>
                  <a:lnTo>
                    <a:pt x="10567" y="2105"/>
                  </a:lnTo>
                  <a:lnTo>
                    <a:pt x="10339" y="1967"/>
                  </a:lnTo>
                  <a:lnTo>
                    <a:pt x="10099" y="1831"/>
                  </a:lnTo>
                  <a:lnTo>
                    <a:pt x="9845" y="1697"/>
                  </a:lnTo>
                  <a:lnTo>
                    <a:pt x="9578" y="1565"/>
                  </a:lnTo>
                  <a:lnTo>
                    <a:pt x="9302" y="1436"/>
                  </a:lnTo>
                  <a:lnTo>
                    <a:pt x="9016" y="1309"/>
                  </a:lnTo>
                  <a:lnTo>
                    <a:pt x="8721" y="1187"/>
                  </a:lnTo>
                  <a:lnTo>
                    <a:pt x="8418" y="1067"/>
                  </a:lnTo>
                  <a:lnTo>
                    <a:pt x="8110" y="952"/>
                  </a:lnTo>
                  <a:lnTo>
                    <a:pt x="7796" y="842"/>
                  </a:lnTo>
                  <a:lnTo>
                    <a:pt x="7479" y="736"/>
                  </a:lnTo>
                  <a:lnTo>
                    <a:pt x="7159" y="636"/>
                  </a:lnTo>
                  <a:lnTo>
                    <a:pt x="6837" y="542"/>
                  </a:lnTo>
                  <a:lnTo>
                    <a:pt x="6514" y="455"/>
                  </a:lnTo>
                  <a:lnTo>
                    <a:pt x="6192" y="373"/>
                  </a:lnTo>
                  <a:lnTo>
                    <a:pt x="5871" y="299"/>
                  </a:lnTo>
                  <a:lnTo>
                    <a:pt x="5554" y="232"/>
                  </a:lnTo>
                  <a:lnTo>
                    <a:pt x="5240" y="172"/>
                  </a:lnTo>
                  <a:lnTo>
                    <a:pt x="4932" y="121"/>
                  </a:lnTo>
                  <a:lnTo>
                    <a:pt x="4630" y="78"/>
                  </a:lnTo>
                  <a:lnTo>
                    <a:pt x="4335" y="45"/>
                  </a:lnTo>
                  <a:lnTo>
                    <a:pt x="4049" y="20"/>
                  </a:lnTo>
                  <a:lnTo>
                    <a:pt x="3772" y="5"/>
                  </a:lnTo>
                  <a:lnTo>
                    <a:pt x="3506" y="0"/>
                  </a:lnTo>
                  <a:lnTo>
                    <a:pt x="3252" y="6"/>
                  </a:lnTo>
                  <a:lnTo>
                    <a:pt x="3011" y="23"/>
                  </a:lnTo>
                  <a:lnTo>
                    <a:pt x="2785" y="50"/>
                  </a:lnTo>
                  <a:lnTo>
                    <a:pt x="2573" y="90"/>
                  </a:lnTo>
                  <a:lnTo>
                    <a:pt x="2378" y="141"/>
                  </a:lnTo>
                  <a:lnTo>
                    <a:pt x="2200" y="205"/>
                  </a:lnTo>
                  <a:lnTo>
                    <a:pt x="2042" y="282"/>
                  </a:lnTo>
                  <a:lnTo>
                    <a:pt x="1895" y="367"/>
                  </a:lnTo>
                  <a:lnTo>
                    <a:pt x="1755" y="458"/>
                  </a:lnTo>
                  <a:lnTo>
                    <a:pt x="1620" y="553"/>
                  </a:lnTo>
                  <a:lnTo>
                    <a:pt x="1492" y="652"/>
                  </a:lnTo>
                  <a:lnTo>
                    <a:pt x="1369" y="755"/>
                  </a:lnTo>
                  <a:lnTo>
                    <a:pt x="1251" y="861"/>
                  </a:lnTo>
                  <a:lnTo>
                    <a:pt x="1140" y="971"/>
                  </a:lnTo>
                  <a:lnTo>
                    <a:pt x="1034" y="1083"/>
                  </a:lnTo>
                  <a:lnTo>
                    <a:pt x="934" y="1199"/>
                  </a:lnTo>
                  <a:lnTo>
                    <a:pt x="838" y="1315"/>
                  </a:lnTo>
                  <a:lnTo>
                    <a:pt x="748" y="1434"/>
                  </a:lnTo>
                  <a:lnTo>
                    <a:pt x="664" y="1553"/>
                  </a:lnTo>
                  <a:lnTo>
                    <a:pt x="585" y="1674"/>
                  </a:lnTo>
                  <a:lnTo>
                    <a:pt x="510" y="1796"/>
                  </a:lnTo>
                  <a:lnTo>
                    <a:pt x="442" y="1917"/>
                  </a:lnTo>
                  <a:lnTo>
                    <a:pt x="379" y="2039"/>
                  </a:lnTo>
                  <a:lnTo>
                    <a:pt x="320" y="2160"/>
                  </a:lnTo>
                  <a:lnTo>
                    <a:pt x="267" y="2281"/>
                  </a:lnTo>
                  <a:lnTo>
                    <a:pt x="219" y="2400"/>
                  </a:lnTo>
                  <a:lnTo>
                    <a:pt x="175" y="2518"/>
                  </a:lnTo>
                  <a:lnTo>
                    <a:pt x="137" y="2634"/>
                  </a:lnTo>
                  <a:lnTo>
                    <a:pt x="103" y="2748"/>
                  </a:lnTo>
                  <a:lnTo>
                    <a:pt x="74" y="2859"/>
                  </a:lnTo>
                  <a:lnTo>
                    <a:pt x="50" y="2968"/>
                  </a:lnTo>
                  <a:lnTo>
                    <a:pt x="31" y="3074"/>
                  </a:lnTo>
                  <a:lnTo>
                    <a:pt x="17" y="3176"/>
                  </a:lnTo>
                  <a:lnTo>
                    <a:pt x="7" y="3274"/>
                  </a:lnTo>
                  <a:lnTo>
                    <a:pt x="1" y="3368"/>
                  </a:lnTo>
                  <a:lnTo>
                    <a:pt x="0" y="3457"/>
                  </a:lnTo>
                  <a:lnTo>
                    <a:pt x="4" y="3542"/>
                  </a:lnTo>
                  <a:lnTo>
                    <a:pt x="12" y="3621"/>
                  </a:lnTo>
                  <a:lnTo>
                    <a:pt x="24" y="3694"/>
                  </a:lnTo>
                  <a:lnTo>
                    <a:pt x="41" y="3764"/>
                  </a:lnTo>
                  <a:lnTo>
                    <a:pt x="63" y="3835"/>
                  </a:lnTo>
                  <a:lnTo>
                    <a:pt x="90" y="3905"/>
                  </a:lnTo>
                  <a:lnTo>
                    <a:pt x="122" y="3975"/>
                  </a:lnTo>
                  <a:lnTo>
                    <a:pt x="158" y="4045"/>
                  </a:lnTo>
                  <a:lnTo>
                    <a:pt x="198" y="4114"/>
                  </a:lnTo>
                  <a:lnTo>
                    <a:pt x="241" y="4182"/>
                  </a:lnTo>
                  <a:lnTo>
                    <a:pt x="287" y="4250"/>
                  </a:lnTo>
                  <a:lnTo>
                    <a:pt x="335" y="4317"/>
                  </a:lnTo>
                  <a:lnTo>
                    <a:pt x="385" y="4382"/>
                  </a:lnTo>
                  <a:lnTo>
                    <a:pt x="438" y="4446"/>
                  </a:lnTo>
                  <a:lnTo>
                    <a:pt x="491" y="4509"/>
                  </a:lnTo>
                  <a:lnTo>
                    <a:pt x="546" y="4570"/>
                  </a:lnTo>
                  <a:lnTo>
                    <a:pt x="603" y="4630"/>
                  </a:lnTo>
                  <a:lnTo>
                    <a:pt x="659" y="4687"/>
                  </a:lnTo>
                  <a:lnTo>
                    <a:pt x="714" y="4742"/>
                  </a:lnTo>
                  <a:lnTo>
                    <a:pt x="770" y="4796"/>
                  </a:lnTo>
                  <a:lnTo>
                    <a:pt x="824" y="4847"/>
                  </a:lnTo>
                  <a:lnTo>
                    <a:pt x="877" y="4895"/>
                  </a:lnTo>
                  <a:lnTo>
                    <a:pt x="930" y="4941"/>
                  </a:lnTo>
                  <a:lnTo>
                    <a:pt x="980" y="4984"/>
                  </a:lnTo>
                  <a:lnTo>
                    <a:pt x="1027" y="5024"/>
                  </a:lnTo>
                  <a:lnTo>
                    <a:pt x="1071" y="5060"/>
                  </a:lnTo>
                  <a:lnTo>
                    <a:pt x="1113" y="5094"/>
                  </a:lnTo>
                  <a:lnTo>
                    <a:pt x="1185" y="5152"/>
                  </a:lnTo>
                  <a:lnTo>
                    <a:pt x="1241" y="5194"/>
                  </a:lnTo>
                  <a:lnTo>
                    <a:pt x="1277" y="5220"/>
                  </a:lnTo>
                  <a:lnTo>
                    <a:pt x="1290" y="5229"/>
                  </a:lnTo>
                  <a:lnTo>
                    <a:pt x="1287" y="5215"/>
                  </a:lnTo>
                  <a:lnTo>
                    <a:pt x="1281" y="5176"/>
                  </a:lnTo>
                  <a:lnTo>
                    <a:pt x="1272" y="5114"/>
                  </a:lnTo>
                  <a:lnTo>
                    <a:pt x="1261" y="5032"/>
                  </a:lnTo>
                  <a:lnTo>
                    <a:pt x="1249" y="4937"/>
                  </a:lnTo>
                  <a:lnTo>
                    <a:pt x="1238" y="4830"/>
                  </a:lnTo>
                  <a:lnTo>
                    <a:pt x="1233" y="4773"/>
                  </a:lnTo>
                  <a:lnTo>
                    <a:pt x="1228" y="4714"/>
                  </a:lnTo>
                  <a:lnTo>
                    <a:pt x="1224" y="4655"/>
                  </a:lnTo>
                  <a:lnTo>
                    <a:pt x="1220" y="4594"/>
                  </a:lnTo>
                  <a:lnTo>
                    <a:pt x="1218" y="4534"/>
                  </a:lnTo>
                  <a:lnTo>
                    <a:pt x="1216" y="4473"/>
                  </a:lnTo>
                  <a:lnTo>
                    <a:pt x="1215" y="4413"/>
                  </a:lnTo>
                  <a:lnTo>
                    <a:pt x="1215" y="4355"/>
                  </a:lnTo>
                  <a:lnTo>
                    <a:pt x="1217" y="4297"/>
                  </a:lnTo>
                  <a:lnTo>
                    <a:pt x="1220" y="4242"/>
                  </a:lnTo>
                  <a:lnTo>
                    <a:pt x="1225" y="4189"/>
                  </a:lnTo>
                  <a:lnTo>
                    <a:pt x="1231" y="4139"/>
                  </a:lnTo>
                  <a:lnTo>
                    <a:pt x="1239" y="4092"/>
                  </a:lnTo>
                  <a:lnTo>
                    <a:pt x="1249" y="4048"/>
                  </a:lnTo>
                  <a:lnTo>
                    <a:pt x="1261" y="4009"/>
                  </a:lnTo>
                  <a:lnTo>
                    <a:pt x="1277" y="3974"/>
                  </a:lnTo>
                  <a:lnTo>
                    <a:pt x="1293" y="3945"/>
                  </a:lnTo>
                  <a:lnTo>
                    <a:pt x="1312" y="3920"/>
                  </a:lnTo>
                  <a:lnTo>
                    <a:pt x="1334" y="3902"/>
                  </a:lnTo>
                  <a:lnTo>
                    <a:pt x="1358" y="3890"/>
                  </a:lnTo>
                  <a:lnTo>
                    <a:pt x="1389" y="3881"/>
                  </a:lnTo>
                  <a:lnTo>
                    <a:pt x="1432" y="3872"/>
                  </a:lnTo>
                  <a:lnTo>
                    <a:pt x="1487" y="3863"/>
                  </a:lnTo>
                  <a:lnTo>
                    <a:pt x="1553" y="3855"/>
                  </a:lnTo>
                  <a:lnTo>
                    <a:pt x="1629" y="3847"/>
                  </a:lnTo>
                  <a:lnTo>
                    <a:pt x="1717" y="3840"/>
                  </a:lnTo>
                  <a:lnTo>
                    <a:pt x="1814" y="3835"/>
                  </a:lnTo>
                  <a:lnTo>
                    <a:pt x="1921" y="3831"/>
                  </a:lnTo>
                  <a:lnTo>
                    <a:pt x="2039" y="3829"/>
                  </a:lnTo>
                  <a:lnTo>
                    <a:pt x="2166" y="3829"/>
                  </a:lnTo>
                  <a:lnTo>
                    <a:pt x="2301" y="3831"/>
                  </a:lnTo>
                  <a:lnTo>
                    <a:pt x="2446" y="3836"/>
                  </a:lnTo>
                  <a:lnTo>
                    <a:pt x="2599" y="3844"/>
                  </a:lnTo>
                  <a:lnTo>
                    <a:pt x="2761" y="3855"/>
                  </a:lnTo>
                  <a:lnTo>
                    <a:pt x="2930" y="3869"/>
                  </a:lnTo>
                  <a:lnTo>
                    <a:pt x="3108" y="3887"/>
                  </a:lnTo>
                  <a:lnTo>
                    <a:pt x="3293" y="3908"/>
                  </a:lnTo>
                  <a:lnTo>
                    <a:pt x="3485" y="3934"/>
                  </a:lnTo>
                  <a:lnTo>
                    <a:pt x="3683" y="3965"/>
                  </a:lnTo>
                  <a:lnTo>
                    <a:pt x="3889" y="4000"/>
                  </a:lnTo>
                  <a:lnTo>
                    <a:pt x="4101" y="4040"/>
                  </a:lnTo>
                  <a:lnTo>
                    <a:pt x="4319" y="4086"/>
                  </a:lnTo>
                  <a:lnTo>
                    <a:pt x="4542" y="4137"/>
                  </a:lnTo>
                  <a:lnTo>
                    <a:pt x="4772" y="4193"/>
                  </a:lnTo>
                  <a:lnTo>
                    <a:pt x="5006" y="4256"/>
                  </a:lnTo>
                  <a:lnTo>
                    <a:pt x="5245" y="4325"/>
                  </a:lnTo>
                  <a:lnTo>
                    <a:pt x="5489" y="4401"/>
                  </a:lnTo>
                  <a:lnTo>
                    <a:pt x="5738" y="4483"/>
                  </a:lnTo>
                  <a:lnTo>
                    <a:pt x="5990" y="4573"/>
                  </a:lnTo>
                  <a:lnTo>
                    <a:pt x="6246" y="4670"/>
                  </a:lnTo>
                  <a:lnTo>
                    <a:pt x="6506" y="4775"/>
                  </a:lnTo>
                  <a:lnTo>
                    <a:pt x="6769" y="4887"/>
                  </a:lnTo>
                  <a:lnTo>
                    <a:pt x="7278" y="5112"/>
                  </a:lnTo>
                  <a:lnTo>
                    <a:pt x="7746" y="5322"/>
                  </a:lnTo>
                  <a:lnTo>
                    <a:pt x="7967" y="5420"/>
                  </a:lnTo>
                  <a:lnTo>
                    <a:pt x="8176" y="5515"/>
                  </a:lnTo>
                  <a:lnTo>
                    <a:pt x="8377" y="5606"/>
                  </a:lnTo>
                  <a:lnTo>
                    <a:pt x="8567" y="5694"/>
                  </a:lnTo>
                  <a:lnTo>
                    <a:pt x="8749" y="5778"/>
                  </a:lnTo>
                  <a:lnTo>
                    <a:pt x="8921" y="5860"/>
                  </a:lnTo>
                  <a:lnTo>
                    <a:pt x="9084" y="5938"/>
                  </a:lnTo>
                  <a:lnTo>
                    <a:pt x="9237" y="6014"/>
                  </a:lnTo>
                  <a:lnTo>
                    <a:pt x="9382" y="6087"/>
                  </a:lnTo>
                  <a:lnTo>
                    <a:pt x="9517" y="6157"/>
                  </a:lnTo>
                  <a:lnTo>
                    <a:pt x="9643" y="6225"/>
                  </a:lnTo>
                  <a:lnTo>
                    <a:pt x="9761" y="6291"/>
                  </a:lnTo>
                  <a:lnTo>
                    <a:pt x="9869" y="6355"/>
                  </a:lnTo>
                  <a:lnTo>
                    <a:pt x="9969" y="6416"/>
                  </a:lnTo>
                  <a:lnTo>
                    <a:pt x="10061" y="6476"/>
                  </a:lnTo>
                  <a:lnTo>
                    <a:pt x="10143" y="6535"/>
                  </a:lnTo>
                  <a:lnTo>
                    <a:pt x="10217" y="6591"/>
                  </a:lnTo>
                  <a:lnTo>
                    <a:pt x="10283" y="6647"/>
                  </a:lnTo>
                  <a:lnTo>
                    <a:pt x="10340" y="6701"/>
                  </a:lnTo>
                  <a:lnTo>
                    <a:pt x="10389" y="6754"/>
                  </a:lnTo>
                  <a:lnTo>
                    <a:pt x="10431" y="6806"/>
                  </a:lnTo>
                  <a:lnTo>
                    <a:pt x="10464" y="6857"/>
                  </a:lnTo>
                  <a:lnTo>
                    <a:pt x="10489" y="6908"/>
                  </a:lnTo>
                  <a:lnTo>
                    <a:pt x="10506" y="6958"/>
                  </a:lnTo>
                  <a:lnTo>
                    <a:pt x="10515" y="7008"/>
                  </a:lnTo>
                  <a:lnTo>
                    <a:pt x="10516" y="7057"/>
                  </a:lnTo>
                  <a:lnTo>
                    <a:pt x="10510" y="7108"/>
                  </a:lnTo>
                  <a:lnTo>
                    <a:pt x="10496" y="7157"/>
                  </a:lnTo>
                  <a:lnTo>
                    <a:pt x="10478" y="7206"/>
                  </a:lnTo>
                  <a:lnTo>
                    <a:pt x="10458" y="7255"/>
                  </a:lnTo>
                  <a:lnTo>
                    <a:pt x="10437" y="7302"/>
                  </a:lnTo>
                  <a:lnTo>
                    <a:pt x="10415" y="7348"/>
                  </a:lnTo>
                  <a:lnTo>
                    <a:pt x="10391" y="7393"/>
                  </a:lnTo>
                  <a:lnTo>
                    <a:pt x="10367" y="7437"/>
                  </a:lnTo>
                  <a:lnTo>
                    <a:pt x="10342" y="7480"/>
                  </a:lnTo>
                  <a:lnTo>
                    <a:pt x="10316" y="7521"/>
                  </a:lnTo>
                  <a:lnTo>
                    <a:pt x="10290" y="7562"/>
                  </a:lnTo>
                  <a:lnTo>
                    <a:pt x="10264" y="7601"/>
                  </a:lnTo>
                  <a:lnTo>
                    <a:pt x="10237" y="7639"/>
                  </a:lnTo>
                  <a:lnTo>
                    <a:pt x="10211" y="7675"/>
                  </a:lnTo>
                  <a:lnTo>
                    <a:pt x="10184" y="7711"/>
                  </a:lnTo>
                  <a:lnTo>
                    <a:pt x="10157" y="7744"/>
                  </a:lnTo>
                  <a:lnTo>
                    <a:pt x="10131" y="7777"/>
                  </a:lnTo>
                  <a:lnTo>
                    <a:pt x="10105" y="7807"/>
                  </a:lnTo>
                  <a:lnTo>
                    <a:pt x="10055" y="7864"/>
                  </a:lnTo>
                  <a:lnTo>
                    <a:pt x="10008" y="7914"/>
                  </a:lnTo>
                  <a:lnTo>
                    <a:pt x="9966" y="7958"/>
                  </a:lnTo>
                  <a:lnTo>
                    <a:pt x="9929" y="7994"/>
                  </a:lnTo>
                  <a:lnTo>
                    <a:pt x="9898" y="8023"/>
                  </a:lnTo>
                  <a:lnTo>
                    <a:pt x="9875" y="8044"/>
                  </a:lnTo>
                  <a:lnTo>
                    <a:pt x="9860" y="8057"/>
                  </a:lnTo>
                  <a:lnTo>
                    <a:pt x="9855" y="80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bg1"/>
                </a:solidFill>
              </a:endParaRPr>
            </a:p>
          </p:txBody>
        </p:sp>
        <p:sp>
          <p:nvSpPr>
            <p:cNvPr id="40" name="9Slide.vn 38"/>
            <p:cNvSpPr>
              <a:spLocks noEditPoints="1"/>
            </p:cNvSpPr>
            <p:nvPr/>
          </p:nvSpPr>
          <p:spPr bwMode="auto">
            <a:xfrm>
              <a:off x="1934512" y="3910403"/>
              <a:ext cx="1479550" cy="954088"/>
            </a:xfrm>
            <a:custGeom>
              <a:avLst/>
              <a:gdLst>
                <a:gd name="T0" fmla="*/ 415 w 11186"/>
                <a:gd name="T1" fmla="*/ 3443 h 7218"/>
                <a:gd name="T2" fmla="*/ 1630 w 11186"/>
                <a:gd name="T3" fmla="*/ 3521 h 7218"/>
                <a:gd name="T4" fmla="*/ 3809 w 11186"/>
                <a:gd name="T5" fmla="*/ 3963 h 7218"/>
                <a:gd name="T6" fmla="*/ 6238 w 11186"/>
                <a:gd name="T7" fmla="*/ 4811 h 7218"/>
                <a:gd name="T8" fmla="*/ 7743 w 11186"/>
                <a:gd name="T9" fmla="*/ 5662 h 7218"/>
                <a:gd name="T10" fmla="*/ 8406 w 11186"/>
                <a:gd name="T11" fmla="*/ 6187 h 7218"/>
                <a:gd name="T12" fmla="*/ 8401 w 11186"/>
                <a:gd name="T13" fmla="*/ 5700 h 7218"/>
                <a:gd name="T14" fmla="*/ 8312 w 11186"/>
                <a:gd name="T15" fmla="*/ 4713 h 7218"/>
                <a:gd name="T16" fmla="*/ 8184 w 11186"/>
                <a:gd name="T17" fmla="*/ 4133 h 7218"/>
                <a:gd name="T18" fmla="*/ 8138 w 11186"/>
                <a:gd name="T19" fmla="*/ 3979 h 7218"/>
                <a:gd name="T20" fmla="*/ 8258 w 11186"/>
                <a:gd name="T21" fmla="*/ 4095 h 7218"/>
                <a:gd name="T22" fmla="*/ 8476 w 11186"/>
                <a:gd name="T23" fmla="*/ 4493 h 7218"/>
                <a:gd name="T24" fmla="*/ 8799 w 11186"/>
                <a:gd name="T25" fmla="*/ 5267 h 7218"/>
                <a:gd name="T26" fmla="*/ 9164 w 11186"/>
                <a:gd name="T27" fmla="*/ 5977 h 7218"/>
                <a:gd name="T28" fmla="*/ 9698 w 11186"/>
                <a:gd name="T29" fmla="*/ 6812 h 7218"/>
                <a:gd name="T30" fmla="*/ 9951 w 11186"/>
                <a:gd name="T31" fmla="*/ 7095 h 7218"/>
                <a:gd name="T32" fmla="*/ 10187 w 11186"/>
                <a:gd name="T33" fmla="*/ 7170 h 7218"/>
                <a:gd name="T34" fmla="*/ 10559 w 11186"/>
                <a:gd name="T35" fmla="*/ 6963 h 7218"/>
                <a:gd name="T36" fmla="*/ 10878 w 11186"/>
                <a:gd name="T37" fmla="*/ 6884 h 7218"/>
                <a:gd name="T38" fmla="*/ 11185 w 11186"/>
                <a:gd name="T39" fmla="*/ 6826 h 7218"/>
                <a:gd name="T40" fmla="*/ 11072 w 11186"/>
                <a:gd name="T41" fmla="*/ 5274 h 7218"/>
                <a:gd name="T42" fmla="*/ 10599 w 11186"/>
                <a:gd name="T43" fmla="*/ 2905 h 7218"/>
                <a:gd name="T44" fmla="*/ 9495 w 11186"/>
                <a:gd name="T45" fmla="*/ 841 h 7218"/>
                <a:gd name="T46" fmla="*/ 7294 w 11186"/>
                <a:gd name="T47" fmla="*/ 20 h 7218"/>
                <a:gd name="T48" fmla="*/ 4558 w 11186"/>
                <a:gd name="T49" fmla="*/ 278 h 7218"/>
                <a:gd name="T50" fmla="*/ 2357 w 11186"/>
                <a:gd name="T51" fmla="*/ 1167 h 7218"/>
                <a:gd name="T52" fmla="*/ 1127 w 11186"/>
                <a:gd name="T53" fmla="*/ 2197 h 7218"/>
                <a:gd name="T54" fmla="*/ 354 w 11186"/>
                <a:gd name="T55" fmla="*/ 3021 h 7218"/>
                <a:gd name="T56" fmla="*/ 9158 w 11186"/>
                <a:gd name="T57" fmla="*/ 4761 h 7218"/>
                <a:gd name="T58" fmla="*/ 9207 w 11186"/>
                <a:gd name="T59" fmla="*/ 3546 h 7218"/>
                <a:gd name="T60" fmla="*/ 9157 w 11186"/>
                <a:gd name="T61" fmla="*/ 2291 h 7218"/>
                <a:gd name="T62" fmla="*/ 8929 w 11186"/>
                <a:gd name="T63" fmla="*/ 1406 h 7218"/>
                <a:gd name="T64" fmla="*/ 8670 w 11186"/>
                <a:gd name="T65" fmla="*/ 951 h 7218"/>
                <a:gd name="T66" fmla="*/ 8485 w 11186"/>
                <a:gd name="T67" fmla="*/ 772 h 7218"/>
                <a:gd name="T68" fmla="*/ 8485 w 11186"/>
                <a:gd name="T69" fmla="*/ 1171 h 7218"/>
                <a:gd name="T70" fmla="*/ 8687 w 11186"/>
                <a:gd name="T71" fmla="*/ 3031 h 7218"/>
                <a:gd name="T72" fmla="*/ 8842 w 11186"/>
                <a:gd name="T73" fmla="*/ 3931 h 7218"/>
                <a:gd name="T74" fmla="*/ 9036 w 11186"/>
                <a:gd name="T75" fmla="*/ 4510 h 7218"/>
                <a:gd name="T76" fmla="*/ 7895 w 11186"/>
                <a:gd name="T77" fmla="*/ 3476 h 7218"/>
                <a:gd name="T78" fmla="*/ 7685 w 11186"/>
                <a:gd name="T79" fmla="*/ 2554 h 7218"/>
                <a:gd name="T80" fmla="*/ 7342 w 11186"/>
                <a:gd name="T81" fmla="*/ 1620 h 7218"/>
                <a:gd name="T82" fmla="*/ 6902 w 11186"/>
                <a:gd name="T83" fmla="*/ 1134 h 7218"/>
                <a:gd name="T84" fmla="*/ 6542 w 11186"/>
                <a:gd name="T85" fmla="*/ 923 h 7218"/>
                <a:gd name="T86" fmla="*/ 6281 w 11186"/>
                <a:gd name="T87" fmla="*/ 846 h 7218"/>
                <a:gd name="T88" fmla="*/ 6722 w 11186"/>
                <a:gd name="T89" fmla="*/ 1362 h 7218"/>
                <a:gd name="T90" fmla="*/ 7073 w 11186"/>
                <a:gd name="T91" fmla="*/ 1883 h 7218"/>
                <a:gd name="T92" fmla="*/ 7237 w 11186"/>
                <a:gd name="T93" fmla="*/ 2502 h 7218"/>
                <a:gd name="T94" fmla="*/ 7276 w 11186"/>
                <a:gd name="T95" fmla="*/ 2906 h 7218"/>
                <a:gd name="T96" fmla="*/ 6890 w 11186"/>
                <a:gd name="T97" fmla="*/ 2507 h 7218"/>
                <a:gd name="T98" fmla="*/ 6331 w 11186"/>
                <a:gd name="T99" fmla="*/ 2072 h 7218"/>
                <a:gd name="T100" fmla="*/ 5670 w 11186"/>
                <a:gd name="T101" fmla="*/ 1816 h 7218"/>
                <a:gd name="T102" fmla="*/ 4968 w 11186"/>
                <a:gd name="T103" fmla="*/ 1795 h 7218"/>
                <a:gd name="T104" fmla="*/ 4301 w 11186"/>
                <a:gd name="T105" fmla="*/ 1898 h 7218"/>
                <a:gd name="T106" fmla="*/ 4732 w 11186"/>
                <a:gd name="T107" fmla="*/ 2036 h 7218"/>
                <a:gd name="T108" fmla="*/ 5728 w 11186"/>
                <a:gd name="T109" fmla="*/ 2329 h 7218"/>
                <a:gd name="T110" fmla="*/ 6668 w 11186"/>
                <a:gd name="T111" fmla="*/ 2788 h 7218"/>
                <a:gd name="T112" fmla="*/ 7333 w 11186"/>
                <a:gd name="T113" fmla="*/ 3292 h 7218"/>
                <a:gd name="T114" fmla="*/ 7921 w 11186"/>
                <a:gd name="T115" fmla="*/ 3650 h 7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186" h="7218">
                  <a:moveTo>
                    <a:pt x="0" y="3482"/>
                  </a:moveTo>
                  <a:lnTo>
                    <a:pt x="12" y="3479"/>
                  </a:lnTo>
                  <a:lnTo>
                    <a:pt x="52" y="3472"/>
                  </a:lnTo>
                  <a:lnTo>
                    <a:pt x="82" y="3468"/>
                  </a:lnTo>
                  <a:lnTo>
                    <a:pt x="119" y="3463"/>
                  </a:lnTo>
                  <a:lnTo>
                    <a:pt x="163" y="3458"/>
                  </a:lnTo>
                  <a:lnTo>
                    <a:pt x="214" y="3454"/>
                  </a:lnTo>
                  <a:lnTo>
                    <a:pt x="273" y="3449"/>
                  </a:lnTo>
                  <a:lnTo>
                    <a:pt x="340" y="3446"/>
                  </a:lnTo>
                  <a:lnTo>
                    <a:pt x="415" y="3443"/>
                  </a:lnTo>
                  <a:lnTo>
                    <a:pt x="498" y="3442"/>
                  </a:lnTo>
                  <a:lnTo>
                    <a:pt x="588" y="3442"/>
                  </a:lnTo>
                  <a:lnTo>
                    <a:pt x="687" y="3443"/>
                  </a:lnTo>
                  <a:lnTo>
                    <a:pt x="796" y="3447"/>
                  </a:lnTo>
                  <a:lnTo>
                    <a:pt x="912" y="3452"/>
                  </a:lnTo>
                  <a:lnTo>
                    <a:pt x="1037" y="3460"/>
                  </a:lnTo>
                  <a:lnTo>
                    <a:pt x="1172" y="3471"/>
                  </a:lnTo>
                  <a:lnTo>
                    <a:pt x="1315" y="3485"/>
                  </a:lnTo>
                  <a:lnTo>
                    <a:pt x="1467" y="3501"/>
                  </a:lnTo>
                  <a:lnTo>
                    <a:pt x="1630" y="3521"/>
                  </a:lnTo>
                  <a:lnTo>
                    <a:pt x="1801" y="3545"/>
                  </a:lnTo>
                  <a:lnTo>
                    <a:pt x="1983" y="3573"/>
                  </a:lnTo>
                  <a:lnTo>
                    <a:pt x="2174" y="3604"/>
                  </a:lnTo>
                  <a:lnTo>
                    <a:pt x="2377" y="3640"/>
                  </a:lnTo>
                  <a:lnTo>
                    <a:pt x="2589" y="3681"/>
                  </a:lnTo>
                  <a:lnTo>
                    <a:pt x="2811" y="3727"/>
                  </a:lnTo>
                  <a:lnTo>
                    <a:pt x="3045" y="3777"/>
                  </a:lnTo>
                  <a:lnTo>
                    <a:pt x="3288" y="3833"/>
                  </a:lnTo>
                  <a:lnTo>
                    <a:pt x="3543" y="3895"/>
                  </a:lnTo>
                  <a:lnTo>
                    <a:pt x="3809" y="3963"/>
                  </a:lnTo>
                  <a:lnTo>
                    <a:pt x="4087" y="4036"/>
                  </a:lnTo>
                  <a:lnTo>
                    <a:pt x="4364" y="4114"/>
                  </a:lnTo>
                  <a:lnTo>
                    <a:pt x="4632" y="4195"/>
                  </a:lnTo>
                  <a:lnTo>
                    <a:pt x="4891" y="4279"/>
                  </a:lnTo>
                  <a:lnTo>
                    <a:pt x="5140" y="4364"/>
                  </a:lnTo>
                  <a:lnTo>
                    <a:pt x="5378" y="4451"/>
                  </a:lnTo>
                  <a:lnTo>
                    <a:pt x="5607" y="4540"/>
                  </a:lnTo>
                  <a:lnTo>
                    <a:pt x="5826" y="4630"/>
                  </a:lnTo>
                  <a:lnTo>
                    <a:pt x="6037" y="4720"/>
                  </a:lnTo>
                  <a:lnTo>
                    <a:pt x="6238" y="4811"/>
                  </a:lnTo>
                  <a:lnTo>
                    <a:pt x="6429" y="4901"/>
                  </a:lnTo>
                  <a:lnTo>
                    <a:pt x="6612" y="4992"/>
                  </a:lnTo>
                  <a:lnTo>
                    <a:pt x="6784" y="5082"/>
                  </a:lnTo>
                  <a:lnTo>
                    <a:pt x="6948" y="5171"/>
                  </a:lnTo>
                  <a:lnTo>
                    <a:pt x="7103" y="5258"/>
                  </a:lnTo>
                  <a:lnTo>
                    <a:pt x="7248" y="5343"/>
                  </a:lnTo>
                  <a:lnTo>
                    <a:pt x="7386" y="5427"/>
                  </a:lnTo>
                  <a:lnTo>
                    <a:pt x="7513" y="5508"/>
                  </a:lnTo>
                  <a:lnTo>
                    <a:pt x="7632" y="5586"/>
                  </a:lnTo>
                  <a:lnTo>
                    <a:pt x="7743" y="5662"/>
                  </a:lnTo>
                  <a:lnTo>
                    <a:pt x="7845" y="5733"/>
                  </a:lnTo>
                  <a:lnTo>
                    <a:pt x="7938" y="5801"/>
                  </a:lnTo>
                  <a:lnTo>
                    <a:pt x="8023" y="5865"/>
                  </a:lnTo>
                  <a:lnTo>
                    <a:pt x="8100" y="5925"/>
                  </a:lnTo>
                  <a:lnTo>
                    <a:pt x="8168" y="5980"/>
                  </a:lnTo>
                  <a:lnTo>
                    <a:pt x="8228" y="6029"/>
                  </a:lnTo>
                  <a:lnTo>
                    <a:pt x="8279" y="6073"/>
                  </a:lnTo>
                  <a:lnTo>
                    <a:pt x="8323" y="6111"/>
                  </a:lnTo>
                  <a:lnTo>
                    <a:pt x="8358" y="6143"/>
                  </a:lnTo>
                  <a:lnTo>
                    <a:pt x="8406" y="6187"/>
                  </a:lnTo>
                  <a:lnTo>
                    <a:pt x="8421" y="6203"/>
                  </a:lnTo>
                  <a:lnTo>
                    <a:pt x="8421" y="6195"/>
                  </a:lnTo>
                  <a:lnTo>
                    <a:pt x="8421" y="6174"/>
                  </a:lnTo>
                  <a:lnTo>
                    <a:pt x="8420" y="6139"/>
                  </a:lnTo>
                  <a:lnTo>
                    <a:pt x="8419" y="6091"/>
                  </a:lnTo>
                  <a:lnTo>
                    <a:pt x="8417" y="6032"/>
                  </a:lnTo>
                  <a:lnTo>
                    <a:pt x="8414" y="5963"/>
                  </a:lnTo>
                  <a:lnTo>
                    <a:pt x="8411" y="5884"/>
                  </a:lnTo>
                  <a:lnTo>
                    <a:pt x="8407" y="5796"/>
                  </a:lnTo>
                  <a:lnTo>
                    <a:pt x="8401" y="5700"/>
                  </a:lnTo>
                  <a:lnTo>
                    <a:pt x="8396" y="5597"/>
                  </a:lnTo>
                  <a:lnTo>
                    <a:pt x="8389" y="5489"/>
                  </a:lnTo>
                  <a:lnTo>
                    <a:pt x="8381" y="5376"/>
                  </a:lnTo>
                  <a:lnTo>
                    <a:pt x="8371" y="5258"/>
                  </a:lnTo>
                  <a:lnTo>
                    <a:pt x="8361" y="5137"/>
                  </a:lnTo>
                  <a:lnTo>
                    <a:pt x="8349" y="5014"/>
                  </a:lnTo>
                  <a:lnTo>
                    <a:pt x="8335" y="4889"/>
                  </a:lnTo>
                  <a:lnTo>
                    <a:pt x="8328" y="4828"/>
                  </a:lnTo>
                  <a:lnTo>
                    <a:pt x="8320" y="4769"/>
                  </a:lnTo>
                  <a:lnTo>
                    <a:pt x="8312" y="4713"/>
                  </a:lnTo>
                  <a:lnTo>
                    <a:pt x="8304" y="4659"/>
                  </a:lnTo>
                  <a:lnTo>
                    <a:pt x="8295" y="4607"/>
                  </a:lnTo>
                  <a:lnTo>
                    <a:pt x="8287" y="4558"/>
                  </a:lnTo>
                  <a:lnTo>
                    <a:pt x="8278" y="4511"/>
                  </a:lnTo>
                  <a:lnTo>
                    <a:pt x="8269" y="4466"/>
                  </a:lnTo>
                  <a:lnTo>
                    <a:pt x="8252" y="4383"/>
                  </a:lnTo>
                  <a:lnTo>
                    <a:pt x="8234" y="4308"/>
                  </a:lnTo>
                  <a:lnTo>
                    <a:pt x="8216" y="4242"/>
                  </a:lnTo>
                  <a:lnTo>
                    <a:pt x="8200" y="4183"/>
                  </a:lnTo>
                  <a:lnTo>
                    <a:pt x="8184" y="4133"/>
                  </a:lnTo>
                  <a:lnTo>
                    <a:pt x="8169" y="4090"/>
                  </a:lnTo>
                  <a:lnTo>
                    <a:pt x="8156" y="4054"/>
                  </a:lnTo>
                  <a:lnTo>
                    <a:pt x="8144" y="4026"/>
                  </a:lnTo>
                  <a:lnTo>
                    <a:pt x="8135" y="4004"/>
                  </a:lnTo>
                  <a:lnTo>
                    <a:pt x="8128" y="3989"/>
                  </a:lnTo>
                  <a:lnTo>
                    <a:pt x="8123" y="3980"/>
                  </a:lnTo>
                  <a:lnTo>
                    <a:pt x="8122" y="3977"/>
                  </a:lnTo>
                  <a:lnTo>
                    <a:pt x="8124" y="3976"/>
                  </a:lnTo>
                  <a:lnTo>
                    <a:pt x="8129" y="3977"/>
                  </a:lnTo>
                  <a:lnTo>
                    <a:pt x="8138" y="3979"/>
                  </a:lnTo>
                  <a:lnTo>
                    <a:pt x="8151" y="3986"/>
                  </a:lnTo>
                  <a:lnTo>
                    <a:pt x="8159" y="3990"/>
                  </a:lnTo>
                  <a:lnTo>
                    <a:pt x="8168" y="3997"/>
                  </a:lnTo>
                  <a:lnTo>
                    <a:pt x="8178" y="4004"/>
                  </a:lnTo>
                  <a:lnTo>
                    <a:pt x="8189" y="4014"/>
                  </a:lnTo>
                  <a:lnTo>
                    <a:pt x="8201" y="4025"/>
                  </a:lnTo>
                  <a:lnTo>
                    <a:pt x="8213" y="4039"/>
                  </a:lnTo>
                  <a:lnTo>
                    <a:pt x="8227" y="4055"/>
                  </a:lnTo>
                  <a:lnTo>
                    <a:pt x="8242" y="4074"/>
                  </a:lnTo>
                  <a:lnTo>
                    <a:pt x="8258" y="4095"/>
                  </a:lnTo>
                  <a:lnTo>
                    <a:pt x="8275" y="4119"/>
                  </a:lnTo>
                  <a:lnTo>
                    <a:pt x="8293" y="4146"/>
                  </a:lnTo>
                  <a:lnTo>
                    <a:pt x="8312" y="4176"/>
                  </a:lnTo>
                  <a:lnTo>
                    <a:pt x="8332" y="4210"/>
                  </a:lnTo>
                  <a:lnTo>
                    <a:pt x="8353" y="4247"/>
                  </a:lnTo>
                  <a:lnTo>
                    <a:pt x="8375" y="4288"/>
                  </a:lnTo>
                  <a:lnTo>
                    <a:pt x="8399" y="4333"/>
                  </a:lnTo>
                  <a:lnTo>
                    <a:pt x="8424" y="4382"/>
                  </a:lnTo>
                  <a:lnTo>
                    <a:pt x="8450" y="4435"/>
                  </a:lnTo>
                  <a:lnTo>
                    <a:pt x="8476" y="4493"/>
                  </a:lnTo>
                  <a:lnTo>
                    <a:pt x="8504" y="4555"/>
                  </a:lnTo>
                  <a:lnTo>
                    <a:pt x="8533" y="4622"/>
                  </a:lnTo>
                  <a:lnTo>
                    <a:pt x="8563" y="4694"/>
                  </a:lnTo>
                  <a:lnTo>
                    <a:pt x="8594" y="4772"/>
                  </a:lnTo>
                  <a:lnTo>
                    <a:pt x="8626" y="4855"/>
                  </a:lnTo>
                  <a:lnTo>
                    <a:pt x="8659" y="4941"/>
                  </a:lnTo>
                  <a:lnTo>
                    <a:pt x="8693" y="5024"/>
                  </a:lnTo>
                  <a:lnTo>
                    <a:pt x="8727" y="5106"/>
                  </a:lnTo>
                  <a:lnTo>
                    <a:pt x="8762" y="5187"/>
                  </a:lnTo>
                  <a:lnTo>
                    <a:pt x="8799" y="5267"/>
                  </a:lnTo>
                  <a:lnTo>
                    <a:pt x="8834" y="5345"/>
                  </a:lnTo>
                  <a:lnTo>
                    <a:pt x="8870" y="5421"/>
                  </a:lnTo>
                  <a:lnTo>
                    <a:pt x="8907" y="5496"/>
                  </a:lnTo>
                  <a:lnTo>
                    <a:pt x="8944" y="5570"/>
                  </a:lnTo>
                  <a:lnTo>
                    <a:pt x="8980" y="5642"/>
                  </a:lnTo>
                  <a:lnTo>
                    <a:pt x="9017" y="5712"/>
                  </a:lnTo>
                  <a:lnTo>
                    <a:pt x="9054" y="5781"/>
                  </a:lnTo>
                  <a:lnTo>
                    <a:pt x="9090" y="5848"/>
                  </a:lnTo>
                  <a:lnTo>
                    <a:pt x="9127" y="5914"/>
                  </a:lnTo>
                  <a:lnTo>
                    <a:pt x="9164" y="5977"/>
                  </a:lnTo>
                  <a:lnTo>
                    <a:pt x="9200" y="6040"/>
                  </a:lnTo>
                  <a:lnTo>
                    <a:pt x="9271" y="6159"/>
                  </a:lnTo>
                  <a:lnTo>
                    <a:pt x="9339" y="6271"/>
                  </a:lnTo>
                  <a:lnTo>
                    <a:pt x="9405" y="6376"/>
                  </a:lnTo>
                  <a:lnTo>
                    <a:pt x="9468" y="6473"/>
                  </a:lnTo>
                  <a:lnTo>
                    <a:pt x="9528" y="6563"/>
                  </a:lnTo>
                  <a:lnTo>
                    <a:pt x="9583" y="6644"/>
                  </a:lnTo>
                  <a:lnTo>
                    <a:pt x="9633" y="6717"/>
                  </a:lnTo>
                  <a:lnTo>
                    <a:pt x="9677" y="6782"/>
                  </a:lnTo>
                  <a:lnTo>
                    <a:pt x="9698" y="6812"/>
                  </a:lnTo>
                  <a:lnTo>
                    <a:pt x="9719" y="6841"/>
                  </a:lnTo>
                  <a:lnTo>
                    <a:pt x="9740" y="6868"/>
                  </a:lnTo>
                  <a:lnTo>
                    <a:pt x="9760" y="6894"/>
                  </a:lnTo>
                  <a:lnTo>
                    <a:pt x="9780" y="6920"/>
                  </a:lnTo>
                  <a:lnTo>
                    <a:pt x="9801" y="6944"/>
                  </a:lnTo>
                  <a:lnTo>
                    <a:pt x="9821" y="6967"/>
                  </a:lnTo>
                  <a:lnTo>
                    <a:pt x="9840" y="6988"/>
                  </a:lnTo>
                  <a:lnTo>
                    <a:pt x="9879" y="7028"/>
                  </a:lnTo>
                  <a:lnTo>
                    <a:pt x="9916" y="7063"/>
                  </a:lnTo>
                  <a:lnTo>
                    <a:pt x="9951" y="7095"/>
                  </a:lnTo>
                  <a:lnTo>
                    <a:pt x="9983" y="7122"/>
                  </a:lnTo>
                  <a:lnTo>
                    <a:pt x="10013" y="7146"/>
                  </a:lnTo>
                  <a:lnTo>
                    <a:pt x="10040" y="7166"/>
                  </a:lnTo>
                  <a:lnTo>
                    <a:pt x="10064" y="7183"/>
                  </a:lnTo>
                  <a:lnTo>
                    <a:pt x="10084" y="7196"/>
                  </a:lnTo>
                  <a:lnTo>
                    <a:pt x="10112" y="7213"/>
                  </a:lnTo>
                  <a:lnTo>
                    <a:pt x="10122" y="7218"/>
                  </a:lnTo>
                  <a:lnTo>
                    <a:pt x="10133" y="7210"/>
                  </a:lnTo>
                  <a:lnTo>
                    <a:pt x="10164" y="7186"/>
                  </a:lnTo>
                  <a:lnTo>
                    <a:pt x="10187" y="7170"/>
                  </a:lnTo>
                  <a:lnTo>
                    <a:pt x="10213" y="7151"/>
                  </a:lnTo>
                  <a:lnTo>
                    <a:pt x="10245" y="7131"/>
                  </a:lnTo>
                  <a:lnTo>
                    <a:pt x="10278" y="7109"/>
                  </a:lnTo>
                  <a:lnTo>
                    <a:pt x="10315" y="7086"/>
                  </a:lnTo>
                  <a:lnTo>
                    <a:pt x="10355" y="7063"/>
                  </a:lnTo>
                  <a:lnTo>
                    <a:pt x="10397" y="7039"/>
                  </a:lnTo>
                  <a:lnTo>
                    <a:pt x="10441" y="7016"/>
                  </a:lnTo>
                  <a:lnTo>
                    <a:pt x="10487" y="6994"/>
                  </a:lnTo>
                  <a:lnTo>
                    <a:pt x="10534" y="6973"/>
                  </a:lnTo>
                  <a:lnTo>
                    <a:pt x="10559" y="6963"/>
                  </a:lnTo>
                  <a:lnTo>
                    <a:pt x="10583" y="6954"/>
                  </a:lnTo>
                  <a:lnTo>
                    <a:pt x="10608" y="6945"/>
                  </a:lnTo>
                  <a:lnTo>
                    <a:pt x="10633" y="6937"/>
                  </a:lnTo>
                  <a:lnTo>
                    <a:pt x="10658" y="6929"/>
                  </a:lnTo>
                  <a:lnTo>
                    <a:pt x="10683" y="6923"/>
                  </a:lnTo>
                  <a:lnTo>
                    <a:pt x="10708" y="6916"/>
                  </a:lnTo>
                  <a:lnTo>
                    <a:pt x="10733" y="6910"/>
                  </a:lnTo>
                  <a:lnTo>
                    <a:pt x="10782" y="6899"/>
                  </a:lnTo>
                  <a:lnTo>
                    <a:pt x="10831" y="6891"/>
                  </a:lnTo>
                  <a:lnTo>
                    <a:pt x="10878" y="6884"/>
                  </a:lnTo>
                  <a:lnTo>
                    <a:pt x="10924" y="6879"/>
                  </a:lnTo>
                  <a:lnTo>
                    <a:pt x="10968" y="6875"/>
                  </a:lnTo>
                  <a:lnTo>
                    <a:pt x="11009" y="6873"/>
                  </a:lnTo>
                  <a:lnTo>
                    <a:pt x="11047" y="6871"/>
                  </a:lnTo>
                  <a:lnTo>
                    <a:pt x="11081" y="6870"/>
                  </a:lnTo>
                  <a:lnTo>
                    <a:pt x="11111" y="6870"/>
                  </a:lnTo>
                  <a:lnTo>
                    <a:pt x="11137" y="6870"/>
                  </a:lnTo>
                  <a:lnTo>
                    <a:pt x="11173" y="6871"/>
                  </a:lnTo>
                  <a:lnTo>
                    <a:pt x="11186" y="6872"/>
                  </a:lnTo>
                  <a:lnTo>
                    <a:pt x="11185" y="6826"/>
                  </a:lnTo>
                  <a:lnTo>
                    <a:pt x="11182" y="6693"/>
                  </a:lnTo>
                  <a:lnTo>
                    <a:pt x="11178" y="6596"/>
                  </a:lnTo>
                  <a:lnTo>
                    <a:pt x="11173" y="6482"/>
                  </a:lnTo>
                  <a:lnTo>
                    <a:pt x="11166" y="6351"/>
                  </a:lnTo>
                  <a:lnTo>
                    <a:pt x="11157" y="6204"/>
                  </a:lnTo>
                  <a:lnTo>
                    <a:pt x="11146" y="6043"/>
                  </a:lnTo>
                  <a:lnTo>
                    <a:pt x="11132" y="5868"/>
                  </a:lnTo>
                  <a:lnTo>
                    <a:pt x="11115" y="5681"/>
                  </a:lnTo>
                  <a:lnTo>
                    <a:pt x="11096" y="5482"/>
                  </a:lnTo>
                  <a:lnTo>
                    <a:pt x="11072" y="5274"/>
                  </a:lnTo>
                  <a:lnTo>
                    <a:pt x="11046" y="5057"/>
                  </a:lnTo>
                  <a:lnTo>
                    <a:pt x="11015" y="4832"/>
                  </a:lnTo>
                  <a:lnTo>
                    <a:pt x="10980" y="4601"/>
                  </a:lnTo>
                  <a:lnTo>
                    <a:pt x="10940" y="4365"/>
                  </a:lnTo>
                  <a:lnTo>
                    <a:pt x="10897" y="4125"/>
                  </a:lnTo>
                  <a:lnTo>
                    <a:pt x="10848" y="3882"/>
                  </a:lnTo>
                  <a:lnTo>
                    <a:pt x="10794" y="3638"/>
                  </a:lnTo>
                  <a:lnTo>
                    <a:pt x="10735" y="3393"/>
                  </a:lnTo>
                  <a:lnTo>
                    <a:pt x="10670" y="3148"/>
                  </a:lnTo>
                  <a:lnTo>
                    <a:pt x="10599" y="2905"/>
                  </a:lnTo>
                  <a:lnTo>
                    <a:pt x="10521" y="2666"/>
                  </a:lnTo>
                  <a:lnTo>
                    <a:pt x="10437" y="2430"/>
                  </a:lnTo>
                  <a:lnTo>
                    <a:pt x="10346" y="2200"/>
                  </a:lnTo>
                  <a:lnTo>
                    <a:pt x="10249" y="1977"/>
                  </a:lnTo>
                  <a:lnTo>
                    <a:pt x="10143" y="1762"/>
                  </a:lnTo>
                  <a:lnTo>
                    <a:pt x="10031" y="1555"/>
                  </a:lnTo>
                  <a:lnTo>
                    <a:pt x="9911" y="1358"/>
                  </a:lnTo>
                  <a:lnTo>
                    <a:pt x="9782" y="1173"/>
                  </a:lnTo>
                  <a:lnTo>
                    <a:pt x="9645" y="1000"/>
                  </a:lnTo>
                  <a:lnTo>
                    <a:pt x="9495" y="841"/>
                  </a:lnTo>
                  <a:lnTo>
                    <a:pt x="9330" y="698"/>
                  </a:lnTo>
                  <a:lnTo>
                    <a:pt x="9150" y="569"/>
                  </a:lnTo>
                  <a:lnTo>
                    <a:pt x="8955" y="455"/>
                  </a:lnTo>
                  <a:lnTo>
                    <a:pt x="8748" y="355"/>
                  </a:lnTo>
                  <a:lnTo>
                    <a:pt x="8529" y="268"/>
                  </a:lnTo>
                  <a:lnTo>
                    <a:pt x="8299" y="194"/>
                  </a:lnTo>
                  <a:lnTo>
                    <a:pt x="8060" y="133"/>
                  </a:lnTo>
                  <a:lnTo>
                    <a:pt x="7812" y="84"/>
                  </a:lnTo>
                  <a:lnTo>
                    <a:pt x="7556" y="47"/>
                  </a:lnTo>
                  <a:lnTo>
                    <a:pt x="7294" y="20"/>
                  </a:lnTo>
                  <a:lnTo>
                    <a:pt x="7028" y="5"/>
                  </a:lnTo>
                  <a:lnTo>
                    <a:pt x="6756" y="0"/>
                  </a:lnTo>
                  <a:lnTo>
                    <a:pt x="6481" y="5"/>
                  </a:lnTo>
                  <a:lnTo>
                    <a:pt x="6204" y="19"/>
                  </a:lnTo>
                  <a:lnTo>
                    <a:pt x="5927" y="42"/>
                  </a:lnTo>
                  <a:lnTo>
                    <a:pt x="5649" y="74"/>
                  </a:lnTo>
                  <a:lnTo>
                    <a:pt x="5372" y="114"/>
                  </a:lnTo>
                  <a:lnTo>
                    <a:pt x="5097" y="161"/>
                  </a:lnTo>
                  <a:lnTo>
                    <a:pt x="4826" y="216"/>
                  </a:lnTo>
                  <a:lnTo>
                    <a:pt x="4558" y="278"/>
                  </a:lnTo>
                  <a:lnTo>
                    <a:pt x="4296" y="345"/>
                  </a:lnTo>
                  <a:lnTo>
                    <a:pt x="4041" y="419"/>
                  </a:lnTo>
                  <a:lnTo>
                    <a:pt x="3793" y="498"/>
                  </a:lnTo>
                  <a:lnTo>
                    <a:pt x="3553" y="582"/>
                  </a:lnTo>
                  <a:lnTo>
                    <a:pt x="3324" y="671"/>
                  </a:lnTo>
                  <a:lnTo>
                    <a:pt x="3105" y="763"/>
                  </a:lnTo>
                  <a:lnTo>
                    <a:pt x="2897" y="860"/>
                  </a:lnTo>
                  <a:lnTo>
                    <a:pt x="2703" y="959"/>
                  </a:lnTo>
                  <a:lnTo>
                    <a:pt x="2522" y="1062"/>
                  </a:lnTo>
                  <a:lnTo>
                    <a:pt x="2357" y="1167"/>
                  </a:lnTo>
                  <a:lnTo>
                    <a:pt x="2208" y="1273"/>
                  </a:lnTo>
                  <a:lnTo>
                    <a:pt x="2069" y="1380"/>
                  </a:lnTo>
                  <a:lnTo>
                    <a:pt x="1935" y="1486"/>
                  </a:lnTo>
                  <a:lnTo>
                    <a:pt x="1805" y="1592"/>
                  </a:lnTo>
                  <a:lnTo>
                    <a:pt x="1681" y="1696"/>
                  </a:lnTo>
                  <a:lnTo>
                    <a:pt x="1561" y="1799"/>
                  </a:lnTo>
                  <a:lnTo>
                    <a:pt x="1445" y="1901"/>
                  </a:lnTo>
                  <a:lnTo>
                    <a:pt x="1334" y="2001"/>
                  </a:lnTo>
                  <a:lnTo>
                    <a:pt x="1228" y="2100"/>
                  </a:lnTo>
                  <a:lnTo>
                    <a:pt x="1127" y="2197"/>
                  </a:lnTo>
                  <a:lnTo>
                    <a:pt x="1029" y="2291"/>
                  </a:lnTo>
                  <a:lnTo>
                    <a:pt x="936" y="2384"/>
                  </a:lnTo>
                  <a:lnTo>
                    <a:pt x="848" y="2474"/>
                  </a:lnTo>
                  <a:lnTo>
                    <a:pt x="765" y="2561"/>
                  </a:lnTo>
                  <a:lnTo>
                    <a:pt x="685" y="2646"/>
                  </a:lnTo>
                  <a:lnTo>
                    <a:pt x="610" y="2727"/>
                  </a:lnTo>
                  <a:lnTo>
                    <a:pt x="540" y="2806"/>
                  </a:lnTo>
                  <a:lnTo>
                    <a:pt x="474" y="2881"/>
                  </a:lnTo>
                  <a:lnTo>
                    <a:pt x="412" y="2952"/>
                  </a:lnTo>
                  <a:lnTo>
                    <a:pt x="354" y="3021"/>
                  </a:lnTo>
                  <a:lnTo>
                    <a:pt x="302" y="3085"/>
                  </a:lnTo>
                  <a:lnTo>
                    <a:pt x="253" y="3144"/>
                  </a:lnTo>
                  <a:lnTo>
                    <a:pt x="209" y="3200"/>
                  </a:lnTo>
                  <a:lnTo>
                    <a:pt x="169" y="3251"/>
                  </a:lnTo>
                  <a:lnTo>
                    <a:pt x="134" y="3298"/>
                  </a:lnTo>
                  <a:lnTo>
                    <a:pt x="75" y="3376"/>
                  </a:lnTo>
                  <a:lnTo>
                    <a:pt x="34" y="3434"/>
                  </a:lnTo>
                  <a:lnTo>
                    <a:pt x="8" y="3470"/>
                  </a:lnTo>
                  <a:lnTo>
                    <a:pt x="0" y="3482"/>
                  </a:lnTo>
                  <a:close/>
                  <a:moveTo>
                    <a:pt x="9158" y="4761"/>
                  </a:moveTo>
                  <a:lnTo>
                    <a:pt x="9160" y="4736"/>
                  </a:lnTo>
                  <a:lnTo>
                    <a:pt x="9165" y="4664"/>
                  </a:lnTo>
                  <a:lnTo>
                    <a:pt x="9172" y="4551"/>
                  </a:lnTo>
                  <a:lnTo>
                    <a:pt x="9180" y="4402"/>
                  </a:lnTo>
                  <a:lnTo>
                    <a:pt x="9189" y="4221"/>
                  </a:lnTo>
                  <a:lnTo>
                    <a:pt x="9197" y="4015"/>
                  </a:lnTo>
                  <a:lnTo>
                    <a:pt x="9200" y="3904"/>
                  </a:lnTo>
                  <a:lnTo>
                    <a:pt x="9203" y="3788"/>
                  </a:lnTo>
                  <a:lnTo>
                    <a:pt x="9206" y="3669"/>
                  </a:lnTo>
                  <a:lnTo>
                    <a:pt x="9207" y="3546"/>
                  </a:lnTo>
                  <a:lnTo>
                    <a:pt x="9208" y="3421"/>
                  </a:lnTo>
                  <a:lnTo>
                    <a:pt x="9208" y="3295"/>
                  </a:lnTo>
                  <a:lnTo>
                    <a:pt x="9206" y="3167"/>
                  </a:lnTo>
                  <a:lnTo>
                    <a:pt x="9204" y="3038"/>
                  </a:lnTo>
                  <a:lnTo>
                    <a:pt x="9200" y="2908"/>
                  </a:lnTo>
                  <a:lnTo>
                    <a:pt x="9195" y="2781"/>
                  </a:lnTo>
                  <a:lnTo>
                    <a:pt x="9188" y="2655"/>
                  </a:lnTo>
                  <a:lnTo>
                    <a:pt x="9180" y="2530"/>
                  </a:lnTo>
                  <a:lnTo>
                    <a:pt x="9170" y="2409"/>
                  </a:lnTo>
                  <a:lnTo>
                    <a:pt x="9157" y="2291"/>
                  </a:lnTo>
                  <a:lnTo>
                    <a:pt x="9143" y="2177"/>
                  </a:lnTo>
                  <a:lnTo>
                    <a:pt x="9126" y="2068"/>
                  </a:lnTo>
                  <a:lnTo>
                    <a:pt x="9108" y="1964"/>
                  </a:lnTo>
                  <a:lnTo>
                    <a:pt x="9087" y="1866"/>
                  </a:lnTo>
                  <a:lnTo>
                    <a:pt x="9064" y="1775"/>
                  </a:lnTo>
                  <a:lnTo>
                    <a:pt x="9038" y="1691"/>
                  </a:lnTo>
                  <a:lnTo>
                    <a:pt x="9011" y="1613"/>
                  </a:lnTo>
                  <a:lnTo>
                    <a:pt x="8983" y="1540"/>
                  </a:lnTo>
                  <a:lnTo>
                    <a:pt x="8956" y="1471"/>
                  </a:lnTo>
                  <a:lnTo>
                    <a:pt x="8929" y="1406"/>
                  </a:lnTo>
                  <a:lnTo>
                    <a:pt x="8901" y="1344"/>
                  </a:lnTo>
                  <a:lnTo>
                    <a:pt x="8874" y="1287"/>
                  </a:lnTo>
                  <a:lnTo>
                    <a:pt x="8847" y="1234"/>
                  </a:lnTo>
                  <a:lnTo>
                    <a:pt x="8821" y="1184"/>
                  </a:lnTo>
                  <a:lnTo>
                    <a:pt x="8795" y="1137"/>
                  </a:lnTo>
                  <a:lnTo>
                    <a:pt x="8768" y="1094"/>
                  </a:lnTo>
                  <a:lnTo>
                    <a:pt x="8743" y="1054"/>
                  </a:lnTo>
                  <a:lnTo>
                    <a:pt x="8718" y="1017"/>
                  </a:lnTo>
                  <a:lnTo>
                    <a:pt x="8694" y="982"/>
                  </a:lnTo>
                  <a:lnTo>
                    <a:pt x="8670" y="951"/>
                  </a:lnTo>
                  <a:lnTo>
                    <a:pt x="8647" y="923"/>
                  </a:lnTo>
                  <a:lnTo>
                    <a:pt x="8625" y="897"/>
                  </a:lnTo>
                  <a:lnTo>
                    <a:pt x="8604" y="874"/>
                  </a:lnTo>
                  <a:lnTo>
                    <a:pt x="8584" y="853"/>
                  </a:lnTo>
                  <a:lnTo>
                    <a:pt x="8565" y="835"/>
                  </a:lnTo>
                  <a:lnTo>
                    <a:pt x="8547" y="818"/>
                  </a:lnTo>
                  <a:lnTo>
                    <a:pt x="8529" y="804"/>
                  </a:lnTo>
                  <a:lnTo>
                    <a:pt x="8514" y="792"/>
                  </a:lnTo>
                  <a:lnTo>
                    <a:pt x="8499" y="781"/>
                  </a:lnTo>
                  <a:lnTo>
                    <a:pt x="8485" y="772"/>
                  </a:lnTo>
                  <a:lnTo>
                    <a:pt x="8463" y="758"/>
                  </a:lnTo>
                  <a:lnTo>
                    <a:pt x="8446" y="749"/>
                  </a:lnTo>
                  <a:lnTo>
                    <a:pt x="8435" y="745"/>
                  </a:lnTo>
                  <a:lnTo>
                    <a:pt x="8432" y="744"/>
                  </a:lnTo>
                  <a:lnTo>
                    <a:pt x="8433" y="757"/>
                  </a:lnTo>
                  <a:lnTo>
                    <a:pt x="8438" y="796"/>
                  </a:lnTo>
                  <a:lnTo>
                    <a:pt x="8446" y="858"/>
                  </a:lnTo>
                  <a:lnTo>
                    <a:pt x="8457" y="943"/>
                  </a:lnTo>
                  <a:lnTo>
                    <a:pt x="8470" y="1048"/>
                  </a:lnTo>
                  <a:lnTo>
                    <a:pt x="8485" y="1171"/>
                  </a:lnTo>
                  <a:lnTo>
                    <a:pt x="8502" y="1311"/>
                  </a:lnTo>
                  <a:lnTo>
                    <a:pt x="8521" y="1465"/>
                  </a:lnTo>
                  <a:lnTo>
                    <a:pt x="8541" y="1633"/>
                  </a:lnTo>
                  <a:lnTo>
                    <a:pt x="8561" y="1812"/>
                  </a:lnTo>
                  <a:lnTo>
                    <a:pt x="8583" y="2001"/>
                  </a:lnTo>
                  <a:lnTo>
                    <a:pt x="8604" y="2198"/>
                  </a:lnTo>
                  <a:lnTo>
                    <a:pt x="8626" y="2401"/>
                  </a:lnTo>
                  <a:lnTo>
                    <a:pt x="8647" y="2608"/>
                  </a:lnTo>
                  <a:lnTo>
                    <a:pt x="8667" y="2818"/>
                  </a:lnTo>
                  <a:lnTo>
                    <a:pt x="8687" y="3031"/>
                  </a:lnTo>
                  <a:lnTo>
                    <a:pt x="8698" y="3135"/>
                  </a:lnTo>
                  <a:lnTo>
                    <a:pt x="8709" y="3236"/>
                  </a:lnTo>
                  <a:lnTo>
                    <a:pt x="8722" y="3333"/>
                  </a:lnTo>
                  <a:lnTo>
                    <a:pt x="8737" y="3428"/>
                  </a:lnTo>
                  <a:lnTo>
                    <a:pt x="8752" y="3520"/>
                  </a:lnTo>
                  <a:lnTo>
                    <a:pt x="8770" y="3608"/>
                  </a:lnTo>
                  <a:lnTo>
                    <a:pt x="8787" y="3694"/>
                  </a:lnTo>
                  <a:lnTo>
                    <a:pt x="8805" y="3776"/>
                  </a:lnTo>
                  <a:lnTo>
                    <a:pt x="8823" y="3855"/>
                  </a:lnTo>
                  <a:lnTo>
                    <a:pt x="8842" y="3931"/>
                  </a:lnTo>
                  <a:lnTo>
                    <a:pt x="8862" y="4003"/>
                  </a:lnTo>
                  <a:lnTo>
                    <a:pt x="8882" y="4073"/>
                  </a:lnTo>
                  <a:lnTo>
                    <a:pt x="8902" y="4139"/>
                  </a:lnTo>
                  <a:lnTo>
                    <a:pt x="8921" y="4202"/>
                  </a:lnTo>
                  <a:lnTo>
                    <a:pt x="8941" y="4262"/>
                  </a:lnTo>
                  <a:lnTo>
                    <a:pt x="8961" y="4318"/>
                  </a:lnTo>
                  <a:lnTo>
                    <a:pt x="8980" y="4371"/>
                  </a:lnTo>
                  <a:lnTo>
                    <a:pt x="9000" y="4421"/>
                  </a:lnTo>
                  <a:lnTo>
                    <a:pt x="9018" y="4467"/>
                  </a:lnTo>
                  <a:lnTo>
                    <a:pt x="9036" y="4510"/>
                  </a:lnTo>
                  <a:lnTo>
                    <a:pt x="9069" y="4587"/>
                  </a:lnTo>
                  <a:lnTo>
                    <a:pt x="9098" y="4649"/>
                  </a:lnTo>
                  <a:lnTo>
                    <a:pt x="9123" y="4698"/>
                  </a:lnTo>
                  <a:lnTo>
                    <a:pt x="9142" y="4733"/>
                  </a:lnTo>
                  <a:lnTo>
                    <a:pt x="9154" y="4754"/>
                  </a:lnTo>
                  <a:lnTo>
                    <a:pt x="9158" y="4761"/>
                  </a:lnTo>
                  <a:close/>
                  <a:moveTo>
                    <a:pt x="7927" y="3653"/>
                  </a:moveTo>
                  <a:lnTo>
                    <a:pt x="7923" y="3632"/>
                  </a:lnTo>
                  <a:lnTo>
                    <a:pt x="7912" y="3571"/>
                  </a:lnTo>
                  <a:lnTo>
                    <a:pt x="7895" y="3476"/>
                  </a:lnTo>
                  <a:lnTo>
                    <a:pt x="7871" y="3352"/>
                  </a:lnTo>
                  <a:lnTo>
                    <a:pt x="7856" y="3280"/>
                  </a:lnTo>
                  <a:lnTo>
                    <a:pt x="7840" y="3202"/>
                  </a:lnTo>
                  <a:lnTo>
                    <a:pt x="7823" y="3120"/>
                  </a:lnTo>
                  <a:lnTo>
                    <a:pt x="7803" y="3033"/>
                  </a:lnTo>
                  <a:lnTo>
                    <a:pt x="7783" y="2941"/>
                  </a:lnTo>
                  <a:lnTo>
                    <a:pt x="7760" y="2848"/>
                  </a:lnTo>
                  <a:lnTo>
                    <a:pt x="7737" y="2752"/>
                  </a:lnTo>
                  <a:lnTo>
                    <a:pt x="7711" y="2653"/>
                  </a:lnTo>
                  <a:lnTo>
                    <a:pt x="7685" y="2554"/>
                  </a:lnTo>
                  <a:lnTo>
                    <a:pt x="7655" y="2454"/>
                  </a:lnTo>
                  <a:lnTo>
                    <a:pt x="7626" y="2353"/>
                  </a:lnTo>
                  <a:lnTo>
                    <a:pt x="7595" y="2254"/>
                  </a:lnTo>
                  <a:lnTo>
                    <a:pt x="7563" y="2155"/>
                  </a:lnTo>
                  <a:lnTo>
                    <a:pt x="7529" y="2058"/>
                  </a:lnTo>
                  <a:lnTo>
                    <a:pt x="7494" y="1963"/>
                  </a:lnTo>
                  <a:lnTo>
                    <a:pt x="7458" y="1872"/>
                  </a:lnTo>
                  <a:lnTo>
                    <a:pt x="7420" y="1783"/>
                  </a:lnTo>
                  <a:lnTo>
                    <a:pt x="7382" y="1699"/>
                  </a:lnTo>
                  <a:lnTo>
                    <a:pt x="7342" y="1620"/>
                  </a:lnTo>
                  <a:lnTo>
                    <a:pt x="7300" y="1546"/>
                  </a:lnTo>
                  <a:lnTo>
                    <a:pt x="7257" y="1478"/>
                  </a:lnTo>
                  <a:lnTo>
                    <a:pt x="7214" y="1417"/>
                  </a:lnTo>
                  <a:lnTo>
                    <a:pt x="7169" y="1362"/>
                  </a:lnTo>
                  <a:lnTo>
                    <a:pt x="7123" y="1316"/>
                  </a:lnTo>
                  <a:lnTo>
                    <a:pt x="7077" y="1275"/>
                  </a:lnTo>
                  <a:lnTo>
                    <a:pt x="7032" y="1236"/>
                  </a:lnTo>
                  <a:lnTo>
                    <a:pt x="6988" y="1200"/>
                  </a:lnTo>
                  <a:lnTo>
                    <a:pt x="6944" y="1166"/>
                  </a:lnTo>
                  <a:lnTo>
                    <a:pt x="6902" y="1134"/>
                  </a:lnTo>
                  <a:lnTo>
                    <a:pt x="6861" y="1105"/>
                  </a:lnTo>
                  <a:lnTo>
                    <a:pt x="6821" y="1077"/>
                  </a:lnTo>
                  <a:lnTo>
                    <a:pt x="6782" y="1052"/>
                  </a:lnTo>
                  <a:lnTo>
                    <a:pt x="6744" y="1029"/>
                  </a:lnTo>
                  <a:lnTo>
                    <a:pt x="6707" y="1007"/>
                  </a:lnTo>
                  <a:lnTo>
                    <a:pt x="6672" y="987"/>
                  </a:lnTo>
                  <a:lnTo>
                    <a:pt x="6638" y="968"/>
                  </a:lnTo>
                  <a:lnTo>
                    <a:pt x="6605" y="952"/>
                  </a:lnTo>
                  <a:lnTo>
                    <a:pt x="6573" y="937"/>
                  </a:lnTo>
                  <a:lnTo>
                    <a:pt x="6542" y="923"/>
                  </a:lnTo>
                  <a:lnTo>
                    <a:pt x="6514" y="911"/>
                  </a:lnTo>
                  <a:lnTo>
                    <a:pt x="6486" y="900"/>
                  </a:lnTo>
                  <a:lnTo>
                    <a:pt x="6461" y="891"/>
                  </a:lnTo>
                  <a:lnTo>
                    <a:pt x="6436" y="883"/>
                  </a:lnTo>
                  <a:lnTo>
                    <a:pt x="6414" y="875"/>
                  </a:lnTo>
                  <a:lnTo>
                    <a:pt x="6373" y="864"/>
                  </a:lnTo>
                  <a:lnTo>
                    <a:pt x="6339" y="856"/>
                  </a:lnTo>
                  <a:lnTo>
                    <a:pt x="6313" y="851"/>
                  </a:lnTo>
                  <a:lnTo>
                    <a:pt x="6293" y="848"/>
                  </a:lnTo>
                  <a:lnTo>
                    <a:pt x="6281" y="846"/>
                  </a:lnTo>
                  <a:lnTo>
                    <a:pt x="6277" y="846"/>
                  </a:lnTo>
                  <a:lnTo>
                    <a:pt x="6286" y="855"/>
                  </a:lnTo>
                  <a:lnTo>
                    <a:pt x="6311" y="882"/>
                  </a:lnTo>
                  <a:lnTo>
                    <a:pt x="6350" y="925"/>
                  </a:lnTo>
                  <a:lnTo>
                    <a:pt x="6401" y="981"/>
                  </a:lnTo>
                  <a:lnTo>
                    <a:pt x="6462" y="1051"/>
                  </a:lnTo>
                  <a:lnTo>
                    <a:pt x="6531" y="1130"/>
                  </a:lnTo>
                  <a:lnTo>
                    <a:pt x="6606" y="1218"/>
                  </a:lnTo>
                  <a:lnTo>
                    <a:pt x="6683" y="1313"/>
                  </a:lnTo>
                  <a:lnTo>
                    <a:pt x="6722" y="1362"/>
                  </a:lnTo>
                  <a:lnTo>
                    <a:pt x="6762" y="1413"/>
                  </a:lnTo>
                  <a:lnTo>
                    <a:pt x="6801" y="1465"/>
                  </a:lnTo>
                  <a:lnTo>
                    <a:pt x="6839" y="1517"/>
                  </a:lnTo>
                  <a:lnTo>
                    <a:pt x="6877" y="1570"/>
                  </a:lnTo>
                  <a:lnTo>
                    <a:pt x="6914" y="1623"/>
                  </a:lnTo>
                  <a:lnTo>
                    <a:pt x="6950" y="1675"/>
                  </a:lnTo>
                  <a:lnTo>
                    <a:pt x="6984" y="1728"/>
                  </a:lnTo>
                  <a:lnTo>
                    <a:pt x="7016" y="1781"/>
                  </a:lnTo>
                  <a:lnTo>
                    <a:pt x="7046" y="1832"/>
                  </a:lnTo>
                  <a:lnTo>
                    <a:pt x="7073" y="1883"/>
                  </a:lnTo>
                  <a:lnTo>
                    <a:pt x="7098" y="1933"/>
                  </a:lnTo>
                  <a:lnTo>
                    <a:pt x="7120" y="1982"/>
                  </a:lnTo>
                  <a:lnTo>
                    <a:pt x="7139" y="2029"/>
                  </a:lnTo>
                  <a:lnTo>
                    <a:pt x="7154" y="2074"/>
                  </a:lnTo>
                  <a:lnTo>
                    <a:pt x="7166" y="2117"/>
                  </a:lnTo>
                  <a:lnTo>
                    <a:pt x="7184" y="2201"/>
                  </a:lnTo>
                  <a:lnTo>
                    <a:pt x="7200" y="2281"/>
                  </a:lnTo>
                  <a:lnTo>
                    <a:pt x="7214" y="2358"/>
                  </a:lnTo>
                  <a:lnTo>
                    <a:pt x="7226" y="2432"/>
                  </a:lnTo>
                  <a:lnTo>
                    <a:pt x="7237" y="2502"/>
                  </a:lnTo>
                  <a:lnTo>
                    <a:pt x="7246" y="2567"/>
                  </a:lnTo>
                  <a:lnTo>
                    <a:pt x="7253" y="2628"/>
                  </a:lnTo>
                  <a:lnTo>
                    <a:pt x="7260" y="2683"/>
                  </a:lnTo>
                  <a:lnTo>
                    <a:pt x="7265" y="2734"/>
                  </a:lnTo>
                  <a:lnTo>
                    <a:pt x="7269" y="2779"/>
                  </a:lnTo>
                  <a:lnTo>
                    <a:pt x="7272" y="2817"/>
                  </a:lnTo>
                  <a:lnTo>
                    <a:pt x="7274" y="2850"/>
                  </a:lnTo>
                  <a:lnTo>
                    <a:pt x="7275" y="2876"/>
                  </a:lnTo>
                  <a:lnTo>
                    <a:pt x="7276" y="2895"/>
                  </a:lnTo>
                  <a:lnTo>
                    <a:pt x="7276" y="2906"/>
                  </a:lnTo>
                  <a:lnTo>
                    <a:pt x="7277" y="2910"/>
                  </a:lnTo>
                  <a:lnTo>
                    <a:pt x="7269" y="2901"/>
                  </a:lnTo>
                  <a:lnTo>
                    <a:pt x="7246" y="2874"/>
                  </a:lnTo>
                  <a:lnTo>
                    <a:pt x="7208" y="2831"/>
                  </a:lnTo>
                  <a:lnTo>
                    <a:pt x="7158" y="2775"/>
                  </a:lnTo>
                  <a:lnTo>
                    <a:pt x="7095" y="2708"/>
                  </a:lnTo>
                  <a:lnTo>
                    <a:pt x="7021" y="2632"/>
                  </a:lnTo>
                  <a:lnTo>
                    <a:pt x="6980" y="2592"/>
                  </a:lnTo>
                  <a:lnTo>
                    <a:pt x="6935" y="2550"/>
                  </a:lnTo>
                  <a:lnTo>
                    <a:pt x="6890" y="2507"/>
                  </a:lnTo>
                  <a:lnTo>
                    <a:pt x="6842" y="2463"/>
                  </a:lnTo>
                  <a:lnTo>
                    <a:pt x="6792" y="2418"/>
                  </a:lnTo>
                  <a:lnTo>
                    <a:pt x="6740" y="2373"/>
                  </a:lnTo>
                  <a:lnTo>
                    <a:pt x="6686" y="2328"/>
                  </a:lnTo>
                  <a:lnTo>
                    <a:pt x="6631" y="2283"/>
                  </a:lnTo>
                  <a:lnTo>
                    <a:pt x="6573" y="2239"/>
                  </a:lnTo>
                  <a:lnTo>
                    <a:pt x="6514" y="2196"/>
                  </a:lnTo>
                  <a:lnTo>
                    <a:pt x="6454" y="2153"/>
                  </a:lnTo>
                  <a:lnTo>
                    <a:pt x="6393" y="2112"/>
                  </a:lnTo>
                  <a:lnTo>
                    <a:pt x="6331" y="2072"/>
                  </a:lnTo>
                  <a:lnTo>
                    <a:pt x="6268" y="2034"/>
                  </a:lnTo>
                  <a:lnTo>
                    <a:pt x="6203" y="1999"/>
                  </a:lnTo>
                  <a:lnTo>
                    <a:pt x="6139" y="1965"/>
                  </a:lnTo>
                  <a:lnTo>
                    <a:pt x="6073" y="1935"/>
                  </a:lnTo>
                  <a:lnTo>
                    <a:pt x="6008" y="1907"/>
                  </a:lnTo>
                  <a:lnTo>
                    <a:pt x="5942" y="1883"/>
                  </a:lnTo>
                  <a:lnTo>
                    <a:pt x="5875" y="1862"/>
                  </a:lnTo>
                  <a:lnTo>
                    <a:pt x="5807" y="1844"/>
                  </a:lnTo>
                  <a:lnTo>
                    <a:pt x="5739" y="1829"/>
                  </a:lnTo>
                  <a:lnTo>
                    <a:pt x="5670" y="1816"/>
                  </a:lnTo>
                  <a:lnTo>
                    <a:pt x="5600" y="1805"/>
                  </a:lnTo>
                  <a:lnTo>
                    <a:pt x="5529" y="1797"/>
                  </a:lnTo>
                  <a:lnTo>
                    <a:pt x="5457" y="1791"/>
                  </a:lnTo>
                  <a:lnTo>
                    <a:pt x="5386" y="1787"/>
                  </a:lnTo>
                  <a:lnTo>
                    <a:pt x="5315" y="1785"/>
                  </a:lnTo>
                  <a:lnTo>
                    <a:pt x="5244" y="1784"/>
                  </a:lnTo>
                  <a:lnTo>
                    <a:pt x="5174" y="1785"/>
                  </a:lnTo>
                  <a:lnTo>
                    <a:pt x="5104" y="1787"/>
                  </a:lnTo>
                  <a:lnTo>
                    <a:pt x="5035" y="1791"/>
                  </a:lnTo>
                  <a:lnTo>
                    <a:pt x="4968" y="1795"/>
                  </a:lnTo>
                  <a:lnTo>
                    <a:pt x="4902" y="1801"/>
                  </a:lnTo>
                  <a:lnTo>
                    <a:pt x="4838" y="1807"/>
                  </a:lnTo>
                  <a:lnTo>
                    <a:pt x="4776" y="1815"/>
                  </a:lnTo>
                  <a:lnTo>
                    <a:pt x="4715" y="1823"/>
                  </a:lnTo>
                  <a:lnTo>
                    <a:pt x="4657" y="1831"/>
                  </a:lnTo>
                  <a:lnTo>
                    <a:pt x="4601" y="1840"/>
                  </a:lnTo>
                  <a:lnTo>
                    <a:pt x="4548" y="1848"/>
                  </a:lnTo>
                  <a:lnTo>
                    <a:pt x="4452" y="1866"/>
                  </a:lnTo>
                  <a:lnTo>
                    <a:pt x="4368" y="1883"/>
                  </a:lnTo>
                  <a:lnTo>
                    <a:pt x="4301" y="1898"/>
                  </a:lnTo>
                  <a:lnTo>
                    <a:pt x="4250" y="1910"/>
                  </a:lnTo>
                  <a:lnTo>
                    <a:pt x="4219" y="1918"/>
                  </a:lnTo>
                  <a:lnTo>
                    <a:pt x="4208" y="1921"/>
                  </a:lnTo>
                  <a:lnTo>
                    <a:pt x="4228" y="1925"/>
                  </a:lnTo>
                  <a:lnTo>
                    <a:pt x="4287" y="1937"/>
                  </a:lnTo>
                  <a:lnTo>
                    <a:pt x="4379" y="1956"/>
                  </a:lnTo>
                  <a:lnTo>
                    <a:pt x="4503" y="1982"/>
                  </a:lnTo>
                  <a:lnTo>
                    <a:pt x="4573" y="1999"/>
                  </a:lnTo>
                  <a:lnTo>
                    <a:pt x="4650" y="2016"/>
                  </a:lnTo>
                  <a:lnTo>
                    <a:pt x="4732" y="2036"/>
                  </a:lnTo>
                  <a:lnTo>
                    <a:pt x="4820" y="2058"/>
                  </a:lnTo>
                  <a:lnTo>
                    <a:pt x="4911" y="2081"/>
                  </a:lnTo>
                  <a:lnTo>
                    <a:pt x="5005" y="2106"/>
                  </a:lnTo>
                  <a:lnTo>
                    <a:pt x="5103" y="2133"/>
                  </a:lnTo>
                  <a:lnTo>
                    <a:pt x="5204" y="2161"/>
                  </a:lnTo>
                  <a:lnTo>
                    <a:pt x="5307" y="2191"/>
                  </a:lnTo>
                  <a:lnTo>
                    <a:pt x="5411" y="2223"/>
                  </a:lnTo>
                  <a:lnTo>
                    <a:pt x="5517" y="2257"/>
                  </a:lnTo>
                  <a:lnTo>
                    <a:pt x="5622" y="2292"/>
                  </a:lnTo>
                  <a:lnTo>
                    <a:pt x="5728" y="2329"/>
                  </a:lnTo>
                  <a:lnTo>
                    <a:pt x="5833" y="2368"/>
                  </a:lnTo>
                  <a:lnTo>
                    <a:pt x="5938" y="2408"/>
                  </a:lnTo>
                  <a:lnTo>
                    <a:pt x="6040" y="2450"/>
                  </a:lnTo>
                  <a:lnTo>
                    <a:pt x="6140" y="2494"/>
                  </a:lnTo>
                  <a:lnTo>
                    <a:pt x="6239" y="2539"/>
                  </a:lnTo>
                  <a:lnTo>
                    <a:pt x="6333" y="2585"/>
                  </a:lnTo>
                  <a:lnTo>
                    <a:pt x="6423" y="2634"/>
                  </a:lnTo>
                  <a:lnTo>
                    <a:pt x="6510" y="2683"/>
                  </a:lnTo>
                  <a:lnTo>
                    <a:pt x="6592" y="2735"/>
                  </a:lnTo>
                  <a:lnTo>
                    <a:pt x="6668" y="2788"/>
                  </a:lnTo>
                  <a:lnTo>
                    <a:pt x="6738" y="2842"/>
                  </a:lnTo>
                  <a:lnTo>
                    <a:pt x="6805" y="2896"/>
                  </a:lnTo>
                  <a:lnTo>
                    <a:pt x="6870" y="2948"/>
                  </a:lnTo>
                  <a:lnTo>
                    <a:pt x="6933" y="2999"/>
                  </a:lnTo>
                  <a:lnTo>
                    <a:pt x="6996" y="3047"/>
                  </a:lnTo>
                  <a:lnTo>
                    <a:pt x="7056" y="3093"/>
                  </a:lnTo>
                  <a:lnTo>
                    <a:pt x="7115" y="3136"/>
                  </a:lnTo>
                  <a:lnTo>
                    <a:pt x="7172" y="3178"/>
                  </a:lnTo>
                  <a:lnTo>
                    <a:pt x="7227" y="3218"/>
                  </a:lnTo>
                  <a:lnTo>
                    <a:pt x="7333" y="3292"/>
                  </a:lnTo>
                  <a:lnTo>
                    <a:pt x="7430" y="3358"/>
                  </a:lnTo>
                  <a:lnTo>
                    <a:pt x="7520" y="3417"/>
                  </a:lnTo>
                  <a:lnTo>
                    <a:pt x="7602" y="3469"/>
                  </a:lnTo>
                  <a:lnTo>
                    <a:pt x="7676" y="3514"/>
                  </a:lnTo>
                  <a:lnTo>
                    <a:pt x="7740" y="3552"/>
                  </a:lnTo>
                  <a:lnTo>
                    <a:pt x="7796" y="3584"/>
                  </a:lnTo>
                  <a:lnTo>
                    <a:pt x="7842" y="3609"/>
                  </a:lnTo>
                  <a:lnTo>
                    <a:pt x="7879" y="3629"/>
                  </a:lnTo>
                  <a:lnTo>
                    <a:pt x="7905" y="3642"/>
                  </a:lnTo>
                  <a:lnTo>
                    <a:pt x="7921" y="3650"/>
                  </a:lnTo>
                  <a:lnTo>
                    <a:pt x="7927" y="3653"/>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bg1"/>
                </a:solidFill>
              </a:endParaRPr>
            </a:p>
          </p:txBody>
        </p:sp>
        <p:sp>
          <p:nvSpPr>
            <p:cNvPr id="41" name="9Slide.vn 39"/>
            <p:cNvSpPr>
              <a:spLocks/>
            </p:cNvSpPr>
            <p:nvPr/>
          </p:nvSpPr>
          <p:spPr bwMode="auto">
            <a:xfrm>
              <a:off x="3193399" y="4847028"/>
              <a:ext cx="455613" cy="455613"/>
            </a:xfrm>
            <a:custGeom>
              <a:avLst/>
              <a:gdLst>
                <a:gd name="T0" fmla="*/ 1899 w 3445"/>
                <a:gd name="T1" fmla="*/ 9 h 3437"/>
                <a:gd name="T2" fmla="*/ 2152 w 3445"/>
                <a:gd name="T3" fmla="*/ 54 h 3437"/>
                <a:gd name="T4" fmla="*/ 2393 w 3445"/>
                <a:gd name="T5" fmla="*/ 135 h 3437"/>
                <a:gd name="T6" fmla="*/ 2616 w 3445"/>
                <a:gd name="T7" fmla="*/ 249 h 3437"/>
                <a:gd name="T8" fmla="*/ 2818 w 3445"/>
                <a:gd name="T9" fmla="*/ 392 h 3437"/>
                <a:gd name="T10" fmla="*/ 2998 w 3445"/>
                <a:gd name="T11" fmla="*/ 563 h 3437"/>
                <a:gd name="T12" fmla="*/ 3151 w 3445"/>
                <a:gd name="T13" fmla="*/ 758 h 3437"/>
                <a:gd name="T14" fmla="*/ 3276 w 3445"/>
                <a:gd name="T15" fmla="*/ 973 h 3437"/>
                <a:gd name="T16" fmla="*/ 3368 w 3445"/>
                <a:gd name="T17" fmla="*/ 1207 h 3437"/>
                <a:gd name="T18" fmla="*/ 3425 w 3445"/>
                <a:gd name="T19" fmla="*/ 1456 h 3437"/>
                <a:gd name="T20" fmla="*/ 3445 w 3445"/>
                <a:gd name="T21" fmla="*/ 1718 h 3437"/>
                <a:gd name="T22" fmla="*/ 3425 w 3445"/>
                <a:gd name="T23" fmla="*/ 1981 h 3437"/>
                <a:gd name="T24" fmla="*/ 3368 w 3445"/>
                <a:gd name="T25" fmla="*/ 2230 h 3437"/>
                <a:gd name="T26" fmla="*/ 3276 w 3445"/>
                <a:gd name="T27" fmla="*/ 2464 h 3437"/>
                <a:gd name="T28" fmla="*/ 3151 w 3445"/>
                <a:gd name="T29" fmla="*/ 2680 h 3437"/>
                <a:gd name="T30" fmla="*/ 2998 w 3445"/>
                <a:gd name="T31" fmla="*/ 2874 h 3437"/>
                <a:gd name="T32" fmla="*/ 2818 w 3445"/>
                <a:gd name="T33" fmla="*/ 3045 h 3437"/>
                <a:gd name="T34" fmla="*/ 2616 w 3445"/>
                <a:gd name="T35" fmla="*/ 3188 h 3437"/>
                <a:gd name="T36" fmla="*/ 2393 w 3445"/>
                <a:gd name="T37" fmla="*/ 3302 h 3437"/>
                <a:gd name="T38" fmla="*/ 2152 w 3445"/>
                <a:gd name="T39" fmla="*/ 3383 h 3437"/>
                <a:gd name="T40" fmla="*/ 1899 w 3445"/>
                <a:gd name="T41" fmla="*/ 3428 h 3437"/>
                <a:gd name="T42" fmla="*/ 1634 w 3445"/>
                <a:gd name="T43" fmla="*/ 3435 h 3437"/>
                <a:gd name="T44" fmla="*/ 1375 w 3445"/>
                <a:gd name="T45" fmla="*/ 3402 h 3437"/>
                <a:gd name="T46" fmla="*/ 1130 w 3445"/>
                <a:gd name="T47" fmla="*/ 3333 h 3437"/>
                <a:gd name="T48" fmla="*/ 901 w 3445"/>
                <a:gd name="T49" fmla="*/ 3230 h 3437"/>
                <a:gd name="T50" fmla="*/ 691 w 3445"/>
                <a:gd name="T51" fmla="*/ 3096 h 3437"/>
                <a:gd name="T52" fmla="*/ 504 w 3445"/>
                <a:gd name="T53" fmla="*/ 2934 h 3437"/>
                <a:gd name="T54" fmla="*/ 342 w 3445"/>
                <a:gd name="T55" fmla="*/ 2747 h 3437"/>
                <a:gd name="T56" fmla="*/ 208 w 3445"/>
                <a:gd name="T57" fmla="*/ 2538 h 3437"/>
                <a:gd name="T58" fmla="*/ 104 w 3445"/>
                <a:gd name="T59" fmla="*/ 2310 h 3437"/>
                <a:gd name="T60" fmla="*/ 35 w 3445"/>
                <a:gd name="T61" fmla="*/ 2065 h 3437"/>
                <a:gd name="T62" fmla="*/ 2 w 3445"/>
                <a:gd name="T63" fmla="*/ 1807 h 3437"/>
                <a:gd name="T64" fmla="*/ 9 w 3445"/>
                <a:gd name="T65" fmla="*/ 1542 h 3437"/>
                <a:gd name="T66" fmla="*/ 54 w 3445"/>
                <a:gd name="T67" fmla="*/ 1289 h 3437"/>
                <a:gd name="T68" fmla="*/ 135 w 3445"/>
                <a:gd name="T69" fmla="*/ 1049 h 3437"/>
                <a:gd name="T70" fmla="*/ 249 w 3445"/>
                <a:gd name="T71" fmla="*/ 827 h 3437"/>
                <a:gd name="T72" fmla="*/ 394 w 3445"/>
                <a:gd name="T73" fmla="*/ 625 h 3437"/>
                <a:gd name="T74" fmla="*/ 564 w 3445"/>
                <a:gd name="T75" fmla="*/ 446 h 3437"/>
                <a:gd name="T76" fmla="*/ 760 w 3445"/>
                <a:gd name="T77" fmla="*/ 293 h 3437"/>
                <a:gd name="T78" fmla="*/ 975 w 3445"/>
                <a:gd name="T79" fmla="*/ 169 h 3437"/>
                <a:gd name="T80" fmla="*/ 1210 w 3445"/>
                <a:gd name="T81" fmla="*/ 77 h 3437"/>
                <a:gd name="T82" fmla="*/ 1461 w 3445"/>
                <a:gd name="T83" fmla="*/ 20 h 3437"/>
                <a:gd name="T84" fmla="*/ 1722 w 3445"/>
                <a:gd name="T85" fmla="*/ 0 h 3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445" h="3437">
                  <a:moveTo>
                    <a:pt x="1722" y="0"/>
                  </a:moveTo>
                  <a:lnTo>
                    <a:pt x="1812" y="2"/>
                  </a:lnTo>
                  <a:lnTo>
                    <a:pt x="1899" y="9"/>
                  </a:lnTo>
                  <a:lnTo>
                    <a:pt x="1985" y="20"/>
                  </a:lnTo>
                  <a:lnTo>
                    <a:pt x="2069" y="35"/>
                  </a:lnTo>
                  <a:lnTo>
                    <a:pt x="2152" y="54"/>
                  </a:lnTo>
                  <a:lnTo>
                    <a:pt x="2235" y="77"/>
                  </a:lnTo>
                  <a:lnTo>
                    <a:pt x="2315" y="104"/>
                  </a:lnTo>
                  <a:lnTo>
                    <a:pt x="2393" y="135"/>
                  </a:lnTo>
                  <a:lnTo>
                    <a:pt x="2469" y="169"/>
                  </a:lnTo>
                  <a:lnTo>
                    <a:pt x="2544" y="207"/>
                  </a:lnTo>
                  <a:lnTo>
                    <a:pt x="2616" y="249"/>
                  </a:lnTo>
                  <a:lnTo>
                    <a:pt x="2686" y="293"/>
                  </a:lnTo>
                  <a:lnTo>
                    <a:pt x="2753" y="341"/>
                  </a:lnTo>
                  <a:lnTo>
                    <a:pt x="2818" y="392"/>
                  </a:lnTo>
                  <a:lnTo>
                    <a:pt x="2880" y="446"/>
                  </a:lnTo>
                  <a:lnTo>
                    <a:pt x="2941" y="503"/>
                  </a:lnTo>
                  <a:lnTo>
                    <a:pt x="2998" y="563"/>
                  </a:lnTo>
                  <a:lnTo>
                    <a:pt x="3052" y="625"/>
                  </a:lnTo>
                  <a:lnTo>
                    <a:pt x="3103" y="690"/>
                  </a:lnTo>
                  <a:lnTo>
                    <a:pt x="3151" y="758"/>
                  </a:lnTo>
                  <a:lnTo>
                    <a:pt x="3195" y="827"/>
                  </a:lnTo>
                  <a:lnTo>
                    <a:pt x="3237" y="899"/>
                  </a:lnTo>
                  <a:lnTo>
                    <a:pt x="3276" y="973"/>
                  </a:lnTo>
                  <a:lnTo>
                    <a:pt x="3310" y="1049"/>
                  </a:lnTo>
                  <a:lnTo>
                    <a:pt x="3341" y="1127"/>
                  </a:lnTo>
                  <a:lnTo>
                    <a:pt x="3368" y="1207"/>
                  </a:lnTo>
                  <a:lnTo>
                    <a:pt x="3391" y="1289"/>
                  </a:lnTo>
                  <a:lnTo>
                    <a:pt x="3410" y="1372"/>
                  </a:lnTo>
                  <a:lnTo>
                    <a:pt x="3425" y="1456"/>
                  </a:lnTo>
                  <a:lnTo>
                    <a:pt x="3436" y="1542"/>
                  </a:lnTo>
                  <a:lnTo>
                    <a:pt x="3443" y="1630"/>
                  </a:lnTo>
                  <a:lnTo>
                    <a:pt x="3445" y="1718"/>
                  </a:lnTo>
                  <a:lnTo>
                    <a:pt x="3443" y="1807"/>
                  </a:lnTo>
                  <a:lnTo>
                    <a:pt x="3436" y="1895"/>
                  </a:lnTo>
                  <a:lnTo>
                    <a:pt x="3425" y="1981"/>
                  </a:lnTo>
                  <a:lnTo>
                    <a:pt x="3410" y="2065"/>
                  </a:lnTo>
                  <a:lnTo>
                    <a:pt x="3391" y="2148"/>
                  </a:lnTo>
                  <a:lnTo>
                    <a:pt x="3368" y="2230"/>
                  </a:lnTo>
                  <a:lnTo>
                    <a:pt x="3341" y="2310"/>
                  </a:lnTo>
                  <a:lnTo>
                    <a:pt x="3310" y="2388"/>
                  </a:lnTo>
                  <a:lnTo>
                    <a:pt x="3276" y="2464"/>
                  </a:lnTo>
                  <a:lnTo>
                    <a:pt x="3237" y="2538"/>
                  </a:lnTo>
                  <a:lnTo>
                    <a:pt x="3195" y="2610"/>
                  </a:lnTo>
                  <a:lnTo>
                    <a:pt x="3151" y="2680"/>
                  </a:lnTo>
                  <a:lnTo>
                    <a:pt x="3103" y="2747"/>
                  </a:lnTo>
                  <a:lnTo>
                    <a:pt x="3052" y="2812"/>
                  </a:lnTo>
                  <a:lnTo>
                    <a:pt x="2998" y="2874"/>
                  </a:lnTo>
                  <a:lnTo>
                    <a:pt x="2941" y="2934"/>
                  </a:lnTo>
                  <a:lnTo>
                    <a:pt x="2880" y="2991"/>
                  </a:lnTo>
                  <a:lnTo>
                    <a:pt x="2818" y="3045"/>
                  </a:lnTo>
                  <a:lnTo>
                    <a:pt x="2753" y="3096"/>
                  </a:lnTo>
                  <a:lnTo>
                    <a:pt x="2686" y="3144"/>
                  </a:lnTo>
                  <a:lnTo>
                    <a:pt x="2616" y="3188"/>
                  </a:lnTo>
                  <a:lnTo>
                    <a:pt x="2544" y="3230"/>
                  </a:lnTo>
                  <a:lnTo>
                    <a:pt x="2469" y="3268"/>
                  </a:lnTo>
                  <a:lnTo>
                    <a:pt x="2393" y="3302"/>
                  </a:lnTo>
                  <a:lnTo>
                    <a:pt x="2315" y="3333"/>
                  </a:lnTo>
                  <a:lnTo>
                    <a:pt x="2235" y="3360"/>
                  </a:lnTo>
                  <a:lnTo>
                    <a:pt x="2152" y="3383"/>
                  </a:lnTo>
                  <a:lnTo>
                    <a:pt x="2069" y="3402"/>
                  </a:lnTo>
                  <a:lnTo>
                    <a:pt x="1985" y="3417"/>
                  </a:lnTo>
                  <a:lnTo>
                    <a:pt x="1899" y="3428"/>
                  </a:lnTo>
                  <a:lnTo>
                    <a:pt x="1812" y="3435"/>
                  </a:lnTo>
                  <a:lnTo>
                    <a:pt x="1722" y="3437"/>
                  </a:lnTo>
                  <a:lnTo>
                    <a:pt x="1634" y="3435"/>
                  </a:lnTo>
                  <a:lnTo>
                    <a:pt x="1546" y="3428"/>
                  </a:lnTo>
                  <a:lnTo>
                    <a:pt x="1461" y="3417"/>
                  </a:lnTo>
                  <a:lnTo>
                    <a:pt x="1375" y="3402"/>
                  </a:lnTo>
                  <a:lnTo>
                    <a:pt x="1292" y="3383"/>
                  </a:lnTo>
                  <a:lnTo>
                    <a:pt x="1210" y="3360"/>
                  </a:lnTo>
                  <a:lnTo>
                    <a:pt x="1130" y="3333"/>
                  </a:lnTo>
                  <a:lnTo>
                    <a:pt x="1051" y="3302"/>
                  </a:lnTo>
                  <a:lnTo>
                    <a:pt x="975" y="3268"/>
                  </a:lnTo>
                  <a:lnTo>
                    <a:pt x="901" y="3230"/>
                  </a:lnTo>
                  <a:lnTo>
                    <a:pt x="829" y="3188"/>
                  </a:lnTo>
                  <a:lnTo>
                    <a:pt x="760" y="3144"/>
                  </a:lnTo>
                  <a:lnTo>
                    <a:pt x="691" y="3096"/>
                  </a:lnTo>
                  <a:lnTo>
                    <a:pt x="626" y="3045"/>
                  </a:lnTo>
                  <a:lnTo>
                    <a:pt x="564" y="2991"/>
                  </a:lnTo>
                  <a:lnTo>
                    <a:pt x="504" y="2934"/>
                  </a:lnTo>
                  <a:lnTo>
                    <a:pt x="448" y="2874"/>
                  </a:lnTo>
                  <a:lnTo>
                    <a:pt x="394" y="2812"/>
                  </a:lnTo>
                  <a:lnTo>
                    <a:pt x="342" y="2747"/>
                  </a:lnTo>
                  <a:lnTo>
                    <a:pt x="294" y="2680"/>
                  </a:lnTo>
                  <a:lnTo>
                    <a:pt x="249" y="2610"/>
                  </a:lnTo>
                  <a:lnTo>
                    <a:pt x="208" y="2538"/>
                  </a:lnTo>
                  <a:lnTo>
                    <a:pt x="170" y="2464"/>
                  </a:lnTo>
                  <a:lnTo>
                    <a:pt x="135" y="2388"/>
                  </a:lnTo>
                  <a:lnTo>
                    <a:pt x="104" y="2310"/>
                  </a:lnTo>
                  <a:lnTo>
                    <a:pt x="77" y="2230"/>
                  </a:lnTo>
                  <a:lnTo>
                    <a:pt x="54" y="2148"/>
                  </a:lnTo>
                  <a:lnTo>
                    <a:pt x="35" y="2065"/>
                  </a:lnTo>
                  <a:lnTo>
                    <a:pt x="20" y="1981"/>
                  </a:lnTo>
                  <a:lnTo>
                    <a:pt x="9" y="1895"/>
                  </a:lnTo>
                  <a:lnTo>
                    <a:pt x="2" y="1807"/>
                  </a:lnTo>
                  <a:lnTo>
                    <a:pt x="0" y="1718"/>
                  </a:lnTo>
                  <a:lnTo>
                    <a:pt x="2" y="1630"/>
                  </a:lnTo>
                  <a:lnTo>
                    <a:pt x="9" y="1542"/>
                  </a:lnTo>
                  <a:lnTo>
                    <a:pt x="20" y="1456"/>
                  </a:lnTo>
                  <a:lnTo>
                    <a:pt x="35" y="1372"/>
                  </a:lnTo>
                  <a:lnTo>
                    <a:pt x="54" y="1289"/>
                  </a:lnTo>
                  <a:lnTo>
                    <a:pt x="77" y="1207"/>
                  </a:lnTo>
                  <a:lnTo>
                    <a:pt x="104" y="1127"/>
                  </a:lnTo>
                  <a:lnTo>
                    <a:pt x="135" y="1049"/>
                  </a:lnTo>
                  <a:lnTo>
                    <a:pt x="170" y="973"/>
                  </a:lnTo>
                  <a:lnTo>
                    <a:pt x="208" y="899"/>
                  </a:lnTo>
                  <a:lnTo>
                    <a:pt x="249" y="827"/>
                  </a:lnTo>
                  <a:lnTo>
                    <a:pt x="294" y="758"/>
                  </a:lnTo>
                  <a:lnTo>
                    <a:pt x="342" y="690"/>
                  </a:lnTo>
                  <a:lnTo>
                    <a:pt x="394" y="625"/>
                  </a:lnTo>
                  <a:lnTo>
                    <a:pt x="448" y="563"/>
                  </a:lnTo>
                  <a:lnTo>
                    <a:pt x="504" y="503"/>
                  </a:lnTo>
                  <a:lnTo>
                    <a:pt x="564" y="446"/>
                  </a:lnTo>
                  <a:lnTo>
                    <a:pt x="626" y="392"/>
                  </a:lnTo>
                  <a:lnTo>
                    <a:pt x="691" y="341"/>
                  </a:lnTo>
                  <a:lnTo>
                    <a:pt x="760" y="293"/>
                  </a:lnTo>
                  <a:lnTo>
                    <a:pt x="829" y="249"/>
                  </a:lnTo>
                  <a:lnTo>
                    <a:pt x="901" y="207"/>
                  </a:lnTo>
                  <a:lnTo>
                    <a:pt x="975" y="169"/>
                  </a:lnTo>
                  <a:lnTo>
                    <a:pt x="1051" y="135"/>
                  </a:lnTo>
                  <a:lnTo>
                    <a:pt x="1130" y="104"/>
                  </a:lnTo>
                  <a:lnTo>
                    <a:pt x="1210" y="77"/>
                  </a:lnTo>
                  <a:lnTo>
                    <a:pt x="1292" y="54"/>
                  </a:lnTo>
                  <a:lnTo>
                    <a:pt x="1375" y="35"/>
                  </a:lnTo>
                  <a:lnTo>
                    <a:pt x="1461" y="20"/>
                  </a:lnTo>
                  <a:lnTo>
                    <a:pt x="1546" y="9"/>
                  </a:lnTo>
                  <a:lnTo>
                    <a:pt x="1634" y="2"/>
                  </a:lnTo>
                  <a:lnTo>
                    <a:pt x="172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bg1"/>
                </a:solidFill>
              </a:endParaRPr>
            </a:p>
          </p:txBody>
        </p:sp>
      </p:grpSp>
      <p:sp>
        <p:nvSpPr>
          <p:cNvPr id="44" name="9Slide.vn 40"/>
          <p:cNvSpPr>
            <a:spLocks noGrp="1"/>
          </p:cNvSpPr>
          <p:nvPr>
            <p:ph type="pic" sz="quarter" idx="11"/>
          </p:nvPr>
        </p:nvSpPr>
        <p:spPr/>
      </p:sp>
    </p:spTree>
    <p:extLst>
      <p:ext uri="{BB962C8B-B14F-4D97-AF65-F5344CB8AC3E}">
        <p14:creationId xmlns:p14="http://schemas.microsoft.com/office/powerpoint/2010/main" val="72431479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8000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decel="80000" fill="hold" nodeType="afterEffect">
                                  <p:stCondLst>
                                    <p:cond delay="0"/>
                                  </p:stCondLst>
                                  <p:childTnLst>
                                    <p:set>
                                      <p:cBhvr>
                                        <p:cTn id="11" dur="1" fill="hold">
                                          <p:stCondLst>
                                            <p:cond delay="0"/>
                                          </p:stCondLst>
                                        </p:cTn>
                                        <p:tgtEl>
                                          <p:spTgt spid="38"/>
                                        </p:tgtEl>
                                        <p:attrNameLst>
                                          <p:attrName>style.visibility</p:attrName>
                                        </p:attrNameLst>
                                      </p:cBhvr>
                                      <p:to>
                                        <p:strVal val="visible"/>
                                      </p:to>
                                    </p:set>
                                    <p:anim calcmode="lin" valueType="num">
                                      <p:cBhvr additive="base">
                                        <p:cTn id="12" dur="500" fill="hold"/>
                                        <p:tgtEl>
                                          <p:spTgt spid="38"/>
                                        </p:tgtEl>
                                        <p:attrNameLst>
                                          <p:attrName>ppt_x</p:attrName>
                                        </p:attrNameLst>
                                      </p:cBhvr>
                                      <p:tavLst>
                                        <p:tav tm="0">
                                          <p:val>
                                            <p:strVal val="#ppt_x"/>
                                          </p:val>
                                        </p:tav>
                                        <p:tav tm="100000">
                                          <p:val>
                                            <p:strVal val="#ppt_x"/>
                                          </p:val>
                                        </p:tav>
                                      </p:tavLst>
                                    </p:anim>
                                    <p:anim calcmode="lin" valueType="num">
                                      <p:cBhvr additive="base">
                                        <p:cTn id="13" dur="500" fill="hold"/>
                                        <p:tgtEl>
                                          <p:spTgt spid="38"/>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decel="80000"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additive="base">
                                        <p:cTn id="17" dur="500" fill="hold"/>
                                        <p:tgtEl>
                                          <p:spTgt spid="13"/>
                                        </p:tgtEl>
                                        <p:attrNameLst>
                                          <p:attrName>ppt_x</p:attrName>
                                        </p:attrNameLst>
                                      </p:cBhvr>
                                      <p:tavLst>
                                        <p:tav tm="0">
                                          <p:val>
                                            <p:strVal val="#ppt_x"/>
                                          </p:val>
                                        </p:tav>
                                        <p:tav tm="100000">
                                          <p:val>
                                            <p:strVal val="#ppt_x"/>
                                          </p:val>
                                        </p:tav>
                                      </p:tavLst>
                                    </p:anim>
                                    <p:anim calcmode="lin" valueType="num">
                                      <p:cBhvr additive="base">
                                        <p:cTn id="18" dur="500" fill="hold"/>
                                        <p:tgtEl>
                                          <p:spTgt spid="13"/>
                                        </p:tgtEl>
                                        <p:attrNameLst>
                                          <p:attrName>ppt_y</p:attrName>
                                        </p:attrNameLst>
                                      </p:cBhvr>
                                      <p:tavLst>
                                        <p:tav tm="0">
                                          <p:val>
                                            <p:strVal val="0-#ppt_h/2"/>
                                          </p:val>
                                        </p:tav>
                                        <p:tav tm="100000">
                                          <p:val>
                                            <p:strVal val="#ppt_y"/>
                                          </p:val>
                                        </p:tav>
                                      </p:tavLst>
                                    </p:anim>
                                  </p:childTnLst>
                                </p:cTn>
                              </p:par>
                              <p:par>
                                <p:cTn id="19" presetID="2" presetClass="entr" presetSubtype="1" decel="80000" fill="hold" grpId="0" nodeType="withEffect">
                                  <p:stCondLst>
                                    <p:cond delay="250"/>
                                  </p:stCondLst>
                                  <p:childTnLst>
                                    <p:set>
                                      <p:cBhvr>
                                        <p:cTn id="20" dur="1" fill="hold">
                                          <p:stCondLst>
                                            <p:cond delay="0"/>
                                          </p:stCondLst>
                                        </p:cTn>
                                        <p:tgtEl>
                                          <p:spTgt spid="14"/>
                                        </p:tgtEl>
                                        <p:attrNameLst>
                                          <p:attrName>style.visibility</p:attrName>
                                        </p:attrNameLst>
                                      </p:cBhvr>
                                      <p:to>
                                        <p:strVal val="visible"/>
                                      </p:to>
                                    </p:set>
                                    <p:anim calcmode="lin" valueType="num">
                                      <p:cBhvr additive="base">
                                        <p:cTn id="21" dur="500" fill="hold"/>
                                        <p:tgtEl>
                                          <p:spTgt spid="14"/>
                                        </p:tgtEl>
                                        <p:attrNameLst>
                                          <p:attrName>ppt_x</p:attrName>
                                        </p:attrNameLst>
                                      </p:cBhvr>
                                      <p:tavLst>
                                        <p:tav tm="0">
                                          <p:val>
                                            <p:strVal val="#ppt_x"/>
                                          </p:val>
                                        </p:tav>
                                        <p:tav tm="100000">
                                          <p:val>
                                            <p:strVal val="#ppt_x"/>
                                          </p:val>
                                        </p:tav>
                                      </p:tavLst>
                                    </p:anim>
                                    <p:anim calcmode="lin" valueType="num">
                                      <p:cBhvr additive="base">
                                        <p:cTn id="22" dur="500" fill="hold"/>
                                        <p:tgtEl>
                                          <p:spTgt spid="14"/>
                                        </p:tgtEl>
                                        <p:attrNameLst>
                                          <p:attrName>ppt_y</p:attrName>
                                        </p:attrNameLst>
                                      </p:cBhvr>
                                      <p:tavLst>
                                        <p:tav tm="0">
                                          <p:val>
                                            <p:strVal val="0-#ppt_h/2"/>
                                          </p:val>
                                        </p:tav>
                                        <p:tav tm="100000">
                                          <p:val>
                                            <p:strVal val="#ppt_y"/>
                                          </p:val>
                                        </p:tav>
                                      </p:tavLst>
                                    </p:anim>
                                  </p:childTnLst>
                                </p:cTn>
                              </p:par>
                              <p:par>
                                <p:cTn id="23" presetID="2" presetClass="entr" presetSubtype="1" decel="80000" fill="hold" grpId="0" nodeType="withEffect">
                                  <p:stCondLst>
                                    <p:cond delay="500"/>
                                  </p:stCondLst>
                                  <p:childTnLst>
                                    <p:set>
                                      <p:cBhvr>
                                        <p:cTn id="24" dur="1" fill="hold">
                                          <p:stCondLst>
                                            <p:cond delay="0"/>
                                          </p:stCondLst>
                                        </p:cTn>
                                        <p:tgtEl>
                                          <p:spTgt spid="12"/>
                                        </p:tgtEl>
                                        <p:attrNameLst>
                                          <p:attrName>style.visibility</p:attrName>
                                        </p:attrNameLst>
                                      </p:cBhvr>
                                      <p:to>
                                        <p:strVal val="visible"/>
                                      </p:to>
                                    </p:set>
                                    <p:anim calcmode="lin" valueType="num">
                                      <p:cBhvr additive="base">
                                        <p:cTn id="25" dur="500" fill="hold"/>
                                        <p:tgtEl>
                                          <p:spTgt spid="12"/>
                                        </p:tgtEl>
                                        <p:attrNameLst>
                                          <p:attrName>ppt_x</p:attrName>
                                        </p:attrNameLst>
                                      </p:cBhvr>
                                      <p:tavLst>
                                        <p:tav tm="0">
                                          <p:val>
                                            <p:strVal val="#ppt_x"/>
                                          </p:val>
                                        </p:tav>
                                        <p:tav tm="100000">
                                          <p:val>
                                            <p:strVal val="#ppt_x"/>
                                          </p:val>
                                        </p:tav>
                                      </p:tavLst>
                                    </p:anim>
                                    <p:anim calcmode="lin" valueType="num">
                                      <p:cBhvr additive="base">
                                        <p:cTn id="26" dur="500" fill="hold"/>
                                        <p:tgtEl>
                                          <p:spTgt spid="12"/>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2" presetClass="entr" presetSubtype="4" decel="80000" fill="hold" nodeType="afterEffect">
                                  <p:stCondLst>
                                    <p:cond delay="0"/>
                                  </p:stCondLst>
                                  <p:childTnLst>
                                    <p:set>
                                      <p:cBhvr>
                                        <p:cTn id="29" dur="1" fill="hold">
                                          <p:stCondLst>
                                            <p:cond delay="0"/>
                                          </p:stCondLst>
                                        </p:cTn>
                                        <p:tgtEl>
                                          <p:spTgt spid="2"/>
                                        </p:tgtEl>
                                        <p:attrNameLst>
                                          <p:attrName>style.visibility</p:attrName>
                                        </p:attrNameLst>
                                      </p:cBhvr>
                                      <p:to>
                                        <p:strVal val="visible"/>
                                      </p:to>
                                    </p:set>
                                    <p:anim calcmode="lin" valueType="num">
                                      <p:cBhvr additive="base">
                                        <p:cTn id="30" dur="500" fill="hold"/>
                                        <p:tgtEl>
                                          <p:spTgt spid="2"/>
                                        </p:tgtEl>
                                        <p:attrNameLst>
                                          <p:attrName>ppt_x</p:attrName>
                                        </p:attrNameLst>
                                      </p:cBhvr>
                                      <p:tavLst>
                                        <p:tav tm="0">
                                          <p:val>
                                            <p:strVal val="#ppt_x"/>
                                          </p:val>
                                        </p:tav>
                                        <p:tav tm="100000">
                                          <p:val>
                                            <p:strVal val="#ppt_x"/>
                                          </p:val>
                                        </p:tav>
                                      </p:tavLst>
                                    </p:anim>
                                    <p:anim calcmode="lin" valueType="num">
                                      <p:cBhvr additive="base">
                                        <p:cTn id="31" dur="500" fill="hold"/>
                                        <p:tgtEl>
                                          <p:spTgt spid="2"/>
                                        </p:tgtEl>
                                        <p:attrNameLst>
                                          <p:attrName>ppt_y</p:attrName>
                                        </p:attrNameLst>
                                      </p:cBhvr>
                                      <p:tavLst>
                                        <p:tav tm="0">
                                          <p:val>
                                            <p:strVal val="1+#ppt_h/2"/>
                                          </p:val>
                                        </p:tav>
                                        <p:tav tm="100000">
                                          <p:val>
                                            <p:strVal val="#ppt_y"/>
                                          </p:val>
                                        </p:tav>
                                      </p:tavLst>
                                    </p:anim>
                                  </p:childTnLst>
                                </p:cTn>
                              </p:par>
                              <p:par>
                                <p:cTn id="32" presetID="2" presetClass="entr" presetSubtype="4" decel="80000" fill="hold" grpId="0" nodeType="withEffect">
                                  <p:stCondLst>
                                    <p:cond delay="250"/>
                                  </p:stCondLst>
                                  <p:childTnLst>
                                    <p:set>
                                      <p:cBhvr>
                                        <p:cTn id="33" dur="1" fill="hold">
                                          <p:stCondLst>
                                            <p:cond delay="0"/>
                                          </p:stCondLst>
                                        </p:cTn>
                                        <p:tgtEl>
                                          <p:spTgt spid="29"/>
                                        </p:tgtEl>
                                        <p:attrNameLst>
                                          <p:attrName>style.visibility</p:attrName>
                                        </p:attrNameLst>
                                      </p:cBhvr>
                                      <p:to>
                                        <p:strVal val="visible"/>
                                      </p:to>
                                    </p:set>
                                    <p:anim calcmode="lin" valueType="num">
                                      <p:cBhvr additive="base">
                                        <p:cTn id="34" dur="500" fill="hold"/>
                                        <p:tgtEl>
                                          <p:spTgt spid="29"/>
                                        </p:tgtEl>
                                        <p:attrNameLst>
                                          <p:attrName>ppt_x</p:attrName>
                                        </p:attrNameLst>
                                      </p:cBhvr>
                                      <p:tavLst>
                                        <p:tav tm="0">
                                          <p:val>
                                            <p:strVal val="#ppt_x"/>
                                          </p:val>
                                        </p:tav>
                                        <p:tav tm="100000">
                                          <p:val>
                                            <p:strVal val="#ppt_x"/>
                                          </p:val>
                                        </p:tav>
                                      </p:tavLst>
                                    </p:anim>
                                    <p:anim calcmode="lin" valueType="num">
                                      <p:cBhvr additive="base">
                                        <p:cTn id="35" dur="500" fill="hold"/>
                                        <p:tgtEl>
                                          <p:spTgt spid="29"/>
                                        </p:tgtEl>
                                        <p:attrNameLst>
                                          <p:attrName>ppt_y</p:attrName>
                                        </p:attrNameLst>
                                      </p:cBhvr>
                                      <p:tavLst>
                                        <p:tav tm="0">
                                          <p:val>
                                            <p:strVal val="1+#ppt_h/2"/>
                                          </p:val>
                                        </p:tav>
                                        <p:tav tm="100000">
                                          <p:val>
                                            <p:strVal val="#ppt_y"/>
                                          </p:val>
                                        </p:tav>
                                      </p:tavLst>
                                    </p:anim>
                                  </p:childTnLst>
                                </p:cTn>
                              </p:par>
                              <p:par>
                                <p:cTn id="36" presetID="2" presetClass="entr" presetSubtype="4" decel="80000" fill="hold" grpId="0" nodeType="withEffect">
                                  <p:stCondLst>
                                    <p:cond delay="500"/>
                                  </p:stCondLst>
                                  <p:childTnLst>
                                    <p:set>
                                      <p:cBhvr>
                                        <p:cTn id="37" dur="1" fill="hold">
                                          <p:stCondLst>
                                            <p:cond delay="0"/>
                                          </p:stCondLst>
                                        </p:cTn>
                                        <p:tgtEl>
                                          <p:spTgt spid="28"/>
                                        </p:tgtEl>
                                        <p:attrNameLst>
                                          <p:attrName>style.visibility</p:attrName>
                                        </p:attrNameLst>
                                      </p:cBhvr>
                                      <p:to>
                                        <p:strVal val="visible"/>
                                      </p:to>
                                    </p:set>
                                    <p:anim calcmode="lin" valueType="num">
                                      <p:cBhvr additive="base">
                                        <p:cTn id="38" dur="500" fill="hold"/>
                                        <p:tgtEl>
                                          <p:spTgt spid="28"/>
                                        </p:tgtEl>
                                        <p:attrNameLst>
                                          <p:attrName>ppt_x</p:attrName>
                                        </p:attrNameLst>
                                      </p:cBhvr>
                                      <p:tavLst>
                                        <p:tav tm="0">
                                          <p:val>
                                            <p:strVal val="#ppt_x"/>
                                          </p:val>
                                        </p:tav>
                                        <p:tav tm="100000">
                                          <p:val>
                                            <p:strVal val="#ppt_x"/>
                                          </p:val>
                                        </p:tav>
                                      </p:tavLst>
                                    </p:anim>
                                    <p:anim calcmode="lin" valueType="num">
                                      <p:cBhvr additive="base">
                                        <p:cTn id="39" dur="500" fill="hold"/>
                                        <p:tgtEl>
                                          <p:spTgt spid="28"/>
                                        </p:tgtEl>
                                        <p:attrNameLst>
                                          <p:attrName>ppt_y</p:attrName>
                                        </p:attrNameLst>
                                      </p:cBhvr>
                                      <p:tavLst>
                                        <p:tav tm="0">
                                          <p:val>
                                            <p:strVal val="1+#ppt_h/2"/>
                                          </p:val>
                                        </p:tav>
                                        <p:tav tm="100000">
                                          <p:val>
                                            <p:strVal val="#ppt_y"/>
                                          </p:val>
                                        </p:tav>
                                      </p:tavLst>
                                    </p:anim>
                                  </p:childTnLst>
                                </p:cTn>
                              </p:par>
                            </p:childTnLst>
                          </p:cTn>
                        </p:par>
                        <p:par>
                          <p:cTn id="40" fill="hold">
                            <p:stCondLst>
                              <p:cond delay="3000"/>
                            </p:stCondLst>
                            <p:childTnLst>
                              <p:par>
                                <p:cTn id="41" presetID="2" presetClass="entr" presetSubtype="4" decel="80000" fill="hold" nodeType="afterEffect">
                                  <p:stCondLst>
                                    <p:cond delay="0"/>
                                  </p:stCondLst>
                                  <p:childTnLst>
                                    <p:set>
                                      <p:cBhvr>
                                        <p:cTn id="42" dur="1" fill="hold">
                                          <p:stCondLst>
                                            <p:cond delay="0"/>
                                          </p:stCondLst>
                                        </p:cTn>
                                        <p:tgtEl>
                                          <p:spTgt spid="3"/>
                                        </p:tgtEl>
                                        <p:attrNameLst>
                                          <p:attrName>style.visibility</p:attrName>
                                        </p:attrNameLst>
                                      </p:cBhvr>
                                      <p:to>
                                        <p:strVal val="visible"/>
                                      </p:to>
                                    </p:set>
                                    <p:anim calcmode="lin" valueType="num">
                                      <p:cBhvr additive="base">
                                        <p:cTn id="43" dur="500" fill="hold"/>
                                        <p:tgtEl>
                                          <p:spTgt spid="3"/>
                                        </p:tgtEl>
                                        <p:attrNameLst>
                                          <p:attrName>ppt_x</p:attrName>
                                        </p:attrNameLst>
                                      </p:cBhvr>
                                      <p:tavLst>
                                        <p:tav tm="0">
                                          <p:val>
                                            <p:strVal val="#ppt_x"/>
                                          </p:val>
                                        </p:tav>
                                        <p:tav tm="100000">
                                          <p:val>
                                            <p:strVal val="#ppt_x"/>
                                          </p:val>
                                        </p:tav>
                                      </p:tavLst>
                                    </p:anim>
                                    <p:anim calcmode="lin" valueType="num">
                                      <p:cBhvr additive="base">
                                        <p:cTn id="44" dur="500" fill="hold"/>
                                        <p:tgtEl>
                                          <p:spTgt spid="3"/>
                                        </p:tgtEl>
                                        <p:attrNameLst>
                                          <p:attrName>ppt_y</p:attrName>
                                        </p:attrNameLst>
                                      </p:cBhvr>
                                      <p:tavLst>
                                        <p:tav tm="0">
                                          <p:val>
                                            <p:strVal val="1+#ppt_h/2"/>
                                          </p:val>
                                        </p:tav>
                                        <p:tav tm="100000">
                                          <p:val>
                                            <p:strVal val="#ppt_y"/>
                                          </p:val>
                                        </p:tav>
                                      </p:tavLst>
                                    </p:anim>
                                  </p:childTnLst>
                                </p:cTn>
                              </p:par>
                              <p:par>
                                <p:cTn id="45" presetID="2" presetClass="entr" presetSubtype="4" decel="80000" fill="hold" grpId="0" nodeType="withEffect">
                                  <p:stCondLst>
                                    <p:cond delay="250"/>
                                  </p:stCondLst>
                                  <p:childTnLst>
                                    <p:set>
                                      <p:cBhvr>
                                        <p:cTn id="46" dur="1" fill="hold">
                                          <p:stCondLst>
                                            <p:cond delay="0"/>
                                          </p:stCondLst>
                                        </p:cTn>
                                        <p:tgtEl>
                                          <p:spTgt spid="31"/>
                                        </p:tgtEl>
                                        <p:attrNameLst>
                                          <p:attrName>style.visibility</p:attrName>
                                        </p:attrNameLst>
                                      </p:cBhvr>
                                      <p:to>
                                        <p:strVal val="visible"/>
                                      </p:to>
                                    </p:set>
                                    <p:anim calcmode="lin" valueType="num">
                                      <p:cBhvr additive="base">
                                        <p:cTn id="47" dur="500" fill="hold"/>
                                        <p:tgtEl>
                                          <p:spTgt spid="31"/>
                                        </p:tgtEl>
                                        <p:attrNameLst>
                                          <p:attrName>ppt_x</p:attrName>
                                        </p:attrNameLst>
                                      </p:cBhvr>
                                      <p:tavLst>
                                        <p:tav tm="0">
                                          <p:val>
                                            <p:strVal val="#ppt_x"/>
                                          </p:val>
                                        </p:tav>
                                        <p:tav tm="100000">
                                          <p:val>
                                            <p:strVal val="#ppt_x"/>
                                          </p:val>
                                        </p:tav>
                                      </p:tavLst>
                                    </p:anim>
                                    <p:anim calcmode="lin" valueType="num">
                                      <p:cBhvr additive="base">
                                        <p:cTn id="48" dur="500" fill="hold"/>
                                        <p:tgtEl>
                                          <p:spTgt spid="31"/>
                                        </p:tgtEl>
                                        <p:attrNameLst>
                                          <p:attrName>ppt_y</p:attrName>
                                        </p:attrNameLst>
                                      </p:cBhvr>
                                      <p:tavLst>
                                        <p:tav tm="0">
                                          <p:val>
                                            <p:strVal val="1+#ppt_h/2"/>
                                          </p:val>
                                        </p:tav>
                                        <p:tav tm="100000">
                                          <p:val>
                                            <p:strVal val="#ppt_y"/>
                                          </p:val>
                                        </p:tav>
                                      </p:tavLst>
                                    </p:anim>
                                  </p:childTnLst>
                                </p:cTn>
                              </p:par>
                              <p:par>
                                <p:cTn id="49" presetID="2" presetClass="entr" presetSubtype="4" decel="80000" fill="hold" grpId="0" nodeType="withEffect">
                                  <p:stCondLst>
                                    <p:cond delay="500"/>
                                  </p:stCondLst>
                                  <p:childTnLst>
                                    <p:set>
                                      <p:cBhvr>
                                        <p:cTn id="50" dur="1" fill="hold">
                                          <p:stCondLst>
                                            <p:cond delay="0"/>
                                          </p:stCondLst>
                                        </p:cTn>
                                        <p:tgtEl>
                                          <p:spTgt spid="30"/>
                                        </p:tgtEl>
                                        <p:attrNameLst>
                                          <p:attrName>style.visibility</p:attrName>
                                        </p:attrNameLst>
                                      </p:cBhvr>
                                      <p:to>
                                        <p:strVal val="visible"/>
                                      </p:to>
                                    </p:set>
                                    <p:anim calcmode="lin" valueType="num">
                                      <p:cBhvr additive="base">
                                        <p:cTn id="51" dur="500" fill="hold"/>
                                        <p:tgtEl>
                                          <p:spTgt spid="30"/>
                                        </p:tgtEl>
                                        <p:attrNameLst>
                                          <p:attrName>ppt_x</p:attrName>
                                        </p:attrNameLst>
                                      </p:cBhvr>
                                      <p:tavLst>
                                        <p:tav tm="0">
                                          <p:val>
                                            <p:strVal val="#ppt_x"/>
                                          </p:val>
                                        </p:tav>
                                        <p:tav tm="100000">
                                          <p:val>
                                            <p:strVal val="#ppt_x"/>
                                          </p:val>
                                        </p:tav>
                                      </p:tavLst>
                                    </p:anim>
                                    <p:anim calcmode="lin" valueType="num">
                                      <p:cBhvr additive="base">
                                        <p:cTn id="52" dur="500" fill="hold"/>
                                        <p:tgtEl>
                                          <p:spTgt spid="30"/>
                                        </p:tgtEl>
                                        <p:attrNameLst>
                                          <p:attrName>ppt_y</p:attrName>
                                        </p:attrNameLst>
                                      </p:cBhvr>
                                      <p:tavLst>
                                        <p:tav tm="0">
                                          <p:val>
                                            <p:strVal val="1+#ppt_h/2"/>
                                          </p:val>
                                        </p:tav>
                                        <p:tav tm="100000">
                                          <p:val>
                                            <p:strVal val="#ppt_y"/>
                                          </p:val>
                                        </p:tav>
                                      </p:tavLst>
                                    </p:anim>
                                  </p:childTnLst>
                                </p:cTn>
                              </p:par>
                            </p:childTnLst>
                          </p:cTn>
                        </p:par>
                        <p:par>
                          <p:cTn id="53" fill="hold">
                            <p:stCondLst>
                              <p:cond delay="4000"/>
                            </p:stCondLst>
                            <p:childTnLst>
                              <p:par>
                                <p:cTn id="54" presetID="2" presetClass="entr" presetSubtype="4" decel="80000" fill="hold" nodeType="afterEffect">
                                  <p:stCondLst>
                                    <p:cond delay="0"/>
                                  </p:stCondLst>
                                  <p:childTnLst>
                                    <p:set>
                                      <p:cBhvr>
                                        <p:cTn id="55" dur="1" fill="hold">
                                          <p:stCondLst>
                                            <p:cond delay="0"/>
                                          </p:stCondLst>
                                        </p:cTn>
                                        <p:tgtEl>
                                          <p:spTgt spid="43"/>
                                        </p:tgtEl>
                                        <p:attrNameLst>
                                          <p:attrName>style.visibility</p:attrName>
                                        </p:attrNameLst>
                                      </p:cBhvr>
                                      <p:to>
                                        <p:strVal val="visible"/>
                                      </p:to>
                                    </p:set>
                                    <p:anim calcmode="lin" valueType="num">
                                      <p:cBhvr additive="base">
                                        <p:cTn id="56" dur="500" fill="hold"/>
                                        <p:tgtEl>
                                          <p:spTgt spid="43"/>
                                        </p:tgtEl>
                                        <p:attrNameLst>
                                          <p:attrName>ppt_x</p:attrName>
                                        </p:attrNameLst>
                                      </p:cBhvr>
                                      <p:tavLst>
                                        <p:tav tm="0">
                                          <p:val>
                                            <p:strVal val="#ppt_x"/>
                                          </p:val>
                                        </p:tav>
                                        <p:tav tm="100000">
                                          <p:val>
                                            <p:strVal val="#ppt_x"/>
                                          </p:val>
                                        </p:tav>
                                      </p:tavLst>
                                    </p:anim>
                                    <p:anim calcmode="lin" valueType="num">
                                      <p:cBhvr additive="base">
                                        <p:cTn id="57" dur="500" fill="hold"/>
                                        <p:tgtEl>
                                          <p:spTgt spid="43"/>
                                        </p:tgtEl>
                                        <p:attrNameLst>
                                          <p:attrName>ppt_y</p:attrName>
                                        </p:attrNameLst>
                                      </p:cBhvr>
                                      <p:tavLst>
                                        <p:tav tm="0">
                                          <p:val>
                                            <p:strVal val="1+#ppt_h/2"/>
                                          </p:val>
                                        </p:tav>
                                        <p:tav tm="100000">
                                          <p:val>
                                            <p:strVal val="#ppt_y"/>
                                          </p:val>
                                        </p:tav>
                                      </p:tavLst>
                                    </p:anim>
                                  </p:childTnLst>
                                </p:cTn>
                              </p:par>
                              <p:par>
                                <p:cTn id="58" presetID="2" presetClass="entr" presetSubtype="4" decel="80000" fill="hold" grpId="0" nodeType="withEffect">
                                  <p:stCondLst>
                                    <p:cond delay="250"/>
                                  </p:stCondLst>
                                  <p:childTnLst>
                                    <p:set>
                                      <p:cBhvr>
                                        <p:cTn id="59" dur="1" fill="hold">
                                          <p:stCondLst>
                                            <p:cond delay="0"/>
                                          </p:stCondLst>
                                        </p:cTn>
                                        <p:tgtEl>
                                          <p:spTgt spid="33"/>
                                        </p:tgtEl>
                                        <p:attrNameLst>
                                          <p:attrName>style.visibility</p:attrName>
                                        </p:attrNameLst>
                                      </p:cBhvr>
                                      <p:to>
                                        <p:strVal val="visible"/>
                                      </p:to>
                                    </p:set>
                                    <p:anim calcmode="lin" valueType="num">
                                      <p:cBhvr additive="base">
                                        <p:cTn id="60" dur="500" fill="hold"/>
                                        <p:tgtEl>
                                          <p:spTgt spid="33"/>
                                        </p:tgtEl>
                                        <p:attrNameLst>
                                          <p:attrName>ppt_x</p:attrName>
                                        </p:attrNameLst>
                                      </p:cBhvr>
                                      <p:tavLst>
                                        <p:tav tm="0">
                                          <p:val>
                                            <p:strVal val="#ppt_x"/>
                                          </p:val>
                                        </p:tav>
                                        <p:tav tm="100000">
                                          <p:val>
                                            <p:strVal val="#ppt_x"/>
                                          </p:val>
                                        </p:tav>
                                      </p:tavLst>
                                    </p:anim>
                                    <p:anim calcmode="lin" valueType="num">
                                      <p:cBhvr additive="base">
                                        <p:cTn id="61" dur="500" fill="hold"/>
                                        <p:tgtEl>
                                          <p:spTgt spid="33"/>
                                        </p:tgtEl>
                                        <p:attrNameLst>
                                          <p:attrName>ppt_y</p:attrName>
                                        </p:attrNameLst>
                                      </p:cBhvr>
                                      <p:tavLst>
                                        <p:tav tm="0">
                                          <p:val>
                                            <p:strVal val="1+#ppt_h/2"/>
                                          </p:val>
                                        </p:tav>
                                        <p:tav tm="100000">
                                          <p:val>
                                            <p:strVal val="#ppt_y"/>
                                          </p:val>
                                        </p:tav>
                                      </p:tavLst>
                                    </p:anim>
                                  </p:childTnLst>
                                </p:cTn>
                              </p:par>
                              <p:par>
                                <p:cTn id="62" presetID="2" presetClass="entr" presetSubtype="4" decel="80000" fill="hold" grpId="0" nodeType="withEffect">
                                  <p:stCondLst>
                                    <p:cond delay="500"/>
                                  </p:stCondLst>
                                  <p:childTnLst>
                                    <p:set>
                                      <p:cBhvr>
                                        <p:cTn id="63" dur="1" fill="hold">
                                          <p:stCondLst>
                                            <p:cond delay="0"/>
                                          </p:stCondLst>
                                        </p:cTn>
                                        <p:tgtEl>
                                          <p:spTgt spid="32"/>
                                        </p:tgtEl>
                                        <p:attrNameLst>
                                          <p:attrName>style.visibility</p:attrName>
                                        </p:attrNameLst>
                                      </p:cBhvr>
                                      <p:to>
                                        <p:strVal val="visible"/>
                                      </p:to>
                                    </p:set>
                                    <p:anim calcmode="lin" valueType="num">
                                      <p:cBhvr additive="base">
                                        <p:cTn id="64" dur="500" fill="hold"/>
                                        <p:tgtEl>
                                          <p:spTgt spid="32"/>
                                        </p:tgtEl>
                                        <p:attrNameLst>
                                          <p:attrName>ppt_x</p:attrName>
                                        </p:attrNameLst>
                                      </p:cBhvr>
                                      <p:tavLst>
                                        <p:tav tm="0">
                                          <p:val>
                                            <p:strVal val="#ppt_x"/>
                                          </p:val>
                                        </p:tav>
                                        <p:tav tm="100000">
                                          <p:val>
                                            <p:strVal val="#ppt_x"/>
                                          </p:val>
                                        </p:tav>
                                      </p:tavLst>
                                    </p:anim>
                                    <p:anim calcmode="lin" valueType="num">
                                      <p:cBhvr additive="base">
                                        <p:cTn id="65" dur="500" fill="hold"/>
                                        <p:tgtEl>
                                          <p:spTgt spid="32"/>
                                        </p:tgtEl>
                                        <p:attrNameLst>
                                          <p:attrName>ppt_y</p:attrName>
                                        </p:attrNameLst>
                                      </p:cBhvr>
                                      <p:tavLst>
                                        <p:tav tm="0">
                                          <p:val>
                                            <p:strVal val="1+#ppt_h/2"/>
                                          </p:val>
                                        </p:tav>
                                        <p:tav tm="100000">
                                          <p:val>
                                            <p:strVal val="#ppt_y"/>
                                          </p:val>
                                        </p:tav>
                                      </p:tavLst>
                                    </p:anim>
                                  </p:childTnLst>
                                </p:cTn>
                              </p:par>
                            </p:childTnLst>
                          </p:cTn>
                        </p:par>
                        <p:par>
                          <p:cTn id="66" fill="hold">
                            <p:stCondLst>
                              <p:cond delay="5000"/>
                            </p:stCondLst>
                            <p:childTnLst>
                              <p:par>
                                <p:cTn id="67" presetID="2" presetClass="entr" presetSubtype="4" decel="80000" fill="hold" nodeType="afterEffect">
                                  <p:stCondLst>
                                    <p:cond delay="0"/>
                                  </p:stCondLst>
                                  <p:childTnLst>
                                    <p:set>
                                      <p:cBhvr>
                                        <p:cTn id="68" dur="1" fill="hold">
                                          <p:stCondLst>
                                            <p:cond delay="0"/>
                                          </p:stCondLst>
                                        </p:cTn>
                                        <p:tgtEl>
                                          <p:spTgt spid="42"/>
                                        </p:tgtEl>
                                        <p:attrNameLst>
                                          <p:attrName>style.visibility</p:attrName>
                                        </p:attrNameLst>
                                      </p:cBhvr>
                                      <p:to>
                                        <p:strVal val="visible"/>
                                      </p:to>
                                    </p:set>
                                    <p:anim calcmode="lin" valueType="num">
                                      <p:cBhvr additive="base">
                                        <p:cTn id="69" dur="500" fill="hold"/>
                                        <p:tgtEl>
                                          <p:spTgt spid="42"/>
                                        </p:tgtEl>
                                        <p:attrNameLst>
                                          <p:attrName>ppt_x</p:attrName>
                                        </p:attrNameLst>
                                      </p:cBhvr>
                                      <p:tavLst>
                                        <p:tav tm="0">
                                          <p:val>
                                            <p:strVal val="#ppt_x"/>
                                          </p:val>
                                        </p:tav>
                                        <p:tav tm="100000">
                                          <p:val>
                                            <p:strVal val="#ppt_x"/>
                                          </p:val>
                                        </p:tav>
                                      </p:tavLst>
                                    </p:anim>
                                    <p:anim calcmode="lin" valueType="num">
                                      <p:cBhvr additive="base">
                                        <p:cTn id="70" dur="500" fill="hold"/>
                                        <p:tgtEl>
                                          <p:spTgt spid="42"/>
                                        </p:tgtEl>
                                        <p:attrNameLst>
                                          <p:attrName>ppt_y</p:attrName>
                                        </p:attrNameLst>
                                      </p:cBhvr>
                                      <p:tavLst>
                                        <p:tav tm="0">
                                          <p:val>
                                            <p:strVal val="1+#ppt_h/2"/>
                                          </p:val>
                                        </p:tav>
                                        <p:tav tm="100000">
                                          <p:val>
                                            <p:strVal val="#ppt_y"/>
                                          </p:val>
                                        </p:tav>
                                      </p:tavLst>
                                    </p:anim>
                                  </p:childTnLst>
                                </p:cTn>
                              </p:par>
                              <p:par>
                                <p:cTn id="71" presetID="2" presetClass="entr" presetSubtype="4" decel="80000" fill="hold" grpId="0" nodeType="withEffect">
                                  <p:stCondLst>
                                    <p:cond delay="250"/>
                                  </p:stCondLst>
                                  <p:childTnLst>
                                    <p:set>
                                      <p:cBhvr>
                                        <p:cTn id="72" dur="1" fill="hold">
                                          <p:stCondLst>
                                            <p:cond delay="0"/>
                                          </p:stCondLst>
                                        </p:cTn>
                                        <p:tgtEl>
                                          <p:spTgt spid="35"/>
                                        </p:tgtEl>
                                        <p:attrNameLst>
                                          <p:attrName>style.visibility</p:attrName>
                                        </p:attrNameLst>
                                      </p:cBhvr>
                                      <p:to>
                                        <p:strVal val="visible"/>
                                      </p:to>
                                    </p:set>
                                    <p:anim calcmode="lin" valueType="num">
                                      <p:cBhvr additive="base">
                                        <p:cTn id="73" dur="500" fill="hold"/>
                                        <p:tgtEl>
                                          <p:spTgt spid="35"/>
                                        </p:tgtEl>
                                        <p:attrNameLst>
                                          <p:attrName>ppt_x</p:attrName>
                                        </p:attrNameLst>
                                      </p:cBhvr>
                                      <p:tavLst>
                                        <p:tav tm="0">
                                          <p:val>
                                            <p:strVal val="#ppt_x"/>
                                          </p:val>
                                        </p:tav>
                                        <p:tav tm="100000">
                                          <p:val>
                                            <p:strVal val="#ppt_x"/>
                                          </p:val>
                                        </p:tav>
                                      </p:tavLst>
                                    </p:anim>
                                    <p:anim calcmode="lin" valueType="num">
                                      <p:cBhvr additive="base">
                                        <p:cTn id="74" dur="500" fill="hold"/>
                                        <p:tgtEl>
                                          <p:spTgt spid="35"/>
                                        </p:tgtEl>
                                        <p:attrNameLst>
                                          <p:attrName>ppt_y</p:attrName>
                                        </p:attrNameLst>
                                      </p:cBhvr>
                                      <p:tavLst>
                                        <p:tav tm="0">
                                          <p:val>
                                            <p:strVal val="1+#ppt_h/2"/>
                                          </p:val>
                                        </p:tav>
                                        <p:tav tm="100000">
                                          <p:val>
                                            <p:strVal val="#ppt_y"/>
                                          </p:val>
                                        </p:tav>
                                      </p:tavLst>
                                    </p:anim>
                                  </p:childTnLst>
                                </p:cTn>
                              </p:par>
                              <p:par>
                                <p:cTn id="75" presetID="2" presetClass="entr" presetSubtype="4" decel="80000" fill="hold" grpId="0" nodeType="withEffect">
                                  <p:stCondLst>
                                    <p:cond delay="500"/>
                                  </p:stCondLst>
                                  <p:childTnLst>
                                    <p:set>
                                      <p:cBhvr>
                                        <p:cTn id="76" dur="1" fill="hold">
                                          <p:stCondLst>
                                            <p:cond delay="0"/>
                                          </p:stCondLst>
                                        </p:cTn>
                                        <p:tgtEl>
                                          <p:spTgt spid="34"/>
                                        </p:tgtEl>
                                        <p:attrNameLst>
                                          <p:attrName>style.visibility</p:attrName>
                                        </p:attrNameLst>
                                      </p:cBhvr>
                                      <p:to>
                                        <p:strVal val="visible"/>
                                      </p:to>
                                    </p:set>
                                    <p:anim calcmode="lin" valueType="num">
                                      <p:cBhvr additive="base">
                                        <p:cTn id="77" dur="500" fill="hold"/>
                                        <p:tgtEl>
                                          <p:spTgt spid="34"/>
                                        </p:tgtEl>
                                        <p:attrNameLst>
                                          <p:attrName>ppt_x</p:attrName>
                                        </p:attrNameLst>
                                      </p:cBhvr>
                                      <p:tavLst>
                                        <p:tav tm="0">
                                          <p:val>
                                            <p:strVal val="#ppt_x"/>
                                          </p:val>
                                        </p:tav>
                                        <p:tav tm="100000">
                                          <p:val>
                                            <p:strVal val="#ppt_x"/>
                                          </p:val>
                                        </p:tav>
                                      </p:tavLst>
                                    </p:anim>
                                    <p:anim calcmode="lin" valueType="num">
                                      <p:cBhvr additive="base">
                                        <p:cTn id="78" dur="500" fill="hold"/>
                                        <p:tgtEl>
                                          <p:spTgt spid="34"/>
                                        </p:tgtEl>
                                        <p:attrNameLst>
                                          <p:attrName>ppt_y</p:attrName>
                                        </p:attrNameLst>
                                      </p:cBhvr>
                                      <p:tavLst>
                                        <p:tav tm="0">
                                          <p:val>
                                            <p:strVal val="1+#ppt_h/2"/>
                                          </p:val>
                                        </p:tav>
                                        <p:tav tm="100000">
                                          <p:val>
                                            <p:strVal val="#ppt_y"/>
                                          </p:val>
                                        </p:tav>
                                      </p:tavLst>
                                    </p:anim>
                                  </p:childTnLst>
                                </p:cTn>
                              </p:par>
                            </p:childTnLst>
                          </p:cTn>
                        </p:par>
                        <p:par>
                          <p:cTn id="79" fill="hold">
                            <p:stCondLst>
                              <p:cond delay="6000"/>
                            </p:stCondLst>
                            <p:childTnLst>
                              <p:par>
                                <p:cTn id="80" presetID="2" presetClass="entr" presetSubtype="4" decel="80000" fill="hold" nodeType="afterEffect">
                                  <p:stCondLst>
                                    <p:cond delay="0"/>
                                  </p:stCondLst>
                                  <p:childTnLst>
                                    <p:set>
                                      <p:cBhvr>
                                        <p:cTn id="81" dur="1" fill="hold">
                                          <p:stCondLst>
                                            <p:cond delay="0"/>
                                          </p:stCondLst>
                                        </p:cTn>
                                        <p:tgtEl>
                                          <p:spTgt spid="5"/>
                                        </p:tgtEl>
                                        <p:attrNameLst>
                                          <p:attrName>style.visibility</p:attrName>
                                        </p:attrNameLst>
                                      </p:cBhvr>
                                      <p:to>
                                        <p:strVal val="visible"/>
                                      </p:to>
                                    </p:set>
                                    <p:anim calcmode="lin" valueType="num">
                                      <p:cBhvr additive="base">
                                        <p:cTn id="82" dur="500" fill="hold"/>
                                        <p:tgtEl>
                                          <p:spTgt spid="5"/>
                                        </p:tgtEl>
                                        <p:attrNameLst>
                                          <p:attrName>ppt_x</p:attrName>
                                        </p:attrNameLst>
                                      </p:cBhvr>
                                      <p:tavLst>
                                        <p:tav tm="0">
                                          <p:val>
                                            <p:strVal val="#ppt_x"/>
                                          </p:val>
                                        </p:tav>
                                        <p:tav tm="100000">
                                          <p:val>
                                            <p:strVal val="#ppt_x"/>
                                          </p:val>
                                        </p:tav>
                                      </p:tavLst>
                                    </p:anim>
                                    <p:anim calcmode="lin" valueType="num">
                                      <p:cBhvr additive="base">
                                        <p:cTn id="83" dur="500" fill="hold"/>
                                        <p:tgtEl>
                                          <p:spTgt spid="5"/>
                                        </p:tgtEl>
                                        <p:attrNameLst>
                                          <p:attrName>ppt_y</p:attrName>
                                        </p:attrNameLst>
                                      </p:cBhvr>
                                      <p:tavLst>
                                        <p:tav tm="0">
                                          <p:val>
                                            <p:strVal val="1+#ppt_h/2"/>
                                          </p:val>
                                        </p:tav>
                                        <p:tav tm="100000">
                                          <p:val>
                                            <p:strVal val="#ppt_y"/>
                                          </p:val>
                                        </p:tav>
                                      </p:tavLst>
                                    </p:anim>
                                  </p:childTnLst>
                                </p:cTn>
                              </p:par>
                              <p:par>
                                <p:cTn id="84" presetID="2" presetClass="entr" presetSubtype="4" decel="80000" fill="hold" grpId="0" nodeType="withEffect">
                                  <p:stCondLst>
                                    <p:cond delay="250"/>
                                  </p:stCondLst>
                                  <p:childTnLst>
                                    <p:set>
                                      <p:cBhvr>
                                        <p:cTn id="85" dur="1" fill="hold">
                                          <p:stCondLst>
                                            <p:cond delay="0"/>
                                          </p:stCondLst>
                                        </p:cTn>
                                        <p:tgtEl>
                                          <p:spTgt spid="37"/>
                                        </p:tgtEl>
                                        <p:attrNameLst>
                                          <p:attrName>style.visibility</p:attrName>
                                        </p:attrNameLst>
                                      </p:cBhvr>
                                      <p:to>
                                        <p:strVal val="visible"/>
                                      </p:to>
                                    </p:set>
                                    <p:anim calcmode="lin" valueType="num">
                                      <p:cBhvr additive="base">
                                        <p:cTn id="86" dur="500" fill="hold"/>
                                        <p:tgtEl>
                                          <p:spTgt spid="37"/>
                                        </p:tgtEl>
                                        <p:attrNameLst>
                                          <p:attrName>ppt_x</p:attrName>
                                        </p:attrNameLst>
                                      </p:cBhvr>
                                      <p:tavLst>
                                        <p:tav tm="0">
                                          <p:val>
                                            <p:strVal val="#ppt_x"/>
                                          </p:val>
                                        </p:tav>
                                        <p:tav tm="100000">
                                          <p:val>
                                            <p:strVal val="#ppt_x"/>
                                          </p:val>
                                        </p:tav>
                                      </p:tavLst>
                                    </p:anim>
                                    <p:anim calcmode="lin" valueType="num">
                                      <p:cBhvr additive="base">
                                        <p:cTn id="87" dur="500" fill="hold"/>
                                        <p:tgtEl>
                                          <p:spTgt spid="37"/>
                                        </p:tgtEl>
                                        <p:attrNameLst>
                                          <p:attrName>ppt_y</p:attrName>
                                        </p:attrNameLst>
                                      </p:cBhvr>
                                      <p:tavLst>
                                        <p:tav tm="0">
                                          <p:val>
                                            <p:strVal val="1+#ppt_h/2"/>
                                          </p:val>
                                        </p:tav>
                                        <p:tav tm="100000">
                                          <p:val>
                                            <p:strVal val="#ppt_y"/>
                                          </p:val>
                                        </p:tav>
                                      </p:tavLst>
                                    </p:anim>
                                  </p:childTnLst>
                                </p:cTn>
                              </p:par>
                              <p:par>
                                <p:cTn id="88" presetID="2" presetClass="entr" presetSubtype="4" decel="80000" fill="hold" grpId="0" nodeType="withEffect">
                                  <p:stCondLst>
                                    <p:cond delay="500"/>
                                  </p:stCondLst>
                                  <p:childTnLst>
                                    <p:set>
                                      <p:cBhvr>
                                        <p:cTn id="89" dur="1" fill="hold">
                                          <p:stCondLst>
                                            <p:cond delay="0"/>
                                          </p:stCondLst>
                                        </p:cTn>
                                        <p:tgtEl>
                                          <p:spTgt spid="36"/>
                                        </p:tgtEl>
                                        <p:attrNameLst>
                                          <p:attrName>style.visibility</p:attrName>
                                        </p:attrNameLst>
                                      </p:cBhvr>
                                      <p:to>
                                        <p:strVal val="visible"/>
                                      </p:to>
                                    </p:set>
                                    <p:anim calcmode="lin" valueType="num">
                                      <p:cBhvr additive="base">
                                        <p:cTn id="90" dur="500" fill="hold"/>
                                        <p:tgtEl>
                                          <p:spTgt spid="36"/>
                                        </p:tgtEl>
                                        <p:attrNameLst>
                                          <p:attrName>ppt_x</p:attrName>
                                        </p:attrNameLst>
                                      </p:cBhvr>
                                      <p:tavLst>
                                        <p:tav tm="0">
                                          <p:val>
                                            <p:strVal val="#ppt_x"/>
                                          </p:val>
                                        </p:tav>
                                        <p:tav tm="100000">
                                          <p:val>
                                            <p:strVal val="#ppt_x"/>
                                          </p:val>
                                        </p:tav>
                                      </p:tavLst>
                                    </p:anim>
                                    <p:anim calcmode="lin" valueType="num">
                                      <p:cBhvr additive="base">
                                        <p:cTn id="91"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2" grpId="0"/>
      <p:bldP spid="13" grpId="0"/>
      <p:bldP spid="14" grpId="0" animBg="1"/>
      <p:bldP spid="28" grpId="0"/>
      <p:bldP spid="29" grpId="0"/>
      <p:bldP spid="30" grpId="0"/>
      <p:bldP spid="31" grpId="0"/>
      <p:bldP spid="32" grpId="0"/>
      <p:bldP spid="33" grpId="0"/>
      <p:bldP spid="34" grpId="0"/>
      <p:bldP spid="35" grpId="0"/>
      <p:bldP spid="36" grpId="0"/>
      <p:bldP spid="3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9Slide.vn 1"/>
          <p:cNvSpPr/>
          <p:nvPr/>
        </p:nvSpPr>
        <p:spPr>
          <a:xfrm>
            <a:off x="799454" y="1103085"/>
            <a:ext cx="4397827" cy="4557485"/>
          </a:xfrm>
          <a:prstGeom prst="flowChartDocument">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9Slide.vn 2"/>
          <p:cNvSpPr txBox="1"/>
          <p:nvPr/>
        </p:nvSpPr>
        <p:spPr>
          <a:xfrm>
            <a:off x="6286063" y="1386604"/>
            <a:ext cx="3213888" cy="646331"/>
          </a:xfrm>
          <a:prstGeom prst="rect">
            <a:avLst/>
          </a:prstGeom>
          <a:noFill/>
        </p:spPr>
        <p:txBody>
          <a:bodyPr wrap="square" rtlCol="0">
            <a:spAutoFit/>
          </a:bodyPr>
          <a:lstStyle/>
          <a:p>
            <a:r>
              <a:rPr lang="en-US" sz="3600" dirty="0">
                <a:solidFill>
                  <a:schemeClr val="bg1">
                    <a:lumMod val="75000"/>
                  </a:schemeClr>
                </a:solidFill>
                <a:latin typeface="#9Slide03 Cabin" panose="00000500000000000000" pitchFamily="2" charset="0"/>
                <a:cs typeface="Lato" panose="020F0502020204030203" pitchFamily="34" charset="0"/>
              </a:rPr>
              <a:t>This is</a:t>
            </a:r>
            <a:endParaRPr lang="id-ID" sz="3600" dirty="0">
              <a:solidFill>
                <a:schemeClr val="bg1">
                  <a:lumMod val="75000"/>
                </a:schemeClr>
              </a:solidFill>
              <a:latin typeface="#9Slide03 Cabin" panose="00000500000000000000" pitchFamily="2" charset="0"/>
              <a:cs typeface="Lato" panose="020F0502020204030203" pitchFamily="34" charset="0"/>
            </a:endParaRPr>
          </a:p>
        </p:txBody>
      </p:sp>
      <p:sp>
        <p:nvSpPr>
          <p:cNvPr id="17" name="9Slide.vn 3"/>
          <p:cNvSpPr txBox="1"/>
          <p:nvPr/>
        </p:nvSpPr>
        <p:spPr>
          <a:xfrm>
            <a:off x="6286063" y="1811361"/>
            <a:ext cx="4391438" cy="769441"/>
          </a:xfrm>
          <a:prstGeom prst="rect">
            <a:avLst/>
          </a:prstGeom>
          <a:noFill/>
        </p:spPr>
        <p:txBody>
          <a:bodyPr wrap="square" rtlCol="0">
            <a:spAutoFit/>
          </a:bodyPr>
          <a:lstStyle/>
          <a:p>
            <a:r>
              <a:rPr lang="en-US" sz="4400" b="1" dirty="0">
                <a:solidFill>
                  <a:schemeClr val="tx1">
                    <a:lumMod val="75000"/>
                    <a:lumOff val="25000"/>
                  </a:schemeClr>
                </a:solidFill>
                <a:latin typeface="#9Slide03 Cabin Bold" panose="00000800000000000000" pitchFamily="2" charset="0"/>
                <a:cs typeface="Lato Black" panose="020F0A02020204030203" pitchFamily="34" charset="0"/>
              </a:rPr>
              <a:t>Iconic Slide</a:t>
            </a:r>
            <a:endParaRPr lang="id-ID" sz="4400" b="1" dirty="0">
              <a:solidFill>
                <a:schemeClr val="tx1">
                  <a:lumMod val="75000"/>
                  <a:lumOff val="25000"/>
                </a:schemeClr>
              </a:solidFill>
              <a:latin typeface="#9Slide03 Cabin Bold" panose="00000800000000000000" pitchFamily="2" charset="0"/>
              <a:cs typeface="Lato Black" panose="020F0A02020204030203" pitchFamily="34" charset="0"/>
            </a:endParaRPr>
          </a:p>
        </p:txBody>
      </p:sp>
      <p:sp>
        <p:nvSpPr>
          <p:cNvPr id="18" name="9Slide.vn 4"/>
          <p:cNvSpPr/>
          <p:nvPr/>
        </p:nvSpPr>
        <p:spPr>
          <a:xfrm>
            <a:off x="6406508" y="2629491"/>
            <a:ext cx="369888" cy="457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9" name="9Slide.vn 5"/>
          <p:cNvGrpSpPr/>
          <p:nvPr/>
        </p:nvGrpSpPr>
        <p:grpSpPr>
          <a:xfrm>
            <a:off x="9102461" y="1492651"/>
            <a:ext cx="834296" cy="637420"/>
            <a:chOff x="1526524" y="3910403"/>
            <a:chExt cx="2122488" cy="1565276"/>
          </a:xfrm>
          <a:solidFill>
            <a:schemeClr val="bg1"/>
          </a:solidFill>
          <a:effectLst>
            <a:outerShdw blurRad="177800" dist="38100" dir="8100000" sx="108000" sy="108000" algn="tr" rotWithShape="0">
              <a:prstClr val="black">
                <a:alpha val="17000"/>
              </a:prstClr>
            </a:outerShdw>
          </a:effectLst>
        </p:grpSpPr>
        <p:sp>
          <p:nvSpPr>
            <p:cNvPr id="20" name="9Slide.vn 6"/>
            <p:cNvSpPr>
              <a:spLocks/>
            </p:cNvSpPr>
            <p:nvPr/>
          </p:nvSpPr>
          <p:spPr bwMode="auto">
            <a:xfrm>
              <a:off x="1526524" y="4407291"/>
              <a:ext cx="1624013" cy="1068388"/>
            </a:xfrm>
            <a:custGeom>
              <a:avLst/>
              <a:gdLst>
                <a:gd name="T0" fmla="*/ 9999 w 12279"/>
                <a:gd name="T1" fmla="*/ 8070 h 8071"/>
                <a:gd name="T2" fmla="*/ 10293 w 12279"/>
                <a:gd name="T3" fmla="*/ 8062 h 8071"/>
                <a:gd name="T4" fmla="*/ 10678 w 12279"/>
                <a:gd name="T5" fmla="*/ 7999 h 8071"/>
                <a:gd name="T6" fmla="*/ 11094 w 12279"/>
                <a:gd name="T7" fmla="*/ 7845 h 8071"/>
                <a:gd name="T8" fmla="*/ 11481 w 12279"/>
                <a:gd name="T9" fmla="*/ 7564 h 8071"/>
                <a:gd name="T10" fmla="*/ 11778 w 12279"/>
                <a:gd name="T11" fmla="*/ 7116 h 8071"/>
                <a:gd name="T12" fmla="*/ 11988 w 12279"/>
                <a:gd name="T13" fmla="*/ 6502 h 8071"/>
                <a:gd name="T14" fmla="*/ 12176 w 12279"/>
                <a:gd name="T15" fmla="*/ 5796 h 8071"/>
                <a:gd name="T16" fmla="*/ 12276 w 12279"/>
                <a:gd name="T17" fmla="*/ 5029 h 8071"/>
                <a:gd name="T18" fmla="*/ 12213 w 12279"/>
                <a:gd name="T19" fmla="*/ 4233 h 8071"/>
                <a:gd name="T20" fmla="*/ 11918 w 12279"/>
                <a:gd name="T21" fmla="*/ 3439 h 8071"/>
                <a:gd name="T22" fmla="*/ 11316 w 12279"/>
                <a:gd name="T23" fmla="*/ 2674 h 8071"/>
                <a:gd name="T24" fmla="*/ 10339 w 12279"/>
                <a:gd name="T25" fmla="*/ 1967 h 8071"/>
                <a:gd name="T26" fmla="*/ 9016 w 12279"/>
                <a:gd name="T27" fmla="*/ 1309 h 8071"/>
                <a:gd name="T28" fmla="*/ 7479 w 12279"/>
                <a:gd name="T29" fmla="*/ 736 h 8071"/>
                <a:gd name="T30" fmla="*/ 5871 w 12279"/>
                <a:gd name="T31" fmla="*/ 299 h 8071"/>
                <a:gd name="T32" fmla="*/ 4335 w 12279"/>
                <a:gd name="T33" fmla="*/ 45 h 8071"/>
                <a:gd name="T34" fmla="*/ 3011 w 12279"/>
                <a:gd name="T35" fmla="*/ 23 h 8071"/>
                <a:gd name="T36" fmla="*/ 2042 w 12279"/>
                <a:gd name="T37" fmla="*/ 282 h 8071"/>
                <a:gd name="T38" fmla="*/ 1369 w 12279"/>
                <a:gd name="T39" fmla="*/ 755 h 8071"/>
                <a:gd name="T40" fmla="*/ 838 w 12279"/>
                <a:gd name="T41" fmla="*/ 1315 h 8071"/>
                <a:gd name="T42" fmla="*/ 442 w 12279"/>
                <a:gd name="T43" fmla="*/ 1917 h 8071"/>
                <a:gd name="T44" fmla="*/ 175 w 12279"/>
                <a:gd name="T45" fmla="*/ 2518 h 8071"/>
                <a:gd name="T46" fmla="*/ 31 w 12279"/>
                <a:gd name="T47" fmla="*/ 3074 h 8071"/>
                <a:gd name="T48" fmla="*/ 4 w 12279"/>
                <a:gd name="T49" fmla="*/ 3542 h 8071"/>
                <a:gd name="T50" fmla="*/ 90 w 12279"/>
                <a:gd name="T51" fmla="*/ 3905 h 8071"/>
                <a:gd name="T52" fmla="*/ 287 w 12279"/>
                <a:gd name="T53" fmla="*/ 4250 h 8071"/>
                <a:gd name="T54" fmla="*/ 546 w 12279"/>
                <a:gd name="T55" fmla="*/ 4570 h 8071"/>
                <a:gd name="T56" fmla="*/ 824 w 12279"/>
                <a:gd name="T57" fmla="*/ 4847 h 8071"/>
                <a:gd name="T58" fmla="*/ 1071 w 12279"/>
                <a:gd name="T59" fmla="*/ 5060 h 8071"/>
                <a:gd name="T60" fmla="*/ 1290 w 12279"/>
                <a:gd name="T61" fmla="*/ 5229 h 8071"/>
                <a:gd name="T62" fmla="*/ 1249 w 12279"/>
                <a:gd name="T63" fmla="*/ 4937 h 8071"/>
                <a:gd name="T64" fmla="*/ 1220 w 12279"/>
                <a:gd name="T65" fmla="*/ 4594 h 8071"/>
                <a:gd name="T66" fmla="*/ 1217 w 12279"/>
                <a:gd name="T67" fmla="*/ 4297 h 8071"/>
                <a:gd name="T68" fmla="*/ 1249 w 12279"/>
                <a:gd name="T69" fmla="*/ 4048 h 8071"/>
                <a:gd name="T70" fmla="*/ 1334 w 12279"/>
                <a:gd name="T71" fmla="*/ 3902 h 8071"/>
                <a:gd name="T72" fmla="*/ 1553 w 12279"/>
                <a:gd name="T73" fmla="*/ 3855 h 8071"/>
                <a:gd name="T74" fmla="*/ 2039 w 12279"/>
                <a:gd name="T75" fmla="*/ 3829 h 8071"/>
                <a:gd name="T76" fmla="*/ 2761 w 12279"/>
                <a:gd name="T77" fmla="*/ 3855 h 8071"/>
                <a:gd name="T78" fmla="*/ 3683 w 12279"/>
                <a:gd name="T79" fmla="*/ 3965 h 8071"/>
                <a:gd name="T80" fmla="*/ 4772 w 12279"/>
                <a:gd name="T81" fmla="*/ 4193 h 8071"/>
                <a:gd name="T82" fmla="*/ 5990 w 12279"/>
                <a:gd name="T83" fmla="*/ 4573 h 8071"/>
                <a:gd name="T84" fmla="*/ 7746 w 12279"/>
                <a:gd name="T85" fmla="*/ 5322 h 8071"/>
                <a:gd name="T86" fmla="*/ 8749 w 12279"/>
                <a:gd name="T87" fmla="*/ 5778 h 8071"/>
                <a:gd name="T88" fmla="*/ 9517 w 12279"/>
                <a:gd name="T89" fmla="*/ 6157 h 8071"/>
                <a:gd name="T90" fmla="*/ 10061 w 12279"/>
                <a:gd name="T91" fmla="*/ 6476 h 8071"/>
                <a:gd name="T92" fmla="*/ 10389 w 12279"/>
                <a:gd name="T93" fmla="*/ 6754 h 8071"/>
                <a:gd name="T94" fmla="*/ 10515 w 12279"/>
                <a:gd name="T95" fmla="*/ 7008 h 8071"/>
                <a:gd name="T96" fmla="*/ 10458 w 12279"/>
                <a:gd name="T97" fmla="*/ 7255 h 8071"/>
                <a:gd name="T98" fmla="*/ 10342 w 12279"/>
                <a:gd name="T99" fmla="*/ 7480 h 8071"/>
                <a:gd name="T100" fmla="*/ 10211 w 12279"/>
                <a:gd name="T101" fmla="*/ 7675 h 8071"/>
                <a:gd name="T102" fmla="*/ 10055 w 12279"/>
                <a:gd name="T103" fmla="*/ 7864 h 8071"/>
                <a:gd name="T104" fmla="*/ 9875 w 12279"/>
                <a:gd name="T105" fmla="*/ 8044 h 80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279" h="8071">
                  <a:moveTo>
                    <a:pt x="9855" y="8061"/>
                  </a:moveTo>
                  <a:lnTo>
                    <a:pt x="9872" y="8063"/>
                  </a:lnTo>
                  <a:lnTo>
                    <a:pt x="9922" y="8067"/>
                  </a:lnTo>
                  <a:lnTo>
                    <a:pt x="9957" y="8068"/>
                  </a:lnTo>
                  <a:lnTo>
                    <a:pt x="9999" y="8070"/>
                  </a:lnTo>
                  <a:lnTo>
                    <a:pt x="10049" y="8071"/>
                  </a:lnTo>
                  <a:lnTo>
                    <a:pt x="10102" y="8071"/>
                  </a:lnTo>
                  <a:lnTo>
                    <a:pt x="10161" y="8069"/>
                  </a:lnTo>
                  <a:lnTo>
                    <a:pt x="10225" y="8066"/>
                  </a:lnTo>
                  <a:lnTo>
                    <a:pt x="10293" y="8062"/>
                  </a:lnTo>
                  <a:lnTo>
                    <a:pt x="10364" y="8055"/>
                  </a:lnTo>
                  <a:lnTo>
                    <a:pt x="10440" y="8045"/>
                  </a:lnTo>
                  <a:lnTo>
                    <a:pt x="10517" y="8033"/>
                  </a:lnTo>
                  <a:lnTo>
                    <a:pt x="10596" y="8018"/>
                  </a:lnTo>
                  <a:lnTo>
                    <a:pt x="10678" y="7999"/>
                  </a:lnTo>
                  <a:lnTo>
                    <a:pt x="10761" y="7977"/>
                  </a:lnTo>
                  <a:lnTo>
                    <a:pt x="10844" y="7951"/>
                  </a:lnTo>
                  <a:lnTo>
                    <a:pt x="10928" y="7920"/>
                  </a:lnTo>
                  <a:lnTo>
                    <a:pt x="11011" y="7885"/>
                  </a:lnTo>
                  <a:lnTo>
                    <a:pt x="11094" y="7845"/>
                  </a:lnTo>
                  <a:lnTo>
                    <a:pt x="11176" y="7800"/>
                  </a:lnTo>
                  <a:lnTo>
                    <a:pt x="11256" y="7750"/>
                  </a:lnTo>
                  <a:lnTo>
                    <a:pt x="11334" y="7694"/>
                  </a:lnTo>
                  <a:lnTo>
                    <a:pt x="11409" y="7632"/>
                  </a:lnTo>
                  <a:lnTo>
                    <a:pt x="11481" y="7564"/>
                  </a:lnTo>
                  <a:lnTo>
                    <a:pt x="11550" y="7488"/>
                  </a:lnTo>
                  <a:lnTo>
                    <a:pt x="11614" y="7407"/>
                  </a:lnTo>
                  <a:lnTo>
                    <a:pt x="11674" y="7317"/>
                  </a:lnTo>
                  <a:lnTo>
                    <a:pt x="11729" y="7221"/>
                  </a:lnTo>
                  <a:lnTo>
                    <a:pt x="11778" y="7116"/>
                  </a:lnTo>
                  <a:lnTo>
                    <a:pt x="11821" y="7003"/>
                  </a:lnTo>
                  <a:lnTo>
                    <a:pt x="11862" y="6884"/>
                  </a:lnTo>
                  <a:lnTo>
                    <a:pt x="11904" y="6760"/>
                  </a:lnTo>
                  <a:lnTo>
                    <a:pt x="11946" y="6633"/>
                  </a:lnTo>
                  <a:lnTo>
                    <a:pt x="11988" y="6502"/>
                  </a:lnTo>
                  <a:lnTo>
                    <a:pt x="12030" y="6367"/>
                  </a:lnTo>
                  <a:lnTo>
                    <a:pt x="12070" y="6229"/>
                  </a:lnTo>
                  <a:lnTo>
                    <a:pt x="12108" y="6087"/>
                  </a:lnTo>
                  <a:lnTo>
                    <a:pt x="12144" y="5943"/>
                  </a:lnTo>
                  <a:lnTo>
                    <a:pt x="12176" y="5796"/>
                  </a:lnTo>
                  <a:lnTo>
                    <a:pt x="12206" y="5647"/>
                  </a:lnTo>
                  <a:lnTo>
                    <a:pt x="12232" y="5495"/>
                  </a:lnTo>
                  <a:lnTo>
                    <a:pt x="12252" y="5342"/>
                  </a:lnTo>
                  <a:lnTo>
                    <a:pt x="12267" y="5187"/>
                  </a:lnTo>
                  <a:lnTo>
                    <a:pt x="12276" y="5029"/>
                  </a:lnTo>
                  <a:lnTo>
                    <a:pt x="12279" y="4871"/>
                  </a:lnTo>
                  <a:lnTo>
                    <a:pt x="12275" y="4713"/>
                  </a:lnTo>
                  <a:lnTo>
                    <a:pt x="12263" y="4553"/>
                  </a:lnTo>
                  <a:lnTo>
                    <a:pt x="12243" y="4393"/>
                  </a:lnTo>
                  <a:lnTo>
                    <a:pt x="12213" y="4233"/>
                  </a:lnTo>
                  <a:lnTo>
                    <a:pt x="12175" y="4073"/>
                  </a:lnTo>
                  <a:lnTo>
                    <a:pt x="12127" y="3914"/>
                  </a:lnTo>
                  <a:lnTo>
                    <a:pt x="12068" y="3754"/>
                  </a:lnTo>
                  <a:lnTo>
                    <a:pt x="11999" y="3596"/>
                  </a:lnTo>
                  <a:lnTo>
                    <a:pt x="11918" y="3439"/>
                  </a:lnTo>
                  <a:lnTo>
                    <a:pt x="11823" y="3282"/>
                  </a:lnTo>
                  <a:lnTo>
                    <a:pt x="11717" y="3127"/>
                  </a:lnTo>
                  <a:lnTo>
                    <a:pt x="11598" y="2974"/>
                  </a:lnTo>
                  <a:lnTo>
                    <a:pt x="11464" y="2823"/>
                  </a:lnTo>
                  <a:lnTo>
                    <a:pt x="11316" y="2674"/>
                  </a:lnTo>
                  <a:lnTo>
                    <a:pt x="11153" y="2528"/>
                  </a:lnTo>
                  <a:lnTo>
                    <a:pt x="10973" y="2384"/>
                  </a:lnTo>
                  <a:lnTo>
                    <a:pt x="10779" y="2243"/>
                  </a:lnTo>
                  <a:lnTo>
                    <a:pt x="10567" y="2105"/>
                  </a:lnTo>
                  <a:lnTo>
                    <a:pt x="10339" y="1967"/>
                  </a:lnTo>
                  <a:lnTo>
                    <a:pt x="10099" y="1831"/>
                  </a:lnTo>
                  <a:lnTo>
                    <a:pt x="9845" y="1697"/>
                  </a:lnTo>
                  <a:lnTo>
                    <a:pt x="9578" y="1565"/>
                  </a:lnTo>
                  <a:lnTo>
                    <a:pt x="9302" y="1436"/>
                  </a:lnTo>
                  <a:lnTo>
                    <a:pt x="9016" y="1309"/>
                  </a:lnTo>
                  <a:lnTo>
                    <a:pt x="8721" y="1187"/>
                  </a:lnTo>
                  <a:lnTo>
                    <a:pt x="8418" y="1067"/>
                  </a:lnTo>
                  <a:lnTo>
                    <a:pt x="8110" y="952"/>
                  </a:lnTo>
                  <a:lnTo>
                    <a:pt x="7796" y="842"/>
                  </a:lnTo>
                  <a:lnTo>
                    <a:pt x="7479" y="736"/>
                  </a:lnTo>
                  <a:lnTo>
                    <a:pt x="7159" y="636"/>
                  </a:lnTo>
                  <a:lnTo>
                    <a:pt x="6837" y="542"/>
                  </a:lnTo>
                  <a:lnTo>
                    <a:pt x="6514" y="455"/>
                  </a:lnTo>
                  <a:lnTo>
                    <a:pt x="6192" y="373"/>
                  </a:lnTo>
                  <a:lnTo>
                    <a:pt x="5871" y="299"/>
                  </a:lnTo>
                  <a:lnTo>
                    <a:pt x="5554" y="232"/>
                  </a:lnTo>
                  <a:lnTo>
                    <a:pt x="5240" y="172"/>
                  </a:lnTo>
                  <a:lnTo>
                    <a:pt x="4932" y="121"/>
                  </a:lnTo>
                  <a:lnTo>
                    <a:pt x="4630" y="78"/>
                  </a:lnTo>
                  <a:lnTo>
                    <a:pt x="4335" y="45"/>
                  </a:lnTo>
                  <a:lnTo>
                    <a:pt x="4049" y="20"/>
                  </a:lnTo>
                  <a:lnTo>
                    <a:pt x="3772" y="5"/>
                  </a:lnTo>
                  <a:lnTo>
                    <a:pt x="3506" y="0"/>
                  </a:lnTo>
                  <a:lnTo>
                    <a:pt x="3252" y="6"/>
                  </a:lnTo>
                  <a:lnTo>
                    <a:pt x="3011" y="23"/>
                  </a:lnTo>
                  <a:lnTo>
                    <a:pt x="2785" y="50"/>
                  </a:lnTo>
                  <a:lnTo>
                    <a:pt x="2573" y="90"/>
                  </a:lnTo>
                  <a:lnTo>
                    <a:pt x="2378" y="141"/>
                  </a:lnTo>
                  <a:lnTo>
                    <a:pt x="2200" y="205"/>
                  </a:lnTo>
                  <a:lnTo>
                    <a:pt x="2042" y="282"/>
                  </a:lnTo>
                  <a:lnTo>
                    <a:pt x="1895" y="367"/>
                  </a:lnTo>
                  <a:lnTo>
                    <a:pt x="1755" y="458"/>
                  </a:lnTo>
                  <a:lnTo>
                    <a:pt x="1620" y="553"/>
                  </a:lnTo>
                  <a:lnTo>
                    <a:pt x="1492" y="652"/>
                  </a:lnTo>
                  <a:lnTo>
                    <a:pt x="1369" y="755"/>
                  </a:lnTo>
                  <a:lnTo>
                    <a:pt x="1251" y="861"/>
                  </a:lnTo>
                  <a:lnTo>
                    <a:pt x="1140" y="971"/>
                  </a:lnTo>
                  <a:lnTo>
                    <a:pt x="1034" y="1083"/>
                  </a:lnTo>
                  <a:lnTo>
                    <a:pt x="934" y="1199"/>
                  </a:lnTo>
                  <a:lnTo>
                    <a:pt x="838" y="1315"/>
                  </a:lnTo>
                  <a:lnTo>
                    <a:pt x="748" y="1434"/>
                  </a:lnTo>
                  <a:lnTo>
                    <a:pt x="664" y="1553"/>
                  </a:lnTo>
                  <a:lnTo>
                    <a:pt x="585" y="1674"/>
                  </a:lnTo>
                  <a:lnTo>
                    <a:pt x="510" y="1796"/>
                  </a:lnTo>
                  <a:lnTo>
                    <a:pt x="442" y="1917"/>
                  </a:lnTo>
                  <a:lnTo>
                    <a:pt x="379" y="2039"/>
                  </a:lnTo>
                  <a:lnTo>
                    <a:pt x="320" y="2160"/>
                  </a:lnTo>
                  <a:lnTo>
                    <a:pt x="267" y="2281"/>
                  </a:lnTo>
                  <a:lnTo>
                    <a:pt x="219" y="2400"/>
                  </a:lnTo>
                  <a:lnTo>
                    <a:pt x="175" y="2518"/>
                  </a:lnTo>
                  <a:lnTo>
                    <a:pt x="137" y="2634"/>
                  </a:lnTo>
                  <a:lnTo>
                    <a:pt x="103" y="2748"/>
                  </a:lnTo>
                  <a:lnTo>
                    <a:pt x="74" y="2859"/>
                  </a:lnTo>
                  <a:lnTo>
                    <a:pt x="50" y="2968"/>
                  </a:lnTo>
                  <a:lnTo>
                    <a:pt x="31" y="3074"/>
                  </a:lnTo>
                  <a:lnTo>
                    <a:pt x="17" y="3176"/>
                  </a:lnTo>
                  <a:lnTo>
                    <a:pt x="7" y="3274"/>
                  </a:lnTo>
                  <a:lnTo>
                    <a:pt x="1" y="3368"/>
                  </a:lnTo>
                  <a:lnTo>
                    <a:pt x="0" y="3457"/>
                  </a:lnTo>
                  <a:lnTo>
                    <a:pt x="4" y="3542"/>
                  </a:lnTo>
                  <a:lnTo>
                    <a:pt x="12" y="3621"/>
                  </a:lnTo>
                  <a:lnTo>
                    <a:pt x="24" y="3694"/>
                  </a:lnTo>
                  <a:lnTo>
                    <a:pt x="41" y="3764"/>
                  </a:lnTo>
                  <a:lnTo>
                    <a:pt x="63" y="3835"/>
                  </a:lnTo>
                  <a:lnTo>
                    <a:pt x="90" y="3905"/>
                  </a:lnTo>
                  <a:lnTo>
                    <a:pt x="122" y="3975"/>
                  </a:lnTo>
                  <a:lnTo>
                    <a:pt x="158" y="4045"/>
                  </a:lnTo>
                  <a:lnTo>
                    <a:pt x="198" y="4114"/>
                  </a:lnTo>
                  <a:lnTo>
                    <a:pt x="241" y="4182"/>
                  </a:lnTo>
                  <a:lnTo>
                    <a:pt x="287" y="4250"/>
                  </a:lnTo>
                  <a:lnTo>
                    <a:pt x="335" y="4317"/>
                  </a:lnTo>
                  <a:lnTo>
                    <a:pt x="385" y="4382"/>
                  </a:lnTo>
                  <a:lnTo>
                    <a:pt x="438" y="4446"/>
                  </a:lnTo>
                  <a:lnTo>
                    <a:pt x="491" y="4509"/>
                  </a:lnTo>
                  <a:lnTo>
                    <a:pt x="546" y="4570"/>
                  </a:lnTo>
                  <a:lnTo>
                    <a:pt x="603" y="4630"/>
                  </a:lnTo>
                  <a:lnTo>
                    <a:pt x="659" y="4687"/>
                  </a:lnTo>
                  <a:lnTo>
                    <a:pt x="714" y="4742"/>
                  </a:lnTo>
                  <a:lnTo>
                    <a:pt x="770" y="4796"/>
                  </a:lnTo>
                  <a:lnTo>
                    <a:pt x="824" y="4847"/>
                  </a:lnTo>
                  <a:lnTo>
                    <a:pt x="877" y="4895"/>
                  </a:lnTo>
                  <a:lnTo>
                    <a:pt x="930" y="4941"/>
                  </a:lnTo>
                  <a:lnTo>
                    <a:pt x="980" y="4984"/>
                  </a:lnTo>
                  <a:lnTo>
                    <a:pt x="1027" y="5024"/>
                  </a:lnTo>
                  <a:lnTo>
                    <a:pt x="1071" y="5060"/>
                  </a:lnTo>
                  <a:lnTo>
                    <a:pt x="1113" y="5094"/>
                  </a:lnTo>
                  <a:lnTo>
                    <a:pt x="1185" y="5152"/>
                  </a:lnTo>
                  <a:lnTo>
                    <a:pt x="1241" y="5194"/>
                  </a:lnTo>
                  <a:lnTo>
                    <a:pt x="1277" y="5220"/>
                  </a:lnTo>
                  <a:lnTo>
                    <a:pt x="1290" y="5229"/>
                  </a:lnTo>
                  <a:lnTo>
                    <a:pt x="1287" y="5215"/>
                  </a:lnTo>
                  <a:lnTo>
                    <a:pt x="1281" y="5176"/>
                  </a:lnTo>
                  <a:lnTo>
                    <a:pt x="1272" y="5114"/>
                  </a:lnTo>
                  <a:lnTo>
                    <a:pt x="1261" y="5032"/>
                  </a:lnTo>
                  <a:lnTo>
                    <a:pt x="1249" y="4937"/>
                  </a:lnTo>
                  <a:lnTo>
                    <a:pt x="1238" y="4830"/>
                  </a:lnTo>
                  <a:lnTo>
                    <a:pt x="1233" y="4773"/>
                  </a:lnTo>
                  <a:lnTo>
                    <a:pt x="1228" y="4714"/>
                  </a:lnTo>
                  <a:lnTo>
                    <a:pt x="1224" y="4655"/>
                  </a:lnTo>
                  <a:lnTo>
                    <a:pt x="1220" y="4594"/>
                  </a:lnTo>
                  <a:lnTo>
                    <a:pt x="1218" y="4534"/>
                  </a:lnTo>
                  <a:lnTo>
                    <a:pt x="1216" y="4473"/>
                  </a:lnTo>
                  <a:lnTo>
                    <a:pt x="1215" y="4413"/>
                  </a:lnTo>
                  <a:lnTo>
                    <a:pt x="1215" y="4355"/>
                  </a:lnTo>
                  <a:lnTo>
                    <a:pt x="1217" y="4297"/>
                  </a:lnTo>
                  <a:lnTo>
                    <a:pt x="1220" y="4242"/>
                  </a:lnTo>
                  <a:lnTo>
                    <a:pt x="1225" y="4189"/>
                  </a:lnTo>
                  <a:lnTo>
                    <a:pt x="1231" y="4139"/>
                  </a:lnTo>
                  <a:lnTo>
                    <a:pt x="1239" y="4092"/>
                  </a:lnTo>
                  <a:lnTo>
                    <a:pt x="1249" y="4048"/>
                  </a:lnTo>
                  <a:lnTo>
                    <a:pt x="1261" y="4009"/>
                  </a:lnTo>
                  <a:lnTo>
                    <a:pt x="1277" y="3974"/>
                  </a:lnTo>
                  <a:lnTo>
                    <a:pt x="1293" y="3945"/>
                  </a:lnTo>
                  <a:lnTo>
                    <a:pt x="1312" y="3920"/>
                  </a:lnTo>
                  <a:lnTo>
                    <a:pt x="1334" y="3902"/>
                  </a:lnTo>
                  <a:lnTo>
                    <a:pt x="1358" y="3890"/>
                  </a:lnTo>
                  <a:lnTo>
                    <a:pt x="1389" y="3881"/>
                  </a:lnTo>
                  <a:lnTo>
                    <a:pt x="1432" y="3872"/>
                  </a:lnTo>
                  <a:lnTo>
                    <a:pt x="1487" y="3863"/>
                  </a:lnTo>
                  <a:lnTo>
                    <a:pt x="1553" y="3855"/>
                  </a:lnTo>
                  <a:lnTo>
                    <a:pt x="1629" y="3847"/>
                  </a:lnTo>
                  <a:lnTo>
                    <a:pt x="1717" y="3840"/>
                  </a:lnTo>
                  <a:lnTo>
                    <a:pt x="1814" y="3835"/>
                  </a:lnTo>
                  <a:lnTo>
                    <a:pt x="1921" y="3831"/>
                  </a:lnTo>
                  <a:lnTo>
                    <a:pt x="2039" y="3829"/>
                  </a:lnTo>
                  <a:lnTo>
                    <a:pt x="2166" y="3829"/>
                  </a:lnTo>
                  <a:lnTo>
                    <a:pt x="2301" y="3831"/>
                  </a:lnTo>
                  <a:lnTo>
                    <a:pt x="2446" y="3836"/>
                  </a:lnTo>
                  <a:lnTo>
                    <a:pt x="2599" y="3844"/>
                  </a:lnTo>
                  <a:lnTo>
                    <a:pt x="2761" y="3855"/>
                  </a:lnTo>
                  <a:lnTo>
                    <a:pt x="2930" y="3869"/>
                  </a:lnTo>
                  <a:lnTo>
                    <a:pt x="3108" y="3887"/>
                  </a:lnTo>
                  <a:lnTo>
                    <a:pt x="3293" y="3908"/>
                  </a:lnTo>
                  <a:lnTo>
                    <a:pt x="3485" y="3934"/>
                  </a:lnTo>
                  <a:lnTo>
                    <a:pt x="3683" y="3965"/>
                  </a:lnTo>
                  <a:lnTo>
                    <a:pt x="3889" y="4000"/>
                  </a:lnTo>
                  <a:lnTo>
                    <a:pt x="4101" y="4040"/>
                  </a:lnTo>
                  <a:lnTo>
                    <a:pt x="4319" y="4086"/>
                  </a:lnTo>
                  <a:lnTo>
                    <a:pt x="4542" y="4137"/>
                  </a:lnTo>
                  <a:lnTo>
                    <a:pt x="4772" y="4193"/>
                  </a:lnTo>
                  <a:lnTo>
                    <a:pt x="5006" y="4256"/>
                  </a:lnTo>
                  <a:lnTo>
                    <a:pt x="5245" y="4325"/>
                  </a:lnTo>
                  <a:lnTo>
                    <a:pt x="5489" y="4401"/>
                  </a:lnTo>
                  <a:lnTo>
                    <a:pt x="5738" y="4483"/>
                  </a:lnTo>
                  <a:lnTo>
                    <a:pt x="5990" y="4573"/>
                  </a:lnTo>
                  <a:lnTo>
                    <a:pt x="6246" y="4670"/>
                  </a:lnTo>
                  <a:lnTo>
                    <a:pt x="6506" y="4775"/>
                  </a:lnTo>
                  <a:lnTo>
                    <a:pt x="6769" y="4887"/>
                  </a:lnTo>
                  <a:lnTo>
                    <a:pt x="7278" y="5112"/>
                  </a:lnTo>
                  <a:lnTo>
                    <a:pt x="7746" y="5322"/>
                  </a:lnTo>
                  <a:lnTo>
                    <a:pt x="7967" y="5420"/>
                  </a:lnTo>
                  <a:lnTo>
                    <a:pt x="8176" y="5515"/>
                  </a:lnTo>
                  <a:lnTo>
                    <a:pt x="8377" y="5606"/>
                  </a:lnTo>
                  <a:lnTo>
                    <a:pt x="8567" y="5694"/>
                  </a:lnTo>
                  <a:lnTo>
                    <a:pt x="8749" y="5778"/>
                  </a:lnTo>
                  <a:lnTo>
                    <a:pt x="8921" y="5860"/>
                  </a:lnTo>
                  <a:lnTo>
                    <a:pt x="9084" y="5938"/>
                  </a:lnTo>
                  <a:lnTo>
                    <a:pt x="9237" y="6014"/>
                  </a:lnTo>
                  <a:lnTo>
                    <a:pt x="9382" y="6087"/>
                  </a:lnTo>
                  <a:lnTo>
                    <a:pt x="9517" y="6157"/>
                  </a:lnTo>
                  <a:lnTo>
                    <a:pt x="9643" y="6225"/>
                  </a:lnTo>
                  <a:lnTo>
                    <a:pt x="9761" y="6291"/>
                  </a:lnTo>
                  <a:lnTo>
                    <a:pt x="9869" y="6355"/>
                  </a:lnTo>
                  <a:lnTo>
                    <a:pt x="9969" y="6416"/>
                  </a:lnTo>
                  <a:lnTo>
                    <a:pt x="10061" y="6476"/>
                  </a:lnTo>
                  <a:lnTo>
                    <a:pt x="10143" y="6535"/>
                  </a:lnTo>
                  <a:lnTo>
                    <a:pt x="10217" y="6591"/>
                  </a:lnTo>
                  <a:lnTo>
                    <a:pt x="10283" y="6647"/>
                  </a:lnTo>
                  <a:lnTo>
                    <a:pt x="10340" y="6701"/>
                  </a:lnTo>
                  <a:lnTo>
                    <a:pt x="10389" y="6754"/>
                  </a:lnTo>
                  <a:lnTo>
                    <a:pt x="10431" y="6806"/>
                  </a:lnTo>
                  <a:lnTo>
                    <a:pt x="10464" y="6857"/>
                  </a:lnTo>
                  <a:lnTo>
                    <a:pt x="10489" y="6908"/>
                  </a:lnTo>
                  <a:lnTo>
                    <a:pt x="10506" y="6958"/>
                  </a:lnTo>
                  <a:lnTo>
                    <a:pt x="10515" y="7008"/>
                  </a:lnTo>
                  <a:lnTo>
                    <a:pt x="10516" y="7057"/>
                  </a:lnTo>
                  <a:lnTo>
                    <a:pt x="10510" y="7108"/>
                  </a:lnTo>
                  <a:lnTo>
                    <a:pt x="10496" y="7157"/>
                  </a:lnTo>
                  <a:lnTo>
                    <a:pt x="10478" y="7206"/>
                  </a:lnTo>
                  <a:lnTo>
                    <a:pt x="10458" y="7255"/>
                  </a:lnTo>
                  <a:lnTo>
                    <a:pt x="10437" y="7302"/>
                  </a:lnTo>
                  <a:lnTo>
                    <a:pt x="10415" y="7348"/>
                  </a:lnTo>
                  <a:lnTo>
                    <a:pt x="10391" y="7393"/>
                  </a:lnTo>
                  <a:lnTo>
                    <a:pt x="10367" y="7437"/>
                  </a:lnTo>
                  <a:lnTo>
                    <a:pt x="10342" y="7480"/>
                  </a:lnTo>
                  <a:lnTo>
                    <a:pt x="10316" y="7521"/>
                  </a:lnTo>
                  <a:lnTo>
                    <a:pt x="10290" y="7562"/>
                  </a:lnTo>
                  <a:lnTo>
                    <a:pt x="10264" y="7601"/>
                  </a:lnTo>
                  <a:lnTo>
                    <a:pt x="10237" y="7639"/>
                  </a:lnTo>
                  <a:lnTo>
                    <a:pt x="10211" y="7675"/>
                  </a:lnTo>
                  <a:lnTo>
                    <a:pt x="10184" y="7711"/>
                  </a:lnTo>
                  <a:lnTo>
                    <a:pt x="10157" y="7744"/>
                  </a:lnTo>
                  <a:lnTo>
                    <a:pt x="10131" y="7777"/>
                  </a:lnTo>
                  <a:lnTo>
                    <a:pt x="10105" y="7807"/>
                  </a:lnTo>
                  <a:lnTo>
                    <a:pt x="10055" y="7864"/>
                  </a:lnTo>
                  <a:lnTo>
                    <a:pt x="10008" y="7914"/>
                  </a:lnTo>
                  <a:lnTo>
                    <a:pt x="9966" y="7958"/>
                  </a:lnTo>
                  <a:lnTo>
                    <a:pt x="9929" y="7994"/>
                  </a:lnTo>
                  <a:lnTo>
                    <a:pt x="9898" y="8023"/>
                  </a:lnTo>
                  <a:lnTo>
                    <a:pt x="9875" y="8044"/>
                  </a:lnTo>
                  <a:lnTo>
                    <a:pt x="9860" y="8057"/>
                  </a:lnTo>
                  <a:lnTo>
                    <a:pt x="9855" y="80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 name="9Slide.vn 7"/>
            <p:cNvSpPr>
              <a:spLocks noEditPoints="1"/>
            </p:cNvSpPr>
            <p:nvPr/>
          </p:nvSpPr>
          <p:spPr bwMode="auto">
            <a:xfrm>
              <a:off x="1934512" y="3910403"/>
              <a:ext cx="1479550" cy="954088"/>
            </a:xfrm>
            <a:custGeom>
              <a:avLst/>
              <a:gdLst>
                <a:gd name="T0" fmla="*/ 415 w 11186"/>
                <a:gd name="T1" fmla="*/ 3443 h 7218"/>
                <a:gd name="T2" fmla="*/ 1630 w 11186"/>
                <a:gd name="T3" fmla="*/ 3521 h 7218"/>
                <a:gd name="T4" fmla="*/ 3809 w 11186"/>
                <a:gd name="T5" fmla="*/ 3963 h 7218"/>
                <a:gd name="T6" fmla="*/ 6238 w 11186"/>
                <a:gd name="T7" fmla="*/ 4811 h 7218"/>
                <a:gd name="T8" fmla="*/ 7743 w 11186"/>
                <a:gd name="T9" fmla="*/ 5662 h 7218"/>
                <a:gd name="T10" fmla="*/ 8406 w 11186"/>
                <a:gd name="T11" fmla="*/ 6187 h 7218"/>
                <a:gd name="T12" fmla="*/ 8401 w 11186"/>
                <a:gd name="T13" fmla="*/ 5700 h 7218"/>
                <a:gd name="T14" fmla="*/ 8312 w 11186"/>
                <a:gd name="T15" fmla="*/ 4713 h 7218"/>
                <a:gd name="T16" fmla="*/ 8184 w 11186"/>
                <a:gd name="T17" fmla="*/ 4133 h 7218"/>
                <a:gd name="T18" fmla="*/ 8138 w 11186"/>
                <a:gd name="T19" fmla="*/ 3979 h 7218"/>
                <a:gd name="T20" fmla="*/ 8258 w 11186"/>
                <a:gd name="T21" fmla="*/ 4095 h 7218"/>
                <a:gd name="T22" fmla="*/ 8476 w 11186"/>
                <a:gd name="T23" fmla="*/ 4493 h 7218"/>
                <a:gd name="T24" fmla="*/ 8799 w 11186"/>
                <a:gd name="T25" fmla="*/ 5267 h 7218"/>
                <a:gd name="T26" fmla="*/ 9164 w 11186"/>
                <a:gd name="T27" fmla="*/ 5977 h 7218"/>
                <a:gd name="T28" fmla="*/ 9698 w 11186"/>
                <a:gd name="T29" fmla="*/ 6812 h 7218"/>
                <a:gd name="T30" fmla="*/ 9951 w 11186"/>
                <a:gd name="T31" fmla="*/ 7095 h 7218"/>
                <a:gd name="T32" fmla="*/ 10187 w 11186"/>
                <a:gd name="T33" fmla="*/ 7170 h 7218"/>
                <a:gd name="T34" fmla="*/ 10559 w 11186"/>
                <a:gd name="T35" fmla="*/ 6963 h 7218"/>
                <a:gd name="T36" fmla="*/ 10878 w 11186"/>
                <a:gd name="T37" fmla="*/ 6884 h 7218"/>
                <a:gd name="T38" fmla="*/ 11185 w 11186"/>
                <a:gd name="T39" fmla="*/ 6826 h 7218"/>
                <a:gd name="T40" fmla="*/ 11072 w 11186"/>
                <a:gd name="T41" fmla="*/ 5274 h 7218"/>
                <a:gd name="T42" fmla="*/ 10599 w 11186"/>
                <a:gd name="T43" fmla="*/ 2905 h 7218"/>
                <a:gd name="T44" fmla="*/ 9495 w 11186"/>
                <a:gd name="T45" fmla="*/ 841 h 7218"/>
                <a:gd name="T46" fmla="*/ 7294 w 11186"/>
                <a:gd name="T47" fmla="*/ 20 h 7218"/>
                <a:gd name="T48" fmla="*/ 4558 w 11186"/>
                <a:gd name="T49" fmla="*/ 278 h 7218"/>
                <a:gd name="T50" fmla="*/ 2357 w 11186"/>
                <a:gd name="T51" fmla="*/ 1167 h 7218"/>
                <a:gd name="T52" fmla="*/ 1127 w 11186"/>
                <a:gd name="T53" fmla="*/ 2197 h 7218"/>
                <a:gd name="T54" fmla="*/ 354 w 11186"/>
                <a:gd name="T55" fmla="*/ 3021 h 7218"/>
                <a:gd name="T56" fmla="*/ 9158 w 11186"/>
                <a:gd name="T57" fmla="*/ 4761 h 7218"/>
                <a:gd name="T58" fmla="*/ 9207 w 11186"/>
                <a:gd name="T59" fmla="*/ 3546 h 7218"/>
                <a:gd name="T60" fmla="*/ 9157 w 11186"/>
                <a:gd name="T61" fmla="*/ 2291 h 7218"/>
                <a:gd name="T62" fmla="*/ 8929 w 11186"/>
                <a:gd name="T63" fmla="*/ 1406 h 7218"/>
                <a:gd name="T64" fmla="*/ 8670 w 11186"/>
                <a:gd name="T65" fmla="*/ 951 h 7218"/>
                <a:gd name="T66" fmla="*/ 8485 w 11186"/>
                <a:gd name="T67" fmla="*/ 772 h 7218"/>
                <a:gd name="T68" fmla="*/ 8485 w 11186"/>
                <a:gd name="T69" fmla="*/ 1171 h 7218"/>
                <a:gd name="T70" fmla="*/ 8687 w 11186"/>
                <a:gd name="T71" fmla="*/ 3031 h 7218"/>
                <a:gd name="T72" fmla="*/ 8842 w 11186"/>
                <a:gd name="T73" fmla="*/ 3931 h 7218"/>
                <a:gd name="T74" fmla="*/ 9036 w 11186"/>
                <a:gd name="T75" fmla="*/ 4510 h 7218"/>
                <a:gd name="T76" fmla="*/ 7895 w 11186"/>
                <a:gd name="T77" fmla="*/ 3476 h 7218"/>
                <a:gd name="T78" fmla="*/ 7685 w 11186"/>
                <a:gd name="T79" fmla="*/ 2554 h 7218"/>
                <a:gd name="T80" fmla="*/ 7342 w 11186"/>
                <a:gd name="T81" fmla="*/ 1620 h 7218"/>
                <a:gd name="T82" fmla="*/ 6902 w 11186"/>
                <a:gd name="T83" fmla="*/ 1134 h 7218"/>
                <a:gd name="T84" fmla="*/ 6542 w 11186"/>
                <a:gd name="T85" fmla="*/ 923 h 7218"/>
                <a:gd name="T86" fmla="*/ 6281 w 11186"/>
                <a:gd name="T87" fmla="*/ 846 h 7218"/>
                <a:gd name="T88" fmla="*/ 6722 w 11186"/>
                <a:gd name="T89" fmla="*/ 1362 h 7218"/>
                <a:gd name="T90" fmla="*/ 7073 w 11186"/>
                <a:gd name="T91" fmla="*/ 1883 h 7218"/>
                <a:gd name="T92" fmla="*/ 7237 w 11186"/>
                <a:gd name="T93" fmla="*/ 2502 h 7218"/>
                <a:gd name="T94" fmla="*/ 7276 w 11186"/>
                <a:gd name="T95" fmla="*/ 2906 h 7218"/>
                <a:gd name="T96" fmla="*/ 6890 w 11186"/>
                <a:gd name="T97" fmla="*/ 2507 h 7218"/>
                <a:gd name="T98" fmla="*/ 6331 w 11186"/>
                <a:gd name="T99" fmla="*/ 2072 h 7218"/>
                <a:gd name="T100" fmla="*/ 5670 w 11186"/>
                <a:gd name="T101" fmla="*/ 1816 h 7218"/>
                <a:gd name="T102" fmla="*/ 4968 w 11186"/>
                <a:gd name="T103" fmla="*/ 1795 h 7218"/>
                <a:gd name="T104" fmla="*/ 4301 w 11186"/>
                <a:gd name="T105" fmla="*/ 1898 h 7218"/>
                <a:gd name="T106" fmla="*/ 4732 w 11186"/>
                <a:gd name="T107" fmla="*/ 2036 h 7218"/>
                <a:gd name="T108" fmla="*/ 5728 w 11186"/>
                <a:gd name="T109" fmla="*/ 2329 h 7218"/>
                <a:gd name="T110" fmla="*/ 6668 w 11186"/>
                <a:gd name="T111" fmla="*/ 2788 h 7218"/>
                <a:gd name="T112" fmla="*/ 7333 w 11186"/>
                <a:gd name="T113" fmla="*/ 3292 h 7218"/>
                <a:gd name="T114" fmla="*/ 7921 w 11186"/>
                <a:gd name="T115" fmla="*/ 3650 h 7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186" h="7218">
                  <a:moveTo>
                    <a:pt x="0" y="3482"/>
                  </a:moveTo>
                  <a:lnTo>
                    <a:pt x="12" y="3479"/>
                  </a:lnTo>
                  <a:lnTo>
                    <a:pt x="52" y="3472"/>
                  </a:lnTo>
                  <a:lnTo>
                    <a:pt x="82" y="3468"/>
                  </a:lnTo>
                  <a:lnTo>
                    <a:pt x="119" y="3463"/>
                  </a:lnTo>
                  <a:lnTo>
                    <a:pt x="163" y="3458"/>
                  </a:lnTo>
                  <a:lnTo>
                    <a:pt x="214" y="3454"/>
                  </a:lnTo>
                  <a:lnTo>
                    <a:pt x="273" y="3449"/>
                  </a:lnTo>
                  <a:lnTo>
                    <a:pt x="340" y="3446"/>
                  </a:lnTo>
                  <a:lnTo>
                    <a:pt x="415" y="3443"/>
                  </a:lnTo>
                  <a:lnTo>
                    <a:pt x="498" y="3442"/>
                  </a:lnTo>
                  <a:lnTo>
                    <a:pt x="588" y="3442"/>
                  </a:lnTo>
                  <a:lnTo>
                    <a:pt x="687" y="3443"/>
                  </a:lnTo>
                  <a:lnTo>
                    <a:pt x="796" y="3447"/>
                  </a:lnTo>
                  <a:lnTo>
                    <a:pt x="912" y="3452"/>
                  </a:lnTo>
                  <a:lnTo>
                    <a:pt x="1037" y="3460"/>
                  </a:lnTo>
                  <a:lnTo>
                    <a:pt x="1172" y="3471"/>
                  </a:lnTo>
                  <a:lnTo>
                    <a:pt x="1315" y="3485"/>
                  </a:lnTo>
                  <a:lnTo>
                    <a:pt x="1467" y="3501"/>
                  </a:lnTo>
                  <a:lnTo>
                    <a:pt x="1630" y="3521"/>
                  </a:lnTo>
                  <a:lnTo>
                    <a:pt x="1801" y="3545"/>
                  </a:lnTo>
                  <a:lnTo>
                    <a:pt x="1983" y="3573"/>
                  </a:lnTo>
                  <a:lnTo>
                    <a:pt x="2174" y="3604"/>
                  </a:lnTo>
                  <a:lnTo>
                    <a:pt x="2377" y="3640"/>
                  </a:lnTo>
                  <a:lnTo>
                    <a:pt x="2589" y="3681"/>
                  </a:lnTo>
                  <a:lnTo>
                    <a:pt x="2811" y="3727"/>
                  </a:lnTo>
                  <a:lnTo>
                    <a:pt x="3045" y="3777"/>
                  </a:lnTo>
                  <a:lnTo>
                    <a:pt x="3288" y="3833"/>
                  </a:lnTo>
                  <a:lnTo>
                    <a:pt x="3543" y="3895"/>
                  </a:lnTo>
                  <a:lnTo>
                    <a:pt x="3809" y="3963"/>
                  </a:lnTo>
                  <a:lnTo>
                    <a:pt x="4087" y="4036"/>
                  </a:lnTo>
                  <a:lnTo>
                    <a:pt x="4364" y="4114"/>
                  </a:lnTo>
                  <a:lnTo>
                    <a:pt x="4632" y="4195"/>
                  </a:lnTo>
                  <a:lnTo>
                    <a:pt x="4891" y="4279"/>
                  </a:lnTo>
                  <a:lnTo>
                    <a:pt x="5140" y="4364"/>
                  </a:lnTo>
                  <a:lnTo>
                    <a:pt x="5378" y="4451"/>
                  </a:lnTo>
                  <a:lnTo>
                    <a:pt x="5607" y="4540"/>
                  </a:lnTo>
                  <a:lnTo>
                    <a:pt x="5826" y="4630"/>
                  </a:lnTo>
                  <a:lnTo>
                    <a:pt x="6037" y="4720"/>
                  </a:lnTo>
                  <a:lnTo>
                    <a:pt x="6238" y="4811"/>
                  </a:lnTo>
                  <a:lnTo>
                    <a:pt x="6429" y="4901"/>
                  </a:lnTo>
                  <a:lnTo>
                    <a:pt x="6612" y="4992"/>
                  </a:lnTo>
                  <a:lnTo>
                    <a:pt x="6784" y="5082"/>
                  </a:lnTo>
                  <a:lnTo>
                    <a:pt x="6948" y="5171"/>
                  </a:lnTo>
                  <a:lnTo>
                    <a:pt x="7103" y="5258"/>
                  </a:lnTo>
                  <a:lnTo>
                    <a:pt x="7248" y="5343"/>
                  </a:lnTo>
                  <a:lnTo>
                    <a:pt x="7386" y="5427"/>
                  </a:lnTo>
                  <a:lnTo>
                    <a:pt x="7513" y="5508"/>
                  </a:lnTo>
                  <a:lnTo>
                    <a:pt x="7632" y="5586"/>
                  </a:lnTo>
                  <a:lnTo>
                    <a:pt x="7743" y="5662"/>
                  </a:lnTo>
                  <a:lnTo>
                    <a:pt x="7845" y="5733"/>
                  </a:lnTo>
                  <a:lnTo>
                    <a:pt x="7938" y="5801"/>
                  </a:lnTo>
                  <a:lnTo>
                    <a:pt x="8023" y="5865"/>
                  </a:lnTo>
                  <a:lnTo>
                    <a:pt x="8100" y="5925"/>
                  </a:lnTo>
                  <a:lnTo>
                    <a:pt x="8168" y="5980"/>
                  </a:lnTo>
                  <a:lnTo>
                    <a:pt x="8228" y="6029"/>
                  </a:lnTo>
                  <a:lnTo>
                    <a:pt x="8279" y="6073"/>
                  </a:lnTo>
                  <a:lnTo>
                    <a:pt x="8323" y="6111"/>
                  </a:lnTo>
                  <a:lnTo>
                    <a:pt x="8358" y="6143"/>
                  </a:lnTo>
                  <a:lnTo>
                    <a:pt x="8406" y="6187"/>
                  </a:lnTo>
                  <a:lnTo>
                    <a:pt x="8421" y="6203"/>
                  </a:lnTo>
                  <a:lnTo>
                    <a:pt x="8421" y="6195"/>
                  </a:lnTo>
                  <a:lnTo>
                    <a:pt x="8421" y="6174"/>
                  </a:lnTo>
                  <a:lnTo>
                    <a:pt x="8420" y="6139"/>
                  </a:lnTo>
                  <a:lnTo>
                    <a:pt x="8419" y="6091"/>
                  </a:lnTo>
                  <a:lnTo>
                    <a:pt x="8417" y="6032"/>
                  </a:lnTo>
                  <a:lnTo>
                    <a:pt x="8414" y="5963"/>
                  </a:lnTo>
                  <a:lnTo>
                    <a:pt x="8411" y="5884"/>
                  </a:lnTo>
                  <a:lnTo>
                    <a:pt x="8407" y="5796"/>
                  </a:lnTo>
                  <a:lnTo>
                    <a:pt x="8401" y="5700"/>
                  </a:lnTo>
                  <a:lnTo>
                    <a:pt x="8396" y="5597"/>
                  </a:lnTo>
                  <a:lnTo>
                    <a:pt x="8389" y="5489"/>
                  </a:lnTo>
                  <a:lnTo>
                    <a:pt x="8381" y="5376"/>
                  </a:lnTo>
                  <a:lnTo>
                    <a:pt x="8371" y="5258"/>
                  </a:lnTo>
                  <a:lnTo>
                    <a:pt x="8361" y="5137"/>
                  </a:lnTo>
                  <a:lnTo>
                    <a:pt x="8349" y="5014"/>
                  </a:lnTo>
                  <a:lnTo>
                    <a:pt x="8335" y="4889"/>
                  </a:lnTo>
                  <a:lnTo>
                    <a:pt x="8328" y="4828"/>
                  </a:lnTo>
                  <a:lnTo>
                    <a:pt x="8320" y="4769"/>
                  </a:lnTo>
                  <a:lnTo>
                    <a:pt x="8312" y="4713"/>
                  </a:lnTo>
                  <a:lnTo>
                    <a:pt x="8304" y="4659"/>
                  </a:lnTo>
                  <a:lnTo>
                    <a:pt x="8295" y="4607"/>
                  </a:lnTo>
                  <a:lnTo>
                    <a:pt x="8287" y="4558"/>
                  </a:lnTo>
                  <a:lnTo>
                    <a:pt x="8278" y="4511"/>
                  </a:lnTo>
                  <a:lnTo>
                    <a:pt x="8269" y="4466"/>
                  </a:lnTo>
                  <a:lnTo>
                    <a:pt x="8252" y="4383"/>
                  </a:lnTo>
                  <a:lnTo>
                    <a:pt x="8234" y="4308"/>
                  </a:lnTo>
                  <a:lnTo>
                    <a:pt x="8216" y="4242"/>
                  </a:lnTo>
                  <a:lnTo>
                    <a:pt x="8200" y="4183"/>
                  </a:lnTo>
                  <a:lnTo>
                    <a:pt x="8184" y="4133"/>
                  </a:lnTo>
                  <a:lnTo>
                    <a:pt x="8169" y="4090"/>
                  </a:lnTo>
                  <a:lnTo>
                    <a:pt x="8156" y="4054"/>
                  </a:lnTo>
                  <a:lnTo>
                    <a:pt x="8144" y="4026"/>
                  </a:lnTo>
                  <a:lnTo>
                    <a:pt x="8135" y="4004"/>
                  </a:lnTo>
                  <a:lnTo>
                    <a:pt x="8128" y="3989"/>
                  </a:lnTo>
                  <a:lnTo>
                    <a:pt x="8123" y="3980"/>
                  </a:lnTo>
                  <a:lnTo>
                    <a:pt x="8122" y="3977"/>
                  </a:lnTo>
                  <a:lnTo>
                    <a:pt x="8124" y="3976"/>
                  </a:lnTo>
                  <a:lnTo>
                    <a:pt x="8129" y="3977"/>
                  </a:lnTo>
                  <a:lnTo>
                    <a:pt x="8138" y="3979"/>
                  </a:lnTo>
                  <a:lnTo>
                    <a:pt x="8151" y="3986"/>
                  </a:lnTo>
                  <a:lnTo>
                    <a:pt x="8159" y="3990"/>
                  </a:lnTo>
                  <a:lnTo>
                    <a:pt x="8168" y="3997"/>
                  </a:lnTo>
                  <a:lnTo>
                    <a:pt x="8178" y="4004"/>
                  </a:lnTo>
                  <a:lnTo>
                    <a:pt x="8189" y="4014"/>
                  </a:lnTo>
                  <a:lnTo>
                    <a:pt x="8201" y="4025"/>
                  </a:lnTo>
                  <a:lnTo>
                    <a:pt x="8213" y="4039"/>
                  </a:lnTo>
                  <a:lnTo>
                    <a:pt x="8227" y="4055"/>
                  </a:lnTo>
                  <a:lnTo>
                    <a:pt x="8242" y="4074"/>
                  </a:lnTo>
                  <a:lnTo>
                    <a:pt x="8258" y="4095"/>
                  </a:lnTo>
                  <a:lnTo>
                    <a:pt x="8275" y="4119"/>
                  </a:lnTo>
                  <a:lnTo>
                    <a:pt x="8293" y="4146"/>
                  </a:lnTo>
                  <a:lnTo>
                    <a:pt x="8312" y="4176"/>
                  </a:lnTo>
                  <a:lnTo>
                    <a:pt x="8332" y="4210"/>
                  </a:lnTo>
                  <a:lnTo>
                    <a:pt x="8353" y="4247"/>
                  </a:lnTo>
                  <a:lnTo>
                    <a:pt x="8375" y="4288"/>
                  </a:lnTo>
                  <a:lnTo>
                    <a:pt x="8399" y="4333"/>
                  </a:lnTo>
                  <a:lnTo>
                    <a:pt x="8424" y="4382"/>
                  </a:lnTo>
                  <a:lnTo>
                    <a:pt x="8450" y="4435"/>
                  </a:lnTo>
                  <a:lnTo>
                    <a:pt x="8476" y="4493"/>
                  </a:lnTo>
                  <a:lnTo>
                    <a:pt x="8504" y="4555"/>
                  </a:lnTo>
                  <a:lnTo>
                    <a:pt x="8533" y="4622"/>
                  </a:lnTo>
                  <a:lnTo>
                    <a:pt x="8563" y="4694"/>
                  </a:lnTo>
                  <a:lnTo>
                    <a:pt x="8594" y="4772"/>
                  </a:lnTo>
                  <a:lnTo>
                    <a:pt x="8626" y="4855"/>
                  </a:lnTo>
                  <a:lnTo>
                    <a:pt x="8659" y="4941"/>
                  </a:lnTo>
                  <a:lnTo>
                    <a:pt x="8693" y="5024"/>
                  </a:lnTo>
                  <a:lnTo>
                    <a:pt x="8727" y="5106"/>
                  </a:lnTo>
                  <a:lnTo>
                    <a:pt x="8762" y="5187"/>
                  </a:lnTo>
                  <a:lnTo>
                    <a:pt x="8799" y="5267"/>
                  </a:lnTo>
                  <a:lnTo>
                    <a:pt x="8834" y="5345"/>
                  </a:lnTo>
                  <a:lnTo>
                    <a:pt x="8870" y="5421"/>
                  </a:lnTo>
                  <a:lnTo>
                    <a:pt x="8907" y="5496"/>
                  </a:lnTo>
                  <a:lnTo>
                    <a:pt x="8944" y="5570"/>
                  </a:lnTo>
                  <a:lnTo>
                    <a:pt x="8980" y="5642"/>
                  </a:lnTo>
                  <a:lnTo>
                    <a:pt x="9017" y="5712"/>
                  </a:lnTo>
                  <a:lnTo>
                    <a:pt x="9054" y="5781"/>
                  </a:lnTo>
                  <a:lnTo>
                    <a:pt x="9090" y="5848"/>
                  </a:lnTo>
                  <a:lnTo>
                    <a:pt x="9127" y="5914"/>
                  </a:lnTo>
                  <a:lnTo>
                    <a:pt x="9164" y="5977"/>
                  </a:lnTo>
                  <a:lnTo>
                    <a:pt x="9200" y="6040"/>
                  </a:lnTo>
                  <a:lnTo>
                    <a:pt x="9271" y="6159"/>
                  </a:lnTo>
                  <a:lnTo>
                    <a:pt x="9339" y="6271"/>
                  </a:lnTo>
                  <a:lnTo>
                    <a:pt x="9405" y="6376"/>
                  </a:lnTo>
                  <a:lnTo>
                    <a:pt x="9468" y="6473"/>
                  </a:lnTo>
                  <a:lnTo>
                    <a:pt x="9528" y="6563"/>
                  </a:lnTo>
                  <a:lnTo>
                    <a:pt x="9583" y="6644"/>
                  </a:lnTo>
                  <a:lnTo>
                    <a:pt x="9633" y="6717"/>
                  </a:lnTo>
                  <a:lnTo>
                    <a:pt x="9677" y="6782"/>
                  </a:lnTo>
                  <a:lnTo>
                    <a:pt x="9698" y="6812"/>
                  </a:lnTo>
                  <a:lnTo>
                    <a:pt x="9719" y="6841"/>
                  </a:lnTo>
                  <a:lnTo>
                    <a:pt x="9740" y="6868"/>
                  </a:lnTo>
                  <a:lnTo>
                    <a:pt x="9760" y="6894"/>
                  </a:lnTo>
                  <a:lnTo>
                    <a:pt x="9780" y="6920"/>
                  </a:lnTo>
                  <a:lnTo>
                    <a:pt x="9801" y="6944"/>
                  </a:lnTo>
                  <a:lnTo>
                    <a:pt x="9821" y="6967"/>
                  </a:lnTo>
                  <a:lnTo>
                    <a:pt x="9840" y="6988"/>
                  </a:lnTo>
                  <a:lnTo>
                    <a:pt x="9879" y="7028"/>
                  </a:lnTo>
                  <a:lnTo>
                    <a:pt x="9916" y="7063"/>
                  </a:lnTo>
                  <a:lnTo>
                    <a:pt x="9951" y="7095"/>
                  </a:lnTo>
                  <a:lnTo>
                    <a:pt x="9983" y="7122"/>
                  </a:lnTo>
                  <a:lnTo>
                    <a:pt x="10013" y="7146"/>
                  </a:lnTo>
                  <a:lnTo>
                    <a:pt x="10040" y="7166"/>
                  </a:lnTo>
                  <a:lnTo>
                    <a:pt x="10064" y="7183"/>
                  </a:lnTo>
                  <a:lnTo>
                    <a:pt x="10084" y="7196"/>
                  </a:lnTo>
                  <a:lnTo>
                    <a:pt x="10112" y="7213"/>
                  </a:lnTo>
                  <a:lnTo>
                    <a:pt x="10122" y="7218"/>
                  </a:lnTo>
                  <a:lnTo>
                    <a:pt x="10133" y="7210"/>
                  </a:lnTo>
                  <a:lnTo>
                    <a:pt x="10164" y="7186"/>
                  </a:lnTo>
                  <a:lnTo>
                    <a:pt x="10187" y="7170"/>
                  </a:lnTo>
                  <a:lnTo>
                    <a:pt x="10213" y="7151"/>
                  </a:lnTo>
                  <a:lnTo>
                    <a:pt x="10245" y="7131"/>
                  </a:lnTo>
                  <a:lnTo>
                    <a:pt x="10278" y="7109"/>
                  </a:lnTo>
                  <a:lnTo>
                    <a:pt x="10315" y="7086"/>
                  </a:lnTo>
                  <a:lnTo>
                    <a:pt x="10355" y="7063"/>
                  </a:lnTo>
                  <a:lnTo>
                    <a:pt x="10397" y="7039"/>
                  </a:lnTo>
                  <a:lnTo>
                    <a:pt x="10441" y="7016"/>
                  </a:lnTo>
                  <a:lnTo>
                    <a:pt x="10487" y="6994"/>
                  </a:lnTo>
                  <a:lnTo>
                    <a:pt x="10534" y="6973"/>
                  </a:lnTo>
                  <a:lnTo>
                    <a:pt x="10559" y="6963"/>
                  </a:lnTo>
                  <a:lnTo>
                    <a:pt x="10583" y="6954"/>
                  </a:lnTo>
                  <a:lnTo>
                    <a:pt x="10608" y="6945"/>
                  </a:lnTo>
                  <a:lnTo>
                    <a:pt x="10633" y="6937"/>
                  </a:lnTo>
                  <a:lnTo>
                    <a:pt x="10658" y="6929"/>
                  </a:lnTo>
                  <a:lnTo>
                    <a:pt x="10683" y="6923"/>
                  </a:lnTo>
                  <a:lnTo>
                    <a:pt x="10708" y="6916"/>
                  </a:lnTo>
                  <a:lnTo>
                    <a:pt x="10733" y="6910"/>
                  </a:lnTo>
                  <a:lnTo>
                    <a:pt x="10782" y="6899"/>
                  </a:lnTo>
                  <a:lnTo>
                    <a:pt x="10831" y="6891"/>
                  </a:lnTo>
                  <a:lnTo>
                    <a:pt x="10878" y="6884"/>
                  </a:lnTo>
                  <a:lnTo>
                    <a:pt x="10924" y="6879"/>
                  </a:lnTo>
                  <a:lnTo>
                    <a:pt x="10968" y="6875"/>
                  </a:lnTo>
                  <a:lnTo>
                    <a:pt x="11009" y="6873"/>
                  </a:lnTo>
                  <a:lnTo>
                    <a:pt x="11047" y="6871"/>
                  </a:lnTo>
                  <a:lnTo>
                    <a:pt x="11081" y="6870"/>
                  </a:lnTo>
                  <a:lnTo>
                    <a:pt x="11111" y="6870"/>
                  </a:lnTo>
                  <a:lnTo>
                    <a:pt x="11137" y="6870"/>
                  </a:lnTo>
                  <a:lnTo>
                    <a:pt x="11173" y="6871"/>
                  </a:lnTo>
                  <a:lnTo>
                    <a:pt x="11186" y="6872"/>
                  </a:lnTo>
                  <a:lnTo>
                    <a:pt x="11185" y="6826"/>
                  </a:lnTo>
                  <a:lnTo>
                    <a:pt x="11182" y="6693"/>
                  </a:lnTo>
                  <a:lnTo>
                    <a:pt x="11178" y="6596"/>
                  </a:lnTo>
                  <a:lnTo>
                    <a:pt x="11173" y="6482"/>
                  </a:lnTo>
                  <a:lnTo>
                    <a:pt x="11166" y="6351"/>
                  </a:lnTo>
                  <a:lnTo>
                    <a:pt x="11157" y="6204"/>
                  </a:lnTo>
                  <a:lnTo>
                    <a:pt x="11146" y="6043"/>
                  </a:lnTo>
                  <a:lnTo>
                    <a:pt x="11132" y="5868"/>
                  </a:lnTo>
                  <a:lnTo>
                    <a:pt x="11115" y="5681"/>
                  </a:lnTo>
                  <a:lnTo>
                    <a:pt x="11096" y="5482"/>
                  </a:lnTo>
                  <a:lnTo>
                    <a:pt x="11072" y="5274"/>
                  </a:lnTo>
                  <a:lnTo>
                    <a:pt x="11046" y="5057"/>
                  </a:lnTo>
                  <a:lnTo>
                    <a:pt x="11015" y="4832"/>
                  </a:lnTo>
                  <a:lnTo>
                    <a:pt x="10980" y="4601"/>
                  </a:lnTo>
                  <a:lnTo>
                    <a:pt x="10940" y="4365"/>
                  </a:lnTo>
                  <a:lnTo>
                    <a:pt x="10897" y="4125"/>
                  </a:lnTo>
                  <a:lnTo>
                    <a:pt x="10848" y="3882"/>
                  </a:lnTo>
                  <a:lnTo>
                    <a:pt x="10794" y="3638"/>
                  </a:lnTo>
                  <a:lnTo>
                    <a:pt x="10735" y="3393"/>
                  </a:lnTo>
                  <a:lnTo>
                    <a:pt x="10670" y="3148"/>
                  </a:lnTo>
                  <a:lnTo>
                    <a:pt x="10599" y="2905"/>
                  </a:lnTo>
                  <a:lnTo>
                    <a:pt x="10521" y="2666"/>
                  </a:lnTo>
                  <a:lnTo>
                    <a:pt x="10437" y="2430"/>
                  </a:lnTo>
                  <a:lnTo>
                    <a:pt x="10346" y="2200"/>
                  </a:lnTo>
                  <a:lnTo>
                    <a:pt x="10249" y="1977"/>
                  </a:lnTo>
                  <a:lnTo>
                    <a:pt x="10143" y="1762"/>
                  </a:lnTo>
                  <a:lnTo>
                    <a:pt x="10031" y="1555"/>
                  </a:lnTo>
                  <a:lnTo>
                    <a:pt x="9911" y="1358"/>
                  </a:lnTo>
                  <a:lnTo>
                    <a:pt x="9782" y="1173"/>
                  </a:lnTo>
                  <a:lnTo>
                    <a:pt x="9645" y="1000"/>
                  </a:lnTo>
                  <a:lnTo>
                    <a:pt x="9495" y="841"/>
                  </a:lnTo>
                  <a:lnTo>
                    <a:pt x="9330" y="698"/>
                  </a:lnTo>
                  <a:lnTo>
                    <a:pt x="9150" y="569"/>
                  </a:lnTo>
                  <a:lnTo>
                    <a:pt x="8955" y="455"/>
                  </a:lnTo>
                  <a:lnTo>
                    <a:pt x="8748" y="355"/>
                  </a:lnTo>
                  <a:lnTo>
                    <a:pt x="8529" y="268"/>
                  </a:lnTo>
                  <a:lnTo>
                    <a:pt x="8299" y="194"/>
                  </a:lnTo>
                  <a:lnTo>
                    <a:pt x="8060" y="133"/>
                  </a:lnTo>
                  <a:lnTo>
                    <a:pt x="7812" y="84"/>
                  </a:lnTo>
                  <a:lnTo>
                    <a:pt x="7556" y="47"/>
                  </a:lnTo>
                  <a:lnTo>
                    <a:pt x="7294" y="20"/>
                  </a:lnTo>
                  <a:lnTo>
                    <a:pt x="7028" y="5"/>
                  </a:lnTo>
                  <a:lnTo>
                    <a:pt x="6756" y="0"/>
                  </a:lnTo>
                  <a:lnTo>
                    <a:pt x="6481" y="5"/>
                  </a:lnTo>
                  <a:lnTo>
                    <a:pt x="6204" y="19"/>
                  </a:lnTo>
                  <a:lnTo>
                    <a:pt x="5927" y="42"/>
                  </a:lnTo>
                  <a:lnTo>
                    <a:pt x="5649" y="74"/>
                  </a:lnTo>
                  <a:lnTo>
                    <a:pt x="5372" y="114"/>
                  </a:lnTo>
                  <a:lnTo>
                    <a:pt x="5097" y="161"/>
                  </a:lnTo>
                  <a:lnTo>
                    <a:pt x="4826" y="216"/>
                  </a:lnTo>
                  <a:lnTo>
                    <a:pt x="4558" y="278"/>
                  </a:lnTo>
                  <a:lnTo>
                    <a:pt x="4296" y="345"/>
                  </a:lnTo>
                  <a:lnTo>
                    <a:pt x="4041" y="419"/>
                  </a:lnTo>
                  <a:lnTo>
                    <a:pt x="3793" y="498"/>
                  </a:lnTo>
                  <a:lnTo>
                    <a:pt x="3553" y="582"/>
                  </a:lnTo>
                  <a:lnTo>
                    <a:pt x="3324" y="671"/>
                  </a:lnTo>
                  <a:lnTo>
                    <a:pt x="3105" y="763"/>
                  </a:lnTo>
                  <a:lnTo>
                    <a:pt x="2897" y="860"/>
                  </a:lnTo>
                  <a:lnTo>
                    <a:pt x="2703" y="959"/>
                  </a:lnTo>
                  <a:lnTo>
                    <a:pt x="2522" y="1062"/>
                  </a:lnTo>
                  <a:lnTo>
                    <a:pt x="2357" y="1167"/>
                  </a:lnTo>
                  <a:lnTo>
                    <a:pt x="2208" y="1273"/>
                  </a:lnTo>
                  <a:lnTo>
                    <a:pt x="2069" y="1380"/>
                  </a:lnTo>
                  <a:lnTo>
                    <a:pt x="1935" y="1486"/>
                  </a:lnTo>
                  <a:lnTo>
                    <a:pt x="1805" y="1592"/>
                  </a:lnTo>
                  <a:lnTo>
                    <a:pt x="1681" y="1696"/>
                  </a:lnTo>
                  <a:lnTo>
                    <a:pt x="1561" y="1799"/>
                  </a:lnTo>
                  <a:lnTo>
                    <a:pt x="1445" y="1901"/>
                  </a:lnTo>
                  <a:lnTo>
                    <a:pt x="1334" y="2001"/>
                  </a:lnTo>
                  <a:lnTo>
                    <a:pt x="1228" y="2100"/>
                  </a:lnTo>
                  <a:lnTo>
                    <a:pt x="1127" y="2197"/>
                  </a:lnTo>
                  <a:lnTo>
                    <a:pt x="1029" y="2291"/>
                  </a:lnTo>
                  <a:lnTo>
                    <a:pt x="936" y="2384"/>
                  </a:lnTo>
                  <a:lnTo>
                    <a:pt x="848" y="2474"/>
                  </a:lnTo>
                  <a:lnTo>
                    <a:pt x="765" y="2561"/>
                  </a:lnTo>
                  <a:lnTo>
                    <a:pt x="685" y="2646"/>
                  </a:lnTo>
                  <a:lnTo>
                    <a:pt x="610" y="2727"/>
                  </a:lnTo>
                  <a:lnTo>
                    <a:pt x="540" y="2806"/>
                  </a:lnTo>
                  <a:lnTo>
                    <a:pt x="474" y="2881"/>
                  </a:lnTo>
                  <a:lnTo>
                    <a:pt x="412" y="2952"/>
                  </a:lnTo>
                  <a:lnTo>
                    <a:pt x="354" y="3021"/>
                  </a:lnTo>
                  <a:lnTo>
                    <a:pt x="302" y="3085"/>
                  </a:lnTo>
                  <a:lnTo>
                    <a:pt x="253" y="3144"/>
                  </a:lnTo>
                  <a:lnTo>
                    <a:pt x="209" y="3200"/>
                  </a:lnTo>
                  <a:lnTo>
                    <a:pt x="169" y="3251"/>
                  </a:lnTo>
                  <a:lnTo>
                    <a:pt x="134" y="3298"/>
                  </a:lnTo>
                  <a:lnTo>
                    <a:pt x="75" y="3376"/>
                  </a:lnTo>
                  <a:lnTo>
                    <a:pt x="34" y="3434"/>
                  </a:lnTo>
                  <a:lnTo>
                    <a:pt x="8" y="3470"/>
                  </a:lnTo>
                  <a:lnTo>
                    <a:pt x="0" y="3482"/>
                  </a:lnTo>
                  <a:close/>
                  <a:moveTo>
                    <a:pt x="9158" y="4761"/>
                  </a:moveTo>
                  <a:lnTo>
                    <a:pt x="9160" y="4736"/>
                  </a:lnTo>
                  <a:lnTo>
                    <a:pt x="9165" y="4664"/>
                  </a:lnTo>
                  <a:lnTo>
                    <a:pt x="9172" y="4551"/>
                  </a:lnTo>
                  <a:lnTo>
                    <a:pt x="9180" y="4402"/>
                  </a:lnTo>
                  <a:lnTo>
                    <a:pt x="9189" y="4221"/>
                  </a:lnTo>
                  <a:lnTo>
                    <a:pt x="9197" y="4015"/>
                  </a:lnTo>
                  <a:lnTo>
                    <a:pt x="9200" y="3904"/>
                  </a:lnTo>
                  <a:lnTo>
                    <a:pt x="9203" y="3788"/>
                  </a:lnTo>
                  <a:lnTo>
                    <a:pt x="9206" y="3669"/>
                  </a:lnTo>
                  <a:lnTo>
                    <a:pt x="9207" y="3546"/>
                  </a:lnTo>
                  <a:lnTo>
                    <a:pt x="9208" y="3421"/>
                  </a:lnTo>
                  <a:lnTo>
                    <a:pt x="9208" y="3295"/>
                  </a:lnTo>
                  <a:lnTo>
                    <a:pt x="9206" y="3167"/>
                  </a:lnTo>
                  <a:lnTo>
                    <a:pt x="9204" y="3038"/>
                  </a:lnTo>
                  <a:lnTo>
                    <a:pt x="9200" y="2908"/>
                  </a:lnTo>
                  <a:lnTo>
                    <a:pt x="9195" y="2781"/>
                  </a:lnTo>
                  <a:lnTo>
                    <a:pt x="9188" y="2655"/>
                  </a:lnTo>
                  <a:lnTo>
                    <a:pt x="9180" y="2530"/>
                  </a:lnTo>
                  <a:lnTo>
                    <a:pt x="9170" y="2409"/>
                  </a:lnTo>
                  <a:lnTo>
                    <a:pt x="9157" y="2291"/>
                  </a:lnTo>
                  <a:lnTo>
                    <a:pt x="9143" y="2177"/>
                  </a:lnTo>
                  <a:lnTo>
                    <a:pt x="9126" y="2068"/>
                  </a:lnTo>
                  <a:lnTo>
                    <a:pt x="9108" y="1964"/>
                  </a:lnTo>
                  <a:lnTo>
                    <a:pt x="9087" y="1866"/>
                  </a:lnTo>
                  <a:lnTo>
                    <a:pt x="9064" y="1775"/>
                  </a:lnTo>
                  <a:lnTo>
                    <a:pt x="9038" y="1691"/>
                  </a:lnTo>
                  <a:lnTo>
                    <a:pt x="9011" y="1613"/>
                  </a:lnTo>
                  <a:lnTo>
                    <a:pt x="8983" y="1540"/>
                  </a:lnTo>
                  <a:lnTo>
                    <a:pt x="8956" y="1471"/>
                  </a:lnTo>
                  <a:lnTo>
                    <a:pt x="8929" y="1406"/>
                  </a:lnTo>
                  <a:lnTo>
                    <a:pt x="8901" y="1344"/>
                  </a:lnTo>
                  <a:lnTo>
                    <a:pt x="8874" y="1287"/>
                  </a:lnTo>
                  <a:lnTo>
                    <a:pt x="8847" y="1234"/>
                  </a:lnTo>
                  <a:lnTo>
                    <a:pt x="8821" y="1184"/>
                  </a:lnTo>
                  <a:lnTo>
                    <a:pt x="8795" y="1137"/>
                  </a:lnTo>
                  <a:lnTo>
                    <a:pt x="8768" y="1094"/>
                  </a:lnTo>
                  <a:lnTo>
                    <a:pt x="8743" y="1054"/>
                  </a:lnTo>
                  <a:lnTo>
                    <a:pt x="8718" y="1017"/>
                  </a:lnTo>
                  <a:lnTo>
                    <a:pt x="8694" y="982"/>
                  </a:lnTo>
                  <a:lnTo>
                    <a:pt x="8670" y="951"/>
                  </a:lnTo>
                  <a:lnTo>
                    <a:pt x="8647" y="923"/>
                  </a:lnTo>
                  <a:lnTo>
                    <a:pt x="8625" y="897"/>
                  </a:lnTo>
                  <a:lnTo>
                    <a:pt x="8604" y="874"/>
                  </a:lnTo>
                  <a:lnTo>
                    <a:pt x="8584" y="853"/>
                  </a:lnTo>
                  <a:lnTo>
                    <a:pt x="8565" y="835"/>
                  </a:lnTo>
                  <a:lnTo>
                    <a:pt x="8547" y="818"/>
                  </a:lnTo>
                  <a:lnTo>
                    <a:pt x="8529" y="804"/>
                  </a:lnTo>
                  <a:lnTo>
                    <a:pt x="8514" y="792"/>
                  </a:lnTo>
                  <a:lnTo>
                    <a:pt x="8499" y="781"/>
                  </a:lnTo>
                  <a:lnTo>
                    <a:pt x="8485" y="772"/>
                  </a:lnTo>
                  <a:lnTo>
                    <a:pt x="8463" y="758"/>
                  </a:lnTo>
                  <a:lnTo>
                    <a:pt x="8446" y="749"/>
                  </a:lnTo>
                  <a:lnTo>
                    <a:pt x="8435" y="745"/>
                  </a:lnTo>
                  <a:lnTo>
                    <a:pt x="8432" y="744"/>
                  </a:lnTo>
                  <a:lnTo>
                    <a:pt x="8433" y="757"/>
                  </a:lnTo>
                  <a:lnTo>
                    <a:pt x="8438" y="796"/>
                  </a:lnTo>
                  <a:lnTo>
                    <a:pt x="8446" y="858"/>
                  </a:lnTo>
                  <a:lnTo>
                    <a:pt x="8457" y="943"/>
                  </a:lnTo>
                  <a:lnTo>
                    <a:pt x="8470" y="1048"/>
                  </a:lnTo>
                  <a:lnTo>
                    <a:pt x="8485" y="1171"/>
                  </a:lnTo>
                  <a:lnTo>
                    <a:pt x="8502" y="1311"/>
                  </a:lnTo>
                  <a:lnTo>
                    <a:pt x="8521" y="1465"/>
                  </a:lnTo>
                  <a:lnTo>
                    <a:pt x="8541" y="1633"/>
                  </a:lnTo>
                  <a:lnTo>
                    <a:pt x="8561" y="1812"/>
                  </a:lnTo>
                  <a:lnTo>
                    <a:pt x="8583" y="2001"/>
                  </a:lnTo>
                  <a:lnTo>
                    <a:pt x="8604" y="2198"/>
                  </a:lnTo>
                  <a:lnTo>
                    <a:pt x="8626" y="2401"/>
                  </a:lnTo>
                  <a:lnTo>
                    <a:pt x="8647" y="2608"/>
                  </a:lnTo>
                  <a:lnTo>
                    <a:pt x="8667" y="2818"/>
                  </a:lnTo>
                  <a:lnTo>
                    <a:pt x="8687" y="3031"/>
                  </a:lnTo>
                  <a:lnTo>
                    <a:pt x="8698" y="3135"/>
                  </a:lnTo>
                  <a:lnTo>
                    <a:pt x="8709" y="3236"/>
                  </a:lnTo>
                  <a:lnTo>
                    <a:pt x="8722" y="3333"/>
                  </a:lnTo>
                  <a:lnTo>
                    <a:pt x="8737" y="3428"/>
                  </a:lnTo>
                  <a:lnTo>
                    <a:pt x="8752" y="3520"/>
                  </a:lnTo>
                  <a:lnTo>
                    <a:pt x="8770" y="3608"/>
                  </a:lnTo>
                  <a:lnTo>
                    <a:pt x="8787" y="3694"/>
                  </a:lnTo>
                  <a:lnTo>
                    <a:pt x="8805" y="3776"/>
                  </a:lnTo>
                  <a:lnTo>
                    <a:pt x="8823" y="3855"/>
                  </a:lnTo>
                  <a:lnTo>
                    <a:pt x="8842" y="3931"/>
                  </a:lnTo>
                  <a:lnTo>
                    <a:pt x="8862" y="4003"/>
                  </a:lnTo>
                  <a:lnTo>
                    <a:pt x="8882" y="4073"/>
                  </a:lnTo>
                  <a:lnTo>
                    <a:pt x="8902" y="4139"/>
                  </a:lnTo>
                  <a:lnTo>
                    <a:pt x="8921" y="4202"/>
                  </a:lnTo>
                  <a:lnTo>
                    <a:pt x="8941" y="4262"/>
                  </a:lnTo>
                  <a:lnTo>
                    <a:pt x="8961" y="4318"/>
                  </a:lnTo>
                  <a:lnTo>
                    <a:pt x="8980" y="4371"/>
                  </a:lnTo>
                  <a:lnTo>
                    <a:pt x="9000" y="4421"/>
                  </a:lnTo>
                  <a:lnTo>
                    <a:pt x="9018" y="4467"/>
                  </a:lnTo>
                  <a:lnTo>
                    <a:pt x="9036" y="4510"/>
                  </a:lnTo>
                  <a:lnTo>
                    <a:pt x="9069" y="4587"/>
                  </a:lnTo>
                  <a:lnTo>
                    <a:pt x="9098" y="4649"/>
                  </a:lnTo>
                  <a:lnTo>
                    <a:pt x="9123" y="4698"/>
                  </a:lnTo>
                  <a:lnTo>
                    <a:pt x="9142" y="4733"/>
                  </a:lnTo>
                  <a:lnTo>
                    <a:pt x="9154" y="4754"/>
                  </a:lnTo>
                  <a:lnTo>
                    <a:pt x="9158" y="4761"/>
                  </a:lnTo>
                  <a:close/>
                  <a:moveTo>
                    <a:pt x="7927" y="3653"/>
                  </a:moveTo>
                  <a:lnTo>
                    <a:pt x="7923" y="3632"/>
                  </a:lnTo>
                  <a:lnTo>
                    <a:pt x="7912" y="3571"/>
                  </a:lnTo>
                  <a:lnTo>
                    <a:pt x="7895" y="3476"/>
                  </a:lnTo>
                  <a:lnTo>
                    <a:pt x="7871" y="3352"/>
                  </a:lnTo>
                  <a:lnTo>
                    <a:pt x="7856" y="3280"/>
                  </a:lnTo>
                  <a:lnTo>
                    <a:pt x="7840" y="3202"/>
                  </a:lnTo>
                  <a:lnTo>
                    <a:pt x="7823" y="3120"/>
                  </a:lnTo>
                  <a:lnTo>
                    <a:pt x="7803" y="3033"/>
                  </a:lnTo>
                  <a:lnTo>
                    <a:pt x="7783" y="2941"/>
                  </a:lnTo>
                  <a:lnTo>
                    <a:pt x="7760" y="2848"/>
                  </a:lnTo>
                  <a:lnTo>
                    <a:pt x="7737" y="2752"/>
                  </a:lnTo>
                  <a:lnTo>
                    <a:pt x="7711" y="2653"/>
                  </a:lnTo>
                  <a:lnTo>
                    <a:pt x="7685" y="2554"/>
                  </a:lnTo>
                  <a:lnTo>
                    <a:pt x="7655" y="2454"/>
                  </a:lnTo>
                  <a:lnTo>
                    <a:pt x="7626" y="2353"/>
                  </a:lnTo>
                  <a:lnTo>
                    <a:pt x="7595" y="2254"/>
                  </a:lnTo>
                  <a:lnTo>
                    <a:pt x="7563" y="2155"/>
                  </a:lnTo>
                  <a:lnTo>
                    <a:pt x="7529" y="2058"/>
                  </a:lnTo>
                  <a:lnTo>
                    <a:pt x="7494" y="1963"/>
                  </a:lnTo>
                  <a:lnTo>
                    <a:pt x="7458" y="1872"/>
                  </a:lnTo>
                  <a:lnTo>
                    <a:pt x="7420" y="1783"/>
                  </a:lnTo>
                  <a:lnTo>
                    <a:pt x="7382" y="1699"/>
                  </a:lnTo>
                  <a:lnTo>
                    <a:pt x="7342" y="1620"/>
                  </a:lnTo>
                  <a:lnTo>
                    <a:pt x="7300" y="1546"/>
                  </a:lnTo>
                  <a:lnTo>
                    <a:pt x="7257" y="1478"/>
                  </a:lnTo>
                  <a:lnTo>
                    <a:pt x="7214" y="1417"/>
                  </a:lnTo>
                  <a:lnTo>
                    <a:pt x="7169" y="1362"/>
                  </a:lnTo>
                  <a:lnTo>
                    <a:pt x="7123" y="1316"/>
                  </a:lnTo>
                  <a:lnTo>
                    <a:pt x="7077" y="1275"/>
                  </a:lnTo>
                  <a:lnTo>
                    <a:pt x="7032" y="1236"/>
                  </a:lnTo>
                  <a:lnTo>
                    <a:pt x="6988" y="1200"/>
                  </a:lnTo>
                  <a:lnTo>
                    <a:pt x="6944" y="1166"/>
                  </a:lnTo>
                  <a:lnTo>
                    <a:pt x="6902" y="1134"/>
                  </a:lnTo>
                  <a:lnTo>
                    <a:pt x="6861" y="1105"/>
                  </a:lnTo>
                  <a:lnTo>
                    <a:pt x="6821" y="1077"/>
                  </a:lnTo>
                  <a:lnTo>
                    <a:pt x="6782" y="1052"/>
                  </a:lnTo>
                  <a:lnTo>
                    <a:pt x="6744" y="1029"/>
                  </a:lnTo>
                  <a:lnTo>
                    <a:pt x="6707" y="1007"/>
                  </a:lnTo>
                  <a:lnTo>
                    <a:pt x="6672" y="987"/>
                  </a:lnTo>
                  <a:lnTo>
                    <a:pt x="6638" y="968"/>
                  </a:lnTo>
                  <a:lnTo>
                    <a:pt x="6605" y="952"/>
                  </a:lnTo>
                  <a:lnTo>
                    <a:pt x="6573" y="937"/>
                  </a:lnTo>
                  <a:lnTo>
                    <a:pt x="6542" y="923"/>
                  </a:lnTo>
                  <a:lnTo>
                    <a:pt x="6514" y="911"/>
                  </a:lnTo>
                  <a:lnTo>
                    <a:pt x="6486" y="900"/>
                  </a:lnTo>
                  <a:lnTo>
                    <a:pt x="6461" y="891"/>
                  </a:lnTo>
                  <a:lnTo>
                    <a:pt x="6436" y="883"/>
                  </a:lnTo>
                  <a:lnTo>
                    <a:pt x="6414" y="875"/>
                  </a:lnTo>
                  <a:lnTo>
                    <a:pt x="6373" y="864"/>
                  </a:lnTo>
                  <a:lnTo>
                    <a:pt x="6339" y="856"/>
                  </a:lnTo>
                  <a:lnTo>
                    <a:pt x="6313" y="851"/>
                  </a:lnTo>
                  <a:lnTo>
                    <a:pt x="6293" y="848"/>
                  </a:lnTo>
                  <a:lnTo>
                    <a:pt x="6281" y="846"/>
                  </a:lnTo>
                  <a:lnTo>
                    <a:pt x="6277" y="846"/>
                  </a:lnTo>
                  <a:lnTo>
                    <a:pt x="6286" y="855"/>
                  </a:lnTo>
                  <a:lnTo>
                    <a:pt x="6311" y="882"/>
                  </a:lnTo>
                  <a:lnTo>
                    <a:pt x="6350" y="925"/>
                  </a:lnTo>
                  <a:lnTo>
                    <a:pt x="6401" y="981"/>
                  </a:lnTo>
                  <a:lnTo>
                    <a:pt x="6462" y="1051"/>
                  </a:lnTo>
                  <a:lnTo>
                    <a:pt x="6531" y="1130"/>
                  </a:lnTo>
                  <a:lnTo>
                    <a:pt x="6606" y="1218"/>
                  </a:lnTo>
                  <a:lnTo>
                    <a:pt x="6683" y="1313"/>
                  </a:lnTo>
                  <a:lnTo>
                    <a:pt x="6722" y="1362"/>
                  </a:lnTo>
                  <a:lnTo>
                    <a:pt x="6762" y="1413"/>
                  </a:lnTo>
                  <a:lnTo>
                    <a:pt x="6801" y="1465"/>
                  </a:lnTo>
                  <a:lnTo>
                    <a:pt x="6839" y="1517"/>
                  </a:lnTo>
                  <a:lnTo>
                    <a:pt x="6877" y="1570"/>
                  </a:lnTo>
                  <a:lnTo>
                    <a:pt x="6914" y="1623"/>
                  </a:lnTo>
                  <a:lnTo>
                    <a:pt x="6950" y="1675"/>
                  </a:lnTo>
                  <a:lnTo>
                    <a:pt x="6984" y="1728"/>
                  </a:lnTo>
                  <a:lnTo>
                    <a:pt x="7016" y="1781"/>
                  </a:lnTo>
                  <a:lnTo>
                    <a:pt x="7046" y="1832"/>
                  </a:lnTo>
                  <a:lnTo>
                    <a:pt x="7073" y="1883"/>
                  </a:lnTo>
                  <a:lnTo>
                    <a:pt x="7098" y="1933"/>
                  </a:lnTo>
                  <a:lnTo>
                    <a:pt x="7120" y="1982"/>
                  </a:lnTo>
                  <a:lnTo>
                    <a:pt x="7139" y="2029"/>
                  </a:lnTo>
                  <a:lnTo>
                    <a:pt x="7154" y="2074"/>
                  </a:lnTo>
                  <a:lnTo>
                    <a:pt x="7166" y="2117"/>
                  </a:lnTo>
                  <a:lnTo>
                    <a:pt x="7184" y="2201"/>
                  </a:lnTo>
                  <a:lnTo>
                    <a:pt x="7200" y="2281"/>
                  </a:lnTo>
                  <a:lnTo>
                    <a:pt x="7214" y="2358"/>
                  </a:lnTo>
                  <a:lnTo>
                    <a:pt x="7226" y="2432"/>
                  </a:lnTo>
                  <a:lnTo>
                    <a:pt x="7237" y="2502"/>
                  </a:lnTo>
                  <a:lnTo>
                    <a:pt x="7246" y="2567"/>
                  </a:lnTo>
                  <a:lnTo>
                    <a:pt x="7253" y="2628"/>
                  </a:lnTo>
                  <a:lnTo>
                    <a:pt x="7260" y="2683"/>
                  </a:lnTo>
                  <a:lnTo>
                    <a:pt x="7265" y="2734"/>
                  </a:lnTo>
                  <a:lnTo>
                    <a:pt x="7269" y="2779"/>
                  </a:lnTo>
                  <a:lnTo>
                    <a:pt x="7272" y="2817"/>
                  </a:lnTo>
                  <a:lnTo>
                    <a:pt x="7274" y="2850"/>
                  </a:lnTo>
                  <a:lnTo>
                    <a:pt x="7275" y="2876"/>
                  </a:lnTo>
                  <a:lnTo>
                    <a:pt x="7276" y="2895"/>
                  </a:lnTo>
                  <a:lnTo>
                    <a:pt x="7276" y="2906"/>
                  </a:lnTo>
                  <a:lnTo>
                    <a:pt x="7277" y="2910"/>
                  </a:lnTo>
                  <a:lnTo>
                    <a:pt x="7269" y="2901"/>
                  </a:lnTo>
                  <a:lnTo>
                    <a:pt x="7246" y="2874"/>
                  </a:lnTo>
                  <a:lnTo>
                    <a:pt x="7208" y="2831"/>
                  </a:lnTo>
                  <a:lnTo>
                    <a:pt x="7158" y="2775"/>
                  </a:lnTo>
                  <a:lnTo>
                    <a:pt x="7095" y="2708"/>
                  </a:lnTo>
                  <a:lnTo>
                    <a:pt x="7021" y="2632"/>
                  </a:lnTo>
                  <a:lnTo>
                    <a:pt x="6980" y="2592"/>
                  </a:lnTo>
                  <a:lnTo>
                    <a:pt x="6935" y="2550"/>
                  </a:lnTo>
                  <a:lnTo>
                    <a:pt x="6890" y="2507"/>
                  </a:lnTo>
                  <a:lnTo>
                    <a:pt x="6842" y="2463"/>
                  </a:lnTo>
                  <a:lnTo>
                    <a:pt x="6792" y="2418"/>
                  </a:lnTo>
                  <a:lnTo>
                    <a:pt x="6740" y="2373"/>
                  </a:lnTo>
                  <a:lnTo>
                    <a:pt x="6686" y="2328"/>
                  </a:lnTo>
                  <a:lnTo>
                    <a:pt x="6631" y="2283"/>
                  </a:lnTo>
                  <a:lnTo>
                    <a:pt x="6573" y="2239"/>
                  </a:lnTo>
                  <a:lnTo>
                    <a:pt x="6514" y="2196"/>
                  </a:lnTo>
                  <a:lnTo>
                    <a:pt x="6454" y="2153"/>
                  </a:lnTo>
                  <a:lnTo>
                    <a:pt x="6393" y="2112"/>
                  </a:lnTo>
                  <a:lnTo>
                    <a:pt x="6331" y="2072"/>
                  </a:lnTo>
                  <a:lnTo>
                    <a:pt x="6268" y="2034"/>
                  </a:lnTo>
                  <a:lnTo>
                    <a:pt x="6203" y="1999"/>
                  </a:lnTo>
                  <a:lnTo>
                    <a:pt x="6139" y="1965"/>
                  </a:lnTo>
                  <a:lnTo>
                    <a:pt x="6073" y="1935"/>
                  </a:lnTo>
                  <a:lnTo>
                    <a:pt x="6008" y="1907"/>
                  </a:lnTo>
                  <a:lnTo>
                    <a:pt x="5942" y="1883"/>
                  </a:lnTo>
                  <a:lnTo>
                    <a:pt x="5875" y="1862"/>
                  </a:lnTo>
                  <a:lnTo>
                    <a:pt x="5807" y="1844"/>
                  </a:lnTo>
                  <a:lnTo>
                    <a:pt x="5739" y="1829"/>
                  </a:lnTo>
                  <a:lnTo>
                    <a:pt x="5670" y="1816"/>
                  </a:lnTo>
                  <a:lnTo>
                    <a:pt x="5600" y="1805"/>
                  </a:lnTo>
                  <a:lnTo>
                    <a:pt x="5529" y="1797"/>
                  </a:lnTo>
                  <a:lnTo>
                    <a:pt x="5457" y="1791"/>
                  </a:lnTo>
                  <a:lnTo>
                    <a:pt x="5386" y="1787"/>
                  </a:lnTo>
                  <a:lnTo>
                    <a:pt x="5315" y="1785"/>
                  </a:lnTo>
                  <a:lnTo>
                    <a:pt x="5244" y="1784"/>
                  </a:lnTo>
                  <a:lnTo>
                    <a:pt x="5174" y="1785"/>
                  </a:lnTo>
                  <a:lnTo>
                    <a:pt x="5104" y="1787"/>
                  </a:lnTo>
                  <a:lnTo>
                    <a:pt x="5035" y="1791"/>
                  </a:lnTo>
                  <a:lnTo>
                    <a:pt x="4968" y="1795"/>
                  </a:lnTo>
                  <a:lnTo>
                    <a:pt x="4902" y="1801"/>
                  </a:lnTo>
                  <a:lnTo>
                    <a:pt x="4838" y="1807"/>
                  </a:lnTo>
                  <a:lnTo>
                    <a:pt x="4776" y="1815"/>
                  </a:lnTo>
                  <a:lnTo>
                    <a:pt x="4715" y="1823"/>
                  </a:lnTo>
                  <a:lnTo>
                    <a:pt x="4657" y="1831"/>
                  </a:lnTo>
                  <a:lnTo>
                    <a:pt x="4601" y="1840"/>
                  </a:lnTo>
                  <a:lnTo>
                    <a:pt x="4548" y="1848"/>
                  </a:lnTo>
                  <a:lnTo>
                    <a:pt x="4452" y="1866"/>
                  </a:lnTo>
                  <a:lnTo>
                    <a:pt x="4368" y="1883"/>
                  </a:lnTo>
                  <a:lnTo>
                    <a:pt x="4301" y="1898"/>
                  </a:lnTo>
                  <a:lnTo>
                    <a:pt x="4250" y="1910"/>
                  </a:lnTo>
                  <a:lnTo>
                    <a:pt x="4219" y="1918"/>
                  </a:lnTo>
                  <a:lnTo>
                    <a:pt x="4208" y="1921"/>
                  </a:lnTo>
                  <a:lnTo>
                    <a:pt x="4228" y="1925"/>
                  </a:lnTo>
                  <a:lnTo>
                    <a:pt x="4287" y="1937"/>
                  </a:lnTo>
                  <a:lnTo>
                    <a:pt x="4379" y="1956"/>
                  </a:lnTo>
                  <a:lnTo>
                    <a:pt x="4503" y="1982"/>
                  </a:lnTo>
                  <a:lnTo>
                    <a:pt x="4573" y="1999"/>
                  </a:lnTo>
                  <a:lnTo>
                    <a:pt x="4650" y="2016"/>
                  </a:lnTo>
                  <a:lnTo>
                    <a:pt x="4732" y="2036"/>
                  </a:lnTo>
                  <a:lnTo>
                    <a:pt x="4820" y="2058"/>
                  </a:lnTo>
                  <a:lnTo>
                    <a:pt x="4911" y="2081"/>
                  </a:lnTo>
                  <a:lnTo>
                    <a:pt x="5005" y="2106"/>
                  </a:lnTo>
                  <a:lnTo>
                    <a:pt x="5103" y="2133"/>
                  </a:lnTo>
                  <a:lnTo>
                    <a:pt x="5204" y="2161"/>
                  </a:lnTo>
                  <a:lnTo>
                    <a:pt x="5307" y="2191"/>
                  </a:lnTo>
                  <a:lnTo>
                    <a:pt x="5411" y="2223"/>
                  </a:lnTo>
                  <a:lnTo>
                    <a:pt x="5517" y="2257"/>
                  </a:lnTo>
                  <a:lnTo>
                    <a:pt x="5622" y="2292"/>
                  </a:lnTo>
                  <a:lnTo>
                    <a:pt x="5728" y="2329"/>
                  </a:lnTo>
                  <a:lnTo>
                    <a:pt x="5833" y="2368"/>
                  </a:lnTo>
                  <a:lnTo>
                    <a:pt x="5938" y="2408"/>
                  </a:lnTo>
                  <a:lnTo>
                    <a:pt x="6040" y="2450"/>
                  </a:lnTo>
                  <a:lnTo>
                    <a:pt x="6140" y="2494"/>
                  </a:lnTo>
                  <a:lnTo>
                    <a:pt x="6239" y="2539"/>
                  </a:lnTo>
                  <a:lnTo>
                    <a:pt x="6333" y="2585"/>
                  </a:lnTo>
                  <a:lnTo>
                    <a:pt x="6423" y="2634"/>
                  </a:lnTo>
                  <a:lnTo>
                    <a:pt x="6510" y="2683"/>
                  </a:lnTo>
                  <a:lnTo>
                    <a:pt x="6592" y="2735"/>
                  </a:lnTo>
                  <a:lnTo>
                    <a:pt x="6668" y="2788"/>
                  </a:lnTo>
                  <a:lnTo>
                    <a:pt x="6738" y="2842"/>
                  </a:lnTo>
                  <a:lnTo>
                    <a:pt x="6805" y="2896"/>
                  </a:lnTo>
                  <a:lnTo>
                    <a:pt x="6870" y="2948"/>
                  </a:lnTo>
                  <a:lnTo>
                    <a:pt x="6933" y="2999"/>
                  </a:lnTo>
                  <a:lnTo>
                    <a:pt x="6996" y="3047"/>
                  </a:lnTo>
                  <a:lnTo>
                    <a:pt x="7056" y="3093"/>
                  </a:lnTo>
                  <a:lnTo>
                    <a:pt x="7115" y="3136"/>
                  </a:lnTo>
                  <a:lnTo>
                    <a:pt x="7172" y="3178"/>
                  </a:lnTo>
                  <a:lnTo>
                    <a:pt x="7227" y="3218"/>
                  </a:lnTo>
                  <a:lnTo>
                    <a:pt x="7333" y="3292"/>
                  </a:lnTo>
                  <a:lnTo>
                    <a:pt x="7430" y="3358"/>
                  </a:lnTo>
                  <a:lnTo>
                    <a:pt x="7520" y="3417"/>
                  </a:lnTo>
                  <a:lnTo>
                    <a:pt x="7602" y="3469"/>
                  </a:lnTo>
                  <a:lnTo>
                    <a:pt x="7676" y="3514"/>
                  </a:lnTo>
                  <a:lnTo>
                    <a:pt x="7740" y="3552"/>
                  </a:lnTo>
                  <a:lnTo>
                    <a:pt x="7796" y="3584"/>
                  </a:lnTo>
                  <a:lnTo>
                    <a:pt x="7842" y="3609"/>
                  </a:lnTo>
                  <a:lnTo>
                    <a:pt x="7879" y="3629"/>
                  </a:lnTo>
                  <a:lnTo>
                    <a:pt x="7905" y="3642"/>
                  </a:lnTo>
                  <a:lnTo>
                    <a:pt x="7921" y="3650"/>
                  </a:lnTo>
                  <a:lnTo>
                    <a:pt x="7927" y="3653"/>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 name="9Slide.vn 8"/>
            <p:cNvSpPr>
              <a:spLocks/>
            </p:cNvSpPr>
            <p:nvPr/>
          </p:nvSpPr>
          <p:spPr bwMode="auto">
            <a:xfrm>
              <a:off x="3193399" y="4847028"/>
              <a:ext cx="455613" cy="455613"/>
            </a:xfrm>
            <a:custGeom>
              <a:avLst/>
              <a:gdLst>
                <a:gd name="T0" fmla="*/ 1899 w 3445"/>
                <a:gd name="T1" fmla="*/ 9 h 3437"/>
                <a:gd name="T2" fmla="*/ 2152 w 3445"/>
                <a:gd name="T3" fmla="*/ 54 h 3437"/>
                <a:gd name="T4" fmla="*/ 2393 w 3445"/>
                <a:gd name="T5" fmla="*/ 135 h 3437"/>
                <a:gd name="T6" fmla="*/ 2616 w 3445"/>
                <a:gd name="T7" fmla="*/ 249 h 3437"/>
                <a:gd name="T8" fmla="*/ 2818 w 3445"/>
                <a:gd name="T9" fmla="*/ 392 h 3437"/>
                <a:gd name="T10" fmla="*/ 2998 w 3445"/>
                <a:gd name="T11" fmla="*/ 563 h 3437"/>
                <a:gd name="T12" fmla="*/ 3151 w 3445"/>
                <a:gd name="T13" fmla="*/ 758 h 3437"/>
                <a:gd name="T14" fmla="*/ 3276 w 3445"/>
                <a:gd name="T15" fmla="*/ 973 h 3437"/>
                <a:gd name="T16" fmla="*/ 3368 w 3445"/>
                <a:gd name="T17" fmla="*/ 1207 h 3437"/>
                <a:gd name="T18" fmla="*/ 3425 w 3445"/>
                <a:gd name="T19" fmla="*/ 1456 h 3437"/>
                <a:gd name="T20" fmla="*/ 3445 w 3445"/>
                <a:gd name="T21" fmla="*/ 1718 h 3437"/>
                <a:gd name="T22" fmla="*/ 3425 w 3445"/>
                <a:gd name="T23" fmla="*/ 1981 h 3437"/>
                <a:gd name="T24" fmla="*/ 3368 w 3445"/>
                <a:gd name="T25" fmla="*/ 2230 h 3437"/>
                <a:gd name="T26" fmla="*/ 3276 w 3445"/>
                <a:gd name="T27" fmla="*/ 2464 h 3437"/>
                <a:gd name="T28" fmla="*/ 3151 w 3445"/>
                <a:gd name="T29" fmla="*/ 2680 h 3437"/>
                <a:gd name="T30" fmla="*/ 2998 w 3445"/>
                <a:gd name="T31" fmla="*/ 2874 h 3437"/>
                <a:gd name="T32" fmla="*/ 2818 w 3445"/>
                <a:gd name="T33" fmla="*/ 3045 h 3437"/>
                <a:gd name="T34" fmla="*/ 2616 w 3445"/>
                <a:gd name="T35" fmla="*/ 3188 h 3437"/>
                <a:gd name="T36" fmla="*/ 2393 w 3445"/>
                <a:gd name="T37" fmla="*/ 3302 h 3437"/>
                <a:gd name="T38" fmla="*/ 2152 w 3445"/>
                <a:gd name="T39" fmla="*/ 3383 h 3437"/>
                <a:gd name="T40" fmla="*/ 1899 w 3445"/>
                <a:gd name="T41" fmla="*/ 3428 h 3437"/>
                <a:gd name="T42" fmla="*/ 1634 w 3445"/>
                <a:gd name="T43" fmla="*/ 3435 h 3437"/>
                <a:gd name="T44" fmla="*/ 1375 w 3445"/>
                <a:gd name="T45" fmla="*/ 3402 h 3437"/>
                <a:gd name="T46" fmla="*/ 1130 w 3445"/>
                <a:gd name="T47" fmla="*/ 3333 h 3437"/>
                <a:gd name="T48" fmla="*/ 901 w 3445"/>
                <a:gd name="T49" fmla="*/ 3230 h 3437"/>
                <a:gd name="T50" fmla="*/ 691 w 3445"/>
                <a:gd name="T51" fmla="*/ 3096 h 3437"/>
                <a:gd name="T52" fmla="*/ 504 w 3445"/>
                <a:gd name="T53" fmla="*/ 2934 h 3437"/>
                <a:gd name="T54" fmla="*/ 342 w 3445"/>
                <a:gd name="T55" fmla="*/ 2747 h 3437"/>
                <a:gd name="T56" fmla="*/ 208 w 3445"/>
                <a:gd name="T57" fmla="*/ 2538 h 3437"/>
                <a:gd name="T58" fmla="*/ 104 w 3445"/>
                <a:gd name="T59" fmla="*/ 2310 h 3437"/>
                <a:gd name="T60" fmla="*/ 35 w 3445"/>
                <a:gd name="T61" fmla="*/ 2065 h 3437"/>
                <a:gd name="T62" fmla="*/ 2 w 3445"/>
                <a:gd name="T63" fmla="*/ 1807 h 3437"/>
                <a:gd name="T64" fmla="*/ 9 w 3445"/>
                <a:gd name="T65" fmla="*/ 1542 h 3437"/>
                <a:gd name="T66" fmla="*/ 54 w 3445"/>
                <a:gd name="T67" fmla="*/ 1289 h 3437"/>
                <a:gd name="T68" fmla="*/ 135 w 3445"/>
                <a:gd name="T69" fmla="*/ 1049 h 3437"/>
                <a:gd name="T70" fmla="*/ 249 w 3445"/>
                <a:gd name="T71" fmla="*/ 827 h 3437"/>
                <a:gd name="T72" fmla="*/ 394 w 3445"/>
                <a:gd name="T73" fmla="*/ 625 h 3437"/>
                <a:gd name="T74" fmla="*/ 564 w 3445"/>
                <a:gd name="T75" fmla="*/ 446 h 3437"/>
                <a:gd name="T76" fmla="*/ 760 w 3445"/>
                <a:gd name="T77" fmla="*/ 293 h 3437"/>
                <a:gd name="T78" fmla="*/ 975 w 3445"/>
                <a:gd name="T79" fmla="*/ 169 h 3437"/>
                <a:gd name="T80" fmla="*/ 1210 w 3445"/>
                <a:gd name="T81" fmla="*/ 77 h 3437"/>
                <a:gd name="T82" fmla="*/ 1461 w 3445"/>
                <a:gd name="T83" fmla="*/ 20 h 3437"/>
                <a:gd name="T84" fmla="*/ 1722 w 3445"/>
                <a:gd name="T85" fmla="*/ 0 h 3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445" h="3437">
                  <a:moveTo>
                    <a:pt x="1722" y="0"/>
                  </a:moveTo>
                  <a:lnTo>
                    <a:pt x="1812" y="2"/>
                  </a:lnTo>
                  <a:lnTo>
                    <a:pt x="1899" y="9"/>
                  </a:lnTo>
                  <a:lnTo>
                    <a:pt x="1985" y="20"/>
                  </a:lnTo>
                  <a:lnTo>
                    <a:pt x="2069" y="35"/>
                  </a:lnTo>
                  <a:lnTo>
                    <a:pt x="2152" y="54"/>
                  </a:lnTo>
                  <a:lnTo>
                    <a:pt x="2235" y="77"/>
                  </a:lnTo>
                  <a:lnTo>
                    <a:pt x="2315" y="104"/>
                  </a:lnTo>
                  <a:lnTo>
                    <a:pt x="2393" y="135"/>
                  </a:lnTo>
                  <a:lnTo>
                    <a:pt x="2469" y="169"/>
                  </a:lnTo>
                  <a:lnTo>
                    <a:pt x="2544" y="207"/>
                  </a:lnTo>
                  <a:lnTo>
                    <a:pt x="2616" y="249"/>
                  </a:lnTo>
                  <a:lnTo>
                    <a:pt x="2686" y="293"/>
                  </a:lnTo>
                  <a:lnTo>
                    <a:pt x="2753" y="341"/>
                  </a:lnTo>
                  <a:lnTo>
                    <a:pt x="2818" y="392"/>
                  </a:lnTo>
                  <a:lnTo>
                    <a:pt x="2880" y="446"/>
                  </a:lnTo>
                  <a:lnTo>
                    <a:pt x="2941" y="503"/>
                  </a:lnTo>
                  <a:lnTo>
                    <a:pt x="2998" y="563"/>
                  </a:lnTo>
                  <a:lnTo>
                    <a:pt x="3052" y="625"/>
                  </a:lnTo>
                  <a:lnTo>
                    <a:pt x="3103" y="690"/>
                  </a:lnTo>
                  <a:lnTo>
                    <a:pt x="3151" y="758"/>
                  </a:lnTo>
                  <a:lnTo>
                    <a:pt x="3195" y="827"/>
                  </a:lnTo>
                  <a:lnTo>
                    <a:pt x="3237" y="899"/>
                  </a:lnTo>
                  <a:lnTo>
                    <a:pt x="3276" y="973"/>
                  </a:lnTo>
                  <a:lnTo>
                    <a:pt x="3310" y="1049"/>
                  </a:lnTo>
                  <a:lnTo>
                    <a:pt x="3341" y="1127"/>
                  </a:lnTo>
                  <a:lnTo>
                    <a:pt x="3368" y="1207"/>
                  </a:lnTo>
                  <a:lnTo>
                    <a:pt x="3391" y="1289"/>
                  </a:lnTo>
                  <a:lnTo>
                    <a:pt x="3410" y="1372"/>
                  </a:lnTo>
                  <a:lnTo>
                    <a:pt x="3425" y="1456"/>
                  </a:lnTo>
                  <a:lnTo>
                    <a:pt x="3436" y="1542"/>
                  </a:lnTo>
                  <a:lnTo>
                    <a:pt x="3443" y="1630"/>
                  </a:lnTo>
                  <a:lnTo>
                    <a:pt x="3445" y="1718"/>
                  </a:lnTo>
                  <a:lnTo>
                    <a:pt x="3443" y="1807"/>
                  </a:lnTo>
                  <a:lnTo>
                    <a:pt x="3436" y="1895"/>
                  </a:lnTo>
                  <a:lnTo>
                    <a:pt x="3425" y="1981"/>
                  </a:lnTo>
                  <a:lnTo>
                    <a:pt x="3410" y="2065"/>
                  </a:lnTo>
                  <a:lnTo>
                    <a:pt x="3391" y="2148"/>
                  </a:lnTo>
                  <a:lnTo>
                    <a:pt x="3368" y="2230"/>
                  </a:lnTo>
                  <a:lnTo>
                    <a:pt x="3341" y="2310"/>
                  </a:lnTo>
                  <a:lnTo>
                    <a:pt x="3310" y="2388"/>
                  </a:lnTo>
                  <a:lnTo>
                    <a:pt x="3276" y="2464"/>
                  </a:lnTo>
                  <a:lnTo>
                    <a:pt x="3237" y="2538"/>
                  </a:lnTo>
                  <a:lnTo>
                    <a:pt x="3195" y="2610"/>
                  </a:lnTo>
                  <a:lnTo>
                    <a:pt x="3151" y="2680"/>
                  </a:lnTo>
                  <a:lnTo>
                    <a:pt x="3103" y="2747"/>
                  </a:lnTo>
                  <a:lnTo>
                    <a:pt x="3052" y="2812"/>
                  </a:lnTo>
                  <a:lnTo>
                    <a:pt x="2998" y="2874"/>
                  </a:lnTo>
                  <a:lnTo>
                    <a:pt x="2941" y="2934"/>
                  </a:lnTo>
                  <a:lnTo>
                    <a:pt x="2880" y="2991"/>
                  </a:lnTo>
                  <a:lnTo>
                    <a:pt x="2818" y="3045"/>
                  </a:lnTo>
                  <a:lnTo>
                    <a:pt x="2753" y="3096"/>
                  </a:lnTo>
                  <a:lnTo>
                    <a:pt x="2686" y="3144"/>
                  </a:lnTo>
                  <a:lnTo>
                    <a:pt x="2616" y="3188"/>
                  </a:lnTo>
                  <a:lnTo>
                    <a:pt x="2544" y="3230"/>
                  </a:lnTo>
                  <a:lnTo>
                    <a:pt x="2469" y="3268"/>
                  </a:lnTo>
                  <a:lnTo>
                    <a:pt x="2393" y="3302"/>
                  </a:lnTo>
                  <a:lnTo>
                    <a:pt x="2315" y="3333"/>
                  </a:lnTo>
                  <a:lnTo>
                    <a:pt x="2235" y="3360"/>
                  </a:lnTo>
                  <a:lnTo>
                    <a:pt x="2152" y="3383"/>
                  </a:lnTo>
                  <a:lnTo>
                    <a:pt x="2069" y="3402"/>
                  </a:lnTo>
                  <a:lnTo>
                    <a:pt x="1985" y="3417"/>
                  </a:lnTo>
                  <a:lnTo>
                    <a:pt x="1899" y="3428"/>
                  </a:lnTo>
                  <a:lnTo>
                    <a:pt x="1812" y="3435"/>
                  </a:lnTo>
                  <a:lnTo>
                    <a:pt x="1722" y="3437"/>
                  </a:lnTo>
                  <a:lnTo>
                    <a:pt x="1634" y="3435"/>
                  </a:lnTo>
                  <a:lnTo>
                    <a:pt x="1546" y="3428"/>
                  </a:lnTo>
                  <a:lnTo>
                    <a:pt x="1461" y="3417"/>
                  </a:lnTo>
                  <a:lnTo>
                    <a:pt x="1375" y="3402"/>
                  </a:lnTo>
                  <a:lnTo>
                    <a:pt x="1292" y="3383"/>
                  </a:lnTo>
                  <a:lnTo>
                    <a:pt x="1210" y="3360"/>
                  </a:lnTo>
                  <a:lnTo>
                    <a:pt x="1130" y="3333"/>
                  </a:lnTo>
                  <a:lnTo>
                    <a:pt x="1051" y="3302"/>
                  </a:lnTo>
                  <a:lnTo>
                    <a:pt x="975" y="3268"/>
                  </a:lnTo>
                  <a:lnTo>
                    <a:pt x="901" y="3230"/>
                  </a:lnTo>
                  <a:lnTo>
                    <a:pt x="829" y="3188"/>
                  </a:lnTo>
                  <a:lnTo>
                    <a:pt x="760" y="3144"/>
                  </a:lnTo>
                  <a:lnTo>
                    <a:pt x="691" y="3096"/>
                  </a:lnTo>
                  <a:lnTo>
                    <a:pt x="626" y="3045"/>
                  </a:lnTo>
                  <a:lnTo>
                    <a:pt x="564" y="2991"/>
                  </a:lnTo>
                  <a:lnTo>
                    <a:pt x="504" y="2934"/>
                  </a:lnTo>
                  <a:lnTo>
                    <a:pt x="448" y="2874"/>
                  </a:lnTo>
                  <a:lnTo>
                    <a:pt x="394" y="2812"/>
                  </a:lnTo>
                  <a:lnTo>
                    <a:pt x="342" y="2747"/>
                  </a:lnTo>
                  <a:lnTo>
                    <a:pt x="294" y="2680"/>
                  </a:lnTo>
                  <a:lnTo>
                    <a:pt x="249" y="2610"/>
                  </a:lnTo>
                  <a:lnTo>
                    <a:pt x="208" y="2538"/>
                  </a:lnTo>
                  <a:lnTo>
                    <a:pt x="170" y="2464"/>
                  </a:lnTo>
                  <a:lnTo>
                    <a:pt x="135" y="2388"/>
                  </a:lnTo>
                  <a:lnTo>
                    <a:pt x="104" y="2310"/>
                  </a:lnTo>
                  <a:lnTo>
                    <a:pt x="77" y="2230"/>
                  </a:lnTo>
                  <a:lnTo>
                    <a:pt x="54" y="2148"/>
                  </a:lnTo>
                  <a:lnTo>
                    <a:pt x="35" y="2065"/>
                  </a:lnTo>
                  <a:lnTo>
                    <a:pt x="20" y="1981"/>
                  </a:lnTo>
                  <a:lnTo>
                    <a:pt x="9" y="1895"/>
                  </a:lnTo>
                  <a:lnTo>
                    <a:pt x="2" y="1807"/>
                  </a:lnTo>
                  <a:lnTo>
                    <a:pt x="0" y="1718"/>
                  </a:lnTo>
                  <a:lnTo>
                    <a:pt x="2" y="1630"/>
                  </a:lnTo>
                  <a:lnTo>
                    <a:pt x="9" y="1542"/>
                  </a:lnTo>
                  <a:lnTo>
                    <a:pt x="20" y="1456"/>
                  </a:lnTo>
                  <a:lnTo>
                    <a:pt x="35" y="1372"/>
                  </a:lnTo>
                  <a:lnTo>
                    <a:pt x="54" y="1289"/>
                  </a:lnTo>
                  <a:lnTo>
                    <a:pt x="77" y="1207"/>
                  </a:lnTo>
                  <a:lnTo>
                    <a:pt x="104" y="1127"/>
                  </a:lnTo>
                  <a:lnTo>
                    <a:pt x="135" y="1049"/>
                  </a:lnTo>
                  <a:lnTo>
                    <a:pt x="170" y="973"/>
                  </a:lnTo>
                  <a:lnTo>
                    <a:pt x="208" y="899"/>
                  </a:lnTo>
                  <a:lnTo>
                    <a:pt x="249" y="827"/>
                  </a:lnTo>
                  <a:lnTo>
                    <a:pt x="294" y="758"/>
                  </a:lnTo>
                  <a:lnTo>
                    <a:pt x="342" y="690"/>
                  </a:lnTo>
                  <a:lnTo>
                    <a:pt x="394" y="625"/>
                  </a:lnTo>
                  <a:lnTo>
                    <a:pt x="448" y="563"/>
                  </a:lnTo>
                  <a:lnTo>
                    <a:pt x="504" y="503"/>
                  </a:lnTo>
                  <a:lnTo>
                    <a:pt x="564" y="446"/>
                  </a:lnTo>
                  <a:lnTo>
                    <a:pt x="626" y="392"/>
                  </a:lnTo>
                  <a:lnTo>
                    <a:pt x="691" y="341"/>
                  </a:lnTo>
                  <a:lnTo>
                    <a:pt x="760" y="293"/>
                  </a:lnTo>
                  <a:lnTo>
                    <a:pt x="829" y="249"/>
                  </a:lnTo>
                  <a:lnTo>
                    <a:pt x="901" y="207"/>
                  </a:lnTo>
                  <a:lnTo>
                    <a:pt x="975" y="169"/>
                  </a:lnTo>
                  <a:lnTo>
                    <a:pt x="1051" y="135"/>
                  </a:lnTo>
                  <a:lnTo>
                    <a:pt x="1130" y="104"/>
                  </a:lnTo>
                  <a:lnTo>
                    <a:pt x="1210" y="77"/>
                  </a:lnTo>
                  <a:lnTo>
                    <a:pt x="1292" y="54"/>
                  </a:lnTo>
                  <a:lnTo>
                    <a:pt x="1375" y="35"/>
                  </a:lnTo>
                  <a:lnTo>
                    <a:pt x="1461" y="20"/>
                  </a:lnTo>
                  <a:lnTo>
                    <a:pt x="1546" y="9"/>
                  </a:lnTo>
                  <a:lnTo>
                    <a:pt x="1634" y="2"/>
                  </a:lnTo>
                  <a:lnTo>
                    <a:pt x="172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4" name="9Slide.vn 9"/>
          <p:cNvSpPr/>
          <p:nvPr/>
        </p:nvSpPr>
        <p:spPr>
          <a:xfrm>
            <a:off x="6310008" y="2860277"/>
            <a:ext cx="5185306" cy="742383"/>
          </a:xfrm>
          <a:prstGeom prst="rect">
            <a:avLst/>
          </a:prstGeom>
        </p:spPr>
        <p:txBody>
          <a:bodyPr wrap="square">
            <a:spAutoFit/>
          </a:bodyPr>
          <a:lstStyle/>
          <a:p>
            <a:pPr>
              <a:lnSpc>
                <a:spcPct val="120000"/>
              </a:lnSpc>
            </a:pPr>
            <a:r>
              <a:rPr lang="id-ID" sz="1200" dirty="0">
                <a:solidFill>
                  <a:schemeClr val="bg1">
                    <a:lumMod val="65000"/>
                  </a:schemeClr>
                </a:solidFill>
                <a:latin typeface="#9Slide03 Cabin" panose="00000500000000000000" pitchFamily="2" charset="0"/>
                <a:cs typeface="Calibri"/>
              </a:rPr>
              <a:t>Ut wisi enim ad minim veniam, quis nostrud exerci tation ullamcorper suscipit lobortis nisl ut aliquip ex ea commodo consequat. Lorem ipsum dolor sit amet, consectetuer adipiscing elit, sed diam </a:t>
            </a:r>
            <a:r>
              <a:rPr lang="en-US" sz="1200" dirty="0">
                <a:solidFill>
                  <a:schemeClr val="bg1">
                    <a:lumMod val="65000"/>
                  </a:schemeClr>
                </a:solidFill>
                <a:latin typeface="#9Slide03 Cabin" panose="00000500000000000000" pitchFamily="2" charset="0"/>
                <a:cs typeface="Calibri"/>
              </a:rPr>
              <a:t>.</a:t>
            </a:r>
            <a:endParaRPr lang="id-ID" sz="1200" dirty="0">
              <a:solidFill>
                <a:schemeClr val="bg1">
                  <a:lumMod val="65000"/>
                </a:schemeClr>
              </a:solidFill>
              <a:latin typeface="#9Slide03 Cabin" panose="00000500000000000000" pitchFamily="2" charset="0"/>
              <a:cs typeface="Calibri"/>
            </a:endParaRPr>
          </a:p>
        </p:txBody>
      </p:sp>
      <p:grpSp>
        <p:nvGrpSpPr>
          <p:cNvPr id="5" name="9Slide.vn 10"/>
          <p:cNvGrpSpPr/>
          <p:nvPr/>
        </p:nvGrpSpPr>
        <p:grpSpPr>
          <a:xfrm>
            <a:off x="6189495" y="3792840"/>
            <a:ext cx="981263" cy="981263"/>
            <a:chOff x="6189495" y="3792840"/>
            <a:chExt cx="981263" cy="981263"/>
          </a:xfrm>
        </p:grpSpPr>
        <p:sp>
          <p:nvSpPr>
            <p:cNvPr id="23" name="9Slide.vn 11"/>
            <p:cNvSpPr/>
            <p:nvPr/>
          </p:nvSpPr>
          <p:spPr>
            <a:xfrm>
              <a:off x="6189495" y="3792840"/>
              <a:ext cx="981263" cy="98126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7" name="9Slide.vn 12"/>
            <p:cNvSpPr>
              <a:spLocks noEditPoints="1"/>
            </p:cNvSpPr>
            <p:nvPr/>
          </p:nvSpPr>
          <p:spPr bwMode="auto">
            <a:xfrm>
              <a:off x="6457306" y="4028127"/>
              <a:ext cx="445640" cy="510688"/>
            </a:xfrm>
            <a:custGeom>
              <a:avLst/>
              <a:gdLst>
                <a:gd name="T0" fmla="*/ 5613 w 5959"/>
                <a:gd name="T1" fmla="*/ 4069 h 6833"/>
                <a:gd name="T2" fmla="*/ 5698 w 5959"/>
                <a:gd name="T3" fmla="*/ 3578 h 6833"/>
                <a:gd name="T4" fmla="*/ 4905 w 5959"/>
                <a:gd name="T5" fmla="*/ 856 h 6833"/>
                <a:gd name="T6" fmla="*/ 4762 w 5959"/>
                <a:gd name="T7" fmla="*/ 547 h 6833"/>
                <a:gd name="T8" fmla="*/ 4500 w 5959"/>
                <a:gd name="T9" fmla="*/ 263 h 6833"/>
                <a:gd name="T10" fmla="*/ 4256 w 5959"/>
                <a:gd name="T11" fmla="*/ 112 h 6833"/>
                <a:gd name="T12" fmla="*/ 3891 w 5959"/>
                <a:gd name="T13" fmla="*/ 9 h 6833"/>
                <a:gd name="T14" fmla="*/ 3614 w 5959"/>
                <a:gd name="T15" fmla="*/ 8 h 6833"/>
                <a:gd name="T16" fmla="*/ 1543 w 5959"/>
                <a:gd name="T17" fmla="*/ 623 h 6833"/>
                <a:gd name="T18" fmla="*/ 1166 w 5959"/>
                <a:gd name="T19" fmla="*/ 816 h 6833"/>
                <a:gd name="T20" fmla="*/ 858 w 5959"/>
                <a:gd name="T21" fmla="*/ 1163 h 6833"/>
                <a:gd name="T22" fmla="*/ 702 w 5959"/>
                <a:gd name="T23" fmla="*/ 1601 h 6833"/>
                <a:gd name="T24" fmla="*/ 724 w 5959"/>
                <a:gd name="T25" fmla="*/ 2077 h 6833"/>
                <a:gd name="T26" fmla="*/ 876 w 5959"/>
                <a:gd name="T27" fmla="*/ 3290 h 6833"/>
                <a:gd name="T28" fmla="*/ 577 w 5959"/>
                <a:gd name="T29" fmla="*/ 3196 h 6833"/>
                <a:gd name="T30" fmla="*/ 428 w 5959"/>
                <a:gd name="T31" fmla="*/ 3212 h 6833"/>
                <a:gd name="T32" fmla="*/ 198 w 5959"/>
                <a:gd name="T33" fmla="*/ 3395 h 6833"/>
                <a:gd name="T34" fmla="*/ 24 w 5959"/>
                <a:gd name="T35" fmla="*/ 3740 h 6833"/>
                <a:gd name="T36" fmla="*/ 7 w 5959"/>
                <a:gd name="T37" fmla="*/ 3967 h 6833"/>
                <a:gd name="T38" fmla="*/ 152 w 5959"/>
                <a:gd name="T39" fmla="*/ 4276 h 6833"/>
                <a:gd name="T40" fmla="*/ 550 w 5959"/>
                <a:gd name="T41" fmla="*/ 4670 h 6833"/>
                <a:gd name="T42" fmla="*/ 1305 w 5959"/>
                <a:gd name="T43" fmla="*/ 5153 h 6833"/>
                <a:gd name="T44" fmla="*/ 2373 w 5959"/>
                <a:gd name="T45" fmla="*/ 6722 h 6833"/>
                <a:gd name="T46" fmla="*/ 2436 w 5959"/>
                <a:gd name="T47" fmla="*/ 6807 h 6833"/>
                <a:gd name="T48" fmla="*/ 2524 w 5959"/>
                <a:gd name="T49" fmla="*/ 6833 h 6833"/>
                <a:gd name="T50" fmla="*/ 5862 w 5959"/>
                <a:gd name="T51" fmla="*/ 5812 h 6833"/>
                <a:gd name="T52" fmla="*/ 5947 w 5959"/>
                <a:gd name="T53" fmla="*/ 5726 h 6833"/>
                <a:gd name="T54" fmla="*/ 5951 w 5959"/>
                <a:gd name="T55" fmla="*/ 5619 h 6833"/>
                <a:gd name="T56" fmla="*/ 1401 w 5959"/>
                <a:gd name="T57" fmla="*/ 4845 h 6833"/>
                <a:gd name="T58" fmla="*/ 650 w 5959"/>
                <a:gd name="T59" fmla="*/ 4344 h 6833"/>
                <a:gd name="T60" fmla="*/ 366 w 5959"/>
                <a:gd name="T61" fmla="*/ 4028 h 6833"/>
                <a:gd name="T62" fmla="*/ 317 w 5959"/>
                <a:gd name="T63" fmla="*/ 3886 h 6833"/>
                <a:gd name="T64" fmla="*/ 436 w 5959"/>
                <a:gd name="T65" fmla="*/ 3606 h 6833"/>
                <a:gd name="T66" fmla="*/ 548 w 5959"/>
                <a:gd name="T67" fmla="*/ 3511 h 6833"/>
                <a:gd name="T68" fmla="*/ 800 w 5959"/>
                <a:gd name="T69" fmla="*/ 3608 h 6833"/>
                <a:gd name="T70" fmla="*/ 1360 w 5959"/>
                <a:gd name="T71" fmla="*/ 3976 h 6833"/>
                <a:gd name="T72" fmla="*/ 1522 w 5959"/>
                <a:gd name="T73" fmla="*/ 3961 h 6833"/>
                <a:gd name="T74" fmla="*/ 1586 w 5959"/>
                <a:gd name="T75" fmla="*/ 3811 h 6833"/>
                <a:gd name="T76" fmla="*/ 1014 w 5959"/>
                <a:gd name="T77" fmla="*/ 1911 h 6833"/>
                <a:gd name="T78" fmla="*/ 1031 w 5959"/>
                <a:gd name="T79" fmla="*/ 1563 h 6833"/>
                <a:gd name="T80" fmla="*/ 1177 w 5959"/>
                <a:gd name="T81" fmla="*/ 1253 h 6833"/>
                <a:gd name="T82" fmla="*/ 1431 w 5959"/>
                <a:gd name="T83" fmla="*/ 1018 h 6833"/>
                <a:gd name="T84" fmla="*/ 3486 w 5959"/>
                <a:gd name="T85" fmla="*/ 356 h 6833"/>
                <a:gd name="T86" fmla="*/ 3786 w 5959"/>
                <a:gd name="T87" fmla="*/ 317 h 6833"/>
                <a:gd name="T88" fmla="*/ 4066 w 5959"/>
                <a:gd name="T89" fmla="*/ 374 h 6833"/>
                <a:gd name="T90" fmla="*/ 4410 w 5959"/>
                <a:gd name="T91" fmla="*/ 608 h 6833"/>
                <a:gd name="T92" fmla="*/ 4565 w 5959"/>
                <a:gd name="T93" fmla="*/ 845 h 6833"/>
                <a:gd name="T94" fmla="*/ 5357 w 5959"/>
                <a:gd name="T95" fmla="*/ 3406 h 6833"/>
                <a:gd name="T96" fmla="*/ 5364 w 5959"/>
                <a:gd name="T97" fmla="*/ 3804 h 6833"/>
                <a:gd name="T98" fmla="*/ 5224 w 5959"/>
                <a:gd name="T99" fmla="*/ 4127 h 6833"/>
                <a:gd name="T100" fmla="*/ 2006 w 5959"/>
                <a:gd name="T101" fmla="*/ 5119 h 6833"/>
                <a:gd name="T102" fmla="*/ 5602 w 5959"/>
                <a:gd name="T103" fmla="*/ 5561 h 68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959" h="6833">
                  <a:moveTo>
                    <a:pt x="5951" y="5619"/>
                  </a:moveTo>
                  <a:lnTo>
                    <a:pt x="5528" y="4240"/>
                  </a:lnTo>
                  <a:lnTo>
                    <a:pt x="5560" y="4184"/>
                  </a:lnTo>
                  <a:lnTo>
                    <a:pt x="5613" y="4069"/>
                  </a:lnTo>
                  <a:lnTo>
                    <a:pt x="5653" y="3949"/>
                  </a:lnTo>
                  <a:lnTo>
                    <a:pt x="5682" y="3827"/>
                  </a:lnTo>
                  <a:lnTo>
                    <a:pt x="5697" y="3702"/>
                  </a:lnTo>
                  <a:lnTo>
                    <a:pt x="5698" y="3578"/>
                  </a:lnTo>
                  <a:lnTo>
                    <a:pt x="5688" y="3451"/>
                  </a:lnTo>
                  <a:lnTo>
                    <a:pt x="5663" y="3326"/>
                  </a:lnTo>
                  <a:lnTo>
                    <a:pt x="5645" y="3263"/>
                  </a:lnTo>
                  <a:lnTo>
                    <a:pt x="4905" y="856"/>
                  </a:lnTo>
                  <a:lnTo>
                    <a:pt x="4890" y="808"/>
                  </a:lnTo>
                  <a:lnTo>
                    <a:pt x="4854" y="718"/>
                  </a:lnTo>
                  <a:lnTo>
                    <a:pt x="4810" y="630"/>
                  </a:lnTo>
                  <a:lnTo>
                    <a:pt x="4762" y="547"/>
                  </a:lnTo>
                  <a:lnTo>
                    <a:pt x="4705" y="469"/>
                  </a:lnTo>
                  <a:lnTo>
                    <a:pt x="4643" y="394"/>
                  </a:lnTo>
                  <a:lnTo>
                    <a:pt x="4575" y="326"/>
                  </a:lnTo>
                  <a:lnTo>
                    <a:pt x="4500" y="263"/>
                  </a:lnTo>
                  <a:lnTo>
                    <a:pt x="4461" y="233"/>
                  </a:lnTo>
                  <a:lnTo>
                    <a:pt x="4422" y="206"/>
                  </a:lnTo>
                  <a:lnTo>
                    <a:pt x="4341" y="156"/>
                  </a:lnTo>
                  <a:lnTo>
                    <a:pt x="4256" y="112"/>
                  </a:lnTo>
                  <a:lnTo>
                    <a:pt x="4168" y="75"/>
                  </a:lnTo>
                  <a:lnTo>
                    <a:pt x="4078" y="47"/>
                  </a:lnTo>
                  <a:lnTo>
                    <a:pt x="3985" y="24"/>
                  </a:lnTo>
                  <a:lnTo>
                    <a:pt x="3891" y="9"/>
                  </a:lnTo>
                  <a:lnTo>
                    <a:pt x="3797" y="2"/>
                  </a:lnTo>
                  <a:lnTo>
                    <a:pt x="3748" y="0"/>
                  </a:lnTo>
                  <a:lnTo>
                    <a:pt x="3703" y="0"/>
                  </a:lnTo>
                  <a:lnTo>
                    <a:pt x="3614" y="8"/>
                  </a:lnTo>
                  <a:lnTo>
                    <a:pt x="3524" y="22"/>
                  </a:lnTo>
                  <a:lnTo>
                    <a:pt x="3437" y="41"/>
                  </a:lnTo>
                  <a:lnTo>
                    <a:pt x="3393" y="54"/>
                  </a:lnTo>
                  <a:lnTo>
                    <a:pt x="1543" y="623"/>
                  </a:lnTo>
                  <a:lnTo>
                    <a:pt x="1484" y="644"/>
                  </a:lnTo>
                  <a:lnTo>
                    <a:pt x="1370" y="691"/>
                  </a:lnTo>
                  <a:lnTo>
                    <a:pt x="1265" y="749"/>
                  </a:lnTo>
                  <a:lnTo>
                    <a:pt x="1166" y="816"/>
                  </a:lnTo>
                  <a:lnTo>
                    <a:pt x="1076" y="892"/>
                  </a:lnTo>
                  <a:lnTo>
                    <a:pt x="995" y="976"/>
                  </a:lnTo>
                  <a:lnTo>
                    <a:pt x="922" y="1066"/>
                  </a:lnTo>
                  <a:lnTo>
                    <a:pt x="858" y="1163"/>
                  </a:lnTo>
                  <a:lnTo>
                    <a:pt x="804" y="1266"/>
                  </a:lnTo>
                  <a:lnTo>
                    <a:pt x="759" y="1374"/>
                  </a:lnTo>
                  <a:lnTo>
                    <a:pt x="725" y="1486"/>
                  </a:lnTo>
                  <a:lnTo>
                    <a:pt x="702" y="1601"/>
                  </a:lnTo>
                  <a:lnTo>
                    <a:pt x="690" y="1718"/>
                  </a:lnTo>
                  <a:lnTo>
                    <a:pt x="689" y="1837"/>
                  </a:lnTo>
                  <a:lnTo>
                    <a:pt x="701" y="1957"/>
                  </a:lnTo>
                  <a:lnTo>
                    <a:pt x="724" y="2077"/>
                  </a:lnTo>
                  <a:lnTo>
                    <a:pt x="742" y="2137"/>
                  </a:lnTo>
                  <a:lnTo>
                    <a:pt x="1145" y="3451"/>
                  </a:lnTo>
                  <a:lnTo>
                    <a:pt x="1047" y="3388"/>
                  </a:lnTo>
                  <a:lnTo>
                    <a:pt x="876" y="3290"/>
                  </a:lnTo>
                  <a:lnTo>
                    <a:pt x="767" y="3242"/>
                  </a:lnTo>
                  <a:lnTo>
                    <a:pt x="701" y="3218"/>
                  </a:lnTo>
                  <a:lnTo>
                    <a:pt x="637" y="3203"/>
                  </a:lnTo>
                  <a:lnTo>
                    <a:pt x="577" y="3196"/>
                  </a:lnTo>
                  <a:lnTo>
                    <a:pt x="548" y="3194"/>
                  </a:lnTo>
                  <a:lnTo>
                    <a:pt x="523" y="3196"/>
                  </a:lnTo>
                  <a:lnTo>
                    <a:pt x="474" y="3202"/>
                  </a:lnTo>
                  <a:lnTo>
                    <a:pt x="428" y="3212"/>
                  </a:lnTo>
                  <a:lnTo>
                    <a:pt x="386" y="3229"/>
                  </a:lnTo>
                  <a:lnTo>
                    <a:pt x="327" y="3262"/>
                  </a:lnTo>
                  <a:lnTo>
                    <a:pt x="258" y="3321"/>
                  </a:lnTo>
                  <a:lnTo>
                    <a:pt x="198" y="3395"/>
                  </a:lnTo>
                  <a:lnTo>
                    <a:pt x="145" y="3478"/>
                  </a:lnTo>
                  <a:lnTo>
                    <a:pt x="73" y="3618"/>
                  </a:lnTo>
                  <a:lnTo>
                    <a:pt x="32" y="3716"/>
                  </a:lnTo>
                  <a:lnTo>
                    <a:pt x="24" y="3740"/>
                  </a:lnTo>
                  <a:lnTo>
                    <a:pt x="9" y="3789"/>
                  </a:lnTo>
                  <a:lnTo>
                    <a:pt x="2" y="3839"/>
                  </a:lnTo>
                  <a:lnTo>
                    <a:pt x="0" y="3888"/>
                  </a:lnTo>
                  <a:lnTo>
                    <a:pt x="7" y="3967"/>
                  </a:lnTo>
                  <a:lnTo>
                    <a:pt x="38" y="4075"/>
                  </a:lnTo>
                  <a:lnTo>
                    <a:pt x="63" y="4129"/>
                  </a:lnTo>
                  <a:lnTo>
                    <a:pt x="88" y="4178"/>
                  </a:lnTo>
                  <a:lnTo>
                    <a:pt x="152" y="4276"/>
                  </a:lnTo>
                  <a:lnTo>
                    <a:pt x="232" y="4375"/>
                  </a:lnTo>
                  <a:lnTo>
                    <a:pt x="326" y="4475"/>
                  </a:lnTo>
                  <a:lnTo>
                    <a:pt x="433" y="4573"/>
                  </a:lnTo>
                  <a:lnTo>
                    <a:pt x="550" y="4670"/>
                  </a:lnTo>
                  <a:lnTo>
                    <a:pt x="676" y="4765"/>
                  </a:lnTo>
                  <a:lnTo>
                    <a:pt x="808" y="4859"/>
                  </a:lnTo>
                  <a:lnTo>
                    <a:pt x="1017" y="4992"/>
                  </a:lnTo>
                  <a:lnTo>
                    <a:pt x="1305" y="5153"/>
                  </a:lnTo>
                  <a:lnTo>
                    <a:pt x="1590" y="5292"/>
                  </a:lnTo>
                  <a:lnTo>
                    <a:pt x="1859" y="5402"/>
                  </a:lnTo>
                  <a:lnTo>
                    <a:pt x="1981" y="5444"/>
                  </a:lnTo>
                  <a:lnTo>
                    <a:pt x="2373" y="6722"/>
                  </a:lnTo>
                  <a:lnTo>
                    <a:pt x="2378" y="6736"/>
                  </a:lnTo>
                  <a:lnTo>
                    <a:pt x="2393" y="6763"/>
                  </a:lnTo>
                  <a:lnTo>
                    <a:pt x="2412" y="6787"/>
                  </a:lnTo>
                  <a:lnTo>
                    <a:pt x="2436" y="6807"/>
                  </a:lnTo>
                  <a:lnTo>
                    <a:pt x="2450" y="6814"/>
                  </a:lnTo>
                  <a:lnTo>
                    <a:pt x="2468" y="6823"/>
                  </a:lnTo>
                  <a:lnTo>
                    <a:pt x="2505" y="6832"/>
                  </a:lnTo>
                  <a:lnTo>
                    <a:pt x="2524" y="6833"/>
                  </a:lnTo>
                  <a:lnTo>
                    <a:pt x="2547" y="6832"/>
                  </a:lnTo>
                  <a:lnTo>
                    <a:pt x="2571" y="6826"/>
                  </a:lnTo>
                  <a:lnTo>
                    <a:pt x="5846" y="5818"/>
                  </a:lnTo>
                  <a:lnTo>
                    <a:pt x="5862" y="5812"/>
                  </a:lnTo>
                  <a:lnTo>
                    <a:pt x="5890" y="5797"/>
                  </a:lnTo>
                  <a:lnTo>
                    <a:pt x="5913" y="5777"/>
                  </a:lnTo>
                  <a:lnTo>
                    <a:pt x="5933" y="5754"/>
                  </a:lnTo>
                  <a:lnTo>
                    <a:pt x="5947" y="5726"/>
                  </a:lnTo>
                  <a:lnTo>
                    <a:pt x="5956" y="5698"/>
                  </a:lnTo>
                  <a:lnTo>
                    <a:pt x="5959" y="5667"/>
                  </a:lnTo>
                  <a:lnTo>
                    <a:pt x="5956" y="5635"/>
                  </a:lnTo>
                  <a:lnTo>
                    <a:pt x="5951" y="5619"/>
                  </a:lnTo>
                  <a:close/>
                  <a:moveTo>
                    <a:pt x="2006" y="5119"/>
                  </a:moveTo>
                  <a:lnTo>
                    <a:pt x="1894" y="5077"/>
                  </a:lnTo>
                  <a:lnTo>
                    <a:pt x="1654" y="4972"/>
                  </a:lnTo>
                  <a:lnTo>
                    <a:pt x="1401" y="4845"/>
                  </a:lnTo>
                  <a:lnTo>
                    <a:pt x="1151" y="4701"/>
                  </a:lnTo>
                  <a:lnTo>
                    <a:pt x="912" y="4546"/>
                  </a:lnTo>
                  <a:lnTo>
                    <a:pt x="749" y="4425"/>
                  </a:lnTo>
                  <a:lnTo>
                    <a:pt x="650" y="4344"/>
                  </a:lnTo>
                  <a:lnTo>
                    <a:pt x="561" y="4262"/>
                  </a:lnTo>
                  <a:lnTo>
                    <a:pt x="482" y="4183"/>
                  </a:lnTo>
                  <a:lnTo>
                    <a:pt x="417" y="4104"/>
                  </a:lnTo>
                  <a:lnTo>
                    <a:pt x="366" y="4028"/>
                  </a:lnTo>
                  <a:lnTo>
                    <a:pt x="347" y="3992"/>
                  </a:lnTo>
                  <a:lnTo>
                    <a:pt x="337" y="3968"/>
                  </a:lnTo>
                  <a:lnTo>
                    <a:pt x="322" y="3925"/>
                  </a:lnTo>
                  <a:lnTo>
                    <a:pt x="317" y="3886"/>
                  </a:lnTo>
                  <a:lnTo>
                    <a:pt x="319" y="3853"/>
                  </a:lnTo>
                  <a:lnTo>
                    <a:pt x="325" y="3837"/>
                  </a:lnTo>
                  <a:lnTo>
                    <a:pt x="367" y="3738"/>
                  </a:lnTo>
                  <a:lnTo>
                    <a:pt x="436" y="3606"/>
                  </a:lnTo>
                  <a:lnTo>
                    <a:pt x="477" y="3550"/>
                  </a:lnTo>
                  <a:lnTo>
                    <a:pt x="500" y="3529"/>
                  </a:lnTo>
                  <a:lnTo>
                    <a:pt x="530" y="3512"/>
                  </a:lnTo>
                  <a:lnTo>
                    <a:pt x="548" y="3511"/>
                  </a:lnTo>
                  <a:lnTo>
                    <a:pt x="574" y="3512"/>
                  </a:lnTo>
                  <a:lnTo>
                    <a:pt x="635" y="3529"/>
                  </a:lnTo>
                  <a:lnTo>
                    <a:pt x="711" y="3562"/>
                  </a:lnTo>
                  <a:lnTo>
                    <a:pt x="800" y="3608"/>
                  </a:lnTo>
                  <a:lnTo>
                    <a:pt x="953" y="3702"/>
                  </a:lnTo>
                  <a:lnTo>
                    <a:pt x="1198" y="3866"/>
                  </a:lnTo>
                  <a:lnTo>
                    <a:pt x="1338" y="3963"/>
                  </a:lnTo>
                  <a:lnTo>
                    <a:pt x="1360" y="3976"/>
                  </a:lnTo>
                  <a:lnTo>
                    <a:pt x="1406" y="3990"/>
                  </a:lnTo>
                  <a:lnTo>
                    <a:pt x="1455" y="3990"/>
                  </a:lnTo>
                  <a:lnTo>
                    <a:pt x="1501" y="3975"/>
                  </a:lnTo>
                  <a:lnTo>
                    <a:pt x="1522" y="3961"/>
                  </a:lnTo>
                  <a:lnTo>
                    <a:pt x="1541" y="3945"/>
                  </a:lnTo>
                  <a:lnTo>
                    <a:pt x="1569" y="3905"/>
                  </a:lnTo>
                  <a:lnTo>
                    <a:pt x="1585" y="3860"/>
                  </a:lnTo>
                  <a:lnTo>
                    <a:pt x="1586" y="3811"/>
                  </a:lnTo>
                  <a:lnTo>
                    <a:pt x="1579" y="3786"/>
                  </a:lnTo>
                  <a:lnTo>
                    <a:pt x="1044" y="2045"/>
                  </a:lnTo>
                  <a:lnTo>
                    <a:pt x="1031" y="2000"/>
                  </a:lnTo>
                  <a:lnTo>
                    <a:pt x="1014" y="1911"/>
                  </a:lnTo>
                  <a:lnTo>
                    <a:pt x="1005" y="1823"/>
                  </a:lnTo>
                  <a:lnTo>
                    <a:pt x="1005" y="1734"/>
                  </a:lnTo>
                  <a:lnTo>
                    <a:pt x="1015" y="1647"/>
                  </a:lnTo>
                  <a:lnTo>
                    <a:pt x="1031" y="1563"/>
                  </a:lnTo>
                  <a:lnTo>
                    <a:pt x="1056" y="1480"/>
                  </a:lnTo>
                  <a:lnTo>
                    <a:pt x="1089" y="1400"/>
                  </a:lnTo>
                  <a:lnTo>
                    <a:pt x="1130" y="1325"/>
                  </a:lnTo>
                  <a:lnTo>
                    <a:pt x="1177" y="1253"/>
                  </a:lnTo>
                  <a:lnTo>
                    <a:pt x="1230" y="1186"/>
                  </a:lnTo>
                  <a:lnTo>
                    <a:pt x="1291" y="1124"/>
                  </a:lnTo>
                  <a:lnTo>
                    <a:pt x="1358" y="1068"/>
                  </a:lnTo>
                  <a:lnTo>
                    <a:pt x="1431" y="1018"/>
                  </a:lnTo>
                  <a:lnTo>
                    <a:pt x="1509" y="976"/>
                  </a:lnTo>
                  <a:lnTo>
                    <a:pt x="1592" y="940"/>
                  </a:lnTo>
                  <a:lnTo>
                    <a:pt x="1636" y="926"/>
                  </a:lnTo>
                  <a:lnTo>
                    <a:pt x="3486" y="356"/>
                  </a:lnTo>
                  <a:lnTo>
                    <a:pt x="3550" y="339"/>
                  </a:lnTo>
                  <a:lnTo>
                    <a:pt x="3682" y="318"/>
                  </a:lnTo>
                  <a:lnTo>
                    <a:pt x="3748" y="317"/>
                  </a:lnTo>
                  <a:lnTo>
                    <a:pt x="3786" y="317"/>
                  </a:lnTo>
                  <a:lnTo>
                    <a:pt x="3859" y="323"/>
                  </a:lnTo>
                  <a:lnTo>
                    <a:pt x="3930" y="335"/>
                  </a:lnTo>
                  <a:lnTo>
                    <a:pt x="3998" y="352"/>
                  </a:lnTo>
                  <a:lnTo>
                    <a:pt x="4066" y="374"/>
                  </a:lnTo>
                  <a:lnTo>
                    <a:pt x="4131" y="402"/>
                  </a:lnTo>
                  <a:lnTo>
                    <a:pt x="4224" y="451"/>
                  </a:lnTo>
                  <a:lnTo>
                    <a:pt x="4335" y="534"/>
                  </a:lnTo>
                  <a:lnTo>
                    <a:pt x="4410" y="608"/>
                  </a:lnTo>
                  <a:lnTo>
                    <a:pt x="4455" y="663"/>
                  </a:lnTo>
                  <a:lnTo>
                    <a:pt x="4496" y="719"/>
                  </a:lnTo>
                  <a:lnTo>
                    <a:pt x="4533" y="781"/>
                  </a:lnTo>
                  <a:lnTo>
                    <a:pt x="4565" y="845"/>
                  </a:lnTo>
                  <a:lnTo>
                    <a:pt x="4591" y="914"/>
                  </a:lnTo>
                  <a:lnTo>
                    <a:pt x="4603" y="948"/>
                  </a:lnTo>
                  <a:lnTo>
                    <a:pt x="5343" y="3357"/>
                  </a:lnTo>
                  <a:lnTo>
                    <a:pt x="5357" y="3406"/>
                  </a:lnTo>
                  <a:lnTo>
                    <a:pt x="5376" y="3505"/>
                  </a:lnTo>
                  <a:lnTo>
                    <a:pt x="5383" y="3606"/>
                  </a:lnTo>
                  <a:lnTo>
                    <a:pt x="5379" y="3706"/>
                  </a:lnTo>
                  <a:lnTo>
                    <a:pt x="5364" y="3804"/>
                  </a:lnTo>
                  <a:lnTo>
                    <a:pt x="5338" y="3900"/>
                  </a:lnTo>
                  <a:lnTo>
                    <a:pt x="5301" y="3994"/>
                  </a:lnTo>
                  <a:lnTo>
                    <a:pt x="5253" y="4084"/>
                  </a:lnTo>
                  <a:lnTo>
                    <a:pt x="5224" y="4127"/>
                  </a:lnTo>
                  <a:lnTo>
                    <a:pt x="5208" y="4153"/>
                  </a:lnTo>
                  <a:lnTo>
                    <a:pt x="2019" y="5113"/>
                  </a:lnTo>
                  <a:lnTo>
                    <a:pt x="2012" y="5115"/>
                  </a:lnTo>
                  <a:lnTo>
                    <a:pt x="2006" y="5119"/>
                  </a:lnTo>
                  <a:close/>
                  <a:moveTo>
                    <a:pt x="2629" y="6477"/>
                  </a:moveTo>
                  <a:lnTo>
                    <a:pt x="2287" y="5363"/>
                  </a:lnTo>
                  <a:lnTo>
                    <a:pt x="5266" y="4465"/>
                  </a:lnTo>
                  <a:lnTo>
                    <a:pt x="5602" y="5561"/>
                  </a:lnTo>
                  <a:lnTo>
                    <a:pt x="2629" y="647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6" name="9Slide.vn 13"/>
          <p:cNvGrpSpPr/>
          <p:nvPr/>
        </p:nvGrpSpPr>
        <p:grpSpPr>
          <a:xfrm>
            <a:off x="8242212" y="3792840"/>
            <a:ext cx="981263" cy="981263"/>
            <a:chOff x="8242212" y="3792840"/>
            <a:chExt cx="981263" cy="981263"/>
          </a:xfrm>
        </p:grpSpPr>
        <p:sp>
          <p:nvSpPr>
            <p:cNvPr id="28" name="9Slide.vn 14"/>
            <p:cNvSpPr/>
            <p:nvPr/>
          </p:nvSpPr>
          <p:spPr>
            <a:xfrm>
              <a:off x="8242212" y="3792840"/>
              <a:ext cx="981263" cy="98126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5" name="9Slide.vn 15"/>
            <p:cNvSpPr>
              <a:spLocks noEditPoints="1"/>
            </p:cNvSpPr>
            <p:nvPr/>
          </p:nvSpPr>
          <p:spPr bwMode="auto">
            <a:xfrm>
              <a:off x="8458760" y="3986172"/>
              <a:ext cx="643415" cy="594598"/>
            </a:xfrm>
            <a:custGeom>
              <a:avLst/>
              <a:gdLst>
                <a:gd name="T0" fmla="*/ 1578 w 1977"/>
                <a:gd name="T1" fmla="*/ 334 h 1827"/>
                <a:gd name="T2" fmla="*/ 1243 w 1977"/>
                <a:gd name="T3" fmla="*/ 96 h 1827"/>
                <a:gd name="T4" fmla="*/ 923 w 1977"/>
                <a:gd name="T5" fmla="*/ 0 h 1827"/>
                <a:gd name="T6" fmla="*/ 533 w 1977"/>
                <a:gd name="T7" fmla="*/ 104 h 1827"/>
                <a:gd name="T8" fmla="*/ 256 w 1977"/>
                <a:gd name="T9" fmla="*/ 419 h 1827"/>
                <a:gd name="T10" fmla="*/ 189 w 1977"/>
                <a:gd name="T11" fmla="*/ 704 h 1827"/>
                <a:gd name="T12" fmla="*/ 217 w 1977"/>
                <a:gd name="T13" fmla="*/ 842 h 1827"/>
                <a:gd name="T14" fmla="*/ 138 w 1977"/>
                <a:gd name="T15" fmla="*/ 1092 h 1827"/>
                <a:gd name="T16" fmla="*/ 221 w 1977"/>
                <a:gd name="T17" fmla="*/ 1335 h 1827"/>
                <a:gd name="T18" fmla="*/ 410 w 1977"/>
                <a:gd name="T19" fmla="*/ 1627 h 1827"/>
                <a:gd name="T20" fmla="*/ 706 w 1977"/>
                <a:gd name="T21" fmla="*/ 1808 h 1827"/>
                <a:gd name="T22" fmla="*/ 781 w 1977"/>
                <a:gd name="T23" fmla="*/ 1823 h 1827"/>
                <a:gd name="T24" fmla="*/ 1018 w 1977"/>
                <a:gd name="T25" fmla="*/ 1708 h 1827"/>
                <a:gd name="T26" fmla="*/ 1271 w 1977"/>
                <a:gd name="T27" fmla="*/ 1438 h 1827"/>
                <a:gd name="T28" fmla="*/ 1480 w 1977"/>
                <a:gd name="T29" fmla="*/ 1188 h 1827"/>
                <a:gd name="T30" fmla="*/ 1531 w 1977"/>
                <a:gd name="T31" fmla="*/ 1008 h 1827"/>
                <a:gd name="T32" fmla="*/ 1342 w 1977"/>
                <a:gd name="T33" fmla="*/ 765 h 1827"/>
                <a:gd name="T34" fmla="*/ 1342 w 1977"/>
                <a:gd name="T35" fmla="*/ 569 h 1827"/>
                <a:gd name="T36" fmla="*/ 1543 w 1977"/>
                <a:gd name="T37" fmla="*/ 527 h 1827"/>
                <a:gd name="T38" fmla="*/ 1657 w 1977"/>
                <a:gd name="T39" fmla="*/ 723 h 1827"/>
                <a:gd name="T40" fmla="*/ 1811 w 1977"/>
                <a:gd name="T41" fmla="*/ 823 h 1827"/>
                <a:gd name="T42" fmla="*/ 1965 w 1977"/>
                <a:gd name="T43" fmla="*/ 723 h 1827"/>
                <a:gd name="T44" fmla="*/ 1929 w 1977"/>
                <a:gd name="T45" fmla="*/ 542 h 1827"/>
                <a:gd name="T46" fmla="*/ 1239 w 1977"/>
                <a:gd name="T47" fmla="*/ 811 h 1827"/>
                <a:gd name="T48" fmla="*/ 284 w 1977"/>
                <a:gd name="T49" fmla="*/ 788 h 1827"/>
                <a:gd name="T50" fmla="*/ 1271 w 1977"/>
                <a:gd name="T51" fmla="*/ 661 h 1827"/>
                <a:gd name="T52" fmla="*/ 1239 w 1977"/>
                <a:gd name="T53" fmla="*/ 811 h 1827"/>
                <a:gd name="T54" fmla="*/ 1113 w 1977"/>
                <a:gd name="T55" fmla="*/ 1108 h 1827"/>
                <a:gd name="T56" fmla="*/ 860 w 1977"/>
                <a:gd name="T57" fmla="*/ 1196 h 1827"/>
                <a:gd name="T58" fmla="*/ 765 w 1977"/>
                <a:gd name="T59" fmla="*/ 1111 h 1827"/>
                <a:gd name="T60" fmla="*/ 671 w 1977"/>
                <a:gd name="T61" fmla="*/ 1196 h 1827"/>
                <a:gd name="T62" fmla="*/ 430 w 1977"/>
                <a:gd name="T63" fmla="*/ 1119 h 1827"/>
                <a:gd name="T64" fmla="*/ 1397 w 1977"/>
                <a:gd name="T65" fmla="*/ 1004 h 1827"/>
                <a:gd name="T66" fmla="*/ 1377 w 1977"/>
                <a:gd name="T67" fmla="*/ 1192 h 1827"/>
                <a:gd name="T68" fmla="*/ 1176 w 1977"/>
                <a:gd name="T69" fmla="*/ 1435 h 1827"/>
                <a:gd name="T70" fmla="*/ 911 w 1977"/>
                <a:gd name="T71" fmla="*/ 1677 h 1827"/>
                <a:gd name="T72" fmla="*/ 754 w 1977"/>
                <a:gd name="T73" fmla="*/ 1739 h 1827"/>
                <a:gd name="T74" fmla="*/ 501 w 1977"/>
                <a:gd name="T75" fmla="*/ 1596 h 1827"/>
                <a:gd name="T76" fmla="*/ 316 w 1977"/>
                <a:gd name="T77" fmla="*/ 1346 h 1827"/>
                <a:gd name="T78" fmla="*/ 256 w 1977"/>
                <a:gd name="T79" fmla="*/ 1081 h 1827"/>
                <a:gd name="T80" fmla="*/ 260 w 1977"/>
                <a:gd name="T81" fmla="*/ 1004 h 1827"/>
                <a:gd name="T82" fmla="*/ 548 w 1977"/>
                <a:gd name="T83" fmla="*/ 1285 h 1827"/>
                <a:gd name="T84" fmla="*/ 765 w 1977"/>
                <a:gd name="T85" fmla="*/ 1227 h 1827"/>
                <a:gd name="T86" fmla="*/ 959 w 1977"/>
                <a:gd name="T87" fmla="*/ 1288 h 1827"/>
                <a:gd name="T88" fmla="*/ 1176 w 1977"/>
                <a:gd name="T89" fmla="*/ 1161 h 1827"/>
                <a:gd name="T90" fmla="*/ 1440 w 1977"/>
                <a:gd name="T91" fmla="*/ 419 h 1827"/>
                <a:gd name="T92" fmla="*/ 1227 w 1977"/>
                <a:gd name="T93" fmla="*/ 500 h 1827"/>
                <a:gd name="T94" fmla="*/ 296 w 1977"/>
                <a:gd name="T95" fmla="*/ 538 h 1827"/>
                <a:gd name="T96" fmla="*/ 462 w 1977"/>
                <a:gd name="T97" fmla="*/ 269 h 1827"/>
                <a:gd name="T98" fmla="*/ 738 w 1977"/>
                <a:gd name="T99" fmla="*/ 100 h 1827"/>
                <a:gd name="T100" fmla="*/ 1211 w 1977"/>
                <a:gd name="T101" fmla="*/ 173 h 1827"/>
                <a:gd name="T102" fmla="*/ 1515 w 1977"/>
                <a:gd name="T103" fmla="*/ 427 h 1827"/>
                <a:gd name="T104" fmla="*/ 1752 w 1977"/>
                <a:gd name="T105" fmla="*/ 715 h 1827"/>
                <a:gd name="T106" fmla="*/ 1811 w 1977"/>
                <a:gd name="T107" fmla="*/ 577 h 1827"/>
                <a:gd name="T108" fmla="*/ 1870 w 1977"/>
                <a:gd name="T109" fmla="*/ 715 h 1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977" h="1827">
                  <a:moveTo>
                    <a:pt x="1811" y="496"/>
                  </a:moveTo>
                  <a:lnTo>
                    <a:pt x="1780" y="500"/>
                  </a:lnTo>
                  <a:lnTo>
                    <a:pt x="1752" y="508"/>
                  </a:lnTo>
                  <a:lnTo>
                    <a:pt x="1693" y="446"/>
                  </a:lnTo>
                  <a:lnTo>
                    <a:pt x="1637" y="388"/>
                  </a:lnTo>
                  <a:lnTo>
                    <a:pt x="1578" y="334"/>
                  </a:lnTo>
                  <a:lnTo>
                    <a:pt x="1519" y="284"/>
                  </a:lnTo>
                  <a:lnTo>
                    <a:pt x="1464" y="238"/>
                  </a:lnTo>
                  <a:lnTo>
                    <a:pt x="1409" y="196"/>
                  </a:lnTo>
                  <a:lnTo>
                    <a:pt x="1353" y="161"/>
                  </a:lnTo>
                  <a:lnTo>
                    <a:pt x="1298" y="127"/>
                  </a:lnTo>
                  <a:lnTo>
                    <a:pt x="1243" y="96"/>
                  </a:lnTo>
                  <a:lnTo>
                    <a:pt x="1188" y="69"/>
                  </a:lnTo>
                  <a:lnTo>
                    <a:pt x="1132" y="50"/>
                  </a:lnTo>
                  <a:lnTo>
                    <a:pt x="1081" y="31"/>
                  </a:lnTo>
                  <a:lnTo>
                    <a:pt x="1026" y="19"/>
                  </a:lnTo>
                  <a:lnTo>
                    <a:pt x="975" y="7"/>
                  </a:lnTo>
                  <a:lnTo>
                    <a:pt x="923" y="0"/>
                  </a:lnTo>
                  <a:lnTo>
                    <a:pt x="872" y="0"/>
                  </a:lnTo>
                  <a:lnTo>
                    <a:pt x="793" y="4"/>
                  </a:lnTo>
                  <a:lnTo>
                    <a:pt x="718" y="19"/>
                  </a:lnTo>
                  <a:lnTo>
                    <a:pt x="651" y="42"/>
                  </a:lnTo>
                  <a:lnTo>
                    <a:pt x="588" y="69"/>
                  </a:lnTo>
                  <a:lnTo>
                    <a:pt x="533" y="104"/>
                  </a:lnTo>
                  <a:lnTo>
                    <a:pt x="481" y="138"/>
                  </a:lnTo>
                  <a:lnTo>
                    <a:pt x="438" y="177"/>
                  </a:lnTo>
                  <a:lnTo>
                    <a:pt x="399" y="215"/>
                  </a:lnTo>
                  <a:lnTo>
                    <a:pt x="331" y="296"/>
                  </a:lnTo>
                  <a:lnTo>
                    <a:pt x="276" y="381"/>
                  </a:lnTo>
                  <a:lnTo>
                    <a:pt x="256" y="419"/>
                  </a:lnTo>
                  <a:lnTo>
                    <a:pt x="237" y="454"/>
                  </a:lnTo>
                  <a:lnTo>
                    <a:pt x="225" y="488"/>
                  </a:lnTo>
                  <a:lnTo>
                    <a:pt x="213" y="519"/>
                  </a:lnTo>
                  <a:lnTo>
                    <a:pt x="201" y="588"/>
                  </a:lnTo>
                  <a:lnTo>
                    <a:pt x="193" y="650"/>
                  </a:lnTo>
                  <a:lnTo>
                    <a:pt x="189" y="704"/>
                  </a:lnTo>
                  <a:lnTo>
                    <a:pt x="193" y="750"/>
                  </a:lnTo>
                  <a:lnTo>
                    <a:pt x="197" y="785"/>
                  </a:lnTo>
                  <a:lnTo>
                    <a:pt x="205" y="811"/>
                  </a:lnTo>
                  <a:lnTo>
                    <a:pt x="213" y="831"/>
                  </a:lnTo>
                  <a:lnTo>
                    <a:pt x="213" y="842"/>
                  </a:lnTo>
                  <a:lnTo>
                    <a:pt x="217" y="842"/>
                  </a:lnTo>
                  <a:lnTo>
                    <a:pt x="16" y="988"/>
                  </a:lnTo>
                  <a:lnTo>
                    <a:pt x="0" y="1008"/>
                  </a:lnTo>
                  <a:lnTo>
                    <a:pt x="0" y="1031"/>
                  </a:lnTo>
                  <a:lnTo>
                    <a:pt x="8" y="1050"/>
                  </a:lnTo>
                  <a:lnTo>
                    <a:pt x="28" y="1061"/>
                  </a:lnTo>
                  <a:lnTo>
                    <a:pt x="138" y="1092"/>
                  </a:lnTo>
                  <a:lnTo>
                    <a:pt x="59" y="1173"/>
                  </a:lnTo>
                  <a:lnTo>
                    <a:pt x="51" y="1188"/>
                  </a:lnTo>
                  <a:lnTo>
                    <a:pt x="47" y="1208"/>
                  </a:lnTo>
                  <a:lnTo>
                    <a:pt x="55" y="1223"/>
                  </a:lnTo>
                  <a:lnTo>
                    <a:pt x="67" y="1235"/>
                  </a:lnTo>
                  <a:lnTo>
                    <a:pt x="221" y="1335"/>
                  </a:lnTo>
                  <a:lnTo>
                    <a:pt x="241" y="1385"/>
                  </a:lnTo>
                  <a:lnTo>
                    <a:pt x="264" y="1438"/>
                  </a:lnTo>
                  <a:lnTo>
                    <a:pt x="292" y="1488"/>
                  </a:lnTo>
                  <a:lnTo>
                    <a:pt x="324" y="1535"/>
                  </a:lnTo>
                  <a:lnTo>
                    <a:pt x="363" y="1581"/>
                  </a:lnTo>
                  <a:lnTo>
                    <a:pt x="410" y="1627"/>
                  </a:lnTo>
                  <a:lnTo>
                    <a:pt x="458" y="1669"/>
                  </a:lnTo>
                  <a:lnTo>
                    <a:pt x="513" y="1708"/>
                  </a:lnTo>
                  <a:lnTo>
                    <a:pt x="596" y="1758"/>
                  </a:lnTo>
                  <a:lnTo>
                    <a:pt x="635" y="1777"/>
                  </a:lnTo>
                  <a:lnTo>
                    <a:pt x="671" y="1792"/>
                  </a:lnTo>
                  <a:lnTo>
                    <a:pt x="706" y="1808"/>
                  </a:lnTo>
                  <a:lnTo>
                    <a:pt x="730" y="1815"/>
                  </a:lnTo>
                  <a:lnTo>
                    <a:pt x="754" y="1823"/>
                  </a:lnTo>
                  <a:lnTo>
                    <a:pt x="765" y="1827"/>
                  </a:lnTo>
                  <a:lnTo>
                    <a:pt x="765" y="1827"/>
                  </a:lnTo>
                  <a:lnTo>
                    <a:pt x="769" y="1827"/>
                  </a:lnTo>
                  <a:lnTo>
                    <a:pt x="781" y="1823"/>
                  </a:lnTo>
                  <a:lnTo>
                    <a:pt x="801" y="1815"/>
                  </a:lnTo>
                  <a:lnTo>
                    <a:pt x="829" y="1808"/>
                  </a:lnTo>
                  <a:lnTo>
                    <a:pt x="860" y="1792"/>
                  </a:lnTo>
                  <a:lnTo>
                    <a:pt x="896" y="1777"/>
                  </a:lnTo>
                  <a:lnTo>
                    <a:pt x="935" y="1758"/>
                  </a:lnTo>
                  <a:lnTo>
                    <a:pt x="1018" y="1708"/>
                  </a:lnTo>
                  <a:lnTo>
                    <a:pt x="1073" y="1669"/>
                  </a:lnTo>
                  <a:lnTo>
                    <a:pt x="1125" y="1627"/>
                  </a:lnTo>
                  <a:lnTo>
                    <a:pt x="1168" y="1581"/>
                  </a:lnTo>
                  <a:lnTo>
                    <a:pt x="1207" y="1535"/>
                  </a:lnTo>
                  <a:lnTo>
                    <a:pt x="1239" y="1488"/>
                  </a:lnTo>
                  <a:lnTo>
                    <a:pt x="1271" y="1438"/>
                  </a:lnTo>
                  <a:lnTo>
                    <a:pt x="1290" y="1385"/>
                  </a:lnTo>
                  <a:lnTo>
                    <a:pt x="1310" y="1335"/>
                  </a:lnTo>
                  <a:lnTo>
                    <a:pt x="1464" y="1235"/>
                  </a:lnTo>
                  <a:lnTo>
                    <a:pt x="1476" y="1223"/>
                  </a:lnTo>
                  <a:lnTo>
                    <a:pt x="1484" y="1208"/>
                  </a:lnTo>
                  <a:lnTo>
                    <a:pt x="1480" y="1188"/>
                  </a:lnTo>
                  <a:lnTo>
                    <a:pt x="1472" y="1173"/>
                  </a:lnTo>
                  <a:lnTo>
                    <a:pt x="1393" y="1092"/>
                  </a:lnTo>
                  <a:lnTo>
                    <a:pt x="1503" y="1061"/>
                  </a:lnTo>
                  <a:lnTo>
                    <a:pt x="1523" y="1050"/>
                  </a:lnTo>
                  <a:lnTo>
                    <a:pt x="1531" y="1031"/>
                  </a:lnTo>
                  <a:lnTo>
                    <a:pt x="1531" y="1008"/>
                  </a:lnTo>
                  <a:lnTo>
                    <a:pt x="1515" y="988"/>
                  </a:lnTo>
                  <a:lnTo>
                    <a:pt x="1318" y="842"/>
                  </a:lnTo>
                  <a:lnTo>
                    <a:pt x="1322" y="831"/>
                  </a:lnTo>
                  <a:lnTo>
                    <a:pt x="1326" y="815"/>
                  </a:lnTo>
                  <a:lnTo>
                    <a:pt x="1334" y="792"/>
                  </a:lnTo>
                  <a:lnTo>
                    <a:pt x="1342" y="765"/>
                  </a:lnTo>
                  <a:lnTo>
                    <a:pt x="1349" y="731"/>
                  </a:lnTo>
                  <a:lnTo>
                    <a:pt x="1353" y="696"/>
                  </a:lnTo>
                  <a:lnTo>
                    <a:pt x="1353" y="658"/>
                  </a:lnTo>
                  <a:lnTo>
                    <a:pt x="1349" y="619"/>
                  </a:lnTo>
                  <a:lnTo>
                    <a:pt x="1349" y="611"/>
                  </a:lnTo>
                  <a:lnTo>
                    <a:pt x="1342" y="569"/>
                  </a:lnTo>
                  <a:lnTo>
                    <a:pt x="1326" y="531"/>
                  </a:lnTo>
                  <a:lnTo>
                    <a:pt x="1357" y="515"/>
                  </a:lnTo>
                  <a:lnTo>
                    <a:pt x="1385" y="508"/>
                  </a:lnTo>
                  <a:lnTo>
                    <a:pt x="1440" y="500"/>
                  </a:lnTo>
                  <a:lnTo>
                    <a:pt x="1492" y="508"/>
                  </a:lnTo>
                  <a:lnTo>
                    <a:pt x="1543" y="527"/>
                  </a:lnTo>
                  <a:lnTo>
                    <a:pt x="1598" y="554"/>
                  </a:lnTo>
                  <a:lnTo>
                    <a:pt x="1657" y="592"/>
                  </a:lnTo>
                  <a:lnTo>
                    <a:pt x="1645" y="627"/>
                  </a:lnTo>
                  <a:lnTo>
                    <a:pt x="1645" y="658"/>
                  </a:lnTo>
                  <a:lnTo>
                    <a:pt x="1645" y="692"/>
                  </a:lnTo>
                  <a:lnTo>
                    <a:pt x="1657" y="723"/>
                  </a:lnTo>
                  <a:lnTo>
                    <a:pt x="1673" y="750"/>
                  </a:lnTo>
                  <a:lnTo>
                    <a:pt x="1693" y="773"/>
                  </a:lnTo>
                  <a:lnTo>
                    <a:pt x="1716" y="796"/>
                  </a:lnTo>
                  <a:lnTo>
                    <a:pt x="1744" y="811"/>
                  </a:lnTo>
                  <a:lnTo>
                    <a:pt x="1776" y="819"/>
                  </a:lnTo>
                  <a:lnTo>
                    <a:pt x="1811" y="823"/>
                  </a:lnTo>
                  <a:lnTo>
                    <a:pt x="1847" y="819"/>
                  </a:lnTo>
                  <a:lnTo>
                    <a:pt x="1874" y="811"/>
                  </a:lnTo>
                  <a:lnTo>
                    <a:pt x="1906" y="796"/>
                  </a:lnTo>
                  <a:lnTo>
                    <a:pt x="1929" y="773"/>
                  </a:lnTo>
                  <a:lnTo>
                    <a:pt x="1949" y="750"/>
                  </a:lnTo>
                  <a:lnTo>
                    <a:pt x="1965" y="723"/>
                  </a:lnTo>
                  <a:lnTo>
                    <a:pt x="1977" y="692"/>
                  </a:lnTo>
                  <a:lnTo>
                    <a:pt x="1977" y="658"/>
                  </a:lnTo>
                  <a:lnTo>
                    <a:pt x="1977" y="627"/>
                  </a:lnTo>
                  <a:lnTo>
                    <a:pt x="1965" y="596"/>
                  </a:lnTo>
                  <a:lnTo>
                    <a:pt x="1949" y="569"/>
                  </a:lnTo>
                  <a:lnTo>
                    <a:pt x="1929" y="542"/>
                  </a:lnTo>
                  <a:lnTo>
                    <a:pt x="1906" y="523"/>
                  </a:lnTo>
                  <a:lnTo>
                    <a:pt x="1874" y="508"/>
                  </a:lnTo>
                  <a:lnTo>
                    <a:pt x="1847" y="500"/>
                  </a:lnTo>
                  <a:lnTo>
                    <a:pt x="1811" y="496"/>
                  </a:lnTo>
                  <a:lnTo>
                    <a:pt x="1811" y="496"/>
                  </a:lnTo>
                  <a:close/>
                  <a:moveTo>
                    <a:pt x="1239" y="811"/>
                  </a:moveTo>
                  <a:lnTo>
                    <a:pt x="1235" y="815"/>
                  </a:lnTo>
                  <a:lnTo>
                    <a:pt x="296" y="815"/>
                  </a:lnTo>
                  <a:lnTo>
                    <a:pt x="292" y="811"/>
                  </a:lnTo>
                  <a:lnTo>
                    <a:pt x="292" y="808"/>
                  </a:lnTo>
                  <a:lnTo>
                    <a:pt x="288" y="800"/>
                  </a:lnTo>
                  <a:lnTo>
                    <a:pt x="284" y="788"/>
                  </a:lnTo>
                  <a:lnTo>
                    <a:pt x="284" y="769"/>
                  </a:lnTo>
                  <a:lnTo>
                    <a:pt x="280" y="750"/>
                  </a:lnTo>
                  <a:lnTo>
                    <a:pt x="276" y="723"/>
                  </a:lnTo>
                  <a:lnTo>
                    <a:pt x="276" y="696"/>
                  </a:lnTo>
                  <a:lnTo>
                    <a:pt x="276" y="661"/>
                  </a:lnTo>
                  <a:lnTo>
                    <a:pt x="1271" y="661"/>
                  </a:lnTo>
                  <a:lnTo>
                    <a:pt x="1267" y="719"/>
                  </a:lnTo>
                  <a:lnTo>
                    <a:pt x="1255" y="765"/>
                  </a:lnTo>
                  <a:lnTo>
                    <a:pt x="1251" y="781"/>
                  </a:lnTo>
                  <a:lnTo>
                    <a:pt x="1247" y="796"/>
                  </a:lnTo>
                  <a:lnTo>
                    <a:pt x="1243" y="804"/>
                  </a:lnTo>
                  <a:lnTo>
                    <a:pt x="1239" y="811"/>
                  </a:lnTo>
                  <a:lnTo>
                    <a:pt x="1239" y="811"/>
                  </a:lnTo>
                  <a:close/>
                  <a:moveTo>
                    <a:pt x="1211" y="896"/>
                  </a:moveTo>
                  <a:lnTo>
                    <a:pt x="1196" y="958"/>
                  </a:lnTo>
                  <a:lnTo>
                    <a:pt x="1176" y="1011"/>
                  </a:lnTo>
                  <a:lnTo>
                    <a:pt x="1144" y="1061"/>
                  </a:lnTo>
                  <a:lnTo>
                    <a:pt x="1113" y="1108"/>
                  </a:lnTo>
                  <a:lnTo>
                    <a:pt x="1069" y="1150"/>
                  </a:lnTo>
                  <a:lnTo>
                    <a:pt x="1022" y="1185"/>
                  </a:lnTo>
                  <a:lnTo>
                    <a:pt x="971" y="1204"/>
                  </a:lnTo>
                  <a:lnTo>
                    <a:pt x="923" y="1208"/>
                  </a:lnTo>
                  <a:lnTo>
                    <a:pt x="892" y="1204"/>
                  </a:lnTo>
                  <a:lnTo>
                    <a:pt x="860" y="1196"/>
                  </a:lnTo>
                  <a:lnTo>
                    <a:pt x="840" y="1185"/>
                  </a:lnTo>
                  <a:lnTo>
                    <a:pt x="825" y="1169"/>
                  </a:lnTo>
                  <a:lnTo>
                    <a:pt x="813" y="1150"/>
                  </a:lnTo>
                  <a:lnTo>
                    <a:pt x="805" y="1138"/>
                  </a:lnTo>
                  <a:lnTo>
                    <a:pt x="789" y="1119"/>
                  </a:lnTo>
                  <a:lnTo>
                    <a:pt x="765" y="1111"/>
                  </a:lnTo>
                  <a:lnTo>
                    <a:pt x="742" y="1119"/>
                  </a:lnTo>
                  <a:lnTo>
                    <a:pt x="726" y="1138"/>
                  </a:lnTo>
                  <a:lnTo>
                    <a:pt x="722" y="1150"/>
                  </a:lnTo>
                  <a:lnTo>
                    <a:pt x="706" y="1165"/>
                  </a:lnTo>
                  <a:lnTo>
                    <a:pt x="691" y="1185"/>
                  </a:lnTo>
                  <a:lnTo>
                    <a:pt x="671" y="1196"/>
                  </a:lnTo>
                  <a:lnTo>
                    <a:pt x="639" y="1204"/>
                  </a:lnTo>
                  <a:lnTo>
                    <a:pt x="608" y="1208"/>
                  </a:lnTo>
                  <a:lnTo>
                    <a:pt x="560" y="1204"/>
                  </a:lnTo>
                  <a:lnTo>
                    <a:pt x="513" y="1185"/>
                  </a:lnTo>
                  <a:lnTo>
                    <a:pt x="470" y="1158"/>
                  </a:lnTo>
                  <a:lnTo>
                    <a:pt x="430" y="1119"/>
                  </a:lnTo>
                  <a:lnTo>
                    <a:pt x="391" y="1073"/>
                  </a:lnTo>
                  <a:lnTo>
                    <a:pt x="359" y="1019"/>
                  </a:lnTo>
                  <a:lnTo>
                    <a:pt x="335" y="961"/>
                  </a:lnTo>
                  <a:lnTo>
                    <a:pt x="316" y="896"/>
                  </a:lnTo>
                  <a:lnTo>
                    <a:pt x="1211" y="896"/>
                  </a:lnTo>
                  <a:close/>
                  <a:moveTo>
                    <a:pt x="1397" y="1004"/>
                  </a:moveTo>
                  <a:lnTo>
                    <a:pt x="1306" y="1031"/>
                  </a:lnTo>
                  <a:lnTo>
                    <a:pt x="1286" y="1042"/>
                  </a:lnTo>
                  <a:lnTo>
                    <a:pt x="1274" y="1061"/>
                  </a:lnTo>
                  <a:lnTo>
                    <a:pt x="1274" y="1081"/>
                  </a:lnTo>
                  <a:lnTo>
                    <a:pt x="1286" y="1100"/>
                  </a:lnTo>
                  <a:lnTo>
                    <a:pt x="1377" y="1192"/>
                  </a:lnTo>
                  <a:lnTo>
                    <a:pt x="1251" y="1273"/>
                  </a:lnTo>
                  <a:lnTo>
                    <a:pt x="1239" y="1285"/>
                  </a:lnTo>
                  <a:lnTo>
                    <a:pt x="1231" y="1300"/>
                  </a:lnTo>
                  <a:lnTo>
                    <a:pt x="1219" y="1346"/>
                  </a:lnTo>
                  <a:lnTo>
                    <a:pt x="1200" y="1392"/>
                  </a:lnTo>
                  <a:lnTo>
                    <a:pt x="1176" y="1435"/>
                  </a:lnTo>
                  <a:lnTo>
                    <a:pt x="1144" y="1477"/>
                  </a:lnTo>
                  <a:lnTo>
                    <a:pt x="1113" y="1519"/>
                  </a:lnTo>
                  <a:lnTo>
                    <a:pt x="1073" y="1558"/>
                  </a:lnTo>
                  <a:lnTo>
                    <a:pt x="1030" y="1596"/>
                  </a:lnTo>
                  <a:lnTo>
                    <a:pt x="982" y="1631"/>
                  </a:lnTo>
                  <a:lnTo>
                    <a:pt x="911" y="1677"/>
                  </a:lnTo>
                  <a:lnTo>
                    <a:pt x="848" y="1708"/>
                  </a:lnTo>
                  <a:lnTo>
                    <a:pt x="821" y="1719"/>
                  </a:lnTo>
                  <a:lnTo>
                    <a:pt x="797" y="1731"/>
                  </a:lnTo>
                  <a:lnTo>
                    <a:pt x="777" y="1739"/>
                  </a:lnTo>
                  <a:lnTo>
                    <a:pt x="765" y="1742"/>
                  </a:lnTo>
                  <a:lnTo>
                    <a:pt x="754" y="1739"/>
                  </a:lnTo>
                  <a:lnTo>
                    <a:pt x="734" y="1731"/>
                  </a:lnTo>
                  <a:lnTo>
                    <a:pt x="710" y="1719"/>
                  </a:lnTo>
                  <a:lnTo>
                    <a:pt x="683" y="1708"/>
                  </a:lnTo>
                  <a:lnTo>
                    <a:pt x="619" y="1677"/>
                  </a:lnTo>
                  <a:lnTo>
                    <a:pt x="552" y="1631"/>
                  </a:lnTo>
                  <a:lnTo>
                    <a:pt x="501" y="1596"/>
                  </a:lnTo>
                  <a:lnTo>
                    <a:pt x="458" y="1558"/>
                  </a:lnTo>
                  <a:lnTo>
                    <a:pt x="418" y="1519"/>
                  </a:lnTo>
                  <a:lnTo>
                    <a:pt x="387" y="1477"/>
                  </a:lnTo>
                  <a:lnTo>
                    <a:pt x="355" y="1435"/>
                  </a:lnTo>
                  <a:lnTo>
                    <a:pt x="331" y="1392"/>
                  </a:lnTo>
                  <a:lnTo>
                    <a:pt x="316" y="1346"/>
                  </a:lnTo>
                  <a:lnTo>
                    <a:pt x="300" y="1300"/>
                  </a:lnTo>
                  <a:lnTo>
                    <a:pt x="296" y="1285"/>
                  </a:lnTo>
                  <a:lnTo>
                    <a:pt x="284" y="1273"/>
                  </a:lnTo>
                  <a:lnTo>
                    <a:pt x="154" y="1192"/>
                  </a:lnTo>
                  <a:lnTo>
                    <a:pt x="245" y="1100"/>
                  </a:lnTo>
                  <a:lnTo>
                    <a:pt x="256" y="1081"/>
                  </a:lnTo>
                  <a:lnTo>
                    <a:pt x="256" y="1061"/>
                  </a:lnTo>
                  <a:lnTo>
                    <a:pt x="245" y="1042"/>
                  </a:lnTo>
                  <a:lnTo>
                    <a:pt x="229" y="1031"/>
                  </a:lnTo>
                  <a:lnTo>
                    <a:pt x="134" y="1004"/>
                  </a:lnTo>
                  <a:lnTo>
                    <a:pt x="237" y="927"/>
                  </a:lnTo>
                  <a:lnTo>
                    <a:pt x="260" y="1004"/>
                  </a:lnTo>
                  <a:lnTo>
                    <a:pt x="292" y="1073"/>
                  </a:lnTo>
                  <a:lnTo>
                    <a:pt x="335" y="1135"/>
                  </a:lnTo>
                  <a:lnTo>
                    <a:pt x="379" y="1188"/>
                  </a:lnTo>
                  <a:lnTo>
                    <a:pt x="430" y="1231"/>
                  </a:lnTo>
                  <a:lnTo>
                    <a:pt x="489" y="1262"/>
                  </a:lnTo>
                  <a:lnTo>
                    <a:pt x="548" y="1285"/>
                  </a:lnTo>
                  <a:lnTo>
                    <a:pt x="608" y="1292"/>
                  </a:lnTo>
                  <a:lnTo>
                    <a:pt x="655" y="1285"/>
                  </a:lnTo>
                  <a:lnTo>
                    <a:pt x="702" y="1273"/>
                  </a:lnTo>
                  <a:lnTo>
                    <a:pt x="706" y="1273"/>
                  </a:lnTo>
                  <a:lnTo>
                    <a:pt x="738" y="1254"/>
                  </a:lnTo>
                  <a:lnTo>
                    <a:pt x="765" y="1227"/>
                  </a:lnTo>
                  <a:lnTo>
                    <a:pt x="793" y="1254"/>
                  </a:lnTo>
                  <a:lnTo>
                    <a:pt x="829" y="1273"/>
                  </a:lnTo>
                  <a:lnTo>
                    <a:pt x="829" y="1273"/>
                  </a:lnTo>
                  <a:lnTo>
                    <a:pt x="876" y="1285"/>
                  </a:lnTo>
                  <a:lnTo>
                    <a:pt x="923" y="1292"/>
                  </a:lnTo>
                  <a:lnTo>
                    <a:pt x="959" y="1288"/>
                  </a:lnTo>
                  <a:lnTo>
                    <a:pt x="990" y="1281"/>
                  </a:lnTo>
                  <a:lnTo>
                    <a:pt x="1026" y="1273"/>
                  </a:lnTo>
                  <a:lnTo>
                    <a:pt x="1057" y="1258"/>
                  </a:lnTo>
                  <a:lnTo>
                    <a:pt x="1089" y="1238"/>
                  </a:lnTo>
                  <a:lnTo>
                    <a:pt x="1117" y="1215"/>
                  </a:lnTo>
                  <a:lnTo>
                    <a:pt x="1176" y="1161"/>
                  </a:lnTo>
                  <a:lnTo>
                    <a:pt x="1215" y="1111"/>
                  </a:lnTo>
                  <a:lnTo>
                    <a:pt x="1247" y="1054"/>
                  </a:lnTo>
                  <a:lnTo>
                    <a:pt x="1274" y="992"/>
                  </a:lnTo>
                  <a:lnTo>
                    <a:pt x="1294" y="927"/>
                  </a:lnTo>
                  <a:lnTo>
                    <a:pt x="1397" y="1004"/>
                  </a:lnTo>
                  <a:close/>
                  <a:moveTo>
                    <a:pt x="1440" y="419"/>
                  </a:moveTo>
                  <a:lnTo>
                    <a:pt x="1397" y="423"/>
                  </a:lnTo>
                  <a:lnTo>
                    <a:pt x="1349" y="431"/>
                  </a:lnTo>
                  <a:lnTo>
                    <a:pt x="1298" y="450"/>
                  </a:lnTo>
                  <a:lnTo>
                    <a:pt x="1247" y="477"/>
                  </a:lnTo>
                  <a:lnTo>
                    <a:pt x="1235" y="484"/>
                  </a:lnTo>
                  <a:lnTo>
                    <a:pt x="1227" y="500"/>
                  </a:lnTo>
                  <a:lnTo>
                    <a:pt x="1223" y="515"/>
                  </a:lnTo>
                  <a:lnTo>
                    <a:pt x="1231" y="531"/>
                  </a:lnTo>
                  <a:lnTo>
                    <a:pt x="1239" y="546"/>
                  </a:lnTo>
                  <a:lnTo>
                    <a:pt x="1255" y="581"/>
                  </a:lnTo>
                  <a:lnTo>
                    <a:pt x="288" y="581"/>
                  </a:lnTo>
                  <a:lnTo>
                    <a:pt x="296" y="538"/>
                  </a:lnTo>
                  <a:lnTo>
                    <a:pt x="304" y="515"/>
                  </a:lnTo>
                  <a:lnTo>
                    <a:pt x="316" y="488"/>
                  </a:lnTo>
                  <a:lnTo>
                    <a:pt x="327" y="458"/>
                  </a:lnTo>
                  <a:lnTo>
                    <a:pt x="347" y="423"/>
                  </a:lnTo>
                  <a:lnTo>
                    <a:pt x="399" y="346"/>
                  </a:lnTo>
                  <a:lnTo>
                    <a:pt x="462" y="269"/>
                  </a:lnTo>
                  <a:lnTo>
                    <a:pt x="493" y="238"/>
                  </a:lnTo>
                  <a:lnTo>
                    <a:pt x="533" y="204"/>
                  </a:lnTo>
                  <a:lnTo>
                    <a:pt x="576" y="173"/>
                  </a:lnTo>
                  <a:lnTo>
                    <a:pt x="627" y="142"/>
                  </a:lnTo>
                  <a:lnTo>
                    <a:pt x="679" y="119"/>
                  </a:lnTo>
                  <a:lnTo>
                    <a:pt x="738" y="100"/>
                  </a:lnTo>
                  <a:lnTo>
                    <a:pt x="805" y="84"/>
                  </a:lnTo>
                  <a:lnTo>
                    <a:pt x="872" y="81"/>
                  </a:lnTo>
                  <a:lnTo>
                    <a:pt x="955" y="88"/>
                  </a:lnTo>
                  <a:lnTo>
                    <a:pt x="1038" y="104"/>
                  </a:lnTo>
                  <a:lnTo>
                    <a:pt x="1125" y="134"/>
                  </a:lnTo>
                  <a:lnTo>
                    <a:pt x="1211" y="173"/>
                  </a:lnTo>
                  <a:lnTo>
                    <a:pt x="1302" y="227"/>
                  </a:lnTo>
                  <a:lnTo>
                    <a:pt x="1397" y="292"/>
                  </a:lnTo>
                  <a:lnTo>
                    <a:pt x="1488" y="365"/>
                  </a:lnTo>
                  <a:lnTo>
                    <a:pt x="1582" y="454"/>
                  </a:lnTo>
                  <a:lnTo>
                    <a:pt x="1547" y="438"/>
                  </a:lnTo>
                  <a:lnTo>
                    <a:pt x="1515" y="427"/>
                  </a:lnTo>
                  <a:lnTo>
                    <a:pt x="1480" y="419"/>
                  </a:lnTo>
                  <a:lnTo>
                    <a:pt x="1440" y="419"/>
                  </a:lnTo>
                  <a:lnTo>
                    <a:pt x="1440" y="419"/>
                  </a:lnTo>
                  <a:close/>
                  <a:moveTo>
                    <a:pt x="1811" y="742"/>
                  </a:moveTo>
                  <a:lnTo>
                    <a:pt x="1780" y="734"/>
                  </a:lnTo>
                  <a:lnTo>
                    <a:pt x="1752" y="715"/>
                  </a:lnTo>
                  <a:lnTo>
                    <a:pt x="1736" y="692"/>
                  </a:lnTo>
                  <a:lnTo>
                    <a:pt x="1728" y="658"/>
                  </a:lnTo>
                  <a:lnTo>
                    <a:pt x="1736" y="627"/>
                  </a:lnTo>
                  <a:lnTo>
                    <a:pt x="1752" y="600"/>
                  </a:lnTo>
                  <a:lnTo>
                    <a:pt x="1780" y="584"/>
                  </a:lnTo>
                  <a:lnTo>
                    <a:pt x="1811" y="577"/>
                  </a:lnTo>
                  <a:lnTo>
                    <a:pt x="1843" y="584"/>
                  </a:lnTo>
                  <a:lnTo>
                    <a:pt x="1870" y="600"/>
                  </a:lnTo>
                  <a:lnTo>
                    <a:pt x="1886" y="627"/>
                  </a:lnTo>
                  <a:lnTo>
                    <a:pt x="1894" y="658"/>
                  </a:lnTo>
                  <a:lnTo>
                    <a:pt x="1886" y="692"/>
                  </a:lnTo>
                  <a:lnTo>
                    <a:pt x="1870" y="715"/>
                  </a:lnTo>
                  <a:lnTo>
                    <a:pt x="1843" y="734"/>
                  </a:lnTo>
                  <a:lnTo>
                    <a:pt x="1811" y="742"/>
                  </a:lnTo>
                  <a:lnTo>
                    <a:pt x="1811" y="74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7" name="9Slide.vn 16"/>
          <p:cNvGrpSpPr/>
          <p:nvPr/>
        </p:nvGrpSpPr>
        <p:grpSpPr>
          <a:xfrm>
            <a:off x="10428906" y="3798414"/>
            <a:ext cx="981263" cy="981263"/>
            <a:chOff x="10428906" y="3798414"/>
            <a:chExt cx="981263" cy="981263"/>
          </a:xfrm>
        </p:grpSpPr>
        <p:sp>
          <p:nvSpPr>
            <p:cNvPr id="29" name="9Slide.vn 17"/>
            <p:cNvSpPr/>
            <p:nvPr/>
          </p:nvSpPr>
          <p:spPr>
            <a:xfrm>
              <a:off x="10428906" y="3798414"/>
              <a:ext cx="981263" cy="98126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9Slide.vn 18"/>
            <p:cNvSpPr>
              <a:spLocks noEditPoints="1"/>
            </p:cNvSpPr>
            <p:nvPr/>
          </p:nvSpPr>
          <p:spPr bwMode="auto">
            <a:xfrm>
              <a:off x="10619367" y="3995114"/>
              <a:ext cx="600343" cy="566488"/>
            </a:xfrm>
            <a:custGeom>
              <a:avLst/>
              <a:gdLst>
                <a:gd name="T0" fmla="*/ 1685 w 1720"/>
                <a:gd name="T1" fmla="*/ 923 h 1623"/>
                <a:gd name="T2" fmla="*/ 1618 w 1720"/>
                <a:gd name="T3" fmla="*/ 834 h 1623"/>
                <a:gd name="T4" fmla="*/ 1519 w 1720"/>
                <a:gd name="T5" fmla="*/ 788 h 1623"/>
                <a:gd name="T6" fmla="*/ 1294 w 1720"/>
                <a:gd name="T7" fmla="*/ 781 h 1623"/>
                <a:gd name="T8" fmla="*/ 975 w 1720"/>
                <a:gd name="T9" fmla="*/ 454 h 1623"/>
                <a:gd name="T10" fmla="*/ 1034 w 1720"/>
                <a:gd name="T11" fmla="*/ 419 h 1623"/>
                <a:gd name="T12" fmla="*/ 904 w 1720"/>
                <a:gd name="T13" fmla="*/ 27 h 1623"/>
                <a:gd name="T14" fmla="*/ 868 w 1720"/>
                <a:gd name="T15" fmla="*/ 0 h 1623"/>
                <a:gd name="T16" fmla="*/ 12 w 1720"/>
                <a:gd name="T17" fmla="*/ 296 h 1623"/>
                <a:gd name="T18" fmla="*/ 0 w 1720"/>
                <a:gd name="T19" fmla="*/ 338 h 1623"/>
                <a:gd name="T20" fmla="*/ 154 w 1720"/>
                <a:gd name="T21" fmla="*/ 723 h 1623"/>
                <a:gd name="T22" fmla="*/ 197 w 1720"/>
                <a:gd name="T23" fmla="*/ 723 h 1623"/>
                <a:gd name="T24" fmla="*/ 458 w 1720"/>
                <a:gd name="T25" fmla="*/ 1435 h 1623"/>
                <a:gd name="T26" fmla="*/ 556 w 1720"/>
                <a:gd name="T27" fmla="*/ 1565 h 1623"/>
                <a:gd name="T28" fmla="*/ 730 w 1720"/>
                <a:gd name="T29" fmla="*/ 1623 h 1623"/>
                <a:gd name="T30" fmla="*/ 1349 w 1720"/>
                <a:gd name="T31" fmla="*/ 1423 h 1623"/>
                <a:gd name="T32" fmla="*/ 1503 w 1720"/>
                <a:gd name="T33" fmla="*/ 1369 h 1623"/>
                <a:gd name="T34" fmla="*/ 1653 w 1720"/>
                <a:gd name="T35" fmla="*/ 1269 h 1623"/>
                <a:gd name="T36" fmla="*/ 1712 w 1720"/>
                <a:gd name="T37" fmla="*/ 1169 h 1623"/>
                <a:gd name="T38" fmla="*/ 1720 w 1720"/>
                <a:gd name="T39" fmla="*/ 1050 h 1623"/>
                <a:gd name="T40" fmla="*/ 95 w 1720"/>
                <a:gd name="T41" fmla="*/ 350 h 1623"/>
                <a:gd name="T42" fmla="*/ 197 w 1720"/>
                <a:gd name="T43" fmla="*/ 634 h 1623"/>
                <a:gd name="T44" fmla="*/ 758 w 1720"/>
                <a:gd name="T45" fmla="*/ 1538 h 1623"/>
                <a:gd name="T46" fmla="*/ 639 w 1720"/>
                <a:gd name="T47" fmla="*/ 1519 h 1623"/>
                <a:gd name="T48" fmla="*/ 552 w 1720"/>
                <a:gd name="T49" fmla="*/ 1442 h 1623"/>
                <a:gd name="T50" fmla="*/ 489 w 1720"/>
                <a:gd name="T51" fmla="*/ 1192 h 1623"/>
                <a:gd name="T52" fmla="*/ 659 w 1720"/>
                <a:gd name="T53" fmla="*/ 1181 h 1623"/>
                <a:gd name="T54" fmla="*/ 801 w 1720"/>
                <a:gd name="T55" fmla="*/ 1258 h 1623"/>
                <a:gd name="T56" fmla="*/ 864 w 1720"/>
                <a:gd name="T57" fmla="*/ 1384 h 1623"/>
                <a:gd name="T58" fmla="*/ 856 w 1720"/>
                <a:gd name="T59" fmla="*/ 1508 h 1623"/>
                <a:gd name="T60" fmla="*/ 1318 w 1720"/>
                <a:gd name="T61" fmla="*/ 1346 h 1623"/>
                <a:gd name="T62" fmla="*/ 951 w 1720"/>
                <a:gd name="T63" fmla="*/ 1396 h 1623"/>
                <a:gd name="T64" fmla="*/ 904 w 1720"/>
                <a:gd name="T65" fmla="*/ 1254 h 1623"/>
                <a:gd name="T66" fmla="*/ 746 w 1720"/>
                <a:gd name="T67" fmla="*/ 1123 h 1623"/>
                <a:gd name="T68" fmla="*/ 533 w 1720"/>
                <a:gd name="T69" fmla="*/ 1096 h 1623"/>
                <a:gd name="T70" fmla="*/ 276 w 1720"/>
                <a:gd name="T71" fmla="*/ 692 h 1623"/>
                <a:gd name="T72" fmla="*/ 1038 w 1720"/>
                <a:gd name="T73" fmla="*/ 869 h 1623"/>
                <a:gd name="T74" fmla="*/ 1077 w 1720"/>
                <a:gd name="T75" fmla="*/ 884 h 1623"/>
                <a:gd name="T76" fmla="*/ 1381 w 1720"/>
                <a:gd name="T77" fmla="*/ 857 h 1623"/>
                <a:gd name="T78" fmla="*/ 1547 w 1720"/>
                <a:gd name="T79" fmla="*/ 884 h 1623"/>
                <a:gd name="T80" fmla="*/ 1610 w 1720"/>
                <a:gd name="T81" fmla="*/ 961 h 1623"/>
                <a:gd name="T82" fmla="*/ 1637 w 1720"/>
                <a:gd name="T83" fmla="*/ 1058 h 1623"/>
                <a:gd name="T84" fmla="*/ 1610 w 1720"/>
                <a:gd name="T85" fmla="*/ 1192 h 1623"/>
                <a:gd name="T86" fmla="*/ 1484 w 1720"/>
                <a:gd name="T87" fmla="*/ 1288 h 1623"/>
                <a:gd name="T88" fmla="*/ 1361 w 1720"/>
                <a:gd name="T89" fmla="*/ 1334 h 1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20" h="1623">
                  <a:moveTo>
                    <a:pt x="1712" y="1004"/>
                  </a:moveTo>
                  <a:lnTo>
                    <a:pt x="1701" y="961"/>
                  </a:lnTo>
                  <a:lnTo>
                    <a:pt x="1685" y="923"/>
                  </a:lnTo>
                  <a:lnTo>
                    <a:pt x="1665" y="888"/>
                  </a:lnTo>
                  <a:lnTo>
                    <a:pt x="1641" y="861"/>
                  </a:lnTo>
                  <a:lnTo>
                    <a:pt x="1618" y="834"/>
                  </a:lnTo>
                  <a:lnTo>
                    <a:pt x="1586" y="815"/>
                  </a:lnTo>
                  <a:lnTo>
                    <a:pt x="1555" y="800"/>
                  </a:lnTo>
                  <a:lnTo>
                    <a:pt x="1519" y="788"/>
                  </a:lnTo>
                  <a:lnTo>
                    <a:pt x="1452" y="777"/>
                  </a:lnTo>
                  <a:lnTo>
                    <a:pt x="1377" y="773"/>
                  </a:lnTo>
                  <a:lnTo>
                    <a:pt x="1294" y="781"/>
                  </a:lnTo>
                  <a:lnTo>
                    <a:pt x="1207" y="788"/>
                  </a:lnTo>
                  <a:lnTo>
                    <a:pt x="1101" y="800"/>
                  </a:lnTo>
                  <a:lnTo>
                    <a:pt x="975" y="454"/>
                  </a:lnTo>
                  <a:lnTo>
                    <a:pt x="1010" y="438"/>
                  </a:lnTo>
                  <a:lnTo>
                    <a:pt x="1026" y="430"/>
                  </a:lnTo>
                  <a:lnTo>
                    <a:pt x="1034" y="419"/>
                  </a:lnTo>
                  <a:lnTo>
                    <a:pt x="1038" y="404"/>
                  </a:lnTo>
                  <a:lnTo>
                    <a:pt x="1038" y="388"/>
                  </a:lnTo>
                  <a:lnTo>
                    <a:pt x="904" y="27"/>
                  </a:lnTo>
                  <a:lnTo>
                    <a:pt x="896" y="11"/>
                  </a:lnTo>
                  <a:lnTo>
                    <a:pt x="884" y="3"/>
                  </a:lnTo>
                  <a:lnTo>
                    <a:pt x="868" y="0"/>
                  </a:lnTo>
                  <a:lnTo>
                    <a:pt x="852" y="0"/>
                  </a:lnTo>
                  <a:lnTo>
                    <a:pt x="28" y="284"/>
                  </a:lnTo>
                  <a:lnTo>
                    <a:pt x="12" y="296"/>
                  </a:lnTo>
                  <a:lnTo>
                    <a:pt x="4" y="307"/>
                  </a:lnTo>
                  <a:lnTo>
                    <a:pt x="0" y="323"/>
                  </a:lnTo>
                  <a:lnTo>
                    <a:pt x="0" y="338"/>
                  </a:lnTo>
                  <a:lnTo>
                    <a:pt x="134" y="700"/>
                  </a:lnTo>
                  <a:lnTo>
                    <a:pt x="142" y="715"/>
                  </a:lnTo>
                  <a:lnTo>
                    <a:pt x="154" y="723"/>
                  </a:lnTo>
                  <a:lnTo>
                    <a:pt x="174" y="727"/>
                  </a:lnTo>
                  <a:lnTo>
                    <a:pt x="185" y="727"/>
                  </a:lnTo>
                  <a:lnTo>
                    <a:pt x="197" y="723"/>
                  </a:lnTo>
                  <a:lnTo>
                    <a:pt x="371" y="1196"/>
                  </a:lnTo>
                  <a:lnTo>
                    <a:pt x="371" y="1196"/>
                  </a:lnTo>
                  <a:lnTo>
                    <a:pt x="458" y="1435"/>
                  </a:lnTo>
                  <a:lnTo>
                    <a:pt x="481" y="1485"/>
                  </a:lnTo>
                  <a:lnTo>
                    <a:pt x="513" y="1527"/>
                  </a:lnTo>
                  <a:lnTo>
                    <a:pt x="556" y="1565"/>
                  </a:lnTo>
                  <a:lnTo>
                    <a:pt x="604" y="1592"/>
                  </a:lnTo>
                  <a:lnTo>
                    <a:pt x="667" y="1615"/>
                  </a:lnTo>
                  <a:lnTo>
                    <a:pt x="730" y="1623"/>
                  </a:lnTo>
                  <a:lnTo>
                    <a:pt x="777" y="1615"/>
                  </a:lnTo>
                  <a:lnTo>
                    <a:pt x="825" y="1604"/>
                  </a:lnTo>
                  <a:lnTo>
                    <a:pt x="1349" y="1423"/>
                  </a:lnTo>
                  <a:lnTo>
                    <a:pt x="1389" y="1411"/>
                  </a:lnTo>
                  <a:lnTo>
                    <a:pt x="1444" y="1392"/>
                  </a:lnTo>
                  <a:lnTo>
                    <a:pt x="1503" y="1369"/>
                  </a:lnTo>
                  <a:lnTo>
                    <a:pt x="1566" y="1338"/>
                  </a:lnTo>
                  <a:lnTo>
                    <a:pt x="1622" y="1300"/>
                  </a:lnTo>
                  <a:lnTo>
                    <a:pt x="1653" y="1269"/>
                  </a:lnTo>
                  <a:lnTo>
                    <a:pt x="1677" y="1238"/>
                  </a:lnTo>
                  <a:lnTo>
                    <a:pt x="1697" y="1208"/>
                  </a:lnTo>
                  <a:lnTo>
                    <a:pt x="1712" y="1169"/>
                  </a:lnTo>
                  <a:lnTo>
                    <a:pt x="1720" y="1131"/>
                  </a:lnTo>
                  <a:lnTo>
                    <a:pt x="1720" y="1092"/>
                  </a:lnTo>
                  <a:lnTo>
                    <a:pt x="1720" y="1050"/>
                  </a:lnTo>
                  <a:lnTo>
                    <a:pt x="1712" y="1004"/>
                  </a:lnTo>
                  <a:lnTo>
                    <a:pt x="1712" y="1004"/>
                  </a:lnTo>
                  <a:close/>
                  <a:moveTo>
                    <a:pt x="95" y="350"/>
                  </a:moveTo>
                  <a:lnTo>
                    <a:pt x="840" y="92"/>
                  </a:lnTo>
                  <a:lnTo>
                    <a:pt x="943" y="377"/>
                  </a:lnTo>
                  <a:lnTo>
                    <a:pt x="197" y="634"/>
                  </a:lnTo>
                  <a:lnTo>
                    <a:pt x="95" y="350"/>
                  </a:lnTo>
                  <a:close/>
                  <a:moveTo>
                    <a:pt x="797" y="1527"/>
                  </a:moveTo>
                  <a:lnTo>
                    <a:pt x="758" y="1538"/>
                  </a:lnTo>
                  <a:lnTo>
                    <a:pt x="718" y="1538"/>
                  </a:lnTo>
                  <a:lnTo>
                    <a:pt x="679" y="1535"/>
                  </a:lnTo>
                  <a:lnTo>
                    <a:pt x="639" y="1519"/>
                  </a:lnTo>
                  <a:lnTo>
                    <a:pt x="608" y="1500"/>
                  </a:lnTo>
                  <a:lnTo>
                    <a:pt x="576" y="1473"/>
                  </a:lnTo>
                  <a:lnTo>
                    <a:pt x="552" y="1442"/>
                  </a:lnTo>
                  <a:lnTo>
                    <a:pt x="537" y="1408"/>
                  </a:lnTo>
                  <a:lnTo>
                    <a:pt x="462" y="1204"/>
                  </a:lnTo>
                  <a:lnTo>
                    <a:pt x="489" y="1192"/>
                  </a:lnTo>
                  <a:lnTo>
                    <a:pt x="545" y="1177"/>
                  </a:lnTo>
                  <a:lnTo>
                    <a:pt x="604" y="1173"/>
                  </a:lnTo>
                  <a:lnTo>
                    <a:pt x="659" y="1181"/>
                  </a:lnTo>
                  <a:lnTo>
                    <a:pt x="710" y="1196"/>
                  </a:lnTo>
                  <a:lnTo>
                    <a:pt x="758" y="1223"/>
                  </a:lnTo>
                  <a:lnTo>
                    <a:pt x="801" y="1258"/>
                  </a:lnTo>
                  <a:lnTo>
                    <a:pt x="833" y="1296"/>
                  </a:lnTo>
                  <a:lnTo>
                    <a:pt x="852" y="1342"/>
                  </a:lnTo>
                  <a:lnTo>
                    <a:pt x="864" y="1384"/>
                  </a:lnTo>
                  <a:lnTo>
                    <a:pt x="868" y="1427"/>
                  </a:lnTo>
                  <a:lnTo>
                    <a:pt x="864" y="1465"/>
                  </a:lnTo>
                  <a:lnTo>
                    <a:pt x="856" y="1508"/>
                  </a:lnTo>
                  <a:lnTo>
                    <a:pt x="797" y="1527"/>
                  </a:lnTo>
                  <a:close/>
                  <a:moveTo>
                    <a:pt x="1361" y="1334"/>
                  </a:moveTo>
                  <a:lnTo>
                    <a:pt x="1318" y="1346"/>
                  </a:lnTo>
                  <a:lnTo>
                    <a:pt x="947" y="1477"/>
                  </a:lnTo>
                  <a:lnTo>
                    <a:pt x="951" y="1435"/>
                  </a:lnTo>
                  <a:lnTo>
                    <a:pt x="951" y="1396"/>
                  </a:lnTo>
                  <a:lnTo>
                    <a:pt x="943" y="1354"/>
                  </a:lnTo>
                  <a:lnTo>
                    <a:pt x="935" y="1315"/>
                  </a:lnTo>
                  <a:lnTo>
                    <a:pt x="904" y="1254"/>
                  </a:lnTo>
                  <a:lnTo>
                    <a:pt x="860" y="1200"/>
                  </a:lnTo>
                  <a:lnTo>
                    <a:pt x="809" y="1158"/>
                  </a:lnTo>
                  <a:lnTo>
                    <a:pt x="746" y="1123"/>
                  </a:lnTo>
                  <a:lnTo>
                    <a:pt x="675" y="1100"/>
                  </a:lnTo>
                  <a:lnTo>
                    <a:pt x="604" y="1092"/>
                  </a:lnTo>
                  <a:lnTo>
                    <a:pt x="533" y="1096"/>
                  </a:lnTo>
                  <a:lnTo>
                    <a:pt x="462" y="1115"/>
                  </a:lnTo>
                  <a:lnTo>
                    <a:pt x="434" y="1123"/>
                  </a:lnTo>
                  <a:lnTo>
                    <a:pt x="276" y="692"/>
                  </a:lnTo>
                  <a:lnTo>
                    <a:pt x="896" y="480"/>
                  </a:lnTo>
                  <a:lnTo>
                    <a:pt x="1034" y="857"/>
                  </a:lnTo>
                  <a:lnTo>
                    <a:pt x="1038" y="869"/>
                  </a:lnTo>
                  <a:lnTo>
                    <a:pt x="1050" y="877"/>
                  </a:lnTo>
                  <a:lnTo>
                    <a:pt x="1061" y="884"/>
                  </a:lnTo>
                  <a:lnTo>
                    <a:pt x="1077" y="884"/>
                  </a:lnTo>
                  <a:lnTo>
                    <a:pt x="1219" y="869"/>
                  </a:lnTo>
                  <a:lnTo>
                    <a:pt x="1306" y="861"/>
                  </a:lnTo>
                  <a:lnTo>
                    <a:pt x="1381" y="857"/>
                  </a:lnTo>
                  <a:lnTo>
                    <a:pt x="1444" y="857"/>
                  </a:lnTo>
                  <a:lnTo>
                    <a:pt x="1499" y="865"/>
                  </a:lnTo>
                  <a:lnTo>
                    <a:pt x="1547" y="884"/>
                  </a:lnTo>
                  <a:lnTo>
                    <a:pt x="1582" y="915"/>
                  </a:lnTo>
                  <a:lnTo>
                    <a:pt x="1598" y="938"/>
                  </a:lnTo>
                  <a:lnTo>
                    <a:pt x="1610" y="961"/>
                  </a:lnTo>
                  <a:lnTo>
                    <a:pt x="1622" y="988"/>
                  </a:lnTo>
                  <a:lnTo>
                    <a:pt x="1630" y="1023"/>
                  </a:lnTo>
                  <a:lnTo>
                    <a:pt x="1637" y="1058"/>
                  </a:lnTo>
                  <a:lnTo>
                    <a:pt x="1637" y="1088"/>
                  </a:lnTo>
                  <a:lnTo>
                    <a:pt x="1630" y="1146"/>
                  </a:lnTo>
                  <a:lnTo>
                    <a:pt x="1610" y="1192"/>
                  </a:lnTo>
                  <a:lnTo>
                    <a:pt x="1578" y="1231"/>
                  </a:lnTo>
                  <a:lnTo>
                    <a:pt x="1535" y="1261"/>
                  </a:lnTo>
                  <a:lnTo>
                    <a:pt x="1484" y="1288"/>
                  </a:lnTo>
                  <a:lnTo>
                    <a:pt x="1424" y="1311"/>
                  </a:lnTo>
                  <a:lnTo>
                    <a:pt x="1361" y="1334"/>
                  </a:lnTo>
                  <a:lnTo>
                    <a:pt x="1361" y="133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2" name="9Slide.vn 19"/>
          <p:cNvGrpSpPr/>
          <p:nvPr/>
        </p:nvGrpSpPr>
        <p:grpSpPr>
          <a:xfrm>
            <a:off x="5658110" y="4864735"/>
            <a:ext cx="2108562" cy="907420"/>
            <a:chOff x="5658110" y="4864735"/>
            <a:chExt cx="2108562" cy="907420"/>
          </a:xfrm>
        </p:grpSpPr>
        <p:sp>
          <p:nvSpPr>
            <p:cNvPr id="30" name="9Slide.vn 20"/>
            <p:cNvSpPr/>
            <p:nvPr/>
          </p:nvSpPr>
          <p:spPr>
            <a:xfrm>
              <a:off x="5658110" y="5070424"/>
              <a:ext cx="2108562" cy="701731"/>
            </a:xfrm>
            <a:prstGeom prst="rect">
              <a:avLst/>
            </a:prstGeom>
          </p:spPr>
          <p:txBody>
            <a:bodyPr wrap="square">
              <a:spAutoFit/>
            </a:bodyPr>
            <a:lstStyle/>
            <a:p>
              <a:pPr algn="ctr">
                <a:lnSpc>
                  <a:spcPct val="120000"/>
                </a:lnSpc>
              </a:pPr>
              <a:r>
                <a:rPr lang="id-ID" sz="1100" dirty="0">
                  <a:solidFill>
                    <a:schemeClr val="bg1">
                      <a:lumMod val="65000"/>
                    </a:schemeClr>
                  </a:solidFill>
                  <a:latin typeface="#9Slide03 Cabin" panose="00000500000000000000" pitchFamily="2" charset="0"/>
                  <a:cs typeface="Calibri"/>
                </a:rPr>
                <a:t>Ut wisi enim ad minim veniam, quis nostrud exerci tation ullamcorper .</a:t>
              </a:r>
              <a:endParaRPr lang="en-US" sz="1100" dirty="0">
                <a:solidFill>
                  <a:schemeClr val="bg1">
                    <a:lumMod val="65000"/>
                  </a:schemeClr>
                </a:solidFill>
                <a:latin typeface="#9Slide03 Cabin" panose="00000500000000000000" pitchFamily="2" charset="0"/>
                <a:cs typeface="Calibri"/>
              </a:endParaRPr>
            </a:p>
          </p:txBody>
        </p:sp>
        <p:sp>
          <p:nvSpPr>
            <p:cNvPr id="31" name="9Slide.vn 21"/>
            <p:cNvSpPr/>
            <p:nvPr/>
          </p:nvSpPr>
          <p:spPr>
            <a:xfrm>
              <a:off x="5713934" y="4864735"/>
              <a:ext cx="1996913" cy="268150"/>
            </a:xfrm>
            <a:prstGeom prst="rect">
              <a:avLst/>
            </a:prstGeom>
          </p:spPr>
          <p:txBody>
            <a:bodyPr wrap="square">
              <a:spAutoFit/>
            </a:bodyPr>
            <a:lstStyle/>
            <a:p>
              <a:pPr algn="ctr">
                <a:lnSpc>
                  <a:spcPct val="80000"/>
                </a:lnSpc>
              </a:pPr>
              <a:r>
                <a:rPr lang="en-US" sz="1400" b="1" dirty="0">
                  <a:solidFill>
                    <a:schemeClr val="tx1">
                      <a:lumMod val="75000"/>
                      <a:lumOff val="25000"/>
                    </a:schemeClr>
                  </a:solidFill>
                  <a:latin typeface="#9Slide03 Cabin" panose="00000500000000000000" pitchFamily="2" charset="0"/>
                  <a:cs typeface="Lato" panose="020F0502020204030203" pitchFamily="34" charset="0"/>
                </a:rPr>
                <a:t>Title Here</a:t>
              </a:r>
            </a:p>
          </p:txBody>
        </p:sp>
      </p:grpSp>
      <p:grpSp>
        <p:nvGrpSpPr>
          <p:cNvPr id="3" name="9Slide.vn 22"/>
          <p:cNvGrpSpPr/>
          <p:nvPr/>
        </p:nvGrpSpPr>
        <p:grpSpPr>
          <a:xfrm>
            <a:off x="7690965" y="4864735"/>
            <a:ext cx="2108562" cy="907420"/>
            <a:chOff x="7690965" y="4864735"/>
            <a:chExt cx="2108562" cy="907420"/>
          </a:xfrm>
        </p:grpSpPr>
        <p:sp>
          <p:nvSpPr>
            <p:cNvPr id="32" name="9Slide.vn 23"/>
            <p:cNvSpPr/>
            <p:nvPr/>
          </p:nvSpPr>
          <p:spPr>
            <a:xfrm>
              <a:off x="7690965" y="5070424"/>
              <a:ext cx="2108562" cy="701731"/>
            </a:xfrm>
            <a:prstGeom prst="rect">
              <a:avLst/>
            </a:prstGeom>
          </p:spPr>
          <p:txBody>
            <a:bodyPr wrap="square">
              <a:spAutoFit/>
            </a:bodyPr>
            <a:lstStyle/>
            <a:p>
              <a:pPr algn="ctr">
                <a:lnSpc>
                  <a:spcPct val="120000"/>
                </a:lnSpc>
              </a:pPr>
              <a:r>
                <a:rPr lang="id-ID" sz="1100" dirty="0">
                  <a:solidFill>
                    <a:schemeClr val="bg1">
                      <a:lumMod val="65000"/>
                    </a:schemeClr>
                  </a:solidFill>
                  <a:latin typeface="#9Slide03 Cabin" panose="00000500000000000000" pitchFamily="2" charset="0"/>
                  <a:cs typeface="Calibri"/>
                </a:rPr>
                <a:t>Ut wisi enim ad minim veniam, quis nostrud exerci tation ullamcorper .</a:t>
              </a:r>
              <a:endParaRPr lang="en-US" sz="1100" dirty="0">
                <a:solidFill>
                  <a:schemeClr val="bg1">
                    <a:lumMod val="65000"/>
                  </a:schemeClr>
                </a:solidFill>
                <a:latin typeface="#9Slide03 Cabin" panose="00000500000000000000" pitchFamily="2" charset="0"/>
                <a:cs typeface="Calibri"/>
              </a:endParaRPr>
            </a:p>
          </p:txBody>
        </p:sp>
        <p:sp>
          <p:nvSpPr>
            <p:cNvPr id="33" name="9Slide.vn 24"/>
            <p:cNvSpPr/>
            <p:nvPr/>
          </p:nvSpPr>
          <p:spPr>
            <a:xfrm>
              <a:off x="7746789" y="4864735"/>
              <a:ext cx="1996913" cy="268150"/>
            </a:xfrm>
            <a:prstGeom prst="rect">
              <a:avLst/>
            </a:prstGeom>
          </p:spPr>
          <p:txBody>
            <a:bodyPr wrap="square">
              <a:spAutoFit/>
            </a:bodyPr>
            <a:lstStyle/>
            <a:p>
              <a:pPr algn="ctr">
                <a:lnSpc>
                  <a:spcPct val="80000"/>
                </a:lnSpc>
              </a:pPr>
              <a:r>
                <a:rPr lang="en-US" sz="1400" b="1" dirty="0">
                  <a:solidFill>
                    <a:schemeClr val="tx1">
                      <a:lumMod val="75000"/>
                      <a:lumOff val="25000"/>
                    </a:schemeClr>
                  </a:solidFill>
                  <a:latin typeface="#9Slide03 Cabin" panose="00000500000000000000" pitchFamily="2" charset="0"/>
                  <a:cs typeface="Lato" panose="020F0502020204030203" pitchFamily="34" charset="0"/>
                </a:rPr>
                <a:t>Title Here</a:t>
              </a:r>
            </a:p>
          </p:txBody>
        </p:sp>
      </p:grpSp>
      <p:grpSp>
        <p:nvGrpSpPr>
          <p:cNvPr id="4" name="9Slide.vn 25"/>
          <p:cNvGrpSpPr/>
          <p:nvPr/>
        </p:nvGrpSpPr>
        <p:grpSpPr>
          <a:xfrm>
            <a:off x="9866426" y="4864735"/>
            <a:ext cx="2108562" cy="907420"/>
            <a:chOff x="9866426" y="4864735"/>
            <a:chExt cx="2108562" cy="907420"/>
          </a:xfrm>
        </p:grpSpPr>
        <p:sp>
          <p:nvSpPr>
            <p:cNvPr id="34" name="9Slide.vn 26"/>
            <p:cNvSpPr/>
            <p:nvPr/>
          </p:nvSpPr>
          <p:spPr>
            <a:xfrm>
              <a:off x="9866426" y="5070424"/>
              <a:ext cx="2108562" cy="701731"/>
            </a:xfrm>
            <a:prstGeom prst="rect">
              <a:avLst/>
            </a:prstGeom>
          </p:spPr>
          <p:txBody>
            <a:bodyPr wrap="square">
              <a:spAutoFit/>
            </a:bodyPr>
            <a:lstStyle/>
            <a:p>
              <a:pPr algn="ctr">
                <a:lnSpc>
                  <a:spcPct val="120000"/>
                </a:lnSpc>
              </a:pPr>
              <a:r>
                <a:rPr lang="id-ID" sz="1100" dirty="0">
                  <a:solidFill>
                    <a:schemeClr val="bg1">
                      <a:lumMod val="65000"/>
                    </a:schemeClr>
                  </a:solidFill>
                  <a:latin typeface="#9Slide03 Cabin" panose="00000500000000000000" pitchFamily="2" charset="0"/>
                  <a:cs typeface="Calibri"/>
                </a:rPr>
                <a:t>Ut wisi enim ad minim veniam, quis nostrud exerci tation ullamcorper .</a:t>
              </a:r>
              <a:endParaRPr lang="en-US" sz="1100" dirty="0">
                <a:solidFill>
                  <a:schemeClr val="bg1">
                    <a:lumMod val="65000"/>
                  </a:schemeClr>
                </a:solidFill>
                <a:latin typeface="#9Slide03 Cabin" panose="00000500000000000000" pitchFamily="2" charset="0"/>
                <a:cs typeface="Calibri"/>
              </a:endParaRPr>
            </a:p>
          </p:txBody>
        </p:sp>
        <p:sp>
          <p:nvSpPr>
            <p:cNvPr id="35" name="9Slide.vn 27"/>
            <p:cNvSpPr/>
            <p:nvPr/>
          </p:nvSpPr>
          <p:spPr>
            <a:xfrm>
              <a:off x="9922250" y="4864735"/>
              <a:ext cx="1996913" cy="268150"/>
            </a:xfrm>
            <a:prstGeom prst="rect">
              <a:avLst/>
            </a:prstGeom>
          </p:spPr>
          <p:txBody>
            <a:bodyPr wrap="square">
              <a:spAutoFit/>
            </a:bodyPr>
            <a:lstStyle/>
            <a:p>
              <a:pPr algn="ctr">
                <a:lnSpc>
                  <a:spcPct val="80000"/>
                </a:lnSpc>
              </a:pPr>
              <a:r>
                <a:rPr lang="en-US" sz="1400" b="1" dirty="0">
                  <a:solidFill>
                    <a:schemeClr val="tx1">
                      <a:lumMod val="75000"/>
                      <a:lumOff val="25000"/>
                    </a:schemeClr>
                  </a:solidFill>
                  <a:latin typeface="#9Slide03 Cabin" panose="00000500000000000000" pitchFamily="2" charset="0"/>
                  <a:cs typeface="Lato" panose="020F0502020204030203" pitchFamily="34" charset="0"/>
                </a:rPr>
                <a:t>Title Here</a:t>
              </a:r>
            </a:p>
          </p:txBody>
        </p:sp>
      </p:grpSp>
      <p:sp>
        <p:nvSpPr>
          <p:cNvPr id="8" name="9Slide.vn 28"/>
          <p:cNvSpPr>
            <a:spLocks noGrp="1"/>
          </p:cNvSpPr>
          <p:nvPr>
            <p:ph type="pic" sz="quarter" idx="11"/>
          </p:nvPr>
        </p:nvSpPr>
        <p:spPr/>
      </p:sp>
    </p:spTree>
    <p:extLst>
      <p:ext uri="{BB962C8B-B14F-4D97-AF65-F5344CB8AC3E}">
        <p14:creationId xmlns:p14="http://schemas.microsoft.com/office/powerpoint/2010/main" val="17474502"/>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par>
                          <p:cTn id="8" fill="hold">
                            <p:stCondLst>
                              <p:cond delay="500"/>
                            </p:stCondLst>
                            <p:childTnLst>
                              <p:par>
                                <p:cTn id="9" presetID="2" presetClass="entr" presetSubtype="2" decel="8000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1+#ppt_w/2"/>
                                          </p:val>
                                        </p:tav>
                                        <p:tav tm="100000">
                                          <p:val>
                                            <p:strVal val="#ppt_x"/>
                                          </p:val>
                                        </p:tav>
                                      </p:tavLst>
                                    </p:anim>
                                    <p:anim calcmode="lin" valueType="num">
                                      <p:cBhvr additive="base">
                                        <p:cTn id="12" dur="500" fill="hold"/>
                                        <p:tgtEl>
                                          <p:spTgt spid="16"/>
                                        </p:tgtEl>
                                        <p:attrNameLst>
                                          <p:attrName>ppt_y</p:attrName>
                                        </p:attrNameLst>
                                      </p:cBhvr>
                                      <p:tavLst>
                                        <p:tav tm="0">
                                          <p:val>
                                            <p:strVal val="#ppt_y"/>
                                          </p:val>
                                        </p:tav>
                                        <p:tav tm="100000">
                                          <p:val>
                                            <p:strVal val="#ppt_y"/>
                                          </p:val>
                                        </p:tav>
                                      </p:tavLst>
                                    </p:anim>
                                  </p:childTnLst>
                                </p:cTn>
                              </p:par>
                              <p:par>
                                <p:cTn id="13" presetID="2" presetClass="entr" presetSubtype="2" decel="80000" fill="hold" grpId="0" nodeType="withEffect">
                                  <p:stCondLst>
                                    <p:cond delay="25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500" fill="hold"/>
                                        <p:tgtEl>
                                          <p:spTgt spid="17"/>
                                        </p:tgtEl>
                                        <p:attrNameLst>
                                          <p:attrName>ppt_x</p:attrName>
                                        </p:attrNameLst>
                                      </p:cBhvr>
                                      <p:tavLst>
                                        <p:tav tm="0">
                                          <p:val>
                                            <p:strVal val="1+#ppt_w/2"/>
                                          </p:val>
                                        </p:tav>
                                        <p:tav tm="100000">
                                          <p:val>
                                            <p:strVal val="#ppt_x"/>
                                          </p:val>
                                        </p:tav>
                                      </p:tavLst>
                                    </p:anim>
                                    <p:anim calcmode="lin" valueType="num">
                                      <p:cBhvr additive="base">
                                        <p:cTn id="16" dur="500" fill="hold"/>
                                        <p:tgtEl>
                                          <p:spTgt spid="17"/>
                                        </p:tgtEl>
                                        <p:attrNameLst>
                                          <p:attrName>ppt_y</p:attrName>
                                        </p:attrNameLst>
                                      </p:cBhvr>
                                      <p:tavLst>
                                        <p:tav tm="0">
                                          <p:val>
                                            <p:strVal val="#ppt_y"/>
                                          </p:val>
                                        </p:tav>
                                        <p:tav tm="100000">
                                          <p:val>
                                            <p:strVal val="#ppt_y"/>
                                          </p:val>
                                        </p:tav>
                                      </p:tavLst>
                                    </p:anim>
                                  </p:childTnLst>
                                </p:cTn>
                              </p:par>
                              <p:par>
                                <p:cTn id="17" presetID="2" presetClass="entr" presetSubtype="2" decel="80000" fill="hold" grpId="0" nodeType="withEffect">
                                  <p:stCondLst>
                                    <p:cond delay="50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500" fill="hold"/>
                                        <p:tgtEl>
                                          <p:spTgt spid="18"/>
                                        </p:tgtEl>
                                        <p:attrNameLst>
                                          <p:attrName>ppt_x</p:attrName>
                                        </p:attrNameLst>
                                      </p:cBhvr>
                                      <p:tavLst>
                                        <p:tav tm="0">
                                          <p:val>
                                            <p:strVal val="1+#ppt_w/2"/>
                                          </p:val>
                                        </p:tav>
                                        <p:tav tm="100000">
                                          <p:val>
                                            <p:strVal val="#ppt_x"/>
                                          </p:val>
                                        </p:tav>
                                      </p:tavLst>
                                    </p:anim>
                                    <p:anim calcmode="lin" valueType="num">
                                      <p:cBhvr additive="base">
                                        <p:cTn id="20" dur="500" fill="hold"/>
                                        <p:tgtEl>
                                          <p:spTgt spid="18"/>
                                        </p:tgtEl>
                                        <p:attrNameLst>
                                          <p:attrName>ppt_y</p:attrName>
                                        </p:attrNameLst>
                                      </p:cBhvr>
                                      <p:tavLst>
                                        <p:tav tm="0">
                                          <p:val>
                                            <p:strVal val="#ppt_y"/>
                                          </p:val>
                                        </p:tav>
                                        <p:tav tm="100000">
                                          <p:val>
                                            <p:strVal val="#ppt_y"/>
                                          </p:val>
                                        </p:tav>
                                      </p:tavLst>
                                    </p:anim>
                                  </p:childTnLst>
                                </p:cTn>
                              </p:par>
                              <p:par>
                                <p:cTn id="21" presetID="2" presetClass="entr" presetSubtype="2" decel="80000" fill="hold" nodeType="withEffect">
                                  <p:stCondLst>
                                    <p:cond delay="75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500" fill="hold"/>
                                        <p:tgtEl>
                                          <p:spTgt spid="19"/>
                                        </p:tgtEl>
                                        <p:attrNameLst>
                                          <p:attrName>ppt_x</p:attrName>
                                        </p:attrNameLst>
                                      </p:cBhvr>
                                      <p:tavLst>
                                        <p:tav tm="0">
                                          <p:val>
                                            <p:strVal val="1+#ppt_w/2"/>
                                          </p:val>
                                        </p:tav>
                                        <p:tav tm="100000">
                                          <p:val>
                                            <p:strVal val="#ppt_x"/>
                                          </p:val>
                                        </p:tav>
                                      </p:tavLst>
                                    </p:anim>
                                    <p:anim calcmode="lin" valueType="num">
                                      <p:cBhvr additive="base">
                                        <p:cTn id="24" dur="500" fill="hold"/>
                                        <p:tgtEl>
                                          <p:spTgt spid="19"/>
                                        </p:tgtEl>
                                        <p:attrNameLst>
                                          <p:attrName>ppt_y</p:attrName>
                                        </p:attrNameLst>
                                      </p:cBhvr>
                                      <p:tavLst>
                                        <p:tav tm="0">
                                          <p:val>
                                            <p:strVal val="#ppt_y"/>
                                          </p:val>
                                        </p:tav>
                                        <p:tav tm="100000">
                                          <p:val>
                                            <p:strVal val="#ppt_y"/>
                                          </p:val>
                                        </p:tav>
                                      </p:tavLst>
                                    </p:anim>
                                  </p:childTnLst>
                                </p:cTn>
                              </p:par>
                            </p:childTnLst>
                          </p:cTn>
                        </p:par>
                        <p:par>
                          <p:cTn id="25" fill="hold">
                            <p:stCondLst>
                              <p:cond delay="1750"/>
                            </p:stCondLst>
                            <p:childTnLst>
                              <p:par>
                                <p:cTn id="26" presetID="2" presetClass="entr" presetSubtype="2" decel="80000" fill="hold" grpId="0" nodeType="afterEffect">
                                  <p:stCondLst>
                                    <p:cond delay="0"/>
                                  </p:stCondLst>
                                  <p:childTnLst>
                                    <p:set>
                                      <p:cBhvr>
                                        <p:cTn id="27" dur="1" fill="hold">
                                          <p:stCondLst>
                                            <p:cond delay="0"/>
                                          </p:stCondLst>
                                        </p:cTn>
                                        <p:tgtEl>
                                          <p:spTgt spid="24"/>
                                        </p:tgtEl>
                                        <p:attrNameLst>
                                          <p:attrName>style.visibility</p:attrName>
                                        </p:attrNameLst>
                                      </p:cBhvr>
                                      <p:to>
                                        <p:strVal val="visible"/>
                                      </p:to>
                                    </p:set>
                                    <p:anim calcmode="lin" valueType="num">
                                      <p:cBhvr additive="base">
                                        <p:cTn id="28" dur="500" fill="hold"/>
                                        <p:tgtEl>
                                          <p:spTgt spid="24"/>
                                        </p:tgtEl>
                                        <p:attrNameLst>
                                          <p:attrName>ppt_x</p:attrName>
                                        </p:attrNameLst>
                                      </p:cBhvr>
                                      <p:tavLst>
                                        <p:tav tm="0">
                                          <p:val>
                                            <p:strVal val="1+#ppt_w/2"/>
                                          </p:val>
                                        </p:tav>
                                        <p:tav tm="100000">
                                          <p:val>
                                            <p:strVal val="#ppt_x"/>
                                          </p:val>
                                        </p:tav>
                                      </p:tavLst>
                                    </p:anim>
                                    <p:anim calcmode="lin" valueType="num">
                                      <p:cBhvr additive="base">
                                        <p:cTn id="29" dur="500" fill="hold"/>
                                        <p:tgtEl>
                                          <p:spTgt spid="24"/>
                                        </p:tgtEl>
                                        <p:attrNameLst>
                                          <p:attrName>ppt_y</p:attrName>
                                        </p:attrNameLst>
                                      </p:cBhvr>
                                      <p:tavLst>
                                        <p:tav tm="0">
                                          <p:val>
                                            <p:strVal val="#ppt_y"/>
                                          </p:val>
                                        </p:tav>
                                        <p:tav tm="100000">
                                          <p:val>
                                            <p:strVal val="#ppt_y"/>
                                          </p:val>
                                        </p:tav>
                                      </p:tavLst>
                                    </p:anim>
                                  </p:childTnLst>
                                </p:cTn>
                              </p:par>
                            </p:childTnLst>
                          </p:cTn>
                        </p:par>
                        <p:par>
                          <p:cTn id="30" fill="hold">
                            <p:stCondLst>
                              <p:cond delay="2250"/>
                            </p:stCondLst>
                            <p:childTnLst>
                              <p:par>
                                <p:cTn id="31" presetID="2" presetClass="entr" presetSubtype="4" decel="80000" fill="hold" nodeType="afterEffect">
                                  <p:stCondLst>
                                    <p:cond delay="0"/>
                                  </p:stCondLst>
                                  <p:childTnLst>
                                    <p:set>
                                      <p:cBhvr>
                                        <p:cTn id="32" dur="1" fill="hold">
                                          <p:stCondLst>
                                            <p:cond delay="0"/>
                                          </p:stCondLst>
                                        </p:cTn>
                                        <p:tgtEl>
                                          <p:spTgt spid="5"/>
                                        </p:tgtEl>
                                        <p:attrNameLst>
                                          <p:attrName>style.visibility</p:attrName>
                                        </p:attrNameLst>
                                      </p:cBhvr>
                                      <p:to>
                                        <p:strVal val="visible"/>
                                      </p:to>
                                    </p:set>
                                    <p:anim calcmode="lin" valueType="num">
                                      <p:cBhvr additive="base">
                                        <p:cTn id="33" dur="500" fill="hold"/>
                                        <p:tgtEl>
                                          <p:spTgt spid="5"/>
                                        </p:tgtEl>
                                        <p:attrNameLst>
                                          <p:attrName>ppt_x</p:attrName>
                                        </p:attrNameLst>
                                      </p:cBhvr>
                                      <p:tavLst>
                                        <p:tav tm="0">
                                          <p:val>
                                            <p:strVal val="#ppt_x"/>
                                          </p:val>
                                        </p:tav>
                                        <p:tav tm="100000">
                                          <p:val>
                                            <p:strVal val="#ppt_x"/>
                                          </p:val>
                                        </p:tav>
                                      </p:tavLst>
                                    </p:anim>
                                    <p:anim calcmode="lin" valueType="num">
                                      <p:cBhvr additive="base">
                                        <p:cTn id="34" dur="500" fill="hold"/>
                                        <p:tgtEl>
                                          <p:spTgt spid="5"/>
                                        </p:tgtEl>
                                        <p:attrNameLst>
                                          <p:attrName>ppt_y</p:attrName>
                                        </p:attrNameLst>
                                      </p:cBhvr>
                                      <p:tavLst>
                                        <p:tav tm="0">
                                          <p:val>
                                            <p:strVal val="1+#ppt_h/2"/>
                                          </p:val>
                                        </p:tav>
                                        <p:tav tm="100000">
                                          <p:val>
                                            <p:strVal val="#ppt_y"/>
                                          </p:val>
                                        </p:tav>
                                      </p:tavLst>
                                    </p:anim>
                                  </p:childTnLst>
                                </p:cTn>
                              </p:par>
                              <p:par>
                                <p:cTn id="35" presetID="2" presetClass="entr" presetSubtype="4" decel="80000" fill="hold" nodeType="withEffect">
                                  <p:stCondLst>
                                    <p:cond delay="250"/>
                                  </p:stCondLst>
                                  <p:childTnLst>
                                    <p:set>
                                      <p:cBhvr>
                                        <p:cTn id="36" dur="1" fill="hold">
                                          <p:stCondLst>
                                            <p:cond delay="0"/>
                                          </p:stCondLst>
                                        </p:cTn>
                                        <p:tgtEl>
                                          <p:spTgt spid="2"/>
                                        </p:tgtEl>
                                        <p:attrNameLst>
                                          <p:attrName>style.visibility</p:attrName>
                                        </p:attrNameLst>
                                      </p:cBhvr>
                                      <p:to>
                                        <p:strVal val="visible"/>
                                      </p:to>
                                    </p:set>
                                    <p:anim calcmode="lin" valueType="num">
                                      <p:cBhvr additive="base">
                                        <p:cTn id="37" dur="500" fill="hold"/>
                                        <p:tgtEl>
                                          <p:spTgt spid="2"/>
                                        </p:tgtEl>
                                        <p:attrNameLst>
                                          <p:attrName>ppt_x</p:attrName>
                                        </p:attrNameLst>
                                      </p:cBhvr>
                                      <p:tavLst>
                                        <p:tav tm="0">
                                          <p:val>
                                            <p:strVal val="#ppt_x"/>
                                          </p:val>
                                        </p:tav>
                                        <p:tav tm="100000">
                                          <p:val>
                                            <p:strVal val="#ppt_x"/>
                                          </p:val>
                                        </p:tav>
                                      </p:tavLst>
                                    </p:anim>
                                    <p:anim calcmode="lin" valueType="num">
                                      <p:cBhvr additive="base">
                                        <p:cTn id="38" dur="500" fill="hold"/>
                                        <p:tgtEl>
                                          <p:spTgt spid="2"/>
                                        </p:tgtEl>
                                        <p:attrNameLst>
                                          <p:attrName>ppt_y</p:attrName>
                                        </p:attrNameLst>
                                      </p:cBhvr>
                                      <p:tavLst>
                                        <p:tav tm="0">
                                          <p:val>
                                            <p:strVal val="1+#ppt_h/2"/>
                                          </p:val>
                                        </p:tav>
                                        <p:tav tm="100000">
                                          <p:val>
                                            <p:strVal val="#ppt_y"/>
                                          </p:val>
                                        </p:tav>
                                      </p:tavLst>
                                    </p:anim>
                                  </p:childTnLst>
                                </p:cTn>
                              </p:par>
                            </p:childTnLst>
                          </p:cTn>
                        </p:par>
                        <p:par>
                          <p:cTn id="39" fill="hold">
                            <p:stCondLst>
                              <p:cond delay="3000"/>
                            </p:stCondLst>
                            <p:childTnLst>
                              <p:par>
                                <p:cTn id="40" presetID="2" presetClass="entr" presetSubtype="4" decel="80000" fill="hold" nodeType="afterEffect">
                                  <p:stCondLst>
                                    <p:cond delay="0"/>
                                  </p:stCondLst>
                                  <p:childTnLst>
                                    <p:set>
                                      <p:cBhvr>
                                        <p:cTn id="41" dur="1" fill="hold">
                                          <p:stCondLst>
                                            <p:cond delay="0"/>
                                          </p:stCondLst>
                                        </p:cTn>
                                        <p:tgtEl>
                                          <p:spTgt spid="6"/>
                                        </p:tgtEl>
                                        <p:attrNameLst>
                                          <p:attrName>style.visibility</p:attrName>
                                        </p:attrNameLst>
                                      </p:cBhvr>
                                      <p:to>
                                        <p:strVal val="visible"/>
                                      </p:to>
                                    </p:set>
                                    <p:anim calcmode="lin" valueType="num">
                                      <p:cBhvr additive="base">
                                        <p:cTn id="42" dur="500" fill="hold"/>
                                        <p:tgtEl>
                                          <p:spTgt spid="6"/>
                                        </p:tgtEl>
                                        <p:attrNameLst>
                                          <p:attrName>ppt_x</p:attrName>
                                        </p:attrNameLst>
                                      </p:cBhvr>
                                      <p:tavLst>
                                        <p:tav tm="0">
                                          <p:val>
                                            <p:strVal val="#ppt_x"/>
                                          </p:val>
                                        </p:tav>
                                        <p:tav tm="100000">
                                          <p:val>
                                            <p:strVal val="#ppt_x"/>
                                          </p:val>
                                        </p:tav>
                                      </p:tavLst>
                                    </p:anim>
                                    <p:anim calcmode="lin" valueType="num">
                                      <p:cBhvr additive="base">
                                        <p:cTn id="43" dur="500" fill="hold"/>
                                        <p:tgtEl>
                                          <p:spTgt spid="6"/>
                                        </p:tgtEl>
                                        <p:attrNameLst>
                                          <p:attrName>ppt_y</p:attrName>
                                        </p:attrNameLst>
                                      </p:cBhvr>
                                      <p:tavLst>
                                        <p:tav tm="0">
                                          <p:val>
                                            <p:strVal val="1+#ppt_h/2"/>
                                          </p:val>
                                        </p:tav>
                                        <p:tav tm="100000">
                                          <p:val>
                                            <p:strVal val="#ppt_y"/>
                                          </p:val>
                                        </p:tav>
                                      </p:tavLst>
                                    </p:anim>
                                  </p:childTnLst>
                                </p:cTn>
                              </p:par>
                              <p:par>
                                <p:cTn id="44" presetID="2" presetClass="entr" presetSubtype="4" decel="80000" fill="hold" nodeType="withEffect">
                                  <p:stCondLst>
                                    <p:cond delay="250"/>
                                  </p:stCondLst>
                                  <p:childTnLst>
                                    <p:set>
                                      <p:cBhvr>
                                        <p:cTn id="45" dur="1" fill="hold">
                                          <p:stCondLst>
                                            <p:cond delay="0"/>
                                          </p:stCondLst>
                                        </p:cTn>
                                        <p:tgtEl>
                                          <p:spTgt spid="3"/>
                                        </p:tgtEl>
                                        <p:attrNameLst>
                                          <p:attrName>style.visibility</p:attrName>
                                        </p:attrNameLst>
                                      </p:cBhvr>
                                      <p:to>
                                        <p:strVal val="visible"/>
                                      </p:to>
                                    </p:set>
                                    <p:anim calcmode="lin" valueType="num">
                                      <p:cBhvr additive="base">
                                        <p:cTn id="46" dur="500" fill="hold"/>
                                        <p:tgtEl>
                                          <p:spTgt spid="3"/>
                                        </p:tgtEl>
                                        <p:attrNameLst>
                                          <p:attrName>ppt_x</p:attrName>
                                        </p:attrNameLst>
                                      </p:cBhvr>
                                      <p:tavLst>
                                        <p:tav tm="0">
                                          <p:val>
                                            <p:strVal val="#ppt_x"/>
                                          </p:val>
                                        </p:tav>
                                        <p:tav tm="100000">
                                          <p:val>
                                            <p:strVal val="#ppt_x"/>
                                          </p:val>
                                        </p:tav>
                                      </p:tavLst>
                                    </p:anim>
                                    <p:anim calcmode="lin" valueType="num">
                                      <p:cBhvr additive="base">
                                        <p:cTn id="47" dur="500" fill="hold"/>
                                        <p:tgtEl>
                                          <p:spTgt spid="3"/>
                                        </p:tgtEl>
                                        <p:attrNameLst>
                                          <p:attrName>ppt_y</p:attrName>
                                        </p:attrNameLst>
                                      </p:cBhvr>
                                      <p:tavLst>
                                        <p:tav tm="0">
                                          <p:val>
                                            <p:strVal val="1+#ppt_h/2"/>
                                          </p:val>
                                        </p:tav>
                                        <p:tav tm="100000">
                                          <p:val>
                                            <p:strVal val="#ppt_y"/>
                                          </p:val>
                                        </p:tav>
                                      </p:tavLst>
                                    </p:anim>
                                  </p:childTnLst>
                                </p:cTn>
                              </p:par>
                            </p:childTnLst>
                          </p:cTn>
                        </p:par>
                        <p:par>
                          <p:cTn id="48" fill="hold">
                            <p:stCondLst>
                              <p:cond delay="3750"/>
                            </p:stCondLst>
                            <p:childTnLst>
                              <p:par>
                                <p:cTn id="49" presetID="2" presetClass="entr" presetSubtype="4" decel="80000" fill="hold" nodeType="afterEffect">
                                  <p:stCondLst>
                                    <p:cond delay="0"/>
                                  </p:stCondLst>
                                  <p:childTnLst>
                                    <p:set>
                                      <p:cBhvr>
                                        <p:cTn id="50" dur="1" fill="hold">
                                          <p:stCondLst>
                                            <p:cond delay="0"/>
                                          </p:stCondLst>
                                        </p:cTn>
                                        <p:tgtEl>
                                          <p:spTgt spid="7"/>
                                        </p:tgtEl>
                                        <p:attrNameLst>
                                          <p:attrName>style.visibility</p:attrName>
                                        </p:attrNameLst>
                                      </p:cBhvr>
                                      <p:to>
                                        <p:strVal val="visible"/>
                                      </p:to>
                                    </p:set>
                                    <p:anim calcmode="lin" valueType="num">
                                      <p:cBhvr additive="base">
                                        <p:cTn id="51" dur="500" fill="hold"/>
                                        <p:tgtEl>
                                          <p:spTgt spid="7"/>
                                        </p:tgtEl>
                                        <p:attrNameLst>
                                          <p:attrName>ppt_x</p:attrName>
                                        </p:attrNameLst>
                                      </p:cBhvr>
                                      <p:tavLst>
                                        <p:tav tm="0">
                                          <p:val>
                                            <p:strVal val="#ppt_x"/>
                                          </p:val>
                                        </p:tav>
                                        <p:tav tm="100000">
                                          <p:val>
                                            <p:strVal val="#ppt_x"/>
                                          </p:val>
                                        </p:tav>
                                      </p:tavLst>
                                    </p:anim>
                                    <p:anim calcmode="lin" valueType="num">
                                      <p:cBhvr additive="base">
                                        <p:cTn id="52" dur="500" fill="hold"/>
                                        <p:tgtEl>
                                          <p:spTgt spid="7"/>
                                        </p:tgtEl>
                                        <p:attrNameLst>
                                          <p:attrName>ppt_y</p:attrName>
                                        </p:attrNameLst>
                                      </p:cBhvr>
                                      <p:tavLst>
                                        <p:tav tm="0">
                                          <p:val>
                                            <p:strVal val="1+#ppt_h/2"/>
                                          </p:val>
                                        </p:tav>
                                        <p:tav tm="100000">
                                          <p:val>
                                            <p:strVal val="#ppt_y"/>
                                          </p:val>
                                        </p:tav>
                                      </p:tavLst>
                                    </p:anim>
                                  </p:childTnLst>
                                </p:cTn>
                              </p:par>
                              <p:par>
                                <p:cTn id="53" presetID="2" presetClass="entr" presetSubtype="4" decel="80000" fill="hold" nodeType="withEffect">
                                  <p:stCondLst>
                                    <p:cond delay="250"/>
                                  </p:stCondLst>
                                  <p:childTnLst>
                                    <p:set>
                                      <p:cBhvr>
                                        <p:cTn id="54" dur="1" fill="hold">
                                          <p:stCondLst>
                                            <p:cond delay="0"/>
                                          </p:stCondLst>
                                        </p:cTn>
                                        <p:tgtEl>
                                          <p:spTgt spid="4"/>
                                        </p:tgtEl>
                                        <p:attrNameLst>
                                          <p:attrName>style.visibility</p:attrName>
                                        </p:attrNameLst>
                                      </p:cBhvr>
                                      <p:to>
                                        <p:strVal val="visible"/>
                                      </p:to>
                                    </p:set>
                                    <p:anim calcmode="lin" valueType="num">
                                      <p:cBhvr additive="base">
                                        <p:cTn id="55" dur="500" fill="hold"/>
                                        <p:tgtEl>
                                          <p:spTgt spid="4"/>
                                        </p:tgtEl>
                                        <p:attrNameLst>
                                          <p:attrName>ppt_x</p:attrName>
                                        </p:attrNameLst>
                                      </p:cBhvr>
                                      <p:tavLst>
                                        <p:tav tm="0">
                                          <p:val>
                                            <p:strVal val="#ppt_x"/>
                                          </p:val>
                                        </p:tav>
                                        <p:tav tm="100000">
                                          <p:val>
                                            <p:strVal val="#ppt_x"/>
                                          </p:val>
                                        </p:tav>
                                      </p:tavLst>
                                    </p:anim>
                                    <p:anim calcmode="lin" valueType="num">
                                      <p:cBhvr additive="base">
                                        <p:cTn id="56"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7" grpId="0"/>
      <p:bldP spid="18" grpId="0" animBg="1"/>
      <p:bldP spid="2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9Slide.vn 1"/>
          <p:cNvSpPr txBox="1"/>
          <p:nvPr/>
        </p:nvSpPr>
        <p:spPr>
          <a:xfrm>
            <a:off x="6451526" y="1797360"/>
            <a:ext cx="3213888" cy="646331"/>
          </a:xfrm>
          <a:prstGeom prst="rect">
            <a:avLst/>
          </a:prstGeom>
          <a:noFill/>
        </p:spPr>
        <p:txBody>
          <a:bodyPr wrap="square" rtlCol="0">
            <a:spAutoFit/>
          </a:bodyPr>
          <a:lstStyle/>
          <a:p>
            <a:r>
              <a:rPr lang="en-US" sz="3600" dirty="0">
                <a:solidFill>
                  <a:schemeClr val="bg1">
                    <a:lumMod val="75000"/>
                  </a:schemeClr>
                </a:solidFill>
                <a:latin typeface="#9Slide03 Cabin" panose="00000500000000000000" pitchFamily="2" charset="0"/>
                <a:cs typeface="Lato" panose="020F0502020204030203" pitchFamily="34" charset="0"/>
              </a:rPr>
              <a:t>Creative</a:t>
            </a:r>
            <a:endParaRPr lang="id-ID" sz="3600" dirty="0">
              <a:solidFill>
                <a:schemeClr val="bg1">
                  <a:lumMod val="75000"/>
                </a:schemeClr>
              </a:solidFill>
              <a:latin typeface="#9Slide03 Cabin" panose="00000500000000000000" pitchFamily="2" charset="0"/>
              <a:cs typeface="Lato" panose="020F0502020204030203" pitchFamily="34" charset="0"/>
            </a:endParaRPr>
          </a:p>
        </p:txBody>
      </p:sp>
      <p:sp>
        <p:nvSpPr>
          <p:cNvPr id="8" name="9Slide.vn 2"/>
          <p:cNvSpPr txBox="1"/>
          <p:nvPr/>
        </p:nvSpPr>
        <p:spPr>
          <a:xfrm>
            <a:off x="6451525" y="2222117"/>
            <a:ext cx="5045605" cy="769441"/>
          </a:xfrm>
          <a:prstGeom prst="rect">
            <a:avLst/>
          </a:prstGeom>
          <a:noFill/>
        </p:spPr>
        <p:txBody>
          <a:bodyPr wrap="square" rtlCol="0">
            <a:spAutoFit/>
          </a:bodyPr>
          <a:lstStyle/>
          <a:p>
            <a:r>
              <a:rPr lang="en-US" sz="4400" b="1" dirty="0">
                <a:solidFill>
                  <a:schemeClr val="tx1">
                    <a:lumMod val="75000"/>
                    <a:lumOff val="25000"/>
                  </a:schemeClr>
                </a:solidFill>
                <a:latin typeface="#9Slide03 Cabin Bold" panose="00000800000000000000" pitchFamily="2" charset="0"/>
                <a:cs typeface="Lato Black" panose="020F0A02020204030203" pitchFamily="34" charset="0"/>
              </a:rPr>
              <a:t>Image Placeholder</a:t>
            </a:r>
            <a:endParaRPr lang="id-ID" sz="4400" b="1" dirty="0">
              <a:solidFill>
                <a:schemeClr val="tx1">
                  <a:lumMod val="75000"/>
                  <a:lumOff val="25000"/>
                </a:schemeClr>
              </a:solidFill>
              <a:latin typeface="#9Slide03 Cabin Bold" panose="00000800000000000000" pitchFamily="2" charset="0"/>
              <a:cs typeface="Lato Black" panose="020F0A02020204030203" pitchFamily="34" charset="0"/>
            </a:endParaRPr>
          </a:p>
        </p:txBody>
      </p:sp>
      <p:sp>
        <p:nvSpPr>
          <p:cNvPr id="9" name="9Slide.vn 3"/>
          <p:cNvSpPr/>
          <p:nvPr/>
        </p:nvSpPr>
        <p:spPr>
          <a:xfrm>
            <a:off x="6571971" y="3040247"/>
            <a:ext cx="369888" cy="457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 name="9Slide.vn 4"/>
          <p:cNvSpPr/>
          <p:nvPr/>
        </p:nvSpPr>
        <p:spPr>
          <a:xfrm>
            <a:off x="6451527" y="3964568"/>
            <a:ext cx="3698314" cy="1421928"/>
          </a:xfrm>
          <a:prstGeom prst="rect">
            <a:avLst/>
          </a:prstGeom>
        </p:spPr>
        <p:txBody>
          <a:bodyPr wrap="square">
            <a:spAutoFit/>
          </a:bodyPr>
          <a:lstStyle/>
          <a:p>
            <a:pPr>
              <a:lnSpc>
                <a:spcPct val="120000"/>
              </a:lnSpc>
            </a:pPr>
            <a:r>
              <a:rPr lang="id-ID" sz="1200" dirty="0">
                <a:solidFill>
                  <a:schemeClr val="bg1">
                    <a:lumMod val="65000"/>
                  </a:schemeClr>
                </a:solidFill>
                <a:latin typeface="#9Slide03 Cabin" panose="00000500000000000000" pitchFamily="2" charset="0"/>
                <a:cs typeface="Calibri"/>
              </a:rPr>
              <a:t>Ut wisi enim ad minim veniam, quis nostrud exerci tation ullamcorper suscipit lobortis nisl ut aliquip ex ea commodo consequat. Lorem ipsum dolor sit amet, consectetuer adipiscing elit, sed diam nonummy nibh euismod tincidunt ut laoreet dolore magna aliquam erat volutpat. </a:t>
            </a:r>
          </a:p>
        </p:txBody>
      </p:sp>
      <p:sp>
        <p:nvSpPr>
          <p:cNvPr id="11" name="9Slide.vn 5"/>
          <p:cNvSpPr/>
          <p:nvPr/>
        </p:nvSpPr>
        <p:spPr>
          <a:xfrm>
            <a:off x="6451526" y="3245525"/>
            <a:ext cx="4517003" cy="730841"/>
          </a:xfrm>
          <a:prstGeom prst="rect">
            <a:avLst/>
          </a:prstGeom>
        </p:spPr>
        <p:txBody>
          <a:bodyPr wrap="square">
            <a:spAutoFit/>
          </a:bodyPr>
          <a:lstStyle/>
          <a:p>
            <a:pPr>
              <a:lnSpc>
                <a:spcPct val="120000"/>
              </a:lnSpc>
            </a:pPr>
            <a:r>
              <a:rPr lang="id-ID" b="1" dirty="0">
                <a:solidFill>
                  <a:schemeClr val="accent1"/>
                </a:solidFill>
                <a:latin typeface="#9Slide03 Cabin" panose="00000500000000000000" pitchFamily="2" charset="0"/>
                <a:cs typeface="Lato" panose="020F0502020204030203" pitchFamily="34" charset="0"/>
              </a:rPr>
              <a:t>Ut wisi enim ad minim veniam, quis nostrud exerci tation</a:t>
            </a:r>
            <a:endParaRPr lang="en-US" b="1" dirty="0">
              <a:solidFill>
                <a:schemeClr val="accent1"/>
              </a:solidFill>
              <a:latin typeface="#9Slide03 Cabin" panose="00000500000000000000" pitchFamily="2" charset="0"/>
              <a:cs typeface="Lato" panose="020F0502020204030203" pitchFamily="34" charset="0"/>
            </a:endParaRPr>
          </a:p>
        </p:txBody>
      </p:sp>
      <p:grpSp>
        <p:nvGrpSpPr>
          <p:cNvPr id="12" name="9Slide.vn 6"/>
          <p:cNvGrpSpPr/>
          <p:nvPr/>
        </p:nvGrpSpPr>
        <p:grpSpPr>
          <a:xfrm>
            <a:off x="10817885" y="1801815"/>
            <a:ext cx="834296" cy="637420"/>
            <a:chOff x="1526524" y="3910403"/>
            <a:chExt cx="2122488" cy="1565276"/>
          </a:xfrm>
          <a:solidFill>
            <a:schemeClr val="bg1"/>
          </a:solidFill>
          <a:effectLst>
            <a:outerShdw blurRad="177800" dist="38100" dir="8100000" sx="108000" sy="108000" algn="tr" rotWithShape="0">
              <a:prstClr val="black">
                <a:alpha val="17000"/>
              </a:prstClr>
            </a:outerShdw>
          </a:effectLst>
        </p:grpSpPr>
        <p:sp>
          <p:nvSpPr>
            <p:cNvPr id="13" name="9Slide.vn 7"/>
            <p:cNvSpPr>
              <a:spLocks/>
            </p:cNvSpPr>
            <p:nvPr/>
          </p:nvSpPr>
          <p:spPr bwMode="auto">
            <a:xfrm>
              <a:off x="1526524" y="4407291"/>
              <a:ext cx="1624013" cy="1068388"/>
            </a:xfrm>
            <a:custGeom>
              <a:avLst/>
              <a:gdLst>
                <a:gd name="T0" fmla="*/ 9999 w 12279"/>
                <a:gd name="T1" fmla="*/ 8070 h 8071"/>
                <a:gd name="T2" fmla="*/ 10293 w 12279"/>
                <a:gd name="T3" fmla="*/ 8062 h 8071"/>
                <a:gd name="T4" fmla="*/ 10678 w 12279"/>
                <a:gd name="T5" fmla="*/ 7999 h 8071"/>
                <a:gd name="T6" fmla="*/ 11094 w 12279"/>
                <a:gd name="T7" fmla="*/ 7845 h 8071"/>
                <a:gd name="T8" fmla="*/ 11481 w 12279"/>
                <a:gd name="T9" fmla="*/ 7564 h 8071"/>
                <a:gd name="T10" fmla="*/ 11778 w 12279"/>
                <a:gd name="T11" fmla="*/ 7116 h 8071"/>
                <a:gd name="T12" fmla="*/ 11988 w 12279"/>
                <a:gd name="T13" fmla="*/ 6502 h 8071"/>
                <a:gd name="T14" fmla="*/ 12176 w 12279"/>
                <a:gd name="T15" fmla="*/ 5796 h 8071"/>
                <a:gd name="T16" fmla="*/ 12276 w 12279"/>
                <a:gd name="T17" fmla="*/ 5029 h 8071"/>
                <a:gd name="T18" fmla="*/ 12213 w 12279"/>
                <a:gd name="T19" fmla="*/ 4233 h 8071"/>
                <a:gd name="T20" fmla="*/ 11918 w 12279"/>
                <a:gd name="T21" fmla="*/ 3439 h 8071"/>
                <a:gd name="T22" fmla="*/ 11316 w 12279"/>
                <a:gd name="T23" fmla="*/ 2674 h 8071"/>
                <a:gd name="T24" fmla="*/ 10339 w 12279"/>
                <a:gd name="T25" fmla="*/ 1967 h 8071"/>
                <a:gd name="T26" fmla="*/ 9016 w 12279"/>
                <a:gd name="T27" fmla="*/ 1309 h 8071"/>
                <a:gd name="T28" fmla="*/ 7479 w 12279"/>
                <a:gd name="T29" fmla="*/ 736 h 8071"/>
                <a:gd name="T30" fmla="*/ 5871 w 12279"/>
                <a:gd name="T31" fmla="*/ 299 h 8071"/>
                <a:gd name="T32" fmla="*/ 4335 w 12279"/>
                <a:gd name="T33" fmla="*/ 45 h 8071"/>
                <a:gd name="T34" fmla="*/ 3011 w 12279"/>
                <a:gd name="T35" fmla="*/ 23 h 8071"/>
                <a:gd name="T36" fmla="*/ 2042 w 12279"/>
                <a:gd name="T37" fmla="*/ 282 h 8071"/>
                <a:gd name="T38" fmla="*/ 1369 w 12279"/>
                <a:gd name="T39" fmla="*/ 755 h 8071"/>
                <a:gd name="T40" fmla="*/ 838 w 12279"/>
                <a:gd name="T41" fmla="*/ 1315 h 8071"/>
                <a:gd name="T42" fmla="*/ 442 w 12279"/>
                <a:gd name="T43" fmla="*/ 1917 h 8071"/>
                <a:gd name="T44" fmla="*/ 175 w 12279"/>
                <a:gd name="T45" fmla="*/ 2518 h 8071"/>
                <a:gd name="T46" fmla="*/ 31 w 12279"/>
                <a:gd name="T47" fmla="*/ 3074 h 8071"/>
                <a:gd name="T48" fmla="*/ 4 w 12279"/>
                <a:gd name="T49" fmla="*/ 3542 h 8071"/>
                <a:gd name="T50" fmla="*/ 90 w 12279"/>
                <a:gd name="T51" fmla="*/ 3905 h 8071"/>
                <a:gd name="T52" fmla="*/ 287 w 12279"/>
                <a:gd name="T53" fmla="*/ 4250 h 8071"/>
                <a:gd name="T54" fmla="*/ 546 w 12279"/>
                <a:gd name="T55" fmla="*/ 4570 h 8071"/>
                <a:gd name="T56" fmla="*/ 824 w 12279"/>
                <a:gd name="T57" fmla="*/ 4847 h 8071"/>
                <a:gd name="T58" fmla="*/ 1071 w 12279"/>
                <a:gd name="T59" fmla="*/ 5060 h 8071"/>
                <a:gd name="T60" fmla="*/ 1290 w 12279"/>
                <a:gd name="T61" fmla="*/ 5229 h 8071"/>
                <a:gd name="T62" fmla="*/ 1249 w 12279"/>
                <a:gd name="T63" fmla="*/ 4937 h 8071"/>
                <a:gd name="T64" fmla="*/ 1220 w 12279"/>
                <a:gd name="T65" fmla="*/ 4594 h 8071"/>
                <a:gd name="T66" fmla="*/ 1217 w 12279"/>
                <a:gd name="T67" fmla="*/ 4297 h 8071"/>
                <a:gd name="T68" fmla="*/ 1249 w 12279"/>
                <a:gd name="T69" fmla="*/ 4048 h 8071"/>
                <a:gd name="T70" fmla="*/ 1334 w 12279"/>
                <a:gd name="T71" fmla="*/ 3902 h 8071"/>
                <a:gd name="T72" fmla="*/ 1553 w 12279"/>
                <a:gd name="T73" fmla="*/ 3855 h 8071"/>
                <a:gd name="T74" fmla="*/ 2039 w 12279"/>
                <a:gd name="T75" fmla="*/ 3829 h 8071"/>
                <a:gd name="T76" fmla="*/ 2761 w 12279"/>
                <a:gd name="T77" fmla="*/ 3855 h 8071"/>
                <a:gd name="T78" fmla="*/ 3683 w 12279"/>
                <a:gd name="T79" fmla="*/ 3965 h 8071"/>
                <a:gd name="T80" fmla="*/ 4772 w 12279"/>
                <a:gd name="T81" fmla="*/ 4193 h 8071"/>
                <a:gd name="T82" fmla="*/ 5990 w 12279"/>
                <a:gd name="T83" fmla="*/ 4573 h 8071"/>
                <a:gd name="T84" fmla="*/ 7746 w 12279"/>
                <a:gd name="T85" fmla="*/ 5322 h 8071"/>
                <a:gd name="T86" fmla="*/ 8749 w 12279"/>
                <a:gd name="T87" fmla="*/ 5778 h 8071"/>
                <a:gd name="T88" fmla="*/ 9517 w 12279"/>
                <a:gd name="T89" fmla="*/ 6157 h 8071"/>
                <a:gd name="T90" fmla="*/ 10061 w 12279"/>
                <a:gd name="T91" fmla="*/ 6476 h 8071"/>
                <a:gd name="T92" fmla="*/ 10389 w 12279"/>
                <a:gd name="T93" fmla="*/ 6754 h 8071"/>
                <a:gd name="T94" fmla="*/ 10515 w 12279"/>
                <a:gd name="T95" fmla="*/ 7008 h 8071"/>
                <a:gd name="T96" fmla="*/ 10458 w 12279"/>
                <a:gd name="T97" fmla="*/ 7255 h 8071"/>
                <a:gd name="T98" fmla="*/ 10342 w 12279"/>
                <a:gd name="T99" fmla="*/ 7480 h 8071"/>
                <a:gd name="T100" fmla="*/ 10211 w 12279"/>
                <a:gd name="T101" fmla="*/ 7675 h 8071"/>
                <a:gd name="T102" fmla="*/ 10055 w 12279"/>
                <a:gd name="T103" fmla="*/ 7864 h 8071"/>
                <a:gd name="T104" fmla="*/ 9875 w 12279"/>
                <a:gd name="T105" fmla="*/ 8044 h 80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279" h="8071">
                  <a:moveTo>
                    <a:pt x="9855" y="8061"/>
                  </a:moveTo>
                  <a:lnTo>
                    <a:pt x="9872" y="8063"/>
                  </a:lnTo>
                  <a:lnTo>
                    <a:pt x="9922" y="8067"/>
                  </a:lnTo>
                  <a:lnTo>
                    <a:pt x="9957" y="8068"/>
                  </a:lnTo>
                  <a:lnTo>
                    <a:pt x="9999" y="8070"/>
                  </a:lnTo>
                  <a:lnTo>
                    <a:pt x="10049" y="8071"/>
                  </a:lnTo>
                  <a:lnTo>
                    <a:pt x="10102" y="8071"/>
                  </a:lnTo>
                  <a:lnTo>
                    <a:pt x="10161" y="8069"/>
                  </a:lnTo>
                  <a:lnTo>
                    <a:pt x="10225" y="8066"/>
                  </a:lnTo>
                  <a:lnTo>
                    <a:pt x="10293" y="8062"/>
                  </a:lnTo>
                  <a:lnTo>
                    <a:pt x="10364" y="8055"/>
                  </a:lnTo>
                  <a:lnTo>
                    <a:pt x="10440" y="8045"/>
                  </a:lnTo>
                  <a:lnTo>
                    <a:pt x="10517" y="8033"/>
                  </a:lnTo>
                  <a:lnTo>
                    <a:pt x="10596" y="8018"/>
                  </a:lnTo>
                  <a:lnTo>
                    <a:pt x="10678" y="7999"/>
                  </a:lnTo>
                  <a:lnTo>
                    <a:pt x="10761" y="7977"/>
                  </a:lnTo>
                  <a:lnTo>
                    <a:pt x="10844" y="7951"/>
                  </a:lnTo>
                  <a:lnTo>
                    <a:pt x="10928" y="7920"/>
                  </a:lnTo>
                  <a:lnTo>
                    <a:pt x="11011" y="7885"/>
                  </a:lnTo>
                  <a:lnTo>
                    <a:pt x="11094" y="7845"/>
                  </a:lnTo>
                  <a:lnTo>
                    <a:pt x="11176" y="7800"/>
                  </a:lnTo>
                  <a:lnTo>
                    <a:pt x="11256" y="7750"/>
                  </a:lnTo>
                  <a:lnTo>
                    <a:pt x="11334" y="7694"/>
                  </a:lnTo>
                  <a:lnTo>
                    <a:pt x="11409" y="7632"/>
                  </a:lnTo>
                  <a:lnTo>
                    <a:pt x="11481" y="7564"/>
                  </a:lnTo>
                  <a:lnTo>
                    <a:pt x="11550" y="7488"/>
                  </a:lnTo>
                  <a:lnTo>
                    <a:pt x="11614" y="7407"/>
                  </a:lnTo>
                  <a:lnTo>
                    <a:pt x="11674" y="7317"/>
                  </a:lnTo>
                  <a:lnTo>
                    <a:pt x="11729" y="7221"/>
                  </a:lnTo>
                  <a:lnTo>
                    <a:pt x="11778" y="7116"/>
                  </a:lnTo>
                  <a:lnTo>
                    <a:pt x="11821" y="7003"/>
                  </a:lnTo>
                  <a:lnTo>
                    <a:pt x="11862" y="6884"/>
                  </a:lnTo>
                  <a:lnTo>
                    <a:pt x="11904" y="6760"/>
                  </a:lnTo>
                  <a:lnTo>
                    <a:pt x="11946" y="6633"/>
                  </a:lnTo>
                  <a:lnTo>
                    <a:pt x="11988" y="6502"/>
                  </a:lnTo>
                  <a:lnTo>
                    <a:pt x="12030" y="6367"/>
                  </a:lnTo>
                  <a:lnTo>
                    <a:pt x="12070" y="6229"/>
                  </a:lnTo>
                  <a:lnTo>
                    <a:pt x="12108" y="6087"/>
                  </a:lnTo>
                  <a:lnTo>
                    <a:pt x="12144" y="5943"/>
                  </a:lnTo>
                  <a:lnTo>
                    <a:pt x="12176" y="5796"/>
                  </a:lnTo>
                  <a:lnTo>
                    <a:pt x="12206" y="5647"/>
                  </a:lnTo>
                  <a:lnTo>
                    <a:pt x="12232" y="5495"/>
                  </a:lnTo>
                  <a:lnTo>
                    <a:pt x="12252" y="5342"/>
                  </a:lnTo>
                  <a:lnTo>
                    <a:pt x="12267" y="5187"/>
                  </a:lnTo>
                  <a:lnTo>
                    <a:pt x="12276" y="5029"/>
                  </a:lnTo>
                  <a:lnTo>
                    <a:pt x="12279" y="4871"/>
                  </a:lnTo>
                  <a:lnTo>
                    <a:pt x="12275" y="4713"/>
                  </a:lnTo>
                  <a:lnTo>
                    <a:pt x="12263" y="4553"/>
                  </a:lnTo>
                  <a:lnTo>
                    <a:pt x="12243" y="4393"/>
                  </a:lnTo>
                  <a:lnTo>
                    <a:pt x="12213" y="4233"/>
                  </a:lnTo>
                  <a:lnTo>
                    <a:pt x="12175" y="4073"/>
                  </a:lnTo>
                  <a:lnTo>
                    <a:pt x="12127" y="3914"/>
                  </a:lnTo>
                  <a:lnTo>
                    <a:pt x="12068" y="3754"/>
                  </a:lnTo>
                  <a:lnTo>
                    <a:pt x="11999" y="3596"/>
                  </a:lnTo>
                  <a:lnTo>
                    <a:pt x="11918" y="3439"/>
                  </a:lnTo>
                  <a:lnTo>
                    <a:pt x="11823" y="3282"/>
                  </a:lnTo>
                  <a:lnTo>
                    <a:pt x="11717" y="3127"/>
                  </a:lnTo>
                  <a:lnTo>
                    <a:pt x="11598" y="2974"/>
                  </a:lnTo>
                  <a:lnTo>
                    <a:pt x="11464" y="2823"/>
                  </a:lnTo>
                  <a:lnTo>
                    <a:pt x="11316" y="2674"/>
                  </a:lnTo>
                  <a:lnTo>
                    <a:pt x="11153" y="2528"/>
                  </a:lnTo>
                  <a:lnTo>
                    <a:pt x="10973" y="2384"/>
                  </a:lnTo>
                  <a:lnTo>
                    <a:pt x="10779" y="2243"/>
                  </a:lnTo>
                  <a:lnTo>
                    <a:pt x="10567" y="2105"/>
                  </a:lnTo>
                  <a:lnTo>
                    <a:pt x="10339" y="1967"/>
                  </a:lnTo>
                  <a:lnTo>
                    <a:pt x="10099" y="1831"/>
                  </a:lnTo>
                  <a:lnTo>
                    <a:pt x="9845" y="1697"/>
                  </a:lnTo>
                  <a:lnTo>
                    <a:pt x="9578" y="1565"/>
                  </a:lnTo>
                  <a:lnTo>
                    <a:pt x="9302" y="1436"/>
                  </a:lnTo>
                  <a:lnTo>
                    <a:pt x="9016" y="1309"/>
                  </a:lnTo>
                  <a:lnTo>
                    <a:pt x="8721" y="1187"/>
                  </a:lnTo>
                  <a:lnTo>
                    <a:pt x="8418" y="1067"/>
                  </a:lnTo>
                  <a:lnTo>
                    <a:pt x="8110" y="952"/>
                  </a:lnTo>
                  <a:lnTo>
                    <a:pt x="7796" y="842"/>
                  </a:lnTo>
                  <a:lnTo>
                    <a:pt x="7479" y="736"/>
                  </a:lnTo>
                  <a:lnTo>
                    <a:pt x="7159" y="636"/>
                  </a:lnTo>
                  <a:lnTo>
                    <a:pt x="6837" y="542"/>
                  </a:lnTo>
                  <a:lnTo>
                    <a:pt x="6514" y="455"/>
                  </a:lnTo>
                  <a:lnTo>
                    <a:pt x="6192" y="373"/>
                  </a:lnTo>
                  <a:lnTo>
                    <a:pt x="5871" y="299"/>
                  </a:lnTo>
                  <a:lnTo>
                    <a:pt x="5554" y="232"/>
                  </a:lnTo>
                  <a:lnTo>
                    <a:pt x="5240" y="172"/>
                  </a:lnTo>
                  <a:lnTo>
                    <a:pt x="4932" y="121"/>
                  </a:lnTo>
                  <a:lnTo>
                    <a:pt x="4630" y="78"/>
                  </a:lnTo>
                  <a:lnTo>
                    <a:pt x="4335" y="45"/>
                  </a:lnTo>
                  <a:lnTo>
                    <a:pt x="4049" y="20"/>
                  </a:lnTo>
                  <a:lnTo>
                    <a:pt x="3772" y="5"/>
                  </a:lnTo>
                  <a:lnTo>
                    <a:pt x="3506" y="0"/>
                  </a:lnTo>
                  <a:lnTo>
                    <a:pt x="3252" y="6"/>
                  </a:lnTo>
                  <a:lnTo>
                    <a:pt x="3011" y="23"/>
                  </a:lnTo>
                  <a:lnTo>
                    <a:pt x="2785" y="50"/>
                  </a:lnTo>
                  <a:lnTo>
                    <a:pt x="2573" y="90"/>
                  </a:lnTo>
                  <a:lnTo>
                    <a:pt x="2378" y="141"/>
                  </a:lnTo>
                  <a:lnTo>
                    <a:pt x="2200" y="205"/>
                  </a:lnTo>
                  <a:lnTo>
                    <a:pt x="2042" y="282"/>
                  </a:lnTo>
                  <a:lnTo>
                    <a:pt x="1895" y="367"/>
                  </a:lnTo>
                  <a:lnTo>
                    <a:pt x="1755" y="458"/>
                  </a:lnTo>
                  <a:lnTo>
                    <a:pt x="1620" y="553"/>
                  </a:lnTo>
                  <a:lnTo>
                    <a:pt x="1492" y="652"/>
                  </a:lnTo>
                  <a:lnTo>
                    <a:pt x="1369" y="755"/>
                  </a:lnTo>
                  <a:lnTo>
                    <a:pt x="1251" y="861"/>
                  </a:lnTo>
                  <a:lnTo>
                    <a:pt x="1140" y="971"/>
                  </a:lnTo>
                  <a:lnTo>
                    <a:pt x="1034" y="1083"/>
                  </a:lnTo>
                  <a:lnTo>
                    <a:pt x="934" y="1199"/>
                  </a:lnTo>
                  <a:lnTo>
                    <a:pt x="838" y="1315"/>
                  </a:lnTo>
                  <a:lnTo>
                    <a:pt x="748" y="1434"/>
                  </a:lnTo>
                  <a:lnTo>
                    <a:pt x="664" y="1553"/>
                  </a:lnTo>
                  <a:lnTo>
                    <a:pt x="585" y="1674"/>
                  </a:lnTo>
                  <a:lnTo>
                    <a:pt x="510" y="1796"/>
                  </a:lnTo>
                  <a:lnTo>
                    <a:pt x="442" y="1917"/>
                  </a:lnTo>
                  <a:lnTo>
                    <a:pt x="379" y="2039"/>
                  </a:lnTo>
                  <a:lnTo>
                    <a:pt x="320" y="2160"/>
                  </a:lnTo>
                  <a:lnTo>
                    <a:pt x="267" y="2281"/>
                  </a:lnTo>
                  <a:lnTo>
                    <a:pt x="219" y="2400"/>
                  </a:lnTo>
                  <a:lnTo>
                    <a:pt x="175" y="2518"/>
                  </a:lnTo>
                  <a:lnTo>
                    <a:pt x="137" y="2634"/>
                  </a:lnTo>
                  <a:lnTo>
                    <a:pt x="103" y="2748"/>
                  </a:lnTo>
                  <a:lnTo>
                    <a:pt x="74" y="2859"/>
                  </a:lnTo>
                  <a:lnTo>
                    <a:pt x="50" y="2968"/>
                  </a:lnTo>
                  <a:lnTo>
                    <a:pt x="31" y="3074"/>
                  </a:lnTo>
                  <a:lnTo>
                    <a:pt x="17" y="3176"/>
                  </a:lnTo>
                  <a:lnTo>
                    <a:pt x="7" y="3274"/>
                  </a:lnTo>
                  <a:lnTo>
                    <a:pt x="1" y="3368"/>
                  </a:lnTo>
                  <a:lnTo>
                    <a:pt x="0" y="3457"/>
                  </a:lnTo>
                  <a:lnTo>
                    <a:pt x="4" y="3542"/>
                  </a:lnTo>
                  <a:lnTo>
                    <a:pt x="12" y="3621"/>
                  </a:lnTo>
                  <a:lnTo>
                    <a:pt x="24" y="3694"/>
                  </a:lnTo>
                  <a:lnTo>
                    <a:pt x="41" y="3764"/>
                  </a:lnTo>
                  <a:lnTo>
                    <a:pt x="63" y="3835"/>
                  </a:lnTo>
                  <a:lnTo>
                    <a:pt x="90" y="3905"/>
                  </a:lnTo>
                  <a:lnTo>
                    <a:pt x="122" y="3975"/>
                  </a:lnTo>
                  <a:lnTo>
                    <a:pt x="158" y="4045"/>
                  </a:lnTo>
                  <a:lnTo>
                    <a:pt x="198" y="4114"/>
                  </a:lnTo>
                  <a:lnTo>
                    <a:pt x="241" y="4182"/>
                  </a:lnTo>
                  <a:lnTo>
                    <a:pt x="287" y="4250"/>
                  </a:lnTo>
                  <a:lnTo>
                    <a:pt x="335" y="4317"/>
                  </a:lnTo>
                  <a:lnTo>
                    <a:pt x="385" y="4382"/>
                  </a:lnTo>
                  <a:lnTo>
                    <a:pt x="438" y="4446"/>
                  </a:lnTo>
                  <a:lnTo>
                    <a:pt x="491" y="4509"/>
                  </a:lnTo>
                  <a:lnTo>
                    <a:pt x="546" y="4570"/>
                  </a:lnTo>
                  <a:lnTo>
                    <a:pt x="603" y="4630"/>
                  </a:lnTo>
                  <a:lnTo>
                    <a:pt x="659" y="4687"/>
                  </a:lnTo>
                  <a:lnTo>
                    <a:pt x="714" y="4742"/>
                  </a:lnTo>
                  <a:lnTo>
                    <a:pt x="770" y="4796"/>
                  </a:lnTo>
                  <a:lnTo>
                    <a:pt x="824" y="4847"/>
                  </a:lnTo>
                  <a:lnTo>
                    <a:pt x="877" y="4895"/>
                  </a:lnTo>
                  <a:lnTo>
                    <a:pt x="930" y="4941"/>
                  </a:lnTo>
                  <a:lnTo>
                    <a:pt x="980" y="4984"/>
                  </a:lnTo>
                  <a:lnTo>
                    <a:pt x="1027" y="5024"/>
                  </a:lnTo>
                  <a:lnTo>
                    <a:pt x="1071" y="5060"/>
                  </a:lnTo>
                  <a:lnTo>
                    <a:pt x="1113" y="5094"/>
                  </a:lnTo>
                  <a:lnTo>
                    <a:pt x="1185" y="5152"/>
                  </a:lnTo>
                  <a:lnTo>
                    <a:pt x="1241" y="5194"/>
                  </a:lnTo>
                  <a:lnTo>
                    <a:pt x="1277" y="5220"/>
                  </a:lnTo>
                  <a:lnTo>
                    <a:pt x="1290" y="5229"/>
                  </a:lnTo>
                  <a:lnTo>
                    <a:pt x="1287" y="5215"/>
                  </a:lnTo>
                  <a:lnTo>
                    <a:pt x="1281" y="5176"/>
                  </a:lnTo>
                  <a:lnTo>
                    <a:pt x="1272" y="5114"/>
                  </a:lnTo>
                  <a:lnTo>
                    <a:pt x="1261" y="5032"/>
                  </a:lnTo>
                  <a:lnTo>
                    <a:pt x="1249" y="4937"/>
                  </a:lnTo>
                  <a:lnTo>
                    <a:pt x="1238" y="4830"/>
                  </a:lnTo>
                  <a:lnTo>
                    <a:pt x="1233" y="4773"/>
                  </a:lnTo>
                  <a:lnTo>
                    <a:pt x="1228" y="4714"/>
                  </a:lnTo>
                  <a:lnTo>
                    <a:pt x="1224" y="4655"/>
                  </a:lnTo>
                  <a:lnTo>
                    <a:pt x="1220" y="4594"/>
                  </a:lnTo>
                  <a:lnTo>
                    <a:pt x="1218" y="4534"/>
                  </a:lnTo>
                  <a:lnTo>
                    <a:pt x="1216" y="4473"/>
                  </a:lnTo>
                  <a:lnTo>
                    <a:pt x="1215" y="4413"/>
                  </a:lnTo>
                  <a:lnTo>
                    <a:pt x="1215" y="4355"/>
                  </a:lnTo>
                  <a:lnTo>
                    <a:pt x="1217" y="4297"/>
                  </a:lnTo>
                  <a:lnTo>
                    <a:pt x="1220" y="4242"/>
                  </a:lnTo>
                  <a:lnTo>
                    <a:pt x="1225" y="4189"/>
                  </a:lnTo>
                  <a:lnTo>
                    <a:pt x="1231" y="4139"/>
                  </a:lnTo>
                  <a:lnTo>
                    <a:pt x="1239" y="4092"/>
                  </a:lnTo>
                  <a:lnTo>
                    <a:pt x="1249" y="4048"/>
                  </a:lnTo>
                  <a:lnTo>
                    <a:pt x="1261" y="4009"/>
                  </a:lnTo>
                  <a:lnTo>
                    <a:pt x="1277" y="3974"/>
                  </a:lnTo>
                  <a:lnTo>
                    <a:pt x="1293" y="3945"/>
                  </a:lnTo>
                  <a:lnTo>
                    <a:pt x="1312" y="3920"/>
                  </a:lnTo>
                  <a:lnTo>
                    <a:pt x="1334" y="3902"/>
                  </a:lnTo>
                  <a:lnTo>
                    <a:pt x="1358" y="3890"/>
                  </a:lnTo>
                  <a:lnTo>
                    <a:pt x="1389" y="3881"/>
                  </a:lnTo>
                  <a:lnTo>
                    <a:pt x="1432" y="3872"/>
                  </a:lnTo>
                  <a:lnTo>
                    <a:pt x="1487" y="3863"/>
                  </a:lnTo>
                  <a:lnTo>
                    <a:pt x="1553" y="3855"/>
                  </a:lnTo>
                  <a:lnTo>
                    <a:pt x="1629" y="3847"/>
                  </a:lnTo>
                  <a:lnTo>
                    <a:pt x="1717" y="3840"/>
                  </a:lnTo>
                  <a:lnTo>
                    <a:pt x="1814" y="3835"/>
                  </a:lnTo>
                  <a:lnTo>
                    <a:pt x="1921" y="3831"/>
                  </a:lnTo>
                  <a:lnTo>
                    <a:pt x="2039" y="3829"/>
                  </a:lnTo>
                  <a:lnTo>
                    <a:pt x="2166" y="3829"/>
                  </a:lnTo>
                  <a:lnTo>
                    <a:pt x="2301" y="3831"/>
                  </a:lnTo>
                  <a:lnTo>
                    <a:pt x="2446" y="3836"/>
                  </a:lnTo>
                  <a:lnTo>
                    <a:pt x="2599" y="3844"/>
                  </a:lnTo>
                  <a:lnTo>
                    <a:pt x="2761" y="3855"/>
                  </a:lnTo>
                  <a:lnTo>
                    <a:pt x="2930" y="3869"/>
                  </a:lnTo>
                  <a:lnTo>
                    <a:pt x="3108" y="3887"/>
                  </a:lnTo>
                  <a:lnTo>
                    <a:pt x="3293" y="3908"/>
                  </a:lnTo>
                  <a:lnTo>
                    <a:pt x="3485" y="3934"/>
                  </a:lnTo>
                  <a:lnTo>
                    <a:pt x="3683" y="3965"/>
                  </a:lnTo>
                  <a:lnTo>
                    <a:pt x="3889" y="4000"/>
                  </a:lnTo>
                  <a:lnTo>
                    <a:pt x="4101" y="4040"/>
                  </a:lnTo>
                  <a:lnTo>
                    <a:pt x="4319" y="4086"/>
                  </a:lnTo>
                  <a:lnTo>
                    <a:pt x="4542" y="4137"/>
                  </a:lnTo>
                  <a:lnTo>
                    <a:pt x="4772" y="4193"/>
                  </a:lnTo>
                  <a:lnTo>
                    <a:pt x="5006" y="4256"/>
                  </a:lnTo>
                  <a:lnTo>
                    <a:pt x="5245" y="4325"/>
                  </a:lnTo>
                  <a:lnTo>
                    <a:pt x="5489" y="4401"/>
                  </a:lnTo>
                  <a:lnTo>
                    <a:pt x="5738" y="4483"/>
                  </a:lnTo>
                  <a:lnTo>
                    <a:pt x="5990" y="4573"/>
                  </a:lnTo>
                  <a:lnTo>
                    <a:pt x="6246" y="4670"/>
                  </a:lnTo>
                  <a:lnTo>
                    <a:pt x="6506" y="4775"/>
                  </a:lnTo>
                  <a:lnTo>
                    <a:pt x="6769" y="4887"/>
                  </a:lnTo>
                  <a:lnTo>
                    <a:pt x="7278" y="5112"/>
                  </a:lnTo>
                  <a:lnTo>
                    <a:pt x="7746" y="5322"/>
                  </a:lnTo>
                  <a:lnTo>
                    <a:pt x="7967" y="5420"/>
                  </a:lnTo>
                  <a:lnTo>
                    <a:pt x="8176" y="5515"/>
                  </a:lnTo>
                  <a:lnTo>
                    <a:pt x="8377" y="5606"/>
                  </a:lnTo>
                  <a:lnTo>
                    <a:pt x="8567" y="5694"/>
                  </a:lnTo>
                  <a:lnTo>
                    <a:pt x="8749" y="5778"/>
                  </a:lnTo>
                  <a:lnTo>
                    <a:pt x="8921" y="5860"/>
                  </a:lnTo>
                  <a:lnTo>
                    <a:pt x="9084" y="5938"/>
                  </a:lnTo>
                  <a:lnTo>
                    <a:pt x="9237" y="6014"/>
                  </a:lnTo>
                  <a:lnTo>
                    <a:pt x="9382" y="6087"/>
                  </a:lnTo>
                  <a:lnTo>
                    <a:pt x="9517" y="6157"/>
                  </a:lnTo>
                  <a:lnTo>
                    <a:pt x="9643" y="6225"/>
                  </a:lnTo>
                  <a:lnTo>
                    <a:pt x="9761" y="6291"/>
                  </a:lnTo>
                  <a:lnTo>
                    <a:pt x="9869" y="6355"/>
                  </a:lnTo>
                  <a:lnTo>
                    <a:pt x="9969" y="6416"/>
                  </a:lnTo>
                  <a:lnTo>
                    <a:pt x="10061" y="6476"/>
                  </a:lnTo>
                  <a:lnTo>
                    <a:pt x="10143" y="6535"/>
                  </a:lnTo>
                  <a:lnTo>
                    <a:pt x="10217" y="6591"/>
                  </a:lnTo>
                  <a:lnTo>
                    <a:pt x="10283" y="6647"/>
                  </a:lnTo>
                  <a:lnTo>
                    <a:pt x="10340" y="6701"/>
                  </a:lnTo>
                  <a:lnTo>
                    <a:pt x="10389" y="6754"/>
                  </a:lnTo>
                  <a:lnTo>
                    <a:pt x="10431" y="6806"/>
                  </a:lnTo>
                  <a:lnTo>
                    <a:pt x="10464" y="6857"/>
                  </a:lnTo>
                  <a:lnTo>
                    <a:pt x="10489" y="6908"/>
                  </a:lnTo>
                  <a:lnTo>
                    <a:pt x="10506" y="6958"/>
                  </a:lnTo>
                  <a:lnTo>
                    <a:pt x="10515" y="7008"/>
                  </a:lnTo>
                  <a:lnTo>
                    <a:pt x="10516" y="7057"/>
                  </a:lnTo>
                  <a:lnTo>
                    <a:pt x="10510" y="7108"/>
                  </a:lnTo>
                  <a:lnTo>
                    <a:pt x="10496" y="7157"/>
                  </a:lnTo>
                  <a:lnTo>
                    <a:pt x="10478" y="7206"/>
                  </a:lnTo>
                  <a:lnTo>
                    <a:pt x="10458" y="7255"/>
                  </a:lnTo>
                  <a:lnTo>
                    <a:pt x="10437" y="7302"/>
                  </a:lnTo>
                  <a:lnTo>
                    <a:pt x="10415" y="7348"/>
                  </a:lnTo>
                  <a:lnTo>
                    <a:pt x="10391" y="7393"/>
                  </a:lnTo>
                  <a:lnTo>
                    <a:pt x="10367" y="7437"/>
                  </a:lnTo>
                  <a:lnTo>
                    <a:pt x="10342" y="7480"/>
                  </a:lnTo>
                  <a:lnTo>
                    <a:pt x="10316" y="7521"/>
                  </a:lnTo>
                  <a:lnTo>
                    <a:pt x="10290" y="7562"/>
                  </a:lnTo>
                  <a:lnTo>
                    <a:pt x="10264" y="7601"/>
                  </a:lnTo>
                  <a:lnTo>
                    <a:pt x="10237" y="7639"/>
                  </a:lnTo>
                  <a:lnTo>
                    <a:pt x="10211" y="7675"/>
                  </a:lnTo>
                  <a:lnTo>
                    <a:pt x="10184" y="7711"/>
                  </a:lnTo>
                  <a:lnTo>
                    <a:pt x="10157" y="7744"/>
                  </a:lnTo>
                  <a:lnTo>
                    <a:pt x="10131" y="7777"/>
                  </a:lnTo>
                  <a:lnTo>
                    <a:pt x="10105" y="7807"/>
                  </a:lnTo>
                  <a:lnTo>
                    <a:pt x="10055" y="7864"/>
                  </a:lnTo>
                  <a:lnTo>
                    <a:pt x="10008" y="7914"/>
                  </a:lnTo>
                  <a:lnTo>
                    <a:pt x="9966" y="7958"/>
                  </a:lnTo>
                  <a:lnTo>
                    <a:pt x="9929" y="7994"/>
                  </a:lnTo>
                  <a:lnTo>
                    <a:pt x="9898" y="8023"/>
                  </a:lnTo>
                  <a:lnTo>
                    <a:pt x="9875" y="8044"/>
                  </a:lnTo>
                  <a:lnTo>
                    <a:pt x="9860" y="8057"/>
                  </a:lnTo>
                  <a:lnTo>
                    <a:pt x="9855" y="80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 name="9Slide.vn 8"/>
            <p:cNvSpPr>
              <a:spLocks noEditPoints="1"/>
            </p:cNvSpPr>
            <p:nvPr/>
          </p:nvSpPr>
          <p:spPr bwMode="auto">
            <a:xfrm>
              <a:off x="1934512" y="3910403"/>
              <a:ext cx="1479550" cy="954088"/>
            </a:xfrm>
            <a:custGeom>
              <a:avLst/>
              <a:gdLst>
                <a:gd name="T0" fmla="*/ 415 w 11186"/>
                <a:gd name="T1" fmla="*/ 3443 h 7218"/>
                <a:gd name="T2" fmla="*/ 1630 w 11186"/>
                <a:gd name="T3" fmla="*/ 3521 h 7218"/>
                <a:gd name="T4" fmla="*/ 3809 w 11186"/>
                <a:gd name="T5" fmla="*/ 3963 h 7218"/>
                <a:gd name="T6" fmla="*/ 6238 w 11186"/>
                <a:gd name="T7" fmla="*/ 4811 h 7218"/>
                <a:gd name="T8" fmla="*/ 7743 w 11186"/>
                <a:gd name="T9" fmla="*/ 5662 h 7218"/>
                <a:gd name="T10" fmla="*/ 8406 w 11186"/>
                <a:gd name="T11" fmla="*/ 6187 h 7218"/>
                <a:gd name="T12" fmla="*/ 8401 w 11186"/>
                <a:gd name="T13" fmla="*/ 5700 h 7218"/>
                <a:gd name="T14" fmla="*/ 8312 w 11186"/>
                <a:gd name="T15" fmla="*/ 4713 h 7218"/>
                <a:gd name="T16" fmla="*/ 8184 w 11186"/>
                <a:gd name="T17" fmla="*/ 4133 h 7218"/>
                <a:gd name="T18" fmla="*/ 8138 w 11186"/>
                <a:gd name="T19" fmla="*/ 3979 h 7218"/>
                <a:gd name="T20" fmla="*/ 8258 w 11186"/>
                <a:gd name="T21" fmla="*/ 4095 h 7218"/>
                <a:gd name="T22" fmla="*/ 8476 w 11186"/>
                <a:gd name="T23" fmla="*/ 4493 h 7218"/>
                <a:gd name="T24" fmla="*/ 8799 w 11186"/>
                <a:gd name="T25" fmla="*/ 5267 h 7218"/>
                <a:gd name="T26" fmla="*/ 9164 w 11186"/>
                <a:gd name="T27" fmla="*/ 5977 h 7218"/>
                <a:gd name="T28" fmla="*/ 9698 w 11186"/>
                <a:gd name="T29" fmla="*/ 6812 h 7218"/>
                <a:gd name="T30" fmla="*/ 9951 w 11186"/>
                <a:gd name="T31" fmla="*/ 7095 h 7218"/>
                <a:gd name="T32" fmla="*/ 10187 w 11186"/>
                <a:gd name="T33" fmla="*/ 7170 h 7218"/>
                <a:gd name="T34" fmla="*/ 10559 w 11186"/>
                <a:gd name="T35" fmla="*/ 6963 h 7218"/>
                <a:gd name="T36" fmla="*/ 10878 w 11186"/>
                <a:gd name="T37" fmla="*/ 6884 h 7218"/>
                <a:gd name="T38" fmla="*/ 11185 w 11186"/>
                <a:gd name="T39" fmla="*/ 6826 h 7218"/>
                <a:gd name="T40" fmla="*/ 11072 w 11186"/>
                <a:gd name="T41" fmla="*/ 5274 h 7218"/>
                <a:gd name="T42" fmla="*/ 10599 w 11186"/>
                <a:gd name="T43" fmla="*/ 2905 h 7218"/>
                <a:gd name="T44" fmla="*/ 9495 w 11186"/>
                <a:gd name="T45" fmla="*/ 841 h 7218"/>
                <a:gd name="T46" fmla="*/ 7294 w 11186"/>
                <a:gd name="T47" fmla="*/ 20 h 7218"/>
                <a:gd name="T48" fmla="*/ 4558 w 11186"/>
                <a:gd name="T49" fmla="*/ 278 h 7218"/>
                <a:gd name="T50" fmla="*/ 2357 w 11186"/>
                <a:gd name="T51" fmla="*/ 1167 h 7218"/>
                <a:gd name="T52" fmla="*/ 1127 w 11186"/>
                <a:gd name="T53" fmla="*/ 2197 h 7218"/>
                <a:gd name="T54" fmla="*/ 354 w 11186"/>
                <a:gd name="T55" fmla="*/ 3021 h 7218"/>
                <a:gd name="T56" fmla="*/ 9158 w 11186"/>
                <a:gd name="T57" fmla="*/ 4761 h 7218"/>
                <a:gd name="T58" fmla="*/ 9207 w 11186"/>
                <a:gd name="T59" fmla="*/ 3546 h 7218"/>
                <a:gd name="T60" fmla="*/ 9157 w 11186"/>
                <a:gd name="T61" fmla="*/ 2291 h 7218"/>
                <a:gd name="T62" fmla="*/ 8929 w 11186"/>
                <a:gd name="T63" fmla="*/ 1406 h 7218"/>
                <a:gd name="T64" fmla="*/ 8670 w 11186"/>
                <a:gd name="T65" fmla="*/ 951 h 7218"/>
                <a:gd name="T66" fmla="*/ 8485 w 11186"/>
                <a:gd name="T67" fmla="*/ 772 h 7218"/>
                <a:gd name="T68" fmla="*/ 8485 w 11186"/>
                <a:gd name="T69" fmla="*/ 1171 h 7218"/>
                <a:gd name="T70" fmla="*/ 8687 w 11186"/>
                <a:gd name="T71" fmla="*/ 3031 h 7218"/>
                <a:gd name="T72" fmla="*/ 8842 w 11186"/>
                <a:gd name="T73" fmla="*/ 3931 h 7218"/>
                <a:gd name="T74" fmla="*/ 9036 w 11186"/>
                <a:gd name="T75" fmla="*/ 4510 h 7218"/>
                <a:gd name="T76" fmla="*/ 7895 w 11186"/>
                <a:gd name="T77" fmla="*/ 3476 h 7218"/>
                <a:gd name="T78" fmla="*/ 7685 w 11186"/>
                <a:gd name="T79" fmla="*/ 2554 h 7218"/>
                <a:gd name="T80" fmla="*/ 7342 w 11186"/>
                <a:gd name="T81" fmla="*/ 1620 h 7218"/>
                <a:gd name="T82" fmla="*/ 6902 w 11186"/>
                <a:gd name="T83" fmla="*/ 1134 h 7218"/>
                <a:gd name="T84" fmla="*/ 6542 w 11186"/>
                <a:gd name="T85" fmla="*/ 923 h 7218"/>
                <a:gd name="T86" fmla="*/ 6281 w 11186"/>
                <a:gd name="T87" fmla="*/ 846 h 7218"/>
                <a:gd name="T88" fmla="*/ 6722 w 11186"/>
                <a:gd name="T89" fmla="*/ 1362 h 7218"/>
                <a:gd name="T90" fmla="*/ 7073 w 11186"/>
                <a:gd name="T91" fmla="*/ 1883 h 7218"/>
                <a:gd name="T92" fmla="*/ 7237 w 11186"/>
                <a:gd name="T93" fmla="*/ 2502 h 7218"/>
                <a:gd name="T94" fmla="*/ 7276 w 11186"/>
                <a:gd name="T95" fmla="*/ 2906 h 7218"/>
                <a:gd name="T96" fmla="*/ 6890 w 11186"/>
                <a:gd name="T97" fmla="*/ 2507 h 7218"/>
                <a:gd name="T98" fmla="*/ 6331 w 11186"/>
                <a:gd name="T99" fmla="*/ 2072 h 7218"/>
                <a:gd name="T100" fmla="*/ 5670 w 11186"/>
                <a:gd name="T101" fmla="*/ 1816 h 7218"/>
                <a:gd name="T102" fmla="*/ 4968 w 11186"/>
                <a:gd name="T103" fmla="*/ 1795 h 7218"/>
                <a:gd name="T104" fmla="*/ 4301 w 11186"/>
                <a:gd name="T105" fmla="*/ 1898 h 7218"/>
                <a:gd name="T106" fmla="*/ 4732 w 11186"/>
                <a:gd name="T107" fmla="*/ 2036 h 7218"/>
                <a:gd name="T108" fmla="*/ 5728 w 11186"/>
                <a:gd name="T109" fmla="*/ 2329 h 7218"/>
                <a:gd name="T110" fmla="*/ 6668 w 11186"/>
                <a:gd name="T111" fmla="*/ 2788 h 7218"/>
                <a:gd name="T112" fmla="*/ 7333 w 11186"/>
                <a:gd name="T113" fmla="*/ 3292 h 7218"/>
                <a:gd name="T114" fmla="*/ 7921 w 11186"/>
                <a:gd name="T115" fmla="*/ 3650 h 7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186" h="7218">
                  <a:moveTo>
                    <a:pt x="0" y="3482"/>
                  </a:moveTo>
                  <a:lnTo>
                    <a:pt x="12" y="3479"/>
                  </a:lnTo>
                  <a:lnTo>
                    <a:pt x="52" y="3472"/>
                  </a:lnTo>
                  <a:lnTo>
                    <a:pt x="82" y="3468"/>
                  </a:lnTo>
                  <a:lnTo>
                    <a:pt x="119" y="3463"/>
                  </a:lnTo>
                  <a:lnTo>
                    <a:pt x="163" y="3458"/>
                  </a:lnTo>
                  <a:lnTo>
                    <a:pt x="214" y="3454"/>
                  </a:lnTo>
                  <a:lnTo>
                    <a:pt x="273" y="3449"/>
                  </a:lnTo>
                  <a:lnTo>
                    <a:pt x="340" y="3446"/>
                  </a:lnTo>
                  <a:lnTo>
                    <a:pt x="415" y="3443"/>
                  </a:lnTo>
                  <a:lnTo>
                    <a:pt x="498" y="3442"/>
                  </a:lnTo>
                  <a:lnTo>
                    <a:pt x="588" y="3442"/>
                  </a:lnTo>
                  <a:lnTo>
                    <a:pt x="687" y="3443"/>
                  </a:lnTo>
                  <a:lnTo>
                    <a:pt x="796" y="3447"/>
                  </a:lnTo>
                  <a:lnTo>
                    <a:pt x="912" y="3452"/>
                  </a:lnTo>
                  <a:lnTo>
                    <a:pt x="1037" y="3460"/>
                  </a:lnTo>
                  <a:lnTo>
                    <a:pt x="1172" y="3471"/>
                  </a:lnTo>
                  <a:lnTo>
                    <a:pt x="1315" y="3485"/>
                  </a:lnTo>
                  <a:lnTo>
                    <a:pt x="1467" y="3501"/>
                  </a:lnTo>
                  <a:lnTo>
                    <a:pt x="1630" y="3521"/>
                  </a:lnTo>
                  <a:lnTo>
                    <a:pt x="1801" y="3545"/>
                  </a:lnTo>
                  <a:lnTo>
                    <a:pt x="1983" y="3573"/>
                  </a:lnTo>
                  <a:lnTo>
                    <a:pt x="2174" y="3604"/>
                  </a:lnTo>
                  <a:lnTo>
                    <a:pt x="2377" y="3640"/>
                  </a:lnTo>
                  <a:lnTo>
                    <a:pt x="2589" y="3681"/>
                  </a:lnTo>
                  <a:lnTo>
                    <a:pt x="2811" y="3727"/>
                  </a:lnTo>
                  <a:lnTo>
                    <a:pt x="3045" y="3777"/>
                  </a:lnTo>
                  <a:lnTo>
                    <a:pt x="3288" y="3833"/>
                  </a:lnTo>
                  <a:lnTo>
                    <a:pt x="3543" y="3895"/>
                  </a:lnTo>
                  <a:lnTo>
                    <a:pt x="3809" y="3963"/>
                  </a:lnTo>
                  <a:lnTo>
                    <a:pt x="4087" y="4036"/>
                  </a:lnTo>
                  <a:lnTo>
                    <a:pt x="4364" y="4114"/>
                  </a:lnTo>
                  <a:lnTo>
                    <a:pt x="4632" y="4195"/>
                  </a:lnTo>
                  <a:lnTo>
                    <a:pt x="4891" y="4279"/>
                  </a:lnTo>
                  <a:lnTo>
                    <a:pt x="5140" y="4364"/>
                  </a:lnTo>
                  <a:lnTo>
                    <a:pt x="5378" y="4451"/>
                  </a:lnTo>
                  <a:lnTo>
                    <a:pt x="5607" y="4540"/>
                  </a:lnTo>
                  <a:lnTo>
                    <a:pt x="5826" y="4630"/>
                  </a:lnTo>
                  <a:lnTo>
                    <a:pt x="6037" y="4720"/>
                  </a:lnTo>
                  <a:lnTo>
                    <a:pt x="6238" y="4811"/>
                  </a:lnTo>
                  <a:lnTo>
                    <a:pt x="6429" y="4901"/>
                  </a:lnTo>
                  <a:lnTo>
                    <a:pt x="6612" y="4992"/>
                  </a:lnTo>
                  <a:lnTo>
                    <a:pt x="6784" y="5082"/>
                  </a:lnTo>
                  <a:lnTo>
                    <a:pt x="6948" y="5171"/>
                  </a:lnTo>
                  <a:lnTo>
                    <a:pt x="7103" y="5258"/>
                  </a:lnTo>
                  <a:lnTo>
                    <a:pt x="7248" y="5343"/>
                  </a:lnTo>
                  <a:lnTo>
                    <a:pt x="7386" y="5427"/>
                  </a:lnTo>
                  <a:lnTo>
                    <a:pt x="7513" y="5508"/>
                  </a:lnTo>
                  <a:lnTo>
                    <a:pt x="7632" y="5586"/>
                  </a:lnTo>
                  <a:lnTo>
                    <a:pt x="7743" y="5662"/>
                  </a:lnTo>
                  <a:lnTo>
                    <a:pt x="7845" y="5733"/>
                  </a:lnTo>
                  <a:lnTo>
                    <a:pt x="7938" y="5801"/>
                  </a:lnTo>
                  <a:lnTo>
                    <a:pt x="8023" y="5865"/>
                  </a:lnTo>
                  <a:lnTo>
                    <a:pt x="8100" y="5925"/>
                  </a:lnTo>
                  <a:lnTo>
                    <a:pt x="8168" y="5980"/>
                  </a:lnTo>
                  <a:lnTo>
                    <a:pt x="8228" y="6029"/>
                  </a:lnTo>
                  <a:lnTo>
                    <a:pt x="8279" y="6073"/>
                  </a:lnTo>
                  <a:lnTo>
                    <a:pt x="8323" y="6111"/>
                  </a:lnTo>
                  <a:lnTo>
                    <a:pt x="8358" y="6143"/>
                  </a:lnTo>
                  <a:lnTo>
                    <a:pt x="8406" y="6187"/>
                  </a:lnTo>
                  <a:lnTo>
                    <a:pt x="8421" y="6203"/>
                  </a:lnTo>
                  <a:lnTo>
                    <a:pt x="8421" y="6195"/>
                  </a:lnTo>
                  <a:lnTo>
                    <a:pt x="8421" y="6174"/>
                  </a:lnTo>
                  <a:lnTo>
                    <a:pt x="8420" y="6139"/>
                  </a:lnTo>
                  <a:lnTo>
                    <a:pt x="8419" y="6091"/>
                  </a:lnTo>
                  <a:lnTo>
                    <a:pt x="8417" y="6032"/>
                  </a:lnTo>
                  <a:lnTo>
                    <a:pt x="8414" y="5963"/>
                  </a:lnTo>
                  <a:lnTo>
                    <a:pt x="8411" y="5884"/>
                  </a:lnTo>
                  <a:lnTo>
                    <a:pt x="8407" y="5796"/>
                  </a:lnTo>
                  <a:lnTo>
                    <a:pt x="8401" y="5700"/>
                  </a:lnTo>
                  <a:lnTo>
                    <a:pt x="8396" y="5597"/>
                  </a:lnTo>
                  <a:lnTo>
                    <a:pt x="8389" y="5489"/>
                  </a:lnTo>
                  <a:lnTo>
                    <a:pt x="8381" y="5376"/>
                  </a:lnTo>
                  <a:lnTo>
                    <a:pt x="8371" y="5258"/>
                  </a:lnTo>
                  <a:lnTo>
                    <a:pt x="8361" y="5137"/>
                  </a:lnTo>
                  <a:lnTo>
                    <a:pt x="8349" y="5014"/>
                  </a:lnTo>
                  <a:lnTo>
                    <a:pt x="8335" y="4889"/>
                  </a:lnTo>
                  <a:lnTo>
                    <a:pt x="8328" y="4828"/>
                  </a:lnTo>
                  <a:lnTo>
                    <a:pt x="8320" y="4769"/>
                  </a:lnTo>
                  <a:lnTo>
                    <a:pt x="8312" y="4713"/>
                  </a:lnTo>
                  <a:lnTo>
                    <a:pt x="8304" y="4659"/>
                  </a:lnTo>
                  <a:lnTo>
                    <a:pt x="8295" y="4607"/>
                  </a:lnTo>
                  <a:lnTo>
                    <a:pt x="8287" y="4558"/>
                  </a:lnTo>
                  <a:lnTo>
                    <a:pt x="8278" y="4511"/>
                  </a:lnTo>
                  <a:lnTo>
                    <a:pt x="8269" y="4466"/>
                  </a:lnTo>
                  <a:lnTo>
                    <a:pt x="8252" y="4383"/>
                  </a:lnTo>
                  <a:lnTo>
                    <a:pt x="8234" y="4308"/>
                  </a:lnTo>
                  <a:lnTo>
                    <a:pt x="8216" y="4242"/>
                  </a:lnTo>
                  <a:lnTo>
                    <a:pt x="8200" y="4183"/>
                  </a:lnTo>
                  <a:lnTo>
                    <a:pt x="8184" y="4133"/>
                  </a:lnTo>
                  <a:lnTo>
                    <a:pt x="8169" y="4090"/>
                  </a:lnTo>
                  <a:lnTo>
                    <a:pt x="8156" y="4054"/>
                  </a:lnTo>
                  <a:lnTo>
                    <a:pt x="8144" y="4026"/>
                  </a:lnTo>
                  <a:lnTo>
                    <a:pt x="8135" y="4004"/>
                  </a:lnTo>
                  <a:lnTo>
                    <a:pt x="8128" y="3989"/>
                  </a:lnTo>
                  <a:lnTo>
                    <a:pt x="8123" y="3980"/>
                  </a:lnTo>
                  <a:lnTo>
                    <a:pt x="8122" y="3977"/>
                  </a:lnTo>
                  <a:lnTo>
                    <a:pt x="8124" y="3976"/>
                  </a:lnTo>
                  <a:lnTo>
                    <a:pt x="8129" y="3977"/>
                  </a:lnTo>
                  <a:lnTo>
                    <a:pt x="8138" y="3979"/>
                  </a:lnTo>
                  <a:lnTo>
                    <a:pt x="8151" y="3986"/>
                  </a:lnTo>
                  <a:lnTo>
                    <a:pt x="8159" y="3990"/>
                  </a:lnTo>
                  <a:lnTo>
                    <a:pt x="8168" y="3997"/>
                  </a:lnTo>
                  <a:lnTo>
                    <a:pt x="8178" y="4004"/>
                  </a:lnTo>
                  <a:lnTo>
                    <a:pt x="8189" y="4014"/>
                  </a:lnTo>
                  <a:lnTo>
                    <a:pt x="8201" y="4025"/>
                  </a:lnTo>
                  <a:lnTo>
                    <a:pt x="8213" y="4039"/>
                  </a:lnTo>
                  <a:lnTo>
                    <a:pt x="8227" y="4055"/>
                  </a:lnTo>
                  <a:lnTo>
                    <a:pt x="8242" y="4074"/>
                  </a:lnTo>
                  <a:lnTo>
                    <a:pt x="8258" y="4095"/>
                  </a:lnTo>
                  <a:lnTo>
                    <a:pt x="8275" y="4119"/>
                  </a:lnTo>
                  <a:lnTo>
                    <a:pt x="8293" y="4146"/>
                  </a:lnTo>
                  <a:lnTo>
                    <a:pt x="8312" y="4176"/>
                  </a:lnTo>
                  <a:lnTo>
                    <a:pt x="8332" y="4210"/>
                  </a:lnTo>
                  <a:lnTo>
                    <a:pt x="8353" y="4247"/>
                  </a:lnTo>
                  <a:lnTo>
                    <a:pt x="8375" y="4288"/>
                  </a:lnTo>
                  <a:lnTo>
                    <a:pt x="8399" y="4333"/>
                  </a:lnTo>
                  <a:lnTo>
                    <a:pt x="8424" y="4382"/>
                  </a:lnTo>
                  <a:lnTo>
                    <a:pt x="8450" y="4435"/>
                  </a:lnTo>
                  <a:lnTo>
                    <a:pt x="8476" y="4493"/>
                  </a:lnTo>
                  <a:lnTo>
                    <a:pt x="8504" y="4555"/>
                  </a:lnTo>
                  <a:lnTo>
                    <a:pt x="8533" y="4622"/>
                  </a:lnTo>
                  <a:lnTo>
                    <a:pt x="8563" y="4694"/>
                  </a:lnTo>
                  <a:lnTo>
                    <a:pt x="8594" y="4772"/>
                  </a:lnTo>
                  <a:lnTo>
                    <a:pt x="8626" y="4855"/>
                  </a:lnTo>
                  <a:lnTo>
                    <a:pt x="8659" y="4941"/>
                  </a:lnTo>
                  <a:lnTo>
                    <a:pt x="8693" y="5024"/>
                  </a:lnTo>
                  <a:lnTo>
                    <a:pt x="8727" y="5106"/>
                  </a:lnTo>
                  <a:lnTo>
                    <a:pt x="8762" y="5187"/>
                  </a:lnTo>
                  <a:lnTo>
                    <a:pt x="8799" y="5267"/>
                  </a:lnTo>
                  <a:lnTo>
                    <a:pt x="8834" y="5345"/>
                  </a:lnTo>
                  <a:lnTo>
                    <a:pt x="8870" y="5421"/>
                  </a:lnTo>
                  <a:lnTo>
                    <a:pt x="8907" y="5496"/>
                  </a:lnTo>
                  <a:lnTo>
                    <a:pt x="8944" y="5570"/>
                  </a:lnTo>
                  <a:lnTo>
                    <a:pt x="8980" y="5642"/>
                  </a:lnTo>
                  <a:lnTo>
                    <a:pt x="9017" y="5712"/>
                  </a:lnTo>
                  <a:lnTo>
                    <a:pt x="9054" y="5781"/>
                  </a:lnTo>
                  <a:lnTo>
                    <a:pt x="9090" y="5848"/>
                  </a:lnTo>
                  <a:lnTo>
                    <a:pt x="9127" y="5914"/>
                  </a:lnTo>
                  <a:lnTo>
                    <a:pt x="9164" y="5977"/>
                  </a:lnTo>
                  <a:lnTo>
                    <a:pt x="9200" y="6040"/>
                  </a:lnTo>
                  <a:lnTo>
                    <a:pt x="9271" y="6159"/>
                  </a:lnTo>
                  <a:lnTo>
                    <a:pt x="9339" y="6271"/>
                  </a:lnTo>
                  <a:lnTo>
                    <a:pt x="9405" y="6376"/>
                  </a:lnTo>
                  <a:lnTo>
                    <a:pt x="9468" y="6473"/>
                  </a:lnTo>
                  <a:lnTo>
                    <a:pt x="9528" y="6563"/>
                  </a:lnTo>
                  <a:lnTo>
                    <a:pt x="9583" y="6644"/>
                  </a:lnTo>
                  <a:lnTo>
                    <a:pt x="9633" y="6717"/>
                  </a:lnTo>
                  <a:lnTo>
                    <a:pt x="9677" y="6782"/>
                  </a:lnTo>
                  <a:lnTo>
                    <a:pt x="9698" y="6812"/>
                  </a:lnTo>
                  <a:lnTo>
                    <a:pt x="9719" y="6841"/>
                  </a:lnTo>
                  <a:lnTo>
                    <a:pt x="9740" y="6868"/>
                  </a:lnTo>
                  <a:lnTo>
                    <a:pt x="9760" y="6894"/>
                  </a:lnTo>
                  <a:lnTo>
                    <a:pt x="9780" y="6920"/>
                  </a:lnTo>
                  <a:lnTo>
                    <a:pt x="9801" y="6944"/>
                  </a:lnTo>
                  <a:lnTo>
                    <a:pt x="9821" y="6967"/>
                  </a:lnTo>
                  <a:lnTo>
                    <a:pt x="9840" y="6988"/>
                  </a:lnTo>
                  <a:lnTo>
                    <a:pt x="9879" y="7028"/>
                  </a:lnTo>
                  <a:lnTo>
                    <a:pt x="9916" y="7063"/>
                  </a:lnTo>
                  <a:lnTo>
                    <a:pt x="9951" y="7095"/>
                  </a:lnTo>
                  <a:lnTo>
                    <a:pt x="9983" y="7122"/>
                  </a:lnTo>
                  <a:lnTo>
                    <a:pt x="10013" y="7146"/>
                  </a:lnTo>
                  <a:lnTo>
                    <a:pt x="10040" y="7166"/>
                  </a:lnTo>
                  <a:lnTo>
                    <a:pt x="10064" y="7183"/>
                  </a:lnTo>
                  <a:lnTo>
                    <a:pt x="10084" y="7196"/>
                  </a:lnTo>
                  <a:lnTo>
                    <a:pt x="10112" y="7213"/>
                  </a:lnTo>
                  <a:lnTo>
                    <a:pt x="10122" y="7218"/>
                  </a:lnTo>
                  <a:lnTo>
                    <a:pt x="10133" y="7210"/>
                  </a:lnTo>
                  <a:lnTo>
                    <a:pt x="10164" y="7186"/>
                  </a:lnTo>
                  <a:lnTo>
                    <a:pt x="10187" y="7170"/>
                  </a:lnTo>
                  <a:lnTo>
                    <a:pt x="10213" y="7151"/>
                  </a:lnTo>
                  <a:lnTo>
                    <a:pt x="10245" y="7131"/>
                  </a:lnTo>
                  <a:lnTo>
                    <a:pt x="10278" y="7109"/>
                  </a:lnTo>
                  <a:lnTo>
                    <a:pt x="10315" y="7086"/>
                  </a:lnTo>
                  <a:lnTo>
                    <a:pt x="10355" y="7063"/>
                  </a:lnTo>
                  <a:lnTo>
                    <a:pt x="10397" y="7039"/>
                  </a:lnTo>
                  <a:lnTo>
                    <a:pt x="10441" y="7016"/>
                  </a:lnTo>
                  <a:lnTo>
                    <a:pt x="10487" y="6994"/>
                  </a:lnTo>
                  <a:lnTo>
                    <a:pt x="10534" y="6973"/>
                  </a:lnTo>
                  <a:lnTo>
                    <a:pt x="10559" y="6963"/>
                  </a:lnTo>
                  <a:lnTo>
                    <a:pt x="10583" y="6954"/>
                  </a:lnTo>
                  <a:lnTo>
                    <a:pt x="10608" y="6945"/>
                  </a:lnTo>
                  <a:lnTo>
                    <a:pt x="10633" y="6937"/>
                  </a:lnTo>
                  <a:lnTo>
                    <a:pt x="10658" y="6929"/>
                  </a:lnTo>
                  <a:lnTo>
                    <a:pt x="10683" y="6923"/>
                  </a:lnTo>
                  <a:lnTo>
                    <a:pt x="10708" y="6916"/>
                  </a:lnTo>
                  <a:lnTo>
                    <a:pt x="10733" y="6910"/>
                  </a:lnTo>
                  <a:lnTo>
                    <a:pt x="10782" y="6899"/>
                  </a:lnTo>
                  <a:lnTo>
                    <a:pt x="10831" y="6891"/>
                  </a:lnTo>
                  <a:lnTo>
                    <a:pt x="10878" y="6884"/>
                  </a:lnTo>
                  <a:lnTo>
                    <a:pt x="10924" y="6879"/>
                  </a:lnTo>
                  <a:lnTo>
                    <a:pt x="10968" y="6875"/>
                  </a:lnTo>
                  <a:lnTo>
                    <a:pt x="11009" y="6873"/>
                  </a:lnTo>
                  <a:lnTo>
                    <a:pt x="11047" y="6871"/>
                  </a:lnTo>
                  <a:lnTo>
                    <a:pt x="11081" y="6870"/>
                  </a:lnTo>
                  <a:lnTo>
                    <a:pt x="11111" y="6870"/>
                  </a:lnTo>
                  <a:lnTo>
                    <a:pt x="11137" y="6870"/>
                  </a:lnTo>
                  <a:lnTo>
                    <a:pt x="11173" y="6871"/>
                  </a:lnTo>
                  <a:lnTo>
                    <a:pt x="11186" y="6872"/>
                  </a:lnTo>
                  <a:lnTo>
                    <a:pt x="11185" y="6826"/>
                  </a:lnTo>
                  <a:lnTo>
                    <a:pt x="11182" y="6693"/>
                  </a:lnTo>
                  <a:lnTo>
                    <a:pt x="11178" y="6596"/>
                  </a:lnTo>
                  <a:lnTo>
                    <a:pt x="11173" y="6482"/>
                  </a:lnTo>
                  <a:lnTo>
                    <a:pt x="11166" y="6351"/>
                  </a:lnTo>
                  <a:lnTo>
                    <a:pt x="11157" y="6204"/>
                  </a:lnTo>
                  <a:lnTo>
                    <a:pt x="11146" y="6043"/>
                  </a:lnTo>
                  <a:lnTo>
                    <a:pt x="11132" y="5868"/>
                  </a:lnTo>
                  <a:lnTo>
                    <a:pt x="11115" y="5681"/>
                  </a:lnTo>
                  <a:lnTo>
                    <a:pt x="11096" y="5482"/>
                  </a:lnTo>
                  <a:lnTo>
                    <a:pt x="11072" y="5274"/>
                  </a:lnTo>
                  <a:lnTo>
                    <a:pt x="11046" y="5057"/>
                  </a:lnTo>
                  <a:lnTo>
                    <a:pt x="11015" y="4832"/>
                  </a:lnTo>
                  <a:lnTo>
                    <a:pt x="10980" y="4601"/>
                  </a:lnTo>
                  <a:lnTo>
                    <a:pt x="10940" y="4365"/>
                  </a:lnTo>
                  <a:lnTo>
                    <a:pt x="10897" y="4125"/>
                  </a:lnTo>
                  <a:lnTo>
                    <a:pt x="10848" y="3882"/>
                  </a:lnTo>
                  <a:lnTo>
                    <a:pt x="10794" y="3638"/>
                  </a:lnTo>
                  <a:lnTo>
                    <a:pt x="10735" y="3393"/>
                  </a:lnTo>
                  <a:lnTo>
                    <a:pt x="10670" y="3148"/>
                  </a:lnTo>
                  <a:lnTo>
                    <a:pt x="10599" y="2905"/>
                  </a:lnTo>
                  <a:lnTo>
                    <a:pt x="10521" y="2666"/>
                  </a:lnTo>
                  <a:lnTo>
                    <a:pt x="10437" y="2430"/>
                  </a:lnTo>
                  <a:lnTo>
                    <a:pt x="10346" y="2200"/>
                  </a:lnTo>
                  <a:lnTo>
                    <a:pt x="10249" y="1977"/>
                  </a:lnTo>
                  <a:lnTo>
                    <a:pt x="10143" y="1762"/>
                  </a:lnTo>
                  <a:lnTo>
                    <a:pt x="10031" y="1555"/>
                  </a:lnTo>
                  <a:lnTo>
                    <a:pt x="9911" y="1358"/>
                  </a:lnTo>
                  <a:lnTo>
                    <a:pt x="9782" y="1173"/>
                  </a:lnTo>
                  <a:lnTo>
                    <a:pt x="9645" y="1000"/>
                  </a:lnTo>
                  <a:lnTo>
                    <a:pt x="9495" y="841"/>
                  </a:lnTo>
                  <a:lnTo>
                    <a:pt x="9330" y="698"/>
                  </a:lnTo>
                  <a:lnTo>
                    <a:pt x="9150" y="569"/>
                  </a:lnTo>
                  <a:lnTo>
                    <a:pt x="8955" y="455"/>
                  </a:lnTo>
                  <a:lnTo>
                    <a:pt x="8748" y="355"/>
                  </a:lnTo>
                  <a:lnTo>
                    <a:pt x="8529" y="268"/>
                  </a:lnTo>
                  <a:lnTo>
                    <a:pt x="8299" y="194"/>
                  </a:lnTo>
                  <a:lnTo>
                    <a:pt x="8060" y="133"/>
                  </a:lnTo>
                  <a:lnTo>
                    <a:pt x="7812" y="84"/>
                  </a:lnTo>
                  <a:lnTo>
                    <a:pt x="7556" y="47"/>
                  </a:lnTo>
                  <a:lnTo>
                    <a:pt x="7294" y="20"/>
                  </a:lnTo>
                  <a:lnTo>
                    <a:pt x="7028" y="5"/>
                  </a:lnTo>
                  <a:lnTo>
                    <a:pt x="6756" y="0"/>
                  </a:lnTo>
                  <a:lnTo>
                    <a:pt x="6481" y="5"/>
                  </a:lnTo>
                  <a:lnTo>
                    <a:pt x="6204" y="19"/>
                  </a:lnTo>
                  <a:lnTo>
                    <a:pt x="5927" y="42"/>
                  </a:lnTo>
                  <a:lnTo>
                    <a:pt x="5649" y="74"/>
                  </a:lnTo>
                  <a:lnTo>
                    <a:pt x="5372" y="114"/>
                  </a:lnTo>
                  <a:lnTo>
                    <a:pt x="5097" y="161"/>
                  </a:lnTo>
                  <a:lnTo>
                    <a:pt x="4826" y="216"/>
                  </a:lnTo>
                  <a:lnTo>
                    <a:pt x="4558" y="278"/>
                  </a:lnTo>
                  <a:lnTo>
                    <a:pt x="4296" y="345"/>
                  </a:lnTo>
                  <a:lnTo>
                    <a:pt x="4041" y="419"/>
                  </a:lnTo>
                  <a:lnTo>
                    <a:pt x="3793" y="498"/>
                  </a:lnTo>
                  <a:lnTo>
                    <a:pt x="3553" y="582"/>
                  </a:lnTo>
                  <a:lnTo>
                    <a:pt x="3324" y="671"/>
                  </a:lnTo>
                  <a:lnTo>
                    <a:pt x="3105" y="763"/>
                  </a:lnTo>
                  <a:lnTo>
                    <a:pt x="2897" y="860"/>
                  </a:lnTo>
                  <a:lnTo>
                    <a:pt x="2703" y="959"/>
                  </a:lnTo>
                  <a:lnTo>
                    <a:pt x="2522" y="1062"/>
                  </a:lnTo>
                  <a:lnTo>
                    <a:pt x="2357" y="1167"/>
                  </a:lnTo>
                  <a:lnTo>
                    <a:pt x="2208" y="1273"/>
                  </a:lnTo>
                  <a:lnTo>
                    <a:pt x="2069" y="1380"/>
                  </a:lnTo>
                  <a:lnTo>
                    <a:pt x="1935" y="1486"/>
                  </a:lnTo>
                  <a:lnTo>
                    <a:pt x="1805" y="1592"/>
                  </a:lnTo>
                  <a:lnTo>
                    <a:pt x="1681" y="1696"/>
                  </a:lnTo>
                  <a:lnTo>
                    <a:pt x="1561" y="1799"/>
                  </a:lnTo>
                  <a:lnTo>
                    <a:pt x="1445" y="1901"/>
                  </a:lnTo>
                  <a:lnTo>
                    <a:pt x="1334" y="2001"/>
                  </a:lnTo>
                  <a:lnTo>
                    <a:pt x="1228" y="2100"/>
                  </a:lnTo>
                  <a:lnTo>
                    <a:pt x="1127" y="2197"/>
                  </a:lnTo>
                  <a:lnTo>
                    <a:pt x="1029" y="2291"/>
                  </a:lnTo>
                  <a:lnTo>
                    <a:pt x="936" y="2384"/>
                  </a:lnTo>
                  <a:lnTo>
                    <a:pt x="848" y="2474"/>
                  </a:lnTo>
                  <a:lnTo>
                    <a:pt x="765" y="2561"/>
                  </a:lnTo>
                  <a:lnTo>
                    <a:pt x="685" y="2646"/>
                  </a:lnTo>
                  <a:lnTo>
                    <a:pt x="610" y="2727"/>
                  </a:lnTo>
                  <a:lnTo>
                    <a:pt x="540" y="2806"/>
                  </a:lnTo>
                  <a:lnTo>
                    <a:pt x="474" y="2881"/>
                  </a:lnTo>
                  <a:lnTo>
                    <a:pt x="412" y="2952"/>
                  </a:lnTo>
                  <a:lnTo>
                    <a:pt x="354" y="3021"/>
                  </a:lnTo>
                  <a:lnTo>
                    <a:pt x="302" y="3085"/>
                  </a:lnTo>
                  <a:lnTo>
                    <a:pt x="253" y="3144"/>
                  </a:lnTo>
                  <a:lnTo>
                    <a:pt x="209" y="3200"/>
                  </a:lnTo>
                  <a:lnTo>
                    <a:pt x="169" y="3251"/>
                  </a:lnTo>
                  <a:lnTo>
                    <a:pt x="134" y="3298"/>
                  </a:lnTo>
                  <a:lnTo>
                    <a:pt x="75" y="3376"/>
                  </a:lnTo>
                  <a:lnTo>
                    <a:pt x="34" y="3434"/>
                  </a:lnTo>
                  <a:lnTo>
                    <a:pt x="8" y="3470"/>
                  </a:lnTo>
                  <a:lnTo>
                    <a:pt x="0" y="3482"/>
                  </a:lnTo>
                  <a:close/>
                  <a:moveTo>
                    <a:pt x="9158" y="4761"/>
                  </a:moveTo>
                  <a:lnTo>
                    <a:pt x="9160" y="4736"/>
                  </a:lnTo>
                  <a:lnTo>
                    <a:pt x="9165" y="4664"/>
                  </a:lnTo>
                  <a:lnTo>
                    <a:pt x="9172" y="4551"/>
                  </a:lnTo>
                  <a:lnTo>
                    <a:pt x="9180" y="4402"/>
                  </a:lnTo>
                  <a:lnTo>
                    <a:pt x="9189" y="4221"/>
                  </a:lnTo>
                  <a:lnTo>
                    <a:pt x="9197" y="4015"/>
                  </a:lnTo>
                  <a:lnTo>
                    <a:pt x="9200" y="3904"/>
                  </a:lnTo>
                  <a:lnTo>
                    <a:pt x="9203" y="3788"/>
                  </a:lnTo>
                  <a:lnTo>
                    <a:pt x="9206" y="3669"/>
                  </a:lnTo>
                  <a:lnTo>
                    <a:pt x="9207" y="3546"/>
                  </a:lnTo>
                  <a:lnTo>
                    <a:pt x="9208" y="3421"/>
                  </a:lnTo>
                  <a:lnTo>
                    <a:pt x="9208" y="3295"/>
                  </a:lnTo>
                  <a:lnTo>
                    <a:pt x="9206" y="3167"/>
                  </a:lnTo>
                  <a:lnTo>
                    <a:pt x="9204" y="3038"/>
                  </a:lnTo>
                  <a:lnTo>
                    <a:pt x="9200" y="2908"/>
                  </a:lnTo>
                  <a:lnTo>
                    <a:pt x="9195" y="2781"/>
                  </a:lnTo>
                  <a:lnTo>
                    <a:pt x="9188" y="2655"/>
                  </a:lnTo>
                  <a:lnTo>
                    <a:pt x="9180" y="2530"/>
                  </a:lnTo>
                  <a:lnTo>
                    <a:pt x="9170" y="2409"/>
                  </a:lnTo>
                  <a:lnTo>
                    <a:pt x="9157" y="2291"/>
                  </a:lnTo>
                  <a:lnTo>
                    <a:pt x="9143" y="2177"/>
                  </a:lnTo>
                  <a:lnTo>
                    <a:pt x="9126" y="2068"/>
                  </a:lnTo>
                  <a:lnTo>
                    <a:pt x="9108" y="1964"/>
                  </a:lnTo>
                  <a:lnTo>
                    <a:pt x="9087" y="1866"/>
                  </a:lnTo>
                  <a:lnTo>
                    <a:pt x="9064" y="1775"/>
                  </a:lnTo>
                  <a:lnTo>
                    <a:pt x="9038" y="1691"/>
                  </a:lnTo>
                  <a:lnTo>
                    <a:pt x="9011" y="1613"/>
                  </a:lnTo>
                  <a:lnTo>
                    <a:pt x="8983" y="1540"/>
                  </a:lnTo>
                  <a:lnTo>
                    <a:pt x="8956" y="1471"/>
                  </a:lnTo>
                  <a:lnTo>
                    <a:pt x="8929" y="1406"/>
                  </a:lnTo>
                  <a:lnTo>
                    <a:pt x="8901" y="1344"/>
                  </a:lnTo>
                  <a:lnTo>
                    <a:pt x="8874" y="1287"/>
                  </a:lnTo>
                  <a:lnTo>
                    <a:pt x="8847" y="1234"/>
                  </a:lnTo>
                  <a:lnTo>
                    <a:pt x="8821" y="1184"/>
                  </a:lnTo>
                  <a:lnTo>
                    <a:pt x="8795" y="1137"/>
                  </a:lnTo>
                  <a:lnTo>
                    <a:pt x="8768" y="1094"/>
                  </a:lnTo>
                  <a:lnTo>
                    <a:pt x="8743" y="1054"/>
                  </a:lnTo>
                  <a:lnTo>
                    <a:pt x="8718" y="1017"/>
                  </a:lnTo>
                  <a:lnTo>
                    <a:pt x="8694" y="982"/>
                  </a:lnTo>
                  <a:lnTo>
                    <a:pt x="8670" y="951"/>
                  </a:lnTo>
                  <a:lnTo>
                    <a:pt x="8647" y="923"/>
                  </a:lnTo>
                  <a:lnTo>
                    <a:pt x="8625" y="897"/>
                  </a:lnTo>
                  <a:lnTo>
                    <a:pt x="8604" y="874"/>
                  </a:lnTo>
                  <a:lnTo>
                    <a:pt x="8584" y="853"/>
                  </a:lnTo>
                  <a:lnTo>
                    <a:pt x="8565" y="835"/>
                  </a:lnTo>
                  <a:lnTo>
                    <a:pt x="8547" y="818"/>
                  </a:lnTo>
                  <a:lnTo>
                    <a:pt x="8529" y="804"/>
                  </a:lnTo>
                  <a:lnTo>
                    <a:pt x="8514" y="792"/>
                  </a:lnTo>
                  <a:lnTo>
                    <a:pt x="8499" y="781"/>
                  </a:lnTo>
                  <a:lnTo>
                    <a:pt x="8485" y="772"/>
                  </a:lnTo>
                  <a:lnTo>
                    <a:pt x="8463" y="758"/>
                  </a:lnTo>
                  <a:lnTo>
                    <a:pt x="8446" y="749"/>
                  </a:lnTo>
                  <a:lnTo>
                    <a:pt x="8435" y="745"/>
                  </a:lnTo>
                  <a:lnTo>
                    <a:pt x="8432" y="744"/>
                  </a:lnTo>
                  <a:lnTo>
                    <a:pt x="8433" y="757"/>
                  </a:lnTo>
                  <a:lnTo>
                    <a:pt x="8438" y="796"/>
                  </a:lnTo>
                  <a:lnTo>
                    <a:pt x="8446" y="858"/>
                  </a:lnTo>
                  <a:lnTo>
                    <a:pt x="8457" y="943"/>
                  </a:lnTo>
                  <a:lnTo>
                    <a:pt x="8470" y="1048"/>
                  </a:lnTo>
                  <a:lnTo>
                    <a:pt x="8485" y="1171"/>
                  </a:lnTo>
                  <a:lnTo>
                    <a:pt x="8502" y="1311"/>
                  </a:lnTo>
                  <a:lnTo>
                    <a:pt x="8521" y="1465"/>
                  </a:lnTo>
                  <a:lnTo>
                    <a:pt x="8541" y="1633"/>
                  </a:lnTo>
                  <a:lnTo>
                    <a:pt x="8561" y="1812"/>
                  </a:lnTo>
                  <a:lnTo>
                    <a:pt x="8583" y="2001"/>
                  </a:lnTo>
                  <a:lnTo>
                    <a:pt x="8604" y="2198"/>
                  </a:lnTo>
                  <a:lnTo>
                    <a:pt x="8626" y="2401"/>
                  </a:lnTo>
                  <a:lnTo>
                    <a:pt x="8647" y="2608"/>
                  </a:lnTo>
                  <a:lnTo>
                    <a:pt x="8667" y="2818"/>
                  </a:lnTo>
                  <a:lnTo>
                    <a:pt x="8687" y="3031"/>
                  </a:lnTo>
                  <a:lnTo>
                    <a:pt x="8698" y="3135"/>
                  </a:lnTo>
                  <a:lnTo>
                    <a:pt x="8709" y="3236"/>
                  </a:lnTo>
                  <a:lnTo>
                    <a:pt x="8722" y="3333"/>
                  </a:lnTo>
                  <a:lnTo>
                    <a:pt x="8737" y="3428"/>
                  </a:lnTo>
                  <a:lnTo>
                    <a:pt x="8752" y="3520"/>
                  </a:lnTo>
                  <a:lnTo>
                    <a:pt x="8770" y="3608"/>
                  </a:lnTo>
                  <a:lnTo>
                    <a:pt x="8787" y="3694"/>
                  </a:lnTo>
                  <a:lnTo>
                    <a:pt x="8805" y="3776"/>
                  </a:lnTo>
                  <a:lnTo>
                    <a:pt x="8823" y="3855"/>
                  </a:lnTo>
                  <a:lnTo>
                    <a:pt x="8842" y="3931"/>
                  </a:lnTo>
                  <a:lnTo>
                    <a:pt x="8862" y="4003"/>
                  </a:lnTo>
                  <a:lnTo>
                    <a:pt x="8882" y="4073"/>
                  </a:lnTo>
                  <a:lnTo>
                    <a:pt x="8902" y="4139"/>
                  </a:lnTo>
                  <a:lnTo>
                    <a:pt x="8921" y="4202"/>
                  </a:lnTo>
                  <a:lnTo>
                    <a:pt x="8941" y="4262"/>
                  </a:lnTo>
                  <a:lnTo>
                    <a:pt x="8961" y="4318"/>
                  </a:lnTo>
                  <a:lnTo>
                    <a:pt x="8980" y="4371"/>
                  </a:lnTo>
                  <a:lnTo>
                    <a:pt x="9000" y="4421"/>
                  </a:lnTo>
                  <a:lnTo>
                    <a:pt x="9018" y="4467"/>
                  </a:lnTo>
                  <a:lnTo>
                    <a:pt x="9036" y="4510"/>
                  </a:lnTo>
                  <a:lnTo>
                    <a:pt x="9069" y="4587"/>
                  </a:lnTo>
                  <a:lnTo>
                    <a:pt x="9098" y="4649"/>
                  </a:lnTo>
                  <a:lnTo>
                    <a:pt x="9123" y="4698"/>
                  </a:lnTo>
                  <a:lnTo>
                    <a:pt x="9142" y="4733"/>
                  </a:lnTo>
                  <a:lnTo>
                    <a:pt x="9154" y="4754"/>
                  </a:lnTo>
                  <a:lnTo>
                    <a:pt x="9158" y="4761"/>
                  </a:lnTo>
                  <a:close/>
                  <a:moveTo>
                    <a:pt x="7927" y="3653"/>
                  </a:moveTo>
                  <a:lnTo>
                    <a:pt x="7923" y="3632"/>
                  </a:lnTo>
                  <a:lnTo>
                    <a:pt x="7912" y="3571"/>
                  </a:lnTo>
                  <a:lnTo>
                    <a:pt x="7895" y="3476"/>
                  </a:lnTo>
                  <a:lnTo>
                    <a:pt x="7871" y="3352"/>
                  </a:lnTo>
                  <a:lnTo>
                    <a:pt x="7856" y="3280"/>
                  </a:lnTo>
                  <a:lnTo>
                    <a:pt x="7840" y="3202"/>
                  </a:lnTo>
                  <a:lnTo>
                    <a:pt x="7823" y="3120"/>
                  </a:lnTo>
                  <a:lnTo>
                    <a:pt x="7803" y="3033"/>
                  </a:lnTo>
                  <a:lnTo>
                    <a:pt x="7783" y="2941"/>
                  </a:lnTo>
                  <a:lnTo>
                    <a:pt x="7760" y="2848"/>
                  </a:lnTo>
                  <a:lnTo>
                    <a:pt x="7737" y="2752"/>
                  </a:lnTo>
                  <a:lnTo>
                    <a:pt x="7711" y="2653"/>
                  </a:lnTo>
                  <a:lnTo>
                    <a:pt x="7685" y="2554"/>
                  </a:lnTo>
                  <a:lnTo>
                    <a:pt x="7655" y="2454"/>
                  </a:lnTo>
                  <a:lnTo>
                    <a:pt x="7626" y="2353"/>
                  </a:lnTo>
                  <a:lnTo>
                    <a:pt x="7595" y="2254"/>
                  </a:lnTo>
                  <a:lnTo>
                    <a:pt x="7563" y="2155"/>
                  </a:lnTo>
                  <a:lnTo>
                    <a:pt x="7529" y="2058"/>
                  </a:lnTo>
                  <a:lnTo>
                    <a:pt x="7494" y="1963"/>
                  </a:lnTo>
                  <a:lnTo>
                    <a:pt x="7458" y="1872"/>
                  </a:lnTo>
                  <a:lnTo>
                    <a:pt x="7420" y="1783"/>
                  </a:lnTo>
                  <a:lnTo>
                    <a:pt x="7382" y="1699"/>
                  </a:lnTo>
                  <a:lnTo>
                    <a:pt x="7342" y="1620"/>
                  </a:lnTo>
                  <a:lnTo>
                    <a:pt x="7300" y="1546"/>
                  </a:lnTo>
                  <a:lnTo>
                    <a:pt x="7257" y="1478"/>
                  </a:lnTo>
                  <a:lnTo>
                    <a:pt x="7214" y="1417"/>
                  </a:lnTo>
                  <a:lnTo>
                    <a:pt x="7169" y="1362"/>
                  </a:lnTo>
                  <a:lnTo>
                    <a:pt x="7123" y="1316"/>
                  </a:lnTo>
                  <a:lnTo>
                    <a:pt x="7077" y="1275"/>
                  </a:lnTo>
                  <a:lnTo>
                    <a:pt x="7032" y="1236"/>
                  </a:lnTo>
                  <a:lnTo>
                    <a:pt x="6988" y="1200"/>
                  </a:lnTo>
                  <a:lnTo>
                    <a:pt x="6944" y="1166"/>
                  </a:lnTo>
                  <a:lnTo>
                    <a:pt x="6902" y="1134"/>
                  </a:lnTo>
                  <a:lnTo>
                    <a:pt x="6861" y="1105"/>
                  </a:lnTo>
                  <a:lnTo>
                    <a:pt x="6821" y="1077"/>
                  </a:lnTo>
                  <a:lnTo>
                    <a:pt x="6782" y="1052"/>
                  </a:lnTo>
                  <a:lnTo>
                    <a:pt x="6744" y="1029"/>
                  </a:lnTo>
                  <a:lnTo>
                    <a:pt x="6707" y="1007"/>
                  </a:lnTo>
                  <a:lnTo>
                    <a:pt x="6672" y="987"/>
                  </a:lnTo>
                  <a:lnTo>
                    <a:pt x="6638" y="968"/>
                  </a:lnTo>
                  <a:lnTo>
                    <a:pt x="6605" y="952"/>
                  </a:lnTo>
                  <a:lnTo>
                    <a:pt x="6573" y="937"/>
                  </a:lnTo>
                  <a:lnTo>
                    <a:pt x="6542" y="923"/>
                  </a:lnTo>
                  <a:lnTo>
                    <a:pt x="6514" y="911"/>
                  </a:lnTo>
                  <a:lnTo>
                    <a:pt x="6486" y="900"/>
                  </a:lnTo>
                  <a:lnTo>
                    <a:pt x="6461" y="891"/>
                  </a:lnTo>
                  <a:lnTo>
                    <a:pt x="6436" y="883"/>
                  </a:lnTo>
                  <a:lnTo>
                    <a:pt x="6414" y="875"/>
                  </a:lnTo>
                  <a:lnTo>
                    <a:pt x="6373" y="864"/>
                  </a:lnTo>
                  <a:lnTo>
                    <a:pt x="6339" y="856"/>
                  </a:lnTo>
                  <a:lnTo>
                    <a:pt x="6313" y="851"/>
                  </a:lnTo>
                  <a:lnTo>
                    <a:pt x="6293" y="848"/>
                  </a:lnTo>
                  <a:lnTo>
                    <a:pt x="6281" y="846"/>
                  </a:lnTo>
                  <a:lnTo>
                    <a:pt x="6277" y="846"/>
                  </a:lnTo>
                  <a:lnTo>
                    <a:pt x="6286" y="855"/>
                  </a:lnTo>
                  <a:lnTo>
                    <a:pt x="6311" y="882"/>
                  </a:lnTo>
                  <a:lnTo>
                    <a:pt x="6350" y="925"/>
                  </a:lnTo>
                  <a:lnTo>
                    <a:pt x="6401" y="981"/>
                  </a:lnTo>
                  <a:lnTo>
                    <a:pt x="6462" y="1051"/>
                  </a:lnTo>
                  <a:lnTo>
                    <a:pt x="6531" y="1130"/>
                  </a:lnTo>
                  <a:lnTo>
                    <a:pt x="6606" y="1218"/>
                  </a:lnTo>
                  <a:lnTo>
                    <a:pt x="6683" y="1313"/>
                  </a:lnTo>
                  <a:lnTo>
                    <a:pt x="6722" y="1362"/>
                  </a:lnTo>
                  <a:lnTo>
                    <a:pt x="6762" y="1413"/>
                  </a:lnTo>
                  <a:lnTo>
                    <a:pt x="6801" y="1465"/>
                  </a:lnTo>
                  <a:lnTo>
                    <a:pt x="6839" y="1517"/>
                  </a:lnTo>
                  <a:lnTo>
                    <a:pt x="6877" y="1570"/>
                  </a:lnTo>
                  <a:lnTo>
                    <a:pt x="6914" y="1623"/>
                  </a:lnTo>
                  <a:lnTo>
                    <a:pt x="6950" y="1675"/>
                  </a:lnTo>
                  <a:lnTo>
                    <a:pt x="6984" y="1728"/>
                  </a:lnTo>
                  <a:lnTo>
                    <a:pt x="7016" y="1781"/>
                  </a:lnTo>
                  <a:lnTo>
                    <a:pt x="7046" y="1832"/>
                  </a:lnTo>
                  <a:lnTo>
                    <a:pt x="7073" y="1883"/>
                  </a:lnTo>
                  <a:lnTo>
                    <a:pt x="7098" y="1933"/>
                  </a:lnTo>
                  <a:lnTo>
                    <a:pt x="7120" y="1982"/>
                  </a:lnTo>
                  <a:lnTo>
                    <a:pt x="7139" y="2029"/>
                  </a:lnTo>
                  <a:lnTo>
                    <a:pt x="7154" y="2074"/>
                  </a:lnTo>
                  <a:lnTo>
                    <a:pt x="7166" y="2117"/>
                  </a:lnTo>
                  <a:lnTo>
                    <a:pt x="7184" y="2201"/>
                  </a:lnTo>
                  <a:lnTo>
                    <a:pt x="7200" y="2281"/>
                  </a:lnTo>
                  <a:lnTo>
                    <a:pt x="7214" y="2358"/>
                  </a:lnTo>
                  <a:lnTo>
                    <a:pt x="7226" y="2432"/>
                  </a:lnTo>
                  <a:lnTo>
                    <a:pt x="7237" y="2502"/>
                  </a:lnTo>
                  <a:lnTo>
                    <a:pt x="7246" y="2567"/>
                  </a:lnTo>
                  <a:lnTo>
                    <a:pt x="7253" y="2628"/>
                  </a:lnTo>
                  <a:lnTo>
                    <a:pt x="7260" y="2683"/>
                  </a:lnTo>
                  <a:lnTo>
                    <a:pt x="7265" y="2734"/>
                  </a:lnTo>
                  <a:lnTo>
                    <a:pt x="7269" y="2779"/>
                  </a:lnTo>
                  <a:lnTo>
                    <a:pt x="7272" y="2817"/>
                  </a:lnTo>
                  <a:lnTo>
                    <a:pt x="7274" y="2850"/>
                  </a:lnTo>
                  <a:lnTo>
                    <a:pt x="7275" y="2876"/>
                  </a:lnTo>
                  <a:lnTo>
                    <a:pt x="7276" y="2895"/>
                  </a:lnTo>
                  <a:lnTo>
                    <a:pt x="7276" y="2906"/>
                  </a:lnTo>
                  <a:lnTo>
                    <a:pt x="7277" y="2910"/>
                  </a:lnTo>
                  <a:lnTo>
                    <a:pt x="7269" y="2901"/>
                  </a:lnTo>
                  <a:lnTo>
                    <a:pt x="7246" y="2874"/>
                  </a:lnTo>
                  <a:lnTo>
                    <a:pt x="7208" y="2831"/>
                  </a:lnTo>
                  <a:lnTo>
                    <a:pt x="7158" y="2775"/>
                  </a:lnTo>
                  <a:lnTo>
                    <a:pt x="7095" y="2708"/>
                  </a:lnTo>
                  <a:lnTo>
                    <a:pt x="7021" y="2632"/>
                  </a:lnTo>
                  <a:lnTo>
                    <a:pt x="6980" y="2592"/>
                  </a:lnTo>
                  <a:lnTo>
                    <a:pt x="6935" y="2550"/>
                  </a:lnTo>
                  <a:lnTo>
                    <a:pt x="6890" y="2507"/>
                  </a:lnTo>
                  <a:lnTo>
                    <a:pt x="6842" y="2463"/>
                  </a:lnTo>
                  <a:lnTo>
                    <a:pt x="6792" y="2418"/>
                  </a:lnTo>
                  <a:lnTo>
                    <a:pt x="6740" y="2373"/>
                  </a:lnTo>
                  <a:lnTo>
                    <a:pt x="6686" y="2328"/>
                  </a:lnTo>
                  <a:lnTo>
                    <a:pt x="6631" y="2283"/>
                  </a:lnTo>
                  <a:lnTo>
                    <a:pt x="6573" y="2239"/>
                  </a:lnTo>
                  <a:lnTo>
                    <a:pt x="6514" y="2196"/>
                  </a:lnTo>
                  <a:lnTo>
                    <a:pt x="6454" y="2153"/>
                  </a:lnTo>
                  <a:lnTo>
                    <a:pt x="6393" y="2112"/>
                  </a:lnTo>
                  <a:lnTo>
                    <a:pt x="6331" y="2072"/>
                  </a:lnTo>
                  <a:lnTo>
                    <a:pt x="6268" y="2034"/>
                  </a:lnTo>
                  <a:lnTo>
                    <a:pt x="6203" y="1999"/>
                  </a:lnTo>
                  <a:lnTo>
                    <a:pt x="6139" y="1965"/>
                  </a:lnTo>
                  <a:lnTo>
                    <a:pt x="6073" y="1935"/>
                  </a:lnTo>
                  <a:lnTo>
                    <a:pt x="6008" y="1907"/>
                  </a:lnTo>
                  <a:lnTo>
                    <a:pt x="5942" y="1883"/>
                  </a:lnTo>
                  <a:lnTo>
                    <a:pt x="5875" y="1862"/>
                  </a:lnTo>
                  <a:lnTo>
                    <a:pt x="5807" y="1844"/>
                  </a:lnTo>
                  <a:lnTo>
                    <a:pt x="5739" y="1829"/>
                  </a:lnTo>
                  <a:lnTo>
                    <a:pt x="5670" y="1816"/>
                  </a:lnTo>
                  <a:lnTo>
                    <a:pt x="5600" y="1805"/>
                  </a:lnTo>
                  <a:lnTo>
                    <a:pt x="5529" y="1797"/>
                  </a:lnTo>
                  <a:lnTo>
                    <a:pt x="5457" y="1791"/>
                  </a:lnTo>
                  <a:lnTo>
                    <a:pt x="5386" y="1787"/>
                  </a:lnTo>
                  <a:lnTo>
                    <a:pt x="5315" y="1785"/>
                  </a:lnTo>
                  <a:lnTo>
                    <a:pt x="5244" y="1784"/>
                  </a:lnTo>
                  <a:lnTo>
                    <a:pt x="5174" y="1785"/>
                  </a:lnTo>
                  <a:lnTo>
                    <a:pt x="5104" y="1787"/>
                  </a:lnTo>
                  <a:lnTo>
                    <a:pt x="5035" y="1791"/>
                  </a:lnTo>
                  <a:lnTo>
                    <a:pt x="4968" y="1795"/>
                  </a:lnTo>
                  <a:lnTo>
                    <a:pt x="4902" y="1801"/>
                  </a:lnTo>
                  <a:lnTo>
                    <a:pt x="4838" y="1807"/>
                  </a:lnTo>
                  <a:lnTo>
                    <a:pt x="4776" y="1815"/>
                  </a:lnTo>
                  <a:lnTo>
                    <a:pt x="4715" y="1823"/>
                  </a:lnTo>
                  <a:lnTo>
                    <a:pt x="4657" y="1831"/>
                  </a:lnTo>
                  <a:lnTo>
                    <a:pt x="4601" y="1840"/>
                  </a:lnTo>
                  <a:lnTo>
                    <a:pt x="4548" y="1848"/>
                  </a:lnTo>
                  <a:lnTo>
                    <a:pt x="4452" y="1866"/>
                  </a:lnTo>
                  <a:lnTo>
                    <a:pt x="4368" y="1883"/>
                  </a:lnTo>
                  <a:lnTo>
                    <a:pt x="4301" y="1898"/>
                  </a:lnTo>
                  <a:lnTo>
                    <a:pt x="4250" y="1910"/>
                  </a:lnTo>
                  <a:lnTo>
                    <a:pt x="4219" y="1918"/>
                  </a:lnTo>
                  <a:lnTo>
                    <a:pt x="4208" y="1921"/>
                  </a:lnTo>
                  <a:lnTo>
                    <a:pt x="4228" y="1925"/>
                  </a:lnTo>
                  <a:lnTo>
                    <a:pt x="4287" y="1937"/>
                  </a:lnTo>
                  <a:lnTo>
                    <a:pt x="4379" y="1956"/>
                  </a:lnTo>
                  <a:lnTo>
                    <a:pt x="4503" y="1982"/>
                  </a:lnTo>
                  <a:lnTo>
                    <a:pt x="4573" y="1999"/>
                  </a:lnTo>
                  <a:lnTo>
                    <a:pt x="4650" y="2016"/>
                  </a:lnTo>
                  <a:lnTo>
                    <a:pt x="4732" y="2036"/>
                  </a:lnTo>
                  <a:lnTo>
                    <a:pt x="4820" y="2058"/>
                  </a:lnTo>
                  <a:lnTo>
                    <a:pt x="4911" y="2081"/>
                  </a:lnTo>
                  <a:lnTo>
                    <a:pt x="5005" y="2106"/>
                  </a:lnTo>
                  <a:lnTo>
                    <a:pt x="5103" y="2133"/>
                  </a:lnTo>
                  <a:lnTo>
                    <a:pt x="5204" y="2161"/>
                  </a:lnTo>
                  <a:lnTo>
                    <a:pt x="5307" y="2191"/>
                  </a:lnTo>
                  <a:lnTo>
                    <a:pt x="5411" y="2223"/>
                  </a:lnTo>
                  <a:lnTo>
                    <a:pt x="5517" y="2257"/>
                  </a:lnTo>
                  <a:lnTo>
                    <a:pt x="5622" y="2292"/>
                  </a:lnTo>
                  <a:lnTo>
                    <a:pt x="5728" y="2329"/>
                  </a:lnTo>
                  <a:lnTo>
                    <a:pt x="5833" y="2368"/>
                  </a:lnTo>
                  <a:lnTo>
                    <a:pt x="5938" y="2408"/>
                  </a:lnTo>
                  <a:lnTo>
                    <a:pt x="6040" y="2450"/>
                  </a:lnTo>
                  <a:lnTo>
                    <a:pt x="6140" y="2494"/>
                  </a:lnTo>
                  <a:lnTo>
                    <a:pt x="6239" y="2539"/>
                  </a:lnTo>
                  <a:lnTo>
                    <a:pt x="6333" y="2585"/>
                  </a:lnTo>
                  <a:lnTo>
                    <a:pt x="6423" y="2634"/>
                  </a:lnTo>
                  <a:lnTo>
                    <a:pt x="6510" y="2683"/>
                  </a:lnTo>
                  <a:lnTo>
                    <a:pt x="6592" y="2735"/>
                  </a:lnTo>
                  <a:lnTo>
                    <a:pt x="6668" y="2788"/>
                  </a:lnTo>
                  <a:lnTo>
                    <a:pt x="6738" y="2842"/>
                  </a:lnTo>
                  <a:lnTo>
                    <a:pt x="6805" y="2896"/>
                  </a:lnTo>
                  <a:lnTo>
                    <a:pt x="6870" y="2948"/>
                  </a:lnTo>
                  <a:lnTo>
                    <a:pt x="6933" y="2999"/>
                  </a:lnTo>
                  <a:lnTo>
                    <a:pt x="6996" y="3047"/>
                  </a:lnTo>
                  <a:lnTo>
                    <a:pt x="7056" y="3093"/>
                  </a:lnTo>
                  <a:lnTo>
                    <a:pt x="7115" y="3136"/>
                  </a:lnTo>
                  <a:lnTo>
                    <a:pt x="7172" y="3178"/>
                  </a:lnTo>
                  <a:lnTo>
                    <a:pt x="7227" y="3218"/>
                  </a:lnTo>
                  <a:lnTo>
                    <a:pt x="7333" y="3292"/>
                  </a:lnTo>
                  <a:lnTo>
                    <a:pt x="7430" y="3358"/>
                  </a:lnTo>
                  <a:lnTo>
                    <a:pt x="7520" y="3417"/>
                  </a:lnTo>
                  <a:lnTo>
                    <a:pt x="7602" y="3469"/>
                  </a:lnTo>
                  <a:lnTo>
                    <a:pt x="7676" y="3514"/>
                  </a:lnTo>
                  <a:lnTo>
                    <a:pt x="7740" y="3552"/>
                  </a:lnTo>
                  <a:lnTo>
                    <a:pt x="7796" y="3584"/>
                  </a:lnTo>
                  <a:lnTo>
                    <a:pt x="7842" y="3609"/>
                  </a:lnTo>
                  <a:lnTo>
                    <a:pt x="7879" y="3629"/>
                  </a:lnTo>
                  <a:lnTo>
                    <a:pt x="7905" y="3642"/>
                  </a:lnTo>
                  <a:lnTo>
                    <a:pt x="7921" y="3650"/>
                  </a:lnTo>
                  <a:lnTo>
                    <a:pt x="7927" y="3653"/>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 name="9Slide.vn 9"/>
            <p:cNvSpPr>
              <a:spLocks/>
            </p:cNvSpPr>
            <p:nvPr/>
          </p:nvSpPr>
          <p:spPr bwMode="auto">
            <a:xfrm>
              <a:off x="3193399" y="4847028"/>
              <a:ext cx="455613" cy="455613"/>
            </a:xfrm>
            <a:custGeom>
              <a:avLst/>
              <a:gdLst>
                <a:gd name="T0" fmla="*/ 1899 w 3445"/>
                <a:gd name="T1" fmla="*/ 9 h 3437"/>
                <a:gd name="T2" fmla="*/ 2152 w 3445"/>
                <a:gd name="T3" fmla="*/ 54 h 3437"/>
                <a:gd name="T4" fmla="*/ 2393 w 3445"/>
                <a:gd name="T5" fmla="*/ 135 h 3437"/>
                <a:gd name="T6" fmla="*/ 2616 w 3445"/>
                <a:gd name="T7" fmla="*/ 249 h 3437"/>
                <a:gd name="T8" fmla="*/ 2818 w 3445"/>
                <a:gd name="T9" fmla="*/ 392 h 3437"/>
                <a:gd name="T10" fmla="*/ 2998 w 3445"/>
                <a:gd name="T11" fmla="*/ 563 h 3437"/>
                <a:gd name="T12" fmla="*/ 3151 w 3445"/>
                <a:gd name="T13" fmla="*/ 758 h 3437"/>
                <a:gd name="T14" fmla="*/ 3276 w 3445"/>
                <a:gd name="T15" fmla="*/ 973 h 3437"/>
                <a:gd name="T16" fmla="*/ 3368 w 3445"/>
                <a:gd name="T17" fmla="*/ 1207 h 3437"/>
                <a:gd name="T18" fmla="*/ 3425 w 3445"/>
                <a:gd name="T19" fmla="*/ 1456 h 3437"/>
                <a:gd name="T20" fmla="*/ 3445 w 3445"/>
                <a:gd name="T21" fmla="*/ 1718 h 3437"/>
                <a:gd name="T22" fmla="*/ 3425 w 3445"/>
                <a:gd name="T23" fmla="*/ 1981 h 3437"/>
                <a:gd name="T24" fmla="*/ 3368 w 3445"/>
                <a:gd name="T25" fmla="*/ 2230 h 3437"/>
                <a:gd name="T26" fmla="*/ 3276 w 3445"/>
                <a:gd name="T27" fmla="*/ 2464 h 3437"/>
                <a:gd name="T28" fmla="*/ 3151 w 3445"/>
                <a:gd name="T29" fmla="*/ 2680 h 3437"/>
                <a:gd name="T30" fmla="*/ 2998 w 3445"/>
                <a:gd name="T31" fmla="*/ 2874 h 3437"/>
                <a:gd name="T32" fmla="*/ 2818 w 3445"/>
                <a:gd name="T33" fmla="*/ 3045 h 3437"/>
                <a:gd name="T34" fmla="*/ 2616 w 3445"/>
                <a:gd name="T35" fmla="*/ 3188 h 3437"/>
                <a:gd name="T36" fmla="*/ 2393 w 3445"/>
                <a:gd name="T37" fmla="*/ 3302 h 3437"/>
                <a:gd name="T38" fmla="*/ 2152 w 3445"/>
                <a:gd name="T39" fmla="*/ 3383 h 3437"/>
                <a:gd name="T40" fmla="*/ 1899 w 3445"/>
                <a:gd name="T41" fmla="*/ 3428 h 3437"/>
                <a:gd name="T42" fmla="*/ 1634 w 3445"/>
                <a:gd name="T43" fmla="*/ 3435 h 3437"/>
                <a:gd name="T44" fmla="*/ 1375 w 3445"/>
                <a:gd name="T45" fmla="*/ 3402 h 3437"/>
                <a:gd name="T46" fmla="*/ 1130 w 3445"/>
                <a:gd name="T47" fmla="*/ 3333 h 3437"/>
                <a:gd name="T48" fmla="*/ 901 w 3445"/>
                <a:gd name="T49" fmla="*/ 3230 h 3437"/>
                <a:gd name="T50" fmla="*/ 691 w 3445"/>
                <a:gd name="T51" fmla="*/ 3096 h 3437"/>
                <a:gd name="T52" fmla="*/ 504 w 3445"/>
                <a:gd name="T53" fmla="*/ 2934 h 3437"/>
                <a:gd name="T54" fmla="*/ 342 w 3445"/>
                <a:gd name="T55" fmla="*/ 2747 h 3437"/>
                <a:gd name="T56" fmla="*/ 208 w 3445"/>
                <a:gd name="T57" fmla="*/ 2538 h 3437"/>
                <a:gd name="T58" fmla="*/ 104 w 3445"/>
                <a:gd name="T59" fmla="*/ 2310 h 3437"/>
                <a:gd name="T60" fmla="*/ 35 w 3445"/>
                <a:gd name="T61" fmla="*/ 2065 h 3437"/>
                <a:gd name="T62" fmla="*/ 2 w 3445"/>
                <a:gd name="T63" fmla="*/ 1807 h 3437"/>
                <a:gd name="T64" fmla="*/ 9 w 3445"/>
                <a:gd name="T65" fmla="*/ 1542 h 3437"/>
                <a:gd name="T66" fmla="*/ 54 w 3445"/>
                <a:gd name="T67" fmla="*/ 1289 h 3437"/>
                <a:gd name="T68" fmla="*/ 135 w 3445"/>
                <a:gd name="T69" fmla="*/ 1049 h 3437"/>
                <a:gd name="T70" fmla="*/ 249 w 3445"/>
                <a:gd name="T71" fmla="*/ 827 h 3437"/>
                <a:gd name="T72" fmla="*/ 394 w 3445"/>
                <a:gd name="T73" fmla="*/ 625 h 3437"/>
                <a:gd name="T74" fmla="*/ 564 w 3445"/>
                <a:gd name="T75" fmla="*/ 446 h 3437"/>
                <a:gd name="T76" fmla="*/ 760 w 3445"/>
                <a:gd name="T77" fmla="*/ 293 h 3437"/>
                <a:gd name="T78" fmla="*/ 975 w 3445"/>
                <a:gd name="T79" fmla="*/ 169 h 3437"/>
                <a:gd name="T80" fmla="*/ 1210 w 3445"/>
                <a:gd name="T81" fmla="*/ 77 h 3437"/>
                <a:gd name="T82" fmla="*/ 1461 w 3445"/>
                <a:gd name="T83" fmla="*/ 20 h 3437"/>
                <a:gd name="T84" fmla="*/ 1722 w 3445"/>
                <a:gd name="T85" fmla="*/ 0 h 3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445" h="3437">
                  <a:moveTo>
                    <a:pt x="1722" y="0"/>
                  </a:moveTo>
                  <a:lnTo>
                    <a:pt x="1812" y="2"/>
                  </a:lnTo>
                  <a:lnTo>
                    <a:pt x="1899" y="9"/>
                  </a:lnTo>
                  <a:lnTo>
                    <a:pt x="1985" y="20"/>
                  </a:lnTo>
                  <a:lnTo>
                    <a:pt x="2069" y="35"/>
                  </a:lnTo>
                  <a:lnTo>
                    <a:pt x="2152" y="54"/>
                  </a:lnTo>
                  <a:lnTo>
                    <a:pt x="2235" y="77"/>
                  </a:lnTo>
                  <a:lnTo>
                    <a:pt x="2315" y="104"/>
                  </a:lnTo>
                  <a:lnTo>
                    <a:pt x="2393" y="135"/>
                  </a:lnTo>
                  <a:lnTo>
                    <a:pt x="2469" y="169"/>
                  </a:lnTo>
                  <a:lnTo>
                    <a:pt x="2544" y="207"/>
                  </a:lnTo>
                  <a:lnTo>
                    <a:pt x="2616" y="249"/>
                  </a:lnTo>
                  <a:lnTo>
                    <a:pt x="2686" y="293"/>
                  </a:lnTo>
                  <a:lnTo>
                    <a:pt x="2753" y="341"/>
                  </a:lnTo>
                  <a:lnTo>
                    <a:pt x="2818" y="392"/>
                  </a:lnTo>
                  <a:lnTo>
                    <a:pt x="2880" y="446"/>
                  </a:lnTo>
                  <a:lnTo>
                    <a:pt x="2941" y="503"/>
                  </a:lnTo>
                  <a:lnTo>
                    <a:pt x="2998" y="563"/>
                  </a:lnTo>
                  <a:lnTo>
                    <a:pt x="3052" y="625"/>
                  </a:lnTo>
                  <a:lnTo>
                    <a:pt x="3103" y="690"/>
                  </a:lnTo>
                  <a:lnTo>
                    <a:pt x="3151" y="758"/>
                  </a:lnTo>
                  <a:lnTo>
                    <a:pt x="3195" y="827"/>
                  </a:lnTo>
                  <a:lnTo>
                    <a:pt x="3237" y="899"/>
                  </a:lnTo>
                  <a:lnTo>
                    <a:pt x="3276" y="973"/>
                  </a:lnTo>
                  <a:lnTo>
                    <a:pt x="3310" y="1049"/>
                  </a:lnTo>
                  <a:lnTo>
                    <a:pt x="3341" y="1127"/>
                  </a:lnTo>
                  <a:lnTo>
                    <a:pt x="3368" y="1207"/>
                  </a:lnTo>
                  <a:lnTo>
                    <a:pt x="3391" y="1289"/>
                  </a:lnTo>
                  <a:lnTo>
                    <a:pt x="3410" y="1372"/>
                  </a:lnTo>
                  <a:lnTo>
                    <a:pt x="3425" y="1456"/>
                  </a:lnTo>
                  <a:lnTo>
                    <a:pt x="3436" y="1542"/>
                  </a:lnTo>
                  <a:lnTo>
                    <a:pt x="3443" y="1630"/>
                  </a:lnTo>
                  <a:lnTo>
                    <a:pt x="3445" y="1718"/>
                  </a:lnTo>
                  <a:lnTo>
                    <a:pt x="3443" y="1807"/>
                  </a:lnTo>
                  <a:lnTo>
                    <a:pt x="3436" y="1895"/>
                  </a:lnTo>
                  <a:lnTo>
                    <a:pt x="3425" y="1981"/>
                  </a:lnTo>
                  <a:lnTo>
                    <a:pt x="3410" y="2065"/>
                  </a:lnTo>
                  <a:lnTo>
                    <a:pt x="3391" y="2148"/>
                  </a:lnTo>
                  <a:lnTo>
                    <a:pt x="3368" y="2230"/>
                  </a:lnTo>
                  <a:lnTo>
                    <a:pt x="3341" y="2310"/>
                  </a:lnTo>
                  <a:lnTo>
                    <a:pt x="3310" y="2388"/>
                  </a:lnTo>
                  <a:lnTo>
                    <a:pt x="3276" y="2464"/>
                  </a:lnTo>
                  <a:lnTo>
                    <a:pt x="3237" y="2538"/>
                  </a:lnTo>
                  <a:lnTo>
                    <a:pt x="3195" y="2610"/>
                  </a:lnTo>
                  <a:lnTo>
                    <a:pt x="3151" y="2680"/>
                  </a:lnTo>
                  <a:lnTo>
                    <a:pt x="3103" y="2747"/>
                  </a:lnTo>
                  <a:lnTo>
                    <a:pt x="3052" y="2812"/>
                  </a:lnTo>
                  <a:lnTo>
                    <a:pt x="2998" y="2874"/>
                  </a:lnTo>
                  <a:lnTo>
                    <a:pt x="2941" y="2934"/>
                  </a:lnTo>
                  <a:lnTo>
                    <a:pt x="2880" y="2991"/>
                  </a:lnTo>
                  <a:lnTo>
                    <a:pt x="2818" y="3045"/>
                  </a:lnTo>
                  <a:lnTo>
                    <a:pt x="2753" y="3096"/>
                  </a:lnTo>
                  <a:lnTo>
                    <a:pt x="2686" y="3144"/>
                  </a:lnTo>
                  <a:lnTo>
                    <a:pt x="2616" y="3188"/>
                  </a:lnTo>
                  <a:lnTo>
                    <a:pt x="2544" y="3230"/>
                  </a:lnTo>
                  <a:lnTo>
                    <a:pt x="2469" y="3268"/>
                  </a:lnTo>
                  <a:lnTo>
                    <a:pt x="2393" y="3302"/>
                  </a:lnTo>
                  <a:lnTo>
                    <a:pt x="2315" y="3333"/>
                  </a:lnTo>
                  <a:lnTo>
                    <a:pt x="2235" y="3360"/>
                  </a:lnTo>
                  <a:lnTo>
                    <a:pt x="2152" y="3383"/>
                  </a:lnTo>
                  <a:lnTo>
                    <a:pt x="2069" y="3402"/>
                  </a:lnTo>
                  <a:lnTo>
                    <a:pt x="1985" y="3417"/>
                  </a:lnTo>
                  <a:lnTo>
                    <a:pt x="1899" y="3428"/>
                  </a:lnTo>
                  <a:lnTo>
                    <a:pt x="1812" y="3435"/>
                  </a:lnTo>
                  <a:lnTo>
                    <a:pt x="1722" y="3437"/>
                  </a:lnTo>
                  <a:lnTo>
                    <a:pt x="1634" y="3435"/>
                  </a:lnTo>
                  <a:lnTo>
                    <a:pt x="1546" y="3428"/>
                  </a:lnTo>
                  <a:lnTo>
                    <a:pt x="1461" y="3417"/>
                  </a:lnTo>
                  <a:lnTo>
                    <a:pt x="1375" y="3402"/>
                  </a:lnTo>
                  <a:lnTo>
                    <a:pt x="1292" y="3383"/>
                  </a:lnTo>
                  <a:lnTo>
                    <a:pt x="1210" y="3360"/>
                  </a:lnTo>
                  <a:lnTo>
                    <a:pt x="1130" y="3333"/>
                  </a:lnTo>
                  <a:lnTo>
                    <a:pt x="1051" y="3302"/>
                  </a:lnTo>
                  <a:lnTo>
                    <a:pt x="975" y="3268"/>
                  </a:lnTo>
                  <a:lnTo>
                    <a:pt x="901" y="3230"/>
                  </a:lnTo>
                  <a:lnTo>
                    <a:pt x="829" y="3188"/>
                  </a:lnTo>
                  <a:lnTo>
                    <a:pt x="760" y="3144"/>
                  </a:lnTo>
                  <a:lnTo>
                    <a:pt x="691" y="3096"/>
                  </a:lnTo>
                  <a:lnTo>
                    <a:pt x="626" y="3045"/>
                  </a:lnTo>
                  <a:lnTo>
                    <a:pt x="564" y="2991"/>
                  </a:lnTo>
                  <a:lnTo>
                    <a:pt x="504" y="2934"/>
                  </a:lnTo>
                  <a:lnTo>
                    <a:pt x="448" y="2874"/>
                  </a:lnTo>
                  <a:lnTo>
                    <a:pt x="394" y="2812"/>
                  </a:lnTo>
                  <a:lnTo>
                    <a:pt x="342" y="2747"/>
                  </a:lnTo>
                  <a:lnTo>
                    <a:pt x="294" y="2680"/>
                  </a:lnTo>
                  <a:lnTo>
                    <a:pt x="249" y="2610"/>
                  </a:lnTo>
                  <a:lnTo>
                    <a:pt x="208" y="2538"/>
                  </a:lnTo>
                  <a:lnTo>
                    <a:pt x="170" y="2464"/>
                  </a:lnTo>
                  <a:lnTo>
                    <a:pt x="135" y="2388"/>
                  </a:lnTo>
                  <a:lnTo>
                    <a:pt x="104" y="2310"/>
                  </a:lnTo>
                  <a:lnTo>
                    <a:pt x="77" y="2230"/>
                  </a:lnTo>
                  <a:lnTo>
                    <a:pt x="54" y="2148"/>
                  </a:lnTo>
                  <a:lnTo>
                    <a:pt x="35" y="2065"/>
                  </a:lnTo>
                  <a:lnTo>
                    <a:pt x="20" y="1981"/>
                  </a:lnTo>
                  <a:lnTo>
                    <a:pt x="9" y="1895"/>
                  </a:lnTo>
                  <a:lnTo>
                    <a:pt x="2" y="1807"/>
                  </a:lnTo>
                  <a:lnTo>
                    <a:pt x="0" y="1718"/>
                  </a:lnTo>
                  <a:lnTo>
                    <a:pt x="2" y="1630"/>
                  </a:lnTo>
                  <a:lnTo>
                    <a:pt x="9" y="1542"/>
                  </a:lnTo>
                  <a:lnTo>
                    <a:pt x="20" y="1456"/>
                  </a:lnTo>
                  <a:lnTo>
                    <a:pt x="35" y="1372"/>
                  </a:lnTo>
                  <a:lnTo>
                    <a:pt x="54" y="1289"/>
                  </a:lnTo>
                  <a:lnTo>
                    <a:pt x="77" y="1207"/>
                  </a:lnTo>
                  <a:lnTo>
                    <a:pt x="104" y="1127"/>
                  </a:lnTo>
                  <a:lnTo>
                    <a:pt x="135" y="1049"/>
                  </a:lnTo>
                  <a:lnTo>
                    <a:pt x="170" y="973"/>
                  </a:lnTo>
                  <a:lnTo>
                    <a:pt x="208" y="899"/>
                  </a:lnTo>
                  <a:lnTo>
                    <a:pt x="249" y="827"/>
                  </a:lnTo>
                  <a:lnTo>
                    <a:pt x="294" y="758"/>
                  </a:lnTo>
                  <a:lnTo>
                    <a:pt x="342" y="690"/>
                  </a:lnTo>
                  <a:lnTo>
                    <a:pt x="394" y="625"/>
                  </a:lnTo>
                  <a:lnTo>
                    <a:pt x="448" y="563"/>
                  </a:lnTo>
                  <a:lnTo>
                    <a:pt x="504" y="503"/>
                  </a:lnTo>
                  <a:lnTo>
                    <a:pt x="564" y="446"/>
                  </a:lnTo>
                  <a:lnTo>
                    <a:pt x="626" y="392"/>
                  </a:lnTo>
                  <a:lnTo>
                    <a:pt x="691" y="341"/>
                  </a:lnTo>
                  <a:lnTo>
                    <a:pt x="760" y="293"/>
                  </a:lnTo>
                  <a:lnTo>
                    <a:pt x="829" y="249"/>
                  </a:lnTo>
                  <a:lnTo>
                    <a:pt x="901" y="207"/>
                  </a:lnTo>
                  <a:lnTo>
                    <a:pt x="975" y="169"/>
                  </a:lnTo>
                  <a:lnTo>
                    <a:pt x="1051" y="135"/>
                  </a:lnTo>
                  <a:lnTo>
                    <a:pt x="1130" y="104"/>
                  </a:lnTo>
                  <a:lnTo>
                    <a:pt x="1210" y="77"/>
                  </a:lnTo>
                  <a:lnTo>
                    <a:pt x="1292" y="54"/>
                  </a:lnTo>
                  <a:lnTo>
                    <a:pt x="1375" y="35"/>
                  </a:lnTo>
                  <a:lnTo>
                    <a:pt x="1461" y="20"/>
                  </a:lnTo>
                  <a:lnTo>
                    <a:pt x="1546" y="9"/>
                  </a:lnTo>
                  <a:lnTo>
                    <a:pt x="1634" y="2"/>
                  </a:lnTo>
                  <a:lnTo>
                    <a:pt x="172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 name="9Slide.vn 10"/>
          <p:cNvSpPr>
            <a:spLocks noGrp="1"/>
          </p:cNvSpPr>
          <p:nvPr>
            <p:ph type="pic" sz="quarter" idx="10"/>
          </p:nvPr>
        </p:nvSpPr>
        <p:spPr/>
      </p:sp>
    </p:spTree>
    <p:extLst>
      <p:ext uri="{BB962C8B-B14F-4D97-AF65-F5344CB8AC3E}">
        <p14:creationId xmlns:p14="http://schemas.microsoft.com/office/powerpoint/2010/main" val="199186759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8000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1+#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decel="80000" fill="hold" grpId="0" nodeType="withEffect">
                                  <p:stCondLst>
                                    <p:cond delay="25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1+#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2" decel="80000" fill="hold" grpId="0" nodeType="withEffect">
                                  <p:stCondLst>
                                    <p:cond delay="50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1+#ppt_w/2"/>
                                          </p:val>
                                        </p:tav>
                                        <p:tav tm="100000">
                                          <p:val>
                                            <p:strVal val="#ppt_x"/>
                                          </p:val>
                                        </p:tav>
                                      </p:tavLst>
                                    </p:anim>
                                    <p:anim calcmode="lin" valueType="num">
                                      <p:cBhvr additive="base">
                                        <p:cTn id="16" dur="5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decel="80000" fill="hold" nodeType="withEffect">
                                  <p:stCondLst>
                                    <p:cond delay="75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1+#ppt_w/2"/>
                                          </p:val>
                                        </p:tav>
                                        <p:tav tm="100000">
                                          <p:val>
                                            <p:strVal val="#ppt_x"/>
                                          </p:val>
                                        </p:tav>
                                      </p:tavLst>
                                    </p:anim>
                                    <p:anim calcmode="lin" valueType="num">
                                      <p:cBhvr additive="base">
                                        <p:cTn id="20" dur="500" fill="hold"/>
                                        <p:tgtEl>
                                          <p:spTgt spid="12"/>
                                        </p:tgtEl>
                                        <p:attrNameLst>
                                          <p:attrName>ppt_y</p:attrName>
                                        </p:attrNameLst>
                                      </p:cBhvr>
                                      <p:tavLst>
                                        <p:tav tm="0">
                                          <p:val>
                                            <p:strVal val="#ppt_y"/>
                                          </p:val>
                                        </p:tav>
                                        <p:tav tm="100000">
                                          <p:val>
                                            <p:strVal val="#ppt_y"/>
                                          </p:val>
                                        </p:tav>
                                      </p:tavLst>
                                    </p:anim>
                                  </p:childTnLst>
                                </p:cTn>
                              </p:par>
                            </p:childTnLst>
                          </p:cTn>
                        </p:par>
                        <p:par>
                          <p:cTn id="21" fill="hold">
                            <p:stCondLst>
                              <p:cond delay="1250"/>
                            </p:stCondLst>
                            <p:childTnLst>
                              <p:par>
                                <p:cTn id="22" presetID="2" presetClass="entr" presetSubtype="2" decel="80000"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additive="base">
                                        <p:cTn id="24" dur="500" fill="hold"/>
                                        <p:tgtEl>
                                          <p:spTgt spid="11"/>
                                        </p:tgtEl>
                                        <p:attrNameLst>
                                          <p:attrName>ppt_x</p:attrName>
                                        </p:attrNameLst>
                                      </p:cBhvr>
                                      <p:tavLst>
                                        <p:tav tm="0">
                                          <p:val>
                                            <p:strVal val="1+#ppt_w/2"/>
                                          </p:val>
                                        </p:tav>
                                        <p:tav tm="100000">
                                          <p:val>
                                            <p:strVal val="#ppt_x"/>
                                          </p:val>
                                        </p:tav>
                                      </p:tavLst>
                                    </p:anim>
                                    <p:anim calcmode="lin" valueType="num">
                                      <p:cBhvr additive="base">
                                        <p:cTn id="25" dur="500" fill="hold"/>
                                        <p:tgtEl>
                                          <p:spTgt spid="11"/>
                                        </p:tgtEl>
                                        <p:attrNameLst>
                                          <p:attrName>ppt_y</p:attrName>
                                        </p:attrNameLst>
                                      </p:cBhvr>
                                      <p:tavLst>
                                        <p:tav tm="0">
                                          <p:val>
                                            <p:strVal val="#ppt_y"/>
                                          </p:val>
                                        </p:tav>
                                        <p:tav tm="100000">
                                          <p:val>
                                            <p:strVal val="#ppt_y"/>
                                          </p:val>
                                        </p:tav>
                                      </p:tavLst>
                                    </p:anim>
                                  </p:childTnLst>
                                </p:cTn>
                              </p:par>
                              <p:par>
                                <p:cTn id="26" presetID="2" presetClass="entr" presetSubtype="2" decel="80000" fill="hold" grpId="0" nodeType="withEffect">
                                  <p:stCondLst>
                                    <p:cond delay="250"/>
                                  </p:stCondLst>
                                  <p:childTnLst>
                                    <p:set>
                                      <p:cBhvr>
                                        <p:cTn id="27" dur="1" fill="hold">
                                          <p:stCondLst>
                                            <p:cond delay="0"/>
                                          </p:stCondLst>
                                        </p:cTn>
                                        <p:tgtEl>
                                          <p:spTgt spid="10"/>
                                        </p:tgtEl>
                                        <p:attrNameLst>
                                          <p:attrName>style.visibility</p:attrName>
                                        </p:attrNameLst>
                                      </p:cBhvr>
                                      <p:to>
                                        <p:strVal val="visible"/>
                                      </p:to>
                                    </p:set>
                                    <p:anim calcmode="lin" valueType="num">
                                      <p:cBhvr additive="base">
                                        <p:cTn id="28" dur="500" fill="hold"/>
                                        <p:tgtEl>
                                          <p:spTgt spid="10"/>
                                        </p:tgtEl>
                                        <p:attrNameLst>
                                          <p:attrName>ppt_x</p:attrName>
                                        </p:attrNameLst>
                                      </p:cBhvr>
                                      <p:tavLst>
                                        <p:tav tm="0">
                                          <p:val>
                                            <p:strVal val="1+#ppt_w/2"/>
                                          </p:val>
                                        </p:tav>
                                        <p:tav tm="100000">
                                          <p:val>
                                            <p:strVal val="#ppt_x"/>
                                          </p:val>
                                        </p:tav>
                                      </p:tavLst>
                                    </p:anim>
                                    <p:anim calcmode="lin" valueType="num">
                                      <p:cBhvr additive="base">
                                        <p:cTn id="29"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animBg="1"/>
      <p:bldP spid="10" grpId="0"/>
      <p:bldP spid="1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9Slide.vn 1"/>
          <p:cNvSpPr>
            <a:spLocks noGrp="1"/>
          </p:cNvSpPr>
          <p:nvPr>
            <p:ph type="pic" sz="quarter" idx="10"/>
          </p:nvPr>
        </p:nvSpPr>
        <p:spPr>
          <a:solidFill>
            <a:schemeClr val="bg1">
              <a:lumMod val="85000"/>
            </a:schemeClr>
          </a:solidFill>
        </p:spPr>
      </p:sp>
      <p:sp>
        <p:nvSpPr>
          <p:cNvPr id="11" name="9Slide.vn 2"/>
          <p:cNvSpPr txBox="1"/>
          <p:nvPr/>
        </p:nvSpPr>
        <p:spPr>
          <a:xfrm>
            <a:off x="1102503" y="2455678"/>
            <a:ext cx="3948468" cy="1754326"/>
          </a:xfrm>
          <a:prstGeom prst="rect">
            <a:avLst/>
          </a:prstGeom>
          <a:noFill/>
        </p:spPr>
        <p:txBody>
          <a:bodyPr wrap="square" rtlCol="0">
            <a:spAutoFit/>
          </a:bodyPr>
          <a:lstStyle/>
          <a:p>
            <a:r>
              <a:rPr lang="id-ID" sz="5400" b="1" dirty="0">
                <a:solidFill>
                  <a:schemeClr val="bg1"/>
                </a:solidFill>
                <a:latin typeface="#9Slide03 Cabin Bold" panose="00000800000000000000" pitchFamily="2" charset="0"/>
                <a:cs typeface="Lato Black" panose="020F0A02020204030203" pitchFamily="34" charset="0"/>
              </a:rPr>
              <a:t>Christmas</a:t>
            </a:r>
          </a:p>
          <a:p>
            <a:r>
              <a:rPr lang="id-ID" sz="5400" b="1" dirty="0">
                <a:solidFill>
                  <a:schemeClr val="bg1"/>
                </a:solidFill>
                <a:latin typeface="#9Slide03 Cabin Bold" panose="00000800000000000000" pitchFamily="2" charset="0"/>
                <a:cs typeface="Lato Black" panose="020F0A02020204030203" pitchFamily="34" charset="0"/>
              </a:rPr>
              <a:t>Plan</a:t>
            </a:r>
          </a:p>
        </p:txBody>
      </p:sp>
      <p:sp>
        <p:nvSpPr>
          <p:cNvPr id="12" name="9Slide.vn 3"/>
          <p:cNvSpPr/>
          <p:nvPr/>
        </p:nvSpPr>
        <p:spPr>
          <a:xfrm>
            <a:off x="1222948" y="4360921"/>
            <a:ext cx="369888"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nvGrpSpPr>
          <p:cNvPr id="13" name="9Slide.vn 4"/>
          <p:cNvGrpSpPr/>
          <p:nvPr/>
        </p:nvGrpSpPr>
        <p:grpSpPr>
          <a:xfrm flipH="1">
            <a:off x="799978" y="2105418"/>
            <a:ext cx="727663" cy="555950"/>
            <a:chOff x="1526524" y="3910403"/>
            <a:chExt cx="2122488" cy="1565276"/>
          </a:xfrm>
          <a:solidFill>
            <a:schemeClr val="bg1"/>
          </a:solidFill>
        </p:grpSpPr>
        <p:sp>
          <p:nvSpPr>
            <p:cNvPr id="14" name="9Slide.vn 5"/>
            <p:cNvSpPr>
              <a:spLocks/>
            </p:cNvSpPr>
            <p:nvPr/>
          </p:nvSpPr>
          <p:spPr bwMode="auto">
            <a:xfrm>
              <a:off x="1526524" y="4407291"/>
              <a:ext cx="1624013" cy="1068388"/>
            </a:xfrm>
            <a:custGeom>
              <a:avLst/>
              <a:gdLst>
                <a:gd name="T0" fmla="*/ 9999 w 12279"/>
                <a:gd name="T1" fmla="*/ 8070 h 8071"/>
                <a:gd name="T2" fmla="*/ 10293 w 12279"/>
                <a:gd name="T3" fmla="*/ 8062 h 8071"/>
                <a:gd name="T4" fmla="*/ 10678 w 12279"/>
                <a:gd name="T5" fmla="*/ 7999 h 8071"/>
                <a:gd name="T6" fmla="*/ 11094 w 12279"/>
                <a:gd name="T7" fmla="*/ 7845 h 8071"/>
                <a:gd name="T8" fmla="*/ 11481 w 12279"/>
                <a:gd name="T9" fmla="*/ 7564 h 8071"/>
                <a:gd name="T10" fmla="*/ 11778 w 12279"/>
                <a:gd name="T11" fmla="*/ 7116 h 8071"/>
                <a:gd name="T12" fmla="*/ 11988 w 12279"/>
                <a:gd name="T13" fmla="*/ 6502 h 8071"/>
                <a:gd name="T14" fmla="*/ 12176 w 12279"/>
                <a:gd name="T15" fmla="*/ 5796 h 8071"/>
                <a:gd name="T16" fmla="*/ 12276 w 12279"/>
                <a:gd name="T17" fmla="*/ 5029 h 8071"/>
                <a:gd name="T18" fmla="*/ 12213 w 12279"/>
                <a:gd name="T19" fmla="*/ 4233 h 8071"/>
                <a:gd name="T20" fmla="*/ 11918 w 12279"/>
                <a:gd name="T21" fmla="*/ 3439 h 8071"/>
                <a:gd name="T22" fmla="*/ 11316 w 12279"/>
                <a:gd name="T23" fmla="*/ 2674 h 8071"/>
                <a:gd name="T24" fmla="*/ 10339 w 12279"/>
                <a:gd name="T25" fmla="*/ 1967 h 8071"/>
                <a:gd name="T26" fmla="*/ 9016 w 12279"/>
                <a:gd name="T27" fmla="*/ 1309 h 8071"/>
                <a:gd name="T28" fmla="*/ 7479 w 12279"/>
                <a:gd name="T29" fmla="*/ 736 h 8071"/>
                <a:gd name="T30" fmla="*/ 5871 w 12279"/>
                <a:gd name="T31" fmla="*/ 299 h 8071"/>
                <a:gd name="T32" fmla="*/ 4335 w 12279"/>
                <a:gd name="T33" fmla="*/ 45 h 8071"/>
                <a:gd name="T34" fmla="*/ 3011 w 12279"/>
                <a:gd name="T35" fmla="*/ 23 h 8071"/>
                <a:gd name="T36" fmla="*/ 2042 w 12279"/>
                <a:gd name="T37" fmla="*/ 282 h 8071"/>
                <a:gd name="T38" fmla="*/ 1369 w 12279"/>
                <a:gd name="T39" fmla="*/ 755 h 8071"/>
                <a:gd name="T40" fmla="*/ 838 w 12279"/>
                <a:gd name="T41" fmla="*/ 1315 h 8071"/>
                <a:gd name="T42" fmla="*/ 442 w 12279"/>
                <a:gd name="T43" fmla="*/ 1917 h 8071"/>
                <a:gd name="T44" fmla="*/ 175 w 12279"/>
                <a:gd name="T45" fmla="*/ 2518 h 8071"/>
                <a:gd name="T46" fmla="*/ 31 w 12279"/>
                <a:gd name="T47" fmla="*/ 3074 h 8071"/>
                <a:gd name="T48" fmla="*/ 4 w 12279"/>
                <a:gd name="T49" fmla="*/ 3542 h 8071"/>
                <a:gd name="T50" fmla="*/ 90 w 12279"/>
                <a:gd name="T51" fmla="*/ 3905 h 8071"/>
                <a:gd name="T52" fmla="*/ 287 w 12279"/>
                <a:gd name="T53" fmla="*/ 4250 h 8071"/>
                <a:gd name="T54" fmla="*/ 546 w 12279"/>
                <a:gd name="T55" fmla="*/ 4570 h 8071"/>
                <a:gd name="T56" fmla="*/ 824 w 12279"/>
                <a:gd name="T57" fmla="*/ 4847 h 8071"/>
                <a:gd name="T58" fmla="*/ 1071 w 12279"/>
                <a:gd name="T59" fmla="*/ 5060 h 8071"/>
                <a:gd name="T60" fmla="*/ 1290 w 12279"/>
                <a:gd name="T61" fmla="*/ 5229 h 8071"/>
                <a:gd name="T62" fmla="*/ 1249 w 12279"/>
                <a:gd name="T63" fmla="*/ 4937 h 8071"/>
                <a:gd name="T64" fmla="*/ 1220 w 12279"/>
                <a:gd name="T65" fmla="*/ 4594 h 8071"/>
                <a:gd name="T66" fmla="*/ 1217 w 12279"/>
                <a:gd name="T67" fmla="*/ 4297 h 8071"/>
                <a:gd name="T68" fmla="*/ 1249 w 12279"/>
                <a:gd name="T69" fmla="*/ 4048 h 8071"/>
                <a:gd name="T70" fmla="*/ 1334 w 12279"/>
                <a:gd name="T71" fmla="*/ 3902 h 8071"/>
                <a:gd name="T72" fmla="*/ 1553 w 12279"/>
                <a:gd name="T73" fmla="*/ 3855 h 8071"/>
                <a:gd name="T74" fmla="*/ 2039 w 12279"/>
                <a:gd name="T75" fmla="*/ 3829 h 8071"/>
                <a:gd name="T76" fmla="*/ 2761 w 12279"/>
                <a:gd name="T77" fmla="*/ 3855 h 8071"/>
                <a:gd name="T78" fmla="*/ 3683 w 12279"/>
                <a:gd name="T79" fmla="*/ 3965 h 8071"/>
                <a:gd name="T80" fmla="*/ 4772 w 12279"/>
                <a:gd name="T81" fmla="*/ 4193 h 8071"/>
                <a:gd name="T82" fmla="*/ 5990 w 12279"/>
                <a:gd name="T83" fmla="*/ 4573 h 8071"/>
                <a:gd name="T84" fmla="*/ 7746 w 12279"/>
                <a:gd name="T85" fmla="*/ 5322 h 8071"/>
                <a:gd name="T86" fmla="*/ 8749 w 12279"/>
                <a:gd name="T87" fmla="*/ 5778 h 8071"/>
                <a:gd name="T88" fmla="*/ 9517 w 12279"/>
                <a:gd name="T89" fmla="*/ 6157 h 8071"/>
                <a:gd name="T90" fmla="*/ 10061 w 12279"/>
                <a:gd name="T91" fmla="*/ 6476 h 8071"/>
                <a:gd name="T92" fmla="*/ 10389 w 12279"/>
                <a:gd name="T93" fmla="*/ 6754 h 8071"/>
                <a:gd name="T94" fmla="*/ 10515 w 12279"/>
                <a:gd name="T95" fmla="*/ 7008 h 8071"/>
                <a:gd name="T96" fmla="*/ 10458 w 12279"/>
                <a:gd name="T97" fmla="*/ 7255 h 8071"/>
                <a:gd name="T98" fmla="*/ 10342 w 12279"/>
                <a:gd name="T99" fmla="*/ 7480 h 8071"/>
                <a:gd name="T100" fmla="*/ 10211 w 12279"/>
                <a:gd name="T101" fmla="*/ 7675 h 8071"/>
                <a:gd name="T102" fmla="*/ 10055 w 12279"/>
                <a:gd name="T103" fmla="*/ 7864 h 8071"/>
                <a:gd name="T104" fmla="*/ 9875 w 12279"/>
                <a:gd name="T105" fmla="*/ 8044 h 80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279" h="8071">
                  <a:moveTo>
                    <a:pt x="9855" y="8061"/>
                  </a:moveTo>
                  <a:lnTo>
                    <a:pt x="9872" y="8063"/>
                  </a:lnTo>
                  <a:lnTo>
                    <a:pt x="9922" y="8067"/>
                  </a:lnTo>
                  <a:lnTo>
                    <a:pt x="9957" y="8068"/>
                  </a:lnTo>
                  <a:lnTo>
                    <a:pt x="9999" y="8070"/>
                  </a:lnTo>
                  <a:lnTo>
                    <a:pt x="10049" y="8071"/>
                  </a:lnTo>
                  <a:lnTo>
                    <a:pt x="10102" y="8071"/>
                  </a:lnTo>
                  <a:lnTo>
                    <a:pt x="10161" y="8069"/>
                  </a:lnTo>
                  <a:lnTo>
                    <a:pt x="10225" y="8066"/>
                  </a:lnTo>
                  <a:lnTo>
                    <a:pt x="10293" y="8062"/>
                  </a:lnTo>
                  <a:lnTo>
                    <a:pt x="10364" y="8055"/>
                  </a:lnTo>
                  <a:lnTo>
                    <a:pt x="10440" y="8045"/>
                  </a:lnTo>
                  <a:lnTo>
                    <a:pt x="10517" y="8033"/>
                  </a:lnTo>
                  <a:lnTo>
                    <a:pt x="10596" y="8018"/>
                  </a:lnTo>
                  <a:lnTo>
                    <a:pt x="10678" y="7999"/>
                  </a:lnTo>
                  <a:lnTo>
                    <a:pt x="10761" y="7977"/>
                  </a:lnTo>
                  <a:lnTo>
                    <a:pt x="10844" y="7951"/>
                  </a:lnTo>
                  <a:lnTo>
                    <a:pt x="10928" y="7920"/>
                  </a:lnTo>
                  <a:lnTo>
                    <a:pt x="11011" y="7885"/>
                  </a:lnTo>
                  <a:lnTo>
                    <a:pt x="11094" y="7845"/>
                  </a:lnTo>
                  <a:lnTo>
                    <a:pt x="11176" y="7800"/>
                  </a:lnTo>
                  <a:lnTo>
                    <a:pt x="11256" y="7750"/>
                  </a:lnTo>
                  <a:lnTo>
                    <a:pt x="11334" y="7694"/>
                  </a:lnTo>
                  <a:lnTo>
                    <a:pt x="11409" y="7632"/>
                  </a:lnTo>
                  <a:lnTo>
                    <a:pt x="11481" y="7564"/>
                  </a:lnTo>
                  <a:lnTo>
                    <a:pt x="11550" y="7488"/>
                  </a:lnTo>
                  <a:lnTo>
                    <a:pt x="11614" y="7407"/>
                  </a:lnTo>
                  <a:lnTo>
                    <a:pt x="11674" y="7317"/>
                  </a:lnTo>
                  <a:lnTo>
                    <a:pt x="11729" y="7221"/>
                  </a:lnTo>
                  <a:lnTo>
                    <a:pt x="11778" y="7116"/>
                  </a:lnTo>
                  <a:lnTo>
                    <a:pt x="11821" y="7003"/>
                  </a:lnTo>
                  <a:lnTo>
                    <a:pt x="11862" y="6884"/>
                  </a:lnTo>
                  <a:lnTo>
                    <a:pt x="11904" y="6760"/>
                  </a:lnTo>
                  <a:lnTo>
                    <a:pt x="11946" y="6633"/>
                  </a:lnTo>
                  <a:lnTo>
                    <a:pt x="11988" y="6502"/>
                  </a:lnTo>
                  <a:lnTo>
                    <a:pt x="12030" y="6367"/>
                  </a:lnTo>
                  <a:lnTo>
                    <a:pt x="12070" y="6229"/>
                  </a:lnTo>
                  <a:lnTo>
                    <a:pt x="12108" y="6087"/>
                  </a:lnTo>
                  <a:lnTo>
                    <a:pt x="12144" y="5943"/>
                  </a:lnTo>
                  <a:lnTo>
                    <a:pt x="12176" y="5796"/>
                  </a:lnTo>
                  <a:lnTo>
                    <a:pt x="12206" y="5647"/>
                  </a:lnTo>
                  <a:lnTo>
                    <a:pt x="12232" y="5495"/>
                  </a:lnTo>
                  <a:lnTo>
                    <a:pt x="12252" y="5342"/>
                  </a:lnTo>
                  <a:lnTo>
                    <a:pt x="12267" y="5187"/>
                  </a:lnTo>
                  <a:lnTo>
                    <a:pt x="12276" y="5029"/>
                  </a:lnTo>
                  <a:lnTo>
                    <a:pt x="12279" y="4871"/>
                  </a:lnTo>
                  <a:lnTo>
                    <a:pt x="12275" y="4713"/>
                  </a:lnTo>
                  <a:lnTo>
                    <a:pt x="12263" y="4553"/>
                  </a:lnTo>
                  <a:lnTo>
                    <a:pt x="12243" y="4393"/>
                  </a:lnTo>
                  <a:lnTo>
                    <a:pt x="12213" y="4233"/>
                  </a:lnTo>
                  <a:lnTo>
                    <a:pt x="12175" y="4073"/>
                  </a:lnTo>
                  <a:lnTo>
                    <a:pt x="12127" y="3914"/>
                  </a:lnTo>
                  <a:lnTo>
                    <a:pt x="12068" y="3754"/>
                  </a:lnTo>
                  <a:lnTo>
                    <a:pt x="11999" y="3596"/>
                  </a:lnTo>
                  <a:lnTo>
                    <a:pt x="11918" y="3439"/>
                  </a:lnTo>
                  <a:lnTo>
                    <a:pt x="11823" y="3282"/>
                  </a:lnTo>
                  <a:lnTo>
                    <a:pt x="11717" y="3127"/>
                  </a:lnTo>
                  <a:lnTo>
                    <a:pt x="11598" y="2974"/>
                  </a:lnTo>
                  <a:lnTo>
                    <a:pt x="11464" y="2823"/>
                  </a:lnTo>
                  <a:lnTo>
                    <a:pt x="11316" y="2674"/>
                  </a:lnTo>
                  <a:lnTo>
                    <a:pt x="11153" y="2528"/>
                  </a:lnTo>
                  <a:lnTo>
                    <a:pt x="10973" y="2384"/>
                  </a:lnTo>
                  <a:lnTo>
                    <a:pt x="10779" y="2243"/>
                  </a:lnTo>
                  <a:lnTo>
                    <a:pt x="10567" y="2105"/>
                  </a:lnTo>
                  <a:lnTo>
                    <a:pt x="10339" y="1967"/>
                  </a:lnTo>
                  <a:lnTo>
                    <a:pt x="10099" y="1831"/>
                  </a:lnTo>
                  <a:lnTo>
                    <a:pt x="9845" y="1697"/>
                  </a:lnTo>
                  <a:lnTo>
                    <a:pt x="9578" y="1565"/>
                  </a:lnTo>
                  <a:lnTo>
                    <a:pt x="9302" y="1436"/>
                  </a:lnTo>
                  <a:lnTo>
                    <a:pt x="9016" y="1309"/>
                  </a:lnTo>
                  <a:lnTo>
                    <a:pt x="8721" y="1187"/>
                  </a:lnTo>
                  <a:lnTo>
                    <a:pt x="8418" y="1067"/>
                  </a:lnTo>
                  <a:lnTo>
                    <a:pt x="8110" y="952"/>
                  </a:lnTo>
                  <a:lnTo>
                    <a:pt x="7796" y="842"/>
                  </a:lnTo>
                  <a:lnTo>
                    <a:pt x="7479" y="736"/>
                  </a:lnTo>
                  <a:lnTo>
                    <a:pt x="7159" y="636"/>
                  </a:lnTo>
                  <a:lnTo>
                    <a:pt x="6837" y="542"/>
                  </a:lnTo>
                  <a:lnTo>
                    <a:pt x="6514" y="455"/>
                  </a:lnTo>
                  <a:lnTo>
                    <a:pt x="6192" y="373"/>
                  </a:lnTo>
                  <a:lnTo>
                    <a:pt x="5871" y="299"/>
                  </a:lnTo>
                  <a:lnTo>
                    <a:pt x="5554" y="232"/>
                  </a:lnTo>
                  <a:lnTo>
                    <a:pt x="5240" y="172"/>
                  </a:lnTo>
                  <a:lnTo>
                    <a:pt x="4932" y="121"/>
                  </a:lnTo>
                  <a:lnTo>
                    <a:pt x="4630" y="78"/>
                  </a:lnTo>
                  <a:lnTo>
                    <a:pt x="4335" y="45"/>
                  </a:lnTo>
                  <a:lnTo>
                    <a:pt x="4049" y="20"/>
                  </a:lnTo>
                  <a:lnTo>
                    <a:pt x="3772" y="5"/>
                  </a:lnTo>
                  <a:lnTo>
                    <a:pt x="3506" y="0"/>
                  </a:lnTo>
                  <a:lnTo>
                    <a:pt x="3252" y="6"/>
                  </a:lnTo>
                  <a:lnTo>
                    <a:pt x="3011" y="23"/>
                  </a:lnTo>
                  <a:lnTo>
                    <a:pt x="2785" y="50"/>
                  </a:lnTo>
                  <a:lnTo>
                    <a:pt x="2573" y="90"/>
                  </a:lnTo>
                  <a:lnTo>
                    <a:pt x="2378" y="141"/>
                  </a:lnTo>
                  <a:lnTo>
                    <a:pt x="2200" y="205"/>
                  </a:lnTo>
                  <a:lnTo>
                    <a:pt x="2042" y="282"/>
                  </a:lnTo>
                  <a:lnTo>
                    <a:pt x="1895" y="367"/>
                  </a:lnTo>
                  <a:lnTo>
                    <a:pt x="1755" y="458"/>
                  </a:lnTo>
                  <a:lnTo>
                    <a:pt x="1620" y="553"/>
                  </a:lnTo>
                  <a:lnTo>
                    <a:pt x="1492" y="652"/>
                  </a:lnTo>
                  <a:lnTo>
                    <a:pt x="1369" y="755"/>
                  </a:lnTo>
                  <a:lnTo>
                    <a:pt x="1251" y="861"/>
                  </a:lnTo>
                  <a:lnTo>
                    <a:pt x="1140" y="971"/>
                  </a:lnTo>
                  <a:lnTo>
                    <a:pt x="1034" y="1083"/>
                  </a:lnTo>
                  <a:lnTo>
                    <a:pt x="934" y="1199"/>
                  </a:lnTo>
                  <a:lnTo>
                    <a:pt x="838" y="1315"/>
                  </a:lnTo>
                  <a:lnTo>
                    <a:pt x="748" y="1434"/>
                  </a:lnTo>
                  <a:lnTo>
                    <a:pt x="664" y="1553"/>
                  </a:lnTo>
                  <a:lnTo>
                    <a:pt x="585" y="1674"/>
                  </a:lnTo>
                  <a:lnTo>
                    <a:pt x="510" y="1796"/>
                  </a:lnTo>
                  <a:lnTo>
                    <a:pt x="442" y="1917"/>
                  </a:lnTo>
                  <a:lnTo>
                    <a:pt x="379" y="2039"/>
                  </a:lnTo>
                  <a:lnTo>
                    <a:pt x="320" y="2160"/>
                  </a:lnTo>
                  <a:lnTo>
                    <a:pt x="267" y="2281"/>
                  </a:lnTo>
                  <a:lnTo>
                    <a:pt x="219" y="2400"/>
                  </a:lnTo>
                  <a:lnTo>
                    <a:pt x="175" y="2518"/>
                  </a:lnTo>
                  <a:lnTo>
                    <a:pt x="137" y="2634"/>
                  </a:lnTo>
                  <a:lnTo>
                    <a:pt x="103" y="2748"/>
                  </a:lnTo>
                  <a:lnTo>
                    <a:pt x="74" y="2859"/>
                  </a:lnTo>
                  <a:lnTo>
                    <a:pt x="50" y="2968"/>
                  </a:lnTo>
                  <a:lnTo>
                    <a:pt x="31" y="3074"/>
                  </a:lnTo>
                  <a:lnTo>
                    <a:pt x="17" y="3176"/>
                  </a:lnTo>
                  <a:lnTo>
                    <a:pt x="7" y="3274"/>
                  </a:lnTo>
                  <a:lnTo>
                    <a:pt x="1" y="3368"/>
                  </a:lnTo>
                  <a:lnTo>
                    <a:pt x="0" y="3457"/>
                  </a:lnTo>
                  <a:lnTo>
                    <a:pt x="4" y="3542"/>
                  </a:lnTo>
                  <a:lnTo>
                    <a:pt x="12" y="3621"/>
                  </a:lnTo>
                  <a:lnTo>
                    <a:pt x="24" y="3694"/>
                  </a:lnTo>
                  <a:lnTo>
                    <a:pt x="41" y="3764"/>
                  </a:lnTo>
                  <a:lnTo>
                    <a:pt x="63" y="3835"/>
                  </a:lnTo>
                  <a:lnTo>
                    <a:pt x="90" y="3905"/>
                  </a:lnTo>
                  <a:lnTo>
                    <a:pt x="122" y="3975"/>
                  </a:lnTo>
                  <a:lnTo>
                    <a:pt x="158" y="4045"/>
                  </a:lnTo>
                  <a:lnTo>
                    <a:pt x="198" y="4114"/>
                  </a:lnTo>
                  <a:lnTo>
                    <a:pt x="241" y="4182"/>
                  </a:lnTo>
                  <a:lnTo>
                    <a:pt x="287" y="4250"/>
                  </a:lnTo>
                  <a:lnTo>
                    <a:pt x="335" y="4317"/>
                  </a:lnTo>
                  <a:lnTo>
                    <a:pt x="385" y="4382"/>
                  </a:lnTo>
                  <a:lnTo>
                    <a:pt x="438" y="4446"/>
                  </a:lnTo>
                  <a:lnTo>
                    <a:pt x="491" y="4509"/>
                  </a:lnTo>
                  <a:lnTo>
                    <a:pt x="546" y="4570"/>
                  </a:lnTo>
                  <a:lnTo>
                    <a:pt x="603" y="4630"/>
                  </a:lnTo>
                  <a:lnTo>
                    <a:pt x="659" y="4687"/>
                  </a:lnTo>
                  <a:lnTo>
                    <a:pt x="714" y="4742"/>
                  </a:lnTo>
                  <a:lnTo>
                    <a:pt x="770" y="4796"/>
                  </a:lnTo>
                  <a:lnTo>
                    <a:pt x="824" y="4847"/>
                  </a:lnTo>
                  <a:lnTo>
                    <a:pt x="877" y="4895"/>
                  </a:lnTo>
                  <a:lnTo>
                    <a:pt x="930" y="4941"/>
                  </a:lnTo>
                  <a:lnTo>
                    <a:pt x="980" y="4984"/>
                  </a:lnTo>
                  <a:lnTo>
                    <a:pt x="1027" y="5024"/>
                  </a:lnTo>
                  <a:lnTo>
                    <a:pt x="1071" y="5060"/>
                  </a:lnTo>
                  <a:lnTo>
                    <a:pt x="1113" y="5094"/>
                  </a:lnTo>
                  <a:lnTo>
                    <a:pt x="1185" y="5152"/>
                  </a:lnTo>
                  <a:lnTo>
                    <a:pt x="1241" y="5194"/>
                  </a:lnTo>
                  <a:lnTo>
                    <a:pt x="1277" y="5220"/>
                  </a:lnTo>
                  <a:lnTo>
                    <a:pt x="1290" y="5229"/>
                  </a:lnTo>
                  <a:lnTo>
                    <a:pt x="1287" y="5215"/>
                  </a:lnTo>
                  <a:lnTo>
                    <a:pt x="1281" y="5176"/>
                  </a:lnTo>
                  <a:lnTo>
                    <a:pt x="1272" y="5114"/>
                  </a:lnTo>
                  <a:lnTo>
                    <a:pt x="1261" y="5032"/>
                  </a:lnTo>
                  <a:lnTo>
                    <a:pt x="1249" y="4937"/>
                  </a:lnTo>
                  <a:lnTo>
                    <a:pt x="1238" y="4830"/>
                  </a:lnTo>
                  <a:lnTo>
                    <a:pt x="1233" y="4773"/>
                  </a:lnTo>
                  <a:lnTo>
                    <a:pt x="1228" y="4714"/>
                  </a:lnTo>
                  <a:lnTo>
                    <a:pt x="1224" y="4655"/>
                  </a:lnTo>
                  <a:lnTo>
                    <a:pt x="1220" y="4594"/>
                  </a:lnTo>
                  <a:lnTo>
                    <a:pt x="1218" y="4534"/>
                  </a:lnTo>
                  <a:lnTo>
                    <a:pt x="1216" y="4473"/>
                  </a:lnTo>
                  <a:lnTo>
                    <a:pt x="1215" y="4413"/>
                  </a:lnTo>
                  <a:lnTo>
                    <a:pt x="1215" y="4355"/>
                  </a:lnTo>
                  <a:lnTo>
                    <a:pt x="1217" y="4297"/>
                  </a:lnTo>
                  <a:lnTo>
                    <a:pt x="1220" y="4242"/>
                  </a:lnTo>
                  <a:lnTo>
                    <a:pt x="1225" y="4189"/>
                  </a:lnTo>
                  <a:lnTo>
                    <a:pt x="1231" y="4139"/>
                  </a:lnTo>
                  <a:lnTo>
                    <a:pt x="1239" y="4092"/>
                  </a:lnTo>
                  <a:lnTo>
                    <a:pt x="1249" y="4048"/>
                  </a:lnTo>
                  <a:lnTo>
                    <a:pt x="1261" y="4009"/>
                  </a:lnTo>
                  <a:lnTo>
                    <a:pt x="1277" y="3974"/>
                  </a:lnTo>
                  <a:lnTo>
                    <a:pt x="1293" y="3945"/>
                  </a:lnTo>
                  <a:lnTo>
                    <a:pt x="1312" y="3920"/>
                  </a:lnTo>
                  <a:lnTo>
                    <a:pt x="1334" y="3902"/>
                  </a:lnTo>
                  <a:lnTo>
                    <a:pt x="1358" y="3890"/>
                  </a:lnTo>
                  <a:lnTo>
                    <a:pt x="1389" y="3881"/>
                  </a:lnTo>
                  <a:lnTo>
                    <a:pt x="1432" y="3872"/>
                  </a:lnTo>
                  <a:lnTo>
                    <a:pt x="1487" y="3863"/>
                  </a:lnTo>
                  <a:lnTo>
                    <a:pt x="1553" y="3855"/>
                  </a:lnTo>
                  <a:lnTo>
                    <a:pt x="1629" y="3847"/>
                  </a:lnTo>
                  <a:lnTo>
                    <a:pt x="1717" y="3840"/>
                  </a:lnTo>
                  <a:lnTo>
                    <a:pt x="1814" y="3835"/>
                  </a:lnTo>
                  <a:lnTo>
                    <a:pt x="1921" y="3831"/>
                  </a:lnTo>
                  <a:lnTo>
                    <a:pt x="2039" y="3829"/>
                  </a:lnTo>
                  <a:lnTo>
                    <a:pt x="2166" y="3829"/>
                  </a:lnTo>
                  <a:lnTo>
                    <a:pt x="2301" y="3831"/>
                  </a:lnTo>
                  <a:lnTo>
                    <a:pt x="2446" y="3836"/>
                  </a:lnTo>
                  <a:lnTo>
                    <a:pt x="2599" y="3844"/>
                  </a:lnTo>
                  <a:lnTo>
                    <a:pt x="2761" y="3855"/>
                  </a:lnTo>
                  <a:lnTo>
                    <a:pt x="2930" y="3869"/>
                  </a:lnTo>
                  <a:lnTo>
                    <a:pt x="3108" y="3887"/>
                  </a:lnTo>
                  <a:lnTo>
                    <a:pt x="3293" y="3908"/>
                  </a:lnTo>
                  <a:lnTo>
                    <a:pt x="3485" y="3934"/>
                  </a:lnTo>
                  <a:lnTo>
                    <a:pt x="3683" y="3965"/>
                  </a:lnTo>
                  <a:lnTo>
                    <a:pt x="3889" y="4000"/>
                  </a:lnTo>
                  <a:lnTo>
                    <a:pt x="4101" y="4040"/>
                  </a:lnTo>
                  <a:lnTo>
                    <a:pt x="4319" y="4086"/>
                  </a:lnTo>
                  <a:lnTo>
                    <a:pt x="4542" y="4137"/>
                  </a:lnTo>
                  <a:lnTo>
                    <a:pt x="4772" y="4193"/>
                  </a:lnTo>
                  <a:lnTo>
                    <a:pt x="5006" y="4256"/>
                  </a:lnTo>
                  <a:lnTo>
                    <a:pt x="5245" y="4325"/>
                  </a:lnTo>
                  <a:lnTo>
                    <a:pt x="5489" y="4401"/>
                  </a:lnTo>
                  <a:lnTo>
                    <a:pt x="5738" y="4483"/>
                  </a:lnTo>
                  <a:lnTo>
                    <a:pt x="5990" y="4573"/>
                  </a:lnTo>
                  <a:lnTo>
                    <a:pt x="6246" y="4670"/>
                  </a:lnTo>
                  <a:lnTo>
                    <a:pt x="6506" y="4775"/>
                  </a:lnTo>
                  <a:lnTo>
                    <a:pt x="6769" y="4887"/>
                  </a:lnTo>
                  <a:lnTo>
                    <a:pt x="7278" y="5112"/>
                  </a:lnTo>
                  <a:lnTo>
                    <a:pt x="7746" y="5322"/>
                  </a:lnTo>
                  <a:lnTo>
                    <a:pt x="7967" y="5420"/>
                  </a:lnTo>
                  <a:lnTo>
                    <a:pt x="8176" y="5515"/>
                  </a:lnTo>
                  <a:lnTo>
                    <a:pt x="8377" y="5606"/>
                  </a:lnTo>
                  <a:lnTo>
                    <a:pt x="8567" y="5694"/>
                  </a:lnTo>
                  <a:lnTo>
                    <a:pt x="8749" y="5778"/>
                  </a:lnTo>
                  <a:lnTo>
                    <a:pt x="8921" y="5860"/>
                  </a:lnTo>
                  <a:lnTo>
                    <a:pt x="9084" y="5938"/>
                  </a:lnTo>
                  <a:lnTo>
                    <a:pt x="9237" y="6014"/>
                  </a:lnTo>
                  <a:lnTo>
                    <a:pt x="9382" y="6087"/>
                  </a:lnTo>
                  <a:lnTo>
                    <a:pt x="9517" y="6157"/>
                  </a:lnTo>
                  <a:lnTo>
                    <a:pt x="9643" y="6225"/>
                  </a:lnTo>
                  <a:lnTo>
                    <a:pt x="9761" y="6291"/>
                  </a:lnTo>
                  <a:lnTo>
                    <a:pt x="9869" y="6355"/>
                  </a:lnTo>
                  <a:lnTo>
                    <a:pt x="9969" y="6416"/>
                  </a:lnTo>
                  <a:lnTo>
                    <a:pt x="10061" y="6476"/>
                  </a:lnTo>
                  <a:lnTo>
                    <a:pt x="10143" y="6535"/>
                  </a:lnTo>
                  <a:lnTo>
                    <a:pt x="10217" y="6591"/>
                  </a:lnTo>
                  <a:lnTo>
                    <a:pt x="10283" y="6647"/>
                  </a:lnTo>
                  <a:lnTo>
                    <a:pt x="10340" y="6701"/>
                  </a:lnTo>
                  <a:lnTo>
                    <a:pt x="10389" y="6754"/>
                  </a:lnTo>
                  <a:lnTo>
                    <a:pt x="10431" y="6806"/>
                  </a:lnTo>
                  <a:lnTo>
                    <a:pt x="10464" y="6857"/>
                  </a:lnTo>
                  <a:lnTo>
                    <a:pt x="10489" y="6908"/>
                  </a:lnTo>
                  <a:lnTo>
                    <a:pt x="10506" y="6958"/>
                  </a:lnTo>
                  <a:lnTo>
                    <a:pt x="10515" y="7008"/>
                  </a:lnTo>
                  <a:lnTo>
                    <a:pt x="10516" y="7057"/>
                  </a:lnTo>
                  <a:lnTo>
                    <a:pt x="10510" y="7108"/>
                  </a:lnTo>
                  <a:lnTo>
                    <a:pt x="10496" y="7157"/>
                  </a:lnTo>
                  <a:lnTo>
                    <a:pt x="10478" y="7206"/>
                  </a:lnTo>
                  <a:lnTo>
                    <a:pt x="10458" y="7255"/>
                  </a:lnTo>
                  <a:lnTo>
                    <a:pt x="10437" y="7302"/>
                  </a:lnTo>
                  <a:lnTo>
                    <a:pt x="10415" y="7348"/>
                  </a:lnTo>
                  <a:lnTo>
                    <a:pt x="10391" y="7393"/>
                  </a:lnTo>
                  <a:lnTo>
                    <a:pt x="10367" y="7437"/>
                  </a:lnTo>
                  <a:lnTo>
                    <a:pt x="10342" y="7480"/>
                  </a:lnTo>
                  <a:lnTo>
                    <a:pt x="10316" y="7521"/>
                  </a:lnTo>
                  <a:lnTo>
                    <a:pt x="10290" y="7562"/>
                  </a:lnTo>
                  <a:lnTo>
                    <a:pt x="10264" y="7601"/>
                  </a:lnTo>
                  <a:lnTo>
                    <a:pt x="10237" y="7639"/>
                  </a:lnTo>
                  <a:lnTo>
                    <a:pt x="10211" y="7675"/>
                  </a:lnTo>
                  <a:lnTo>
                    <a:pt x="10184" y="7711"/>
                  </a:lnTo>
                  <a:lnTo>
                    <a:pt x="10157" y="7744"/>
                  </a:lnTo>
                  <a:lnTo>
                    <a:pt x="10131" y="7777"/>
                  </a:lnTo>
                  <a:lnTo>
                    <a:pt x="10105" y="7807"/>
                  </a:lnTo>
                  <a:lnTo>
                    <a:pt x="10055" y="7864"/>
                  </a:lnTo>
                  <a:lnTo>
                    <a:pt x="10008" y="7914"/>
                  </a:lnTo>
                  <a:lnTo>
                    <a:pt x="9966" y="7958"/>
                  </a:lnTo>
                  <a:lnTo>
                    <a:pt x="9929" y="7994"/>
                  </a:lnTo>
                  <a:lnTo>
                    <a:pt x="9898" y="8023"/>
                  </a:lnTo>
                  <a:lnTo>
                    <a:pt x="9875" y="8044"/>
                  </a:lnTo>
                  <a:lnTo>
                    <a:pt x="9860" y="8057"/>
                  </a:lnTo>
                  <a:lnTo>
                    <a:pt x="9855" y="80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 name="9Slide.vn 6"/>
            <p:cNvSpPr>
              <a:spLocks noEditPoints="1"/>
            </p:cNvSpPr>
            <p:nvPr/>
          </p:nvSpPr>
          <p:spPr bwMode="auto">
            <a:xfrm>
              <a:off x="1934512" y="3910403"/>
              <a:ext cx="1479550" cy="954088"/>
            </a:xfrm>
            <a:custGeom>
              <a:avLst/>
              <a:gdLst>
                <a:gd name="T0" fmla="*/ 415 w 11186"/>
                <a:gd name="T1" fmla="*/ 3443 h 7218"/>
                <a:gd name="T2" fmla="*/ 1630 w 11186"/>
                <a:gd name="T3" fmla="*/ 3521 h 7218"/>
                <a:gd name="T4" fmla="*/ 3809 w 11186"/>
                <a:gd name="T5" fmla="*/ 3963 h 7218"/>
                <a:gd name="T6" fmla="*/ 6238 w 11186"/>
                <a:gd name="T7" fmla="*/ 4811 h 7218"/>
                <a:gd name="T8" fmla="*/ 7743 w 11186"/>
                <a:gd name="T9" fmla="*/ 5662 h 7218"/>
                <a:gd name="T10" fmla="*/ 8406 w 11186"/>
                <a:gd name="T11" fmla="*/ 6187 h 7218"/>
                <a:gd name="T12" fmla="*/ 8401 w 11186"/>
                <a:gd name="T13" fmla="*/ 5700 h 7218"/>
                <a:gd name="T14" fmla="*/ 8312 w 11186"/>
                <a:gd name="T15" fmla="*/ 4713 h 7218"/>
                <a:gd name="T16" fmla="*/ 8184 w 11186"/>
                <a:gd name="T17" fmla="*/ 4133 h 7218"/>
                <a:gd name="T18" fmla="*/ 8138 w 11186"/>
                <a:gd name="T19" fmla="*/ 3979 h 7218"/>
                <a:gd name="T20" fmla="*/ 8258 w 11186"/>
                <a:gd name="T21" fmla="*/ 4095 h 7218"/>
                <a:gd name="T22" fmla="*/ 8476 w 11186"/>
                <a:gd name="T23" fmla="*/ 4493 h 7218"/>
                <a:gd name="T24" fmla="*/ 8799 w 11186"/>
                <a:gd name="T25" fmla="*/ 5267 h 7218"/>
                <a:gd name="T26" fmla="*/ 9164 w 11186"/>
                <a:gd name="T27" fmla="*/ 5977 h 7218"/>
                <a:gd name="T28" fmla="*/ 9698 w 11186"/>
                <a:gd name="T29" fmla="*/ 6812 h 7218"/>
                <a:gd name="T30" fmla="*/ 9951 w 11186"/>
                <a:gd name="T31" fmla="*/ 7095 h 7218"/>
                <a:gd name="T32" fmla="*/ 10187 w 11186"/>
                <a:gd name="T33" fmla="*/ 7170 h 7218"/>
                <a:gd name="T34" fmla="*/ 10559 w 11186"/>
                <a:gd name="T35" fmla="*/ 6963 h 7218"/>
                <a:gd name="T36" fmla="*/ 10878 w 11186"/>
                <a:gd name="T37" fmla="*/ 6884 h 7218"/>
                <a:gd name="T38" fmla="*/ 11185 w 11186"/>
                <a:gd name="T39" fmla="*/ 6826 h 7218"/>
                <a:gd name="T40" fmla="*/ 11072 w 11186"/>
                <a:gd name="T41" fmla="*/ 5274 h 7218"/>
                <a:gd name="T42" fmla="*/ 10599 w 11186"/>
                <a:gd name="T43" fmla="*/ 2905 h 7218"/>
                <a:gd name="T44" fmla="*/ 9495 w 11186"/>
                <a:gd name="T45" fmla="*/ 841 h 7218"/>
                <a:gd name="T46" fmla="*/ 7294 w 11186"/>
                <a:gd name="T47" fmla="*/ 20 h 7218"/>
                <a:gd name="T48" fmla="*/ 4558 w 11186"/>
                <a:gd name="T49" fmla="*/ 278 h 7218"/>
                <a:gd name="T50" fmla="*/ 2357 w 11186"/>
                <a:gd name="T51" fmla="*/ 1167 h 7218"/>
                <a:gd name="T52" fmla="*/ 1127 w 11186"/>
                <a:gd name="T53" fmla="*/ 2197 h 7218"/>
                <a:gd name="T54" fmla="*/ 354 w 11186"/>
                <a:gd name="T55" fmla="*/ 3021 h 7218"/>
                <a:gd name="T56" fmla="*/ 9158 w 11186"/>
                <a:gd name="T57" fmla="*/ 4761 h 7218"/>
                <a:gd name="T58" fmla="*/ 9207 w 11186"/>
                <a:gd name="T59" fmla="*/ 3546 h 7218"/>
                <a:gd name="T60" fmla="*/ 9157 w 11186"/>
                <a:gd name="T61" fmla="*/ 2291 h 7218"/>
                <a:gd name="T62" fmla="*/ 8929 w 11186"/>
                <a:gd name="T63" fmla="*/ 1406 h 7218"/>
                <a:gd name="T64" fmla="*/ 8670 w 11186"/>
                <a:gd name="T65" fmla="*/ 951 h 7218"/>
                <a:gd name="T66" fmla="*/ 8485 w 11186"/>
                <a:gd name="T67" fmla="*/ 772 h 7218"/>
                <a:gd name="T68" fmla="*/ 8485 w 11186"/>
                <a:gd name="T69" fmla="*/ 1171 h 7218"/>
                <a:gd name="T70" fmla="*/ 8687 w 11186"/>
                <a:gd name="T71" fmla="*/ 3031 h 7218"/>
                <a:gd name="T72" fmla="*/ 8842 w 11186"/>
                <a:gd name="T73" fmla="*/ 3931 h 7218"/>
                <a:gd name="T74" fmla="*/ 9036 w 11186"/>
                <a:gd name="T75" fmla="*/ 4510 h 7218"/>
                <a:gd name="T76" fmla="*/ 7895 w 11186"/>
                <a:gd name="T77" fmla="*/ 3476 h 7218"/>
                <a:gd name="T78" fmla="*/ 7685 w 11186"/>
                <a:gd name="T79" fmla="*/ 2554 h 7218"/>
                <a:gd name="T80" fmla="*/ 7342 w 11186"/>
                <a:gd name="T81" fmla="*/ 1620 h 7218"/>
                <a:gd name="T82" fmla="*/ 6902 w 11186"/>
                <a:gd name="T83" fmla="*/ 1134 h 7218"/>
                <a:gd name="T84" fmla="*/ 6542 w 11186"/>
                <a:gd name="T85" fmla="*/ 923 h 7218"/>
                <a:gd name="T86" fmla="*/ 6281 w 11186"/>
                <a:gd name="T87" fmla="*/ 846 h 7218"/>
                <a:gd name="T88" fmla="*/ 6722 w 11186"/>
                <a:gd name="T89" fmla="*/ 1362 h 7218"/>
                <a:gd name="T90" fmla="*/ 7073 w 11186"/>
                <a:gd name="T91" fmla="*/ 1883 h 7218"/>
                <a:gd name="T92" fmla="*/ 7237 w 11186"/>
                <a:gd name="T93" fmla="*/ 2502 h 7218"/>
                <a:gd name="T94" fmla="*/ 7276 w 11186"/>
                <a:gd name="T95" fmla="*/ 2906 h 7218"/>
                <a:gd name="T96" fmla="*/ 6890 w 11186"/>
                <a:gd name="T97" fmla="*/ 2507 h 7218"/>
                <a:gd name="T98" fmla="*/ 6331 w 11186"/>
                <a:gd name="T99" fmla="*/ 2072 h 7218"/>
                <a:gd name="T100" fmla="*/ 5670 w 11186"/>
                <a:gd name="T101" fmla="*/ 1816 h 7218"/>
                <a:gd name="T102" fmla="*/ 4968 w 11186"/>
                <a:gd name="T103" fmla="*/ 1795 h 7218"/>
                <a:gd name="T104" fmla="*/ 4301 w 11186"/>
                <a:gd name="T105" fmla="*/ 1898 h 7218"/>
                <a:gd name="T106" fmla="*/ 4732 w 11186"/>
                <a:gd name="T107" fmla="*/ 2036 h 7218"/>
                <a:gd name="T108" fmla="*/ 5728 w 11186"/>
                <a:gd name="T109" fmla="*/ 2329 h 7218"/>
                <a:gd name="T110" fmla="*/ 6668 w 11186"/>
                <a:gd name="T111" fmla="*/ 2788 h 7218"/>
                <a:gd name="T112" fmla="*/ 7333 w 11186"/>
                <a:gd name="T113" fmla="*/ 3292 h 7218"/>
                <a:gd name="T114" fmla="*/ 7921 w 11186"/>
                <a:gd name="T115" fmla="*/ 3650 h 7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186" h="7218">
                  <a:moveTo>
                    <a:pt x="0" y="3482"/>
                  </a:moveTo>
                  <a:lnTo>
                    <a:pt x="12" y="3479"/>
                  </a:lnTo>
                  <a:lnTo>
                    <a:pt x="52" y="3472"/>
                  </a:lnTo>
                  <a:lnTo>
                    <a:pt x="82" y="3468"/>
                  </a:lnTo>
                  <a:lnTo>
                    <a:pt x="119" y="3463"/>
                  </a:lnTo>
                  <a:lnTo>
                    <a:pt x="163" y="3458"/>
                  </a:lnTo>
                  <a:lnTo>
                    <a:pt x="214" y="3454"/>
                  </a:lnTo>
                  <a:lnTo>
                    <a:pt x="273" y="3449"/>
                  </a:lnTo>
                  <a:lnTo>
                    <a:pt x="340" y="3446"/>
                  </a:lnTo>
                  <a:lnTo>
                    <a:pt x="415" y="3443"/>
                  </a:lnTo>
                  <a:lnTo>
                    <a:pt x="498" y="3442"/>
                  </a:lnTo>
                  <a:lnTo>
                    <a:pt x="588" y="3442"/>
                  </a:lnTo>
                  <a:lnTo>
                    <a:pt x="687" y="3443"/>
                  </a:lnTo>
                  <a:lnTo>
                    <a:pt x="796" y="3447"/>
                  </a:lnTo>
                  <a:lnTo>
                    <a:pt x="912" y="3452"/>
                  </a:lnTo>
                  <a:lnTo>
                    <a:pt x="1037" y="3460"/>
                  </a:lnTo>
                  <a:lnTo>
                    <a:pt x="1172" y="3471"/>
                  </a:lnTo>
                  <a:lnTo>
                    <a:pt x="1315" y="3485"/>
                  </a:lnTo>
                  <a:lnTo>
                    <a:pt x="1467" y="3501"/>
                  </a:lnTo>
                  <a:lnTo>
                    <a:pt x="1630" y="3521"/>
                  </a:lnTo>
                  <a:lnTo>
                    <a:pt x="1801" y="3545"/>
                  </a:lnTo>
                  <a:lnTo>
                    <a:pt x="1983" y="3573"/>
                  </a:lnTo>
                  <a:lnTo>
                    <a:pt x="2174" y="3604"/>
                  </a:lnTo>
                  <a:lnTo>
                    <a:pt x="2377" y="3640"/>
                  </a:lnTo>
                  <a:lnTo>
                    <a:pt x="2589" y="3681"/>
                  </a:lnTo>
                  <a:lnTo>
                    <a:pt x="2811" y="3727"/>
                  </a:lnTo>
                  <a:lnTo>
                    <a:pt x="3045" y="3777"/>
                  </a:lnTo>
                  <a:lnTo>
                    <a:pt x="3288" y="3833"/>
                  </a:lnTo>
                  <a:lnTo>
                    <a:pt x="3543" y="3895"/>
                  </a:lnTo>
                  <a:lnTo>
                    <a:pt x="3809" y="3963"/>
                  </a:lnTo>
                  <a:lnTo>
                    <a:pt x="4087" y="4036"/>
                  </a:lnTo>
                  <a:lnTo>
                    <a:pt x="4364" y="4114"/>
                  </a:lnTo>
                  <a:lnTo>
                    <a:pt x="4632" y="4195"/>
                  </a:lnTo>
                  <a:lnTo>
                    <a:pt x="4891" y="4279"/>
                  </a:lnTo>
                  <a:lnTo>
                    <a:pt x="5140" y="4364"/>
                  </a:lnTo>
                  <a:lnTo>
                    <a:pt x="5378" y="4451"/>
                  </a:lnTo>
                  <a:lnTo>
                    <a:pt x="5607" y="4540"/>
                  </a:lnTo>
                  <a:lnTo>
                    <a:pt x="5826" y="4630"/>
                  </a:lnTo>
                  <a:lnTo>
                    <a:pt x="6037" y="4720"/>
                  </a:lnTo>
                  <a:lnTo>
                    <a:pt x="6238" y="4811"/>
                  </a:lnTo>
                  <a:lnTo>
                    <a:pt x="6429" y="4901"/>
                  </a:lnTo>
                  <a:lnTo>
                    <a:pt x="6612" y="4992"/>
                  </a:lnTo>
                  <a:lnTo>
                    <a:pt x="6784" y="5082"/>
                  </a:lnTo>
                  <a:lnTo>
                    <a:pt x="6948" y="5171"/>
                  </a:lnTo>
                  <a:lnTo>
                    <a:pt x="7103" y="5258"/>
                  </a:lnTo>
                  <a:lnTo>
                    <a:pt x="7248" y="5343"/>
                  </a:lnTo>
                  <a:lnTo>
                    <a:pt x="7386" y="5427"/>
                  </a:lnTo>
                  <a:lnTo>
                    <a:pt x="7513" y="5508"/>
                  </a:lnTo>
                  <a:lnTo>
                    <a:pt x="7632" y="5586"/>
                  </a:lnTo>
                  <a:lnTo>
                    <a:pt x="7743" y="5662"/>
                  </a:lnTo>
                  <a:lnTo>
                    <a:pt x="7845" y="5733"/>
                  </a:lnTo>
                  <a:lnTo>
                    <a:pt x="7938" y="5801"/>
                  </a:lnTo>
                  <a:lnTo>
                    <a:pt x="8023" y="5865"/>
                  </a:lnTo>
                  <a:lnTo>
                    <a:pt x="8100" y="5925"/>
                  </a:lnTo>
                  <a:lnTo>
                    <a:pt x="8168" y="5980"/>
                  </a:lnTo>
                  <a:lnTo>
                    <a:pt x="8228" y="6029"/>
                  </a:lnTo>
                  <a:lnTo>
                    <a:pt x="8279" y="6073"/>
                  </a:lnTo>
                  <a:lnTo>
                    <a:pt x="8323" y="6111"/>
                  </a:lnTo>
                  <a:lnTo>
                    <a:pt x="8358" y="6143"/>
                  </a:lnTo>
                  <a:lnTo>
                    <a:pt x="8406" y="6187"/>
                  </a:lnTo>
                  <a:lnTo>
                    <a:pt x="8421" y="6203"/>
                  </a:lnTo>
                  <a:lnTo>
                    <a:pt x="8421" y="6195"/>
                  </a:lnTo>
                  <a:lnTo>
                    <a:pt x="8421" y="6174"/>
                  </a:lnTo>
                  <a:lnTo>
                    <a:pt x="8420" y="6139"/>
                  </a:lnTo>
                  <a:lnTo>
                    <a:pt x="8419" y="6091"/>
                  </a:lnTo>
                  <a:lnTo>
                    <a:pt x="8417" y="6032"/>
                  </a:lnTo>
                  <a:lnTo>
                    <a:pt x="8414" y="5963"/>
                  </a:lnTo>
                  <a:lnTo>
                    <a:pt x="8411" y="5884"/>
                  </a:lnTo>
                  <a:lnTo>
                    <a:pt x="8407" y="5796"/>
                  </a:lnTo>
                  <a:lnTo>
                    <a:pt x="8401" y="5700"/>
                  </a:lnTo>
                  <a:lnTo>
                    <a:pt x="8396" y="5597"/>
                  </a:lnTo>
                  <a:lnTo>
                    <a:pt x="8389" y="5489"/>
                  </a:lnTo>
                  <a:lnTo>
                    <a:pt x="8381" y="5376"/>
                  </a:lnTo>
                  <a:lnTo>
                    <a:pt x="8371" y="5258"/>
                  </a:lnTo>
                  <a:lnTo>
                    <a:pt x="8361" y="5137"/>
                  </a:lnTo>
                  <a:lnTo>
                    <a:pt x="8349" y="5014"/>
                  </a:lnTo>
                  <a:lnTo>
                    <a:pt x="8335" y="4889"/>
                  </a:lnTo>
                  <a:lnTo>
                    <a:pt x="8328" y="4828"/>
                  </a:lnTo>
                  <a:lnTo>
                    <a:pt x="8320" y="4769"/>
                  </a:lnTo>
                  <a:lnTo>
                    <a:pt x="8312" y="4713"/>
                  </a:lnTo>
                  <a:lnTo>
                    <a:pt x="8304" y="4659"/>
                  </a:lnTo>
                  <a:lnTo>
                    <a:pt x="8295" y="4607"/>
                  </a:lnTo>
                  <a:lnTo>
                    <a:pt x="8287" y="4558"/>
                  </a:lnTo>
                  <a:lnTo>
                    <a:pt x="8278" y="4511"/>
                  </a:lnTo>
                  <a:lnTo>
                    <a:pt x="8269" y="4466"/>
                  </a:lnTo>
                  <a:lnTo>
                    <a:pt x="8252" y="4383"/>
                  </a:lnTo>
                  <a:lnTo>
                    <a:pt x="8234" y="4308"/>
                  </a:lnTo>
                  <a:lnTo>
                    <a:pt x="8216" y="4242"/>
                  </a:lnTo>
                  <a:lnTo>
                    <a:pt x="8200" y="4183"/>
                  </a:lnTo>
                  <a:lnTo>
                    <a:pt x="8184" y="4133"/>
                  </a:lnTo>
                  <a:lnTo>
                    <a:pt x="8169" y="4090"/>
                  </a:lnTo>
                  <a:lnTo>
                    <a:pt x="8156" y="4054"/>
                  </a:lnTo>
                  <a:lnTo>
                    <a:pt x="8144" y="4026"/>
                  </a:lnTo>
                  <a:lnTo>
                    <a:pt x="8135" y="4004"/>
                  </a:lnTo>
                  <a:lnTo>
                    <a:pt x="8128" y="3989"/>
                  </a:lnTo>
                  <a:lnTo>
                    <a:pt x="8123" y="3980"/>
                  </a:lnTo>
                  <a:lnTo>
                    <a:pt x="8122" y="3977"/>
                  </a:lnTo>
                  <a:lnTo>
                    <a:pt x="8124" y="3976"/>
                  </a:lnTo>
                  <a:lnTo>
                    <a:pt x="8129" y="3977"/>
                  </a:lnTo>
                  <a:lnTo>
                    <a:pt x="8138" y="3979"/>
                  </a:lnTo>
                  <a:lnTo>
                    <a:pt x="8151" y="3986"/>
                  </a:lnTo>
                  <a:lnTo>
                    <a:pt x="8159" y="3990"/>
                  </a:lnTo>
                  <a:lnTo>
                    <a:pt x="8168" y="3997"/>
                  </a:lnTo>
                  <a:lnTo>
                    <a:pt x="8178" y="4004"/>
                  </a:lnTo>
                  <a:lnTo>
                    <a:pt x="8189" y="4014"/>
                  </a:lnTo>
                  <a:lnTo>
                    <a:pt x="8201" y="4025"/>
                  </a:lnTo>
                  <a:lnTo>
                    <a:pt x="8213" y="4039"/>
                  </a:lnTo>
                  <a:lnTo>
                    <a:pt x="8227" y="4055"/>
                  </a:lnTo>
                  <a:lnTo>
                    <a:pt x="8242" y="4074"/>
                  </a:lnTo>
                  <a:lnTo>
                    <a:pt x="8258" y="4095"/>
                  </a:lnTo>
                  <a:lnTo>
                    <a:pt x="8275" y="4119"/>
                  </a:lnTo>
                  <a:lnTo>
                    <a:pt x="8293" y="4146"/>
                  </a:lnTo>
                  <a:lnTo>
                    <a:pt x="8312" y="4176"/>
                  </a:lnTo>
                  <a:lnTo>
                    <a:pt x="8332" y="4210"/>
                  </a:lnTo>
                  <a:lnTo>
                    <a:pt x="8353" y="4247"/>
                  </a:lnTo>
                  <a:lnTo>
                    <a:pt x="8375" y="4288"/>
                  </a:lnTo>
                  <a:lnTo>
                    <a:pt x="8399" y="4333"/>
                  </a:lnTo>
                  <a:lnTo>
                    <a:pt x="8424" y="4382"/>
                  </a:lnTo>
                  <a:lnTo>
                    <a:pt x="8450" y="4435"/>
                  </a:lnTo>
                  <a:lnTo>
                    <a:pt x="8476" y="4493"/>
                  </a:lnTo>
                  <a:lnTo>
                    <a:pt x="8504" y="4555"/>
                  </a:lnTo>
                  <a:lnTo>
                    <a:pt x="8533" y="4622"/>
                  </a:lnTo>
                  <a:lnTo>
                    <a:pt x="8563" y="4694"/>
                  </a:lnTo>
                  <a:lnTo>
                    <a:pt x="8594" y="4772"/>
                  </a:lnTo>
                  <a:lnTo>
                    <a:pt x="8626" y="4855"/>
                  </a:lnTo>
                  <a:lnTo>
                    <a:pt x="8659" y="4941"/>
                  </a:lnTo>
                  <a:lnTo>
                    <a:pt x="8693" y="5024"/>
                  </a:lnTo>
                  <a:lnTo>
                    <a:pt x="8727" y="5106"/>
                  </a:lnTo>
                  <a:lnTo>
                    <a:pt x="8762" y="5187"/>
                  </a:lnTo>
                  <a:lnTo>
                    <a:pt x="8799" y="5267"/>
                  </a:lnTo>
                  <a:lnTo>
                    <a:pt x="8834" y="5345"/>
                  </a:lnTo>
                  <a:lnTo>
                    <a:pt x="8870" y="5421"/>
                  </a:lnTo>
                  <a:lnTo>
                    <a:pt x="8907" y="5496"/>
                  </a:lnTo>
                  <a:lnTo>
                    <a:pt x="8944" y="5570"/>
                  </a:lnTo>
                  <a:lnTo>
                    <a:pt x="8980" y="5642"/>
                  </a:lnTo>
                  <a:lnTo>
                    <a:pt x="9017" y="5712"/>
                  </a:lnTo>
                  <a:lnTo>
                    <a:pt x="9054" y="5781"/>
                  </a:lnTo>
                  <a:lnTo>
                    <a:pt x="9090" y="5848"/>
                  </a:lnTo>
                  <a:lnTo>
                    <a:pt x="9127" y="5914"/>
                  </a:lnTo>
                  <a:lnTo>
                    <a:pt x="9164" y="5977"/>
                  </a:lnTo>
                  <a:lnTo>
                    <a:pt x="9200" y="6040"/>
                  </a:lnTo>
                  <a:lnTo>
                    <a:pt x="9271" y="6159"/>
                  </a:lnTo>
                  <a:lnTo>
                    <a:pt x="9339" y="6271"/>
                  </a:lnTo>
                  <a:lnTo>
                    <a:pt x="9405" y="6376"/>
                  </a:lnTo>
                  <a:lnTo>
                    <a:pt x="9468" y="6473"/>
                  </a:lnTo>
                  <a:lnTo>
                    <a:pt x="9528" y="6563"/>
                  </a:lnTo>
                  <a:lnTo>
                    <a:pt x="9583" y="6644"/>
                  </a:lnTo>
                  <a:lnTo>
                    <a:pt x="9633" y="6717"/>
                  </a:lnTo>
                  <a:lnTo>
                    <a:pt x="9677" y="6782"/>
                  </a:lnTo>
                  <a:lnTo>
                    <a:pt x="9698" y="6812"/>
                  </a:lnTo>
                  <a:lnTo>
                    <a:pt x="9719" y="6841"/>
                  </a:lnTo>
                  <a:lnTo>
                    <a:pt x="9740" y="6868"/>
                  </a:lnTo>
                  <a:lnTo>
                    <a:pt x="9760" y="6894"/>
                  </a:lnTo>
                  <a:lnTo>
                    <a:pt x="9780" y="6920"/>
                  </a:lnTo>
                  <a:lnTo>
                    <a:pt x="9801" y="6944"/>
                  </a:lnTo>
                  <a:lnTo>
                    <a:pt x="9821" y="6967"/>
                  </a:lnTo>
                  <a:lnTo>
                    <a:pt x="9840" y="6988"/>
                  </a:lnTo>
                  <a:lnTo>
                    <a:pt x="9879" y="7028"/>
                  </a:lnTo>
                  <a:lnTo>
                    <a:pt x="9916" y="7063"/>
                  </a:lnTo>
                  <a:lnTo>
                    <a:pt x="9951" y="7095"/>
                  </a:lnTo>
                  <a:lnTo>
                    <a:pt x="9983" y="7122"/>
                  </a:lnTo>
                  <a:lnTo>
                    <a:pt x="10013" y="7146"/>
                  </a:lnTo>
                  <a:lnTo>
                    <a:pt x="10040" y="7166"/>
                  </a:lnTo>
                  <a:lnTo>
                    <a:pt x="10064" y="7183"/>
                  </a:lnTo>
                  <a:lnTo>
                    <a:pt x="10084" y="7196"/>
                  </a:lnTo>
                  <a:lnTo>
                    <a:pt x="10112" y="7213"/>
                  </a:lnTo>
                  <a:lnTo>
                    <a:pt x="10122" y="7218"/>
                  </a:lnTo>
                  <a:lnTo>
                    <a:pt x="10133" y="7210"/>
                  </a:lnTo>
                  <a:lnTo>
                    <a:pt x="10164" y="7186"/>
                  </a:lnTo>
                  <a:lnTo>
                    <a:pt x="10187" y="7170"/>
                  </a:lnTo>
                  <a:lnTo>
                    <a:pt x="10213" y="7151"/>
                  </a:lnTo>
                  <a:lnTo>
                    <a:pt x="10245" y="7131"/>
                  </a:lnTo>
                  <a:lnTo>
                    <a:pt x="10278" y="7109"/>
                  </a:lnTo>
                  <a:lnTo>
                    <a:pt x="10315" y="7086"/>
                  </a:lnTo>
                  <a:lnTo>
                    <a:pt x="10355" y="7063"/>
                  </a:lnTo>
                  <a:lnTo>
                    <a:pt x="10397" y="7039"/>
                  </a:lnTo>
                  <a:lnTo>
                    <a:pt x="10441" y="7016"/>
                  </a:lnTo>
                  <a:lnTo>
                    <a:pt x="10487" y="6994"/>
                  </a:lnTo>
                  <a:lnTo>
                    <a:pt x="10534" y="6973"/>
                  </a:lnTo>
                  <a:lnTo>
                    <a:pt x="10559" y="6963"/>
                  </a:lnTo>
                  <a:lnTo>
                    <a:pt x="10583" y="6954"/>
                  </a:lnTo>
                  <a:lnTo>
                    <a:pt x="10608" y="6945"/>
                  </a:lnTo>
                  <a:lnTo>
                    <a:pt x="10633" y="6937"/>
                  </a:lnTo>
                  <a:lnTo>
                    <a:pt x="10658" y="6929"/>
                  </a:lnTo>
                  <a:lnTo>
                    <a:pt x="10683" y="6923"/>
                  </a:lnTo>
                  <a:lnTo>
                    <a:pt x="10708" y="6916"/>
                  </a:lnTo>
                  <a:lnTo>
                    <a:pt x="10733" y="6910"/>
                  </a:lnTo>
                  <a:lnTo>
                    <a:pt x="10782" y="6899"/>
                  </a:lnTo>
                  <a:lnTo>
                    <a:pt x="10831" y="6891"/>
                  </a:lnTo>
                  <a:lnTo>
                    <a:pt x="10878" y="6884"/>
                  </a:lnTo>
                  <a:lnTo>
                    <a:pt x="10924" y="6879"/>
                  </a:lnTo>
                  <a:lnTo>
                    <a:pt x="10968" y="6875"/>
                  </a:lnTo>
                  <a:lnTo>
                    <a:pt x="11009" y="6873"/>
                  </a:lnTo>
                  <a:lnTo>
                    <a:pt x="11047" y="6871"/>
                  </a:lnTo>
                  <a:lnTo>
                    <a:pt x="11081" y="6870"/>
                  </a:lnTo>
                  <a:lnTo>
                    <a:pt x="11111" y="6870"/>
                  </a:lnTo>
                  <a:lnTo>
                    <a:pt x="11137" y="6870"/>
                  </a:lnTo>
                  <a:lnTo>
                    <a:pt x="11173" y="6871"/>
                  </a:lnTo>
                  <a:lnTo>
                    <a:pt x="11186" y="6872"/>
                  </a:lnTo>
                  <a:lnTo>
                    <a:pt x="11185" y="6826"/>
                  </a:lnTo>
                  <a:lnTo>
                    <a:pt x="11182" y="6693"/>
                  </a:lnTo>
                  <a:lnTo>
                    <a:pt x="11178" y="6596"/>
                  </a:lnTo>
                  <a:lnTo>
                    <a:pt x="11173" y="6482"/>
                  </a:lnTo>
                  <a:lnTo>
                    <a:pt x="11166" y="6351"/>
                  </a:lnTo>
                  <a:lnTo>
                    <a:pt x="11157" y="6204"/>
                  </a:lnTo>
                  <a:lnTo>
                    <a:pt x="11146" y="6043"/>
                  </a:lnTo>
                  <a:lnTo>
                    <a:pt x="11132" y="5868"/>
                  </a:lnTo>
                  <a:lnTo>
                    <a:pt x="11115" y="5681"/>
                  </a:lnTo>
                  <a:lnTo>
                    <a:pt x="11096" y="5482"/>
                  </a:lnTo>
                  <a:lnTo>
                    <a:pt x="11072" y="5274"/>
                  </a:lnTo>
                  <a:lnTo>
                    <a:pt x="11046" y="5057"/>
                  </a:lnTo>
                  <a:lnTo>
                    <a:pt x="11015" y="4832"/>
                  </a:lnTo>
                  <a:lnTo>
                    <a:pt x="10980" y="4601"/>
                  </a:lnTo>
                  <a:lnTo>
                    <a:pt x="10940" y="4365"/>
                  </a:lnTo>
                  <a:lnTo>
                    <a:pt x="10897" y="4125"/>
                  </a:lnTo>
                  <a:lnTo>
                    <a:pt x="10848" y="3882"/>
                  </a:lnTo>
                  <a:lnTo>
                    <a:pt x="10794" y="3638"/>
                  </a:lnTo>
                  <a:lnTo>
                    <a:pt x="10735" y="3393"/>
                  </a:lnTo>
                  <a:lnTo>
                    <a:pt x="10670" y="3148"/>
                  </a:lnTo>
                  <a:lnTo>
                    <a:pt x="10599" y="2905"/>
                  </a:lnTo>
                  <a:lnTo>
                    <a:pt x="10521" y="2666"/>
                  </a:lnTo>
                  <a:lnTo>
                    <a:pt x="10437" y="2430"/>
                  </a:lnTo>
                  <a:lnTo>
                    <a:pt x="10346" y="2200"/>
                  </a:lnTo>
                  <a:lnTo>
                    <a:pt x="10249" y="1977"/>
                  </a:lnTo>
                  <a:lnTo>
                    <a:pt x="10143" y="1762"/>
                  </a:lnTo>
                  <a:lnTo>
                    <a:pt x="10031" y="1555"/>
                  </a:lnTo>
                  <a:lnTo>
                    <a:pt x="9911" y="1358"/>
                  </a:lnTo>
                  <a:lnTo>
                    <a:pt x="9782" y="1173"/>
                  </a:lnTo>
                  <a:lnTo>
                    <a:pt x="9645" y="1000"/>
                  </a:lnTo>
                  <a:lnTo>
                    <a:pt x="9495" y="841"/>
                  </a:lnTo>
                  <a:lnTo>
                    <a:pt x="9330" y="698"/>
                  </a:lnTo>
                  <a:lnTo>
                    <a:pt x="9150" y="569"/>
                  </a:lnTo>
                  <a:lnTo>
                    <a:pt x="8955" y="455"/>
                  </a:lnTo>
                  <a:lnTo>
                    <a:pt x="8748" y="355"/>
                  </a:lnTo>
                  <a:lnTo>
                    <a:pt x="8529" y="268"/>
                  </a:lnTo>
                  <a:lnTo>
                    <a:pt x="8299" y="194"/>
                  </a:lnTo>
                  <a:lnTo>
                    <a:pt x="8060" y="133"/>
                  </a:lnTo>
                  <a:lnTo>
                    <a:pt x="7812" y="84"/>
                  </a:lnTo>
                  <a:lnTo>
                    <a:pt x="7556" y="47"/>
                  </a:lnTo>
                  <a:lnTo>
                    <a:pt x="7294" y="20"/>
                  </a:lnTo>
                  <a:lnTo>
                    <a:pt x="7028" y="5"/>
                  </a:lnTo>
                  <a:lnTo>
                    <a:pt x="6756" y="0"/>
                  </a:lnTo>
                  <a:lnTo>
                    <a:pt x="6481" y="5"/>
                  </a:lnTo>
                  <a:lnTo>
                    <a:pt x="6204" y="19"/>
                  </a:lnTo>
                  <a:lnTo>
                    <a:pt x="5927" y="42"/>
                  </a:lnTo>
                  <a:lnTo>
                    <a:pt x="5649" y="74"/>
                  </a:lnTo>
                  <a:lnTo>
                    <a:pt x="5372" y="114"/>
                  </a:lnTo>
                  <a:lnTo>
                    <a:pt x="5097" y="161"/>
                  </a:lnTo>
                  <a:lnTo>
                    <a:pt x="4826" y="216"/>
                  </a:lnTo>
                  <a:lnTo>
                    <a:pt x="4558" y="278"/>
                  </a:lnTo>
                  <a:lnTo>
                    <a:pt x="4296" y="345"/>
                  </a:lnTo>
                  <a:lnTo>
                    <a:pt x="4041" y="419"/>
                  </a:lnTo>
                  <a:lnTo>
                    <a:pt x="3793" y="498"/>
                  </a:lnTo>
                  <a:lnTo>
                    <a:pt x="3553" y="582"/>
                  </a:lnTo>
                  <a:lnTo>
                    <a:pt x="3324" y="671"/>
                  </a:lnTo>
                  <a:lnTo>
                    <a:pt x="3105" y="763"/>
                  </a:lnTo>
                  <a:lnTo>
                    <a:pt x="2897" y="860"/>
                  </a:lnTo>
                  <a:lnTo>
                    <a:pt x="2703" y="959"/>
                  </a:lnTo>
                  <a:lnTo>
                    <a:pt x="2522" y="1062"/>
                  </a:lnTo>
                  <a:lnTo>
                    <a:pt x="2357" y="1167"/>
                  </a:lnTo>
                  <a:lnTo>
                    <a:pt x="2208" y="1273"/>
                  </a:lnTo>
                  <a:lnTo>
                    <a:pt x="2069" y="1380"/>
                  </a:lnTo>
                  <a:lnTo>
                    <a:pt x="1935" y="1486"/>
                  </a:lnTo>
                  <a:lnTo>
                    <a:pt x="1805" y="1592"/>
                  </a:lnTo>
                  <a:lnTo>
                    <a:pt x="1681" y="1696"/>
                  </a:lnTo>
                  <a:lnTo>
                    <a:pt x="1561" y="1799"/>
                  </a:lnTo>
                  <a:lnTo>
                    <a:pt x="1445" y="1901"/>
                  </a:lnTo>
                  <a:lnTo>
                    <a:pt x="1334" y="2001"/>
                  </a:lnTo>
                  <a:lnTo>
                    <a:pt x="1228" y="2100"/>
                  </a:lnTo>
                  <a:lnTo>
                    <a:pt x="1127" y="2197"/>
                  </a:lnTo>
                  <a:lnTo>
                    <a:pt x="1029" y="2291"/>
                  </a:lnTo>
                  <a:lnTo>
                    <a:pt x="936" y="2384"/>
                  </a:lnTo>
                  <a:lnTo>
                    <a:pt x="848" y="2474"/>
                  </a:lnTo>
                  <a:lnTo>
                    <a:pt x="765" y="2561"/>
                  </a:lnTo>
                  <a:lnTo>
                    <a:pt x="685" y="2646"/>
                  </a:lnTo>
                  <a:lnTo>
                    <a:pt x="610" y="2727"/>
                  </a:lnTo>
                  <a:lnTo>
                    <a:pt x="540" y="2806"/>
                  </a:lnTo>
                  <a:lnTo>
                    <a:pt x="474" y="2881"/>
                  </a:lnTo>
                  <a:lnTo>
                    <a:pt x="412" y="2952"/>
                  </a:lnTo>
                  <a:lnTo>
                    <a:pt x="354" y="3021"/>
                  </a:lnTo>
                  <a:lnTo>
                    <a:pt x="302" y="3085"/>
                  </a:lnTo>
                  <a:lnTo>
                    <a:pt x="253" y="3144"/>
                  </a:lnTo>
                  <a:lnTo>
                    <a:pt x="209" y="3200"/>
                  </a:lnTo>
                  <a:lnTo>
                    <a:pt x="169" y="3251"/>
                  </a:lnTo>
                  <a:lnTo>
                    <a:pt x="134" y="3298"/>
                  </a:lnTo>
                  <a:lnTo>
                    <a:pt x="75" y="3376"/>
                  </a:lnTo>
                  <a:lnTo>
                    <a:pt x="34" y="3434"/>
                  </a:lnTo>
                  <a:lnTo>
                    <a:pt x="8" y="3470"/>
                  </a:lnTo>
                  <a:lnTo>
                    <a:pt x="0" y="3482"/>
                  </a:lnTo>
                  <a:close/>
                  <a:moveTo>
                    <a:pt x="9158" y="4761"/>
                  </a:moveTo>
                  <a:lnTo>
                    <a:pt x="9160" y="4736"/>
                  </a:lnTo>
                  <a:lnTo>
                    <a:pt x="9165" y="4664"/>
                  </a:lnTo>
                  <a:lnTo>
                    <a:pt x="9172" y="4551"/>
                  </a:lnTo>
                  <a:lnTo>
                    <a:pt x="9180" y="4402"/>
                  </a:lnTo>
                  <a:lnTo>
                    <a:pt x="9189" y="4221"/>
                  </a:lnTo>
                  <a:lnTo>
                    <a:pt x="9197" y="4015"/>
                  </a:lnTo>
                  <a:lnTo>
                    <a:pt x="9200" y="3904"/>
                  </a:lnTo>
                  <a:lnTo>
                    <a:pt x="9203" y="3788"/>
                  </a:lnTo>
                  <a:lnTo>
                    <a:pt x="9206" y="3669"/>
                  </a:lnTo>
                  <a:lnTo>
                    <a:pt x="9207" y="3546"/>
                  </a:lnTo>
                  <a:lnTo>
                    <a:pt x="9208" y="3421"/>
                  </a:lnTo>
                  <a:lnTo>
                    <a:pt x="9208" y="3295"/>
                  </a:lnTo>
                  <a:lnTo>
                    <a:pt x="9206" y="3167"/>
                  </a:lnTo>
                  <a:lnTo>
                    <a:pt x="9204" y="3038"/>
                  </a:lnTo>
                  <a:lnTo>
                    <a:pt x="9200" y="2908"/>
                  </a:lnTo>
                  <a:lnTo>
                    <a:pt x="9195" y="2781"/>
                  </a:lnTo>
                  <a:lnTo>
                    <a:pt x="9188" y="2655"/>
                  </a:lnTo>
                  <a:lnTo>
                    <a:pt x="9180" y="2530"/>
                  </a:lnTo>
                  <a:lnTo>
                    <a:pt x="9170" y="2409"/>
                  </a:lnTo>
                  <a:lnTo>
                    <a:pt x="9157" y="2291"/>
                  </a:lnTo>
                  <a:lnTo>
                    <a:pt x="9143" y="2177"/>
                  </a:lnTo>
                  <a:lnTo>
                    <a:pt x="9126" y="2068"/>
                  </a:lnTo>
                  <a:lnTo>
                    <a:pt x="9108" y="1964"/>
                  </a:lnTo>
                  <a:lnTo>
                    <a:pt x="9087" y="1866"/>
                  </a:lnTo>
                  <a:lnTo>
                    <a:pt x="9064" y="1775"/>
                  </a:lnTo>
                  <a:lnTo>
                    <a:pt x="9038" y="1691"/>
                  </a:lnTo>
                  <a:lnTo>
                    <a:pt x="9011" y="1613"/>
                  </a:lnTo>
                  <a:lnTo>
                    <a:pt x="8983" y="1540"/>
                  </a:lnTo>
                  <a:lnTo>
                    <a:pt x="8956" y="1471"/>
                  </a:lnTo>
                  <a:lnTo>
                    <a:pt x="8929" y="1406"/>
                  </a:lnTo>
                  <a:lnTo>
                    <a:pt x="8901" y="1344"/>
                  </a:lnTo>
                  <a:lnTo>
                    <a:pt x="8874" y="1287"/>
                  </a:lnTo>
                  <a:lnTo>
                    <a:pt x="8847" y="1234"/>
                  </a:lnTo>
                  <a:lnTo>
                    <a:pt x="8821" y="1184"/>
                  </a:lnTo>
                  <a:lnTo>
                    <a:pt x="8795" y="1137"/>
                  </a:lnTo>
                  <a:lnTo>
                    <a:pt x="8768" y="1094"/>
                  </a:lnTo>
                  <a:lnTo>
                    <a:pt x="8743" y="1054"/>
                  </a:lnTo>
                  <a:lnTo>
                    <a:pt x="8718" y="1017"/>
                  </a:lnTo>
                  <a:lnTo>
                    <a:pt x="8694" y="982"/>
                  </a:lnTo>
                  <a:lnTo>
                    <a:pt x="8670" y="951"/>
                  </a:lnTo>
                  <a:lnTo>
                    <a:pt x="8647" y="923"/>
                  </a:lnTo>
                  <a:lnTo>
                    <a:pt x="8625" y="897"/>
                  </a:lnTo>
                  <a:lnTo>
                    <a:pt x="8604" y="874"/>
                  </a:lnTo>
                  <a:lnTo>
                    <a:pt x="8584" y="853"/>
                  </a:lnTo>
                  <a:lnTo>
                    <a:pt x="8565" y="835"/>
                  </a:lnTo>
                  <a:lnTo>
                    <a:pt x="8547" y="818"/>
                  </a:lnTo>
                  <a:lnTo>
                    <a:pt x="8529" y="804"/>
                  </a:lnTo>
                  <a:lnTo>
                    <a:pt x="8514" y="792"/>
                  </a:lnTo>
                  <a:lnTo>
                    <a:pt x="8499" y="781"/>
                  </a:lnTo>
                  <a:lnTo>
                    <a:pt x="8485" y="772"/>
                  </a:lnTo>
                  <a:lnTo>
                    <a:pt x="8463" y="758"/>
                  </a:lnTo>
                  <a:lnTo>
                    <a:pt x="8446" y="749"/>
                  </a:lnTo>
                  <a:lnTo>
                    <a:pt x="8435" y="745"/>
                  </a:lnTo>
                  <a:lnTo>
                    <a:pt x="8432" y="744"/>
                  </a:lnTo>
                  <a:lnTo>
                    <a:pt x="8433" y="757"/>
                  </a:lnTo>
                  <a:lnTo>
                    <a:pt x="8438" y="796"/>
                  </a:lnTo>
                  <a:lnTo>
                    <a:pt x="8446" y="858"/>
                  </a:lnTo>
                  <a:lnTo>
                    <a:pt x="8457" y="943"/>
                  </a:lnTo>
                  <a:lnTo>
                    <a:pt x="8470" y="1048"/>
                  </a:lnTo>
                  <a:lnTo>
                    <a:pt x="8485" y="1171"/>
                  </a:lnTo>
                  <a:lnTo>
                    <a:pt x="8502" y="1311"/>
                  </a:lnTo>
                  <a:lnTo>
                    <a:pt x="8521" y="1465"/>
                  </a:lnTo>
                  <a:lnTo>
                    <a:pt x="8541" y="1633"/>
                  </a:lnTo>
                  <a:lnTo>
                    <a:pt x="8561" y="1812"/>
                  </a:lnTo>
                  <a:lnTo>
                    <a:pt x="8583" y="2001"/>
                  </a:lnTo>
                  <a:lnTo>
                    <a:pt x="8604" y="2198"/>
                  </a:lnTo>
                  <a:lnTo>
                    <a:pt x="8626" y="2401"/>
                  </a:lnTo>
                  <a:lnTo>
                    <a:pt x="8647" y="2608"/>
                  </a:lnTo>
                  <a:lnTo>
                    <a:pt x="8667" y="2818"/>
                  </a:lnTo>
                  <a:lnTo>
                    <a:pt x="8687" y="3031"/>
                  </a:lnTo>
                  <a:lnTo>
                    <a:pt x="8698" y="3135"/>
                  </a:lnTo>
                  <a:lnTo>
                    <a:pt x="8709" y="3236"/>
                  </a:lnTo>
                  <a:lnTo>
                    <a:pt x="8722" y="3333"/>
                  </a:lnTo>
                  <a:lnTo>
                    <a:pt x="8737" y="3428"/>
                  </a:lnTo>
                  <a:lnTo>
                    <a:pt x="8752" y="3520"/>
                  </a:lnTo>
                  <a:lnTo>
                    <a:pt x="8770" y="3608"/>
                  </a:lnTo>
                  <a:lnTo>
                    <a:pt x="8787" y="3694"/>
                  </a:lnTo>
                  <a:lnTo>
                    <a:pt x="8805" y="3776"/>
                  </a:lnTo>
                  <a:lnTo>
                    <a:pt x="8823" y="3855"/>
                  </a:lnTo>
                  <a:lnTo>
                    <a:pt x="8842" y="3931"/>
                  </a:lnTo>
                  <a:lnTo>
                    <a:pt x="8862" y="4003"/>
                  </a:lnTo>
                  <a:lnTo>
                    <a:pt x="8882" y="4073"/>
                  </a:lnTo>
                  <a:lnTo>
                    <a:pt x="8902" y="4139"/>
                  </a:lnTo>
                  <a:lnTo>
                    <a:pt x="8921" y="4202"/>
                  </a:lnTo>
                  <a:lnTo>
                    <a:pt x="8941" y="4262"/>
                  </a:lnTo>
                  <a:lnTo>
                    <a:pt x="8961" y="4318"/>
                  </a:lnTo>
                  <a:lnTo>
                    <a:pt x="8980" y="4371"/>
                  </a:lnTo>
                  <a:lnTo>
                    <a:pt x="9000" y="4421"/>
                  </a:lnTo>
                  <a:lnTo>
                    <a:pt x="9018" y="4467"/>
                  </a:lnTo>
                  <a:lnTo>
                    <a:pt x="9036" y="4510"/>
                  </a:lnTo>
                  <a:lnTo>
                    <a:pt x="9069" y="4587"/>
                  </a:lnTo>
                  <a:lnTo>
                    <a:pt x="9098" y="4649"/>
                  </a:lnTo>
                  <a:lnTo>
                    <a:pt x="9123" y="4698"/>
                  </a:lnTo>
                  <a:lnTo>
                    <a:pt x="9142" y="4733"/>
                  </a:lnTo>
                  <a:lnTo>
                    <a:pt x="9154" y="4754"/>
                  </a:lnTo>
                  <a:lnTo>
                    <a:pt x="9158" y="4761"/>
                  </a:lnTo>
                  <a:close/>
                  <a:moveTo>
                    <a:pt x="7927" y="3653"/>
                  </a:moveTo>
                  <a:lnTo>
                    <a:pt x="7923" y="3632"/>
                  </a:lnTo>
                  <a:lnTo>
                    <a:pt x="7912" y="3571"/>
                  </a:lnTo>
                  <a:lnTo>
                    <a:pt x="7895" y="3476"/>
                  </a:lnTo>
                  <a:lnTo>
                    <a:pt x="7871" y="3352"/>
                  </a:lnTo>
                  <a:lnTo>
                    <a:pt x="7856" y="3280"/>
                  </a:lnTo>
                  <a:lnTo>
                    <a:pt x="7840" y="3202"/>
                  </a:lnTo>
                  <a:lnTo>
                    <a:pt x="7823" y="3120"/>
                  </a:lnTo>
                  <a:lnTo>
                    <a:pt x="7803" y="3033"/>
                  </a:lnTo>
                  <a:lnTo>
                    <a:pt x="7783" y="2941"/>
                  </a:lnTo>
                  <a:lnTo>
                    <a:pt x="7760" y="2848"/>
                  </a:lnTo>
                  <a:lnTo>
                    <a:pt x="7737" y="2752"/>
                  </a:lnTo>
                  <a:lnTo>
                    <a:pt x="7711" y="2653"/>
                  </a:lnTo>
                  <a:lnTo>
                    <a:pt x="7685" y="2554"/>
                  </a:lnTo>
                  <a:lnTo>
                    <a:pt x="7655" y="2454"/>
                  </a:lnTo>
                  <a:lnTo>
                    <a:pt x="7626" y="2353"/>
                  </a:lnTo>
                  <a:lnTo>
                    <a:pt x="7595" y="2254"/>
                  </a:lnTo>
                  <a:lnTo>
                    <a:pt x="7563" y="2155"/>
                  </a:lnTo>
                  <a:lnTo>
                    <a:pt x="7529" y="2058"/>
                  </a:lnTo>
                  <a:lnTo>
                    <a:pt x="7494" y="1963"/>
                  </a:lnTo>
                  <a:lnTo>
                    <a:pt x="7458" y="1872"/>
                  </a:lnTo>
                  <a:lnTo>
                    <a:pt x="7420" y="1783"/>
                  </a:lnTo>
                  <a:lnTo>
                    <a:pt x="7382" y="1699"/>
                  </a:lnTo>
                  <a:lnTo>
                    <a:pt x="7342" y="1620"/>
                  </a:lnTo>
                  <a:lnTo>
                    <a:pt x="7300" y="1546"/>
                  </a:lnTo>
                  <a:lnTo>
                    <a:pt x="7257" y="1478"/>
                  </a:lnTo>
                  <a:lnTo>
                    <a:pt x="7214" y="1417"/>
                  </a:lnTo>
                  <a:lnTo>
                    <a:pt x="7169" y="1362"/>
                  </a:lnTo>
                  <a:lnTo>
                    <a:pt x="7123" y="1316"/>
                  </a:lnTo>
                  <a:lnTo>
                    <a:pt x="7077" y="1275"/>
                  </a:lnTo>
                  <a:lnTo>
                    <a:pt x="7032" y="1236"/>
                  </a:lnTo>
                  <a:lnTo>
                    <a:pt x="6988" y="1200"/>
                  </a:lnTo>
                  <a:lnTo>
                    <a:pt x="6944" y="1166"/>
                  </a:lnTo>
                  <a:lnTo>
                    <a:pt x="6902" y="1134"/>
                  </a:lnTo>
                  <a:lnTo>
                    <a:pt x="6861" y="1105"/>
                  </a:lnTo>
                  <a:lnTo>
                    <a:pt x="6821" y="1077"/>
                  </a:lnTo>
                  <a:lnTo>
                    <a:pt x="6782" y="1052"/>
                  </a:lnTo>
                  <a:lnTo>
                    <a:pt x="6744" y="1029"/>
                  </a:lnTo>
                  <a:lnTo>
                    <a:pt x="6707" y="1007"/>
                  </a:lnTo>
                  <a:lnTo>
                    <a:pt x="6672" y="987"/>
                  </a:lnTo>
                  <a:lnTo>
                    <a:pt x="6638" y="968"/>
                  </a:lnTo>
                  <a:lnTo>
                    <a:pt x="6605" y="952"/>
                  </a:lnTo>
                  <a:lnTo>
                    <a:pt x="6573" y="937"/>
                  </a:lnTo>
                  <a:lnTo>
                    <a:pt x="6542" y="923"/>
                  </a:lnTo>
                  <a:lnTo>
                    <a:pt x="6514" y="911"/>
                  </a:lnTo>
                  <a:lnTo>
                    <a:pt x="6486" y="900"/>
                  </a:lnTo>
                  <a:lnTo>
                    <a:pt x="6461" y="891"/>
                  </a:lnTo>
                  <a:lnTo>
                    <a:pt x="6436" y="883"/>
                  </a:lnTo>
                  <a:lnTo>
                    <a:pt x="6414" y="875"/>
                  </a:lnTo>
                  <a:lnTo>
                    <a:pt x="6373" y="864"/>
                  </a:lnTo>
                  <a:lnTo>
                    <a:pt x="6339" y="856"/>
                  </a:lnTo>
                  <a:lnTo>
                    <a:pt x="6313" y="851"/>
                  </a:lnTo>
                  <a:lnTo>
                    <a:pt x="6293" y="848"/>
                  </a:lnTo>
                  <a:lnTo>
                    <a:pt x="6281" y="846"/>
                  </a:lnTo>
                  <a:lnTo>
                    <a:pt x="6277" y="846"/>
                  </a:lnTo>
                  <a:lnTo>
                    <a:pt x="6286" y="855"/>
                  </a:lnTo>
                  <a:lnTo>
                    <a:pt x="6311" y="882"/>
                  </a:lnTo>
                  <a:lnTo>
                    <a:pt x="6350" y="925"/>
                  </a:lnTo>
                  <a:lnTo>
                    <a:pt x="6401" y="981"/>
                  </a:lnTo>
                  <a:lnTo>
                    <a:pt x="6462" y="1051"/>
                  </a:lnTo>
                  <a:lnTo>
                    <a:pt x="6531" y="1130"/>
                  </a:lnTo>
                  <a:lnTo>
                    <a:pt x="6606" y="1218"/>
                  </a:lnTo>
                  <a:lnTo>
                    <a:pt x="6683" y="1313"/>
                  </a:lnTo>
                  <a:lnTo>
                    <a:pt x="6722" y="1362"/>
                  </a:lnTo>
                  <a:lnTo>
                    <a:pt x="6762" y="1413"/>
                  </a:lnTo>
                  <a:lnTo>
                    <a:pt x="6801" y="1465"/>
                  </a:lnTo>
                  <a:lnTo>
                    <a:pt x="6839" y="1517"/>
                  </a:lnTo>
                  <a:lnTo>
                    <a:pt x="6877" y="1570"/>
                  </a:lnTo>
                  <a:lnTo>
                    <a:pt x="6914" y="1623"/>
                  </a:lnTo>
                  <a:lnTo>
                    <a:pt x="6950" y="1675"/>
                  </a:lnTo>
                  <a:lnTo>
                    <a:pt x="6984" y="1728"/>
                  </a:lnTo>
                  <a:lnTo>
                    <a:pt x="7016" y="1781"/>
                  </a:lnTo>
                  <a:lnTo>
                    <a:pt x="7046" y="1832"/>
                  </a:lnTo>
                  <a:lnTo>
                    <a:pt x="7073" y="1883"/>
                  </a:lnTo>
                  <a:lnTo>
                    <a:pt x="7098" y="1933"/>
                  </a:lnTo>
                  <a:lnTo>
                    <a:pt x="7120" y="1982"/>
                  </a:lnTo>
                  <a:lnTo>
                    <a:pt x="7139" y="2029"/>
                  </a:lnTo>
                  <a:lnTo>
                    <a:pt x="7154" y="2074"/>
                  </a:lnTo>
                  <a:lnTo>
                    <a:pt x="7166" y="2117"/>
                  </a:lnTo>
                  <a:lnTo>
                    <a:pt x="7184" y="2201"/>
                  </a:lnTo>
                  <a:lnTo>
                    <a:pt x="7200" y="2281"/>
                  </a:lnTo>
                  <a:lnTo>
                    <a:pt x="7214" y="2358"/>
                  </a:lnTo>
                  <a:lnTo>
                    <a:pt x="7226" y="2432"/>
                  </a:lnTo>
                  <a:lnTo>
                    <a:pt x="7237" y="2502"/>
                  </a:lnTo>
                  <a:lnTo>
                    <a:pt x="7246" y="2567"/>
                  </a:lnTo>
                  <a:lnTo>
                    <a:pt x="7253" y="2628"/>
                  </a:lnTo>
                  <a:lnTo>
                    <a:pt x="7260" y="2683"/>
                  </a:lnTo>
                  <a:lnTo>
                    <a:pt x="7265" y="2734"/>
                  </a:lnTo>
                  <a:lnTo>
                    <a:pt x="7269" y="2779"/>
                  </a:lnTo>
                  <a:lnTo>
                    <a:pt x="7272" y="2817"/>
                  </a:lnTo>
                  <a:lnTo>
                    <a:pt x="7274" y="2850"/>
                  </a:lnTo>
                  <a:lnTo>
                    <a:pt x="7275" y="2876"/>
                  </a:lnTo>
                  <a:lnTo>
                    <a:pt x="7276" y="2895"/>
                  </a:lnTo>
                  <a:lnTo>
                    <a:pt x="7276" y="2906"/>
                  </a:lnTo>
                  <a:lnTo>
                    <a:pt x="7277" y="2910"/>
                  </a:lnTo>
                  <a:lnTo>
                    <a:pt x="7269" y="2901"/>
                  </a:lnTo>
                  <a:lnTo>
                    <a:pt x="7246" y="2874"/>
                  </a:lnTo>
                  <a:lnTo>
                    <a:pt x="7208" y="2831"/>
                  </a:lnTo>
                  <a:lnTo>
                    <a:pt x="7158" y="2775"/>
                  </a:lnTo>
                  <a:lnTo>
                    <a:pt x="7095" y="2708"/>
                  </a:lnTo>
                  <a:lnTo>
                    <a:pt x="7021" y="2632"/>
                  </a:lnTo>
                  <a:lnTo>
                    <a:pt x="6980" y="2592"/>
                  </a:lnTo>
                  <a:lnTo>
                    <a:pt x="6935" y="2550"/>
                  </a:lnTo>
                  <a:lnTo>
                    <a:pt x="6890" y="2507"/>
                  </a:lnTo>
                  <a:lnTo>
                    <a:pt x="6842" y="2463"/>
                  </a:lnTo>
                  <a:lnTo>
                    <a:pt x="6792" y="2418"/>
                  </a:lnTo>
                  <a:lnTo>
                    <a:pt x="6740" y="2373"/>
                  </a:lnTo>
                  <a:lnTo>
                    <a:pt x="6686" y="2328"/>
                  </a:lnTo>
                  <a:lnTo>
                    <a:pt x="6631" y="2283"/>
                  </a:lnTo>
                  <a:lnTo>
                    <a:pt x="6573" y="2239"/>
                  </a:lnTo>
                  <a:lnTo>
                    <a:pt x="6514" y="2196"/>
                  </a:lnTo>
                  <a:lnTo>
                    <a:pt x="6454" y="2153"/>
                  </a:lnTo>
                  <a:lnTo>
                    <a:pt x="6393" y="2112"/>
                  </a:lnTo>
                  <a:lnTo>
                    <a:pt x="6331" y="2072"/>
                  </a:lnTo>
                  <a:lnTo>
                    <a:pt x="6268" y="2034"/>
                  </a:lnTo>
                  <a:lnTo>
                    <a:pt x="6203" y="1999"/>
                  </a:lnTo>
                  <a:lnTo>
                    <a:pt x="6139" y="1965"/>
                  </a:lnTo>
                  <a:lnTo>
                    <a:pt x="6073" y="1935"/>
                  </a:lnTo>
                  <a:lnTo>
                    <a:pt x="6008" y="1907"/>
                  </a:lnTo>
                  <a:lnTo>
                    <a:pt x="5942" y="1883"/>
                  </a:lnTo>
                  <a:lnTo>
                    <a:pt x="5875" y="1862"/>
                  </a:lnTo>
                  <a:lnTo>
                    <a:pt x="5807" y="1844"/>
                  </a:lnTo>
                  <a:lnTo>
                    <a:pt x="5739" y="1829"/>
                  </a:lnTo>
                  <a:lnTo>
                    <a:pt x="5670" y="1816"/>
                  </a:lnTo>
                  <a:lnTo>
                    <a:pt x="5600" y="1805"/>
                  </a:lnTo>
                  <a:lnTo>
                    <a:pt x="5529" y="1797"/>
                  </a:lnTo>
                  <a:lnTo>
                    <a:pt x="5457" y="1791"/>
                  </a:lnTo>
                  <a:lnTo>
                    <a:pt x="5386" y="1787"/>
                  </a:lnTo>
                  <a:lnTo>
                    <a:pt x="5315" y="1785"/>
                  </a:lnTo>
                  <a:lnTo>
                    <a:pt x="5244" y="1784"/>
                  </a:lnTo>
                  <a:lnTo>
                    <a:pt x="5174" y="1785"/>
                  </a:lnTo>
                  <a:lnTo>
                    <a:pt x="5104" y="1787"/>
                  </a:lnTo>
                  <a:lnTo>
                    <a:pt x="5035" y="1791"/>
                  </a:lnTo>
                  <a:lnTo>
                    <a:pt x="4968" y="1795"/>
                  </a:lnTo>
                  <a:lnTo>
                    <a:pt x="4902" y="1801"/>
                  </a:lnTo>
                  <a:lnTo>
                    <a:pt x="4838" y="1807"/>
                  </a:lnTo>
                  <a:lnTo>
                    <a:pt x="4776" y="1815"/>
                  </a:lnTo>
                  <a:lnTo>
                    <a:pt x="4715" y="1823"/>
                  </a:lnTo>
                  <a:lnTo>
                    <a:pt x="4657" y="1831"/>
                  </a:lnTo>
                  <a:lnTo>
                    <a:pt x="4601" y="1840"/>
                  </a:lnTo>
                  <a:lnTo>
                    <a:pt x="4548" y="1848"/>
                  </a:lnTo>
                  <a:lnTo>
                    <a:pt x="4452" y="1866"/>
                  </a:lnTo>
                  <a:lnTo>
                    <a:pt x="4368" y="1883"/>
                  </a:lnTo>
                  <a:lnTo>
                    <a:pt x="4301" y="1898"/>
                  </a:lnTo>
                  <a:lnTo>
                    <a:pt x="4250" y="1910"/>
                  </a:lnTo>
                  <a:lnTo>
                    <a:pt x="4219" y="1918"/>
                  </a:lnTo>
                  <a:lnTo>
                    <a:pt x="4208" y="1921"/>
                  </a:lnTo>
                  <a:lnTo>
                    <a:pt x="4228" y="1925"/>
                  </a:lnTo>
                  <a:lnTo>
                    <a:pt x="4287" y="1937"/>
                  </a:lnTo>
                  <a:lnTo>
                    <a:pt x="4379" y="1956"/>
                  </a:lnTo>
                  <a:lnTo>
                    <a:pt x="4503" y="1982"/>
                  </a:lnTo>
                  <a:lnTo>
                    <a:pt x="4573" y="1999"/>
                  </a:lnTo>
                  <a:lnTo>
                    <a:pt x="4650" y="2016"/>
                  </a:lnTo>
                  <a:lnTo>
                    <a:pt x="4732" y="2036"/>
                  </a:lnTo>
                  <a:lnTo>
                    <a:pt x="4820" y="2058"/>
                  </a:lnTo>
                  <a:lnTo>
                    <a:pt x="4911" y="2081"/>
                  </a:lnTo>
                  <a:lnTo>
                    <a:pt x="5005" y="2106"/>
                  </a:lnTo>
                  <a:lnTo>
                    <a:pt x="5103" y="2133"/>
                  </a:lnTo>
                  <a:lnTo>
                    <a:pt x="5204" y="2161"/>
                  </a:lnTo>
                  <a:lnTo>
                    <a:pt x="5307" y="2191"/>
                  </a:lnTo>
                  <a:lnTo>
                    <a:pt x="5411" y="2223"/>
                  </a:lnTo>
                  <a:lnTo>
                    <a:pt x="5517" y="2257"/>
                  </a:lnTo>
                  <a:lnTo>
                    <a:pt x="5622" y="2292"/>
                  </a:lnTo>
                  <a:lnTo>
                    <a:pt x="5728" y="2329"/>
                  </a:lnTo>
                  <a:lnTo>
                    <a:pt x="5833" y="2368"/>
                  </a:lnTo>
                  <a:lnTo>
                    <a:pt x="5938" y="2408"/>
                  </a:lnTo>
                  <a:lnTo>
                    <a:pt x="6040" y="2450"/>
                  </a:lnTo>
                  <a:lnTo>
                    <a:pt x="6140" y="2494"/>
                  </a:lnTo>
                  <a:lnTo>
                    <a:pt x="6239" y="2539"/>
                  </a:lnTo>
                  <a:lnTo>
                    <a:pt x="6333" y="2585"/>
                  </a:lnTo>
                  <a:lnTo>
                    <a:pt x="6423" y="2634"/>
                  </a:lnTo>
                  <a:lnTo>
                    <a:pt x="6510" y="2683"/>
                  </a:lnTo>
                  <a:lnTo>
                    <a:pt x="6592" y="2735"/>
                  </a:lnTo>
                  <a:lnTo>
                    <a:pt x="6668" y="2788"/>
                  </a:lnTo>
                  <a:lnTo>
                    <a:pt x="6738" y="2842"/>
                  </a:lnTo>
                  <a:lnTo>
                    <a:pt x="6805" y="2896"/>
                  </a:lnTo>
                  <a:lnTo>
                    <a:pt x="6870" y="2948"/>
                  </a:lnTo>
                  <a:lnTo>
                    <a:pt x="6933" y="2999"/>
                  </a:lnTo>
                  <a:lnTo>
                    <a:pt x="6996" y="3047"/>
                  </a:lnTo>
                  <a:lnTo>
                    <a:pt x="7056" y="3093"/>
                  </a:lnTo>
                  <a:lnTo>
                    <a:pt x="7115" y="3136"/>
                  </a:lnTo>
                  <a:lnTo>
                    <a:pt x="7172" y="3178"/>
                  </a:lnTo>
                  <a:lnTo>
                    <a:pt x="7227" y="3218"/>
                  </a:lnTo>
                  <a:lnTo>
                    <a:pt x="7333" y="3292"/>
                  </a:lnTo>
                  <a:lnTo>
                    <a:pt x="7430" y="3358"/>
                  </a:lnTo>
                  <a:lnTo>
                    <a:pt x="7520" y="3417"/>
                  </a:lnTo>
                  <a:lnTo>
                    <a:pt x="7602" y="3469"/>
                  </a:lnTo>
                  <a:lnTo>
                    <a:pt x="7676" y="3514"/>
                  </a:lnTo>
                  <a:lnTo>
                    <a:pt x="7740" y="3552"/>
                  </a:lnTo>
                  <a:lnTo>
                    <a:pt x="7796" y="3584"/>
                  </a:lnTo>
                  <a:lnTo>
                    <a:pt x="7842" y="3609"/>
                  </a:lnTo>
                  <a:lnTo>
                    <a:pt x="7879" y="3629"/>
                  </a:lnTo>
                  <a:lnTo>
                    <a:pt x="7905" y="3642"/>
                  </a:lnTo>
                  <a:lnTo>
                    <a:pt x="7921" y="3650"/>
                  </a:lnTo>
                  <a:lnTo>
                    <a:pt x="7927" y="36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 name="9Slide.vn 7"/>
            <p:cNvSpPr>
              <a:spLocks/>
            </p:cNvSpPr>
            <p:nvPr/>
          </p:nvSpPr>
          <p:spPr bwMode="auto">
            <a:xfrm>
              <a:off x="3193399" y="4847028"/>
              <a:ext cx="455613" cy="455613"/>
            </a:xfrm>
            <a:custGeom>
              <a:avLst/>
              <a:gdLst>
                <a:gd name="T0" fmla="*/ 1899 w 3445"/>
                <a:gd name="T1" fmla="*/ 9 h 3437"/>
                <a:gd name="T2" fmla="*/ 2152 w 3445"/>
                <a:gd name="T3" fmla="*/ 54 h 3437"/>
                <a:gd name="T4" fmla="*/ 2393 w 3445"/>
                <a:gd name="T5" fmla="*/ 135 h 3437"/>
                <a:gd name="T6" fmla="*/ 2616 w 3445"/>
                <a:gd name="T7" fmla="*/ 249 h 3437"/>
                <a:gd name="T8" fmla="*/ 2818 w 3445"/>
                <a:gd name="T9" fmla="*/ 392 h 3437"/>
                <a:gd name="T10" fmla="*/ 2998 w 3445"/>
                <a:gd name="T11" fmla="*/ 563 h 3437"/>
                <a:gd name="T12" fmla="*/ 3151 w 3445"/>
                <a:gd name="T13" fmla="*/ 758 h 3437"/>
                <a:gd name="T14" fmla="*/ 3276 w 3445"/>
                <a:gd name="T15" fmla="*/ 973 h 3437"/>
                <a:gd name="T16" fmla="*/ 3368 w 3445"/>
                <a:gd name="T17" fmla="*/ 1207 h 3437"/>
                <a:gd name="T18" fmla="*/ 3425 w 3445"/>
                <a:gd name="T19" fmla="*/ 1456 h 3437"/>
                <a:gd name="T20" fmla="*/ 3445 w 3445"/>
                <a:gd name="T21" fmla="*/ 1718 h 3437"/>
                <a:gd name="T22" fmla="*/ 3425 w 3445"/>
                <a:gd name="T23" fmla="*/ 1981 h 3437"/>
                <a:gd name="T24" fmla="*/ 3368 w 3445"/>
                <a:gd name="T25" fmla="*/ 2230 h 3437"/>
                <a:gd name="T26" fmla="*/ 3276 w 3445"/>
                <a:gd name="T27" fmla="*/ 2464 h 3437"/>
                <a:gd name="T28" fmla="*/ 3151 w 3445"/>
                <a:gd name="T29" fmla="*/ 2680 h 3437"/>
                <a:gd name="T30" fmla="*/ 2998 w 3445"/>
                <a:gd name="T31" fmla="*/ 2874 h 3437"/>
                <a:gd name="T32" fmla="*/ 2818 w 3445"/>
                <a:gd name="T33" fmla="*/ 3045 h 3437"/>
                <a:gd name="T34" fmla="*/ 2616 w 3445"/>
                <a:gd name="T35" fmla="*/ 3188 h 3437"/>
                <a:gd name="T36" fmla="*/ 2393 w 3445"/>
                <a:gd name="T37" fmla="*/ 3302 h 3437"/>
                <a:gd name="T38" fmla="*/ 2152 w 3445"/>
                <a:gd name="T39" fmla="*/ 3383 h 3437"/>
                <a:gd name="T40" fmla="*/ 1899 w 3445"/>
                <a:gd name="T41" fmla="*/ 3428 h 3437"/>
                <a:gd name="T42" fmla="*/ 1634 w 3445"/>
                <a:gd name="T43" fmla="*/ 3435 h 3437"/>
                <a:gd name="T44" fmla="*/ 1375 w 3445"/>
                <a:gd name="T45" fmla="*/ 3402 h 3437"/>
                <a:gd name="T46" fmla="*/ 1130 w 3445"/>
                <a:gd name="T47" fmla="*/ 3333 h 3437"/>
                <a:gd name="T48" fmla="*/ 901 w 3445"/>
                <a:gd name="T49" fmla="*/ 3230 h 3437"/>
                <a:gd name="T50" fmla="*/ 691 w 3445"/>
                <a:gd name="T51" fmla="*/ 3096 h 3437"/>
                <a:gd name="T52" fmla="*/ 504 w 3445"/>
                <a:gd name="T53" fmla="*/ 2934 h 3437"/>
                <a:gd name="T54" fmla="*/ 342 w 3445"/>
                <a:gd name="T55" fmla="*/ 2747 h 3437"/>
                <a:gd name="T56" fmla="*/ 208 w 3445"/>
                <a:gd name="T57" fmla="*/ 2538 h 3437"/>
                <a:gd name="T58" fmla="*/ 104 w 3445"/>
                <a:gd name="T59" fmla="*/ 2310 h 3437"/>
                <a:gd name="T60" fmla="*/ 35 w 3445"/>
                <a:gd name="T61" fmla="*/ 2065 h 3437"/>
                <a:gd name="T62" fmla="*/ 2 w 3445"/>
                <a:gd name="T63" fmla="*/ 1807 h 3437"/>
                <a:gd name="T64" fmla="*/ 9 w 3445"/>
                <a:gd name="T65" fmla="*/ 1542 h 3437"/>
                <a:gd name="T66" fmla="*/ 54 w 3445"/>
                <a:gd name="T67" fmla="*/ 1289 h 3437"/>
                <a:gd name="T68" fmla="*/ 135 w 3445"/>
                <a:gd name="T69" fmla="*/ 1049 h 3437"/>
                <a:gd name="T70" fmla="*/ 249 w 3445"/>
                <a:gd name="T71" fmla="*/ 827 h 3437"/>
                <a:gd name="T72" fmla="*/ 394 w 3445"/>
                <a:gd name="T73" fmla="*/ 625 h 3437"/>
                <a:gd name="T74" fmla="*/ 564 w 3445"/>
                <a:gd name="T75" fmla="*/ 446 h 3437"/>
                <a:gd name="T76" fmla="*/ 760 w 3445"/>
                <a:gd name="T77" fmla="*/ 293 h 3437"/>
                <a:gd name="T78" fmla="*/ 975 w 3445"/>
                <a:gd name="T79" fmla="*/ 169 h 3437"/>
                <a:gd name="T80" fmla="*/ 1210 w 3445"/>
                <a:gd name="T81" fmla="*/ 77 h 3437"/>
                <a:gd name="T82" fmla="*/ 1461 w 3445"/>
                <a:gd name="T83" fmla="*/ 20 h 3437"/>
                <a:gd name="T84" fmla="*/ 1722 w 3445"/>
                <a:gd name="T85" fmla="*/ 0 h 3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445" h="3437">
                  <a:moveTo>
                    <a:pt x="1722" y="0"/>
                  </a:moveTo>
                  <a:lnTo>
                    <a:pt x="1812" y="2"/>
                  </a:lnTo>
                  <a:lnTo>
                    <a:pt x="1899" y="9"/>
                  </a:lnTo>
                  <a:lnTo>
                    <a:pt x="1985" y="20"/>
                  </a:lnTo>
                  <a:lnTo>
                    <a:pt x="2069" y="35"/>
                  </a:lnTo>
                  <a:lnTo>
                    <a:pt x="2152" y="54"/>
                  </a:lnTo>
                  <a:lnTo>
                    <a:pt x="2235" y="77"/>
                  </a:lnTo>
                  <a:lnTo>
                    <a:pt x="2315" y="104"/>
                  </a:lnTo>
                  <a:lnTo>
                    <a:pt x="2393" y="135"/>
                  </a:lnTo>
                  <a:lnTo>
                    <a:pt x="2469" y="169"/>
                  </a:lnTo>
                  <a:lnTo>
                    <a:pt x="2544" y="207"/>
                  </a:lnTo>
                  <a:lnTo>
                    <a:pt x="2616" y="249"/>
                  </a:lnTo>
                  <a:lnTo>
                    <a:pt x="2686" y="293"/>
                  </a:lnTo>
                  <a:lnTo>
                    <a:pt x="2753" y="341"/>
                  </a:lnTo>
                  <a:lnTo>
                    <a:pt x="2818" y="392"/>
                  </a:lnTo>
                  <a:lnTo>
                    <a:pt x="2880" y="446"/>
                  </a:lnTo>
                  <a:lnTo>
                    <a:pt x="2941" y="503"/>
                  </a:lnTo>
                  <a:lnTo>
                    <a:pt x="2998" y="563"/>
                  </a:lnTo>
                  <a:lnTo>
                    <a:pt x="3052" y="625"/>
                  </a:lnTo>
                  <a:lnTo>
                    <a:pt x="3103" y="690"/>
                  </a:lnTo>
                  <a:lnTo>
                    <a:pt x="3151" y="758"/>
                  </a:lnTo>
                  <a:lnTo>
                    <a:pt x="3195" y="827"/>
                  </a:lnTo>
                  <a:lnTo>
                    <a:pt x="3237" y="899"/>
                  </a:lnTo>
                  <a:lnTo>
                    <a:pt x="3276" y="973"/>
                  </a:lnTo>
                  <a:lnTo>
                    <a:pt x="3310" y="1049"/>
                  </a:lnTo>
                  <a:lnTo>
                    <a:pt x="3341" y="1127"/>
                  </a:lnTo>
                  <a:lnTo>
                    <a:pt x="3368" y="1207"/>
                  </a:lnTo>
                  <a:lnTo>
                    <a:pt x="3391" y="1289"/>
                  </a:lnTo>
                  <a:lnTo>
                    <a:pt x="3410" y="1372"/>
                  </a:lnTo>
                  <a:lnTo>
                    <a:pt x="3425" y="1456"/>
                  </a:lnTo>
                  <a:lnTo>
                    <a:pt x="3436" y="1542"/>
                  </a:lnTo>
                  <a:lnTo>
                    <a:pt x="3443" y="1630"/>
                  </a:lnTo>
                  <a:lnTo>
                    <a:pt x="3445" y="1718"/>
                  </a:lnTo>
                  <a:lnTo>
                    <a:pt x="3443" y="1807"/>
                  </a:lnTo>
                  <a:lnTo>
                    <a:pt x="3436" y="1895"/>
                  </a:lnTo>
                  <a:lnTo>
                    <a:pt x="3425" y="1981"/>
                  </a:lnTo>
                  <a:lnTo>
                    <a:pt x="3410" y="2065"/>
                  </a:lnTo>
                  <a:lnTo>
                    <a:pt x="3391" y="2148"/>
                  </a:lnTo>
                  <a:lnTo>
                    <a:pt x="3368" y="2230"/>
                  </a:lnTo>
                  <a:lnTo>
                    <a:pt x="3341" y="2310"/>
                  </a:lnTo>
                  <a:lnTo>
                    <a:pt x="3310" y="2388"/>
                  </a:lnTo>
                  <a:lnTo>
                    <a:pt x="3276" y="2464"/>
                  </a:lnTo>
                  <a:lnTo>
                    <a:pt x="3237" y="2538"/>
                  </a:lnTo>
                  <a:lnTo>
                    <a:pt x="3195" y="2610"/>
                  </a:lnTo>
                  <a:lnTo>
                    <a:pt x="3151" y="2680"/>
                  </a:lnTo>
                  <a:lnTo>
                    <a:pt x="3103" y="2747"/>
                  </a:lnTo>
                  <a:lnTo>
                    <a:pt x="3052" y="2812"/>
                  </a:lnTo>
                  <a:lnTo>
                    <a:pt x="2998" y="2874"/>
                  </a:lnTo>
                  <a:lnTo>
                    <a:pt x="2941" y="2934"/>
                  </a:lnTo>
                  <a:lnTo>
                    <a:pt x="2880" y="2991"/>
                  </a:lnTo>
                  <a:lnTo>
                    <a:pt x="2818" y="3045"/>
                  </a:lnTo>
                  <a:lnTo>
                    <a:pt x="2753" y="3096"/>
                  </a:lnTo>
                  <a:lnTo>
                    <a:pt x="2686" y="3144"/>
                  </a:lnTo>
                  <a:lnTo>
                    <a:pt x="2616" y="3188"/>
                  </a:lnTo>
                  <a:lnTo>
                    <a:pt x="2544" y="3230"/>
                  </a:lnTo>
                  <a:lnTo>
                    <a:pt x="2469" y="3268"/>
                  </a:lnTo>
                  <a:lnTo>
                    <a:pt x="2393" y="3302"/>
                  </a:lnTo>
                  <a:lnTo>
                    <a:pt x="2315" y="3333"/>
                  </a:lnTo>
                  <a:lnTo>
                    <a:pt x="2235" y="3360"/>
                  </a:lnTo>
                  <a:lnTo>
                    <a:pt x="2152" y="3383"/>
                  </a:lnTo>
                  <a:lnTo>
                    <a:pt x="2069" y="3402"/>
                  </a:lnTo>
                  <a:lnTo>
                    <a:pt x="1985" y="3417"/>
                  </a:lnTo>
                  <a:lnTo>
                    <a:pt x="1899" y="3428"/>
                  </a:lnTo>
                  <a:lnTo>
                    <a:pt x="1812" y="3435"/>
                  </a:lnTo>
                  <a:lnTo>
                    <a:pt x="1722" y="3437"/>
                  </a:lnTo>
                  <a:lnTo>
                    <a:pt x="1634" y="3435"/>
                  </a:lnTo>
                  <a:lnTo>
                    <a:pt x="1546" y="3428"/>
                  </a:lnTo>
                  <a:lnTo>
                    <a:pt x="1461" y="3417"/>
                  </a:lnTo>
                  <a:lnTo>
                    <a:pt x="1375" y="3402"/>
                  </a:lnTo>
                  <a:lnTo>
                    <a:pt x="1292" y="3383"/>
                  </a:lnTo>
                  <a:lnTo>
                    <a:pt x="1210" y="3360"/>
                  </a:lnTo>
                  <a:lnTo>
                    <a:pt x="1130" y="3333"/>
                  </a:lnTo>
                  <a:lnTo>
                    <a:pt x="1051" y="3302"/>
                  </a:lnTo>
                  <a:lnTo>
                    <a:pt x="975" y="3268"/>
                  </a:lnTo>
                  <a:lnTo>
                    <a:pt x="901" y="3230"/>
                  </a:lnTo>
                  <a:lnTo>
                    <a:pt x="829" y="3188"/>
                  </a:lnTo>
                  <a:lnTo>
                    <a:pt x="760" y="3144"/>
                  </a:lnTo>
                  <a:lnTo>
                    <a:pt x="691" y="3096"/>
                  </a:lnTo>
                  <a:lnTo>
                    <a:pt x="626" y="3045"/>
                  </a:lnTo>
                  <a:lnTo>
                    <a:pt x="564" y="2991"/>
                  </a:lnTo>
                  <a:lnTo>
                    <a:pt x="504" y="2934"/>
                  </a:lnTo>
                  <a:lnTo>
                    <a:pt x="448" y="2874"/>
                  </a:lnTo>
                  <a:lnTo>
                    <a:pt x="394" y="2812"/>
                  </a:lnTo>
                  <a:lnTo>
                    <a:pt x="342" y="2747"/>
                  </a:lnTo>
                  <a:lnTo>
                    <a:pt x="294" y="2680"/>
                  </a:lnTo>
                  <a:lnTo>
                    <a:pt x="249" y="2610"/>
                  </a:lnTo>
                  <a:lnTo>
                    <a:pt x="208" y="2538"/>
                  </a:lnTo>
                  <a:lnTo>
                    <a:pt x="170" y="2464"/>
                  </a:lnTo>
                  <a:lnTo>
                    <a:pt x="135" y="2388"/>
                  </a:lnTo>
                  <a:lnTo>
                    <a:pt x="104" y="2310"/>
                  </a:lnTo>
                  <a:lnTo>
                    <a:pt x="77" y="2230"/>
                  </a:lnTo>
                  <a:lnTo>
                    <a:pt x="54" y="2148"/>
                  </a:lnTo>
                  <a:lnTo>
                    <a:pt x="35" y="2065"/>
                  </a:lnTo>
                  <a:lnTo>
                    <a:pt x="20" y="1981"/>
                  </a:lnTo>
                  <a:lnTo>
                    <a:pt x="9" y="1895"/>
                  </a:lnTo>
                  <a:lnTo>
                    <a:pt x="2" y="1807"/>
                  </a:lnTo>
                  <a:lnTo>
                    <a:pt x="0" y="1718"/>
                  </a:lnTo>
                  <a:lnTo>
                    <a:pt x="2" y="1630"/>
                  </a:lnTo>
                  <a:lnTo>
                    <a:pt x="9" y="1542"/>
                  </a:lnTo>
                  <a:lnTo>
                    <a:pt x="20" y="1456"/>
                  </a:lnTo>
                  <a:lnTo>
                    <a:pt x="35" y="1372"/>
                  </a:lnTo>
                  <a:lnTo>
                    <a:pt x="54" y="1289"/>
                  </a:lnTo>
                  <a:lnTo>
                    <a:pt x="77" y="1207"/>
                  </a:lnTo>
                  <a:lnTo>
                    <a:pt x="104" y="1127"/>
                  </a:lnTo>
                  <a:lnTo>
                    <a:pt x="135" y="1049"/>
                  </a:lnTo>
                  <a:lnTo>
                    <a:pt x="170" y="973"/>
                  </a:lnTo>
                  <a:lnTo>
                    <a:pt x="208" y="899"/>
                  </a:lnTo>
                  <a:lnTo>
                    <a:pt x="249" y="827"/>
                  </a:lnTo>
                  <a:lnTo>
                    <a:pt x="294" y="758"/>
                  </a:lnTo>
                  <a:lnTo>
                    <a:pt x="342" y="690"/>
                  </a:lnTo>
                  <a:lnTo>
                    <a:pt x="394" y="625"/>
                  </a:lnTo>
                  <a:lnTo>
                    <a:pt x="448" y="563"/>
                  </a:lnTo>
                  <a:lnTo>
                    <a:pt x="504" y="503"/>
                  </a:lnTo>
                  <a:lnTo>
                    <a:pt x="564" y="446"/>
                  </a:lnTo>
                  <a:lnTo>
                    <a:pt x="626" y="392"/>
                  </a:lnTo>
                  <a:lnTo>
                    <a:pt x="691" y="341"/>
                  </a:lnTo>
                  <a:lnTo>
                    <a:pt x="760" y="293"/>
                  </a:lnTo>
                  <a:lnTo>
                    <a:pt x="829" y="249"/>
                  </a:lnTo>
                  <a:lnTo>
                    <a:pt x="901" y="207"/>
                  </a:lnTo>
                  <a:lnTo>
                    <a:pt x="975" y="169"/>
                  </a:lnTo>
                  <a:lnTo>
                    <a:pt x="1051" y="135"/>
                  </a:lnTo>
                  <a:lnTo>
                    <a:pt x="1130" y="104"/>
                  </a:lnTo>
                  <a:lnTo>
                    <a:pt x="1210" y="77"/>
                  </a:lnTo>
                  <a:lnTo>
                    <a:pt x="1292" y="54"/>
                  </a:lnTo>
                  <a:lnTo>
                    <a:pt x="1375" y="35"/>
                  </a:lnTo>
                  <a:lnTo>
                    <a:pt x="1461" y="20"/>
                  </a:lnTo>
                  <a:lnTo>
                    <a:pt x="1546" y="9"/>
                  </a:lnTo>
                  <a:lnTo>
                    <a:pt x="1634" y="2"/>
                  </a:lnTo>
                  <a:lnTo>
                    <a:pt x="172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9" name="9Slide.vn 8"/>
          <p:cNvSpPr/>
          <p:nvPr/>
        </p:nvSpPr>
        <p:spPr>
          <a:xfrm>
            <a:off x="6814383" y="4944292"/>
            <a:ext cx="4521273" cy="1200329"/>
          </a:xfrm>
          <a:prstGeom prst="rect">
            <a:avLst/>
          </a:prstGeom>
        </p:spPr>
        <p:txBody>
          <a:bodyPr wrap="square">
            <a:spAutoFit/>
          </a:bodyPr>
          <a:lstStyle/>
          <a:p>
            <a:pPr>
              <a:lnSpc>
                <a:spcPct val="120000"/>
              </a:lnSpc>
            </a:pPr>
            <a:r>
              <a:rPr lang="id-ID" sz="1200" dirty="0">
                <a:solidFill>
                  <a:schemeClr val="bg1">
                    <a:lumMod val="65000"/>
                  </a:schemeClr>
                </a:solidFill>
                <a:latin typeface="#9Slide03 Cabin" panose="00000500000000000000" pitchFamily="2" charset="0"/>
                <a:cs typeface="Calibri"/>
              </a:rPr>
              <a:t>Ut wisi enim ad minim veniam, quis nostrud exerci tation ullamcorper suscipit lobortis nisl ut aliquip ex ea commodo consequat. Lorem ipsum dolor sit amet, consectetuer adipiscing elit, sed diam nonummy nibh euismod tincidunt ut laoreet dolore magna aliquam erat volutpat. </a:t>
            </a:r>
          </a:p>
        </p:txBody>
      </p:sp>
    </p:spTree>
    <p:extLst>
      <p:ext uri="{BB962C8B-B14F-4D97-AF65-F5344CB8AC3E}">
        <p14:creationId xmlns:p14="http://schemas.microsoft.com/office/powerpoint/2010/main" val="2835502900"/>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8000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par>
                                <p:cTn id="9" presetID="2" presetClass="entr" presetSubtype="8" decel="80000" fill="hold" grpId="0" nodeType="withEffect">
                                  <p:stCondLst>
                                    <p:cond delay="25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8" decel="80000" fill="hold" nodeType="withEffect">
                                  <p:stCondLst>
                                    <p:cond delay="50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500" fill="hold"/>
                                        <p:tgtEl>
                                          <p:spTgt spid="13"/>
                                        </p:tgtEl>
                                        <p:attrNameLst>
                                          <p:attrName>ppt_x</p:attrName>
                                        </p:attrNameLst>
                                      </p:cBhvr>
                                      <p:tavLst>
                                        <p:tav tm="0">
                                          <p:val>
                                            <p:strVal val="0-#ppt_w/2"/>
                                          </p:val>
                                        </p:tav>
                                        <p:tav tm="100000">
                                          <p:val>
                                            <p:strVal val="#ppt_x"/>
                                          </p:val>
                                        </p:tav>
                                      </p:tavLst>
                                    </p:anim>
                                    <p:anim calcmode="lin" valueType="num">
                                      <p:cBhvr additive="base">
                                        <p:cTn id="16" dur="5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2" decel="80000" fill="hold" grpId="0" nodeType="withEffect">
                                  <p:stCondLst>
                                    <p:cond delay="25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500" fill="hold"/>
                                        <p:tgtEl>
                                          <p:spTgt spid="19"/>
                                        </p:tgtEl>
                                        <p:attrNameLst>
                                          <p:attrName>ppt_x</p:attrName>
                                        </p:attrNameLst>
                                      </p:cBhvr>
                                      <p:tavLst>
                                        <p:tav tm="0">
                                          <p:val>
                                            <p:strVal val="1+#ppt_w/2"/>
                                          </p:val>
                                        </p:tav>
                                        <p:tav tm="100000">
                                          <p:val>
                                            <p:strVal val="#ppt_x"/>
                                          </p:val>
                                        </p:tav>
                                      </p:tavLst>
                                    </p:anim>
                                    <p:anim calcmode="lin" valueType="num">
                                      <p:cBhvr additive="base">
                                        <p:cTn id="20" dur="5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animBg="1"/>
      <p:bldP spid="1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9Slide.vn 1"/>
          <p:cNvSpPr/>
          <p:nvPr/>
        </p:nvSpPr>
        <p:spPr>
          <a:xfrm>
            <a:off x="0" y="0"/>
            <a:ext cx="12192000" cy="6858000"/>
          </a:xfrm>
          <a:prstGeom prst="rect">
            <a:avLst/>
          </a:prstGeom>
          <a:solidFill>
            <a:srgbClr val="21282E">
              <a:alpha val="8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9Slide.vn 2"/>
          <p:cNvSpPr/>
          <p:nvPr/>
        </p:nvSpPr>
        <p:spPr>
          <a:xfrm>
            <a:off x="4064598" y="3251201"/>
            <a:ext cx="2377440" cy="2533649"/>
          </a:xfrm>
          <a:prstGeom prst="rect">
            <a:avLst/>
          </a:prstGeom>
          <a:solidFill>
            <a:schemeClr val="bg1"/>
          </a:solidFill>
          <a:ln>
            <a:noFill/>
          </a:ln>
          <a:effectLst>
            <a:outerShdw blurRad="1016000" dist="342900" dir="5400000" sx="108000" sy="108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9Slide.vn 3"/>
          <p:cNvSpPr/>
          <p:nvPr/>
        </p:nvSpPr>
        <p:spPr>
          <a:xfrm>
            <a:off x="6671534" y="3251201"/>
            <a:ext cx="2377440" cy="2533649"/>
          </a:xfrm>
          <a:prstGeom prst="rect">
            <a:avLst/>
          </a:prstGeom>
          <a:solidFill>
            <a:schemeClr val="accent1"/>
          </a:solidFill>
          <a:ln>
            <a:noFill/>
          </a:ln>
          <a:effectLst>
            <a:outerShdw blurRad="1016000" dist="342900" dir="5400000" sx="108000" sy="108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9Slide.vn 4"/>
          <p:cNvSpPr/>
          <p:nvPr/>
        </p:nvSpPr>
        <p:spPr>
          <a:xfrm>
            <a:off x="9278470" y="3251200"/>
            <a:ext cx="2377440" cy="2533649"/>
          </a:xfrm>
          <a:prstGeom prst="rect">
            <a:avLst/>
          </a:prstGeom>
          <a:solidFill>
            <a:schemeClr val="bg1"/>
          </a:solidFill>
          <a:ln>
            <a:noFill/>
          </a:ln>
          <a:effectLst>
            <a:outerShdw blurRad="1016000" dist="342900" dir="5400000" sx="108000" sy="108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9Slide.vn 5"/>
          <p:cNvSpPr txBox="1"/>
          <p:nvPr/>
        </p:nvSpPr>
        <p:spPr>
          <a:xfrm>
            <a:off x="710617" y="1628364"/>
            <a:ext cx="3261570" cy="2308324"/>
          </a:xfrm>
          <a:prstGeom prst="rect">
            <a:avLst/>
          </a:prstGeom>
          <a:noFill/>
        </p:spPr>
        <p:txBody>
          <a:bodyPr wrap="square" rtlCol="0">
            <a:spAutoFit/>
          </a:bodyPr>
          <a:lstStyle/>
          <a:p>
            <a:r>
              <a:rPr lang="id-ID" sz="4800" b="1" dirty="0">
                <a:solidFill>
                  <a:schemeClr val="bg1"/>
                </a:solidFill>
                <a:latin typeface="#9Slide03 Cabin Bold" panose="00000800000000000000" pitchFamily="2" charset="0"/>
                <a:cs typeface="Lato Black" panose="020F0A02020204030203" pitchFamily="34" charset="0"/>
              </a:rPr>
              <a:t>Christmas Project </a:t>
            </a:r>
          </a:p>
          <a:p>
            <a:r>
              <a:rPr lang="id-ID" sz="4800" b="1" dirty="0">
                <a:solidFill>
                  <a:schemeClr val="bg1"/>
                </a:solidFill>
                <a:latin typeface="#9Slide03 Cabin Bold" panose="00000800000000000000" pitchFamily="2" charset="0"/>
                <a:cs typeface="Lato Black" panose="020F0A02020204030203" pitchFamily="34" charset="0"/>
              </a:rPr>
              <a:t>Plan</a:t>
            </a:r>
          </a:p>
        </p:txBody>
      </p:sp>
      <p:sp>
        <p:nvSpPr>
          <p:cNvPr id="16" name="9Slide.vn 6"/>
          <p:cNvSpPr/>
          <p:nvPr/>
        </p:nvSpPr>
        <p:spPr>
          <a:xfrm>
            <a:off x="831062" y="4067086"/>
            <a:ext cx="369888"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17" name="9Slide.vn 7"/>
          <p:cNvSpPr/>
          <p:nvPr/>
        </p:nvSpPr>
        <p:spPr>
          <a:xfrm>
            <a:off x="710617" y="4379471"/>
            <a:ext cx="2817891" cy="1200329"/>
          </a:xfrm>
          <a:prstGeom prst="rect">
            <a:avLst/>
          </a:prstGeom>
        </p:spPr>
        <p:txBody>
          <a:bodyPr wrap="square">
            <a:spAutoFit/>
          </a:bodyPr>
          <a:lstStyle/>
          <a:p>
            <a:pPr>
              <a:lnSpc>
                <a:spcPct val="120000"/>
              </a:lnSpc>
            </a:pPr>
            <a:r>
              <a:rPr lang="id-ID" sz="1200" dirty="0">
                <a:solidFill>
                  <a:schemeClr val="bg1"/>
                </a:solidFill>
                <a:latin typeface="#9Slide03 Cabin" panose="00000500000000000000" pitchFamily="2" charset="0"/>
                <a:cs typeface="Calibri"/>
              </a:rPr>
              <a:t>Ut wisi enim ad minim </a:t>
            </a:r>
            <a:r>
              <a:rPr lang="id-ID" sz="1200" dirty="0">
                <a:solidFill>
                  <a:schemeClr val="bg1">
                    <a:alpha val="54000"/>
                  </a:schemeClr>
                </a:solidFill>
                <a:latin typeface="#9Slide03 Cabin" panose="00000500000000000000" pitchFamily="2" charset="0"/>
                <a:cs typeface="Calibri"/>
              </a:rPr>
              <a:t>veniam, quis nostrud exerci tation ullamcorper suscipit lobortis nisl ut aliquip ex ea commodo consequat. Lorem ipsum dolor sit amet, consectetuer.</a:t>
            </a:r>
          </a:p>
        </p:txBody>
      </p:sp>
      <p:grpSp>
        <p:nvGrpSpPr>
          <p:cNvPr id="18" name="9Slide.vn 8"/>
          <p:cNvGrpSpPr/>
          <p:nvPr/>
        </p:nvGrpSpPr>
        <p:grpSpPr>
          <a:xfrm flipH="1">
            <a:off x="408092" y="1278104"/>
            <a:ext cx="727663" cy="555950"/>
            <a:chOff x="1526524" y="3910403"/>
            <a:chExt cx="2122488" cy="1565276"/>
          </a:xfrm>
          <a:solidFill>
            <a:schemeClr val="bg1"/>
          </a:solidFill>
        </p:grpSpPr>
        <p:sp>
          <p:nvSpPr>
            <p:cNvPr id="19" name="9Slide.vn 9"/>
            <p:cNvSpPr>
              <a:spLocks/>
            </p:cNvSpPr>
            <p:nvPr/>
          </p:nvSpPr>
          <p:spPr bwMode="auto">
            <a:xfrm>
              <a:off x="1526524" y="4407291"/>
              <a:ext cx="1624013" cy="1068388"/>
            </a:xfrm>
            <a:custGeom>
              <a:avLst/>
              <a:gdLst>
                <a:gd name="T0" fmla="*/ 9999 w 12279"/>
                <a:gd name="T1" fmla="*/ 8070 h 8071"/>
                <a:gd name="T2" fmla="*/ 10293 w 12279"/>
                <a:gd name="T3" fmla="*/ 8062 h 8071"/>
                <a:gd name="T4" fmla="*/ 10678 w 12279"/>
                <a:gd name="T5" fmla="*/ 7999 h 8071"/>
                <a:gd name="T6" fmla="*/ 11094 w 12279"/>
                <a:gd name="T7" fmla="*/ 7845 h 8071"/>
                <a:gd name="T8" fmla="*/ 11481 w 12279"/>
                <a:gd name="T9" fmla="*/ 7564 h 8071"/>
                <a:gd name="T10" fmla="*/ 11778 w 12279"/>
                <a:gd name="T11" fmla="*/ 7116 h 8071"/>
                <a:gd name="T12" fmla="*/ 11988 w 12279"/>
                <a:gd name="T13" fmla="*/ 6502 h 8071"/>
                <a:gd name="T14" fmla="*/ 12176 w 12279"/>
                <a:gd name="T15" fmla="*/ 5796 h 8071"/>
                <a:gd name="T16" fmla="*/ 12276 w 12279"/>
                <a:gd name="T17" fmla="*/ 5029 h 8071"/>
                <a:gd name="T18" fmla="*/ 12213 w 12279"/>
                <a:gd name="T19" fmla="*/ 4233 h 8071"/>
                <a:gd name="T20" fmla="*/ 11918 w 12279"/>
                <a:gd name="T21" fmla="*/ 3439 h 8071"/>
                <a:gd name="T22" fmla="*/ 11316 w 12279"/>
                <a:gd name="T23" fmla="*/ 2674 h 8071"/>
                <a:gd name="T24" fmla="*/ 10339 w 12279"/>
                <a:gd name="T25" fmla="*/ 1967 h 8071"/>
                <a:gd name="T26" fmla="*/ 9016 w 12279"/>
                <a:gd name="T27" fmla="*/ 1309 h 8071"/>
                <a:gd name="T28" fmla="*/ 7479 w 12279"/>
                <a:gd name="T29" fmla="*/ 736 h 8071"/>
                <a:gd name="T30" fmla="*/ 5871 w 12279"/>
                <a:gd name="T31" fmla="*/ 299 h 8071"/>
                <a:gd name="T32" fmla="*/ 4335 w 12279"/>
                <a:gd name="T33" fmla="*/ 45 h 8071"/>
                <a:gd name="T34" fmla="*/ 3011 w 12279"/>
                <a:gd name="T35" fmla="*/ 23 h 8071"/>
                <a:gd name="T36" fmla="*/ 2042 w 12279"/>
                <a:gd name="T37" fmla="*/ 282 h 8071"/>
                <a:gd name="T38" fmla="*/ 1369 w 12279"/>
                <a:gd name="T39" fmla="*/ 755 h 8071"/>
                <a:gd name="T40" fmla="*/ 838 w 12279"/>
                <a:gd name="T41" fmla="*/ 1315 h 8071"/>
                <a:gd name="T42" fmla="*/ 442 w 12279"/>
                <a:gd name="T43" fmla="*/ 1917 h 8071"/>
                <a:gd name="T44" fmla="*/ 175 w 12279"/>
                <a:gd name="T45" fmla="*/ 2518 h 8071"/>
                <a:gd name="T46" fmla="*/ 31 w 12279"/>
                <a:gd name="T47" fmla="*/ 3074 h 8071"/>
                <a:gd name="T48" fmla="*/ 4 w 12279"/>
                <a:gd name="T49" fmla="*/ 3542 h 8071"/>
                <a:gd name="T50" fmla="*/ 90 w 12279"/>
                <a:gd name="T51" fmla="*/ 3905 h 8071"/>
                <a:gd name="T52" fmla="*/ 287 w 12279"/>
                <a:gd name="T53" fmla="*/ 4250 h 8071"/>
                <a:gd name="T54" fmla="*/ 546 w 12279"/>
                <a:gd name="T55" fmla="*/ 4570 h 8071"/>
                <a:gd name="T56" fmla="*/ 824 w 12279"/>
                <a:gd name="T57" fmla="*/ 4847 h 8071"/>
                <a:gd name="T58" fmla="*/ 1071 w 12279"/>
                <a:gd name="T59" fmla="*/ 5060 h 8071"/>
                <a:gd name="T60" fmla="*/ 1290 w 12279"/>
                <a:gd name="T61" fmla="*/ 5229 h 8071"/>
                <a:gd name="T62" fmla="*/ 1249 w 12279"/>
                <a:gd name="T63" fmla="*/ 4937 h 8071"/>
                <a:gd name="T64" fmla="*/ 1220 w 12279"/>
                <a:gd name="T65" fmla="*/ 4594 h 8071"/>
                <a:gd name="T66" fmla="*/ 1217 w 12279"/>
                <a:gd name="T67" fmla="*/ 4297 h 8071"/>
                <a:gd name="T68" fmla="*/ 1249 w 12279"/>
                <a:gd name="T69" fmla="*/ 4048 h 8071"/>
                <a:gd name="T70" fmla="*/ 1334 w 12279"/>
                <a:gd name="T71" fmla="*/ 3902 h 8071"/>
                <a:gd name="T72" fmla="*/ 1553 w 12279"/>
                <a:gd name="T73" fmla="*/ 3855 h 8071"/>
                <a:gd name="T74" fmla="*/ 2039 w 12279"/>
                <a:gd name="T75" fmla="*/ 3829 h 8071"/>
                <a:gd name="T76" fmla="*/ 2761 w 12279"/>
                <a:gd name="T77" fmla="*/ 3855 h 8071"/>
                <a:gd name="T78" fmla="*/ 3683 w 12279"/>
                <a:gd name="T79" fmla="*/ 3965 h 8071"/>
                <a:gd name="T80" fmla="*/ 4772 w 12279"/>
                <a:gd name="T81" fmla="*/ 4193 h 8071"/>
                <a:gd name="T82" fmla="*/ 5990 w 12279"/>
                <a:gd name="T83" fmla="*/ 4573 h 8071"/>
                <a:gd name="T84" fmla="*/ 7746 w 12279"/>
                <a:gd name="T85" fmla="*/ 5322 h 8071"/>
                <a:gd name="T86" fmla="*/ 8749 w 12279"/>
                <a:gd name="T87" fmla="*/ 5778 h 8071"/>
                <a:gd name="T88" fmla="*/ 9517 w 12279"/>
                <a:gd name="T89" fmla="*/ 6157 h 8071"/>
                <a:gd name="T90" fmla="*/ 10061 w 12279"/>
                <a:gd name="T91" fmla="*/ 6476 h 8071"/>
                <a:gd name="T92" fmla="*/ 10389 w 12279"/>
                <a:gd name="T93" fmla="*/ 6754 h 8071"/>
                <a:gd name="T94" fmla="*/ 10515 w 12279"/>
                <a:gd name="T95" fmla="*/ 7008 h 8071"/>
                <a:gd name="T96" fmla="*/ 10458 w 12279"/>
                <a:gd name="T97" fmla="*/ 7255 h 8071"/>
                <a:gd name="T98" fmla="*/ 10342 w 12279"/>
                <a:gd name="T99" fmla="*/ 7480 h 8071"/>
                <a:gd name="T100" fmla="*/ 10211 w 12279"/>
                <a:gd name="T101" fmla="*/ 7675 h 8071"/>
                <a:gd name="T102" fmla="*/ 10055 w 12279"/>
                <a:gd name="T103" fmla="*/ 7864 h 8071"/>
                <a:gd name="T104" fmla="*/ 9875 w 12279"/>
                <a:gd name="T105" fmla="*/ 8044 h 80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279" h="8071">
                  <a:moveTo>
                    <a:pt x="9855" y="8061"/>
                  </a:moveTo>
                  <a:lnTo>
                    <a:pt x="9872" y="8063"/>
                  </a:lnTo>
                  <a:lnTo>
                    <a:pt x="9922" y="8067"/>
                  </a:lnTo>
                  <a:lnTo>
                    <a:pt x="9957" y="8068"/>
                  </a:lnTo>
                  <a:lnTo>
                    <a:pt x="9999" y="8070"/>
                  </a:lnTo>
                  <a:lnTo>
                    <a:pt x="10049" y="8071"/>
                  </a:lnTo>
                  <a:lnTo>
                    <a:pt x="10102" y="8071"/>
                  </a:lnTo>
                  <a:lnTo>
                    <a:pt x="10161" y="8069"/>
                  </a:lnTo>
                  <a:lnTo>
                    <a:pt x="10225" y="8066"/>
                  </a:lnTo>
                  <a:lnTo>
                    <a:pt x="10293" y="8062"/>
                  </a:lnTo>
                  <a:lnTo>
                    <a:pt x="10364" y="8055"/>
                  </a:lnTo>
                  <a:lnTo>
                    <a:pt x="10440" y="8045"/>
                  </a:lnTo>
                  <a:lnTo>
                    <a:pt x="10517" y="8033"/>
                  </a:lnTo>
                  <a:lnTo>
                    <a:pt x="10596" y="8018"/>
                  </a:lnTo>
                  <a:lnTo>
                    <a:pt x="10678" y="7999"/>
                  </a:lnTo>
                  <a:lnTo>
                    <a:pt x="10761" y="7977"/>
                  </a:lnTo>
                  <a:lnTo>
                    <a:pt x="10844" y="7951"/>
                  </a:lnTo>
                  <a:lnTo>
                    <a:pt x="10928" y="7920"/>
                  </a:lnTo>
                  <a:lnTo>
                    <a:pt x="11011" y="7885"/>
                  </a:lnTo>
                  <a:lnTo>
                    <a:pt x="11094" y="7845"/>
                  </a:lnTo>
                  <a:lnTo>
                    <a:pt x="11176" y="7800"/>
                  </a:lnTo>
                  <a:lnTo>
                    <a:pt x="11256" y="7750"/>
                  </a:lnTo>
                  <a:lnTo>
                    <a:pt x="11334" y="7694"/>
                  </a:lnTo>
                  <a:lnTo>
                    <a:pt x="11409" y="7632"/>
                  </a:lnTo>
                  <a:lnTo>
                    <a:pt x="11481" y="7564"/>
                  </a:lnTo>
                  <a:lnTo>
                    <a:pt x="11550" y="7488"/>
                  </a:lnTo>
                  <a:lnTo>
                    <a:pt x="11614" y="7407"/>
                  </a:lnTo>
                  <a:lnTo>
                    <a:pt x="11674" y="7317"/>
                  </a:lnTo>
                  <a:lnTo>
                    <a:pt x="11729" y="7221"/>
                  </a:lnTo>
                  <a:lnTo>
                    <a:pt x="11778" y="7116"/>
                  </a:lnTo>
                  <a:lnTo>
                    <a:pt x="11821" y="7003"/>
                  </a:lnTo>
                  <a:lnTo>
                    <a:pt x="11862" y="6884"/>
                  </a:lnTo>
                  <a:lnTo>
                    <a:pt x="11904" y="6760"/>
                  </a:lnTo>
                  <a:lnTo>
                    <a:pt x="11946" y="6633"/>
                  </a:lnTo>
                  <a:lnTo>
                    <a:pt x="11988" y="6502"/>
                  </a:lnTo>
                  <a:lnTo>
                    <a:pt x="12030" y="6367"/>
                  </a:lnTo>
                  <a:lnTo>
                    <a:pt x="12070" y="6229"/>
                  </a:lnTo>
                  <a:lnTo>
                    <a:pt x="12108" y="6087"/>
                  </a:lnTo>
                  <a:lnTo>
                    <a:pt x="12144" y="5943"/>
                  </a:lnTo>
                  <a:lnTo>
                    <a:pt x="12176" y="5796"/>
                  </a:lnTo>
                  <a:lnTo>
                    <a:pt x="12206" y="5647"/>
                  </a:lnTo>
                  <a:lnTo>
                    <a:pt x="12232" y="5495"/>
                  </a:lnTo>
                  <a:lnTo>
                    <a:pt x="12252" y="5342"/>
                  </a:lnTo>
                  <a:lnTo>
                    <a:pt x="12267" y="5187"/>
                  </a:lnTo>
                  <a:lnTo>
                    <a:pt x="12276" y="5029"/>
                  </a:lnTo>
                  <a:lnTo>
                    <a:pt x="12279" y="4871"/>
                  </a:lnTo>
                  <a:lnTo>
                    <a:pt x="12275" y="4713"/>
                  </a:lnTo>
                  <a:lnTo>
                    <a:pt x="12263" y="4553"/>
                  </a:lnTo>
                  <a:lnTo>
                    <a:pt x="12243" y="4393"/>
                  </a:lnTo>
                  <a:lnTo>
                    <a:pt x="12213" y="4233"/>
                  </a:lnTo>
                  <a:lnTo>
                    <a:pt x="12175" y="4073"/>
                  </a:lnTo>
                  <a:lnTo>
                    <a:pt x="12127" y="3914"/>
                  </a:lnTo>
                  <a:lnTo>
                    <a:pt x="12068" y="3754"/>
                  </a:lnTo>
                  <a:lnTo>
                    <a:pt x="11999" y="3596"/>
                  </a:lnTo>
                  <a:lnTo>
                    <a:pt x="11918" y="3439"/>
                  </a:lnTo>
                  <a:lnTo>
                    <a:pt x="11823" y="3282"/>
                  </a:lnTo>
                  <a:lnTo>
                    <a:pt x="11717" y="3127"/>
                  </a:lnTo>
                  <a:lnTo>
                    <a:pt x="11598" y="2974"/>
                  </a:lnTo>
                  <a:lnTo>
                    <a:pt x="11464" y="2823"/>
                  </a:lnTo>
                  <a:lnTo>
                    <a:pt x="11316" y="2674"/>
                  </a:lnTo>
                  <a:lnTo>
                    <a:pt x="11153" y="2528"/>
                  </a:lnTo>
                  <a:lnTo>
                    <a:pt x="10973" y="2384"/>
                  </a:lnTo>
                  <a:lnTo>
                    <a:pt x="10779" y="2243"/>
                  </a:lnTo>
                  <a:lnTo>
                    <a:pt x="10567" y="2105"/>
                  </a:lnTo>
                  <a:lnTo>
                    <a:pt x="10339" y="1967"/>
                  </a:lnTo>
                  <a:lnTo>
                    <a:pt x="10099" y="1831"/>
                  </a:lnTo>
                  <a:lnTo>
                    <a:pt x="9845" y="1697"/>
                  </a:lnTo>
                  <a:lnTo>
                    <a:pt x="9578" y="1565"/>
                  </a:lnTo>
                  <a:lnTo>
                    <a:pt x="9302" y="1436"/>
                  </a:lnTo>
                  <a:lnTo>
                    <a:pt x="9016" y="1309"/>
                  </a:lnTo>
                  <a:lnTo>
                    <a:pt x="8721" y="1187"/>
                  </a:lnTo>
                  <a:lnTo>
                    <a:pt x="8418" y="1067"/>
                  </a:lnTo>
                  <a:lnTo>
                    <a:pt x="8110" y="952"/>
                  </a:lnTo>
                  <a:lnTo>
                    <a:pt x="7796" y="842"/>
                  </a:lnTo>
                  <a:lnTo>
                    <a:pt x="7479" y="736"/>
                  </a:lnTo>
                  <a:lnTo>
                    <a:pt x="7159" y="636"/>
                  </a:lnTo>
                  <a:lnTo>
                    <a:pt x="6837" y="542"/>
                  </a:lnTo>
                  <a:lnTo>
                    <a:pt x="6514" y="455"/>
                  </a:lnTo>
                  <a:lnTo>
                    <a:pt x="6192" y="373"/>
                  </a:lnTo>
                  <a:lnTo>
                    <a:pt x="5871" y="299"/>
                  </a:lnTo>
                  <a:lnTo>
                    <a:pt x="5554" y="232"/>
                  </a:lnTo>
                  <a:lnTo>
                    <a:pt x="5240" y="172"/>
                  </a:lnTo>
                  <a:lnTo>
                    <a:pt x="4932" y="121"/>
                  </a:lnTo>
                  <a:lnTo>
                    <a:pt x="4630" y="78"/>
                  </a:lnTo>
                  <a:lnTo>
                    <a:pt x="4335" y="45"/>
                  </a:lnTo>
                  <a:lnTo>
                    <a:pt x="4049" y="20"/>
                  </a:lnTo>
                  <a:lnTo>
                    <a:pt x="3772" y="5"/>
                  </a:lnTo>
                  <a:lnTo>
                    <a:pt x="3506" y="0"/>
                  </a:lnTo>
                  <a:lnTo>
                    <a:pt x="3252" y="6"/>
                  </a:lnTo>
                  <a:lnTo>
                    <a:pt x="3011" y="23"/>
                  </a:lnTo>
                  <a:lnTo>
                    <a:pt x="2785" y="50"/>
                  </a:lnTo>
                  <a:lnTo>
                    <a:pt x="2573" y="90"/>
                  </a:lnTo>
                  <a:lnTo>
                    <a:pt x="2378" y="141"/>
                  </a:lnTo>
                  <a:lnTo>
                    <a:pt x="2200" y="205"/>
                  </a:lnTo>
                  <a:lnTo>
                    <a:pt x="2042" y="282"/>
                  </a:lnTo>
                  <a:lnTo>
                    <a:pt x="1895" y="367"/>
                  </a:lnTo>
                  <a:lnTo>
                    <a:pt x="1755" y="458"/>
                  </a:lnTo>
                  <a:lnTo>
                    <a:pt x="1620" y="553"/>
                  </a:lnTo>
                  <a:lnTo>
                    <a:pt x="1492" y="652"/>
                  </a:lnTo>
                  <a:lnTo>
                    <a:pt x="1369" y="755"/>
                  </a:lnTo>
                  <a:lnTo>
                    <a:pt x="1251" y="861"/>
                  </a:lnTo>
                  <a:lnTo>
                    <a:pt x="1140" y="971"/>
                  </a:lnTo>
                  <a:lnTo>
                    <a:pt x="1034" y="1083"/>
                  </a:lnTo>
                  <a:lnTo>
                    <a:pt x="934" y="1199"/>
                  </a:lnTo>
                  <a:lnTo>
                    <a:pt x="838" y="1315"/>
                  </a:lnTo>
                  <a:lnTo>
                    <a:pt x="748" y="1434"/>
                  </a:lnTo>
                  <a:lnTo>
                    <a:pt x="664" y="1553"/>
                  </a:lnTo>
                  <a:lnTo>
                    <a:pt x="585" y="1674"/>
                  </a:lnTo>
                  <a:lnTo>
                    <a:pt x="510" y="1796"/>
                  </a:lnTo>
                  <a:lnTo>
                    <a:pt x="442" y="1917"/>
                  </a:lnTo>
                  <a:lnTo>
                    <a:pt x="379" y="2039"/>
                  </a:lnTo>
                  <a:lnTo>
                    <a:pt x="320" y="2160"/>
                  </a:lnTo>
                  <a:lnTo>
                    <a:pt x="267" y="2281"/>
                  </a:lnTo>
                  <a:lnTo>
                    <a:pt x="219" y="2400"/>
                  </a:lnTo>
                  <a:lnTo>
                    <a:pt x="175" y="2518"/>
                  </a:lnTo>
                  <a:lnTo>
                    <a:pt x="137" y="2634"/>
                  </a:lnTo>
                  <a:lnTo>
                    <a:pt x="103" y="2748"/>
                  </a:lnTo>
                  <a:lnTo>
                    <a:pt x="74" y="2859"/>
                  </a:lnTo>
                  <a:lnTo>
                    <a:pt x="50" y="2968"/>
                  </a:lnTo>
                  <a:lnTo>
                    <a:pt x="31" y="3074"/>
                  </a:lnTo>
                  <a:lnTo>
                    <a:pt x="17" y="3176"/>
                  </a:lnTo>
                  <a:lnTo>
                    <a:pt x="7" y="3274"/>
                  </a:lnTo>
                  <a:lnTo>
                    <a:pt x="1" y="3368"/>
                  </a:lnTo>
                  <a:lnTo>
                    <a:pt x="0" y="3457"/>
                  </a:lnTo>
                  <a:lnTo>
                    <a:pt x="4" y="3542"/>
                  </a:lnTo>
                  <a:lnTo>
                    <a:pt x="12" y="3621"/>
                  </a:lnTo>
                  <a:lnTo>
                    <a:pt x="24" y="3694"/>
                  </a:lnTo>
                  <a:lnTo>
                    <a:pt x="41" y="3764"/>
                  </a:lnTo>
                  <a:lnTo>
                    <a:pt x="63" y="3835"/>
                  </a:lnTo>
                  <a:lnTo>
                    <a:pt x="90" y="3905"/>
                  </a:lnTo>
                  <a:lnTo>
                    <a:pt x="122" y="3975"/>
                  </a:lnTo>
                  <a:lnTo>
                    <a:pt x="158" y="4045"/>
                  </a:lnTo>
                  <a:lnTo>
                    <a:pt x="198" y="4114"/>
                  </a:lnTo>
                  <a:lnTo>
                    <a:pt x="241" y="4182"/>
                  </a:lnTo>
                  <a:lnTo>
                    <a:pt x="287" y="4250"/>
                  </a:lnTo>
                  <a:lnTo>
                    <a:pt x="335" y="4317"/>
                  </a:lnTo>
                  <a:lnTo>
                    <a:pt x="385" y="4382"/>
                  </a:lnTo>
                  <a:lnTo>
                    <a:pt x="438" y="4446"/>
                  </a:lnTo>
                  <a:lnTo>
                    <a:pt x="491" y="4509"/>
                  </a:lnTo>
                  <a:lnTo>
                    <a:pt x="546" y="4570"/>
                  </a:lnTo>
                  <a:lnTo>
                    <a:pt x="603" y="4630"/>
                  </a:lnTo>
                  <a:lnTo>
                    <a:pt x="659" y="4687"/>
                  </a:lnTo>
                  <a:lnTo>
                    <a:pt x="714" y="4742"/>
                  </a:lnTo>
                  <a:lnTo>
                    <a:pt x="770" y="4796"/>
                  </a:lnTo>
                  <a:lnTo>
                    <a:pt x="824" y="4847"/>
                  </a:lnTo>
                  <a:lnTo>
                    <a:pt x="877" y="4895"/>
                  </a:lnTo>
                  <a:lnTo>
                    <a:pt x="930" y="4941"/>
                  </a:lnTo>
                  <a:lnTo>
                    <a:pt x="980" y="4984"/>
                  </a:lnTo>
                  <a:lnTo>
                    <a:pt x="1027" y="5024"/>
                  </a:lnTo>
                  <a:lnTo>
                    <a:pt x="1071" y="5060"/>
                  </a:lnTo>
                  <a:lnTo>
                    <a:pt x="1113" y="5094"/>
                  </a:lnTo>
                  <a:lnTo>
                    <a:pt x="1185" y="5152"/>
                  </a:lnTo>
                  <a:lnTo>
                    <a:pt x="1241" y="5194"/>
                  </a:lnTo>
                  <a:lnTo>
                    <a:pt x="1277" y="5220"/>
                  </a:lnTo>
                  <a:lnTo>
                    <a:pt x="1290" y="5229"/>
                  </a:lnTo>
                  <a:lnTo>
                    <a:pt x="1287" y="5215"/>
                  </a:lnTo>
                  <a:lnTo>
                    <a:pt x="1281" y="5176"/>
                  </a:lnTo>
                  <a:lnTo>
                    <a:pt x="1272" y="5114"/>
                  </a:lnTo>
                  <a:lnTo>
                    <a:pt x="1261" y="5032"/>
                  </a:lnTo>
                  <a:lnTo>
                    <a:pt x="1249" y="4937"/>
                  </a:lnTo>
                  <a:lnTo>
                    <a:pt x="1238" y="4830"/>
                  </a:lnTo>
                  <a:lnTo>
                    <a:pt x="1233" y="4773"/>
                  </a:lnTo>
                  <a:lnTo>
                    <a:pt x="1228" y="4714"/>
                  </a:lnTo>
                  <a:lnTo>
                    <a:pt x="1224" y="4655"/>
                  </a:lnTo>
                  <a:lnTo>
                    <a:pt x="1220" y="4594"/>
                  </a:lnTo>
                  <a:lnTo>
                    <a:pt x="1218" y="4534"/>
                  </a:lnTo>
                  <a:lnTo>
                    <a:pt x="1216" y="4473"/>
                  </a:lnTo>
                  <a:lnTo>
                    <a:pt x="1215" y="4413"/>
                  </a:lnTo>
                  <a:lnTo>
                    <a:pt x="1215" y="4355"/>
                  </a:lnTo>
                  <a:lnTo>
                    <a:pt x="1217" y="4297"/>
                  </a:lnTo>
                  <a:lnTo>
                    <a:pt x="1220" y="4242"/>
                  </a:lnTo>
                  <a:lnTo>
                    <a:pt x="1225" y="4189"/>
                  </a:lnTo>
                  <a:lnTo>
                    <a:pt x="1231" y="4139"/>
                  </a:lnTo>
                  <a:lnTo>
                    <a:pt x="1239" y="4092"/>
                  </a:lnTo>
                  <a:lnTo>
                    <a:pt x="1249" y="4048"/>
                  </a:lnTo>
                  <a:lnTo>
                    <a:pt x="1261" y="4009"/>
                  </a:lnTo>
                  <a:lnTo>
                    <a:pt x="1277" y="3974"/>
                  </a:lnTo>
                  <a:lnTo>
                    <a:pt x="1293" y="3945"/>
                  </a:lnTo>
                  <a:lnTo>
                    <a:pt x="1312" y="3920"/>
                  </a:lnTo>
                  <a:lnTo>
                    <a:pt x="1334" y="3902"/>
                  </a:lnTo>
                  <a:lnTo>
                    <a:pt x="1358" y="3890"/>
                  </a:lnTo>
                  <a:lnTo>
                    <a:pt x="1389" y="3881"/>
                  </a:lnTo>
                  <a:lnTo>
                    <a:pt x="1432" y="3872"/>
                  </a:lnTo>
                  <a:lnTo>
                    <a:pt x="1487" y="3863"/>
                  </a:lnTo>
                  <a:lnTo>
                    <a:pt x="1553" y="3855"/>
                  </a:lnTo>
                  <a:lnTo>
                    <a:pt x="1629" y="3847"/>
                  </a:lnTo>
                  <a:lnTo>
                    <a:pt x="1717" y="3840"/>
                  </a:lnTo>
                  <a:lnTo>
                    <a:pt x="1814" y="3835"/>
                  </a:lnTo>
                  <a:lnTo>
                    <a:pt x="1921" y="3831"/>
                  </a:lnTo>
                  <a:lnTo>
                    <a:pt x="2039" y="3829"/>
                  </a:lnTo>
                  <a:lnTo>
                    <a:pt x="2166" y="3829"/>
                  </a:lnTo>
                  <a:lnTo>
                    <a:pt x="2301" y="3831"/>
                  </a:lnTo>
                  <a:lnTo>
                    <a:pt x="2446" y="3836"/>
                  </a:lnTo>
                  <a:lnTo>
                    <a:pt x="2599" y="3844"/>
                  </a:lnTo>
                  <a:lnTo>
                    <a:pt x="2761" y="3855"/>
                  </a:lnTo>
                  <a:lnTo>
                    <a:pt x="2930" y="3869"/>
                  </a:lnTo>
                  <a:lnTo>
                    <a:pt x="3108" y="3887"/>
                  </a:lnTo>
                  <a:lnTo>
                    <a:pt x="3293" y="3908"/>
                  </a:lnTo>
                  <a:lnTo>
                    <a:pt x="3485" y="3934"/>
                  </a:lnTo>
                  <a:lnTo>
                    <a:pt x="3683" y="3965"/>
                  </a:lnTo>
                  <a:lnTo>
                    <a:pt x="3889" y="4000"/>
                  </a:lnTo>
                  <a:lnTo>
                    <a:pt x="4101" y="4040"/>
                  </a:lnTo>
                  <a:lnTo>
                    <a:pt x="4319" y="4086"/>
                  </a:lnTo>
                  <a:lnTo>
                    <a:pt x="4542" y="4137"/>
                  </a:lnTo>
                  <a:lnTo>
                    <a:pt x="4772" y="4193"/>
                  </a:lnTo>
                  <a:lnTo>
                    <a:pt x="5006" y="4256"/>
                  </a:lnTo>
                  <a:lnTo>
                    <a:pt x="5245" y="4325"/>
                  </a:lnTo>
                  <a:lnTo>
                    <a:pt x="5489" y="4401"/>
                  </a:lnTo>
                  <a:lnTo>
                    <a:pt x="5738" y="4483"/>
                  </a:lnTo>
                  <a:lnTo>
                    <a:pt x="5990" y="4573"/>
                  </a:lnTo>
                  <a:lnTo>
                    <a:pt x="6246" y="4670"/>
                  </a:lnTo>
                  <a:lnTo>
                    <a:pt x="6506" y="4775"/>
                  </a:lnTo>
                  <a:lnTo>
                    <a:pt x="6769" y="4887"/>
                  </a:lnTo>
                  <a:lnTo>
                    <a:pt x="7278" y="5112"/>
                  </a:lnTo>
                  <a:lnTo>
                    <a:pt x="7746" y="5322"/>
                  </a:lnTo>
                  <a:lnTo>
                    <a:pt x="7967" y="5420"/>
                  </a:lnTo>
                  <a:lnTo>
                    <a:pt x="8176" y="5515"/>
                  </a:lnTo>
                  <a:lnTo>
                    <a:pt x="8377" y="5606"/>
                  </a:lnTo>
                  <a:lnTo>
                    <a:pt x="8567" y="5694"/>
                  </a:lnTo>
                  <a:lnTo>
                    <a:pt x="8749" y="5778"/>
                  </a:lnTo>
                  <a:lnTo>
                    <a:pt x="8921" y="5860"/>
                  </a:lnTo>
                  <a:lnTo>
                    <a:pt x="9084" y="5938"/>
                  </a:lnTo>
                  <a:lnTo>
                    <a:pt x="9237" y="6014"/>
                  </a:lnTo>
                  <a:lnTo>
                    <a:pt x="9382" y="6087"/>
                  </a:lnTo>
                  <a:lnTo>
                    <a:pt x="9517" y="6157"/>
                  </a:lnTo>
                  <a:lnTo>
                    <a:pt x="9643" y="6225"/>
                  </a:lnTo>
                  <a:lnTo>
                    <a:pt x="9761" y="6291"/>
                  </a:lnTo>
                  <a:lnTo>
                    <a:pt x="9869" y="6355"/>
                  </a:lnTo>
                  <a:lnTo>
                    <a:pt x="9969" y="6416"/>
                  </a:lnTo>
                  <a:lnTo>
                    <a:pt x="10061" y="6476"/>
                  </a:lnTo>
                  <a:lnTo>
                    <a:pt x="10143" y="6535"/>
                  </a:lnTo>
                  <a:lnTo>
                    <a:pt x="10217" y="6591"/>
                  </a:lnTo>
                  <a:lnTo>
                    <a:pt x="10283" y="6647"/>
                  </a:lnTo>
                  <a:lnTo>
                    <a:pt x="10340" y="6701"/>
                  </a:lnTo>
                  <a:lnTo>
                    <a:pt x="10389" y="6754"/>
                  </a:lnTo>
                  <a:lnTo>
                    <a:pt x="10431" y="6806"/>
                  </a:lnTo>
                  <a:lnTo>
                    <a:pt x="10464" y="6857"/>
                  </a:lnTo>
                  <a:lnTo>
                    <a:pt x="10489" y="6908"/>
                  </a:lnTo>
                  <a:lnTo>
                    <a:pt x="10506" y="6958"/>
                  </a:lnTo>
                  <a:lnTo>
                    <a:pt x="10515" y="7008"/>
                  </a:lnTo>
                  <a:lnTo>
                    <a:pt x="10516" y="7057"/>
                  </a:lnTo>
                  <a:lnTo>
                    <a:pt x="10510" y="7108"/>
                  </a:lnTo>
                  <a:lnTo>
                    <a:pt x="10496" y="7157"/>
                  </a:lnTo>
                  <a:lnTo>
                    <a:pt x="10478" y="7206"/>
                  </a:lnTo>
                  <a:lnTo>
                    <a:pt x="10458" y="7255"/>
                  </a:lnTo>
                  <a:lnTo>
                    <a:pt x="10437" y="7302"/>
                  </a:lnTo>
                  <a:lnTo>
                    <a:pt x="10415" y="7348"/>
                  </a:lnTo>
                  <a:lnTo>
                    <a:pt x="10391" y="7393"/>
                  </a:lnTo>
                  <a:lnTo>
                    <a:pt x="10367" y="7437"/>
                  </a:lnTo>
                  <a:lnTo>
                    <a:pt x="10342" y="7480"/>
                  </a:lnTo>
                  <a:lnTo>
                    <a:pt x="10316" y="7521"/>
                  </a:lnTo>
                  <a:lnTo>
                    <a:pt x="10290" y="7562"/>
                  </a:lnTo>
                  <a:lnTo>
                    <a:pt x="10264" y="7601"/>
                  </a:lnTo>
                  <a:lnTo>
                    <a:pt x="10237" y="7639"/>
                  </a:lnTo>
                  <a:lnTo>
                    <a:pt x="10211" y="7675"/>
                  </a:lnTo>
                  <a:lnTo>
                    <a:pt x="10184" y="7711"/>
                  </a:lnTo>
                  <a:lnTo>
                    <a:pt x="10157" y="7744"/>
                  </a:lnTo>
                  <a:lnTo>
                    <a:pt x="10131" y="7777"/>
                  </a:lnTo>
                  <a:lnTo>
                    <a:pt x="10105" y="7807"/>
                  </a:lnTo>
                  <a:lnTo>
                    <a:pt x="10055" y="7864"/>
                  </a:lnTo>
                  <a:lnTo>
                    <a:pt x="10008" y="7914"/>
                  </a:lnTo>
                  <a:lnTo>
                    <a:pt x="9966" y="7958"/>
                  </a:lnTo>
                  <a:lnTo>
                    <a:pt x="9929" y="7994"/>
                  </a:lnTo>
                  <a:lnTo>
                    <a:pt x="9898" y="8023"/>
                  </a:lnTo>
                  <a:lnTo>
                    <a:pt x="9875" y="8044"/>
                  </a:lnTo>
                  <a:lnTo>
                    <a:pt x="9860" y="8057"/>
                  </a:lnTo>
                  <a:lnTo>
                    <a:pt x="9855" y="80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9Slide.vn 10"/>
            <p:cNvSpPr>
              <a:spLocks noEditPoints="1"/>
            </p:cNvSpPr>
            <p:nvPr/>
          </p:nvSpPr>
          <p:spPr bwMode="auto">
            <a:xfrm>
              <a:off x="1934512" y="3910403"/>
              <a:ext cx="1479550" cy="954088"/>
            </a:xfrm>
            <a:custGeom>
              <a:avLst/>
              <a:gdLst>
                <a:gd name="T0" fmla="*/ 415 w 11186"/>
                <a:gd name="T1" fmla="*/ 3443 h 7218"/>
                <a:gd name="T2" fmla="*/ 1630 w 11186"/>
                <a:gd name="T3" fmla="*/ 3521 h 7218"/>
                <a:gd name="T4" fmla="*/ 3809 w 11186"/>
                <a:gd name="T5" fmla="*/ 3963 h 7218"/>
                <a:gd name="T6" fmla="*/ 6238 w 11186"/>
                <a:gd name="T7" fmla="*/ 4811 h 7218"/>
                <a:gd name="T8" fmla="*/ 7743 w 11186"/>
                <a:gd name="T9" fmla="*/ 5662 h 7218"/>
                <a:gd name="T10" fmla="*/ 8406 w 11186"/>
                <a:gd name="T11" fmla="*/ 6187 h 7218"/>
                <a:gd name="T12" fmla="*/ 8401 w 11186"/>
                <a:gd name="T13" fmla="*/ 5700 h 7218"/>
                <a:gd name="T14" fmla="*/ 8312 w 11186"/>
                <a:gd name="T15" fmla="*/ 4713 h 7218"/>
                <a:gd name="T16" fmla="*/ 8184 w 11186"/>
                <a:gd name="T17" fmla="*/ 4133 h 7218"/>
                <a:gd name="T18" fmla="*/ 8138 w 11186"/>
                <a:gd name="T19" fmla="*/ 3979 h 7218"/>
                <a:gd name="T20" fmla="*/ 8258 w 11186"/>
                <a:gd name="T21" fmla="*/ 4095 h 7218"/>
                <a:gd name="T22" fmla="*/ 8476 w 11186"/>
                <a:gd name="T23" fmla="*/ 4493 h 7218"/>
                <a:gd name="T24" fmla="*/ 8799 w 11186"/>
                <a:gd name="T25" fmla="*/ 5267 h 7218"/>
                <a:gd name="T26" fmla="*/ 9164 w 11186"/>
                <a:gd name="T27" fmla="*/ 5977 h 7218"/>
                <a:gd name="T28" fmla="*/ 9698 w 11186"/>
                <a:gd name="T29" fmla="*/ 6812 h 7218"/>
                <a:gd name="T30" fmla="*/ 9951 w 11186"/>
                <a:gd name="T31" fmla="*/ 7095 h 7218"/>
                <a:gd name="T32" fmla="*/ 10187 w 11186"/>
                <a:gd name="T33" fmla="*/ 7170 h 7218"/>
                <a:gd name="T34" fmla="*/ 10559 w 11186"/>
                <a:gd name="T35" fmla="*/ 6963 h 7218"/>
                <a:gd name="T36" fmla="*/ 10878 w 11186"/>
                <a:gd name="T37" fmla="*/ 6884 h 7218"/>
                <a:gd name="T38" fmla="*/ 11185 w 11186"/>
                <a:gd name="T39" fmla="*/ 6826 h 7218"/>
                <a:gd name="T40" fmla="*/ 11072 w 11186"/>
                <a:gd name="T41" fmla="*/ 5274 h 7218"/>
                <a:gd name="T42" fmla="*/ 10599 w 11186"/>
                <a:gd name="T43" fmla="*/ 2905 h 7218"/>
                <a:gd name="T44" fmla="*/ 9495 w 11186"/>
                <a:gd name="T45" fmla="*/ 841 h 7218"/>
                <a:gd name="T46" fmla="*/ 7294 w 11186"/>
                <a:gd name="T47" fmla="*/ 20 h 7218"/>
                <a:gd name="T48" fmla="*/ 4558 w 11186"/>
                <a:gd name="T49" fmla="*/ 278 h 7218"/>
                <a:gd name="T50" fmla="*/ 2357 w 11186"/>
                <a:gd name="T51" fmla="*/ 1167 h 7218"/>
                <a:gd name="T52" fmla="*/ 1127 w 11186"/>
                <a:gd name="T53" fmla="*/ 2197 h 7218"/>
                <a:gd name="T54" fmla="*/ 354 w 11186"/>
                <a:gd name="T55" fmla="*/ 3021 h 7218"/>
                <a:gd name="T56" fmla="*/ 9158 w 11186"/>
                <a:gd name="T57" fmla="*/ 4761 h 7218"/>
                <a:gd name="T58" fmla="*/ 9207 w 11186"/>
                <a:gd name="T59" fmla="*/ 3546 h 7218"/>
                <a:gd name="T60" fmla="*/ 9157 w 11186"/>
                <a:gd name="T61" fmla="*/ 2291 h 7218"/>
                <a:gd name="T62" fmla="*/ 8929 w 11186"/>
                <a:gd name="T63" fmla="*/ 1406 h 7218"/>
                <a:gd name="T64" fmla="*/ 8670 w 11186"/>
                <a:gd name="T65" fmla="*/ 951 h 7218"/>
                <a:gd name="T66" fmla="*/ 8485 w 11186"/>
                <a:gd name="T67" fmla="*/ 772 h 7218"/>
                <a:gd name="T68" fmla="*/ 8485 w 11186"/>
                <a:gd name="T69" fmla="*/ 1171 h 7218"/>
                <a:gd name="T70" fmla="*/ 8687 w 11186"/>
                <a:gd name="T71" fmla="*/ 3031 h 7218"/>
                <a:gd name="T72" fmla="*/ 8842 w 11186"/>
                <a:gd name="T73" fmla="*/ 3931 h 7218"/>
                <a:gd name="T74" fmla="*/ 9036 w 11186"/>
                <a:gd name="T75" fmla="*/ 4510 h 7218"/>
                <a:gd name="T76" fmla="*/ 7895 w 11186"/>
                <a:gd name="T77" fmla="*/ 3476 h 7218"/>
                <a:gd name="T78" fmla="*/ 7685 w 11186"/>
                <a:gd name="T79" fmla="*/ 2554 h 7218"/>
                <a:gd name="T80" fmla="*/ 7342 w 11186"/>
                <a:gd name="T81" fmla="*/ 1620 h 7218"/>
                <a:gd name="T82" fmla="*/ 6902 w 11186"/>
                <a:gd name="T83" fmla="*/ 1134 h 7218"/>
                <a:gd name="T84" fmla="*/ 6542 w 11186"/>
                <a:gd name="T85" fmla="*/ 923 h 7218"/>
                <a:gd name="T86" fmla="*/ 6281 w 11186"/>
                <a:gd name="T87" fmla="*/ 846 h 7218"/>
                <a:gd name="T88" fmla="*/ 6722 w 11186"/>
                <a:gd name="T89" fmla="*/ 1362 h 7218"/>
                <a:gd name="T90" fmla="*/ 7073 w 11186"/>
                <a:gd name="T91" fmla="*/ 1883 h 7218"/>
                <a:gd name="T92" fmla="*/ 7237 w 11186"/>
                <a:gd name="T93" fmla="*/ 2502 h 7218"/>
                <a:gd name="T94" fmla="*/ 7276 w 11186"/>
                <a:gd name="T95" fmla="*/ 2906 h 7218"/>
                <a:gd name="T96" fmla="*/ 6890 w 11186"/>
                <a:gd name="T97" fmla="*/ 2507 h 7218"/>
                <a:gd name="T98" fmla="*/ 6331 w 11186"/>
                <a:gd name="T99" fmla="*/ 2072 h 7218"/>
                <a:gd name="T100" fmla="*/ 5670 w 11186"/>
                <a:gd name="T101" fmla="*/ 1816 h 7218"/>
                <a:gd name="T102" fmla="*/ 4968 w 11186"/>
                <a:gd name="T103" fmla="*/ 1795 h 7218"/>
                <a:gd name="T104" fmla="*/ 4301 w 11186"/>
                <a:gd name="T105" fmla="*/ 1898 h 7218"/>
                <a:gd name="T106" fmla="*/ 4732 w 11186"/>
                <a:gd name="T107" fmla="*/ 2036 h 7218"/>
                <a:gd name="T108" fmla="*/ 5728 w 11186"/>
                <a:gd name="T109" fmla="*/ 2329 h 7218"/>
                <a:gd name="T110" fmla="*/ 6668 w 11186"/>
                <a:gd name="T111" fmla="*/ 2788 h 7218"/>
                <a:gd name="T112" fmla="*/ 7333 w 11186"/>
                <a:gd name="T113" fmla="*/ 3292 h 7218"/>
                <a:gd name="T114" fmla="*/ 7921 w 11186"/>
                <a:gd name="T115" fmla="*/ 3650 h 7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186" h="7218">
                  <a:moveTo>
                    <a:pt x="0" y="3482"/>
                  </a:moveTo>
                  <a:lnTo>
                    <a:pt x="12" y="3479"/>
                  </a:lnTo>
                  <a:lnTo>
                    <a:pt x="52" y="3472"/>
                  </a:lnTo>
                  <a:lnTo>
                    <a:pt x="82" y="3468"/>
                  </a:lnTo>
                  <a:lnTo>
                    <a:pt x="119" y="3463"/>
                  </a:lnTo>
                  <a:lnTo>
                    <a:pt x="163" y="3458"/>
                  </a:lnTo>
                  <a:lnTo>
                    <a:pt x="214" y="3454"/>
                  </a:lnTo>
                  <a:lnTo>
                    <a:pt x="273" y="3449"/>
                  </a:lnTo>
                  <a:lnTo>
                    <a:pt x="340" y="3446"/>
                  </a:lnTo>
                  <a:lnTo>
                    <a:pt x="415" y="3443"/>
                  </a:lnTo>
                  <a:lnTo>
                    <a:pt x="498" y="3442"/>
                  </a:lnTo>
                  <a:lnTo>
                    <a:pt x="588" y="3442"/>
                  </a:lnTo>
                  <a:lnTo>
                    <a:pt x="687" y="3443"/>
                  </a:lnTo>
                  <a:lnTo>
                    <a:pt x="796" y="3447"/>
                  </a:lnTo>
                  <a:lnTo>
                    <a:pt x="912" y="3452"/>
                  </a:lnTo>
                  <a:lnTo>
                    <a:pt x="1037" y="3460"/>
                  </a:lnTo>
                  <a:lnTo>
                    <a:pt x="1172" y="3471"/>
                  </a:lnTo>
                  <a:lnTo>
                    <a:pt x="1315" y="3485"/>
                  </a:lnTo>
                  <a:lnTo>
                    <a:pt x="1467" y="3501"/>
                  </a:lnTo>
                  <a:lnTo>
                    <a:pt x="1630" y="3521"/>
                  </a:lnTo>
                  <a:lnTo>
                    <a:pt x="1801" y="3545"/>
                  </a:lnTo>
                  <a:lnTo>
                    <a:pt x="1983" y="3573"/>
                  </a:lnTo>
                  <a:lnTo>
                    <a:pt x="2174" y="3604"/>
                  </a:lnTo>
                  <a:lnTo>
                    <a:pt x="2377" y="3640"/>
                  </a:lnTo>
                  <a:lnTo>
                    <a:pt x="2589" y="3681"/>
                  </a:lnTo>
                  <a:lnTo>
                    <a:pt x="2811" y="3727"/>
                  </a:lnTo>
                  <a:lnTo>
                    <a:pt x="3045" y="3777"/>
                  </a:lnTo>
                  <a:lnTo>
                    <a:pt x="3288" y="3833"/>
                  </a:lnTo>
                  <a:lnTo>
                    <a:pt x="3543" y="3895"/>
                  </a:lnTo>
                  <a:lnTo>
                    <a:pt x="3809" y="3963"/>
                  </a:lnTo>
                  <a:lnTo>
                    <a:pt x="4087" y="4036"/>
                  </a:lnTo>
                  <a:lnTo>
                    <a:pt x="4364" y="4114"/>
                  </a:lnTo>
                  <a:lnTo>
                    <a:pt x="4632" y="4195"/>
                  </a:lnTo>
                  <a:lnTo>
                    <a:pt x="4891" y="4279"/>
                  </a:lnTo>
                  <a:lnTo>
                    <a:pt x="5140" y="4364"/>
                  </a:lnTo>
                  <a:lnTo>
                    <a:pt x="5378" y="4451"/>
                  </a:lnTo>
                  <a:lnTo>
                    <a:pt x="5607" y="4540"/>
                  </a:lnTo>
                  <a:lnTo>
                    <a:pt x="5826" y="4630"/>
                  </a:lnTo>
                  <a:lnTo>
                    <a:pt x="6037" y="4720"/>
                  </a:lnTo>
                  <a:lnTo>
                    <a:pt x="6238" y="4811"/>
                  </a:lnTo>
                  <a:lnTo>
                    <a:pt x="6429" y="4901"/>
                  </a:lnTo>
                  <a:lnTo>
                    <a:pt x="6612" y="4992"/>
                  </a:lnTo>
                  <a:lnTo>
                    <a:pt x="6784" y="5082"/>
                  </a:lnTo>
                  <a:lnTo>
                    <a:pt x="6948" y="5171"/>
                  </a:lnTo>
                  <a:lnTo>
                    <a:pt x="7103" y="5258"/>
                  </a:lnTo>
                  <a:lnTo>
                    <a:pt x="7248" y="5343"/>
                  </a:lnTo>
                  <a:lnTo>
                    <a:pt x="7386" y="5427"/>
                  </a:lnTo>
                  <a:lnTo>
                    <a:pt x="7513" y="5508"/>
                  </a:lnTo>
                  <a:lnTo>
                    <a:pt x="7632" y="5586"/>
                  </a:lnTo>
                  <a:lnTo>
                    <a:pt x="7743" y="5662"/>
                  </a:lnTo>
                  <a:lnTo>
                    <a:pt x="7845" y="5733"/>
                  </a:lnTo>
                  <a:lnTo>
                    <a:pt x="7938" y="5801"/>
                  </a:lnTo>
                  <a:lnTo>
                    <a:pt x="8023" y="5865"/>
                  </a:lnTo>
                  <a:lnTo>
                    <a:pt x="8100" y="5925"/>
                  </a:lnTo>
                  <a:lnTo>
                    <a:pt x="8168" y="5980"/>
                  </a:lnTo>
                  <a:lnTo>
                    <a:pt x="8228" y="6029"/>
                  </a:lnTo>
                  <a:lnTo>
                    <a:pt x="8279" y="6073"/>
                  </a:lnTo>
                  <a:lnTo>
                    <a:pt x="8323" y="6111"/>
                  </a:lnTo>
                  <a:lnTo>
                    <a:pt x="8358" y="6143"/>
                  </a:lnTo>
                  <a:lnTo>
                    <a:pt x="8406" y="6187"/>
                  </a:lnTo>
                  <a:lnTo>
                    <a:pt x="8421" y="6203"/>
                  </a:lnTo>
                  <a:lnTo>
                    <a:pt x="8421" y="6195"/>
                  </a:lnTo>
                  <a:lnTo>
                    <a:pt x="8421" y="6174"/>
                  </a:lnTo>
                  <a:lnTo>
                    <a:pt x="8420" y="6139"/>
                  </a:lnTo>
                  <a:lnTo>
                    <a:pt x="8419" y="6091"/>
                  </a:lnTo>
                  <a:lnTo>
                    <a:pt x="8417" y="6032"/>
                  </a:lnTo>
                  <a:lnTo>
                    <a:pt x="8414" y="5963"/>
                  </a:lnTo>
                  <a:lnTo>
                    <a:pt x="8411" y="5884"/>
                  </a:lnTo>
                  <a:lnTo>
                    <a:pt x="8407" y="5796"/>
                  </a:lnTo>
                  <a:lnTo>
                    <a:pt x="8401" y="5700"/>
                  </a:lnTo>
                  <a:lnTo>
                    <a:pt x="8396" y="5597"/>
                  </a:lnTo>
                  <a:lnTo>
                    <a:pt x="8389" y="5489"/>
                  </a:lnTo>
                  <a:lnTo>
                    <a:pt x="8381" y="5376"/>
                  </a:lnTo>
                  <a:lnTo>
                    <a:pt x="8371" y="5258"/>
                  </a:lnTo>
                  <a:lnTo>
                    <a:pt x="8361" y="5137"/>
                  </a:lnTo>
                  <a:lnTo>
                    <a:pt x="8349" y="5014"/>
                  </a:lnTo>
                  <a:lnTo>
                    <a:pt x="8335" y="4889"/>
                  </a:lnTo>
                  <a:lnTo>
                    <a:pt x="8328" y="4828"/>
                  </a:lnTo>
                  <a:lnTo>
                    <a:pt x="8320" y="4769"/>
                  </a:lnTo>
                  <a:lnTo>
                    <a:pt x="8312" y="4713"/>
                  </a:lnTo>
                  <a:lnTo>
                    <a:pt x="8304" y="4659"/>
                  </a:lnTo>
                  <a:lnTo>
                    <a:pt x="8295" y="4607"/>
                  </a:lnTo>
                  <a:lnTo>
                    <a:pt x="8287" y="4558"/>
                  </a:lnTo>
                  <a:lnTo>
                    <a:pt x="8278" y="4511"/>
                  </a:lnTo>
                  <a:lnTo>
                    <a:pt x="8269" y="4466"/>
                  </a:lnTo>
                  <a:lnTo>
                    <a:pt x="8252" y="4383"/>
                  </a:lnTo>
                  <a:lnTo>
                    <a:pt x="8234" y="4308"/>
                  </a:lnTo>
                  <a:lnTo>
                    <a:pt x="8216" y="4242"/>
                  </a:lnTo>
                  <a:lnTo>
                    <a:pt x="8200" y="4183"/>
                  </a:lnTo>
                  <a:lnTo>
                    <a:pt x="8184" y="4133"/>
                  </a:lnTo>
                  <a:lnTo>
                    <a:pt x="8169" y="4090"/>
                  </a:lnTo>
                  <a:lnTo>
                    <a:pt x="8156" y="4054"/>
                  </a:lnTo>
                  <a:lnTo>
                    <a:pt x="8144" y="4026"/>
                  </a:lnTo>
                  <a:lnTo>
                    <a:pt x="8135" y="4004"/>
                  </a:lnTo>
                  <a:lnTo>
                    <a:pt x="8128" y="3989"/>
                  </a:lnTo>
                  <a:lnTo>
                    <a:pt x="8123" y="3980"/>
                  </a:lnTo>
                  <a:lnTo>
                    <a:pt x="8122" y="3977"/>
                  </a:lnTo>
                  <a:lnTo>
                    <a:pt x="8124" y="3976"/>
                  </a:lnTo>
                  <a:lnTo>
                    <a:pt x="8129" y="3977"/>
                  </a:lnTo>
                  <a:lnTo>
                    <a:pt x="8138" y="3979"/>
                  </a:lnTo>
                  <a:lnTo>
                    <a:pt x="8151" y="3986"/>
                  </a:lnTo>
                  <a:lnTo>
                    <a:pt x="8159" y="3990"/>
                  </a:lnTo>
                  <a:lnTo>
                    <a:pt x="8168" y="3997"/>
                  </a:lnTo>
                  <a:lnTo>
                    <a:pt x="8178" y="4004"/>
                  </a:lnTo>
                  <a:lnTo>
                    <a:pt x="8189" y="4014"/>
                  </a:lnTo>
                  <a:lnTo>
                    <a:pt x="8201" y="4025"/>
                  </a:lnTo>
                  <a:lnTo>
                    <a:pt x="8213" y="4039"/>
                  </a:lnTo>
                  <a:lnTo>
                    <a:pt x="8227" y="4055"/>
                  </a:lnTo>
                  <a:lnTo>
                    <a:pt x="8242" y="4074"/>
                  </a:lnTo>
                  <a:lnTo>
                    <a:pt x="8258" y="4095"/>
                  </a:lnTo>
                  <a:lnTo>
                    <a:pt x="8275" y="4119"/>
                  </a:lnTo>
                  <a:lnTo>
                    <a:pt x="8293" y="4146"/>
                  </a:lnTo>
                  <a:lnTo>
                    <a:pt x="8312" y="4176"/>
                  </a:lnTo>
                  <a:lnTo>
                    <a:pt x="8332" y="4210"/>
                  </a:lnTo>
                  <a:lnTo>
                    <a:pt x="8353" y="4247"/>
                  </a:lnTo>
                  <a:lnTo>
                    <a:pt x="8375" y="4288"/>
                  </a:lnTo>
                  <a:lnTo>
                    <a:pt x="8399" y="4333"/>
                  </a:lnTo>
                  <a:lnTo>
                    <a:pt x="8424" y="4382"/>
                  </a:lnTo>
                  <a:lnTo>
                    <a:pt x="8450" y="4435"/>
                  </a:lnTo>
                  <a:lnTo>
                    <a:pt x="8476" y="4493"/>
                  </a:lnTo>
                  <a:lnTo>
                    <a:pt x="8504" y="4555"/>
                  </a:lnTo>
                  <a:lnTo>
                    <a:pt x="8533" y="4622"/>
                  </a:lnTo>
                  <a:lnTo>
                    <a:pt x="8563" y="4694"/>
                  </a:lnTo>
                  <a:lnTo>
                    <a:pt x="8594" y="4772"/>
                  </a:lnTo>
                  <a:lnTo>
                    <a:pt x="8626" y="4855"/>
                  </a:lnTo>
                  <a:lnTo>
                    <a:pt x="8659" y="4941"/>
                  </a:lnTo>
                  <a:lnTo>
                    <a:pt x="8693" y="5024"/>
                  </a:lnTo>
                  <a:lnTo>
                    <a:pt x="8727" y="5106"/>
                  </a:lnTo>
                  <a:lnTo>
                    <a:pt x="8762" y="5187"/>
                  </a:lnTo>
                  <a:lnTo>
                    <a:pt x="8799" y="5267"/>
                  </a:lnTo>
                  <a:lnTo>
                    <a:pt x="8834" y="5345"/>
                  </a:lnTo>
                  <a:lnTo>
                    <a:pt x="8870" y="5421"/>
                  </a:lnTo>
                  <a:lnTo>
                    <a:pt x="8907" y="5496"/>
                  </a:lnTo>
                  <a:lnTo>
                    <a:pt x="8944" y="5570"/>
                  </a:lnTo>
                  <a:lnTo>
                    <a:pt x="8980" y="5642"/>
                  </a:lnTo>
                  <a:lnTo>
                    <a:pt x="9017" y="5712"/>
                  </a:lnTo>
                  <a:lnTo>
                    <a:pt x="9054" y="5781"/>
                  </a:lnTo>
                  <a:lnTo>
                    <a:pt x="9090" y="5848"/>
                  </a:lnTo>
                  <a:lnTo>
                    <a:pt x="9127" y="5914"/>
                  </a:lnTo>
                  <a:lnTo>
                    <a:pt x="9164" y="5977"/>
                  </a:lnTo>
                  <a:lnTo>
                    <a:pt x="9200" y="6040"/>
                  </a:lnTo>
                  <a:lnTo>
                    <a:pt x="9271" y="6159"/>
                  </a:lnTo>
                  <a:lnTo>
                    <a:pt x="9339" y="6271"/>
                  </a:lnTo>
                  <a:lnTo>
                    <a:pt x="9405" y="6376"/>
                  </a:lnTo>
                  <a:lnTo>
                    <a:pt x="9468" y="6473"/>
                  </a:lnTo>
                  <a:lnTo>
                    <a:pt x="9528" y="6563"/>
                  </a:lnTo>
                  <a:lnTo>
                    <a:pt x="9583" y="6644"/>
                  </a:lnTo>
                  <a:lnTo>
                    <a:pt x="9633" y="6717"/>
                  </a:lnTo>
                  <a:lnTo>
                    <a:pt x="9677" y="6782"/>
                  </a:lnTo>
                  <a:lnTo>
                    <a:pt x="9698" y="6812"/>
                  </a:lnTo>
                  <a:lnTo>
                    <a:pt x="9719" y="6841"/>
                  </a:lnTo>
                  <a:lnTo>
                    <a:pt x="9740" y="6868"/>
                  </a:lnTo>
                  <a:lnTo>
                    <a:pt x="9760" y="6894"/>
                  </a:lnTo>
                  <a:lnTo>
                    <a:pt x="9780" y="6920"/>
                  </a:lnTo>
                  <a:lnTo>
                    <a:pt x="9801" y="6944"/>
                  </a:lnTo>
                  <a:lnTo>
                    <a:pt x="9821" y="6967"/>
                  </a:lnTo>
                  <a:lnTo>
                    <a:pt x="9840" y="6988"/>
                  </a:lnTo>
                  <a:lnTo>
                    <a:pt x="9879" y="7028"/>
                  </a:lnTo>
                  <a:lnTo>
                    <a:pt x="9916" y="7063"/>
                  </a:lnTo>
                  <a:lnTo>
                    <a:pt x="9951" y="7095"/>
                  </a:lnTo>
                  <a:lnTo>
                    <a:pt x="9983" y="7122"/>
                  </a:lnTo>
                  <a:lnTo>
                    <a:pt x="10013" y="7146"/>
                  </a:lnTo>
                  <a:lnTo>
                    <a:pt x="10040" y="7166"/>
                  </a:lnTo>
                  <a:lnTo>
                    <a:pt x="10064" y="7183"/>
                  </a:lnTo>
                  <a:lnTo>
                    <a:pt x="10084" y="7196"/>
                  </a:lnTo>
                  <a:lnTo>
                    <a:pt x="10112" y="7213"/>
                  </a:lnTo>
                  <a:lnTo>
                    <a:pt x="10122" y="7218"/>
                  </a:lnTo>
                  <a:lnTo>
                    <a:pt x="10133" y="7210"/>
                  </a:lnTo>
                  <a:lnTo>
                    <a:pt x="10164" y="7186"/>
                  </a:lnTo>
                  <a:lnTo>
                    <a:pt x="10187" y="7170"/>
                  </a:lnTo>
                  <a:lnTo>
                    <a:pt x="10213" y="7151"/>
                  </a:lnTo>
                  <a:lnTo>
                    <a:pt x="10245" y="7131"/>
                  </a:lnTo>
                  <a:lnTo>
                    <a:pt x="10278" y="7109"/>
                  </a:lnTo>
                  <a:lnTo>
                    <a:pt x="10315" y="7086"/>
                  </a:lnTo>
                  <a:lnTo>
                    <a:pt x="10355" y="7063"/>
                  </a:lnTo>
                  <a:lnTo>
                    <a:pt x="10397" y="7039"/>
                  </a:lnTo>
                  <a:lnTo>
                    <a:pt x="10441" y="7016"/>
                  </a:lnTo>
                  <a:lnTo>
                    <a:pt x="10487" y="6994"/>
                  </a:lnTo>
                  <a:lnTo>
                    <a:pt x="10534" y="6973"/>
                  </a:lnTo>
                  <a:lnTo>
                    <a:pt x="10559" y="6963"/>
                  </a:lnTo>
                  <a:lnTo>
                    <a:pt x="10583" y="6954"/>
                  </a:lnTo>
                  <a:lnTo>
                    <a:pt x="10608" y="6945"/>
                  </a:lnTo>
                  <a:lnTo>
                    <a:pt x="10633" y="6937"/>
                  </a:lnTo>
                  <a:lnTo>
                    <a:pt x="10658" y="6929"/>
                  </a:lnTo>
                  <a:lnTo>
                    <a:pt x="10683" y="6923"/>
                  </a:lnTo>
                  <a:lnTo>
                    <a:pt x="10708" y="6916"/>
                  </a:lnTo>
                  <a:lnTo>
                    <a:pt x="10733" y="6910"/>
                  </a:lnTo>
                  <a:lnTo>
                    <a:pt x="10782" y="6899"/>
                  </a:lnTo>
                  <a:lnTo>
                    <a:pt x="10831" y="6891"/>
                  </a:lnTo>
                  <a:lnTo>
                    <a:pt x="10878" y="6884"/>
                  </a:lnTo>
                  <a:lnTo>
                    <a:pt x="10924" y="6879"/>
                  </a:lnTo>
                  <a:lnTo>
                    <a:pt x="10968" y="6875"/>
                  </a:lnTo>
                  <a:lnTo>
                    <a:pt x="11009" y="6873"/>
                  </a:lnTo>
                  <a:lnTo>
                    <a:pt x="11047" y="6871"/>
                  </a:lnTo>
                  <a:lnTo>
                    <a:pt x="11081" y="6870"/>
                  </a:lnTo>
                  <a:lnTo>
                    <a:pt x="11111" y="6870"/>
                  </a:lnTo>
                  <a:lnTo>
                    <a:pt x="11137" y="6870"/>
                  </a:lnTo>
                  <a:lnTo>
                    <a:pt x="11173" y="6871"/>
                  </a:lnTo>
                  <a:lnTo>
                    <a:pt x="11186" y="6872"/>
                  </a:lnTo>
                  <a:lnTo>
                    <a:pt x="11185" y="6826"/>
                  </a:lnTo>
                  <a:lnTo>
                    <a:pt x="11182" y="6693"/>
                  </a:lnTo>
                  <a:lnTo>
                    <a:pt x="11178" y="6596"/>
                  </a:lnTo>
                  <a:lnTo>
                    <a:pt x="11173" y="6482"/>
                  </a:lnTo>
                  <a:lnTo>
                    <a:pt x="11166" y="6351"/>
                  </a:lnTo>
                  <a:lnTo>
                    <a:pt x="11157" y="6204"/>
                  </a:lnTo>
                  <a:lnTo>
                    <a:pt x="11146" y="6043"/>
                  </a:lnTo>
                  <a:lnTo>
                    <a:pt x="11132" y="5868"/>
                  </a:lnTo>
                  <a:lnTo>
                    <a:pt x="11115" y="5681"/>
                  </a:lnTo>
                  <a:lnTo>
                    <a:pt x="11096" y="5482"/>
                  </a:lnTo>
                  <a:lnTo>
                    <a:pt x="11072" y="5274"/>
                  </a:lnTo>
                  <a:lnTo>
                    <a:pt x="11046" y="5057"/>
                  </a:lnTo>
                  <a:lnTo>
                    <a:pt x="11015" y="4832"/>
                  </a:lnTo>
                  <a:lnTo>
                    <a:pt x="10980" y="4601"/>
                  </a:lnTo>
                  <a:lnTo>
                    <a:pt x="10940" y="4365"/>
                  </a:lnTo>
                  <a:lnTo>
                    <a:pt x="10897" y="4125"/>
                  </a:lnTo>
                  <a:lnTo>
                    <a:pt x="10848" y="3882"/>
                  </a:lnTo>
                  <a:lnTo>
                    <a:pt x="10794" y="3638"/>
                  </a:lnTo>
                  <a:lnTo>
                    <a:pt x="10735" y="3393"/>
                  </a:lnTo>
                  <a:lnTo>
                    <a:pt x="10670" y="3148"/>
                  </a:lnTo>
                  <a:lnTo>
                    <a:pt x="10599" y="2905"/>
                  </a:lnTo>
                  <a:lnTo>
                    <a:pt x="10521" y="2666"/>
                  </a:lnTo>
                  <a:lnTo>
                    <a:pt x="10437" y="2430"/>
                  </a:lnTo>
                  <a:lnTo>
                    <a:pt x="10346" y="2200"/>
                  </a:lnTo>
                  <a:lnTo>
                    <a:pt x="10249" y="1977"/>
                  </a:lnTo>
                  <a:lnTo>
                    <a:pt x="10143" y="1762"/>
                  </a:lnTo>
                  <a:lnTo>
                    <a:pt x="10031" y="1555"/>
                  </a:lnTo>
                  <a:lnTo>
                    <a:pt x="9911" y="1358"/>
                  </a:lnTo>
                  <a:lnTo>
                    <a:pt x="9782" y="1173"/>
                  </a:lnTo>
                  <a:lnTo>
                    <a:pt x="9645" y="1000"/>
                  </a:lnTo>
                  <a:lnTo>
                    <a:pt x="9495" y="841"/>
                  </a:lnTo>
                  <a:lnTo>
                    <a:pt x="9330" y="698"/>
                  </a:lnTo>
                  <a:lnTo>
                    <a:pt x="9150" y="569"/>
                  </a:lnTo>
                  <a:lnTo>
                    <a:pt x="8955" y="455"/>
                  </a:lnTo>
                  <a:lnTo>
                    <a:pt x="8748" y="355"/>
                  </a:lnTo>
                  <a:lnTo>
                    <a:pt x="8529" y="268"/>
                  </a:lnTo>
                  <a:lnTo>
                    <a:pt x="8299" y="194"/>
                  </a:lnTo>
                  <a:lnTo>
                    <a:pt x="8060" y="133"/>
                  </a:lnTo>
                  <a:lnTo>
                    <a:pt x="7812" y="84"/>
                  </a:lnTo>
                  <a:lnTo>
                    <a:pt x="7556" y="47"/>
                  </a:lnTo>
                  <a:lnTo>
                    <a:pt x="7294" y="20"/>
                  </a:lnTo>
                  <a:lnTo>
                    <a:pt x="7028" y="5"/>
                  </a:lnTo>
                  <a:lnTo>
                    <a:pt x="6756" y="0"/>
                  </a:lnTo>
                  <a:lnTo>
                    <a:pt x="6481" y="5"/>
                  </a:lnTo>
                  <a:lnTo>
                    <a:pt x="6204" y="19"/>
                  </a:lnTo>
                  <a:lnTo>
                    <a:pt x="5927" y="42"/>
                  </a:lnTo>
                  <a:lnTo>
                    <a:pt x="5649" y="74"/>
                  </a:lnTo>
                  <a:lnTo>
                    <a:pt x="5372" y="114"/>
                  </a:lnTo>
                  <a:lnTo>
                    <a:pt x="5097" y="161"/>
                  </a:lnTo>
                  <a:lnTo>
                    <a:pt x="4826" y="216"/>
                  </a:lnTo>
                  <a:lnTo>
                    <a:pt x="4558" y="278"/>
                  </a:lnTo>
                  <a:lnTo>
                    <a:pt x="4296" y="345"/>
                  </a:lnTo>
                  <a:lnTo>
                    <a:pt x="4041" y="419"/>
                  </a:lnTo>
                  <a:lnTo>
                    <a:pt x="3793" y="498"/>
                  </a:lnTo>
                  <a:lnTo>
                    <a:pt x="3553" y="582"/>
                  </a:lnTo>
                  <a:lnTo>
                    <a:pt x="3324" y="671"/>
                  </a:lnTo>
                  <a:lnTo>
                    <a:pt x="3105" y="763"/>
                  </a:lnTo>
                  <a:lnTo>
                    <a:pt x="2897" y="860"/>
                  </a:lnTo>
                  <a:lnTo>
                    <a:pt x="2703" y="959"/>
                  </a:lnTo>
                  <a:lnTo>
                    <a:pt x="2522" y="1062"/>
                  </a:lnTo>
                  <a:lnTo>
                    <a:pt x="2357" y="1167"/>
                  </a:lnTo>
                  <a:lnTo>
                    <a:pt x="2208" y="1273"/>
                  </a:lnTo>
                  <a:lnTo>
                    <a:pt x="2069" y="1380"/>
                  </a:lnTo>
                  <a:lnTo>
                    <a:pt x="1935" y="1486"/>
                  </a:lnTo>
                  <a:lnTo>
                    <a:pt x="1805" y="1592"/>
                  </a:lnTo>
                  <a:lnTo>
                    <a:pt x="1681" y="1696"/>
                  </a:lnTo>
                  <a:lnTo>
                    <a:pt x="1561" y="1799"/>
                  </a:lnTo>
                  <a:lnTo>
                    <a:pt x="1445" y="1901"/>
                  </a:lnTo>
                  <a:lnTo>
                    <a:pt x="1334" y="2001"/>
                  </a:lnTo>
                  <a:lnTo>
                    <a:pt x="1228" y="2100"/>
                  </a:lnTo>
                  <a:lnTo>
                    <a:pt x="1127" y="2197"/>
                  </a:lnTo>
                  <a:lnTo>
                    <a:pt x="1029" y="2291"/>
                  </a:lnTo>
                  <a:lnTo>
                    <a:pt x="936" y="2384"/>
                  </a:lnTo>
                  <a:lnTo>
                    <a:pt x="848" y="2474"/>
                  </a:lnTo>
                  <a:lnTo>
                    <a:pt x="765" y="2561"/>
                  </a:lnTo>
                  <a:lnTo>
                    <a:pt x="685" y="2646"/>
                  </a:lnTo>
                  <a:lnTo>
                    <a:pt x="610" y="2727"/>
                  </a:lnTo>
                  <a:lnTo>
                    <a:pt x="540" y="2806"/>
                  </a:lnTo>
                  <a:lnTo>
                    <a:pt x="474" y="2881"/>
                  </a:lnTo>
                  <a:lnTo>
                    <a:pt x="412" y="2952"/>
                  </a:lnTo>
                  <a:lnTo>
                    <a:pt x="354" y="3021"/>
                  </a:lnTo>
                  <a:lnTo>
                    <a:pt x="302" y="3085"/>
                  </a:lnTo>
                  <a:lnTo>
                    <a:pt x="253" y="3144"/>
                  </a:lnTo>
                  <a:lnTo>
                    <a:pt x="209" y="3200"/>
                  </a:lnTo>
                  <a:lnTo>
                    <a:pt x="169" y="3251"/>
                  </a:lnTo>
                  <a:lnTo>
                    <a:pt x="134" y="3298"/>
                  </a:lnTo>
                  <a:lnTo>
                    <a:pt x="75" y="3376"/>
                  </a:lnTo>
                  <a:lnTo>
                    <a:pt x="34" y="3434"/>
                  </a:lnTo>
                  <a:lnTo>
                    <a:pt x="8" y="3470"/>
                  </a:lnTo>
                  <a:lnTo>
                    <a:pt x="0" y="3482"/>
                  </a:lnTo>
                  <a:close/>
                  <a:moveTo>
                    <a:pt x="9158" y="4761"/>
                  </a:moveTo>
                  <a:lnTo>
                    <a:pt x="9160" y="4736"/>
                  </a:lnTo>
                  <a:lnTo>
                    <a:pt x="9165" y="4664"/>
                  </a:lnTo>
                  <a:lnTo>
                    <a:pt x="9172" y="4551"/>
                  </a:lnTo>
                  <a:lnTo>
                    <a:pt x="9180" y="4402"/>
                  </a:lnTo>
                  <a:lnTo>
                    <a:pt x="9189" y="4221"/>
                  </a:lnTo>
                  <a:lnTo>
                    <a:pt x="9197" y="4015"/>
                  </a:lnTo>
                  <a:lnTo>
                    <a:pt x="9200" y="3904"/>
                  </a:lnTo>
                  <a:lnTo>
                    <a:pt x="9203" y="3788"/>
                  </a:lnTo>
                  <a:lnTo>
                    <a:pt x="9206" y="3669"/>
                  </a:lnTo>
                  <a:lnTo>
                    <a:pt x="9207" y="3546"/>
                  </a:lnTo>
                  <a:lnTo>
                    <a:pt x="9208" y="3421"/>
                  </a:lnTo>
                  <a:lnTo>
                    <a:pt x="9208" y="3295"/>
                  </a:lnTo>
                  <a:lnTo>
                    <a:pt x="9206" y="3167"/>
                  </a:lnTo>
                  <a:lnTo>
                    <a:pt x="9204" y="3038"/>
                  </a:lnTo>
                  <a:lnTo>
                    <a:pt x="9200" y="2908"/>
                  </a:lnTo>
                  <a:lnTo>
                    <a:pt x="9195" y="2781"/>
                  </a:lnTo>
                  <a:lnTo>
                    <a:pt x="9188" y="2655"/>
                  </a:lnTo>
                  <a:lnTo>
                    <a:pt x="9180" y="2530"/>
                  </a:lnTo>
                  <a:lnTo>
                    <a:pt x="9170" y="2409"/>
                  </a:lnTo>
                  <a:lnTo>
                    <a:pt x="9157" y="2291"/>
                  </a:lnTo>
                  <a:lnTo>
                    <a:pt x="9143" y="2177"/>
                  </a:lnTo>
                  <a:lnTo>
                    <a:pt x="9126" y="2068"/>
                  </a:lnTo>
                  <a:lnTo>
                    <a:pt x="9108" y="1964"/>
                  </a:lnTo>
                  <a:lnTo>
                    <a:pt x="9087" y="1866"/>
                  </a:lnTo>
                  <a:lnTo>
                    <a:pt x="9064" y="1775"/>
                  </a:lnTo>
                  <a:lnTo>
                    <a:pt x="9038" y="1691"/>
                  </a:lnTo>
                  <a:lnTo>
                    <a:pt x="9011" y="1613"/>
                  </a:lnTo>
                  <a:lnTo>
                    <a:pt x="8983" y="1540"/>
                  </a:lnTo>
                  <a:lnTo>
                    <a:pt x="8956" y="1471"/>
                  </a:lnTo>
                  <a:lnTo>
                    <a:pt x="8929" y="1406"/>
                  </a:lnTo>
                  <a:lnTo>
                    <a:pt x="8901" y="1344"/>
                  </a:lnTo>
                  <a:lnTo>
                    <a:pt x="8874" y="1287"/>
                  </a:lnTo>
                  <a:lnTo>
                    <a:pt x="8847" y="1234"/>
                  </a:lnTo>
                  <a:lnTo>
                    <a:pt x="8821" y="1184"/>
                  </a:lnTo>
                  <a:lnTo>
                    <a:pt x="8795" y="1137"/>
                  </a:lnTo>
                  <a:lnTo>
                    <a:pt x="8768" y="1094"/>
                  </a:lnTo>
                  <a:lnTo>
                    <a:pt x="8743" y="1054"/>
                  </a:lnTo>
                  <a:lnTo>
                    <a:pt x="8718" y="1017"/>
                  </a:lnTo>
                  <a:lnTo>
                    <a:pt x="8694" y="982"/>
                  </a:lnTo>
                  <a:lnTo>
                    <a:pt x="8670" y="951"/>
                  </a:lnTo>
                  <a:lnTo>
                    <a:pt x="8647" y="923"/>
                  </a:lnTo>
                  <a:lnTo>
                    <a:pt x="8625" y="897"/>
                  </a:lnTo>
                  <a:lnTo>
                    <a:pt x="8604" y="874"/>
                  </a:lnTo>
                  <a:lnTo>
                    <a:pt x="8584" y="853"/>
                  </a:lnTo>
                  <a:lnTo>
                    <a:pt x="8565" y="835"/>
                  </a:lnTo>
                  <a:lnTo>
                    <a:pt x="8547" y="818"/>
                  </a:lnTo>
                  <a:lnTo>
                    <a:pt x="8529" y="804"/>
                  </a:lnTo>
                  <a:lnTo>
                    <a:pt x="8514" y="792"/>
                  </a:lnTo>
                  <a:lnTo>
                    <a:pt x="8499" y="781"/>
                  </a:lnTo>
                  <a:lnTo>
                    <a:pt x="8485" y="772"/>
                  </a:lnTo>
                  <a:lnTo>
                    <a:pt x="8463" y="758"/>
                  </a:lnTo>
                  <a:lnTo>
                    <a:pt x="8446" y="749"/>
                  </a:lnTo>
                  <a:lnTo>
                    <a:pt x="8435" y="745"/>
                  </a:lnTo>
                  <a:lnTo>
                    <a:pt x="8432" y="744"/>
                  </a:lnTo>
                  <a:lnTo>
                    <a:pt x="8433" y="757"/>
                  </a:lnTo>
                  <a:lnTo>
                    <a:pt x="8438" y="796"/>
                  </a:lnTo>
                  <a:lnTo>
                    <a:pt x="8446" y="858"/>
                  </a:lnTo>
                  <a:lnTo>
                    <a:pt x="8457" y="943"/>
                  </a:lnTo>
                  <a:lnTo>
                    <a:pt x="8470" y="1048"/>
                  </a:lnTo>
                  <a:lnTo>
                    <a:pt x="8485" y="1171"/>
                  </a:lnTo>
                  <a:lnTo>
                    <a:pt x="8502" y="1311"/>
                  </a:lnTo>
                  <a:lnTo>
                    <a:pt x="8521" y="1465"/>
                  </a:lnTo>
                  <a:lnTo>
                    <a:pt x="8541" y="1633"/>
                  </a:lnTo>
                  <a:lnTo>
                    <a:pt x="8561" y="1812"/>
                  </a:lnTo>
                  <a:lnTo>
                    <a:pt x="8583" y="2001"/>
                  </a:lnTo>
                  <a:lnTo>
                    <a:pt x="8604" y="2198"/>
                  </a:lnTo>
                  <a:lnTo>
                    <a:pt x="8626" y="2401"/>
                  </a:lnTo>
                  <a:lnTo>
                    <a:pt x="8647" y="2608"/>
                  </a:lnTo>
                  <a:lnTo>
                    <a:pt x="8667" y="2818"/>
                  </a:lnTo>
                  <a:lnTo>
                    <a:pt x="8687" y="3031"/>
                  </a:lnTo>
                  <a:lnTo>
                    <a:pt x="8698" y="3135"/>
                  </a:lnTo>
                  <a:lnTo>
                    <a:pt x="8709" y="3236"/>
                  </a:lnTo>
                  <a:lnTo>
                    <a:pt x="8722" y="3333"/>
                  </a:lnTo>
                  <a:lnTo>
                    <a:pt x="8737" y="3428"/>
                  </a:lnTo>
                  <a:lnTo>
                    <a:pt x="8752" y="3520"/>
                  </a:lnTo>
                  <a:lnTo>
                    <a:pt x="8770" y="3608"/>
                  </a:lnTo>
                  <a:lnTo>
                    <a:pt x="8787" y="3694"/>
                  </a:lnTo>
                  <a:lnTo>
                    <a:pt x="8805" y="3776"/>
                  </a:lnTo>
                  <a:lnTo>
                    <a:pt x="8823" y="3855"/>
                  </a:lnTo>
                  <a:lnTo>
                    <a:pt x="8842" y="3931"/>
                  </a:lnTo>
                  <a:lnTo>
                    <a:pt x="8862" y="4003"/>
                  </a:lnTo>
                  <a:lnTo>
                    <a:pt x="8882" y="4073"/>
                  </a:lnTo>
                  <a:lnTo>
                    <a:pt x="8902" y="4139"/>
                  </a:lnTo>
                  <a:lnTo>
                    <a:pt x="8921" y="4202"/>
                  </a:lnTo>
                  <a:lnTo>
                    <a:pt x="8941" y="4262"/>
                  </a:lnTo>
                  <a:lnTo>
                    <a:pt x="8961" y="4318"/>
                  </a:lnTo>
                  <a:lnTo>
                    <a:pt x="8980" y="4371"/>
                  </a:lnTo>
                  <a:lnTo>
                    <a:pt x="9000" y="4421"/>
                  </a:lnTo>
                  <a:lnTo>
                    <a:pt x="9018" y="4467"/>
                  </a:lnTo>
                  <a:lnTo>
                    <a:pt x="9036" y="4510"/>
                  </a:lnTo>
                  <a:lnTo>
                    <a:pt x="9069" y="4587"/>
                  </a:lnTo>
                  <a:lnTo>
                    <a:pt x="9098" y="4649"/>
                  </a:lnTo>
                  <a:lnTo>
                    <a:pt x="9123" y="4698"/>
                  </a:lnTo>
                  <a:lnTo>
                    <a:pt x="9142" y="4733"/>
                  </a:lnTo>
                  <a:lnTo>
                    <a:pt x="9154" y="4754"/>
                  </a:lnTo>
                  <a:lnTo>
                    <a:pt x="9158" y="4761"/>
                  </a:lnTo>
                  <a:close/>
                  <a:moveTo>
                    <a:pt x="7927" y="3653"/>
                  </a:moveTo>
                  <a:lnTo>
                    <a:pt x="7923" y="3632"/>
                  </a:lnTo>
                  <a:lnTo>
                    <a:pt x="7912" y="3571"/>
                  </a:lnTo>
                  <a:lnTo>
                    <a:pt x="7895" y="3476"/>
                  </a:lnTo>
                  <a:lnTo>
                    <a:pt x="7871" y="3352"/>
                  </a:lnTo>
                  <a:lnTo>
                    <a:pt x="7856" y="3280"/>
                  </a:lnTo>
                  <a:lnTo>
                    <a:pt x="7840" y="3202"/>
                  </a:lnTo>
                  <a:lnTo>
                    <a:pt x="7823" y="3120"/>
                  </a:lnTo>
                  <a:lnTo>
                    <a:pt x="7803" y="3033"/>
                  </a:lnTo>
                  <a:lnTo>
                    <a:pt x="7783" y="2941"/>
                  </a:lnTo>
                  <a:lnTo>
                    <a:pt x="7760" y="2848"/>
                  </a:lnTo>
                  <a:lnTo>
                    <a:pt x="7737" y="2752"/>
                  </a:lnTo>
                  <a:lnTo>
                    <a:pt x="7711" y="2653"/>
                  </a:lnTo>
                  <a:lnTo>
                    <a:pt x="7685" y="2554"/>
                  </a:lnTo>
                  <a:lnTo>
                    <a:pt x="7655" y="2454"/>
                  </a:lnTo>
                  <a:lnTo>
                    <a:pt x="7626" y="2353"/>
                  </a:lnTo>
                  <a:lnTo>
                    <a:pt x="7595" y="2254"/>
                  </a:lnTo>
                  <a:lnTo>
                    <a:pt x="7563" y="2155"/>
                  </a:lnTo>
                  <a:lnTo>
                    <a:pt x="7529" y="2058"/>
                  </a:lnTo>
                  <a:lnTo>
                    <a:pt x="7494" y="1963"/>
                  </a:lnTo>
                  <a:lnTo>
                    <a:pt x="7458" y="1872"/>
                  </a:lnTo>
                  <a:lnTo>
                    <a:pt x="7420" y="1783"/>
                  </a:lnTo>
                  <a:lnTo>
                    <a:pt x="7382" y="1699"/>
                  </a:lnTo>
                  <a:lnTo>
                    <a:pt x="7342" y="1620"/>
                  </a:lnTo>
                  <a:lnTo>
                    <a:pt x="7300" y="1546"/>
                  </a:lnTo>
                  <a:lnTo>
                    <a:pt x="7257" y="1478"/>
                  </a:lnTo>
                  <a:lnTo>
                    <a:pt x="7214" y="1417"/>
                  </a:lnTo>
                  <a:lnTo>
                    <a:pt x="7169" y="1362"/>
                  </a:lnTo>
                  <a:lnTo>
                    <a:pt x="7123" y="1316"/>
                  </a:lnTo>
                  <a:lnTo>
                    <a:pt x="7077" y="1275"/>
                  </a:lnTo>
                  <a:lnTo>
                    <a:pt x="7032" y="1236"/>
                  </a:lnTo>
                  <a:lnTo>
                    <a:pt x="6988" y="1200"/>
                  </a:lnTo>
                  <a:lnTo>
                    <a:pt x="6944" y="1166"/>
                  </a:lnTo>
                  <a:lnTo>
                    <a:pt x="6902" y="1134"/>
                  </a:lnTo>
                  <a:lnTo>
                    <a:pt x="6861" y="1105"/>
                  </a:lnTo>
                  <a:lnTo>
                    <a:pt x="6821" y="1077"/>
                  </a:lnTo>
                  <a:lnTo>
                    <a:pt x="6782" y="1052"/>
                  </a:lnTo>
                  <a:lnTo>
                    <a:pt x="6744" y="1029"/>
                  </a:lnTo>
                  <a:lnTo>
                    <a:pt x="6707" y="1007"/>
                  </a:lnTo>
                  <a:lnTo>
                    <a:pt x="6672" y="987"/>
                  </a:lnTo>
                  <a:lnTo>
                    <a:pt x="6638" y="968"/>
                  </a:lnTo>
                  <a:lnTo>
                    <a:pt x="6605" y="952"/>
                  </a:lnTo>
                  <a:lnTo>
                    <a:pt x="6573" y="937"/>
                  </a:lnTo>
                  <a:lnTo>
                    <a:pt x="6542" y="923"/>
                  </a:lnTo>
                  <a:lnTo>
                    <a:pt x="6514" y="911"/>
                  </a:lnTo>
                  <a:lnTo>
                    <a:pt x="6486" y="900"/>
                  </a:lnTo>
                  <a:lnTo>
                    <a:pt x="6461" y="891"/>
                  </a:lnTo>
                  <a:lnTo>
                    <a:pt x="6436" y="883"/>
                  </a:lnTo>
                  <a:lnTo>
                    <a:pt x="6414" y="875"/>
                  </a:lnTo>
                  <a:lnTo>
                    <a:pt x="6373" y="864"/>
                  </a:lnTo>
                  <a:lnTo>
                    <a:pt x="6339" y="856"/>
                  </a:lnTo>
                  <a:lnTo>
                    <a:pt x="6313" y="851"/>
                  </a:lnTo>
                  <a:lnTo>
                    <a:pt x="6293" y="848"/>
                  </a:lnTo>
                  <a:lnTo>
                    <a:pt x="6281" y="846"/>
                  </a:lnTo>
                  <a:lnTo>
                    <a:pt x="6277" y="846"/>
                  </a:lnTo>
                  <a:lnTo>
                    <a:pt x="6286" y="855"/>
                  </a:lnTo>
                  <a:lnTo>
                    <a:pt x="6311" y="882"/>
                  </a:lnTo>
                  <a:lnTo>
                    <a:pt x="6350" y="925"/>
                  </a:lnTo>
                  <a:lnTo>
                    <a:pt x="6401" y="981"/>
                  </a:lnTo>
                  <a:lnTo>
                    <a:pt x="6462" y="1051"/>
                  </a:lnTo>
                  <a:lnTo>
                    <a:pt x="6531" y="1130"/>
                  </a:lnTo>
                  <a:lnTo>
                    <a:pt x="6606" y="1218"/>
                  </a:lnTo>
                  <a:lnTo>
                    <a:pt x="6683" y="1313"/>
                  </a:lnTo>
                  <a:lnTo>
                    <a:pt x="6722" y="1362"/>
                  </a:lnTo>
                  <a:lnTo>
                    <a:pt x="6762" y="1413"/>
                  </a:lnTo>
                  <a:lnTo>
                    <a:pt x="6801" y="1465"/>
                  </a:lnTo>
                  <a:lnTo>
                    <a:pt x="6839" y="1517"/>
                  </a:lnTo>
                  <a:lnTo>
                    <a:pt x="6877" y="1570"/>
                  </a:lnTo>
                  <a:lnTo>
                    <a:pt x="6914" y="1623"/>
                  </a:lnTo>
                  <a:lnTo>
                    <a:pt x="6950" y="1675"/>
                  </a:lnTo>
                  <a:lnTo>
                    <a:pt x="6984" y="1728"/>
                  </a:lnTo>
                  <a:lnTo>
                    <a:pt x="7016" y="1781"/>
                  </a:lnTo>
                  <a:lnTo>
                    <a:pt x="7046" y="1832"/>
                  </a:lnTo>
                  <a:lnTo>
                    <a:pt x="7073" y="1883"/>
                  </a:lnTo>
                  <a:lnTo>
                    <a:pt x="7098" y="1933"/>
                  </a:lnTo>
                  <a:lnTo>
                    <a:pt x="7120" y="1982"/>
                  </a:lnTo>
                  <a:lnTo>
                    <a:pt x="7139" y="2029"/>
                  </a:lnTo>
                  <a:lnTo>
                    <a:pt x="7154" y="2074"/>
                  </a:lnTo>
                  <a:lnTo>
                    <a:pt x="7166" y="2117"/>
                  </a:lnTo>
                  <a:lnTo>
                    <a:pt x="7184" y="2201"/>
                  </a:lnTo>
                  <a:lnTo>
                    <a:pt x="7200" y="2281"/>
                  </a:lnTo>
                  <a:lnTo>
                    <a:pt x="7214" y="2358"/>
                  </a:lnTo>
                  <a:lnTo>
                    <a:pt x="7226" y="2432"/>
                  </a:lnTo>
                  <a:lnTo>
                    <a:pt x="7237" y="2502"/>
                  </a:lnTo>
                  <a:lnTo>
                    <a:pt x="7246" y="2567"/>
                  </a:lnTo>
                  <a:lnTo>
                    <a:pt x="7253" y="2628"/>
                  </a:lnTo>
                  <a:lnTo>
                    <a:pt x="7260" y="2683"/>
                  </a:lnTo>
                  <a:lnTo>
                    <a:pt x="7265" y="2734"/>
                  </a:lnTo>
                  <a:lnTo>
                    <a:pt x="7269" y="2779"/>
                  </a:lnTo>
                  <a:lnTo>
                    <a:pt x="7272" y="2817"/>
                  </a:lnTo>
                  <a:lnTo>
                    <a:pt x="7274" y="2850"/>
                  </a:lnTo>
                  <a:lnTo>
                    <a:pt x="7275" y="2876"/>
                  </a:lnTo>
                  <a:lnTo>
                    <a:pt x="7276" y="2895"/>
                  </a:lnTo>
                  <a:lnTo>
                    <a:pt x="7276" y="2906"/>
                  </a:lnTo>
                  <a:lnTo>
                    <a:pt x="7277" y="2910"/>
                  </a:lnTo>
                  <a:lnTo>
                    <a:pt x="7269" y="2901"/>
                  </a:lnTo>
                  <a:lnTo>
                    <a:pt x="7246" y="2874"/>
                  </a:lnTo>
                  <a:lnTo>
                    <a:pt x="7208" y="2831"/>
                  </a:lnTo>
                  <a:lnTo>
                    <a:pt x="7158" y="2775"/>
                  </a:lnTo>
                  <a:lnTo>
                    <a:pt x="7095" y="2708"/>
                  </a:lnTo>
                  <a:lnTo>
                    <a:pt x="7021" y="2632"/>
                  </a:lnTo>
                  <a:lnTo>
                    <a:pt x="6980" y="2592"/>
                  </a:lnTo>
                  <a:lnTo>
                    <a:pt x="6935" y="2550"/>
                  </a:lnTo>
                  <a:lnTo>
                    <a:pt x="6890" y="2507"/>
                  </a:lnTo>
                  <a:lnTo>
                    <a:pt x="6842" y="2463"/>
                  </a:lnTo>
                  <a:lnTo>
                    <a:pt x="6792" y="2418"/>
                  </a:lnTo>
                  <a:lnTo>
                    <a:pt x="6740" y="2373"/>
                  </a:lnTo>
                  <a:lnTo>
                    <a:pt x="6686" y="2328"/>
                  </a:lnTo>
                  <a:lnTo>
                    <a:pt x="6631" y="2283"/>
                  </a:lnTo>
                  <a:lnTo>
                    <a:pt x="6573" y="2239"/>
                  </a:lnTo>
                  <a:lnTo>
                    <a:pt x="6514" y="2196"/>
                  </a:lnTo>
                  <a:lnTo>
                    <a:pt x="6454" y="2153"/>
                  </a:lnTo>
                  <a:lnTo>
                    <a:pt x="6393" y="2112"/>
                  </a:lnTo>
                  <a:lnTo>
                    <a:pt x="6331" y="2072"/>
                  </a:lnTo>
                  <a:lnTo>
                    <a:pt x="6268" y="2034"/>
                  </a:lnTo>
                  <a:lnTo>
                    <a:pt x="6203" y="1999"/>
                  </a:lnTo>
                  <a:lnTo>
                    <a:pt x="6139" y="1965"/>
                  </a:lnTo>
                  <a:lnTo>
                    <a:pt x="6073" y="1935"/>
                  </a:lnTo>
                  <a:lnTo>
                    <a:pt x="6008" y="1907"/>
                  </a:lnTo>
                  <a:lnTo>
                    <a:pt x="5942" y="1883"/>
                  </a:lnTo>
                  <a:lnTo>
                    <a:pt x="5875" y="1862"/>
                  </a:lnTo>
                  <a:lnTo>
                    <a:pt x="5807" y="1844"/>
                  </a:lnTo>
                  <a:lnTo>
                    <a:pt x="5739" y="1829"/>
                  </a:lnTo>
                  <a:lnTo>
                    <a:pt x="5670" y="1816"/>
                  </a:lnTo>
                  <a:lnTo>
                    <a:pt x="5600" y="1805"/>
                  </a:lnTo>
                  <a:lnTo>
                    <a:pt x="5529" y="1797"/>
                  </a:lnTo>
                  <a:lnTo>
                    <a:pt x="5457" y="1791"/>
                  </a:lnTo>
                  <a:lnTo>
                    <a:pt x="5386" y="1787"/>
                  </a:lnTo>
                  <a:lnTo>
                    <a:pt x="5315" y="1785"/>
                  </a:lnTo>
                  <a:lnTo>
                    <a:pt x="5244" y="1784"/>
                  </a:lnTo>
                  <a:lnTo>
                    <a:pt x="5174" y="1785"/>
                  </a:lnTo>
                  <a:lnTo>
                    <a:pt x="5104" y="1787"/>
                  </a:lnTo>
                  <a:lnTo>
                    <a:pt x="5035" y="1791"/>
                  </a:lnTo>
                  <a:lnTo>
                    <a:pt x="4968" y="1795"/>
                  </a:lnTo>
                  <a:lnTo>
                    <a:pt x="4902" y="1801"/>
                  </a:lnTo>
                  <a:lnTo>
                    <a:pt x="4838" y="1807"/>
                  </a:lnTo>
                  <a:lnTo>
                    <a:pt x="4776" y="1815"/>
                  </a:lnTo>
                  <a:lnTo>
                    <a:pt x="4715" y="1823"/>
                  </a:lnTo>
                  <a:lnTo>
                    <a:pt x="4657" y="1831"/>
                  </a:lnTo>
                  <a:lnTo>
                    <a:pt x="4601" y="1840"/>
                  </a:lnTo>
                  <a:lnTo>
                    <a:pt x="4548" y="1848"/>
                  </a:lnTo>
                  <a:lnTo>
                    <a:pt x="4452" y="1866"/>
                  </a:lnTo>
                  <a:lnTo>
                    <a:pt x="4368" y="1883"/>
                  </a:lnTo>
                  <a:lnTo>
                    <a:pt x="4301" y="1898"/>
                  </a:lnTo>
                  <a:lnTo>
                    <a:pt x="4250" y="1910"/>
                  </a:lnTo>
                  <a:lnTo>
                    <a:pt x="4219" y="1918"/>
                  </a:lnTo>
                  <a:lnTo>
                    <a:pt x="4208" y="1921"/>
                  </a:lnTo>
                  <a:lnTo>
                    <a:pt x="4228" y="1925"/>
                  </a:lnTo>
                  <a:lnTo>
                    <a:pt x="4287" y="1937"/>
                  </a:lnTo>
                  <a:lnTo>
                    <a:pt x="4379" y="1956"/>
                  </a:lnTo>
                  <a:lnTo>
                    <a:pt x="4503" y="1982"/>
                  </a:lnTo>
                  <a:lnTo>
                    <a:pt x="4573" y="1999"/>
                  </a:lnTo>
                  <a:lnTo>
                    <a:pt x="4650" y="2016"/>
                  </a:lnTo>
                  <a:lnTo>
                    <a:pt x="4732" y="2036"/>
                  </a:lnTo>
                  <a:lnTo>
                    <a:pt x="4820" y="2058"/>
                  </a:lnTo>
                  <a:lnTo>
                    <a:pt x="4911" y="2081"/>
                  </a:lnTo>
                  <a:lnTo>
                    <a:pt x="5005" y="2106"/>
                  </a:lnTo>
                  <a:lnTo>
                    <a:pt x="5103" y="2133"/>
                  </a:lnTo>
                  <a:lnTo>
                    <a:pt x="5204" y="2161"/>
                  </a:lnTo>
                  <a:lnTo>
                    <a:pt x="5307" y="2191"/>
                  </a:lnTo>
                  <a:lnTo>
                    <a:pt x="5411" y="2223"/>
                  </a:lnTo>
                  <a:lnTo>
                    <a:pt x="5517" y="2257"/>
                  </a:lnTo>
                  <a:lnTo>
                    <a:pt x="5622" y="2292"/>
                  </a:lnTo>
                  <a:lnTo>
                    <a:pt x="5728" y="2329"/>
                  </a:lnTo>
                  <a:lnTo>
                    <a:pt x="5833" y="2368"/>
                  </a:lnTo>
                  <a:lnTo>
                    <a:pt x="5938" y="2408"/>
                  </a:lnTo>
                  <a:lnTo>
                    <a:pt x="6040" y="2450"/>
                  </a:lnTo>
                  <a:lnTo>
                    <a:pt x="6140" y="2494"/>
                  </a:lnTo>
                  <a:lnTo>
                    <a:pt x="6239" y="2539"/>
                  </a:lnTo>
                  <a:lnTo>
                    <a:pt x="6333" y="2585"/>
                  </a:lnTo>
                  <a:lnTo>
                    <a:pt x="6423" y="2634"/>
                  </a:lnTo>
                  <a:lnTo>
                    <a:pt x="6510" y="2683"/>
                  </a:lnTo>
                  <a:lnTo>
                    <a:pt x="6592" y="2735"/>
                  </a:lnTo>
                  <a:lnTo>
                    <a:pt x="6668" y="2788"/>
                  </a:lnTo>
                  <a:lnTo>
                    <a:pt x="6738" y="2842"/>
                  </a:lnTo>
                  <a:lnTo>
                    <a:pt x="6805" y="2896"/>
                  </a:lnTo>
                  <a:lnTo>
                    <a:pt x="6870" y="2948"/>
                  </a:lnTo>
                  <a:lnTo>
                    <a:pt x="6933" y="2999"/>
                  </a:lnTo>
                  <a:lnTo>
                    <a:pt x="6996" y="3047"/>
                  </a:lnTo>
                  <a:lnTo>
                    <a:pt x="7056" y="3093"/>
                  </a:lnTo>
                  <a:lnTo>
                    <a:pt x="7115" y="3136"/>
                  </a:lnTo>
                  <a:lnTo>
                    <a:pt x="7172" y="3178"/>
                  </a:lnTo>
                  <a:lnTo>
                    <a:pt x="7227" y="3218"/>
                  </a:lnTo>
                  <a:lnTo>
                    <a:pt x="7333" y="3292"/>
                  </a:lnTo>
                  <a:lnTo>
                    <a:pt x="7430" y="3358"/>
                  </a:lnTo>
                  <a:lnTo>
                    <a:pt x="7520" y="3417"/>
                  </a:lnTo>
                  <a:lnTo>
                    <a:pt x="7602" y="3469"/>
                  </a:lnTo>
                  <a:lnTo>
                    <a:pt x="7676" y="3514"/>
                  </a:lnTo>
                  <a:lnTo>
                    <a:pt x="7740" y="3552"/>
                  </a:lnTo>
                  <a:lnTo>
                    <a:pt x="7796" y="3584"/>
                  </a:lnTo>
                  <a:lnTo>
                    <a:pt x="7842" y="3609"/>
                  </a:lnTo>
                  <a:lnTo>
                    <a:pt x="7879" y="3629"/>
                  </a:lnTo>
                  <a:lnTo>
                    <a:pt x="7905" y="3642"/>
                  </a:lnTo>
                  <a:lnTo>
                    <a:pt x="7921" y="3650"/>
                  </a:lnTo>
                  <a:lnTo>
                    <a:pt x="7927" y="36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 name="9Slide.vn 11"/>
            <p:cNvSpPr>
              <a:spLocks/>
            </p:cNvSpPr>
            <p:nvPr/>
          </p:nvSpPr>
          <p:spPr bwMode="auto">
            <a:xfrm>
              <a:off x="3193399" y="4847028"/>
              <a:ext cx="455613" cy="455613"/>
            </a:xfrm>
            <a:custGeom>
              <a:avLst/>
              <a:gdLst>
                <a:gd name="T0" fmla="*/ 1899 w 3445"/>
                <a:gd name="T1" fmla="*/ 9 h 3437"/>
                <a:gd name="T2" fmla="*/ 2152 w 3445"/>
                <a:gd name="T3" fmla="*/ 54 h 3437"/>
                <a:gd name="T4" fmla="*/ 2393 w 3445"/>
                <a:gd name="T5" fmla="*/ 135 h 3437"/>
                <a:gd name="T6" fmla="*/ 2616 w 3445"/>
                <a:gd name="T7" fmla="*/ 249 h 3437"/>
                <a:gd name="T8" fmla="*/ 2818 w 3445"/>
                <a:gd name="T9" fmla="*/ 392 h 3437"/>
                <a:gd name="T10" fmla="*/ 2998 w 3445"/>
                <a:gd name="T11" fmla="*/ 563 h 3437"/>
                <a:gd name="T12" fmla="*/ 3151 w 3445"/>
                <a:gd name="T13" fmla="*/ 758 h 3437"/>
                <a:gd name="T14" fmla="*/ 3276 w 3445"/>
                <a:gd name="T15" fmla="*/ 973 h 3437"/>
                <a:gd name="T16" fmla="*/ 3368 w 3445"/>
                <a:gd name="T17" fmla="*/ 1207 h 3437"/>
                <a:gd name="T18" fmla="*/ 3425 w 3445"/>
                <a:gd name="T19" fmla="*/ 1456 h 3437"/>
                <a:gd name="T20" fmla="*/ 3445 w 3445"/>
                <a:gd name="T21" fmla="*/ 1718 h 3437"/>
                <a:gd name="T22" fmla="*/ 3425 w 3445"/>
                <a:gd name="T23" fmla="*/ 1981 h 3437"/>
                <a:gd name="T24" fmla="*/ 3368 w 3445"/>
                <a:gd name="T25" fmla="*/ 2230 h 3437"/>
                <a:gd name="T26" fmla="*/ 3276 w 3445"/>
                <a:gd name="T27" fmla="*/ 2464 h 3437"/>
                <a:gd name="T28" fmla="*/ 3151 w 3445"/>
                <a:gd name="T29" fmla="*/ 2680 h 3437"/>
                <a:gd name="T30" fmla="*/ 2998 w 3445"/>
                <a:gd name="T31" fmla="*/ 2874 h 3437"/>
                <a:gd name="T32" fmla="*/ 2818 w 3445"/>
                <a:gd name="T33" fmla="*/ 3045 h 3437"/>
                <a:gd name="T34" fmla="*/ 2616 w 3445"/>
                <a:gd name="T35" fmla="*/ 3188 h 3437"/>
                <a:gd name="T36" fmla="*/ 2393 w 3445"/>
                <a:gd name="T37" fmla="*/ 3302 h 3437"/>
                <a:gd name="T38" fmla="*/ 2152 w 3445"/>
                <a:gd name="T39" fmla="*/ 3383 h 3437"/>
                <a:gd name="T40" fmla="*/ 1899 w 3445"/>
                <a:gd name="T41" fmla="*/ 3428 h 3437"/>
                <a:gd name="T42" fmla="*/ 1634 w 3445"/>
                <a:gd name="T43" fmla="*/ 3435 h 3437"/>
                <a:gd name="T44" fmla="*/ 1375 w 3445"/>
                <a:gd name="T45" fmla="*/ 3402 h 3437"/>
                <a:gd name="T46" fmla="*/ 1130 w 3445"/>
                <a:gd name="T47" fmla="*/ 3333 h 3437"/>
                <a:gd name="T48" fmla="*/ 901 w 3445"/>
                <a:gd name="T49" fmla="*/ 3230 h 3437"/>
                <a:gd name="T50" fmla="*/ 691 w 3445"/>
                <a:gd name="T51" fmla="*/ 3096 h 3437"/>
                <a:gd name="T52" fmla="*/ 504 w 3445"/>
                <a:gd name="T53" fmla="*/ 2934 h 3437"/>
                <a:gd name="T54" fmla="*/ 342 w 3445"/>
                <a:gd name="T55" fmla="*/ 2747 h 3437"/>
                <a:gd name="T56" fmla="*/ 208 w 3445"/>
                <a:gd name="T57" fmla="*/ 2538 h 3437"/>
                <a:gd name="T58" fmla="*/ 104 w 3445"/>
                <a:gd name="T59" fmla="*/ 2310 h 3437"/>
                <a:gd name="T60" fmla="*/ 35 w 3445"/>
                <a:gd name="T61" fmla="*/ 2065 h 3437"/>
                <a:gd name="T62" fmla="*/ 2 w 3445"/>
                <a:gd name="T63" fmla="*/ 1807 h 3437"/>
                <a:gd name="T64" fmla="*/ 9 w 3445"/>
                <a:gd name="T65" fmla="*/ 1542 h 3437"/>
                <a:gd name="T66" fmla="*/ 54 w 3445"/>
                <a:gd name="T67" fmla="*/ 1289 h 3437"/>
                <a:gd name="T68" fmla="*/ 135 w 3445"/>
                <a:gd name="T69" fmla="*/ 1049 h 3437"/>
                <a:gd name="T70" fmla="*/ 249 w 3445"/>
                <a:gd name="T71" fmla="*/ 827 h 3437"/>
                <a:gd name="T72" fmla="*/ 394 w 3445"/>
                <a:gd name="T73" fmla="*/ 625 h 3437"/>
                <a:gd name="T74" fmla="*/ 564 w 3445"/>
                <a:gd name="T75" fmla="*/ 446 h 3437"/>
                <a:gd name="T76" fmla="*/ 760 w 3445"/>
                <a:gd name="T77" fmla="*/ 293 h 3437"/>
                <a:gd name="T78" fmla="*/ 975 w 3445"/>
                <a:gd name="T79" fmla="*/ 169 h 3437"/>
                <a:gd name="T80" fmla="*/ 1210 w 3445"/>
                <a:gd name="T81" fmla="*/ 77 h 3437"/>
                <a:gd name="T82" fmla="*/ 1461 w 3445"/>
                <a:gd name="T83" fmla="*/ 20 h 3437"/>
                <a:gd name="T84" fmla="*/ 1722 w 3445"/>
                <a:gd name="T85" fmla="*/ 0 h 3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445" h="3437">
                  <a:moveTo>
                    <a:pt x="1722" y="0"/>
                  </a:moveTo>
                  <a:lnTo>
                    <a:pt x="1812" y="2"/>
                  </a:lnTo>
                  <a:lnTo>
                    <a:pt x="1899" y="9"/>
                  </a:lnTo>
                  <a:lnTo>
                    <a:pt x="1985" y="20"/>
                  </a:lnTo>
                  <a:lnTo>
                    <a:pt x="2069" y="35"/>
                  </a:lnTo>
                  <a:lnTo>
                    <a:pt x="2152" y="54"/>
                  </a:lnTo>
                  <a:lnTo>
                    <a:pt x="2235" y="77"/>
                  </a:lnTo>
                  <a:lnTo>
                    <a:pt x="2315" y="104"/>
                  </a:lnTo>
                  <a:lnTo>
                    <a:pt x="2393" y="135"/>
                  </a:lnTo>
                  <a:lnTo>
                    <a:pt x="2469" y="169"/>
                  </a:lnTo>
                  <a:lnTo>
                    <a:pt x="2544" y="207"/>
                  </a:lnTo>
                  <a:lnTo>
                    <a:pt x="2616" y="249"/>
                  </a:lnTo>
                  <a:lnTo>
                    <a:pt x="2686" y="293"/>
                  </a:lnTo>
                  <a:lnTo>
                    <a:pt x="2753" y="341"/>
                  </a:lnTo>
                  <a:lnTo>
                    <a:pt x="2818" y="392"/>
                  </a:lnTo>
                  <a:lnTo>
                    <a:pt x="2880" y="446"/>
                  </a:lnTo>
                  <a:lnTo>
                    <a:pt x="2941" y="503"/>
                  </a:lnTo>
                  <a:lnTo>
                    <a:pt x="2998" y="563"/>
                  </a:lnTo>
                  <a:lnTo>
                    <a:pt x="3052" y="625"/>
                  </a:lnTo>
                  <a:lnTo>
                    <a:pt x="3103" y="690"/>
                  </a:lnTo>
                  <a:lnTo>
                    <a:pt x="3151" y="758"/>
                  </a:lnTo>
                  <a:lnTo>
                    <a:pt x="3195" y="827"/>
                  </a:lnTo>
                  <a:lnTo>
                    <a:pt x="3237" y="899"/>
                  </a:lnTo>
                  <a:lnTo>
                    <a:pt x="3276" y="973"/>
                  </a:lnTo>
                  <a:lnTo>
                    <a:pt x="3310" y="1049"/>
                  </a:lnTo>
                  <a:lnTo>
                    <a:pt x="3341" y="1127"/>
                  </a:lnTo>
                  <a:lnTo>
                    <a:pt x="3368" y="1207"/>
                  </a:lnTo>
                  <a:lnTo>
                    <a:pt x="3391" y="1289"/>
                  </a:lnTo>
                  <a:lnTo>
                    <a:pt x="3410" y="1372"/>
                  </a:lnTo>
                  <a:lnTo>
                    <a:pt x="3425" y="1456"/>
                  </a:lnTo>
                  <a:lnTo>
                    <a:pt x="3436" y="1542"/>
                  </a:lnTo>
                  <a:lnTo>
                    <a:pt x="3443" y="1630"/>
                  </a:lnTo>
                  <a:lnTo>
                    <a:pt x="3445" y="1718"/>
                  </a:lnTo>
                  <a:lnTo>
                    <a:pt x="3443" y="1807"/>
                  </a:lnTo>
                  <a:lnTo>
                    <a:pt x="3436" y="1895"/>
                  </a:lnTo>
                  <a:lnTo>
                    <a:pt x="3425" y="1981"/>
                  </a:lnTo>
                  <a:lnTo>
                    <a:pt x="3410" y="2065"/>
                  </a:lnTo>
                  <a:lnTo>
                    <a:pt x="3391" y="2148"/>
                  </a:lnTo>
                  <a:lnTo>
                    <a:pt x="3368" y="2230"/>
                  </a:lnTo>
                  <a:lnTo>
                    <a:pt x="3341" y="2310"/>
                  </a:lnTo>
                  <a:lnTo>
                    <a:pt x="3310" y="2388"/>
                  </a:lnTo>
                  <a:lnTo>
                    <a:pt x="3276" y="2464"/>
                  </a:lnTo>
                  <a:lnTo>
                    <a:pt x="3237" y="2538"/>
                  </a:lnTo>
                  <a:lnTo>
                    <a:pt x="3195" y="2610"/>
                  </a:lnTo>
                  <a:lnTo>
                    <a:pt x="3151" y="2680"/>
                  </a:lnTo>
                  <a:lnTo>
                    <a:pt x="3103" y="2747"/>
                  </a:lnTo>
                  <a:lnTo>
                    <a:pt x="3052" y="2812"/>
                  </a:lnTo>
                  <a:lnTo>
                    <a:pt x="2998" y="2874"/>
                  </a:lnTo>
                  <a:lnTo>
                    <a:pt x="2941" y="2934"/>
                  </a:lnTo>
                  <a:lnTo>
                    <a:pt x="2880" y="2991"/>
                  </a:lnTo>
                  <a:lnTo>
                    <a:pt x="2818" y="3045"/>
                  </a:lnTo>
                  <a:lnTo>
                    <a:pt x="2753" y="3096"/>
                  </a:lnTo>
                  <a:lnTo>
                    <a:pt x="2686" y="3144"/>
                  </a:lnTo>
                  <a:lnTo>
                    <a:pt x="2616" y="3188"/>
                  </a:lnTo>
                  <a:lnTo>
                    <a:pt x="2544" y="3230"/>
                  </a:lnTo>
                  <a:lnTo>
                    <a:pt x="2469" y="3268"/>
                  </a:lnTo>
                  <a:lnTo>
                    <a:pt x="2393" y="3302"/>
                  </a:lnTo>
                  <a:lnTo>
                    <a:pt x="2315" y="3333"/>
                  </a:lnTo>
                  <a:lnTo>
                    <a:pt x="2235" y="3360"/>
                  </a:lnTo>
                  <a:lnTo>
                    <a:pt x="2152" y="3383"/>
                  </a:lnTo>
                  <a:lnTo>
                    <a:pt x="2069" y="3402"/>
                  </a:lnTo>
                  <a:lnTo>
                    <a:pt x="1985" y="3417"/>
                  </a:lnTo>
                  <a:lnTo>
                    <a:pt x="1899" y="3428"/>
                  </a:lnTo>
                  <a:lnTo>
                    <a:pt x="1812" y="3435"/>
                  </a:lnTo>
                  <a:lnTo>
                    <a:pt x="1722" y="3437"/>
                  </a:lnTo>
                  <a:lnTo>
                    <a:pt x="1634" y="3435"/>
                  </a:lnTo>
                  <a:lnTo>
                    <a:pt x="1546" y="3428"/>
                  </a:lnTo>
                  <a:lnTo>
                    <a:pt x="1461" y="3417"/>
                  </a:lnTo>
                  <a:lnTo>
                    <a:pt x="1375" y="3402"/>
                  </a:lnTo>
                  <a:lnTo>
                    <a:pt x="1292" y="3383"/>
                  </a:lnTo>
                  <a:lnTo>
                    <a:pt x="1210" y="3360"/>
                  </a:lnTo>
                  <a:lnTo>
                    <a:pt x="1130" y="3333"/>
                  </a:lnTo>
                  <a:lnTo>
                    <a:pt x="1051" y="3302"/>
                  </a:lnTo>
                  <a:lnTo>
                    <a:pt x="975" y="3268"/>
                  </a:lnTo>
                  <a:lnTo>
                    <a:pt x="901" y="3230"/>
                  </a:lnTo>
                  <a:lnTo>
                    <a:pt x="829" y="3188"/>
                  </a:lnTo>
                  <a:lnTo>
                    <a:pt x="760" y="3144"/>
                  </a:lnTo>
                  <a:lnTo>
                    <a:pt x="691" y="3096"/>
                  </a:lnTo>
                  <a:lnTo>
                    <a:pt x="626" y="3045"/>
                  </a:lnTo>
                  <a:lnTo>
                    <a:pt x="564" y="2991"/>
                  </a:lnTo>
                  <a:lnTo>
                    <a:pt x="504" y="2934"/>
                  </a:lnTo>
                  <a:lnTo>
                    <a:pt x="448" y="2874"/>
                  </a:lnTo>
                  <a:lnTo>
                    <a:pt x="394" y="2812"/>
                  </a:lnTo>
                  <a:lnTo>
                    <a:pt x="342" y="2747"/>
                  </a:lnTo>
                  <a:lnTo>
                    <a:pt x="294" y="2680"/>
                  </a:lnTo>
                  <a:lnTo>
                    <a:pt x="249" y="2610"/>
                  </a:lnTo>
                  <a:lnTo>
                    <a:pt x="208" y="2538"/>
                  </a:lnTo>
                  <a:lnTo>
                    <a:pt x="170" y="2464"/>
                  </a:lnTo>
                  <a:lnTo>
                    <a:pt x="135" y="2388"/>
                  </a:lnTo>
                  <a:lnTo>
                    <a:pt x="104" y="2310"/>
                  </a:lnTo>
                  <a:lnTo>
                    <a:pt x="77" y="2230"/>
                  </a:lnTo>
                  <a:lnTo>
                    <a:pt x="54" y="2148"/>
                  </a:lnTo>
                  <a:lnTo>
                    <a:pt x="35" y="2065"/>
                  </a:lnTo>
                  <a:lnTo>
                    <a:pt x="20" y="1981"/>
                  </a:lnTo>
                  <a:lnTo>
                    <a:pt x="9" y="1895"/>
                  </a:lnTo>
                  <a:lnTo>
                    <a:pt x="2" y="1807"/>
                  </a:lnTo>
                  <a:lnTo>
                    <a:pt x="0" y="1718"/>
                  </a:lnTo>
                  <a:lnTo>
                    <a:pt x="2" y="1630"/>
                  </a:lnTo>
                  <a:lnTo>
                    <a:pt x="9" y="1542"/>
                  </a:lnTo>
                  <a:lnTo>
                    <a:pt x="20" y="1456"/>
                  </a:lnTo>
                  <a:lnTo>
                    <a:pt x="35" y="1372"/>
                  </a:lnTo>
                  <a:lnTo>
                    <a:pt x="54" y="1289"/>
                  </a:lnTo>
                  <a:lnTo>
                    <a:pt x="77" y="1207"/>
                  </a:lnTo>
                  <a:lnTo>
                    <a:pt x="104" y="1127"/>
                  </a:lnTo>
                  <a:lnTo>
                    <a:pt x="135" y="1049"/>
                  </a:lnTo>
                  <a:lnTo>
                    <a:pt x="170" y="973"/>
                  </a:lnTo>
                  <a:lnTo>
                    <a:pt x="208" y="899"/>
                  </a:lnTo>
                  <a:lnTo>
                    <a:pt x="249" y="827"/>
                  </a:lnTo>
                  <a:lnTo>
                    <a:pt x="294" y="758"/>
                  </a:lnTo>
                  <a:lnTo>
                    <a:pt x="342" y="690"/>
                  </a:lnTo>
                  <a:lnTo>
                    <a:pt x="394" y="625"/>
                  </a:lnTo>
                  <a:lnTo>
                    <a:pt x="448" y="563"/>
                  </a:lnTo>
                  <a:lnTo>
                    <a:pt x="504" y="503"/>
                  </a:lnTo>
                  <a:lnTo>
                    <a:pt x="564" y="446"/>
                  </a:lnTo>
                  <a:lnTo>
                    <a:pt x="626" y="392"/>
                  </a:lnTo>
                  <a:lnTo>
                    <a:pt x="691" y="341"/>
                  </a:lnTo>
                  <a:lnTo>
                    <a:pt x="760" y="293"/>
                  </a:lnTo>
                  <a:lnTo>
                    <a:pt x="829" y="249"/>
                  </a:lnTo>
                  <a:lnTo>
                    <a:pt x="901" y="207"/>
                  </a:lnTo>
                  <a:lnTo>
                    <a:pt x="975" y="169"/>
                  </a:lnTo>
                  <a:lnTo>
                    <a:pt x="1051" y="135"/>
                  </a:lnTo>
                  <a:lnTo>
                    <a:pt x="1130" y="104"/>
                  </a:lnTo>
                  <a:lnTo>
                    <a:pt x="1210" y="77"/>
                  </a:lnTo>
                  <a:lnTo>
                    <a:pt x="1292" y="54"/>
                  </a:lnTo>
                  <a:lnTo>
                    <a:pt x="1375" y="35"/>
                  </a:lnTo>
                  <a:lnTo>
                    <a:pt x="1461" y="20"/>
                  </a:lnTo>
                  <a:lnTo>
                    <a:pt x="1546" y="9"/>
                  </a:lnTo>
                  <a:lnTo>
                    <a:pt x="1634" y="2"/>
                  </a:lnTo>
                  <a:lnTo>
                    <a:pt x="172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5" name="9Slide.vn 12"/>
          <p:cNvSpPr/>
          <p:nvPr/>
        </p:nvSpPr>
        <p:spPr>
          <a:xfrm>
            <a:off x="4110461" y="3902275"/>
            <a:ext cx="1825662" cy="646331"/>
          </a:xfrm>
          <a:prstGeom prst="rect">
            <a:avLst/>
          </a:prstGeom>
        </p:spPr>
        <p:txBody>
          <a:bodyPr wrap="square">
            <a:spAutoFit/>
          </a:bodyPr>
          <a:lstStyle/>
          <a:p>
            <a:pPr>
              <a:lnSpc>
                <a:spcPct val="120000"/>
              </a:lnSpc>
            </a:pPr>
            <a:r>
              <a:rPr lang="id-ID" sz="1000" dirty="0">
                <a:solidFill>
                  <a:schemeClr val="bg1">
                    <a:lumMod val="75000"/>
                  </a:schemeClr>
                </a:solidFill>
                <a:latin typeface="#9Slide03 Cabin" panose="00000500000000000000" pitchFamily="2" charset="0"/>
                <a:cs typeface="Calibri"/>
              </a:rPr>
              <a:t>Ut wisi enim ad minim veniam, quis nostrud exerci tation ullamcorper</a:t>
            </a:r>
          </a:p>
        </p:txBody>
      </p:sp>
      <p:sp>
        <p:nvSpPr>
          <p:cNvPr id="26" name="9Slide.vn 13"/>
          <p:cNvSpPr/>
          <p:nvPr/>
        </p:nvSpPr>
        <p:spPr>
          <a:xfrm>
            <a:off x="4110460" y="3429000"/>
            <a:ext cx="2281696" cy="491225"/>
          </a:xfrm>
          <a:prstGeom prst="rect">
            <a:avLst/>
          </a:prstGeom>
        </p:spPr>
        <p:txBody>
          <a:bodyPr wrap="square">
            <a:spAutoFit/>
          </a:bodyPr>
          <a:lstStyle/>
          <a:p>
            <a:pPr>
              <a:lnSpc>
                <a:spcPct val="80000"/>
              </a:lnSpc>
            </a:pPr>
            <a:r>
              <a:rPr lang="en-US" sz="1200" dirty="0">
                <a:solidFill>
                  <a:schemeClr val="accent1"/>
                </a:solidFill>
                <a:latin typeface="#9Slide03 Cabin" panose="00000500000000000000" pitchFamily="2" charset="0"/>
                <a:cs typeface="Lato" panose="020F0502020204030203" pitchFamily="34" charset="0"/>
              </a:rPr>
              <a:t>C</a:t>
            </a:r>
            <a:r>
              <a:rPr lang="id-ID" sz="1200" dirty="0">
                <a:solidFill>
                  <a:schemeClr val="accent1"/>
                </a:solidFill>
                <a:latin typeface="#9Slide03 Cabin" panose="00000500000000000000" pitchFamily="2" charset="0"/>
                <a:cs typeface="Lato" panose="020F0502020204030203" pitchFamily="34" charset="0"/>
              </a:rPr>
              <a:t>hristmas </a:t>
            </a:r>
          </a:p>
          <a:p>
            <a:pPr>
              <a:lnSpc>
                <a:spcPct val="80000"/>
              </a:lnSpc>
            </a:pPr>
            <a:r>
              <a:rPr lang="id-ID" sz="2000" b="1" dirty="0">
                <a:solidFill>
                  <a:schemeClr val="tx1">
                    <a:lumMod val="75000"/>
                    <a:lumOff val="25000"/>
                  </a:schemeClr>
                </a:solidFill>
                <a:latin typeface="#9Slide03 Cabin" panose="00000500000000000000" pitchFamily="2" charset="0"/>
                <a:cs typeface="Lato" panose="020F0502020204030203" pitchFamily="34" charset="0"/>
              </a:rPr>
              <a:t>Project Plan 1</a:t>
            </a:r>
            <a:endParaRPr lang="en-US" sz="1400" b="1" dirty="0">
              <a:solidFill>
                <a:schemeClr val="tx1">
                  <a:lumMod val="75000"/>
                  <a:lumOff val="25000"/>
                </a:schemeClr>
              </a:solidFill>
              <a:latin typeface="#9Slide03 Cabin" panose="00000500000000000000" pitchFamily="2" charset="0"/>
              <a:cs typeface="Lato" panose="020F0502020204030203" pitchFamily="34" charset="0"/>
            </a:endParaRPr>
          </a:p>
        </p:txBody>
      </p:sp>
      <p:sp>
        <p:nvSpPr>
          <p:cNvPr id="27" name="9Slide.vn 14"/>
          <p:cNvSpPr/>
          <p:nvPr/>
        </p:nvSpPr>
        <p:spPr>
          <a:xfrm>
            <a:off x="4501856" y="4838271"/>
            <a:ext cx="1834056" cy="916726"/>
          </a:xfrm>
          <a:prstGeom prst="rect">
            <a:avLst/>
          </a:prstGeom>
        </p:spPr>
        <p:txBody>
          <a:bodyPr wrap="square">
            <a:spAutoFit/>
          </a:bodyPr>
          <a:lstStyle/>
          <a:p>
            <a:pPr algn="r">
              <a:lnSpc>
                <a:spcPct val="120000"/>
              </a:lnSpc>
            </a:pPr>
            <a:r>
              <a:rPr lang="id-ID" sz="2400" b="1" dirty="0">
                <a:solidFill>
                  <a:schemeClr val="accent1"/>
                </a:solidFill>
                <a:latin typeface="#9Slide03 Cabin" panose="00000500000000000000" pitchFamily="2" charset="0"/>
                <a:cs typeface="Lato" panose="020F0502020204030203" pitchFamily="34" charset="0"/>
              </a:rPr>
              <a:t>$</a:t>
            </a:r>
            <a:r>
              <a:rPr lang="id-ID" sz="4800" b="1" dirty="0">
                <a:solidFill>
                  <a:schemeClr val="accent1"/>
                </a:solidFill>
                <a:latin typeface="#9Slide03 Cabin" panose="00000500000000000000" pitchFamily="2" charset="0"/>
                <a:cs typeface="Lato" panose="020F0502020204030203" pitchFamily="34" charset="0"/>
              </a:rPr>
              <a:t>45</a:t>
            </a:r>
            <a:r>
              <a:rPr lang="id-ID" sz="2400" b="1" dirty="0">
                <a:solidFill>
                  <a:schemeClr val="accent1"/>
                </a:solidFill>
                <a:latin typeface="#9Slide03 Cabin" panose="00000500000000000000" pitchFamily="2" charset="0"/>
                <a:cs typeface="Lato" panose="020F0502020204030203" pitchFamily="34" charset="0"/>
              </a:rPr>
              <a:t>,78</a:t>
            </a:r>
            <a:endParaRPr lang="en-US" sz="2400" b="1" dirty="0">
              <a:solidFill>
                <a:schemeClr val="accent1"/>
              </a:solidFill>
              <a:latin typeface="#9Slide03 Cabin" panose="00000500000000000000" pitchFamily="2" charset="0"/>
              <a:cs typeface="Lato" panose="020F0502020204030203" pitchFamily="34" charset="0"/>
            </a:endParaRPr>
          </a:p>
        </p:txBody>
      </p:sp>
      <p:sp>
        <p:nvSpPr>
          <p:cNvPr id="28" name="9Slide.vn 15"/>
          <p:cNvSpPr/>
          <p:nvPr/>
        </p:nvSpPr>
        <p:spPr>
          <a:xfrm>
            <a:off x="4110461" y="4606596"/>
            <a:ext cx="1825662" cy="264688"/>
          </a:xfrm>
          <a:prstGeom prst="rect">
            <a:avLst/>
          </a:prstGeom>
        </p:spPr>
        <p:txBody>
          <a:bodyPr wrap="square">
            <a:spAutoFit/>
          </a:bodyPr>
          <a:lstStyle/>
          <a:p>
            <a:pPr>
              <a:lnSpc>
                <a:spcPct val="120000"/>
              </a:lnSpc>
            </a:pPr>
            <a:r>
              <a:rPr lang="id-ID" sz="1000" i="1" dirty="0">
                <a:solidFill>
                  <a:schemeClr val="tx1">
                    <a:lumMod val="65000"/>
                    <a:lumOff val="35000"/>
                  </a:schemeClr>
                </a:solidFill>
                <a:latin typeface="#9Slide03 Cabin" panose="00000500000000000000" pitchFamily="2" charset="0"/>
                <a:cs typeface="Calibri"/>
              </a:rPr>
              <a:t>Start from...</a:t>
            </a:r>
          </a:p>
        </p:txBody>
      </p:sp>
      <p:sp>
        <p:nvSpPr>
          <p:cNvPr id="29" name="9Slide.vn 16"/>
          <p:cNvSpPr/>
          <p:nvPr/>
        </p:nvSpPr>
        <p:spPr>
          <a:xfrm>
            <a:off x="9358192" y="3902275"/>
            <a:ext cx="1825662" cy="646331"/>
          </a:xfrm>
          <a:prstGeom prst="rect">
            <a:avLst/>
          </a:prstGeom>
        </p:spPr>
        <p:txBody>
          <a:bodyPr wrap="square">
            <a:spAutoFit/>
          </a:bodyPr>
          <a:lstStyle/>
          <a:p>
            <a:pPr>
              <a:lnSpc>
                <a:spcPct val="120000"/>
              </a:lnSpc>
            </a:pPr>
            <a:r>
              <a:rPr lang="id-ID" sz="1000" dirty="0">
                <a:solidFill>
                  <a:schemeClr val="bg1">
                    <a:lumMod val="75000"/>
                  </a:schemeClr>
                </a:solidFill>
                <a:latin typeface="#9Slide03 Cabin" panose="00000500000000000000" pitchFamily="2" charset="0"/>
                <a:cs typeface="Calibri"/>
              </a:rPr>
              <a:t>Ut wisi enim ad minim veniam, quis nostrud exerci tation ullamcorper</a:t>
            </a:r>
          </a:p>
        </p:txBody>
      </p:sp>
      <p:sp>
        <p:nvSpPr>
          <p:cNvPr id="30" name="9Slide.vn 17"/>
          <p:cNvSpPr/>
          <p:nvPr/>
        </p:nvSpPr>
        <p:spPr>
          <a:xfrm>
            <a:off x="9358191" y="3429000"/>
            <a:ext cx="2281696" cy="491225"/>
          </a:xfrm>
          <a:prstGeom prst="rect">
            <a:avLst/>
          </a:prstGeom>
        </p:spPr>
        <p:txBody>
          <a:bodyPr wrap="square">
            <a:spAutoFit/>
          </a:bodyPr>
          <a:lstStyle/>
          <a:p>
            <a:pPr>
              <a:lnSpc>
                <a:spcPct val="80000"/>
              </a:lnSpc>
            </a:pPr>
            <a:r>
              <a:rPr lang="en-US" sz="1200" dirty="0">
                <a:solidFill>
                  <a:schemeClr val="accent1"/>
                </a:solidFill>
                <a:latin typeface="#9Slide03 Cabin" panose="00000500000000000000" pitchFamily="2" charset="0"/>
                <a:cs typeface="Lato" panose="020F0502020204030203" pitchFamily="34" charset="0"/>
              </a:rPr>
              <a:t>C</a:t>
            </a:r>
            <a:r>
              <a:rPr lang="id-ID" sz="1200" dirty="0">
                <a:solidFill>
                  <a:schemeClr val="accent1"/>
                </a:solidFill>
                <a:latin typeface="#9Slide03 Cabin" panose="00000500000000000000" pitchFamily="2" charset="0"/>
                <a:cs typeface="Lato" panose="020F0502020204030203" pitchFamily="34" charset="0"/>
              </a:rPr>
              <a:t>hristmas </a:t>
            </a:r>
          </a:p>
          <a:p>
            <a:pPr>
              <a:lnSpc>
                <a:spcPct val="80000"/>
              </a:lnSpc>
            </a:pPr>
            <a:r>
              <a:rPr lang="id-ID" sz="2000" b="1" dirty="0">
                <a:solidFill>
                  <a:schemeClr val="tx1">
                    <a:lumMod val="75000"/>
                    <a:lumOff val="25000"/>
                  </a:schemeClr>
                </a:solidFill>
                <a:latin typeface="#9Slide03 Cabin" panose="00000500000000000000" pitchFamily="2" charset="0"/>
                <a:cs typeface="Lato" panose="020F0502020204030203" pitchFamily="34" charset="0"/>
              </a:rPr>
              <a:t>Project Plan 3</a:t>
            </a:r>
            <a:endParaRPr lang="en-US" sz="1400" b="1" dirty="0">
              <a:solidFill>
                <a:schemeClr val="tx1">
                  <a:lumMod val="75000"/>
                  <a:lumOff val="25000"/>
                </a:schemeClr>
              </a:solidFill>
              <a:latin typeface="#9Slide03 Cabin" panose="00000500000000000000" pitchFamily="2" charset="0"/>
              <a:cs typeface="Lato" panose="020F0502020204030203" pitchFamily="34" charset="0"/>
            </a:endParaRPr>
          </a:p>
        </p:txBody>
      </p:sp>
      <p:sp>
        <p:nvSpPr>
          <p:cNvPr id="31" name="9Slide.vn 18"/>
          <p:cNvSpPr/>
          <p:nvPr/>
        </p:nvSpPr>
        <p:spPr>
          <a:xfrm>
            <a:off x="9749587" y="4838271"/>
            <a:ext cx="1834056" cy="916726"/>
          </a:xfrm>
          <a:prstGeom prst="rect">
            <a:avLst/>
          </a:prstGeom>
        </p:spPr>
        <p:txBody>
          <a:bodyPr wrap="square">
            <a:spAutoFit/>
          </a:bodyPr>
          <a:lstStyle/>
          <a:p>
            <a:pPr algn="r">
              <a:lnSpc>
                <a:spcPct val="120000"/>
              </a:lnSpc>
            </a:pPr>
            <a:r>
              <a:rPr lang="id-ID" sz="2400" b="1" dirty="0">
                <a:solidFill>
                  <a:schemeClr val="accent1"/>
                </a:solidFill>
                <a:latin typeface="#9Slide03 Cabin" panose="00000500000000000000" pitchFamily="2" charset="0"/>
                <a:cs typeface="Lato" panose="020F0502020204030203" pitchFamily="34" charset="0"/>
              </a:rPr>
              <a:t>$</a:t>
            </a:r>
            <a:r>
              <a:rPr lang="id-ID" sz="4800" b="1" dirty="0">
                <a:solidFill>
                  <a:schemeClr val="accent1"/>
                </a:solidFill>
                <a:latin typeface="#9Slide03 Cabin" panose="00000500000000000000" pitchFamily="2" charset="0"/>
                <a:cs typeface="Lato" panose="020F0502020204030203" pitchFamily="34" charset="0"/>
              </a:rPr>
              <a:t>65</a:t>
            </a:r>
            <a:r>
              <a:rPr lang="id-ID" sz="2400" b="1" dirty="0">
                <a:solidFill>
                  <a:schemeClr val="accent1"/>
                </a:solidFill>
                <a:latin typeface="#9Slide03 Cabin" panose="00000500000000000000" pitchFamily="2" charset="0"/>
                <a:cs typeface="Lato" panose="020F0502020204030203" pitchFamily="34" charset="0"/>
              </a:rPr>
              <a:t>,00</a:t>
            </a:r>
            <a:endParaRPr lang="en-US" sz="2400" b="1" dirty="0">
              <a:solidFill>
                <a:schemeClr val="accent1"/>
              </a:solidFill>
              <a:latin typeface="#9Slide03 Cabin" panose="00000500000000000000" pitchFamily="2" charset="0"/>
              <a:cs typeface="Lato" panose="020F0502020204030203" pitchFamily="34" charset="0"/>
            </a:endParaRPr>
          </a:p>
        </p:txBody>
      </p:sp>
      <p:sp>
        <p:nvSpPr>
          <p:cNvPr id="32" name="9Slide.vn 19"/>
          <p:cNvSpPr/>
          <p:nvPr/>
        </p:nvSpPr>
        <p:spPr>
          <a:xfrm>
            <a:off x="9358192" y="4606596"/>
            <a:ext cx="1825662" cy="264688"/>
          </a:xfrm>
          <a:prstGeom prst="rect">
            <a:avLst/>
          </a:prstGeom>
        </p:spPr>
        <p:txBody>
          <a:bodyPr wrap="square">
            <a:spAutoFit/>
          </a:bodyPr>
          <a:lstStyle/>
          <a:p>
            <a:pPr>
              <a:lnSpc>
                <a:spcPct val="120000"/>
              </a:lnSpc>
            </a:pPr>
            <a:r>
              <a:rPr lang="id-ID" sz="1000" i="1" dirty="0">
                <a:solidFill>
                  <a:schemeClr val="tx1">
                    <a:lumMod val="65000"/>
                    <a:lumOff val="35000"/>
                  </a:schemeClr>
                </a:solidFill>
                <a:latin typeface="#9Slide03 Cabin" panose="00000500000000000000" pitchFamily="2" charset="0"/>
                <a:cs typeface="Calibri"/>
              </a:rPr>
              <a:t>Start from...</a:t>
            </a:r>
          </a:p>
        </p:txBody>
      </p:sp>
      <p:sp>
        <p:nvSpPr>
          <p:cNvPr id="33" name="9Slide.vn 20"/>
          <p:cNvSpPr/>
          <p:nvPr/>
        </p:nvSpPr>
        <p:spPr>
          <a:xfrm>
            <a:off x="6719407" y="3902275"/>
            <a:ext cx="1825662" cy="646331"/>
          </a:xfrm>
          <a:prstGeom prst="rect">
            <a:avLst/>
          </a:prstGeom>
        </p:spPr>
        <p:txBody>
          <a:bodyPr wrap="square">
            <a:spAutoFit/>
          </a:bodyPr>
          <a:lstStyle/>
          <a:p>
            <a:pPr>
              <a:lnSpc>
                <a:spcPct val="120000"/>
              </a:lnSpc>
            </a:pPr>
            <a:r>
              <a:rPr lang="id-ID" sz="1000" dirty="0">
                <a:solidFill>
                  <a:schemeClr val="bg1">
                    <a:alpha val="62000"/>
                  </a:schemeClr>
                </a:solidFill>
                <a:latin typeface="#9Slide03 Cabin" panose="00000500000000000000" pitchFamily="2" charset="0"/>
                <a:cs typeface="Calibri"/>
              </a:rPr>
              <a:t>Ut wisi enim ad minim veniam, quis nostrud exerci tation ullamcorper</a:t>
            </a:r>
          </a:p>
        </p:txBody>
      </p:sp>
      <p:sp>
        <p:nvSpPr>
          <p:cNvPr id="34" name="9Slide.vn 21"/>
          <p:cNvSpPr/>
          <p:nvPr/>
        </p:nvSpPr>
        <p:spPr>
          <a:xfrm>
            <a:off x="6719406" y="3429000"/>
            <a:ext cx="2281696" cy="491225"/>
          </a:xfrm>
          <a:prstGeom prst="rect">
            <a:avLst/>
          </a:prstGeom>
        </p:spPr>
        <p:txBody>
          <a:bodyPr wrap="square">
            <a:spAutoFit/>
          </a:bodyPr>
          <a:lstStyle/>
          <a:p>
            <a:pPr>
              <a:lnSpc>
                <a:spcPct val="80000"/>
              </a:lnSpc>
            </a:pPr>
            <a:r>
              <a:rPr lang="en-US" sz="1200" dirty="0">
                <a:solidFill>
                  <a:schemeClr val="bg1"/>
                </a:solidFill>
                <a:latin typeface="#9Slide03 Cabin" panose="00000500000000000000" pitchFamily="2" charset="0"/>
                <a:cs typeface="Lato" panose="020F0502020204030203" pitchFamily="34" charset="0"/>
              </a:rPr>
              <a:t>C</a:t>
            </a:r>
            <a:r>
              <a:rPr lang="id-ID" sz="1200" dirty="0">
                <a:solidFill>
                  <a:schemeClr val="bg1"/>
                </a:solidFill>
                <a:latin typeface="#9Slide03 Cabin" panose="00000500000000000000" pitchFamily="2" charset="0"/>
                <a:cs typeface="Lato" panose="020F0502020204030203" pitchFamily="34" charset="0"/>
              </a:rPr>
              <a:t>hristmas </a:t>
            </a:r>
          </a:p>
          <a:p>
            <a:pPr>
              <a:lnSpc>
                <a:spcPct val="80000"/>
              </a:lnSpc>
            </a:pPr>
            <a:r>
              <a:rPr lang="id-ID" sz="2000" b="1" dirty="0">
                <a:solidFill>
                  <a:schemeClr val="bg1"/>
                </a:solidFill>
                <a:latin typeface="#9Slide03 Cabin" panose="00000500000000000000" pitchFamily="2" charset="0"/>
                <a:cs typeface="Lato" panose="020F0502020204030203" pitchFamily="34" charset="0"/>
              </a:rPr>
              <a:t>Project Plan 2</a:t>
            </a:r>
            <a:endParaRPr lang="en-US" sz="1400" b="1" dirty="0">
              <a:solidFill>
                <a:schemeClr val="bg1"/>
              </a:solidFill>
              <a:latin typeface="#9Slide03 Cabin" panose="00000500000000000000" pitchFamily="2" charset="0"/>
              <a:cs typeface="Lato" panose="020F0502020204030203" pitchFamily="34" charset="0"/>
            </a:endParaRPr>
          </a:p>
        </p:txBody>
      </p:sp>
      <p:sp>
        <p:nvSpPr>
          <p:cNvPr id="35" name="9Slide.vn 22"/>
          <p:cNvSpPr/>
          <p:nvPr/>
        </p:nvSpPr>
        <p:spPr>
          <a:xfrm>
            <a:off x="7110802" y="4838271"/>
            <a:ext cx="1834056" cy="916726"/>
          </a:xfrm>
          <a:prstGeom prst="rect">
            <a:avLst/>
          </a:prstGeom>
        </p:spPr>
        <p:txBody>
          <a:bodyPr wrap="square">
            <a:spAutoFit/>
          </a:bodyPr>
          <a:lstStyle/>
          <a:p>
            <a:pPr algn="r">
              <a:lnSpc>
                <a:spcPct val="120000"/>
              </a:lnSpc>
            </a:pPr>
            <a:r>
              <a:rPr lang="id-ID" sz="2400" b="1" dirty="0">
                <a:solidFill>
                  <a:schemeClr val="bg1"/>
                </a:solidFill>
                <a:latin typeface="#9Slide03 Cabin" panose="00000500000000000000" pitchFamily="2" charset="0"/>
                <a:cs typeface="Lato" panose="020F0502020204030203" pitchFamily="34" charset="0"/>
              </a:rPr>
              <a:t>$</a:t>
            </a:r>
            <a:r>
              <a:rPr lang="id-ID" sz="4800" b="1" dirty="0">
                <a:solidFill>
                  <a:schemeClr val="bg1"/>
                </a:solidFill>
                <a:latin typeface="#9Slide03 Cabin" panose="00000500000000000000" pitchFamily="2" charset="0"/>
                <a:cs typeface="Lato" panose="020F0502020204030203" pitchFamily="34" charset="0"/>
              </a:rPr>
              <a:t>54</a:t>
            </a:r>
            <a:r>
              <a:rPr lang="id-ID" sz="2400" b="1" dirty="0">
                <a:solidFill>
                  <a:schemeClr val="bg1"/>
                </a:solidFill>
                <a:latin typeface="#9Slide03 Cabin" panose="00000500000000000000" pitchFamily="2" charset="0"/>
                <a:cs typeface="Lato" panose="020F0502020204030203" pitchFamily="34" charset="0"/>
              </a:rPr>
              <a:t>,33</a:t>
            </a:r>
            <a:endParaRPr lang="en-US" sz="2400" b="1" dirty="0">
              <a:solidFill>
                <a:schemeClr val="bg1"/>
              </a:solidFill>
              <a:latin typeface="#9Slide03 Cabin" panose="00000500000000000000" pitchFamily="2" charset="0"/>
              <a:cs typeface="Lato" panose="020F0502020204030203" pitchFamily="34" charset="0"/>
            </a:endParaRPr>
          </a:p>
        </p:txBody>
      </p:sp>
      <p:sp>
        <p:nvSpPr>
          <p:cNvPr id="36" name="9Slide.vn 23"/>
          <p:cNvSpPr/>
          <p:nvPr/>
        </p:nvSpPr>
        <p:spPr>
          <a:xfrm>
            <a:off x="6719407" y="4606596"/>
            <a:ext cx="1825662" cy="264688"/>
          </a:xfrm>
          <a:prstGeom prst="rect">
            <a:avLst/>
          </a:prstGeom>
        </p:spPr>
        <p:txBody>
          <a:bodyPr wrap="square">
            <a:spAutoFit/>
          </a:bodyPr>
          <a:lstStyle/>
          <a:p>
            <a:pPr>
              <a:lnSpc>
                <a:spcPct val="120000"/>
              </a:lnSpc>
            </a:pPr>
            <a:r>
              <a:rPr lang="id-ID" sz="1000" i="1" dirty="0">
                <a:solidFill>
                  <a:schemeClr val="bg1"/>
                </a:solidFill>
                <a:latin typeface="#9Slide03 Cabin" panose="00000500000000000000" pitchFamily="2" charset="0"/>
                <a:cs typeface="Calibri"/>
              </a:rPr>
              <a:t>Start from...</a:t>
            </a:r>
          </a:p>
        </p:txBody>
      </p:sp>
      <p:sp>
        <p:nvSpPr>
          <p:cNvPr id="2" name="9Slide.vn 24"/>
          <p:cNvSpPr>
            <a:spLocks noGrp="1"/>
          </p:cNvSpPr>
          <p:nvPr>
            <p:ph type="pic" sz="quarter" idx="11"/>
          </p:nvPr>
        </p:nvSpPr>
        <p:spPr/>
      </p:sp>
      <p:sp>
        <p:nvSpPr>
          <p:cNvPr id="3" name="9Slide.vn 25"/>
          <p:cNvSpPr>
            <a:spLocks noGrp="1"/>
          </p:cNvSpPr>
          <p:nvPr>
            <p:ph type="pic" sz="quarter" idx="12"/>
          </p:nvPr>
        </p:nvSpPr>
        <p:spPr/>
      </p:sp>
      <p:sp>
        <p:nvSpPr>
          <p:cNvPr id="4" name="9Slide.vn 26"/>
          <p:cNvSpPr>
            <a:spLocks noGrp="1"/>
          </p:cNvSpPr>
          <p:nvPr>
            <p:ph type="pic" sz="quarter" idx="13"/>
          </p:nvPr>
        </p:nvSpPr>
        <p:spPr/>
      </p:sp>
      <p:sp>
        <p:nvSpPr>
          <p:cNvPr id="5" name="9Slide.vn 27"/>
          <p:cNvSpPr>
            <a:spLocks noGrp="1"/>
          </p:cNvSpPr>
          <p:nvPr>
            <p:ph type="pic" sz="quarter" idx="10"/>
          </p:nvPr>
        </p:nvSpPr>
        <p:spPr/>
      </p:sp>
    </p:spTree>
    <p:extLst>
      <p:ext uri="{BB962C8B-B14F-4D97-AF65-F5344CB8AC3E}">
        <p14:creationId xmlns:p14="http://schemas.microsoft.com/office/powerpoint/2010/main" val="236218283"/>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8000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decel="80000" fill="hold" grpId="0" nodeType="after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additive="base">
                                        <p:cTn id="12" dur="500" fill="hold"/>
                                        <p:tgtEl>
                                          <p:spTgt spid="15"/>
                                        </p:tgtEl>
                                        <p:attrNameLst>
                                          <p:attrName>ppt_x</p:attrName>
                                        </p:attrNameLst>
                                      </p:cBhvr>
                                      <p:tavLst>
                                        <p:tav tm="0">
                                          <p:val>
                                            <p:strVal val="0-#ppt_w/2"/>
                                          </p:val>
                                        </p:tav>
                                        <p:tav tm="100000">
                                          <p:val>
                                            <p:strVal val="#ppt_x"/>
                                          </p:val>
                                        </p:tav>
                                      </p:tavLst>
                                    </p:anim>
                                    <p:anim calcmode="lin" valueType="num">
                                      <p:cBhvr additive="base">
                                        <p:cTn id="13" dur="500" fill="hold"/>
                                        <p:tgtEl>
                                          <p:spTgt spid="15"/>
                                        </p:tgtEl>
                                        <p:attrNameLst>
                                          <p:attrName>ppt_y</p:attrName>
                                        </p:attrNameLst>
                                      </p:cBhvr>
                                      <p:tavLst>
                                        <p:tav tm="0">
                                          <p:val>
                                            <p:strVal val="#ppt_y"/>
                                          </p:val>
                                        </p:tav>
                                        <p:tav tm="100000">
                                          <p:val>
                                            <p:strVal val="#ppt_y"/>
                                          </p:val>
                                        </p:tav>
                                      </p:tavLst>
                                    </p:anim>
                                  </p:childTnLst>
                                </p:cTn>
                              </p:par>
                              <p:par>
                                <p:cTn id="14" presetID="2" presetClass="entr" presetSubtype="8" decel="80000" fill="hold" grpId="0" nodeType="withEffect">
                                  <p:stCondLst>
                                    <p:cond delay="250"/>
                                  </p:stCondLst>
                                  <p:childTnLst>
                                    <p:set>
                                      <p:cBhvr>
                                        <p:cTn id="15" dur="1" fill="hold">
                                          <p:stCondLst>
                                            <p:cond delay="0"/>
                                          </p:stCondLst>
                                        </p:cTn>
                                        <p:tgtEl>
                                          <p:spTgt spid="16"/>
                                        </p:tgtEl>
                                        <p:attrNameLst>
                                          <p:attrName>style.visibility</p:attrName>
                                        </p:attrNameLst>
                                      </p:cBhvr>
                                      <p:to>
                                        <p:strVal val="visible"/>
                                      </p:to>
                                    </p:set>
                                    <p:anim calcmode="lin" valueType="num">
                                      <p:cBhvr additive="base">
                                        <p:cTn id="16" dur="500" fill="hold"/>
                                        <p:tgtEl>
                                          <p:spTgt spid="16"/>
                                        </p:tgtEl>
                                        <p:attrNameLst>
                                          <p:attrName>ppt_x</p:attrName>
                                        </p:attrNameLst>
                                      </p:cBhvr>
                                      <p:tavLst>
                                        <p:tav tm="0">
                                          <p:val>
                                            <p:strVal val="0-#ppt_w/2"/>
                                          </p:val>
                                        </p:tav>
                                        <p:tav tm="100000">
                                          <p:val>
                                            <p:strVal val="#ppt_x"/>
                                          </p:val>
                                        </p:tav>
                                      </p:tavLst>
                                    </p:anim>
                                    <p:anim calcmode="lin" valueType="num">
                                      <p:cBhvr additive="base">
                                        <p:cTn id="17" dur="500" fill="hold"/>
                                        <p:tgtEl>
                                          <p:spTgt spid="16"/>
                                        </p:tgtEl>
                                        <p:attrNameLst>
                                          <p:attrName>ppt_y</p:attrName>
                                        </p:attrNameLst>
                                      </p:cBhvr>
                                      <p:tavLst>
                                        <p:tav tm="0">
                                          <p:val>
                                            <p:strVal val="#ppt_y"/>
                                          </p:val>
                                        </p:tav>
                                        <p:tav tm="100000">
                                          <p:val>
                                            <p:strVal val="#ppt_y"/>
                                          </p:val>
                                        </p:tav>
                                      </p:tavLst>
                                    </p:anim>
                                  </p:childTnLst>
                                </p:cTn>
                              </p:par>
                              <p:par>
                                <p:cTn id="18" presetID="2" presetClass="entr" presetSubtype="8" decel="80000" fill="hold" nodeType="withEffect">
                                  <p:stCondLst>
                                    <p:cond delay="500"/>
                                  </p:stCondLst>
                                  <p:childTnLst>
                                    <p:set>
                                      <p:cBhvr>
                                        <p:cTn id="19" dur="1" fill="hold">
                                          <p:stCondLst>
                                            <p:cond delay="0"/>
                                          </p:stCondLst>
                                        </p:cTn>
                                        <p:tgtEl>
                                          <p:spTgt spid="18"/>
                                        </p:tgtEl>
                                        <p:attrNameLst>
                                          <p:attrName>style.visibility</p:attrName>
                                        </p:attrNameLst>
                                      </p:cBhvr>
                                      <p:to>
                                        <p:strVal val="visible"/>
                                      </p:to>
                                    </p:set>
                                    <p:anim calcmode="lin" valueType="num">
                                      <p:cBhvr additive="base">
                                        <p:cTn id="20" dur="500" fill="hold"/>
                                        <p:tgtEl>
                                          <p:spTgt spid="18"/>
                                        </p:tgtEl>
                                        <p:attrNameLst>
                                          <p:attrName>ppt_x</p:attrName>
                                        </p:attrNameLst>
                                      </p:cBhvr>
                                      <p:tavLst>
                                        <p:tav tm="0">
                                          <p:val>
                                            <p:strVal val="0-#ppt_w/2"/>
                                          </p:val>
                                        </p:tav>
                                        <p:tav tm="100000">
                                          <p:val>
                                            <p:strVal val="#ppt_x"/>
                                          </p:val>
                                        </p:tav>
                                      </p:tavLst>
                                    </p:anim>
                                    <p:anim calcmode="lin" valueType="num">
                                      <p:cBhvr additive="base">
                                        <p:cTn id="21" dur="500" fill="hold"/>
                                        <p:tgtEl>
                                          <p:spTgt spid="18"/>
                                        </p:tgtEl>
                                        <p:attrNameLst>
                                          <p:attrName>ppt_y</p:attrName>
                                        </p:attrNameLst>
                                      </p:cBhvr>
                                      <p:tavLst>
                                        <p:tav tm="0">
                                          <p:val>
                                            <p:strVal val="#ppt_y"/>
                                          </p:val>
                                        </p:tav>
                                        <p:tav tm="100000">
                                          <p:val>
                                            <p:strVal val="#ppt_y"/>
                                          </p:val>
                                        </p:tav>
                                      </p:tavLst>
                                    </p:anim>
                                  </p:childTnLst>
                                </p:cTn>
                              </p:par>
                            </p:childTnLst>
                          </p:cTn>
                        </p:par>
                        <p:par>
                          <p:cTn id="22" fill="hold">
                            <p:stCondLst>
                              <p:cond delay="1500"/>
                            </p:stCondLst>
                            <p:childTnLst>
                              <p:par>
                                <p:cTn id="23" presetID="2" presetClass="entr" presetSubtype="8" decel="80000"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additive="base">
                                        <p:cTn id="25" dur="500" fill="hold"/>
                                        <p:tgtEl>
                                          <p:spTgt spid="17"/>
                                        </p:tgtEl>
                                        <p:attrNameLst>
                                          <p:attrName>ppt_x</p:attrName>
                                        </p:attrNameLst>
                                      </p:cBhvr>
                                      <p:tavLst>
                                        <p:tav tm="0">
                                          <p:val>
                                            <p:strVal val="0-#ppt_w/2"/>
                                          </p:val>
                                        </p:tav>
                                        <p:tav tm="100000">
                                          <p:val>
                                            <p:strVal val="#ppt_x"/>
                                          </p:val>
                                        </p:tav>
                                      </p:tavLst>
                                    </p:anim>
                                    <p:anim calcmode="lin" valueType="num">
                                      <p:cBhvr additive="base">
                                        <p:cTn id="26" dur="500" fill="hold"/>
                                        <p:tgtEl>
                                          <p:spTgt spid="17"/>
                                        </p:tgtEl>
                                        <p:attrNameLst>
                                          <p:attrName>ppt_y</p:attrName>
                                        </p:attrNameLst>
                                      </p:cBhvr>
                                      <p:tavLst>
                                        <p:tav tm="0">
                                          <p:val>
                                            <p:strVal val="#ppt_y"/>
                                          </p:val>
                                        </p:tav>
                                        <p:tav tm="100000">
                                          <p:val>
                                            <p:strVal val="#ppt_y"/>
                                          </p:val>
                                        </p:tav>
                                      </p:tavLst>
                                    </p:anim>
                                  </p:childTnLst>
                                </p:cTn>
                              </p:par>
                            </p:childTnLst>
                          </p:cTn>
                        </p:par>
                        <p:par>
                          <p:cTn id="27" fill="hold">
                            <p:stCondLst>
                              <p:cond delay="2000"/>
                            </p:stCondLst>
                            <p:childTnLst>
                              <p:par>
                                <p:cTn id="28" presetID="2" presetClass="entr" presetSubtype="4" decel="80000" fill="hold" grpId="0" nodeType="afterEffect">
                                  <p:stCondLst>
                                    <p:cond delay="0"/>
                                  </p:stCondLst>
                                  <p:childTnLst>
                                    <p:set>
                                      <p:cBhvr>
                                        <p:cTn id="29" dur="1" fill="hold">
                                          <p:stCondLst>
                                            <p:cond delay="0"/>
                                          </p:stCondLst>
                                        </p:cTn>
                                        <p:tgtEl>
                                          <p:spTgt spid="12"/>
                                        </p:tgtEl>
                                        <p:attrNameLst>
                                          <p:attrName>style.visibility</p:attrName>
                                        </p:attrNameLst>
                                      </p:cBhvr>
                                      <p:to>
                                        <p:strVal val="visible"/>
                                      </p:to>
                                    </p:set>
                                    <p:anim calcmode="lin" valueType="num">
                                      <p:cBhvr additive="base">
                                        <p:cTn id="30" dur="500" fill="hold"/>
                                        <p:tgtEl>
                                          <p:spTgt spid="12"/>
                                        </p:tgtEl>
                                        <p:attrNameLst>
                                          <p:attrName>ppt_x</p:attrName>
                                        </p:attrNameLst>
                                      </p:cBhvr>
                                      <p:tavLst>
                                        <p:tav tm="0">
                                          <p:val>
                                            <p:strVal val="#ppt_x"/>
                                          </p:val>
                                        </p:tav>
                                        <p:tav tm="100000">
                                          <p:val>
                                            <p:strVal val="#ppt_x"/>
                                          </p:val>
                                        </p:tav>
                                      </p:tavLst>
                                    </p:anim>
                                    <p:anim calcmode="lin" valueType="num">
                                      <p:cBhvr additive="base">
                                        <p:cTn id="31" dur="500" fill="hold"/>
                                        <p:tgtEl>
                                          <p:spTgt spid="12"/>
                                        </p:tgtEl>
                                        <p:attrNameLst>
                                          <p:attrName>ppt_y</p:attrName>
                                        </p:attrNameLst>
                                      </p:cBhvr>
                                      <p:tavLst>
                                        <p:tav tm="0">
                                          <p:val>
                                            <p:strVal val="1+#ppt_h/2"/>
                                          </p:val>
                                        </p:tav>
                                        <p:tav tm="100000">
                                          <p:val>
                                            <p:strVal val="#ppt_y"/>
                                          </p:val>
                                        </p:tav>
                                      </p:tavLst>
                                    </p:anim>
                                  </p:childTnLst>
                                </p:cTn>
                              </p:par>
                            </p:childTnLst>
                          </p:cTn>
                        </p:par>
                        <p:par>
                          <p:cTn id="32" fill="hold">
                            <p:stCondLst>
                              <p:cond delay="2500"/>
                            </p:stCondLst>
                            <p:childTnLst>
                              <p:par>
                                <p:cTn id="33" presetID="2" presetClass="entr" presetSubtype="4" decel="80000"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 calcmode="lin" valueType="num">
                                      <p:cBhvr additive="base">
                                        <p:cTn id="35" dur="500" fill="hold"/>
                                        <p:tgtEl>
                                          <p:spTgt spid="26"/>
                                        </p:tgtEl>
                                        <p:attrNameLst>
                                          <p:attrName>ppt_x</p:attrName>
                                        </p:attrNameLst>
                                      </p:cBhvr>
                                      <p:tavLst>
                                        <p:tav tm="0">
                                          <p:val>
                                            <p:strVal val="#ppt_x"/>
                                          </p:val>
                                        </p:tav>
                                        <p:tav tm="100000">
                                          <p:val>
                                            <p:strVal val="#ppt_x"/>
                                          </p:val>
                                        </p:tav>
                                      </p:tavLst>
                                    </p:anim>
                                    <p:anim calcmode="lin" valueType="num">
                                      <p:cBhvr additive="base">
                                        <p:cTn id="36" dur="500" fill="hold"/>
                                        <p:tgtEl>
                                          <p:spTgt spid="26"/>
                                        </p:tgtEl>
                                        <p:attrNameLst>
                                          <p:attrName>ppt_y</p:attrName>
                                        </p:attrNameLst>
                                      </p:cBhvr>
                                      <p:tavLst>
                                        <p:tav tm="0">
                                          <p:val>
                                            <p:strVal val="1+#ppt_h/2"/>
                                          </p:val>
                                        </p:tav>
                                        <p:tav tm="100000">
                                          <p:val>
                                            <p:strVal val="#ppt_y"/>
                                          </p:val>
                                        </p:tav>
                                      </p:tavLst>
                                    </p:anim>
                                  </p:childTnLst>
                                </p:cTn>
                              </p:par>
                              <p:par>
                                <p:cTn id="37" presetID="2" presetClass="entr" presetSubtype="4" decel="80000" fill="hold" grpId="0" nodeType="withEffect">
                                  <p:stCondLst>
                                    <p:cond delay="250"/>
                                  </p:stCondLst>
                                  <p:childTnLst>
                                    <p:set>
                                      <p:cBhvr>
                                        <p:cTn id="38" dur="1" fill="hold">
                                          <p:stCondLst>
                                            <p:cond delay="0"/>
                                          </p:stCondLst>
                                        </p:cTn>
                                        <p:tgtEl>
                                          <p:spTgt spid="25"/>
                                        </p:tgtEl>
                                        <p:attrNameLst>
                                          <p:attrName>style.visibility</p:attrName>
                                        </p:attrNameLst>
                                      </p:cBhvr>
                                      <p:to>
                                        <p:strVal val="visible"/>
                                      </p:to>
                                    </p:set>
                                    <p:anim calcmode="lin" valueType="num">
                                      <p:cBhvr additive="base">
                                        <p:cTn id="39" dur="500" fill="hold"/>
                                        <p:tgtEl>
                                          <p:spTgt spid="25"/>
                                        </p:tgtEl>
                                        <p:attrNameLst>
                                          <p:attrName>ppt_x</p:attrName>
                                        </p:attrNameLst>
                                      </p:cBhvr>
                                      <p:tavLst>
                                        <p:tav tm="0">
                                          <p:val>
                                            <p:strVal val="#ppt_x"/>
                                          </p:val>
                                        </p:tav>
                                        <p:tav tm="100000">
                                          <p:val>
                                            <p:strVal val="#ppt_x"/>
                                          </p:val>
                                        </p:tav>
                                      </p:tavLst>
                                    </p:anim>
                                    <p:anim calcmode="lin" valueType="num">
                                      <p:cBhvr additive="base">
                                        <p:cTn id="40" dur="500" fill="hold"/>
                                        <p:tgtEl>
                                          <p:spTgt spid="25"/>
                                        </p:tgtEl>
                                        <p:attrNameLst>
                                          <p:attrName>ppt_y</p:attrName>
                                        </p:attrNameLst>
                                      </p:cBhvr>
                                      <p:tavLst>
                                        <p:tav tm="0">
                                          <p:val>
                                            <p:strVal val="1+#ppt_h/2"/>
                                          </p:val>
                                        </p:tav>
                                        <p:tav tm="100000">
                                          <p:val>
                                            <p:strVal val="#ppt_y"/>
                                          </p:val>
                                        </p:tav>
                                      </p:tavLst>
                                    </p:anim>
                                  </p:childTnLst>
                                </p:cTn>
                              </p:par>
                              <p:par>
                                <p:cTn id="41" presetID="2" presetClass="entr" presetSubtype="4" decel="80000" fill="hold" grpId="0" nodeType="withEffect">
                                  <p:stCondLst>
                                    <p:cond delay="500"/>
                                  </p:stCondLst>
                                  <p:childTnLst>
                                    <p:set>
                                      <p:cBhvr>
                                        <p:cTn id="42" dur="1" fill="hold">
                                          <p:stCondLst>
                                            <p:cond delay="0"/>
                                          </p:stCondLst>
                                        </p:cTn>
                                        <p:tgtEl>
                                          <p:spTgt spid="28"/>
                                        </p:tgtEl>
                                        <p:attrNameLst>
                                          <p:attrName>style.visibility</p:attrName>
                                        </p:attrNameLst>
                                      </p:cBhvr>
                                      <p:to>
                                        <p:strVal val="visible"/>
                                      </p:to>
                                    </p:set>
                                    <p:anim calcmode="lin" valueType="num">
                                      <p:cBhvr additive="base">
                                        <p:cTn id="43" dur="500" fill="hold"/>
                                        <p:tgtEl>
                                          <p:spTgt spid="28"/>
                                        </p:tgtEl>
                                        <p:attrNameLst>
                                          <p:attrName>ppt_x</p:attrName>
                                        </p:attrNameLst>
                                      </p:cBhvr>
                                      <p:tavLst>
                                        <p:tav tm="0">
                                          <p:val>
                                            <p:strVal val="#ppt_x"/>
                                          </p:val>
                                        </p:tav>
                                        <p:tav tm="100000">
                                          <p:val>
                                            <p:strVal val="#ppt_x"/>
                                          </p:val>
                                        </p:tav>
                                      </p:tavLst>
                                    </p:anim>
                                    <p:anim calcmode="lin" valueType="num">
                                      <p:cBhvr additive="base">
                                        <p:cTn id="44" dur="500" fill="hold"/>
                                        <p:tgtEl>
                                          <p:spTgt spid="28"/>
                                        </p:tgtEl>
                                        <p:attrNameLst>
                                          <p:attrName>ppt_y</p:attrName>
                                        </p:attrNameLst>
                                      </p:cBhvr>
                                      <p:tavLst>
                                        <p:tav tm="0">
                                          <p:val>
                                            <p:strVal val="1+#ppt_h/2"/>
                                          </p:val>
                                        </p:tav>
                                        <p:tav tm="100000">
                                          <p:val>
                                            <p:strVal val="#ppt_y"/>
                                          </p:val>
                                        </p:tav>
                                      </p:tavLst>
                                    </p:anim>
                                  </p:childTnLst>
                                </p:cTn>
                              </p:par>
                              <p:par>
                                <p:cTn id="45" presetID="2" presetClass="entr" presetSubtype="4" decel="80000" fill="hold" grpId="0" nodeType="withEffect">
                                  <p:stCondLst>
                                    <p:cond delay="750"/>
                                  </p:stCondLst>
                                  <p:childTnLst>
                                    <p:set>
                                      <p:cBhvr>
                                        <p:cTn id="46" dur="1" fill="hold">
                                          <p:stCondLst>
                                            <p:cond delay="0"/>
                                          </p:stCondLst>
                                        </p:cTn>
                                        <p:tgtEl>
                                          <p:spTgt spid="27"/>
                                        </p:tgtEl>
                                        <p:attrNameLst>
                                          <p:attrName>style.visibility</p:attrName>
                                        </p:attrNameLst>
                                      </p:cBhvr>
                                      <p:to>
                                        <p:strVal val="visible"/>
                                      </p:to>
                                    </p:set>
                                    <p:anim calcmode="lin" valueType="num">
                                      <p:cBhvr additive="base">
                                        <p:cTn id="47" dur="500" fill="hold"/>
                                        <p:tgtEl>
                                          <p:spTgt spid="27"/>
                                        </p:tgtEl>
                                        <p:attrNameLst>
                                          <p:attrName>ppt_x</p:attrName>
                                        </p:attrNameLst>
                                      </p:cBhvr>
                                      <p:tavLst>
                                        <p:tav tm="0">
                                          <p:val>
                                            <p:strVal val="#ppt_x"/>
                                          </p:val>
                                        </p:tav>
                                        <p:tav tm="100000">
                                          <p:val>
                                            <p:strVal val="#ppt_x"/>
                                          </p:val>
                                        </p:tav>
                                      </p:tavLst>
                                    </p:anim>
                                    <p:anim calcmode="lin" valueType="num">
                                      <p:cBhvr additive="base">
                                        <p:cTn id="48" dur="500" fill="hold"/>
                                        <p:tgtEl>
                                          <p:spTgt spid="27"/>
                                        </p:tgtEl>
                                        <p:attrNameLst>
                                          <p:attrName>ppt_y</p:attrName>
                                        </p:attrNameLst>
                                      </p:cBhvr>
                                      <p:tavLst>
                                        <p:tav tm="0">
                                          <p:val>
                                            <p:strVal val="1+#ppt_h/2"/>
                                          </p:val>
                                        </p:tav>
                                        <p:tav tm="100000">
                                          <p:val>
                                            <p:strVal val="#ppt_y"/>
                                          </p:val>
                                        </p:tav>
                                      </p:tavLst>
                                    </p:anim>
                                  </p:childTnLst>
                                </p:cTn>
                              </p:par>
                            </p:childTnLst>
                          </p:cTn>
                        </p:par>
                        <p:par>
                          <p:cTn id="49" fill="hold">
                            <p:stCondLst>
                              <p:cond delay="3750"/>
                            </p:stCondLst>
                            <p:childTnLst>
                              <p:par>
                                <p:cTn id="50" presetID="2" presetClass="entr" presetSubtype="4" decel="80000" fill="hold" grpId="0" nodeType="afterEffect">
                                  <p:stCondLst>
                                    <p:cond delay="0"/>
                                  </p:stCondLst>
                                  <p:childTnLst>
                                    <p:set>
                                      <p:cBhvr>
                                        <p:cTn id="51" dur="1" fill="hold">
                                          <p:stCondLst>
                                            <p:cond delay="0"/>
                                          </p:stCondLst>
                                        </p:cTn>
                                        <p:tgtEl>
                                          <p:spTgt spid="13"/>
                                        </p:tgtEl>
                                        <p:attrNameLst>
                                          <p:attrName>style.visibility</p:attrName>
                                        </p:attrNameLst>
                                      </p:cBhvr>
                                      <p:to>
                                        <p:strVal val="visible"/>
                                      </p:to>
                                    </p:set>
                                    <p:anim calcmode="lin" valueType="num">
                                      <p:cBhvr additive="base">
                                        <p:cTn id="52" dur="500" fill="hold"/>
                                        <p:tgtEl>
                                          <p:spTgt spid="13"/>
                                        </p:tgtEl>
                                        <p:attrNameLst>
                                          <p:attrName>ppt_x</p:attrName>
                                        </p:attrNameLst>
                                      </p:cBhvr>
                                      <p:tavLst>
                                        <p:tav tm="0">
                                          <p:val>
                                            <p:strVal val="#ppt_x"/>
                                          </p:val>
                                        </p:tav>
                                        <p:tav tm="100000">
                                          <p:val>
                                            <p:strVal val="#ppt_x"/>
                                          </p:val>
                                        </p:tav>
                                      </p:tavLst>
                                    </p:anim>
                                    <p:anim calcmode="lin" valueType="num">
                                      <p:cBhvr additive="base">
                                        <p:cTn id="53" dur="500" fill="hold"/>
                                        <p:tgtEl>
                                          <p:spTgt spid="13"/>
                                        </p:tgtEl>
                                        <p:attrNameLst>
                                          <p:attrName>ppt_y</p:attrName>
                                        </p:attrNameLst>
                                      </p:cBhvr>
                                      <p:tavLst>
                                        <p:tav tm="0">
                                          <p:val>
                                            <p:strVal val="1+#ppt_h/2"/>
                                          </p:val>
                                        </p:tav>
                                        <p:tav tm="100000">
                                          <p:val>
                                            <p:strVal val="#ppt_y"/>
                                          </p:val>
                                        </p:tav>
                                      </p:tavLst>
                                    </p:anim>
                                  </p:childTnLst>
                                </p:cTn>
                              </p:par>
                            </p:childTnLst>
                          </p:cTn>
                        </p:par>
                        <p:par>
                          <p:cTn id="54" fill="hold">
                            <p:stCondLst>
                              <p:cond delay="4250"/>
                            </p:stCondLst>
                            <p:childTnLst>
                              <p:par>
                                <p:cTn id="55" presetID="2" presetClass="entr" presetSubtype="4" decel="80000" fill="hold" grpId="0" nodeType="afterEffect">
                                  <p:stCondLst>
                                    <p:cond delay="0"/>
                                  </p:stCondLst>
                                  <p:childTnLst>
                                    <p:set>
                                      <p:cBhvr>
                                        <p:cTn id="56" dur="1" fill="hold">
                                          <p:stCondLst>
                                            <p:cond delay="0"/>
                                          </p:stCondLst>
                                        </p:cTn>
                                        <p:tgtEl>
                                          <p:spTgt spid="34"/>
                                        </p:tgtEl>
                                        <p:attrNameLst>
                                          <p:attrName>style.visibility</p:attrName>
                                        </p:attrNameLst>
                                      </p:cBhvr>
                                      <p:to>
                                        <p:strVal val="visible"/>
                                      </p:to>
                                    </p:set>
                                    <p:anim calcmode="lin" valueType="num">
                                      <p:cBhvr additive="base">
                                        <p:cTn id="57" dur="500" fill="hold"/>
                                        <p:tgtEl>
                                          <p:spTgt spid="34"/>
                                        </p:tgtEl>
                                        <p:attrNameLst>
                                          <p:attrName>ppt_x</p:attrName>
                                        </p:attrNameLst>
                                      </p:cBhvr>
                                      <p:tavLst>
                                        <p:tav tm="0">
                                          <p:val>
                                            <p:strVal val="#ppt_x"/>
                                          </p:val>
                                        </p:tav>
                                        <p:tav tm="100000">
                                          <p:val>
                                            <p:strVal val="#ppt_x"/>
                                          </p:val>
                                        </p:tav>
                                      </p:tavLst>
                                    </p:anim>
                                    <p:anim calcmode="lin" valueType="num">
                                      <p:cBhvr additive="base">
                                        <p:cTn id="58" dur="500" fill="hold"/>
                                        <p:tgtEl>
                                          <p:spTgt spid="34"/>
                                        </p:tgtEl>
                                        <p:attrNameLst>
                                          <p:attrName>ppt_y</p:attrName>
                                        </p:attrNameLst>
                                      </p:cBhvr>
                                      <p:tavLst>
                                        <p:tav tm="0">
                                          <p:val>
                                            <p:strVal val="1+#ppt_h/2"/>
                                          </p:val>
                                        </p:tav>
                                        <p:tav tm="100000">
                                          <p:val>
                                            <p:strVal val="#ppt_y"/>
                                          </p:val>
                                        </p:tav>
                                      </p:tavLst>
                                    </p:anim>
                                  </p:childTnLst>
                                </p:cTn>
                              </p:par>
                              <p:par>
                                <p:cTn id="59" presetID="2" presetClass="entr" presetSubtype="4" decel="80000" fill="hold" grpId="0" nodeType="withEffect">
                                  <p:stCondLst>
                                    <p:cond delay="250"/>
                                  </p:stCondLst>
                                  <p:childTnLst>
                                    <p:set>
                                      <p:cBhvr>
                                        <p:cTn id="60" dur="1" fill="hold">
                                          <p:stCondLst>
                                            <p:cond delay="0"/>
                                          </p:stCondLst>
                                        </p:cTn>
                                        <p:tgtEl>
                                          <p:spTgt spid="33"/>
                                        </p:tgtEl>
                                        <p:attrNameLst>
                                          <p:attrName>style.visibility</p:attrName>
                                        </p:attrNameLst>
                                      </p:cBhvr>
                                      <p:to>
                                        <p:strVal val="visible"/>
                                      </p:to>
                                    </p:set>
                                    <p:anim calcmode="lin" valueType="num">
                                      <p:cBhvr additive="base">
                                        <p:cTn id="61" dur="500" fill="hold"/>
                                        <p:tgtEl>
                                          <p:spTgt spid="33"/>
                                        </p:tgtEl>
                                        <p:attrNameLst>
                                          <p:attrName>ppt_x</p:attrName>
                                        </p:attrNameLst>
                                      </p:cBhvr>
                                      <p:tavLst>
                                        <p:tav tm="0">
                                          <p:val>
                                            <p:strVal val="#ppt_x"/>
                                          </p:val>
                                        </p:tav>
                                        <p:tav tm="100000">
                                          <p:val>
                                            <p:strVal val="#ppt_x"/>
                                          </p:val>
                                        </p:tav>
                                      </p:tavLst>
                                    </p:anim>
                                    <p:anim calcmode="lin" valueType="num">
                                      <p:cBhvr additive="base">
                                        <p:cTn id="62" dur="500" fill="hold"/>
                                        <p:tgtEl>
                                          <p:spTgt spid="33"/>
                                        </p:tgtEl>
                                        <p:attrNameLst>
                                          <p:attrName>ppt_y</p:attrName>
                                        </p:attrNameLst>
                                      </p:cBhvr>
                                      <p:tavLst>
                                        <p:tav tm="0">
                                          <p:val>
                                            <p:strVal val="1+#ppt_h/2"/>
                                          </p:val>
                                        </p:tav>
                                        <p:tav tm="100000">
                                          <p:val>
                                            <p:strVal val="#ppt_y"/>
                                          </p:val>
                                        </p:tav>
                                      </p:tavLst>
                                    </p:anim>
                                  </p:childTnLst>
                                </p:cTn>
                              </p:par>
                              <p:par>
                                <p:cTn id="63" presetID="2" presetClass="entr" presetSubtype="4" decel="80000" fill="hold" grpId="0" nodeType="withEffect">
                                  <p:stCondLst>
                                    <p:cond delay="500"/>
                                  </p:stCondLst>
                                  <p:childTnLst>
                                    <p:set>
                                      <p:cBhvr>
                                        <p:cTn id="64" dur="1" fill="hold">
                                          <p:stCondLst>
                                            <p:cond delay="0"/>
                                          </p:stCondLst>
                                        </p:cTn>
                                        <p:tgtEl>
                                          <p:spTgt spid="36"/>
                                        </p:tgtEl>
                                        <p:attrNameLst>
                                          <p:attrName>style.visibility</p:attrName>
                                        </p:attrNameLst>
                                      </p:cBhvr>
                                      <p:to>
                                        <p:strVal val="visible"/>
                                      </p:to>
                                    </p:set>
                                    <p:anim calcmode="lin" valueType="num">
                                      <p:cBhvr additive="base">
                                        <p:cTn id="65" dur="500" fill="hold"/>
                                        <p:tgtEl>
                                          <p:spTgt spid="36"/>
                                        </p:tgtEl>
                                        <p:attrNameLst>
                                          <p:attrName>ppt_x</p:attrName>
                                        </p:attrNameLst>
                                      </p:cBhvr>
                                      <p:tavLst>
                                        <p:tav tm="0">
                                          <p:val>
                                            <p:strVal val="#ppt_x"/>
                                          </p:val>
                                        </p:tav>
                                        <p:tav tm="100000">
                                          <p:val>
                                            <p:strVal val="#ppt_x"/>
                                          </p:val>
                                        </p:tav>
                                      </p:tavLst>
                                    </p:anim>
                                    <p:anim calcmode="lin" valueType="num">
                                      <p:cBhvr additive="base">
                                        <p:cTn id="66" dur="500" fill="hold"/>
                                        <p:tgtEl>
                                          <p:spTgt spid="36"/>
                                        </p:tgtEl>
                                        <p:attrNameLst>
                                          <p:attrName>ppt_y</p:attrName>
                                        </p:attrNameLst>
                                      </p:cBhvr>
                                      <p:tavLst>
                                        <p:tav tm="0">
                                          <p:val>
                                            <p:strVal val="1+#ppt_h/2"/>
                                          </p:val>
                                        </p:tav>
                                        <p:tav tm="100000">
                                          <p:val>
                                            <p:strVal val="#ppt_y"/>
                                          </p:val>
                                        </p:tav>
                                      </p:tavLst>
                                    </p:anim>
                                  </p:childTnLst>
                                </p:cTn>
                              </p:par>
                              <p:par>
                                <p:cTn id="67" presetID="2" presetClass="entr" presetSubtype="4" decel="80000" fill="hold" grpId="0" nodeType="withEffect">
                                  <p:stCondLst>
                                    <p:cond delay="750"/>
                                  </p:stCondLst>
                                  <p:childTnLst>
                                    <p:set>
                                      <p:cBhvr>
                                        <p:cTn id="68" dur="1" fill="hold">
                                          <p:stCondLst>
                                            <p:cond delay="0"/>
                                          </p:stCondLst>
                                        </p:cTn>
                                        <p:tgtEl>
                                          <p:spTgt spid="35"/>
                                        </p:tgtEl>
                                        <p:attrNameLst>
                                          <p:attrName>style.visibility</p:attrName>
                                        </p:attrNameLst>
                                      </p:cBhvr>
                                      <p:to>
                                        <p:strVal val="visible"/>
                                      </p:to>
                                    </p:set>
                                    <p:anim calcmode="lin" valueType="num">
                                      <p:cBhvr additive="base">
                                        <p:cTn id="69" dur="500" fill="hold"/>
                                        <p:tgtEl>
                                          <p:spTgt spid="35"/>
                                        </p:tgtEl>
                                        <p:attrNameLst>
                                          <p:attrName>ppt_x</p:attrName>
                                        </p:attrNameLst>
                                      </p:cBhvr>
                                      <p:tavLst>
                                        <p:tav tm="0">
                                          <p:val>
                                            <p:strVal val="#ppt_x"/>
                                          </p:val>
                                        </p:tav>
                                        <p:tav tm="100000">
                                          <p:val>
                                            <p:strVal val="#ppt_x"/>
                                          </p:val>
                                        </p:tav>
                                      </p:tavLst>
                                    </p:anim>
                                    <p:anim calcmode="lin" valueType="num">
                                      <p:cBhvr additive="base">
                                        <p:cTn id="70" dur="500" fill="hold"/>
                                        <p:tgtEl>
                                          <p:spTgt spid="35"/>
                                        </p:tgtEl>
                                        <p:attrNameLst>
                                          <p:attrName>ppt_y</p:attrName>
                                        </p:attrNameLst>
                                      </p:cBhvr>
                                      <p:tavLst>
                                        <p:tav tm="0">
                                          <p:val>
                                            <p:strVal val="1+#ppt_h/2"/>
                                          </p:val>
                                        </p:tav>
                                        <p:tav tm="100000">
                                          <p:val>
                                            <p:strVal val="#ppt_y"/>
                                          </p:val>
                                        </p:tav>
                                      </p:tavLst>
                                    </p:anim>
                                  </p:childTnLst>
                                </p:cTn>
                              </p:par>
                            </p:childTnLst>
                          </p:cTn>
                        </p:par>
                        <p:par>
                          <p:cTn id="71" fill="hold">
                            <p:stCondLst>
                              <p:cond delay="5500"/>
                            </p:stCondLst>
                            <p:childTnLst>
                              <p:par>
                                <p:cTn id="72" presetID="2" presetClass="entr" presetSubtype="4" decel="80000" fill="hold" grpId="0" nodeType="afterEffect">
                                  <p:stCondLst>
                                    <p:cond delay="0"/>
                                  </p:stCondLst>
                                  <p:childTnLst>
                                    <p:set>
                                      <p:cBhvr>
                                        <p:cTn id="73" dur="1" fill="hold">
                                          <p:stCondLst>
                                            <p:cond delay="0"/>
                                          </p:stCondLst>
                                        </p:cTn>
                                        <p:tgtEl>
                                          <p:spTgt spid="14"/>
                                        </p:tgtEl>
                                        <p:attrNameLst>
                                          <p:attrName>style.visibility</p:attrName>
                                        </p:attrNameLst>
                                      </p:cBhvr>
                                      <p:to>
                                        <p:strVal val="visible"/>
                                      </p:to>
                                    </p:set>
                                    <p:anim calcmode="lin" valueType="num">
                                      <p:cBhvr additive="base">
                                        <p:cTn id="74" dur="500" fill="hold"/>
                                        <p:tgtEl>
                                          <p:spTgt spid="14"/>
                                        </p:tgtEl>
                                        <p:attrNameLst>
                                          <p:attrName>ppt_x</p:attrName>
                                        </p:attrNameLst>
                                      </p:cBhvr>
                                      <p:tavLst>
                                        <p:tav tm="0">
                                          <p:val>
                                            <p:strVal val="#ppt_x"/>
                                          </p:val>
                                        </p:tav>
                                        <p:tav tm="100000">
                                          <p:val>
                                            <p:strVal val="#ppt_x"/>
                                          </p:val>
                                        </p:tav>
                                      </p:tavLst>
                                    </p:anim>
                                    <p:anim calcmode="lin" valueType="num">
                                      <p:cBhvr additive="base">
                                        <p:cTn id="75" dur="500" fill="hold"/>
                                        <p:tgtEl>
                                          <p:spTgt spid="14"/>
                                        </p:tgtEl>
                                        <p:attrNameLst>
                                          <p:attrName>ppt_y</p:attrName>
                                        </p:attrNameLst>
                                      </p:cBhvr>
                                      <p:tavLst>
                                        <p:tav tm="0">
                                          <p:val>
                                            <p:strVal val="1+#ppt_h/2"/>
                                          </p:val>
                                        </p:tav>
                                        <p:tav tm="100000">
                                          <p:val>
                                            <p:strVal val="#ppt_y"/>
                                          </p:val>
                                        </p:tav>
                                      </p:tavLst>
                                    </p:anim>
                                  </p:childTnLst>
                                </p:cTn>
                              </p:par>
                            </p:childTnLst>
                          </p:cTn>
                        </p:par>
                        <p:par>
                          <p:cTn id="76" fill="hold">
                            <p:stCondLst>
                              <p:cond delay="6000"/>
                            </p:stCondLst>
                            <p:childTnLst>
                              <p:par>
                                <p:cTn id="77" presetID="2" presetClass="entr" presetSubtype="4" decel="80000" fill="hold" grpId="0" nodeType="afterEffect">
                                  <p:stCondLst>
                                    <p:cond delay="0"/>
                                  </p:stCondLst>
                                  <p:childTnLst>
                                    <p:set>
                                      <p:cBhvr>
                                        <p:cTn id="78" dur="1" fill="hold">
                                          <p:stCondLst>
                                            <p:cond delay="0"/>
                                          </p:stCondLst>
                                        </p:cTn>
                                        <p:tgtEl>
                                          <p:spTgt spid="30"/>
                                        </p:tgtEl>
                                        <p:attrNameLst>
                                          <p:attrName>style.visibility</p:attrName>
                                        </p:attrNameLst>
                                      </p:cBhvr>
                                      <p:to>
                                        <p:strVal val="visible"/>
                                      </p:to>
                                    </p:set>
                                    <p:anim calcmode="lin" valueType="num">
                                      <p:cBhvr additive="base">
                                        <p:cTn id="79" dur="500" fill="hold"/>
                                        <p:tgtEl>
                                          <p:spTgt spid="30"/>
                                        </p:tgtEl>
                                        <p:attrNameLst>
                                          <p:attrName>ppt_x</p:attrName>
                                        </p:attrNameLst>
                                      </p:cBhvr>
                                      <p:tavLst>
                                        <p:tav tm="0">
                                          <p:val>
                                            <p:strVal val="#ppt_x"/>
                                          </p:val>
                                        </p:tav>
                                        <p:tav tm="100000">
                                          <p:val>
                                            <p:strVal val="#ppt_x"/>
                                          </p:val>
                                        </p:tav>
                                      </p:tavLst>
                                    </p:anim>
                                    <p:anim calcmode="lin" valueType="num">
                                      <p:cBhvr additive="base">
                                        <p:cTn id="80" dur="500" fill="hold"/>
                                        <p:tgtEl>
                                          <p:spTgt spid="30"/>
                                        </p:tgtEl>
                                        <p:attrNameLst>
                                          <p:attrName>ppt_y</p:attrName>
                                        </p:attrNameLst>
                                      </p:cBhvr>
                                      <p:tavLst>
                                        <p:tav tm="0">
                                          <p:val>
                                            <p:strVal val="1+#ppt_h/2"/>
                                          </p:val>
                                        </p:tav>
                                        <p:tav tm="100000">
                                          <p:val>
                                            <p:strVal val="#ppt_y"/>
                                          </p:val>
                                        </p:tav>
                                      </p:tavLst>
                                    </p:anim>
                                  </p:childTnLst>
                                </p:cTn>
                              </p:par>
                              <p:par>
                                <p:cTn id="81" presetID="2" presetClass="entr" presetSubtype="4" decel="80000" fill="hold" grpId="0" nodeType="withEffect">
                                  <p:stCondLst>
                                    <p:cond delay="250"/>
                                  </p:stCondLst>
                                  <p:childTnLst>
                                    <p:set>
                                      <p:cBhvr>
                                        <p:cTn id="82" dur="1" fill="hold">
                                          <p:stCondLst>
                                            <p:cond delay="0"/>
                                          </p:stCondLst>
                                        </p:cTn>
                                        <p:tgtEl>
                                          <p:spTgt spid="29"/>
                                        </p:tgtEl>
                                        <p:attrNameLst>
                                          <p:attrName>style.visibility</p:attrName>
                                        </p:attrNameLst>
                                      </p:cBhvr>
                                      <p:to>
                                        <p:strVal val="visible"/>
                                      </p:to>
                                    </p:set>
                                    <p:anim calcmode="lin" valueType="num">
                                      <p:cBhvr additive="base">
                                        <p:cTn id="83" dur="500" fill="hold"/>
                                        <p:tgtEl>
                                          <p:spTgt spid="29"/>
                                        </p:tgtEl>
                                        <p:attrNameLst>
                                          <p:attrName>ppt_x</p:attrName>
                                        </p:attrNameLst>
                                      </p:cBhvr>
                                      <p:tavLst>
                                        <p:tav tm="0">
                                          <p:val>
                                            <p:strVal val="#ppt_x"/>
                                          </p:val>
                                        </p:tav>
                                        <p:tav tm="100000">
                                          <p:val>
                                            <p:strVal val="#ppt_x"/>
                                          </p:val>
                                        </p:tav>
                                      </p:tavLst>
                                    </p:anim>
                                    <p:anim calcmode="lin" valueType="num">
                                      <p:cBhvr additive="base">
                                        <p:cTn id="84" dur="500" fill="hold"/>
                                        <p:tgtEl>
                                          <p:spTgt spid="29"/>
                                        </p:tgtEl>
                                        <p:attrNameLst>
                                          <p:attrName>ppt_y</p:attrName>
                                        </p:attrNameLst>
                                      </p:cBhvr>
                                      <p:tavLst>
                                        <p:tav tm="0">
                                          <p:val>
                                            <p:strVal val="1+#ppt_h/2"/>
                                          </p:val>
                                        </p:tav>
                                        <p:tav tm="100000">
                                          <p:val>
                                            <p:strVal val="#ppt_y"/>
                                          </p:val>
                                        </p:tav>
                                      </p:tavLst>
                                    </p:anim>
                                  </p:childTnLst>
                                </p:cTn>
                              </p:par>
                              <p:par>
                                <p:cTn id="85" presetID="2" presetClass="entr" presetSubtype="4" decel="80000" fill="hold" grpId="0" nodeType="withEffect">
                                  <p:stCondLst>
                                    <p:cond delay="500"/>
                                  </p:stCondLst>
                                  <p:childTnLst>
                                    <p:set>
                                      <p:cBhvr>
                                        <p:cTn id="86" dur="1" fill="hold">
                                          <p:stCondLst>
                                            <p:cond delay="0"/>
                                          </p:stCondLst>
                                        </p:cTn>
                                        <p:tgtEl>
                                          <p:spTgt spid="32"/>
                                        </p:tgtEl>
                                        <p:attrNameLst>
                                          <p:attrName>style.visibility</p:attrName>
                                        </p:attrNameLst>
                                      </p:cBhvr>
                                      <p:to>
                                        <p:strVal val="visible"/>
                                      </p:to>
                                    </p:set>
                                    <p:anim calcmode="lin" valueType="num">
                                      <p:cBhvr additive="base">
                                        <p:cTn id="87" dur="500" fill="hold"/>
                                        <p:tgtEl>
                                          <p:spTgt spid="32"/>
                                        </p:tgtEl>
                                        <p:attrNameLst>
                                          <p:attrName>ppt_x</p:attrName>
                                        </p:attrNameLst>
                                      </p:cBhvr>
                                      <p:tavLst>
                                        <p:tav tm="0">
                                          <p:val>
                                            <p:strVal val="#ppt_x"/>
                                          </p:val>
                                        </p:tav>
                                        <p:tav tm="100000">
                                          <p:val>
                                            <p:strVal val="#ppt_x"/>
                                          </p:val>
                                        </p:tav>
                                      </p:tavLst>
                                    </p:anim>
                                    <p:anim calcmode="lin" valueType="num">
                                      <p:cBhvr additive="base">
                                        <p:cTn id="88" dur="500" fill="hold"/>
                                        <p:tgtEl>
                                          <p:spTgt spid="32"/>
                                        </p:tgtEl>
                                        <p:attrNameLst>
                                          <p:attrName>ppt_y</p:attrName>
                                        </p:attrNameLst>
                                      </p:cBhvr>
                                      <p:tavLst>
                                        <p:tav tm="0">
                                          <p:val>
                                            <p:strVal val="1+#ppt_h/2"/>
                                          </p:val>
                                        </p:tav>
                                        <p:tav tm="100000">
                                          <p:val>
                                            <p:strVal val="#ppt_y"/>
                                          </p:val>
                                        </p:tav>
                                      </p:tavLst>
                                    </p:anim>
                                  </p:childTnLst>
                                </p:cTn>
                              </p:par>
                              <p:par>
                                <p:cTn id="89" presetID="2" presetClass="entr" presetSubtype="4" decel="80000" fill="hold" grpId="0" nodeType="withEffect">
                                  <p:stCondLst>
                                    <p:cond delay="750"/>
                                  </p:stCondLst>
                                  <p:childTnLst>
                                    <p:set>
                                      <p:cBhvr>
                                        <p:cTn id="90" dur="1" fill="hold">
                                          <p:stCondLst>
                                            <p:cond delay="0"/>
                                          </p:stCondLst>
                                        </p:cTn>
                                        <p:tgtEl>
                                          <p:spTgt spid="31"/>
                                        </p:tgtEl>
                                        <p:attrNameLst>
                                          <p:attrName>style.visibility</p:attrName>
                                        </p:attrNameLst>
                                      </p:cBhvr>
                                      <p:to>
                                        <p:strVal val="visible"/>
                                      </p:to>
                                    </p:set>
                                    <p:anim calcmode="lin" valueType="num">
                                      <p:cBhvr additive="base">
                                        <p:cTn id="91" dur="500" fill="hold"/>
                                        <p:tgtEl>
                                          <p:spTgt spid="31"/>
                                        </p:tgtEl>
                                        <p:attrNameLst>
                                          <p:attrName>ppt_x</p:attrName>
                                        </p:attrNameLst>
                                      </p:cBhvr>
                                      <p:tavLst>
                                        <p:tav tm="0">
                                          <p:val>
                                            <p:strVal val="#ppt_x"/>
                                          </p:val>
                                        </p:tav>
                                        <p:tav tm="100000">
                                          <p:val>
                                            <p:strVal val="#ppt_x"/>
                                          </p:val>
                                        </p:tav>
                                      </p:tavLst>
                                    </p:anim>
                                    <p:anim calcmode="lin" valueType="num">
                                      <p:cBhvr additive="base">
                                        <p:cTn id="92"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2" grpId="0" animBg="1"/>
      <p:bldP spid="13" grpId="0" animBg="1"/>
      <p:bldP spid="14" grpId="0" animBg="1"/>
      <p:bldP spid="15" grpId="0"/>
      <p:bldP spid="16" grpId="0" animBg="1"/>
      <p:bldP spid="17" grpId="0"/>
      <p:bldP spid="25" grpId="0"/>
      <p:bldP spid="26" grpId="0"/>
      <p:bldP spid="27" grpId="0"/>
      <p:bldP spid="28" grpId="0"/>
      <p:bldP spid="29" grpId="0"/>
      <p:bldP spid="30" grpId="0"/>
      <p:bldP spid="31" grpId="0"/>
      <p:bldP spid="32" grpId="0"/>
      <p:bldP spid="33" grpId="0"/>
      <p:bldP spid="34" grpId="0"/>
      <p:bldP spid="35" grpId="0"/>
      <p:bldP spid="3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9Slide.vn 1"/>
          <p:cNvGrpSpPr/>
          <p:nvPr/>
        </p:nvGrpSpPr>
        <p:grpSpPr>
          <a:xfrm>
            <a:off x="5486399" y="959549"/>
            <a:ext cx="5128306" cy="4078041"/>
            <a:chOff x="5486399" y="959549"/>
            <a:chExt cx="5128306" cy="4078041"/>
          </a:xfrm>
        </p:grpSpPr>
        <p:grpSp>
          <p:nvGrpSpPr>
            <p:cNvPr id="4" name="Group 3"/>
            <p:cNvGrpSpPr/>
            <p:nvPr/>
          </p:nvGrpSpPr>
          <p:grpSpPr>
            <a:xfrm>
              <a:off x="5486399" y="959549"/>
              <a:ext cx="5123544" cy="4073280"/>
              <a:chOff x="5486399" y="959549"/>
              <a:chExt cx="5123544" cy="4073280"/>
            </a:xfrm>
          </p:grpSpPr>
          <p:sp>
            <p:nvSpPr>
              <p:cNvPr id="23" name="9Slide.vn 2"/>
              <p:cNvSpPr/>
              <p:nvPr/>
            </p:nvSpPr>
            <p:spPr>
              <a:xfrm flipV="1">
                <a:off x="5486399" y="1825171"/>
                <a:ext cx="5123544" cy="3207658"/>
              </a:xfrm>
              <a:prstGeom prst="snip1Rect">
                <a:avLst>
                  <a:gd name="adj" fmla="val 10505"/>
                </a:avLst>
              </a:prstGeom>
              <a:solidFill>
                <a:schemeClr val="bg1"/>
              </a:solidFill>
              <a:ln>
                <a:noFill/>
              </a:ln>
              <a:effectLst>
                <a:outerShdw blurRad="1016000" dist="38100" dir="5400000" sx="103000" sy="103000" algn="t"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p:cNvGrpSpPr/>
              <p:nvPr/>
            </p:nvGrpSpPr>
            <p:grpSpPr>
              <a:xfrm>
                <a:off x="6041988" y="959549"/>
                <a:ext cx="1304155" cy="1020716"/>
                <a:chOff x="6041988" y="959549"/>
                <a:chExt cx="1304155" cy="1020716"/>
              </a:xfrm>
            </p:grpSpPr>
            <p:sp>
              <p:nvSpPr>
                <p:cNvPr id="11" name="9Slide.vn 3"/>
                <p:cNvSpPr/>
                <p:nvPr/>
              </p:nvSpPr>
              <p:spPr>
                <a:xfrm>
                  <a:off x="6041988" y="959549"/>
                  <a:ext cx="470878" cy="910295"/>
                </a:xfrm>
                <a:custGeom>
                  <a:avLst/>
                  <a:gdLst>
                    <a:gd name="connsiteX0" fmla="*/ 339831 w 680298"/>
                    <a:gd name="connsiteY0" fmla="*/ 0 h 1315144"/>
                    <a:gd name="connsiteX1" fmla="*/ 362698 w 680298"/>
                    <a:gd name="connsiteY1" fmla="*/ 35386 h 1315144"/>
                    <a:gd name="connsiteX2" fmla="*/ 384295 w 680298"/>
                    <a:gd name="connsiteY2" fmla="*/ 71342 h 1315144"/>
                    <a:gd name="connsiteX3" fmla="*/ 406527 w 680298"/>
                    <a:gd name="connsiteY3" fmla="*/ 106728 h 1315144"/>
                    <a:gd name="connsiteX4" fmla="*/ 429394 w 680298"/>
                    <a:gd name="connsiteY4" fmla="*/ 142114 h 1315144"/>
                    <a:gd name="connsiteX5" fmla="*/ 451626 w 680298"/>
                    <a:gd name="connsiteY5" fmla="*/ 178641 h 1315144"/>
                    <a:gd name="connsiteX6" fmla="*/ 473858 w 680298"/>
                    <a:gd name="connsiteY6" fmla="*/ 214026 h 1315144"/>
                    <a:gd name="connsiteX7" fmla="*/ 496090 w 680298"/>
                    <a:gd name="connsiteY7" fmla="*/ 250554 h 1315144"/>
                    <a:gd name="connsiteX8" fmla="*/ 518322 w 680298"/>
                    <a:gd name="connsiteY8" fmla="*/ 285939 h 1315144"/>
                    <a:gd name="connsiteX9" fmla="*/ 500536 w 680298"/>
                    <a:gd name="connsiteY9" fmla="*/ 282515 h 1315144"/>
                    <a:gd name="connsiteX10" fmla="*/ 482751 w 680298"/>
                    <a:gd name="connsiteY10" fmla="*/ 279661 h 1315144"/>
                    <a:gd name="connsiteX11" fmla="*/ 465600 w 680298"/>
                    <a:gd name="connsiteY11" fmla="*/ 276237 h 1315144"/>
                    <a:gd name="connsiteX12" fmla="*/ 447180 w 680298"/>
                    <a:gd name="connsiteY12" fmla="*/ 272812 h 1315144"/>
                    <a:gd name="connsiteX13" fmla="*/ 467506 w 680298"/>
                    <a:gd name="connsiteY13" fmla="*/ 305915 h 1315144"/>
                    <a:gd name="connsiteX14" fmla="*/ 488468 w 680298"/>
                    <a:gd name="connsiteY14" fmla="*/ 339589 h 1315144"/>
                    <a:gd name="connsiteX15" fmla="*/ 508794 w 680298"/>
                    <a:gd name="connsiteY15" fmla="*/ 372120 h 1315144"/>
                    <a:gd name="connsiteX16" fmla="*/ 529120 w 680298"/>
                    <a:gd name="connsiteY16" fmla="*/ 405223 h 1315144"/>
                    <a:gd name="connsiteX17" fmla="*/ 550082 w 680298"/>
                    <a:gd name="connsiteY17" fmla="*/ 437755 h 1315144"/>
                    <a:gd name="connsiteX18" fmla="*/ 569773 w 680298"/>
                    <a:gd name="connsiteY18" fmla="*/ 471429 h 1315144"/>
                    <a:gd name="connsiteX19" fmla="*/ 590099 w 680298"/>
                    <a:gd name="connsiteY19" fmla="*/ 504531 h 1315144"/>
                    <a:gd name="connsiteX20" fmla="*/ 611061 w 680298"/>
                    <a:gd name="connsiteY20" fmla="*/ 537063 h 1315144"/>
                    <a:gd name="connsiteX21" fmla="*/ 582477 w 680298"/>
                    <a:gd name="connsiteY21" fmla="*/ 531356 h 1315144"/>
                    <a:gd name="connsiteX22" fmla="*/ 554528 w 680298"/>
                    <a:gd name="connsiteY22" fmla="*/ 526790 h 1315144"/>
                    <a:gd name="connsiteX23" fmla="*/ 525944 w 680298"/>
                    <a:gd name="connsiteY23" fmla="*/ 521083 h 1315144"/>
                    <a:gd name="connsiteX24" fmla="*/ 497996 w 680298"/>
                    <a:gd name="connsiteY24" fmla="*/ 515946 h 1315144"/>
                    <a:gd name="connsiteX25" fmla="*/ 520863 w 680298"/>
                    <a:gd name="connsiteY25" fmla="*/ 553044 h 1315144"/>
                    <a:gd name="connsiteX26" fmla="*/ 543730 w 680298"/>
                    <a:gd name="connsiteY26" fmla="*/ 589571 h 1315144"/>
                    <a:gd name="connsiteX27" fmla="*/ 565962 w 680298"/>
                    <a:gd name="connsiteY27" fmla="*/ 626669 h 1315144"/>
                    <a:gd name="connsiteX28" fmla="*/ 588829 w 680298"/>
                    <a:gd name="connsiteY28" fmla="*/ 663767 h 1315144"/>
                    <a:gd name="connsiteX29" fmla="*/ 611696 w 680298"/>
                    <a:gd name="connsiteY29" fmla="*/ 700865 h 1315144"/>
                    <a:gd name="connsiteX30" fmla="*/ 634563 w 680298"/>
                    <a:gd name="connsiteY30" fmla="*/ 737392 h 1315144"/>
                    <a:gd name="connsiteX31" fmla="*/ 657430 w 680298"/>
                    <a:gd name="connsiteY31" fmla="*/ 774490 h 1315144"/>
                    <a:gd name="connsiteX32" fmla="*/ 680298 w 680298"/>
                    <a:gd name="connsiteY32" fmla="*/ 812158 h 1315144"/>
                    <a:gd name="connsiteX33" fmla="*/ 647267 w 680298"/>
                    <a:gd name="connsiteY33" fmla="*/ 805310 h 1315144"/>
                    <a:gd name="connsiteX34" fmla="*/ 613602 w 680298"/>
                    <a:gd name="connsiteY34" fmla="*/ 799031 h 1315144"/>
                    <a:gd name="connsiteX35" fmla="*/ 580571 w 680298"/>
                    <a:gd name="connsiteY35" fmla="*/ 792183 h 1315144"/>
                    <a:gd name="connsiteX36" fmla="*/ 547541 w 680298"/>
                    <a:gd name="connsiteY36" fmla="*/ 785905 h 1315144"/>
                    <a:gd name="connsiteX37" fmla="*/ 513876 w 680298"/>
                    <a:gd name="connsiteY37" fmla="*/ 780197 h 1315144"/>
                    <a:gd name="connsiteX38" fmla="*/ 480845 w 680298"/>
                    <a:gd name="connsiteY38" fmla="*/ 773919 h 1315144"/>
                    <a:gd name="connsiteX39" fmla="*/ 447815 w 680298"/>
                    <a:gd name="connsiteY39" fmla="*/ 768212 h 1315144"/>
                    <a:gd name="connsiteX40" fmla="*/ 425690 w 680298"/>
                    <a:gd name="connsiteY40" fmla="*/ 764086 h 1315144"/>
                    <a:gd name="connsiteX41" fmla="*/ 425690 w 680298"/>
                    <a:gd name="connsiteY41" fmla="*/ 1315144 h 1315144"/>
                    <a:gd name="connsiteX42" fmla="*/ 257415 w 680298"/>
                    <a:gd name="connsiteY42" fmla="*/ 1315144 h 1315144"/>
                    <a:gd name="connsiteX43" fmla="*/ 257415 w 680298"/>
                    <a:gd name="connsiteY43" fmla="*/ 765294 h 1315144"/>
                    <a:gd name="connsiteX44" fmla="*/ 231847 w 680298"/>
                    <a:gd name="connsiteY44" fmla="*/ 770495 h 1315144"/>
                    <a:gd name="connsiteX45" fmla="*/ 199452 w 680298"/>
                    <a:gd name="connsiteY45" fmla="*/ 777343 h 1315144"/>
                    <a:gd name="connsiteX46" fmla="*/ 165787 w 680298"/>
                    <a:gd name="connsiteY46" fmla="*/ 783622 h 1315144"/>
                    <a:gd name="connsiteX47" fmla="*/ 132121 w 680298"/>
                    <a:gd name="connsiteY47" fmla="*/ 790470 h 1315144"/>
                    <a:gd name="connsiteX48" fmla="*/ 99726 w 680298"/>
                    <a:gd name="connsiteY48" fmla="*/ 797890 h 1315144"/>
                    <a:gd name="connsiteX49" fmla="*/ 66061 w 680298"/>
                    <a:gd name="connsiteY49" fmla="*/ 804739 h 1315144"/>
                    <a:gd name="connsiteX50" fmla="*/ 32395 w 680298"/>
                    <a:gd name="connsiteY50" fmla="*/ 812158 h 1315144"/>
                    <a:gd name="connsiteX51" fmla="*/ 0 w 680298"/>
                    <a:gd name="connsiteY51" fmla="*/ 819007 h 1315144"/>
                    <a:gd name="connsiteX52" fmla="*/ 22867 w 680298"/>
                    <a:gd name="connsiteY52" fmla="*/ 781339 h 1315144"/>
                    <a:gd name="connsiteX53" fmla="*/ 45734 w 680298"/>
                    <a:gd name="connsiteY53" fmla="*/ 743670 h 1315144"/>
                    <a:gd name="connsiteX54" fmla="*/ 68601 w 680298"/>
                    <a:gd name="connsiteY54" fmla="*/ 706001 h 1315144"/>
                    <a:gd name="connsiteX55" fmla="*/ 91468 w 680298"/>
                    <a:gd name="connsiteY55" fmla="*/ 668904 h 1315144"/>
                    <a:gd name="connsiteX56" fmla="*/ 113065 w 680298"/>
                    <a:gd name="connsiteY56" fmla="*/ 631235 h 1315144"/>
                    <a:gd name="connsiteX57" fmla="*/ 135932 w 680298"/>
                    <a:gd name="connsiteY57" fmla="*/ 594137 h 1315144"/>
                    <a:gd name="connsiteX58" fmla="*/ 158800 w 680298"/>
                    <a:gd name="connsiteY58" fmla="*/ 557039 h 1315144"/>
                    <a:gd name="connsiteX59" fmla="*/ 181667 w 680298"/>
                    <a:gd name="connsiteY59" fmla="*/ 519371 h 1315144"/>
                    <a:gd name="connsiteX60" fmla="*/ 153718 w 680298"/>
                    <a:gd name="connsiteY60" fmla="*/ 525649 h 1315144"/>
                    <a:gd name="connsiteX61" fmla="*/ 125134 w 680298"/>
                    <a:gd name="connsiteY61" fmla="*/ 530785 h 1315144"/>
                    <a:gd name="connsiteX62" fmla="*/ 97185 w 680298"/>
                    <a:gd name="connsiteY62" fmla="*/ 537063 h 1315144"/>
                    <a:gd name="connsiteX63" fmla="*/ 69236 w 680298"/>
                    <a:gd name="connsiteY63" fmla="*/ 543341 h 1315144"/>
                    <a:gd name="connsiteX64" fmla="*/ 89563 w 680298"/>
                    <a:gd name="connsiteY64" fmla="*/ 509668 h 1315144"/>
                    <a:gd name="connsiteX65" fmla="*/ 109889 w 680298"/>
                    <a:gd name="connsiteY65" fmla="*/ 475995 h 1315144"/>
                    <a:gd name="connsiteX66" fmla="*/ 130216 w 680298"/>
                    <a:gd name="connsiteY66" fmla="*/ 442892 h 1315144"/>
                    <a:gd name="connsiteX67" fmla="*/ 150542 w 680298"/>
                    <a:gd name="connsiteY67" fmla="*/ 409218 h 1315144"/>
                    <a:gd name="connsiteX68" fmla="*/ 170868 w 680298"/>
                    <a:gd name="connsiteY68" fmla="*/ 375545 h 1315144"/>
                    <a:gd name="connsiteX69" fmla="*/ 191830 w 680298"/>
                    <a:gd name="connsiteY69" fmla="*/ 341871 h 1315144"/>
                    <a:gd name="connsiteX70" fmla="*/ 212156 w 680298"/>
                    <a:gd name="connsiteY70" fmla="*/ 308769 h 1315144"/>
                    <a:gd name="connsiteX71" fmla="*/ 233118 w 680298"/>
                    <a:gd name="connsiteY71" fmla="*/ 275666 h 1315144"/>
                    <a:gd name="connsiteX72" fmla="*/ 214697 w 680298"/>
                    <a:gd name="connsiteY72" fmla="*/ 279090 h 1315144"/>
                    <a:gd name="connsiteX73" fmla="*/ 196911 w 680298"/>
                    <a:gd name="connsiteY73" fmla="*/ 282515 h 1315144"/>
                    <a:gd name="connsiteX74" fmla="*/ 179761 w 680298"/>
                    <a:gd name="connsiteY74" fmla="*/ 285939 h 1315144"/>
                    <a:gd name="connsiteX75" fmla="*/ 161340 w 680298"/>
                    <a:gd name="connsiteY75" fmla="*/ 289934 h 1315144"/>
                    <a:gd name="connsiteX76" fmla="*/ 184207 w 680298"/>
                    <a:gd name="connsiteY76" fmla="*/ 253407 h 1315144"/>
                    <a:gd name="connsiteX77" fmla="*/ 206439 w 680298"/>
                    <a:gd name="connsiteY77" fmla="*/ 216880 h 1315144"/>
                    <a:gd name="connsiteX78" fmla="*/ 228036 w 680298"/>
                    <a:gd name="connsiteY78" fmla="*/ 180353 h 1315144"/>
                    <a:gd name="connsiteX79" fmla="*/ 250268 w 680298"/>
                    <a:gd name="connsiteY79" fmla="*/ 144397 h 1315144"/>
                    <a:gd name="connsiteX80" fmla="*/ 273135 w 680298"/>
                    <a:gd name="connsiteY80" fmla="*/ 107869 h 1315144"/>
                    <a:gd name="connsiteX81" fmla="*/ 295367 w 680298"/>
                    <a:gd name="connsiteY81" fmla="*/ 71913 h 1315144"/>
                    <a:gd name="connsiteX82" fmla="*/ 317599 w 680298"/>
                    <a:gd name="connsiteY82" fmla="*/ 36527 h 1315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680298" h="1315144">
                      <a:moveTo>
                        <a:pt x="339831" y="0"/>
                      </a:moveTo>
                      <a:lnTo>
                        <a:pt x="362698" y="35386"/>
                      </a:lnTo>
                      <a:lnTo>
                        <a:pt x="384295" y="71342"/>
                      </a:lnTo>
                      <a:lnTo>
                        <a:pt x="406527" y="106728"/>
                      </a:lnTo>
                      <a:lnTo>
                        <a:pt x="429394" y="142114"/>
                      </a:lnTo>
                      <a:lnTo>
                        <a:pt x="451626" y="178641"/>
                      </a:lnTo>
                      <a:lnTo>
                        <a:pt x="473858" y="214026"/>
                      </a:lnTo>
                      <a:lnTo>
                        <a:pt x="496090" y="250554"/>
                      </a:lnTo>
                      <a:lnTo>
                        <a:pt x="518322" y="285939"/>
                      </a:lnTo>
                      <a:lnTo>
                        <a:pt x="500536" y="282515"/>
                      </a:lnTo>
                      <a:lnTo>
                        <a:pt x="482751" y="279661"/>
                      </a:lnTo>
                      <a:lnTo>
                        <a:pt x="465600" y="276237"/>
                      </a:lnTo>
                      <a:lnTo>
                        <a:pt x="447180" y="272812"/>
                      </a:lnTo>
                      <a:lnTo>
                        <a:pt x="467506" y="305915"/>
                      </a:lnTo>
                      <a:lnTo>
                        <a:pt x="488468" y="339589"/>
                      </a:lnTo>
                      <a:lnTo>
                        <a:pt x="508794" y="372120"/>
                      </a:lnTo>
                      <a:lnTo>
                        <a:pt x="529120" y="405223"/>
                      </a:lnTo>
                      <a:lnTo>
                        <a:pt x="550082" y="437755"/>
                      </a:lnTo>
                      <a:lnTo>
                        <a:pt x="569773" y="471429"/>
                      </a:lnTo>
                      <a:lnTo>
                        <a:pt x="590099" y="504531"/>
                      </a:lnTo>
                      <a:lnTo>
                        <a:pt x="611061" y="537063"/>
                      </a:lnTo>
                      <a:lnTo>
                        <a:pt x="582477" y="531356"/>
                      </a:lnTo>
                      <a:lnTo>
                        <a:pt x="554528" y="526790"/>
                      </a:lnTo>
                      <a:lnTo>
                        <a:pt x="525944" y="521083"/>
                      </a:lnTo>
                      <a:lnTo>
                        <a:pt x="497996" y="515946"/>
                      </a:lnTo>
                      <a:lnTo>
                        <a:pt x="520863" y="553044"/>
                      </a:lnTo>
                      <a:lnTo>
                        <a:pt x="543730" y="589571"/>
                      </a:lnTo>
                      <a:lnTo>
                        <a:pt x="565962" y="626669"/>
                      </a:lnTo>
                      <a:lnTo>
                        <a:pt x="588829" y="663767"/>
                      </a:lnTo>
                      <a:lnTo>
                        <a:pt x="611696" y="700865"/>
                      </a:lnTo>
                      <a:lnTo>
                        <a:pt x="634563" y="737392"/>
                      </a:lnTo>
                      <a:lnTo>
                        <a:pt x="657430" y="774490"/>
                      </a:lnTo>
                      <a:lnTo>
                        <a:pt x="680298" y="812158"/>
                      </a:lnTo>
                      <a:lnTo>
                        <a:pt x="647267" y="805310"/>
                      </a:lnTo>
                      <a:lnTo>
                        <a:pt x="613602" y="799031"/>
                      </a:lnTo>
                      <a:lnTo>
                        <a:pt x="580571" y="792183"/>
                      </a:lnTo>
                      <a:lnTo>
                        <a:pt x="547541" y="785905"/>
                      </a:lnTo>
                      <a:lnTo>
                        <a:pt x="513876" y="780197"/>
                      </a:lnTo>
                      <a:lnTo>
                        <a:pt x="480845" y="773919"/>
                      </a:lnTo>
                      <a:lnTo>
                        <a:pt x="447815" y="768212"/>
                      </a:lnTo>
                      <a:lnTo>
                        <a:pt x="425690" y="764086"/>
                      </a:lnTo>
                      <a:lnTo>
                        <a:pt x="425690" y="1315144"/>
                      </a:lnTo>
                      <a:lnTo>
                        <a:pt x="257415" y="1315144"/>
                      </a:lnTo>
                      <a:lnTo>
                        <a:pt x="257415" y="765294"/>
                      </a:lnTo>
                      <a:lnTo>
                        <a:pt x="231847" y="770495"/>
                      </a:lnTo>
                      <a:lnTo>
                        <a:pt x="199452" y="777343"/>
                      </a:lnTo>
                      <a:lnTo>
                        <a:pt x="165787" y="783622"/>
                      </a:lnTo>
                      <a:lnTo>
                        <a:pt x="132121" y="790470"/>
                      </a:lnTo>
                      <a:lnTo>
                        <a:pt x="99726" y="797890"/>
                      </a:lnTo>
                      <a:lnTo>
                        <a:pt x="66061" y="804739"/>
                      </a:lnTo>
                      <a:lnTo>
                        <a:pt x="32395" y="812158"/>
                      </a:lnTo>
                      <a:lnTo>
                        <a:pt x="0" y="819007"/>
                      </a:lnTo>
                      <a:lnTo>
                        <a:pt x="22867" y="781339"/>
                      </a:lnTo>
                      <a:lnTo>
                        <a:pt x="45734" y="743670"/>
                      </a:lnTo>
                      <a:lnTo>
                        <a:pt x="68601" y="706001"/>
                      </a:lnTo>
                      <a:lnTo>
                        <a:pt x="91468" y="668904"/>
                      </a:lnTo>
                      <a:lnTo>
                        <a:pt x="113065" y="631235"/>
                      </a:lnTo>
                      <a:lnTo>
                        <a:pt x="135932" y="594137"/>
                      </a:lnTo>
                      <a:lnTo>
                        <a:pt x="158800" y="557039"/>
                      </a:lnTo>
                      <a:lnTo>
                        <a:pt x="181667" y="519371"/>
                      </a:lnTo>
                      <a:lnTo>
                        <a:pt x="153718" y="525649"/>
                      </a:lnTo>
                      <a:lnTo>
                        <a:pt x="125134" y="530785"/>
                      </a:lnTo>
                      <a:lnTo>
                        <a:pt x="97185" y="537063"/>
                      </a:lnTo>
                      <a:lnTo>
                        <a:pt x="69236" y="543341"/>
                      </a:lnTo>
                      <a:lnTo>
                        <a:pt x="89563" y="509668"/>
                      </a:lnTo>
                      <a:lnTo>
                        <a:pt x="109889" y="475995"/>
                      </a:lnTo>
                      <a:lnTo>
                        <a:pt x="130216" y="442892"/>
                      </a:lnTo>
                      <a:lnTo>
                        <a:pt x="150542" y="409218"/>
                      </a:lnTo>
                      <a:lnTo>
                        <a:pt x="170868" y="375545"/>
                      </a:lnTo>
                      <a:lnTo>
                        <a:pt x="191830" y="341871"/>
                      </a:lnTo>
                      <a:lnTo>
                        <a:pt x="212156" y="308769"/>
                      </a:lnTo>
                      <a:lnTo>
                        <a:pt x="233118" y="275666"/>
                      </a:lnTo>
                      <a:lnTo>
                        <a:pt x="214697" y="279090"/>
                      </a:lnTo>
                      <a:lnTo>
                        <a:pt x="196911" y="282515"/>
                      </a:lnTo>
                      <a:lnTo>
                        <a:pt x="179761" y="285939"/>
                      </a:lnTo>
                      <a:lnTo>
                        <a:pt x="161340" y="289934"/>
                      </a:lnTo>
                      <a:lnTo>
                        <a:pt x="184207" y="253407"/>
                      </a:lnTo>
                      <a:lnTo>
                        <a:pt x="206439" y="216880"/>
                      </a:lnTo>
                      <a:lnTo>
                        <a:pt x="228036" y="180353"/>
                      </a:lnTo>
                      <a:lnTo>
                        <a:pt x="250268" y="144397"/>
                      </a:lnTo>
                      <a:lnTo>
                        <a:pt x="273135" y="107869"/>
                      </a:lnTo>
                      <a:lnTo>
                        <a:pt x="295367" y="71913"/>
                      </a:lnTo>
                      <a:lnTo>
                        <a:pt x="317599" y="36527"/>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9Slide.vn 4"/>
                <p:cNvSpPr/>
                <p:nvPr/>
              </p:nvSpPr>
              <p:spPr>
                <a:xfrm>
                  <a:off x="6504731" y="1248227"/>
                  <a:ext cx="378669" cy="732038"/>
                </a:xfrm>
                <a:custGeom>
                  <a:avLst/>
                  <a:gdLst>
                    <a:gd name="connsiteX0" fmla="*/ 339831 w 680298"/>
                    <a:gd name="connsiteY0" fmla="*/ 0 h 1315144"/>
                    <a:gd name="connsiteX1" fmla="*/ 362698 w 680298"/>
                    <a:gd name="connsiteY1" fmla="*/ 35386 h 1315144"/>
                    <a:gd name="connsiteX2" fmla="*/ 384295 w 680298"/>
                    <a:gd name="connsiteY2" fmla="*/ 71342 h 1315144"/>
                    <a:gd name="connsiteX3" fmla="*/ 406527 w 680298"/>
                    <a:gd name="connsiteY3" fmla="*/ 106728 h 1315144"/>
                    <a:gd name="connsiteX4" fmla="*/ 429394 w 680298"/>
                    <a:gd name="connsiteY4" fmla="*/ 142114 h 1315144"/>
                    <a:gd name="connsiteX5" fmla="*/ 451626 w 680298"/>
                    <a:gd name="connsiteY5" fmla="*/ 178641 h 1315144"/>
                    <a:gd name="connsiteX6" fmla="*/ 473858 w 680298"/>
                    <a:gd name="connsiteY6" fmla="*/ 214026 h 1315144"/>
                    <a:gd name="connsiteX7" fmla="*/ 496090 w 680298"/>
                    <a:gd name="connsiteY7" fmla="*/ 250554 h 1315144"/>
                    <a:gd name="connsiteX8" fmla="*/ 518322 w 680298"/>
                    <a:gd name="connsiteY8" fmla="*/ 285939 h 1315144"/>
                    <a:gd name="connsiteX9" fmla="*/ 500536 w 680298"/>
                    <a:gd name="connsiteY9" fmla="*/ 282515 h 1315144"/>
                    <a:gd name="connsiteX10" fmla="*/ 482751 w 680298"/>
                    <a:gd name="connsiteY10" fmla="*/ 279661 h 1315144"/>
                    <a:gd name="connsiteX11" fmla="*/ 465600 w 680298"/>
                    <a:gd name="connsiteY11" fmla="*/ 276237 h 1315144"/>
                    <a:gd name="connsiteX12" fmla="*/ 447180 w 680298"/>
                    <a:gd name="connsiteY12" fmla="*/ 272812 h 1315144"/>
                    <a:gd name="connsiteX13" fmla="*/ 467506 w 680298"/>
                    <a:gd name="connsiteY13" fmla="*/ 305915 h 1315144"/>
                    <a:gd name="connsiteX14" fmla="*/ 488468 w 680298"/>
                    <a:gd name="connsiteY14" fmla="*/ 339589 h 1315144"/>
                    <a:gd name="connsiteX15" fmla="*/ 508794 w 680298"/>
                    <a:gd name="connsiteY15" fmla="*/ 372120 h 1315144"/>
                    <a:gd name="connsiteX16" fmla="*/ 529120 w 680298"/>
                    <a:gd name="connsiteY16" fmla="*/ 405223 h 1315144"/>
                    <a:gd name="connsiteX17" fmla="*/ 550082 w 680298"/>
                    <a:gd name="connsiteY17" fmla="*/ 437755 h 1315144"/>
                    <a:gd name="connsiteX18" fmla="*/ 569773 w 680298"/>
                    <a:gd name="connsiteY18" fmla="*/ 471429 h 1315144"/>
                    <a:gd name="connsiteX19" fmla="*/ 590099 w 680298"/>
                    <a:gd name="connsiteY19" fmla="*/ 504531 h 1315144"/>
                    <a:gd name="connsiteX20" fmla="*/ 611061 w 680298"/>
                    <a:gd name="connsiteY20" fmla="*/ 537063 h 1315144"/>
                    <a:gd name="connsiteX21" fmla="*/ 582477 w 680298"/>
                    <a:gd name="connsiteY21" fmla="*/ 531356 h 1315144"/>
                    <a:gd name="connsiteX22" fmla="*/ 554528 w 680298"/>
                    <a:gd name="connsiteY22" fmla="*/ 526790 h 1315144"/>
                    <a:gd name="connsiteX23" fmla="*/ 525944 w 680298"/>
                    <a:gd name="connsiteY23" fmla="*/ 521083 h 1315144"/>
                    <a:gd name="connsiteX24" fmla="*/ 497996 w 680298"/>
                    <a:gd name="connsiteY24" fmla="*/ 515946 h 1315144"/>
                    <a:gd name="connsiteX25" fmla="*/ 520863 w 680298"/>
                    <a:gd name="connsiteY25" fmla="*/ 553044 h 1315144"/>
                    <a:gd name="connsiteX26" fmla="*/ 543730 w 680298"/>
                    <a:gd name="connsiteY26" fmla="*/ 589571 h 1315144"/>
                    <a:gd name="connsiteX27" fmla="*/ 565962 w 680298"/>
                    <a:gd name="connsiteY27" fmla="*/ 626669 h 1315144"/>
                    <a:gd name="connsiteX28" fmla="*/ 588829 w 680298"/>
                    <a:gd name="connsiteY28" fmla="*/ 663767 h 1315144"/>
                    <a:gd name="connsiteX29" fmla="*/ 611696 w 680298"/>
                    <a:gd name="connsiteY29" fmla="*/ 700865 h 1315144"/>
                    <a:gd name="connsiteX30" fmla="*/ 634563 w 680298"/>
                    <a:gd name="connsiteY30" fmla="*/ 737392 h 1315144"/>
                    <a:gd name="connsiteX31" fmla="*/ 657430 w 680298"/>
                    <a:gd name="connsiteY31" fmla="*/ 774490 h 1315144"/>
                    <a:gd name="connsiteX32" fmla="*/ 680298 w 680298"/>
                    <a:gd name="connsiteY32" fmla="*/ 812158 h 1315144"/>
                    <a:gd name="connsiteX33" fmla="*/ 647267 w 680298"/>
                    <a:gd name="connsiteY33" fmla="*/ 805310 h 1315144"/>
                    <a:gd name="connsiteX34" fmla="*/ 613602 w 680298"/>
                    <a:gd name="connsiteY34" fmla="*/ 799031 h 1315144"/>
                    <a:gd name="connsiteX35" fmla="*/ 580571 w 680298"/>
                    <a:gd name="connsiteY35" fmla="*/ 792183 h 1315144"/>
                    <a:gd name="connsiteX36" fmla="*/ 547541 w 680298"/>
                    <a:gd name="connsiteY36" fmla="*/ 785905 h 1315144"/>
                    <a:gd name="connsiteX37" fmla="*/ 513876 w 680298"/>
                    <a:gd name="connsiteY37" fmla="*/ 780197 h 1315144"/>
                    <a:gd name="connsiteX38" fmla="*/ 480845 w 680298"/>
                    <a:gd name="connsiteY38" fmla="*/ 773919 h 1315144"/>
                    <a:gd name="connsiteX39" fmla="*/ 447815 w 680298"/>
                    <a:gd name="connsiteY39" fmla="*/ 768212 h 1315144"/>
                    <a:gd name="connsiteX40" fmla="*/ 425690 w 680298"/>
                    <a:gd name="connsiteY40" fmla="*/ 764086 h 1315144"/>
                    <a:gd name="connsiteX41" fmla="*/ 425690 w 680298"/>
                    <a:gd name="connsiteY41" fmla="*/ 1315144 h 1315144"/>
                    <a:gd name="connsiteX42" fmla="*/ 257415 w 680298"/>
                    <a:gd name="connsiteY42" fmla="*/ 1315144 h 1315144"/>
                    <a:gd name="connsiteX43" fmla="*/ 257415 w 680298"/>
                    <a:gd name="connsiteY43" fmla="*/ 765294 h 1315144"/>
                    <a:gd name="connsiteX44" fmla="*/ 231847 w 680298"/>
                    <a:gd name="connsiteY44" fmla="*/ 770495 h 1315144"/>
                    <a:gd name="connsiteX45" fmla="*/ 199452 w 680298"/>
                    <a:gd name="connsiteY45" fmla="*/ 777343 h 1315144"/>
                    <a:gd name="connsiteX46" fmla="*/ 165787 w 680298"/>
                    <a:gd name="connsiteY46" fmla="*/ 783622 h 1315144"/>
                    <a:gd name="connsiteX47" fmla="*/ 132121 w 680298"/>
                    <a:gd name="connsiteY47" fmla="*/ 790470 h 1315144"/>
                    <a:gd name="connsiteX48" fmla="*/ 99726 w 680298"/>
                    <a:gd name="connsiteY48" fmla="*/ 797890 h 1315144"/>
                    <a:gd name="connsiteX49" fmla="*/ 66061 w 680298"/>
                    <a:gd name="connsiteY49" fmla="*/ 804739 h 1315144"/>
                    <a:gd name="connsiteX50" fmla="*/ 32395 w 680298"/>
                    <a:gd name="connsiteY50" fmla="*/ 812158 h 1315144"/>
                    <a:gd name="connsiteX51" fmla="*/ 0 w 680298"/>
                    <a:gd name="connsiteY51" fmla="*/ 819007 h 1315144"/>
                    <a:gd name="connsiteX52" fmla="*/ 22867 w 680298"/>
                    <a:gd name="connsiteY52" fmla="*/ 781339 h 1315144"/>
                    <a:gd name="connsiteX53" fmla="*/ 45734 w 680298"/>
                    <a:gd name="connsiteY53" fmla="*/ 743670 h 1315144"/>
                    <a:gd name="connsiteX54" fmla="*/ 68601 w 680298"/>
                    <a:gd name="connsiteY54" fmla="*/ 706001 h 1315144"/>
                    <a:gd name="connsiteX55" fmla="*/ 91468 w 680298"/>
                    <a:gd name="connsiteY55" fmla="*/ 668904 h 1315144"/>
                    <a:gd name="connsiteX56" fmla="*/ 113065 w 680298"/>
                    <a:gd name="connsiteY56" fmla="*/ 631235 h 1315144"/>
                    <a:gd name="connsiteX57" fmla="*/ 135932 w 680298"/>
                    <a:gd name="connsiteY57" fmla="*/ 594137 h 1315144"/>
                    <a:gd name="connsiteX58" fmla="*/ 158800 w 680298"/>
                    <a:gd name="connsiteY58" fmla="*/ 557039 h 1315144"/>
                    <a:gd name="connsiteX59" fmla="*/ 181667 w 680298"/>
                    <a:gd name="connsiteY59" fmla="*/ 519371 h 1315144"/>
                    <a:gd name="connsiteX60" fmla="*/ 153718 w 680298"/>
                    <a:gd name="connsiteY60" fmla="*/ 525649 h 1315144"/>
                    <a:gd name="connsiteX61" fmla="*/ 125134 w 680298"/>
                    <a:gd name="connsiteY61" fmla="*/ 530785 h 1315144"/>
                    <a:gd name="connsiteX62" fmla="*/ 97185 w 680298"/>
                    <a:gd name="connsiteY62" fmla="*/ 537063 h 1315144"/>
                    <a:gd name="connsiteX63" fmla="*/ 69236 w 680298"/>
                    <a:gd name="connsiteY63" fmla="*/ 543341 h 1315144"/>
                    <a:gd name="connsiteX64" fmla="*/ 89563 w 680298"/>
                    <a:gd name="connsiteY64" fmla="*/ 509668 h 1315144"/>
                    <a:gd name="connsiteX65" fmla="*/ 109889 w 680298"/>
                    <a:gd name="connsiteY65" fmla="*/ 475995 h 1315144"/>
                    <a:gd name="connsiteX66" fmla="*/ 130216 w 680298"/>
                    <a:gd name="connsiteY66" fmla="*/ 442892 h 1315144"/>
                    <a:gd name="connsiteX67" fmla="*/ 150542 w 680298"/>
                    <a:gd name="connsiteY67" fmla="*/ 409218 h 1315144"/>
                    <a:gd name="connsiteX68" fmla="*/ 170868 w 680298"/>
                    <a:gd name="connsiteY68" fmla="*/ 375545 h 1315144"/>
                    <a:gd name="connsiteX69" fmla="*/ 191830 w 680298"/>
                    <a:gd name="connsiteY69" fmla="*/ 341871 h 1315144"/>
                    <a:gd name="connsiteX70" fmla="*/ 212156 w 680298"/>
                    <a:gd name="connsiteY70" fmla="*/ 308769 h 1315144"/>
                    <a:gd name="connsiteX71" fmla="*/ 233118 w 680298"/>
                    <a:gd name="connsiteY71" fmla="*/ 275666 h 1315144"/>
                    <a:gd name="connsiteX72" fmla="*/ 214697 w 680298"/>
                    <a:gd name="connsiteY72" fmla="*/ 279090 h 1315144"/>
                    <a:gd name="connsiteX73" fmla="*/ 196911 w 680298"/>
                    <a:gd name="connsiteY73" fmla="*/ 282515 h 1315144"/>
                    <a:gd name="connsiteX74" fmla="*/ 179761 w 680298"/>
                    <a:gd name="connsiteY74" fmla="*/ 285939 h 1315144"/>
                    <a:gd name="connsiteX75" fmla="*/ 161340 w 680298"/>
                    <a:gd name="connsiteY75" fmla="*/ 289934 h 1315144"/>
                    <a:gd name="connsiteX76" fmla="*/ 184207 w 680298"/>
                    <a:gd name="connsiteY76" fmla="*/ 253407 h 1315144"/>
                    <a:gd name="connsiteX77" fmla="*/ 206439 w 680298"/>
                    <a:gd name="connsiteY77" fmla="*/ 216880 h 1315144"/>
                    <a:gd name="connsiteX78" fmla="*/ 228036 w 680298"/>
                    <a:gd name="connsiteY78" fmla="*/ 180353 h 1315144"/>
                    <a:gd name="connsiteX79" fmla="*/ 250268 w 680298"/>
                    <a:gd name="connsiteY79" fmla="*/ 144397 h 1315144"/>
                    <a:gd name="connsiteX80" fmla="*/ 273135 w 680298"/>
                    <a:gd name="connsiteY80" fmla="*/ 107869 h 1315144"/>
                    <a:gd name="connsiteX81" fmla="*/ 295367 w 680298"/>
                    <a:gd name="connsiteY81" fmla="*/ 71913 h 1315144"/>
                    <a:gd name="connsiteX82" fmla="*/ 317599 w 680298"/>
                    <a:gd name="connsiteY82" fmla="*/ 36527 h 1315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680298" h="1315144">
                      <a:moveTo>
                        <a:pt x="339831" y="0"/>
                      </a:moveTo>
                      <a:lnTo>
                        <a:pt x="362698" y="35386"/>
                      </a:lnTo>
                      <a:lnTo>
                        <a:pt x="384295" y="71342"/>
                      </a:lnTo>
                      <a:lnTo>
                        <a:pt x="406527" y="106728"/>
                      </a:lnTo>
                      <a:lnTo>
                        <a:pt x="429394" y="142114"/>
                      </a:lnTo>
                      <a:lnTo>
                        <a:pt x="451626" y="178641"/>
                      </a:lnTo>
                      <a:lnTo>
                        <a:pt x="473858" y="214026"/>
                      </a:lnTo>
                      <a:lnTo>
                        <a:pt x="496090" y="250554"/>
                      </a:lnTo>
                      <a:lnTo>
                        <a:pt x="518322" y="285939"/>
                      </a:lnTo>
                      <a:lnTo>
                        <a:pt x="500536" y="282515"/>
                      </a:lnTo>
                      <a:lnTo>
                        <a:pt x="482751" y="279661"/>
                      </a:lnTo>
                      <a:lnTo>
                        <a:pt x="465600" y="276237"/>
                      </a:lnTo>
                      <a:lnTo>
                        <a:pt x="447180" y="272812"/>
                      </a:lnTo>
                      <a:lnTo>
                        <a:pt x="467506" y="305915"/>
                      </a:lnTo>
                      <a:lnTo>
                        <a:pt x="488468" y="339589"/>
                      </a:lnTo>
                      <a:lnTo>
                        <a:pt x="508794" y="372120"/>
                      </a:lnTo>
                      <a:lnTo>
                        <a:pt x="529120" y="405223"/>
                      </a:lnTo>
                      <a:lnTo>
                        <a:pt x="550082" y="437755"/>
                      </a:lnTo>
                      <a:lnTo>
                        <a:pt x="569773" y="471429"/>
                      </a:lnTo>
                      <a:lnTo>
                        <a:pt x="590099" y="504531"/>
                      </a:lnTo>
                      <a:lnTo>
                        <a:pt x="611061" y="537063"/>
                      </a:lnTo>
                      <a:lnTo>
                        <a:pt x="582477" y="531356"/>
                      </a:lnTo>
                      <a:lnTo>
                        <a:pt x="554528" y="526790"/>
                      </a:lnTo>
                      <a:lnTo>
                        <a:pt x="525944" y="521083"/>
                      </a:lnTo>
                      <a:lnTo>
                        <a:pt x="497996" y="515946"/>
                      </a:lnTo>
                      <a:lnTo>
                        <a:pt x="520863" y="553044"/>
                      </a:lnTo>
                      <a:lnTo>
                        <a:pt x="543730" y="589571"/>
                      </a:lnTo>
                      <a:lnTo>
                        <a:pt x="565962" y="626669"/>
                      </a:lnTo>
                      <a:lnTo>
                        <a:pt x="588829" y="663767"/>
                      </a:lnTo>
                      <a:lnTo>
                        <a:pt x="611696" y="700865"/>
                      </a:lnTo>
                      <a:lnTo>
                        <a:pt x="634563" y="737392"/>
                      </a:lnTo>
                      <a:lnTo>
                        <a:pt x="657430" y="774490"/>
                      </a:lnTo>
                      <a:lnTo>
                        <a:pt x="680298" y="812158"/>
                      </a:lnTo>
                      <a:lnTo>
                        <a:pt x="647267" y="805310"/>
                      </a:lnTo>
                      <a:lnTo>
                        <a:pt x="613602" y="799031"/>
                      </a:lnTo>
                      <a:lnTo>
                        <a:pt x="580571" y="792183"/>
                      </a:lnTo>
                      <a:lnTo>
                        <a:pt x="547541" y="785905"/>
                      </a:lnTo>
                      <a:lnTo>
                        <a:pt x="513876" y="780197"/>
                      </a:lnTo>
                      <a:lnTo>
                        <a:pt x="480845" y="773919"/>
                      </a:lnTo>
                      <a:lnTo>
                        <a:pt x="447815" y="768212"/>
                      </a:lnTo>
                      <a:lnTo>
                        <a:pt x="425690" y="764086"/>
                      </a:lnTo>
                      <a:lnTo>
                        <a:pt x="425690" y="1315144"/>
                      </a:lnTo>
                      <a:lnTo>
                        <a:pt x="257415" y="1315144"/>
                      </a:lnTo>
                      <a:lnTo>
                        <a:pt x="257415" y="765294"/>
                      </a:lnTo>
                      <a:lnTo>
                        <a:pt x="231847" y="770495"/>
                      </a:lnTo>
                      <a:lnTo>
                        <a:pt x="199452" y="777343"/>
                      </a:lnTo>
                      <a:lnTo>
                        <a:pt x="165787" y="783622"/>
                      </a:lnTo>
                      <a:lnTo>
                        <a:pt x="132121" y="790470"/>
                      </a:lnTo>
                      <a:lnTo>
                        <a:pt x="99726" y="797890"/>
                      </a:lnTo>
                      <a:lnTo>
                        <a:pt x="66061" y="804739"/>
                      </a:lnTo>
                      <a:lnTo>
                        <a:pt x="32395" y="812158"/>
                      </a:lnTo>
                      <a:lnTo>
                        <a:pt x="0" y="819007"/>
                      </a:lnTo>
                      <a:lnTo>
                        <a:pt x="22867" y="781339"/>
                      </a:lnTo>
                      <a:lnTo>
                        <a:pt x="45734" y="743670"/>
                      </a:lnTo>
                      <a:lnTo>
                        <a:pt x="68601" y="706001"/>
                      </a:lnTo>
                      <a:lnTo>
                        <a:pt x="91468" y="668904"/>
                      </a:lnTo>
                      <a:lnTo>
                        <a:pt x="113065" y="631235"/>
                      </a:lnTo>
                      <a:lnTo>
                        <a:pt x="135932" y="594137"/>
                      </a:lnTo>
                      <a:lnTo>
                        <a:pt x="158800" y="557039"/>
                      </a:lnTo>
                      <a:lnTo>
                        <a:pt x="181667" y="519371"/>
                      </a:lnTo>
                      <a:lnTo>
                        <a:pt x="153718" y="525649"/>
                      </a:lnTo>
                      <a:lnTo>
                        <a:pt x="125134" y="530785"/>
                      </a:lnTo>
                      <a:lnTo>
                        <a:pt x="97185" y="537063"/>
                      </a:lnTo>
                      <a:lnTo>
                        <a:pt x="69236" y="543341"/>
                      </a:lnTo>
                      <a:lnTo>
                        <a:pt x="89563" y="509668"/>
                      </a:lnTo>
                      <a:lnTo>
                        <a:pt x="109889" y="475995"/>
                      </a:lnTo>
                      <a:lnTo>
                        <a:pt x="130216" y="442892"/>
                      </a:lnTo>
                      <a:lnTo>
                        <a:pt x="150542" y="409218"/>
                      </a:lnTo>
                      <a:lnTo>
                        <a:pt x="170868" y="375545"/>
                      </a:lnTo>
                      <a:lnTo>
                        <a:pt x="191830" y="341871"/>
                      </a:lnTo>
                      <a:lnTo>
                        <a:pt x="212156" y="308769"/>
                      </a:lnTo>
                      <a:lnTo>
                        <a:pt x="233118" y="275666"/>
                      </a:lnTo>
                      <a:lnTo>
                        <a:pt x="214697" y="279090"/>
                      </a:lnTo>
                      <a:lnTo>
                        <a:pt x="196911" y="282515"/>
                      </a:lnTo>
                      <a:lnTo>
                        <a:pt x="179761" y="285939"/>
                      </a:lnTo>
                      <a:lnTo>
                        <a:pt x="161340" y="289934"/>
                      </a:lnTo>
                      <a:lnTo>
                        <a:pt x="184207" y="253407"/>
                      </a:lnTo>
                      <a:lnTo>
                        <a:pt x="206439" y="216880"/>
                      </a:lnTo>
                      <a:lnTo>
                        <a:pt x="228036" y="180353"/>
                      </a:lnTo>
                      <a:lnTo>
                        <a:pt x="250268" y="144397"/>
                      </a:lnTo>
                      <a:lnTo>
                        <a:pt x="273135" y="107869"/>
                      </a:lnTo>
                      <a:lnTo>
                        <a:pt x="295367" y="71913"/>
                      </a:lnTo>
                      <a:lnTo>
                        <a:pt x="317599" y="36527"/>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9Slide.vn 5"/>
                <p:cNvSpPr/>
                <p:nvPr/>
              </p:nvSpPr>
              <p:spPr>
                <a:xfrm>
                  <a:off x="6967474" y="1248227"/>
                  <a:ext cx="378669" cy="732038"/>
                </a:xfrm>
                <a:custGeom>
                  <a:avLst/>
                  <a:gdLst>
                    <a:gd name="connsiteX0" fmla="*/ 339831 w 680298"/>
                    <a:gd name="connsiteY0" fmla="*/ 0 h 1315144"/>
                    <a:gd name="connsiteX1" fmla="*/ 362698 w 680298"/>
                    <a:gd name="connsiteY1" fmla="*/ 35386 h 1315144"/>
                    <a:gd name="connsiteX2" fmla="*/ 384295 w 680298"/>
                    <a:gd name="connsiteY2" fmla="*/ 71342 h 1315144"/>
                    <a:gd name="connsiteX3" fmla="*/ 406527 w 680298"/>
                    <a:gd name="connsiteY3" fmla="*/ 106728 h 1315144"/>
                    <a:gd name="connsiteX4" fmla="*/ 429394 w 680298"/>
                    <a:gd name="connsiteY4" fmla="*/ 142114 h 1315144"/>
                    <a:gd name="connsiteX5" fmla="*/ 451626 w 680298"/>
                    <a:gd name="connsiteY5" fmla="*/ 178641 h 1315144"/>
                    <a:gd name="connsiteX6" fmla="*/ 473858 w 680298"/>
                    <a:gd name="connsiteY6" fmla="*/ 214026 h 1315144"/>
                    <a:gd name="connsiteX7" fmla="*/ 496090 w 680298"/>
                    <a:gd name="connsiteY7" fmla="*/ 250554 h 1315144"/>
                    <a:gd name="connsiteX8" fmla="*/ 518322 w 680298"/>
                    <a:gd name="connsiteY8" fmla="*/ 285939 h 1315144"/>
                    <a:gd name="connsiteX9" fmla="*/ 500536 w 680298"/>
                    <a:gd name="connsiteY9" fmla="*/ 282515 h 1315144"/>
                    <a:gd name="connsiteX10" fmla="*/ 482751 w 680298"/>
                    <a:gd name="connsiteY10" fmla="*/ 279661 h 1315144"/>
                    <a:gd name="connsiteX11" fmla="*/ 465600 w 680298"/>
                    <a:gd name="connsiteY11" fmla="*/ 276237 h 1315144"/>
                    <a:gd name="connsiteX12" fmla="*/ 447180 w 680298"/>
                    <a:gd name="connsiteY12" fmla="*/ 272812 h 1315144"/>
                    <a:gd name="connsiteX13" fmla="*/ 467506 w 680298"/>
                    <a:gd name="connsiteY13" fmla="*/ 305915 h 1315144"/>
                    <a:gd name="connsiteX14" fmla="*/ 488468 w 680298"/>
                    <a:gd name="connsiteY14" fmla="*/ 339589 h 1315144"/>
                    <a:gd name="connsiteX15" fmla="*/ 508794 w 680298"/>
                    <a:gd name="connsiteY15" fmla="*/ 372120 h 1315144"/>
                    <a:gd name="connsiteX16" fmla="*/ 529120 w 680298"/>
                    <a:gd name="connsiteY16" fmla="*/ 405223 h 1315144"/>
                    <a:gd name="connsiteX17" fmla="*/ 550082 w 680298"/>
                    <a:gd name="connsiteY17" fmla="*/ 437755 h 1315144"/>
                    <a:gd name="connsiteX18" fmla="*/ 569773 w 680298"/>
                    <a:gd name="connsiteY18" fmla="*/ 471429 h 1315144"/>
                    <a:gd name="connsiteX19" fmla="*/ 590099 w 680298"/>
                    <a:gd name="connsiteY19" fmla="*/ 504531 h 1315144"/>
                    <a:gd name="connsiteX20" fmla="*/ 611061 w 680298"/>
                    <a:gd name="connsiteY20" fmla="*/ 537063 h 1315144"/>
                    <a:gd name="connsiteX21" fmla="*/ 582477 w 680298"/>
                    <a:gd name="connsiteY21" fmla="*/ 531356 h 1315144"/>
                    <a:gd name="connsiteX22" fmla="*/ 554528 w 680298"/>
                    <a:gd name="connsiteY22" fmla="*/ 526790 h 1315144"/>
                    <a:gd name="connsiteX23" fmla="*/ 525944 w 680298"/>
                    <a:gd name="connsiteY23" fmla="*/ 521083 h 1315144"/>
                    <a:gd name="connsiteX24" fmla="*/ 497996 w 680298"/>
                    <a:gd name="connsiteY24" fmla="*/ 515946 h 1315144"/>
                    <a:gd name="connsiteX25" fmla="*/ 520863 w 680298"/>
                    <a:gd name="connsiteY25" fmla="*/ 553044 h 1315144"/>
                    <a:gd name="connsiteX26" fmla="*/ 543730 w 680298"/>
                    <a:gd name="connsiteY26" fmla="*/ 589571 h 1315144"/>
                    <a:gd name="connsiteX27" fmla="*/ 565962 w 680298"/>
                    <a:gd name="connsiteY27" fmla="*/ 626669 h 1315144"/>
                    <a:gd name="connsiteX28" fmla="*/ 588829 w 680298"/>
                    <a:gd name="connsiteY28" fmla="*/ 663767 h 1315144"/>
                    <a:gd name="connsiteX29" fmla="*/ 611696 w 680298"/>
                    <a:gd name="connsiteY29" fmla="*/ 700865 h 1315144"/>
                    <a:gd name="connsiteX30" fmla="*/ 634563 w 680298"/>
                    <a:gd name="connsiteY30" fmla="*/ 737392 h 1315144"/>
                    <a:gd name="connsiteX31" fmla="*/ 657430 w 680298"/>
                    <a:gd name="connsiteY31" fmla="*/ 774490 h 1315144"/>
                    <a:gd name="connsiteX32" fmla="*/ 680298 w 680298"/>
                    <a:gd name="connsiteY32" fmla="*/ 812158 h 1315144"/>
                    <a:gd name="connsiteX33" fmla="*/ 647267 w 680298"/>
                    <a:gd name="connsiteY33" fmla="*/ 805310 h 1315144"/>
                    <a:gd name="connsiteX34" fmla="*/ 613602 w 680298"/>
                    <a:gd name="connsiteY34" fmla="*/ 799031 h 1315144"/>
                    <a:gd name="connsiteX35" fmla="*/ 580571 w 680298"/>
                    <a:gd name="connsiteY35" fmla="*/ 792183 h 1315144"/>
                    <a:gd name="connsiteX36" fmla="*/ 547541 w 680298"/>
                    <a:gd name="connsiteY36" fmla="*/ 785905 h 1315144"/>
                    <a:gd name="connsiteX37" fmla="*/ 513876 w 680298"/>
                    <a:gd name="connsiteY37" fmla="*/ 780197 h 1315144"/>
                    <a:gd name="connsiteX38" fmla="*/ 480845 w 680298"/>
                    <a:gd name="connsiteY38" fmla="*/ 773919 h 1315144"/>
                    <a:gd name="connsiteX39" fmla="*/ 447815 w 680298"/>
                    <a:gd name="connsiteY39" fmla="*/ 768212 h 1315144"/>
                    <a:gd name="connsiteX40" fmla="*/ 425690 w 680298"/>
                    <a:gd name="connsiteY40" fmla="*/ 764086 h 1315144"/>
                    <a:gd name="connsiteX41" fmla="*/ 425690 w 680298"/>
                    <a:gd name="connsiteY41" fmla="*/ 1315144 h 1315144"/>
                    <a:gd name="connsiteX42" fmla="*/ 257415 w 680298"/>
                    <a:gd name="connsiteY42" fmla="*/ 1315144 h 1315144"/>
                    <a:gd name="connsiteX43" fmla="*/ 257415 w 680298"/>
                    <a:gd name="connsiteY43" fmla="*/ 765294 h 1315144"/>
                    <a:gd name="connsiteX44" fmla="*/ 231847 w 680298"/>
                    <a:gd name="connsiteY44" fmla="*/ 770495 h 1315144"/>
                    <a:gd name="connsiteX45" fmla="*/ 199452 w 680298"/>
                    <a:gd name="connsiteY45" fmla="*/ 777343 h 1315144"/>
                    <a:gd name="connsiteX46" fmla="*/ 165787 w 680298"/>
                    <a:gd name="connsiteY46" fmla="*/ 783622 h 1315144"/>
                    <a:gd name="connsiteX47" fmla="*/ 132121 w 680298"/>
                    <a:gd name="connsiteY47" fmla="*/ 790470 h 1315144"/>
                    <a:gd name="connsiteX48" fmla="*/ 99726 w 680298"/>
                    <a:gd name="connsiteY48" fmla="*/ 797890 h 1315144"/>
                    <a:gd name="connsiteX49" fmla="*/ 66061 w 680298"/>
                    <a:gd name="connsiteY49" fmla="*/ 804739 h 1315144"/>
                    <a:gd name="connsiteX50" fmla="*/ 32395 w 680298"/>
                    <a:gd name="connsiteY50" fmla="*/ 812158 h 1315144"/>
                    <a:gd name="connsiteX51" fmla="*/ 0 w 680298"/>
                    <a:gd name="connsiteY51" fmla="*/ 819007 h 1315144"/>
                    <a:gd name="connsiteX52" fmla="*/ 22867 w 680298"/>
                    <a:gd name="connsiteY52" fmla="*/ 781339 h 1315144"/>
                    <a:gd name="connsiteX53" fmla="*/ 45734 w 680298"/>
                    <a:gd name="connsiteY53" fmla="*/ 743670 h 1315144"/>
                    <a:gd name="connsiteX54" fmla="*/ 68601 w 680298"/>
                    <a:gd name="connsiteY54" fmla="*/ 706001 h 1315144"/>
                    <a:gd name="connsiteX55" fmla="*/ 91468 w 680298"/>
                    <a:gd name="connsiteY55" fmla="*/ 668904 h 1315144"/>
                    <a:gd name="connsiteX56" fmla="*/ 113065 w 680298"/>
                    <a:gd name="connsiteY56" fmla="*/ 631235 h 1315144"/>
                    <a:gd name="connsiteX57" fmla="*/ 135932 w 680298"/>
                    <a:gd name="connsiteY57" fmla="*/ 594137 h 1315144"/>
                    <a:gd name="connsiteX58" fmla="*/ 158800 w 680298"/>
                    <a:gd name="connsiteY58" fmla="*/ 557039 h 1315144"/>
                    <a:gd name="connsiteX59" fmla="*/ 181667 w 680298"/>
                    <a:gd name="connsiteY59" fmla="*/ 519371 h 1315144"/>
                    <a:gd name="connsiteX60" fmla="*/ 153718 w 680298"/>
                    <a:gd name="connsiteY60" fmla="*/ 525649 h 1315144"/>
                    <a:gd name="connsiteX61" fmla="*/ 125134 w 680298"/>
                    <a:gd name="connsiteY61" fmla="*/ 530785 h 1315144"/>
                    <a:gd name="connsiteX62" fmla="*/ 97185 w 680298"/>
                    <a:gd name="connsiteY62" fmla="*/ 537063 h 1315144"/>
                    <a:gd name="connsiteX63" fmla="*/ 69236 w 680298"/>
                    <a:gd name="connsiteY63" fmla="*/ 543341 h 1315144"/>
                    <a:gd name="connsiteX64" fmla="*/ 89563 w 680298"/>
                    <a:gd name="connsiteY64" fmla="*/ 509668 h 1315144"/>
                    <a:gd name="connsiteX65" fmla="*/ 109889 w 680298"/>
                    <a:gd name="connsiteY65" fmla="*/ 475995 h 1315144"/>
                    <a:gd name="connsiteX66" fmla="*/ 130216 w 680298"/>
                    <a:gd name="connsiteY66" fmla="*/ 442892 h 1315144"/>
                    <a:gd name="connsiteX67" fmla="*/ 150542 w 680298"/>
                    <a:gd name="connsiteY67" fmla="*/ 409218 h 1315144"/>
                    <a:gd name="connsiteX68" fmla="*/ 170868 w 680298"/>
                    <a:gd name="connsiteY68" fmla="*/ 375545 h 1315144"/>
                    <a:gd name="connsiteX69" fmla="*/ 191830 w 680298"/>
                    <a:gd name="connsiteY69" fmla="*/ 341871 h 1315144"/>
                    <a:gd name="connsiteX70" fmla="*/ 212156 w 680298"/>
                    <a:gd name="connsiteY70" fmla="*/ 308769 h 1315144"/>
                    <a:gd name="connsiteX71" fmla="*/ 233118 w 680298"/>
                    <a:gd name="connsiteY71" fmla="*/ 275666 h 1315144"/>
                    <a:gd name="connsiteX72" fmla="*/ 214697 w 680298"/>
                    <a:gd name="connsiteY72" fmla="*/ 279090 h 1315144"/>
                    <a:gd name="connsiteX73" fmla="*/ 196911 w 680298"/>
                    <a:gd name="connsiteY73" fmla="*/ 282515 h 1315144"/>
                    <a:gd name="connsiteX74" fmla="*/ 179761 w 680298"/>
                    <a:gd name="connsiteY74" fmla="*/ 285939 h 1315144"/>
                    <a:gd name="connsiteX75" fmla="*/ 161340 w 680298"/>
                    <a:gd name="connsiteY75" fmla="*/ 289934 h 1315144"/>
                    <a:gd name="connsiteX76" fmla="*/ 184207 w 680298"/>
                    <a:gd name="connsiteY76" fmla="*/ 253407 h 1315144"/>
                    <a:gd name="connsiteX77" fmla="*/ 206439 w 680298"/>
                    <a:gd name="connsiteY77" fmla="*/ 216880 h 1315144"/>
                    <a:gd name="connsiteX78" fmla="*/ 228036 w 680298"/>
                    <a:gd name="connsiteY78" fmla="*/ 180353 h 1315144"/>
                    <a:gd name="connsiteX79" fmla="*/ 250268 w 680298"/>
                    <a:gd name="connsiteY79" fmla="*/ 144397 h 1315144"/>
                    <a:gd name="connsiteX80" fmla="*/ 273135 w 680298"/>
                    <a:gd name="connsiteY80" fmla="*/ 107869 h 1315144"/>
                    <a:gd name="connsiteX81" fmla="*/ 295367 w 680298"/>
                    <a:gd name="connsiteY81" fmla="*/ 71913 h 1315144"/>
                    <a:gd name="connsiteX82" fmla="*/ 317599 w 680298"/>
                    <a:gd name="connsiteY82" fmla="*/ 36527 h 1315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680298" h="1315144">
                      <a:moveTo>
                        <a:pt x="339831" y="0"/>
                      </a:moveTo>
                      <a:lnTo>
                        <a:pt x="362698" y="35386"/>
                      </a:lnTo>
                      <a:lnTo>
                        <a:pt x="384295" y="71342"/>
                      </a:lnTo>
                      <a:lnTo>
                        <a:pt x="406527" y="106728"/>
                      </a:lnTo>
                      <a:lnTo>
                        <a:pt x="429394" y="142114"/>
                      </a:lnTo>
                      <a:lnTo>
                        <a:pt x="451626" y="178641"/>
                      </a:lnTo>
                      <a:lnTo>
                        <a:pt x="473858" y="214026"/>
                      </a:lnTo>
                      <a:lnTo>
                        <a:pt x="496090" y="250554"/>
                      </a:lnTo>
                      <a:lnTo>
                        <a:pt x="518322" y="285939"/>
                      </a:lnTo>
                      <a:lnTo>
                        <a:pt x="500536" y="282515"/>
                      </a:lnTo>
                      <a:lnTo>
                        <a:pt x="482751" y="279661"/>
                      </a:lnTo>
                      <a:lnTo>
                        <a:pt x="465600" y="276237"/>
                      </a:lnTo>
                      <a:lnTo>
                        <a:pt x="447180" y="272812"/>
                      </a:lnTo>
                      <a:lnTo>
                        <a:pt x="467506" y="305915"/>
                      </a:lnTo>
                      <a:lnTo>
                        <a:pt x="488468" y="339589"/>
                      </a:lnTo>
                      <a:lnTo>
                        <a:pt x="508794" y="372120"/>
                      </a:lnTo>
                      <a:lnTo>
                        <a:pt x="529120" y="405223"/>
                      </a:lnTo>
                      <a:lnTo>
                        <a:pt x="550082" y="437755"/>
                      </a:lnTo>
                      <a:lnTo>
                        <a:pt x="569773" y="471429"/>
                      </a:lnTo>
                      <a:lnTo>
                        <a:pt x="590099" y="504531"/>
                      </a:lnTo>
                      <a:lnTo>
                        <a:pt x="611061" y="537063"/>
                      </a:lnTo>
                      <a:lnTo>
                        <a:pt x="582477" y="531356"/>
                      </a:lnTo>
                      <a:lnTo>
                        <a:pt x="554528" y="526790"/>
                      </a:lnTo>
                      <a:lnTo>
                        <a:pt x="525944" y="521083"/>
                      </a:lnTo>
                      <a:lnTo>
                        <a:pt x="497996" y="515946"/>
                      </a:lnTo>
                      <a:lnTo>
                        <a:pt x="520863" y="553044"/>
                      </a:lnTo>
                      <a:lnTo>
                        <a:pt x="543730" y="589571"/>
                      </a:lnTo>
                      <a:lnTo>
                        <a:pt x="565962" y="626669"/>
                      </a:lnTo>
                      <a:lnTo>
                        <a:pt x="588829" y="663767"/>
                      </a:lnTo>
                      <a:lnTo>
                        <a:pt x="611696" y="700865"/>
                      </a:lnTo>
                      <a:lnTo>
                        <a:pt x="634563" y="737392"/>
                      </a:lnTo>
                      <a:lnTo>
                        <a:pt x="657430" y="774490"/>
                      </a:lnTo>
                      <a:lnTo>
                        <a:pt x="680298" y="812158"/>
                      </a:lnTo>
                      <a:lnTo>
                        <a:pt x="647267" y="805310"/>
                      </a:lnTo>
                      <a:lnTo>
                        <a:pt x="613602" y="799031"/>
                      </a:lnTo>
                      <a:lnTo>
                        <a:pt x="580571" y="792183"/>
                      </a:lnTo>
                      <a:lnTo>
                        <a:pt x="547541" y="785905"/>
                      </a:lnTo>
                      <a:lnTo>
                        <a:pt x="513876" y="780197"/>
                      </a:lnTo>
                      <a:lnTo>
                        <a:pt x="480845" y="773919"/>
                      </a:lnTo>
                      <a:lnTo>
                        <a:pt x="447815" y="768212"/>
                      </a:lnTo>
                      <a:lnTo>
                        <a:pt x="425690" y="764086"/>
                      </a:lnTo>
                      <a:lnTo>
                        <a:pt x="425690" y="1315144"/>
                      </a:lnTo>
                      <a:lnTo>
                        <a:pt x="257415" y="1315144"/>
                      </a:lnTo>
                      <a:lnTo>
                        <a:pt x="257415" y="765294"/>
                      </a:lnTo>
                      <a:lnTo>
                        <a:pt x="231847" y="770495"/>
                      </a:lnTo>
                      <a:lnTo>
                        <a:pt x="199452" y="777343"/>
                      </a:lnTo>
                      <a:lnTo>
                        <a:pt x="165787" y="783622"/>
                      </a:lnTo>
                      <a:lnTo>
                        <a:pt x="132121" y="790470"/>
                      </a:lnTo>
                      <a:lnTo>
                        <a:pt x="99726" y="797890"/>
                      </a:lnTo>
                      <a:lnTo>
                        <a:pt x="66061" y="804739"/>
                      </a:lnTo>
                      <a:lnTo>
                        <a:pt x="32395" y="812158"/>
                      </a:lnTo>
                      <a:lnTo>
                        <a:pt x="0" y="819007"/>
                      </a:lnTo>
                      <a:lnTo>
                        <a:pt x="22867" y="781339"/>
                      </a:lnTo>
                      <a:lnTo>
                        <a:pt x="45734" y="743670"/>
                      </a:lnTo>
                      <a:lnTo>
                        <a:pt x="68601" y="706001"/>
                      </a:lnTo>
                      <a:lnTo>
                        <a:pt x="91468" y="668904"/>
                      </a:lnTo>
                      <a:lnTo>
                        <a:pt x="113065" y="631235"/>
                      </a:lnTo>
                      <a:lnTo>
                        <a:pt x="135932" y="594137"/>
                      </a:lnTo>
                      <a:lnTo>
                        <a:pt x="158800" y="557039"/>
                      </a:lnTo>
                      <a:lnTo>
                        <a:pt x="181667" y="519371"/>
                      </a:lnTo>
                      <a:lnTo>
                        <a:pt x="153718" y="525649"/>
                      </a:lnTo>
                      <a:lnTo>
                        <a:pt x="125134" y="530785"/>
                      </a:lnTo>
                      <a:lnTo>
                        <a:pt x="97185" y="537063"/>
                      </a:lnTo>
                      <a:lnTo>
                        <a:pt x="69236" y="543341"/>
                      </a:lnTo>
                      <a:lnTo>
                        <a:pt x="89563" y="509668"/>
                      </a:lnTo>
                      <a:lnTo>
                        <a:pt x="109889" y="475995"/>
                      </a:lnTo>
                      <a:lnTo>
                        <a:pt x="130216" y="442892"/>
                      </a:lnTo>
                      <a:lnTo>
                        <a:pt x="150542" y="409218"/>
                      </a:lnTo>
                      <a:lnTo>
                        <a:pt x="170868" y="375545"/>
                      </a:lnTo>
                      <a:lnTo>
                        <a:pt x="191830" y="341871"/>
                      </a:lnTo>
                      <a:lnTo>
                        <a:pt x="212156" y="308769"/>
                      </a:lnTo>
                      <a:lnTo>
                        <a:pt x="233118" y="275666"/>
                      </a:lnTo>
                      <a:lnTo>
                        <a:pt x="214697" y="279090"/>
                      </a:lnTo>
                      <a:lnTo>
                        <a:pt x="196911" y="282515"/>
                      </a:lnTo>
                      <a:lnTo>
                        <a:pt x="179761" y="285939"/>
                      </a:lnTo>
                      <a:lnTo>
                        <a:pt x="161340" y="289934"/>
                      </a:lnTo>
                      <a:lnTo>
                        <a:pt x="184207" y="253407"/>
                      </a:lnTo>
                      <a:lnTo>
                        <a:pt x="206439" y="216880"/>
                      </a:lnTo>
                      <a:lnTo>
                        <a:pt x="228036" y="180353"/>
                      </a:lnTo>
                      <a:lnTo>
                        <a:pt x="250268" y="144397"/>
                      </a:lnTo>
                      <a:lnTo>
                        <a:pt x="273135" y="107869"/>
                      </a:lnTo>
                      <a:lnTo>
                        <a:pt x="295367" y="71913"/>
                      </a:lnTo>
                      <a:lnTo>
                        <a:pt x="317599" y="36527"/>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sp>
          <p:nvSpPr>
            <p:cNvPr id="24" name="9Slide.vn 6"/>
            <p:cNvSpPr/>
            <p:nvPr/>
          </p:nvSpPr>
          <p:spPr>
            <a:xfrm rot="10800000" flipH="1">
              <a:off x="10268177" y="4691062"/>
              <a:ext cx="346528" cy="346528"/>
            </a:xfrm>
            <a:prstGeom prst="r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3" name="9Slide.vn 7"/>
          <p:cNvSpPr txBox="1"/>
          <p:nvPr/>
        </p:nvSpPr>
        <p:spPr>
          <a:xfrm>
            <a:off x="6504731" y="2327282"/>
            <a:ext cx="3864359" cy="1077218"/>
          </a:xfrm>
          <a:prstGeom prst="rect">
            <a:avLst/>
          </a:prstGeom>
          <a:noFill/>
        </p:spPr>
        <p:txBody>
          <a:bodyPr wrap="square" rtlCol="0">
            <a:spAutoFit/>
          </a:bodyPr>
          <a:lstStyle/>
          <a:p>
            <a:r>
              <a:rPr lang="id-ID" sz="3200" b="1" dirty="0">
                <a:solidFill>
                  <a:schemeClr val="tx1">
                    <a:lumMod val="75000"/>
                    <a:lumOff val="25000"/>
                  </a:schemeClr>
                </a:solidFill>
                <a:latin typeface="#9Slide03 Cabin Bold" panose="00000800000000000000" pitchFamily="2" charset="0"/>
                <a:cs typeface="Lato Black" panose="020F0A02020204030203" pitchFamily="34" charset="0"/>
              </a:rPr>
              <a:t>Christmas </a:t>
            </a:r>
          </a:p>
          <a:p>
            <a:r>
              <a:rPr lang="id-ID" sz="3200" b="1" dirty="0">
                <a:solidFill>
                  <a:schemeClr val="tx1">
                    <a:lumMod val="75000"/>
                    <a:lumOff val="25000"/>
                  </a:schemeClr>
                </a:solidFill>
                <a:latin typeface="#9Slide03 Cabin Bold" panose="00000800000000000000" pitchFamily="2" charset="0"/>
                <a:cs typeface="Lato Black" panose="020F0A02020204030203" pitchFamily="34" charset="0"/>
              </a:rPr>
              <a:t>Special Capture</a:t>
            </a:r>
          </a:p>
        </p:txBody>
      </p:sp>
      <p:grpSp>
        <p:nvGrpSpPr>
          <p:cNvPr id="34" name="9Slide.vn 8"/>
          <p:cNvGrpSpPr/>
          <p:nvPr/>
        </p:nvGrpSpPr>
        <p:grpSpPr>
          <a:xfrm>
            <a:off x="5774352" y="2439559"/>
            <a:ext cx="643294" cy="643294"/>
            <a:chOff x="9313817" y="1332411"/>
            <a:chExt cx="1280160" cy="1280160"/>
          </a:xfrm>
        </p:grpSpPr>
        <p:sp>
          <p:nvSpPr>
            <p:cNvPr id="35" name="9Slide.vn 9"/>
            <p:cNvSpPr/>
            <p:nvPr/>
          </p:nvSpPr>
          <p:spPr>
            <a:xfrm>
              <a:off x="9313817" y="1332411"/>
              <a:ext cx="1280160" cy="128016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id-ID" sz="1200"/>
            </a:p>
          </p:txBody>
        </p:sp>
        <p:sp>
          <p:nvSpPr>
            <p:cNvPr id="36" name="9Slide.vn 10"/>
            <p:cNvSpPr>
              <a:spLocks noEditPoints="1"/>
            </p:cNvSpPr>
            <p:nvPr/>
          </p:nvSpPr>
          <p:spPr bwMode="auto">
            <a:xfrm>
              <a:off x="9598763" y="1613238"/>
              <a:ext cx="789838" cy="729912"/>
            </a:xfrm>
            <a:custGeom>
              <a:avLst/>
              <a:gdLst>
                <a:gd name="T0" fmla="*/ 1578 w 1977"/>
                <a:gd name="T1" fmla="*/ 334 h 1827"/>
                <a:gd name="T2" fmla="*/ 1243 w 1977"/>
                <a:gd name="T3" fmla="*/ 96 h 1827"/>
                <a:gd name="T4" fmla="*/ 923 w 1977"/>
                <a:gd name="T5" fmla="*/ 0 h 1827"/>
                <a:gd name="T6" fmla="*/ 533 w 1977"/>
                <a:gd name="T7" fmla="*/ 104 h 1827"/>
                <a:gd name="T8" fmla="*/ 256 w 1977"/>
                <a:gd name="T9" fmla="*/ 419 h 1827"/>
                <a:gd name="T10" fmla="*/ 189 w 1977"/>
                <a:gd name="T11" fmla="*/ 704 h 1827"/>
                <a:gd name="T12" fmla="*/ 217 w 1977"/>
                <a:gd name="T13" fmla="*/ 842 h 1827"/>
                <a:gd name="T14" fmla="*/ 138 w 1977"/>
                <a:gd name="T15" fmla="*/ 1092 h 1827"/>
                <a:gd name="T16" fmla="*/ 221 w 1977"/>
                <a:gd name="T17" fmla="*/ 1335 h 1827"/>
                <a:gd name="T18" fmla="*/ 410 w 1977"/>
                <a:gd name="T19" fmla="*/ 1627 h 1827"/>
                <a:gd name="T20" fmla="*/ 706 w 1977"/>
                <a:gd name="T21" fmla="*/ 1808 h 1827"/>
                <a:gd name="T22" fmla="*/ 781 w 1977"/>
                <a:gd name="T23" fmla="*/ 1823 h 1827"/>
                <a:gd name="T24" fmla="*/ 1018 w 1977"/>
                <a:gd name="T25" fmla="*/ 1708 h 1827"/>
                <a:gd name="T26" fmla="*/ 1271 w 1977"/>
                <a:gd name="T27" fmla="*/ 1438 h 1827"/>
                <a:gd name="T28" fmla="*/ 1480 w 1977"/>
                <a:gd name="T29" fmla="*/ 1188 h 1827"/>
                <a:gd name="T30" fmla="*/ 1531 w 1977"/>
                <a:gd name="T31" fmla="*/ 1008 h 1827"/>
                <a:gd name="T32" fmla="*/ 1342 w 1977"/>
                <a:gd name="T33" fmla="*/ 765 h 1827"/>
                <a:gd name="T34" fmla="*/ 1342 w 1977"/>
                <a:gd name="T35" fmla="*/ 569 h 1827"/>
                <a:gd name="T36" fmla="*/ 1543 w 1977"/>
                <a:gd name="T37" fmla="*/ 527 h 1827"/>
                <a:gd name="T38" fmla="*/ 1657 w 1977"/>
                <a:gd name="T39" fmla="*/ 723 h 1827"/>
                <a:gd name="T40" fmla="*/ 1811 w 1977"/>
                <a:gd name="T41" fmla="*/ 823 h 1827"/>
                <a:gd name="T42" fmla="*/ 1965 w 1977"/>
                <a:gd name="T43" fmla="*/ 723 h 1827"/>
                <a:gd name="T44" fmla="*/ 1929 w 1977"/>
                <a:gd name="T45" fmla="*/ 542 h 1827"/>
                <a:gd name="T46" fmla="*/ 1239 w 1977"/>
                <a:gd name="T47" fmla="*/ 811 h 1827"/>
                <a:gd name="T48" fmla="*/ 284 w 1977"/>
                <a:gd name="T49" fmla="*/ 788 h 1827"/>
                <a:gd name="T50" fmla="*/ 1271 w 1977"/>
                <a:gd name="T51" fmla="*/ 661 h 1827"/>
                <a:gd name="T52" fmla="*/ 1239 w 1977"/>
                <a:gd name="T53" fmla="*/ 811 h 1827"/>
                <a:gd name="T54" fmla="*/ 1113 w 1977"/>
                <a:gd name="T55" fmla="*/ 1108 h 1827"/>
                <a:gd name="T56" fmla="*/ 860 w 1977"/>
                <a:gd name="T57" fmla="*/ 1196 h 1827"/>
                <a:gd name="T58" fmla="*/ 765 w 1977"/>
                <a:gd name="T59" fmla="*/ 1111 h 1827"/>
                <a:gd name="T60" fmla="*/ 671 w 1977"/>
                <a:gd name="T61" fmla="*/ 1196 h 1827"/>
                <a:gd name="T62" fmla="*/ 430 w 1977"/>
                <a:gd name="T63" fmla="*/ 1119 h 1827"/>
                <a:gd name="T64" fmla="*/ 1397 w 1977"/>
                <a:gd name="T65" fmla="*/ 1004 h 1827"/>
                <a:gd name="T66" fmla="*/ 1377 w 1977"/>
                <a:gd name="T67" fmla="*/ 1192 h 1827"/>
                <a:gd name="T68" fmla="*/ 1176 w 1977"/>
                <a:gd name="T69" fmla="*/ 1435 h 1827"/>
                <a:gd name="T70" fmla="*/ 911 w 1977"/>
                <a:gd name="T71" fmla="*/ 1677 h 1827"/>
                <a:gd name="T72" fmla="*/ 754 w 1977"/>
                <a:gd name="T73" fmla="*/ 1739 h 1827"/>
                <a:gd name="T74" fmla="*/ 501 w 1977"/>
                <a:gd name="T75" fmla="*/ 1596 h 1827"/>
                <a:gd name="T76" fmla="*/ 316 w 1977"/>
                <a:gd name="T77" fmla="*/ 1346 h 1827"/>
                <a:gd name="T78" fmla="*/ 256 w 1977"/>
                <a:gd name="T79" fmla="*/ 1081 h 1827"/>
                <a:gd name="T80" fmla="*/ 260 w 1977"/>
                <a:gd name="T81" fmla="*/ 1004 h 1827"/>
                <a:gd name="T82" fmla="*/ 548 w 1977"/>
                <a:gd name="T83" fmla="*/ 1285 h 1827"/>
                <a:gd name="T84" fmla="*/ 765 w 1977"/>
                <a:gd name="T85" fmla="*/ 1227 h 1827"/>
                <a:gd name="T86" fmla="*/ 959 w 1977"/>
                <a:gd name="T87" fmla="*/ 1288 h 1827"/>
                <a:gd name="T88" fmla="*/ 1176 w 1977"/>
                <a:gd name="T89" fmla="*/ 1161 h 1827"/>
                <a:gd name="T90" fmla="*/ 1440 w 1977"/>
                <a:gd name="T91" fmla="*/ 419 h 1827"/>
                <a:gd name="T92" fmla="*/ 1227 w 1977"/>
                <a:gd name="T93" fmla="*/ 500 h 1827"/>
                <a:gd name="T94" fmla="*/ 296 w 1977"/>
                <a:gd name="T95" fmla="*/ 538 h 1827"/>
                <a:gd name="T96" fmla="*/ 462 w 1977"/>
                <a:gd name="T97" fmla="*/ 269 h 1827"/>
                <a:gd name="T98" fmla="*/ 738 w 1977"/>
                <a:gd name="T99" fmla="*/ 100 h 1827"/>
                <a:gd name="T100" fmla="*/ 1211 w 1977"/>
                <a:gd name="T101" fmla="*/ 173 h 1827"/>
                <a:gd name="T102" fmla="*/ 1515 w 1977"/>
                <a:gd name="T103" fmla="*/ 427 h 1827"/>
                <a:gd name="T104" fmla="*/ 1752 w 1977"/>
                <a:gd name="T105" fmla="*/ 715 h 1827"/>
                <a:gd name="T106" fmla="*/ 1811 w 1977"/>
                <a:gd name="T107" fmla="*/ 577 h 1827"/>
                <a:gd name="T108" fmla="*/ 1870 w 1977"/>
                <a:gd name="T109" fmla="*/ 715 h 1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977" h="1827">
                  <a:moveTo>
                    <a:pt x="1811" y="496"/>
                  </a:moveTo>
                  <a:lnTo>
                    <a:pt x="1780" y="500"/>
                  </a:lnTo>
                  <a:lnTo>
                    <a:pt x="1752" y="508"/>
                  </a:lnTo>
                  <a:lnTo>
                    <a:pt x="1693" y="446"/>
                  </a:lnTo>
                  <a:lnTo>
                    <a:pt x="1637" y="388"/>
                  </a:lnTo>
                  <a:lnTo>
                    <a:pt x="1578" y="334"/>
                  </a:lnTo>
                  <a:lnTo>
                    <a:pt x="1519" y="284"/>
                  </a:lnTo>
                  <a:lnTo>
                    <a:pt x="1464" y="238"/>
                  </a:lnTo>
                  <a:lnTo>
                    <a:pt x="1409" y="196"/>
                  </a:lnTo>
                  <a:lnTo>
                    <a:pt x="1353" y="161"/>
                  </a:lnTo>
                  <a:lnTo>
                    <a:pt x="1298" y="127"/>
                  </a:lnTo>
                  <a:lnTo>
                    <a:pt x="1243" y="96"/>
                  </a:lnTo>
                  <a:lnTo>
                    <a:pt x="1188" y="69"/>
                  </a:lnTo>
                  <a:lnTo>
                    <a:pt x="1132" y="50"/>
                  </a:lnTo>
                  <a:lnTo>
                    <a:pt x="1081" y="31"/>
                  </a:lnTo>
                  <a:lnTo>
                    <a:pt x="1026" y="19"/>
                  </a:lnTo>
                  <a:lnTo>
                    <a:pt x="975" y="7"/>
                  </a:lnTo>
                  <a:lnTo>
                    <a:pt x="923" y="0"/>
                  </a:lnTo>
                  <a:lnTo>
                    <a:pt x="872" y="0"/>
                  </a:lnTo>
                  <a:lnTo>
                    <a:pt x="793" y="4"/>
                  </a:lnTo>
                  <a:lnTo>
                    <a:pt x="718" y="19"/>
                  </a:lnTo>
                  <a:lnTo>
                    <a:pt x="651" y="42"/>
                  </a:lnTo>
                  <a:lnTo>
                    <a:pt x="588" y="69"/>
                  </a:lnTo>
                  <a:lnTo>
                    <a:pt x="533" y="104"/>
                  </a:lnTo>
                  <a:lnTo>
                    <a:pt x="481" y="138"/>
                  </a:lnTo>
                  <a:lnTo>
                    <a:pt x="438" y="177"/>
                  </a:lnTo>
                  <a:lnTo>
                    <a:pt x="399" y="215"/>
                  </a:lnTo>
                  <a:lnTo>
                    <a:pt x="331" y="296"/>
                  </a:lnTo>
                  <a:lnTo>
                    <a:pt x="276" y="381"/>
                  </a:lnTo>
                  <a:lnTo>
                    <a:pt x="256" y="419"/>
                  </a:lnTo>
                  <a:lnTo>
                    <a:pt x="237" y="454"/>
                  </a:lnTo>
                  <a:lnTo>
                    <a:pt x="225" y="488"/>
                  </a:lnTo>
                  <a:lnTo>
                    <a:pt x="213" y="519"/>
                  </a:lnTo>
                  <a:lnTo>
                    <a:pt x="201" y="588"/>
                  </a:lnTo>
                  <a:lnTo>
                    <a:pt x="193" y="650"/>
                  </a:lnTo>
                  <a:lnTo>
                    <a:pt x="189" y="704"/>
                  </a:lnTo>
                  <a:lnTo>
                    <a:pt x="193" y="750"/>
                  </a:lnTo>
                  <a:lnTo>
                    <a:pt x="197" y="785"/>
                  </a:lnTo>
                  <a:lnTo>
                    <a:pt x="205" y="811"/>
                  </a:lnTo>
                  <a:lnTo>
                    <a:pt x="213" y="831"/>
                  </a:lnTo>
                  <a:lnTo>
                    <a:pt x="213" y="842"/>
                  </a:lnTo>
                  <a:lnTo>
                    <a:pt x="217" y="842"/>
                  </a:lnTo>
                  <a:lnTo>
                    <a:pt x="16" y="988"/>
                  </a:lnTo>
                  <a:lnTo>
                    <a:pt x="0" y="1008"/>
                  </a:lnTo>
                  <a:lnTo>
                    <a:pt x="0" y="1031"/>
                  </a:lnTo>
                  <a:lnTo>
                    <a:pt x="8" y="1050"/>
                  </a:lnTo>
                  <a:lnTo>
                    <a:pt x="28" y="1061"/>
                  </a:lnTo>
                  <a:lnTo>
                    <a:pt x="138" y="1092"/>
                  </a:lnTo>
                  <a:lnTo>
                    <a:pt x="59" y="1173"/>
                  </a:lnTo>
                  <a:lnTo>
                    <a:pt x="51" y="1188"/>
                  </a:lnTo>
                  <a:lnTo>
                    <a:pt x="47" y="1208"/>
                  </a:lnTo>
                  <a:lnTo>
                    <a:pt x="55" y="1223"/>
                  </a:lnTo>
                  <a:lnTo>
                    <a:pt x="67" y="1235"/>
                  </a:lnTo>
                  <a:lnTo>
                    <a:pt x="221" y="1335"/>
                  </a:lnTo>
                  <a:lnTo>
                    <a:pt x="241" y="1385"/>
                  </a:lnTo>
                  <a:lnTo>
                    <a:pt x="264" y="1438"/>
                  </a:lnTo>
                  <a:lnTo>
                    <a:pt x="292" y="1488"/>
                  </a:lnTo>
                  <a:lnTo>
                    <a:pt x="324" y="1535"/>
                  </a:lnTo>
                  <a:lnTo>
                    <a:pt x="363" y="1581"/>
                  </a:lnTo>
                  <a:lnTo>
                    <a:pt x="410" y="1627"/>
                  </a:lnTo>
                  <a:lnTo>
                    <a:pt x="458" y="1669"/>
                  </a:lnTo>
                  <a:lnTo>
                    <a:pt x="513" y="1708"/>
                  </a:lnTo>
                  <a:lnTo>
                    <a:pt x="596" y="1758"/>
                  </a:lnTo>
                  <a:lnTo>
                    <a:pt x="635" y="1777"/>
                  </a:lnTo>
                  <a:lnTo>
                    <a:pt x="671" y="1792"/>
                  </a:lnTo>
                  <a:lnTo>
                    <a:pt x="706" y="1808"/>
                  </a:lnTo>
                  <a:lnTo>
                    <a:pt x="730" y="1815"/>
                  </a:lnTo>
                  <a:lnTo>
                    <a:pt x="754" y="1823"/>
                  </a:lnTo>
                  <a:lnTo>
                    <a:pt x="765" y="1827"/>
                  </a:lnTo>
                  <a:lnTo>
                    <a:pt x="765" y="1827"/>
                  </a:lnTo>
                  <a:lnTo>
                    <a:pt x="769" y="1827"/>
                  </a:lnTo>
                  <a:lnTo>
                    <a:pt x="781" y="1823"/>
                  </a:lnTo>
                  <a:lnTo>
                    <a:pt x="801" y="1815"/>
                  </a:lnTo>
                  <a:lnTo>
                    <a:pt x="829" y="1808"/>
                  </a:lnTo>
                  <a:lnTo>
                    <a:pt x="860" y="1792"/>
                  </a:lnTo>
                  <a:lnTo>
                    <a:pt x="896" y="1777"/>
                  </a:lnTo>
                  <a:lnTo>
                    <a:pt x="935" y="1758"/>
                  </a:lnTo>
                  <a:lnTo>
                    <a:pt x="1018" y="1708"/>
                  </a:lnTo>
                  <a:lnTo>
                    <a:pt x="1073" y="1669"/>
                  </a:lnTo>
                  <a:lnTo>
                    <a:pt x="1125" y="1627"/>
                  </a:lnTo>
                  <a:lnTo>
                    <a:pt x="1168" y="1581"/>
                  </a:lnTo>
                  <a:lnTo>
                    <a:pt x="1207" y="1535"/>
                  </a:lnTo>
                  <a:lnTo>
                    <a:pt x="1239" y="1488"/>
                  </a:lnTo>
                  <a:lnTo>
                    <a:pt x="1271" y="1438"/>
                  </a:lnTo>
                  <a:lnTo>
                    <a:pt x="1290" y="1385"/>
                  </a:lnTo>
                  <a:lnTo>
                    <a:pt x="1310" y="1335"/>
                  </a:lnTo>
                  <a:lnTo>
                    <a:pt x="1464" y="1235"/>
                  </a:lnTo>
                  <a:lnTo>
                    <a:pt x="1476" y="1223"/>
                  </a:lnTo>
                  <a:lnTo>
                    <a:pt x="1484" y="1208"/>
                  </a:lnTo>
                  <a:lnTo>
                    <a:pt x="1480" y="1188"/>
                  </a:lnTo>
                  <a:lnTo>
                    <a:pt x="1472" y="1173"/>
                  </a:lnTo>
                  <a:lnTo>
                    <a:pt x="1393" y="1092"/>
                  </a:lnTo>
                  <a:lnTo>
                    <a:pt x="1503" y="1061"/>
                  </a:lnTo>
                  <a:lnTo>
                    <a:pt x="1523" y="1050"/>
                  </a:lnTo>
                  <a:lnTo>
                    <a:pt x="1531" y="1031"/>
                  </a:lnTo>
                  <a:lnTo>
                    <a:pt x="1531" y="1008"/>
                  </a:lnTo>
                  <a:lnTo>
                    <a:pt x="1515" y="988"/>
                  </a:lnTo>
                  <a:lnTo>
                    <a:pt x="1318" y="842"/>
                  </a:lnTo>
                  <a:lnTo>
                    <a:pt x="1322" y="831"/>
                  </a:lnTo>
                  <a:lnTo>
                    <a:pt x="1326" y="815"/>
                  </a:lnTo>
                  <a:lnTo>
                    <a:pt x="1334" y="792"/>
                  </a:lnTo>
                  <a:lnTo>
                    <a:pt x="1342" y="765"/>
                  </a:lnTo>
                  <a:lnTo>
                    <a:pt x="1349" y="731"/>
                  </a:lnTo>
                  <a:lnTo>
                    <a:pt x="1353" y="696"/>
                  </a:lnTo>
                  <a:lnTo>
                    <a:pt x="1353" y="658"/>
                  </a:lnTo>
                  <a:lnTo>
                    <a:pt x="1349" y="619"/>
                  </a:lnTo>
                  <a:lnTo>
                    <a:pt x="1349" y="611"/>
                  </a:lnTo>
                  <a:lnTo>
                    <a:pt x="1342" y="569"/>
                  </a:lnTo>
                  <a:lnTo>
                    <a:pt x="1326" y="531"/>
                  </a:lnTo>
                  <a:lnTo>
                    <a:pt x="1357" y="515"/>
                  </a:lnTo>
                  <a:lnTo>
                    <a:pt x="1385" y="508"/>
                  </a:lnTo>
                  <a:lnTo>
                    <a:pt x="1440" y="500"/>
                  </a:lnTo>
                  <a:lnTo>
                    <a:pt x="1492" y="508"/>
                  </a:lnTo>
                  <a:lnTo>
                    <a:pt x="1543" y="527"/>
                  </a:lnTo>
                  <a:lnTo>
                    <a:pt x="1598" y="554"/>
                  </a:lnTo>
                  <a:lnTo>
                    <a:pt x="1657" y="592"/>
                  </a:lnTo>
                  <a:lnTo>
                    <a:pt x="1645" y="627"/>
                  </a:lnTo>
                  <a:lnTo>
                    <a:pt x="1645" y="658"/>
                  </a:lnTo>
                  <a:lnTo>
                    <a:pt x="1645" y="692"/>
                  </a:lnTo>
                  <a:lnTo>
                    <a:pt x="1657" y="723"/>
                  </a:lnTo>
                  <a:lnTo>
                    <a:pt x="1673" y="750"/>
                  </a:lnTo>
                  <a:lnTo>
                    <a:pt x="1693" y="773"/>
                  </a:lnTo>
                  <a:lnTo>
                    <a:pt x="1716" y="796"/>
                  </a:lnTo>
                  <a:lnTo>
                    <a:pt x="1744" y="811"/>
                  </a:lnTo>
                  <a:lnTo>
                    <a:pt x="1776" y="819"/>
                  </a:lnTo>
                  <a:lnTo>
                    <a:pt x="1811" y="823"/>
                  </a:lnTo>
                  <a:lnTo>
                    <a:pt x="1847" y="819"/>
                  </a:lnTo>
                  <a:lnTo>
                    <a:pt x="1874" y="811"/>
                  </a:lnTo>
                  <a:lnTo>
                    <a:pt x="1906" y="796"/>
                  </a:lnTo>
                  <a:lnTo>
                    <a:pt x="1929" y="773"/>
                  </a:lnTo>
                  <a:lnTo>
                    <a:pt x="1949" y="750"/>
                  </a:lnTo>
                  <a:lnTo>
                    <a:pt x="1965" y="723"/>
                  </a:lnTo>
                  <a:lnTo>
                    <a:pt x="1977" y="692"/>
                  </a:lnTo>
                  <a:lnTo>
                    <a:pt x="1977" y="658"/>
                  </a:lnTo>
                  <a:lnTo>
                    <a:pt x="1977" y="627"/>
                  </a:lnTo>
                  <a:lnTo>
                    <a:pt x="1965" y="596"/>
                  </a:lnTo>
                  <a:lnTo>
                    <a:pt x="1949" y="569"/>
                  </a:lnTo>
                  <a:lnTo>
                    <a:pt x="1929" y="542"/>
                  </a:lnTo>
                  <a:lnTo>
                    <a:pt x="1906" y="523"/>
                  </a:lnTo>
                  <a:lnTo>
                    <a:pt x="1874" y="508"/>
                  </a:lnTo>
                  <a:lnTo>
                    <a:pt x="1847" y="500"/>
                  </a:lnTo>
                  <a:lnTo>
                    <a:pt x="1811" y="496"/>
                  </a:lnTo>
                  <a:lnTo>
                    <a:pt x="1811" y="496"/>
                  </a:lnTo>
                  <a:close/>
                  <a:moveTo>
                    <a:pt x="1239" y="811"/>
                  </a:moveTo>
                  <a:lnTo>
                    <a:pt x="1235" y="815"/>
                  </a:lnTo>
                  <a:lnTo>
                    <a:pt x="296" y="815"/>
                  </a:lnTo>
                  <a:lnTo>
                    <a:pt x="292" y="811"/>
                  </a:lnTo>
                  <a:lnTo>
                    <a:pt x="292" y="808"/>
                  </a:lnTo>
                  <a:lnTo>
                    <a:pt x="288" y="800"/>
                  </a:lnTo>
                  <a:lnTo>
                    <a:pt x="284" y="788"/>
                  </a:lnTo>
                  <a:lnTo>
                    <a:pt x="284" y="769"/>
                  </a:lnTo>
                  <a:lnTo>
                    <a:pt x="280" y="750"/>
                  </a:lnTo>
                  <a:lnTo>
                    <a:pt x="276" y="723"/>
                  </a:lnTo>
                  <a:lnTo>
                    <a:pt x="276" y="696"/>
                  </a:lnTo>
                  <a:lnTo>
                    <a:pt x="276" y="661"/>
                  </a:lnTo>
                  <a:lnTo>
                    <a:pt x="1271" y="661"/>
                  </a:lnTo>
                  <a:lnTo>
                    <a:pt x="1267" y="719"/>
                  </a:lnTo>
                  <a:lnTo>
                    <a:pt x="1255" y="765"/>
                  </a:lnTo>
                  <a:lnTo>
                    <a:pt x="1251" y="781"/>
                  </a:lnTo>
                  <a:lnTo>
                    <a:pt x="1247" y="796"/>
                  </a:lnTo>
                  <a:lnTo>
                    <a:pt x="1243" y="804"/>
                  </a:lnTo>
                  <a:lnTo>
                    <a:pt x="1239" y="811"/>
                  </a:lnTo>
                  <a:lnTo>
                    <a:pt x="1239" y="811"/>
                  </a:lnTo>
                  <a:close/>
                  <a:moveTo>
                    <a:pt x="1211" y="896"/>
                  </a:moveTo>
                  <a:lnTo>
                    <a:pt x="1196" y="958"/>
                  </a:lnTo>
                  <a:lnTo>
                    <a:pt x="1176" y="1011"/>
                  </a:lnTo>
                  <a:lnTo>
                    <a:pt x="1144" y="1061"/>
                  </a:lnTo>
                  <a:lnTo>
                    <a:pt x="1113" y="1108"/>
                  </a:lnTo>
                  <a:lnTo>
                    <a:pt x="1069" y="1150"/>
                  </a:lnTo>
                  <a:lnTo>
                    <a:pt x="1022" y="1185"/>
                  </a:lnTo>
                  <a:lnTo>
                    <a:pt x="971" y="1204"/>
                  </a:lnTo>
                  <a:lnTo>
                    <a:pt x="923" y="1208"/>
                  </a:lnTo>
                  <a:lnTo>
                    <a:pt x="892" y="1204"/>
                  </a:lnTo>
                  <a:lnTo>
                    <a:pt x="860" y="1196"/>
                  </a:lnTo>
                  <a:lnTo>
                    <a:pt x="840" y="1185"/>
                  </a:lnTo>
                  <a:lnTo>
                    <a:pt x="825" y="1169"/>
                  </a:lnTo>
                  <a:lnTo>
                    <a:pt x="813" y="1150"/>
                  </a:lnTo>
                  <a:lnTo>
                    <a:pt x="805" y="1138"/>
                  </a:lnTo>
                  <a:lnTo>
                    <a:pt x="789" y="1119"/>
                  </a:lnTo>
                  <a:lnTo>
                    <a:pt x="765" y="1111"/>
                  </a:lnTo>
                  <a:lnTo>
                    <a:pt x="742" y="1119"/>
                  </a:lnTo>
                  <a:lnTo>
                    <a:pt x="726" y="1138"/>
                  </a:lnTo>
                  <a:lnTo>
                    <a:pt x="722" y="1150"/>
                  </a:lnTo>
                  <a:lnTo>
                    <a:pt x="706" y="1165"/>
                  </a:lnTo>
                  <a:lnTo>
                    <a:pt x="691" y="1185"/>
                  </a:lnTo>
                  <a:lnTo>
                    <a:pt x="671" y="1196"/>
                  </a:lnTo>
                  <a:lnTo>
                    <a:pt x="639" y="1204"/>
                  </a:lnTo>
                  <a:lnTo>
                    <a:pt x="608" y="1208"/>
                  </a:lnTo>
                  <a:lnTo>
                    <a:pt x="560" y="1204"/>
                  </a:lnTo>
                  <a:lnTo>
                    <a:pt x="513" y="1185"/>
                  </a:lnTo>
                  <a:lnTo>
                    <a:pt x="470" y="1158"/>
                  </a:lnTo>
                  <a:lnTo>
                    <a:pt x="430" y="1119"/>
                  </a:lnTo>
                  <a:lnTo>
                    <a:pt x="391" y="1073"/>
                  </a:lnTo>
                  <a:lnTo>
                    <a:pt x="359" y="1019"/>
                  </a:lnTo>
                  <a:lnTo>
                    <a:pt x="335" y="961"/>
                  </a:lnTo>
                  <a:lnTo>
                    <a:pt x="316" y="896"/>
                  </a:lnTo>
                  <a:lnTo>
                    <a:pt x="1211" y="896"/>
                  </a:lnTo>
                  <a:close/>
                  <a:moveTo>
                    <a:pt x="1397" y="1004"/>
                  </a:moveTo>
                  <a:lnTo>
                    <a:pt x="1306" y="1031"/>
                  </a:lnTo>
                  <a:lnTo>
                    <a:pt x="1286" y="1042"/>
                  </a:lnTo>
                  <a:lnTo>
                    <a:pt x="1274" y="1061"/>
                  </a:lnTo>
                  <a:lnTo>
                    <a:pt x="1274" y="1081"/>
                  </a:lnTo>
                  <a:lnTo>
                    <a:pt x="1286" y="1100"/>
                  </a:lnTo>
                  <a:lnTo>
                    <a:pt x="1377" y="1192"/>
                  </a:lnTo>
                  <a:lnTo>
                    <a:pt x="1251" y="1273"/>
                  </a:lnTo>
                  <a:lnTo>
                    <a:pt x="1239" y="1285"/>
                  </a:lnTo>
                  <a:lnTo>
                    <a:pt x="1231" y="1300"/>
                  </a:lnTo>
                  <a:lnTo>
                    <a:pt x="1219" y="1346"/>
                  </a:lnTo>
                  <a:lnTo>
                    <a:pt x="1200" y="1392"/>
                  </a:lnTo>
                  <a:lnTo>
                    <a:pt x="1176" y="1435"/>
                  </a:lnTo>
                  <a:lnTo>
                    <a:pt x="1144" y="1477"/>
                  </a:lnTo>
                  <a:lnTo>
                    <a:pt x="1113" y="1519"/>
                  </a:lnTo>
                  <a:lnTo>
                    <a:pt x="1073" y="1558"/>
                  </a:lnTo>
                  <a:lnTo>
                    <a:pt x="1030" y="1596"/>
                  </a:lnTo>
                  <a:lnTo>
                    <a:pt x="982" y="1631"/>
                  </a:lnTo>
                  <a:lnTo>
                    <a:pt x="911" y="1677"/>
                  </a:lnTo>
                  <a:lnTo>
                    <a:pt x="848" y="1708"/>
                  </a:lnTo>
                  <a:lnTo>
                    <a:pt x="821" y="1719"/>
                  </a:lnTo>
                  <a:lnTo>
                    <a:pt x="797" y="1731"/>
                  </a:lnTo>
                  <a:lnTo>
                    <a:pt x="777" y="1739"/>
                  </a:lnTo>
                  <a:lnTo>
                    <a:pt x="765" y="1742"/>
                  </a:lnTo>
                  <a:lnTo>
                    <a:pt x="754" y="1739"/>
                  </a:lnTo>
                  <a:lnTo>
                    <a:pt x="734" y="1731"/>
                  </a:lnTo>
                  <a:lnTo>
                    <a:pt x="710" y="1719"/>
                  </a:lnTo>
                  <a:lnTo>
                    <a:pt x="683" y="1708"/>
                  </a:lnTo>
                  <a:lnTo>
                    <a:pt x="619" y="1677"/>
                  </a:lnTo>
                  <a:lnTo>
                    <a:pt x="552" y="1631"/>
                  </a:lnTo>
                  <a:lnTo>
                    <a:pt x="501" y="1596"/>
                  </a:lnTo>
                  <a:lnTo>
                    <a:pt x="458" y="1558"/>
                  </a:lnTo>
                  <a:lnTo>
                    <a:pt x="418" y="1519"/>
                  </a:lnTo>
                  <a:lnTo>
                    <a:pt x="387" y="1477"/>
                  </a:lnTo>
                  <a:lnTo>
                    <a:pt x="355" y="1435"/>
                  </a:lnTo>
                  <a:lnTo>
                    <a:pt x="331" y="1392"/>
                  </a:lnTo>
                  <a:lnTo>
                    <a:pt x="316" y="1346"/>
                  </a:lnTo>
                  <a:lnTo>
                    <a:pt x="300" y="1300"/>
                  </a:lnTo>
                  <a:lnTo>
                    <a:pt x="296" y="1285"/>
                  </a:lnTo>
                  <a:lnTo>
                    <a:pt x="284" y="1273"/>
                  </a:lnTo>
                  <a:lnTo>
                    <a:pt x="154" y="1192"/>
                  </a:lnTo>
                  <a:lnTo>
                    <a:pt x="245" y="1100"/>
                  </a:lnTo>
                  <a:lnTo>
                    <a:pt x="256" y="1081"/>
                  </a:lnTo>
                  <a:lnTo>
                    <a:pt x="256" y="1061"/>
                  </a:lnTo>
                  <a:lnTo>
                    <a:pt x="245" y="1042"/>
                  </a:lnTo>
                  <a:lnTo>
                    <a:pt x="229" y="1031"/>
                  </a:lnTo>
                  <a:lnTo>
                    <a:pt x="134" y="1004"/>
                  </a:lnTo>
                  <a:lnTo>
                    <a:pt x="237" y="927"/>
                  </a:lnTo>
                  <a:lnTo>
                    <a:pt x="260" y="1004"/>
                  </a:lnTo>
                  <a:lnTo>
                    <a:pt x="292" y="1073"/>
                  </a:lnTo>
                  <a:lnTo>
                    <a:pt x="335" y="1135"/>
                  </a:lnTo>
                  <a:lnTo>
                    <a:pt x="379" y="1188"/>
                  </a:lnTo>
                  <a:lnTo>
                    <a:pt x="430" y="1231"/>
                  </a:lnTo>
                  <a:lnTo>
                    <a:pt x="489" y="1262"/>
                  </a:lnTo>
                  <a:lnTo>
                    <a:pt x="548" y="1285"/>
                  </a:lnTo>
                  <a:lnTo>
                    <a:pt x="608" y="1292"/>
                  </a:lnTo>
                  <a:lnTo>
                    <a:pt x="655" y="1285"/>
                  </a:lnTo>
                  <a:lnTo>
                    <a:pt x="702" y="1273"/>
                  </a:lnTo>
                  <a:lnTo>
                    <a:pt x="706" y="1273"/>
                  </a:lnTo>
                  <a:lnTo>
                    <a:pt x="738" y="1254"/>
                  </a:lnTo>
                  <a:lnTo>
                    <a:pt x="765" y="1227"/>
                  </a:lnTo>
                  <a:lnTo>
                    <a:pt x="793" y="1254"/>
                  </a:lnTo>
                  <a:lnTo>
                    <a:pt x="829" y="1273"/>
                  </a:lnTo>
                  <a:lnTo>
                    <a:pt x="829" y="1273"/>
                  </a:lnTo>
                  <a:lnTo>
                    <a:pt x="876" y="1285"/>
                  </a:lnTo>
                  <a:lnTo>
                    <a:pt x="923" y="1292"/>
                  </a:lnTo>
                  <a:lnTo>
                    <a:pt x="959" y="1288"/>
                  </a:lnTo>
                  <a:lnTo>
                    <a:pt x="990" y="1281"/>
                  </a:lnTo>
                  <a:lnTo>
                    <a:pt x="1026" y="1273"/>
                  </a:lnTo>
                  <a:lnTo>
                    <a:pt x="1057" y="1258"/>
                  </a:lnTo>
                  <a:lnTo>
                    <a:pt x="1089" y="1238"/>
                  </a:lnTo>
                  <a:lnTo>
                    <a:pt x="1117" y="1215"/>
                  </a:lnTo>
                  <a:lnTo>
                    <a:pt x="1176" y="1161"/>
                  </a:lnTo>
                  <a:lnTo>
                    <a:pt x="1215" y="1111"/>
                  </a:lnTo>
                  <a:lnTo>
                    <a:pt x="1247" y="1054"/>
                  </a:lnTo>
                  <a:lnTo>
                    <a:pt x="1274" y="992"/>
                  </a:lnTo>
                  <a:lnTo>
                    <a:pt x="1294" y="927"/>
                  </a:lnTo>
                  <a:lnTo>
                    <a:pt x="1397" y="1004"/>
                  </a:lnTo>
                  <a:close/>
                  <a:moveTo>
                    <a:pt x="1440" y="419"/>
                  </a:moveTo>
                  <a:lnTo>
                    <a:pt x="1397" y="423"/>
                  </a:lnTo>
                  <a:lnTo>
                    <a:pt x="1349" y="431"/>
                  </a:lnTo>
                  <a:lnTo>
                    <a:pt x="1298" y="450"/>
                  </a:lnTo>
                  <a:lnTo>
                    <a:pt x="1247" y="477"/>
                  </a:lnTo>
                  <a:lnTo>
                    <a:pt x="1235" y="484"/>
                  </a:lnTo>
                  <a:lnTo>
                    <a:pt x="1227" y="500"/>
                  </a:lnTo>
                  <a:lnTo>
                    <a:pt x="1223" y="515"/>
                  </a:lnTo>
                  <a:lnTo>
                    <a:pt x="1231" y="531"/>
                  </a:lnTo>
                  <a:lnTo>
                    <a:pt x="1239" y="546"/>
                  </a:lnTo>
                  <a:lnTo>
                    <a:pt x="1255" y="581"/>
                  </a:lnTo>
                  <a:lnTo>
                    <a:pt x="288" y="581"/>
                  </a:lnTo>
                  <a:lnTo>
                    <a:pt x="296" y="538"/>
                  </a:lnTo>
                  <a:lnTo>
                    <a:pt x="304" y="515"/>
                  </a:lnTo>
                  <a:lnTo>
                    <a:pt x="316" y="488"/>
                  </a:lnTo>
                  <a:lnTo>
                    <a:pt x="327" y="458"/>
                  </a:lnTo>
                  <a:lnTo>
                    <a:pt x="347" y="423"/>
                  </a:lnTo>
                  <a:lnTo>
                    <a:pt x="399" y="346"/>
                  </a:lnTo>
                  <a:lnTo>
                    <a:pt x="462" y="269"/>
                  </a:lnTo>
                  <a:lnTo>
                    <a:pt x="493" y="238"/>
                  </a:lnTo>
                  <a:lnTo>
                    <a:pt x="533" y="204"/>
                  </a:lnTo>
                  <a:lnTo>
                    <a:pt x="576" y="173"/>
                  </a:lnTo>
                  <a:lnTo>
                    <a:pt x="627" y="142"/>
                  </a:lnTo>
                  <a:lnTo>
                    <a:pt x="679" y="119"/>
                  </a:lnTo>
                  <a:lnTo>
                    <a:pt x="738" y="100"/>
                  </a:lnTo>
                  <a:lnTo>
                    <a:pt x="805" y="84"/>
                  </a:lnTo>
                  <a:lnTo>
                    <a:pt x="872" y="81"/>
                  </a:lnTo>
                  <a:lnTo>
                    <a:pt x="955" y="88"/>
                  </a:lnTo>
                  <a:lnTo>
                    <a:pt x="1038" y="104"/>
                  </a:lnTo>
                  <a:lnTo>
                    <a:pt x="1125" y="134"/>
                  </a:lnTo>
                  <a:lnTo>
                    <a:pt x="1211" y="173"/>
                  </a:lnTo>
                  <a:lnTo>
                    <a:pt x="1302" y="227"/>
                  </a:lnTo>
                  <a:lnTo>
                    <a:pt x="1397" y="292"/>
                  </a:lnTo>
                  <a:lnTo>
                    <a:pt x="1488" y="365"/>
                  </a:lnTo>
                  <a:lnTo>
                    <a:pt x="1582" y="454"/>
                  </a:lnTo>
                  <a:lnTo>
                    <a:pt x="1547" y="438"/>
                  </a:lnTo>
                  <a:lnTo>
                    <a:pt x="1515" y="427"/>
                  </a:lnTo>
                  <a:lnTo>
                    <a:pt x="1480" y="419"/>
                  </a:lnTo>
                  <a:lnTo>
                    <a:pt x="1440" y="419"/>
                  </a:lnTo>
                  <a:lnTo>
                    <a:pt x="1440" y="419"/>
                  </a:lnTo>
                  <a:close/>
                  <a:moveTo>
                    <a:pt x="1811" y="742"/>
                  </a:moveTo>
                  <a:lnTo>
                    <a:pt x="1780" y="734"/>
                  </a:lnTo>
                  <a:lnTo>
                    <a:pt x="1752" y="715"/>
                  </a:lnTo>
                  <a:lnTo>
                    <a:pt x="1736" y="692"/>
                  </a:lnTo>
                  <a:lnTo>
                    <a:pt x="1728" y="658"/>
                  </a:lnTo>
                  <a:lnTo>
                    <a:pt x="1736" y="627"/>
                  </a:lnTo>
                  <a:lnTo>
                    <a:pt x="1752" y="600"/>
                  </a:lnTo>
                  <a:lnTo>
                    <a:pt x="1780" y="584"/>
                  </a:lnTo>
                  <a:lnTo>
                    <a:pt x="1811" y="577"/>
                  </a:lnTo>
                  <a:lnTo>
                    <a:pt x="1843" y="584"/>
                  </a:lnTo>
                  <a:lnTo>
                    <a:pt x="1870" y="600"/>
                  </a:lnTo>
                  <a:lnTo>
                    <a:pt x="1886" y="627"/>
                  </a:lnTo>
                  <a:lnTo>
                    <a:pt x="1894" y="658"/>
                  </a:lnTo>
                  <a:lnTo>
                    <a:pt x="1886" y="692"/>
                  </a:lnTo>
                  <a:lnTo>
                    <a:pt x="1870" y="715"/>
                  </a:lnTo>
                  <a:lnTo>
                    <a:pt x="1843" y="734"/>
                  </a:lnTo>
                  <a:lnTo>
                    <a:pt x="1811" y="742"/>
                  </a:lnTo>
                  <a:lnTo>
                    <a:pt x="1811" y="74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sz="1200"/>
            </a:p>
          </p:txBody>
        </p:sp>
      </p:grpSp>
      <p:sp>
        <p:nvSpPr>
          <p:cNvPr id="37" name="9Slide.vn 11"/>
          <p:cNvSpPr/>
          <p:nvPr/>
        </p:nvSpPr>
        <p:spPr>
          <a:xfrm>
            <a:off x="5774353" y="3578421"/>
            <a:ext cx="4493824" cy="954107"/>
          </a:xfrm>
          <a:prstGeom prst="rect">
            <a:avLst/>
          </a:prstGeom>
        </p:spPr>
        <p:txBody>
          <a:bodyPr wrap="square">
            <a:spAutoFit/>
          </a:bodyPr>
          <a:lstStyle/>
          <a:p>
            <a:r>
              <a:rPr lang="id-ID" sz="1400" dirty="0">
                <a:solidFill>
                  <a:schemeClr val="bg1">
                    <a:lumMod val="65000"/>
                  </a:schemeClr>
                </a:solidFill>
                <a:latin typeface="#9Slide03 Cabin" panose="00000500000000000000" pitchFamily="2" charset="0"/>
                <a:cs typeface="Calibri"/>
              </a:rPr>
              <a:t>Ut wisi enim ad minim veniam, quis nostrud exerci tation ullamcorper suscipit lobortis nisl ut aliquip ex ea commodo consequat. Lorem </a:t>
            </a:r>
            <a:r>
              <a:rPr lang="id-ID" sz="1400" dirty="0">
                <a:solidFill>
                  <a:schemeClr val="bg1">
                    <a:lumMod val="65000"/>
                  </a:schemeClr>
                </a:solidFill>
                <a:cs typeface="Calibri"/>
              </a:rPr>
              <a:t>ipsum. nisl ut aliquip ex ea commodo consequat. Lorem ipsum</a:t>
            </a:r>
            <a:endParaRPr lang="id-ID" sz="1400" dirty="0">
              <a:solidFill>
                <a:schemeClr val="bg1">
                  <a:lumMod val="65000"/>
                </a:schemeClr>
              </a:solidFill>
              <a:latin typeface="#9Slide03 Cabin" panose="00000500000000000000" pitchFamily="2" charset="0"/>
              <a:cs typeface="Calibri"/>
            </a:endParaRPr>
          </a:p>
        </p:txBody>
      </p:sp>
      <p:sp>
        <p:nvSpPr>
          <p:cNvPr id="3" name="9Slide.vn 12"/>
          <p:cNvSpPr>
            <a:spLocks noGrp="1"/>
          </p:cNvSpPr>
          <p:nvPr>
            <p:ph type="pic" sz="quarter" idx="11"/>
          </p:nvPr>
        </p:nvSpPr>
        <p:spPr/>
      </p:sp>
      <p:sp>
        <p:nvSpPr>
          <p:cNvPr id="6" name="9Slide.vn 13"/>
          <p:cNvSpPr>
            <a:spLocks noGrp="1"/>
          </p:cNvSpPr>
          <p:nvPr>
            <p:ph type="pic" sz="quarter" idx="10"/>
          </p:nvPr>
        </p:nvSpPr>
        <p:spPr/>
      </p:sp>
    </p:spTree>
    <p:extLst>
      <p:ext uri="{BB962C8B-B14F-4D97-AF65-F5344CB8AC3E}">
        <p14:creationId xmlns:p14="http://schemas.microsoft.com/office/powerpoint/2010/main" val="3867854394"/>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8000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decel="80000" fill="hold" nodeType="afterEffect">
                                  <p:stCondLst>
                                    <p:cond delay="0"/>
                                  </p:stCondLst>
                                  <p:childTnLst>
                                    <p:set>
                                      <p:cBhvr>
                                        <p:cTn id="11" dur="1" fill="hold">
                                          <p:stCondLst>
                                            <p:cond delay="0"/>
                                          </p:stCondLst>
                                        </p:cTn>
                                        <p:tgtEl>
                                          <p:spTgt spid="34"/>
                                        </p:tgtEl>
                                        <p:attrNameLst>
                                          <p:attrName>style.visibility</p:attrName>
                                        </p:attrNameLst>
                                      </p:cBhvr>
                                      <p:to>
                                        <p:strVal val="visible"/>
                                      </p:to>
                                    </p:set>
                                    <p:anim calcmode="lin" valueType="num">
                                      <p:cBhvr additive="base">
                                        <p:cTn id="12" dur="500" fill="hold"/>
                                        <p:tgtEl>
                                          <p:spTgt spid="34"/>
                                        </p:tgtEl>
                                        <p:attrNameLst>
                                          <p:attrName>ppt_x</p:attrName>
                                        </p:attrNameLst>
                                      </p:cBhvr>
                                      <p:tavLst>
                                        <p:tav tm="0">
                                          <p:val>
                                            <p:strVal val="#ppt_x"/>
                                          </p:val>
                                        </p:tav>
                                        <p:tav tm="100000">
                                          <p:val>
                                            <p:strVal val="#ppt_x"/>
                                          </p:val>
                                        </p:tav>
                                      </p:tavLst>
                                    </p:anim>
                                    <p:anim calcmode="lin" valueType="num">
                                      <p:cBhvr additive="base">
                                        <p:cTn id="13" dur="500" fill="hold"/>
                                        <p:tgtEl>
                                          <p:spTgt spid="34"/>
                                        </p:tgtEl>
                                        <p:attrNameLst>
                                          <p:attrName>ppt_y</p:attrName>
                                        </p:attrNameLst>
                                      </p:cBhvr>
                                      <p:tavLst>
                                        <p:tav tm="0">
                                          <p:val>
                                            <p:strVal val="1+#ppt_h/2"/>
                                          </p:val>
                                        </p:tav>
                                        <p:tav tm="100000">
                                          <p:val>
                                            <p:strVal val="#ppt_y"/>
                                          </p:val>
                                        </p:tav>
                                      </p:tavLst>
                                    </p:anim>
                                  </p:childTnLst>
                                </p:cTn>
                              </p:par>
                              <p:par>
                                <p:cTn id="14" presetID="2" presetClass="entr" presetSubtype="4" decel="80000" fill="hold" grpId="0" nodeType="withEffect">
                                  <p:stCondLst>
                                    <p:cond delay="250"/>
                                  </p:stCondLst>
                                  <p:childTnLst>
                                    <p:set>
                                      <p:cBhvr>
                                        <p:cTn id="15" dur="1" fill="hold">
                                          <p:stCondLst>
                                            <p:cond delay="0"/>
                                          </p:stCondLst>
                                        </p:cTn>
                                        <p:tgtEl>
                                          <p:spTgt spid="33"/>
                                        </p:tgtEl>
                                        <p:attrNameLst>
                                          <p:attrName>style.visibility</p:attrName>
                                        </p:attrNameLst>
                                      </p:cBhvr>
                                      <p:to>
                                        <p:strVal val="visible"/>
                                      </p:to>
                                    </p:set>
                                    <p:anim calcmode="lin" valueType="num">
                                      <p:cBhvr additive="base">
                                        <p:cTn id="16" dur="500" fill="hold"/>
                                        <p:tgtEl>
                                          <p:spTgt spid="33"/>
                                        </p:tgtEl>
                                        <p:attrNameLst>
                                          <p:attrName>ppt_x</p:attrName>
                                        </p:attrNameLst>
                                      </p:cBhvr>
                                      <p:tavLst>
                                        <p:tav tm="0">
                                          <p:val>
                                            <p:strVal val="#ppt_x"/>
                                          </p:val>
                                        </p:tav>
                                        <p:tav tm="100000">
                                          <p:val>
                                            <p:strVal val="#ppt_x"/>
                                          </p:val>
                                        </p:tav>
                                      </p:tavLst>
                                    </p:anim>
                                    <p:anim calcmode="lin" valueType="num">
                                      <p:cBhvr additive="base">
                                        <p:cTn id="17" dur="500" fill="hold"/>
                                        <p:tgtEl>
                                          <p:spTgt spid="33"/>
                                        </p:tgtEl>
                                        <p:attrNameLst>
                                          <p:attrName>ppt_y</p:attrName>
                                        </p:attrNameLst>
                                      </p:cBhvr>
                                      <p:tavLst>
                                        <p:tav tm="0">
                                          <p:val>
                                            <p:strVal val="1+#ppt_h/2"/>
                                          </p:val>
                                        </p:tav>
                                        <p:tav tm="100000">
                                          <p:val>
                                            <p:strVal val="#ppt_y"/>
                                          </p:val>
                                        </p:tav>
                                      </p:tavLst>
                                    </p:anim>
                                  </p:childTnLst>
                                </p:cTn>
                              </p:par>
                              <p:par>
                                <p:cTn id="18" presetID="2" presetClass="entr" presetSubtype="4" decel="80000" fill="hold" grpId="0" nodeType="withEffect">
                                  <p:stCondLst>
                                    <p:cond delay="500"/>
                                  </p:stCondLst>
                                  <p:childTnLst>
                                    <p:set>
                                      <p:cBhvr>
                                        <p:cTn id="19" dur="1" fill="hold">
                                          <p:stCondLst>
                                            <p:cond delay="0"/>
                                          </p:stCondLst>
                                        </p:cTn>
                                        <p:tgtEl>
                                          <p:spTgt spid="37"/>
                                        </p:tgtEl>
                                        <p:attrNameLst>
                                          <p:attrName>style.visibility</p:attrName>
                                        </p:attrNameLst>
                                      </p:cBhvr>
                                      <p:to>
                                        <p:strVal val="visible"/>
                                      </p:to>
                                    </p:set>
                                    <p:anim calcmode="lin" valueType="num">
                                      <p:cBhvr additive="base">
                                        <p:cTn id="20" dur="500" fill="hold"/>
                                        <p:tgtEl>
                                          <p:spTgt spid="37"/>
                                        </p:tgtEl>
                                        <p:attrNameLst>
                                          <p:attrName>ppt_x</p:attrName>
                                        </p:attrNameLst>
                                      </p:cBhvr>
                                      <p:tavLst>
                                        <p:tav tm="0">
                                          <p:val>
                                            <p:strVal val="#ppt_x"/>
                                          </p:val>
                                        </p:tav>
                                        <p:tav tm="100000">
                                          <p:val>
                                            <p:strVal val="#ppt_x"/>
                                          </p:val>
                                        </p:tav>
                                      </p:tavLst>
                                    </p:anim>
                                    <p:anim calcmode="lin" valueType="num">
                                      <p:cBhvr additive="base">
                                        <p:cTn id="21"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9Slide.vn 1"/>
          <p:cNvSpPr>
            <a:spLocks noGrp="1"/>
          </p:cNvSpPr>
          <p:nvPr>
            <p:ph type="title"/>
          </p:nvPr>
        </p:nvSpPr>
        <p:spPr/>
        <p:txBody>
          <a:bodyPr/>
          <a:lstStyle/>
          <a:p>
            <a:r>
              <a:rPr lang="id-ID"/>
              <a:t>Christmas Image Grid</a:t>
            </a:r>
            <a:endParaRPr lang="id-ID" dirty="0"/>
          </a:p>
        </p:txBody>
      </p:sp>
      <p:sp>
        <p:nvSpPr>
          <p:cNvPr id="30" name="9Slide.vn 2"/>
          <p:cNvSpPr/>
          <p:nvPr/>
        </p:nvSpPr>
        <p:spPr>
          <a:xfrm>
            <a:off x="4419600" y="2235200"/>
            <a:ext cx="3352800" cy="2305050"/>
          </a:xfrm>
          <a:prstGeom prst="rect">
            <a:avLst/>
          </a:prstGeom>
          <a:solidFill>
            <a:schemeClr val="tx1">
              <a:lumMod val="85000"/>
              <a:lumOff val="1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3" name="9Slide.vn 3"/>
          <p:cNvSpPr/>
          <p:nvPr/>
        </p:nvSpPr>
        <p:spPr>
          <a:xfrm>
            <a:off x="4935580" y="3429000"/>
            <a:ext cx="2320834" cy="830997"/>
          </a:xfrm>
          <a:prstGeom prst="rect">
            <a:avLst/>
          </a:prstGeom>
        </p:spPr>
        <p:txBody>
          <a:bodyPr wrap="square">
            <a:spAutoFit/>
          </a:bodyPr>
          <a:lstStyle/>
          <a:p>
            <a:pPr algn="ctr"/>
            <a:r>
              <a:rPr lang="id-ID" sz="3600" b="1" i="1" dirty="0">
                <a:solidFill>
                  <a:schemeClr val="bg1"/>
                </a:solidFill>
                <a:latin typeface="#9Slide03 Cabin" panose="00000500000000000000" pitchFamily="2" charset="0"/>
                <a:cs typeface="Lato" panose="020F0502020204030203" pitchFamily="34" charset="0"/>
              </a:rPr>
              <a:t>Figure</a:t>
            </a:r>
          </a:p>
          <a:p>
            <a:pPr algn="ctr"/>
            <a:r>
              <a:rPr lang="id-ID" sz="1200" dirty="0">
                <a:solidFill>
                  <a:schemeClr val="bg1"/>
                </a:solidFill>
                <a:latin typeface="#9Slide03 Cabin" panose="00000500000000000000" pitchFamily="2" charset="0"/>
                <a:cs typeface="Lato" panose="020F0502020204030203" pitchFamily="34" charset="0"/>
              </a:rPr>
              <a:t>Subtitle goes here</a:t>
            </a:r>
            <a:endParaRPr lang="en-US" sz="2400" b="1" i="1" dirty="0">
              <a:solidFill>
                <a:schemeClr val="bg1"/>
              </a:solidFill>
              <a:latin typeface="#9Slide03 Cabin" panose="00000500000000000000" pitchFamily="2" charset="0"/>
              <a:cs typeface="Lato" panose="020F0502020204030203" pitchFamily="34" charset="0"/>
            </a:endParaRPr>
          </a:p>
        </p:txBody>
      </p:sp>
      <p:sp>
        <p:nvSpPr>
          <p:cNvPr id="44" name="9Slide.vn 4"/>
          <p:cNvSpPr/>
          <p:nvPr/>
        </p:nvSpPr>
        <p:spPr>
          <a:xfrm>
            <a:off x="718455" y="2235200"/>
            <a:ext cx="3352800" cy="2305050"/>
          </a:xfrm>
          <a:prstGeom prst="rect">
            <a:avLst/>
          </a:prstGeom>
          <a:solidFill>
            <a:schemeClr val="tx1">
              <a:lumMod val="85000"/>
              <a:lumOff val="1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5" name="9Slide.vn 5"/>
          <p:cNvSpPr/>
          <p:nvPr/>
        </p:nvSpPr>
        <p:spPr>
          <a:xfrm>
            <a:off x="1234435" y="3429000"/>
            <a:ext cx="2320834" cy="830997"/>
          </a:xfrm>
          <a:prstGeom prst="rect">
            <a:avLst/>
          </a:prstGeom>
        </p:spPr>
        <p:txBody>
          <a:bodyPr wrap="square">
            <a:spAutoFit/>
          </a:bodyPr>
          <a:lstStyle/>
          <a:p>
            <a:pPr algn="ctr"/>
            <a:r>
              <a:rPr lang="id-ID" sz="3600" b="1" i="1" dirty="0">
                <a:solidFill>
                  <a:schemeClr val="bg1"/>
                </a:solidFill>
                <a:latin typeface="#9Slide03 Cabin" panose="00000500000000000000" pitchFamily="2" charset="0"/>
                <a:cs typeface="Lato" panose="020F0502020204030203" pitchFamily="34" charset="0"/>
              </a:rPr>
              <a:t>Boxes</a:t>
            </a:r>
          </a:p>
          <a:p>
            <a:pPr algn="ctr"/>
            <a:r>
              <a:rPr lang="id-ID" sz="1200" dirty="0">
                <a:solidFill>
                  <a:schemeClr val="bg1"/>
                </a:solidFill>
                <a:latin typeface="#9Slide03 Cabin" panose="00000500000000000000" pitchFamily="2" charset="0"/>
                <a:cs typeface="Lato" panose="020F0502020204030203" pitchFamily="34" charset="0"/>
              </a:rPr>
              <a:t>Subtitle goes here</a:t>
            </a:r>
            <a:endParaRPr lang="en-US" sz="2400" b="1" i="1" dirty="0">
              <a:solidFill>
                <a:schemeClr val="bg1"/>
              </a:solidFill>
              <a:latin typeface="#9Slide03 Cabin" panose="00000500000000000000" pitchFamily="2" charset="0"/>
              <a:cs typeface="Lato" panose="020F0502020204030203" pitchFamily="34" charset="0"/>
            </a:endParaRPr>
          </a:p>
        </p:txBody>
      </p:sp>
      <p:sp>
        <p:nvSpPr>
          <p:cNvPr id="46" name="9Slide.vn 6"/>
          <p:cNvSpPr/>
          <p:nvPr/>
        </p:nvSpPr>
        <p:spPr>
          <a:xfrm>
            <a:off x="8117798" y="2235200"/>
            <a:ext cx="3352800" cy="2305050"/>
          </a:xfrm>
          <a:prstGeom prst="rect">
            <a:avLst/>
          </a:prstGeom>
          <a:solidFill>
            <a:schemeClr val="tx1">
              <a:lumMod val="85000"/>
              <a:lumOff val="1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7" name="9Slide.vn 7"/>
          <p:cNvSpPr/>
          <p:nvPr/>
        </p:nvSpPr>
        <p:spPr>
          <a:xfrm>
            <a:off x="8633778" y="3429000"/>
            <a:ext cx="2320834" cy="830997"/>
          </a:xfrm>
          <a:prstGeom prst="rect">
            <a:avLst/>
          </a:prstGeom>
        </p:spPr>
        <p:txBody>
          <a:bodyPr wrap="square">
            <a:spAutoFit/>
          </a:bodyPr>
          <a:lstStyle/>
          <a:p>
            <a:pPr algn="ctr"/>
            <a:r>
              <a:rPr lang="id-ID" sz="3600" b="1" i="1" dirty="0">
                <a:solidFill>
                  <a:schemeClr val="bg1"/>
                </a:solidFill>
                <a:latin typeface="#9Slide03 Cabin" panose="00000500000000000000" pitchFamily="2" charset="0"/>
                <a:cs typeface="Lato" panose="020F0502020204030203" pitchFamily="34" charset="0"/>
              </a:rPr>
              <a:t>Trees</a:t>
            </a:r>
          </a:p>
          <a:p>
            <a:pPr algn="ctr"/>
            <a:r>
              <a:rPr lang="id-ID" sz="1200" dirty="0">
                <a:solidFill>
                  <a:schemeClr val="bg1"/>
                </a:solidFill>
                <a:latin typeface="#9Slide03 Cabin" panose="00000500000000000000" pitchFamily="2" charset="0"/>
                <a:cs typeface="Lato" panose="020F0502020204030203" pitchFamily="34" charset="0"/>
              </a:rPr>
              <a:t>Subtitle goes here</a:t>
            </a:r>
            <a:endParaRPr lang="en-US" sz="2400" b="1" i="1" dirty="0">
              <a:solidFill>
                <a:schemeClr val="bg1"/>
              </a:solidFill>
              <a:latin typeface="#9Slide03 Cabin" panose="00000500000000000000" pitchFamily="2" charset="0"/>
              <a:cs typeface="Lato" panose="020F0502020204030203" pitchFamily="34" charset="0"/>
            </a:endParaRPr>
          </a:p>
        </p:txBody>
      </p:sp>
      <p:grpSp>
        <p:nvGrpSpPr>
          <p:cNvPr id="43" name="9Slide.vn 8"/>
          <p:cNvGrpSpPr/>
          <p:nvPr/>
        </p:nvGrpSpPr>
        <p:grpSpPr>
          <a:xfrm>
            <a:off x="9293417" y="2572813"/>
            <a:ext cx="1001555" cy="744422"/>
            <a:chOff x="5595115" y="2561388"/>
            <a:chExt cx="1001555" cy="744422"/>
          </a:xfrm>
        </p:grpSpPr>
        <p:grpSp>
          <p:nvGrpSpPr>
            <p:cNvPr id="34" name="Group 33"/>
            <p:cNvGrpSpPr/>
            <p:nvPr/>
          </p:nvGrpSpPr>
          <p:grpSpPr>
            <a:xfrm>
              <a:off x="5878310" y="2561388"/>
              <a:ext cx="435380" cy="744422"/>
              <a:chOff x="1468438" y="3700463"/>
              <a:chExt cx="1728787" cy="2955925"/>
            </a:xfrm>
            <a:solidFill>
              <a:schemeClr val="bg1"/>
            </a:solidFill>
          </p:grpSpPr>
          <p:sp>
            <p:nvSpPr>
              <p:cNvPr id="35" name="9Slide.vn 9"/>
              <p:cNvSpPr>
                <a:spLocks noEditPoints="1"/>
              </p:cNvSpPr>
              <p:nvPr/>
            </p:nvSpPr>
            <p:spPr bwMode="auto">
              <a:xfrm>
                <a:off x="1468438" y="4110038"/>
                <a:ext cx="1728787" cy="2546350"/>
              </a:xfrm>
              <a:custGeom>
                <a:avLst/>
                <a:gdLst>
                  <a:gd name="T0" fmla="*/ 809 w 1089"/>
                  <a:gd name="T1" fmla="*/ 819 h 1604"/>
                  <a:gd name="T2" fmla="*/ 990 w 1089"/>
                  <a:gd name="T3" fmla="*/ 815 h 1604"/>
                  <a:gd name="T4" fmla="*/ 1010 w 1089"/>
                  <a:gd name="T5" fmla="*/ 777 h 1604"/>
                  <a:gd name="T6" fmla="*/ 781 w 1089"/>
                  <a:gd name="T7" fmla="*/ 461 h 1604"/>
                  <a:gd name="T8" fmla="*/ 880 w 1089"/>
                  <a:gd name="T9" fmla="*/ 454 h 1604"/>
                  <a:gd name="T10" fmla="*/ 900 w 1089"/>
                  <a:gd name="T11" fmla="*/ 415 h 1604"/>
                  <a:gd name="T12" fmla="*/ 576 w 1089"/>
                  <a:gd name="T13" fmla="*/ 15 h 1604"/>
                  <a:gd name="T14" fmla="*/ 545 w 1089"/>
                  <a:gd name="T15" fmla="*/ 0 h 1604"/>
                  <a:gd name="T16" fmla="*/ 509 w 1089"/>
                  <a:gd name="T17" fmla="*/ 15 h 1604"/>
                  <a:gd name="T18" fmla="*/ 185 w 1089"/>
                  <a:gd name="T19" fmla="*/ 415 h 1604"/>
                  <a:gd name="T20" fmla="*/ 205 w 1089"/>
                  <a:gd name="T21" fmla="*/ 454 h 1604"/>
                  <a:gd name="T22" fmla="*/ 304 w 1089"/>
                  <a:gd name="T23" fmla="*/ 461 h 1604"/>
                  <a:gd name="T24" fmla="*/ 79 w 1089"/>
                  <a:gd name="T25" fmla="*/ 777 h 1604"/>
                  <a:gd name="T26" fmla="*/ 99 w 1089"/>
                  <a:gd name="T27" fmla="*/ 815 h 1604"/>
                  <a:gd name="T28" fmla="*/ 276 w 1089"/>
                  <a:gd name="T29" fmla="*/ 819 h 1604"/>
                  <a:gd name="T30" fmla="*/ 0 w 1089"/>
                  <a:gd name="T31" fmla="*/ 1192 h 1604"/>
                  <a:gd name="T32" fmla="*/ 20 w 1089"/>
                  <a:gd name="T33" fmla="*/ 1231 h 1604"/>
                  <a:gd name="T34" fmla="*/ 501 w 1089"/>
                  <a:gd name="T35" fmla="*/ 1239 h 1604"/>
                  <a:gd name="T36" fmla="*/ 505 w 1089"/>
                  <a:gd name="T37" fmla="*/ 1577 h 1604"/>
                  <a:gd name="T38" fmla="*/ 529 w 1089"/>
                  <a:gd name="T39" fmla="*/ 1600 h 1604"/>
                  <a:gd name="T40" fmla="*/ 560 w 1089"/>
                  <a:gd name="T41" fmla="*/ 1600 h 1604"/>
                  <a:gd name="T42" fmla="*/ 584 w 1089"/>
                  <a:gd name="T43" fmla="*/ 1577 h 1604"/>
                  <a:gd name="T44" fmla="*/ 584 w 1089"/>
                  <a:gd name="T45" fmla="*/ 1239 h 1604"/>
                  <a:gd name="T46" fmla="*/ 1069 w 1089"/>
                  <a:gd name="T47" fmla="*/ 1231 h 1604"/>
                  <a:gd name="T48" fmla="*/ 1089 w 1089"/>
                  <a:gd name="T49" fmla="*/ 1192 h 1604"/>
                  <a:gd name="T50" fmla="*/ 1081 w 1089"/>
                  <a:gd name="T51" fmla="*/ 1173 h 1604"/>
                  <a:gd name="T52" fmla="*/ 769 w 1089"/>
                  <a:gd name="T53" fmla="*/ 381 h 1604"/>
                  <a:gd name="T54" fmla="*/ 545 w 1089"/>
                  <a:gd name="T55" fmla="*/ 108 h 1604"/>
                  <a:gd name="T56" fmla="*/ 675 w 1089"/>
                  <a:gd name="T57" fmla="*/ 461 h 1604"/>
                  <a:gd name="T58" fmla="*/ 201 w 1089"/>
                  <a:gd name="T59" fmla="*/ 738 h 1604"/>
                  <a:gd name="T60" fmla="*/ 122 w 1089"/>
                  <a:gd name="T61" fmla="*/ 1158 h 1604"/>
                  <a:gd name="T62" fmla="*/ 706 w 1089"/>
                  <a:gd name="T63" fmla="*/ 819 h 1604"/>
                  <a:gd name="T64" fmla="*/ 122 w 1089"/>
                  <a:gd name="T65" fmla="*/ 1158 h 16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89" h="1604">
                    <a:moveTo>
                      <a:pt x="1081" y="1173"/>
                    </a:moveTo>
                    <a:lnTo>
                      <a:pt x="809" y="819"/>
                    </a:lnTo>
                    <a:lnTo>
                      <a:pt x="967" y="819"/>
                    </a:lnTo>
                    <a:lnTo>
                      <a:pt x="990" y="815"/>
                    </a:lnTo>
                    <a:lnTo>
                      <a:pt x="1006" y="796"/>
                    </a:lnTo>
                    <a:lnTo>
                      <a:pt x="1010" y="777"/>
                    </a:lnTo>
                    <a:lnTo>
                      <a:pt x="1002" y="754"/>
                    </a:lnTo>
                    <a:lnTo>
                      <a:pt x="781" y="461"/>
                    </a:lnTo>
                    <a:lnTo>
                      <a:pt x="860" y="461"/>
                    </a:lnTo>
                    <a:lnTo>
                      <a:pt x="880" y="454"/>
                    </a:lnTo>
                    <a:lnTo>
                      <a:pt x="896" y="438"/>
                    </a:lnTo>
                    <a:lnTo>
                      <a:pt x="900" y="415"/>
                    </a:lnTo>
                    <a:lnTo>
                      <a:pt x="892" y="392"/>
                    </a:lnTo>
                    <a:lnTo>
                      <a:pt x="576" y="15"/>
                    </a:lnTo>
                    <a:lnTo>
                      <a:pt x="560" y="4"/>
                    </a:lnTo>
                    <a:lnTo>
                      <a:pt x="545" y="0"/>
                    </a:lnTo>
                    <a:lnTo>
                      <a:pt x="525" y="4"/>
                    </a:lnTo>
                    <a:lnTo>
                      <a:pt x="509" y="15"/>
                    </a:lnTo>
                    <a:lnTo>
                      <a:pt x="193" y="392"/>
                    </a:lnTo>
                    <a:lnTo>
                      <a:pt x="185" y="415"/>
                    </a:lnTo>
                    <a:lnTo>
                      <a:pt x="189" y="438"/>
                    </a:lnTo>
                    <a:lnTo>
                      <a:pt x="205" y="454"/>
                    </a:lnTo>
                    <a:lnTo>
                      <a:pt x="229" y="461"/>
                    </a:lnTo>
                    <a:lnTo>
                      <a:pt x="304" y="461"/>
                    </a:lnTo>
                    <a:lnTo>
                      <a:pt x="87" y="754"/>
                    </a:lnTo>
                    <a:lnTo>
                      <a:pt x="79" y="777"/>
                    </a:lnTo>
                    <a:lnTo>
                      <a:pt x="83" y="796"/>
                    </a:lnTo>
                    <a:lnTo>
                      <a:pt x="99" y="815"/>
                    </a:lnTo>
                    <a:lnTo>
                      <a:pt x="118" y="819"/>
                    </a:lnTo>
                    <a:lnTo>
                      <a:pt x="276" y="819"/>
                    </a:lnTo>
                    <a:lnTo>
                      <a:pt x="8" y="1173"/>
                    </a:lnTo>
                    <a:lnTo>
                      <a:pt x="0" y="1192"/>
                    </a:lnTo>
                    <a:lnTo>
                      <a:pt x="4" y="1215"/>
                    </a:lnTo>
                    <a:lnTo>
                      <a:pt x="20" y="1231"/>
                    </a:lnTo>
                    <a:lnTo>
                      <a:pt x="39" y="1239"/>
                    </a:lnTo>
                    <a:lnTo>
                      <a:pt x="501" y="1239"/>
                    </a:lnTo>
                    <a:lnTo>
                      <a:pt x="501" y="1562"/>
                    </a:lnTo>
                    <a:lnTo>
                      <a:pt x="505" y="1577"/>
                    </a:lnTo>
                    <a:lnTo>
                      <a:pt x="513" y="1589"/>
                    </a:lnTo>
                    <a:lnTo>
                      <a:pt x="529" y="1600"/>
                    </a:lnTo>
                    <a:lnTo>
                      <a:pt x="545" y="1604"/>
                    </a:lnTo>
                    <a:lnTo>
                      <a:pt x="560" y="1600"/>
                    </a:lnTo>
                    <a:lnTo>
                      <a:pt x="572" y="1589"/>
                    </a:lnTo>
                    <a:lnTo>
                      <a:pt x="584" y="1577"/>
                    </a:lnTo>
                    <a:lnTo>
                      <a:pt x="584" y="1562"/>
                    </a:lnTo>
                    <a:lnTo>
                      <a:pt x="584" y="1239"/>
                    </a:lnTo>
                    <a:lnTo>
                      <a:pt x="1046" y="1239"/>
                    </a:lnTo>
                    <a:lnTo>
                      <a:pt x="1069" y="1231"/>
                    </a:lnTo>
                    <a:lnTo>
                      <a:pt x="1085" y="1215"/>
                    </a:lnTo>
                    <a:lnTo>
                      <a:pt x="1089" y="1192"/>
                    </a:lnTo>
                    <a:lnTo>
                      <a:pt x="1081" y="1173"/>
                    </a:lnTo>
                    <a:lnTo>
                      <a:pt x="1081" y="1173"/>
                    </a:lnTo>
                    <a:close/>
                    <a:moveTo>
                      <a:pt x="545" y="108"/>
                    </a:moveTo>
                    <a:lnTo>
                      <a:pt x="769" y="381"/>
                    </a:lnTo>
                    <a:lnTo>
                      <a:pt x="316" y="381"/>
                    </a:lnTo>
                    <a:lnTo>
                      <a:pt x="545" y="108"/>
                    </a:lnTo>
                    <a:close/>
                    <a:moveTo>
                      <a:pt x="410" y="461"/>
                    </a:moveTo>
                    <a:lnTo>
                      <a:pt x="675" y="461"/>
                    </a:lnTo>
                    <a:lnTo>
                      <a:pt x="884" y="738"/>
                    </a:lnTo>
                    <a:lnTo>
                      <a:pt x="201" y="738"/>
                    </a:lnTo>
                    <a:lnTo>
                      <a:pt x="410" y="461"/>
                    </a:lnTo>
                    <a:close/>
                    <a:moveTo>
                      <a:pt x="122" y="1158"/>
                    </a:moveTo>
                    <a:lnTo>
                      <a:pt x="379" y="819"/>
                    </a:lnTo>
                    <a:lnTo>
                      <a:pt x="706" y="819"/>
                    </a:lnTo>
                    <a:lnTo>
                      <a:pt x="963" y="1158"/>
                    </a:lnTo>
                    <a:lnTo>
                      <a:pt x="122" y="1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9Slide.vn 10"/>
              <p:cNvSpPr>
                <a:spLocks noEditPoints="1"/>
              </p:cNvSpPr>
              <p:nvPr/>
            </p:nvSpPr>
            <p:spPr bwMode="auto">
              <a:xfrm>
                <a:off x="2112963" y="3700463"/>
                <a:ext cx="433387" cy="403225"/>
              </a:xfrm>
              <a:custGeom>
                <a:avLst/>
                <a:gdLst>
                  <a:gd name="T0" fmla="*/ 60 w 273"/>
                  <a:gd name="T1" fmla="*/ 166 h 254"/>
                  <a:gd name="T2" fmla="*/ 48 w 273"/>
                  <a:gd name="T3" fmla="*/ 235 h 254"/>
                  <a:gd name="T4" fmla="*/ 48 w 273"/>
                  <a:gd name="T5" fmla="*/ 246 h 254"/>
                  <a:gd name="T6" fmla="*/ 52 w 273"/>
                  <a:gd name="T7" fmla="*/ 254 h 254"/>
                  <a:gd name="T8" fmla="*/ 64 w 273"/>
                  <a:gd name="T9" fmla="*/ 254 h 254"/>
                  <a:gd name="T10" fmla="*/ 71 w 273"/>
                  <a:gd name="T11" fmla="*/ 254 h 254"/>
                  <a:gd name="T12" fmla="*/ 139 w 273"/>
                  <a:gd name="T13" fmla="*/ 219 h 254"/>
                  <a:gd name="T14" fmla="*/ 202 w 273"/>
                  <a:gd name="T15" fmla="*/ 254 h 254"/>
                  <a:gd name="T16" fmla="*/ 210 w 273"/>
                  <a:gd name="T17" fmla="*/ 254 h 254"/>
                  <a:gd name="T18" fmla="*/ 210 w 273"/>
                  <a:gd name="T19" fmla="*/ 254 h 254"/>
                  <a:gd name="T20" fmla="*/ 225 w 273"/>
                  <a:gd name="T21" fmla="*/ 250 h 254"/>
                  <a:gd name="T22" fmla="*/ 229 w 273"/>
                  <a:gd name="T23" fmla="*/ 239 h 254"/>
                  <a:gd name="T24" fmla="*/ 229 w 273"/>
                  <a:gd name="T25" fmla="*/ 231 h 254"/>
                  <a:gd name="T26" fmla="*/ 217 w 273"/>
                  <a:gd name="T27" fmla="*/ 166 h 254"/>
                  <a:gd name="T28" fmla="*/ 269 w 273"/>
                  <a:gd name="T29" fmla="*/ 116 h 254"/>
                  <a:gd name="T30" fmla="*/ 273 w 273"/>
                  <a:gd name="T31" fmla="*/ 108 h 254"/>
                  <a:gd name="T32" fmla="*/ 273 w 273"/>
                  <a:gd name="T33" fmla="*/ 96 h 254"/>
                  <a:gd name="T34" fmla="*/ 269 w 273"/>
                  <a:gd name="T35" fmla="*/ 89 h 254"/>
                  <a:gd name="T36" fmla="*/ 257 w 273"/>
                  <a:gd name="T37" fmla="*/ 85 h 254"/>
                  <a:gd name="T38" fmla="*/ 186 w 273"/>
                  <a:gd name="T39" fmla="*/ 73 h 254"/>
                  <a:gd name="T40" fmla="*/ 154 w 273"/>
                  <a:gd name="T41" fmla="*/ 12 h 254"/>
                  <a:gd name="T42" fmla="*/ 146 w 273"/>
                  <a:gd name="T43" fmla="*/ 4 h 254"/>
                  <a:gd name="T44" fmla="*/ 139 w 273"/>
                  <a:gd name="T45" fmla="*/ 0 h 254"/>
                  <a:gd name="T46" fmla="*/ 127 w 273"/>
                  <a:gd name="T47" fmla="*/ 4 h 254"/>
                  <a:gd name="T48" fmla="*/ 119 w 273"/>
                  <a:gd name="T49" fmla="*/ 12 h 254"/>
                  <a:gd name="T50" fmla="*/ 87 w 273"/>
                  <a:gd name="T51" fmla="*/ 73 h 254"/>
                  <a:gd name="T52" fmla="*/ 16 w 273"/>
                  <a:gd name="T53" fmla="*/ 85 h 254"/>
                  <a:gd name="T54" fmla="*/ 8 w 273"/>
                  <a:gd name="T55" fmla="*/ 89 h 254"/>
                  <a:gd name="T56" fmla="*/ 0 w 273"/>
                  <a:gd name="T57" fmla="*/ 96 h 254"/>
                  <a:gd name="T58" fmla="*/ 0 w 273"/>
                  <a:gd name="T59" fmla="*/ 108 h 254"/>
                  <a:gd name="T60" fmla="*/ 4 w 273"/>
                  <a:gd name="T61" fmla="*/ 116 h 254"/>
                  <a:gd name="T62" fmla="*/ 60 w 273"/>
                  <a:gd name="T63" fmla="*/ 166 h 254"/>
                  <a:gd name="T64" fmla="*/ 103 w 273"/>
                  <a:gd name="T65" fmla="*/ 108 h 254"/>
                  <a:gd name="T66" fmla="*/ 111 w 273"/>
                  <a:gd name="T67" fmla="*/ 104 h 254"/>
                  <a:gd name="T68" fmla="*/ 119 w 273"/>
                  <a:gd name="T69" fmla="*/ 100 h 254"/>
                  <a:gd name="T70" fmla="*/ 139 w 273"/>
                  <a:gd name="T71" fmla="*/ 62 h 254"/>
                  <a:gd name="T72" fmla="*/ 158 w 273"/>
                  <a:gd name="T73" fmla="*/ 100 h 254"/>
                  <a:gd name="T74" fmla="*/ 162 w 273"/>
                  <a:gd name="T75" fmla="*/ 104 h 254"/>
                  <a:gd name="T76" fmla="*/ 170 w 273"/>
                  <a:gd name="T77" fmla="*/ 108 h 254"/>
                  <a:gd name="T78" fmla="*/ 213 w 273"/>
                  <a:gd name="T79" fmla="*/ 116 h 254"/>
                  <a:gd name="T80" fmla="*/ 182 w 273"/>
                  <a:gd name="T81" fmla="*/ 146 h 254"/>
                  <a:gd name="T82" fmla="*/ 178 w 273"/>
                  <a:gd name="T83" fmla="*/ 154 h 254"/>
                  <a:gd name="T84" fmla="*/ 178 w 273"/>
                  <a:gd name="T85" fmla="*/ 162 h 254"/>
                  <a:gd name="T86" fmla="*/ 186 w 273"/>
                  <a:gd name="T87" fmla="*/ 204 h 254"/>
                  <a:gd name="T88" fmla="*/ 146 w 273"/>
                  <a:gd name="T89" fmla="*/ 185 h 254"/>
                  <a:gd name="T90" fmla="*/ 139 w 273"/>
                  <a:gd name="T91" fmla="*/ 181 h 254"/>
                  <a:gd name="T92" fmla="*/ 127 w 273"/>
                  <a:gd name="T93" fmla="*/ 185 h 254"/>
                  <a:gd name="T94" fmla="*/ 91 w 273"/>
                  <a:gd name="T95" fmla="*/ 204 h 254"/>
                  <a:gd name="T96" fmla="*/ 95 w 273"/>
                  <a:gd name="T97" fmla="*/ 162 h 254"/>
                  <a:gd name="T98" fmla="*/ 95 w 273"/>
                  <a:gd name="T99" fmla="*/ 154 h 254"/>
                  <a:gd name="T100" fmla="*/ 91 w 273"/>
                  <a:gd name="T101" fmla="*/ 146 h 254"/>
                  <a:gd name="T102" fmla="*/ 60 w 273"/>
                  <a:gd name="T103" fmla="*/ 116 h 254"/>
                  <a:gd name="T104" fmla="*/ 103 w 273"/>
                  <a:gd name="T105" fmla="*/ 108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73" h="254">
                    <a:moveTo>
                      <a:pt x="60" y="166"/>
                    </a:moveTo>
                    <a:lnTo>
                      <a:pt x="48" y="235"/>
                    </a:lnTo>
                    <a:lnTo>
                      <a:pt x="48" y="246"/>
                    </a:lnTo>
                    <a:lnTo>
                      <a:pt x="52" y="254"/>
                    </a:lnTo>
                    <a:lnTo>
                      <a:pt x="64" y="254"/>
                    </a:lnTo>
                    <a:lnTo>
                      <a:pt x="71" y="254"/>
                    </a:lnTo>
                    <a:lnTo>
                      <a:pt x="139" y="219"/>
                    </a:lnTo>
                    <a:lnTo>
                      <a:pt x="202" y="254"/>
                    </a:lnTo>
                    <a:lnTo>
                      <a:pt x="210" y="254"/>
                    </a:lnTo>
                    <a:lnTo>
                      <a:pt x="210" y="254"/>
                    </a:lnTo>
                    <a:lnTo>
                      <a:pt x="225" y="250"/>
                    </a:lnTo>
                    <a:lnTo>
                      <a:pt x="229" y="239"/>
                    </a:lnTo>
                    <a:lnTo>
                      <a:pt x="229" y="231"/>
                    </a:lnTo>
                    <a:lnTo>
                      <a:pt x="217" y="166"/>
                    </a:lnTo>
                    <a:lnTo>
                      <a:pt x="269" y="116"/>
                    </a:lnTo>
                    <a:lnTo>
                      <a:pt x="273" y="108"/>
                    </a:lnTo>
                    <a:lnTo>
                      <a:pt x="273" y="96"/>
                    </a:lnTo>
                    <a:lnTo>
                      <a:pt x="269" y="89"/>
                    </a:lnTo>
                    <a:lnTo>
                      <a:pt x="257" y="85"/>
                    </a:lnTo>
                    <a:lnTo>
                      <a:pt x="186" y="73"/>
                    </a:lnTo>
                    <a:lnTo>
                      <a:pt x="154" y="12"/>
                    </a:lnTo>
                    <a:lnTo>
                      <a:pt x="146" y="4"/>
                    </a:lnTo>
                    <a:lnTo>
                      <a:pt x="139" y="0"/>
                    </a:lnTo>
                    <a:lnTo>
                      <a:pt x="127" y="4"/>
                    </a:lnTo>
                    <a:lnTo>
                      <a:pt x="119" y="12"/>
                    </a:lnTo>
                    <a:lnTo>
                      <a:pt x="87" y="73"/>
                    </a:lnTo>
                    <a:lnTo>
                      <a:pt x="16" y="85"/>
                    </a:lnTo>
                    <a:lnTo>
                      <a:pt x="8" y="89"/>
                    </a:lnTo>
                    <a:lnTo>
                      <a:pt x="0" y="96"/>
                    </a:lnTo>
                    <a:lnTo>
                      <a:pt x="0" y="108"/>
                    </a:lnTo>
                    <a:lnTo>
                      <a:pt x="4" y="116"/>
                    </a:lnTo>
                    <a:lnTo>
                      <a:pt x="60" y="166"/>
                    </a:lnTo>
                    <a:close/>
                    <a:moveTo>
                      <a:pt x="103" y="108"/>
                    </a:moveTo>
                    <a:lnTo>
                      <a:pt x="111" y="104"/>
                    </a:lnTo>
                    <a:lnTo>
                      <a:pt x="119" y="100"/>
                    </a:lnTo>
                    <a:lnTo>
                      <a:pt x="139" y="62"/>
                    </a:lnTo>
                    <a:lnTo>
                      <a:pt x="158" y="100"/>
                    </a:lnTo>
                    <a:lnTo>
                      <a:pt x="162" y="104"/>
                    </a:lnTo>
                    <a:lnTo>
                      <a:pt x="170" y="108"/>
                    </a:lnTo>
                    <a:lnTo>
                      <a:pt x="213" y="116"/>
                    </a:lnTo>
                    <a:lnTo>
                      <a:pt x="182" y="146"/>
                    </a:lnTo>
                    <a:lnTo>
                      <a:pt x="178" y="154"/>
                    </a:lnTo>
                    <a:lnTo>
                      <a:pt x="178" y="162"/>
                    </a:lnTo>
                    <a:lnTo>
                      <a:pt x="186" y="204"/>
                    </a:lnTo>
                    <a:lnTo>
                      <a:pt x="146" y="185"/>
                    </a:lnTo>
                    <a:lnTo>
                      <a:pt x="139" y="181"/>
                    </a:lnTo>
                    <a:lnTo>
                      <a:pt x="127" y="185"/>
                    </a:lnTo>
                    <a:lnTo>
                      <a:pt x="91" y="204"/>
                    </a:lnTo>
                    <a:lnTo>
                      <a:pt x="95" y="162"/>
                    </a:lnTo>
                    <a:lnTo>
                      <a:pt x="95" y="154"/>
                    </a:lnTo>
                    <a:lnTo>
                      <a:pt x="91" y="146"/>
                    </a:lnTo>
                    <a:lnTo>
                      <a:pt x="60" y="116"/>
                    </a:lnTo>
                    <a:lnTo>
                      <a:pt x="103" y="10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37" name="Group 36"/>
            <p:cNvGrpSpPr/>
            <p:nvPr/>
          </p:nvGrpSpPr>
          <p:grpSpPr>
            <a:xfrm>
              <a:off x="6313690" y="2821965"/>
              <a:ext cx="282980" cy="483845"/>
              <a:chOff x="1468438" y="3700463"/>
              <a:chExt cx="1728787" cy="2955925"/>
            </a:xfrm>
            <a:solidFill>
              <a:schemeClr val="bg1"/>
            </a:solidFill>
          </p:grpSpPr>
          <p:sp>
            <p:nvSpPr>
              <p:cNvPr id="38" name="9Slide.vn 11"/>
              <p:cNvSpPr>
                <a:spLocks noEditPoints="1"/>
              </p:cNvSpPr>
              <p:nvPr/>
            </p:nvSpPr>
            <p:spPr bwMode="auto">
              <a:xfrm>
                <a:off x="1468438" y="4110038"/>
                <a:ext cx="1728787" cy="2546350"/>
              </a:xfrm>
              <a:custGeom>
                <a:avLst/>
                <a:gdLst>
                  <a:gd name="T0" fmla="*/ 809 w 1089"/>
                  <a:gd name="T1" fmla="*/ 819 h 1604"/>
                  <a:gd name="T2" fmla="*/ 990 w 1089"/>
                  <a:gd name="T3" fmla="*/ 815 h 1604"/>
                  <a:gd name="T4" fmla="*/ 1010 w 1089"/>
                  <a:gd name="T5" fmla="*/ 777 h 1604"/>
                  <a:gd name="T6" fmla="*/ 781 w 1089"/>
                  <a:gd name="T7" fmla="*/ 461 h 1604"/>
                  <a:gd name="T8" fmla="*/ 880 w 1089"/>
                  <a:gd name="T9" fmla="*/ 454 h 1604"/>
                  <a:gd name="T10" fmla="*/ 900 w 1089"/>
                  <a:gd name="T11" fmla="*/ 415 h 1604"/>
                  <a:gd name="T12" fmla="*/ 576 w 1089"/>
                  <a:gd name="T13" fmla="*/ 15 h 1604"/>
                  <a:gd name="T14" fmla="*/ 545 w 1089"/>
                  <a:gd name="T15" fmla="*/ 0 h 1604"/>
                  <a:gd name="T16" fmla="*/ 509 w 1089"/>
                  <a:gd name="T17" fmla="*/ 15 h 1604"/>
                  <a:gd name="T18" fmla="*/ 185 w 1089"/>
                  <a:gd name="T19" fmla="*/ 415 h 1604"/>
                  <a:gd name="T20" fmla="*/ 205 w 1089"/>
                  <a:gd name="T21" fmla="*/ 454 h 1604"/>
                  <a:gd name="T22" fmla="*/ 304 w 1089"/>
                  <a:gd name="T23" fmla="*/ 461 h 1604"/>
                  <a:gd name="T24" fmla="*/ 79 w 1089"/>
                  <a:gd name="T25" fmla="*/ 777 h 1604"/>
                  <a:gd name="T26" fmla="*/ 99 w 1089"/>
                  <a:gd name="T27" fmla="*/ 815 h 1604"/>
                  <a:gd name="T28" fmla="*/ 276 w 1089"/>
                  <a:gd name="T29" fmla="*/ 819 h 1604"/>
                  <a:gd name="T30" fmla="*/ 0 w 1089"/>
                  <a:gd name="T31" fmla="*/ 1192 h 1604"/>
                  <a:gd name="T32" fmla="*/ 20 w 1089"/>
                  <a:gd name="T33" fmla="*/ 1231 h 1604"/>
                  <a:gd name="T34" fmla="*/ 501 w 1089"/>
                  <a:gd name="T35" fmla="*/ 1239 h 1604"/>
                  <a:gd name="T36" fmla="*/ 505 w 1089"/>
                  <a:gd name="T37" fmla="*/ 1577 h 1604"/>
                  <a:gd name="T38" fmla="*/ 529 w 1089"/>
                  <a:gd name="T39" fmla="*/ 1600 h 1604"/>
                  <a:gd name="T40" fmla="*/ 560 w 1089"/>
                  <a:gd name="T41" fmla="*/ 1600 h 1604"/>
                  <a:gd name="T42" fmla="*/ 584 w 1089"/>
                  <a:gd name="T43" fmla="*/ 1577 h 1604"/>
                  <a:gd name="T44" fmla="*/ 584 w 1089"/>
                  <a:gd name="T45" fmla="*/ 1239 h 1604"/>
                  <a:gd name="T46" fmla="*/ 1069 w 1089"/>
                  <a:gd name="T47" fmla="*/ 1231 h 1604"/>
                  <a:gd name="T48" fmla="*/ 1089 w 1089"/>
                  <a:gd name="T49" fmla="*/ 1192 h 1604"/>
                  <a:gd name="T50" fmla="*/ 1081 w 1089"/>
                  <a:gd name="T51" fmla="*/ 1173 h 1604"/>
                  <a:gd name="T52" fmla="*/ 769 w 1089"/>
                  <a:gd name="T53" fmla="*/ 381 h 1604"/>
                  <a:gd name="T54" fmla="*/ 545 w 1089"/>
                  <a:gd name="T55" fmla="*/ 108 h 1604"/>
                  <a:gd name="T56" fmla="*/ 675 w 1089"/>
                  <a:gd name="T57" fmla="*/ 461 h 1604"/>
                  <a:gd name="T58" fmla="*/ 201 w 1089"/>
                  <a:gd name="T59" fmla="*/ 738 h 1604"/>
                  <a:gd name="T60" fmla="*/ 122 w 1089"/>
                  <a:gd name="T61" fmla="*/ 1158 h 1604"/>
                  <a:gd name="T62" fmla="*/ 706 w 1089"/>
                  <a:gd name="T63" fmla="*/ 819 h 1604"/>
                  <a:gd name="T64" fmla="*/ 122 w 1089"/>
                  <a:gd name="T65" fmla="*/ 1158 h 16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89" h="1604">
                    <a:moveTo>
                      <a:pt x="1081" y="1173"/>
                    </a:moveTo>
                    <a:lnTo>
                      <a:pt x="809" y="819"/>
                    </a:lnTo>
                    <a:lnTo>
                      <a:pt x="967" y="819"/>
                    </a:lnTo>
                    <a:lnTo>
                      <a:pt x="990" y="815"/>
                    </a:lnTo>
                    <a:lnTo>
                      <a:pt x="1006" y="796"/>
                    </a:lnTo>
                    <a:lnTo>
                      <a:pt x="1010" y="777"/>
                    </a:lnTo>
                    <a:lnTo>
                      <a:pt x="1002" y="754"/>
                    </a:lnTo>
                    <a:lnTo>
                      <a:pt x="781" y="461"/>
                    </a:lnTo>
                    <a:lnTo>
                      <a:pt x="860" y="461"/>
                    </a:lnTo>
                    <a:lnTo>
                      <a:pt x="880" y="454"/>
                    </a:lnTo>
                    <a:lnTo>
                      <a:pt x="896" y="438"/>
                    </a:lnTo>
                    <a:lnTo>
                      <a:pt x="900" y="415"/>
                    </a:lnTo>
                    <a:lnTo>
                      <a:pt x="892" y="392"/>
                    </a:lnTo>
                    <a:lnTo>
                      <a:pt x="576" y="15"/>
                    </a:lnTo>
                    <a:lnTo>
                      <a:pt x="560" y="4"/>
                    </a:lnTo>
                    <a:lnTo>
                      <a:pt x="545" y="0"/>
                    </a:lnTo>
                    <a:lnTo>
                      <a:pt x="525" y="4"/>
                    </a:lnTo>
                    <a:lnTo>
                      <a:pt x="509" y="15"/>
                    </a:lnTo>
                    <a:lnTo>
                      <a:pt x="193" y="392"/>
                    </a:lnTo>
                    <a:lnTo>
                      <a:pt x="185" y="415"/>
                    </a:lnTo>
                    <a:lnTo>
                      <a:pt x="189" y="438"/>
                    </a:lnTo>
                    <a:lnTo>
                      <a:pt x="205" y="454"/>
                    </a:lnTo>
                    <a:lnTo>
                      <a:pt x="229" y="461"/>
                    </a:lnTo>
                    <a:lnTo>
                      <a:pt x="304" y="461"/>
                    </a:lnTo>
                    <a:lnTo>
                      <a:pt x="87" y="754"/>
                    </a:lnTo>
                    <a:lnTo>
                      <a:pt x="79" y="777"/>
                    </a:lnTo>
                    <a:lnTo>
                      <a:pt x="83" y="796"/>
                    </a:lnTo>
                    <a:lnTo>
                      <a:pt x="99" y="815"/>
                    </a:lnTo>
                    <a:lnTo>
                      <a:pt x="118" y="819"/>
                    </a:lnTo>
                    <a:lnTo>
                      <a:pt x="276" y="819"/>
                    </a:lnTo>
                    <a:lnTo>
                      <a:pt x="8" y="1173"/>
                    </a:lnTo>
                    <a:lnTo>
                      <a:pt x="0" y="1192"/>
                    </a:lnTo>
                    <a:lnTo>
                      <a:pt x="4" y="1215"/>
                    </a:lnTo>
                    <a:lnTo>
                      <a:pt x="20" y="1231"/>
                    </a:lnTo>
                    <a:lnTo>
                      <a:pt x="39" y="1239"/>
                    </a:lnTo>
                    <a:lnTo>
                      <a:pt x="501" y="1239"/>
                    </a:lnTo>
                    <a:lnTo>
                      <a:pt x="501" y="1562"/>
                    </a:lnTo>
                    <a:lnTo>
                      <a:pt x="505" y="1577"/>
                    </a:lnTo>
                    <a:lnTo>
                      <a:pt x="513" y="1589"/>
                    </a:lnTo>
                    <a:lnTo>
                      <a:pt x="529" y="1600"/>
                    </a:lnTo>
                    <a:lnTo>
                      <a:pt x="545" y="1604"/>
                    </a:lnTo>
                    <a:lnTo>
                      <a:pt x="560" y="1600"/>
                    </a:lnTo>
                    <a:lnTo>
                      <a:pt x="572" y="1589"/>
                    </a:lnTo>
                    <a:lnTo>
                      <a:pt x="584" y="1577"/>
                    </a:lnTo>
                    <a:lnTo>
                      <a:pt x="584" y="1562"/>
                    </a:lnTo>
                    <a:lnTo>
                      <a:pt x="584" y="1239"/>
                    </a:lnTo>
                    <a:lnTo>
                      <a:pt x="1046" y="1239"/>
                    </a:lnTo>
                    <a:lnTo>
                      <a:pt x="1069" y="1231"/>
                    </a:lnTo>
                    <a:lnTo>
                      <a:pt x="1085" y="1215"/>
                    </a:lnTo>
                    <a:lnTo>
                      <a:pt x="1089" y="1192"/>
                    </a:lnTo>
                    <a:lnTo>
                      <a:pt x="1081" y="1173"/>
                    </a:lnTo>
                    <a:lnTo>
                      <a:pt x="1081" y="1173"/>
                    </a:lnTo>
                    <a:close/>
                    <a:moveTo>
                      <a:pt x="545" y="108"/>
                    </a:moveTo>
                    <a:lnTo>
                      <a:pt x="769" y="381"/>
                    </a:lnTo>
                    <a:lnTo>
                      <a:pt x="316" y="381"/>
                    </a:lnTo>
                    <a:lnTo>
                      <a:pt x="545" y="108"/>
                    </a:lnTo>
                    <a:close/>
                    <a:moveTo>
                      <a:pt x="410" y="461"/>
                    </a:moveTo>
                    <a:lnTo>
                      <a:pt x="675" y="461"/>
                    </a:lnTo>
                    <a:lnTo>
                      <a:pt x="884" y="738"/>
                    </a:lnTo>
                    <a:lnTo>
                      <a:pt x="201" y="738"/>
                    </a:lnTo>
                    <a:lnTo>
                      <a:pt x="410" y="461"/>
                    </a:lnTo>
                    <a:close/>
                    <a:moveTo>
                      <a:pt x="122" y="1158"/>
                    </a:moveTo>
                    <a:lnTo>
                      <a:pt x="379" y="819"/>
                    </a:lnTo>
                    <a:lnTo>
                      <a:pt x="706" y="819"/>
                    </a:lnTo>
                    <a:lnTo>
                      <a:pt x="963" y="1158"/>
                    </a:lnTo>
                    <a:lnTo>
                      <a:pt x="122" y="1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9Slide.vn 12"/>
              <p:cNvSpPr>
                <a:spLocks noEditPoints="1"/>
              </p:cNvSpPr>
              <p:nvPr/>
            </p:nvSpPr>
            <p:spPr bwMode="auto">
              <a:xfrm>
                <a:off x="2112963" y="3700463"/>
                <a:ext cx="433387" cy="403225"/>
              </a:xfrm>
              <a:custGeom>
                <a:avLst/>
                <a:gdLst>
                  <a:gd name="T0" fmla="*/ 60 w 273"/>
                  <a:gd name="T1" fmla="*/ 166 h 254"/>
                  <a:gd name="T2" fmla="*/ 48 w 273"/>
                  <a:gd name="T3" fmla="*/ 235 h 254"/>
                  <a:gd name="T4" fmla="*/ 48 w 273"/>
                  <a:gd name="T5" fmla="*/ 246 h 254"/>
                  <a:gd name="T6" fmla="*/ 52 w 273"/>
                  <a:gd name="T7" fmla="*/ 254 h 254"/>
                  <a:gd name="T8" fmla="*/ 64 w 273"/>
                  <a:gd name="T9" fmla="*/ 254 h 254"/>
                  <a:gd name="T10" fmla="*/ 71 w 273"/>
                  <a:gd name="T11" fmla="*/ 254 h 254"/>
                  <a:gd name="T12" fmla="*/ 139 w 273"/>
                  <a:gd name="T13" fmla="*/ 219 h 254"/>
                  <a:gd name="T14" fmla="*/ 202 w 273"/>
                  <a:gd name="T15" fmla="*/ 254 h 254"/>
                  <a:gd name="T16" fmla="*/ 210 w 273"/>
                  <a:gd name="T17" fmla="*/ 254 h 254"/>
                  <a:gd name="T18" fmla="*/ 210 w 273"/>
                  <a:gd name="T19" fmla="*/ 254 h 254"/>
                  <a:gd name="T20" fmla="*/ 225 w 273"/>
                  <a:gd name="T21" fmla="*/ 250 h 254"/>
                  <a:gd name="T22" fmla="*/ 229 w 273"/>
                  <a:gd name="T23" fmla="*/ 239 h 254"/>
                  <a:gd name="T24" fmla="*/ 229 w 273"/>
                  <a:gd name="T25" fmla="*/ 231 h 254"/>
                  <a:gd name="T26" fmla="*/ 217 w 273"/>
                  <a:gd name="T27" fmla="*/ 166 h 254"/>
                  <a:gd name="T28" fmla="*/ 269 w 273"/>
                  <a:gd name="T29" fmla="*/ 116 h 254"/>
                  <a:gd name="T30" fmla="*/ 273 w 273"/>
                  <a:gd name="T31" fmla="*/ 108 h 254"/>
                  <a:gd name="T32" fmla="*/ 273 w 273"/>
                  <a:gd name="T33" fmla="*/ 96 h 254"/>
                  <a:gd name="T34" fmla="*/ 269 w 273"/>
                  <a:gd name="T35" fmla="*/ 89 h 254"/>
                  <a:gd name="T36" fmla="*/ 257 w 273"/>
                  <a:gd name="T37" fmla="*/ 85 h 254"/>
                  <a:gd name="T38" fmla="*/ 186 w 273"/>
                  <a:gd name="T39" fmla="*/ 73 h 254"/>
                  <a:gd name="T40" fmla="*/ 154 w 273"/>
                  <a:gd name="T41" fmla="*/ 12 h 254"/>
                  <a:gd name="T42" fmla="*/ 146 w 273"/>
                  <a:gd name="T43" fmla="*/ 4 h 254"/>
                  <a:gd name="T44" fmla="*/ 139 w 273"/>
                  <a:gd name="T45" fmla="*/ 0 h 254"/>
                  <a:gd name="T46" fmla="*/ 127 w 273"/>
                  <a:gd name="T47" fmla="*/ 4 h 254"/>
                  <a:gd name="T48" fmla="*/ 119 w 273"/>
                  <a:gd name="T49" fmla="*/ 12 h 254"/>
                  <a:gd name="T50" fmla="*/ 87 w 273"/>
                  <a:gd name="T51" fmla="*/ 73 h 254"/>
                  <a:gd name="T52" fmla="*/ 16 w 273"/>
                  <a:gd name="T53" fmla="*/ 85 h 254"/>
                  <a:gd name="T54" fmla="*/ 8 w 273"/>
                  <a:gd name="T55" fmla="*/ 89 h 254"/>
                  <a:gd name="T56" fmla="*/ 0 w 273"/>
                  <a:gd name="T57" fmla="*/ 96 h 254"/>
                  <a:gd name="T58" fmla="*/ 0 w 273"/>
                  <a:gd name="T59" fmla="*/ 108 h 254"/>
                  <a:gd name="T60" fmla="*/ 4 w 273"/>
                  <a:gd name="T61" fmla="*/ 116 h 254"/>
                  <a:gd name="T62" fmla="*/ 60 w 273"/>
                  <a:gd name="T63" fmla="*/ 166 h 254"/>
                  <a:gd name="T64" fmla="*/ 103 w 273"/>
                  <a:gd name="T65" fmla="*/ 108 h 254"/>
                  <a:gd name="T66" fmla="*/ 111 w 273"/>
                  <a:gd name="T67" fmla="*/ 104 h 254"/>
                  <a:gd name="T68" fmla="*/ 119 w 273"/>
                  <a:gd name="T69" fmla="*/ 100 h 254"/>
                  <a:gd name="T70" fmla="*/ 139 w 273"/>
                  <a:gd name="T71" fmla="*/ 62 h 254"/>
                  <a:gd name="T72" fmla="*/ 158 w 273"/>
                  <a:gd name="T73" fmla="*/ 100 h 254"/>
                  <a:gd name="T74" fmla="*/ 162 w 273"/>
                  <a:gd name="T75" fmla="*/ 104 h 254"/>
                  <a:gd name="T76" fmla="*/ 170 w 273"/>
                  <a:gd name="T77" fmla="*/ 108 h 254"/>
                  <a:gd name="T78" fmla="*/ 213 w 273"/>
                  <a:gd name="T79" fmla="*/ 116 h 254"/>
                  <a:gd name="T80" fmla="*/ 182 w 273"/>
                  <a:gd name="T81" fmla="*/ 146 h 254"/>
                  <a:gd name="T82" fmla="*/ 178 w 273"/>
                  <a:gd name="T83" fmla="*/ 154 h 254"/>
                  <a:gd name="T84" fmla="*/ 178 w 273"/>
                  <a:gd name="T85" fmla="*/ 162 h 254"/>
                  <a:gd name="T86" fmla="*/ 186 w 273"/>
                  <a:gd name="T87" fmla="*/ 204 h 254"/>
                  <a:gd name="T88" fmla="*/ 146 w 273"/>
                  <a:gd name="T89" fmla="*/ 185 h 254"/>
                  <a:gd name="T90" fmla="*/ 139 w 273"/>
                  <a:gd name="T91" fmla="*/ 181 h 254"/>
                  <a:gd name="T92" fmla="*/ 127 w 273"/>
                  <a:gd name="T93" fmla="*/ 185 h 254"/>
                  <a:gd name="T94" fmla="*/ 91 w 273"/>
                  <a:gd name="T95" fmla="*/ 204 h 254"/>
                  <a:gd name="T96" fmla="*/ 95 w 273"/>
                  <a:gd name="T97" fmla="*/ 162 h 254"/>
                  <a:gd name="T98" fmla="*/ 95 w 273"/>
                  <a:gd name="T99" fmla="*/ 154 h 254"/>
                  <a:gd name="T100" fmla="*/ 91 w 273"/>
                  <a:gd name="T101" fmla="*/ 146 h 254"/>
                  <a:gd name="T102" fmla="*/ 60 w 273"/>
                  <a:gd name="T103" fmla="*/ 116 h 254"/>
                  <a:gd name="T104" fmla="*/ 103 w 273"/>
                  <a:gd name="T105" fmla="*/ 108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73" h="254">
                    <a:moveTo>
                      <a:pt x="60" y="166"/>
                    </a:moveTo>
                    <a:lnTo>
                      <a:pt x="48" y="235"/>
                    </a:lnTo>
                    <a:lnTo>
                      <a:pt x="48" y="246"/>
                    </a:lnTo>
                    <a:lnTo>
                      <a:pt x="52" y="254"/>
                    </a:lnTo>
                    <a:lnTo>
                      <a:pt x="64" y="254"/>
                    </a:lnTo>
                    <a:lnTo>
                      <a:pt x="71" y="254"/>
                    </a:lnTo>
                    <a:lnTo>
                      <a:pt x="139" y="219"/>
                    </a:lnTo>
                    <a:lnTo>
                      <a:pt x="202" y="254"/>
                    </a:lnTo>
                    <a:lnTo>
                      <a:pt x="210" y="254"/>
                    </a:lnTo>
                    <a:lnTo>
                      <a:pt x="210" y="254"/>
                    </a:lnTo>
                    <a:lnTo>
                      <a:pt x="225" y="250"/>
                    </a:lnTo>
                    <a:lnTo>
                      <a:pt x="229" y="239"/>
                    </a:lnTo>
                    <a:lnTo>
                      <a:pt x="229" y="231"/>
                    </a:lnTo>
                    <a:lnTo>
                      <a:pt x="217" y="166"/>
                    </a:lnTo>
                    <a:lnTo>
                      <a:pt x="269" y="116"/>
                    </a:lnTo>
                    <a:lnTo>
                      <a:pt x="273" y="108"/>
                    </a:lnTo>
                    <a:lnTo>
                      <a:pt x="273" y="96"/>
                    </a:lnTo>
                    <a:lnTo>
                      <a:pt x="269" y="89"/>
                    </a:lnTo>
                    <a:lnTo>
                      <a:pt x="257" y="85"/>
                    </a:lnTo>
                    <a:lnTo>
                      <a:pt x="186" y="73"/>
                    </a:lnTo>
                    <a:lnTo>
                      <a:pt x="154" y="12"/>
                    </a:lnTo>
                    <a:lnTo>
                      <a:pt x="146" y="4"/>
                    </a:lnTo>
                    <a:lnTo>
                      <a:pt x="139" y="0"/>
                    </a:lnTo>
                    <a:lnTo>
                      <a:pt x="127" y="4"/>
                    </a:lnTo>
                    <a:lnTo>
                      <a:pt x="119" y="12"/>
                    </a:lnTo>
                    <a:lnTo>
                      <a:pt x="87" y="73"/>
                    </a:lnTo>
                    <a:lnTo>
                      <a:pt x="16" y="85"/>
                    </a:lnTo>
                    <a:lnTo>
                      <a:pt x="8" y="89"/>
                    </a:lnTo>
                    <a:lnTo>
                      <a:pt x="0" y="96"/>
                    </a:lnTo>
                    <a:lnTo>
                      <a:pt x="0" y="108"/>
                    </a:lnTo>
                    <a:lnTo>
                      <a:pt x="4" y="116"/>
                    </a:lnTo>
                    <a:lnTo>
                      <a:pt x="60" y="166"/>
                    </a:lnTo>
                    <a:close/>
                    <a:moveTo>
                      <a:pt x="103" y="108"/>
                    </a:moveTo>
                    <a:lnTo>
                      <a:pt x="111" y="104"/>
                    </a:lnTo>
                    <a:lnTo>
                      <a:pt x="119" y="100"/>
                    </a:lnTo>
                    <a:lnTo>
                      <a:pt x="139" y="62"/>
                    </a:lnTo>
                    <a:lnTo>
                      <a:pt x="158" y="100"/>
                    </a:lnTo>
                    <a:lnTo>
                      <a:pt x="162" y="104"/>
                    </a:lnTo>
                    <a:lnTo>
                      <a:pt x="170" y="108"/>
                    </a:lnTo>
                    <a:lnTo>
                      <a:pt x="213" y="116"/>
                    </a:lnTo>
                    <a:lnTo>
                      <a:pt x="182" y="146"/>
                    </a:lnTo>
                    <a:lnTo>
                      <a:pt x="178" y="154"/>
                    </a:lnTo>
                    <a:lnTo>
                      <a:pt x="178" y="162"/>
                    </a:lnTo>
                    <a:lnTo>
                      <a:pt x="186" y="204"/>
                    </a:lnTo>
                    <a:lnTo>
                      <a:pt x="146" y="185"/>
                    </a:lnTo>
                    <a:lnTo>
                      <a:pt x="139" y="181"/>
                    </a:lnTo>
                    <a:lnTo>
                      <a:pt x="127" y="185"/>
                    </a:lnTo>
                    <a:lnTo>
                      <a:pt x="91" y="204"/>
                    </a:lnTo>
                    <a:lnTo>
                      <a:pt x="95" y="162"/>
                    </a:lnTo>
                    <a:lnTo>
                      <a:pt x="95" y="154"/>
                    </a:lnTo>
                    <a:lnTo>
                      <a:pt x="91" y="146"/>
                    </a:lnTo>
                    <a:lnTo>
                      <a:pt x="60" y="116"/>
                    </a:lnTo>
                    <a:lnTo>
                      <a:pt x="103" y="10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0" name="Group 39"/>
            <p:cNvGrpSpPr/>
            <p:nvPr/>
          </p:nvGrpSpPr>
          <p:grpSpPr>
            <a:xfrm>
              <a:off x="5595115" y="2821965"/>
              <a:ext cx="282980" cy="483845"/>
              <a:chOff x="1468438" y="3700463"/>
              <a:chExt cx="1728787" cy="2955925"/>
            </a:xfrm>
            <a:solidFill>
              <a:schemeClr val="bg1"/>
            </a:solidFill>
          </p:grpSpPr>
          <p:sp>
            <p:nvSpPr>
              <p:cNvPr id="41" name="9Slide.vn 13"/>
              <p:cNvSpPr>
                <a:spLocks noEditPoints="1"/>
              </p:cNvSpPr>
              <p:nvPr/>
            </p:nvSpPr>
            <p:spPr bwMode="auto">
              <a:xfrm>
                <a:off x="1468438" y="4110038"/>
                <a:ext cx="1728787" cy="2546350"/>
              </a:xfrm>
              <a:custGeom>
                <a:avLst/>
                <a:gdLst>
                  <a:gd name="T0" fmla="*/ 809 w 1089"/>
                  <a:gd name="T1" fmla="*/ 819 h 1604"/>
                  <a:gd name="T2" fmla="*/ 990 w 1089"/>
                  <a:gd name="T3" fmla="*/ 815 h 1604"/>
                  <a:gd name="T4" fmla="*/ 1010 w 1089"/>
                  <a:gd name="T5" fmla="*/ 777 h 1604"/>
                  <a:gd name="T6" fmla="*/ 781 w 1089"/>
                  <a:gd name="T7" fmla="*/ 461 h 1604"/>
                  <a:gd name="T8" fmla="*/ 880 w 1089"/>
                  <a:gd name="T9" fmla="*/ 454 h 1604"/>
                  <a:gd name="T10" fmla="*/ 900 w 1089"/>
                  <a:gd name="T11" fmla="*/ 415 h 1604"/>
                  <a:gd name="T12" fmla="*/ 576 w 1089"/>
                  <a:gd name="T13" fmla="*/ 15 h 1604"/>
                  <a:gd name="T14" fmla="*/ 545 w 1089"/>
                  <a:gd name="T15" fmla="*/ 0 h 1604"/>
                  <a:gd name="T16" fmla="*/ 509 w 1089"/>
                  <a:gd name="T17" fmla="*/ 15 h 1604"/>
                  <a:gd name="T18" fmla="*/ 185 w 1089"/>
                  <a:gd name="T19" fmla="*/ 415 h 1604"/>
                  <a:gd name="T20" fmla="*/ 205 w 1089"/>
                  <a:gd name="T21" fmla="*/ 454 h 1604"/>
                  <a:gd name="T22" fmla="*/ 304 w 1089"/>
                  <a:gd name="T23" fmla="*/ 461 h 1604"/>
                  <a:gd name="T24" fmla="*/ 79 w 1089"/>
                  <a:gd name="T25" fmla="*/ 777 h 1604"/>
                  <a:gd name="T26" fmla="*/ 99 w 1089"/>
                  <a:gd name="T27" fmla="*/ 815 h 1604"/>
                  <a:gd name="T28" fmla="*/ 276 w 1089"/>
                  <a:gd name="T29" fmla="*/ 819 h 1604"/>
                  <a:gd name="T30" fmla="*/ 0 w 1089"/>
                  <a:gd name="T31" fmla="*/ 1192 h 1604"/>
                  <a:gd name="T32" fmla="*/ 20 w 1089"/>
                  <a:gd name="T33" fmla="*/ 1231 h 1604"/>
                  <a:gd name="T34" fmla="*/ 501 w 1089"/>
                  <a:gd name="T35" fmla="*/ 1239 h 1604"/>
                  <a:gd name="T36" fmla="*/ 505 w 1089"/>
                  <a:gd name="T37" fmla="*/ 1577 h 1604"/>
                  <a:gd name="T38" fmla="*/ 529 w 1089"/>
                  <a:gd name="T39" fmla="*/ 1600 h 1604"/>
                  <a:gd name="T40" fmla="*/ 560 w 1089"/>
                  <a:gd name="T41" fmla="*/ 1600 h 1604"/>
                  <a:gd name="T42" fmla="*/ 584 w 1089"/>
                  <a:gd name="T43" fmla="*/ 1577 h 1604"/>
                  <a:gd name="T44" fmla="*/ 584 w 1089"/>
                  <a:gd name="T45" fmla="*/ 1239 h 1604"/>
                  <a:gd name="T46" fmla="*/ 1069 w 1089"/>
                  <a:gd name="T47" fmla="*/ 1231 h 1604"/>
                  <a:gd name="T48" fmla="*/ 1089 w 1089"/>
                  <a:gd name="T49" fmla="*/ 1192 h 1604"/>
                  <a:gd name="T50" fmla="*/ 1081 w 1089"/>
                  <a:gd name="T51" fmla="*/ 1173 h 1604"/>
                  <a:gd name="T52" fmla="*/ 769 w 1089"/>
                  <a:gd name="T53" fmla="*/ 381 h 1604"/>
                  <a:gd name="T54" fmla="*/ 545 w 1089"/>
                  <a:gd name="T55" fmla="*/ 108 h 1604"/>
                  <a:gd name="T56" fmla="*/ 675 w 1089"/>
                  <a:gd name="T57" fmla="*/ 461 h 1604"/>
                  <a:gd name="T58" fmla="*/ 201 w 1089"/>
                  <a:gd name="T59" fmla="*/ 738 h 1604"/>
                  <a:gd name="T60" fmla="*/ 122 w 1089"/>
                  <a:gd name="T61" fmla="*/ 1158 h 1604"/>
                  <a:gd name="T62" fmla="*/ 706 w 1089"/>
                  <a:gd name="T63" fmla="*/ 819 h 1604"/>
                  <a:gd name="T64" fmla="*/ 122 w 1089"/>
                  <a:gd name="T65" fmla="*/ 1158 h 16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89" h="1604">
                    <a:moveTo>
                      <a:pt x="1081" y="1173"/>
                    </a:moveTo>
                    <a:lnTo>
                      <a:pt x="809" y="819"/>
                    </a:lnTo>
                    <a:lnTo>
                      <a:pt x="967" y="819"/>
                    </a:lnTo>
                    <a:lnTo>
                      <a:pt x="990" y="815"/>
                    </a:lnTo>
                    <a:lnTo>
                      <a:pt x="1006" y="796"/>
                    </a:lnTo>
                    <a:lnTo>
                      <a:pt x="1010" y="777"/>
                    </a:lnTo>
                    <a:lnTo>
                      <a:pt x="1002" y="754"/>
                    </a:lnTo>
                    <a:lnTo>
                      <a:pt x="781" y="461"/>
                    </a:lnTo>
                    <a:lnTo>
                      <a:pt x="860" y="461"/>
                    </a:lnTo>
                    <a:lnTo>
                      <a:pt x="880" y="454"/>
                    </a:lnTo>
                    <a:lnTo>
                      <a:pt x="896" y="438"/>
                    </a:lnTo>
                    <a:lnTo>
                      <a:pt x="900" y="415"/>
                    </a:lnTo>
                    <a:lnTo>
                      <a:pt x="892" y="392"/>
                    </a:lnTo>
                    <a:lnTo>
                      <a:pt x="576" y="15"/>
                    </a:lnTo>
                    <a:lnTo>
                      <a:pt x="560" y="4"/>
                    </a:lnTo>
                    <a:lnTo>
                      <a:pt x="545" y="0"/>
                    </a:lnTo>
                    <a:lnTo>
                      <a:pt x="525" y="4"/>
                    </a:lnTo>
                    <a:lnTo>
                      <a:pt x="509" y="15"/>
                    </a:lnTo>
                    <a:lnTo>
                      <a:pt x="193" y="392"/>
                    </a:lnTo>
                    <a:lnTo>
                      <a:pt x="185" y="415"/>
                    </a:lnTo>
                    <a:lnTo>
                      <a:pt x="189" y="438"/>
                    </a:lnTo>
                    <a:lnTo>
                      <a:pt x="205" y="454"/>
                    </a:lnTo>
                    <a:lnTo>
                      <a:pt x="229" y="461"/>
                    </a:lnTo>
                    <a:lnTo>
                      <a:pt x="304" y="461"/>
                    </a:lnTo>
                    <a:lnTo>
                      <a:pt x="87" y="754"/>
                    </a:lnTo>
                    <a:lnTo>
                      <a:pt x="79" y="777"/>
                    </a:lnTo>
                    <a:lnTo>
                      <a:pt x="83" y="796"/>
                    </a:lnTo>
                    <a:lnTo>
                      <a:pt x="99" y="815"/>
                    </a:lnTo>
                    <a:lnTo>
                      <a:pt x="118" y="819"/>
                    </a:lnTo>
                    <a:lnTo>
                      <a:pt x="276" y="819"/>
                    </a:lnTo>
                    <a:lnTo>
                      <a:pt x="8" y="1173"/>
                    </a:lnTo>
                    <a:lnTo>
                      <a:pt x="0" y="1192"/>
                    </a:lnTo>
                    <a:lnTo>
                      <a:pt x="4" y="1215"/>
                    </a:lnTo>
                    <a:lnTo>
                      <a:pt x="20" y="1231"/>
                    </a:lnTo>
                    <a:lnTo>
                      <a:pt x="39" y="1239"/>
                    </a:lnTo>
                    <a:lnTo>
                      <a:pt x="501" y="1239"/>
                    </a:lnTo>
                    <a:lnTo>
                      <a:pt x="501" y="1562"/>
                    </a:lnTo>
                    <a:lnTo>
                      <a:pt x="505" y="1577"/>
                    </a:lnTo>
                    <a:lnTo>
                      <a:pt x="513" y="1589"/>
                    </a:lnTo>
                    <a:lnTo>
                      <a:pt x="529" y="1600"/>
                    </a:lnTo>
                    <a:lnTo>
                      <a:pt x="545" y="1604"/>
                    </a:lnTo>
                    <a:lnTo>
                      <a:pt x="560" y="1600"/>
                    </a:lnTo>
                    <a:lnTo>
                      <a:pt x="572" y="1589"/>
                    </a:lnTo>
                    <a:lnTo>
                      <a:pt x="584" y="1577"/>
                    </a:lnTo>
                    <a:lnTo>
                      <a:pt x="584" y="1562"/>
                    </a:lnTo>
                    <a:lnTo>
                      <a:pt x="584" y="1239"/>
                    </a:lnTo>
                    <a:lnTo>
                      <a:pt x="1046" y="1239"/>
                    </a:lnTo>
                    <a:lnTo>
                      <a:pt x="1069" y="1231"/>
                    </a:lnTo>
                    <a:lnTo>
                      <a:pt x="1085" y="1215"/>
                    </a:lnTo>
                    <a:lnTo>
                      <a:pt x="1089" y="1192"/>
                    </a:lnTo>
                    <a:lnTo>
                      <a:pt x="1081" y="1173"/>
                    </a:lnTo>
                    <a:lnTo>
                      <a:pt x="1081" y="1173"/>
                    </a:lnTo>
                    <a:close/>
                    <a:moveTo>
                      <a:pt x="545" y="108"/>
                    </a:moveTo>
                    <a:lnTo>
                      <a:pt x="769" y="381"/>
                    </a:lnTo>
                    <a:lnTo>
                      <a:pt x="316" y="381"/>
                    </a:lnTo>
                    <a:lnTo>
                      <a:pt x="545" y="108"/>
                    </a:lnTo>
                    <a:close/>
                    <a:moveTo>
                      <a:pt x="410" y="461"/>
                    </a:moveTo>
                    <a:lnTo>
                      <a:pt x="675" y="461"/>
                    </a:lnTo>
                    <a:lnTo>
                      <a:pt x="884" y="738"/>
                    </a:lnTo>
                    <a:lnTo>
                      <a:pt x="201" y="738"/>
                    </a:lnTo>
                    <a:lnTo>
                      <a:pt x="410" y="461"/>
                    </a:lnTo>
                    <a:close/>
                    <a:moveTo>
                      <a:pt x="122" y="1158"/>
                    </a:moveTo>
                    <a:lnTo>
                      <a:pt x="379" y="819"/>
                    </a:lnTo>
                    <a:lnTo>
                      <a:pt x="706" y="819"/>
                    </a:lnTo>
                    <a:lnTo>
                      <a:pt x="963" y="1158"/>
                    </a:lnTo>
                    <a:lnTo>
                      <a:pt x="122" y="1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9Slide.vn 14"/>
              <p:cNvSpPr>
                <a:spLocks noEditPoints="1"/>
              </p:cNvSpPr>
              <p:nvPr/>
            </p:nvSpPr>
            <p:spPr bwMode="auto">
              <a:xfrm>
                <a:off x="2112963" y="3700463"/>
                <a:ext cx="433387" cy="403225"/>
              </a:xfrm>
              <a:custGeom>
                <a:avLst/>
                <a:gdLst>
                  <a:gd name="T0" fmla="*/ 60 w 273"/>
                  <a:gd name="T1" fmla="*/ 166 h 254"/>
                  <a:gd name="T2" fmla="*/ 48 w 273"/>
                  <a:gd name="T3" fmla="*/ 235 h 254"/>
                  <a:gd name="T4" fmla="*/ 48 w 273"/>
                  <a:gd name="T5" fmla="*/ 246 h 254"/>
                  <a:gd name="T6" fmla="*/ 52 w 273"/>
                  <a:gd name="T7" fmla="*/ 254 h 254"/>
                  <a:gd name="T8" fmla="*/ 64 w 273"/>
                  <a:gd name="T9" fmla="*/ 254 h 254"/>
                  <a:gd name="T10" fmla="*/ 71 w 273"/>
                  <a:gd name="T11" fmla="*/ 254 h 254"/>
                  <a:gd name="T12" fmla="*/ 139 w 273"/>
                  <a:gd name="T13" fmla="*/ 219 h 254"/>
                  <a:gd name="T14" fmla="*/ 202 w 273"/>
                  <a:gd name="T15" fmla="*/ 254 h 254"/>
                  <a:gd name="T16" fmla="*/ 210 w 273"/>
                  <a:gd name="T17" fmla="*/ 254 h 254"/>
                  <a:gd name="T18" fmla="*/ 210 w 273"/>
                  <a:gd name="T19" fmla="*/ 254 h 254"/>
                  <a:gd name="T20" fmla="*/ 225 w 273"/>
                  <a:gd name="T21" fmla="*/ 250 h 254"/>
                  <a:gd name="T22" fmla="*/ 229 w 273"/>
                  <a:gd name="T23" fmla="*/ 239 h 254"/>
                  <a:gd name="T24" fmla="*/ 229 w 273"/>
                  <a:gd name="T25" fmla="*/ 231 h 254"/>
                  <a:gd name="T26" fmla="*/ 217 w 273"/>
                  <a:gd name="T27" fmla="*/ 166 h 254"/>
                  <a:gd name="T28" fmla="*/ 269 w 273"/>
                  <a:gd name="T29" fmla="*/ 116 h 254"/>
                  <a:gd name="T30" fmla="*/ 273 w 273"/>
                  <a:gd name="T31" fmla="*/ 108 h 254"/>
                  <a:gd name="T32" fmla="*/ 273 w 273"/>
                  <a:gd name="T33" fmla="*/ 96 h 254"/>
                  <a:gd name="T34" fmla="*/ 269 w 273"/>
                  <a:gd name="T35" fmla="*/ 89 h 254"/>
                  <a:gd name="T36" fmla="*/ 257 w 273"/>
                  <a:gd name="T37" fmla="*/ 85 h 254"/>
                  <a:gd name="T38" fmla="*/ 186 w 273"/>
                  <a:gd name="T39" fmla="*/ 73 h 254"/>
                  <a:gd name="T40" fmla="*/ 154 w 273"/>
                  <a:gd name="T41" fmla="*/ 12 h 254"/>
                  <a:gd name="T42" fmla="*/ 146 w 273"/>
                  <a:gd name="T43" fmla="*/ 4 h 254"/>
                  <a:gd name="T44" fmla="*/ 139 w 273"/>
                  <a:gd name="T45" fmla="*/ 0 h 254"/>
                  <a:gd name="T46" fmla="*/ 127 w 273"/>
                  <a:gd name="T47" fmla="*/ 4 h 254"/>
                  <a:gd name="T48" fmla="*/ 119 w 273"/>
                  <a:gd name="T49" fmla="*/ 12 h 254"/>
                  <a:gd name="T50" fmla="*/ 87 w 273"/>
                  <a:gd name="T51" fmla="*/ 73 h 254"/>
                  <a:gd name="T52" fmla="*/ 16 w 273"/>
                  <a:gd name="T53" fmla="*/ 85 h 254"/>
                  <a:gd name="T54" fmla="*/ 8 w 273"/>
                  <a:gd name="T55" fmla="*/ 89 h 254"/>
                  <a:gd name="T56" fmla="*/ 0 w 273"/>
                  <a:gd name="T57" fmla="*/ 96 h 254"/>
                  <a:gd name="T58" fmla="*/ 0 w 273"/>
                  <a:gd name="T59" fmla="*/ 108 h 254"/>
                  <a:gd name="T60" fmla="*/ 4 w 273"/>
                  <a:gd name="T61" fmla="*/ 116 h 254"/>
                  <a:gd name="T62" fmla="*/ 60 w 273"/>
                  <a:gd name="T63" fmla="*/ 166 h 254"/>
                  <a:gd name="T64" fmla="*/ 103 w 273"/>
                  <a:gd name="T65" fmla="*/ 108 h 254"/>
                  <a:gd name="T66" fmla="*/ 111 w 273"/>
                  <a:gd name="T67" fmla="*/ 104 h 254"/>
                  <a:gd name="T68" fmla="*/ 119 w 273"/>
                  <a:gd name="T69" fmla="*/ 100 h 254"/>
                  <a:gd name="T70" fmla="*/ 139 w 273"/>
                  <a:gd name="T71" fmla="*/ 62 h 254"/>
                  <a:gd name="T72" fmla="*/ 158 w 273"/>
                  <a:gd name="T73" fmla="*/ 100 h 254"/>
                  <a:gd name="T74" fmla="*/ 162 w 273"/>
                  <a:gd name="T75" fmla="*/ 104 h 254"/>
                  <a:gd name="T76" fmla="*/ 170 w 273"/>
                  <a:gd name="T77" fmla="*/ 108 h 254"/>
                  <a:gd name="T78" fmla="*/ 213 w 273"/>
                  <a:gd name="T79" fmla="*/ 116 h 254"/>
                  <a:gd name="T80" fmla="*/ 182 w 273"/>
                  <a:gd name="T81" fmla="*/ 146 h 254"/>
                  <a:gd name="T82" fmla="*/ 178 w 273"/>
                  <a:gd name="T83" fmla="*/ 154 h 254"/>
                  <a:gd name="T84" fmla="*/ 178 w 273"/>
                  <a:gd name="T85" fmla="*/ 162 h 254"/>
                  <a:gd name="T86" fmla="*/ 186 w 273"/>
                  <a:gd name="T87" fmla="*/ 204 h 254"/>
                  <a:gd name="T88" fmla="*/ 146 w 273"/>
                  <a:gd name="T89" fmla="*/ 185 h 254"/>
                  <a:gd name="T90" fmla="*/ 139 w 273"/>
                  <a:gd name="T91" fmla="*/ 181 h 254"/>
                  <a:gd name="T92" fmla="*/ 127 w 273"/>
                  <a:gd name="T93" fmla="*/ 185 h 254"/>
                  <a:gd name="T94" fmla="*/ 91 w 273"/>
                  <a:gd name="T95" fmla="*/ 204 h 254"/>
                  <a:gd name="T96" fmla="*/ 95 w 273"/>
                  <a:gd name="T97" fmla="*/ 162 h 254"/>
                  <a:gd name="T98" fmla="*/ 95 w 273"/>
                  <a:gd name="T99" fmla="*/ 154 h 254"/>
                  <a:gd name="T100" fmla="*/ 91 w 273"/>
                  <a:gd name="T101" fmla="*/ 146 h 254"/>
                  <a:gd name="T102" fmla="*/ 60 w 273"/>
                  <a:gd name="T103" fmla="*/ 116 h 254"/>
                  <a:gd name="T104" fmla="*/ 103 w 273"/>
                  <a:gd name="T105" fmla="*/ 108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73" h="254">
                    <a:moveTo>
                      <a:pt x="60" y="166"/>
                    </a:moveTo>
                    <a:lnTo>
                      <a:pt x="48" y="235"/>
                    </a:lnTo>
                    <a:lnTo>
                      <a:pt x="48" y="246"/>
                    </a:lnTo>
                    <a:lnTo>
                      <a:pt x="52" y="254"/>
                    </a:lnTo>
                    <a:lnTo>
                      <a:pt x="64" y="254"/>
                    </a:lnTo>
                    <a:lnTo>
                      <a:pt x="71" y="254"/>
                    </a:lnTo>
                    <a:lnTo>
                      <a:pt x="139" y="219"/>
                    </a:lnTo>
                    <a:lnTo>
                      <a:pt x="202" y="254"/>
                    </a:lnTo>
                    <a:lnTo>
                      <a:pt x="210" y="254"/>
                    </a:lnTo>
                    <a:lnTo>
                      <a:pt x="210" y="254"/>
                    </a:lnTo>
                    <a:lnTo>
                      <a:pt x="225" y="250"/>
                    </a:lnTo>
                    <a:lnTo>
                      <a:pt x="229" y="239"/>
                    </a:lnTo>
                    <a:lnTo>
                      <a:pt x="229" y="231"/>
                    </a:lnTo>
                    <a:lnTo>
                      <a:pt x="217" y="166"/>
                    </a:lnTo>
                    <a:lnTo>
                      <a:pt x="269" y="116"/>
                    </a:lnTo>
                    <a:lnTo>
                      <a:pt x="273" y="108"/>
                    </a:lnTo>
                    <a:lnTo>
                      <a:pt x="273" y="96"/>
                    </a:lnTo>
                    <a:lnTo>
                      <a:pt x="269" y="89"/>
                    </a:lnTo>
                    <a:lnTo>
                      <a:pt x="257" y="85"/>
                    </a:lnTo>
                    <a:lnTo>
                      <a:pt x="186" y="73"/>
                    </a:lnTo>
                    <a:lnTo>
                      <a:pt x="154" y="12"/>
                    </a:lnTo>
                    <a:lnTo>
                      <a:pt x="146" y="4"/>
                    </a:lnTo>
                    <a:lnTo>
                      <a:pt x="139" y="0"/>
                    </a:lnTo>
                    <a:lnTo>
                      <a:pt x="127" y="4"/>
                    </a:lnTo>
                    <a:lnTo>
                      <a:pt x="119" y="12"/>
                    </a:lnTo>
                    <a:lnTo>
                      <a:pt x="87" y="73"/>
                    </a:lnTo>
                    <a:lnTo>
                      <a:pt x="16" y="85"/>
                    </a:lnTo>
                    <a:lnTo>
                      <a:pt x="8" y="89"/>
                    </a:lnTo>
                    <a:lnTo>
                      <a:pt x="0" y="96"/>
                    </a:lnTo>
                    <a:lnTo>
                      <a:pt x="0" y="108"/>
                    </a:lnTo>
                    <a:lnTo>
                      <a:pt x="4" y="116"/>
                    </a:lnTo>
                    <a:lnTo>
                      <a:pt x="60" y="166"/>
                    </a:lnTo>
                    <a:close/>
                    <a:moveTo>
                      <a:pt x="103" y="108"/>
                    </a:moveTo>
                    <a:lnTo>
                      <a:pt x="111" y="104"/>
                    </a:lnTo>
                    <a:lnTo>
                      <a:pt x="119" y="100"/>
                    </a:lnTo>
                    <a:lnTo>
                      <a:pt x="139" y="62"/>
                    </a:lnTo>
                    <a:lnTo>
                      <a:pt x="158" y="100"/>
                    </a:lnTo>
                    <a:lnTo>
                      <a:pt x="162" y="104"/>
                    </a:lnTo>
                    <a:lnTo>
                      <a:pt x="170" y="108"/>
                    </a:lnTo>
                    <a:lnTo>
                      <a:pt x="213" y="116"/>
                    </a:lnTo>
                    <a:lnTo>
                      <a:pt x="182" y="146"/>
                    </a:lnTo>
                    <a:lnTo>
                      <a:pt x="178" y="154"/>
                    </a:lnTo>
                    <a:lnTo>
                      <a:pt x="178" y="162"/>
                    </a:lnTo>
                    <a:lnTo>
                      <a:pt x="186" y="204"/>
                    </a:lnTo>
                    <a:lnTo>
                      <a:pt x="146" y="185"/>
                    </a:lnTo>
                    <a:lnTo>
                      <a:pt x="139" y="181"/>
                    </a:lnTo>
                    <a:lnTo>
                      <a:pt x="127" y="185"/>
                    </a:lnTo>
                    <a:lnTo>
                      <a:pt x="91" y="204"/>
                    </a:lnTo>
                    <a:lnTo>
                      <a:pt x="95" y="162"/>
                    </a:lnTo>
                    <a:lnTo>
                      <a:pt x="95" y="154"/>
                    </a:lnTo>
                    <a:lnTo>
                      <a:pt x="91" y="146"/>
                    </a:lnTo>
                    <a:lnTo>
                      <a:pt x="60" y="116"/>
                    </a:lnTo>
                    <a:lnTo>
                      <a:pt x="103" y="10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
        <p:nvSpPr>
          <p:cNvPr id="48" name="9Slide.vn 15"/>
          <p:cNvSpPr>
            <a:spLocks noEditPoints="1"/>
          </p:cNvSpPr>
          <p:nvPr/>
        </p:nvSpPr>
        <p:spPr bwMode="auto">
          <a:xfrm>
            <a:off x="5693764" y="2623587"/>
            <a:ext cx="862008" cy="796606"/>
          </a:xfrm>
          <a:custGeom>
            <a:avLst/>
            <a:gdLst>
              <a:gd name="T0" fmla="*/ 1578 w 1977"/>
              <a:gd name="T1" fmla="*/ 334 h 1827"/>
              <a:gd name="T2" fmla="*/ 1243 w 1977"/>
              <a:gd name="T3" fmla="*/ 96 h 1827"/>
              <a:gd name="T4" fmla="*/ 923 w 1977"/>
              <a:gd name="T5" fmla="*/ 0 h 1827"/>
              <a:gd name="T6" fmla="*/ 533 w 1977"/>
              <a:gd name="T7" fmla="*/ 104 h 1827"/>
              <a:gd name="T8" fmla="*/ 256 w 1977"/>
              <a:gd name="T9" fmla="*/ 419 h 1827"/>
              <a:gd name="T10" fmla="*/ 189 w 1977"/>
              <a:gd name="T11" fmla="*/ 704 h 1827"/>
              <a:gd name="T12" fmla="*/ 217 w 1977"/>
              <a:gd name="T13" fmla="*/ 842 h 1827"/>
              <a:gd name="T14" fmla="*/ 138 w 1977"/>
              <a:gd name="T15" fmla="*/ 1092 h 1827"/>
              <a:gd name="T16" fmla="*/ 221 w 1977"/>
              <a:gd name="T17" fmla="*/ 1335 h 1827"/>
              <a:gd name="T18" fmla="*/ 410 w 1977"/>
              <a:gd name="T19" fmla="*/ 1627 h 1827"/>
              <a:gd name="T20" fmla="*/ 706 w 1977"/>
              <a:gd name="T21" fmla="*/ 1808 h 1827"/>
              <a:gd name="T22" fmla="*/ 781 w 1977"/>
              <a:gd name="T23" fmla="*/ 1823 h 1827"/>
              <a:gd name="T24" fmla="*/ 1018 w 1977"/>
              <a:gd name="T25" fmla="*/ 1708 h 1827"/>
              <a:gd name="T26" fmla="*/ 1271 w 1977"/>
              <a:gd name="T27" fmla="*/ 1438 h 1827"/>
              <a:gd name="T28" fmla="*/ 1480 w 1977"/>
              <a:gd name="T29" fmla="*/ 1188 h 1827"/>
              <a:gd name="T30" fmla="*/ 1531 w 1977"/>
              <a:gd name="T31" fmla="*/ 1008 h 1827"/>
              <a:gd name="T32" fmla="*/ 1342 w 1977"/>
              <a:gd name="T33" fmla="*/ 765 h 1827"/>
              <a:gd name="T34" fmla="*/ 1342 w 1977"/>
              <a:gd name="T35" fmla="*/ 569 h 1827"/>
              <a:gd name="T36" fmla="*/ 1543 w 1977"/>
              <a:gd name="T37" fmla="*/ 527 h 1827"/>
              <a:gd name="T38" fmla="*/ 1657 w 1977"/>
              <a:gd name="T39" fmla="*/ 723 h 1827"/>
              <a:gd name="T40" fmla="*/ 1811 w 1977"/>
              <a:gd name="T41" fmla="*/ 823 h 1827"/>
              <a:gd name="T42" fmla="*/ 1965 w 1977"/>
              <a:gd name="T43" fmla="*/ 723 h 1827"/>
              <a:gd name="T44" fmla="*/ 1929 w 1977"/>
              <a:gd name="T45" fmla="*/ 542 h 1827"/>
              <a:gd name="T46" fmla="*/ 1239 w 1977"/>
              <a:gd name="T47" fmla="*/ 811 h 1827"/>
              <a:gd name="T48" fmla="*/ 284 w 1977"/>
              <a:gd name="T49" fmla="*/ 788 h 1827"/>
              <a:gd name="T50" fmla="*/ 1271 w 1977"/>
              <a:gd name="T51" fmla="*/ 661 h 1827"/>
              <a:gd name="T52" fmla="*/ 1239 w 1977"/>
              <a:gd name="T53" fmla="*/ 811 h 1827"/>
              <a:gd name="T54" fmla="*/ 1113 w 1977"/>
              <a:gd name="T55" fmla="*/ 1108 h 1827"/>
              <a:gd name="T56" fmla="*/ 860 w 1977"/>
              <a:gd name="T57" fmla="*/ 1196 h 1827"/>
              <a:gd name="T58" fmla="*/ 765 w 1977"/>
              <a:gd name="T59" fmla="*/ 1111 h 1827"/>
              <a:gd name="T60" fmla="*/ 671 w 1977"/>
              <a:gd name="T61" fmla="*/ 1196 h 1827"/>
              <a:gd name="T62" fmla="*/ 430 w 1977"/>
              <a:gd name="T63" fmla="*/ 1119 h 1827"/>
              <a:gd name="T64" fmla="*/ 1397 w 1977"/>
              <a:gd name="T65" fmla="*/ 1004 h 1827"/>
              <a:gd name="T66" fmla="*/ 1377 w 1977"/>
              <a:gd name="T67" fmla="*/ 1192 h 1827"/>
              <a:gd name="T68" fmla="*/ 1176 w 1977"/>
              <a:gd name="T69" fmla="*/ 1435 h 1827"/>
              <a:gd name="T70" fmla="*/ 911 w 1977"/>
              <a:gd name="T71" fmla="*/ 1677 h 1827"/>
              <a:gd name="T72" fmla="*/ 754 w 1977"/>
              <a:gd name="T73" fmla="*/ 1739 h 1827"/>
              <a:gd name="T74" fmla="*/ 501 w 1977"/>
              <a:gd name="T75" fmla="*/ 1596 h 1827"/>
              <a:gd name="T76" fmla="*/ 316 w 1977"/>
              <a:gd name="T77" fmla="*/ 1346 h 1827"/>
              <a:gd name="T78" fmla="*/ 256 w 1977"/>
              <a:gd name="T79" fmla="*/ 1081 h 1827"/>
              <a:gd name="T80" fmla="*/ 260 w 1977"/>
              <a:gd name="T81" fmla="*/ 1004 h 1827"/>
              <a:gd name="T82" fmla="*/ 548 w 1977"/>
              <a:gd name="T83" fmla="*/ 1285 h 1827"/>
              <a:gd name="T84" fmla="*/ 765 w 1977"/>
              <a:gd name="T85" fmla="*/ 1227 h 1827"/>
              <a:gd name="T86" fmla="*/ 959 w 1977"/>
              <a:gd name="T87" fmla="*/ 1288 h 1827"/>
              <a:gd name="T88" fmla="*/ 1176 w 1977"/>
              <a:gd name="T89" fmla="*/ 1161 h 1827"/>
              <a:gd name="T90" fmla="*/ 1440 w 1977"/>
              <a:gd name="T91" fmla="*/ 419 h 1827"/>
              <a:gd name="T92" fmla="*/ 1227 w 1977"/>
              <a:gd name="T93" fmla="*/ 500 h 1827"/>
              <a:gd name="T94" fmla="*/ 296 w 1977"/>
              <a:gd name="T95" fmla="*/ 538 h 1827"/>
              <a:gd name="T96" fmla="*/ 462 w 1977"/>
              <a:gd name="T97" fmla="*/ 269 h 1827"/>
              <a:gd name="T98" fmla="*/ 738 w 1977"/>
              <a:gd name="T99" fmla="*/ 100 h 1827"/>
              <a:gd name="T100" fmla="*/ 1211 w 1977"/>
              <a:gd name="T101" fmla="*/ 173 h 1827"/>
              <a:gd name="T102" fmla="*/ 1515 w 1977"/>
              <a:gd name="T103" fmla="*/ 427 h 1827"/>
              <a:gd name="T104" fmla="*/ 1752 w 1977"/>
              <a:gd name="T105" fmla="*/ 715 h 1827"/>
              <a:gd name="T106" fmla="*/ 1811 w 1977"/>
              <a:gd name="T107" fmla="*/ 577 h 1827"/>
              <a:gd name="T108" fmla="*/ 1870 w 1977"/>
              <a:gd name="T109" fmla="*/ 715 h 1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977" h="1827">
                <a:moveTo>
                  <a:pt x="1811" y="496"/>
                </a:moveTo>
                <a:lnTo>
                  <a:pt x="1780" y="500"/>
                </a:lnTo>
                <a:lnTo>
                  <a:pt x="1752" y="508"/>
                </a:lnTo>
                <a:lnTo>
                  <a:pt x="1693" y="446"/>
                </a:lnTo>
                <a:lnTo>
                  <a:pt x="1637" y="388"/>
                </a:lnTo>
                <a:lnTo>
                  <a:pt x="1578" y="334"/>
                </a:lnTo>
                <a:lnTo>
                  <a:pt x="1519" y="284"/>
                </a:lnTo>
                <a:lnTo>
                  <a:pt x="1464" y="238"/>
                </a:lnTo>
                <a:lnTo>
                  <a:pt x="1409" y="196"/>
                </a:lnTo>
                <a:lnTo>
                  <a:pt x="1353" y="161"/>
                </a:lnTo>
                <a:lnTo>
                  <a:pt x="1298" y="127"/>
                </a:lnTo>
                <a:lnTo>
                  <a:pt x="1243" y="96"/>
                </a:lnTo>
                <a:lnTo>
                  <a:pt x="1188" y="69"/>
                </a:lnTo>
                <a:lnTo>
                  <a:pt x="1132" y="50"/>
                </a:lnTo>
                <a:lnTo>
                  <a:pt x="1081" y="31"/>
                </a:lnTo>
                <a:lnTo>
                  <a:pt x="1026" y="19"/>
                </a:lnTo>
                <a:lnTo>
                  <a:pt x="975" y="7"/>
                </a:lnTo>
                <a:lnTo>
                  <a:pt x="923" y="0"/>
                </a:lnTo>
                <a:lnTo>
                  <a:pt x="872" y="0"/>
                </a:lnTo>
                <a:lnTo>
                  <a:pt x="793" y="4"/>
                </a:lnTo>
                <a:lnTo>
                  <a:pt x="718" y="19"/>
                </a:lnTo>
                <a:lnTo>
                  <a:pt x="651" y="42"/>
                </a:lnTo>
                <a:lnTo>
                  <a:pt x="588" y="69"/>
                </a:lnTo>
                <a:lnTo>
                  <a:pt x="533" y="104"/>
                </a:lnTo>
                <a:lnTo>
                  <a:pt x="481" y="138"/>
                </a:lnTo>
                <a:lnTo>
                  <a:pt x="438" y="177"/>
                </a:lnTo>
                <a:lnTo>
                  <a:pt x="399" y="215"/>
                </a:lnTo>
                <a:lnTo>
                  <a:pt x="331" y="296"/>
                </a:lnTo>
                <a:lnTo>
                  <a:pt x="276" y="381"/>
                </a:lnTo>
                <a:lnTo>
                  <a:pt x="256" y="419"/>
                </a:lnTo>
                <a:lnTo>
                  <a:pt x="237" y="454"/>
                </a:lnTo>
                <a:lnTo>
                  <a:pt x="225" y="488"/>
                </a:lnTo>
                <a:lnTo>
                  <a:pt x="213" y="519"/>
                </a:lnTo>
                <a:lnTo>
                  <a:pt x="201" y="588"/>
                </a:lnTo>
                <a:lnTo>
                  <a:pt x="193" y="650"/>
                </a:lnTo>
                <a:lnTo>
                  <a:pt x="189" y="704"/>
                </a:lnTo>
                <a:lnTo>
                  <a:pt x="193" y="750"/>
                </a:lnTo>
                <a:lnTo>
                  <a:pt x="197" y="785"/>
                </a:lnTo>
                <a:lnTo>
                  <a:pt x="205" y="811"/>
                </a:lnTo>
                <a:lnTo>
                  <a:pt x="213" y="831"/>
                </a:lnTo>
                <a:lnTo>
                  <a:pt x="213" y="842"/>
                </a:lnTo>
                <a:lnTo>
                  <a:pt x="217" y="842"/>
                </a:lnTo>
                <a:lnTo>
                  <a:pt x="16" y="988"/>
                </a:lnTo>
                <a:lnTo>
                  <a:pt x="0" y="1008"/>
                </a:lnTo>
                <a:lnTo>
                  <a:pt x="0" y="1031"/>
                </a:lnTo>
                <a:lnTo>
                  <a:pt x="8" y="1050"/>
                </a:lnTo>
                <a:lnTo>
                  <a:pt x="28" y="1061"/>
                </a:lnTo>
                <a:lnTo>
                  <a:pt x="138" y="1092"/>
                </a:lnTo>
                <a:lnTo>
                  <a:pt x="59" y="1173"/>
                </a:lnTo>
                <a:lnTo>
                  <a:pt x="51" y="1188"/>
                </a:lnTo>
                <a:lnTo>
                  <a:pt x="47" y="1208"/>
                </a:lnTo>
                <a:lnTo>
                  <a:pt x="55" y="1223"/>
                </a:lnTo>
                <a:lnTo>
                  <a:pt x="67" y="1235"/>
                </a:lnTo>
                <a:lnTo>
                  <a:pt x="221" y="1335"/>
                </a:lnTo>
                <a:lnTo>
                  <a:pt x="241" y="1385"/>
                </a:lnTo>
                <a:lnTo>
                  <a:pt x="264" y="1438"/>
                </a:lnTo>
                <a:lnTo>
                  <a:pt x="292" y="1488"/>
                </a:lnTo>
                <a:lnTo>
                  <a:pt x="324" y="1535"/>
                </a:lnTo>
                <a:lnTo>
                  <a:pt x="363" y="1581"/>
                </a:lnTo>
                <a:lnTo>
                  <a:pt x="410" y="1627"/>
                </a:lnTo>
                <a:lnTo>
                  <a:pt x="458" y="1669"/>
                </a:lnTo>
                <a:lnTo>
                  <a:pt x="513" y="1708"/>
                </a:lnTo>
                <a:lnTo>
                  <a:pt x="596" y="1758"/>
                </a:lnTo>
                <a:lnTo>
                  <a:pt x="635" y="1777"/>
                </a:lnTo>
                <a:lnTo>
                  <a:pt x="671" y="1792"/>
                </a:lnTo>
                <a:lnTo>
                  <a:pt x="706" y="1808"/>
                </a:lnTo>
                <a:lnTo>
                  <a:pt x="730" y="1815"/>
                </a:lnTo>
                <a:lnTo>
                  <a:pt x="754" y="1823"/>
                </a:lnTo>
                <a:lnTo>
                  <a:pt x="765" y="1827"/>
                </a:lnTo>
                <a:lnTo>
                  <a:pt x="765" y="1827"/>
                </a:lnTo>
                <a:lnTo>
                  <a:pt x="769" y="1827"/>
                </a:lnTo>
                <a:lnTo>
                  <a:pt x="781" y="1823"/>
                </a:lnTo>
                <a:lnTo>
                  <a:pt x="801" y="1815"/>
                </a:lnTo>
                <a:lnTo>
                  <a:pt x="829" y="1808"/>
                </a:lnTo>
                <a:lnTo>
                  <a:pt x="860" y="1792"/>
                </a:lnTo>
                <a:lnTo>
                  <a:pt x="896" y="1777"/>
                </a:lnTo>
                <a:lnTo>
                  <a:pt x="935" y="1758"/>
                </a:lnTo>
                <a:lnTo>
                  <a:pt x="1018" y="1708"/>
                </a:lnTo>
                <a:lnTo>
                  <a:pt x="1073" y="1669"/>
                </a:lnTo>
                <a:lnTo>
                  <a:pt x="1125" y="1627"/>
                </a:lnTo>
                <a:lnTo>
                  <a:pt x="1168" y="1581"/>
                </a:lnTo>
                <a:lnTo>
                  <a:pt x="1207" y="1535"/>
                </a:lnTo>
                <a:lnTo>
                  <a:pt x="1239" y="1488"/>
                </a:lnTo>
                <a:lnTo>
                  <a:pt x="1271" y="1438"/>
                </a:lnTo>
                <a:lnTo>
                  <a:pt x="1290" y="1385"/>
                </a:lnTo>
                <a:lnTo>
                  <a:pt x="1310" y="1335"/>
                </a:lnTo>
                <a:lnTo>
                  <a:pt x="1464" y="1235"/>
                </a:lnTo>
                <a:lnTo>
                  <a:pt x="1476" y="1223"/>
                </a:lnTo>
                <a:lnTo>
                  <a:pt x="1484" y="1208"/>
                </a:lnTo>
                <a:lnTo>
                  <a:pt x="1480" y="1188"/>
                </a:lnTo>
                <a:lnTo>
                  <a:pt x="1472" y="1173"/>
                </a:lnTo>
                <a:lnTo>
                  <a:pt x="1393" y="1092"/>
                </a:lnTo>
                <a:lnTo>
                  <a:pt x="1503" y="1061"/>
                </a:lnTo>
                <a:lnTo>
                  <a:pt x="1523" y="1050"/>
                </a:lnTo>
                <a:lnTo>
                  <a:pt x="1531" y="1031"/>
                </a:lnTo>
                <a:lnTo>
                  <a:pt x="1531" y="1008"/>
                </a:lnTo>
                <a:lnTo>
                  <a:pt x="1515" y="988"/>
                </a:lnTo>
                <a:lnTo>
                  <a:pt x="1318" y="842"/>
                </a:lnTo>
                <a:lnTo>
                  <a:pt x="1322" y="831"/>
                </a:lnTo>
                <a:lnTo>
                  <a:pt x="1326" y="815"/>
                </a:lnTo>
                <a:lnTo>
                  <a:pt x="1334" y="792"/>
                </a:lnTo>
                <a:lnTo>
                  <a:pt x="1342" y="765"/>
                </a:lnTo>
                <a:lnTo>
                  <a:pt x="1349" y="731"/>
                </a:lnTo>
                <a:lnTo>
                  <a:pt x="1353" y="696"/>
                </a:lnTo>
                <a:lnTo>
                  <a:pt x="1353" y="658"/>
                </a:lnTo>
                <a:lnTo>
                  <a:pt x="1349" y="619"/>
                </a:lnTo>
                <a:lnTo>
                  <a:pt x="1349" y="611"/>
                </a:lnTo>
                <a:lnTo>
                  <a:pt x="1342" y="569"/>
                </a:lnTo>
                <a:lnTo>
                  <a:pt x="1326" y="531"/>
                </a:lnTo>
                <a:lnTo>
                  <a:pt x="1357" y="515"/>
                </a:lnTo>
                <a:lnTo>
                  <a:pt x="1385" y="508"/>
                </a:lnTo>
                <a:lnTo>
                  <a:pt x="1440" y="500"/>
                </a:lnTo>
                <a:lnTo>
                  <a:pt x="1492" y="508"/>
                </a:lnTo>
                <a:lnTo>
                  <a:pt x="1543" y="527"/>
                </a:lnTo>
                <a:lnTo>
                  <a:pt x="1598" y="554"/>
                </a:lnTo>
                <a:lnTo>
                  <a:pt x="1657" y="592"/>
                </a:lnTo>
                <a:lnTo>
                  <a:pt x="1645" y="627"/>
                </a:lnTo>
                <a:lnTo>
                  <a:pt x="1645" y="658"/>
                </a:lnTo>
                <a:lnTo>
                  <a:pt x="1645" y="692"/>
                </a:lnTo>
                <a:lnTo>
                  <a:pt x="1657" y="723"/>
                </a:lnTo>
                <a:lnTo>
                  <a:pt x="1673" y="750"/>
                </a:lnTo>
                <a:lnTo>
                  <a:pt x="1693" y="773"/>
                </a:lnTo>
                <a:lnTo>
                  <a:pt x="1716" y="796"/>
                </a:lnTo>
                <a:lnTo>
                  <a:pt x="1744" y="811"/>
                </a:lnTo>
                <a:lnTo>
                  <a:pt x="1776" y="819"/>
                </a:lnTo>
                <a:lnTo>
                  <a:pt x="1811" y="823"/>
                </a:lnTo>
                <a:lnTo>
                  <a:pt x="1847" y="819"/>
                </a:lnTo>
                <a:lnTo>
                  <a:pt x="1874" y="811"/>
                </a:lnTo>
                <a:lnTo>
                  <a:pt x="1906" y="796"/>
                </a:lnTo>
                <a:lnTo>
                  <a:pt x="1929" y="773"/>
                </a:lnTo>
                <a:lnTo>
                  <a:pt x="1949" y="750"/>
                </a:lnTo>
                <a:lnTo>
                  <a:pt x="1965" y="723"/>
                </a:lnTo>
                <a:lnTo>
                  <a:pt x="1977" y="692"/>
                </a:lnTo>
                <a:lnTo>
                  <a:pt x="1977" y="658"/>
                </a:lnTo>
                <a:lnTo>
                  <a:pt x="1977" y="627"/>
                </a:lnTo>
                <a:lnTo>
                  <a:pt x="1965" y="596"/>
                </a:lnTo>
                <a:lnTo>
                  <a:pt x="1949" y="569"/>
                </a:lnTo>
                <a:lnTo>
                  <a:pt x="1929" y="542"/>
                </a:lnTo>
                <a:lnTo>
                  <a:pt x="1906" y="523"/>
                </a:lnTo>
                <a:lnTo>
                  <a:pt x="1874" y="508"/>
                </a:lnTo>
                <a:lnTo>
                  <a:pt x="1847" y="500"/>
                </a:lnTo>
                <a:lnTo>
                  <a:pt x="1811" y="496"/>
                </a:lnTo>
                <a:lnTo>
                  <a:pt x="1811" y="496"/>
                </a:lnTo>
                <a:close/>
                <a:moveTo>
                  <a:pt x="1239" y="811"/>
                </a:moveTo>
                <a:lnTo>
                  <a:pt x="1235" y="815"/>
                </a:lnTo>
                <a:lnTo>
                  <a:pt x="296" y="815"/>
                </a:lnTo>
                <a:lnTo>
                  <a:pt x="292" y="811"/>
                </a:lnTo>
                <a:lnTo>
                  <a:pt x="292" y="808"/>
                </a:lnTo>
                <a:lnTo>
                  <a:pt x="288" y="800"/>
                </a:lnTo>
                <a:lnTo>
                  <a:pt x="284" y="788"/>
                </a:lnTo>
                <a:lnTo>
                  <a:pt x="284" y="769"/>
                </a:lnTo>
                <a:lnTo>
                  <a:pt x="280" y="750"/>
                </a:lnTo>
                <a:lnTo>
                  <a:pt x="276" y="723"/>
                </a:lnTo>
                <a:lnTo>
                  <a:pt x="276" y="696"/>
                </a:lnTo>
                <a:lnTo>
                  <a:pt x="276" y="661"/>
                </a:lnTo>
                <a:lnTo>
                  <a:pt x="1271" y="661"/>
                </a:lnTo>
                <a:lnTo>
                  <a:pt x="1267" y="719"/>
                </a:lnTo>
                <a:lnTo>
                  <a:pt x="1255" y="765"/>
                </a:lnTo>
                <a:lnTo>
                  <a:pt x="1251" y="781"/>
                </a:lnTo>
                <a:lnTo>
                  <a:pt x="1247" y="796"/>
                </a:lnTo>
                <a:lnTo>
                  <a:pt x="1243" y="804"/>
                </a:lnTo>
                <a:lnTo>
                  <a:pt x="1239" y="811"/>
                </a:lnTo>
                <a:lnTo>
                  <a:pt x="1239" y="811"/>
                </a:lnTo>
                <a:close/>
                <a:moveTo>
                  <a:pt x="1211" y="896"/>
                </a:moveTo>
                <a:lnTo>
                  <a:pt x="1196" y="958"/>
                </a:lnTo>
                <a:lnTo>
                  <a:pt x="1176" y="1011"/>
                </a:lnTo>
                <a:lnTo>
                  <a:pt x="1144" y="1061"/>
                </a:lnTo>
                <a:lnTo>
                  <a:pt x="1113" y="1108"/>
                </a:lnTo>
                <a:lnTo>
                  <a:pt x="1069" y="1150"/>
                </a:lnTo>
                <a:lnTo>
                  <a:pt x="1022" y="1185"/>
                </a:lnTo>
                <a:lnTo>
                  <a:pt x="971" y="1204"/>
                </a:lnTo>
                <a:lnTo>
                  <a:pt x="923" y="1208"/>
                </a:lnTo>
                <a:lnTo>
                  <a:pt x="892" y="1204"/>
                </a:lnTo>
                <a:lnTo>
                  <a:pt x="860" y="1196"/>
                </a:lnTo>
                <a:lnTo>
                  <a:pt x="840" y="1185"/>
                </a:lnTo>
                <a:lnTo>
                  <a:pt x="825" y="1169"/>
                </a:lnTo>
                <a:lnTo>
                  <a:pt x="813" y="1150"/>
                </a:lnTo>
                <a:lnTo>
                  <a:pt x="805" y="1138"/>
                </a:lnTo>
                <a:lnTo>
                  <a:pt x="789" y="1119"/>
                </a:lnTo>
                <a:lnTo>
                  <a:pt x="765" y="1111"/>
                </a:lnTo>
                <a:lnTo>
                  <a:pt x="742" y="1119"/>
                </a:lnTo>
                <a:lnTo>
                  <a:pt x="726" y="1138"/>
                </a:lnTo>
                <a:lnTo>
                  <a:pt x="722" y="1150"/>
                </a:lnTo>
                <a:lnTo>
                  <a:pt x="706" y="1165"/>
                </a:lnTo>
                <a:lnTo>
                  <a:pt x="691" y="1185"/>
                </a:lnTo>
                <a:lnTo>
                  <a:pt x="671" y="1196"/>
                </a:lnTo>
                <a:lnTo>
                  <a:pt x="639" y="1204"/>
                </a:lnTo>
                <a:lnTo>
                  <a:pt x="608" y="1208"/>
                </a:lnTo>
                <a:lnTo>
                  <a:pt x="560" y="1204"/>
                </a:lnTo>
                <a:lnTo>
                  <a:pt x="513" y="1185"/>
                </a:lnTo>
                <a:lnTo>
                  <a:pt x="470" y="1158"/>
                </a:lnTo>
                <a:lnTo>
                  <a:pt x="430" y="1119"/>
                </a:lnTo>
                <a:lnTo>
                  <a:pt x="391" y="1073"/>
                </a:lnTo>
                <a:lnTo>
                  <a:pt x="359" y="1019"/>
                </a:lnTo>
                <a:lnTo>
                  <a:pt x="335" y="961"/>
                </a:lnTo>
                <a:lnTo>
                  <a:pt x="316" y="896"/>
                </a:lnTo>
                <a:lnTo>
                  <a:pt x="1211" y="896"/>
                </a:lnTo>
                <a:close/>
                <a:moveTo>
                  <a:pt x="1397" y="1004"/>
                </a:moveTo>
                <a:lnTo>
                  <a:pt x="1306" y="1031"/>
                </a:lnTo>
                <a:lnTo>
                  <a:pt x="1286" y="1042"/>
                </a:lnTo>
                <a:lnTo>
                  <a:pt x="1274" y="1061"/>
                </a:lnTo>
                <a:lnTo>
                  <a:pt x="1274" y="1081"/>
                </a:lnTo>
                <a:lnTo>
                  <a:pt x="1286" y="1100"/>
                </a:lnTo>
                <a:lnTo>
                  <a:pt x="1377" y="1192"/>
                </a:lnTo>
                <a:lnTo>
                  <a:pt x="1251" y="1273"/>
                </a:lnTo>
                <a:lnTo>
                  <a:pt x="1239" y="1285"/>
                </a:lnTo>
                <a:lnTo>
                  <a:pt x="1231" y="1300"/>
                </a:lnTo>
                <a:lnTo>
                  <a:pt x="1219" y="1346"/>
                </a:lnTo>
                <a:lnTo>
                  <a:pt x="1200" y="1392"/>
                </a:lnTo>
                <a:lnTo>
                  <a:pt x="1176" y="1435"/>
                </a:lnTo>
                <a:lnTo>
                  <a:pt x="1144" y="1477"/>
                </a:lnTo>
                <a:lnTo>
                  <a:pt x="1113" y="1519"/>
                </a:lnTo>
                <a:lnTo>
                  <a:pt x="1073" y="1558"/>
                </a:lnTo>
                <a:lnTo>
                  <a:pt x="1030" y="1596"/>
                </a:lnTo>
                <a:lnTo>
                  <a:pt x="982" y="1631"/>
                </a:lnTo>
                <a:lnTo>
                  <a:pt x="911" y="1677"/>
                </a:lnTo>
                <a:lnTo>
                  <a:pt x="848" y="1708"/>
                </a:lnTo>
                <a:lnTo>
                  <a:pt x="821" y="1719"/>
                </a:lnTo>
                <a:lnTo>
                  <a:pt x="797" y="1731"/>
                </a:lnTo>
                <a:lnTo>
                  <a:pt x="777" y="1739"/>
                </a:lnTo>
                <a:lnTo>
                  <a:pt x="765" y="1742"/>
                </a:lnTo>
                <a:lnTo>
                  <a:pt x="754" y="1739"/>
                </a:lnTo>
                <a:lnTo>
                  <a:pt x="734" y="1731"/>
                </a:lnTo>
                <a:lnTo>
                  <a:pt x="710" y="1719"/>
                </a:lnTo>
                <a:lnTo>
                  <a:pt x="683" y="1708"/>
                </a:lnTo>
                <a:lnTo>
                  <a:pt x="619" y="1677"/>
                </a:lnTo>
                <a:lnTo>
                  <a:pt x="552" y="1631"/>
                </a:lnTo>
                <a:lnTo>
                  <a:pt x="501" y="1596"/>
                </a:lnTo>
                <a:lnTo>
                  <a:pt x="458" y="1558"/>
                </a:lnTo>
                <a:lnTo>
                  <a:pt x="418" y="1519"/>
                </a:lnTo>
                <a:lnTo>
                  <a:pt x="387" y="1477"/>
                </a:lnTo>
                <a:lnTo>
                  <a:pt x="355" y="1435"/>
                </a:lnTo>
                <a:lnTo>
                  <a:pt x="331" y="1392"/>
                </a:lnTo>
                <a:lnTo>
                  <a:pt x="316" y="1346"/>
                </a:lnTo>
                <a:lnTo>
                  <a:pt x="300" y="1300"/>
                </a:lnTo>
                <a:lnTo>
                  <a:pt x="296" y="1285"/>
                </a:lnTo>
                <a:lnTo>
                  <a:pt x="284" y="1273"/>
                </a:lnTo>
                <a:lnTo>
                  <a:pt x="154" y="1192"/>
                </a:lnTo>
                <a:lnTo>
                  <a:pt x="245" y="1100"/>
                </a:lnTo>
                <a:lnTo>
                  <a:pt x="256" y="1081"/>
                </a:lnTo>
                <a:lnTo>
                  <a:pt x="256" y="1061"/>
                </a:lnTo>
                <a:lnTo>
                  <a:pt x="245" y="1042"/>
                </a:lnTo>
                <a:lnTo>
                  <a:pt x="229" y="1031"/>
                </a:lnTo>
                <a:lnTo>
                  <a:pt x="134" y="1004"/>
                </a:lnTo>
                <a:lnTo>
                  <a:pt x="237" y="927"/>
                </a:lnTo>
                <a:lnTo>
                  <a:pt x="260" y="1004"/>
                </a:lnTo>
                <a:lnTo>
                  <a:pt x="292" y="1073"/>
                </a:lnTo>
                <a:lnTo>
                  <a:pt x="335" y="1135"/>
                </a:lnTo>
                <a:lnTo>
                  <a:pt x="379" y="1188"/>
                </a:lnTo>
                <a:lnTo>
                  <a:pt x="430" y="1231"/>
                </a:lnTo>
                <a:lnTo>
                  <a:pt x="489" y="1262"/>
                </a:lnTo>
                <a:lnTo>
                  <a:pt x="548" y="1285"/>
                </a:lnTo>
                <a:lnTo>
                  <a:pt x="608" y="1292"/>
                </a:lnTo>
                <a:lnTo>
                  <a:pt x="655" y="1285"/>
                </a:lnTo>
                <a:lnTo>
                  <a:pt x="702" y="1273"/>
                </a:lnTo>
                <a:lnTo>
                  <a:pt x="706" y="1273"/>
                </a:lnTo>
                <a:lnTo>
                  <a:pt x="738" y="1254"/>
                </a:lnTo>
                <a:lnTo>
                  <a:pt x="765" y="1227"/>
                </a:lnTo>
                <a:lnTo>
                  <a:pt x="793" y="1254"/>
                </a:lnTo>
                <a:lnTo>
                  <a:pt x="829" y="1273"/>
                </a:lnTo>
                <a:lnTo>
                  <a:pt x="829" y="1273"/>
                </a:lnTo>
                <a:lnTo>
                  <a:pt x="876" y="1285"/>
                </a:lnTo>
                <a:lnTo>
                  <a:pt x="923" y="1292"/>
                </a:lnTo>
                <a:lnTo>
                  <a:pt x="959" y="1288"/>
                </a:lnTo>
                <a:lnTo>
                  <a:pt x="990" y="1281"/>
                </a:lnTo>
                <a:lnTo>
                  <a:pt x="1026" y="1273"/>
                </a:lnTo>
                <a:lnTo>
                  <a:pt x="1057" y="1258"/>
                </a:lnTo>
                <a:lnTo>
                  <a:pt x="1089" y="1238"/>
                </a:lnTo>
                <a:lnTo>
                  <a:pt x="1117" y="1215"/>
                </a:lnTo>
                <a:lnTo>
                  <a:pt x="1176" y="1161"/>
                </a:lnTo>
                <a:lnTo>
                  <a:pt x="1215" y="1111"/>
                </a:lnTo>
                <a:lnTo>
                  <a:pt x="1247" y="1054"/>
                </a:lnTo>
                <a:lnTo>
                  <a:pt x="1274" y="992"/>
                </a:lnTo>
                <a:lnTo>
                  <a:pt x="1294" y="927"/>
                </a:lnTo>
                <a:lnTo>
                  <a:pt x="1397" y="1004"/>
                </a:lnTo>
                <a:close/>
                <a:moveTo>
                  <a:pt x="1440" y="419"/>
                </a:moveTo>
                <a:lnTo>
                  <a:pt x="1397" y="423"/>
                </a:lnTo>
                <a:lnTo>
                  <a:pt x="1349" y="431"/>
                </a:lnTo>
                <a:lnTo>
                  <a:pt x="1298" y="450"/>
                </a:lnTo>
                <a:lnTo>
                  <a:pt x="1247" y="477"/>
                </a:lnTo>
                <a:lnTo>
                  <a:pt x="1235" y="484"/>
                </a:lnTo>
                <a:lnTo>
                  <a:pt x="1227" y="500"/>
                </a:lnTo>
                <a:lnTo>
                  <a:pt x="1223" y="515"/>
                </a:lnTo>
                <a:lnTo>
                  <a:pt x="1231" y="531"/>
                </a:lnTo>
                <a:lnTo>
                  <a:pt x="1239" y="546"/>
                </a:lnTo>
                <a:lnTo>
                  <a:pt x="1255" y="581"/>
                </a:lnTo>
                <a:lnTo>
                  <a:pt x="288" y="581"/>
                </a:lnTo>
                <a:lnTo>
                  <a:pt x="296" y="538"/>
                </a:lnTo>
                <a:lnTo>
                  <a:pt x="304" y="515"/>
                </a:lnTo>
                <a:lnTo>
                  <a:pt x="316" y="488"/>
                </a:lnTo>
                <a:lnTo>
                  <a:pt x="327" y="458"/>
                </a:lnTo>
                <a:lnTo>
                  <a:pt x="347" y="423"/>
                </a:lnTo>
                <a:lnTo>
                  <a:pt x="399" y="346"/>
                </a:lnTo>
                <a:lnTo>
                  <a:pt x="462" y="269"/>
                </a:lnTo>
                <a:lnTo>
                  <a:pt x="493" y="238"/>
                </a:lnTo>
                <a:lnTo>
                  <a:pt x="533" y="204"/>
                </a:lnTo>
                <a:lnTo>
                  <a:pt x="576" y="173"/>
                </a:lnTo>
                <a:lnTo>
                  <a:pt x="627" y="142"/>
                </a:lnTo>
                <a:lnTo>
                  <a:pt x="679" y="119"/>
                </a:lnTo>
                <a:lnTo>
                  <a:pt x="738" y="100"/>
                </a:lnTo>
                <a:lnTo>
                  <a:pt x="805" y="84"/>
                </a:lnTo>
                <a:lnTo>
                  <a:pt x="872" y="81"/>
                </a:lnTo>
                <a:lnTo>
                  <a:pt x="955" y="88"/>
                </a:lnTo>
                <a:lnTo>
                  <a:pt x="1038" y="104"/>
                </a:lnTo>
                <a:lnTo>
                  <a:pt x="1125" y="134"/>
                </a:lnTo>
                <a:lnTo>
                  <a:pt x="1211" y="173"/>
                </a:lnTo>
                <a:lnTo>
                  <a:pt x="1302" y="227"/>
                </a:lnTo>
                <a:lnTo>
                  <a:pt x="1397" y="292"/>
                </a:lnTo>
                <a:lnTo>
                  <a:pt x="1488" y="365"/>
                </a:lnTo>
                <a:lnTo>
                  <a:pt x="1582" y="454"/>
                </a:lnTo>
                <a:lnTo>
                  <a:pt x="1547" y="438"/>
                </a:lnTo>
                <a:lnTo>
                  <a:pt x="1515" y="427"/>
                </a:lnTo>
                <a:lnTo>
                  <a:pt x="1480" y="419"/>
                </a:lnTo>
                <a:lnTo>
                  <a:pt x="1440" y="419"/>
                </a:lnTo>
                <a:lnTo>
                  <a:pt x="1440" y="419"/>
                </a:lnTo>
                <a:close/>
                <a:moveTo>
                  <a:pt x="1811" y="742"/>
                </a:moveTo>
                <a:lnTo>
                  <a:pt x="1780" y="734"/>
                </a:lnTo>
                <a:lnTo>
                  <a:pt x="1752" y="715"/>
                </a:lnTo>
                <a:lnTo>
                  <a:pt x="1736" y="692"/>
                </a:lnTo>
                <a:lnTo>
                  <a:pt x="1728" y="658"/>
                </a:lnTo>
                <a:lnTo>
                  <a:pt x="1736" y="627"/>
                </a:lnTo>
                <a:lnTo>
                  <a:pt x="1752" y="600"/>
                </a:lnTo>
                <a:lnTo>
                  <a:pt x="1780" y="584"/>
                </a:lnTo>
                <a:lnTo>
                  <a:pt x="1811" y="577"/>
                </a:lnTo>
                <a:lnTo>
                  <a:pt x="1843" y="584"/>
                </a:lnTo>
                <a:lnTo>
                  <a:pt x="1870" y="600"/>
                </a:lnTo>
                <a:lnTo>
                  <a:pt x="1886" y="627"/>
                </a:lnTo>
                <a:lnTo>
                  <a:pt x="1894" y="658"/>
                </a:lnTo>
                <a:lnTo>
                  <a:pt x="1886" y="692"/>
                </a:lnTo>
                <a:lnTo>
                  <a:pt x="1870" y="715"/>
                </a:lnTo>
                <a:lnTo>
                  <a:pt x="1843" y="734"/>
                </a:lnTo>
                <a:lnTo>
                  <a:pt x="1811" y="742"/>
                </a:lnTo>
                <a:lnTo>
                  <a:pt x="1811" y="74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51" name="9Slide.vn 16"/>
          <p:cNvGrpSpPr/>
          <p:nvPr/>
        </p:nvGrpSpPr>
        <p:grpSpPr>
          <a:xfrm>
            <a:off x="1857450" y="2597861"/>
            <a:ext cx="1167723" cy="792675"/>
            <a:chOff x="2049860" y="2597861"/>
            <a:chExt cx="1167723" cy="792675"/>
          </a:xfrm>
        </p:grpSpPr>
        <p:sp>
          <p:nvSpPr>
            <p:cNvPr id="49" name="9Slide.vn 17"/>
            <p:cNvSpPr>
              <a:spLocks noEditPoints="1"/>
            </p:cNvSpPr>
            <p:nvPr/>
          </p:nvSpPr>
          <p:spPr bwMode="auto">
            <a:xfrm>
              <a:off x="2049860" y="2597861"/>
              <a:ext cx="689983" cy="771630"/>
            </a:xfrm>
            <a:custGeom>
              <a:avLst/>
              <a:gdLst>
                <a:gd name="T0" fmla="*/ 1389 w 1555"/>
                <a:gd name="T1" fmla="*/ 304 h 1739"/>
                <a:gd name="T2" fmla="*/ 1353 w 1555"/>
                <a:gd name="T3" fmla="*/ 112 h 1739"/>
                <a:gd name="T4" fmla="*/ 1267 w 1555"/>
                <a:gd name="T5" fmla="*/ 23 h 1739"/>
                <a:gd name="T6" fmla="*/ 1140 w 1555"/>
                <a:gd name="T7" fmla="*/ 0 h 1739"/>
                <a:gd name="T8" fmla="*/ 1002 w 1555"/>
                <a:gd name="T9" fmla="*/ 50 h 1739"/>
                <a:gd name="T10" fmla="*/ 825 w 1555"/>
                <a:gd name="T11" fmla="*/ 177 h 1739"/>
                <a:gd name="T12" fmla="*/ 631 w 1555"/>
                <a:gd name="T13" fmla="*/ 100 h 1739"/>
                <a:gd name="T14" fmla="*/ 481 w 1555"/>
                <a:gd name="T15" fmla="*/ 16 h 1739"/>
                <a:gd name="T16" fmla="*/ 331 w 1555"/>
                <a:gd name="T17" fmla="*/ 4 h 1739"/>
                <a:gd name="T18" fmla="*/ 245 w 1555"/>
                <a:gd name="T19" fmla="*/ 54 h 1739"/>
                <a:gd name="T20" fmla="*/ 174 w 1555"/>
                <a:gd name="T21" fmla="*/ 196 h 1739"/>
                <a:gd name="T22" fmla="*/ 189 w 1555"/>
                <a:gd name="T23" fmla="*/ 381 h 1739"/>
                <a:gd name="T24" fmla="*/ 4 w 1555"/>
                <a:gd name="T25" fmla="*/ 408 h 1739"/>
                <a:gd name="T26" fmla="*/ 16 w 1555"/>
                <a:gd name="T27" fmla="*/ 797 h 1739"/>
                <a:gd name="T28" fmla="*/ 107 w 1555"/>
                <a:gd name="T29" fmla="*/ 1697 h 1739"/>
                <a:gd name="T30" fmla="*/ 146 w 1555"/>
                <a:gd name="T31" fmla="*/ 1739 h 1739"/>
                <a:gd name="T32" fmla="*/ 1448 w 1555"/>
                <a:gd name="T33" fmla="*/ 1712 h 1739"/>
                <a:gd name="T34" fmla="*/ 1527 w 1555"/>
                <a:gd name="T35" fmla="*/ 804 h 1739"/>
                <a:gd name="T36" fmla="*/ 1555 w 1555"/>
                <a:gd name="T37" fmla="*/ 423 h 1739"/>
                <a:gd name="T38" fmla="*/ 1511 w 1555"/>
                <a:gd name="T39" fmla="*/ 381 h 1739"/>
                <a:gd name="T40" fmla="*/ 292 w 1555"/>
                <a:gd name="T41" fmla="*/ 127 h 1739"/>
                <a:gd name="T42" fmla="*/ 434 w 1555"/>
                <a:gd name="T43" fmla="*/ 89 h 1739"/>
                <a:gd name="T44" fmla="*/ 659 w 1555"/>
                <a:gd name="T45" fmla="*/ 227 h 1739"/>
                <a:gd name="T46" fmla="*/ 762 w 1555"/>
                <a:gd name="T47" fmla="*/ 320 h 1739"/>
                <a:gd name="T48" fmla="*/ 829 w 1555"/>
                <a:gd name="T49" fmla="*/ 289 h 1739"/>
                <a:gd name="T50" fmla="*/ 1002 w 1555"/>
                <a:gd name="T51" fmla="*/ 143 h 1739"/>
                <a:gd name="T52" fmla="*/ 1204 w 1555"/>
                <a:gd name="T53" fmla="*/ 85 h 1739"/>
                <a:gd name="T54" fmla="*/ 1302 w 1555"/>
                <a:gd name="T55" fmla="*/ 216 h 1739"/>
                <a:gd name="T56" fmla="*/ 1263 w 1555"/>
                <a:gd name="T57" fmla="*/ 381 h 1739"/>
                <a:gd name="T58" fmla="*/ 1223 w 1555"/>
                <a:gd name="T59" fmla="*/ 285 h 1739"/>
                <a:gd name="T60" fmla="*/ 1172 w 1555"/>
                <a:gd name="T61" fmla="*/ 193 h 1739"/>
                <a:gd name="T62" fmla="*/ 1022 w 1555"/>
                <a:gd name="T63" fmla="*/ 219 h 1739"/>
                <a:gd name="T64" fmla="*/ 880 w 1555"/>
                <a:gd name="T65" fmla="*/ 350 h 1739"/>
                <a:gd name="T66" fmla="*/ 647 w 1555"/>
                <a:gd name="T67" fmla="*/ 316 h 1739"/>
                <a:gd name="T68" fmla="*/ 489 w 1555"/>
                <a:gd name="T69" fmla="*/ 200 h 1739"/>
                <a:gd name="T70" fmla="*/ 359 w 1555"/>
                <a:gd name="T71" fmla="*/ 208 h 1739"/>
                <a:gd name="T72" fmla="*/ 339 w 1555"/>
                <a:gd name="T73" fmla="*/ 316 h 1739"/>
                <a:gd name="T74" fmla="*/ 268 w 1555"/>
                <a:gd name="T75" fmla="*/ 350 h 1739"/>
                <a:gd name="T76" fmla="*/ 257 w 1555"/>
                <a:gd name="T77" fmla="*/ 216 h 1739"/>
                <a:gd name="T78" fmla="*/ 1050 w 1555"/>
                <a:gd name="T79" fmla="*/ 296 h 1739"/>
                <a:gd name="T80" fmla="*/ 1132 w 1555"/>
                <a:gd name="T81" fmla="*/ 262 h 1739"/>
                <a:gd name="T82" fmla="*/ 1129 w 1555"/>
                <a:gd name="T83" fmla="*/ 320 h 1739"/>
                <a:gd name="T84" fmla="*/ 600 w 1555"/>
                <a:gd name="T85" fmla="*/ 381 h 1739"/>
                <a:gd name="T86" fmla="*/ 414 w 1555"/>
                <a:gd name="T87" fmla="*/ 293 h 1739"/>
                <a:gd name="T88" fmla="*/ 438 w 1555"/>
                <a:gd name="T89" fmla="*/ 262 h 1739"/>
                <a:gd name="T90" fmla="*/ 552 w 1555"/>
                <a:gd name="T91" fmla="*/ 335 h 1739"/>
                <a:gd name="T92" fmla="*/ 189 w 1555"/>
                <a:gd name="T93" fmla="*/ 1654 h 1739"/>
                <a:gd name="T94" fmla="*/ 908 w 1555"/>
                <a:gd name="T95" fmla="*/ 1654 h 1739"/>
                <a:gd name="T96" fmla="*/ 908 w 1555"/>
                <a:gd name="T97" fmla="*/ 1654 h 1739"/>
                <a:gd name="T98" fmla="*/ 1365 w 1555"/>
                <a:gd name="T99" fmla="*/ 808 h 1739"/>
                <a:gd name="T100" fmla="*/ 1409 w 1555"/>
                <a:gd name="T101" fmla="*/ 727 h 1739"/>
                <a:gd name="T102" fmla="*/ 87 w 1555"/>
                <a:gd name="T103" fmla="*/ 462 h 17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55" h="1739">
                  <a:moveTo>
                    <a:pt x="1511" y="381"/>
                  </a:moveTo>
                  <a:lnTo>
                    <a:pt x="1365" y="381"/>
                  </a:lnTo>
                  <a:lnTo>
                    <a:pt x="1381" y="346"/>
                  </a:lnTo>
                  <a:lnTo>
                    <a:pt x="1389" y="304"/>
                  </a:lnTo>
                  <a:lnTo>
                    <a:pt x="1389" y="254"/>
                  </a:lnTo>
                  <a:lnTo>
                    <a:pt x="1385" y="196"/>
                  </a:lnTo>
                  <a:lnTo>
                    <a:pt x="1369" y="150"/>
                  </a:lnTo>
                  <a:lnTo>
                    <a:pt x="1353" y="112"/>
                  </a:lnTo>
                  <a:lnTo>
                    <a:pt x="1334" y="81"/>
                  </a:lnTo>
                  <a:lnTo>
                    <a:pt x="1310" y="54"/>
                  </a:lnTo>
                  <a:lnTo>
                    <a:pt x="1290" y="35"/>
                  </a:lnTo>
                  <a:lnTo>
                    <a:pt x="1267" y="23"/>
                  </a:lnTo>
                  <a:lnTo>
                    <a:pt x="1243" y="12"/>
                  </a:lnTo>
                  <a:lnTo>
                    <a:pt x="1227" y="4"/>
                  </a:lnTo>
                  <a:lnTo>
                    <a:pt x="1172" y="0"/>
                  </a:lnTo>
                  <a:lnTo>
                    <a:pt x="1140" y="0"/>
                  </a:lnTo>
                  <a:lnTo>
                    <a:pt x="1105" y="8"/>
                  </a:lnTo>
                  <a:lnTo>
                    <a:pt x="1073" y="16"/>
                  </a:lnTo>
                  <a:lnTo>
                    <a:pt x="1038" y="31"/>
                  </a:lnTo>
                  <a:lnTo>
                    <a:pt x="1002" y="50"/>
                  </a:lnTo>
                  <a:lnTo>
                    <a:pt x="963" y="73"/>
                  </a:lnTo>
                  <a:lnTo>
                    <a:pt x="923" y="100"/>
                  </a:lnTo>
                  <a:lnTo>
                    <a:pt x="884" y="131"/>
                  </a:lnTo>
                  <a:lnTo>
                    <a:pt x="825" y="177"/>
                  </a:lnTo>
                  <a:lnTo>
                    <a:pt x="777" y="223"/>
                  </a:lnTo>
                  <a:lnTo>
                    <a:pt x="730" y="177"/>
                  </a:lnTo>
                  <a:lnTo>
                    <a:pt x="671" y="131"/>
                  </a:lnTo>
                  <a:lnTo>
                    <a:pt x="631" y="100"/>
                  </a:lnTo>
                  <a:lnTo>
                    <a:pt x="592" y="73"/>
                  </a:lnTo>
                  <a:lnTo>
                    <a:pt x="552" y="50"/>
                  </a:lnTo>
                  <a:lnTo>
                    <a:pt x="517" y="31"/>
                  </a:lnTo>
                  <a:lnTo>
                    <a:pt x="481" y="16"/>
                  </a:lnTo>
                  <a:lnTo>
                    <a:pt x="450" y="8"/>
                  </a:lnTo>
                  <a:lnTo>
                    <a:pt x="418" y="0"/>
                  </a:lnTo>
                  <a:lnTo>
                    <a:pt x="387" y="0"/>
                  </a:lnTo>
                  <a:lnTo>
                    <a:pt x="331" y="4"/>
                  </a:lnTo>
                  <a:lnTo>
                    <a:pt x="312" y="12"/>
                  </a:lnTo>
                  <a:lnTo>
                    <a:pt x="288" y="23"/>
                  </a:lnTo>
                  <a:lnTo>
                    <a:pt x="268" y="35"/>
                  </a:lnTo>
                  <a:lnTo>
                    <a:pt x="245" y="54"/>
                  </a:lnTo>
                  <a:lnTo>
                    <a:pt x="221" y="81"/>
                  </a:lnTo>
                  <a:lnTo>
                    <a:pt x="201" y="112"/>
                  </a:lnTo>
                  <a:lnTo>
                    <a:pt x="186" y="150"/>
                  </a:lnTo>
                  <a:lnTo>
                    <a:pt x="174" y="196"/>
                  </a:lnTo>
                  <a:lnTo>
                    <a:pt x="166" y="254"/>
                  </a:lnTo>
                  <a:lnTo>
                    <a:pt x="166" y="304"/>
                  </a:lnTo>
                  <a:lnTo>
                    <a:pt x="174" y="346"/>
                  </a:lnTo>
                  <a:lnTo>
                    <a:pt x="189" y="381"/>
                  </a:lnTo>
                  <a:lnTo>
                    <a:pt x="43" y="381"/>
                  </a:lnTo>
                  <a:lnTo>
                    <a:pt x="28" y="385"/>
                  </a:lnTo>
                  <a:lnTo>
                    <a:pt x="16" y="393"/>
                  </a:lnTo>
                  <a:lnTo>
                    <a:pt x="4" y="408"/>
                  </a:lnTo>
                  <a:lnTo>
                    <a:pt x="0" y="423"/>
                  </a:lnTo>
                  <a:lnTo>
                    <a:pt x="0" y="766"/>
                  </a:lnTo>
                  <a:lnTo>
                    <a:pt x="4" y="781"/>
                  </a:lnTo>
                  <a:lnTo>
                    <a:pt x="16" y="797"/>
                  </a:lnTo>
                  <a:lnTo>
                    <a:pt x="28" y="804"/>
                  </a:lnTo>
                  <a:lnTo>
                    <a:pt x="43" y="808"/>
                  </a:lnTo>
                  <a:lnTo>
                    <a:pt x="107" y="808"/>
                  </a:lnTo>
                  <a:lnTo>
                    <a:pt x="107" y="1697"/>
                  </a:lnTo>
                  <a:lnTo>
                    <a:pt x="111" y="1712"/>
                  </a:lnTo>
                  <a:lnTo>
                    <a:pt x="118" y="1724"/>
                  </a:lnTo>
                  <a:lnTo>
                    <a:pt x="130" y="1735"/>
                  </a:lnTo>
                  <a:lnTo>
                    <a:pt x="146" y="1739"/>
                  </a:lnTo>
                  <a:lnTo>
                    <a:pt x="1409" y="1739"/>
                  </a:lnTo>
                  <a:lnTo>
                    <a:pt x="1424" y="1735"/>
                  </a:lnTo>
                  <a:lnTo>
                    <a:pt x="1436" y="1724"/>
                  </a:lnTo>
                  <a:lnTo>
                    <a:pt x="1448" y="1712"/>
                  </a:lnTo>
                  <a:lnTo>
                    <a:pt x="1452" y="1697"/>
                  </a:lnTo>
                  <a:lnTo>
                    <a:pt x="1452" y="808"/>
                  </a:lnTo>
                  <a:lnTo>
                    <a:pt x="1511" y="808"/>
                  </a:lnTo>
                  <a:lnTo>
                    <a:pt x="1527" y="804"/>
                  </a:lnTo>
                  <a:lnTo>
                    <a:pt x="1543" y="797"/>
                  </a:lnTo>
                  <a:lnTo>
                    <a:pt x="1551" y="781"/>
                  </a:lnTo>
                  <a:lnTo>
                    <a:pt x="1555" y="766"/>
                  </a:lnTo>
                  <a:lnTo>
                    <a:pt x="1555" y="423"/>
                  </a:lnTo>
                  <a:lnTo>
                    <a:pt x="1551" y="408"/>
                  </a:lnTo>
                  <a:lnTo>
                    <a:pt x="1543" y="393"/>
                  </a:lnTo>
                  <a:lnTo>
                    <a:pt x="1527" y="385"/>
                  </a:lnTo>
                  <a:lnTo>
                    <a:pt x="1511" y="381"/>
                  </a:lnTo>
                  <a:lnTo>
                    <a:pt x="1511" y="381"/>
                  </a:lnTo>
                  <a:close/>
                  <a:moveTo>
                    <a:pt x="257" y="216"/>
                  </a:moveTo>
                  <a:lnTo>
                    <a:pt x="268" y="166"/>
                  </a:lnTo>
                  <a:lnTo>
                    <a:pt x="292" y="127"/>
                  </a:lnTo>
                  <a:lnTo>
                    <a:pt x="320" y="100"/>
                  </a:lnTo>
                  <a:lnTo>
                    <a:pt x="351" y="85"/>
                  </a:lnTo>
                  <a:lnTo>
                    <a:pt x="387" y="81"/>
                  </a:lnTo>
                  <a:lnTo>
                    <a:pt x="434" y="89"/>
                  </a:lnTo>
                  <a:lnTo>
                    <a:pt x="489" y="108"/>
                  </a:lnTo>
                  <a:lnTo>
                    <a:pt x="552" y="143"/>
                  </a:lnTo>
                  <a:lnTo>
                    <a:pt x="620" y="193"/>
                  </a:lnTo>
                  <a:lnTo>
                    <a:pt x="659" y="227"/>
                  </a:lnTo>
                  <a:lnTo>
                    <a:pt x="695" y="258"/>
                  </a:lnTo>
                  <a:lnTo>
                    <a:pt x="726" y="289"/>
                  </a:lnTo>
                  <a:lnTo>
                    <a:pt x="746" y="308"/>
                  </a:lnTo>
                  <a:lnTo>
                    <a:pt x="762" y="320"/>
                  </a:lnTo>
                  <a:lnTo>
                    <a:pt x="777" y="323"/>
                  </a:lnTo>
                  <a:lnTo>
                    <a:pt x="793" y="320"/>
                  </a:lnTo>
                  <a:lnTo>
                    <a:pt x="809" y="308"/>
                  </a:lnTo>
                  <a:lnTo>
                    <a:pt x="829" y="289"/>
                  </a:lnTo>
                  <a:lnTo>
                    <a:pt x="860" y="258"/>
                  </a:lnTo>
                  <a:lnTo>
                    <a:pt x="896" y="227"/>
                  </a:lnTo>
                  <a:lnTo>
                    <a:pt x="935" y="193"/>
                  </a:lnTo>
                  <a:lnTo>
                    <a:pt x="1002" y="143"/>
                  </a:lnTo>
                  <a:lnTo>
                    <a:pt x="1065" y="108"/>
                  </a:lnTo>
                  <a:lnTo>
                    <a:pt x="1121" y="89"/>
                  </a:lnTo>
                  <a:lnTo>
                    <a:pt x="1172" y="81"/>
                  </a:lnTo>
                  <a:lnTo>
                    <a:pt x="1204" y="85"/>
                  </a:lnTo>
                  <a:lnTo>
                    <a:pt x="1239" y="100"/>
                  </a:lnTo>
                  <a:lnTo>
                    <a:pt x="1267" y="127"/>
                  </a:lnTo>
                  <a:lnTo>
                    <a:pt x="1286" y="166"/>
                  </a:lnTo>
                  <a:lnTo>
                    <a:pt x="1302" y="216"/>
                  </a:lnTo>
                  <a:lnTo>
                    <a:pt x="1306" y="266"/>
                  </a:lnTo>
                  <a:lnTo>
                    <a:pt x="1302" y="312"/>
                  </a:lnTo>
                  <a:lnTo>
                    <a:pt x="1290" y="350"/>
                  </a:lnTo>
                  <a:lnTo>
                    <a:pt x="1263" y="381"/>
                  </a:lnTo>
                  <a:lnTo>
                    <a:pt x="1180" y="381"/>
                  </a:lnTo>
                  <a:lnTo>
                    <a:pt x="1204" y="346"/>
                  </a:lnTo>
                  <a:lnTo>
                    <a:pt x="1219" y="316"/>
                  </a:lnTo>
                  <a:lnTo>
                    <a:pt x="1223" y="285"/>
                  </a:lnTo>
                  <a:lnTo>
                    <a:pt x="1223" y="254"/>
                  </a:lnTo>
                  <a:lnTo>
                    <a:pt x="1215" y="227"/>
                  </a:lnTo>
                  <a:lnTo>
                    <a:pt x="1196" y="208"/>
                  </a:lnTo>
                  <a:lnTo>
                    <a:pt x="1172" y="193"/>
                  </a:lnTo>
                  <a:lnTo>
                    <a:pt x="1144" y="185"/>
                  </a:lnTo>
                  <a:lnTo>
                    <a:pt x="1105" y="185"/>
                  </a:lnTo>
                  <a:lnTo>
                    <a:pt x="1065" y="200"/>
                  </a:lnTo>
                  <a:lnTo>
                    <a:pt x="1022" y="219"/>
                  </a:lnTo>
                  <a:lnTo>
                    <a:pt x="983" y="250"/>
                  </a:lnTo>
                  <a:lnTo>
                    <a:pt x="943" y="281"/>
                  </a:lnTo>
                  <a:lnTo>
                    <a:pt x="908" y="316"/>
                  </a:lnTo>
                  <a:lnTo>
                    <a:pt x="880" y="350"/>
                  </a:lnTo>
                  <a:lnTo>
                    <a:pt x="856" y="381"/>
                  </a:lnTo>
                  <a:lnTo>
                    <a:pt x="698" y="381"/>
                  </a:lnTo>
                  <a:lnTo>
                    <a:pt x="679" y="350"/>
                  </a:lnTo>
                  <a:lnTo>
                    <a:pt x="647" y="316"/>
                  </a:lnTo>
                  <a:lnTo>
                    <a:pt x="612" y="281"/>
                  </a:lnTo>
                  <a:lnTo>
                    <a:pt x="572" y="250"/>
                  </a:lnTo>
                  <a:lnTo>
                    <a:pt x="533" y="219"/>
                  </a:lnTo>
                  <a:lnTo>
                    <a:pt x="489" y="200"/>
                  </a:lnTo>
                  <a:lnTo>
                    <a:pt x="450" y="185"/>
                  </a:lnTo>
                  <a:lnTo>
                    <a:pt x="410" y="185"/>
                  </a:lnTo>
                  <a:lnTo>
                    <a:pt x="383" y="193"/>
                  </a:lnTo>
                  <a:lnTo>
                    <a:pt x="359" y="208"/>
                  </a:lnTo>
                  <a:lnTo>
                    <a:pt x="343" y="227"/>
                  </a:lnTo>
                  <a:lnTo>
                    <a:pt x="331" y="254"/>
                  </a:lnTo>
                  <a:lnTo>
                    <a:pt x="331" y="285"/>
                  </a:lnTo>
                  <a:lnTo>
                    <a:pt x="339" y="316"/>
                  </a:lnTo>
                  <a:lnTo>
                    <a:pt x="351" y="346"/>
                  </a:lnTo>
                  <a:lnTo>
                    <a:pt x="375" y="381"/>
                  </a:lnTo>
                  <a:lnTo>
                    <a:pt x="292" y="381"/>
                  </a:lnTo>
                  <a:lnTo>
                    <a:pt x="268" y="350"/>
                  </a:lnTo>
                  <a:lnTo>
                    <a:pt x="253" y="312"/>
                  </a:lnTo>
                  <a:lnTo>
                    <a:pt x="249" y="266"/>
                  </a:lnTo>
                  <a:lnTo>
                    <a:pt x="257" y="216"/>
                  </a:lnTo>
                  <a:lnTo>
                    <a:pt x="257" y="216"/>
                  </a:lnTo>
                  <a:close/>
                  <a:moveTo>
                    <a:pt x="1061" y="381"/>
                  </a:moveTo>
                  <a:lnTo>
                    <a:pt x="955" y="381"/>
                  </a:lnTo>
                  <a:lnTo>
                    <a:pt x="1002" y="335"/>
                  </a:lnTo>
                  <a:lnTo>
                    <a:pt x="1050" y="296"/>
                  </a:lnTo>
                  <a:lnTo>
                    <a:pt x="1077" y="281"/>
                  </a:lnTo>
                  <a:lnTo>
                    <a:pt x="1097" y="270"/>
                  </a:lnTo>
                  <a:lnTo>
                    <a:pt x="1117" y="262"/>
                  </a:lnTo>
                  <a:lnTo>
                    <a:pt x="1132" y="262"/>
                  </a:lnTo>
                  <a:lnTo>
                    <a:pt x="1144" y="266"/>
                  </a:lnTo>
                  <a:lnTo>
                    <a:pt x="1144" y="270"/>
                  </a:lnTo>
                  <a:lnTo>
                    <a:pt x="1144" y="293"/>
                  </a:lnTo>
                  <a:lnTo>
                    <a:pt x="1129" y="320"/>
                  </a:lnTo>
                  <a:lnTo>
                    <a:pt x="1101" y="350"/>
                  </a:lnTo>
                  <a:lnTo>
                    <a:pt x="1061" y="381"/>
                  </a:lnTo>
                  <a:lnTo>
                    <a:pt x="1061" y="381"/>
                  </a:lnTo>
                  <a:close/>
                  <a:moveTo>
                    <a:pt x="600" y="381"/>
                  </a:moveTo>
                  <a:lnTo>
                    <a:pt x="497" y="381"/>
                  </a:lnTo>
                  <a:lnTo>
                    <a:pt x="454" y="350"/>
                  </a:lnTo>
                  <a:lnTo>
                    <a:pt x="426" y="320"/>
                  </a:lnTo>
                  <a:lnTo>
                    <a:pt x="414" y="293"/>
                  </a:lnTo>
                  <a:lnTo>
                    <a:pt x="410" y="270"/>
                  </a:lnTo>
                  <a:lnTo>
                    <a:pt x="414" y="266"/>
                  </a:lnTo>
                  <a:lnTo>
                    <a:pt x="422" y="262"/>
                  </a:lnTo>
                  <a:lnTo>
                    <a:pt x="438" y="262"/>
                  </a:lnTo>
                  <a:lnTo>
                    <a:pt x="458" y="270"/>
                  </a:lnTo>
                  <a:lnTo>
                    <a:pt x="481" y="281"/>
                  </a:lnTo>
                  <a:lnTo>
                    <a:pt x="505" y="296"/>
                  </a:lnTo>
                  <a:lnTo>
                    <a:pt x="552" y="335"/>
                  </a:lnTo>
                  <a:lnTo>
                    <a:pt x="600" y="381"/>
                  </a:lnTo>
                  <a:lnTo>
                    <a:pt x="600" y="381"/>
                  </a:lnTo>
                  <a:close/>
                  <a:moveTo>
                    <a:pt x="564" y="1654"/>
                  </a:moveTo>
                  <a:lnTo>
                    <a:pt x="189" y="1654"/>
                  </a:lnTo>
                  <a:lnTo>
                    <a:pt x="189" y="808"/>
                  </a:lnTo>
                  <a:lnTo>
                    <a:pt x="564" y="808"/>
                  </a:lnTo>
                  <a:lnTo>
                    <a:pt x="564" y="1654"/>
                  </a:lnTo>
                  <a:close/>
                  <a:moveTo>
                    <a:pt x="908" y="1654"/>
                  </a:moveTo>
                  <a:lnTo>
                    <a:pt x="651" y="1654"/>
                  </a:lnTo>
                  <a:lnTo>
                    <a:pt x="651" y="808"/>
                  </a:lnTo>
                  <a:lnTo>
                    <a:pt x="908" y="808"/>
                  </a:lnTo>
                  <a:lnTo>
                    <a:pt x="908" y="1654"/>
                  </a:lnTo>
                  <a:close/>
                  <a:moveTo>
                    <a:pt x="1365" y="1654"/>
                  </a:moveTo>
                  <a:lnTo>
                    <a:pt x="990" y="1654"/>
                  </a:lnTo>
                  <a:lnTo>
                    <a:pt x="990" y="808"/>
                  </a:lnTo>
                  <a:lnTo>
                    <a:pt x="1365" y="808"/>
                  </a:lnTo>
                  <a:lnTo>
                    <a:pt x="1365" y="1654"/>
                  </a:lnTo>
                  <a:close/>
                  <a:moveTo>
                    <a:pt x="1468" y="727"/>
                  </a:moveTo>
                  <a:lnTo>
                    <a:pt x="1409" y="727"/>
                  </a:lnTo>
                  <a:lnTo>
                    <a:pt x="1409" y="727"/>
                  </a:lnTo>
                  <a:lnTo>
                    <a:pt x="146" y="727"/>
                  </a:lnTo>
                  <a:lnTo>
                    <a:pt x="146" y="727"/>
                  </a:lnTo>
                  <a:lnTo>
                    <a:pt x="87" y="727"/>
                  </a:lnTo>
                  <a:lnTo>
                    <a:pt x="87" y="462"/>
                  </a:lnTo>
                  <a:lnTo>
                    <a:pt x="1468" y="462"/>
                  </a:lnTo>
                  <a:lnTo>
                    <a:pt x="1468" y="72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p>
          </p:txBody>
        </p:sp>
        <p:sp>
          <p:nvSpPr>
            <p:cNvPr id="50" name="9Slide.vn 18"/>
            <p:cNvSpPr>
              <a:spLocks noEditPoints="1"/>
            </p:cNvSpPr>
            <p:nvPr/>
          </p:nvSpPr>
          <p:spPr bwMode="auto">
            <a:xfrm rot="1168448">
              <a:off x="2704405" y="2816633"/>
              <a:ext cx="513178" cy="573903"/>
            </a:xfrm>
            <a:custGeom>
              <a:avLst/>
              <a:gdLst>
                <a:gd name="T0" fmla="*/ 1389 w 1555"/>
                <a:gd name="T1" fmla="*/ 304 h 1739"/>
                <a:gd name="T2" fmla="*/ 1353 w 1555"/>
                <a:gd name="T3" fmla="*/ 112 h 1739"/>
                <a:gd name="T4" fmla="*/ 1267 w 1555"/>
                <a:gd name="T5" fmla="*/ 23 h 1739"/>
                <a:gd name="T6" fmla="*/ 1140 w 1555"/>
                <a:gd name="T7" fmla="*/ 0 h 1739"/>
                <a:gd name="T8" fmla="*/ 1002 w 1555"/>
                <a:gd name="T9" fmla="*/ 50 h 1739"/>
                <a:gd name="T10" fmla="*/ 825 w 1555"/>
                <a:gd name="T11" fmla="*/ 177 h 1739"/>
                <a:gd name="T12" fmla="*/ 631 w 1555"/>
                <a:gd name="T13" fmla="*/ 100 h 1739"/>
                <a:gd name="T14" fmla="*/ 481 w 1555"/>
                <a:gd name="T15" fmla="*/ 16 h 1739"/>
                <a:gd name="T16" fmla="*/ 331 w 1555"/>
                <a:gd name="T17" fmla="*/ 4 h 1739"/>
                <a:gd name="T18" fmla="*/ 245 w 1555"/>
                <a:gd name="T19" fmla="*/ 54 h 1739"/>
                <a:gd name="T20" fmla="*/ 174 w 1555"/>
                <a:gd name="T21" fmla="*/ 196 h 1739"/>
                <a:gd name="T22" fmla="*/ 189 w 1555"/>
                <a:gd name="T23" fmla="*/ 381 h 1739"/>
                <a:gd name="T24" fmla="*/ 4 w 1555"/>
                <a:gd name="T25" fmla="*/ 408 h 1739"/>
                <a:gd name="T26" fmla="*/ 16 w 1555"/>
                <a:gd name="T27" fmla="*/ 797 h 1739"/>
                <a:gd name="T28" fmla="*/ 107 w 1555"/>
                <a:gd name="T29" fmla="*/ 1697 h 1739"/>
                <a:gd name="T30" fmla="*/ 146 w 1555"/>
                <a:gd name="T31" fmla="*/ 1739 h 1739"/>
                <a:gd name="T32" fmla="*/ 1448 w 1555"/>
                <a:gd name="T33" fmla="*/ 1712 h 1739"/>
                <a:gd name="T34" fmla="*/ 1527 w 1555"/>
                <a:gd name="T35" fmla="*/ 804 h 1739"/>
                <a:gd name="T36" fmla="*/ 1555 w 1555"/>
                <a:gd name="T37" fmla="*/ 423 h 1739"/>
                <a:gd name="T38" fmla="*/ 1511 w 1555"/>
                <a:gd name="T39" fmla="*/ 381 h 1739"/>
                <a:gd name="T40" fmla="*/ 292 w 1555"/>
                <a:gd name="T41" fmla="*/ 127 h 1739"/>
                <a:gd name="T42" fmla="*/ 434 w 1555"/>
                <a:gd name="T43" fmla="*/ 89 h 1739"/>
                <a:gd name="T44" fmla="*/ 659 w 1555"/>
                <a:gd name="T45" fmla="*/ 227 h 1739"/>
                <a:gd name="T46" fmla="*/ 762 w 1555"/>
                <a:gd name="T47" fmla="*/ 320 h 1739"/>
                <a:gd name="T48" fmla="*/ 829 w 1555"/>
                <a:gd name="T49" fmla="*/ 289 h 1739"/>
                <a:gd name="T50" fmla="*/ 1002 w 1555"/>
                <a:gd name="T51" fmla="*/ 143 h 1739"/>
                <a:gd name="T52" fmla="*/ 1204 w 1555"/>
                <a:gd name="T53" fmla="*/ 85 h 1739"/>
                <a:gd name="T54" fmla="*/ 1302 w 1555"/>
                <a:gd name="T55" fmla="*/ 216 h 1739"/>
                <a:gd name="T56" fmla="*/ 1263 w 1555"/>
                <a:gd name="T57" fmla="*/ 381 h 1739"/>
                <a:gd name="T58" fmla="*/ 1223 w 1555"/>
                <a:gd name="T59" fmla="*/ 285 h 1739"/>
                <a:gd name="T60" fmla="*/ 1172 w 1555"/>
                <a:gd name="T61" fmla="*/ 193 h 1739"/>
                <a:gd name="T62" fmla="*/ 1022 w 1555"/>
                <a:gd name="T63" fmla="*/ 219 h 1739"/>
                <a:gd name="T64" fmla="*/ 880 w 1555"/>
                <a:gd name="T65" fmla="*/ 350 h 1739"/>
                <a:gd name="T66" fmla="*/ 647 w 1555"/>
                <a:gd name="T67" fmla="*/ 316 h 1739"/>
                <a:gd name="T68" fmla="*/ 489 w 1555"/>
                <a:gd name="T69" fmla="*/ 200 h 1739"/>
                <a:gd name="T70" fmla="*/ 359 w 1555"/>
                <a:gd name="T71" fmla="*/ 208 h 1739"/>
                <a:gd name="T72" fmla="*/ 339 w 1555"/>
                <a:gd name="T73" fmla="*/ 316 h 1739"/>
                <a:gd name="T74" fmla="*/ 268 w 1555"/>
                <a:gd name="T75" fmla="*/ 350 h 1739"/>
                <a:gd name="T76" fmla="*/ 257 w 1555"/>
                <a:gd name="T77" fmla="*/ 216 h 1739"/>
                <a:gd name="T78" fmla="*/ 1050 w 1555"/>
                <a:gd name="T79" fmla="*/ 296 h 1739"/>
                <a:gd name="T80" fmla="*/ 1132 w 1555"/>
                <a:gd name="T81" fmla="*/ 262 h 1739"/>
                <a:gd name="T82" fmla="*/ 1129 w 1555"/>
                <a:gd name="T83" fmla="*/ 320 h 1739"/>
                <a:gd name="T84" fmla="*/ 600 w 1555"/>
                <a:gd name="T85" fmla="*/ 381 h 1739"/>
                <a:gd name="T86" fmla="*/ 414 w 1555"/>
                <a:gd name="T87" fmla="*/ 293 h 1739"/>
                <a:gd name="T88" fmla="*/ 438 w 1555"/>
                <a:gd name="T89" fmla="*/ 262 h 1739"/>
                <a:gd name="T90" fmla="*/ 552 w 1555"/>
                <a:gd name="T91" fmla="*/ 335 h 1739"/>
                <a:gd name="T92" fmla="*/ 189 w 1555"/>
                <a:gd name="T93" fmla="*/ 1654 h 1739"/>
                <a:gd name="T94" fmla="*/ 908 w 1555"/>
                <a:gd name="T95" fmla="*/ 1654 h 1739"/>
                <a:gd name="T96" fmla="*/ 908 w 1555"/>
                <a:gd name="T97" fmla="*/ 1654 h 1739"/>
                <a:gd name="T98" fmla="*/ 1365 w 1555"/>
                <a:gd name="T99" fmla="*/ 808 h 1739"/>
                <a:gd name="T100" fmla="*/ 1409 w 1555"/>
                <a:gd name="T101" fmla="*/ 727 h 1739"/>
                <a:gd name="T102" fmla="*/ 87 w 1555"/>
                <a:gd name="T103" fmla="*/ 462 h 17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55" h="1739">
                  <a:moveTo>
                    <a:pt x="1511" y="381"/>
                  </a:moveTo>
                  <a:lnTo>
                    <a:pt x="1365" y="381"/>
                  </a:lnTo>
                  <a:lnTo>
                    <a:pt x="1381" y="346"/>
                  </a:lnTo>
                  <a:lnTo>
                    <a:pt x="1389" y="304"/>
                  </a:lnTo>
                  <a:lnTo>
                    <a:pt x="1389" y="254"/>
                  </a:lnTo>
                  <a:lnTo>
                    <a:pt x="1385" y="196"/>
                  </a:lnTo>
                  <a:lnTo>
                    <a:pt x="1369" y="150"/>
                  </a:lnTo>
                  <a:lnTo>
                    <a:pt x="1353" y="112"/>
                  </a:lnTo>
                  <a:lnTo>
                    <a:pt x="1334" y="81"/>
                  </a:lnTo>
                  <a:lnTo>
                    <a:pt x="1310" y="54"/>
                  </a:lnTo>
                  <a:lnTo>
                    <a:pt x="1290" y="35"/>
                  </a:lnTo>
                  <a:lnTo>
                    <a:pt x="1267" y="23"/>
                  </a:lnTo>
                  <a:lnTo>
                    <a:pt x="1243" y="12"/>
                  </a:lnTo>
                  <a:lnTo>
                    <a:pt x="1227" y="4"/>
                  </a:lnTo>
                  <a:lnTo>
                    <a:pt x="1172" y="0"/>
                  </a:lnTo>
                  <a:lnTo>
                    <a:pt x="1140" y="0"/>
                  </a:lnTo>
                  <a:lnTo>
                    <a:pt x="1105" y="8"/>
                  </a:lnTo>
                  <a:lnTo>
                    <a:pt x="1073" y="16"/>
                  </a:lnTo>
                  <a:lnTo>
                    <a:pt x="1038" y="31"/>
                  </a:lnTo>
                  <a:lnTo>
                    <a:pt x="1002" y="50"/>
                  </a:lnTo>
                  <a:lnTo>
                    <a:pt x="963" y="73"/>
                  </a:lnTo>
                  <a:lnTo>
                    <a:pt x="923" y="100"/>
                  </a:lnTo>
                  <a:lnTo>
                    <a:pt x="884" y="131"/>
                  </a:lnTo>
                  <a:lnTo>
                    <a:pt x="825" y="177"/>
                  </a:lnTo>
                  <a:lnTo>
                    <a:pt x="777" y="223"/>
                  </a:lnTo>
                  <a:lnTo>
                    <a:pt x="730" y="177"/>
                  </a:lnTo>
                  <a:lnTo>
                    <a:pt x="671" y="131"/>
                  </a:lnTo>
                  <a:lnTo>
                    <a:pt x="631" y="100"/>
                  </a:lnTo>
                  <a:lnTo>
                    <a:pt x="592" y="73"/>
                  </a:lnTo>
                  <a:lnTo>
                    <a:pt x="552" y="50"/>
                  </a:lnTo>
                  <a:lnTo>
                    <a:pt x="517" y="31"/>
                  </a:lnTo>
                  <a:lnTo>
                    <a:pt x="481" y="16"/>
                  </a:lnTo>
                  <a:lnTo>
                    <a:pt x="450" y="8"/>
                  </a:lnTo>
                  <a:lnTo>
                    <a:pt x="418" y="0"/>
                  </a:lnTo>
                  <a:lnTo>
                    <a:pt x="387" y="0"/>
                  </a:lnTo>
                  <a:lnTo>
                    <a:pt x="331" y="4"/>
                  </a:lnTo>
                  <a:lnTo>
                    <a:pt x="312" y="12"/>
                  </a:lnTo>
                  <a:lnTo>
                    <a:pt x="288" y="23"/>
                  </a:lnTo>
                  <a:lnTo>
                    <a:pt x="268" y="35"/>
                  </a:lnTo>
                  <a:lnTo>
                    <a:pt x="245" y="54"/>
                  </a:lnTo>
                  <a:lnTo>
                    <a:pt x="221" y="81"/>
                  </a:lnTo>
                  <a:lnTo>
                    <a:pt x="201" y="112"/>
                  </a:lnTo>
                  <a:lnTo>
                    <a:pt x="186" y="150"/>
                  </a:lnTo>
                  <a:lnTo>
                    <a:pt x="174" y="196"/>
                  </a:lnTo>
                  <a:lnTo>
                    <a:pt x="166" y="254"/>
                  </a:lnTo>
                  <a:lnTo>
                    <a:pt x="166" y="304"/>
                  </a:lnTo>
                  <a:lnTo>
                    <a:pt x="174" y="346"/>
                  </a:lnTo>
                  <a:lnTo>
                    <a:pt x="189" y="381"/>
                  </a:lnTo>
                  <a:lnTo>
                    <a:pt x="43" y="381"/>
                  </a:lnTo>
                  <a:lnTo>
                    <a:pt x="28" y="385"/>
                  </a:lnTo>
                  <a:lnTo>
                    <a:pt x="16" y="393"/>
                  </a:lnTo>
                  <a:lnTo>
                    <a:pt x="4" y="408"/>
                  </a:lnTo>
                  <a:lnTo>
                    <a:pt x="0" y="423"/>
                  </a:lnTo>
                  <a:lnTo>
                    <a:pt x="0" y="766"/>
                  </a:lnTo>
                  <a:lnTo>
                    <a:pt x="4" y="781"/>
                  </a:lnTo>
                  <a:lnTo>
                    <a:pt x="16" y="797"/>
                  </a:lnTo>
                  <a:lnTo>
                    <a:pt x="28" y="804"/>
                  </a:lnTo>
                  <a:lnTo>
                    <a:pt x="43" y="808"/>
                  </a:lnTo>
                  <a:lnTo>
                    <a:pt x="107" y="808"/>
                  </a:lnTo>
                  <a:lnTo>
                    <a:pt x="107" y="1697"/>
                  </a:lnTo>
                  <a:lnTo>
                    <a:pt x="111" y="1712"/>
                  </a:lnTo>
                  <a:lnTo>
                    <a:pt x="118" y="1724"/>
                  </a:lnTo>
                  <a:lnTo>
                    <a:pt x="130" y="1735"/>
                  </a:lnTo>
                  <a:lnTo>
                    <a:pt x="146" y="1739"/>
                  </a:lnTo>
                  <a:lnTo>
                    <a:pt x="1409" y="1739"/>
                  </a:lnTo>
                  <a:lnTo>
                    <a:pt x="1424" y="1735"/>
                  </a:lnTo>
                  <a:lnTo>
                    <a:pt x="1436" y="1724"/>
                  </a:lnTo>
                  <a:lnTo>
                    <a:pt x="1448" y="1712"/>
                  </a:lnTo>
                  <a:lnTo>
                    <a:pt x="1452" y="1697"/>
                  </a:lnTo>
                  <a:lnTo>
                    <a:pt x="1452" y="808"/>
                  </a:lnTo>
                  <a:lnTo>
                    <a:pt x="1511" y="808"/>
                  </a:lnTo>
                  <a:lnTo>
                    <a:pt x="1527" y="804"/>
                  </a:lnTo>
                  <a:lnTo>
                    <a:pt x="1543" y="797"/>
                  </a:lnTo>
                  <a:lnTo>
                    <a:pt x="1551" y="781"/>
                  </a:lnTo>
                  <a:lnTo>
                    <a:pt x="1555" y="766"/>
                  </a:lnTo>
                  <a:lnTo>
                    <a:pt x="1555" y="423"/>
                  </a:lnTo>
                  <a:lnTo>
                    <a:pt x="1551" y="408"/>
                  </a:lnTo>
                  <a:lnTo>
                    <a:pt x="1543" y="393"/>
                  </a:lnTo>
                  <a:lnTo>
                    <a:pt x="1527" y="385"/>
                  </a:lnTo>
                  <a:lnTo>
                    <a:pt x="1511" y="381"/>
                  </a:lnTo>
                  <a:lnTo>
                    <a:pt x="1511" y="381"/>
                  </a:lnTo>
                  <a:close/>
                  <a:moveTo>
                    <a:pt x="257" y="216"/>
                  </a:moveTo>
                  <a:lnTo>
                    <a:pt x="268" y="166"/>
                  </a:lnTo>
                  <a:lnTo>
                    <a:pt x="292" y="127"/>
                  </a:lnTo>
                  <a:lnTo>
                    <a:pt x="320" y="100"/>
                  </a:lnTo>
                  <a:lnTo>
                    <a:pt x="351" y="85"/>
                  </a:lnTo>
                  <a:lnTo>
                    <a:pt x="387" y="81"/>
                  </a:lnTo>
                  <a:lnTo>
                    <a:pt x="434" y="89"/>
                  </a:lnTo>
                  <a:lnTo>
                    <a:pt x="489" y="108"/>
                  </a:lnTo>
                  <a:lnTo>
                    <a:pt x="552" y="143"/>
                  </a:lnTo>
                  <a:lnTo>
                    <a:pt x="620" y="193"/>
                  </a:lnTo>
                  <a:lnTo>
                    <a:pt x="659" y="227"/>
                  </a:lnTo>
                  <a:lnTo>
                    <a:pt x="695" y="258"/>
                  </a:lnTo>
                  <a:lnTo>
                    <a:pt x="726" y="289"/>
                  </a:lnTo>
                  <a:lnTo>
                    <a:pt x="746" y="308"/>
                  </a:lnTo>
                  <a:lnTo>
                    <a:pt x="762" y="320"/>
                  </a:lnTo>
                  <a:lnTo>
                    <a:pt x="777" y="323"/>
                  </a:lnTo>
                  <a:lnTo>
                    <a:pt x="793" y="320"/>
                  </a:lnTo>
                  <a:lnTo>
                    <a:pt x="809" y="308"/>
                  </a:lnTo>
                  <a:lnTo>
                    <a:pt x="829" y="289"/>
                  </a:lnTo>
                  <a:lnTo>
                    <a:pt x="860" y="258"/>
                  </a:lnTo>
                  <a:lnTo>
                    <a:pt x="896" y="227"/>
                  </a:lnTo>
                  <a:lnTo>
                    <a:pt x="935" y="193"/>
                  </a:lnTo>
                  <a:lnTo>
                    <a:pt x="1002" y="143"/>
                  </a:lnTo>
                  <a:lnTo>
                    <a:pt x="1065" y="108"/>
                  </a:lnTo>
                  <a:lnTo>
                    <a:pt x="1121" y="89"/>
                  </a:lnTo>
                  <a:lnTo>
                    <a:pt x="1172" y="81"/>
                  </a:lnTo>
                  <a:lnTo>
                    <a:pt x="1204" y="85"/>
                  </a:lnTo>
                  <a:lnTo>
                    <a:pt x="1239" y="100"/>
                  </a:lnTo>
                  <a:lnTo>
                    <a:pt x="1267" y="127"/>
                  </a:lnTo>
                  <a:lnTo>
                    <a:pt x="1286" y="166"/>
                  </a:lnTo>
                  <a:lnTo>
                    <a:pt x="1302" y="216"/>
                  </a:lnTo>
                  <a:lnTo>
                    <a:pt x="1306" y="266"/>
                  </a:lnTo>
                  <a:lnTo>
                    <a:pt x="1302" y="312"/>
                  </a:lnTo>
                  <a:lnTo>
                    <a:pt x="1290" y="350"/>
                  </a:lnTo>
                  <a:lnTo>
                    <a:pt x="1263" y="381"/>
                  </a:lnTo>
                  <a:lnTo>
                    <a:pt x="1180" y="381"/>
                  </a:lnTo>
                  <a:lnTo>
                    <a:pt x="1204" y="346"/>
                  </a:lnTo>
                  <a:lnTo>
                    <a:pt x="1219" y="316"/>
                  </a:lnTo>
                  <a:lnTo>
                    <a:pt x="1223" y="285"/>
                  </a:lnTo>
                  <a:lnTo>
                    <a:pt x="1223" y="254"/>
                  </a:lnTo>
                  <a:lnTo>
                    <a:pt x="1215" y="227"/>
                  </a:lnTo>
                  <a:lnTo>
                    <a:pt x="1196" y="208"/>
                  </a:lnTo>
                  <a:lnTo>
                    <a:pt x="1172" y="193"/>
                  </a:lnTo>
                  <a:lnTo>
                    <a:pt x="1144" y="185"/>
                  </a:lnTo>
                  <a:lnTo>
                    <a:pt x="1105" y="185"/>
                  </a:lnTo>
                  <a:lnTo>
                    <a:pt x="1065" y="200"/>
                  </a:lnTo>
                  <a:lnTo>
                    <a:pt x="1022" y="219"/>
                  </a:lnTo>
                  <a:lnTo>
                    <a:pt x="983" y="250"/>
                  </a:lnTo>
                  <a:lnTo>
                    <a:pt x="943" y="281"/>
                  </a:lnTo>
                  <a:lnTo>
                    <a:pt x="908" y="316"/>
                  </a:lnTo>
                  <a:lnTo>
                    <a:pt x="880" y="350"/>
                  </a:lnTo>
                  <a:lnTo>
                    <a:pt x="856" y="381"/>
                  </a:lnTo>
                  <a:lnTo>
                    <a:pt x="698" y="381"/>
                  </a:lnTo>
                  <a:lnTo>
                    <a:pt x="679" y="350"/>
                  </a:lnTo>
                  <a:lnTo>
                    <a:pt x="647" y="316"/>
                  </a:lnTo>
                  <a:lnTo>
                    <a:pt x="612" y="281"/>
                  </a:lnTo>
                  <a:lnTo>
                    <a:pt x="572" y="250"/>
                  </a:lnTo>
                  <a:lnTo>
                    <a:pt x="533" y="219"/>
                  </a:lnTo>
                  <a:lnTo>
                    <a:pt x="489" y="200"/>
                  </a:lnTo>
                  <a:lnTo>
                    <a:pt x="450" y="185"/>
                  </a:lnTo>
                  <a:lnTo>
                    <a:pt x="410" y="185"/>
                  </a:lnTo>
                  <a:lnTo>
                    <a:pt x="383" y="193"/>
                  </a:lnTo>
                  <a:lnTo>
                    <a:pt x="359" y="208"/>
                  </a:lnTo>
                  <a:lnTo>
                    <a:pt x="343" y="227"/>
                  </a:lnTo>
                  <a:lnTo>
                    <a:pt x="331" y="254"/>
                  </a:lnTo>
                  <a:lnTo>
                    <a:pt x="331" y="285"/>
                  </a:lnTo>
                  <a:lnTo>
                    <a:pt x="339" y="316"/>
                  </a:lnTo>
                  <a:lnTo>
                    <a:pt x="351" y="346"/>
                  </a:lnTo>
                  <a:lnTo>
                    <a:pt x="375" y="381"/>
                  </a:lnTo>
                  <a:lnTo>
                    <a:pt x="292" y="381"/>
                  </a:lnTo>
                  <a:lnTo>
                    <a:pt x="268" y="350"/>
                  </a:lnTo>
                  <a:lnTo>
                    <a:pt x="253" y="312"/>
                  </a:lnTo>
                  <a:lnTo>
                    <a:pt x="249" y="266"/>
                  </a:lnTo>
                  <a:lnTo>
                    <a:pt x="257" y="216"/>
                  </a:lnTo>
                  <a:lnTo>
                    <a:pt x="257" y="216"/>
                  </a:lnTo>
                  <a:close/>
                  <a:moveTo>
                    <a:pt x="1061" y="381"/>
                  </a:moveTo>
                  <a:lnTo>
                    <a:pt x="955" y="381"/>
                  </a:lnTo>
                  <a:lnTo>
                    <a:pt x="1002" y="335"/>
                  </a:lnTo>
                  <a:lnTo>
                    <a:pt x="1050" y="296"/>
                  </a:lnTo>
                  <a:lnTo>
                    <a:pt x="1077" y="281"/>
                  </a:lnTo>
                  <a:lnTo>
                    <a:pt x="1097" y="270"/>
                  </a:lnTo>
                  <a:lnTo>
                    <a:pt x="1117" y="262"/>
                  </a:lnTo>
                  <a:lnTo>
                    <a:pt x="1132" y="262"/>
                  </a:lnTo>
                  <a:lnTo>
                    <a:pt x="1144" y="266"/>
                  </a:lnTo>
                  <a:lnTo>
                    <a:pt x="1144" y="270"/>
                  </a:lnTo>
                  <a:lnTo>
                    <a:pt x="1144" y="293"/>
                  </a:lnTo>
                  <a:lnTo>
                    <a:pt x="1129" y="320"/>
                  </a:lnTo>
                  <a:lnTo>
                    <a:pt x="1101" y="350"/>
                  </a:lnTo>
                  <a:lnTo>
                    <a:pt x="1061" y="381"/>
                  </a:lnTo>
                  <a:lnTo>
                    <a:pt x="1061" y="381"/>
                  </a:lnTo>
                  <a:close/>
                  <a:moveTo>
                    <a:pt x="600" y="381"/>
                  </a:moveTo>
                  <a:lnTo>
                    <a:pt x="497" y="381"/>
                  </a:lnTo>
                  <a:lnTo>
                    <a:pt x="454" y="350"/>
                  </a:lnTo>
                  <a:lnTo>
                    <a:pt x="426" y="320"/>
                  </a:lnTo>
                  <a:lnTo>
                    <a:pt x="414" y="293"/>
                  </a:lnTo>
                  <a:lnTo>
                    <a:pt x="410" y="270"/>
                  </a:lnTo>
                  <a:lnTo>
                    <a:pt x="414" y="266"/>
                  </a:lnTo>
                  <a:lnTo>
                    <a:pt x="422" y="262"/>
                  </a:lnTo>
                  <a:lnTo>
                    <a:pt x="438" y="262"/>
                  </a:lnTo>
                  <a:lnTo>
                    <a:pt x="458" y="270"/>
                  </a:lnTo>
                  <a:lnTo>
                    <a:pt x="481" y="281"/>
                  </a:lnTo>
                  <a:lnTo>
                    <a:pt x="505" y="296"/>
                  </a:lnTo>
                  <a:lnTo>
                    <a:pt x="552" y="335"/>
                  </a:lnTo>
                  <a:lnTo>
                    <a:pt x="600" y="381"/>
                  </a:lnTo>
                  <a:lnTo>
                    <a:pt x="600" y="381"/>
                  </a:lnTo>
                  <a:close/>
                  <a:moveTo>
                    <a:pt x="564" y="1654"/>
                  </a:moveTo>
                  <a:lnTo>
                    <a:pt x="189" y="1654"/>
                  </a:lnTo>
                  <a:lnTo>
                    <a:pt x="189" y="808"/>
                  </a:lnTo>
                  <a:lnTo>
                    <a:pt x="564" y="808"/>
                  </a:lnTo>
                  <a:lnTo>
                    <a:pt x="564" y="1654"/>
                  </a:lnTo>
                  <a:close/>
                  <a:moveTo>
                    <a:pt x="908" y="1654"/>
                  </a:moveTo>
                  <a:lnTo>
                    <a:pt x="651" y="1654"/>
                  </a:lnTo>
                  <a:lnTo>
                    <a:pt x="651" y="808"/>
                  </a:lnTo>
                  <a:lnTo>
                    <a:pt x="908" y="808"/>
                  </a:lnTo>
                  <a:lnTo>
                    <a:pt x="908" y="1654"/>
                  </a:lnTo>
                  <a:close/>
                  <a:moveTo>
                    <a:pt x="1365" y="1654"/>
                  </a:moveTo>
                  <a:lnTo>
                    <a:pt x="990" y="1654"/>
                  </a:lnTo>
                  <a:lnTo>
                    <a:pt x="990" y="808"/>
                  </a:lnTo>
                  <a:lnTo>
                    <a:pt x="1365" y="808"/>
                  </a:lnTo>
                  <a:lnTo>
                    <a:pt x="1365" y="1654"/>
                  </a:lnTo>
                  <a:close/>
                  <a:moveTo>
                    <a:pt x="1468" y="727"/>
                  </a:moveTo>
                  <a:lnTo>
                    <a:pt x="1409" y="727"/>
                  </a:lnTo>
                  <a:lnTo>
                    <a:pt x="1409" y="727"/>
                  </a:lnTo>
                  <a:lnTo>
                    <a:pt x="146" y="727"/>
                  </a:lnTo>
                  <a:lnTo>
                    <a:pt x="146" y="727"/>
                  </a:lnTo>
                  <a:lnTo>
                    <a:pt x="87" y="727"/>
                  </a:lnTo>
                  <a:lnTo>
                    <a:pt x="87" y="462"/>
                  </a:lnTo>
                  <a:lnTo>
                    <a:pt x="1468" y="462"/>
                  </a:lnTo>
                  <a:lnTo>
                    <a:pt x="1468" y="72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p>
          </p:txBody>
        </p:sp>
      </p:grpSp>
      <p:sp>
        <p:nvSpPr>
          <p:cNvPr id="52" name="9Slide.vn 19"/>
          <p:cNvSpPr/>
          <p:nvPr/>
        </p:nvSpPr>
        <p:spPr>
          <a:xfrm>
            <a:off x="718455" y="4813084"/>
            <a:ext cx="3352800" cy="338554"/>
          </a:xfrm>
          <a:prstGeom prst="rect">
            <a:avLst/>
          </a:prstGeom>
        </p:spPr>
        <p:txBody>
          <a:bodyPr wrap="square">
            <a:spAutoFit/>
          </a:bodyPr>
          <a:lstStyle/>
          <a:p>
            <a:r>
              <a:rPr lang="id-ID" sz="1600" b="1" dirty="0">
                <a:solidFill>
                  <a:schemeClr val="tx1">
                    <a:lumMod val="75000"/>
                    <a:lumOff val="25000"/>
                  </a:schemeClr>
                </a:solidFill>
                <a:latin typeface="#9Slide03 Cabin" panose="00000500000000000000" pitchFamily="2" charset="0"/>
                <a:cs typeface="Lato" panose="020F0502020204030203" pitchFamily="34" charset="0"/>
              </a:rPr>
              <a:t>Title Text Goes Here</a:t>
            </a:r>
            <a:endParaRPr lang="en-US" sz="1100" b="1" dirty="0">
              <a:solidFill>
                <a:schemeClr val="tx1">
                  <a:lumMod val="75000"/>
                  <a:lumOff val="25000"/>
                </a:schemeClr>
              </a:solidFill>
              <a:latin typeface="#9Slide03 Cabin" panose="00000500000000000000" pitchFamily="2" charset="0"/>
              <a:cs typeface="Lato" panose="020F0502020204030203" pitchFamily="34" charset="0"/>
            </a:endParaRPr>
          </a:p>
        </p:txBody>
      </p:sp>
      <p:sp>
        <p:nvSpPr>
          <p:cNvPr id="53" name="9Slide.vn 20"/>
          <p:cNvSpPr/>
          <p:nvPr/>
        </p:nvSpPr>
        <p:spPr>
          <a:xfrm>
            <a:off x="718452" y="5163494"/>
            <a:ext cx="3108965" cy="769441"/>
          </a:xfrm>
          <a:prstGeom prst="rect">
            <a:avLst/>
          </a:prstGeom>
        </p:spPr>
        <p:txBody>
          <a:bodyPr wrap="square">
            <a:spAutoFit/>
          </a:bodyPr>
          <a:lstStyle/>
          <a:p>
            <a:r>
              <a:rPr lang="id-ID" sz="1100" dirty="0">
                <a:solidFill>
                  <a:schemeClr val="bg1">
                    <a:lumMod val="75000"/>
                  </a:schemeClr>
                </a:solidFill>
                <a:latin typeface="#9Slide03 Cabin" panose="00000500000000000000" pitchFamily="2" charset="0"/>
                <a:cs typeface="Lato" panose="020F0502020204030203" pitchFamily="34" charset="0"/>
              </a:rPr>
              <a:t>Ut wisi enim ad minim veniam, quis nostrud exerci tation ullamcorper suscipit lobortis nisl ut aliquip ex ea commodo consequat. Lorem ipsum. nisl ut aliquip ex ea</a:t>
            </a:r>
          </a:p>
        </p:txBody>
      </p:sp>
      <p:sp>
        <p:nvSpPr>
          <p:cNvPr id="58" name="9Slide.vn 21"/>
          <p:cNvSpPr/>
          <p:nvPr/>
        </p:nvSpPr>
        <p:spPr>
          <a:xfrm>
            <a:off x="4419600" y="4813084"/>
            <a:ext cx="3352800" cy="338554"/>
          </a:xfrm>
          <a:prstGeom prst="rect">
            <a:avLst/>
          </a:prstGeom>
        </p:spPr>
        <p:txBody>
          <a:bodyPr wrap="square">
            <a:spAutoFit/>
          </a:bodyPr>
          <a:lstStyle/>
          <a:p>
            <a:r>
              <a:rPr lang="id-ID" sz="1600" b="1" dirty="0">
                <a:solidFill>
                  <a:schemeClr val="tx1">
                    <a:lumMod val="75000"/>
                    <a:lumOff val="25000"/>
                  </a:schemeClr>
                </a:solidFill>
                <a:latin typeface="#9Slide03 Cabin" panose="00000500000000000000" pitchFamily="2" charset="0"/>
                <a:cs typeface="Lato" panose="020F0502020204030203" pitchFamily="34" charset="0"/>
              </a:rPr>
              <a:t>Title Text Goes Here</a:t>
            </a:r>
            <a:endParaRPr lang="en-US" sz="1100" b="1" dirty="0">
              <a:solidFill>
                <a:schemeClr val="tx1">
                  <a:lumMod val="75000"/>
                  <a:lumOff val="25000"/>
                </a:schemeClr>
              </a:solidFill>
              <a:latin typeface="#9Slide03 Cabin" panose="00000500000000000000" pitchFamily="2" charset="0"/>
              <a:cs typeface="Lato" panose="020F0502020204030203" pitchFamily="34" charset="0"/>
            </a:endParaRPr>
          </a:p>
        </p:txBody>
      </p:sp>
      <p:sp>
        <p:nvSpPr>
          <p:cNvPr id="59" name="9Slide.vn 22"/>
          <p:cNvSpPr/>
          <p:nvPr/>
        </p:nvSpPr>
        <p:spPr>
          <a:xfrm>
            <a:off x="4419597" y="5163494"/>
            <a:ext cx="3108965" cy="769441"/>
          </a:xfrm>
          <a:prstGeom prst="rect">
            <a:avLst/>
          </a:prstGeom>
        </p:spPr>
        <p:txBody>
          <a:bodyPr wrap="square">
            <a:spAutoFit/>
          </a:bodyPr>
          <a:lstStyle/>
          <a:p>
            <a:r>
              <a:rPr lang="id-ID" sz="1100" dirty="0">
                <a:solidFill>
                  <a:schemeClr val="bg1">
                    <a:lumMod val="75000"/>
                  </a:schemeClr>
                </a:solidFill>
                <a:latin typeface="#9Slide03 Cabin" panose="00000500000000000000" pitchFamily="2" charset="0"/>
                <a:cs typeface="Lato" panose="020F0502020204030203" pitchFamily="34" charset="0"/>
              </a:rPr>
              <a:t>Ut wisi enim ad minim veniam, quis nostrud exerci tation ullamcorper suscipit lobortis nisl ut aliquip ex ea commodo consequat. Lorem ipsum. nisl ut</a:t>
            </a:r>
          </a:p>
        </p:txBody>
      </p:sp>
      <p:sp>
        <p:nvSpPr>
          <p:cNvPr id="60" name="9Slide.vn 23"/>
          <p:cNvSpPr/>
          <p:nvPr/>
        </p:nvSpPr>
        <p:spPr>
          <a:xfrm>
            <a:off x="8171675" y="4811734"/>
            <a:ext cx="3352800" cy="338554"/>
          </a:xfrm>
          <a:prstGeom prst="rect">
            <a:avLst/>
          </a:prstGeom>
        </p:spPr>
        <p:txBody>
          <a:bodyPr wrap="square">
            <a:spAutoFit/>
          </a:bodyPr>
          <a:lstStyle/>
          <a:p>
            <a:r>
              <a:rPr lang="id-ID" sz="1600" b="1" dirty="0">
                <a:solidFill>
                  <a:schemeClr val="tx1">
                    <a:lumMod val="75000"/>
                    <a:lumOff val="25000"/>
                  </a:schemeClr>
                </a:solidFill>
                <a:latin typeface="#9Slide03 Cabin" panose="00000500000000000000" pitchFamily="2" charset="0"/>
                <a:cs typeface="Lato" panose="020F0502020204030203" pitchFamily="34" charset="0"/>
              </a:rPr>
              <a:t>Title Text Goes Here</a:t>
            </a:r>
            <a:endParaRPr lang="en-US" sz="1100" b="1" dirty="0">
              <a:solidFill>
                <a:schemeClr val="tx1">
                  <a:lumMod val="75000"/>
                  <a:lumOff val="25000"/>
                </a:schemeClr>
              </a:solidFill>
              <a:latin typeface="#9Slide03 Cabin" panose="00000500000000000000" pitchFamily="2" charset="0"/>
              <a:cs typeface="Lato" panose="020F0502020204030203" pitchFamily="34" charset="0"/>
            </a:endParaRPr>
          </a:p>
        </p:txBody>
      </p:sp>
      <p:sp>
        <p:nvSpPr>
          <p:cNvPr id="61" name="9Slide.vn 24"/>
          <p:cNvSpPr/>
          <p:nvPr/>
        </p:nvSpPr>
        <p:spPr>
          <a:xfrm>
            <a:off x="8171672" y="5162144"/>
            <a:ext cx="3108965" cy="769441"/>
          </a:xfrm>
          <a:prstGeom prst="rect">
            <a:avLst/>
          </a:prstGeom>
        </p:spPr>
        <p:txBody>
          <a:bodyPr wrap="square">
            <a:spAutoFit/>
          </a:bodyPr>
          <a:lstStyle/>
          <a:p>
            <a:r>
              <a:rPr lang="id-ID" sz="1100" dirty="0">
                <a:solidFill>
                  <a:schemeClr val="bg1">
                    <a:lumMod val="75000"/>
                  </a:schemeClr>
                </a:solidFill>
                <a:latin typeface="#9Slide03 Cabin" panose="00000500000000000000" pitchFamily="2" charset="0"/>
                <a:cs typeface="Lato" panose="020F0502020204030203" pitchFamily="34" charset="0"/>
              </a:rPr>
              <a:t>Ut wisi enim ad minim veniam, quis nostrud exerci tation ullamcorper suscipit lobortis nisl ut aliquip ex ea commodo consequat. Lorem ipsum. nisl ut aliquip ex ea</a:t>
            </a:r>
          </a:p>
        </p:txBody>
      </p:sp>
      <p:sp>
        <p:nvSpPr>
          <p:cNvPr id="2" name="9Slide.vn 25"/>
          <p:cNvSpPr>
            <a:spLocks noGrp="1"/>
          </p:cNvSpPr>
          <p:nvPr>
            <p:ph type="pic" sz="quarter" idx="11"/>
          </p:nvPr>
        </p:nvSpPr>
        <p:spPr/>
      </p:sp>
      <p:sp>
        <p:nvSpPr>
          <p:cNvPr id="3" name="9Slide.vn 26"/>
          <p:cNvSpPr>
            <a:spLocks noGrp="1"/>
          </p:cNvSpPr>
          <p:nvPr>
            <p:ph type="pic" sz="quarter" idx="10"/>
          </p:nvPr>
        </p:nvSpPr>
        <p:spPr/>
      </p:sp>
      <p:sp>
        <p:nvSpPr>
          <p:cNvPr id="4" name="9Slide.vn 27"/>
          <p:cNvSpPr>
            <a:spLocks noGrp="1"/>
          </p:cNvSpPr>
          <p:nvPr>
            <p:ph type="pic" sz="quarter" idx="12"/>
          </p:nvPr>
        </p:nvSpPr>
        <p:spPr/>
      </p:sp>
    </p:spTree>
    <p:extLst>
      <p:ext uri="{BB962C8B-B14F-4D97-AF65-F5344CB8AC3E}">
        <p14:creationId xmlns:p14="http://schemas.microsoft.com/office/powerpoint/2010/main" val="3171480512"/>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500"/>
                                        <p:tgtEl>
                                          <p:spTgt spid="44"/>
                                        </p:tgtEl>
                                      </p:cBhvr>
                                    </p:animEffect>
                                  </p:childTnLst>
                                </p:cTn>
                              </p:par>
                            </p:childTnLst>
                          </p:cTn>
                        </p:par>
                        <p:par>
                          <p:cTn id="8" fill="hold">
                            <p:stCondLst>
                              <p:cond delay="500"/>
                            </p:stCondLst>
                            <p:childTnLst>
                              <p:par>
                                <p:cTn id="9" presetID="2" presetClass="entr" presetSubtype="4" decel="80000" fill="hold" nodeType="afterEffect">
                                  <p:stCondLst>
                                    <p:cond delay="0"/>
                                  </p:stCondLst>
                                  <p:childTnLst>
                                    <p:set>
                                      <p:cBhvr>
                                        <p:cTn id="10" dur="1" fill="hold">
                                          <p:stCondLst>
                                            <p:cond delay="0"/>
                                          </p:stCondLst>
                                        </p:cTn>
                                        <p:tgtEl>
                                          <p:spTgt spid="51"/>
                                        </p:tgtEl>
                                        <p:attrNameLst>
                                          <p:attrName>style.visibility</p:attrName>
                                        </p:attrNameLst>
                                      </p:cBhvr>
                                      <p:to>
                                        <p:strVal val="visible"/>
                                      </p:to>
                                    </p:set>
                                    <p:anim calcmode="lin" valueType="num">
                                      <p:cBhvr additive="base">
                                        <p:cTn id="11" dur="500" fill="hold"/>
                                        <p:tgtEl>
                                          <p:spTgt spid="51"/>
                                        </p:tgtEl>
                                        <p:attrNameLst>
                                          <p:attrName>ppt_x</p:attrName>
                                        </p:attrNameLst>
                                      </p:cBhvr>
                                      <p:tavLst>
                                        <p:tav tm="0">
                                          <p:val>
                                            <p:strVal val="#ppt_x"/>
                                          </p:val>
                                        </p:tav>
                                        <p:tav tm="100000">
                                          <p:val>
                                            <p:strVal val="#ppt_x"/>
                                          </p:val>
                                        </p:tav>
                                      </p:tavLst>
                                    </p:anim>
                                    <p:anim calcmode="lin" valueType="num">
                                      <p:cBhvr additive="base">
                                        <p:cTn id="12" dur="500" fill="hold"/>
                                        <p:tgtEl>
                                          <p:spTgt spid="51"/>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45"/>
                                        </p:tgtEl>
                                        <p:attrNameLst>
                                          <p:attrName>style.visibility</p:attrName>
                                        </p:attrNameLst>
                                      </p:cBhvr>
                                      <p:to>
                                        <p:strVal val="visible"/>
                                      </p:to>
                                    </p:set>
                                    <p:animEffect transition="in" filter="fade">
                                      <p:cBhvr>
                                        <p:cTn id="16" dur="500"/>
                                        <p:tgtEl>
                                          <p:spTgt spid="45"/>
                                        </p:tgtEl>
                                      </p:cBhvr>
                                    </p:animEffect>
                                  </p:childTnLst>
                                </p:cTn>
                              </p:par>
                            </p:childTnLst>
                          </p:cTn>
                        </p:par>
                        <p:par>
                          <p:cTn id="17" fill="hold">
                            <p:stCondLst>
                              <p:cond delay="1500"/>
                            </p:stCondLst>
                            <p:childTnLst>
                              <p:par>
                                <p:cTn id="18" presetID="2" presetClass="entr" presetSubtype="4" decel="80000" fill="hold" grpId="0" nodeType="afterEffect">
                                  <p:stCondLst>
                                    <p:cond delay="0"/>
                                  </p:stCondLst>
                                  <p:childTnLst>
                                    <p:set>
                                      <p:cBhvr>
                                        <p:cTn id="19" dur="1" fill="hold">
                                          <p:stCondLst>
                                            <p:cond delay="0"/>
                                          </p:stCondLst>
                                        </p:cTn>
                                        <p:tgtEl>
                                          <p:spTgt spid="52"/>
                                        </p:tgtEl>
                                        <p:attrNameLst>
                                          <p:attrName>style.visibility</p:attrName>
                                        </p:attrNameLst>
                                      </p:cBhvr>
                                      <p:to>
                                        <p:strVal val="visible"/>
                                      </p:to>
                                    </p:set>
                                    <p:anim calcmode="lin" valueType="num">
                                      <p:cBhvr additive="base">
                                        <p:cTn id="20" dur="500" fill="hold"/>
                                        <p:tgtEl>
                                          <p:spTgt spid="52"/>
                                        </p:tgtEl>
                                        <p:attrNameLst>
                                          <p:attrName>ppt_x</p:attrName>
                                        </p:attrNameLst>
                                      </p:cBhvr>
                                      <p:tavLst>
                                        <p:tav tm="0">
                                          <p:val>
                                            <p:strVal val="#ppt_x"/>
                                          </p:val>
                                        </p:tav>
                                        <p:tav tm="100000">
                                          <p:val>
                                            <p:strVal val="#ppt_x"/>
                                          </p:val>
                                        </p:tav>
                                      </p:tavLst>
                                    </p:anim>
                                    <p:anim calcmode="lin" valueType="num">
                                      <p:cBhvr additive="base">
                                        <p:cTn id="21" dur="500" fill="hold"/>
                                        <p:tgtEl>
                                          <p:spTgt spid="52"/>
                                        </p:tgtEl>
                                        <p:attrNameLst>
                                          <p:attrName>ppt_y</p:attrName>
                                        </p:attrNameLst>
                                      </p:cBhvr>
                                      <p:tavLst>
                                        <p:tav tm="0">
                                          <p:val>
                                            <p:strVal val="1+#ppt_h/2"/>
                                          </p:val>
                                        </p:tav>
                                        <p:tav tm="100000">
                                          <p:val>
                                            <p:strVal val="#ppt_y"/>
                                          </p:val>
                                        </p:tav>
                                      </p:tavLst>
                                    </p:anim>
                                  </p:childTnLst>
                                </p:cTn>
                              </p:par>
                              <p:par>
                                <p:cTn id="22" presetID="2" presetClass="entr" presetSubtype="4" decel="80000" fill="hold" grpId="0" nodeType="withEffect">
                                  <p:stCondLst>
                                    <p:cond delay="250"/>
                                  </p:stCondLst>
                                  <p:childTnLst>
                                    <p:set>
                                      <p:cBhvr>
                                        <p:cTn id="23" dur="1" fill="hold">
                                          <p:stCondLst>
                                            <p:cond delay="0"/>
                                          </p:stCondLst>
                                        </p:cTn>
                                        <p:tgtEl>
                                          <p:spTgt spid="53"/>
                                        </p:tgtEl>
                                        <p:attrNameLst>
                                          <p:attrName>style.visibility</p:attrName>
                                        </p:attrNameLst>
                                      </p:cBhvr>
                                      <p:to>
                                        <p:strVal val="visible"/>
                                      </p:to>
                                    </p:set>
                                    <p:anim calcmode="lin" valueType="num">
                                      <p:cBhvr additive="base">
                                        <p:cTn id="24" dur="500" fill="hold"/>
                                        <p:tgtEl>
                                          <p:spTgt spid="53"/>
                                        </p:tgtEl>
                                        <p:attrNameLst>
                                          <p:attrName>ppt_x</p:attrName>
                                        </p:attrNameLst>
                                      </p:cBhvr>
                                      <p:tavLst>
                                        <p:tav tm="0">
                                          <p:val>
                                            <p:strVal val="#ppt_x"/>
                                          </p:val>
                                        </p:tav>
                                        <p:tav tm="100000">
                                          <p:val>
                                            <p:strVal val="#ppt_x"/>
                                          </p:val>
                                        </p:tav>
                                      </p:tavLst>
                                    </p:anim>
                                    <p:anim calcmode="lin" valueType="num">
                                      <p:cBhvr additive="base">
                                        <p:cTn id="25" dur="500" fill="hold"/>
                                        <p:tgtEl>
                                          <p:spTgt spid="53"/>
                                        </p:tgtEl>
                                        <p:attrNameLst>
                                          <p:attrName>ppt_y</p:attrName>
                                        </p:attrNameLst>
                                      </p:cBhvr>
                                      <p:tavLst>
                                        <p:tav tm="0">
                                          <p:val>
                                            <p:strVal val="1+#ppt_h/2"/>
                                          </p:val>
                                        </p:tav>
                                        <p:tav tm="100000">
                                          <p:val>
                                            <p:strVal val="#ppt_y"/>
                                          </p:val>
                                        </p:tav>
                                      </p:tavLst>
                                    </p:anim>
                                  </p:childTnLst>
                                </p:cTn>
                              </p:par>
                            </p:childTnLst>
                          </p:cTn>
                        </p:par>
                        <p:par>
                          <p:cTn id="26" fill="hold">
                            <p:stCondLst>
                              <p:cond delay="2250"/>
                            </p:stCondLst>
                            <p:childTnLst>
                              <p:par>
                                <p:cTn id="27" presetID="10" presetClass="entr" presetSubtype="0" fill="hold" grpId="0" nodeType="after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fade">
                                      <p:cBhvr>
                                        <p:cTn id="29" dur="500"/>
                                        <p:tgtEl>
                                          <p:spTgt spid="30"/>
                                        </p:tgtEl>
                                      </p:cBhvr>
                                    </p:animEffect>
                                  </p:childTnLst>
                                </p:cTn>
                              </p:par>
                            </p:childTnLst>
                          </p:cTn>
                        </p:par>
                        <p:par>
                          <p:cTn id="30" fill="hold">
                            <p:stCondLst>
                              <p:cond delay="2750"/>
                            </p:stCondLst>
                            <p:childTnLst>
                              <p:par>
                                <p:cTn id="31" presetID="2" presetClass="entr" presetSubtype="4" decel="80000" fill="hold" grpId="0" nodeType="afterEffect">
                                  <p:stCondLst>
                                    <p:cond delay="0"/>
                                  </p:stCondLst>
                                  <p:childTnLst>
                                    <p:set>
                                      <p:cBhvr>
                                        <p:cTn id="32" dur="1" fill="hold">
                                          <p:stCondLst>
                                            <p:cond delay="0"/>
                                          </p:stCondLst>
                                        </p:cTn>
                                        <p:tgtEl>
                                          <p:spTgt spid="48"/>
                                        </p:tgtEl>
                                        <p:attrNameLst>
                                          <p:attrName>style.visibility</p:attrName>
                                        </p:attrNameLst>
                                      </p:cBhvr>
                                      <p:to>
                                        <p:strVal val="visible"/>
                                      </p:to>
                                    </p:set>
                                    <p:anim calcmode="lin" valueType="num">
                                      <p:cBhvr additive="base">
                                        <p:cTn id="33" dur="500" fill="hold"/>
                                        <p:tgtEl>
                                          <p:spTgt spid="48"/>
                                        </p:tgtEl>
                                        <p:attrNameLst>
                                          <p:attrName>ppt_x</p:attrName>
                                        </p:attrNameLst>
                                      </p:cBhvr>
                                      <p:tavLst>
                                        <p:tav tm="0">
                                          <p:val>
                                            <p:strVal val="#ppt_x"/>
                                          </p:val>
                                        </p:tav>
                                        <p:tav tm="100000">
                                          <p:val>
                                            <p:strVal val="#ppt_x"/>
                                          </p:val>
                                        </p:tav>
                                      </p:tavLst>
                                    </p:anim>
                                    <p:anim calcmode="lin" valueType="num">
                                      <p:cBhvr additive="base">
                                        <p:cTn id="34" dur="500" fill="hold"/>
                                        <p:tgtEl>
                                          <p:spTgt spid="48"/>
                                        </p:tgtEl>
                                        <p:attrNameLst>
                                          <p:attrName>ppt_y</p:attrName>
                                        </p:attrNameLst>
                                      </p:cBhvr>
                                      <p:tavLst>
                                        <p:tav tm="0">
                                          <p:val>
                                            <p:strVal val="1+#ppt_h/2"/>
                                          </p:val>
                                        </p:tav>
                                        <p:tav tm="100000">
                                          <p:val>
                                            <p:strVal val="#ppt_y"/>
                                          </p:val>
                                        </p:tav>
                                      </p:tavLst>
                                    </p:anim>
                                  </p:childTnLst>
                                </p:cTn>
                              </p:par>
                            </p:childTnLst>
                          </p:cTn>
                        </p:par>
                        <p:par>
                          <p:cTn id="35" fill="hold">
                            <p:stCondLst>
                              <p:cond delay="3250"/>
                            </p:stCondLst>
                            <p:childTnLst>
                              <p:par>
                                <p:cTn id="36" presetID="10" presetClass="entr" presetSubtype="0" fill="hold" grpId="0" nodeType="afterEffect">
                                  <p:stCondLst>
                                    <p:cond delay="0"/>
                                  </p:stCondLst>
                                  <p:childTnLst>
                                    <p:set>
                                      <p:cBhvr>
                                        <p:cTn id="37" dur="1" fill="hold">
                                          <p:stCondLst>
                                            <p:cond delay="0"/>
                                          </p:stCondLst>
                                        </p:cTn>
                                        <p:tgtEl>
                                          <p:spTgt spid="33"/>
                                        </p:tgtEl>
                                        <p:attrNameLst>
                                          <p:attrName>style.visibility</p:attrName>
                                        </p:attrNameLst>
                                      </p:cBhvr>
                                      <p:to>
                                        <p:strVal val="visible"/>
                                      </p:to>
                                    </p:set>
                                    <p:animEffect transition="in" filter="fade">
                                      <p:cBhvr>
                                        <p:cTn id="38" dur="500"/>
                                        <p:tgtEl>
                                          <p:spTgt spid="33"/>
                                        </p:tgtEl>
                                      </p:cBhvr>
                                    </p:animEffect>
                                  </p:childTnLst>
                                </p:cTn>
                              </p:par>
                            </p:childTnLst>
                          </p:cTn>
                        </p:par>
                        <p:par>
                          <p:cTn id="39" fill="hold">
                            <p:stCondLst>
                              <p:cond delay="3750"/>
                            </p:stCondLst>
                            <p:childTnLst>
                              <p:par>
                                <p:cTn id="40" presetID="2" presetClass="entr" presetSubtype="4" decel="80000" fill="hold" grpId="0" nodeType="afterEffect">
                                  <p:stCondLst>
                                    <p:cond delay="0"/>
                                  </p:stCondLst>
                                  <p:childTnLst>
                                    <p:set>
                                      <p:cBhvr>
                                        <p:cTn id="41" dur="1" fill="hold">
                                          <p:stCondLst>
                                            <p:cond delay="0"/>
                                          </p:stCondLst>
                                        </p:cTn>
                                        <p:tgtEl>
                                          <p:spTgt spid="58"/>
                                        </p:tgtEl>
                                        <p:attrNameLst>
                                          <p:attrName>style.visibility</p:attrName>
                                        </p:attrNameLst>
                                      </p:cBhvr>
                                      <p:to>
                                        <p:strVal val="visible"/>
                                      </p:to>
                                    </p:set>
                                    <p:anim calcmode="lin" valueType="num">
                                      <p:cBhvr additive="base">
                                        <p:cTn id="42" dur="500" fill="hold"/>
                                        <p:tgtEl>
                                          <p:spTgt spid="58"/>
                                        </p:tgtEl>
                                        <p:attrNameLst>
                                          <p:attrName>ppt_x</p:attrName>
                                        </p:attrNameLst>
                                      </p:cBhvr>
                                      <p:tavLst>
                                        <p:tav tm="0">
                                          <p:val>
                                            <p:strVal val="#ppt_x"/>
                                          </p:val>
                                        </p:tav>
                                        <p:tav tm="100000">
                                          <p:val>
                                            <p:strVal val="#ppt_x"/>
                                          </p:val>
                                        </p:tav>
                                      </p:tavLst>
                                    </p:anim>
                                    <p:anim calcmode="lin" valueType="num">
                                      <p:cBhvr additive="base">
                                        <p:cTn id="43" dur="500" fill="hold"/>
                                        <p:tgtEl>
                                          <p:spTgt spid="58"/>
                                        </p:tgtEl>
                                        <p:attrNameLst>
                                          <p:attrName>ppt_y</p:attrName>
                                        </p:attrNameLst>
                                      </p:cBhvr>
                                      <p:tavLst>
                                        <p:tav tm="0">
                                          <p:val>
                                            <p:strVal val="1+#ppt_h/2"/>
                                          </p:val>
                                        </p:tav>
                                        <p:tav tm="100000">
                                          <p:val>
                                            <p:strVal val="#ppt_y"/>
                                          </p:val>
                                        </p:tav>
                                      </p:tavLst>
                                    </p:anim>
                                  </p:childTnLst>
                                </p:cTn>
                              </p:par>
                              <p:par>
                                <p:cTn id="44" presetID="2" presetClass="entr" presetSubtype="4" decel="80000" fill="hold" grpId="0" nodeType="withEffect">
                                  <p:stCondLst>
                                    <p:cond delay="250"/>
                                  </p:stCondLst>
                                  <p:childTnLst>
                                    <p:set>
                                      <p:cBhvr>
                                        <p:cTn id="45" dur="1" fill="hold">
                                          <p:stCondLst>
                                            <p:cond delay="0"/>
                                          </p:stCondLst>
                                        </p:cTn>
                                        <p:tgtEl>
                                          <p:spTgt spid="59"/>
                                        </p:tgtEl>
                                        <p:attrNameLst>
                                          <p:attrName>style.visibility</p:attrName>
                                        </p:attrNameLst>
                                      </p:cBhvr>
                                      <p:to>
                                        <p:strVal val="visible"/>
                                      </p:to>
                                    </p:set>
                                    <p:anim calcmode="lin" valueType="num">
                                      <p:cBhvr additive="base">
                                        <p:cTn id="46" dur="500" fill="hold"/>
                                        <p:tgtEl>
                                          <p:spTgt spid="59"/>
                                        </p:tgtEl>
                                        <p:attrNameLst>
                                          <p:attrName>ppt_x</p:attrName>
                                        </p:attrNameLst>
                                      </p:cBhvr>
                                      <p:tavLst>
                                        <p:tav tm="0">
                                          <p:val>
                                            <p:strVal val="#ppt_x"/>
                                          </p:val>
                                        </p:tav>
                                        <p:tav tm="100000">
                                          <p:val>
                                            <p:strVal val="#ppt_x"/>
                                          </p:val>
                                        </p:tav>
                                      </p:tavLst>
                                    </p:anim>
                                    <p:anim calcmode="lin" valueType="num">
                                      <p:cBhvr additive="base">
                                        <p:cTn id="47" dur="500" fill="hold"/>
                                        <p:tgtEl>
                                          <p:spTgt spid="59"/>
                                        </p:tgtEl>
                                        <p:attrNameLst>
                                          <p:attrName>ppt_y</p:attrName>
                                        </p:attrNameLst>
                                      </p:cBhvr>
                                      <p:tavLst>
                                        <p:tav tm="0">
                                          <p:val>
                                            <p:strVal val="1+#ppt_h/2"/>
                                          </p:val>
                                        </p:tav>
                                        <p:tav tm="100000">
                                          <p:val>
                                            <p:strVal val="#ppt_y"/>
                                          </p:val>
                                        </p:tav>
                                      </p:tavLst>
                                    </p:anim>
                                  </p:childTnLst>
                                </p:cTn>
                              </p:par>
                            </p:childTnLst>
                          </p:cTn>
                        </p:par>
                        <p:par>
                          <p:cTn id="48" fill="hold">
                            <p:stCondLst>
                              <p:cond delay="4500"/>
                            </p:stCondLst>
                            <p:childTnLst>
                              <p:par>
                                <p:cTn id="49" presetID="10" presetClass="entr" presetSubtype="0" fill="hold" grpId="0" nodeType="afterEffect">
                                  <p:stCondLst>
                                    <p:cond delay="0"/>
                                  </p:stCondLst>
                                  <p:childTnLst>
                                    <p:set>
                                      <p:cBhvr>
                                        <p:cTn id="50" dur="1" fill="hold">
                                          <p:stCondLst>
                                            <p:cond delay="0"/>
                                          </p:stCondLst>
                                        </p:cTn>
                                        <p:tgtEl>
                                          <p:spTgt spid="46"/>
                                        </p:tgtEl>
                                        <p:attrNameLst>
                                          <p:attrName>style.visibility</p:attrName>
                                        </p:attrNameLst>
                                      </p:cBhvr>
                                      <p:to>
                                        <p:strVal val="visible"/>
                                      </p:to>
                                    </p:set>
                                    <p:animEffect transition="in" filter="fade">
                                      <p:cBhvr>
                                        <p:cTn id="51" dur="500"/>
                                        <p:tgtEl>
                                          <p:spTgt spid="46"/>
                                        </p:tgtEl>
                                      </p:cBhvr>
                                    </p:animEffect>
                                  </p:childTnLst>
                                </p:cTn>
                              </p:par>
                            </p:childTnLst>
                          </p:cTn>
                        </p:par>
                        <p:par>
                          <p:cTn id="52" fill="hold">
                            <p:stCondLst>
                              <p:cond delay="5000"/>
                            </p:stCondLst>
                            <p:childTnLst>
                              <p:par>
                                <p:cTn id="53" presetID="2" presetClass="entr" presetSubtype="4" decel="80000" fill="hold" nodeType="afterEffect">
                                  <p:stCondLst>
                                    <p:cond delay="0"/>
                                  </p:stCondLst>
                                  <p:childTnLst>
                                    <p:set>
                                      <p:cBhvr>
                                        <p:cTn id="54" dur="1" fill="hold">
                                          <p:stCondLst>
                                            <p:cond delay="0"/>
                                          </p:stCondLst>
                                        </p:cTn>
                                        <p:tgtEl>
                                          <p:spTgt spid="43"/>
                                        </p:tgtEl>
                                        <p:attrNameLst>
                                          <p:attrName>style.visibility</p:attrName>
                                        </p:attrNameLst>
                                      </p:cBhvr>
                                      <p:to>
                                        <p:strVal val="visible"/>
                                      </p:to>
                                    </p:set>
                                    <p:anim calcmode="lin" valueType="num">
                                      <p:cBhvr additive="base">
                                        <p:cTn id="55" dur="500" fill="hold"/>
                                        <p:tgtEl>
                                          <p:spTgt spid="43"/>
                                        </p:tgtEl>
                                        <p:attrNameLst>
                                          <p:attrName>ppt_x</p:attrName>
                                        </p:attrNameLst>
                                      </p:cBhvr>
                                      <p:tavLst>
                                        <p:tav tm="0">
                                          <p:val>
                                            <p:strVal val="#ppt_x"/>
                                          </p:val>
                                        </p:tav>
                                        <p:tav tm="100000">
                                          <p:val>
                                            <p:strVal val="#ppt_x"/>
                                          </p:val>
                                        </p:tav>
                                      </p:tavLst>
                                    </p:anim>
                                    <p:anim calcmode="lin" valueType="num">
                                      <p:cBhvr additive="base">
                                        <p:cTn id="56" dur="500" fill="hold"/>
                                        <p:tgtEl>
                                          <p:spTgt spid="43"/>
                                        </p:tgtEl>
                                        <p:attrNameLst>
                                          <p:attrName>ppt_y</p:attrName>
                                        </p:attrNameLst>
                                      </p:cBhvr>
                                      <p:tavLst>
                                        <p:tav tm="0">
                                          <p:val>
                                            <p:strVal val="1+#ppt_h/2"/>
                                          </p:val>
                                        </p:tav>
                                        <p:tav tm="100000">
                                          <p:val>
                                            <p:strVal val="#ppt_y"/>
                                          </p:val>
                                        </p:tav>
                                      </p:tavLst>
                                    </p:anim>
                                  </p:childTnLst>
                                </p:cTn>
                              </p:par>
                            </p:childTnLst>
                          </p:cTn>
                        </p:par>
                        <p:par>
                          <p:cTn id="57" fill="hold">
                            <p:stCondLst>
                              <p:cond delay="5500"/>
                            </p:stCondLst>
                            <p:childTnLst>
                              <p:par>
                                <p:cTn id="58" presetID="10" presetClass="entr" presetSubtype="0" fill="hold" grpId="0" nodeType="afterEffect">
                                  <p:stCondLst>
                                    <p:cond delay="0"/>
                                  </p:stCondLst>
                                  <p:childTnLst>
                                    <p:set>
                                      <p:cBhvr>
                                        <p:cTn id="59" dur="1" fill="hold">
                                          <p:stCondLst>
                                            <p:cond delay="0"/>
                                          </p:stCondLst>
                                        </p:cTn>
                                        <p:tgtEl>
                                          <p:spTgt spid="47"/>
                                        </p:tgtEl>
                                        <p:attrNameLst>
                                          <p:attrName>style.visibility</p:attrName>
                                        </p:attrNameLst>
                                      </p:cBhvr>
                                      <p:to>
                                        <p:strVal val="visible"/>
                                      </p:to>
                                    </p:set>
                                    <p:animEffect transition="in" filter="fade">
                                      <p:cBhvr>
                                        <p:cTn id="60" dur="500"/>
                                        <p:tgtEl>
                                          <p:spTgt spid="47"/>
                                        </p:tgtEl>
                                      </p:cBhvr>
                                    </p:animEffect>
                                  </p:childTnLst>
                                </p:cTn>
                              </p:par>
                            </p:childTnLst>
                          </p:cTn>
                        </p:par>
                        <p:par>
                          <p:cTn id="61" fill="hold">
                            <p:stCondLst>
                              <p:cond delay="6000"/>
                            </p:stCondLst>
                            <p:childTnLst>
                              <p:par>
                                <p:cTn id="62" presetID="2" presetClass="entr" presetSubtype="4" decel="80000" fill="hold" grpId="0" nodeType="afterEffect">
                                  <p:stCondLst>
                                    <p:cond delay="0"/>
                                  </p:stCondLst>
                                  <p:childTnLst>
                                    <p:set>
                                      <p:cBhvr>
                                        <p:cTn id="63" dur="1" fill="hold">
                                          <p:stCondLst>
                                            <p:cond delay="0"/>
                                          </p:stCondLst>
                                        </p:cTn>
                                        <p:tgtEl>
                                          <p:spTgt spid="60"/>
                                        </p:tgtEl>
                                        <p:attrNameLst>
                                          <p:attrName>style.visibility</p:attrName>
                                        </p:attrNameLst>
                                      </p:cBhvr>
                                      <p:to>
                                        <p:strVal val="visible"/>
                                      </p:to>
                                    </p:set>
                                    <p:anim calcmode="lin" valueType="num">
                                      <p:cBhvr additive="base">
                                        <p:cTn id="64" dur="500" fill="hold"/>
                                        <p:tgtEl>
                                          <p:spTgt spid="60"/>
                                        </p:tgtEl>
                                        <p:attrNameLst>
                                          <p:attrName>ppt_x</p:attrName>
                                        </p:attrNameLst>
                                      </p:cBhvr>
                                      <p:tavLst>
                                        <p:tav tm="0">
                                          <p:val>
                                            <p:strVal val="#ppt_x"/>
                                          </p:val>
                                        </p:tav>
                                        <p:tav tm="100000">
                                          <p:val>
                                            <p:strVal val="#ppt_x"/>
                                          </p:val>
                                        </p:tav>
                                      </p:tavLst>
                                    </p:anim>
                                    <p:anim calcmode="lin" valueType="num">
                                      <p:cBhvr additive="base">
                                        <p:cTn id="65" dur="500" fill="hold"/>
                                        <p:tgtEl>
                                          <p:spTgt spid="60"/>
                                        </p:tgtEl>
                                        <p:attrNameLst>
                                          <p:attrName>ppt_y</p:attrName>
                                        </p:attrNameLst>
                                      </p:cBhvr>
                                      <p:tavLst>
                                        <p:tav tm="0">
                                          <p:val>
                                            <p:strVal val="1+#ppt_h/2"/>
                                          </p:val>
                                        </p:tav>
                                        <p:tav tm="100000">
                                          <p:val>
                                            <p:strVal val="#ppt_y"/>
                                          </p:val>
                                        </p:tav>
                                      </p:tavLst>
                                    </p:anim>
                                  </p:childTnLst>
                                </p:cTn>
                              </p:par>
                              <p:par>
                                <p:cTn id="66" presetID="2" presetClass="entr" presetSubtype="4" decel="80000" fill="hold" grpId="0" nodeType="withEffect">
                                  <p:stCondLst>
                                    <p:cond delay="250"/>
                                  </p:stCondLst>
                                  <p:childTnLst>
                                    <p:set>
                                      <p:cBhvr>
                                        <p:cTn id="67" dur="1" fill="hold">
                                          <p:stCondLst>
                                            <p:cond delay="0"/>
                                          </p:stCondLst>
                                        </p:cTn>
                                        <p:tgtEl>
                                          <p:spTgt spid="61"/>
                                        </p:tgtEl>
                                        <p:attrNameLst>
                                          <p:attrName>style.visibility</p:attrName>
                                        </p:attrNameLst>
                                      </p:cBhvr>
                                      <p:to>
                                        <p:strVal val="visible"/>
                                      </p:to>
                                    </p:set>
                                    <p:anim calcmode="lin" valueType="num">
                                      <p:cBhvr additive="base">
                                        <p:cTn id="68" dur="500" fill="hold"/>
                                        <p:tgtEl>
                                          <p:spTgt spid="61"/>
                                        </p:tgtEl>
                                        <p:attrNameLst>
                                          <p:attrName>ppt_x</p:attrName>
                                        </p:attrNameLst>
                                      </p:cBhvr>
                                      <p:tavLst>
                                        <p:tav tm="0">
                                          <p:val>
                                            <p:strVal val="#ppt_x"/>
                                          </p:val>
                                        </p:tav>
                                        <p:tav tm="100000">
                                          <p:val>
                                            <p:strVal val="#ppt_x"/>
                                          </p:val>
                                        </p:tav>
                                      </p:tavLst>
                                    </p:anim>
                                    <p:anim calcmode="lin" valueType="num">
                                      <p:cBhvr additive="base">
                                        <p:cTn id="69" dur="500" fill="hold"/>
                                        <p:tgtEl>
                                          <p:spTgt spid="6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3" grpId="0"/>
      <p:bldP spid="44" grpId="0" animBg="1"/>
      <p:bldP spid="45" grpId="0"/>
      <p:bldP spid="46" grpId="0" animBg="1"/>
      <p:bldP spid="47" grpId="0"/>
      <p:bldP spid="48" grpId="0" animBg="1"/>
      <p:bldP spid="52" grpId="0"/>
      <p:bldP spid="53" grpId="0"/>
      <p:bldP spid="58" grpId="0"/>
      <p:bldP spid="59" grpId="0"/>
      <p:bldP spid="60" grpId="0"/>
      <p:bldP spid="6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9Slide.vn 1"/>
          <p:cNvSpPr/>
          <p:nvPr/>
        </p:nvSpPr>
        <p:spPr>
          <a:xfrm>
            <a:off x="0" y="-18223"/>
            <a:ext cx="12192000" cy="6876222"/>
          </a:xfrm>
          <a:prstGeom prst="rect">
            <a:avLst/>
          </a:prstGeom>
          <a:solidFill>
            <a:srgbClr val="21282E">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50" name="9Slide.vn 2"/>
          <p:cNvSpPr/>
          <p:nvPr/>
        </p:nvSpPr>
        <p:spPr>
          <a:xfrm flipH="1">
            <a:off x="0" y="3971167"/>
            <a:ext cx="12192000" cy="2886833"/>
          </a:xfrm>
          <a:custGeom>
            <a:avLst/>
            <a:gdLst>
              <a:gd name="connsiteX0" fmla="*/ 8516578 w 12192000"/>
              <a:gd name="connsiteY0" fmla="*/ 0 h 2886833"/>
              <a:gd name="connsiteX1" fmla="*/ 8500750 w 12192000"/>
              <a:gd name="connsiteY1" fmla="*/ 24493 h 2886833"/>
              <a:gd name="connsiteX2" fmla="*/ 8485802 w 12192000"/>
              <a:gd name="connsiteY2" fmla="*/ 49380 h 2886833"/>
              <a:gd name="connsiteX3" fmla="*/ 8470413 w 12192000"/>
              <a:gd name="connsiteY3" fmla="*/ 73873 h 2886833"/>
              <a:gd name="connsiteX4" fmla="*/ 8454586 w 12192000"/>
              <a:gd name="connsiteY4" fmla="*/ 98366 h 2886833"/>
              <a:gd name="connsiteX5" fmla="*/ 8439197 w 12192000"/>
              <a:gd name="connsiteY5" fmla="*/ 123649 h 2886833"/>
              <a:gd name="connsiteX6" fmla="*/ 8423809 w 12192000"/>
              <a:gd name="connsiteY6" fmla="*/ 148141 h 2886833"/>
              <a:gd name="connsiteX7" fmla="*/ 8408421 w 12192000"/>
              <a:gd name="connsiteY7" fmla="*/ 173425 h 2886833"/>
              <a:gd name="connsiteX8" fmla="*/ 8393033 w 12192000"/>
              <a:gd name="connsiteY8" fmla="*/ 197917 h 2886833"/>
              <a:gd name="connsiteX9" fmla="*/ 8405344 w 12192000"/>
              <a:gd name="connsiteY9" fmla="*/ 195547 h 2886833"/>
              <a:gd name="connsiteX10" fmla="*/ 8417654 w 12192000"/>
              <a:gd name="connsiteY10" fmla="*/ 193571 h 2886833"/>
              <a:gd name="connsiteX11" fmla="*/ 8429525 w 12192000"/>
              <a:gd name="connsiteY11" fmla="*/ 191201 h 2886833"/>
              <a:gd name="connsiteX12" fmla="*/ 8442275 w 12192000"/>
              <a:gd name="connsiteY12" fmla="*/ 188831 h 2886833"/>
              <a:gd name="connsiteX13" fmla="*/ 8428206 w 12192000"/>
              <a:gd name="connsiteY13" fmla="*/ 211743 h 2886833"/>
              <a:gd name="connsiteX14" fmla="*/ 8413697 w 12192000"/>
              <a:gd name="connsiteY14" fmla="*/ 235051 h 2886833"/>
              <a:gd name="connsiteX15" fmla="*/ 8399628 w 12192000"/>
              <a:gd name="connsiteY15" fmla="*/ 257568 h 2886833"/>
              <a:gd name="connsiteX16" fmla="*/ 8385559 w 12192000"/>
              <a:gd name="connsiteY16" fmla="*/ 280481 h 2886833"/>
              <a:gd name="connsiteX17" fmla="*/ 8371050 w 12192000"/>
              <a:gd name="connsiteY17" fmla="*/ 302998 h 2886833"/>
              <a:gd name="connsiteX18" fmla="*/ 8357420 w 12192000"/>
              <a:gd name="connsiteY18" fmla="*/ 326306 h 2886833"/>
              <a:gd name="connsiteX19" fmla="*/ 8343351 w 12192000"/>
              <a:gd name="connsiteY19" fmla="*/ 349218 h 2886833"/>
              <a:gd name="connsiteX20" fmla="*/ 8328842 w 12192000"/>
              <a:gd name="connsiteY20" fmla="*/ 371736 h 2886833"/>
              <a:gd name="connsiteX21" fmla="*/ 8348627 w 12192000"/>
              <a:gd name="connsiteY21" fmla="*/ 367786 h 2886833"/>
              <a:gd name="connsiteX22" fmla="*/ 8367972 w 12192000"/>
              <a:gd name="connsiteY22" fmla="*/ 364625 h 2886833"/>
              <a:gd name="connsiteX23" fmla="*/ 8387757 w 12192000"/>
              <a:gd name="connsiteY23" fmla="*/ 360675 h 2886833"/>
              <a:gd name="connsiteX24" fmla="*/ 8407102 w 12192000"/>
              <a:gd name="connsiteY24" fmla="*/ 357119 h 2886833"/>
              <a:gd name="connsiteX25" fmla="*/ 8391274 w 12192000"/>
              <a:gd name="connsiteY25" fmla="*/ 382797 h 2886833"/>
              <a:gd name="connsiteX26" fmla="*/ 8375446 w 12192000"/>
              <a:gd name="connsiteY26" fmla="*/ 408080 h 2886833"/>
              <a:gd name="connsiteX27" fmla="*/ 8360058 w 12192000"/>
              <a:gd name="connsiteY27" fmla="*/ 433758 h 2886833"/>
              <a:gd name="connsiteX28" fmla="*/ 8344230 w 12192000"/>
              <a:gd name="connsiteY28" fmla="*/ 459436 h 2886833"/>
              <a:gd name="connsiteX29" fmla="*/ 8328403 w 12192000"/>
              <a:gd name="connsiteY29" fmla="*/ 485114 h 2886833"/>
              <a:gd name="connsiteX30" fmla="*/ 8312575 w 12192000"/>
              <a:gd name="connsiteY30" fmla="*/ 510396 h 2886833"/>
              <a:gd name="connsiteX31" fmla="*/ 8296747 w 12192000"/>
              <a:gd name="connsiteY31" fmla="*/ 536074 h 2886833"/>
              <a:gd name="connsiteX32" fmla="*/ 8280919 w 12192000"/>
              <a:gd name="connsiteY32" fmla="*/ 562147 h 2886833"/>
              <a:gd name="connsiteX33" fmla="*/ 8303782 w 12192000"/>
              <a:gd name="connsiteY33" fmla="*/ 557407 h 2886833"/>
              <a:gd name="connsiteX34" fmla="*/ 8327083 w 12192000"/>
              <a:gd name="connsiteY34" fmla="*/ 553061 h 2886833"/>
              <a:gd name="connsiteX35" fmla="*/ 8349946 w 12192000"/>
              <a:gd name="connsiteY35" fmla="*/ 548321 h 2886833"/>
              <a:gd name="connsiteX36" fmla="*/ 8372809 w 12192000"/>
              <a:gd name="connsiteY36" fmla="*/ 543975 h 2886833"/>
              <a:gd name="connsiteX37" fmla="*/ 8396110 w 12192000"/>
              <a:gd name="connsiteY37" fmla="*/ 540024 h 2886833"/>
              <a:gd name="connsiteX38" fmla="*/ 8418973 w 12192000"/>
              <a:gd name="connsiteY38" fmla="*/ 535679 h 2886833"/>
              <a:gd name="connsiteX39" fmla="*/ 8441835 w 12192000"/>
              <a:gd name="connsiteY39" fmla="*/ 531729 h 2886833"/>
              <a:gd name="connsiteX40" fmla="*/ 8457149 w 12192000"/>
              <a:gd name="connsiteY40" fmla="*/ 528873 h 2886833"/>
              <a:gd name="connsiteX41" fmla="*/ 8457149 w 12192000"/>
              <a:gd name="connsiteY41" fmla="*/ 787309 h 2886833"/>
              <a:gd name="connsiteX42" fmla="*/ 8401031 w 12192000"/>
              <a:gd name="connsiteY42" fmla="*/ 788027 h 2886833"/>
              <a:gd name="connsiteX43" fmla="*/ 8105556 w 12192000"/>
              <a:gd name="connsiteY43" fmla="*/ 812501 h 2886833"/>
              <a:gd name="connsiteX44" fmla="*/ 8105556 w 12192000"/>
              <a:gd name="connsiteY44" fmla="*/ 592720 h 2886833"/>
              <a:gd name="connsiteX45" fmla="*/ 8123254 w 12192000"/>
              <a:gd name="connsiteY45" fmla="*/ 596320 h 2886833"/>
              <a:gd name="connsiteX46" fmla="*/ 8145676 w 12192000"/>
              <a:gd name="connsiteY46" fmla="*/ 601060 h 2886833"/>
              <a:gd name="connsiteX47" fmla="*/ 8168978 w 12192000"/>
              <a:gd name="connsiteY47" fmla="*/ 605406 h 2886833"/>
              <a:gd name="connsiteX48" fmla="*/ 8192280 w 12192000"/>
              <a:gd name="connsiteY48" fmla="*/ 610146 h 2886833"/>
              <a:gd name="connsiteX49" fmla="*/ 8214703 w 12192000"/>
              <a:gd name="connsiteY49" fmla="*/ 615282 h 2886833"/>
              <a:gd name="connsiteX50" fmla="*/ 8238005 w 12192000"/>
              <a:gd name="connsiteY50" fmla="*/ 620022 h 2886833"/>
              <a:gd name="connsiteX51" fmla="*/ 8261307 w 12192000"/>
              <a:gd name="connsiteY51" fmla="*/ 625158 h 2886833"/>
              <a:gd name="connsiteX52" fmla="*/ 8283730 w 12192000"/>
              <a:gd name="connsiteY52" fmla="*/ 629898 h 2886833"/>
              <a:gd name="connsiteX53" fmla="*/ 8267902 w 12192000"/>
              <a:gd name="connsiteY53" fmla="*/ 603826 h 2886833"/>
              <a:gd name="connsiteX54" fmla="*/ 8252074 w 12192000"/>
              <a:gd name="connsiteY54" fmla="*/ 577753 h 2886833"/>
              <a:gd name="connsiteX55" fmla="*/ 8236247 w 12192000"/>
              <a:gd name="connsiteY55" fmla="*/ 551680 h 2886833"/>
              <a:gd name="connsiteX56" fmla="*/ 8220419 w 12192000"/>
              <a:gd name="connsiteY56" fmla="*/ 526002 h 2886833"/>
              <a:gd name="connsiteX57" fmla="*/ 8205470 w 12192000"/>
              <a:gd name="connsiteY57" fmla="*/ 499929 h 2886833"/>
              <a:gd name="connsiteX58" fmla="*/ 8189643 w 12192000"/>
              <a:gd name="connsiteY58" fmla="*/ 474251 h 2886833"/>
              <a:gd name="connsiteX59" fmla="*/ 8173814 w 12192000"/>
              <a:gd name="connsiteY59" fmla="*/ 448573 h 2886833"/>
              <a:gd name="connsiteX60" fmla="*/ 8157986 w 12192000"/>
              <a:gd name="connsiteY60" fmla="*/ 422501 h 2886833"/>
              <a:gd name="connsiteX61" fmla="*/ 8177332 w 12192000"/>
              <a:gd name="connsiteY61" fmla="*/ 426846 h 2886833"/>
              <a:gd name="connsiteX62" fmla="*/ 8197117 w 12192000"/>
              <a:gd name="connsiteY62" fmla="*/ 430401 h 2886833"/>
              <a:gd name="connsiteX63" fmla="*/ 8216462 w 12192000"/>
              <a:gd name="connsiteY63" fmla="*/ 434747 h 2886833"/>
              <a:gd name="connsiteX64" fmla="*/ 8235807 w 12192000"/>
              <a:gd name="connsiteY64" fmla="*/ 439092 h 2886833"/>
              <a:gd name="connsiteX65" fmla="*/ 8221738 w 12192000"/>
              <a:gd name="connsiteY65" fmla="*/ 415785 h 2886833"/>
              <a:gd name="connsiteX66" fmla="*/ 8207669 w 12192000"/>
              <a:gd name="connsiteY66" fmla="*/ 392478 h 2886833"/>
              <a:gd name="connsiteX67" fmla="*/ 8193599 w 12192000"/>
              <a:gd name="connsiteY67" fmla="*/ 369565 h 2886833"/>
              <a:gd name="connsiteX68" fmla="*/ 8179530 w 12192000"/>
              <a:gd name="connsiteY68" fmla="*/ 346257 h 2886833"/>
              <a:gd name="connsiteX69" fmla="*/ 8165461 w 12192000"/>
              <a:gd name="connsiteY69" fmla="*/ 322950 h 2886833"/>
              <a:gd name="connsiteX70" fmla="*/ 8150952 w 12192000"/>
              <a:gd name="connsiteY70" fmla="*/ 299642 h 2886833"/>
              <a:gd name="connsiteX71" fmla="*/ 8136883 w 12192000"/>
              <a:gd name="connsiteY71" fmla="*/ 276730 h 2886833"/>
              <a:gd name="connsiteX72" fmla="*/ 8122374 w 12192000"/>
              <a:gd name="connsiteY72" fmla="*/ 253817 h 2886833"/>
              <a:gd name="connsiteX73" fmla="*/ 8135124 w 12192000"/>
              <a:gd name="connsiteY73" fmla="*/ 256187 h 2886833"/>
              <a:gd name="connsiteX74" fmla="*/ 8147435 w 12192000"/>
              <a:gd name="connsiteY74" fmla="*/ 258558 h 2886833"/>
              <a:gd name="connsiteX75" fmla="*/ 8159306 w 12192000"/>
              <a:gd name="connsiteY75" fmla="*/ 260928 h 2886833"/>
              <a:gd name="connsiteX76" fmla="*/ 8172056 w 12192000"/>
              <a:gd name="connsiteY76" fmla="*/ 263693 h 2886833"/>
              <a:gd name="connsiteX77" fmla="*/ 8156228 w 12192000"/>
              <a:gd name="connsiteY77" fmla="*/ 238410 h 2886833"/>
              <a:gd name="connsiteX78" fmla="*/ 8140840 w 12192000"/>
              <a:gd name="connsiteY78" fmla="*/ 213128 h 2886833"/>
              <a:gd name="connsiteX79" fmla="*/ 8125891 w 12192000"/>
              <a:gd name="connsiteY79" fmla="*/ 187845 h 2886833"/>
              <a:gd name="connsiteX80" fmla="*/ 8110503 w 12192000"/>
              <a:gd name="connsiteY80" fmla="*/ 162957 h 2886833"/>
              <a:gd name="connsiteX81" fmla="*/ 8094676 w 12192000"/>
              <a:gd name="connsiteY81" fmla="*/ 137674 h 2886833"/>
              <a:gd name="connsiteX82" fmla="*/ 8079287 w 12192000"/>
              <a:gd name="connsiteY82" fmla="*/ 112787 h 2886833"/>
              <a:gd name="connsiteX83" fmla="*/ 8063899 w 12192000"/>
              <a:gd name="connsiteY83" fmla="*/ 88294 h 2886833"/>
              <a:gd name="connsiteX84" fmla="*/ 8048511 w 12192000"/>
              <a:gd name="connsiteY84" fmla="*/ 63011 h 2886833"/>
              <a:gd name="connsiteX85" fmla="*/ 8032683 w 12192000"/>
              <a:gd name="connsiteY85" fmla="*/ 87504 h 2886833"/>
              <a:gd name="connsiteX86" fmla="*/ 8017735 w 12192000"/>
              <a:gd name="connsiteY86" fmla="*/ 112391 h 2886833"/>
              <a:gd name="connsiteX87" fmla="*/ 8002346 w 12192000"/>
              <a:gd name="connsiteY87" fmla="*/ 136884 h 2886833"/>
              <a:gd name="connsiteX88" fmla="*/ 7986519 w 12192000"/>
              <a:gd name="connsiteY88" fmla="*/ 161377 h 2886833"/>
              <a:gd name="connsiteX89" fmla="*/ 7971130 w 12192000"/>
              <a:gd name="connsiteY89" fmla="*/ 186660 h 2886833"/>
              <a:gd name="connsiteX90" fmla="*/ 7955742 w 12192000"/>
              <a:gd name="connsiteY90" fmla="*/ 211152 h 2886833"/>
              <a:gd name="connsiteX91" fmla="*/ 7940354 w 12192000"/>
              <a:gd name="connsiteY91" fmla="*/ 236436 h 2886833"/>
              <a:gd name="connsiteX92" fmla="*/ 7924966 w 12192000"/>
              <a:gd name="connsiteY92" fmla="*/ 260928 h 2886833"/>
              <a:gd name="connsiteX93" fmla="*/ 7937277 w 12192000"/>
              <a:gd name="connsiteY93" fmla="*/ 258558 h 2886833"/>
              <a:gd name="connsiteX94" fmla="*/ 7949587 w 12192000"/>
              <a:gd name="connsiteY94" fmla="*/ 256582 h 2886833"/>
              <a:gd name="connsiteX95" fmla="*/ 7961458 w 12192000"/>
              <a:gd name="connsiteY95" fmla="*/ 254212 h 2886833"/>
              <a:gd name="connsiteX96" fmla="*/ 7974208 w 12192000"/>
              <a:gd name="connsiteY96" fmla="*/ 251842 h 2886833"/>
              <a:gd name="connsiteX97" fmla="*/ 7960139 w 12192000"/>
              <a:gd name="connsiteY97" fmla="*/ 274755 h 2886833"/>
              <a:gd name="connsiteX98" fmla="*/ 7945630 w 12192000"/>
              <a:gd name="connsiteY98" fmla="*/ 298062 h 2886833"/>
              <a:gd name="connsiteX99" fmla="*/ 7931561 w 12192000"/>
              <a:gd name="connsiteY99" fmla="*/ 320579 h 2886833"/>
              <a:gd name="connsiteX100" fmla="*/ 7917492 w 12192000"/>
              <a:gd name="connsiteY100" fmla="*/ 343492 h 2886833"/>
              <a:gd name="connsiteX101" fmla="*/ 7902983 w 12192000"/>
              <a:gd name="connsiteY101" fmla="*/ 366009 h 2886833"/>
              <a:gd name="connsiteX102" fmla="*/ 7889353 w 12192000"/>
              <a:gd name="connsiteY102" fmla="*/ 389317 h 2886833"/>
              <a:gd name="connsiteX103" fmla="*/ 7875284 w 12192000"/>
              <a:gd name="connsiteY103" fmla="*/ 412229 h 2886833"/>
              <a:gd name="connsiteX104" fmla="*/ 7860775 w 12192000"/>
              <a:gd name="connsiteY104" fmla="*/ 434747 h 2886833"/>
              <a:gd name="connsiteX105" fmla="*/ 7880560 w 12192000"/>
              <a:gd name="connsiteY105" fmla="*/ 430797 h 2886833"/>
              <a:gd name="connsiteX106" fmla="*/ 7899905 w 12192000"/>
              <a:gd name="connsiteY106" fmla="*/ 427636 h 2886833"/>
              <a:gd name="connsiteX107" fmla="*/ 7919690 w 12192000"/>
              <a:gd name="connsiteY107" fmla="*/ 423686 h 2886833"/>
              <a:gd name="connsiteX108" fmla="*/ 7939035 w 12192000"/>
              <a:gd name="connsiteY108" fmla="*/ 420130 h 2886833"/>
              <a:gd name="connsiteX109" fmla="*/ 7923207 w 12192000"/>
              <a:gd name="connsiteY109" fmla="*/ 445808 h 2886833"/>
              <a:gd name="connsiteX110" fmla="*/ 7907379 w 12192000"/>
              <a:gd name="connsiteY110" fmla="*/ 471091 h 2886833"/>
              <a:gd name="connsiteX111" fmla="*/ 7891991 w 12192000"/>
              <a:gd name="connsiteY111" fmla="*/ 496769 h 2886833"/>
              <a:gd name="connsiteX112" fmla="*/ 7876163 w 12192000"/>
              <a:gd name="connsiteY112" fmla="*/ 522447 h 2886833"/>
              <a:gd name="connsiteX113" fmla="*/ 7860336 w 12192000"/>
              <a:gd name="connsiteY113" fmla="*/ 548125 h 2886833"/>
              <a:gd name="connsiteX114" fmla="*/ 7844508 w 12192000"/>
              <a:gd name="connsiteY114" fmla="*/ 573407 h 2886833"/>
              <a:gd name="connsiteX115" fmla="*/ 7828680 w 12192000"/>
              <a:gd name="connsiteY115" fmla="*/ 599085 h 2886833"/>
              <a:gd name="connsiteX116" fmla="*/ 7812852 w 12192000"/>
              <a:gd name="connsiteY116" fmla="*/ 625158 h 2886833"/>
              <a:gd name="connsiteX117" fmla="*/ 7835715 w 12192000"/>
              <a:gd name="connsiteY117" fmla="*/ 620418 h 2886833"/>
              <a:gd name="connsiteX118" fmla="*/ 7859016 w 12192000"/>
              <a:gd name="connsiteY118" fmla="*/ 616072 h 2886833"/>
              <a:gd name="connsiteX119" fmla="*/ 7881879 w 12192000"/>
              <a:gd name="connsiteY119" fmla="*/ 611332 h 2886833"/>
              <a:gd name="connsiteX120" fmla="*/ 7904741 w 12192000"/>
              <a:gd name="connsiteY120" fmla="*/ 606986 h 2886833"/>
              <a:gd name="connsiteX121" fmla="*/ 7928043 w 12192000"/>
              <a:gd name="connsiteY121" fmla="*/ 603035 h 2886833"/>
              <a:gd name="connsiteX122" fmla="*/ 7950906 w 12192000"/>
              <a:gd name="connsiteY122" fmla="*/ 598690 h 2886833"/>
              <a:gd name="connsiteX123" fmla="*/ 7973768 w 12192000"/>
              <a:gd name="connsiteY123" fmla="*/ 594740 h 2886833"/>
              <a:gd name="connsiteX124" fmla="*/ 7989082 w 12192000"/>
              <a:gd name="connsiteY124" fmla="*/ 591884 h 2886833"/>
              <a:gd name="connsiteX125" fmla="*/ 7989082 w 12192000"/>
              <a:gd name="connsiteY125" fmla="*/ 827909 h 2886833"/>
              <a:gd name="connsiteX126" fmla="*/ 7764363 w 12192000"/>
              <a:gd name="connsiteY126" fmla="*/ 861808 h 2886833"/>
              <a:gd name="connsiteX127" fmla="*/ 4306531 w 12192000"/>
              <a:gd name="connsiteY127" fmla="*/ 1839698 h 2886833"/>
              <a:gd name="connsiteX128" fmla="*/ 308035 w 12192000"/>
              <a:gd name="connsiteY128" fmla="*/ 1054796 h 2886833"/>
              <a:gd name="connsiteX129" fmla="*/ 0 w 12192000"/>
              <a:gd name="connsiteY129" fmla="*/ 1005178 h 2886833"/>
              <a:gd name="connsiteX130" fmla="*/ 0 w 12192000"/>
              <a:gd name="connsiteY130" fmla="*/ 2886833 h 2886833"/>
              <a:gd name="connsiteX131" fmla="*/ 12192000 w 12192000"/>
              <a:gd name="connsiteY131" fmla="*/ 2886833 h 2886833"/>
              <a:gd name="connsiteX132" fmla="*/ 12192000 w 12192000"/>
              <a:gd name="connsiteY132" fmla="*/ 1319308 h 2886833"/>
              <a:gd name="connsiteX133" fmla="*/ 12012914 w 12192000"/>
              <a:gd name="connsiteY133" fmla="*/ 1281124 h 2886833"/>
              <a:gd name="connsiteX134" fmla="*/ 9144000 w 12192000"/>
              <a:gd name="connsiteY134" fmla="*/ 807310 h 2886833"/>
              <a:gd name="connsiteX135" fmla="*/ 8748491 w 12192000"/>
              <a:gd name="connsiteY135" fmla="*/ 783582 h 2886833"/>
              <a:gd name="connsiteX136" fmla="*/ 8573623 w 12192000"/>
              <a:gd name="connsiteY136" fmla="*/ 785819 h 2886833"/>
              <a:gd name="connsiteX137" fmla="*/ 8573623 w 12192000"/>
              <a:gd name="connsiteY137" fmla="*/ 529709 h 2886833"/>
              <a:gd name="connsiteX138" fmla="*/ 8591321 w 12192000"/>
              <a:gd name="connsiteY138" fmla="*/ 533309 h 2886833"/>
              <a:gd name="connsiteX139" fmla="*/ 8613743 w 12192000"/>
              <a:gd name="connsiteY139" fmla="*/ 538049 h 2886833"/>
              <a:gd name="connsiteX140" fmla="*/ 8637045 w 12192000"/>
              <a:gd name="connsiteY140" fmla="*/ 542395 h 2886833"/>
              <a:gd name="connsiteX141" fmla="*/ 8660347 w 12192000"/>
              <a:gd name="connsiteY141" fmla="*/ 547135 h 2886833"/>
              <a:gd name="connsiteX142" fmla="*/ 8682770 w 12192000"/>
              <a:gd name="connsiteY142" fmla="*/ 552271 h 2886833"/>
              <a:gd name="connsiteX143" fmla="*/ 8706072 w 12192000"/>
              <a:gd name="connsiteY143" fmla="*/ 557011 h 2886833"/>
              <a:gd name="connsiteX144" fmla="*/ 8729374 w 12192000"/>
              <a:gd name="connsiteY144" fmla="*/ 562147 h 2886833"/>
              <a:gd name="connsiteX145" fmla="*/ 8751797 w 12192000"/>
              <a:gd name="connsiteY145" fmla="*/ 566887 h 2886833"/>
              <a:gd name="connsiteX146" fmla="*/ 8735969 w 12192000"/>
              <a:gd name="connsiteY146" fmla="*/ 540815 h 2886833"/>
              <a:gd name="connsiteX147" fmla="*/ 8720141 w 12192000"/>
              <a:gd name="connsiteY147" fmla="*/ 514742 h 2886833"/>
              <a:gd name="connsiteX148" fmla="*/ 8704314 w 12192000"/>
              <a:gd name="connsiteY148" fmla="*/ 488669 h 2886833"/>
              <a:gd name="connsiteX149" fmla="*/ 8688486 w 12192000"/>
              <a:gd name="connsiteY149" fmla="*/ 462991 h 2886833"/>
              <a:gd name="connsiteX150" fmla="*/ 8673537 w 12192000"/>
              <a:gd name="connsiteY150" fmla="*/ 436918 h 2886833"/>
              <a:gd name="connsiteX151" fmla="*/ 8657710 w 12192000"/>
              <a:gd name="connsiteY151" fmla="*/ 411240 h 2886833"/>
              <a:gd name="connsiteX152" fmla="*/ 8641881 w 12192000"/>
              <a:gd name="connsiteY152" fmla="*/ 385562 h 2886833"/>
              <a:gd name="connsiteX153" fmla="*/ 8626053 w 12192000"/>
              <a:gd name="connsiteY153" fmla="*/ 359490 h 2886833"/>
              <a:gd name="connsiteX154" fmla="*/ 8645399 w 12192000"/>
              <a:gd name="connsiteY154" fmla="*/ 363835 h 2886833"/>
              <a:gd name="connsiteX155" fmla="*/ 8665184 w 12192000"/>
              <a:gd name="connsiteY155" fmla="*/ 367390 h 2886833"/>
              <a:gd name="connsiteX156" fmla="*/ 8684529 w 12192000"/>
              <a:gd name="connsiteY156" fmla="*/ 371736 h 2886833"/>
              <a:gd name="connsiteX157" fmla="*/ 8703874 w 12192000"/>
              <a:gd name="connsiteY157" fmla="*/ 376081 h 2886833"/>
              <a:gd name="connsiteX158" fmla="*/ 8689805 w 12192000"/>
              <a:gd name="connsiteY158" fmla="*/ 352774 h 2886833"/>
              <a:gd name="connsiteX159" fmla="*/ 8675736 w 12192000"/>
              <a:gd name="connsiteY159" fmla="*/ 329467 h 2886833"/>
              <a:gd name="connsiteX160" fmla="*/ 8661666 w 12192000"/>
              <a:gd name="connsiteY160" fmla="*/ 306554 h 2886833"/>
              <a:gd name="connsiteX161" fmla="*/ 8647597 w 12192000"/>
              <a:gd name="connsiteY161" fmla="*/ 283246 h 2886833"/>
              <a:gd name="connsiteX162" fmla="*/ 8633528 w 12192000"/>
              <a:gd name="connsiteY162" fmla="*/ 259939 h 2886833"/>
              <a:gd name="connsiteX163" fmla="*/ 8619019 w 12192000"/>
              <a:gd name="connsiteY163" fmla="*/ 236631 h 2886833"/>
              <a:gd name="connsiteX164" fmla="*/ 8604950 w 12192000"/>
              <a:gd name="connsiteY164" fmla="*/ 213719 h 2886833"/>
              <a:gd name="connsiteX165" fmla="*/ 8590441 w 12192000"/>
              <a:gd name="connsiteY165" fmla="*/ 190806 h 2886833"/>
              <a:gd name="connsiteX166" fmla="*/ 8603191 w 12192000"/>
              <a:gd name="connsiteY166" fmla="*/ 193176 h 2886833"/>
              <a:gd name="connsiteX167" fmla="*/ 8615502 w 12192000"/>
              <a:gd name="connsiteY167" fmla="*/ 195547 h 2886833"/>
              <a:gd name="connsiteX168" fmla="*/ 8627373 w 12192000"/>
              <a:gd name="connsiteY168" fmla="*/ 197917 h 2886833"/>
              <a:gd name="connsiteX169" fmla="*/ 8640123 w 12192000"/>
              <a:gd name="connsiteY169" fmla="*/ 200682 h 2886833"/>
              <a:gd name="connsiteX170" fmla="*/ 8624295 w 12192000"/>
              <a:gd name="connsiteY170" fmla="*/ 175399 h 2886833"/>
              <a:gd name="connsiteX171" fmla="*/ 8608907 w 12192000"/>
              <a:gd name="connsiteY171" fmla="*/ 150117 h 2886833"/>
              <a:gd name="connsiteX172" fmla="*/ 8593958 w 12192000"/>
              <a:gd name="connsiteY172" fmla="*/ 124834 h 2886833"/>
              <a:gd name="connsiteX173" fmla="*/ 8578570 w 12192000"/>
              <a:gd name="connsiteY173" fmla="*/ 99946 h 2886833"/>
              <a:gd name="connsiteX174" fmla="*/ 8562743 w 12192000"/>
              <a:gd name="connsiteY174" fmla="*/ 74663 h 2886833"/>
              <a:gd name="connsiteX175" fmla="*/ 8547354 w 12192000"/>
              <a:gd name="connsiteY175" fmla="*/ 49776 h 2886833"/>
              <a:gd name="connsiteX176" fmla="*/ 8531966 w 12192000"/>
              <a:gd name="connsiteY176" fmla="*/ 25283 h 28868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Lst>
            <a:rect l="l" t="t" r="r" b="b"/>
            <a:pathLst>
              <a:path w="12192000" h="2886833">
                <a:moveTo>
                  <a:pt x="8516578" y="0"/>
                </a:moveTo>
                <a:lnTo>
                  <a:pt x="8500750" y="24493"/>
                </a:lnTo>
                <a:lnTo>
                  <a:pt x="8485802" y="49380"/>
                </a:lnTo>
                <a:lnTo>
                  <a:pt x="8470413" y="73873"/>
                </a:lnTo>
                <a:lnTo>
                  <a:pt x="8454586" y="98366"/>
                </a:lnTo>
                <a:lnTo>
                  <a:pt x="8439197" y="123649"/>
                </a:lnTo>
                <a:lnTo>
                  <a:pt x="8423809" y="148141"/>
                </a:lnTo>
                <a:lnTo>
                  <a:pt x="8408421" y="173425"/>
                </a:lnTo>
                <a:lnTo>
                  <a:pt x="8393033" y="197917"/>
                </a:lnTo>
                <a:lnTo>
                  <a:pt x="8405344" y="195547"/>
                </a:lnTo>
                <a:lnTo>
                  <a:pt x="8417654" y="193571"/>
                </a:lnTo>
                <a:lnTo>
                  <a:pt x="8429525" y="191201"/>
                </a:lnTo>
                <a:lnTo>
                  <a:pt x="8442275" y="188831"/>
                </a:lnTo>
                <a:lnTo>
                  <a:pt x="8428206" y="211743"/>
                </a:lnTo>
                <a:lnTo>
                  <a:pt x="8413697" y="235051"/>
                </a:lnTo>
                <a:lnTo>
                  <a:pt x="8399628" y="257568"/>
                </a:lnTo>
                <a:lnTo>
                  <a:pt x="8385559" y="280481"/>
                </a:lnTo>
                <a:lnTo>
                  <a:pt x="8371050" y="302998"/>
                </a:lnTo>
                <a:lnTo>
                  <a:pt x="8357420" y="326306"/>
                </a:lnTo>
                <a:lnTo>
                  <a:pt x="8343351" y="349218"/>
                </a:lnTo>
                <a:lnTo>
                  <a:pt x="8328842" y="371736"/>
                </a:lnTo>
                <a:lnTo>
                  <a:pt x="8348627" y="367786"/>
                </a:lnTo>
                <a:lnTo>
                  <a:pt x="8367972" y="364625"/>
                </a:lnTo>
                <a:lnTo>
                  <a:pt x="8387757" y="360675"/>
                </a:lnTo>
                <a:lnTo>
                  <a:pt x="8407102" y="357119"/>
                </a:lnTo>
                <a:lnTo>
                  <a:pt x="8391274" y="382797"/>
                </a:lnTo>
                <a:lnTo>
                  <a:pt x="8375446" y="408080"/>
                </a:lnTo>
                <a:lnTo>
                  <a:pt x="8360058" y="433758"/>
                </a:lnTo>
                <a:lnTo>
                  <a:pt x="8344230" y="459436"/>
                </a:lnTo>
                <a:lnTo>
                  <a:pt x="8328403" y="485114"/>
                </a:lnTo>
                <a:lnTo>
                  <a:pt x="8312575" y="510396"/>
                </a:lnTo>
                <a:lnTo>
                  <a:pt x="8296747" y="536074"/>
                </a:lnTo>
                <a:lnTo>
                  <a:pt x="8280919" y="562147"/>
                </a:lnTo>
                <a:lnTo>
                  <a:pt x="8303782" y="557407"/>
                </a:lnTo>
                <a:lnTo>
                  <a:pt x="8327083" y="553061"/>
                </a:lnTo>
                <a:lnTo>
                  <a:pt x="8349946" y="548321"/>
                </a:lnTo>
                <a:lnTo>
                  <a:pt x="8372809" y="543975"/>
                </a:lnTo>
                <a:lnTo>
                  <a:pt x="8396110" y="540024"/>
                </a:lnTo>
                <a:lnTo>
                  <a:pt x="8418973" y="535679"/>
                </a:lnTo>
                <a:lnTo>
                  <a:pt x="8441835" y="531729"/>
                </a:lnTo>
                <a:lnTo>
                  <a:pt x="8457149" y="528873"/>
                </a:lnTo>
                <a:lnTo>
                  <a:pt x="8457149" y="787309"/>
                </a:lnTo>
                <a:lnTo>
                  <a:pt x="8401031" y="788027"/>
                </a:lnTo>
                <a:lnTo>
                  <a:pt x="8105556" y="812501"/>
                </a:lnTo>
                <a:lnTo>
                  <a:pt x="8105556" y="592720"/>
                </a:lnTo>
                <a:lnTo>
                  <a:pt x="8123254" y="596320"/>
                </a:lnTo>
                <a:lnTo>
                  <a:pt x="8145676" y="601060"/>
                </a:lnTo>
                <a:lnTo>
                  <a:pt x="8168978" y="605406"/>
                </a:lnTo>
                <a:lnTo>
                  <a:pt x="8192280" y="610146"/>
                </a:lnTo>
                <a:lnTo>
                  <a:pt x="8214703" y="615282"/>
                </a:lnTo>
                <a:lnTo>
                  <a:pt x="8238005" y="620022"/>
                </a:lnTo>
                <a:lnTo>
                  <a:pt x="8261307" y="625158"/>
                </a:lnTo>
                <a:lnTo>
                  <a:pt x="8283730" y="629898"/>
                </a:lnTo>
                <a:lnTo>
                  <a:pt x="8267902" y="603826"/>
                </a:lnTo>
                <a:lnTo>
                  <a:pt x="8252074" y="577753"/>
                </a:lnTo>
                <a:lnTo>
                  <a:pt x="8236247" y="551680"/>
                </a:lnTo>
                <a:lnTo>
                  <a:pt x="8220419" y="526002"/>
                </a:lnTo>
                <a:lnTo>
                  <a:pt x="8205470" y="499929"/>
                </a:lnTo>
                <a:lnTo>
                  <a:pt x="8189643" y="474251"/>
                </a:lnTo>
                <a:lnTo>
                  <a:pt x="8173814" y="448573"/>
                </a:lnTo>
                <a:lnTo>
                  <a:pt x="8157986" y="422501"/>
                </a:lnTo>
                <a:lnTo>
                  <a:pt x="8177332" y="426846"/>
                </a:lnTo>
                <a:lnTo>
                  <a:pt x="8197117" y="430401"/>
                </a:lnTo>
                <a:lnTo>
                  <a:pt x="8216462" y="434747"/>
                </a:lnTo>
                <a:lnTo>
                  <a:pt x="8235807" y="439092"/>
                </a:lnTo>
                <a:lnTo>
                  <a:pt x="8221738" y="415785"/>
                </a:lnTo>
                <a:lnTo>
                  <a:pt x="8207669" y="392478"/>
                </a:lnTo>
                <a:lnTo>
                  <a:pt x="8193599" y="369565"/>
                </a:lnTo>
                <a:lnTo>
                  <a:pt x="8179530" y="346257"/>
                </a:lnTo>
                <a:lnTo>
                  <a:pt x="8165461" y="322950"/>
                </a:lnTo>
                <a:lnTo>
                  <a:pt x="8150952" y="299642"/>
                </a:lnTo>
                <a:lnTo>
                  <a:pt x="8136883" y="276730"/>
                </a:lnTo>
                <a:lnTo>
                  <a:pt x="8122374" y="253817"/>
                </a:lnTo>
                <a:lnTo>
                  <a:pt x="8135124" y="256187"/>
                </a:lnTo>
                <a:lnTo>
                  <a:pt x="8147435" y="258558"/>
                </a:lnTo>
                <a:lnTo>
                  <a:pt x="8159306" y="260928"/>
                </a:lnTo>
                <a:lnTo>
                  <a:pt x="8172056" y="263693"/>
                </a:lnTo>
                <a:lnTo>
                  <a:pt x="8156228" y="238410"/>
                </a:lnTo>
                <a:lnTo>
                  <a:pt x="8140840" y="213128"/>
                </a:lnTo>
                <a:lnTo>
                  <a:pt x="8125891" y="187845"/>
                </a:lnTo>
                <a:lnTo>
                  <a:pt x="8110503" y="162957"/>
                </a:lnTo>
                <a:lnTo>
                  <a:pt x="8094676" y="137674"/>
                </a:lnTo>
                <a:lnTo>
                  <a:pt x="8079287" y="112787"/>
                </a:lnTo>
                <a:lnTo>
                  <a:pt x="8063899" y="88294"/>
                </a:lnTo>
                <a:lnTo>
                  <a:pt x="8048511" y="63011"/>
                </a:lnTo>
                <a:lnTo>
                  <a:pt x="8032683" y="87504"/>
                </a:lnTo>
                <a:lnTo>
                  <a:pt x="8017735" y="112391"/>
                </a:lnTo>
                <a:lnTo>
                  <a:pt x="8002346" y="136884"/>
                </a:lnTo>
                <a:lnTo>
                  <a:pt x="7986519" y="161377"/>
                </a:lnTo>
                <a:lnTo>
                  <a:pt x="7971130" y="186660"/>
                </a:lnTo>
                <a:lnTo>
                  <a:pt x="7955742" y="211152"/>
                </a:lnTo>
                <a:lnTo>
                  <a:pt x="7940354" y="236436"/>
                </a:lnTo>
                <a:lnTo>
                  <a:pt x="7924966" y="260928"/>
                </a:lnTo>
                <a:lnTo>
                  <a:pt x="7937277" y="258558"/>
                </a:lnTo>
                <a:lnTo>
                  <a:pt x="7949587" y="256582"/>
                </a:lnTo>
                <a:lnTo>
                  <a:pt x="7961458" y="254212"/>
                </a:lnTo>
                <a:lnTo>
                  <a:pt x="7974208" y="251842"/>
                </a:lnTo>
                <a:lnTo>
                  <a:pt x="7960139" y="274755"/>
                </a:lnTo>
                <a:lnTo>
                  <a:pt x="7945630" y="298062"/>
                </a:lnTo>
                <a:lnTo>
                  <a:pt x="7931561" y="320579"/>
                </a:lnTo>
                <a:lnTo>
                  <a:pt x="7917492" y="343492"/>
                </a:lnTo>
                <a:lnTo>
                  <a:pt x="7902983" y="366009"/>
                </a:lnTo>
                <a:lnTo>
                  <a:pt x="7889353" y="389317"/>
                </a:lnTo>
                <a:lnTo>
                  <a:pt x="7875284" y="412229"/>
                </a:lnTo>
                <a:lnTo>
                  <a:pt x="7860775" y="434747"/>
                </a:lnTo>
                <a:lnTo>
                  <a:pt x="7880560" y="430797"/>
                </a:lnTo>
                <a:lnTo>
                  <a:pt x="7899905" y="427636"/>
                </a:lnTo>
                <a:lnTo>
                  <a:pt x="7919690" y="423686"/>
                </a:lnTo>
                <a:lnTo>
                  <a:pt x="7939035" y="420130"/>
                </a:lnTo>
                <a:lnTo>
                  <a:pt x="7923207" y="445808"/>
                </a:lnTo>
                <a:lnTo>
                  <a:pt x="7907379" y="471091"/>
                </a:lnTo>
                <a:lnTo>
                  <a:pt x="7891991" y="496769"/>
                </a:lnTo>
                <a:lnTo>
                  <a:pt x="7876163" y="522447"/>
                </a:lnTo>
                <a:lnTo>
                  <a:pt x="7860336" y="548125"/>
                </a:lnTo>
                <a:lnTo>
                  <a:pt x="7844508" y="573407"/>
                </a:lnTo>
                <a:lnTo>
                  <a:pt x="7828680" y="599085"/>
                </a:lnTo>
                <a:lnTo>
                  <a:pt x="7812852" y="625158"/>
                </a:lnTo>
                <a:lnTo>
                  <a:pt x="7835715" y="620418"/>
                </a:lnTo>
                <a:lnTo>
                  <a:pt x="7859016" y="616072"/>
                </a:lnTo>
                <a:lnTo>
                  <a:pt x="7881879" y="611332"/>
                </a:lnTo>
                <a:lnTo>
                  <a:pt x="7904741" y="606986"/>
                </a:lnTo>
                <a:lnTo>
                  <a:pt x="7928043" y="603035"/>
                </a:lnTo>
                <a:lnTo>
                  <a:pt x="7950906" y="598690"/>
                </a:lnTo>
                <a:lnTo>
                  <a:pt x="7973768" y="594740"/>
                </a:lnTo>
                <a:lnTo>
                  <a:pt x="7989082" y="591884"/>
                </a:lnTo>
                <a:lnTo>
                  <a:pt x="7989082" y="827909"/>
                </a:lnTo>
                <a:lnTo>
                  <a:pt x="7764363" y="861808"/>
                </a:lnTo>
                <a:cubicBezTo>
                  <a:pt x="6458948" y="1101976"/>
                  <a:pt x="5590965" y="1805997"/>
                  <a:pt x="4306531" y="1839698"/>
                </a:cubicBezTo>
                <a:cubicBezTo>
                  <a:pt x="3147245" y="1870117"/>
                  <a:pt x="1509291" y="1277800"/>
                  <a:pt x="308035" y="1054796"/>
                </a:cubicBezTo>
                <a:lnTo>
                  <a:pt x="0" y="1005178"/>
                </a:lnTo>
                <a:lnTo>
                  <a:pt x="0" y="2886833"/>
                </a:lnTo>
                <a:lnTo>
                  <a:pt x="12192000" y="2886833"/>
                </a:lnTo>
                <a:lnTo>
                  <a:pt x="12192000" y="1319308"/>
                </a:lnTo>
                <a:lnTo>
                  <a:pt x="12012914" y="1281124"/>
                </a:lnTo>
                <a:cubicBezTo>
                  <a:pt x="10881736" y="1048412"/>
                  <a:pt x="9826113" y="873371"/>
                  <a:pt x="9144000" y="807310"/>
                </a:cubicBezTo>
                <a:cubicBezTo>
                  <a:pt x="9007578" y="794098"/>
                  <a:pt x="8875898" y="786398"/>
                  <a:pt x="8748491" y="783582"/>
                </a:cubicBezTo>
                <a:lnTo>
                  <a:pt x="8573623" y="785819"/>
                </a:lnTo>
                <a:lnTo>
                  <a:pt x="8573623" y="529709"/>
                </a:lnTo>
                <a:lnTo>
                  <a:pt x="8591321" y="533309"/>
                </a:lnTo>
                <a:lnTo>
                  <a:pt x="8613743" y="538049"/>
                </a:lnTo>
                <a:lnTo>
                  <a:pt x="8637045" y="542395"/>
                </a:lnTo>
                <a:lnTo>
                  <a:pt x="8660347" y="547135"/>
                </a:lnTo>
                <a:lnTo>
                  <a:pt x="8682770" y="552271"/>
                </a:lnTo>
                <a:lnTo>
                  <a:pt x="8706072" y="557011"/>
                </a:lnTo>
                <a:lnTo>
                  <a:pt x="8729374" y="562147"/>
                </a:lnTo>
                <a:lnTo>
                  <a:pt x="8751797" y="566887"/>
                </a:lnTo>
                <a:lnTo>
                  <a:pt x="8735969" y="540815"/>
                </a:lnTo>
                <a:lnTo>
                  <a:pt x="8720141" y="514742"/>
                </a:lnTo>
                <a:lnTo>
                  <a:pt x="8704314" y="488669"/>
                </a:lnTo>
                <a:lnTo>
                  <a:pt x="8688486" y="462991"/>
                </a:lnTo>
                <a:lnTo>
                  <a:pt x="8673537" y="436918"/>
                </a:lnTo>
                <a:lnTo>
                  <a:pt x="8657710" y="411240"/>
                </a:lnTo>
                <a:lnTo>
                  <a:pt x="8641881" y="385562"/>
                </a:lnTo>
                <a:lnTo>
                  <a:pt x="8626053" y="359490"/>
                </a:lnTo>
                <a:lnTo>
                  <a:pt x="8645399" y="363835"/>
                </a:lnTo>
                <a:lnTo>
                  <a:pt x="8665184" y="367390"/>
                </a:lnTo>
                <a:lnTo>
                  <a:pt x="8684529" y="371736"/>
                </a:lnTo>
                <a:lnTo>
                  <a:pt x="8703874" y="376081"/>
                </a:lnTo>
                <a:lnTo>
                  <a:pt x="8689805" y="352774"/>
                </a:lnTo>
                <a:lnTo>
                  <a:pt x="8675736" y="329467"/>
                </a:lnTo>
                <a:lnTo>
                  <a:pt x="8661666" y="306554"/>
                </a:lnTo>
                <a:lnTo>
                  <a:pt x="8647597" y="283246"/>
                </a:lnTo>
                <a:lnTo>
                  <a:pt x="8633528" y="259939"/>
                </a:lnTo>
                <a:lnTo>
                  <a:pt x="8619019" y="236631"/>
                </a:lnTo>
                <a:lnTo>
                  <a:pt x="8604950" y="213719"/>
                </a:lnTo>
                <a:lnTo>
                  <a:pt x="8590441" y="190806"/>
                </a:lnTo>
                <a:lnTo>
                  <a:pt x="8603191" y="193176"/>
                </a:lnTo>
                <a:lnTo>
                  <a:pt x="8615502" y="195547"/>
                </a:lnTo>
                <a:lnTo>
                  <a:pt x="8627373" y="197917"/>
                </a:lnTo>
                <a:lnTo>
                  <a:pt x="8640123" y="200682"/>
                </a:lnTo>
                <a:lnTo>
                  <a:pt x="8624295" y="175399"/>
                </a:lnTo>
                <a:lnTo>
                  <a:pt x="8608907" y="150117"/>
                </a:lnTo>
                <a:lnTo>
                  <a:pt x="8593958" y="124834"/>
                </a:lnTo>
                <a:lnTo>
                  <a:pt x="8578570" y="99946"/>
                </a:lnTo>
                <a:lnTo>
                  <a:pt x="8562743" y="74663"/>
                </a:lnTo>
                <a:lnTo>
                  <a:pt x="8547354" y="49776"/>
                </a:lnTo>
                <a:lnTo>
                  <a:pt x="8531966" y="25283"/>
                </a:lnTo>
                <a:close/>
              </a:path>
            </a:pathLst>
          </a:cu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cxnSp>
        <p:nvCxnSpPr>
          <p:cNvPr id="52" name="9Slide.vn 3"/>
          <p:cNvCxnSpPr/>
          <p:nvPr/>
        </p:nvCxnSpPr>
        <p:spPr>
          <a:xfrm>
            <a:off x="8835483" y="1965080"/>
            <a:ext cx="0" cy="2905667"/>
          </a:xfrm>
          <a:prstGeom prst="line">
            <a:avLst/>
          </a:prstGeom>
          <a:ln w="19050">
            <a:solidFill>
              <a:schemeClr val="bg1"/>
            </a:solidFill>
            <a:prstDash val="lgDash"/>
          </a:ln>
        </p:spPr>
        <p:style>
          <a:lnRef idx="1">
            <a:schemeClr val="accent1"/>
          </a:lnRef>
          <a:fillRef idx="0">
            <a:schemeClr val="accent1"/>
          </a:fillRef>
          <a:effectRef idx="0">
            <a:schemeClr val="accent1"/>
          </a:effectRef>
          <a:fontRef idx="minor">
            <a:schemeClr val="tx1"/>
          </a:fontRef>
        </p:style>
      </p:cxnSp>
      <p:sp>
        <p:nvSpPr>
          <p:cNvPr id="59" name="9Slide.vn 4"/>
          <p:cNvSpPr txBox="1"/>
          <p:nvPr/>
        </p:nvSpPr>
        <p:spPr>
          <a:xfrm>
            <a:off x="8455526" y="824529"/>
            <a:ext cx="1495879" cy="584775"/>
          </a:xfrm>
          <a:prstGeom prst="rect">
            <a:avLst/>
          </a:prstGeom>
          <a:noFill/>
        </p:spPr>
        <p:txBody>
          <a:bodyPr wrap="square" rtlCol="0">
            <a:spAutoFit/>
          </a:bodyPr>
          <a:lstStyle/>
          <a:p>
            <a:r>
              <a:rPr lang="id-ID" sz="3200" dirty="0">
                <a:solidFill>
                  <a:schemeClr val="bg1"/>
                </a:solidFill>
                <a:latin typeface="#9Slide03 Cabin" panose="00000500000000000000" pitchFamily="2" charset="0"/>
                <a:cs typeface="Lato" panose="020F0502020204030203" pitchFamily="34" charset="0"/>
              </a:rPr>
              <a:t>56,780</a:t>
            </a:r>
          </a:p>
        </p:txBody>
      </p:sp>
      <p:sp>
        <p:nvSpPr>
          <p:cNvPr id="60" name="9Slide.vn 5"/>
          <p:cNvSpPr txBox="1"/>
          <p:nvPr/>
        </p:nvSpPr>
        <p:spPr>
          <a:xfrm>
            <a:off x="8492091" y="1297551"/>
            <a:ext cx="1350913" cy="276999"/>
          </a:xfrm>
          <a:prstGeom prst="rect">
            <a:avLst/>
          </a:prstGeom>
          <a:noFill/>
        </p:spPr>
        <p:txBody>
          <a:bodyPr wrap="square" rtlCol="0">
            <a:spAutoFit/>
          </a:bodyPr>
          <a:lstStyle/>
          <a:p>
            <a:r>
              <a:rPr lang="id-ID" sz="1200" dirty="0">
                <a:solidFill>
                  <a:schemeClr val="bg1"/>
                </a:solidFill>
                <a:latin typeface="#9Slide03 Cabin Bold" panose="00000800000000000000" pitchFamily="2" charset="0"/>
                <a:cs typeface="Lato Black" panose="020F0A02020204030203" pitchFamily="34" charset="0"/>
              </a:rPr>
              <a:t>Project</a:t>
            </a:r>
            <a:r>
              <a:rPr lang="id-ID" sz="1200" dirty="0">
                <a:solidFill>
                  <a:schemeClr val="bg1"/>
                </a:solidFill>
                <a:latin typeface="#9Slide03 Cabin" panose="00000500000000000000" pitchFamily="2" charset="0"/>
                <a:cs typeface="Lato" panose="020F0502020204030203" pitchFamily="34" charset="0"/>
              </a:rPr>
              <a:t> Done</a:t>
            </a:r>
          </a:p>
        </p:txBody>
      </p:sp>
      <p:cxnSp>
        <p:nvCxnSpPr>
          <p:cNvPr id="62" name="9Slide.vn 6"/>
          <p:cNvCxnSpPr/>
          <p:nvPr/>
        </p:nvCxnSpPr>
        <p:spPr>
          <a:xfrm>
            <a:off x="4946666" y="3577653"/>
            <a:ext cx="0" cy="1824875"/>
          </a:xfrm>
          <a:prstGeom prst="line">
            <a:avLst/>
          </a:prstGeom>
          <a:ln w="19050">
            <a:solidFill>
              <a:schemeClr val="bg1"/>
            </a:solidFill>
            <a:prstDash val="lgDash"/>
          </a:ln>
        </p:spPr>
        <p:style>
          <a:lnRef idx="1">
            <a:schemeClr val="accent1"/>
          </a:lnRef>
          <a:fillRef idx="0">
            <a:schemeClr val="accent1"/>
          </a:fillRef>
          <a:effectRef idx="0">
            <a:schemeClr val="accent1"/>
          </a:effectRef>
          <a:fontRef idx="minor">
            <a:schemeClr val="tx1"/>
          </a:fontRef>
        </p:style>
      </p:cxnSp>
      <p:sp>
        <p:nvSpPr>
          <p:cNvPr id="64" name="9Slide.vn 7"/>
          <p:cNvSpPr txBox="1"/>
          <p:nvPr/>
        </p:nvSpPr>
        <p:spPr>
          <a:xfrm>
            <a:off x="4566709" y="2437102"/>
            <a:ext cx="1495879" cy="584775"/>
          </a:xfrm>
          <a:prstGeom prst="rect">
            <a:avLst/>
          </a:prstGeom>
          <a:noFill/>
        </p:spPr>
        <p:txBody>
          <a:bodyPr wrap="square" rtlCol="0">
            <a:spAutoFit/>
          </a:bodyPr>
          <a:lstStyle/>
          <a:p>
            <a:r>
              <a:rPr lang="id-ID" sz="3200" dirty="0">
                <a:solidFill>
                  <a:schemeClr val="bg1"/>
                </a:solidFill>
                <a:latin typeface="#9Slide03 Cabin" panose="00000500000000000000" pitchFamily="2" charset="0"/>
                <a:cs typeface="Lato" panose="020F0502020204030203" pitchFamily="34" charset="0"/>
              </a:rPr>
              <a:t>1,290</a:t>
            </a:r>
          </a:p>
        </p:txBody>
      </p:sp>
      <p:sp>
        <p:nvSpPr>
          <p:cNvPr id="65" name="9Slide.vn 8"/>
          <p:cNvSpPr txBox="1"/>
          <p:nvPr/>
        </p:nvSpPr>
        <p:spPr>
          <a:xfrm>
            <a:off x="4603274" y="2910124"/>
            <a:ext cx="1350913" cy="276999"/>
          </a:xfrm>
          <a:prstGeom prst="rect">
            <a:avLst/>
          </a:prstGeom>
          <a:noFill/>
        </p:spPr>
        <p:txBody>
          <a:bodyPr wrap="square" rtlCol="0">
            <a:spAutoFit/>
          </a:bodyPr>
          <a:lstStyle/>
          <a:p>
            <a:r>
              <a:rPr lang="id-ID" sz="1200" dirty="0">
                <a:solidFill>
                  <a:schemeClr val="bg1"/>
                </a:solidFill>
                <a:latin typeface="#9Slide03 Cabin Bold" panose="00000800000000000000" pitchFamily="2" charset="0"/>
                <a:cs typeface="Lato Black" panose="020F0A02020204030203" pitchFamily="34" charset="0"/>
              </a:rPr>
              <a:t>Satisfied</a:t>
            </a:r>
            <a:r>
              <a:rPr lang="id-ID" sz="1200" dirty="0">
                <a:solidFill>
                  <a:schemeClr val="bg1"/>
                </a:solidFill>
                <a:latin typeface="#9Slide03 Cabin" panose="00000500000000000000" pitchFamily="2" charset="0"/>
                <a:cs typeface="Lato" panose="020F0502020204030203" pitchFamily="34" charset="0"/>
              </a:rPr>
              <a:t> Client</a:t>
            </a:r>
          </a:p>
        </p:txBody>
      </p:sp>
      <p:cxnSp>
        <p:nvCxnSpPr>
          <p:cNvPr id="69" name="9Slide.vn 9"/>
          <p:cNvCxnSpPr/>
          <p:nvPr/>
        </p:nvCxnSpPr>
        <p:spPr>
          <a:xfrm>
            <a:off x="7026361" y="2992878"/>
            <a:ext cx="0" cy="1824875"/>
          </a:xfrm>
          <a:prstGeom prst="line">
            <a:avLst/>
          </a:prstGeom>
          <a:ln w="19050">
            <a:solidFill>
              <a:schemeClr val="bg1"/>
            </a:solidFill>
            <a:prstDash val="lgDash"/>
          </a:ln>
        </p:spPr>
        <p:style>
          <a:lnRef idx="1">
            <a:schemeClr val="accent1"/>
          </a:lnRef>
          <a:fillRef idx="0">
            <a:schemeClr val="accent1"/>
          </a:fillRef>
          <a:effectRef idx="0">
            <a:schemeClr val="accent1"/>
          </a:effectRef>
          <a:fontRef idx="minor">
            <a:schemeClr val="tx1"/>
          </a:fontRef>
        </p:style>
      </p:cxnSp>
      <p:sp>
        <p:nvSpPr>
          <p:cNvPr id="71" name="9Slide.vn 10"/>
          <p:cNvSpPr txBox="1"/>
          <p:nvPr/>
        </p:nvSpPr>
        <p:spPr>
          <a:xfrm>
            <a:off x="6646404" y="1852327"/>
            <a:ext cx="1495879" cy="584775"/>
          </a:xfrm>
          <a:prstGeom prst="rect">
            <a:avLst/>
          </a:prstGeom>
          <a:noFill/>
        </p:spPr>
        <p:txBody>
          <a:bodyPr wrap="square" rtlCol="0">
            <a:spAutoFit/>
          </a:bodyPr>
          <a:lstStyle/>
          <a:p>
            <a:r>
              <a:rPr lang="id-ID" sz="3200" dirty="0">
                <a:solidFill>
                  <a:schemeClr val="bg1"/>
                </a:solidFill>
                <a:latin typeface="#9Slide03 Cabin" panose="00000500000000000000" pitchFamily="2" charset="0"/>
                <a:cs typeface="Lato" panose="020F0502020204030203" pitchFamily="34" charset="0"/>
              </a:rPr>
              <a:t>6,123</a:t>
            </a:r>
          </a:p>
        </p:txBody>
      </p:sp>
      <p:sp>
        <p:nvSpPr>
          <p:cNvPr id="72" name="9Slide.vn 11"/>
          <p:cNvSpPr txBox="1"/>
          <p:nvPr/>
        </p:nvSpPr>
        <p:spPr>
          <a:xfrm>
            <a:off x="6682969" y="2325349"/>
            <a:ext cx="1350913" cy="276999"/>
          </a:xfrm>
          <a:prstGeom prst="rect">
            <a:avLst/>
          </a:prstGeom>
          <a:noFill/>
        </p:spPr>
        <p:txBody>
          <a:bodyPr wrap="square" rtlCol="0">
            <a:spAutoFit/>
          </a:bodyPr>
          <a:lstStyle/>
          <a:p>
            <a:r>
              <a:rPr lang="id-ID" sz="1200" dirty="0">
                <a:solidFill>
                  <a:schemeClr val="bg1"/>
                </a:solidFill>
                <a:latin typeface="#9Slide03 Cabin Bold" panose="00000800000000000000" pitchFamily="2" charset="0"/>
                <a:cs typeface="Lato Black" panose="020F0A02020204030203" pitchFamily="34" charset="0"/>
              </a:rPr>
              <a:t>Product</a:t>
            </a:r>
            <a:r>
              <a:rPr lang="id-ID" sz="1200" dirty="0">
                <a:solidFill>
                  <a:schemeClr val="bg1"/>
                </a:solidFill>
                <a:latin typeface="#9Slide03 Cabin" panose="00000500000000000000" pitchFamily="2" charset="0"/>
                <a:cs typeface="Lato" panose="020F0502020204030203" pitchFamily="34" charset="0"/>
              </a:rPr>
              <a:t> Sold</a:t>
            </a:r>
          </a:p>
        </p:txBody>
      </p:sp>
      <p:cxnSp>
        <p:nvCxnSpPr>
          <p:cNvPr id="73" name="9Slide.vn 12"/>
          <p:cNvCxnSpPr/>
          <p:nvPr/>
        </p:nvCxnSpPr>
        <p:spPr>
          <a:xfrm>
            <a:off x="10787335" y="3662976"/>
            <a:ext cx="0" cy="1526218"/>
          </a:xfrm>
          <a:prstGeom prst="line">
            <a:avLst/>
          </a:prstGeom>
          <a:ln w="19050">
            <a:solidFill>
              <a:schemeClr val="bg1"/>
            </a:solidFill>
            <a:prstDash val="lgDash"/>
          </a:ln>
        </p:spPr>
        <p:style>
          <a:lnRef idx="1">
            <a:schemeClr val="accent1"/>
          </a:lnRef>
          <a:fillRef idx="0">
            <a:schemeClr val="accent1"/>
          </a:fillRef>
          <a:effectRef idx="0">
            <a:schemeClr val="accent1"/>
          </a:effectRef>
          <a:fontRef idx="minor">
            <a:schemeClr val="tx1"/>
          </a:fontRef>
        </p:style>
      </p:cxnSp>
      <p:sp>
        <p:nvSpPr>
          <p:cNvPr id="75" name="9Slide.vn 13"/>
          <p:cNvSpPr txBox="1"/>
          <p:nvPr/>
        </p:nvSpPr>
        <p:spPr>
          <a:xfrm>
            <a:off x="10407378" y="2522425"/>
            <a:ext cx="1495879" cy="584775"/>
          </a:xfrm>
          <a:prstGeom prst="rect">
            <a:avLst/>
          </a:prstGeom>
          <a:noFill/>
        </p:spPr>
        <p:txBody>
          <a:bodyPr wrap="square" rtlCol="0">
            <a:spAutoFit/>
          </a:bodyPr>
          <a:lstStyle/>
          <a:p>
            <a:r>
              <a:rPr lang="id-ID" sz="3200" dirty="0">
                <a:solidFill>
                  <a:schemeClr val="bg1"/>
                </a:solidFill>
                <a:latin typeface="#9Slide03 Cabin" panose="00000500000000000000" pitchFamily="2" charset="0"/>
                <a:cs typeface="Lato" panose="020F0502020204030203" pitchFamily="34" charset="0"/>
              </a:rPr>
              <a:t>78%</a:t>
            </a:r>
          </a:p>
        </p:txBody>
      </p:sp>
      <p:sp>
        <p:nvSpPr>
          <p:cNvPr id="76" name="9Slide.vn 14"/>
          <p:cNvSpPr txBox="1"/>
          <p:nvPr/>
        </p:nvSpPr>
        <p:spPr>
          <a:xfrm>
            <a:off x="10443943" y="2995447"/>
            <a:ext cx="1350913" cy="276999"/>
          </a:xfrm>
          <a:prstGeom prst="rect">
            <a:avLst/>
          </a:prstGeom>
          <a:noFill/>
        </p:spPr>
        <p:txBody>
          <a:bodyPr wrap="square" rtlCol="0">
            <a:spAutoFit/>
          </a:bodyPr>
          <a:lstStyle/>
          <a:p>
            <a:r>
              <a:rPr lang="id-ID" sz="1200" dirty="0">
                <a:solidFill>
                  <a:schemeClr val="bg1"/>
                </a:solidFill>
                <a:latin typeface="#9Slide03 Cabin Bold" panose="00000800000000000000" pitchFamily="2" charset="0"/>
                <a:cs typeface="Lato Black" panose="020F0A02020204030203" pitchFamily="34" charset="0"/>
              </a:rPr>
              <a:t>Success</a:t>
            </a:r>
            <a:r>
              <a:rPr lang="id-ID" sz="1200" dirty="0">
                <a:solidFill>
                  <a:schemeClr val="bg1"/>
                </a:solidFill>
                <a:latin typeface="#9Slide03 Cabin" panose="00000500000000000000" pitchFamily="2" charset="0"/>
                <a:cs typeface="Lato" panose="020F0502020204030203" pitchFamily="34" charset="0"/>
              </a:rPr>
              <a:t> Rate</a:t>
            </a:r>
          </a:p>
        </p:txBody>
      </p:sp>
      <p:grpSp>
        <p:nvGrpSpPr>
          <p:cNvPr id="82" name="9Slide.vn 15"/>
          <p:cNvGrpSpPr/>
          <p:nvPr/>
        </p:nvGrpSpPr>
        <p:grpSpPr>
          <a:xfrm>
            <a:off x="6682969" y="1269319"/>
            <a:ext cx="521081" cy="556132"/>
            <a:chOff x="3606800" y="4037013"/>
            <a:chExt cx="2643188" cy="2820988"/>
          </a:xfrm>
          <a:solidFill>
            <a:schemeClr val="bg1"/>
          </a:solidFill>
        </p:grpSpPr>
        <p:sp>
          <p:nvSpPr>
            <p:cNvPr id="83" name="9Slide.vn 16"/>
            <p:cNvSpPr>
              <a:spLocks noEditPoints="1"/>
            </p:cNvSpPr>
            <p:nvPr/>
          </p:nvSpPr>
          <p:spPr bwMode="auto">
            <a:xfrm>
              <a:off x="4270375" y="5422900"/>
              <a:ext cx="908050" cy="879475"/>
            </a:xfrm>
            <a:custGeom>
              <a:avLst/>
              <a:gdLst>
                <a:gd name="T0" fmla="*/ 552 w 572"/>
                <a:gd name="T1" fmla="*/ 269 h 554"/>
                <a:gd name="T2" fmla="*/ 430 w 572"/>
                <a:gd name="T3" fmla="*/ 185 h 554"/>
                <a:gd name="T4" fmla="*/ 434 w 572"/>
                <a:gd name="T5" fmla="*/ 38 h 554"/>
                <a:gd name="T6" fmla="*/ 426 w 572"/>
                <a:gd name="T7" fmla="*/ 19 h 554"/>
                <a:gd name="T8" fmla="*/ 410 w 572"/>
                <a:gd name="T9" fmla="*/ 4 h 554"/>
                <a:gd name="T10" fmla="*/ 387 w 572"/>
                <a:gd name="T11" fmla="*/ 0 h 554"/>
                <a:gd name="T12" fmla="*/ 367 w 572"/>
                <a:gd name="T13" fmla="*/ 8 h 554"/>
                <a:gd name="T14" fmla="*/ 245 w 572"/>
                <a:gd name="T15" fmla="*/ 96 h 554"/>
                <a:gd name="T16" fmla="*/ 103 w 572"/>
                <a:gd name="T17" fmla="*/ 46 h 554"/>
                <a:gd name="T18" fmla="*/ 79 w 572"/>
                <a:gd name="T19" fmla="*/ 46 h 554"/>
                <a:gd name="T20" fmla="*/ 59 w 572"/>
                <a:gd name="T21" fmla="*/ 58 h 554"/>
                <a:gd name="T22" fmla="*/ 48 w 572"/>
                <a:gd name="T23" fmla="*/ 77 h 554"/>
                <a:gd name="T24" fmla="*/ 51 w 572"/>
                <a:gd name="T25" fmla="*/ 100 h 554"/>
                <a:gd name="T26" fmla="*/ 99 w 572"/>
                <a:gd name="T27" fmla="*/ 238 h 554"/>
                <a:gd name="T28" fmla="*/ 8 w 572"/>
                <a:gd name="T29" fmla="*/ 354 h 554"/>
                <a:gd name="T30" fmla="*/ 0 w 572"/>
                <a:gd name="T31" fmla="*/ 377 h 554"/>
                <a:gd name="T32" fmla="*/ 4 w 572"/>
                <a:gd name="T33" fmla="*/ 400 h 554"/>
                <a:gd name="T34" fmla="*/ 20 w 572"/>
                <a:gd name="T35" fmla="*/ 415 h 554"/>
                <a:gd name="T36" fmla="*/ 44 w 572"/>
                <a:gd name="T37" fmla="*/ 419 h 554"/>
                <a:gd name="T38" fmla="*/ 193 w 572"/>
                <a:gd name="T39" fmla="*/ 419 h 554"/>
                <a:gd name="T40" fmla="*/ 280 w 572"/>
                <a:gd name="T41" fmla="*/ 539 h 554"/>
                <a:gd name="T42" fmla="*/ 292 w 572"/>
                <a:gd name="T43" fmla="*/ 550 h 554"/>
                <a:gd name="T44" fmla="*/ 312 w 572"/>
                <a:gd name="T45" fmla="*/ 554 h 554"/>
                <a:gd name="T46" fmla="*/ 320 w 572"/>
                <a:gd name="T47" fmla="*/ 554 h 554"/>
                <a:gd name="T48" fmla="*/ 339 w 572"/>
                <a:gd name="T49" fmla="*/ 546 h 554"/>
                <a:gd name="T50" fmla="*/ 355 w 572"/>
                <a:gd name="T51" fmla="*/ 527 h 554"/>
                <a:gd name="T52" fmla="*/ 399 w 572"/>
                <a:gd name="T53" fmla="*/ 389 h 554"/>
                <a:gd name="T54" fmla="*/ 541 w 572"/>
                <a:gd name="T55" fmla="*/ 342 h 554"/>
                <a:gd name="T56" fmla="*/ 560 w 572"/>
                <a:gd name="T57" fmla="*/ 331 h 554"/>
                <a:gd name="T58" fmla="*/ 572 w 572"/>
                <a:gd name="T59" fmla="*/ 312 h 554"/>
                <a:gd name="T60" fmla="*/ 568 w 572"/>
                <a:gd name="T61" fmla="*/ 289 h 554"/>
                <a:gd name="T62" fmla="*/ 552 w 572"/>
                <a:gd name="T63" fmla="*/ 269 h 554"/>
                <a:gd name="T64" fmla="*/ 552 w 572"/>
                <a:gd name="T65" fmla="*/ 269 h 554"/>
                <a:gd name="T66" fmla="*/ 351 w 572"/>
                <a:gd name="T67" fmla="*/ 315 h 554"/>
                <a:gd name="T68" fmla="*/ 335 w 572"/>
                <a:gd name="T69" fmla="*/ 327 h 554"/>
                <a:gd name="T70" fmla="*/ 324 w 572"/>
                <a:gd name="T71" fmla="*/ 342 h 554"/>
                <a:gd name="T72" fmla="*/ 300 w 572"/>
                <a:gd name="T73" fmla="*/ 423 h 554"/>
                <a:gd name="T74" fmla="*/ 249 w 572"/>
                <a:gd name="T75" fmla="*/ 354 h 554"/>
                <a:gd name="T76" fmla="*/ 233 w 572"/>
                <a:gd name="T77" fmla="*/ 342 h 554"/>
                <a:gd name="T78" fmla="*/ 213 w 572"/>
                <a:gd name="T79" fmla="*/ 335 h 554"/>
                <a:gd name="T80" fmla="*/ 213 w 572"/>
                <a:gd name="T81" fmla="*/ 335 h 554"/>
                <a:gd name="T82" fmla="*/ 126 w 572"/>
                <a:gd name="T83" fmla="*/ 339 h 554"/>
                <a:gd name="T84" fmla="*/ 178 w 572"/>
                <a:gd name="T85" fmla="*/ 269 h 554"/>
                <a:gd name="T86" fmla="*/ 186 w 572"/>
                <a:gd name="T87" fmla="*/ 250 h 554"/>
                <a:gd name="T88" fmla="*/ 186 w 572"/>
                <a:gd name="T89" fmla="*/ 231 h 554"/>
                <a:gd name="T90" fmla="*/ 158 w 572"/>
                <a:gd name="T91" fmla="*/ 150 h 554"/>
                <a:gd name="T92" fmla="*/ 241 w 572"/>
                <a:gd name="T93" fmla="*/ 181 h 554"/>
                <a:gd name="T94" fmla="*/ 261 w 572"/>
                <a:gd name="T95" fmla="*/ 181 h 554"/>
                <a:gd name="T96" fmla="*/ 276 w 572"/>
                <a:gd name="T97" fmla="*/ 173 h 554"/>
                <a:gd name="T98" fmla="*/ 347 w 572"/>
                <a:gd name="T99" fmla="*/ 123 h 554"/>
                <a:gd name="T100" fmla="*/ 347 w 572"/>
                <a:gd name="T101" fmla="*/ 208 h 554"/>
                <a:gd name="T102" fmla="*/ 351 w 572"/>
                <a:gd name="T103" fmla="*/ 227 h 554"/>
                <a:gd name="T104" fmla="*/ 363 w 572"/>
                <a:gd name="T105" fmla="*/ 242 h 554"/>
                <a:gd name="T106" fmla="*/ 434 w 572"/>
                <a:gd name="T107" fmla="*/ 289 h 554"/>
                <a:gd name="T108" fmla="*/ 351 w 572"/>
                <a:gd name="T109" fmla="*/ 315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72" h="554">
                  <a:moveTo>
                    <a:pt x="552" y="269"/>
                  </a:moveTo>
                  <a:lnTo>
                    <a:pt x="430" y="185"/>
                  </a:lnTo>
                  <a:lnTo>
                    <a:pt x="434" y="38"/>
                  </a:lnTo>
                  <a:lnTo>
                    <a:pt x="426" y="19"/>
                  </a:lnTo>
                  <a:lnTo>
                    <a:pt x="410" y="4"/>
                  </a:lnTo>
                  <a:lnTo>
                    <a:pt x="387" y="0"/>
                  </a:lnTo>
                  <a:lnTo>
                    <a:pt x="367" y="8"/>
                  </a:lnTo>
                  <a:lnTo>
                    <a:pt x="245" y="96"/>
                  </a:lnTo>
                  <a:lnTo>
                    <a:pt x="103" y="46"/>
                  </a:lnTo>
                  <a:lnTo>
                    <a:pt x="79" y="46"/>
                  </a:lnTo>
                  <a:lnTo>
                    <a:pt x="59" y="58"/>
                  </a:lnTo>
                  <a:lnTo>
                    <a:pt x="48" y="77"/>
                  </a:lnTo>
                  <a:lnTo>
                    <a:pt x="51" y="100"/>
                  </a:lnTo>
                  <a:lnTo>
                    <a:pt x="99" y="238"/>
                  </a:lnTo>
                  <a:lnTo>
                    <a:pt x="8" y="354"/>
                  </a:lnTo>
                  <a:lnTo>
                    <a:pt x="0" y="377"/>
                  </a:lnTo>
                  <a:lnTo>
                    <a:pt x="4" y="400"/>
                  </a:lnTo>
                  <a:lnTo>
                    <a:pt x="20" y="415"/>
                  </a:lnTo>
                  <a:lnTo>
                    <a:pt x="44" y="419"/>
                  </a:lnTo>
                  <a:lnTo>
                    <a:pt x="193" y="419"/>
                  </a:lnTo>
                  <a:lnTo>
                    <a:pt x="280" y="539"/>
                  </a:lnTo>
                  <a:lnTo>
                    <a:pt x="292" y="550"/>
                  </a:lnTo>
                  <a:lnTo>
                    <a:pt x="312" y="554"/>
                  </a:lnTo>
                  <a:lnTo>
                    <a:pt x="320" y="554"/>
                  </a:lnTo>
                  <a:lnTo>
                    <a:pt x="339" y="546"/>
                  </a:lnTo>
                  <a:lnTo>
                    <a:pt x="355" y="527"/>
                  </a:lnTo>
                  <a:lnTo>
                    <a:pt x="399" y="389"/>
                  </a:lnTo>
                  <a:lnTo>
                    <a:pt x="541" y="342"/>
                  </a:lnTo>
                  <a:lnTo>
                    <a:pt x="560" y="331"/>
                  </a:lnTo>
                  <a:lnTo>
                    <a:pt x="572" y="312"/>
                  </a:lnTo>
                  <a:lnTo>
                    <a:pt x="568" y="289"/>
                  </a:lnTo>
                  <a:lnTo>
                    <a:pt x="552" y="269"/>
                  </a:lnTo>
                  <a:lnTo>
                    <a:pt x="552" y="269"/>
                  </a:lnTo>
                  <a:close/>
                  <a:moveTo>
                    <a:pt x="351" y="315"/>
                  </a:moveTo>
                  <a:lnTo>
                    <a:pt x="335" y="327"/>
                  </a:lnTo>
                  <a:lnTo>
                    <a:pt x="324" y="342"/>
                  </a:lnTo>
                  <a:lnTo>
                    <a:pt x="300" y="423"/>
                  </a:lnTo>
                  <a:lnTo>
                    <a:pt x="249" y="354"/>
                  </a:lnTo>
                  <a:lnTo>
                    <a:pt x="233" y="342"/>
                  </a:lnTo>
                  <a:lnTo>
                    <a:pt x="213" y="335"/>
                  </a:lnTo>
                  <a:lnTo>
                    <a:pt x="213" y="335"/>
                  </a:lnTo>
                  <a:lnTo>
                    <a:pt x="126" y="339"/>
                  </a:lnTo>
                  <a:lnTo>
                    <a:pt x="178" y="269"/>
                  </a:lnTo>
                  <a:lnTo>
                    <a:pt x="186" y="250"/>
                  </a:lnTo>
                  <a:lnTo>
                    <a:pt x="186" y="231"/>
                  </a:lnTo>
                  <a:lnTo>
                    <a:pt x="158" y="150"/>
                  </a:lnTo>
                  <a:lnTo>
                    <a:pt x="241" y="181"/>
                  </a:lnTo>
                  <a:lnTo>
                    <a:pt x="261" y="181"/>
                  </a:lnTo>
                  <a:lnTo>
                    <a:pt x="276" y="173"/>
                  </a:lnTo>
                  <a:lnTo>
                    <a:pt x="347" y="123"/>
                  </a:lnTo>
                  <a:lnTo>
                    <a:pt x="347" y="208"/>
                  </a:lnTo>
                  <a:lnTo>
                    <a:pt x="351" y="227"/>
                  </a:lnTo>
                  <a:lnTo>
                    <a:pt x="363" y="242"/>
                  </a:lnTo>
                  <a:lnTo>
                    <a:pt x="434" y="289"/>
                  </a:lnTo>
                  <a:lnTo>
                    <a:pt x="351" y="3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 name="9Slide.vn 17"/>
            <p:cNvSpPr>
              <a:spLocks noEditPoints="1"/>
            </p:cNvSpPr>
            <p:nvPr/>
          </p:nvSpPr>
          <p:spPr bwMode="auto">
            <a:xfrm>
              <a:off x="3606800" y="4037013"/>
              <a:ext cx="2643188" cy="2820988"/>
            </a:xfrm>
            <a:custGeom>
              <a:avLst/>
              <a:gdLst>
                <a:gd name="T0" fmla="*/ 1456 w 1665"/>
                <a:gd name="T1" fmla="*/ 4 h 1777"/>
                <a:gd name="T2" fmla="*/ 1341 w 1665"/>
                <a:gd name="T3" fmla="*/ 7 h 1777"/>
                <a:gd name="T4" fmla="*/ 1239 w 1665"/>
                <a:gd name="T5" fmla="*/ 54 h 1777"/>
                <a:gd name="T6" fmla="*/ 1152 w 1665"/>
                <a:gd name="T7" fmla="*/ 142 h 1777"/>
                <a:gd name="T8" fmla="*/ 1105 w 1665"/>
                <a:gd name="T9" fmla="*/ 238 h 1777"/>
                <a:gd name="T10" fmla="*/ 966 w 1665"/>
                <a:gd name="T11" fmla="*/ 284 h 1777"/>
                <a:gd name="T12" fmla="*/ 939 w 1665"/>
                <a:gd name="T13" fmla="*/ 296 h 1777"/>
                <a:gd name="T14" fmla="*/ 4 w 1665"/>
                <a:gd name="T15" fmla="*/ 1215 h 1777"/>
                <a:gd name="T16" fmla="*/ 4 w 1665"/>
                <a:gd name="T17" fmla="*/ 1246 h 1777"/>
                <a:gd name="T18" fmla="*/ 533 w 1665"/>
                <a:gd name="T19" fmla="*/ 1762 h 1777"/>
                <a:gd name="T20" fmla="*/ 560 w 1665"/>
                <a:gd name="T21" fmla="*/ 1777 h 1777"/>
                <a:gd name="T22" fmla="*/ 592 w 1665"/>
                <a:gd name="T23" fmla="*/ 1762 h 1777"/>
                <a:gd name="T24" fmla="*/ 1527 w 1665"/>
                <a:gd name="T25" fmla="*/ 846 h 1777"/>
                <a:gd name="T26" fmla="*/ 1546 w 1665"/>
                <a:gd name="T27" fmla="*/ 538 h 1777"/>
                <a:gd name="T28" fmla="*/ 1633 w 1665"/>
                <a:gd name="T29" fmla="*/ 419 h 1777"/>
                <a:gd name="T30" fmla="*/ 1665 w 1665"/>
                <a:gd name="T31" fmla="*/ 296 h 1777"/>
                <a:gd name="T32" fmla="*/ 1653 w 1665"/>
                <a:gd name="T33" fmla="*/ 181 h 1777"/>
                <a:gd name="T34" fmla="*/ 1598 w 1665"/>
                <a:gd name="T35" fmla="*/ 84 h 1777"/>
                <a:gd name="T36" fmla="*/ 1511 w 1665"/>
                <a:gd name="T37" fmla="*/ 19 h 1777"/>
                <a:gd name="T38" fmla="*/ 560 w 1665"/>
                <a:gd name="T39" fmla="*/ 1677 h 1777"/>
                <a:gd name="T40" fmla="*/ 990 w 1665"/>
                <a:gd name="T41" fmla="*/ 365 h 1777"/>
                <a:gd name="T42" fmla="*/ 1101 w 1665"/>
                <a:gd name="T43" fmla="*/ 415 h 1777"/>
                <a:gd name="T44" fmla="*/ 1140 w 1665"/>
                <a:gd name="T45" fmla="*/ 508 h 1777"/>
                <a:gd name="T46" fmla="*/ 1172 w 1665"/>
                <a:gd name="T47" fmla="*/ 565 h 1777"/>
                <a:gd name="T48" fmla="*/ 1183 w 1665"/>
                <a:gd name="T49" fmla="*/ 600 h 1777"/>
                <a:gd name="T50" fmla="*/ 1219 w 1665"/>
                <a:gd name="T51" fmla="*/ 631 h 1777"/>
                <a:gd name="T52" fmla="*/ 1270 w 1665"/>
                <a:gd name="T53" fmla="*/ 631 h 1777"/>
                <a:gd name="T54" fmla="*/ 1310 w 1665"/>
                <a:gd name="T55" fmla="*/ 592 h 1777"/>
                <a:gd name="T56" fmla="*/ 1310 w 1665"/>
                <a:gd name="T57" fmla="*/ 538 h 1777"/>
                <a:gd name="T58" fmla="*/ 1278 w 1665"/>
                <a:gd name="T59" fmla="*/ 504 h 1777"/>
                <a:gd name="T60" fmla="*/ 1247 w 1665"/>
                <a:gd name="T61" fmla="*/ 496 h 1777"/>
                <a:gd name="T62" fmla="*/ 1203 w 1665"/>
                <a:gd name="T63" fmla="*/ 469 h 1777"/>
                <a:gd name="T64" fmla="*/ 1172 w 1665"/>
                <a:gd name="T65" fmla="*/ 400 h 1777"/>
                <a:gd name="T66" fmla="*/ 1471 w 1665"/>
                <a:gd name="T67" fmla="*/ 342 h 1777"/>
                <a:gd name="T68" fmla="*/ 560 w 1665"/>
                <a:gd name="T69" fmla="*/ 1677 h 1777"/>
                <a:gd name="T70" fmla="*/ 1550 w 1665"/>
                <a:gd name="T71" fmla="*/ 419 h 1777"/>
                <a:gd name="T72" fmla="*/ 1554 w 1665"/>
                <a:gd name="T73" fmla="*/ 284 h 1777"/>
                <a:gd name="T74" fmla="*/ 1531 w 1665"/>
                <a:gd name="T75" fmla="*/ 261 h 1777"/>
                <a:gd name="T76" fmla="*/ 1172 w 1665"/>
                <a:gd name="T77" fmla="*/ 277 h 1777"/>
                <a:gd name="T78" fmla="*/ 1211 w 1665"/>
                <a:gd name="T79" fmla="*/ 181 h 1777"/>
                <a:gd name="T80" fmla="*/ 1278 w 1665"/>
                <a:gd name="T81" fmla="*/ 115 h 1777"/>
                <a:gd name="T82" fmla="*/ 1357 w 1665"/>
                <a:gd name="T83" fmla="*/ 77 h 1777"/>
                <a:gd name="T84" fmla="*/ 1440 w 1665"/>
                <a:gd name="T85" fmla="*/ 73 h 1777"/>
                <a:gd name="T86" fmla="*/ 1515 w 1665"/>
                <a:gd name="T87" fmla="*/ 107 h 1777"/>
                <a:gd name="T88" fmla="*/ 1566 w 1665"/>
                <a:gd name="T89" fmla="*/ 169 h 1777"/>
                <a:gd name="T90" fmla="*/ 1590 w 1665"/>
                <a:gd name="T91" fmla="*/ 250 h 1777"/>
                <a:gd name="T92" fmla="*/ 1582 w 1665"/>
                <a:gd name="T93" fmla="*/ 342 h 1777"/>
                <a:gd name="T94" fmla="*/ 1566 w 1665"/>
                <a:gd name="T95" fmla="*/ 388 h 17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665" h="1777">
                  <a:moveTo>
                    <a:pt x="1511" y="19"/>
                  </a:moveTo>
                  <a:lnTo>
                    <a:pt x="1456" y="4"/>
                  </a:lnTo>
                  <a:lnTo>
                    <a:pt x="1400" y="0"/>
                  </a:lnTo>
                  <a:lnTo>
                    <a:pt x="1341" y="7"/>
                  </a:lnTo>
                  <a:lnTo>
                    <a:pt x="1290" y="27"/>
                  </a:lnTo>
                  <a:lnTo>
                    <a:pt x="1239" y="54"/>
                  </a:lnTo>
                  <a:lnTo>
                    <a:pt x="1191" y="92"/>
                  </a:lnTo>
                  <a:lnTo>
                    <a:pt x="1152" y="142"/>
                  </a:lnTo>
                  <a:lnTo>
                    <a:pt x="1120" y="196"/>
                  </a:lnTo>
                  <a:lnTo>
                    <a:pt x="1105" y="238"/>
                  </a:lnTo>
                  <a:lnTo>
                    <a:pt x="1097" y="281"/>
                  </a:lnTo>
                  <a:lnTo>
                    <a:pt x="966" y="284"/>
                  </a:lnTo>
                  <a:lnTo>
                    <a:pt x="955" y="288"/>
                  </a:lnTo>
                  <a:lnTo>
                    <a:pt x="939" y="296"/>
                  </a:lnTo>
                  <a:lnTo>
                    <a:pt x="16" y="1200"/>
                  </a:lnTo>
                  <a:lnTo>
                    <a:pt x="4" y="1215"/>
                  </a:lnTo>
                  <a:lnTo>
                    <a:pt x="0" y="1231"/>
                  </a:lnTo>
                  <a:lnTo>
                    <a:pt x="4" y="1246"/>
                  </a:lnTo>
                  <a:lnTo>
                    <a:pt x="16" y="1258"/>
                  </a:lnTo>
                  <a:lnTo>
                    <a:pt x="533" y="1762"/>
                  </a:lnTo>
                  <a:lnTo>
                    <a:pt x="544" y="1773"/>
                  </a:lnTo>
                  <a:lnTo>
                    <a:pt x="560" y="1777"/>
                  </a:lnTo>
                  <a:lnTo>
                    <a:pt x="576" y="1773"/>
                  </a:lnTo>
                  <a:lnTo>
                    <a:pt x="592" y="1762"/>
                  </a:lnTo>
                  <a:lnTo>
                    <a:pt x="1519" y="861"/>
                  </a:lnTo>
                  <a:lnTo>
                    <a:pt x="1527" y="846"/>
                  </a:lnTo>
                  <a:lnTo>
                    <a:pt x="1531" y="835"/>
                  </a:lnTo>
                  <a:lnTo>
                    <a:pt x="1546" y="538"/>
                  </a:lnTo>
                  <a:lnTo>
                    <a:pt x="1598" y="484"/>
                  </a:lnTo>
                  <a:lnTo>
                    <a:pt x="1633" y="419"/>
                  </a:lnTo>
                  <a:lnTo>
                    <a:pt x="1657" y="358"/>
                  </a:lnTo>
                  <a:lnTo>
                    <a:pt x="1665" y="296"/>
                  </a:lnTo>
                  <a:lnTo>
                    <a:pt x="1665" y="238"/>
                  </a:lnTo>
                  <a:lnTo>
                    <a:pt x="1653" y="181"/>
                  </a:lnTo>
                  <a:lnTo>
                    <a:pt x="1629" y="131"/>
                  </a:lnTo>
                  <a:lnTo>
                    <a:pt x="1598" y="84"/>
                  </a:lnTo>
                  <a:lnTo>
                    <a:pt x="1558" y="46"/>
                  </a:lnTo>
                  <a:lnTo>
                    <a:pt x="1511" y="19"/>
                  </a:lnTo>
                  <a:lnTo>
                    <a:pt x="1511" y="19"/>
                  </a:lnTo>
                  <a:close/>
                  <a:moveTo>
                    <a:pt x="560" y="1677"/>
                  </a:moveTo>
                  <a:lnTo>
                    <a:pt x="103" y="1231"/>
                  </a:lnTo>
                  <a:lnTo>
                    <a:pt x="990" y="365"/>
                  </a:lnTo>
                  <a:lnTo>
                    <a:pt x="1089" y="361"/>
                  </a:lnTo>
                  <a:lnTo>
                    <a:pt x="1101" y="415"/>
                  </a:lnTo>
                  <a:lnTo>
                    <a:pt x="1116" y="465"/>
                  </a:lnTo>
                  <a:lnTo>
                    <a:pt x="1140" y="508"/>
                  </a:lnTo>
                  <a:lnTo>
                    <a:pt x="1176" y="546"/>
                  </a:lnTo>
                  <a:lnTo>
                    <a:pt x="1172" y="565"/>
                  </a:lnTo>
                  <a:lnTo>
                    <a:pt x="1176" y="581"/>
                  </a:lnTo>
                  <a:lnTo>
                    <a:pt x="1183" y="600"/>
                  </a:lnTo>
                  <a:lnTo>
                    <a:pt x="1195" y="615"/>
                  </a:lnTo>
                  <a:lnTo>
                    <a:pt x="1219" y="631"/>
                  </a:lnTo>
                  <a:lnTo>
                    <a:pt x="1243" y="634"/>
                  </a:lnTo>
                  <a:lnTo>
                    <a:pt x="1270" y="631"/>
                  </a:lnTo>
                  <a:lnTo>
                    <a:pt x="1294" y="615"/>
                  </a:lnTo>
                  <a:lnTo>
                    <a:pt x="1310" y="592"/>
                  </a:lnTo>
                  <a:lnTo>
                    <a:pt x="1318" y="565"/>
                  </a:lnTo>
                  <a:lnTo>
                    <a:pt x="1310" y="538"/>
                  </a:lnTo>
                  <a:lnTo>
                    <a:pt x="1294" y="515"/>
                  </a:lnTo>
                  <a:lnTo>
                    <a:pt x="1278" y="504"/>
                  </a:lnTo>
                  <a:lnTo>
                    <a:pt x="1262" y="496"/>
                  </a:lnTo>
                  <a:lnTo>
                    <a:pt x="1247" y="496"/>
                  </a:lnTo>
                  <a:lnTo>
                    <a:pt x="1227" y="496"/>
                  </a:lnTo>
                  <a:lnTo>
                    <a:pt x="1203" y="469"/>
                  </a:lnTo>
                  <a:lnTo>
                    <a:pt x="1183" y="434"/>
                  </a:lnTo>
                  <a:lnTo>
                    <a:pt x="1172" y="400"/>
                  </a:lnTo>
                  <a:lnTo>
                    <a:pt x="1164" y="358"/>
                  </a:lnTo>
                  <a:lnTo>
                    <a:pt x="1471" y="342"/>
                  </a:lnTo>
                  <a:lnTo>
                    <a:pt x="1448" y="815"/>
                  </a:lnTo>
                  <a:lnTo>
                    <a:pt x="560" y="1677"/>
                  </a:lnTo>
                  <a:close/>
                  <a:moveTo>
                    <a:pt x="1566" y="388"/>
                  </a:moveTo>
                  <a:lnTo>
                    <a:pt x="1550" y="419"/>
                  </a:lnTo>
                  <a:lnTo>
                    <a:pt x="1558" y="304"/>
                  </a:lnTo>
                  <a:lnTo>
                    <a:pt x="1554" y="284"/>
                  </a:lnTo>
                  <a:lnTo>
                    <a:pt x="1546" y="273"/>
                  </a:lnTo>
                  <a:lnTo>
                    <a:pt x="1531" y="261"/>
                  </a:lnTo>
                  <a:lnTo>
                    <a:pt x="1511" y="257"/>
                  </a:lnTo>
                  <a:lnTo>
                    <a:pt x="1172" y="277"/>
                  </a:lnTo>
                  <a:lnTo>
                    <a:pt x="1187" y="227"/>
                  </a:lnTo>
                  <a:lnTo>
                    <a:pt x="1211" y="181"/>
                  </a:lnTo>
                  <a:lnTo>
                    <a:pt x="1243" y="146"/>
                  </a:lnTo>
                  <a:lnTo>
                    <a:pt x="1278" y="115"/>
                  </a:lnTo>
                  <a:lnTo>
                    <a:pt x="1314" y="92"/>
                  </a:lnTo>
                  <a:lnTo>
                    <a:pt x="1357" y="77"/>
                  </a:lnTo>
                  <a:lnTo>
                    <a:pt x="1396" y="69"/>
                  </a:lnTo>
                  <a:lnTo>
                    <a:pt x="1440" y="73"/>
                  </a:lnTo>
                  <a:lnTo>
                    <a:pt x="1479" y="84"/>
                  </a:lnTo>
                  <a:lnTo>
                    <a:pt x="1515" y="107"/>
                  </a:lnTo>
                  <a:lnTo>
                    <a:pt x="1546" y="134"/>
                  </a:lnTo>
                  <a:lnTo>
                    <a:pt x="1566" y="169"/>
                  </a:lnTo>
                  <a:lnTo>
                    <a:pt x="1582" y="207"/>
                  </a:lnTo>
                  <a:lnTo>
                    <a:pt x="1590" y="250"/>
                  </a:lnTo>
                  <a:lnTo>
                    <a:pt x="1590" y="296"/>
                  </a:lnTo>
                  <a:lnTo>
                    <a:pt x="1582" y="342"/>
                  </a:lnTo>
                  <a:lnTo>
                    <a:pt x="1566" y="388"/>
                  </a:lnTo>
                  <a:lnTo>
                    <a:pt x="1566" y="3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85" name="9Slide.vn 18"/>
          <p:cNvSpPr>
            <a:spLocks noEditPoints="1"/>
          </p:cNvSpPr>
          <p:nvPr/>
        </p:nvSpPr>
        <p:spPr bwMode="auto">
          <a:xfrm>
            <a:off x="4638015" y="1824628"/>
            <a:ext cx="641435" cy="592769"/>
          </a:xfrm>
          <a:custGeom>
            <a:avLst/>
            <a:gdLst>
              <a:gd name="T0" fmla="*/ 1578 w 1977"/>
              <a:gd name="T1" fmla="*/ 334 h 1827"/>
              <a:gd name="T2" fmla="*/ 1243 w 1977"/>
              <a:gd name="T3" fmla="*/ 96 h 1827"/>
              <a:gd name="T4" fmla="*/ 923 w 1977"/>
              <a:gd name="T5" fmla="*/ 0 h 1827"/>
              <a:gd name="T6" fmla="*/ 533 w 1977"/>
              <a:gd name="T7" fmla="*/ 104 h 1827"/>
              <a:gd name="T8" fmla="*/ 256 w 1977"/>
              <a:gd name="T9" fmla="*/ 419 h 1827"/>
              <a:gd name="T10" fmla="*/ 189 w 1977"/>
              <a:gd name="T11" fmla="*/ 704 h 1827"/>
              <a:gd name="T12" fmla="*/ 217 w 1977"/>
              <a:gd name="T13" fmla="*/ 842 h 1827"/>
              <a:gd name="T14" fmla="*/ 138 w 1977"/>
              <a:gd name="T15" fmla="*/ 1092 h 1827"/>
              <a:gd name="T16" fmla="*/ 221 w 1977"/>
              <a:gd name="T17" fmla="*/ 1335 h 1827"/>
              <a:gd name="T18" fmla="*/ 410 w 1977"/>
              <a:gd name="T19" fmla="*/ 1627 h 1827"/>
              <a:gd name="T20" fmla="*/ 706 w 1977"/>
              <a:gd name="T21" fmla="*/ 1808 h 1827"/>
              <a:gd name="T22" fmla="*/ 781 w 1977"/>
              <a:gd name="T23" fmla="*/ 1823 h 1827"/>
              <a:gd name="T24" fmla="*/ 1018 w 1977"/>
              <a:gd name="T25" fmla="*/ 1708 h 1827"/>
              <a:gd name="T26" fmla="*/ 1271 w 1977"/>
              <a:gd name="T27" fmla="*/ 1438 h 1827"/>
              <a:gd name="T28" fmla="*/ 1480 w 1977"/>
              <a:gd name="T29" fmla="*/ 1188 h 1827"/>
              <a:gd name="T30" fmla="*/ 1531 w 1977"/>
              <a:gd name="T31" fmla="*/ 1008 h 1827"/>
              <a:gd name="T32" fmla="*/ 1342 w 1977"/>
              <a:gd name="T33" fmla="*/ 765 h 1827"/>
              <a:gd name="T34" fmla="*/ 1342 w 1977"/>
              <a:gd name="T35" fmla="*/ 569 h 1827"/>
              <a:gd name="T36" fmla="*/ 1543 w 1977"/>
              <a:gd name="T37" fmla="*/ 527 h 1827"/>
              <a:gd name="T38" fmla="*/ 1657 w 1977"/>
              <a:gd name="T39" fmla="*/ 723 h 1827"/>
              <a:gd name="T40" fmla="*/ 1811 w 1977"/>
              <a:gd name="T41" fmla="*/ 823 h 1827"/>
              <a:gd name="T42" fmla="*/ 1965 w 1977"/>
              <a:gd name="T43" fmla="*/ 723 h 1827"/>
              <a:gd name="T44" fmla="*/ 1929 w 1977"/>
              <a:gd name="T45" fmla="*/ 542 h 1827"/>
              <a:gd name="T46" fmla="*/ 1239 w 1977"/>
              <a:gd name="T47" fmla="*/ 811 h 1827"/>
              <a:gd name="T48" fmla="*/ 284 w 1977"/>
              <a:gd name="T49" fmla="*/ 788 h 1827"/>
              <a:gd name="T50" fmla="*/ 1271 w 1977"/>
              <a:gd name="T51" fmla="*/ 661 h 1827"/>
              <a:gd name="T52" fmla="*/ 1239 w 1977"/>
              <a:gd name="T53" fmla="*/ 811 h 1827"/>
              <a:gd name="T54" fmla="*/ 1113 w 1977"/>
              <a:gd name="T55" fmla="*/ 1108 h 1827"/>
              <a:gd name="T56" fmla="*/ 860 w 1977"/>
              <a:gd name="T57" fmla="*/ 1196 h 1827"/>
              <a:gd name="T58" fmla="*/ 765 w 1977"/>
              <a:gd name="T59" fmla="*/ 1111 h 1827"/>
              <a:gd name="T60" fmla="*/ 671 w 1977"/>
              <a:gd name="T61" fmla="*/ 1196 h 1827"/>
              <a:gd name="T62" fmla="*/ 430 w 1977"/>
              <a:gd name="T63" fmla="*/ 1119 h 1827"/>
              <a:gd name="T64" fmla="*/ 1397 w 1977"/>
              <a:gd name="T65" fmla="*/ 1004 h 1827"/>
              <a:gd name="T66" fmla="*/ 1377 w 1977"/>
              <a:gd name="T67" fmla="*/ 1192 h 1827"/>
              <a:gd name="T68" fmla="*/ 1176 w 1977"/>
              <a:gd name="T69" fmla="*/ 1435 h 1827"/>
              <a:gd name="T70" fmla="*/ 911 w 1977"/>
              <a:gd name="T71" fmla="*/ 1677 h 1827"/>
              <a:gd name="T72" fmla="*/ 754 w 1977"/>
              <a:gd name="T73" fmla="*/ 1739 h 1827"/>
              <a:gd name="T74" fmla="*/ 501 w 1977"/>
              <a:gd name="T75" fmla="*/ 1596 h 1827"/>
              <a:gd name="T76" fmla="*/ 316 w 1977"/>
              <a:gd name="T77" fmla="*/ 1346 h 1827"/>
              <a:gd name="T78" fmla="*/ 256 w 1977"/>
              <a:gd name="T79" fmla="*/ 1081 h 1827"/>
              <a:gd name="T80" fmla="*/ 260 w 1977"/>
              <a:gd name="T81" fmla="*/ 1004 h 1827"/>
              <a:gd name="T82" fmla="*/ 548 w 1977"/>
              <a:gd name="T83" fmla="*/ 1285 h 1827"/>
              <a:gd name="T84" fmla="*/ 765 w 1977"/>
              <a:gd name="T85" fmla="*/ 1227 h 1827"/>
              <a:gd name="T86" fmla="*/ 959 w 1977"/>
              <a:gd name="T87" fmla="*/ 1288 h 1827"/>
              <a:gd name="T88" fmla="*/ 1176 w 1977"/>
              <a:gd name="T89" fmla="*/ 1161 h 1827"/>
              <a:gd name="T90" fmla="*/ 1440 w 1977"/>
              <a:gd name="T91" fmla="*/ 419 h 1827"/>
              <a:gd name="T92" fmla="*/ 1227 w 1977"/>
              <a:gd name="T93" fmla="*/ 500 h 1827"/>
              <a:gd name="T94" fmla="*/ 296 w 1977"/>
              <a:gd name="T95" fmla="*/ 538 h 1827"/>
              <a:gd name="T96" fmla="*/ 462 w 1977"/>
              <a:gd name="T97" fmla="*/ 269 h 1827"/>
              <a:gd name="T98" fmla="*/ 738 w 1977"/>
              <a:gd name="T99" fmla="*/ 100 h 1827"/>
              <a:gd name="T100" fmla="*/ 1211 w 1977"/>
              <a:gd name="T101" fmla="*/ 173 h 1827"/>
              <a:gd name="T102" fmla="*/ 1515 w 1977"/>
              <a:gd name="T103" fmla="*/ 427 h 1827"/>
              <a:gd name="T104" fmla="*/ 1752 w 1977"/>
              <a:gd name="T105" fmla="*/ 715 h 1827"/>
              <a:gd name="T106" fmla="*/ 1811 w 1977"/>
              <a:gd name="T107" fmla="*/ 577 h 1827"/>
              <a:gd name="T108" fmla="*/ 1870 w 1977"/>
              <a:gd name="T109" fmla="*/ 715 h 1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977" h="1827">
                <a:moveTo>
                  <a:pt x="1811" y="496"/>
                </a:moveTo>
                <a:lnTo>
                  <a:pt x="1780" y="500"/>
                </a:lnTo>
                <a:lnTo>
                  <a:pt x="1752" y="508"/>
                </a:lnTo>
                <a:lnTo>
                  <a:pt x="1693" y="446"/>
                </a:lnTo>
                <a:lnTo>
                  <a:pt x="1637" y="388"/>
                </a:lnTo>
                <a:lnTo>
                  <a:pt x="1578" y="334"/>
                </a:lnTo>
                <a:lnTo>
                  <a:pt x="1519" y="284"/>
                </a:lnTo>
                <a:lnTo>
                  <a:pt x="1464" y="238"/>
                </a:lnTo>
                <a:lnTo>
                  <a:pt x="1409" y="196"/>
                </a:lnTo>
                <a:lnTo>
                  <a:pt x="1353" y="161"/>
                </a:lnTo>
                <a:lnTo>
                  <a:pt x="1298" y="127"/>
                </a:lnTo>
                <a:lnTo>
                  <a:pt x="1243" y="96"/>
                </a:lnTo>
                <a:lnTo>
                  <a:pt x="1188" y="69"/>
                </a:lnTo>
                <a:lnTo>
                  <a:pt x="1132" y="50"/>
                </a:lnTo>
                <a:lnTo>
                  <a:pt x="1081" y="31"/>
                </a:lnTo>
                <a:lnTo>
                  <a:pt x="1026" y="19"/>
                </a:lnTo>
                <a:lnTo>
                  <a:pt x="975" y="7"/>
                </a:lnTo>
                <a:lnTo>
                  <a:pt x="923" y="0"/>
                </a:lnTo>
                <a:lnTo>
                  <a:pt x="872" y="0"/>
                </a:lnTo>
                <a:lnTo>
                  <a:pt x="793" y="4"/>
                </a:lnTo>
                <a:lnTo>
                  <a:pt x="718" y="19"/>
                </a:lnTo>
                <a:lnTo>
                  <a:pt x="651" y="42"/>
                </a:lnTo>
                <a:lnTo>
                  <a:pt x="588" y="69"/>
                </a:lnTo>
                <a:lnTo>
                  <a:pt x="533" y="104"/>
                </a:lnTo>
                <a:lnTo>
                  <a:pt x="481" y="138"/>
                </a:lnTo>
                <a:lnTo>
                  <a:pt x="438" y="177"/>
                </a:lnTo>
                <a:lnTo>
                  <a:pt x="399" y="215"/>
                </a:lnTo>
                <a:lnTo>
                  <a:pt x="331" y="296"/>
                </a:lnTo>
                <a:lnTo>
                  <a:pt x="276" y="381"/>
                </a:lnTo>
                <a:lnTo>
                  <a:pt x="256" y="419"/>
                </a:lnTo>
                <a:lnTo>
                  <a:pt x="237" y="454"/>
                </a:lnTo>
                <a:lnTo>
                  <a:pt x="225" y="488"/>
                </a:lnTo>
                <a:lnTo>
                  <a:pt x="213" y="519"/>
                </a:lnTo>
                <a:lnTo>
                  <a:pt x="201" y="588"/>
                </a:lnTo>
                <a:lnTo>
                  <a:pt x="193" y="650"/>
                </a:lnTo>
                <a:lnTo>
                  <a:pt x="189" y="704"/>
                </a:lnTo>
                <a:lnTo>
                  <a:pt x="193" y="750"/>
                </a:lnTo>
                <a:lnTo>
                  <a:pt x="197" y="785"/>
                </a:lnTo>
                <a:lnTo>
                  <a:pt x="205" y="811"/>
                </a:lnTo>
                <a:lnTo>
                  <a:pt x="213" y="831"/>
                </a:lnTo>
                <a:lnTo>
                  <a:pt x="213" y="842"/>
                </a:lnTo>
                <a:lnTo>
                  <a:pt x="217" y="842"/>
                </a:lnTo>
                <a:lnTo>
                  <a:pt x="16" y="988"/>
                </a:lnTo>
                <a:lnTo>
                  <a:pt x="0" y="1008"/>
                </a:lnTo>
                <a:lnTo>
                  <a:pt x="0" y="1031"/>
                </a:lnTo>
                <a:lnTo>
                  <a:pt x="8" y="1050"/>
                </a:lnTo>
                <a:lnTo>
                  <a:pt x="28" y="1061"/>
                </a:lnTo>
                <a:lnTo>
                  <a:pt x="138" y="1092"/>
                </a:lnTo>
                <a:lnTo>
                  <a:pt x="59" y="1173"/>
                </a:lnTo>
                <a:lnTo>
                  <a:pt x="51" y="1188"/>
                </a:lnTo>
                <a:lnTo>
                  <a:pt x="47" y="1208"/>
                </a:lnTo>
                <a:lnTo>
                  <a:pt x="55" y="1223"/>
                </a:lnTo>
                <a:lnTo>
                  <a:pt x="67" y="1235"/>
                </a:lnTo>
                <a:lnTo>
                  <a:pt x="221" y="1335"/>
                </a:lnTo>
                <a:lnTo>
                  <a:pt x="241" y="1385"/>
                </a:lnTo>
                <a:lnTo>
                  <a:pt x="264" y="1438"/>
                </a:lnTo>
                <a:lnTo>
                  <a:pt x="292" y="1488"/>
                </a:lnTo>
                <a:lnTo>
                  <a:pt x="324" y="1535"/>
                </a:lnTo>
                <a:lnTo>
                  <a:pt x="363" y="1581"/>
                </a:lnTo>
                <a:lnTo>
                  <a:pt x="410" y="1627"/>
                </a:lnTo>
                <a:lnTo>
                  <a:pt x="458" y="1669"/>
                </a:lnTo>
                <a:lnTo>
                  <a:pt x="513" y="1708"/>
                </a:lnTo>
                <a:lnTo>
                  <a:pt x="596" y="1758"/>
                </a:lnTo>
                <a:lnTo>
                  <a:pt x="635" y="1777"/>
                </a:lnTo>
                <a:lnTo>
                  <a:pt x="671" y="1792"/>
                </a:lnTo>
                <a:lnTo>
                  <a:pt x="706" y="1808"/>
                </a:lnTo>
                <a:lnTo>
                  <a:pt x="730" y="1815"/>
                </a:lnTo>
                <a:lnTo>
                  <a:pt x="754" y="1823"/>
                </a:lnTo>
                <a:lnTo>
                  <a:pt x="765" y="1827"/>
                </a:lnTo>
                <a:lnTo>
                  <a:pt x="765" y="1827"/>
                </a:lnTo>
                <a:lnTo>
                  <a:pt x="769" y="1827"/>
                </a:lnTo>
                <a:lnTo>
                  <a:pt x="781" y="1823"/>
                </a:lnTo>
                <a:lnTo>
                  <a:pt x="801" y="1815"/>
                </a:lnTo>
                <a:lnTo>
                  <a:pt x="829" y="1808"/>
                </a:lnTo>
                <a:lnTo>
                  <a:pt x="860" y="1792"/>
                </a:lnTo>
                <a:lnTo>
                  <a:pt x="896" y="1777"/>
                </a:lnTo>
                <a:lnTo>
                  <a:pt x="935" y="1758"/>
                </a:lnTo>
                <a:lnTo>
                  <a:pt x="1018" y="1708"/>
                </a:lnTo>
                <a:lnTo>
                  <a:pt x="1073" y="1669"/>
                </a:lnTo>
                <a:lnTo>
                  <a:pt x="1125" y="1627"/>
                </a:lnTo>
                <a:lnTo>
                  <a:pt x="1168" y="1581"/>
                </a:lnTo>
                <a:lnTo>
                  <a:pt x="1207" y="1535"/>
                </a:lnTo>
                <a:lnTo>
                  <a:pt x="1239" y="1488"/>
                </a:lnTo>
                <a:lnTo>
                  <a:pt x="1271" y="1438"/>
                </a:lnTo>
                <a:lnTo>
                  <a:pt x="1290" y="1385"/>
                </a:lnTo>
                <a:lnTo>
                  <a:pt x="1310" y="1335"/>
                </a:lnTo>
                <a:lnTo>
                  <a:pt x="1464" y="1235"/>
                </a:lnTo>
                <a:lnTo>
                  <a:pt x="1476" y="1223"/>
                </a:lnTo>
                <a:lnTo>
                  <a:pt x="1484" y="1208"/>
                </a:lnTo>
                <a:lnTo>
                  <a:pt x="1480" y="1188"/>
                </a:lnTo>
                <a:lnTo>
                  <a:pt x="1472" y="1173"/>
                </a:lnTo>
                <a:lnTo>
                  <a:pt x="1393" y="1092"/>
                </a:lnTo>
                <a:lnTo>
                  <a:pt x="1503" y="1061"/>
                </a:lnTo>
                <a:lnTo>
                  <a:pt x="1523" y="1050"/>
                </a:lnTo>
                <a:lnTo>
                  <a:pt x="1531" y="1031"/>
                </a:lnTo>
                <a:lnTo>
                  <a:pt x="1531" y="1008"/>
                </a:lnTo>
                <a:lnTo>
                  <a:pt x="1515" y="988"/>
                </a:lnTo>
                <a:lnTo>
                  <a:pt x="1318" y="842"/>
                </a:lnTo>
                <a:lnTo>
                  <a:pt x="1322" y="831"/>
                </a:lnTo>
                <a:lnTo>
                  <a:pt x="1326" y="815"/>
                </a:lnTo>
                <a:lnTo>
                  <a:pt x="1334" y="792"/>
                </a:lnTo>
                <a:lnTo>
                  <a:pt x="1342" y="765"/>
                </a:lnTo>
                <a:lnTo>
                  <a:pt x="1349" y="731"/>
                </a:lnTo>
                <a:lnTo>
                  <a:pt x="1353" y="696"/>
                </a:lnTo>
                <a:lnTo>
                  <a:pt x="1353" y="658"/>
                </a:lnTo>
                <a:lnTo>
                  <a:pt x="1349" y="619"/>
                </a:lnTo>
                <a:lnTo>
                  <a:pt x="1349" y="611"/>
                </a:lnTo>
                <a:lnTo>
                  <a:pt x="1342" y="569"/>
                </a:lnTo>
                <a:lnTo>
                  <a:pt x="1326" y="531"/>
                </a:lnTo>
                <a:lnTo>
                  <a:pt x="1357" y="515"/>
                </a:lnTo>
                <a:lnTo>
                  <a:pt x="1385" y="508"/>
                </a:lnTo>
                <a:lnTo>
                  <a:pt x="1440" y="500"/>
                </a:lnTo>
                <a:lnTo>
                  <a:pt x="1492" y="508"/>
                </a:lnTo>
                <a:lnTo>
                  <a:pt x="1543" y="527"/>
                </a:lnTo>
                <a:lnTo>
                  <a:pt x="1598" y="554"/>
                </a:lnTo>
                <a:lnTo>
                  <a:pt x="1657" y="592"/>
                </a:lnTo>
                <a:lnTo>
                  <a:pt x="1645" y="627"/>
                </a:lnTo>
                <a:lnTo>
                  <a:pt x="1645" y="658"/>
                </a:lnTo>
                <a:lnTo>
                  <a:pt x="1645" y="692"/>
                </a:lnTo>
                <a:lnTo>
                  <a:pt x="1657" y="723"/>
                </a:lnTo>
                <a:lnTo>
                  <a:pt x="1673" y="750"/>
                </a:lnTo>
                <a:lnTo>
                  <a:pt x="1693" y="773"/>
                </a:lnTo>
                <a:lnTo>
                  <a:pt x="1716" y="796"/>
                </a:lnTo>
                <a:lnTo>
                  <a:pt x="1744" y="811"/>
                </a:lnTo>
                <a:lnTo>
                  <a:pt x="1776" y="819"/>
                </a:lnTo>
                <a:lnTo>
                  <a:pt x="1811" y="823"/>
                </a:lnTo>
                <a:lnTo>
                  <a:pt x="1847" y="819"/>
                </a:lnTo>
                <a:lnTo>
                  <a:pt x="1874" y="811"/>
                </a:lnTo>
                <a:lnTo>
                  <a:pt x="1906" y="796"/>
                </a:lnTo>
                <a:lnTo>
                  <a:pt x="1929" y="773"/>
                </a:lnTo>
                <a:lnTo>
                  <a:pt x="1949" y="750"/>
                </a:lnTo>
                <a:lnTo>
                  <a:pt x="1965" y="723"/>
                </a:lnTo>
                <a:lnTo>
                  <a:pt x="1977" y="692"/>
                </a:lnTo>
                <a:lnTo>
                  <a:pt x="1977" y="658"/>
                </a:lnTo>
                <a:lnTo>
                  <a:pt x="1977" y="627"/>
                </a:lnTo>
                <a:lnTo>
                  <a:pt x="1965" y="596"/>
                </a:lnTo>
                <a:lnTo>
                  <a:pt x="1949" y="569"/>
                </a:lnTo>
                <a:lnTo>
                  <a:pt x="1929" y="542"/>
                </a:lnTo>
                <a:lnTo>
                  <a:pt x="1906" y="523"/>
                </a:lnTo>
                <a:lnTo>
                  <a:pt x="1874" y="508"/>
                </a:lnTo>
                <a:lnTo>
                  <a:pt x="1847" y="500"/>
                </a:lnTo>
                <a:lnTo>
                  <a:pt x="1811" y="496"/>
                </a:lnTo>
                <a:lnTo>
                  <a:pt x="1811" y="496"/>
                </a:lnTo>
                <a:close/>
                <a:moveTo>
                  <a:pt x="1239" y="811"/>
                </a:moveTo>
                <a:lnTo>
                  <a:pt x="1235" y="815"/>
                </a:lnTo>
                <a:lnTo>
                  <a:pt x="296" y="815"/>
                </a:lnTo>
                <a:lnTo>
                  <a:pt x="292" y="811"/>
                </a:lnTo>
                <a:lnTo>
                  <a:pt x="292" y="808"/>
                </a:lnTo>
                <a:lnTo>
                  <a:pt x="288" y="800"/>
                </a:lnTo>
                <a:lnTo>
                  <a:pt x="284" y="788"/>
                </a:lnTo>
                <a:lnTo>
                  <a:pt x="284" y="769"/>
                </a:lnTo>
                <a:lnTo>
                  <a:pt x="280" y="750"/>
                </a:lnTo>
                <a:lnTo>
                  <a:pt x="276" y="723"/>
                </a:lnTo>
                <a:lnTo>
                  <a:pt x="276" y="696"/>
                </a:lnTo>
                <a:lnTo>
                  <a:pt x="276" y="661"/>
                </a:lnTo>
                <a:lnTo>
                  <a:pt x="1271" y="661"/>
                </a:lnTo>
                <a:lnTo>
                  <a:pt x="1267" y="719"/>
                </a:lnTo>
                <a:lnTo>
                  <a:pt x="1255" y="765"/>
                </a:lnTo>
                <a:lnTo>
                  <a:pt x="1251" y="781"/>
                </a:lnTo>
                <a:lnTo>
                  <a:pt x="1247" y="796"/>
                </a:lnTo>
                <a:lnTo>
                  <a:pt x="1243" y="804"/>
                </a:lnTo>
                <a:lnTo>
                  <a:pt x="1239" y="811"/>
                </a:lnTo>
                <a:lnTo>
                  <a:pt x="1239" y="811"/>
                </a:lnTo>
                <a:close/>
                <a:moveTo>
                  <a:pt x="1211" y="896"/>
                </a:moveTo>
                <a:lnTo>
                  <a:pt x="1196" y="958"/>
                </a:lnTo>
                <a:lnTo>
                  <a:pt x="1176" y="1011"/>
                </a:lnTo>
                <a:lnTo>
                  <a:pt x="1144" y="1061"/>
                </a:lnTo>
                <a:lnTo>
                  <a:pt x="1113" y="1108"/>
                </a:lnTo>
                <a:lnTo>
                  <a:pt x="1069" y="1150"/>
                </a:lnTo>
                <a:lnTo>
                  <a:pt x="1022" y="1185"/>
                </a:lnTo>
                <a:lnTo>
                  <a:pt x="971" y="1204"/>
                </a:lnTo>
                <a:lnTo>
                  <a:pt x="923" y="1208"/>
                </a:lnTo>
                <a:lnTo>
                  <a:pt x="892" y="1204"/>
                </a:lnTo>
                <a:lnTo>
                  <a:pt x="860" y="1196"/>
                </a:lnTo>
                <a:lnTo>
                  <a:pt x="840" y="1185"/>
                </a:lnTo>
                <a:lnTo>
                  <a:pt x="825" y="1169"/>
                </a:lnTo>
                <a:lnTo>
                  <a:pt x="813" y="1150"/>
                </a:lnTo>
                <a:lnTo>
                  <a:pt x="805" y="1138"/>
                </a:lnTo>
                <a:lnTo>
                  <a:pt x="789" y="1119"/>
                </a:lnTo>
                <a:lnTo>
                  <a:pt x="765" y="1111"/>
                </a:lnTo>
                <a:lnTo>
                  <a:pt x="742" y="1119"/>
                </a:lnTo>
                <a:lnTo>
                  <a:pt x="726" y="1138"/>
                </a:lnTo>
                <a:lnTo>
                  <a:pt x="722" y="1150"/>
                </a:lnTo>
                <a:lnTo>
                  <a:pt x="706" y="1165"/>
                </a:lnTo>
                <a:lnTo>
                  <a:pt x="691" y="1185"/>
                </a:lnTo>
                <a:lnTo>
                  <a:pt x="671" y="1196"/>
                </a:lnTo>
                <a:lnTo>
                  <a:pt x="639" y="1204"/>
                </a:lnTo>
                <a:lnTo>
                  <a:pt x="608" y="1208"/>
                </a:lnTo>
                <a:lnTo>
                  <a:pt x="560" y="1204"/>
                </a:lnTo>
                <a:lnTo>
                  <a:pt x="513" y="1185"/>
                </a:lnTo>
                <a:lnTo>
                  <a:pt x="470" y="1158"/>
                </a:lnTo>
                <a:lnTo>
                  <a:pt x="430" y="1119"/>
                </a:lnTo>
                <a:lnTo>
                  <a:pt x="391" y="1073"/>
                </a:lnTo>
                <a:lnTo>
                  <a:pt x="359" y="1019"/>
                </a:lnTo>
                <a:lnTo>
                  <a:pt x="335" y="961"/>
                </a:lnTo>
                <a:lnTo>
                  <a:pt x="316" y="896"/>
                </a:lnTo>
                <a:lnTo>
                  <a:pt x="1211" y="896"/>
                </a:lnTo>
                <a:close/>
                <a:moveTo>
                  <a:pt x="1397" y="1004"/>
                </a:moveTo>
                <a:lnTo>
                  <a:pt x="1306" y="1031"/>
                </a:lnTo>
                <a:lnTo>
                  <a:pt x="1286" y="1042"/>
                </a:lnTo>
                <a:lnTo>
                  <a:pt x="1274" y="1061"/>
                </a:lnTo>
                <a:lnTo>
                  <a:pt x="1274" y="1081"/>
                </a:lnTo>
                <a:lnTo>
                  <a:pt x="1286" y="1100"/>
                </a:lnTo>
                <a:lnTo>
                  <a:pt x="1377" y="1192"/>
                </a:lnTo>
                <a:lnTo>
                  <a:pt x="1251" y="1273"/>
                </a:lnTo>
                <a:lnTo>
                  <a:pt x="1239" y="1285"/>
                </a:lnTo>
                <a:lnTo>
                  <a:pt x="1231" y="1300"/>
                </a:lnTo>
                <a:lnTo>
                  <a:pt x="1219" y="1346"/>
                </a:lnTo>
                <a:lnTo>
                  <a:pt x="1200" y="1392"/>
                </a:lnTo>
                <a:lnTo>
                  <a:pt x="1176" y="1435"/>
                </a:lnTo>
                <a:lnTo>
                  <a:pt x="1144" y="1477"/>
                </a:lnTo>
                <a:lnTo>
                  <a:pt x="1113" y="1519"/>
                </a:lnTo>
                <a:lnTo>
                  <a:pt x="1073" y="1558"/>
                </a:lnTo>
                <a:lnTo>
                  <a:pt x="1030" y="1596"/>
                </a:lnTo>
                <a:lnTo>
                  <a:pt x="982" y="1631"/>
                </a:lnTo>
                <a:lnTo>
                  <a:pt x="911" y="1677"/>
                </a:lnTo>
                <a:lnTo>
                  <a:pt x="848" y="1708"/>
                </a:lnTo>
                <a:lnTo>
                  <a:pt x="821" y="1719"/>
                </a:lnTo>
                <a:lnTo>
                  <a:pt x="797" y="1731"/>
                </a:lnTo>
                <a:lnTo>
                  <a:pt x="777" y="1739"/>
                </a:lnTo>
                <a:lnTo>
                  <a:pt x="765" y="1742"/>
                </a:lnTo>
                <a:lnTo>
                  <a:pt x="754" y="1739"/>
                </a:lnTo>
                <a:lnTo>
                  <a:pt x="734" y="1731"/>
                </a:lnTo>
                <a:lnTo>
                  <a:pt x="710" y="1719"/>
                </a:lnTo>
                <a:lnTo>
                  <a:pt x="683" y="1708"/>
                </a:lnTo>
                <a:lnTo>
                  <a:pt x="619" y="1677"/>
                </a:lnTo>
                <a:lnTo>
                  <a:pt x="552" y="1631"/>
                </a:lnTo>
                <a:lnTo>
                  <a:pt x="501" y="1596"/>
                </a:lnTo>
                <a:lnTo>
                  <a:pt x="458" y="1558"/>
                </a:lnTo>
                <a:lnTo>
                  <a:pt x="418" y="1519"/>
                </a:lnTo>
                <a:lnTo>
                  <a:pt x="387" y="1477"/>
                </a:lnTo>
                <a:lnTo>
                  <a:pt x="355" y="1435"/>
                </a:lnTo>
                <a:lnTo>
                  <a:pt x="331" y="1392"/>
                </a:lnTo>
                <a:lnTo>
                  <a:pt x="316" y="1346"/>
                </a:lnTo>
                <a:lnTo>
                  <a:pt x="300" y="1300"/>
                </a:lnTo>
                <a:lnTo>
                  <a:pt x="296" y="1285"/>
                </a:lnTo>
                <a:lnTo>
                  <a:pt x="284" y="1273"/>
                </a:lnTo>
                <a:lnTo>
                  <a:pt x="154" y="1192"/>
                </a:lnTo>
                <a:lnTo>
                  <a:pt x="245" y="1100"/>
                </a:lnTo>
                <a:lnTo>
                  <a:pt x="256" y="1081"/>
                </a:lnTo>
                <a:lnTo>
                  <a:pt x="256" y="1061"/>
                </a:lnTo>
                <a:lnTo>
                  <a:pt x="245" y="1042"/>
                </a:lnTo>
                <a:lnTo>
                  <a:pt x="229" y="1031"/>
                </a:lnTo>
                <a:lnTo>
                  <a:pt x="134" y="1004"/>
                </a:lnTo>
                <a:lnTo>
                  <a:pt x="237" y="927"/>
                </a:lnTo>
                <a:lnTo>
                  <a:pt x="260" y="1004"/>
                </a:lnTo>
                <a:lnTo>
                  <a:pt x="292" y="1073"/>
                </a:lnTo>
                <a:lnTo>
                  <a:pt x="335" y="1135"/>
                </a:lnTo>
                <a:lnTo>
                  <a:pt x="379" y="1188"/>
                </a:lnTo>
                <a:lnTo>
                  <a:pt x="430" y="1231"/>
                </a:lnTo>
                <a:lnTo>
                  <a:pt x="489" y="1262"/>
                </a:lnTo>
                <a:lnTo>
                  <a:pt x="548" y="1285"/>
                </a:lnTo>
                <a:lnTo>
                  <a:pt x="608" y="1292"/>
                </a:lnTo>
                <a:lnTo>
                  <a:pt x="655" y="1285"/>
                </a:lnTo>
                <a:lnTo>
                  <a:pt x="702" y="1273"/>
                </a:lnTo>
                <a:lnTo>
                  <a:pt x="706" y="1273"/>
                </a:lnTo>
                <a:lnTo>
                  <a:pt x="738" y="1254"/>
                </a:lnTo>
                <a:lnTo>
                  <a:pt x="765" y="1227"/>
                </a:lnTo>
                <a:lnTo>
                  <a:pt x="793" y="1254"/>
                </a:lnTo>
                <a:lnTo>
                  <a:pt x="829" y="1273"/>
                </a:lnTo>
                <a:lnTo>
                  <a:pt x="829" y="1273"/>
                </a:lnTo>
                <a:lnTo>
                  <a:pt x="876" y="1285"/>
                </a:lnTo>
                <a:lnTo>
                  <a:pt x="923" y="1292"/>
                </a:lnTo>
                <a:lnTo>
                  <a:pt x="959" y="1288"/>
                </a:lnTo>
                <a:lnTo>
                  <a:pt x="990" y="1281"/>
                </a:lnTo>
                <a:lnTo>
                  <a:pt x="1026" y="1273"/>
                </a:lnTo>
                <a:lnTo>
                  <a:pt x="1057" y="1258"/>
                </a:lnTo>
                <a:lnTo>
                  <a:pt x="1089" y="1238"/>
                </a:lnTo>
                <a:lnTo>
                  <a:pt x="1117" y="1215"/>
                </a:lnTo>
                <a:lnTo>
                  <a:pt x="1176" y="1161"/>
                </a:lnTo>
                <a:lnTo>
                  <a:pt x="1215" y="1111"/>
                </a:lnTo>
                <a:lnTo>
                  <a:pt x="1247" y="1054"/>
                </a:lnTo>
                <a:lnTo>
                  <a:pt x="1274" y="992"/>
                </a:lnTo>
                <a:lnTo>
                  <a:pt x="1294" y="927"/>
                </a:lnTo>
                <a:lnTo>
                  <a:pt x="1397" y="1004"/>
                </a:lnTo>
                <a:close/>
                <a:moveTo>
                  <a:pt x="1440" y="419"/>
                </a:moveTo>
                <a:lnTo>
                  <a:pt x="1397" y="423"/>
                </a:lnTo>
                <a:lnTo>
                  <a:pt x="1349" y="431"/>
                </a:lnTo>
                <a:lnTo>
                  <a:pt x="1298" y="450"/>
                </a:lnTo>
                <a:lnTo>
                  <a:pt x="1247" y="477"/>
                </a:lnTo>
                <a:lnTo>
                  <a:pt x="1235" y="484"/>
                </a:lnTo>
                <a:lnTo>
                  <a:pt x="1227" y="500"/>
                </a:lnTo>
                <a:lnTo>
                  <a:pt x="1223" y="515"/>
                </a:lnTo>
                <a:lnTo>
                  <a:pt x="1231" y="531"/>
                </a:lnTo>
                <a:lnTo>
                  <a:pt x="1239" y="546"/>
                </a:lnTo>
                <a:lnTo>
                  <a:pt x="1255" y="581"/>
                </a:lnTo>
                <a:lnTo>
                  <a:pt x="288" y="581"/>
                </a:lnTo>
                <a:lnTo>
                  <a:pt x="296" y="538"/>
                </a:lnTo>
                <a:lnTo>
                  <a:pt x="304" y="515"/>
                </a:lnTo>
                <a:lnTo>
                  <a:pt x="316" y="488"/>
                </a:lnTo>
                <a:lnTo>
                  <a:pt x="327" y="458"/>
                </a:lnTo>
                <a:lnTo>
                  <a:pt x="347" y="423"/>
                </a:lnTo>
                <a:lnTo>
                  <a:pt x="399" y="346"/>
                </a:lnTo>
                <a:lnTo>
                  <a:pt x="462" y="269"/>
                </a:lnTo>
                <a:lnTo>
                  <a:pt x="493" y="238"/>
                </a:lnTo>
                <a:lnTo>
                  <a:pt x="533" y="204"/>
                </a:lnTo>
                <a:lnTo>
                  <a:pt x="576" y="173"/>
                </a:lnTo>
                <a:lnTo>
                  <a:pt x="627" y="142"/>
                </a:lnTo>
                <a:lnTo>
                  <a:pt x="679" y="119"/>
                </a:lnTo>
                <a:lnTo>
                  <a:pt x="738" y="100"/>
                </a:lnTo>
                <a:lnTo>
                  <a:pt x="805" y="84"/>
                </a:lnTo>
                <a:lnTo>
                  <a:pt x="872" y="81"/>
                </a:lnTo>
                <a:lnTo>
                  <a:pt x="955" y="88"/>
                </a:lnTo>
                <a:lnTo>
                  <a:pt x="1038" y="104"/>
                </a:lnTo>
                <a:lnTo>
                  <a:pt x="1125" y="134"/>
                </a:lnTo>
                <a:lnTo>
                  <a:pt x="1211" y="173"/>
                </a:lnTo>
                <a:lnTo>
                  <a:pt x="1302" y="227"/>
                </a:lnTo>
                <a:lnTo>
                  <a:pt x="1397" y="292"/>
                </a:lnTo>
                <a:lnTo>
                  <a:pt x="1488" y="365"/>
                </a:lnTo>
                <a:lnTo>
                  <a:pt x="1582" y="454"/>
                </a:lnTo>
                <a:lnTo>
                  <a:pt x="1547" y="438"/>
                </a:lnTo>
                <a:lnTo>
                  <a:pt x="1515" y="427"/>
                </a:lnTo>
                <a:lnTo>
                  <a:pt x="1480" y="419"/>
                </a:lnTo>
                <a:lnTo>
                  <a:pt x="1440" y="419"/>
                </a:lnTo>
                <a:lnTo>
                  <a:pt x="1440" y="419"/>
                </a:lnTo>
                <a:close/>
                <a:moveTo>
                  <a:pt x="1811" y="742"/>
                </a:moveTo>
                <a:lnTo>
                  <a:pt x="1780" y="734"/>
                </a:lnTo>
                <a:lnTo>
                  <a:pt x="1752" y="715"/>
                </a:lnTo>
                <a:lnTo>
                  <a:pt x="1736" y="692"/>
                </a:lnTo>
                <a:lnTo>
                  <a:pt x="1728" y="658"/>
                </a:lnTo>
                <a:lnTo>
                  <a:pt x="1736" y="627"/>
                </a:lnTo>
                <a:lnTo>
                  <a:pt x="1752" y="600"/>
                </a:lnTo>
                <a:lnTo>
                  <a:pt x="1780" y="584"/>
                </a:lnTo>
                <a:lnTo>
                  <a:pt x="1811" y="577"/>
                </a:lnTo>
                <a:lnTo>
                  <a:pt x="1843" y="584"/>
                </a:lnTo>
                <a:lnTo>
                  <a:pt x="1870" y="600"/>
                </a:lnTo>
                <a:lnTo>
                  <a:pt x="1886" y="627"/>
                </a:lnTo>
                <a:lnTo>
                  <a:pt x="1894" y="658"/>
                </a:lnTo>
                <a:lnTo>
                  <a:pt x="1886" y="692"/>
                </a:lnTo>
                <a:lnTo>
                  <a:pt x="1870" y="715"/>
                </a:lnTo>
                <a:lnTo>
                  <a:pt x="1843" y="734"/>
                </a:lnTo>
                <a:lnTo>
                  <a:pt x="1811" y="742"/>
                </a:lnTo>
                <a:lnTo>
                  <a:pt x="1811" y="74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p>
        </p:txBody>
      </p:sp>
      <p:sp>
        <p:nvSpPr>
          <p:cNvPr id="86" name="9Slide.vn 19"/>
          <p:cNvSpPr>
            <a:spLocks noEditPoints="1"/>
          </p:cNvSpPr>
          <p:nvPr/>
        </p:nvSpPr>
        <p:spPr bwMode="auto">
          <a:xfrm>
            <a:off x="8483829" y="290474"/>
            <a:ext cx="499382" cy="572275"/>
          </a:xfrm>
          <a:custGeom>
            <a:avLst/>
            <a:gdLst>
              <a:gd name="T0" fmla="*/ 5613 w 5959"/>
              <a:gd name="T1" fmla="*/ 4069 h 6833"/>
              <a:gd name="T2" fmla="*/ 5698 w 5959"/>
              <a:gd name="T3" fmla="*/ 3578 h 6833"/>
              <a:gd name="T4" fmla="*/ 4905 w 5959"/>
              <a:gd name="T5" fmla="*/ 856 h 6833"/>
              <a:gd name="T6" fmla="*/ 4762 w 5959"/>
              <a:gd name="T7" fmla="*/ 547 h 6833"/>
              <a:gd name="T8" fmla="*/ 4500 w 5959"/>
              <a:gd name="T9" fmla="*/ 263 h 6833"/>
              <a:gd name="T10" fmla="*/ 4256 w 5959"/>
              <a:gd name="T11" fmla="*/ 112 h 6833"/>
              <a:gd name="T12" fmla="*/ 3891 w 5959"/>
              <a:gd name="T13" fmla="*/ 9 h 6833"/>
              <a:gd name="T14" fmla="*/ 3614 w 5959"/>
              <a:gd name="T15" fmla="*/ 8 h 6833"/>
              <a:gd name="T16" fmla="*/ 1543 w 5959"/>
              <a:gd name="T17" fmla="*/ 623 h 6833"/>
              <a:gd name="T18" fmla="*/ 1166 w 5959"/>
              <a:gd name="T19" fmla="*/ 816 h 6833"/>
              <a:gd name="T20" fmla="*/ 858 w 5959"/>
              <a:gd name="T21" fmla="*/ 1163 h 6833"/>
              <a:gd name="T22" fmla="*/ 702 w 5959"/>
              <a:gd name="T23" fmla="*/ 1601 h 6833"/>
              <a:gd name="T24" fmla="*/ 724 w 5959"/>
              <a:gd name="T25" fmla="*/ 2077 h 6833"/>
              <a:gd name="T26" fmla="*/ 876 w 5959"/>
              <a:gd name="T27" fmla="*/ 3290 h 6833"/>
              <a:gd name="T28" fmla="*/ 577 w 5959"/>
              <a:gd name="T29" fmla="*/ 3196 h 6833"/>
              <a:gd name="T30" fmla="*/ 428 w 5959"/>
              <a:gd name="T31" fmla="*/ 3212 h 6833"/>
              <a:gd name="T32" fmla="*/ 198 w 5959"/>
              <a:gd name="T33" fmla="*/ 3395 h 6833"/>
              <a:gd name="T34" fmla="*/ 24 w 5959"/>
              <a:gd name="T35" fmla="*/ 3740 h 6833"/>
              <a:gd name="T36" fmla="*/ 7 w 5959"/>
              <a:gd name="T37" fmla="*/ 3967 h 6833"/>
              <a:gd name="T38" fmla="*/ 152 w 5959"/>
              <a:gd name="T39" fmla="*/ 4276 h 6833"/>
              <a:gd name="T40" fmla="*/ 550 w 5959"/>
              <a:gd name="T41" fmla="*/ 4670 h 6833"/>
              <a:gd name="T42" fmla="*/ 1305 w 5959"/>
              <a:gd name="T43" fmla="*/ 5153 h 6833"/>
              <a:gd name="T44" fmla="*/ 2373 w 5959"/>
              <a:gd name="T45" fmla="*/ 6722 h 6833"/>
              <a:gd name="T46" fmla="*/ 2436 w 5959"/>
              <a:gd name="T47" fmla="*/ 6807 h 6833"/>
              <a:gd name="T48" fmla="*/ 2524 w 5959"/>
              <a:gd name="T49" fmla="*/ 6833 h 6833"/>
              <a:gd name="T50" fmla="*/ 5862 w 5959"/>
              <a:gd name="T51" fmla="*/ 5812 h 6833"/>
              <a:gd name="T52" fmla="*/ 5947 w 5959"/>
              <a:gd name="T53" fmla="*/ 5726 h 6833"/>
              <a:gd name="T54" fmla="*/ 5951 w 5959"/>
              <a:gd name="T55" fmla="*/ 5619 h 6833"/>
              <a:gd name="T56" fmla="*/ 1401 w 5959"/>
              <a:gd name="T57" fmla="*/ 4845 h 6833"/>
              <a:gd name="T58" fmla="*/ 650 w 5959"/>
              <a:gd name="T59" fmla="*/ 4344 h 6833"/>
              <a:gd name="T60" fmla="*/ 366 w 5959"/>
              <a:gd name="T61" fmla="*/ 4028 h 6833"/>
              <a:gd name="T62" fmla="*/ 317 w 5959"/>
              <a:gd name="T63" fmla="*/ 3886 h 6833"/>
              <a:gd name="T64" fmla="*/ 436 w 5959"/>
              <a:gd name="T65" fmla="*/ 3606 h 6833"/>
              <a:gd name="T66" fmla="*/ 548 w 5959"/>
              <a:gd name="T67" fmla="*/ 3511 h 6833"/>
              <a:gd name="T68" fmla="*/ 800 w 5959"/>
              <a:gd name="T69" fmla="*/ 3608 h 6833"/>
              <a:gd name="T70" fmla="*/ 1360 w 5959"/>
              <a:gd name="T71" fmla="*/ 3976 h 6833"/>
              <a:gd name="T72" fmla="*/ 1522 w 5959"/>
              <a:gd name="T73" fmla="*/ 3961 h 6833"/>
              <a:gd name="T74" fmla="*/ 1586 w 5959"/>
              <a:gd name="T75" fmla="*/ 3811 h 6833"/>
              <a:gd name="T76" fmla="*/ 1014 w 5959"/>
              <a:gd name="T77" fmla="*/ 1911 h 6833"/>
              <a:gd name="T78" fmla="*/ 1031 w 5959"/>
              <a:gd name="T79" fmla="*/ 1563 h 6833"/>
              <a:gd name="T80" fmla="*/ 1177 w 5959"/>
              <a:gd name="T81" fmla="*/ 1253 h 6833"/>
              <a:gd name="T82" fmla="*/ 1431 w 5959"/>
              <a:gd name="T83" fmla="*/ 1018 h 6833"/>
              <a:gd name="T84" fmla="*/ 3486 w 5959"/>
              <a:gd name="T85" fmla="*/ 356 h 6833"/>
              <a:gd name="T86" fmla="*/ 3786 w 5959"/>
              <a:gd name="T87" fmla="*/ 317 h 6833"/>
              <a:gd name="T88" fmla="*/ 4066 w 5959"/>
              <a:gd name="T89" fmla="*/ 374 h 6833"/>
              <a:gd name="T90" fmla="*/ 4410 w 5959"/>
              <a:gd name="T91" fmla="*/ 608 h 6833"/>
              <a:gd name="T92" fmla="*/ 4565 w 5959"/>
              <a:gd name="T93" fmla="*/ 845 h 6833"/>
              <a:gd name="T94" fmla="*/ 5357 w 5959"/>
              <a:gd name="T95" fmla="*/ 3406 h 6833"/>
              <a:gd name="T96" fmla="*/ 5364 w 5959"/>
              <a:gd name="T97" fmla="*/ 3804 h 6833"/>
              <a:gd name="T98" fmla="*/ 5224 w 5959"/>
              <a:gd name="T99" fmla="*/ 4127 h 6833"/>
              <a:gd name="T100" fmla="*/ 2006 w 5959"/>
              <a:gd name="T101" fmla="*/ 5119 h 6833"/>
              <a:gd name="T102" fmla="*/ 5602 w 5959"/>
              <a:gd name="T103" fmla="*/ 5561 h 68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959" h="6833">
                <a:moveTo>
                  <a:pt x="5951" y="5619"/>
                </a:moveTo>
                <a:lnTo>
                  <a:pt x="5528" y="4240"/>
                </a:lnTo>
                <a:lnTo>
                  <a:pt x="5560" y="4184"/>
                </a:lnTo>
                <a:lnTo>
                  <a:pt x="5613" y="4069"/>
                </a:lnTo>
                <a:lnTo>
                  <a:pt x="5653" y="3949"/>
                </a:lnTo>
                <a:lnTo>
                  <a:pt x="5682" y="3827"/>
                </a:lnTo>
                <a:lnTo>
                  <a:pt x="5697" y="3702"/>
                </a:lnTo>
                <a:lnTo>
                  <a:pt x="5698" y="3578"/>
                </a:lnTo>
                <a:lnTo>
                  <a:pt x="5688" y="3451"/>
                </a:lnTo>
                <a:lnTo>
                  <a:pt x="5663" y="3326"/>
                </a:lnTo>
                <a:lnTo>
                  <a:pt x="5645" y="3263"/>
                </a:lnTo>
                <a:lnTo>
                  <a:pt x="4905" y="856"/>
                </a:lnTo>
                <a:lnTo>
                  <a:pt x="4890" y="808"/>
                </a:lnTo>
                <a:lnTo>
                  <a:pt x="4854" y="718"/>
                </a:lnTo>
                <a:lnTo>
                  <a:pt x="4810" y="630"/>
                </a:lnTo>
                <a:lnTo>
                  <a:pt x="4762" y="547"/>
                </a:lnTo>
                <a:lnTo>
                  <a:pt x="4705" y="469"/>
                </a:lnTo>
                <a:lnTo>
                  <a:pt x="4643" y="394"/>
                </a:lnTo>
                <a:lnTo>
                  <a:pt x="4575" y="326"/>
                </a:lnTo>
                <a:lnTo>
                  <a:pt x="4500" y="263"/>
                </a:lnTo>
                <a:lnTo>
                  <a:pt x="4461" y="233"/>
                </a:lnTo>
                <a:lnTo>
                  <a:pt x="4422" y="206"/>
                </a:lnTo>
                <a:lnTo>
                  <a:pt x="4341" y="156"/>
                </a:lnTo>
                <a:lnTo>
                  <a:pt x="4256" y="112"/>
                </a:lnTo>
                <a:lnTo>
                  <a:pt x="4168" y="75"/>
                </a:lnTo>
                <a:lnTo>
                  <a:pt x="4078" y="47"/>
                </a:lnTo>
                <a:lnTo>
                  <a:pt x="3985" y="24"/>
                </a:lnTo>
                <a:lnTo>
                  <a:pt x="3891" y="9"/>
                </a:lnTo>
                <a:lnTo>
                  <a:pt x="3797" y="2"/>
                </a:lnTo>
                <a:lnTo>
                  <a:pt x="3748" y="0"/>
                </a:lnTo>
                <a:lnTo>
                  <a:pt x="3703" y="0"/>
                </a:lnTo>
                <a:lnTo>
                  <a:pt x="3614" y="8"/>
                </a:lnTo>
                <a:lnTo>
                  <a:pt x="3524" y="22"/>
                </a:lnTo>
                <a:lnTo>
                  <a:pt x="3437" y="41"/>
                </a:lnTo>
                <a:lnTo>
                  <a:pt x="3393" y="54"/>
                </a:lnTo>
                <a:lnTo>
                  <a:pt x="1543" y="623"/>
                </a:lnTo>
                <a:lnTo>
                  <a:pt x="1484" y="644"/>
                </a:lnTo>
                <a:lnTo>
                  <a:pt x="1370" y="691"/>
                </a:lnTo>
                <a:lnTo>
                  <a:pt x="1265" y="749"/>
                </a:lnTo>
                <a:lnTo>
                  <a:pt x="1166" y="816"/>
                </a:lnTo>
                <a:lnTo>
                  <a:pt x="1076" y="892"/>
                </a:lnTo>
                <a:lnTo>
                  <a:pt x="995" y="976"/>
                </a:lnTo>
                <a:lnTo>
                  <a:pt x="922" y="1066"/>
                </a:lnTo>
                <a:lnTo>
                  <a:pt x="858" y="1163"/>
                </a:lnTo>
                <a:lnTo>
                  <a:pt x="804" y="1266"/>
                </a:lnTo>
                <a:lnTo>
                  <a:pt x="759" y="1374"/>
                </a:lnTo>
                <a:lnTo>
                  <a:pt x="725" y="1486"/>
                </a:lnTo>
                <a:lnTo>
                  <a:pt x="702" y="1601"/>
                </a:lnTo>
                <a:lnTo>
                  <a:pt x="690" y="1718"/>
                </a:lnTo>
                <a:lnTo>
                  <a:pt x="689" y="1837"/>
                </a:lnTo>
                <a:lnTo>
                  <a:pt x="701" y="1957"/>
                </a:lnTo>
                <a:lnTo>
                  <a:pt x="724" y="2077"/>
                </a:lnTo>
                <a:lnTo>
                  <a:pt x="742" y="2137"/>
                </a:lnTo>
                <a:lnTo>
                  <a:pt x="1145" y="3451"/>
                </a:lnTo>
                <a:lnTo>
                  <a:pt x="1047" y="3388"/>
                </a:lnTo>
                <a:lnTo>
                  <a:pt x="876" y="3290"/>
                </a:lnTo>
                <a:lnTo>
                  <a:pt x="767" y="3242"/>
                </a:lnTo>
                <a:lnTo>
                  <a:pt x="701" y="3218"/>
                </a:lnTo>
                <a:lnTo>
                  <a:pt x="637" y="3203"/>
                </a:lnTo>
                <a:lnTo>
                  <a:pt x="577" y="3196"/>
                </a:lnTo>
                <a:lnTo>
                  <a:pt x="548" y="3194"/>
                </a:lnTo>
                <a:lnTo>
                  <a:pt x="523" y="3196"/>
                </a:lnTo>
                <a:lnTo>
                  <a:pt x="474" y="3202"/>
                </a:lnTo>
                <a:lnTo>
                  <a:pt x="428" y="3212"/>
                </a:lnTo>
                <a:lnTo>
                  <a:pt x="386" y="3229"/>
                </a:lnTo>
                <a:lnTo>
                  <a:pt x="327" y="3262"/>
                </a:lnTo>
                <a:lnTo>
                  <a:pt x="258" y="3321"/>
                </a:lnTo>
                <a:lnTo>
                  <a:pt x="198" y="3395"/>
                </a:lnTo>
                <a:lnTo>
                  <a:pt x="145" y="3478"/>
                </a:lnTo>
                <a:lnTo>
                  <a:pt x="73" y="3618"/>
                </a:lnTo>
                <a:lnTo>
                  <a:pt x="32" y="3716"/>
                </a:lnTo>
                <a:lnTo>
                  <a:pt x="24" y="3740"/>
                </a:lnTo>
                <a:lnTo>
                  <a:pt x="9" y="3789"/>
                </a:lnTo>
                <a:lnTo>
                  <a:pt x="2" y="3839"/>
                </a:lnTo>
                <a:lnTo>
                  <a:pt x="0" y="3888"/>
                </a:lnTo>
                <a:lnTo>
                  <a:pt x="7" y="3967"/>
                </a:lnTo>
                <a:lnTo>
                  <a:pt x="38" y="4075"/>
                </a:lnTo>
                <a:lnTo>
                  <a:pt x="63" y="4129"/>
                </a:lnTo>
                <a:lnTo>
                  <a:pt x="88" y="4178"/>
                </a:lnTo>
                <a:lnTo>
                  <a:pt x="152" y="4276"/>
                </a:lnTo>
                <a:lnTo>
                  <a:pt x="232" y="4375"/>
                </a:lnTo>
                <a:lnTo>
                  <a:pt x="326" y="4475"/>
                </a:lnTo>
                <a:lnTo>
                  <a:pt x="433" y="4573"/>
                </a:lnTo>
                <a:lnTo>
                  <a:pt x="550" y="4670"/>
                </a:lnTo>
                <a:lnTo>
                  <a:pt x="676" y="4765"/>
                </a:lnTo>
                <a:lnTo>
                  <a:pt x="808" y="4859"/>
                </a:lnTo>
                <a:lnTo>
                  <a:pt x="1017" y="4992"/>
                </a:lnTo>
                <a:lnTo>
                  <a:pt x="1305" y="5153"/>
                </a:lnTo>
                <a:lnTo>
                  <a:pt x="1590" y="5292"/>
                </a:lnTo>
                <a:lnTo>
                  <a:pt x="1859" y="5402"/>
                </a:lnTo>
                <a:lnTo>
                  <a:pt x="1981" y="5444"/>
                </a:lnTo>
                <a:lnTo>
                  <a:pt x="2373" y="6722"/>
                </a:lnTo>
                <a:lnTo>
                  <a:pt x="2378" y="6736"/>
                </a:lnTo>
                <a:lnTo>
                  <a:pt x="2393" y="6763"/>
                </a:lnTo>
                <a:lnTo>
                  <a:pt x="2412" y="6787"/>
                </a:lnTo>
                <a:lnTo>
                  <a:pt x="2436" y="6807"/>
                </a:lnTo>
                <a:lnTo>
                  <a:pt x="2450" y="6814"/>
                </a:lnTo>
                <a:lnTo>
                  <a:pt x="2468" y="6823"/>
                </a:lnTo>
                <a:lnTo>
                  <a:pt x="2505" y="6832"/>
                </a:lnTo>
                <a:lnTo>
                  <a:pt x="2524" y="6833"/>
                </a:lnTo>
                <a:lnTo>
                  <a:pt x="2547" y="6832"/>
                </a:lnTo>
                <a:lnTo>
                  <a:pt x="2571" y="6826"/>
                </a:lnTo>
                <a:lnTo>
                  <a:pt x="5846" y="5818"/>
                </a:lnTo>
                <a:lnTo>
                  <a:pt x="5862" y="5812"/>
                </a:lnTo>
                <a:lnTo>
                  <a:pt x="5890" y="5797"/>
                </a:lnTo>
                <a:lnTo>
                  <a:pt x="5913" y="5777"/>
                </a:lnTo>
                <a:lnTo>
                  <a:pt x="5933" y="5754"/>
                </a:lnTo>
                <a:lnTo>
                  <a:pt x="5947" y="5726"/>
                </a:lnTo>
                <a:lnTo>
                  <a:pt x="5956" y="5698"/>
                </a:lnTo>
                <a:lnTo>
                  <a:pt x="5959" y="5667"/>
                </a:lnTo>
                <a:lnTo>
                  <a:pt x="5956" y="5635"/>
                </a:lnTo>
                <a:lnTo>
                  <a:pt x="5951" y="5619"/>
                </a:lnTo>
                <a:close/>
                <a:moveTo>
                  <a:pt x="2006" y="5119"/>
                </a:moveTo>
                <a:lnTo>
                  <a:pt x="1894" y="5077"/>
                </a:lnTo>
                <a:lnTo>
                  <a:pt x="1654" y="4972"/>
                </a:lnTo>
                <a:lnTo>
                  <a:pt x="1401" y="4845"/>
                </a:lnTo>
                <a:lnTo>
                  <a:pt x="1151" y="4701"/>
                </a:lnTo>
                <a:lnTo>
                  <a:pt x="912" y="4546"/>
                </a:lnTo>
                <a:lnTo>
                  <a:pt x="749" y="4425"/>
                </a:lnTo>
                <a:lnTo>
                  <a:pt x="650" y="4344"/>
                </a:lnTo>
                <a:lnTo>
                  <a:pt x="561" y="4262"/>
                </a:lnTo>
                <a:lnTo>
                  <a:pt x="482" y="4183"/>
                </a:lnTo>
                <a:lnTo>
                  <a:pt x="417" y="4104"/>
                </a:lnTo>
                <a:lnTo>
                  <a:pt x="366" y="4028"/>
                </a:lnTo>
                <a:lnTo>
                  <a:pt x="347" y="3992"/>
                </a:lnTo>
                <a:lnTo>
                  <a:pt x="337" y="3968"/>
                </a:lnTo>
                <a:lnTo>
                  <a:pt x="322" y="3925"/>
                </a:lnTo>
                <a:lnTo>
                  <a:pt x="317" y="3886"/>
                </a:lnTo>
                <a:lnTo>
                  <a:pt x="319" y="3853"/>
                </a:lnTo>
                <a:lnTo>
                  <a:pt x="325" y="3837"/>
                </a:lnTo>
                <a:lnTo>
                  <a:pt x="367" y="3738"/>
                </a:lnTo>
                <a:lnTo>
                  <a:pt x="436" y="3606"/>
                </a:lnTo>
                <a:lnTo>
                  <a:pt x="477" y="3550"/>
                </a:lnTo>
                <a:lnTo>
                  <a:pt x="500" y="3529"/>
                </a:lnTo>
                <a:lnTo>
                  <a:pt x="530" y="3512"/>
                </a:lnTo>
                <a:lnTo>
                  <a:pt x="548" y="3511"/>
                </a:lnTo>
                <a:lnTo>
                  <a:pt x="574" y="3512"/>
                </a:lnTo>
                <a:lnTo>
                  <a:pt x="635" y="3529"/>
                </a:lnTo>
                <a:lnTo>
                  <a:pt x="711" y="3562"/>
                </a:lnTo>
                <a:lnTo>
                  <a:pt x="800" y="3608"/>
                </a:lnTo>
                <a:lnTo>
                  <a:pt x="953" y="3702"/>
                </a:lnTo>
                <a:lnTo>
                  <a:pt x="1198" y="3866"/>
                </a:lnTo>
                <a:lnTo>
                  <a:pt x="1338" y="3963"/>
                </a:lnTo>
                <a:lnTo>
                  <a:pt x="1360" y="3976"/>
                </a:lnTo>
                <a:lnTo>
                  <a:pt x="1406" y="3990"/>
                </a:lnTo>
                <a:lnTo>
                  <a:pt x="1455" y="3990"/>
                </a:lnTo>
                <a:lnTo>
                  <a:pt x="1501" y="3975"/>
                </a:lnTo>
                <a:lnTo>
                  <a:pt x="1522" y="3961"/>
                </a:lnTo>
                <a:lnTo>
                  <a:pt x="1541" y="3945"/>
                </a:lnTo>
                <a:lnTo>
                  <a:pt x="1569" y="3905"/>
                </a:lnTo>
                <a:lnTo>
                  <a:pt x="1585" y="3860"/>
                </a:lnTo>
                <a:lnTo>
                  <a:pt x="1586" y="3811"/>
                </a:lnTo>
                <a:lnTo>
                  <a:pt x="1579" y="3786"/>
                </a:lnTo>
                <a:lnTo>
                  <a:pt x="1044" y="2045"/>
                </a:lnTo>
                <a:lnTo>
                  <a:pt x="1031" y="2000"/>
                </a:lnTo>
                <a:lnTo>
                  <a:pt x="1014" y="1911"/>
                </a:lnTo>
                <a:lnTo>
                  <a:pt x="1005" y="1823"/>
                </a:lnTo>
                <a:lnTo>
                  <a:pt x="1005" y="1734"/>
                </a:lnTo>
                <a:lnTo>
                  <a:pt x="1015" y="1647"/>
                </a:lnTo>
                <a:lnTo>
                  <a:pt x="1031" y="1563"/>
                </a:lnTo>
                <a:lnTo>
                  <a:pt x="1056" y="1480"/>
                </a:lnTo>
                <a:lnTo>
                  <a:pt x="1089" y="1400"/>
                </a:lnTo>
                <a:lnTo>
                  <a:pt x="1130" y="1325"/>
                </a:lnTo>
                <a:lnTo>
                  <a:pt x="1177" y="1253"/>
                </a:lnTo>
                <a:lnTo>
                  <a:pt x="1230" y="1186"/>
                </a:lnTo>
                <a:lnTo>
                  <a:pt x="1291" y="1124"/>
                </a:lnTo>
                <a:lnTo>
                  <a:pt x="1358" y="1068"/>
                </a:lnTo>
                <a:lnTo>
                  <a:pt x="1431" y="1018"/>
                </a:lnTo>
                <a:lnTo>
                  <a:pt x="1509" y="976"/>
                </a:lnTo>
                <a:lnTo>
                  <a:pt x="1592" y="940"/>
                </a:lnTo>
                <a:lnTo>
                  <a:pt x="1636" y="926"/>
                </a:lnTo>
                <a:lnTo>
                  <a:pt x="3486" y="356"/>
                </a:lnTo>
                <a:lnTo>
                  <a:pt x="3550" y="339"/>
                </a:lnTo>
                <a:lnTo>
                  <a:pt x="3682" y="318"/>
                </a:lnTo>
                <a:lnTo>
                  <a:pt x="3748" y="317"/>
                </a:lnTo>
                <a:lnTo>
                  <a:pt x="3786" y="317"/>
                </a:lnTo>
                <a:lnTo>
                  <a:pt x="3859" y="323"/>
                </a:lnTo>
                <a:lnTo>
                  <a:pt x="3930" y="335"/>
                </a:lnTo>
                <a:lnTo>
                  <a:pt x="3998" y="352"/>
                </a:lnTo>
                <a:lnTo>
                  <a:pt x="4066" y="374"/>
                </a:lnTo>
                <a:lnTo>
                  <a:pt x="4131" y="402"/>
                </a:lnTo>
                <a:lnTo>
                  <a:pt x="4224" y="451"/>
                </a:lnTo>
                <a:lnTo>
                  <a:pt x="4335" y="534"/>
                </a:lnTo>
                <a:lnTo>
                  <a:pt x="4410" y="608"/>
                </a:lnTo>
                <a:lnTo>
                  <a:pt x="4455" y="663"/>
                </a:lnTo>
                <a:lnTo>
                  <a:pt x="4496" y="719"/>
                </a:lnTo>
                <a:lnTo>
                  <a:pt x="4533" y="781"/>
                </a:lnTo>
                <a:lnTo>
                  <a:pt x="4565" y="845"/>
                </a:lnTo>
                <a:lnTo>
                  <a:pt x="4591" y="914"/>
                </a:lnTo>
                <a:lnTo>
                  <a:pt x="4603" y="948"/>
                </a:lnTo>
                <a:lnTo>
                  <a:pt x="5343" y="3357"/>
                </a:lnTo>
                <a:lnTo>
                  <a:pt x="5357" y="3406"/>
                </a:lnTo>
                <a:lnTo>
                  <a:pt x="5376" y="3505"/>
                </a:lnTo>
                <a:lnTo>
                  <a:pt x="5383" y="3606"/>
                </a:lnTo>
                <a:lnTo>
                  <a:pt x="5379" y="3706"/>
                </a:lnTo>
                <a:lnTo>
                  <a:pt x="5364" y="3804"/>
                </a:lnTo>
                <a:lnTo>
                  <a:pt x="5338" y="3900"/>
                </a:lnTo>
                <a:lnTo>
                  <a:pt x="5301" y="3994"/>
                </a:lnTo>
                <a:lnTo>
                  <a:pt x="5253" y="4084"/>
                </a:lnTo>
                <a:lnTo>
                  <a:pt x="5224" y="4127"/>
                </a:lnTo>
                <a:lnTo>
                  <a:pt x="5208" y="4153"/>
                </a:lnTo>
                <a:lnTo>
                  <a:pt x="2019" y="5113"/>
                </a:lnTo>
                <a:lnTo>
                  <a:pt x="2012" y="5115"/>
                </a:lnTo>
                <a:lnTo>
                  <a:pt x="2006" y="5119"/>
                </a:lnTo>
                <a:close/>
                <a:moveTo>
                  <a:pt x="2629" y="6477"/>
                </a:moveTo>
                <a:lnTo>
                  <a:pt x="2287" y="5363"/>
                </a:lnTo>
                <a:lnTo>
                  <a:pt x="5266" y="4465"/>
                </a:lnTo>
                <a:lnTo>
                  <a:pt x="5602" y="5561"/>
                </a:lnTo>
                <a:lnTo>
                  <a:pt x="2629" y="647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p>
        </p:txBody>
      </p:sp>
      <p:sp>
        <p:nvSpPr>
          <p:cNvPr id="87" name="9Slide.vn 20"/>
          <p:cNvSpPr>
            <a:spLocks noEditPoints="1"/>
          </p:cNvSpPr>
          <p:nvPr/>
        </p:nvSpPr>
        <p:spPr bwMode="auto">
          <a:xfrm>
            <a:off x="10487960" y="1936343"/>
            <a:ext cx="538009" cy="534430"/>
          </a:xfrm>
          <a:custGeom>
            <a:avLst/>
            <a:gdLst>
              <a:gd name="T0" fmla="*/ 6750 w 6763"/>
              <a:gd name="T1" fmla="*/ 1286 h 6722"/>
              <a:gd name="T2" fmla="*/ 6386 w 6763"/>
              <a:gd name="T3" fmla="*/ 637 h 6722"/>
              <a:gd name="T4" fmla="*/ 4576 w 6763"/>
              <a:gd name="T5" fmla="*/ 1432 h 6722"/>
              <a:gd name="T6" fmla="*/ 4420 w 6763"/>
              <a:gd name="T7" fmla="*/ 585 h 6722"/>
              <a:gd name="T8" fmla="*/ 3566 w 6763"/>
              <a:gd name="T9" fmla="*/ 13 h 6722"/>
              <a:gd name="T10" fmla="*/ 2656 w 6763"/>
              <a:gd name="T11" fmla="*/ 241 h 6722"/>
              <a:gd name="T12" fmla="*/ 2169 w 6763"/>
              <a:gd name="T13" fmla="*/ 1152 h 6722"/>
              <a:gd name="T14" fmla="*/ 700 w 6763"/>
              <a:gd name="T15" fmla="*/ 627 h 6722"/>
              <a:gd name="T16" fmla="*/ 70 w 6763"/>
              <a:gd name="T17" fmla="*/ 892 h 6722"/>
              <a:gd name="T18" fmla="*/ 235 w 6763"/>
              <a:gd name="T19" fmla="*/ 1617 h 6722"/>
              <a:gd name="T20" fmla="*/ 27 w 6763"/>
              <a:gd name="T21" fmla="*/ 5994 h 6722"/>
              <a:gd name="T22" fmla="*/ 203 w 6763"/>
              <a:gd name="T23" fmla="*/ 6597 h 6722"/>
              <a:gd name="T24" fmla="*/ 742 w 6763"/>
              <a:gd name="T25" fmla="*/ 6690 h 6722"/>
              <a:gd name="T26" fmla="*/ 6174 w 6763"/>
              <a:gd name="T27" fmla="*/ 6722 h 6722"/>
              <a:gd name="T28" fmla="*/ 6745 w 6763"/>
              <a:gd name="T29" fmla="*/ 6314 h 6722"/>
              <a:gd name="T30" fmla="*/ 6064 w 6763"/>
              <a:gd name="T31" fmla="*/ 931 h 6722"/>
              <a:gd name="T32" fmla="*/ 6425 w 6763"/>
              <a:gd name="T33" fmla="*/ 995 h 6722"/>
              <a:gd name="T34" fmla="*/ 6417 w 6763"/>
              <a:gd name="T35" fmla="*/ 1343 h 6722"/>
              <a:gd name="T36" fmla="*/ 6112 w 6763"/>
              <a:gd name="T37" fmla="*/ 1445 h 6722"/>
              <a:gd name="T38" fmla="*/ 5946 w 6763"/>
              <a:gd name="T39" fmla="*/ 1165 h 6722"/>
              <a:gd name="T40" fmla="*/ 5882 w 6763"/>
              <a:gd name="T41" fmla="*/ 1045 h 6722"/>
              <a:gd name="T42" fmla="*/ 3940 w 6763"/>
              <a:gd name="T43" fmla="*/ 466 h 6722"/>
              <a:gd name="T44" fmla="*/ 4314 w 6763"/>
              <a:gd name="T45" fmla="*/ 1166 h 6722"/>
              <a:gd name="T46" fmla="*/ 4073 w 6763"/>
              <a:gd name="T47" fmla="*/ 1842 h 6722"/>
              <a:gd name="T48" fmla="*/ 3382 w 6763"/>
              <a:gd name="T49" fmla="*/ 2148 h 6722"/>
              <a:gd name="T50" fmla="*/ 2692 w 6763"/>
              <a:gd name="T51" fmla="*/ 1842 h 6722"/>
              <a:gd name="T52" fmla="*/ 2450 w 6763"/>
              <a:gd name="T53" fmla="*/ 1166 h 6722"/>
              <a:gd name="T54" fmla="*/ 2823 w 6763"/>
              <a:gd name="T55" fmla="*/ 466 h 6722"/>
              <a:gd name="T56" fmla="*/ 338 w 6763"/>
              <a:gd name="T57" fmla="*/ 995 h 6722"/>
              <a:gd name="T58" fmla="*/ 699 w 6763"/>
              <a:gd name="T59" fmla="*/ 931 h 6722"/>
              <a:gd name="T60" fmla="*/ 797 w 6763"/>
              <a:gd name="T61" fmla="*/ 1140 h 6722"/>
              <a:gd name="T62" fmla="*/ 679 w 6763"/>
              <a:gd name="T63" fmla="*/ 1436 h 6722"/>
              <a:gd name="T64" fmla="*/ 385 w 6763"/>
              <a:gd name="T65" fmla="*/ 1379 h 6722"/>
              <a:gd name="T66" fmla="*/ 699 w 6763"/>
              <a:gd name="T67" fmla="*/ 6399 h 6722"/>
              <a:gd name="T68" fmla="*/ 322 w 6763"/>
              <a:gd name="T69" fmla="*/ 6314 h 6722"/>
              <a:gd name="T70" fmla="*/ 408 w 6763"/>
              <a:gd name="T71" fmla="*/ 5937 h 6722"/>
              <a:gd name="T72" fmla="*/ 700 w 6763"/>
              <a:gd name="T73" fmla="*/ 5882 h 6722"/>
              <a:gd name="T74" fmla="*/ 869 w 6763"/>
              <a:gd name="T75" fmla="*/ 6161 h 6722"/>
              <a:gd name="T76" fmla="*/ 941 w 6763"/>
              <a:gd name="T77" fmla="*/ 6248 h 6722"/>
              <a:gd name="T78" fmla="*/ 1076 w 6763"/>
              <a:gd name="T79" fmla="*/ 6096 h 6722"/>
              <a:gd name="T80" fmla="*/ 844 w 6763"/>
              <a:gd name="T81" fmla="*/ 5976 h 6722"/>
              <a:gd name="T82" fmla="*/ 797 w 6763"/>
              <a:gd name="T83" fmla="*/ 5691 h 6722"/>
              <a:gd name="T84" fmla="*/ 2408 w 6763"/>
              <a:gd name="T85" fmla="*/ 2687 h 6722"/>
              <a:gd name="T86" fmla="*/ 839 w 6763"/>
              <a:gd name="T87" fmla="*/ 1477 h 6722"/>
              <a:gd name="T88" fmla="*/ 878 w 6763"/>
              <a:gd name="T89" fmla="*/ 1286 h 6722"/>
              <a:gd name="T90" fmla="*/ 2591 w 6763"/>
              <a:gd name="T91" fmla="*/ 2134 h 6722"/>
              <a:gd name="T92" fmla="*/ 3442 w 6763"/>
              <a:gd name="T93" fmla="*/ 2428 h 6722"/>
              <a:gd name="T94" fmla="*/ 5709 w 6763"/>
              <a:gd name="T95" fmla="*/ 1154 h 6722"/>
              <a:gd name="T96" fmla="*/ 5933 w 6763"/>
              <a:gd name="T97" fmla="*/ 1323 h 6722"/>
              <a:gd name="T98" fmla="*/ 5962 w 6763"/>
              <a:gd name="T99" fmla="*/ 1563 h 6722"/>
              <a:gd name="T100" fmla="*/ 4345 w 6763"/>
              <a:gd name="T101" fmla="*/ 2739 h 6722"/>
              <a:gd name="T102" fmla="*/ 5925 w 6763"/>
              <a:gd name="T103" fmla="*/ 5734 h 6722"/>
              <a:gd name="T104" fmla="*/ 5891 w 6763"/>
              <a:gd name="T105" fmla="*/ 5993 h 6722"/>
              <a:gd name="T106" fmla="*/ 5641 w 6763"/>
              <a:gd name="T107" fmla="*/ 6134 h 6722"/>
              <a:gd name="T108" fmla="*/ 6296 w 6763"/>
              <a:gd name="T109" fmla="*/ 6428 h 6722"/>
              <a:gd name="T110" fmla="*/ 5795 w 6763"/>
              <a:gd name="T111" fmla="*/ 6179 h 6722"/>
              <a:gd name="T112" fmla="*/ 6044 w 6763"/>
              <a:gd name="T113" fmla="*/ 6051 h 6722"/>
              <a:gd name="T114" fmla="*/ 6084 w 6763"/>
              <a:gd name="T115" fmla="*/ 5812 h 6722"/>
              <a:gd name="T116" fmla="*/ 6476 w 6763"/>
              <a:gd name="T117" fmla="*/ 6108 h 67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763" h="6722">
                <a:moveTo>
                  <a:pt x="6505" y="5698"/>
                </a:moveTo>
                <a:lnTo>
                  <a:pt x="4625" y="4516"/>
                </a:lnTo>
                <a:lnTo>
                  <a:pt x="4625" y="2816"/>
                </a:lnTo>
                <a:lnTo>
                  <a:pt x="6505" y="1632"/>
                </a:lnTo>
                <a:lnTo>
                  <a:pt x="6551" y="1601"/>
                </a:lnTo>
                <a:lnTo>
                  <a:pt x="6629" y="1527"/>
                </a:lnTo>
                <a:lnTo>
                  <a:pt x="6692" y="1439"/>
                </a:lnTo>
                <a:lnTo>
                  <a:pt x="6736" y="1339"/>
                </a:lnTo>
                <a:lnTo>
                  <a:pt x="6750" y="1286"/>
                </a:lnTo>
                <a:lnTo>
                  <a:pt x="6761" y="1231"/>
                </a:lnTo>
                <a:lnTo>
                  <a:pt x="6763" y="1123"/>
                </a:lnTo>
                <a:lnTo>
                  <a:pt x="6745" y="1017"/>
                </a:lnTo>
                <a:lnTo>
                  <a:pt x="6706" y="916"/>
                </a:lnTo>
                <a:lnTo>
                  <a:pt x="6679" y="868"/>
                </a:lnTo>
                <a:lnTo>
                  <a:pt x="6648" y="822"/>
                </a:lnTo>
                <a:lnTo>
                  <a:pt x="6574" y="743"/>
                </a:lnTo>
                <a:lnTo>
                  <a:pt x="6485" y="681"/>
                </a:lnTo>
                <a:lnTo>
                  <a:pt x="6386" y="637"/>
                </a:lnTo>
                <a:lnTo>
                  <a:pt x="6333" y="623"/>
                </a:lnTo>
                <a:lnTo>
                  <a:pt x="6278" y="612"/>
                </a:lnTo>
                <a:lnTo>
                  <a:pt x="6169" y="608"/>
                </a:lnTo>
                <a:lnTo>
                  <a:pt x="6064" y="627"/>
                </a:lnTo>
                <a:lnTo>
                  <a:pt x="5962" y="665"/>
                </a:lnTo>
                <a:lnTo>
                  <a:pt x="5914" y="694"/>
                </a:lnTo>
                <a:lnTo>
                  <a:pt x="4546" y="1556"/>
                </a:lnTo>
                <a:lnTo>
                  <a:pt x="4557" y="1515"/>
                </a:lnTo>
                <a:lnTo>
                  <a:pt x="4576" y="1432"/>
                </a:lnTo>
                <a:lnTo>
                  <a:pt x="4588" y="1346"/>
                </a:lnTo>
                <a:lnTo>
                  <a:pt x="4594" y="1259"/>
                </a:lnTo>
                <a:lnTo>
                  <a:pt x="4595" y="1215"/>
                </a:lnTo>
                <a:lnTo>
                  <a:pt x="4594" y="1152"/>
                </a:lnTo>
                <a:lnTo>
                  <a:pt x="4582" y="1030"/>
                </a:lnTo>
                <a:lnTo>
                  <a:pt x="4557" y="911"/>
                </a:lnTo>
                <a:lnTo>
                  <a:pt x="4522" y="797"/>
                </a:lnTo>
                <a:lnTo>
                  <a:pt x="4476" y="688"/>
                </a:lnTo>
                <a:lnTo>
                  <a:pt x="4420" y="585"/>
                </a:lnTo>
                <a:lnTo>
                  <a:pt x="4355" y="487"/>
                </a:lnTo>
                <a:lnTo>
                  <a:pt x="4280" y="397"/>
                </a:lnTo>
                <a:lnTo>
                  <a:pt x="4197" y="316"/>
                </a:lnTo>
                <a:lnTo>
                  <a:pt x="4108" y="241"/>
                </a:lnTo>
                <a:lnTo>
                  <a:pt x="4011" y="176"/>
                </a:lnTo>
                <a:lnTo>
                  <a:pt x="3908" y="120"/>
                </a:lnTo>
                <a:lnTo>
                  <a:pt x="3799" y="74"/>
                </a:lnTo>
                <a:lnTo>
                  <a:pt x="3685" y="38"/>
                </a:lnTo>
                <a:lnTo>
                  <a:pt x="3566" y="13"/>
                </a:lnTo>
                <a:lnTo>
                  <a:pt x="3444" y="1"/>
                </a:lnTo>
                <a:lnTo>
                  <a:pt x="3382" y="0"/>
                </a:lnTo>
                <a:lnTo>
                  <a:pt x="3319" y="1"/>
                </a:lnTo>
                <a:lnTo>
                  <a:pt x="3197" y="13"/>
                </a:lnTo>
                <a:lnTo>
                  <a:pt x="3078" y="38"/>
                </a:lnTo>
                <a:lnTo>
                  <a:pt x="2964" y="74"/>
                </a:lnTo>
                <a:lnTo>
                  <a:pt x="2856" y="120"/>
                </a:lnTo>
                <a:lnTo>
                  <a:pt x="2753" y="176"/>
                </a:lnTo>
                <a:lnTo>
                  <a:pt x="2656" y="241"/>
                </a:lnTo>
                <a:lnTo>
                  <a:pt x="2566" y="316"/>
                </a:lnTo>
                <a:lnTo>
                  <a:pt x="2483" y="397"/>
                </a:lnTo>
                <a:lnTo>
                  <a:pt x="2410" y="487"/>
                </a:lnTo>
                <a:lnTo>
                  <a:pt x="2344" y="585"/>
                </a:lnTo>
                <a:lnTo>
                  <a:pt x="2288" y="688"/>
                </a:lnTo>
                <a:lnTo>
                  <a:pt x="2241" y="797"/>
                </a:lnTo>
                <a:lnTo>
                  <a:pt x="2206" y="911"/>
                </a:lnTo>
                <a:lnTo>
                  <a:pt x="2182" y="1030"/>
                </a:lnTo>
                <a:lnTo>
                  <a:pt x="2169" y="1152"/>
                </a:lnTo>
                <a:lnTo>
                  <a:pt x="2168" y="1215"/>
                </a:lnTo>
                <a:lnTo>
                  <a:pt x="2169" y="1259"/>
                </a:lnTo>
                <a:lnTo>
                  <a:pt x="2175" y="1346"/>
                </a:lnTo>
                <a:lnTo>
                  <a:pt x="2188" y="1432"/>
                </a:lnTo>
                <a:lnTo>
                  <a:pt x="2206" y="1515"/>
                </a:lnTo>
                <a:lnTo>
                  <a:pt x="2218" y="1556"/>
                </a:lnTo>
                <a:lnTo>
                  <a:pt x="849" y="694"/>
                </a:lnTo>
                <a:lnTo>
                  <a:pt x="801" y="665"/>
                </a:lnTo>
                <a:lnTo>
                  <a:pt x="700" y="627"/>
                </a:lnTo>
                <a:lnTo>
                  <a:pt x="594" y="608"/>
                </a:lnTo>
                <a:lnTo>
                  <a:pt x="485" y="612"/>
                </a:lnTo>
                <a:lnTo>
                  <a:pt x="431" y="623"/>
                </a:lnTo>
                <a:lnTo>
                  <a:pt x="378" y="637"/>
                </a:lnTo>
                <a:lnTo>
                  <a:pt x="279" y="681"/>
                </a:lnTo>
                <a:lnTo>
                  <a:pt x="191" y="743"/>
                </a:lnTo>
                <a:lnTo>
                  <a:pt x="116" y="822"/>
                </a:lnTo>
                <a:lnTo>
                  <a:pt x="85" y="868"/>
                </a:lnTo>
                <a:lnTo>
                  <a:pt x="70" y="892"/>
                </a:lnTo>
                <a:lnTo>
                  <a:pt x="45" y="943"/>
                </a:lnTo>
                <a:lnTo>
                  <a:pt x="18" y="1020"/>
                </a:lnTo>
                <a:lnTo>
                  <a:pt x="0" y="1127"/>
                </a:lnTo>
                <a:lnTo>
                  <a:pt x="4" y="1234"/>
                </a:lnTo>
                <a:lnTo>
                  <a:pt x="27" y="1338"/>
                </a:lnTo>
                <a:lnTo>
                  <a:pt x="70" y="1435"/>
                </a:lnTo>
                <a:lnTo>
                  <a:pt x="132" y="1524"/>
                </a:lnTo>
                <a:lnTo>
                  <a:pt x="191" y="1582"/>
                </a:lnTo>
                <a:lnTo>
                  <a:pt x="235" y="1617"/>
                </a:lnTo>
                <a:lnTo>
                  <a:pt x="258" y="1632"/>
                </a:lnTo>
                <a:lnTo>
                  <a:pt x="2138" y="2816"/>
                </a:lnTo>
                <a:lnTo>
                  <a:pt x="2138" y="4516"/>
                </a:lnTo>
                <a:lnTo>
                  <a:pt x="258" y="5698"/>
                </a:lnTo>
                <a:lnTo>
                  <a:pt x="235" y="5715"/>
                </a:lnTo>
                <a:lnTo>
                  <a:pt x="191" y="5749"/>
                </a:lnTo>
                <a:lnTo>
                  <a:pt x="132" y="5807"/>
                </a:lnTo>
                <a:lnTo>
                  <a:pt x="70" y="5895"/>
                </a:lnTo>
                <a:lnTo>
                  <a:pt x="27" y="5994"/>
                </a:lnTo>
                <a:lnTo>
                  <a:pt x="4" y="6097"/>
                </a:lnTo>
                <a:lnTo>
                  <a:pt x="0" y="6204"/>
                </a:lnTo>
                <a:lnTo>
                  <a:pt x="18" y="6310"/>
                </a:lnTo>
                <a:lnTo>
                  <a:pt x="45" y="6389"/>
                </a:lnTo>
                <a:lnTo>
                  <a:pt x="70" y="6439"/>
                </a:lnTo>
                <a:lnTo>
                  <a:pt x="85" y="6463"/>
                </a:lnTo>
                <a:lnTo>
                  <a:pt x="105" y="6494"/>
                </a:lnTo>
                <a:lnTo>
                  <a:pt x="152" y="6550"/>
                </a:lnTo>
                <a:lnTo>
                  <a:pt x="203" y="6597"/>
                </a:lnTo>
                <a:lnTo>
                  <a:pt x="260" y="6639"/>
                </a:lnTo>
                <a:lnTo>
                  <a:pt x="321" y="6671"/>
                </a:lnTo>
                <a:lnTo>
                  <a:pt x="385" y="6696"/>
                </a:lnTo>
                <a:lnTo>
                  <a:pt x="452" y="6714"/>
                </a:lnTo>
                <a:lnTo>
                  <a:pt x="520" y="6722"/>
                </a:lnTo>
                <a:lnTo>
                  <a:pt x="555" y="6722"/>
                </a:lnTo>
                <a:lnTo>
                  <a:pt x="593" y="6722"/>
                </a:lnTo>
                <a:lnTo>
                  <a:pt x="668" y="6711"/>
                </a:lnTo>
                <a:lnTo>
                  <a:pt x="742" y="6690"/>
                </a:lnTo>
                <a:lnTo>
                  <a:pt x="814" y="6658"/>
                </a:lnTo>
                <a:lnTo>
                  <a:pt x="849" y="6638"/>
                </a:lnTo>
                <a:lnTo>
                  <a:pt x="2796" y="5411"/>
                </a:lnTo>
                <a:lnTo>
                  <a:pt x="3967" y="5411"/>
                </a:lnTo>
                <a:lnTo>
                  <a:pt x="5914" y="6638"/>
                </a:lnTo>
                <a:lnTo>
                  <a:pt x="5939" y="6652"/>
                </a:lnTo>
                <a:lnTo>
                  <a:pt x="5989" y="6677"/>
                </a:lnTo>
                <a:lnTo>
                  <a:pt x="6067" y="6705"/>
                </a:lnTo>
                <a:lnTo>
                  <a:pt x="6174" y="6722"/>
                </a:lnTo>
                <a:lnTo>
                  <a:pt x="6281" y="6718"/>
                </a:lnTo>
                <a:lnTo>
                  <a:pt x="6384" y="6695"/>
                </a:lnTo>
                <a:lnTo>
                  <a:pt x="6482" y="6652"/>
                </a:lnTo>
                <a:lnTo>
                  <a:pt x="6570" y="6590"/>
                </a:lnTo>
                <a:lnTo>
                  <a:pt x="6628" y="6531"/>
                </a:lnTo>
                <a:lnTo>
                  <a:pt x="6664" y="6487"/>
                </a:lnTo>
                <a:lnTo>
                  <a:pt x="6679" y="6463"/>
                </a:lnTo>
                <a:lnTo>
                  <a:pt x="6706" y="6416"/>
                </a:lnTo>
                <a:lnTo>
                  <a:pt x="6745" y="6314"/>
                </a:lnTo>
                <a:lnTo>
                  <a:pt x="6763" y="6208"/>
                </a:lnTo>
                <a:lnTo>
                  <a:pt x="6761" y="6099"/>
                </a:lnTo>
                <a:lnTo>
                  <a:pt x="6750" y="6045"/>
                </a:lnTo>
                <a:lnTo>
                  <a:pt x="6736" y="5991"/>
                </a:lnTo>
                <a:lnTo>
                  <a:pt x="6692" y="5893"/>
                </a:lnTo>
                <a:lnTo>
                  <a:pt x="6629" y="5804"/>
                </a:lnTo>
                <a:lnTo>
                  <a:pt x="6551" y="5730"/>
                </a:lnTo>
                <a:lnTo>
                  <a:pt x="6505" y="5698"/>
                </a:lnTo>
                <a:close/>
                <a:moveTo>
                  <a:pt x="6064" y="931"/>
                </a:moveTo>
                <a:lnTo>
                  <a:pt x="6088" y="918"/>
                </a:lnTo>
                <a:lnTo>
                  <a:pt x="6137" y="898"/>
                </a:lnTo>
                <a:lnTo>
                  <a:pt x="6191" y="890"/>
                </a:lnTo>
                <a:lnTo>
                  <a:pt x="6244" y="891"/>
                </a:lnTo>
                <a:lnTo>
                  <a:pt x="6270" y="897"/>
                </a:lnTo>
                <a:lnTo>
                  <a:pt x="6297" y="903"/>
                </a:lnTo>
                <a:lnTo>
                  <a:pt x="6346" y="925"/>
                </a:lnTo>
                <a:lnTo>
                  <a:pt x="6389" y="956"/>
                </a:lnTo>
                <a:lnTo>
                  <a:pt x="6425" y="995"/>
                </a:lnTo>
                <a:lnTo>
                  <a:pt x="6441" y="1018"/>
                </a:lnTo>
                <a:lnTo>
                  <a:pt x="6455" y="1041"/>
                </a:lnTo>
                <a:lnTo>
                  <a:pt x="6474" y="1091"/>
                </a:lnTo>
                <a:lnTo>
                  <a:pt x="6483" y="1143"/>
                </a:lnTo>
                <a:lnTo>
                  <a:pt x="6482" y="1197"/>
                </a:lnTo>
                <a:lnTo>
                  <a:pt x="6476" y="1224"/>
                </a:lnTo>
                <a:lnTo>
                  <a:pt x="6469" y="1250"/>
                </a:lnTo>
                <a:lnTo>
                  <a:pt x="6448" y="1299"/>
                </a:lnTo>
                <a:lnTo>
                  <a:pt x="6417" y="1343"/>
                </a:lnTo>
                <a:lnTo>
                  <a:pt x="6378" y="1379"/>
                </a:lnTo>
                <a:lnTo>
                  <a:pt x="6355" y="1395"/>
                </a:lnTo>
                <a:lnTo>
                  <a:pt x="6150" y="1524"/>
                </a:lnTo>
                <a:lnTo>
                  <a:pt x="6133" y="1521"/>
                </a:lnTo>
                <a:lnTo>
                  <a:pt x="6115" y="1512"/>
                </a:lnTo>
                <a:lnTo>
                  <a:pt x="6110" y="1505"/>
                </a:lnTo>
                <a:lnTo>
                  <a:pt x="6104" y="1496"/>
                </a:lnTo>
                <a:lnTo>
                  <a:pt x="6105" y="1470"/>
                </a:lnTo>
                <a:lnTo>
                  <a:pt x="6112" y="1445"/>
                </a:lnTo>
                <a:lnTo>
                  <a:pt x="6118" y="1426"/>
                </a:lnTo>
                <a:lnTo>
                  <a:pt x="6127" y="1384"/>
                </a:lnTo>
                <a:lnTo>
                  <a:pt x="6128" y="1336"/>
                </a:lnTo>
                <a:lnTo>
                  <a:pt x="6112" y="1281"/>
                </a:lnTo>
                <a:lnTo>
                  <a:pt x="6096" y="1254"/>
                </a:lnTo>
                <a:lnTo>
                  <a:pt x="6077" y="1226"/>
                </a:lnTo>
                <a:lnTo>
                  <a:pt x="6033" y="1192"/>
                </a:lnTo>
                <a:lnTo>
                  <a:pt x="5988" y="1173"/>
                </a:lnTo>
                <a:lnTo>
                  <a:pt x="5946" y="1165"/>
                </a:lnTo>
                <a:lnTo>
                  <a:pt x="5928" y="1161"/>
                </a:lnTo>
                <a:lnTo>
                  <a:pt x="5901" y="1158"/>
                </a:lnTo>
                <a:lnTo>
                  <a:pt x="5878" y="1149"/>
                </a:lnTo>
                <a:lnTo>
                  <a:pt x="5871" y="1141"/>
                </a:lnTo>
                <a:lnTo>
                  <a:pt x="5866" y="1132"/>
                </a:lnTo>
                <a:lnTo>
                  <a:pt x="5867" y="1105"/>
                </a:lnTo>
                <a:lnTo>
                  <a:pt x="5874" y="1079"/>
                </a:lnTo>
                <a:lnTo>
                  <a:pt x="5879" y="1064"/>
                </a:lnTo>
                <a:lnTo>
                  <a:pt x="5882" y="1045"/>
                </a:lnTo>
                <a:lnTo>
                  <a:pt x="6064" y="931"/>
                </a:lnTo>
                <a:close/>
                <a:moveTo>
                  <a:pt x="3382" y="281"/>
                </a:moveTo>
                <a:lnTo>
                  <a:pt x="3430" y="281"/>
                </a:lnTo>
                <a:lnTo>
                  <a:pt x="3524" y="291"/>
                </a:lnTo>
                <a:lnTo>
                  <a:pt x="3615" y="310"/>
                </a:lnTo>
                <a:lnTo>
                  <a:pt x="3703" y="337"/>
                </a:lnTo>
                <a:lnTo>
                  <a:pt x="3786" y="372"/>
                </a:lnTo>
                <a:lnTo>
                  <a:pt x="3865" y="415"/>
                </a:lnTo>
                <a:lnTo>
                  <a:pt x="3940" y="466"/>
                </a:lnTo>
                <a:lnTo>
                  <a:pt x="4009" y="523"/>
                </a:lnTo>
                <a:lnTo>
                  <a:pt x="4073" y="586"/>
                </a:lnTo>
                <a:lnTo>
                  <a:pt x="4129" y="656"/>
                </a:lnTo>
                <a:lnTo>
                  <a:pt x="4179" y="731"/>
                </a:lnTo>
                <a:lnTo>
                  <a:pt x="4223" y="810"/>
                </a:lnTo>
                <a:lnTo>
                  <a:pt x="4259" y="893"/>
                </a:lnTo>
                <a:lnTo>
                  <a:pt x="4286" y="981"/>
                </a:lnTo>
                <a:lnTo>
                  <a:pt x="4305" y="1072"/>
                </a:lnTo>
                <a:lnTo>
                  <a:pt x="4314" y="1166"/>
                </a:lnTo>
                <a:lnTo>
                  <a:pt x="4314" y="1215"/>
                </a:lnTo>
                <a:lnTo>
                  <a:pt x="4314" y="1262"/>
                </a:lnTo>
                <a:lnTo>
                  <a:pt x="4305" y="1356"/>
                </a:lnTo>
                <a:lnTo>
                  <a:pt x="4286" y="1447"/>
                </a:lnTo>
                <a:lnTo>
                  <a:pt x="4259" y="1535"/>
                </a:lnTo>
                <a:lnTo>
                  <a:pt x="4223" y="1619"/>
                </a:lnTo>
                <a:lnTo>
                  <a:pt x="4179" y="1699"/>
                </a:lnTo>
                <a:lnTo>
                  <a:pt x="4129" y="1772"/>
                </a:lnTo>
                <a:lnTo>
                  <a:pt x="4073" y="1842"/>
                </a:lnTo>
                <a:lnTo>
                  <a:pt x="4009" y="1905"/>
                </a:lnTo>
                <a:lnTo>
                  <a:pt x="3940" y="1962"/>
                </a:lnTo>
                <a:lnTo>
                  <a:pt x="3865" y="2013"/>
                </a:lnTo>
                <a:lnTo>
                  <a:pt x="3786" y="2056"/>
                </a:lnTo>
                <a:lnTo>
                  <a:pt x="3703" y="2091"/>
                </a:lnTo>
                <a:lnTo>
                  <a:pt x="3615" y="2118"/>
                </a:lnTo>
                <a:lnTo>
                  <a:pt x="3524" y="2137"/>
                </a:lnTo>
                <a:lnTo>
                  <a:pt x="3430" y="2147"/>
                </a:lnTo>
                <a:lnTo>
                  <a:pt x="3382" y="2148"/>
                </a:lnTo>
                <a:lnTo>
                  <a:pt x="3334" y="2147"/>
                </a:lnTo>
                <a:lnTo>
                  <a:pt x="3239" y="2137"/>
                </a:lnTo>
                <a:lnTo>
                  <a:pt x="3149" y="2118"/>
                </a:lnTo>
                <a:lnTo>
                  <a:pt x="3062" y="2091"/>
                </a:lnTo>
                <a:lnTo>
                  <a:pt x="2977" y="2056"/>
                </a:lnTo>
                <a:lnTo>
                  <a:pt x="2898" y="2013"/>
                </a:lnTo>
                <a:lnTo>
                  <a:pt x="2823" y="1962"/>
                </a:lnTo>
                <a:lnTo>
                  <a:pt x="2755" y="1905"/>
                </a:lnTo>
                <a:lnTo>
                  <a:pt x="2692" y="1842"/>
                </a:lnTo>
                <a:lnTo>
                  <a:pt x="2634" y="1772"/>
                </a:lnTo>
                <a:lnTo>
                  <a:pt x="2584" y="1699"/>
                </a:lnTo>
                <a:lnTo>
                  <a:pt x="2541" y="1619"/>
                </a:lnTo>
                <a:lnTo>
                  <a:pt x="2506" y="1535"/>
                </a:lnTo>
                <a:lnTo>
                  <a:pt x="2478" y="1447"/>
                </a:lnTo>
                <a:lnTo>
                  <a:pt x="2459" y="1356"/>
                </a:lnTo>
                <a:lnTo>
                  <a:pt x="2450" y="1262"/>
                </a:lnTo>
                <a:lnTo>
                  <a:pt x="2449" y="1215"/>
                </a:lnTo>
                <a:lnTo>
                  <a:pt x="2450" y="1166"/>
                </a:lnTo>
                <a:lnTo>
                  <a:pt x="2459" y="1072"/>
                </a:lnTo>
                <a:lnTo>
                  <a:pt x="2478" y="981"/>
                </a:lnTo>
                <a:lnTo>
                  <a:pt x="2506" y="893"/>
                </a:lnTo>
                <a:lnTo>
                  <a:pt x="2541" y="810"/>
                </a:lnTo>
                <a:lnTo>
                  <a:pt x="2584" y="731"/>
                </a:lnTo>
                <a:lnTo>
                  <a:pt x="2634" y="656"/>
                </a:lnTo>
                <a:lnTo>
                  <a:pt x="2692" y="586"/>
                </a:lnTo>
                <a:lnTo>
                  <a:pt x="2755" y="523"/>
                </a:lnTo>
                <a:lnTo>
                  <a:pt x="2823" y="466"/>
                </a:lnTo>
                <a:lnTo>
                  <a:pt x="2898" y="415"/>
                </a:lnTo>
                <a:lnTo>
                  <a:pt x="2977" y="372"/>
                </a:lnTo>
                <a:lnTo>
                  <a:pt x="3062" y="337"/>
                </a:lnTo>
                <a:lnTo>
                  <a:pt x="3149" y="310"/>
                </a:lnTo>
                <a:lnTo>
                  <a:pt x="3239" y="291"/>
                </a:lnTo>
                <a:lnTo>
                  <a:pt x="3334" y="281"/>
                </a:lnTo>
                <a:lnTo>
                  <a:pt x="3382" y="281"/>
                </a:lnTo>
                <a:close/>
                <a:moveTo>
                  <a:pt x="322" y="1018"/>
                </a:moveTo>
                <a:lnTo>
                  <a:pt x="338" y="995"/>
                </a:lnTo>
                <a:lnTo>
                  <a:pt x="375" y="956"/>
                </a:lnTo>
                <a:lnTo>
                  <a:pt x="418" y="925"/>
                </a:lnTo>
                <a:lnTo>
                  <a:pt x="467" y="903"/>
                </a:lnTo>
                <a:lnTo>
                  <a:pt x="493" y="897"/>
                </a:lnTo>
                <a:lnTo>
                  <a:pt x="520" y="891"/>
                </a:lnTo>
                <a:lnTo>
                  <a:pt x="574" y="890"/>
                </a:lnTo>
                <a:lnTo>
                  <a:pt x="626" y="898"/>
                </a:lnTo>
                <a:lnTo>
                  <a:pt x="676" y="918"/>
                </a:lnTo>
                <a:lnTo>
                  <a:pt x="699" y="931"/>
                </a:lnTo>
                <a:lnTo>
                  <a:pt x="917" y="1069"/>
                </a:lnTo>
                <a:lnTo>
                  <a:pt x="920" y="1083"/>
                </a:lnTo>
                <a:lnTo>
                  <a:pt x="919" y="1100"/>
                </a:lnTo>
                <a:lnTo>
                  <a:pt x="914" y="1107"/>
                </a:lnTo>
                <a:lnTo>
                  <a:pt x="908" y="1116"/>
                </a:lnTo>
                <a:lnTo>
                  <a:pt x="884" y="1124"/>
                </a:lnTo>
                <a:lnTo>
                  <a:pt x="858" y="1129"/>
                </a:lnTo>
                <a:lnTo>
                  <a:pt x="839" y="1132"/>
                </a:lnTo>
                <a:lnTo>
                  <a:pt x="797" y="1140"/>
                </a:lnTo>
                <a:lnTo>
                  <a:pt x="751" y="1159"/>
                </a:lnTo>
                <a:lnTo>
                  <a:pt x="709" y="1193"/>
                </a:lnTo>
                <a:lnTo>
                  <a:pt x="689" y="1221"/>
                </a:lnTo>
                <a:lnTo>
                  <a:pt x="672" y="1248"/>
                </a:lnTo>
                <a:lnTo>
                  <a:pt x="658" y="1302"/>
                </a:lnTo>
                <a:lnTo>
                  <a:pt x="659" y="1351"/>
                </a:lnTo>
                <a:lnTo>
                  <a:pt x="667" y="1394"/>
                </a:lnTo>
                <a:lnTo>
                  <a:pt x="672" y="1412"/>
                </a:lnTo>
                <a:lnTo>
                  <a:pt x="679" y="1436"/>
                </a:lnTo>
                <a:lnTo>
                  <a:pt x="680" y="1463"/>
                </a:lnTo>
                <a:lnTo>
                  <a:pt x="676" y="1472"/>
                </a:lnTo>
                <a:lnTo>
                  <a:pt x="668" y="1480"/>
                </a:lnTo>
                <a:lnTo>
                  <a:pt x="645" y="1490"/>
                </a:lnTo>
                <a:lnTo>
                  <a:pt x="619" y="1493"/>
                </a:lnTo>
                <a:lnTo>
                  <a:pt x="599" y="1496"/>
                </a:lnTo>
                <a:lnTo>
                  <a:pt x="576" y="1500"/>
                </a:lnTo>
                <a:lnTo>
                  <a:pt x="408" y="1395"/>
                </a:lnTo>
                <a:lnTo>
                  <a:pt x="385" y="1379"/>
                </a:lnTo>
                <a:lnTo>
                  <a:pt x="346" y="1342"/>
                </a:lnTo>
                <a:lnTo>
                  <a:pt x="315" y="1298"/>
                </a:lnTo>
                <a:lnTo>
                  <a:pt x="294" y="1249"/>
                </a:lnTo>
                <a:lnTo>
                  <a:pt x="282" y="1198"/>
                </a:lnTo>
                <a:lnTo>
                  <a:pt x="281" y="1146"/>
                </a:lnTo>
                <a:lnTo>
                  <a:pt x="289" y="1092"/>
                </a:lnTo>
                <a:lnTo>
                  <a:pt x="308" y="1041"/>
                </a:lnTo>
                <a:lnTo>
                  <a:pt x="322" y="1018"/>
                </a:lnTo>
                <a:close/>
                <a:moveTo>
                  <a:pt x="699" y="6399"/>
                </a:moveTo>
                <a:lnTo>
                  <a:pt x="676" y="6414"/>
                </a:lnTo>
                <a:lnTo>
                  <a:pt x="625" y="6433"/>
                </a:lnTo>
                <a:lnTo>
                  <a:pt x="571" y="6442"/>
                </a:lnTo>
                <a:lnTo>
                  <a:pt x="519" y="6440"/>
                </a:lnTo>
                <a:lnTo>
                  <a:pt x="468" y="6428"/>
                </a:lnTo>
                <a:lnTo>
                  <a:pt x="420" y="6406"/>
                </a:lnTo>
                <a:lnTo>
                  <a:pt x="376" y="6377"/>
                </a:lnTo>
                <a:lnTo>
                  <a:pt x="338" y="6338"/>
                </a:lnTo>
                <a:lnTo>
                  <a:pt x="322" y="6314"/>
                </a:lnTo>
                <a:lnTo>
                  <a:pt x="308" y="6289"/>
                </a:lnTo>
                <a:lnTo>
                  <a:pt x="289" y="6238"/>
                </a:lnTo>
                <a:lnTo>
                  <a:pt x="281" y="6186"/>
                </a:lnTo>
                <a:lnTo>
                  <a:pt x="282" y="6134"/>
                </a:lnTo>
                <a:lnTo>
                  <a:pt x="294" y="6081"/>
                </a:lnTo>
                <a:lnTo>
                  <a:pt x="315" y="6034"/>
                </a:lnTo>
                <a:lnTo>
                  <a:pt x="346" y="5990"/>
                </a:lnTo>
                <a:lnTo>
                  <a:pt x="385" y="5952"/>
                </a:lnTo>
                <a:lnTo>
                  <a:pt x="408" y="5937"/>
                </a:lnTo>
                <a:lnTo>
                  <a:pt x="628" y="5798"/>
                </a:lnTo>
                <a:lnTo>
                  <a:pt x="636" y="5799"/>
                </a:lnTo>
                <a:lnTo>
                  <a:pt x="646" y="5800"/>
                </a:lnTo>
                <a:lnTo>
                  <a:pt x="672" y="5804"/>
                </a:lnTo>
                <a:lnTo>
                  <a:pt x="696" y="5812"/>
                </a:lnTo>
                <a:lnTo>
                  <a:pt x="703" y="5822"/>
                </a:lnTo>
                <a:lnTo>
                  <a:pt x="708" y="5830"/>
                </a:lnTo>
                <a:lnTo>
                  <a:pt x="706" y="5856"/>
                </a:lnTo>
                <a:lnTo>
                  <a:pt x="700" y="5882"/>
                </a:lnTo>
                <a:lnTo>
                  <a:pt x="695" y="5900"/>
                </a:lnTo>
                <a:lnTo>
                  <a:pt x="686" y="5943"/>
                </a:lnTo>
                <a:lnTo>
                  <a:pt x="686" y="5991"/>
                </a:lnTo>
                <a:lnTo>
                  <a:pt x="702" y="6045"/>
                </a:lnTo>
                <a:lnTo>
                  <a:pt x="718" y="6073"/>
                </a:lnTo>
                <a:lnTo>
                  <a:pt x="737" y="6099"/>
                </a:lnTo>
                <a:lnTo>
                  <a:pt x="781" y="6134"/>
                </a:lnTo>
                <a:lnTo>
                  <a:pt x="826" y="6153"/>
                </a:lnTo>
                <a:lnTo>
                  <a:pt x="869" y="6161"/>
                </a:lnTo>
                <a:lnTo>
                  <a:pt x="888" y="6163"/>
                </a:lnTo>
                <a:lnTo>
                  <a:pt x="914" y="6167"/>
                </a:lnTo>
                <a:lnTo>
                  <a:pt x="938" y="6175"/>
                </a:lnTo>
                <a:lnTo>
                  <a:pt x="945" y="6183"/>
                </a:lnTo>
                <a:lnTo>
                  <a:pt x="949" y="6193"/>
                </a:lnTo>
                <a:lnTo>
                  <a:pt x="948" y="6219"/>
                </a:lnTo>
                <a:lnTo>
                  <a:pt x="941" y="6245"/>
                </a:lnTo>
                <a:lnTo>
                  <a:pt x="941" y="6246"/>
                </a:lnTo>
                <a:lnTo>
                  <a:pt x="941" y="6248"/>
                </a:lnTo>
                <a:lnTo>
                  <a:pt x="699" y="6399"/>
                </a:lnTo>
                <a:close/>
                <a:moveTo>
                  <a:pt x="4007" y="5130"/>
                </a:moveTo>
                <a:lnTo>
                  <a:pt x="2756" y="5130"/>
                </a:lnTo>
                <a:lnTo>
                  <a:pt x="2736" y="5131"/>
                </a:lnTo>
                <a:lnTo>
                  <a:pt x="2699" y="5142"/>
                </a:lnTo>
                <a:lnTo>
                  <a:pt x="2681" y="5152"/>
                </a:lnTo>
                <a:lnTo>
                  <a:pt x="1100" y="6148"/>
                </a:lnTo>
                <a:lnTo>
                  <a:pt x="1092" y="6122"/>
                </a:lnTo>
                <a:lnTo>
                  <a:pt x="1076" y="6096"/>
                </a:lnTo>
                <a:lnTo>
                  <a:pt x="1056" y="6070"/>
                </a:lnTo>
                <a:lnTo>
                  <a:pt x="1012" y="6035"/>
                </a:lnTo>
                <a:lnTo>
                  <a:pt x="967" y="6016"/>
                </a:lnTo>
                <a:lnTo>
                  <a:pt x="925" y="6008"/>
                </a:lnTo>
                <a:lnTo>
                  <a:pt x="907" y="6006"/>
                </a:lnTo>
                <a:lnTo>
                  <a:pt x="881" y="6003"/>
                </a:lnTo>
                <a:lnTo>
                  <a:pt x="856" y="5994"/>
                </a:lnTo>
                <a:lnTo>
                  <a:pt x="850" y="5985"/>
                </a:lnTo>
                <a:lnTo>
                  <a:pt x="844" y="5976"/>
                </a:lnTo>
                <a:lnTo>
                  <a:pt x="845" y="5950"/>
                </a:lnTo>
                <a:lnTo>
                  <a:pt x="852" y="5925"/>
                </a:lnTo>
                <a:lnTo>
                  <a:pt x="857" y="5907"/>
                </a:lnTo>
                <a:lnTo>
                  <a:pt x="865" y="5864"/>
                </a:lnTo>
                <a:lnTo>
                  <a:pt x="866" y="5816"/>
                </a:lnTo>
                <a:lnTo>
                  <a:pt x="851" y="5761"/>
                </a:lnTo>
                <a:lnTo>
                  <a:pt x="834" y="5734"/>
                </a:lnTo>
                <a:lnTo>
                  <a:pt x="817" y="5709"/>
                </a:lnTo>
                <a:lnTo>
                  <a:pt x="797" y="5691"/>
                </a:lnTo>
                <a:lnTo>
                  <a:pt x="2353" y="4711"/>
                </a:lnTo>
                <a:lnTo>
                  <a:pt x="2368" y="4701"/>
                </a:lnTo>
                <a:lnTo>
                  <a:pt x="2392" y="4676"/>
                </a:lnTo>
                <a:lnTo>
                  <a:pt x="2408" y="4645"/>
                </a:lnTo>
                <a:lnTo>
                  <a:pt x="2418" y="4611"/>
                </a:lnTo>
                <a:lnTo>
                  <a:pt x="2419" y="4593"/>
                </a:lnTo>
                <a:lnTo>
                  <a:pt x="2419" y="2739"/>
                </a:lnTo>
                <a:lnTo>
                  <a:pt x="2418" y="2721"/>
                </a:lnTo>
                <a:lnTo>
                  <a:pt x="2408" y="2687"/>
                </a:lnTo>
                <a:lnTo>
                  <a:pt x="2392" y="2656"/>
                </a:lnTo>
                <a:lnTo>
                  <a:pt x="2368" y="2630"/>
                </a:lnTo>
                <a:lnTo>
                  <a:pt x="2353" y="2620"/>
                </a:lnTo>
                <a:lnTo>
                  <a:pt x="755" y="1613"/>
                </a:lnTo>
                <a:lnTo>
                  <a:pt x="768" y="1602"/>
                </a:lnTo>
                <a:lnTo>
                  <a:pt x="795" y="1576"/>
                </a:lnTo>
                <a:lnTo>
                  <a:pt x="807" y="1559"/>
                </a:lnTo>
                <a:lnTo>
                  <a:pt x="824" y="1530"/>
                </a:lnTo>
                <a:lnTo>
                  <a:pt x="839" y="1477"/>
                </a:lnTo>
                <a:lnTo>
                  <a:pt x="838" y="1428"/>
                </a:lnTo>
                <a:lnTo>
                  <a:pt x="830" y="1385"/>
                </a:lnTo>
                <a:lnTo>
                  <a:pt x="824" y="1368"/>
                </a:lnTo>
                <a:lnTo>
                  <a:pt x="817" y="1342"/>
                </a:lnTo>
                <a:lnTo>
                  <a:pt x="815" y="1317"/>
                </a:lnTo>
                <a:lnTo>
                  <a:pt x="821" y="1307"/>
                </a:lnTo>
                <a:lnTo>
                  <a:pt x="827" y="1299"/>
                </a:lnTo>
                <a:lnTo>
                  <a:pt x="852" y="1289"/>
                </a:lnTo>
                <a:lnTo>
                  <a:pt x="878" y="1286"/>
                </a:lnTo>
                <a:lnTo>
                  <a:pt x="896" y="1283"/>
                </a:lnTo>
                <a:lnTo>
                  <a:pt x="939" y="1274"/>
                </a:lnTo>
                <a:lnTo>
                  <a:pt x="984" y="1255"/>
                </a:lnTo>
                <a:lnTo>
                  <a:pt x="1028" y="1221"/>
                </a:lnTo>
                <a:lnTo>
                  <a:pt x="1047" y="1194"/>
                </a:lnTo>
                <a:lnTo>
                  <a:pt x="1057" y="1178"/>
                </a:lnTo>
                <a:lnTo>
                  <a:pt x="1064" y="1161"/>
                </a:lnTo>
                <a:lnTo>
                  <a:pt x="2550" y="2096"/>
                </a:lnTo>
                <a:lnTo>
                  <a:pt x="2591" y="2134"/>
                </a:lnTo>
                <a:lnTo>
                  <a:pt x="2679" y="2204"/>
                </a:lnTo>
                <a:lnTo>
                  <a:pt x="2774" y="2264"/>
                </a:lnTo>
                <a:lnTo>
                  <a:pt x="2874" y="2318"/>
                </a:lnTo>
                <a:lnTo>
                  <a:pt x="2980" y="2360"/>
                </a:lnTo>
                <a:lnTo>
                  <a:pt x="3090" y="2394"/>
                </a:lnTo>
                <a:lnTo>
                  <a:pt x="3204" y="2416"/>
                </a:lnTo>
                <a:lnTo>
                  <a:pt x="3321" y="2428"/>
                </a:lnTo>
                <a:lnTo>
                  <a:pt x="3382" y="2428"/>
                </a:lnTo>
                <a:lnTo>
                  <a:pt x="3442" y="2428"/>
                </a:lnTo>
                <a:lnTo>
                  <a:pt x="3559" y="2416"/>
                </a:lnTo>
                <a:lnTo>
                  <a:pt x="3674" y="2394"/>
                </a:lnTo>
                <a:lnTo>
                  <a:pt x="3785" y="2360"/>
                </a:lnTo>
                <a:lnTo>
                  <a:pt x="3890" y="2318"/>
                </a:lnTo>
                <a:lnTo>
                  <a:pt x="3990" y="2264"/>
                </a:lnTo>
                <a:lnTo>
                  <a:pt x="4084" y="2204"/>
                </a:lnTo>
                <a:lnTo>
                  <a:pt x="4173" y="2134"/>
                </a:lnTo>
                <a:lnTo>
                  <a:pt x="4215" y="2096"/>
                </a:lnTo>
                <a:lnTo>
                  <a:pt x="5709" y="1154"/>
                </a:lnTo>
                <a:lnTo>
                  <a:pt x="5713" y="1172"/>
                </a:lnTo>
                <a:lnTo>
                  <a:pt x="5727" y="1209"/>
                </a:lnTo>
                <a:lnTo>
                  <a:pt x="5739" y="1228"/>
                </a:lnTo>
                <a:lnTo>
                  <a:pt x="5758" y="1254"/>
                </a:lnTo>
                <a:lnTo>
                  <a:pt x="5802" y="1288"/>
                </a:lnTo>
                <a:lnTo>
                  <a:pt x="5847" y="1307"/>
                </a:lnTo>
                <a:lnTo>
                  <a:pt x="5888" y="1317"/>
                </a:lnTo>
                <a:lnTo>
                  <a:pt x="5907" y="1319"/>
                </a:lnTo>
                <a:lnTo>
                  <a:pt x="5933" y="1323"/>
                </a:lnTo>
                <a:lnTo>
                  <a:pt x="5957" y="1331"/>
                </a:lnTo>
                <a:lnTo>
                  <a:pt x="5964" y="1340"/>
                </a:lnTo>
                <a:lnTo>
                  <a:pt x="5969" y="1350"/>
                </a:lnTo>
                <a:lnTo>
                  <a:pt x="5968" y="1375"/>
                </a:lnTo>
                <a:lnTo>
                  <a:pt x="5961" y="1401"/>
                </a:lnTo>
                <a:lnTo>
                  <a:pt x="5956" y="1419"/>
                </a:lnTo>
                <a:lnTo>
                  <a:pt x="5946" y="1461"/>
                </a:lnTo>
                <a:lnTo>
                  <a:pt x="5946" y="1510"/>
                </a:lnTo>
                <a:lnTo>
                  <a:pt x="5962" y="1563"/>
                </a:lnTo>
                <a:lnTo>
                  <a:pt x="5977" y="1592"/>
                </a:lnTo>
                <a:lnTo>
                  <a:pt x="5988" y="1606"/>
                </a:lnTo>
                <a:lnTo>
                  <a:pt x="5999" y="1619"/>
                </a:lnTo>
                <a:lnTo>
                  <a:pt x="4410" y="2620"/>
                </a:lnTo>
                <a:lnTo>
                  <a:pt x="4396" y="2630"/>
                </a:lnTo>
                <a:lnTo>
                  <a:pt x="4371" y="2656"/>
                </a:lnTo>
                <a:lnTo>
                  <a:pt x="4355" y="2687"/>
                </a:lnTo>
                <a:lnTo>
                  <a:pt x="4345" y="2721"/>
                </a:lnTo>
                <a:lnTo>
                  <a:pt x="4345" y="2739"/>
                </a:lnTo>
                <a:lnTo>
                  <a:pt x="4345" y="4593"/>
                </a:lnTo>
                <a:lnTo>
                  <a:pt x="4345" y="4611"/>
                </a:lnTo>
                <a:lnTo>
                  <a:pt x="4355" y="4645"/>
                </a:lnTo>
                <a:lnTo>
                  <a:pt x="4371" y="4676"/>
                </a:lnTo>
                <a:lnTo>
                  <a:pt x="4396" y="4701"/>
                </a:lnTo>
                <a:lnTo>
                  <a:pt x="4410" y="4711"/>
                </a:lnTo>
                <a:lnTo>
                  <a:pt x="5967" y="5691"/>
                </a:lnTo>
                <a:lnTo>
                  <a:pt x="5945" y="5709"/>
                </a:lnTo>
                <a:lnTo>
                  <a:pt x="5925" y="5734"/>
                </a:lnTo>
                <a:lnTo>
                  <a:pt x="5907" y="5761"/>
                </a:lnTo>
                <a:lnTo>
                  <a:pt x="5890" y="5813"/>
                </a:lnTo>
                <a:lnTo>
                  <a:pt x="5887" y="5863"/>
                </a:lnTo>
                <a:lnTo>
                  <a:pt x="5894" y="5906"/>
                </a:lnTo>
                <a:lnTo>
                  <a:pt x="5898" y="5924"/>
                </a:lnTo>
                <a:lnTo>
                  <a:pt x="5904" y="5950"/>
                </a:lnTo>
                <a:lnTo>
                  <a:pt x="5904" y="5976"/>
                </a:lnTo>
                <a:lnTo>
                  <a:pt x="5898" y="5984"/>
                </a:lnTo>
                <a:lnTo>
                  <a:pt x="5891" y="5993"/>
                </a:lnTo>
                <a:lnTo>
                  <a:pt x="5867" y="6001"/>
                </a:lnTo>
                <a:lnTo>
                  <a:pt x="5840" y="6003"/>
                </a:lnTo>
                <a:lnTo>
                  <a:pt x="5822" y="6004"/>
                </a:lnTo>
                <a:lnTo>
                  <a:pt x="5779" y="6010"/>
                </a:lnTo>
                <a:lnTo>
                  <a:pt x="5733" y="6027"/>
                </a:lnTo>
                <a:lnTo>
                  <a:pt x="5688" y="6060"/>
                </a:lnTo>
                <a:lnTo>
                  <a:pt x="5667" y="6085"/>
                </a:lnTo>
                <a:lnTo>
                  <a:pt x="5651" y="6109"/>
                </a:lnTo>
                <a:lnTo>
                  <a:pt x="5641" y="6134"/>
                </a:lnTo>
                <a:lnTo>
                  <a:pt x="4082" y="5152"/>
                </a:lnTo>
                <a:lnTo>
                  <a:pt x="4065" y="5142"/>
                </a:lnTo>
                <a:lnTo>
                  <a:pt x="4028" y="5131"/>
                </a:lnTo>
                <a:lnTo>
                  <a:pt x="4007" y="5130"/>
                </a:lnTo>
                <a:close/>
                <a:moveTo>
                  <a:pt x="6441" y="6314"/>
                </a:moveTo>
                <a:lnTo>
                  <a:pt x="6425" y="6338"/>
                </a:lnTo>
                <a:lnTo>
                  <a:pt x="6387" y="6377"/>
                </a:lnTo>
                <a:lnTo>
                  <a:pt x="6344" y="6406"/>
                </a:lnTo>
                <a:lnTo>
                  <a:pt x="6296" y="6428"/>
                </a:lnTo>
                <a:lnTo>
                  <a:pt x="6245" y="6440"/>
                </a:lnTo>
                <a:lnTo>
                  <a:pt x="6192" y="6442"/>
                </a:lnTo>
                <a:lnTo>
                  <a:pt x="6140" y="6433"/>
                </a:lnTo>
                <a:lnTo>
                  <a:pt x="6089" y="6414"/>
                </a:lnTo>
                <a:lnTo>
                  <a:pt x="6064" y="6399"/>
                </a:lnTo>
                <a:lnTo>
                  <a:pt x="5791" y="6229"/>
                </a:lnTo>
                <a:lnTo>
                  <a:pt x="5788" y="6208"/>
                </a:lnTo>
                <a:lnTo>
                  <a:pt x="5789" y="6187"/>
                </a:lnTo>
                <a:lnTo>
                  <a:pt x="5795" y="6179"/>
                </a:lnTo>
                <a:lnTo>
                  <a:pt x="5801" y="6170"/>
                </a:lnTo>
                <a:lnTo>
                  <a:pt x="5826" y="6162"/>
                </a:lnTo>
                <a:lnTo>
                  <a:pt x="5853" y="6161"/>
                </a:lnTo>
                <a:lnTo>
                  <a:pt x="5871" y="6159"/>
                </a:lnTo>
                <a:lnTo>
                  <a:pt x="5913" y="6153"/>
                </a:lnTo>
                <a:lnTo>
                  <a:pt x="5960" y="6136"/>
                </a:lnTo>
                <a:lnTo>
                  <a:pt x="6005" y="6103"/>
                </a:lnTo>
                <a:lnTo>
                  <a:pt x="6026" y="6078"/>
                </a:lnTo>
                <a:lnTo>
                  <a:pt x="6044" y="6051"/>
                </a:lnTo>
                <a:lnTo>
                  <a:pt x="6061" y="5998"/>
                </a:lnTo>
                <a:lnTo>
                  <a:pt x="6063" y="5950"/>
                </a:lnTo>
                <a:lnTo>
                  <a:pt x="6057" y="5906"/>
                </a:lnTo>
                <a:lnTo>
                  <a:pt x="6052" y="5888"/>
                </a:lnTo>
                <a:lnTo>
                  <a:pt x="6046" y="5862"/>
                </a:lnTo>
                <a:lnTo>
                  <a:pt x="6047" y="5837"/>
                </a:lnTo>
                <a:lnTo>
                  <a:pt x="6053" y="5828"/>
                </a:lnTo>
                <a:lnTo>
                  <a:pt x="6059" y="5819"/>
                </a:lnTo>
                <a:lnTo>
                  <a:pt x="6084" y="5812"/>
                </a:lnTo>
                <a:lnTo>
                  <a:pt x="6110" y="5810"/>
                </a:lnTo>
                <a:lnTo>
                  <a:pt x="6128" y="5807"/>
                </a:lnTo>
                <a:lnTo>
                  <a:pt x="6148" y="5805"/>
                </a:lnTo>
                <a:lnTo>
                  <a:pt x="6355" y="5937"/>
                </a:lnTo>
                <a:lnTo>
                  <a:pt x="6378" y="5952"/>
                </a:lnTo>
                <a:lnTo>
                  <a:pt x="6417" y="5989"/>
                </a:lnTo>
                <a:lnTo>
                  <a:pt x="6448" y="6032"/>
                </a:lnTo>
                <a:lnTo>
                  <a:pt x="6469" y="6081"/>
                </a:lnTo>
                <a:lnTo>
                  <a:pt x="6476" y="6108"/>
                </a:lnTo>
                <a:lnTo>
                  <a:pt x="6481" y="6134"/>
                </a:lnTo>
                <a:lnTo>
                  <a:pt x="6483" y="6188"/>
                </a:lnTo>
                <a:lnTo>
                  <a:pt x="6474" y="6240"/>
                </a:lnTo>
                <a:lnTo>
                  <a:pt x="6455" y="6290"/>
                </a:lnTo>
                <a:lnTo>
                  <a:pt x="6441" y="631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2" name="9Slide.vn 21"/>
          <p:cNvGrpSpPr/>
          <p:nvPr/>
        </p:nvGrpSpPr>
        <p:grpSpPr>
          <a:xfrm>
            <a:off x="0" y="3767707"/>
            <a:ext cx="12192000" cy="3090294"/>
            <a:chOff x="0" y="3767707"/>
            <a:chExt cx="12192000" cy="3090294"/>
          </a:xfrm>
        </p:grpSpPr>
        <p:sp>
          <p:nvSpPr>
            <p:cNvPr id="19" name="9Slide.vn 22"/>
            <p:cNvSpPr/>
            <p:nvPr/>
          </p:nvSpPr>
          <p:spPr>
            <a:xfrm>
              <a:off x="0" y="4753517"/>
              <a:ext cx="12192000" cy="2104484"/>
            </a:xfrm>
            <a:custGeom>
              <a:avLst/>
              <a:gdLst>
                <a:gd name="connsiteX0" fmla="*/ 8748491 w 12192000"/>
                <a:gd name="connsiteY0" fmla="*/ 1233 h 2104484"/>
                <a:gd name="connsiteX1" fmla="*/ 9144000 w 12192000"/>
                <a:gd name="connsiteY1" fmla="*/ 24961 h 2104484"/>
                <a:gd name="connsiteX2" fmla="*/ 12012914 w 12192000"/>
                <a:gd name="connsiteY2" fmla="*/ 498775 h 2104484"/>
                <a:gd name="connsiteX3" fmla="*/ 12192000 w 12192000"/>
                <a:gd name="connsiteY3" fmla="*/ 536959 h 2104484"/>
                <a:gd name="connsiteX4" fmla="*/ 12192000 w 12192000"/>
                <a:gd name="connsiteY4" fmla="*/ 2104484 h 2104484"/>
                <a:gd name="connsiteX5" fmla="*/ 0 w 12192000"/>
                <a:gd name="connsiteY5" fmla="*/ 2104484 h 2104484"/>
                <a:gd name="connsiteX6" fmla="*/ 0 w 12192000"/>
                <a:gd name="connsiteY6" fmla="*/ 222829 h 2104484"/>
                <a:gd name="connsiteX7" fmla="*/ 308035 w 12192000"/>
                <a:gd name="connsiteY7" fmla="*/ 272447 h 2104484"/>
                <a:gd name="connsiteX8" fmla="*/ 4306531 w 12192000"/>
                <a:gd name="connsiteY8" fmla="*/ 1057349 h 2104484"/>
                <a:gd name="connsiteX9" fmla="*/ 8748491 w 12192000"/>
                <a:gd name="connsiteY9" fmla="*/ 1233 h 210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2104484">
                  <a:moveTo>
                    <a:pt x="8748491" y="1233"/>
                  </a:moveTo>
                  <a:cubicBezTo>
                    <a:pt x="8875898" y="4049"/>
                    <a:pt x="9007578" y="11749"/>
                    <a:pt x="9144000" y="24961"/>
                  </a:cubicBezTo>
                  <a:cubicBezTo>
                    <a:pt x="9826113" y="91022"/>
                    <a:pt x="10881736" y="266063"/>
                    <a:pt x="12012914" y="498775"/>
                  </a:cubicBezTo>
                  <a:lnTo>
                    <a:pt x="12192000" y="536959"/>
                  </a:lnTo>
                  <a:lnTo>
                    <a:pt x="12192000" y="2104484"/>
                  </a:lnTo>
                  <a:lnTo>
                    <a:pt x="0" y="2104484"/>
                  </a:lnTo>
                  <a:lnTo>
                    <a:pt x="0" y="222829"/>
                  </a:lnTo>
                  <a:lnTo>
                    <a:pt x="308035" y="272447"/>
                  </a:lnTo>
                  <a:cubicBezTo>
                    <a:pt x="1509291" y="495451"/>
                    <a:pt x="3147245" y="1087768"/>
                    <a:pt x="4306531" y="1057349"/>
                  </a:cubicBezTo>
                  <a:cubicBezTo>
                    <a:pt x="5887373" y="1015870"/>
                    <a:pt x="6837377" y="-41003"/>
                    <a:pt x="8748491" y="1233"/>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35" name="Group 34"/>
            <p:cNvGrpSpPr/>
            <p:nvPr/>
          </p:nvGrpSpPr>
          <p:grpSpPr>
            <a:xfrm>
              <a:off x="8079429" y="3767707"/>
              <a:ext cx="1594362" cy="1324225"/>
              <a:chOff x="7445135" y="3472783"/>
              <a:chExt cx="2040894" cy="1695100"/>
            </a:xfrm>
          </p:grpSpPr>
          <p:sp>
            <p:nvSpPr>
              <p:cNvPr id="31" name="9Slide.vn 23"/>
              <p:cNvSpPr/>
              <p:nvPr/>
            </p:nvSpPr>
            <p:spPr>
              <a:xfrm>
                <a:off x="7445135" y="3758505"/>
                <a:ext cx="680298" cy="1315144"/>
              </a:xfrm>
              <a:custGeom>
                <a:avLst/>
                <a:gdLst>
                  <a:gd name="connsiteX0" fmla="*/ 339831 w 680298"/>
                  <a:gd name="connsiteY0" fmla="*/ 0 h 1315144"/>
                  <a:gd name="connsiteX1" fmla="*/ 362698 w 680298"/>
                  <a:gd name="connsiteY1" fmla="*/ 35386 h 1315144"/>
                  <a:gd name="connsiteX2" fmla="*/ 384295 w 680298"/>
                  <a:gd name="connsiteY2" fmla="*/ 71342 h 1315144"/>
                  <a:gd name="connsiteX3" fmla="*/ 406527 w 680298"/>
                  <a:gd name="connsiteY3" fmla="*/ 106728 h 1315144"/>
                  <a:gd name="connsiteX4" fmla="*/ 429394 w 680298"/>
                  <a:gd name="connsiteY4" fmla="*/ 142114 h 1315144"/>
                  <a:gd name="connsiteX5" fmla="*/ 451626 w 680298"/>
                  <a:gd name="connsiteY5" fmla="*/ 178641 h 1315144"/>
                  <a:gd name="connsiteX6" fmla="*/ 473858 w 680298"/>
                  <a:gd name="connsiteY6" fmla="*/ 214026 h 1315144"/>
                  <a:gd name="connsiteX7" fmla="*/ 496090 w 680298"/>
                  <a:gd name="connsiteY7" fmla="*/ 250554 h 1315144"/>
                  <a:gd name="connsiteX8" fmla="*/ 518322 w 680298"/>
                  <a:gd name="connsiteY8" fmla="*/ 285939 h 1315144"/>
                  <a:gd name="connsiteX9" fmla="*/ 500536 w 680298"/>
                  <a:gd name="connsiteY9" fmla="*/ 282515 h 1315144"/>
                  <a:gd name="connsiteX10" fmla="*/ 482751 w 680298"/>
                  <a:gd name="connsiteY10" fmla="*/ 279661 h 1315144"/>
                  <a:gd name="connsiteX11" fmla="*/ 465600 w 680298"/>
                  <a:gd name="connsiteY11" fmla="*/ 276237 h 1315144"/>
                  <a:gd name="connsiteX12" fmla="*/ 447180 w 680298"/>
                  <a:gd name="connsiteY12" fmla="*/ 272812 h 1315144"/>
                  <a:gd name="connsiteX13" fmla="*/ 467506 w 680298"/>
                  <a:gd name="connsiteY13" fmla="*/ 305915 h 1315144"/>
                  <a:gd name="connsiteX14" fmla="*/ 488468 w 680298"/>
                  <a:gd name="connsiteY14" fmla="*/ 339589 h 1315144"/>
                  <a:gd name="connsiteX15" fmla="*/ 508794 w 680298"/>
                  <a:gd name="connsiteY15" fmla="*/ 372120 h 1315144"/>
                  <a:gd name="connsiteX16" fmla="*/ 529120 w 680298"/>
                  <a:gd name="connsiteY16" fmla="*/ 405223 h 1315144"/>
                  <a:gd name="connsiteX17" fmla="*/ 550082 w 680298"/>
                  <a:gd name="connsiteY17" fmla="*/ 437755 h 1315144"/>
                  <a:gd name="connsiteX18" fmla="*/ 569773 w 680298"/>
                  <a:gd name="connsiteY18" fmla="*/ 471429 h 1315144"/>
                  <a:gd name="connsiteX19" fmla="*/ 590099 w 680298"/>
                  <a:gd name="connsiteY19" fmla="*/ 504531 h 1315144"/>
                  <a:gd name="connsiteX20" fmla="*/ 611061 w 680298"/>
                  <a:gd name="connsiteY20" fmla="*/ 537063 h 1315144"/>
                  <a:gd name="connsiteX21" fmla="*/ 582477 w 680298"/>
                  <a:gd name="connsiteY21" fmla="*/ 531356 h 1315144"/>
                  <a:gd name="connsiteX22" fmla="*/ 554528 w 680298"/>
                  <a:gd name="connsiteY22" fmla="*/ 526790 h 1315144"/>
                  <a:gd name="connsiteX23" fmla="*/ 525944 w 680298"/>
                  <a:gd name="connsiteY23" fmla="*/ 521083 h 1315144"/>
                  <a:gd name="connsiteX24" fmla="*/ 497996 w 680298"/>
                  <a:gd name="connsiteY24" fmla="*/ 515946 h 1315144"/>
                  <a:gd name="connsiteX25" fmla="*/ 520863 w 680298"/>
                  <a:gd name="connsiteY25" fmla="*/ 553044 h 1315144"/>
                  <a:gd name="connsiteX26" fmla="*/ 543730 w 680298"/>
                  <a:gd name="connsiteY26" fmla="*/ 589571 h 1315144"/>
                  <a:gd name="connsiteX27" fmla="*/ 565962 w 680298"/>
                  <a:gd name="connsiteY27" fmla="*/ 626669 h 1315144"/>
                  <a:gd name="connsiteX28" fmla="*/ 588829 w 680298"/>
                  <a:gd name="connsiteY28" fmla="*/ 663767 h 1315144"/>
                  <a:gd name="connsiteX29" fmla="*/ 611696 w 680298"/>
                  <a:gd name="connsiteY29" fmla="*/ 700865 h 1315144"/>
                  <a:gd name="connsiteX30" fmla="*/ 634563 w 680298"/>
                  <a:gd name="connsiteY30" fmla="*/ 737392 h 1315144"/>
                  <a:gd name="connsiteX31" fmla="*/ 657430 w 680298"/>
                  <a:gd name="connsiteY31" fmla="*/ 774490 h 1315144"/>
                  <a:gd name="connsiteX32" fmla="*/ 680298 w 680298"/>
                  <a:gd name="connsiteY32" fmla="*/ 812158 h 1315144"/>
                  <a:gd name="connsiteX33" fmla="*/ 647267 w 680298"/>
                  <a:gd name="connsiteY33" fmla="*/ 805310 h 1315144"/>
                  <a:gd name="connsiteX34" fmla="*/ 613602 w 680298"/>
                  <a:gd name="connsiteY34" fmla="*/ 799031 h 1315144"/>
                  <a:gd name="connsiteX35" fmla="*/ 580571 w 680298"/>
                  <a:gd name="connsiteY35" fmla="*/ 792183 h 1315144"/>
                  <a:gd name="connsiteX36" fmla="*/ 547541 w 680298"/>
                  <a:gd name="connsiteY36" fmla="*/ 785905 h 1315144"/>
                  <a:gd name="connsiteX37" fmla="*/ 513876 w 680298"/>
                  <a:gd name="connsiteY37" fmla="*/ 780197 h 1315144"/>
                  <a:gd name="connsiteX38" fmla="*/ 480845 w 680298"/>
                  <a:gd name="connsiteY38" fmla="*/ 773919 h 1315144"/>
                  <a:gd name="connsiteX39" fmla="*/ 447815 w 680298"/>
                  <a:gd name="connsiteY39" fmla="*/ 768212 h 1315144"/>
                  <a:gd name="connsiteX40" fmla="*/ 425690 w 680298"/>
                  <a:gd name="connsiteY40" fmla="*/ 764086 h 1315144"/>
                  <a:gd name="connsiteX41" fmla="*/ 425690 w 680298"/>
                  <a:gd name="connsiteY41" fmla="*/ 1315144 h 1315144"/>
                  <a:gd name="connsiteX42" fmla="*/ 257415 w 680298"/>
                  <a:gd name="connsiteY42" fmla="*/ 1315144 h 1315144"/>
                  <a:gd name="connsiteX43" fmla="*/ 257415 w 680298"/>
                  <a:gd name="connsiteY43" fmla="*/ 765294 h 1315144"/>
                  <a:gd name="connsiteX44" fmla="*/ 231847 w 680298"/>
                  <a:gd name="connsiteY44" fmla="*/ 770495 h 1315144"/>
                  <a:gd name="connsiteX45" fmla="*/ 199452 w 680298"/>
                  <a:gd name="connsiteY45" fmla="*/ 777343 h 1315144"/>
                  <a:gd name="connsiteX46" fmla="*/ 165787 w 680298"/>
                  <a:gd name="connsiteY46" fmla="*/ 783622 h 1315144"/>
                  <a:gd name="connsiteX47" fmla="*/ 132121 w 680298"/>
                  <a:gd name="connsiteY47" fmla="*/ 790470 h 1315144"/>
                  <a:gd name="connsiteX48" fmla="*/ 99726 w 680298"/>
                  <a:gd name="connsiteY48" fmla="*/ 797890 h 1315144"/>
                  <a:gd name="connsiteX49" fmla="*/ 66061 w 680298"/>
                  <a:gd name="connsiteY49" fmla="*/ 804739 h 1315144"/>
                  <a:gd name="connsiteX50" fmla="*/ 32395 w 680298"/>
                  <a:gd name="connsiteY50" fmla="*/ 812158 h 1315144"/>
                  <a:gd name="connsiteX51" fmla="*/ 0 w 680298"/>
                  <a:gd name="connsiteY51" fmla="*/ 819007 h 1315144"/>
                  <a:gd name="connsiteX52" fmla="*/ 22867 w 680298"/>
                  <a:gd name="connsiteY52" fmla="*/ 781339 h 1315144"/>
                  <a:gd name="connsiteX53" fmla="*/ 45734 w 680298"/>
                  <a:gd name="connsiteY53" fmla="*/ 743670 h 1315144"/>
                  <a:gd name="connsiteX54" fmla="*/ 68601 w 680298"/>
                  <a:gd name="connsiteY54" fmla="*/ 706001 h 1315144"/>
                  <a:gd name="connsiteX55" fmla="*/ 91468 w 680298"/>
                  <a:gd name="connsiteY55" fmla="*/ 668904 h 1315144"/>
                  <a:gd name="connsiteX56" fmla="*/ 113065 w 680298"/>
                  <a:gd name="connsiteY56" fmla="*/ 631235 h 1315144"/>
                  <a:gd name="connsiteX57" fmla="*/ 135932 w 680298"/>
                  <a:gd name="connsiteY57" fmla="*/ 594137 h 1315144"/>
                  <a:gd name="connsiteX58" fmla="*/ 158800 w 680298"/>
                  <a:gd name="connsiteY58" fmla="*/ 557039 h 1315144"/>
                  <a:gd name="connsiteX59" fmla="*/ 181667 w 680298"/>
                  <a:gd name="connsiteY59" fmla="*/ 519371 h 1315144"/>
                  <a:gd name="connsiteX60" fmla="*/ 153718 w 680298"/>
                  <a:gd name="connsiteY60" fmla="*/ 525649 h 1315144"/>
                  <a:gd name="connsiteX61" fmla="*/ 125134 w 680298"/>
                  <a:gd name="connsiteY61" fmla="*/ 530785 h 1315144"/>
                  <a:gd name="connsiteX62" fmla="*/ 97185 w 680298"/>
                  <a:gd name="connsiteY62" fmla="*/ 537063 h 1315144"/>
                  <a:gd name="connsiteX63" fmla="*/ 69236 w 680298"/>
                  <a:gd name="connsiteY63" fmla="*/ 543341 h 1315144"/>
                  <a:gd name="connsiteX64" fmla="*/ 89563 w 680298"/>
                  <a:gd name="connsiteY64" fmla="*/ 509668 h 1315144"/>
                  <a:gd name="connsiteX65" fmla="*/ 109889 w 680298"/>
                  <a:gd name="connsiteY65" fmla="*/ 475995 h 1315144"/>
                  <a:gd name="connsiteX66" fmla="*/ 130216 w 680298"/>
                  <a:gd name="connsiteY66" fmla="*/ 442892 h 1315144"/>
                  <a:gd name="connsiteX67" fmla="*/ 150542 w 680298"/>
                  <a:gd name="connsiteY67" fmla="*/ 409218 h 1315144"/>
                  <a:gd name="connsiteX68" fmla="*/ 170868 w 680298"/>
                  <a:gd name="connsiteY68" fmla="*/ 375545 h 1315144"/>
                  <a:gd name="connsiteX69" fmla="*/ 191830 w 680298"/>
                  <a:gd name="connsiteY69" fmla="*/ 341871 h 1315144"/>
                  <a:gd name="connsiteX70" fmla="*/ 212156 w 680298"/>
                  <a:gd name="connsiteY70" fmla="*/ 308769 h 1315144"/>
                  <a:gd name="connsiteX71" fmla="*/ 233118 w 680298"/>
                  <a:gd name="connsiteY71" fmla="*/ 275666 h 1315144"/>
                  <a:gd name="connsiteX72" fmla="*/ 214697 w 680298"/>
                  <a:gd name="connsiteY72" fmla="*/ 279090 h 1315144"/>
                  <a:gd name="connsiteX73" fmla="*/ 196911 w 680298"/>
                  <a:gd name="connsiteY73" fmla="*/ 282515 h 1315144"/>
                  <a:gd name="connsiteX74" fmla="*/ 179761 w 680298"/>
                  <a:gd name="connsiteY74" fmla="*/ 285939 h 1315144"/>
                  <a:gd name="connsiteX75" fmla="*/ 161340 w 680298"/>
                  <a:gd name="connsiteY75" fmla="*/ 289934 h 1315144"/>
                  <a:gd name="connsiteX76" fmla="*/ 184207 w 680298"/>
                  <a:gd name="connsiteY76" fmla="*/ 253407 h 1315144"/>
                  <a:gd name="connsiteX77" fmla="*/ 206439 w 680298"/>
                  <a:gd name="connsiteY77" fmla="*/ 216880 h 1315144"/>
                  <a:gd name="connsiteX78" fmla="*/ 228036 w 680298"/>
                  <a:gd name="connsiteY78" fmla="*/ 180353 h 1315144"/>
                  <a:gd name="connsiteX79" fmla="*/ 250268 w 680298"/>
                  <a:gd name="connsiteY79" fmla="*/ 144397 h 1315144"/>
                  <a:gd name="connsiteX80" fmla="*/ 273135 w 680298"/>
                  <a:gd name="connsiteY80" fmla="*/ 107869 h 1315144"/>
                  <a:gd name="connsiteX81" fmla="*/ 295367 w 680298"/>
                  <a:gd name="connsiteY81" fmla="*/ 71913 h 1315144"/>
                  <a:gd name="connsiteX82" fmla="*/ 317599 w 680298"/>
                  <a:gd name="connsiteY82" fmla="*/ 36527 h 1315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680298" h="1315144">
                    <a:moveTo>
                      <a:pt x="339831" y="0"/>
                    </a:moveTo>
                    <a:lnTo>
                      <a:pt x="362698" y="35386"/>
                    </a:lnTo>
                    <a:lnTo>
                      <a:pt x="384295" y="71342"/>
                    </a:lnTo>
                    <a:lnTo>
                      <a:pt x="406527" y="106728"/>
                    </a:lnTo>
                    <a:lnTo>
                      <a:pt x="429394" y="142114"/>
                    </a:lnTo>
                    <a:lnTo>
                      <a:pt x="451626" y="178641"/>
                    </a:lnTo>
                    <a:lnTo>
                      <a:pt x="473858" y="214026"/>
                    </a:lnTo>
                    <a:lnTo>
                      <a:pt x="496090" y="250554"/>
                    </a:lnTo>
                    <a:lnTo>
                      <a:pt x="518322" y="285939"/>
                    </a:lnTo>
                    <a:lnTo>
                      <a:pt x="500536" y="282515"/>
                    </a:lnTo>
                    <a:lnTo>
                      <a:pt x="482751" y="279661"/>
                    </a:lnTo>
                    <a:lnTo>
                      <a:pt x="465600" y="276237"/>
                    </a:lnTo>
                    <a:lnTo>
                      <a:pt x="447180" y="272812"/>
                    </a:lnTo>
                    <a:lnTo>
                      <a:pt x="467506" y="305915"/>
                    </a:lnTo>
                    <a:lnTo>
                      <a:pt x="488468" y="339589"/>
                    </a:lnTo>
                    <a:lnTo>
                      <a:pt x="508794" y="372120"/>
                    </a:lnTo>
                    <a:lnTo>
                      <a:pt x="529120" y="405223"/>
                    </a:lnTo>
                    <a:lnTo>
                      <a:pt x="550082" y="437755"/>
                    </a:lnTo>
                    <a:lnTo>
                      <a:pt x="569773" y="471429"/>
                    </a:lnTo>
                    <a:lnTo>
                      <a:pt x="590099" y="504531"/>
                    </a:lnTo>
                    <a:lnTo>
                      <a:pt x="611061" y="537063"/>
                    </a:lnTo>
                    <a:lnTo>
                      <a:pt x="582477" y="531356"/>
                    </a:lnTo>
                    <a:lnTo>
                      <a:pt x="554528" y="526790"/>
                    </a:lnTo>
                    <a:lnTo>
                      <a:pt x="525944" y="521083"/>
                    </a:lnTo>
                    <a:lnTo>
                      <a:pt x="497996" y="515946"/>
                    </a:lnTo>
                    <a:lnTo>
                      <a:pt x="520863" y="553044"/>
                    </a:lnTo>
                    <a:lnTo>
                      <a:pt x="543730" y="589571"/>
                    </a:lnTo>
                    <a:lnTo>
                      <a:pt x="565962" y="626669"/>
                    </a:lnTo>
                    <a:lnTo>
                      <a:pt x="588829" y="663767"/>
                    </a:lnTo>
                    <a:lnTo>
                      <a:pt x="611696" y="700865"/>
                    </a:lnTo>
                    <a:lnTo>
                      <a:pt x="634563" y="737392"/>
                    </a:lnTo>
                    <a:lnTo>
                      <a:pt x="657430" y="774490"/>
                    </a:lnTo>
                    <a:lnTo>
                      <a:pt x="680298" y="812158"/>
                    </a:lnTo>
                    <a:lnTo>
                      <a:pt x="647267" y="805310"/>
                    </a:lnTo>
                    <a:lnTo>
                      <a:pt x="613602" y="799031"/>
                    </a:lnTo>
                    <a:lnTo>
                      <a:pt x="580571" y="792183"/>
                    </a:lnTo>
                    <a:lnTo>
                      <a:pt x="547541" y="785905"/>
                    </a:lnTo>
                    <a:lnTo>
                      <a:pt x="513876" y="780197"/>
                    </a:lnTo>
                    <a:lnTo>
                      <a:pt x="480845" y="773919"/>
                    </a:lnTo>
                    <a:lnTo>
                      <a:pt x="447815" y="768212"/>
                    </a:lnTo>
                    <a:lnTo>
                      <a:pt x="425690" y="764086"/>
                    </a:lnTo>
                    <a:lnTo>
                      <a:pt x="425690" y="1315144"/>
                    </a:lnTo>
                    <a:lnTo>
                      <a:pt x="257415" y="1315144"/>
                    </a:lnTo>
                    <a:lnTo>
                      <a:pt x="257415" y="765294"/>
                    </a:lnTo>
                    <a:lnTo>
                      <a:pt x="231847" y="770495"/>
                    </a:lnTo>
                    <a:lnTo>
                      <a:pt x="199452" y="777343"/>
                    </a:lnTo>
                    <a:lnTo>
                      <a:pt x="165787" y="783622"/>
                    </a:lnTo>
                    <a:lnTo>
                      <a:pt x="132121" y="790470"/>
                    </a:lnTo>
                    <a:lnTo>
                      <a:pt x="99726" y="797890"/>
                    </a:lnTo>
                    <a:lnTo>
                      <a:pt x="66061" y="804739"/>
                    </a:lnTo>
                    <a:lnTo>
                      <a:pt x="32395" y="812158"/>
                    </a:lnTo>
                    <a:lnTo>
                      <a:pt x="0" y="819007"/>
                    </a:lnTo>
                    <a:lnTo>
                      <a:pt x="22867" y="781339"/>
                    </a:lnTo>
                    <a:lnTo>
                      <a:pt x="45734" y="743670"/>
                    </a:lnTo>
                    <a:lnTo>
                      <a:pt x="68601" y="706001"/>
                    </a:lnTo>
                    <a:lnTo>
                      <a:pt x="91468" y="668904"/>
                    </a:lnTo>
                    <a:lnTo>
                      <a:pt x="113065" y="631235"/>
                    </a:lnTo>
                    <a:lnTo>
                      <a:pt x="135932" y="594137"/>
                    </a:lnTo>
                    <a:lnTo>
                      <a:pt x="158800" y="557039"/>
                    </a:lnTo>
                    <a:lnTo>
                      <a:pt x="181667" y="519371"/>
                    </a:lnTo>
                    <a:lnTo>
                      <a:pt x="153718" y="525649"/>
                    </a:lnTo>
                    <a:lnTo>
                      <a:pt x="125134" y="530785"/>
                    </a:lnTo>
                    <a:lnTo>
                      <a:pt x="97185" y="537063"/>
                    </a:lnTo>
                    <a:lnTo>
                      <a:pt x="69236" y="543341"/>
                    </a:lnTo>
                    <a:lnTo>
                      <a:pt x="89563" y="509668"/>
                    </a:lnTo>
                    <a:lnTo>
                      <a:pt x="109889" y="475995"/>
                    </a:lnTo>
                    <a:lnTo>
                      <a:pt x="130216" y="442892"/>
                    </a:lnTo>
                    <a:lnTo>
                      <a:pt x="150542" y="409218"/>
                    </a:lnTo>
                    <a:lnTo>
                      <a:pt x="170868" y="375545"/>
                    </a:lnTo>
                    <a:lnTo>
                      <a:pt x="191830" y="341871"/>
                    </a:lnTo>
                    <a:lnTo>
                      <a:pt x="212156" y="308769"/>
                    </a:lnTo>
                    <a:lnTo>
                      <a:pt x="233118" y="275666"/>
                    </a:lnTo>
                    <a:lnTo>
                      <a:pt x="214697" y="279090"/>
                    </a:lnTo>
                    <a:lnTo>
                      <a:pt x="196911" y="282515"/>
                    </a:lnTo>
                    <a:lnTo>
                      <a:pt x="179761" y="285939"/>
                    </a:lnTo>
                    <a:lnTo>
                      <a:pt x="161340" y="289934"/>
                    </a:lnTo>
                    <a:lnTo>
                      <a:pt x="184207" y="253407"/>
                    </a:lnTo>
                    <a:lnTo>
                      <a:pt x="206439" y="216880"/>
                    </a:lnTo>
                    <a:lnTo>
                      <a:pt x="228036" y="180353"/>
                    </a:lnTo>
                    <a:lnTo>
                      <a:pt x="250268" y="144397"/>
                    </a:lnTo>
                    <a:lnTo>
                      <a:pt x="273135" y="107869"/>
                    </a:lnTo>
                    <a:lnTo>
                      <a:pt x="295367" y="71913"/>
                    </a:lnTo>
                    <a:lnTo>
                      <a:pt x="317599" y="36527"/>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2" name="9Slide.vn 24"/>
              <p:cNvSpPr/>
              <p:nvPr/>
            </p:nvSpPr>
            <p:spPr>
              <a:xfrm>
                <a:off x="8125433" y="3472783"/>
                <a:ext cx="680298" cy="1315144"/>
              </a:xfrm>
              <a:custGeom>
                <a:avLst/>
                <a:gdLst>
                  <a:gd name="connsiteX0" fmla="*/ 339831 w 680298"/>
                  <a:gd name="connsiteY0" fmla="*/ 0 h 1315144"/>
                  <a:gd name="connsiteX1" fmla="*/ 362698 w 680298"/>
                  <a:gd name="connsiteY1" fmla="*/ 35386 h 1315144"/>
                  <a:gd name="connsiteX2" fmla="*/ 384295 w 680298"/>
                  <a:gd name="connsiteY2" fmla="*/ 71342 h 1315144"/>
                  <a:gd name="connsiteX3" fmla="*/ 406527 w 680298"/>
                  <a:gd name="connsiteY3" fmla="*/ 106728 h 1315144"/>
                  <a:gd name="connsiteX4" fmla="*/ 429394 w 680298"/>
                  <a:gd name="connsiteY4" fmla="*/ 142114 h 1315144"/>
                  <a:gd name="connsiteX5" fmla="*/ 451626 w 680298"/>
                  <a:gd name="connsiteY5" fmla="*/ 178641 h 1315144"/>
                  <a:gd name="connsiteX6" fmla="*/ 473858 w 680298"/>
                  <a:gd name="connsiteY6" fmla="*/ 214026 h 1315144"/>
                  <a:gd name="connsiteX7" fmla="*/ 496090 w 680298"/>
                  <a:gd name="connsiteY7" fmla="*/ 250554 h 1315144"/>
                  <a:gd name="connsiteX8" fmla="*/ 518322 w 680298"/>
                  <a:gd name="connsiteY8" fmla="*/ 285939 h 1315144"/>
                  <a:gd name="connsiteX9" fmla="*/ 500536 w 680298"/>
                  <a:gd name="connsiteY9" fmla="*/ 282515 h 1315144"/>
                  <a:gd name="connsiteX10" fmla="*/ 482751 w 680298"/>
                  <a:gd name="connsiteY10" fmla="*/ 279661 h 1315144"/>
                  <a:gd name="connsiteX11" fmla="*/ 465600 w 680298"/>
                  <a:gd name="connsiteY11" fmla="*/ 276237 h 1315144"/>
                  <a:gd name="connsiteX12" fmla="*/ 447180 w 680298"/>
                  <a:gd name="connsiteY12" fmla="*/ 272812 h 1315144"/>
                  <a:gd name="connsiteX13" fmla="*/ 467506 w 680298"/>
                  <a:gd name="connsiteY13" fmla="*/ 305915 h 1315144"/>
                  <a:gd name="connsiteX14" fmla="*/ 488468 w 680298"/>
                  <a:gd name="connsiteY14" fmla="*/ 339589 h 1315144"/>
                  <a:gd name="connsiteX15" fmla="*/ 508794 w 680298"/>
                  <a:gd name="connsiteY15" fmla="*/ 372120 h 1315144"/>
                  <a:gd name="connsiteX16" fmla="*/ 529120 w 680298"/>
                  <a:gd name="connsiteY16" fmla="*/ 405223 h 1315144"/>
                  <a:gd name="connsiteX17" fmla="*/ 550082 w 680298"/>
                  <a:gd name="connsiteY17" fmla="*/ 437755 h 1315144"/>
                  <a:gd name="connsiteX18" fmla="*/ 569773 w 680298"/>
                  <a:gd name="connsiteY18" fmla="*/ 471429 h 1315144"/>
                  <a:gd name="connsiteX19" fmla="*/ 590099 w 680298"/>
                  <a:gd name="connsiteY19" fmla="*/ 504531 h 1315144"/>
                  <a:gd name="connsiteX20" fmla="*/ 611061 w 680298"/>
                  <a:gd name="connsiteY20" fmla="*/ 537063 h 1315144"/>
                  <a:gd name="connsiteX21" fmla="*/ 582477 w 680298"/>
                  <a:gd name="connsiteY21" fmla="*/ 531356 h 1315144"/>
                  <a:gd name="connsiteX22" fmla="*/ 554528 w 680298"/>
                  <a:gd name="connsiteY22" fmla="*/ 526790 h 1315144"/>
                  <a:gd name="connsiteX23" fmla="*/ 525944 w 680298"/>
                  <a:gd name="connsiteY23" fmla="*/ 521083 h 1315144"/>
                  <a:gd name="connsiteX24" fmla="*/ 497996 w 680298"/>
                  <a:gd name="connsiteY24" fmla="*/ 515946 h 1315144"/>
                  <a:gd name="connsiteX25" fmla="*/ 520863 w 680298"/>
                  <a:gd name="connsiteY25" fmla="*/ 553044 h 1315144"/>
                  <a:gd name="connsiteX26" fmla="*/ 543730 w 680298"/>
                  <a:gd name="connsiteY26" fmla="*/ 589571 h 1315144"/>
                  <a:gd name="connsiteX27" fmla="*/ 565962 w 680298"/>
                  <a:gd name="connsiteY27" fmla="*/ 626669 h 1315144"/>
                  <a:gd name="connsiteX28" fmla="*/ 588829 w 680298"/>
                  <a:gd name="connsiteY28" fmla="*/ 663767 h 1315144"/>
                  <a:gd name="connsiteX29" fmla="*/ 611696 w 680298"/>
                  <a:gd name="connsiteY29" fmla="*/ 700865 h 1315144"/>
                  <a:gd name="connsiteX30" fmla="*/ 634563 w 680298"/>
                  <a:gd name="connsiteY30" fmla="*/ 737392 h 1315144"/>
                  <a:gd name="connsiteX31" fmla="*/ 657430 w 680298"/>
                  <a:gd name="connsiteY31" fmla="*/ 774490 h 1315144"/>
                  <a:gd name="connsiteX32" fmla="*/ 680298 w 680298"/>
                  <a:gd name="connsiteY32" fmla="*/ 812158 h 1315144"/>
                  <a:gd name="connsiteX33" fmla="*/ 647267 w 680298"/>
                  <a:gd name="connsiteY33" fmla="*/ 805310 h 1315144"/>
                  <a:gd name="connsiteX34" fmla="*/ 613602 w 680298"/>
                  <a:gd name="connsiteY34" fmla="*/ 799031 h 1315144"/>
                  <a:gd name="connsiteX35" fmla="*/ 580571 w 680298"/>
                  <a:gd name="connsiteY35" fmla="*/ 792183 h 1315144"/>
                  <a:gd name="connsiteX36" fmla="*/ 547541 w 680298"/>
                  <a:gd name="connsiteY36" fmla="*/ 785905 h 1315144"/>
                  <a:gd name="connsiteX37" fmla="*/ 513876 w 680298"/>
                  <a:gd name="connsiteY37" fmla="*/ 780197 h 1315144"/>
                  <a:gd name="connsiteX38" fmla="*/ 480845 w 680298"/>
                  <a:gd name="connsiteY38" fmla="*/ 773919 h 1315144"/>
                  <a:gd name="connsiteX39" fmla="*/ 447815 w 680298"/>
                  <a:gd name="connsiteY39" fmla="*/ 768212 h 1315144"/>
                  <a:gd name="connsiteX40" fmla="*/ 425690 w 680298"/>
                  <a:gd name="connsiteY40" fmla="*/ 764086 h 1315144"/>
                  <a:gd name="connsiteX41" fmla="*/ 425690 w 680298"/>
                  <a:gd name="connsiteY41" fmla="*/ 1315144 h 1315144"/>
                  <a:gd name="connsiteX42" fmla="*/ 257415 w 680298"/>
                  <a:gd name="connsiteY42" fmla="*/ 1315144 h 1315144"/>
                  <a:gd name="connsiteX43" fmla="*/ 257415 w 680298"/>
                  <a:gd name="connsiteY43" fmla="*/ 765294 h 1315144"/>
                  <a:gd name="connsiteX44" fmla="*/ 231847 w 680298"/>
                  <a:gd name="connsiteY44" fmla="*/ 770495 h 1315144"/>
                  <a:gd name="connsiteX45" fmla="*/ 199452 w 680298"/>
                  <a:gd name="connsiteY45" fmla="*/ 777343 h 1315144"/>
                  <a:gd name="connsiteX46" fmla="*/ 165787 w 680298"/>
                  <a:gd name="connsiteY46" fmla="*/ 783622 h 1315144"/>
                  <a:gd name="connsiteX47" fmla="*/ 132121 w 680298"/>
                  <a:gd name="connsiteY47" fmla="*/ 790470 h 1315144"/>
                  <a:gd name="connsiteX48" fmla="*/ 99726 w 680298"/>
                  <a:gd name="connsiteY48" fmla="*/ 797890 h 1315144"/>
                  <a:gd name="connsiteX49" fmla="*/ 66061 w 680298"/>
                  <a:gd name="connsiteY49" fmla="*/ 804739 h 1315144"/>
                  <a:gd name="connsiteX50" fmla="*/ 32395 w 680298"/>
                  <a:gd name="connsiteY50" fmla="*/ 812158 h 1315144"/>
                  <a:gd name="connsiteX51" fmla="*/ 0 w 680298"/>
                  <a:gd name="connsiteY51" fmla="*/ 819007 h 1315144"/>
                  <a:gd name="connsiteX52" fmla="*/ 22867 w 680298"/>
                  <a:gd name="connsiteY52" fmla="*/ 781339 h 1315144"/>
                  <a:gd name="connsiteX53" fmla="*/ 45734 w 680298"/>
                  <a:gd name="connsiteY53" fmla="*/ 743670 h 1315144"/>
                  <a:gd name="connsiteX54" fmla="*/ 68601 w 680298"/>
                  <a:gd name="connsiteY54" fmla="*/ 706001 h 1315144"/>
                  <a:gd name="connsiteX55" fmla="*/ 91468 w 680298"/>
                  <a:gd name="connsiteY55" fmla="*/ 668904 h 1315144"/>
                  <a:gd name="connsiteX56" fmla="*/ 113065 w 680298"/>
                  <a:gd name="connsiteY56" fmla="*/ 631235 h 1315144"/>
                  <a:gd name="connsiteX57" fmla="*/ 135932 w 680298"/>
                  <a:gd name="connsiteY57" fmla="*/ 594137 h 1315144"/>
                  <a:gd name="connsiteX58" fmla="*/ 158800 w 680298"/>
                  <a:gd name="connsiteY58" fmla="*/ 557039 h 1315144"/>
                  <a:gd name="connsiteX59" fmla="*/ 181667 w 680298"/>
                  <a:gd name="connsiteY59" fmla="*/ 519371 h 1315144"/>
                  <a:gd name="connsiteX60" fmla="*/ 153718 w 680298"/>
                  <a:gd name="connsiteY60" fmla="*/ 525649 h 1315144"/>
                  <a:gd name="connsiteX61" fmla="*/ 125134 w 680298"/>
                  <a:gd name="connsiteY61" fmla="*/ 530785 h 1315144"/>
                  <a:gd name="connsiteX62" fmla="*/ 97185 w 680298"/>
                  <a:gd name="connsiteY62" fmla="*/ 537063 h 1315144"/>
                  <a:gd name="connsiteX63" fmla="*/ 69236 w 680298"/>
                  <a:gd name="connsiteY63" fmla="*/ 543341 h 1315144"/>
                  <a:gd name="connsiteX64" fmla="*/ 89563 w 680298"/>
                  <a:gd name="connsiteY64" fmla="*/ 509668 h 1315144"/>
                  <a:gd name="connsiteX65" fmla="*/ 109889 w 680298"/>
                  <a:gd name="connsiteY65" fmla="*/ 475995 h 1315144"/>
                  <a:gd name="connsiteX66" fmla="*/ 130216 w 680298"/>
                  <a:gd name="connsiteY66" fmla="*/ 442892 h 1315144"/>
                  <a:gd name="connsiteX67" fmla="*/ 150542 w 680298"/>
                  <a:gd name="connsiteY67" fmla="*/ 409218 h 1315144"/>
                  <a:gd name="connsiteX68" fmla="*/ 170868 w 680298"/>
                  <a:gd name="connsiteY68" fmla="*/ 375545 h 1315144"/>
                  <a:gd name="connsiteX69" fmla="*/ 191830 w 680298"/>
                  <a:gd name="connsiteY69" fmla="*/ 341871 h 1315144"/>
                  <a:gd name="connsiteX70" fmla="*/ 212156 w 680298"/>
                  <a:gd name="connsiteY70" fmla="*/ 308769 h 1315144"/>
                  <a:gd name="connsiteX71" fmla="*/ 233118 w 680298"/>
                  <a:gd name="connsiteY71" fmla="*/ 275666 h 1315144"/>
                  <a:gd name="connsiteX72" fmla="*/ 214697 w 680298"/>
                  <a:gd name="connsiteY72" fmla="*/ 279090 h 1315144"/>
                  <a:gd name="connsiteX73" fmla="*/ 196911 w 680298"/>
                  <a:gd name="connsiteY73" fmla="*/ 282515 h 1315144"/>
                  <a:gd name="connsiteX74" fmla="*/ 179761 w 680298"/>
                  <a:gd name="connsiteY74" fmla="*/ 285939 h 1315144"/>
                  <a:gd name="connsiteX75" fmla="*/ 161340 w 680298"/>
                  <a:gd name="connsiteY75" fmla="*/ 289934 h 1315144"/>
                  <a:gd name="connsiteX76" fmla="*/ 184207 w 680298"/>
                  <a:gd name="connsiteY76" fmla="*/ 253407 h 1315144"/>
                  <a:gd name="connsiteX77" fmla="*/ 206439 w 680298"/>
                  <a:gd name="connsiteY77" fmla="*/ 216880 h 1315144"/>
                  <a:gd name="connsiteX78" fmla="*/ 228036 w 680298"/>
                  <a:gd name="connsiteY78" fmla="*/ 180353 h 1315144"/>
                  <a:gd name="connsiteX79" fmla="*/ 250268 w 680298"/>
                  <a:gd name="connsiteY79" fmla="*/ 144397 h 1315144"/>
                  <a:gd name="connsiteX80" fmla="*/ 273135 w 680298"/>
                  <a:gd name="connsiteY80" fmla="*/ 107869 h 1315144"/>
                  <a:gd name="connsiteX81" fmla="*/ 295367 w 680298"/>
                  <a:gd name="connsiteY81" fmla="*/ 71913 h 1315144"/>
                  <a:gd name="connsiteX82" fmla="*/ 317599 w 680298"/>
                  <a:gd name="connsiteY82" fmla="*/ 36527 h 1315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680298" h="1315144">
                    <a:moveTo>
                      <a:pt x="339831" y="0"/>
                    </a:moveTo>
                    <a:lnTo>
                      <a:pt x="362698" y="35386"/>
                    </a:lnTo>
                    <a:lnTo>
                      <a:pt x="384295" y="71342"/>
                    </a:lnTo>
                    <a:lnTo>
                      <a:pt x="406527" y="106728"/>
                    </a:lnTo>
                    <a:lnTo>
                      <a:pt x="429394" y="142114"/>
                    </a:lnTo>
                    <a:lnTo>
                      <a:pt x="451626" y="178641"/>
                    </a:lnTo>
                    <a:lnTo>
                      <a:pt x="473858" y="214026"/>
                    </a:lnTo>
                    <a:lnTo>
                      <a:pt x="496090" y="250554"/>
                    </a:lnTo>
                    <a:lnTo>
                      <a:pt x="518322" y="285939"/>
                    </a:lnTo>
                    <a:lnTo>
                      <a:pt x="500536" y="282515"/>
                    </a:lnTo>
                    <a:lnTo>
                      <a:pt x="482751" y="279661"/>
                    </a:lnTo>
                    <a:lnTo>
                      <a:pt x="465600" y="276237"/>
                    </a:lnTo>
                    <a:lnTo>
                      <a:pt x="447180" y="272812"/>
                    </a:lnTo>
                    <a:lnTo>
                      <a:pt x="467506" y="305915"/>
                    </a:lnTo>
                    <a:lnTo>
                      <a:pt x="488468" y="339589"/>
                    </a:lnTo>
                    <a:lnTo>
                      <a:pt x="508794" y="372120"/>
                    </a:lnTo>
                    <a:lnTo>
                      <a:pt x="529120" y="405223"/>
                    </a:lnTo>
                    <a:lnTo>
                      <a:pt x="550082" y="437755"/>
                    </a:lnTo>
                    <a:lnTo>
                      <a:pt x="569773" y="471429"/>
                    </a:lnTo>
                    <a:lnTo>
                      <a:pt x="590099" y="504531"/>
                    </a:lnTo>
                    <a:lnTo>
                      <a:pt x="611061" y="537063"/>
                    </a:lnTo>
                    <a:lnTo>
                      <a:pt x="582477" y="531356"/>
                    </a:lnTo>
                    <a:lnTo>
                      <a:pt x="554528" y="526790"/>
                    </a:lnTo>
                    <a:lnTo>
                      <a:pt x="525944" y="521083"/>
                    </a:lnTo>
                    <a:lnTo>
                      <a:pt x="497996" y="515946"/>
                    </a:lnTo>
                    <a:lnTo>
                      <a:pt x="520863" y="553044"/>
                    </a:lnTo>
                    <a:lnTo>
                      <a:pt x="543730" y="589571"/>
                    </a:lnTo>
                    <a:lnTo>
                      <a:pt x="565962" y="626669"/>
                    </a:lnTo>
                    <a:lnTo>
                      <a:pt x="588829" y="663767"/>
                    </a:lnTo>
                    <a:lnTo>
                      <a:pt x="611696" y="700865"/>
                    </a:lnTo>
                    <a:lnTo>
                      <a:pt x="634563" y="737392"/>
                    </a:lnTo>
                    <a:lnTo>
                      <a:pt x="657430" y="774490"/>
                    </a:lnTo>
                    <a:lnTo>
                      <a:pt x="680298" y="812158"/>
                    </a:lnTo>
                    <a:lnTo>
                      <a:pt x="647267" y="805310"/>
                    </a:lnTo>
                    <a:lnTo>
                      <a:pt x="613602" y="799031"/>
                    </a:lnTo>
                    <a:lnTo>
                      <a:pt x="580571" y="792183"/>
                    </a:lnTo>
                    <a:lnTo>
                      <a:pt x="547541" y="785905"/>
                    </a:lnTo>
                    <a:lnTo>
                      <a:pt x="513876" y="780197"/>
                    </a:lnTo>
                    <a:lnTo>
                      <a:pt x="480845" y="773919"/>
                    </a:lnTo>
                    <a:lnTo>
                      <a:pt x="447815" y="768212"/>
                    </a:lnTo>
                    <a:lnTo>
                      <a:pt x="425690" y="764086"/>
                    </a:lnTo>
                    <a:lnTo>
                      <a:pt x="425690" y="1315144"/>
                    </a:lnTo>
                    <a:lnTo>
                      <a:pt x="257415" y="1315144"/>
                    </a:lnTo>
                    <a:lnTo>
                      <a:pt x="257415" y="765294"/>
                    </a:lnTo>
                    <a:lnTo>
                      <a:pt x="231847" y="770495"/>
                    </a:lnTo>
                    <a:lnTo>
                      <a:pt x="199452" y="777343"/>
                    </a:lnTo>
                    <a:lnTo>
                      <a:pt x="165787" y="783622"/>
                    </a:lnTo>
                    <a:lnTo>
                      <a:pt x="132121" y="790470"/>
                    </a:lnTo>
                    <a:lnTo>
                      <a:pt x="99726" y="797890"/>
                    </a:lnTo>
                    <a:lnTo>
                      <a:pt x="66061" y="804739"/>
                    </a:lnTo>
                    <a:lnTo>
                      <a:pt x="32395" y="812158"/>
                    </a:lnTo>
                    <a:lnTo>
                      <a:pt x="0" y="819007"/>
                    </a:lnTo>
                    <a:lnTo>
                      <a:pt x="22867" y="781339"/>
                    </a:lnTo>
                    <a:lnTo>
                      <a:pt x="45734" y="743670"/>
                    </a:lnTo>
                    <a:lnTo>
                      <a:pt x="68601" y="706001"/>
                    </a:lnTo>
                    <a:lnTo>
                      <a:pt x="91468" y="668904"/>
                    </a:lnTo>
                    <a:lnTo>
                      <a:pt x="113065" y="631235"/>
                    </a:lnTo>
                    <a:lnTo>
                      <a:pt x="135932" y="594137"/>
                    </a:lnTo>
                    <a:lnTo>
                      <a:pt x="158800" y="557039"/>
                    </a:lnTo>
                    <a:lnTo>
                      <a:pt x="181667" y="519371"/>
                    </a:lnTo>
                    <a:lnTo>
                      <a:pt x="153718" y="525649"/>
                    </a:lnTo>
                    <a:lnTo>
                      <a:pt x="125134" y="530785"/>
                    </a:lnTo>
                    <a:lnTo>
                      <a:pt x="97185" y="537063"/>
                    </a:lnTo>
                    <a:lnTo>
                      <a:pt x="69236" y="543341"/>
                    </a:lnTo>
                    <a:lnTo>
                      <a:pt x="89563" y="509668"/>
                    </a:lnTo>
                    <a:lnTo>
                      <a:pt x="109889" y="475995"/>
                    </a:lnTo>
                    <a:lnTo>
                      <a:pt x="130216" y="442892"/>
                    </a:lnTo>
                    <a:lnTo>
                      <a:pt x="150542" y="409218"/>
                    </a:lnTo>
                    <a:lnTo>
                      <a:pt x="170868" y="375545"/>
                    </a:lnTo>
                    <a:lnTo>
                      <a:pt x="191830" y="341871"/>
                    </a:lnTo>
                    <a:lnTo>
                      <a:pt x="212156" y="308769"/>
                    </a:lnTo>
                    <a:lnTo>
                      <a:pt x="233118" y="275666"/>
                    </a:lnTo>
                    <a:lnTo>
                      <a:pt x="214697" y="279090"/>
                    </a:lnTo>
                    <a:lnTo>
                      <a:pt x="196911" y="282515"/>
                    </a:lnTo>
                    <a:lnTo>
                      <a:pt x="179761" y="285939"/>
                    </a:lnTo>
                    <a:lnTo>
                      <a:pt x="161340" y="289934"/>
                    </a:lnTo>
                    <a:lnTo>
                      <a:pt x="184207" y="253407"/>
                    </a:lnTo>
                    <a:lnTo>
                      <a:pt x="206439" y="216880"/>
                    </a:lnTo>
                    <a:lnTo>
                      <a:pt x="228036" y="180353"/>
                    </a:lnTo>
                    <a:lnTo>
                      <a:pt x="250268" y="144397"/>
                    </a:lnTo>
                    <a:lnTo>
                      <a:pt x="273135" y="107869"/>
                    </a:lnTo>
                    <a:lnTo>
                      <a:pt x="295367" y="71913"/>
                    </a:lnTo>
                    <a:lnTo>
                      <a:pt x="317599" y="36527"/>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3" name="9Slide.vn 25"/>
              <p:cNvSpPr/>
              <p:nvPr/>
            </p:nvSpPr>
            <p:spPr>
              <a:xfrm>
                <a:off x="8805731" y="3852739"/>
                <a:ext cx="680298" cy="1315144"/>
              </a:xfrm>
              <a:custGeom>
                <a:avLst/>
                <a:gdLst>
                  <a:gd name="connsiteX0" fmla="*/ 339831 w 680298"/>
                  <a:gd name="connsiteY0" fmla="*/ 0 h 1315144"/>
                  <a:gd name="connsiteX1" fmla="*/ 362698 w 680298"/>
                  <a:gd name="connsiteY1" fmla="*/ 35386 h 1315144"/>
                  <a:gd name="connsiteX2" fmla="*/ 384295 w 680298"/>
                  <a:gd name="connsiteY2" fmla="*/ 71342 h 1315144"/>
                  <a:gd name="connsiteX3" fmla="*/ 406527 w 680298"/>
                  <a:gd name="connsiteY3" fmla="*/ 106728 h 1315144"/>
                  <a:gd name="connsiteX4" fmla="*/ 429394 w 680298"/>
                  <a:gd name="connsiteY4" fmla="*/ 142114 h 1315144"/>
                  <a:gd name="connsiteX5" fmla="*/ 451626 w 680298"/>
                  <a:gd name="connsiteY5" fmla="*/ 178641 h 1315144"/>
                  <a:gd name="connsiteX6" fmla="*/ 473858 w 680298"/>
                  <a:gd name="connsiteY6" fmla="*/ 214026 h 1315144"/>
                  <a:gd name="connsiteX7" fmla="*/ 496090 w 680298"/>
                  <a:gd name="connsiteY7" fmla="*/ 250554 h 1315144"/>
                  <a:gd name="connsiteX8" fmla="*/ 518322 w 680298"/>
                  <a:gd name="connsiteY8" fmla="*/ 285939 h 1315144"/>
                  <a:gd name="connsiteX9" fmla="*/ 500536 w 680298"/>
                  <a:gd name="connsiteY9" fmla="*/ 282515 h 1315144"/>
                  <a:gd name="connsiteX10" fmla="*/ 482751 w 680298"/>
                  <a:gd name="connsiteY10" fmla="*/ 279661 h 1315144"/>
                  <a:gd name="connsiteX11" fmla="*/ 465600 w 680298"/>
                  <a:gd name="connsiteY11" fmla="*/ 276237 h 1315144"/>
                  <a:gd name="connsiteX12" fmla="*/ 447180 w 680298"/>
                  <a:gd name="connsiteY12" fmla="*/ 272812 h 1315144"/>
                  <a:gd name="connsiteX13" fmla="*/ 467506 w 680298"/>
                  <a:gd name="connsiteY13" fmla="*/ 305915 h 1315144"/>
                  <a:gd name="connsiteX14" fmla="*/ 488468 w 680298"/>
                  <a:gd name="connsiteY14" fmla="*/ 339589 h 1315144"/>
                  <a:gd name="connsiteX15" fmla="*/ 508794 w 680298"/>
                  <a:gd name="connsiteY15" fmla="*/ 372120 h 1315144"/>
                  <a:gd name="connsiteX16" fmla="*/ 529120 w 680298"/>
                  <a:gd name="connsiteY16" fmla="*/ 405223 h 1315144"/>
                  <a:gd name="connsiteX17" fmla="*/ 550082 w 680298"/>
                  <a:gd name="connsiteY17" fmla="*/ 437755 h 1315144"/>
                  <a:gd name="connsiteX18" fmla="*/ 569773 w 680298"/>
                  <a:gd name="connsiteY18" fmla="*/ 471429 h 1315144"/>
                  <a:gd name="connsiteX19" fmla="*/ 590099 w 680298"/>
                  <a:gd name="connsiteY19" fmla="*/ 504531 h 1315144"/>
                  <a:gd name="connsiteX20" fmla="*/ 611061 w 680298"/>
                  <a:gd name="connsiteY20" fmla="*/ 537063 h 1315144"/>
                  <a:gd name="connsiteX21" fmla="*/ 582477 w 680298"/>
                  <a:gd name="connsiteY21" fmla="*/ 531356 h 1315144"/>
                  <a:gd name="connsiteX22" fmla="*/ 554528 w 680298"/>
                  <a:gd name="connsiteY22" fmla="*/ 526790 h 1315144"/>
                  <a:gd name="connsiteX23" fmla="*/ 525944 w 680298"/>
                  <a:gd name="connsiteY23" fmla="*/ 521083 h 1315144"/>
                  <a:gd name="connsiteX24" fmla="*/ 497996 w 680298"/>
                  <a:gd name="connsiteY24" fmla="*/ 515946 h 1315144"/>
                  <a:gd name="connsiteX25" fmla="*/ 520863 w 680298"/>
                  <a:gd name="connsiteY25" fmla="*/ 553044 h 1315144"/>
                  <a:gd name="connsiteX26" fmla="*/ 543730 w 680298"/>
                  <a:gd name="connsiteY26" fmla="*/ 589571 h 1315144"/>
                  <a:gd name="connsiteX27" fmla="*/ 565962 w 680298"/>
                  <a:gd name="connsiteY27" fmla="*/ 626669 h 1315144"/>
                  <a:gd name="connsiteX28" fmla="*/ 588829 w 680298"/>
                  <a:gd name="connsiteY28" fmla="*/ 663767 h 1315144"/>
                  <a:gd name="connsiteX29" fmla="*/ 611696 w 680298"/>
                  <a:gd name="connsiteY29" fmla="*/ 700865 h 1315144"/>
                  <a:gd name="connsiteX30" fmla="*/ 634563 w 680298"/>
                  <a:gd name="connsiteY30" fmla="*/ 737392 h 1315144"/>
                  <a:gd name="connsiteX31" fmla="*/ 657430 w 680298"/>
                  <a:gd name="connsiteY31" fmla="*/ 774490 h 1315144"/>
                  <a:gd name="connsiteX32" fmla="*/ 680298 w 680298"/>
                  <a:gd name="connsiteY32" fmla="*/ 812158 h 1315144"/>
                  <a:gd name="connsiteX33" fmla="*/ 647267 w 680298"/>
                  <a:gd name="connsiteY33" fmla="*/ 805310 h 1315144"/>
                  <a:gd name="connsiteX34" fmla="*/ 613602 w 680298"/>
                  <a:gd name="connsiteY34" fmla="*/ 799031 h 1315144"/>
                  <a:gd name="connsiteX35" fmla="*/ 580571 w 680298"/>
                  <a:gd name="connsiteY35" fmla="*/ 792183 h 1315144"/>
                  <a:gd name="connsiteX36" fmla="*/ 547541 w 680298"/>
                  <a:gd name="connsiteY36" fmla="*/ 785905 h 1315144"/>
                  <a:gd name="connsiteX37" fmla="*/ 513876 w 680298"/>
                  <a:gd name="connsiteY37" fmla="*/ 780197 h 1315144"/>
                  <a:gd name="connsiteX38" fmla="*/ 480845 w 680298"/>
                  <a:gd name="connsiteY38" fmla="*/ 773919 h 1315144"/>
                  <a:gd name="connsiteX39" fmla="*/ 447815 w 680298"/>
                  <a:gd name="connsiteY39" fmla="*/ 768212 h 1315144"/>
                  <a:gd name="connsiteX40" fmla="*/ 425690 w 680298"/>
                  <a:gd name="connsiteY40" fmla="*/ 764086 h 1315144"/>
                  <a:gd name="connsiteX41" fmla="*/ 425690 w 680298"/>
                  <a:gd name="connsiteY41" fmla="*/ 1315144 h 1315144"/>
                  <a:gd name="connsiteX42" fmla="*/ 257415 w 680298"/>
                  <a:gd name="connsiteY42" fmla="*/ 1315144 h 1315144"/>
                  <a:gd name="connsiteX43" fmla="*/ 257415 w 680298"/>
                  <a:gd name="connsiteY43" fmla="*/ 765294 h 1315144"/>
                  <a:gd name="connsiteX44" fmla="*/ 231847 w 680298"/>
                  <a:gd name="connsiteY44" fmla="*/ 770495 h 1315144"/>
                  <a:gd name="connsiteX45" fmla="*/ 199452 w 680298"/>
                  <a:gd name="connsiteY45" fmla="*/ 777343 h 1315144"/>
                  <a:gd name="connsiteX46" fmla="*/ 165787 w 680298"/>
                  <a:gd name="connsiteY46" fmla="*/ 783622 h 1315144"/>
                  <a:gd name="connsiteX47" fmla="*/ 132121 w 680298"/>
                  <a:gd name="connsiteY47" fmla="*/ 790470 h 1315144"/>
                  <a:gd name="connsiteX48" fmla="*/ 99726 w 680298"/>
                  <a:gd name="connsiteY48" fmla="*/ 797890 h 1315144"/>
                  <a:gd name="connsiteX49" fmla="*/ 66061 w 680298"/>
                  <a:gd name="connsiteY49" fmla="*/ 804739 h 1315144"/>
                  <a:gd name="connsiteX50" fmla="*/ 32395 w 680298"/>
                  <a:gd name="connsiteY50" fmla="*/ 812158 h 1315144"/>
                  <a:gd name="connsiteX51" fmla="*/ 0 w 680298"/>
                  <a:gd name="connsiteY51" fmla="*/ 819007 h 1315144"/>
                  <a:gd name="connsiteX52" fmla="*/ 22867 w 680298"/>
                  <a:gd name="connsiteY52" fmla="*/ 781339 h 1315144"/>
                  <a:gd name="connsiteX53" fmla="*/ 45734 w 680298"/>
                  <a:gd name="connsiteY53" fmla="*/ 743670 h 1315144"/>
                  <a:gd name="connsiteX54" fmla="*/ 68601 w 680298"/>
                  <a:gd name="connsiteY54" fmla="*/ 706001 h 1315144"/>
                  <a:gd name="connsiteX55" fmla="*/ 91468 w 680298"/>
                  <a:gd name="connsiteY55" fmla="*/ 668904 h 1315144"/>
                  <a:gd name="connsiteX56" fmla="*/ 113065 w 680298"/>
                  <a:gd name="connsiteY56" fmla="*/ 631235 h 1315144"/>
                  <a:gd name="connsiteX57" fmla="*/ 135932 w 680298"/>
                  <a:gd name="connsiteY57" fmla="*/ 594137 h 1315144"/>
                  <a:gd name="connsiteX58" fmla="*/ 158800 w 680298"/>
                  <a:gd name="connsiteY58" fmla="*/ 557039 h 1315144"/>
                  <a:gd name="connsiteX59" fmla="*/ 181667 w 680298"/>
                  <a:gd name="connsiteY59" fmla="*/ 519371 h 1315144"/>
                  <a:gd name="connsiteX60" fmla="*/ 153718 w 680298"/>
                  <a:gd name="connsiteY60" fmla="*/ 525649 h 1315144"/>
                  <a:gd name="connsiteX61" fmla="*/ 125134 w 680298"/>
                  <a:gd name="connsiteY61" fmla="*/ 530785 h 1315144"/>
                  <a:gd name="connsiteX62" fmla="*/ 97185 w 680298"/>
                  <a:gd name="connsiteY62" fmla="*/ 537063 h 1315144"/>
                  <a:gd name="connsiteX63" fmla="*/ 69236 w 680298"/>
                  <a:gd name="connsiteY63" fmla="*/ 543341 h 1315144"/>
                  <a:gd name="connsiteX64" fmla="*/ 89563 w 680298"/>
                  <a:gd name="connsiteY64" fmla="*/ 509668 h 1315144"/>
                  <a:gd name="connsiteX65" fmla="*/ 109889 w 680298"/>
                  <a:gd name="connsiteY65" fmla="*/ 475995 h 1315144"/>
                  <a:gd name="connsiteX66" fmla="*/ 130216 w 680298"/>
                  <a:gd name="connsiteY66" fmla="*/ 442892 h 1315144"/>
                  <a:gd name="connsiteX67" fmla="*/ 150542 w 680298"/>
                  <a:gd name="connsiteY67" fmla="*/ 409218 h 1315144"/>
                  <a:gd name="connsiteX68" fmla="*/ 170868 w 680298"/>
                  <a:gd name="connsiteY68" fmla="*/ 375545 h 1315144"/>
                  <a:gd name="connsiteX69" fmla="*/ 191830 w 680298"/>
                  <a:gd name="connsiteY69" fmla="*/ 341871 h 1315144"/>
                  <a:gd name="connsiteX70" fmla="*/ 212156 w 680298"/>
                  <a:gd name="connsiteY70" fmla="*/ 308769 h 1315144"/>
                  <a:gd name="connsiteX71" fmla="*/ 233118 w 680298"/>
                  <a:gd name="connsiteY71" fmla="*/ 275666 h 1315144"/>
                  <a:gd name="connsiteX72" fmla="*/ 214697 w 680298"/>
                  <a:gd name="connsiteY72" fmla="*/ 279090 h 1315144"/>
                  <a:gd name="connsiteX73" fmla="*/ 196911 w 680298"/>
                  <a:gd name="connsiteY73" fmla="*/ 282515 h 1315144"/>
                  <a:gd name="connsiteX74" fmla="*/ 179761 w 680298"/>
                  <a:gd name="connsiteY74" fmla="*/ 285939 h 1315144"/>
                  <a:gd name="connsiteX75" fmla="*/ 161340 w 680298"/>
                  <a:gd name="connsiteY75" fmla="*/ 289934 h 1315144"/>
                  <a:gd name="connsiteX76" fmla="*/ 184207 w 680298"/>
                  <a:gd name="connsiteY76" fmla="*/ 253407 h 1315144"/>
                  <a:gd name="connsiteX77" fmla="*/ 206439 w 680298"/>
                  <a:gd name="connsiteY77" fmla="*/ 216880 h 1315144"/>
                  <a:gd name="connsiteX78" fmla="*/ 228036 w 680298"/>
                  <a:gd name="connsiteY78" fmla="*/ 180353 h 1315144"/>
                  <a:gd name="connsiteX79" fmla="*/ 250268 w 680298"/>
                  <a:gd name="connsiteY79" fmla="*/ 144397 h 1315144"/>
                  <a:gd name="connsiteX80" fmla="*/ 273135 w 680298"/>
                  <a:gd name="connsiteY80" fmla="*/ 107869 h 1315144"/>
                  <a:gd name="connsiteX81" fmla="*/ 295367 w 680298"/>
                  <a:gd name="connsiteY81" fmla="*/ 71913 h 1315144"/>
                  <a:gd name="connsiteX82" fmla="*/ 317599 w 680298"/>
                  <a:gd name="connsiteY82" fmla="*/ 36527 h 1315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680298" h="1315144">
                    <a:moveTo>
                      <a:pt x="339831" y="0"/>
                    </a:moveTo>
                    <a:lnTo>
                      <a:pt x="362698" y="35386"/>
                    </a:lnTo>
                    <a:lnTo>
                      <a:pt x="384295" y="71342"/>
                    </a:lnTo>
                    <a:lnTo>
                      <a:pt x="406527" y="106728"/>
                    </a:lnTo>
                    <a:lnTo>
                      <a:pt x="429394" y="142114"/>
                    </a:lnTo>
                    <a:lnTo>
                      <a:pt x="451626" y="178641"/>
                    </a:lnTo>
                    <a:lnTo>
                      <a:pt x="473858" y="214026"/>
                    </a:lnTo>
                    <a:lnTo>
                      <a:pt x="496090" y="250554"/>
                    </a:lnTo>
                    <a:lnTo>
                      <a:pt x="518322" y="285939"/>
                    </a:lnTo>
                    <a:lnTo>
                      <a:pt x="500536" y="282515"/>
                    </a:lnTo>
                    <a:lnTo>
                      <a:pt x="482751" y="279661"/>
                    </a:lnTo>
                    <a:lnTo>
                      <a:pt x="465600" y="276237"/>
                    </a:lnTo>
                    <a:lnTo>
                      <a:pt x="447180" y="272812"/>
                    </a:lnTo>
                    <a:lnTo>
                      <a:pt x="467506" y="305915"/>
                    </a:lnTo>
                    <a:lnTo>
                      <a:pt x="488468" y="339589"/>
                    </a:lnTo>
                    <a:lnTo>
                      <a:pt x="508794" y="372120"/>
                    </a:lnTo>
                    <a:lnTo>
                      <a:pt x="529120" y="405223"/>
                    </a:lnTo>
                    <a:lnTo>
                      <a:pt x="550082" y="437755"/>
                    </a:lnTo>
                    <a:lnTo>
                      <a:pt x="569773" y="471429"/>
                    </a:lnTo>
                    <a:lnTo>
                      <a:pt x="590099" y="504531"/>
                    </a:lnTo>
                    <a:lnTo>
                      <a:pt x="611061" y="537063"/>
                    </a:lnTo>
                    <a:lnTo>
                      <a:pt x="582477" y="531356"/>
                    </a:lnTo>
                    <a:lnTo>
                      <a:pt x="554528" y="526790"/>
                    </a:lnTo>
                    <a:lnTo>
                      <a:pt x="525944" y="521083"/>
                    </a:lnTo>
                    <a:lnTo>
                      <a:pt x="497996" y="515946"/>
                    </a:lnTo>
                    <a:lnTo>
                      <a:pt x="520863" y="553044"/>
                    </a:lnTo>
                    <a:lnTo>
                      <a:pt x="543730" y="589571"/>
                    </a:lnTo>
                    <a:lnTo>
                      <a:pt x="565962" y="626669"/>
                    </a:lnTo>
                    <a:lnTo>
                      <a:pt x="588829" y="663767"/>
                    </a:lnTo>
                    <a:lnTo>
                      <a:pt x="611696" y="700865"/>
                    </a:lnTo>
                    <a:lnTo>
                      <a:pt x="634563" y="737392"/>
                    </a:lnTo>
                    <a:lnTo>
                      <a:pt x="657430" y="774490"/>
                    </a:lnTo>
                    <a:lnTo>
                      <a:pt x="680298" y="812158"/>
                    </a:lnTo>
                    <a:lnTo>
                      <a:pt x="647267" y="805310"/>
                    </a:lnTo>
                    <a:lnTo>
                      <a:pt x="613602" y="799031"/>
                    </a:lnTo>
                    <a:lnTo>
                      <a:pt x="580571" y="792183"/>
                    </a:lnTo>
                    <a:lnTo>
                      <a:pt x="547541" y="785905"/>
                    </a:lnTo>
                    <a:lnTo>
                      <a:pt x="513876" y="780197"/>
                    </a:lnTo>
                    <a:lnTo>
                      <a:pt x="480845" y="773919"/>
                    </a:lnTo>
                    <a:lnTo>
                      <a:pt x="447815" y="768212"/>
                    </a:lnTo>
                    <a:lnTo>
                      <a:pt x="425690" y="764086"/>
                    </a:lnTo>
                    <a:lnTo>
                      <a:pt x="425690" y="1315144"/>
                    </a:lnTo>
                    <a:lnTo>
                      <a:pt x="257415" y="1315144"/>
                    </a:lnTo>
                    <a:lnTo>
                      <a:pt x="257415" y="765294"/>
                    </a:lnTo>
                    <a:lnTo>
                      <a:pt x="231847" y="770495"/>
                    </a:lnTo>
                    <a:lnTo>
                      <a:pt x="199452" y="777343"/>
                    </a:lnTo>
                    <a:lnTo>
                      <a:pt x="165787" y="783622"/>
                    </a:lnTo>
                    <a:lnTo>
                      <a:pt x="132121" y="790470"/>
                    </a:lnTo>
                    <a:lnTo>
                      <a:pt x="99726" y="797890"/>
                    </a:lnTo>
                    <a:lnTo>
                      <a:pt x="66061" y="804739"/>
                    </a:lnTo>
                    <a:lnTo>
                      <a:pt x="32395" y="812158"/>
                    </a:lnTo>
                    <a:lnTo>
                      <a:pt x="0" y="819007"/>
                    </a:lnTo>
                    <a:lnTo>
                      <a:pt x="22867" y="781339"/>
                    </a:lnTo>
                    <a:lnTo>
                      <a:pt x="45734" y="743670"/>
                    </a:lnTo>
                    <a:lnTo>
                      <a:pt x="68601" y="706001"/>
                    </a:lnTo>
                    <a:lnTo>
                      <a:pt x="91468" y="668904"/>
                    </a:lnTo>
                    <a:lnTo>
                      <a:pt x="113065" y="631235"/>
                    </a:lnTo>
                    <a:lnTo>
                      <a:pt x="135932" y="594137"/>
                    </a:lnTo>
                    <a:lnTo>
                      <a:pt x="158800" y="557039"/>
                    </a:lnTo>
                    <a:lnTo>
                      <a:pt x="181667" y="519371"/>
                    </a:lnTo>
                    <a:lnTo>
                      <a:pt x="153718" y="525649"/>
                    </a:lnTo>
                    <a:lnTo>
                      <a:pt x="125134" y="530785"/>
                    </a:lnTo>
                    <a:lnTo>
                      <a:pt x="97185" y="537063"/>
                    </a:lnTo>
                    <a:lnTo>
                      <a:pt x="69236" y="543341"/>
                    </a:lnTo>
                    <a:lnTo>
                      <a:pt x="89563" y="509668"/>
                    </a:lnTo>
                    <a:lnTo>
                      <a:pt x="109889" y="475995"/>
                    </a:lnTo>
                    <a:lnTo>
                      <a:pt x="130216" y="442892"/>
                    </a:lnTo>
                    <a:lnTo>
                      <a:pt x="150542" y="409218"/>
                    </a:lnTo>
                    <a:lnTo>
                      <a:pt x="170868" y="375545"/>
                    </a:lnTo>
                    <a:lnTo>
                      <a:pt x="191830" y="341871"/>
                    </a:lnTo>
                    <a:lnTo>
                      <a:pt x="212156" y="308769"/>
                    </a:lnTo>
                    <a:lnTo>
                      <a:pt x="233118" y="275666"/>
                    </a:lnTo>
                    <a:lnTo>
                      <a:pt x="214697" y="279090"/>
                    </a:lnTo>
                    <a:lnTo>
                      <a:pt x="196911" y="282515"/>
                    </a:lnTo>
                    <a:lnTo>
                      <a:pt x="179761" y="285939"/>
                    </a:lnTo>
                    <a:lnTo>
                      <a:pt x="161340" y="289934"/>
                    </a:lnTo>
                    <a:lnTo>
                      <a:pt x="184207" y="253407"/>
                    </a:lnTo>
                    <a:lnTo>
                      <a:pt x="206439" y="216880"/>
                    </a:lnTo>
                    <a:lnTo>
                      <a:pt x="228036" y="180353"/>
                    </a:lnTo>
                    <a:lnTo>
                      <a:pt x="250268" y="144397"/>
                    </a:lnTo>
                    <a:lnTo>
                      <a:pt x="273135" y="107869"/>
                    </a:lnTo>
                    <a:lnTo>
                      <a:pt x="295367" y="71913"/>
                    </a:lnTo>
                    <a:lnTo>
                      <a:pt x="317599" y="36527"/>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6" name="Group 35"/>
            <p:cNvGrpSpPr/>
            <p:nvPr/>
          </p:nvGrpSpPr>
          <p:grpSpPr>
            <a:xfrm>
              <a:off x="631424" y="4430774"/>
              <a:ext cx="1594362" cy="1226920"/>
              <a:chOff x="7445135" y="3597340"/>
              <a:chExt cx="2040894" cy="1570543"/>
            </a:xfrm>
          </p:grpSpPr>
          <p:sp>
            <p:nvSpPr>
              <p:cNvPr id="37" name="9Slide.vn 26"/>
              <p:cNvSpPr/>
              <p:nvPr/>
            </p:nvSpPr>
            <p:spPr>
              <a:xfrm>
                <a:off x="7445135" y="3758505"/>
                <a:ext cx="680298" cy="1315144"/>
              </a:xfrm>
              <a:custGeom>
                <a:avLst/>
                <a:gdLst>
                  <a:gd name="connsiteX0" fmla="*/ 339831 w 680298"/>
                  <a:gd name="connsiteY0" fmla="*/ 0 h 1315144"/>
                  <a:gd name="connsiteX1" fmla="*/ 362698 w 680298"/>
                  <a:gd name="connsiteY1" fmla="*/ 35386 h 1315144"/>
                  <a:gd name="connsiteX2" fmla="*/ 384295 w 680298"/>
                  <a:gd name="connsiteY2" fmla="*/ 71342 h 1315144"/>
                  <a:gd name="connsiteX3" fmla="*/ 406527 w 680298"/>
                  <a:gd name="connsiteY3" fmla="*/ 106728 h 1315144"/>
                  <a:gd name="connsiteX4" fmla="*/ 429394 w 680298"/>
                  <a:gd name="connsiteY4" fmla="*/ 142114 h 1315144"/>
                  <a:gd name="connsiteX5" fmla="*/ 451626 w 680298"/>
                  <a:gd name="connsiteY5" fmla="*/ 178641 h 1315144"/>
                  <a:gd name="connsiteX6" fmla="*/ 473858 w 680298"/>
                  <a:gd name="connsiteY6" fmla="*/ 214026 h 1315144"/>
                  <a:gd name="connsiteX7" fmla="*/ 496090 w 680298"/>
                  <a:gd name="connsiteY7" fmla="*/ 250554 h 1315144"/>
                  <a:gd name="connsiteX8" fmla="*/ 518322 w 680298"/>
                  <a:gd name="connsiteY8" fmla="*/ 285939 h 1315144"/>
                  <a:gd name="connsiteX9" fmla="*/ 500536 w 680298"/>
                  <a:gd name="connsiteY9" fmla="*/ 282515 h 1315144"/>
                  <a:gd name="connsiteX10" fmla="*/ 482751 w 680298"/>
                  <a:gd name="connsiteY10" fmla="*/ 279661 h 1315144"/>
                  <a:gd name="connsiteX11" fmla="*/ 465600 w 680298"/>
                  <a:gd name="connsiteY11" fmla="*/ 276237 h 1315144"/>
                  <a:gd name="connsiteX12" fmla="*/ 447180 w 680298"/>
                  <a:gd name="connsiteY12" fmla="*/ 272812 h 1315144"/>
                  <a:gd name="connsiteX13" fmla="*/ 467506 w 680298"/>
                  <a:gd name="connsiteY13" fmla="*/ 305915 h 1315144"/>
                  <a:gd name="connsiteX14" fmla="*/ 488468 w 680298"/>
                  <a:gd name="connsiteY14" fmla="*/ 339589 h 1315144"/>
                  <a:gd name="connsiteX15" fmla="*/ 508794 w 680298"/>
                  <a:gd name="connsiteY15" fmla="*/ 372120 h 1315144"/>
                  <a:gd name="connsiteX16" fmla="*/ 529120 w 680298"/>
                  <a:gd name="connsiteY16" fmla="*/ 405223 h 1315144"/>
                  <a:gd name="connsiteX17" fmla="*/ 550082 w 680298"/>
                  <a:gd name="connsiteY17" fmla="*/ 437755 h 1315144"/>
                  <a:gd name="connsiteX18" fmla="*/ 569773 w 680298"/>
                  <a:gd name="connsiteY18" fmla="*/ 471429 h 1315144"/>
                  <a:gd name="connsiteX19" fmla="*/ 590099 w 680298"/>
                  <a:gd name="connsiteY19" fmla="*/ 504531 h 1315144"/>
                  <a:gd name="connsiteX20" fmla="*/ 611061 w 680298"/>
                  <a:gd name="connsiteY20" fmla="*/ 537063 h 1315144"/>
                  <a:gd name="connsiteX21" fmla="*/ 582477 w 680298"/>
                  <a:gd name="connsiteY21" fmla="*/ 531356 h 1315144"/>
                  <a:gd name="connsiteX22" fmla="*/ 554528 w 680298"/>
                  <a:gd name="connsiteY22" fmla="*/ 526790 h 1315144"/>
                  <a:gd name="connsiteX23" fmla="*/ 525944 w 680298"/>
                  <a:gd name="connsiteY23" fmla="*/ 521083 h 1315144"/>
                  <a:gd name="connsiteX24" fmla="*/ 497996 w 680298"/>
                  <a:gd name="connsiteY24" fmla="*/ 515946 h 1315144"/>
                  <a:gd name="connsiteX25" fmla="*/ 520863 w 680298"/>
                  <a:gd name="connsiteY25" fmla="*/ 553044 h 1315144"/>
                  <a:gd name="connsiteX26" fmla="*/ 543730 w 680298"/>
                  <a:gd name="connsiteY26" fmla="*/ 589571 h 1315144"/>
                  <a:gd name="connsiteX27" fmla="*/ 565962 w 680298"/>
                  <a:gd name="connsiteY27" fmla="*/ 626669 h 1315144"/>
                  <a:gd name="connsiteX28" fmla="*/ 588829 w 680298"/>
                  <a:gd name="connsiteY28" fmla="*/ 663767 h 1315144"/>
                  <a:gd name="connsiteX29" fmla="*/ 611696 w 680298"/>
                  <a:gd name="connsiteY29" fmla="*/ 700865 h 1315144"/>
                  <a:gd name="connsiteX30" fmla="*/ 634563 w 680298"/>
                  <a:gd name="connsiteY30" fmla="*/ 737392 h 1315144"/>
                  <a:gd name="connsiteX31" fmla="*/ 657430 w 680298"/>
                  <a:gd name="connsiteY31" fmla="*/ 774490 h 1315144"/>
                  <a:gd name="connsiteX32" fmla="*/ 680298 w 680298"/>
                  <a:gd name="connsiteY32" fmla="*/ 812158 h 1315144"/>
                  <a:gd name="connsiteX33" fmla="*/ 647267 w 680298"/>
                  <a:gd name="connsiteY33" fmla="*/ 805310 h 1315144"/>
                  <a:gd name="connsiteX34" fmla="*/ 613602 w 680298"/>
                  <a:gd name="connsiteY34" fmla="*/ 799031 h 1315144"/>
                  <a:gd name="connsiteX35" fmla="*/ 580571 w 680298"/>
                  <a:gd name="connsiteY35" fmla="*/ 792183 h 1315144"/>
                  <a:gd name="connsiteX36" fmla="*/ 547541 w 680298"/>
                  <a:gd name="connsiteY36" fmla="*/ 785905 h 1315144"/>
                  <a:gd name="connsiteX37" fmla="*/ 513876 w 680298"/>
                  <a:gd name="connsiteY37" fmla="*/ 780197 h 1315144"/>
                  <a:gd name="connsiteX38" fmla="*/ 480845 w 680298"/>
                  <a:gd name="connsiteY38" fmla="*/ 773919 h 1315144"/>
                  <a:gd name="connsiteX39" fmla="*/ 447815 w 680298"/>
                  <a:gd name="connsiteY39" fmla="*/ 768212 h 1315144"/>
                  <a:gd name="connsiteX40" fmla="*/ 425690 w 680298"/>
                  <a:gd name="connsiteY40" fmla="*/ 764086 h 1315144"/>
                  <a:gd name="connsiteX41" fmla="*/ 425690 w 680298"/>
                  <a:gd name="connsiteY41" fmla="*/ 1315144 h 1315144"/>
                  <a:gd name="connsiteX42" fmla="*/ 257415 w 680298"/>
                  <a:gd name="connsiteY42" fmla="*/ 1315144 h 1315144"/>
                  <a:gd name="connsiteX43" fmla="*/ 257415 w 680298"/>
                  <a:gd name="connsiteY43" fmla="*/ 765294 h 1315144"/>
                  <a:gd name="connsiteX44" fmla="*/ 231847 w 680298"/>
                  <a:gd name="connsiteY44" fmla="*/ 770495 h 1315144"/>
                  <a:gd name="connsiteX45" fmla="*/ 199452 w 680298"/>
                  <a:gd name="connsiteY45" fmla="*/ 777343 h 1315144"/>
                  <a:gd name="connsiteX46" fmla="*/ 165787 w 680298"/>
                  <a:gd name="connsiteY46" fmla="*/ 783622 h 1315144"/>
                  <a:gd name="connsiteX47" fmla="*/ 132121 w 680298"/>
                  <a:gd name="connsiteY47" fmla="*/ 790470 h 1315144"/>
                  <a:gd name="connsiteX48" fmla="*/ 99726 w 680298"/>
                  <a:gd name="connsiteY48" fmla="*/ 797890 h 1315144"/>
                  <a:gd name="connsiteX49" fmla="*/ 66061 w 680298"/>
                  <a:gd name="connsiteY49" fmla="*/ 804739 h 1315144"/>
                  <a:gd name="connsiteX50" fmla="*/ 32395 w 680298"/>
                  <a:gd name="connsiteY50" fmla="*/ 812158 h 1315144"/>
                  <a:gd name="connsiteX51" fmla="*/ 0 w 680298"/>
                  <a:gd name="connsiteY51" fmla="*/ 819007 h 1315144"/>
                  <a:gd name="connsiteX52" fmla="*/ 22867 w 680298"/>
                  <a:gd name="connsiteY52" fmla="*/ 781339 h 1315144"/>
                  <a:gd name="connsiteX53" fmla="*/ 45734 w 680298"/>
                  <a:gd name="connsiteY53" fmla="*/ 743670 h 1315144"/>
                  <a:gd name="connsiteX54" fmla="*/ 68601 w 680298"/>
                  <a:gd name="connsiteY54" fmla="*/ 706001 h 1315144"/>
                  <a:gd name="connsiteX55" fmla="*/ 91468 w 680298"/>
                  <a:gd name="connsiteY55" fmla="*/ 668904 h 1315144"/>
                  <a:gd name="connsiteX56" fmla="*/ 113065 w 680298"/>
                  <a:gd name="connsiteY56" fmla="*/ 631235 h 1315144"/>
                  <a:gd name="connsiteX57" fmla="*/ 135932 w 680298"/>
                  <a:gd name="connsiteY57" fmla="*/ 594137 h 1315144"/>
                  <a:gd name="connsiteX58" fmla="*/ 158800 w 680298"/>
                  <a:gd name="connsiteY58" fmla="*/ 557039 h 1315144"/>
                  <a:gd name="connsiteX59" fmla="*/ 181667 w 680298"/>
                  <a:gd name="connsiteY59" fmla="*/ 519371 h 1315144"/>
                  <a:gd name="connsiteX60" fmla="*/ 153718 w 680298"/>
                  <a:gd name="connsiteY60" fmla="*/ 525649 h 1315144"/>
                  <a:gd name="connsiteX61" fmla="*/ 125134 w 680298"/>
                  <a:gd name="connsiteY61" fmla="*/ 530785 h 1315144"/>
                  <a:gd name="connsiteX62" fmla="*/ 97185 w 680298"/>
                  <a:gd name="connsiteY62" fmla="*/ 537063 h 1315144"/>
                  <a:gd name="connsiteX63" fmla="*/ 69236 w 680298"/>
                  <a:gd name="connsiteY63" fmla="*/ 543341 h 1315144"/>
                  <a:gd name="connsiteX64" fmla="*/ 89563 w 680298"/>
                  <a:gd name="connsiteY64" fmla="*/ 509668 h 1315144"/>
                  <a:gd name="connsiteX65" fmla="*/ 109889 w 680298"/>
                  <a:gd name="connsiteY65" fmla="*/ 475995 h 1315144"/>
                  <a:gd name="connsiteX66" fmla="*/ 130216 w 680298"/>
                  <a:gd name="connsiteY66" fmla="*/ 442892 h 1315144"/>
                  <a:gd name="connsiteX67" fmla="*/ 150542 w 680298"/>
                  <a:gd name="connsiteY67" fmla="*/ 409218 h 1315144"/>
                  <a:gd name="connsiteX68" fmla="*/ 170868 w 680298"/>
                  <a:gd name="connsiteY68" fmla="*/ 375545 h 1315144"/>
                  <a:gd name="connsiteX69" fmla="*/ 191830 w 680298"/>
                  <a:gd name="connsiteY69" fmla="*/ 341871 h 1315144"/>
                  <a:gd name="connsiteX70" fmla="*/ 212156 w 680298"/>
                  <a:gd name="connsiteY70" fmla="*/ 308769 h 1315144"/>
                  <a:gd name="connsiteX71" fmla="*/ 233118 w 680298"/>
                  <a:gd name="connsiteY71" fmla="*/ 275666 h 1315144"/>
                  <a:gd name="connsiteX72" fmla="*/ 214697 w 680298"/>
                  <a:gd name="connsiteY72" fmla="*/ 279090 h 1315144"/>
                  <a:gd name="connsiteX73" fmla="*/ 196911 w 680298"/>
                  <a:gd name="connsiteY73" fmla="*/ 282515 h 1315144"/>
                  <a:gd name="connsiteX74" fmla="*/ 179761 w 680298"/>
                  <a:gd name="connsiteY74" fmla="*/ 285939 h 1315144"/>
                  <a:gd name="connsiteX75" fmla="*/ 161340 w 680298"/>
                  <a:gd name="connsiteY75" fmla="*/ 289934 h 1315144"/>
                  <a:gd name="connsiteX76" fmla="*/ 184207 w 680298"/>
                  <a:gd name="connsiteY76" fmla="*/ 253407 h 1315144"/>
                  <a:gd name="connsiteX77" fmla="*/ 206439 w 680298"/>
                  <a:gd name="connsiteY77" fmla="*/ 216880 h 1315144"/>
                  <a:gd name="connsiteX78" fmla="*/ 228036 w 680298"/>
                  <a:gd name="connsiteY78" fmla="*/ 180353 h 1315144"/>
                  <a:gd name="connsiteX79" fmla="*/ 250268 w 680298"/>
                  <a:gd name="connsiteY79" fmla="*/ 144397 h 1315144"/>
                  <a:gd name="connsiteX80" fmla="*/ 273135 w 680298"/>
                  <a:gd name="connsiteY80" fmla="*/ 107869 h 1315144"/>
                  <a:gd name="connsiteX81" fmla="*/ 295367 w 680298"/>
                  <a:gd name="connsiteY81" fmla="*/ 71913 h 1315144"/>
                  <a:gd name="connsiteX82" fmla="*/ 317599 w 680298"/>
                  <a:gd name="connsiteY82" fmla="*/ 36527 h 1315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680298" h="1315144">
                    <a:moveTo>
                      <a:pt x="339831" y="0"/>
                    </a:moveTo>
                    <a:lnTo>
                      <a:pt x="362698" y="35386"/>
                    </a:lnTo>
                    <a:lnTo>
                      <a:pt x="384295" y="71342"/>
                    </a:lnTo>
                    <a:lnTo>
                      <a:pt x="406527" y="106728"/>
                    </a:lnTo>
                    <a:lnTo>
                      <a:pt x="429394" y="142114"/>
                    </a:lnTo>
                    <a:lnTo>
                      <a:pt x="451626" y="178641"/>
                    </a:lnTo>
                    <a:lnTo>
                      <a:pt x="473858" y="214026"/>
                    </a:lnTo>
                    <a:lnTo>
                      <a:pt x="496090" y="250554"/>
                    </a:lnTo>
                    <a:lnTo>
                      <a:pt x="518322" y="285939"/>
                    </a:lnTo>
                    <a:lnTo>
                      <a:pt x="500536" y="282515"/>
                    </a:lnTo>
                    <a:lnTo>
                      <a:pt x="482751" y="279661"/>
                    </a:lnTo>
                    <a:lnTo>
                      <a:pt x="465600" y="276237"/>
                    </a:lnTo>
                    <a:lnTo>
                      <a:pt x="447180" y="272812"/>
                    </a:lnTo>
                    <a:lnTo>
                      <a:pt x="467506" y="305915"/>
                    </a:lnTo>
                    <a:lnTo>
                      <a:pt x="488468" y="339589"/>
                    </a:lnTo>
                    <a:lnTo>
                      <a:pt x="508794" y="372120"/>
                    </a:lnTo>
                    <a:lnTo>
                      <a:pt x="529120" y="405223"/>
                    </a:lnTo>
                    <a:lnTo>
                      <a:pt x="550082" y="437755"/>
                    </a:lnTo>
                    <a:lnTo>
                      <a:pt x="569773" y="471429"/>
                    </a:lnTo>
                    <a:lnTo>
                      <a:pt x="590099" y="504531"/>
                    </a:lnTo>
                    <a:lnTo>
                      <a:pt x="611061" y="537063"/>
                    </a:lnTo>
                    <a:lnTo>
                      <a:pt x="582477" y="531356"/>
                    </a:lnTo>
                    <a:lnTo>
                      <a:pt x="554528" y="526790"/>
                    </a:lnTo>
                    <a:lnTo>
                      <a:pt x="525944" y="521083"/>
                    </a:lnTo>
                    <a:lnTo>
                      <a:pt x="497996" y="515946"/>
                    </a:lnTo>
                    <a:lnTo>
                      <a:pt x="520863" y="553044"/>
                    </a:lnTo>
                    <a:lnTo>
                      <a:pt x="543730" y="589571"/>
                    </a:lnTo>
                    <a:lnTo>
                      <a:pt x="565962" y="626669"/>
                    </a:lnTo>
                    <a:lnTo>
                      <a:pt x="588829" y="663767"/>
                    </a:lnTo>
                    <a:lnTo>
                      <a:pt x="611696" y="700865"/>
                    </a:lnTo>
                    <a:lnTo>
                      <a:pt x="634563" y="737392"/>
                    </a:lnTo>
                    <a:lnTo>
                      <a:pt x="657430" y="774490"/>
                    </a:lnTo>
                    <a:lnTo>
                      <a:pt x="680298" y="812158"/>
                    </a:lnTo>
                    <a:lnTo>
                      <a:pt x="647267" y="805310"/>
                    </a:lnTo>
                    <a:lnTo>
                      <a:pt x="613602" y="799031"/>
                    </a:lnTo>
                    <a:lnTo>
                      <a:pt x="580571" y="792183"/>
                    </a:lnTo>
                    <a:lnTo>
                      <a:pt x="547541" y="785905"/>
                    </a:lnTo>
                    <a:lnTo>
                      <a:pt x="513876" y="780197"/>
                    </a:lnTo>
                    <a:lnTo>
                      <a:pt x="480845" y="773919"/>
                    </a:lnTo>
                    <a:lnTo>
                      <a:pt x="447815" y="768212"/>
                    </a:lnTo>
                    <a:lnTo>
                      <a:pt x="425690" y="764086"/>
                    </a:lnTo>
                    <a:lnTo>
                      <a:pt x="425690" y="1315144"/>
                    </a:lnTo>
                    <a:lnTo>
                      <a:pt x="257415" y="1315144"/>
                    </a:lnTo>
                    <a:lnTo>
                      <a:pt x="257415" y="765294"/>
                    </a:lnTo>
                    <a:lnTo>
                      <a:pt x="231847" y="770495"/>
                    </a:lnTo>
                    <a:lnTo>
                      <a:pt x="199452" y="777343"/>
                    </a:lnTo>
                    <a:lnTo>
                      <a:pt x="165787" y="783622"/>
                    </a:lnTo>
                    <a:lnTo>
                      <a:pt x="132121" y="790470"/>
                    </a:lnTo>
                    <a:lnTo>
                      <a:pt x="99726" y="797890"/>
                    </a:lnTo>
                    <a:lnTo>
                      <a:pt x="66061" y="804739"/>
                    </a:lnTo>
                    <a:lnTo>
                      <a:pt x="32395" y="812158"/>
                    </a:lnTo>
                    <a:lnTo>
                      <a:pt x="0" y="819007"/>
                    </a:lnTo>
                    <a:lnTo>
                      <a:pt x="22867" y="781339"/>
                    </a:lnTo>
                    <a:lnTo>
                      <a:pt x="45734" y="743670"/>
                    </a:lnTo>
                    <a:lnTo>
                      <a:pt x="68601" y="706001"/>
                    </a:lnTo>
                    <a:lnTo>
                      <a:pt x="91468" y="668904"/>
                    </a:lnTo>
                    <a:lnTo>
                      <a:pt x="113065" y="631235"/>
                    </a:lnTo>
                    <a:lnTo>
                      <a:pt x="135932" y="594137"/>
                    </a:lnTo>
                    <a:lnTo>
                      <a:pt x="158800" y="557039"/>
                    </a:lnTo>
                    <a:lnTo>
                      <a:pt x="181667" y="519371"/>
                    </a:lnTo>
                    <a:lnTo>
                      <a:pt x="153718" y="525649"/>
                    </a:lnTo>
                    <a:lnTo>
                      <a:pt x="125134" y="530785"/>
                    </a:lnTo>
                    <a:lnTo>
                      <a:pt x="97185" y="537063"/>
                    </a:lnTo>
                    <a:lnTo>
                      <a:pt x="69236" y="543341"/>
                    </a:lnTo>
                    <a:lnTo>
                      <a:pt x="89563" y="509668"/>
                    </a:lnTo>
                    <a:lnTo>
                      <a:pt x="109889" y="475995"/>
                    </a:lnTo>
                    <a:lnTo>
                      <a:pt x="130216" y="442892"/>
                    </a:lnTo>
                    <a:lnTo>
                      <a:pt x="150542" y="409218"/>
                    </a:lnTo>
                    <a:lnTo>
                      <a:pt x="170868" y="375545"/>
                    </a:lnTo>
                    <a:lnTo>
                      <a:pt x="191830" y="341871"/>
                    </a:lnTo>
                    <a:lnTo>
                      <a:pt x="212156" y="308769"/>
                    </a:lnTo>
                    <a:lnTo>
                      <a:pt x="233118" y="275666"/>
                    </a:lnTo>
                    <a:lnTo>
                      <a:pt x="214697" y="279090"/>
                    </a:lnTo>
                    <a:lnTo>
                      <a:pt x="196911" y="282515"/>
                    </a:lnTo>
                    <a:lnTo>
                      <a:pt x="179761" y="285939"/>
                    </a:lnTo>
                    <a:lnTo>
                      <a:pt x="161340" y="289934"/>
                    </a:lnTo>
                    <a:lnTo>
                      <a:pt x="184207" y="253407"/>
                    </a:lnTo>
                    <a:lnTo>
                      <a:pt x="206439" y="216880"/>
                    </a:lnTo>
                    <a:lnTo>
                      <a:pt x="228036" y="180353"/>
                    </a:lnTo>
                    <a:lnTo>
                      <a:pt x="250268" y="144397"/>
                    </a:lnTo>
                    <a:lnTo>
                      <a:pt x="273135" y="107869"/>
                    </a:lnTo>
                    <a:lnTo>
                      <a:pt x="295367" y="71913"/>
                    </a:lnTo>
                    <a:lnTo>
                      <a:pt x="317599" y="36527"/>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8" name="9Slide.vn 27"/>
              <p:cNvSpPr/>
              <p:nvPr/>
            </p:nvSpPr>
            <p:spPr>
              <a:xfrm>
                <a:off x="8125433" y="3597340"/>
                <a:ext cx="680298" cy="1315143"/>
              </a:xfrm>
              <a:custGeom>
                <a:avLst/>
                <a:gdLst>
                  <a:gd name="connsiteX0" fmla="*/ 339831 w 680298"/>
                  <a:gd name="connsiteY0" fmla="*/ 0 h 1315144"/>
                  <a:gd name="connsiteX1" fmla="*/ 362698 w 680298"/>
                  <a:gd name="connsiteY1" fmla="*/ 35386 h 1315144"/>
                  <a:gd name="connsiteX2" fmla="*/ 384295 w 680298"/>
                  <a:gd name="connsiteY2" fmla="*/ 71342 h 1315144"/>
                  <a:gd name="connsiteX3" fmla="*/ 406527 w 680298"/>
                  <a:gd name="connsiteY3" fmla="*/ 106728 h 1315144"/>
                  <a:gd name="connsiteX4" fmla="*/ 429394 w 680298"/>
                  <a:gd name="connsiteY4" fmla="*/ 142114 h 1315144"/>
                  <a:gd name="connsiteX5" fmla="*/ 451626 w 680298"/>
                  <a:gd name="connsiteY5" fmla="*/ 178641 h 1315144"/>
                  <a:gd name="connsiteX6" fmla="*/ 473858 w 680298"/>
                  <a:gd name="connsiteY6" fmla="*/ 214026 h 1315144"/>
                  <a:gd name="connsiteX7" fmla="*/ 496090 w 680298"/>
                  <a:gd name="connsiteY7" fmla="*/ 250554 h 1315144"/>
                  <a:gd name="connsiteX8" fmla="*/ 518322 w 680298"/>
                  <a:gd name="connsiteY8" fmla="*/ 285939 h 1315144"/>
                  <a:gd name="connsiteX9" fmla="*/ 500536 w 680298"/>
                  <a:gd name="connsiteY9" fmla="*/ 282515 h 1315144"/>
                  <a:gd name="connsiteX10" fmla="*/ 482751 w 680298"/>
                  <a:gd name="connsiteY10" fmla="*/ 279661 h 1315144"/>
                  <a:gd name="connsiteX11" fmla="*/ 465600 w 680298"/>
                  <a:gd name="connsiteY11" fmla="*/ 276237 h 1315144"/>
                  <a:gd name="connsiteX12" fmla="*/ 447180 w 680298"/>
                  <a:gd name="connsiteY12" fmla="*/ 272812 h 1315144"/>
                  <a:gd name="connsiteX13" fmla="*/ 467506 w 680298"/>
                  <a:gd name="connsiteY13" fmla="*/ 305915 h 1315144"/>
                  <a:gd name="connsiteX14" fmla="*/ 488468 w 680298"/>
                  <a:gd name="connsiteY14" fmla="*/ 339589 h 1315144"/>
                  <a:gd name="connsiteX15" fmla="*/ 508794 w 680298"/>
                  <a:gd name="connsiteY15" fmla="*/ 372120 h 1315144"/>
                  <a:gd name="connsiteX16" fmla="*/ 529120 w 680298"/>
                  <a:gd name="connsiteY16" fmla="*/ 405223 h 1315144"/>
                  <a:gd name="connsiteX17" fmla="*/ 550082 w 680298"/>
                  <a:gd name="connsiteY17" fmla="*/ 437755 h 1315144"/>
                  <a:gd name="connsiteX18" fmla="*/ 569773 w 680298"/>
                  <a:gd name="connsiteY18" fmla="*/ 471429 h 1315144"/>
                  <a:gd name="connsiteX19" fmla="*/ 590099 w 680298"/>
                  <a:gd name="connsiteY19" fmla="*/ 504531 h 1315144"/>
                  <a:gd name="connsiteX20" fmla="*/ 611061 w 680298"/>
                  <a:gd name="connsiteY20" fmla="*/ 537063 h 1315144"/>
                  <a:gd name="connsiteX21" fmla="*/ 582477 w 680298"/>
                  <a:gd name="connsiteY21" fmla="*/ 531356 h 1315144"/>
                  <a:gd name="connsiteX22" fmla="*/ 554528 w 680298"/>
                  <a:gd name="connsiteY22" fmla="*/ 526790 h 1315144"/>
                  <a:gd name="connsiteX23" fmla="*/ 525944 w 680298"/>
                  <a:gd name="connsiteY23" fmla="*/ 521083 h 1315144"/>
                  <a:gd name="connsiteX24" fmla="*/ 497996 w 680298"/>
                  <a:gd name="connsiteY24" fmla="*/ 515946 h 1315144"/>
                  <a:gd name="connsiteX25" fmla="*/ 520863 w 680298"/>
                  <a:gd name="connsiteY25" fmla="*/ 553044 h 1315144"/>
                  <a:gd name="connsiteX26" fmla="*/ 543730 w 680298"/>
                  <a:gd name="connsiteY26" fmla="*/ 589571 h 1315144"/>
                  <a:gd name="connsiteX27" fmla="*/ 565962 w 680298"/>
                  <a:gd name="connsiteY27" fmla="*/ 626669 h 1315144"/>
                  <a:gd name="connsiteX28" fmla="*/ 588829 w 680298"/>
                  <a:gd name="connsiteY28" fmla="*/ 663767 h 1315144"/>
                  <a:gd name="connsiteX29" fmla="*/ 611696 w 680298"/>
                  <a:gd name="connsiteY29" fmla="*/ 700865 h 1315144"/>
                  <a:gd name="connsiteX30" fmla="*/ 634563 w 680298"/>
                  <a:gd name="connsiteY30" fmla="*/ 737392 h 1315144"/>
                  <a:gd name="connsiteX31" fmla="*/ 657430 w 680298"/>
                  <a:gd name="connsiteY31" fmla="*/ 774490 h 1315144"/>
                  <a:gd name="connsiteX32" fmla="*/ 680298 w 680298"/>
                  <a:gd name="connsiteY32" fmla="*/ 812158 h 1315144"/>
                  <a:gd name="connsiteX33" fmla="*/ 647267 w 680298"/>
                  <a:gd name="connsiteY33" fmla="*/ 805310 h 1315144"/>
                  <a:gd name="connsiteX34" fmla="*/ 613602 w 680298"/>
                  <a:gd name="connsiteY34" fmla="*/ 799031 h 1315144"/>
                  <a:gd name="connsiteX35" fmla="*/ 580571 w 680298"/>
                  <a:gd name="connsiteY35" fmla="*/ 792183 h 1315144"/>
                  <a:gd name="connsiteX36" fmla="*/ 547541 w 680298"/>
                  <a:gd name="connsiteY36" fmla="*/ 785905 h 1315144"/>
                  <a:gd name="connsiteX37" fmla="*/ 513876 w 680298"/>
                  <a:gd name="connsiteY37" fmla="*/ 780197 h 1315144"/>
                  <a:gd name="connsiteX38" fmla="*/ 480845 w 680298"/>
                  <a:gd name="connsiteY38" fmla="*/ 773919 h 1315144"/>
                  <a:gd name="connsiteX39" fmla="*/ 447815 w 680298"/>
                  <a:gd name="connsiteY39" fmla="*/ 768212 h 1315144"/>
                  <a:gd name="connsiteX40" fmla="*/ 425690 w 680298"/>
                  <a:gd name="connsiteY40" fmla="*/ 764086 h 1315144"/>
                  <a:gd name="connsiteX41" fmla="*/ 425690 w 680298"/>
                  <a:gd name="connsiteY41" fmla="*/ 1315144 h 1315144"/>
                  <a:gd name="connsiteX42" fmla="*/ 257415 w 680298"/>
                  <a:gd name="connsiteY42" fmla="*/ 1315144 h 1315144"/>
                  <a:gd name="connsiteX43" fmla="*/ 257415 w 680298"/>
                  <a:gd name="connsiteY43" fmla="*/ 765294 h 1315144"/>
                  <a:gd name="connsiteX44" fmla="*/ 231847 w 680298"/>
                  <a:gd name="connsiteY44" fmla="*/ 770495 h 1315144"/>
                  <a:gd name="connsiteX45" fmla="*/ 199452 w 680298"/>
                  <a:gd name="connsiteY45" fmla="*/ 777343 h 1315144"/>
                  <a:gd name="connsiteX46" fmla="*/ 165787 w 680298"/>
                  <a:gd name="connsiteY46" fmla="*/ 783622 h 1315144"/>
                  <a:gd name="connsiteX47" fmla="*/ 132121 w 680298"/>
                  <a:gd name="connsiteY47" fmla="*/ 790470 h 1315144"/>
                  <a:gd name="connsiteX48" fmla="*/ 99726 w 680298"/>
                  <a:gd name="connsiteY48" fmla="*/ 797890 h 1315144"/>
                  <a:gd name="connsiteX49" fmla="*/ 66061 w 680298"/>
                  <a:gd name="connsiteY49" fmla="*/ 804739 h 1315144"/>
                  <a:gd name="connsiteX50" fmla="*/ 32395 w 680298"/>
                  <a:gd name="connsiteY50" fmla="*/ 812158 h 1315144"/>
                  <a:gd name="connsiteX51" fmla="*/ 0 w 680298"/>
                  <a:gd name="connsiteY51" fmla="*/ 819007 h 1315144"/>
                  <a:gd name="connsiteX52" fmla="*/ 22867 w 680298"/>
                  <a:gd name="connsiteY52" fmla="*/ 781339 h 1315144"/>
                  <a:gd name="connsiteX53" fmla="*/ 45734 w 680298"/>
                  <a:gd name="connsiteY53" fmla="*/ 743670 h 1315144"/>
                  <a:gd name="connsiteX54" fmla="*/ 68601 w 680298"/>
                  <a:gd name="connsiteY54" fmla="*/ 706001 h 1315144"/>
                  <a:gd name="connsiteX55" fmla="*/ 91468 w 680298"/>
                  <a:gd name="connsiteY55" fmla="*/ 668904 h 1315144"/>
                  <a:gd name="connsiteX56" fmla="*/ 113065 w 680298"/>
                  <a:gd name="connsiteY56" fmla="*/ 631235 h 1315144"/>
                  <a:gd name="connsiteX57" fmla="*/ 135932 w 680298"/>
                  <a:gd name="connsiteY57" fmla="*/ 594137 h 1315144"/>
                  <a:gd name="connsiteX58" fmla="*/ 158800 w 680298"/>
                  <a:gd name="connsiteY58" fmla="*/ 557039 h 1315144"/>
                  <a:gd name="connsiteX59" fmla="*/ 181667 w 680298"/>
                  <a:gd name="connsiteY59" fmla="*/ 519371 h 1315144"/>
                  <a:gd name="connsiteX60" fmla="*/ 153718 w 680298"/>
                  <a:gd name="connsiteY60" fmla="*/ 525649 h 1315144"/>
                  <a:gd name="connsiteX61" fmla="*/ 125134 w 680298"/>
                  <a:gd name="connsiteY61" fmla="*/ 530785 h 1315144"/>
                  <a:gd name="connsiteX62" fmla="*/ 97185 w 680298"/>
                  <a:gd name="connsiteY62" fmla="*/ 537063 h 1315144"/>
                  <a:gd name="connsiteX63" fmla="*/ 69236 w 680298"/>
                  <a:gd name="connsiteY63" fmla="*/ 543341 h 1315144"/>
                  <a:gd name="connsiteX64" fmla="*/ 89563 w 680298"/>
                  <a:gd name="connsiteY64" fmla="*/ 509668 h 1315144"/>
                  <a:gd name="connsiteX65" fmla="*/ 109889 w 680298"/>
                  <a:gd name="connsiteY65" fmla="*/ 475995 h 1315144"/>
                  <a:gd name="connsiteX66" fmla="*/ 130216 w 680298"/>
                  <a:gd name="connsiteY66" fmla="*/ 442892 h 1315144"/>
                  <a:gd name="connsiteX67" fmla="*/ 150542 w 680298"/>
                  <a:gd name="connsiteY67" fmla="*/ 409218 h 1315144"/>
                  <a:gd name="connsiteX68" fmla="*/ 170868 w 680298"/>
                  <a:gd name="connsiteY68" fmla="*/ 375545 h 1315144"/>
                  <a:gd name="connsiteX69" fmla="*/ 191830 w 680298"/>
                  <a:gd name="connsiteY69" fmla="*/ 341871 h 1315144"/>
                  <a:gd name="connsiteX70" fmla="*/ 212156 w 680298"/>
                  <a:gd name="connsiteY70" fmla="*/ 308769 h 1315144"/>
                  <a:gd name="connsiteX71" fmla="*/ 233118 w 680298"/>
                  <a:gd name="connsiteY71" fmla="*/ 275666 h 1315144"/>
                  <a:gd name="connsiteX72" fmla="*/ 214697 w 680298"/>
                  <a:gd name="connsiteY72" fmla="*/ 279090 h 1315144"/>
                  <a:gd name="connsiteX73" fmla="*/ 196911 w 680298"/>
                  <a:gd name="connsiteY73" fmla="*/ 282515 h 1315144"/>
                  <a:gd name="connsiteX74" fmla="*/ 179761 w 680298"/>
                  <a:gd name="connsiteY74" fmla="*/ 285939 h 1315144"/>
                  <a:gd name="connsiteX75" fmla="*/ 161340 w 680298"/>
                  <a:gd name="connsiteY75" fmla="*/ 289934 h 1315144"/>
                  <a:gd name="connsiteX76" fmla="*/ 184207 w 680298"/>
                  <a:gd name="connsiteY76" fmla="*/ 253407 h 1315144"/>
                  <a:gd name="connsiteX77" fmla="*/ 206439 w 680298"/>
                  <a:gd name="connsiteY77" fmla="*/ 216880 h 1315144"/>
                  <a:gd name="connsiteX78" fmla="*/ 228036 w 680298"/>
                  <a:gd name="connsiteY78" fmla="*/ 180353 h 1315144"/>
                  <a:gd name="connsiteX79" fmla="*/ 250268 w 680298"/>
                  <a:gd name="connsiteY79" fmla="*/ 144397 h 1315144"/>
                  <a:gd name="connsiteX80" fmla="*/ 273135 w 680298"/>
                  <a:gd name="connsiteY80" fmla="*/ 107869 h 1315144"/>
                  <a:gd name="connsiteX81" fmla="*/ 295367 w 680298"/>
                  <a:gd name="connsiteY81" fmla="*/ 71913 h 1315144"/>
                  <a:gd name="connsiteX82" fmla="*/ 317599 w 680298"/>
                  <a:gd name="connsiteY82" fmla="*/ 36527 h 1315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680298" h="1315144">
                    <a:moveTo>
                      <a:pt x="339831" y="0"/>
                    </a:moveTo>
                    <a:lnTo>
                      <a:pt x="362698" y="35386"/>
                    </a:lnTo>
                    <a:lnTo>
                      <a:pt x="384295" y="71342"/>
                    </a:lnTo>
                    <a:lnTo>
                      <a:pt x="406527" y="106728"/>
                    </a:lnTo>
                    <a:lnTo>
                      <a:pt x="429394" y="142114"/>
                    </a:lnTo>
                    <a:lnTo>
                      <a:pt x="451626" y="178641"/>
                    </a:lnTo>
                    <a:lnTo>
                      <a:pt x="473858" y="214026"/>
                    </a:lnTo>
                    <a:lnTo>
                      <a:pt x="496090" y="250554"/>
                    </a:lnTo>
                    <a:lnTo>
                      <a:pt x="518322" y="285939"/>
                    </a:lnTo>
                    <a:lnTo>
                      <a:pt x="500536" y="282515"/>
                    </a:lnTo>
                    <a:lnTo>
                      <a:pt x="482751" y="279661"/>
                    </a:lnTo>
                    <a:lnTo>
                      <a:pt x="465600" y="276237"/>
                    </a:lnTo>
                    <a:lnTo>
                      <a:pt x="447180" y="272812"/>
                    </a:lnTo>
                    <a:lnTo>
                      <a:pt x="467506" y="305915"/>
                    </a:lnTo>
                    <a:lnTo>
                      <a:pt x="488468" y="339589"/>
                    </a:lnTo>
                    <a:lnTo>
                      <a:pt x="508794" y="372120"/>
                    </a:lnTo>
                    <a:lnTo>
                      <a:pt x="529120" y="405223"/>
                    </a:lnTo>
                    <a:lnTo>
                      <a:pt x="550082" y="437755"/>
                    </a:lnTo>
                    <a:lnTo>
                      <a:pt x="569773" y="471429"/>
                    </a:lnTo>
                    <a:lnTo>
                      <a:pt x="590099" y="504531"/>
                    </a:lnTo>
                    <a:lnTo>
                      <a:pt x="611061" y="537063"/>
                    </a:lnTo>
                    <a:lnTo>
                      <a:pt x="582477" y="531356"/>
                    </a:lnTo>
                    <a:lnTo>
                      <a:pt x="554528" y="526790"/>
                    </a:lnTo>
                    <a:lnTo>
                      <a:pt x="525944" y="521083"/>
                    </a:lnTo>
                    <a:lnTo>
                      <a:pt x="497996" y="515946"/>
                    </a:lnTo>
                    <a:lnTo>
                      <a:pt x="520863" y="553044"/>
                    </a:lnTo>
                    <a:lnTo>
                      <a:pt x="543730" y="589571"/>
                    </a:lnTo>
                    <a:lnTo>
                      <a:pt x="565962" y="626669"/>
                    </a:lnTo>
                    <a:lnTo>
                      <a:pt x="588829" y="663767"/>
                    </a:lnTo>
                    <a:lnTo>
                      <a:pt x="611696" y="700865"/>
                    </a:lnTo>
                    <a:lnTo>
                      <a:pt x="634563" y="737392"/>
                    </a:lnTo>
                    <a:lnTo>
                      <a:pt x="657430" y="774490"/>
                    </a:lnTo>
                    <a:lnTo>
                      <a:pt x="680298" y="812158"/>
                    </a:lnTo>
                    <a:lnTo>
                      <a:pt x="647267" y="805310"/>
                    </a:lnTo>
                    <a:lnTo>
                      <a:pt x="613602" y="799031"/>
                    </a:lnTo>
                    <a:lnTo>
                      <a:pt x="580571" y="792183"/>
                    </a:lnTo>
                    <a:lnTo>
                      <a:pt x="547541" y="785905"/>
                    </a:lnTo>
                    <a:lnTo>
                      <a:pt x="513876" y="780197"/>
                    </a:lnTo>
                    <a:lnTo>
                      <a:pt x="480845" y="773919"/>
                    </a:lnTo>
                    <a:lnTo>
                      <a:pt x="447815" y="768212"/>
                    </a:lnTo>
                    <a:lnTo>
                      <a:pt x="425690" y="764086"/>
                    </a:lnTo>
                    <a:lnTo>
                      <a:pt x="425690" y="1315144"/>
                    </a:lnTo>
                    <a:lnTo>
                      <a:pt x="257415" y="1315144"/>
                    </a:lnTo>
                    <a:lnTo>
                      <a:pt x="257415" y="765294"/>
                    </a:lnTo>
                    <a:lnTo>
                      <a:pt x="231847" y="770495"/>
                    </a:lnTo>
                    <a:lnTo>
                      <a:pt x="199452" y="777343"/>
                    </a:lnTo>
                    <a:lnTo>
                      <a:pt x="165787" y="783622"/>
                    </a:lnTo>
                    <a:lnTo>
                      <a:pt x="132121" y="790470"/>
                    </a:lnTo>
                    <a:lnTo>
                      <a:pt x="99726" y="797890"/>
                    </a:lnTo>
                    <a:lnTo>
                      <a:pt x="66061" y="804739"/>
                    </a:lnTo>
                    <a:lnTo>
                      <a:pt x="32395" y="812158"/>
                    </a:lnTo>
                    <a:lnTo>
                      <a:pt x="0" y="819007"/>
                    </a:lnTo>
                    <a:lnTo>
                      <a:pt x="22867" y="781339"/>
                    </a:lnTo>
                    <a:lnTo>
                      <a:pt x="45734" y="743670"/>
                    </a:lnTo>
                    <a:lnTo>
                      <a:pt x="68601" y="706001"/>
                    </a:lnTo>
                    <a:lnTo>
                      <a:pt x="91468" y="668904"/>
                    </a:lnTo>
                    <a:lnTo>
                      <a:pt x="113065" y="631235"/>
                    </a:lnTo>
                    <a:lnTo>
                      <a:pt x="135932" y="594137"/>
                    </a:lnTo>
                    <a:lnTo>
                      <a:pt x="158800" y="557039"/>
                    </a:lnTo>
                    <a:lnTo>
                      <a:pt x="181667" y="519371"/>
                    </a:lnTo>
                    <a:lnTo>
                      <a:pt x="153718" y="525649"/>
                    </a:lnTo>
                    <a:lnTo>
                      <a:pt x="125134" y="530785"/>
                    </a:lnTo>
                    <a:lnTo>
                      <a:pt x="97185" y="537063"/>
                    </a:lnTo>
                    <a:lnTo>
                      <a:pt x="69236" y="543341"/>
                    </a:lnTo>
                    <a:lnTo>
                      <a:pt x="89563" y="509668"/>
                    </a:lnTo>
                    <a:lnTo>
                      <a:pt x="109889" y="475995"/>
                    </a:lnTo>
                    <a:lnTo>
                      <a:pt x="130216" y="442892"/>
                    </a:lnTo>
                    <a:lnTo>
                      <a:pt x="150542" y="409218"/>
                    </a:lnTo>
                    <a:lnTo>
                      <a:pt x="170868" y="375545"/>
                    </a:lnTo>
                    <a:lnTo>
                      <a:pt x="191830" y="341871"/>
                    </a:lnTo>
                    <a:lnTo>
                      <a:pt x="212156" y="308769"/>
                    </a:lnTo>
                    <a:lnTo>
                      <a:pt x="233118" y="275666"/>
                    </a:lnTo>
                    <a:lnTo>
                      <a:pt x="214697" y="279090"/>
                    </a:lnTo>
                    <a:lnTo>
                      <a:pt x="196911" y="282515"/>
                    </a:lnTo>
                    <a:lnTo>
                      <a:pt x="179761" y="285939"/>
                    </a:lnTo>
                    <a:lnTo>
                      <a:pt x="161340" y="289934"/>
                    </a:lnTo>
                    <a:lnTo>
                      <a:pt x="184207" y="253407"/>
                    </a:lnTo>
                    <a:lnTo>
                      <a:pt x="206439" y="216880"/>
                    </a:lnTo>
                    <a:lnTo>
                      <a:pt x="228036" y="180353"/>
                    </a:lnTo>
                    <a:lnTo>
                      <a:pt x="250268" y="144397"/>
                    </a:lnTo>
                    <a:lnTo>
                      <a:pt x="273135" y="107869"/>
                    </a:lnTo>
                    <a:lnTo>
                      <a:pt x="295367" y="71913"/>
                    </a:lnTo>
                    <a:lnTo>
                      <a:pt x="317599" y="36527"/>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9" name="9Slide.vn 28"/>
              <p:cNvSpPr/>
              <p:nvPr/>
            </p:nvSpPr>
            <p:spPr>
              <a:xfrm>
                <a:off x="8805731" y="3852739"/>
                <a:ext cx="680298" cy="1315144"/>
              </a:xfrm>
              <a:custGeom>
                <a:avLst/>
                <a:gdLst>
                  <a:gd name="connsiteX0" fmla="*/ 339831 w 680298"/>
                  <a:gd name="connsiteY0" fmla="*/ 0 h 1315144"/>
                  <a:gd name="connsiteX1" fmla="*/ 362698 w 680298"/>
                  <a:gd name="connsiteY1" fmla="*/ 35386 h 1315144"/>
                  <a:gd name="connsiteX2" fmla="*/ 384295 w 680298"/>
                  <a:gd name="connsiteY2" fmla="*/ 71342 h 1315144"/>
                  <a:gd name="connsiteX3" fmla="*/ 406527 w 680298"/>
                  <a:gd name="connsiteY3" fmla="*/ 106728 h 1315144"/>
                  <a:gd name="connsiteX4" fmla="*/ 429394 w 680298"/>
                  <a:gd name="connsiteY4" fmla="*/ 142114 h 1315144"/>
                  <a:gd name="connsiteX5" fmla="*/ 451626 w 680298"/>
                  <a:gd name="connsiteY5" fmla="*/ 178641 h 1315144"/>
                  <a:gd name="connsiteX6" fmla="*/ 473858 w 680298"/>
                  <a:gd name="connsiteY6" fmla="*/ 214026 h 1315144"/>
                  <a:gd name="connsiteX7" fmla="*/ 496090 w 680298"/>
                  <a:gd name="connsiteY7" fmla="*/ 250554 h 1315144"/>
                  <a:gd name="connsiteX8" fmla="*/ 518322 w 680298"/>
                  <a:gd name="connsiteY8" fmla="*/ 285939 h 1315144"/>
                  <a:gd name="connsiteX9" fmla="*/ 500536 w 680298"/>
                  <a:gd name="connsiteY9" fmla="*/ 282515 h 1315144"/>
                  <a:gd name="connsiteX10" fmla="*/ 482751 w 680298"/>
                  <a:gd name="connsiteY10" fmla="*/ 279661 h 1315144"/>
                  <a:gd name="connsiteX11" fmla="*/ 465600 w 680298"/>
                  <a:gd name="connsiteY11" fmla="*/ 276237 h 1315144"/>
                  <a:gd name="connsiteX12" fmla="*/ 447180 w 680298"/>
                  <a:gd name="connsiteY12" fmla="*/ 272812 h 1315144"/>
                  <a:gd name="connsiteX13" fmla="*/ 467506 w 680298"/>
                  <a:gd name="connsiteY13" fmla="*/ 305915 h 1315144"/>
                  <a:gd name="connsiteX14" fmla="*/ 488468 w 680298"/>
                  <a:gd name="connsiteY14" fmla="*/ 339589 h 1315144"/>
                  <a:gd name="connsiteX15" fmla="*/ 508794 w 680298"/>
                  <a:gd name="connsiteY15" fmla="*/ 372120 h 1315144"/>
                  <a:gd name="connsiteX16" fmla="*/ 529120 w 680298"/>
                  <a:gd name="connsiteY16" fmla="*/ 405223 h 1315144"/>
                  <a:gd name="connsiteX17" fmla="*/ 550082 w 680298"/>
                  <a:gd name="connsiteY17" fmla="*/ 437755 h 1315144"/>
                  <a:gd name="connsiteX18" fmla="*/ 569773 w 680298"/>
                  <a:gd name="connsiteY18" fmla="*/ 471429 h 1315144"/>
                  <a:gd name="connsiteX19" fmla="*/ 590099 w 680298"/>
                  <a:gd name="connsiteY19" fmla="*/ 504531 h 1315144"/>
                  <a:gd name="connsiteX20" fmla="*/ 611061 w 680298"/>
                  <a:gd name="connsiteY20" fmla="*/ 537063 h 1315144"/>
                  <a:gd name="connsiteX21" fmla="*/ 582477 w 680298"/>
                  <a:gd name="connsiteY21" fmla="*/ 531356 h 1315144"/>
                  <a:gd name="connsiteX22" fmla="*/ 554528 w 680298"/>
                  <a:gd name="connsiteY22" fmla="*/ 526790 h 1315144"/>
                  <a:gd name="connsiteX23" fmla="*/ 525944 w 680298"/>
                  <a:gd name="connsiteY23" fmla="*/ 521083 h 1315144"/>
                  <a:gd name="connsiteX24" fmla="*/ 497996 w 680298"/>
                  <a:gd name="connsiteY24" fmla="*/ 515946 h 1315144"/>
                  <a:gd name="connsiteX25" fmla="*/ 520863 w 680298"/>
                  <a:gd name="connsiteY25" fmla="*/ 553044 h 1315144"/>
                  <a:gd name="connsiteX26" fmla="*/ 543730 w 680298"/>
                  <a:gd name="connsiteY26" fmla="*/ 589571 h 1315144"/>
                  <a:gd name="connsiteX27" fmla="*/ 565962 w 680298"/>
                  <a:gd name="connsiteY27" fmla="*/ 626669 h 1315144"/>
                  <a:gd name="connsiteX28" fmla="*/ 588829 w 680298"/>
                  <a:gd name="connsiteY28" fmla="*/ 663767 h 1315144"/>
                  <a:gd name="connsiteX29" fmla="*/ 611696 w 680298"/>
                  <a:gd name="connsiteY29" fmla="*/ 700865 h 1315144"/>
                  <a:gd name="connsiteX30" fmla="*/ 634563 w 680298"/>
                  <a:gd name="connsiteY30" fmla="*/ 737392 h 1315144"/>
                  <a:gd name="connsiteX31" fmla="*/ 657430 w 680298"/>
                  <a:gd name="connsiteY31" fmla="*/ 774490 h 1315144"/>
                  <a:gd name="connsiteX32" fmla="*/ 680298 w 680298"/>
                  <a:gd name="connsiteY32" fmla="*/ 812158 h 1315144"/>
                  <a:gd name="connsiteX33" fmla="*/ 647267 w 680298"/>
                  <a:gd name="connsiteY33" fmla="*/ 805310 h 1315144"/>
                  <a:gd name="connsiteX34" fmla="*/ 613602 w 680298"/>
                  <a:gd name="connsiteY34" fmla="*/ 799031 h 1315144"/>
                  <a:gd name="connsiteX35" fmla="*/ 580571 w 680298"/>
                  <a:gd name="connsiteY35" fmla="*/ 792183 h 1315144"/>
                  <a:gd name="connsiteX36" fmla="*/ 547541 w 680298"/>
                  <a:gd name="connsiteY36" fmla="*/ 785905 h 1315144"/>
                  <a:gd name="connsiteX37" fmla="*/ 513876 w 680298"/>
                  <a:gd name="connsiteY37" fmla="*/ 780197 h 1315144"/>
                  <a:gd name="connsiteX38" fmla="*/ 480845 w 680298"/>
                  <a:gd name="connsiteY38" fmla="*/ 773919 h 1315144"/>
                  <a:gd name="connsiteX39" fmla="*/ 447815 w 680298"/>
                  <a:gd name="connsiteY39" fmla="*/ 768212 h 1315144"/>
                  <a:gd name="connsiteX40" fmla="*/ 425690 w 680298"/>
                  <a:gd name="connsiteY40" fmla="*/ 764086 h 1315144"/>
                  <a:gd name="connsiteX41" fmla="*/ 425690 w 680298"/>
                  <a:gd name="connsiteY41" fmla="*/ 1315144 h 1315144"/>
                  <a:gd name="connsiteX42" fmla="*/ 257415 w 680298"/>
                  <a:gd name="connsiteY42" fmla="*/ 1315144 h 1315144"/>
                  <a:gd name="connsiteX43" fmla="*/ 257415 w 680298"/>
                  <a:gd name="connsiteY43" fmla="*/ 765294 h 1315144"/>
                  <a:gd name="connsiteX44" fmla="*/ 231847 w 680298"/>
                  <a:gd name="connsiteY44" fmla="*/ 770495 h 1315144"/>
                  <a:gd name="connsiteX45" fmla="*/ 199452 w 680298"/>
                  <a:gd name="connsiteY45" fmla="*/ 777343 h 1315144"/>
                  <a:gd name="connsiteX46" fmla="*/ 165787 w 680298"/>
                  <a:gd name="connsiteY46" fmla="*/ 783622 h 1315144"/>
                  <a:gd name="connsiteX47" fmla="*/ 132121 w 680298"/>
                  <a:gd name="connsiteY47" fmla="*/ 790470 h 1315144"/>
                  <a:gd name="connsiteX48" fmla="*/ 99726 w 680298"/>
                  <a:gd name="connsiteY48" fmla="*/ 797890 h 1315144"/>
                  <a:gd name="connsiteX49" fmla="*/ 66061 w 680298"/>
                  <a:gd name="connsiteY49" fmla="*/ 804739 h 1315144"/>
                  <a:gd name="connsiteX50" fmla="*/ 32395 w 680298"/>
                  <a:gd name="connsiteY50" fmla="*/ 812158 h 1315144"/>
                  <a:gd name="connsiteX51" fmla="*/ 0 w 680298"/>
                  <a:gd name="connsiteY51" fmla="*/ 819007 h 1315144"/>
                  <a:gd name="connsiteX52" fmla="*/ 22867 w 680298"/>
                  <a:gd name="connsiteY52" fmla="*/ 781339 h 1315144"/>
                  <a:gd name="connsiteX53" fmla="*/ 45734 w 680298"/>
                  <a:gd name="connsiteY53" fmla="*/ 743670 h 1315144"/>
                  <a:gd name="connsiteX54" fmla="*/ 68601 w 680298"/>
                  <a:gd name="connsiteY54" fmla="*/ 706001 h 1315144"/>
                  <a:gd name="connsiteX55" fmla="*/ 91468 w 680298"/>
                  <a:gd name="connsiteY55" fmla="*/ 668904 h 1315144"/>
                  <a:gd name="connsiteX56" fmla="*/ 113065 w 680298"/>
                  <a:gd name="connsiteY56" fmla="*/ 631235 h 1315144"/>
                  <a:gd name="connsiteX57" fmla="*/ 135932 w 680298"/>
                  <a:gd name="connsiteY57" fmla="*/ 594137 h 1315144"/>
                  <a:gd name="connsiteX58" fmla="*/ 158800 w 680298"/>
                  <a:gd name="connsiteY58" fmla="*/ 557039 h 1315144"/>
                  <a:gd name="connsiteX59" fmla="*/ 181667 w 680298"/>
                  <a:gd name="connsiteY59" fmla="*/ 519371 h 1315144"/>
                  <a:gd name="connsiteX60" fmla="*/ 153718 w 680298"/>
                  <a:gd name="connsiteY60" fmla="*/ 525649 h 1315144"/>
                  <a:gd name="connsiteX61" fmla="*/ 125134 w 680298"/>
                  <a:gd name="connsiteY61" fmla="*/ 530785 h 1315144"/>
                  <a:gd name="connsiteX62" fmla="*/ 97185 w 680298"/>
                  <a:gd name="connsiteY62" fmla="*/ 537063 h 1315144"/>
                  <a:gd name="connsiteX63" fmla="*/ 69236 w 680298"/>
                  <a:gd name="connsiteY63" fmla="*/ 543341 h 1315144"/>
                  <a:gd name="connsiteX64" fmla="*/ 89563 w 680298"/>
                  <a:gd name="connsiteY64" fmla="*/ 509668 h 1315144"/>
                  <a:gd name="connsiteX65" fmla="*/ 109889 w 680298"/>
                  <a:gd name="connsiteY65" fmla="*/ 475995 h 1315144"/>
                  <a:gd name="connsiteX66" fmla="*/ 130216 w 680298"/>
                  <a:gd name="connsiteY66" fmla="*/ 442892 h 1315144"/>
                  <a:gd name="connsiteX67" fmla="*/ 150542 w 680298"/>
                  <a:gd name="connsiteY67" fmla="*/ 409218 h 1315144"/>
                  <a:gd name="connsiteX68" fmla="*/ 170868 w 680298"/>
                  <a:gd name="connsiteY68" fmla="*/ 375545 h 1315144"/>
                  <a:gd name="connsiteX69" fmla="*/ 191830 w 680298"/>
                  <a:gd name="connsiteY69" fmla="*/ 341871 h 1315144"/>
                  <a:gd name="connsiteX70" fmla="*/ 212156 w 680298"/>
                  <a:gd name="connsiteY70" fmla="*/ 308769 h 1315144"/>
                  <a:gd name="connsiteX71" fmla="*/ 233118 w 680298"/>
                  <a:gd name="connsiteY71" fmla="*/ 275666 h 1315144"/>
                  <a:gd name="connsiteX72" fmla="*/ 214697 w 680298"/>
                  <a:gd name="connsiteY72" fmla="*/ 279090 h 1315144"/>
                  <a:gd name="connsiteX73" fmla="*/ 196911 w 680298"/>
                  <a:gd name="connsiteY73" fmla="*/ 282515 h 1315144"/>
                  <a:gd name="connsiteX74" fmla="*/ 179761 w 680298"/>
                  <a:gd name="connsiteY74" fmla="*/ 285939 h 1315144"/>
                  <a:gd name="connsiteX75" fmla="*/ 161340 w 680298"/>
                  <a:gd name="connsiteY75" fmla="*/ 289934 h 1315144"/>
                  <a:gd name="connsiteX76" fmla="*/ 184207 w 680298"/>
                  <a:gd name="connsiteY76" fmla="*/ 253407 h 1315144"/>
                  <a:gd name="connsiteX77" fmla="*/ 206439 w 680298"/>
                  <a:gd name="connsiteY77" fmla="*/ 216880 h 1315144"/>
                  <a:gd name="connsiteX78" fmla="*/ 228036 w 680298"/>
                  <a:gd name="connsiteY78" fmla="*/ 180353 h 1315144"/>
                  <a:gd name="connsiteX79" fmla="*/ 250268 w 680298"/>
                  <a:gd name="connsiteY79" fmla="*/ 144397 h 1315144"/>
                  <a:gd name="connsiteX80" fmla="*/ 273135 w 680298"/>
                  <a:gd name="connsiteY80" fmla="*/ 107869 h 1315144"/>
                  <a:gd name="connsiteX81" fmla="*/ 295367 w 680298"/>
                  <a:gd name="connsiteY81" fmla="*/ 71913 h 1315144"/>
                  <a:gd name="connsiteX82" fmla="*/ 317599 w 680298"/>
                  <a:gd name="connsiteY82" fmla="*/ 36527 h 1315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680298" h="1315144">
                    <a:moveTo>
                      <a:pt x="339831" y="0"/>
                    </a:moveTo>
                    <a:lnTo>
                      <a:pt x="362698" y="35386"/>
                    </a:lnTo>
                    <a:lnTo>
                      <a:pt x="384295" y="71342"/>
                    </a:lnTo>
                    <a:lnTo>
                      <a:pt x="406527" y="106728"/>
                    </a:lnTo>
                    <a:lnTo>
                      <a:pt x="429394" y="142114"/>
                    </a:lnTo>
                    <a:lnTo>
                      <a:pt x="451626" y="178641"/>
                    </a:lnTo>
                    <a:lnTo>
                      <a:pt x="473858" y="214026"/>
                    </a:lnTo>
                    <a:lnTo>
                      <a:pt x="496090" y="250554"/>
                    </a:lnTo>
                    <a:lnTo>
                      <a:pt x="518322" y="285939"/>
                    </a:lnTo>
                    <a:lnTo>
                      <a:pt x="500536" y="282515"/>
                    </a:lnTo>
                    <a:lnTo>
                      <a:pt x="482751" y="279661"/>
                    </a:lnTo>
                    <a:lnTo>
                      <a:pt x="465600" y="276237"/>
                    </a:lnTo>
                    <a:lnTo>
                      <a:pt x="447180" y="272812"/>
                    </a:lnTo>
                    <a:lnTo>
                      <a:pt x="467506" y="305915"/>
                    </a:lnTo>
                    <a:lnTo>
                      <a:pt x="488468" y="339589"/>
                    </a:lnTo>
                    <a:lnTo>
                      <a:pt x="508794" y="372120"/>
                    </a:lnTo>
                    <a:lnTo>
                      <a:pt x="529120" y="405223"/>
                    </a:lnTo>
                    <a:lnTo>
                      <a:pt x="550082" y="437755"/>
                    </a:lnTo>
                    <a:lnTo>
                      <a:pt x="569773" y="471429"/>
                    </a:lnTo>
                    <a:lnTo>
                      <a:pt x="590099" y="504531"/>
                    </a:lnTo>
                    <a:lnTo>
                      <a:pt x="611061" y="537063"/>
                    </a:lnTo>
                    <a:lnTo>
                      <a:pt x="582477" y="531356"/>
                    </a:lnTo>
                    <a:lnTo>
                      <a:pt x="554528" y="526790"/>
                    </a:lnTo>
                    <a:lnTo>
                      <a:pt x="525944" y="521083"/>
                    </a:lnTo>
                    <a:lnTo>
                      <a:pt x="497996" y="515946"/>
                    </a:lnTo>
                    <a:lnTo>
                      <a:pt x="520863" y="553044"/>
                    </a:lnTo>
                    <a:lnTo>
                      <a:pt x="543730" y="589571"/>
                    </a:lnTo>
                    <a:lnTo>
                      <a:pt x="565962" y="626669"/>
                    </a:lnTo>
                    <a:lnTo>
                      <a:pt x="588829" y="663767"/>
                    </a:lnTo>
                    <a:lnTo>
                      <a:pt x="611696" y="700865"/>
                    </a:lnTo>
                    <a:lnTo>
                      <a:pt x="634563" y="737392"/>
                    </a:lnTo>
                    <a:lnTo>
                      <a:pt x="657430" y="774490"/>
                    </a:lnTo>
                    <a:lnTo>
                      <a:pt x="680298" y="812158"/>
                    </a:lnTo>
                    <a:lnTo>
                      <a:pt x="647267" y="805310"/>
                    </a:lnTo>
                    <a:lnTo>
                      <a:pt x="613602" y="799031"/>
                    </a:lnTo>
                    <a:lnTo>
                      <a:pt x="580571" y="792183"/>
                    </a:lnTo>
                    <a:lnTo>
                      <a:pt x="547541" y="785905"/>
                    </a:lnTo>
                    <a:lnTo>
                      <a:pt x="513876" y="780197"/>
                    </a:lnTo>
                    <a:lnTo>
                      <a:pt x="480845" y="773919"/>
                    </a:lnTo>
                    <a:lnTo>
                      <a:pt x="447815" y="768212"/>
                    </a:lnTo>
                    <a:lnTo>
                      <a:pt x="425690" y="764086"/>
                    </a:lnTo>
                    <a:lnTo>
                      <a:pt x="425690" y="1315144"/>
                    </a:lnTo>
                    <a:lnTo>
                      <a:pt x="257415" y="1315144"/>
                    </a:lnTo>
                    <a:lnTo>
                      <a:pt x="257415" y="765294"/>
                    </a:lnTo>
                    <a:lnTo>
                      <a:pt x="231847" y="770495"/>
                    </a:lnTo>
                    <a:lnTo>
                      <a:pt x="199452" y="777343"/>
                    </a:lnTo>
                    <a:lnTo>
                      <a:pt x="165787" y="783622"/>
                    </a:lnTo>
                    <a:lnTo>
                      <a:pt x="132121" y="790470"/>
                    </a:lnTo>
                    <a:lnTo>
                      <a:pt x="99726" y="797890"/>
                    </a:lnTo>
                    <a:lnTo>
                      <a:pt x="66061" y="804739"/>
                    </a:lnTo>
                    <a:lnTo>
                      <a:pt x="32395" y="812158"/>
                    </a:lnTo>
                    <a:lnTo>
                      <a:pt x="0" y="819007"/>
                    </a:lnTo>
                    <a:lnTo>
                      <a:pt x="22867" y="781339"/>
                    </a:lnTo>
                    <a:lnTo>
                      <a:pt x="45734" y="743670"/>
                    </a:lnTo>
                    <a:lnTo>
                      <a:pt x="68601" y="706001"/>
                    </a:lnTo>
                    <a:lnTo>
                      <a:pt x="91468" y="668904"/>
                    </a:lnTo>
                    <a:lnTo>
                      <a:pt x="113065" y="631235"/>
                    </a:lnTo>
                    <a:lnTo>
                      <a:pt x="135932" y="594137"/>
                    </a:lnTo>
                    <a:lnTo>
                      <a:pt x="158800" y="557039"/>
                    </a:lnTo>
                    <a:lnTo>
                      <a:pt x="181667" y="519371"/>
                    </a:lnTo>
                    <a:lnTo>
                      <a:pt x="153718" y="525649"/>
                    </a:lnTo>
                    <a:lnTo>
                      <a:pt x="125134" y="530785"/>
                    </a:lnTo>
                    <a:lnTo>
                      <a:pt x="97185" y="537063"/>
                    </a:lnTo>
                    <a:lnTo>
                      <a:pt x="69236" y="543341"/>
                    </a:lnTo>
                    <a:lnTo>
                      <a:pt x="89563" y="509668"/>
                    </a:lnTo>
                    <a:lnTo>
                      <a:pt x="109889" y="475995"/>
                    </a:lnTo>
                    <a:lnTo>
                      <a:pt x="130216" y="442892"/>
                    </a:lnTo>
                    <a:lnTo>
                      <a:pt x="150542" y="409218"/>
                    </a:lnTo>
                    <a:lnTo>
                      <a:pt x="170868" y="375545"/>
                    </a:lnTo>
                    <a:lnTo>
                      <a:pt x="191830" y="341871"/>
                    </a:lnTo>
                    <a:lnTo>
                      <a:pt x="212156" y="308769"/>
                    </a:lnTo>
                    <a:lnTo>
                      <a:pt x="233118" y="275666"/>
                    </a:lnTo>
                    <a:lnTo>
                      <a:pt x="214697" y="279090"/>
                    </a:lnTo>
                    <a:lnTo>
                      <a:pt x="196911" y="282515"/>
                    </a:lnTo>
                    <a:lnTo>
                      <a:pt x="179761" y="285939"/>
                    </a:lnTo>
                    <a:lnTo>
                      <a:pt x="161340" y="289934"/>
                    </a:lnTo>
                    <a:lnTo>
                      <a:pt x="184207" y="253407"/>
                    </a:lnTo>
                    <a:lnTo>
                      <a:pt x="206439" y="216880"/>
                    </a:lnTo>
                    <a:lnTo>
                      <a:pt x="228036" y="180353"/>
                    </a:lnTo>
                    <a:lnTo>
                      <a:pt x="250268" y="144397"/>
                    </a:lnTo>
                    <a:lnTo>
                      <a:pt x="273135" y="107869"/>
                    </a:lnTo>
                    <a:lnTo>
                      <a:pt x="295367" y="71913"/>
                    </a:lnTo>
                    <a:lnTo>
                      <a:pt x="317599" y="36527"/>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42" name="Group 41"/>
            <p:cNvGrpSpPr/>
            <p:nvPr/>
          </p:nvGrpSpPr>
          <p:grpSpPr>
            <a:xfrm>
              <a:off x="4688700" y="4948596"/>
              <a:ext cx="938945" cy="1042465"/>
              <a:chOff x="5223410" y="4718561"/>
              <a:chExt cx="938945" cy="1042465"/>
            </a:xfrm>
          </p:grpSpPr>
          <p:sp>
            <p:nvSpPr>
              <p:cNvPr id="40" name="9Slide.vn 29"/>
              <p:cNvSpPr/>
              <p:nvPr/>
            </p:nvSpPr>
            <p:spPr>
              <a:xfrm>
                <a:off x="5223410" y="4850731"/>
                <a:ext cx="470878" cy="910295"/>
              </a:xfrm>
              <a:custGeom>
                <a:avLst/>
                <a:gdLst>
                  <a:gd name="connsiteX0" fmla="*/ 339831 w 680298"/>
                  <a:gd name="connsiteY0" fmla="*/ 0 h 1315144"/>
                  <a:gd name="connsiteX1" fmla="*/ 362698 w 680298"/>
                  <a:gd name="connsiteY1" fmla="*/ 35386 h 1315144"/>
                  <a:gd name="connsiteX2" fmla="*/ 384295 w 680298"/>
                  <a:gd name="connsiteY2" fmla="*/ 71342 h 1315144"/>
                  <a:gd name="connsiteX3" fmla="*/ 406527 w 680298"/>
                  <a:gd name="connsiteY3" fmla="*/ 106728 h 1315144"/>
                  <a:gd name="connsiteX4" fmla="*/ 429394 w 680298"/>
                  <a:gd name="connsiteY4" fmla="*/ 142114 h 1315144"/>
                  <a:gd name="connsiteX5" fmla="*/ 451626 w 680298"/>
                  <a:gd name="connsiteY5" fmla="*/ 178641 h 1315144"/>
                  <a:gd name="connsiteX6" fmla="*/ 473858 w 680298"/>
                  <a:gd name="connsiteY6" fmla="*/ 214026 h 1315144"/>
                  <a:gd name="connsiteX7" fmla="*/ 496090 w 680298"/>
                  <a:gd name="connsiteY7" fmla="*/ 250554 h 1315144"/>
                  <a:gd name="connsiteX8" fmla="*/ 518322 w 680298"/>
                  <a:gd name="connsiteY8" fmla="*/ 285939 h 1315144"/>
                  <a:gd name="connsiteX9" fmla="*/ 500536 w 680298"/>
                  <a:gd name="connsiteY9" fmla="*/ 282515 h 1315144"/>
                  <a:gd name="connsiteX10" fmla="*/ 482751 w 680298"/>
                  <a:gd name="connsiteY10" fmla="*/ 279661 h 1315144"/>
                  <a:gd name="connsiteX11" fmla="*/ 465600 w 680298"/>
                  <a:gd name="connsiteY11" fmla="*/ 276237 h 1315144"/>
                  <a:gd name="connsiteX12" fmla="*/ 447180 w 680298"/>
                  <a:gd name="connsiteY12" fmla="*/ 272812 h 1315144"/>
                  <a:gd name="connsiteX13" fmla="*/ 467506 w 680298"/>
                  <a:gd name="connsiteY13" fmla="*/ 305915 h 1315144"/>
                  <a:gd name="connsiteX14" fmla="*/ 488468 w 680298"/>
                  <a:gd name="connsiteY14" fmla="*/ 339589 h 1315144"/>
                  <a:gd name="connsiteX15" fmla="*/ 508794 w 680298"/>
                  <a:gd name="connsiteY15" fmla="*/ 372120 h 1315144"/>
                  <a:gd name="connsiteX16" fmla="*/ 529120 w 680298"/>
                  <a:gd name="connsiteY16" fmla="*/ 405223 h 1315144"/>
                  <a:gd name="connsiteX17" fmla="*/ 550082 w 680298"/>
                  <a:gd name="connsiteY17" fmla="*/ 437755 h 1315144"/>
                  <a:gd name="connsiteX18" fmla="*/ 569773 w 680298"/>
                  <a:gd name="connsiteY18" fmla="*/ 471429 h 1315144"/>
                  <a:gd name="connsiteX19" fmla="*/ 590099 w 680298"/>
                  <a:gd name="connsiteY19" fmla="*/ 504531 h 1315144"/>
                  <a:gd name="connsiteX20" fmla="*/ 611061 w 680298"/>
                  <a:gd name="connsiteY20" fmla="*/ 537063 h 1315144"/>
                  <a:gd name="connsiteX21" fmla="*/ 582477 w 680298"/>
                  <a:gd name="connsiteY21" fmla="*/ 531356 h 1315144"/>
                  <a:gd name="connsiteX22" fmla="*/ 554528 w 680298"/>
                  <a:gd name="connsiteY22" fmla="*/ 526790 h 1315144"/>
                  <a:gd name="connsiteX23" fmla="*/ 525944 w 680298"/>
                  <a:gd name="connsiteY23" fmla="*/ 521083 h 1315144"/>
                  <a:gd name="connsiteX24" fmla="*/ 497996 w 680298"/>
                  <a:gd name="connsiteY24" fmla="*/ 515946 h 1315144"/>
                  <a:gd name="connsiteX25" fmla="*/ 520863 w 680298"/>
                  <a:gd name="connsiteY25" fmla="*/ 553044 h 1315144"/>
                  <a:gd name="connsiteX26" fmla="*/ 543730 w 680298"/>
                  <a:gd name="connsiteY26" fmla="*/ 589571 h 1315144"/>
                  <a:gd name="connsiteX27" fmla="*/ 565962 w 680298"/>
                  <a:gd name="connsiteY27" fmla="*/ 626669 h 1315144"/>
                  <a:gd name="connsiteX28" fmla="*/ 588829 w 680298"/>
                  <a:gd name="connsiteY28" fmla="*/ 663767 h 1315144"/>
                  <a:gd name="connsiteX29" fmla="*/ 611696 w 680298"/>
                  <a:gd name="connsiteY29" fmla="*/ 700865 h 1315144"/>
                  <a:gd name="connsiteX30" fmla="*/ 634563 w 680298"/>
                  <a:gd name="connsiteY30" fmla="*/ 737392 h 1315144"/>
                  <a:gd name="connsiteX31" fmla="*/ 657430 w 680298"/>
                  <a:gd name="connsiteY31" fmla="*/ 774490 h 1315144"/>
                  <a:gd name="connsiteX32" fmla="*/ 680298 w 680298"/>
                  <a:gd name="connsiteY32" fmla="*/ 812158 h 1315144"/>
                  <a:gd name="connsiteX33" fmla="*/ 647267 w 680298"/>
                  <a:gd name="connsiteY33" fmla="*/ 805310 h 1315144"/>
                  <a:gd name="connsiteX34" fmla="*/ 613602 w 680298"/>
                  <a:gd name="connsiteY34" fmla="*/ 799031 h 1315144"/>
                  <a:gd name="connsiteX35" fmla="*/ 580571 w 680298"/>
                  <a:gd name="connsiteY35" fmla="*/ 792183 h 1315144"/>
                  <a:gd name="connsiteX36" fmla="*/ 547541 w 680298"/>
                  <a:gd name="connsiteY36" fmla="*/ 785905 h 1315144"/>
                  <a:gd name="connsiteX37" fmla="*/ 513876 w 680298"/>
                  <a:gd name="connsiteY37" fmla="*/ 780197 h 1315144"/>
                  <a:gd name="connsiteX38" fmla="*/ 480845 w 680298"/>
                  <a:gd name="connsiteY38" fmla="*/ 773919 h 1315144"/>
                  <a:gd name="connsiteX39" fmla="*/ 447815 w 680298"/>
                  <a:gd name="connsiteY39" fmla="*/ 768212 h 1315144"/>
                  <a:gd name="connsiteX40" fmla="*/ 425690 w 680298"/>
                  <a:gd name="connsiteY40" fmla="*/ 764086 h 1315144"/>
                  <a:gd name="connsiteX41" fmla="*/ 425690 w 680298"/>
                  <a:gd name="connsiteY41" fmla="*/ 1315144 h 1315144"/>
                  <a:gd name="connsiteX42" fmla="*/ 257415 w 680298"/>
                  <a:gd name="connsiteY42" fmla="*/ 1315144 h 1315144"/>
                  <a:gd name="connsiteX43" fmla="*/ 257415 w 680298"/>
                  <a:gd name="connsiteY43" fmla="*/ 765294 h 1315144"/>
                  <a:gd name="connsiteX44" fmla="*/ 231847 w 680298"/>
                  <a:gd name="connsiteY44" fmla="*/ 770495 h 1315144"/>
                  <a:gd name="connsiteX45" fmla="*/ 199452 w 680298"/>
                  <a:gd name="connsiteY45" fmla="*/ 777343 h 1315144"/>
                  <a:gd name="connsiteX46" fmla="*/ 165787 w 680298"/>
                  <a:gd name="connsiteY46" fmla="*/ 783622 h 1315144"/>
                  <a:gd name="connsiteX47" fmla="*/ 132121 w 680298"/>
                  <a:gd name="connsiteY47" fmla="*/ 790470 h 1315144"/>
                  <a:gd name="connsiteX48" fmla="*/ 99726 w 680298"/>
                  <a:gd name="connsiteY48" fmla="*/ 797890 h 1315144"/>
                  <a:gd name="connsiteX49" fmla="*/ 66061 w 680298"/>
                  <a:gd name="connsiteY49" fmla="*/ 804739 h 1315144"/>
                  <a:gd name="connsiteX50" fmla="*/ 32395 w 680298"/>
                  <a:gd name="connsiteY50" fmla="*/ 812158 h 1315144"/>
                  <a:gd name="connsiteX51" fmla="*/ 0 w 680298"/>
                  <a:gd name="connsiteY51" fmla="*/ 819007 h 1315144"/>
                  <a:gd name="connsiteX52" fmla="*/ 22867 w 680298"/>
                  <a:gd name="connsiteY52" fmla="*/ 781339 h 1315144"/>
                  <a:gd name="connsiteX53" fmla="*/ 45734 w 680298"/>
                  <a:gd name="connsiteY53" fmla="*/ 743670 h 1315144"/>
                  <a:gd name="connsiteX54" fmla="*/ 68601 w 680298"/>
                  <a:gd name="connsiteY54" fmla="*/ 706001 h 1315144"/>
                  <a:gd name="connsiteX55" fmla="*/ 91468 w 680298"/>
                  <a:gd name="connsiteY55" fmla="*/ 668904 h 1315144"/>
                  <a:gd name="connsiteX56" fmla="*/ 113065 w 680298"/>
                  <a:gd name="connsiteY56" fmla="*/ 631235 h 1315144"/>
                  <a:gd name="connsiteX57" fmla="*/ 135932 w 680298"/>
                  <a:gd name="connsiteY57" fmla="*/ 594137 h 1315144"/>
                  <a:gd name="connsiteX58" fmla="*/ 158800 w 680298"/>
                  <a:gd name="connsiteY58" fmla="*/ 557039 h 1315144"/>
                  <a:gd name="connsiteX59" fmla="*/ 181667 w 680298"/>
                  <a:gd name="connsiteY59" fmla="*/ 519371 h 1315144"/>
                  <a:gd name="connsiteX60" fmla="*/ 153718 w 680298"/>
                  <a:gd name="connsiteY60" fmla="*/ 525649 h 1315144"/>
                  <a:gd name="connsiteX61" fmla="*/ 125134 w 680298"/>
                  <a:gd name="connsiteY61" fmla="*/ 530785 h 1315144"/>
                  <a:gd name="connsiteX62" fmla="*/ 97185 w 680298"/>
                  <a:gd name="connsiteY62" fmla="*/ 537063 h 1315144"/>
                  <a:gd name="connsiteX63" fmla="*/ 69236 w 680298"/>
                  <a:gd name="connsiteY63" fmla="*/ 543341 h 1315144"/>
                  <a:gd name="connsiteX64" fmla="*/ 89563 w 680298"/>
                  <a:gd name="connsiteY64" fmla="*/ 509668 h 1315144"/>
                  <a:gd name="connsiteX65" fmla="*/ 109889 w 680298"/>
                  <a:gd name="connsiteY65" fmla="*/ 475995 h 1315144"/>
                  <a:gd name="connsiteX66" fmla="*/ 130216 w 680298"/>
                  <a:gd name="connsiteY66" fmla="*/ 442892 h 1315144"/>
                  <a:gd name="connsiteX67" fmla="*/ 150542 w 680298"/>
                  <a:gd name="connsiteY67" fmla="*/ 409218 h 1315144"/>
                  <a:gd name="connsiteX68" fmla="*/ 170868 w 680298"/>
                  <a:gd name="connsiteY68" fmla="*/ 375545 h 1315144"/>
                  <a:gd name="connsiteX69" fmla="*/ 191830 w 680298"/>
                  <a:gd name="connsiteY69" fmla="*/ 341871 h 1315144"/>
                  <a:gd name="connsiteX70" fmla="*/ 212156 w 680298"/>
                  <a:gd name="connsiteY70" fmla="*/ 308769 h 1315144"/>
                  <a:gd name="connsiteX71" fmla="*/ 233118 w 680298"/>
                  <a:gd name="connsiteY71" fmla="*/ 275666 h 1315144"/>
                  <a:gd name="connsiteX72" fmla="*/ 214697 w 680298"/>
                  <a:gd name="connsiteY72" fmla="*/ 279090 h 1315144"/>
                  <a:gd name="connsiteX73" fmla="*/ 196911 w 680298"/>
                  <a:gd name="connsiteY73" fmla="*/ 282515 h 1315144"/>
                  <a:gd name="connsiteX74" fmla="*/ 179761 w 680298"/>
                  <a:gd name="connsiteY74" fmla="*/ 285939 h 1315144"/>
                  <a:gd name="connsiteX75" fmla="*/ 161340 w 680298"/>
                  <a:gd name="connsiteY75" fmla="*/ 289934 h 1315144"/>
                  <a:gd name="connsiteX76" fmla="*/ 184207 w 680298"/>
                  <a:gd name="connsiteY76" fmla="*/ 253407 h 1315144"/>
                  <a:gd name="connsiteX77" fmla="*/ 206439 w 680298"/>
                  <a:gd name="connsiteY77" fmla="*/ 216880 h 1315144"/>
                  <a:gd name="connsiteX78" fmla="*/ 228036 w 680298"/>
                  <a:gd name="connsiteY78" fmla="*/ 180353 h 1315144"/>
                  <a:gd name="connsiteX79" fmla="*/ 250268 w 680298"/>
                  <a:gd name="connsiteY79" fmla="*/ 144397 h 1315144"/>
                  <a:gd name="connsiteX80" fmla="*/ 273135 w 680298"/>
                  <a:gd name="connsiteY80" fmla="*/ 107869 h 1315144"/>
                  <a:gd name="connsiteX81" fmla="*/ 295367 w 680298"/>
                  <a:gd name="connsiteY81" fmla="*/ 71913 h 1315144"/>
                  <a:gd name="connsiteX82" fmla="*/ 317599 w 680298"/>
                  <a:gd name="connsiteY82" fmla="*/ 36527 h 1315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680298" h="1315144">
                    <a:moveTo>
                      <a:pt x="339831" y="0"/>
                    </a:moveTo>
                    <a:lnTo>
                      <a:pt x="362698" y="35386"/>
                    </a:lnTo>
                    <a:lnTo>
                      <a:pt x="384295" y="71342"/>
                    </a:lnTo>
                    <a:lnTo>
                      <a:pt x="406527" y="106728"/>
                    </a:lnTo>
                    <a:lnTo>
                      <a:pt x="429394" y="142114"/>
                    </a:lnTo>
                    <a:lnTo>
                      <a:pt x="451626" y="178641"/>
                    </a:lnTo>
                    <a:lnTo>
                      <a:pt x="473858" y="214026"/>
                    </a:lnTo>
                    <a:lnTo>
                      <a:pt x="496090" y="250554"/>
                    </a:lnTo>
                    <a:lnTo>
                      <a:pt x="518322" y="285939"/>
                    </a:lnTo>
                    <a:lnTo>
                      <a:pt x="500536" y="282515"/>
                    </a:lnTo>
                    <a:lnTo>
                      <a:pt x="482751" y="279661"/>
                    </a:lnTo>
                    <a:lnTo>
                      <a:pt x="465600" y="276237"/>
                    </a:lnTo>
                    <a:lnTo>
                      <a:pt x="447180" y="272812"/>
                    </a:lnTo>
                    <a:lnTo>
                      <a:pt x="467506" y="305915"/>
                    </a:lnTo>
                    <a:lnTo>
                      <a:pt x="488468" y="339589"/>
                    </a:lnTo>
                    <a:lnTo>
                      <a:pt x="508794" y="372120"/>
                    </a:lnTo>
                    <a:lnTo>
                      <a:pt x="529120" y="405223"/>
                    </a:lnTo>
                    <a:lnTo>
                      <a:pt x="550082" y="437755"/>
                    </a:lnTo>
                    <a:lnTo>
                      <a:pt x="569773" y="471429"/>
                    </a:lnTo>
                    <a:lnTo>
                      <a:pt x="590099" y="504531"/>
                    </a:lnTo>
                    <a:lnTo>
                      <a:pt x="611061" y="537063"/>
                    </a:lnTo>
                    <a:lnTo>
                      <a:pt x="582477" y="531356"/>
                    </a:lnTo>
                    <a:lnTo>
                      <a:pt x="554528" y="526790"/>
                    </a:lnTo>
                    <a:lnTo>
                      <a:pt x="525944" y="521083"/>
                    </a:lnTo>
                    <a:lnTo>
                      <a:pt x="497996" y="515946"/>
                    </a:lnTo>
                    <a:lnTo>
                      <a:pt x="520863" y="553044"/>
                    </a:lnTo>
                    <a:lnTo>
                      <a:pt x="543730" y="589571"/>
                    </a:lnTo>
                    <a:lnTo>
                      <a:pt x="565962" y="626669"/>
                    </a:lnTo>
                    <a:lnTo>
                      <a:pt x="588829" y="663767"/>
                    </a:lnTo>
                    <a:lnTo>
                      <a:pt x="611696" y="700865"/>
                    </a:lnTo>
                    <a:lnTo>
                      <a:pt x="634563" y="737392"/>
                    </a:lnTo>
                    <a:lnTo>
                      <a:pt x="657430" y="774490"/>
                    </a:lnTo>
                    <a:lnTo>
                      <a:pt x="680298" y="812158"/>
                    </a:lnTo>
                    <a:lnTo>
                      <a:pt x="647267" y="805310"/>
                    </a:lnTo>
                    <a:lnTo>
                      <a:pt x="613602" y="799031"/>
                    </a:lnTo>
                    <a:lnTo>
                      <a:pt x="580571" y="792183"/>
                    </a:lnTo>
                    <a:lnTo>
                      <a:pt x="547541" y="785905"/>
                    </a:lnTo>
                    <a:lnTo>
                      <a:pt x="513876" y="780197"/>
                    </a:lnTo>
                    <a:lnTo>
                      <a:pt x="480845" y="773919"/>
                    </a:lnTo>
                    <a:lnTo>
                      <a:pt x="447815" y="768212"/>
                    </a:lnTo>
                    <a:lnTo>
                      <a:pt x="425690" y="764086"/>
                    </a:lnTo>
                    <a:lnTo>
                      <a:pt x="425690" y="1315144"/>
                    </a:lnTo>
                    <a:lnTo>
                      <a:pt x="257415" y="1315144"/>
                    </a:lnTo>
                    <a:lnTo>
                      <a:pt x="257415" y="765294"/>
                    </a:lnTo>
                    <a:lnTo>
                      <a:pt x="231847" y="770495"/>
                    </a:lnTo>
                    <a:lnTo>
                      <a:pt x="199452" y="777343"/>
                    </a:lnTo>
                    <a:lnTo>
                      <a:pt x="165787" y="783622"/>
                    </a:lnTo>
                    <a:lnTo>
                      <a:pt x="132121" y="790470"/>
                    </a:lnTo>
                    <a:lnTo>
                      <a:pt x="99726" y="797890"/>
                    </a:lnTo>
                    <a:lnTo>
                      <a:pt x="66061" y="804739"/>
                    </a:lnTo>
                    <a:lnTo>
                      <a:pt x="32395" y="812158"/>
                    </a:lnTo>
                    <a:lnTo>
                      <a:pt x="0" y="819007"/>
                    </a:lnTo>
                    <a:lnTo>
                      <a:pt x="22867" y="781339"/>
                    </a:lnTo>
                    <a:lnTo>
                      <a:pt x="45734" y="743670"/>
                    </a:lnTo>
                    <a:lnTo>
                      <a:pt x="68601" y="706001"/>
                    </a:lnTo>
                    <a:lnTo>
                      <a:pt x="91468" y="668904"/>
                    </a:lnTo>
                    <a:lnTo>
                      <a:pt x="113065" y="631235"/>
                    </a:lnTo>
                    <a:lnTo>
                      <a:pt x="135932" y="594137"/>
                    </a:lnTo>
                    <a:lnTo>
                      <a:pt x="158800" y="557039"/>
                    </a:lnTo>
                    <a:lnTo>
                      <a:pt x="181667" y="519371"/>
                    </a:lnTo>
                    <a:lnTo>
                      <a:pt x="153718" y="525649"/>
                    </a:lnTo>
                    <a:lnTo>
                      <a:pt x="125134" y="530785"/>
                    </a:lnTo>
                    <a:lnTo>
                      <a:pt x="97185" y="537063"/>
                    </a:lnTo>
                    <a:lnTo>
                      <a:pt x="69236" y="543341"/>
                    </a:lnTo>
                    <a:lnTo>
                      <a:pt x="89563" y="509668"/>
                    </a:lnTo>
                    <a:lnTo>
                      <a:pt x="109889" y="475995"/>
                    </a:lnTo>
                    <a:lnTo>
                      <a:pt x="130216" y="442892"/>
                    </a:lnTo>
                    <a:lnTo>
                      <a:pt x="150542" y="409218"/>
                    </a:lnTo>
                    <a:lnTo>
                      <a:pt x="170868" y="375545"/>
                    </a:lnTo>
                    <a:lnTo>
                      <a:pt x="191830" y="341871"/>
                    </a:lnTo>
                    <a:lnTo>
                      <a:pt x="212156" y="308769"/>
                    </a:lnTo>
                    <a:lnTo>
                      <a:pt x="233118" y="275666"/>
                    </a:lnTo>
                    <a:lnTo>
                      <a:pt x="214697" y="279090"/>
                    </a:lnTo>
                    <a:lnTo>
                      <a:pt x="196911" y="282515"/>
                    </a:lnTo>
                    <a:lnTo>
                      <a:pt x="179761" y="285939"/>
                    </a:lnTo>
                    <a:lnTo>
                      <a:pt x="161340" y="289934"/>
                    </a:lnTo>
                    <a:lnTo>
                      <a:pt x="184207" y="253407"/>
                    </a:lnTo>
                    <a:lnTo>
                      <a:pt x="206439" y="216880"/>
                    </a:lnTo>
                    <a:lnTo>
                      <a:pt x="228036" y="180353"/>
                    </a:lnTo>
                    <a:lnTo>
                      <a:pt x="250268" y="144397"/>
                    </a:lnTo>
                    <a:lnTo>
                      <a:pt x="273135" y="107869"/>
                    </a:lnTo>
                    <a:lnTo>
                      <a:pt x="295367" y="71913"/>
                    </a:lnTo>
                    <a:lnTo>
                      <a:pt x="317599" y="36527"/>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1" name="9Slide.vn 30"/>
              <p:cNvSpPr/>
              <p:nvPr/>
            </p:nvSpPr>
            <p:spPr>
              <a:xfrm>
                <a:off x="5691477" y="4718561"/>
                <a:ext cx="470878" cy="910295"/>
              </a:xfrm>
              <a:custGeom>
                <a:avLst/>
                <a:gdLst>
                  <a:gd name="connsiteX0" fmla="*/ 339831 w 680298"/>
                  <a:gd name="connsiteY0" fmla="*/ 0 h 1315144"/>
                  <a:gd name="connsiteX1" fmla="*/ 362698 w 680298"/>
                  <a:gd name="connsiteY1" fmla="*/ 35386 h 1315144"/>
                  <a:gd name="connsiteX2" fmla="*/ 384295 w 680298"/>
                  <a:gd name="connsiteY2" fmla="*/ 71342 h 1315144"/>
                  <a:gd name="connsiteX3" fmla="*/ 406527 w 680298"/>
                  <a:gd name="connsiteY3" fmla="*/ 106728 h 1315144"/>
                  <a:gd name="connsiteX4" fmla="*/ 429394 w 680298"/>
                  <a:gd name="connsiteY4" fmla="*/ 142114 h 1315144"/>
                  <a:gd name="connsiteX5" fmla="*/ 451626 w 680298"/>
                  <a:gd name="connsiteY5" fmla="*/ 178641 h 1315144"/>
                  <a:gd name="connsiteX6" fmla="*/ 473858 w 680298"/>
                  <a:gd name="connsiteY6" fmla="*/ 214026 h 1315144"/>
                  <a:gd name="connsiteX7" fmla="*/ 496090 w 680298"/>
                  <a:gd name="connsiteY7" fmla="*/ 250554 h 1315144"/>
                  <a:gd name="connsiteX8" fmla="*/ 518322 w 680298"/>
                  <a:gd name="connsiteY8" fmla="*/ 285939 h 1315144"/>
                  <a:gd name="connsiteX9" fmla="*/ 500536 w 680298"/>
                  <a:gd name="connsiteY9" fmla="*/ 282515 h 1315144"/>
                  <a:gd name="connsiteX10" fmla="*/ 482751 w 680298"/>
                  <a:gd name="connsiteY10" fmla="*/ 279661 h 1315144"/>
                  <a:gd name="connsiteX11" fmla="*/ 465600 w 680298"/>
                  <a:gd name="connsiteY11" fmla="*/ 276237 h 1315144"/>
                  <a:gd name="connsiteX12" fmla="*/ 447180 w 680298"/>
                  <a:gd name="connsiteY12" fmla="*/ 272812 h 1315144"/>
                  <a:gd name="connsiteX13" fmla="*/ 467506 w 680298"/>
                  <a:gd name="connsiteY13" fmla="*/ 305915 h 1315144"/>
                  <a:gd name="connsiteX14" fmla="*/ 488468 w 680298"/>
                  <a:gd name="connsiteY14" fmla="*/ 339589 h 1315144"/>
                  <a:gd name="connsiteX15" fmla="*/ 508794 w 680298"/>
                  <a:gd name="connsiteY15" fmla="*/ 372120 h 1315144"/>
                  <a:gd name="connsiteX16" fmla="*/ 529120 w 680298"/>
                  <a:gd name="connsiteY16" fmla="*/ 405223 h 1315144"/>
                  <a:gd name="connsiteX17" fmla="*/ 550082 w 680298"/>
                  <a:gd name="connsiteY17" fmla="*/ 437755 h 1315144"/>
                  <a:gd name="connsiteX18" fmla="*/ 569773 w 680298"/>
                  <a:gd name="connsiteY18" fmla="*/ 471429 h 1315144"/>
                  <a:gd name="connsiteX19" fmla="*/ 590099 w 680298"/>
                  <a:gd name="connsiteY19" fmla="*/ 504531 h 1315144"/>
                  <a:gd name="connsiteX20" fmla="*/ 611061 w 680298"/>
                  <a:gd name="connsiteY20" fmla="*/ 537063 h 1315144"/>
                  <a:gd name="connsiteX21" fmla="*/ 582477 w 680298"/>
                  <a:gd name="connsiteY21" fmla="*/ 531356 h 1315144"/>
                  <a:gd name="connsiteX22" fmla="*/ 554528 w 680298"/>
                  <a:gd name="connsiteY22" fmla="*/ 526790 h 1315144"/>
                  <a:gd name="connsiteX23" fmla="*/ 525944 w 680298"/>
                  <a:gd name="connsiteY23" fmla="*/ 521083 h 1315144"/>
                  <a:gd name="connsiteX24" fmla="*/ 497996 w 680298"/>
                  <a:gd name="connsiteY24" fmla="*/ 515946 h 1315144"/>
                  <a:gd name="connsiteX25" fmla="*/ 520863 w 680298"/>
                  <a:gd name="connsiteY25" fmla="*/ 553044 h 1315144"/>
                  <a:gd name="connsiteX26" fmla="*/ 543730 w 680298"/>
                  <a:gd name="connsiteY26" fmla="*/ 589571 h 1315144"/>
                  <a:gd name="connsiteX27" fmla="*/ 565962 w 680298"/>
                  <a:gd name="connsiteY27" fmla="*/ 626669 h 1315144"/>
                  <a:gd name="connsiteX28" fmla="*/ 588829 w 680298"/>
                  <a:gd name="connsiteY28" fmla="*/ 663767 h 1315144"/>
                  <a:gd name="connsiteX29" fmla="*/ 611696 w 680298"/>
                  <a:gd name="connsiteY29" fmla="*/ 700865 h 1315144"/>
                  <a:gd name="connsiteX30" fmla="*/ 634563 w 680298"/>
                  <a:gd name="connsiteY30" fmla="*/ 737392 h 1315144"/>
                  <a:gd name="connsiteX31" fmla="*/ 657430 w 680298"/>
                  <a:gd name="connsiteY31" fmla="*/ 774490 h 1315144"/>
                  <a:gd name="connsiteX32" fmla="*/ 680298 w 680298"/>
                  <a:gd name="connsiteY32" fmla="*/ 812158 h 1315144"/>
                  <a:gd name="connsiteX33" fmla="*/ 647267 w 680298"/>
                  <a:gd name="connsiteY33" fmla="*/ 805310 h 1315144"/>
                  <a:gd name="connsiteX34" fmla="*/ 613602 w 680298"/>
                  <a:gd name="connsiteY34" fmla="*/ 799031 h 1315144"/>
                  <a:gd name="connsiteX35" fmla="*/ 580571 w 680298"/>
                  <a:gd name="connsiteY35" fmla="*/ 792183 h 1315144"/>
                  <a:gd name="connsiteX36" fmla="*/ 547541 w 680298"/>
                  <a:gd name="connsiteY36" fmla="*/ 785905 h 1315144"/>
                  <a:gd name="connsiteX37" fmla="*/ 513876 w 680298"/>
                  <a:gd name="connsiteY37" fmla="*/ 780197 h 1315144"/>
                  <a:gd name="connsiteX38" fmla="*/ 480845 w 680298"/>
                  <a:gd name="connsiteY38" fmla="*/ 773919 h 1315144"/>
                  <a:gd name="connsiteX39" fmla="*/ 447815 w 680298"/>
                  <a:gd name="connsiteY39" fmla="*/ 768212 h 1315144"/>
                  <a:gd name="connsiteX40" fmla="*/ 425690 w 680298"/>
                  <a:gd name="connsiteY40" fmla="*/ 764086 h 1315144"/>
                  <a:gd name="connsiteX41" fmla="*/ 425690 w 680298"/>
                  <a:gd name="connsiteY41" fmla="*/ 1315144 h 1315144"/>
                  <a:gd name="connsiteX42" fmla="*/ 257415 w 680298"/>
                  <a:gd name="connsiteY42" fmla="*/ 1315144 h 1315144"/>
                  <a:gd name="connsiteX43" fmla="*/ 257415 w 680298"/>
                  <a:gd name="connsiteY43" fmla="*/ 765294 h 1315144"/>
                  <a:gd name="connsiteX44" fmla="*/ 231847 w 680298"/>
                  <a:gd name="connsiteY44" fmla="*/ 770495 h 1315144"/>
                  <a:gd name="connsiteX45" fmla="*/ 199452 w 680298"/>
                  <a:gd name="connsiteY45" fmla="*/ 777343 h 1315144"/>
                  <a:gd name="connsiteX46" fmla="*/ 165787 w 680298"/>
                  <a:gd name="connsiteY46" fmla="*/ 783622 h 1315144"/>
                  <a:gd name="connsiteX47" fmla="*/ 132121 w 680298"/>
                  <a:gd name="connsiteY47" fmla="*/ 790470 h 1315144"/>
                  <a:gd name="connsiteX48" fmla="*/ 99726 w 680298"/>
                  <a:gd name="connsiteY48" fmla="*/ 797890 h 1315144"/>
                  <a:gd name="connsiteX49" fmla="*/ 66061 w 680298"/>
                  <a:gd name="connsiteY49" fmla="*/ 804739 h 1315144"/>
                  <a:gd name="connsiteX50" fmla="*/ 32395 w 680298"/>
                  <a:gd name="connsiteY50" fmla="*/ 812158 h 1315144"/>
                  <a:gd name="connsiteX51" fmla="*/ 0 w 680298"/>
                  <a:gd name="connsiteY51" fmla="*/ 819007 h 1315144"/>
                  <a:gd name="connsiteX52" fmla="*/ 22867 w 680298"/>
                  <a:gd name="connsiteY52" fmla="*/ 781339 h 1315144"/>
                  <a:gd name="connsiteX53" fmla="*/ 45734 w 680298"/>
                  <a:gd name="connsiteY53" fmla="*/ 743670 h 1315144"/>
                  <a:gd name="connsiteX54" fmla="*/ 68601 w 680298"/>
                  <a:gd name="connsiteY54" fmla="*/ 706001 h 1315144"/>
                  <a:gd name="connsiteX55" fmla="*/ 91468 w 680298"/>
                  <a:gd name="connsiteY55" fmla="*/ 668904 h 1315144"/>
                  <a:gd name="connsiteX56" fmla="*/ 113065 w 680298"/>
                  <a:gd name="connsiteY56" fmla="*/ 631235 h 1315144"/>
                  <a:gd name="connsiteX57" fmla="*/ 135932 w 680298"/>
                  <a:gd name="connsiteY57" fmla="*/ 594137 h 1315144"/>
                  <a:gd name="connsiteX58" fmla="*/ 158800 w 680298"/>
                  <a:gd name="connsiteY58" fmla="*/ 557039 h 1315144"/>
                  <a:gd name="connsiteX59" fmla="*/ 181667 w 680298"/>
                  <a:gd name="connsiteY59" fmla="*/ 519371 h 1315144"/>
                  <a:gd name="connsiteX60" fmla="*/ 153718 w 680298"/>
                  <a:gd name="connsiteY60" fmla="*/ 525649 h 1315144"/>
                  <a:gd name="connsiteX61" fmla="*/ 125134 w 680298"/>
                  <a:gd name="connsiteY61" fmla="*/ 530785 h 1315144"/>
                  <a:gd name="connsiteX62" fmla="*/ 97185 w 680298"/>
                  <a:gd name="connsiteY62" fmla="*/ 537063 h 1315144"/>
                  <a:gd name="connsiteX63" fmla="*/ 69236 w 680298"/>
                  <a:gd name="connsiteY63" fmla="*/ 543341 h 1315144"/>
                  <a:gd name="connsiteX64" fmla="*/ 89563 w 680298"/>
                  <a:gd name="connsiteY64" fmla="*/ 509668 h 1315144"/>
                  <a:gd name="connsiteX65" fmla="*/ 109889 w 680298"/>
                  <a:gd name="connsiteY65" fmla="*/ 475995 h 1315144"/>
                  <a:gd name="connsiteX66" fmla="*/ 130216 w 680298"/>
                  <a:gd name="connsiteY66" fmla="*/ 442892 h 1315144"/>
                  <a:gd name="connsiteX67" fmla="*/ 150542 w 680298"/>
                  <a:gd name="connsiteY67" fmla="*/ 409218 h 1315144"/>
                  <a:gd name="connsiteX68" fmla="*/ 170868 w 680298"/>
                  <a:gd name="connsiteY68" fmla="*/ 375545 h 1315144"/>
                  <a:gd name="connsiteX69" fmla="*/ 191830 w 680298"/>
                  <a:gd name="connsiteY69" fmla="*/ 341871 h 1315144"/>
                  <a:gd name="connsiteX70" fmla="*/ 212156 w 680298"/>
                  <a:gd name="connsiteY70" fmla="*/ 308769 h 1315144"/>
                  <a:gd name="connsiteX71" fmla="*/ 233118 w 680298"/>
                  <a:gd name="connsiteY71" fmla="*/ 275666 h 1315144"/>
                  <a:gd name="connsiteX72" fmla="*/ 214697 w 680298"/>
                  <a:gd name="connsiteY72" fmla="*/ 279090 h 1315144"/>
                  <a:gd name="connsiteX73" fmla="*/ 196911 w 680298"/>
                  <a:gd name="connsiteY73" fmla="*/ 282515 h 1315144"/>
                  <a:gd name="connsiteX74" fmla="*/ 179761 w 680298"/>
                  <a:gd name="connsiteY74" fmla="*/ 285939 h 1315144"/>
                  <a:gd name="connsiteX75" fmla="*/ 161340 w 680298"/>
                  <a:gd name="connsiteY75" fmla="*/ 289934 h 1315144"/>
                  <a:gd name="connsiteX76" fmla="*/ 184207 w 680298"/>
                  <a:gd name="connsiteY76" fmla="*/ 253407 h 1315144"/>
                  <a:gd name="connsiteX77" fmla="*/ 206439 w 680298"/>
                  <a:gd name="connsiteY77" fmla="*/ 216880 h 1315144"/>
                  <a:gd name="connsiteX78" fmla="*/ 228036 w 680298"/>
                  <a:gd name="connsiteY78" fmla="*/ 180353 h 1315144"/>
                  <a:gd name="connsiteX79" fmla="*/ 250268 w 680298"/>
                  <a:gd name="connsiteY79" fmla="*/ 144397 h 1315144"/>
                  <a:gd name="connsiteX80" fmla="*/ 273135 w 680298"/>
                  <a:gd name="connsiteY80" fmla="*/ 107869 h 1315144"/>
                  <a:gd name="connsiteX81" fmla="*/ 295367 w 680298"/>
                  <a:gd name="connsiteY81" fmla="*/ 71913 h 1315144"/>
                  <a:gd name="connsiteX82" fmla="*/ 317599 w 680298"/>
                  <a:gd name="connsiteY82" fmla="*/ 36527 h 1315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680298" h="1315144">
                    <a:moveTo>
                      <a:pt x="339831" y="0"/>
                    </a:moveTo>
                    <a:lnTo>
                      <a:pt x="362698" y="35386"/>
                    </a:lnTo>
                    <a:lnTo>
                      <a:pt x="384295" y="71342"/>
                    </a:lnTo>
                    <a:lnTo>
                      <a:pt x="406527" y="106728"/>
                    </a:lnTo>
                    <a:lnTo>
                      <a:pt x="429394" y="142114"/>
                    </a:lnTo>
                    <a:lnTo>
                      <a:pt x="451626" y="178641"/>
                    </a:lnTo>
                    <a:lnTo>
                      <a:pt x="473858" y="214026"/>
                    </a:lnTo>
                    <a:lnTo>
                      <a:pt x="496090" y="250554"/>
                    </a:lnTo>
                    <a:lnTo>
                      <a:pt x="518322" y="285939"/>
                    </a:lnTo>
                    <a:lnTo>
                      <a:pt x="500536" y="282515"/>
                    </a:lnTo>
                    <a:lnTo>
                      <a:pt x="482751" y="279661"/>
                    </a:lnTo>
                    <a:lnTo>
                      <a:pt x="465600" y="276237"/>
                    </a:lnTo>
                    <a:lnTo>
                      <a:pt x="447180" y="272812"/>
                    </a:lnTo>
                    <a:lnTo>
                      <a:pt x="467506" y="305915"/>
                    </a:lnTo>
                    <a:lnTo>
                      <a:pt x="488468" y="339589"/>
                    </a:lnTo>
                    <a:lnTo>
                      <a:pt x="508794" y="372120"/>
                    </a:lnTo>
                    <a:lnTo>
                      <a:pt x="529120" y="405223"/>
                    </a:lnTo>
                    <a:lnTo>
                      <a:pt x="550082" y="437755"/>
                    </a:lnTo>
                    <a:lnTo>
                      <a:pt x="569773" y="471429"/>
                    </a:lnTo>
                    <a:lnTo>
                      <a:pt x="590099" y="504531"/>
                    </a:lnTo>
                    <a:lnTo>
                      <a:pt x="611061" y="537063"/>
                    </a:lnTo>
                    <a:lnTo>
                      <a:pt x="582477" y="531356"/>
                    </a:lnTo>
                    <a:lnTo>
                      <a:pt x="554528" y="526790"/>
                    </a:lnTo>
                    <a:lnTo>
                      <a:pt x="525944" y="521083"/>
                    </a:lnTo>
                    <a:lnTo>
                      <a:pt x="497996" y="515946"/>
                    </a:lnTo>
                    <a:lnTo>
                      <a:pt x="520863" y="553044"/>
                    </a:lnTo>
                    <a:lnTo>
                      <a:pt x="543730" y="589571"/>
                    </a:lnTo>
                    <a:lnTo>
                      <a:pt x="565962" y="626669"/>
                    </a:lnTo>
                    <a:lnTo>
                      <a:pt x="588829" y="663767"/>
                    </a:lnTo>
                    <a:lnTo>
                      <a:pt x="611696" y="700865"/>
                    </a:lnTo>
                    <a:lnTo>
                      <a:pt x="634563" y="737392"/>
                    </a:lnTo>
                    <a:lnTo>
                      <a:pt x="657430" y="774490"/>
                    </a:lnTo>
                    <a:lnTo>
                      <a:pt x="680298" y="812158"/>
                    </a:lnTo>
                    <a:lnTo>
                      <a:pt x="647267" y="805310"/>
                    </a:lnTo>
                    <a:lnTo>
                      <a:pt x="613602" y="799031"/>
                    </a:lnTo>
                    <a:lnTo>
                      <a:pt x="580571" y="792183"/>
                    </a:lnTo>
                    <a:lnTo>
                      <a:pt x="547541" y="785905"/>
                    </a:lnTo>
                    <a:lnTo>
                      <a:pt x="513876" y="780197"/>
                    </a:lnTo>
                    <a:lnTo>
                      <a:pt x="480845" y="773919"/>
                    </a:lnTo>
                    <a:lnTo>
                      <a:pt x="447815" y="768212"/>
                    </a:lnTo>
                    <a:lnTo>
                      <a:pt x="425690" y="764086"/>
                    </a:lnTo>
                    <a:lnTo>
                      <a:pt x="425690" y="1315144"/>
                    </a:lnTo>
                    <a:lnTo>
                      <a:pt x="257415" y="1315144"/>
                    </a:lnTo>
                    <a:lnTo>
                      <a:pt x="257415" y="765294"/>
                    </a:lnTo>
                    <a:lnTo>
                      <a:pt x="231847" y="770495"/>
                    </a:lnTo>
                    <a:lnTo>
                      <a:pt x="199452" y="777343"/>
                    </a:lnTo>
                    <a:lnTo>
                      <a:pt x="165787" y="783622"/>
                    </a:lnTo>
                    <a:lnTo>
                      <a:pt x="132121" y="790470"/>
                    </a:lnTo>
                    <a:lnTo>
                      <a:pt x="99726" y="797890"/>
                    </a:lnTo>
                    <a:lnTo>
                      <a:pt x="66061" y="804739"/>
                    </a:lnTo>
                    <a:lnTo>
                      <a:pt x="32395" y="812158"/>
                    </a:lnTo>
                    <a:lnTo>
                      <a:pt x="0" y="819007"/>
                    </a:lnTo>
                    <a:lnTo>
                      <a:pt x="22867" y="781339"/>
                    </a:lnTo>
                    <a:lnTo>
                      <a:pt x="45734" y="743670"/>
                    </a:lnTo>
                    <a:lnTo>
                      <a:pt x="68601" y="706001"/>
                    </a:lnTo>
                    <a:lnTo>
                      <a:pt x="91468" y="668904"/>
                    </a:lnTo>
                    <a:lnTo>
                      <a:pt x="113065" y="631235"/>
                    </a:lnTo>
                    <a:lnTo>
                      <a:pt x="135932" y="594137"/>
                    </a:lnTo>
                    <a:lnTo>
                      <a:pt x="158800" y="557039"/>
                    </a:lnTo>
                    <a:lnTo>
                      <a:pt x="181667" y="519371"/>
                    </a:lnTo>
                    <a:lnTo>
                      <a:pt x="153718" y="525649"/>
                    </a:lnTo>
                    <a:lnTo>
                      <a:pt x="125134" y="530785"/>
                    </a:lnTo>
                    <a:lnTo>
                      <a:pt x="97185" y="537063"/>
                    </a:lnTo>
                    <a:lnTo>
                      <a:pt x="69236" y="543341"/>
                    </a:lnTo>
                    <a:lnTo>
                      <a:pt x="89563" y="509668"/>
                    </a:lnTo>
                    <a:lnTo>
                      <a:pt x="109889" y="475995"/>
                    </a:lnTo>
                    <a:lnTo>
                      <a:pt x="130216" y="442892"/>
                    </a:lnTo>
                    <a:lnTo>
                      <a:pt x="150542" y="409218"/>
                    </a:lnTo>
                    <a:lnTo>
                      <a:pt x="170868" y="375545"/>
                    </a:lnTo>
                    <a:lnTo>
                      <a:pt x="191830" y="341871"/>
                    </a:lnTo>
                    <a:lnTo>
                      <a:pt x="212156" y="308769"/>
                    </a:lnTo>
                    <a:lnTo>
                      <a:pt x="233118" y="275666"/>
                    </a:lnTo>
                    <a:lnTo>
                      <a:pt x="214697" y="279090"/>
                    </a:lnTo>
                    <a:lnTo>
                      <a:pt x="196911" y="282515"/>
                    </a:lnTo>
                    <a:lnTo>
                      <a:pt x="179761" y="285939"/>
                    </a:lnTo>
                    <a:lnTo>
                      <a:pt x="161340" y="289934"/>
                    </a:lnTo>
                    <a:lnTo>
                      <a:pt x="184207" y="253407"/>
                    </a:lnTo>
                    <a:lnTo>
                      <a:pt x="206439" y="216880"/>
                    </a:lnTo>
                    <a:lnTo>
                      <a:pt x="228036" y="180353"/>
                    </a:lnTo>
                    <a:lnTo>
                      <a:pt x="250268" y="144397"/>
                    </a:lnTo>
                    <a:lnTo>
                      <a:pt x="273135" y="107869"/>
                    </a:lnTo>
                    <a:lnTo>
                      <a:pt x="295367" y="71913"/>
                    </a:lnTo>
                    <a:lnTo>
                      <a:pt x="317599" y="36527"/>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4" name="9Slide.vn 31"/>
            <p:cNvSpPr/>
            <p:nvPr/>
          </p:nvSpPr>
          <p:spPr>
            <a:xfrm>
              <a:off x="10594438" y="4444174"/>
              <a:ext cx="470878" cy="910295"/>
            </a:xfrm>
            <a:custGeom>
              <a:avLst/>
              <a:gdLst>
                <a:gd name="connsiteX0" fmla="*/ 339831 w 680298"/>
                <a:gd name="connsiteY0" fmla="*/ 0 h 1315144"/>
                <a:gd name="connsiteX1" fmla="*/ 362698 w 680298"/>
                <a:gd name="connsiteY1" fmla="*/ 35386 h 1315144"/>
                <a:gd name="connsiteX2" fmla="*/ 384295 w 680298"/>
                <a:gd name="connsiteY2" fmla="*/ 71342 h 1315144"/>
                <a:gd name="connsiteX3" fmla="*/ 406527 w 680298"/>
                <a:gd name="connsiteY3" fmla="*/ 106728 h 1315144"/>
                <a:gd name="connsiteX4" fmla="*/ 429394 w 680298"/>
                <a:gd name="connsiteY4" fmla="*/ 142114 h 1315144"/>
                <a:gd name="connsiteX5" fmla="*/ 451626 w 680298"/>
                <a:gd name="connsiteY5" fmla="*/ 178641 h 1315144"/>
                <a:gd name="connsiteX6" fmla="*/ 473858 w 680298"/>
                <a:gd name="connsiteY6" fmla="*/ 214026 h 1315144"/>
                <a:gd name="connsiteX7" fmla="*/ 496090 w 680298"/>
                <a:gd name="connsiteY7" fmla="*/ 250554 h 1315144"/>
                <a:gd name="connsiteX8" fmla="*/ 518322 w 680298"/>
                <a:gd name="connsiteY8" fmla="*/ 285939 h 1315144"/>
                <a:gd name="connsiteX9" fmla="*/ 500536 w 680298"/>
                <a:gd name="connsiteY9" fmla="*/ 282515 h 1315144"/>
                <a:gd name="connsiteX10" fmla="*/ 482751 w 680298"/>
                <a:gd name="connsiteY10" fmla="*/ 279661 h 1315144"/>
                <a:gd name="connsiteX11" fmla="*/ 465600 w 680298"/>
                <a:gd name="connsiteY11" fmla="*/ 276237 h 1315144"/>
                <a:gd name="connsiteX12" fmla="*/ 447180 w 680298"/>
                <a:gd name="connsiteY12" fmla="*/ 272812 h 1315144"/>
                <a:gd name="connsiteX13" fmla="*/ 467506 w 680298"/>
                <a:gd name="connsiteY13" fmla="*/ 305915 h 1315144"/>
                <a:gd name="connsiteX14" fmla="*/ 488468 w 680298"/>
                <a:gd name="connsiteY14" fmla="*/ 339589 h 1315144"/>
                <a:gd name="connsiteX15" fmla="*/ 508794 w 680298"/>
                <a:gd name="connsiteY15" fmla="*/ 372120 h 1315144"/>
                <a:gd name="connsiteX16" fmla="*/ 529120 w 680298"/>
                <a:gd name="connsiteY16" fmla="*/ 405223 h 1315144"/>
                <a:gd name="connsiteX17" fmla="*/ 550082 w 680298"/>
                <a:gd name="connsiteY17" fmla="*/ 437755 h 1315144"/>
                <a:gd name="connsiteX18" fmla="*/ 569773 w 680298"/>
                <a:gd name="connsiteY18" fmla="*/ 471429 h 1315144"/>
                <a:gd name="connsiteX19" fmla="*/ 590099 w 680298"/>
                <a:gd name="connsiteY19" fmla="*/ 504531 h 1315144"/>
                <a:gd name="connsiteX20" fmla="*/ 611061 w 680298"/>
                <a:gd name="connsiteY20" fmla="*/ 537063 h 1315144"/>
                <a:gd name="connsiteX21" fmla="*/ 582477 w 680298"/>
                <a:gd name="connsiteY21" fmla="*/ 531356 h 1315144"/>
                <a:gd name="connsiteX22" fmla="*/ 554528 w 680298"/>
                <a:gd name="connsiteY22" fmla="*/ 526790 h 1315144"/>
                <a:gd name="connsiteX23" fmla="*/ 525944 w 680298"/>
                <a:gd name="connsiteY23" fmla="*/ 521083 h 1315144"/>
                <a:gd name="connsiteX24" fmla="*/ 497996 w 680298"/>
                <a:gd name="connsiteY24" fmla="*/ 515946 h 1315144"/>
                <a:gd name="connsiteX25" fmla="*/ 520863 w 680298"/>
                <a:gd name="connsiteY25" fmla="*/ 553044 h 1315144"/>
                <a:gd name="connsiteX26" fmla="*/ 543730 w 680298"/>
                <a:gd name="connsiteY26" fmla="*/ 589571 h 1315144"/>
                <a:gd name="connsiteX27" fmla="*/ 565962 w 680298"/>
                <a:gd name="connsiteY27" fmla="*/ 626669 h 1315144"/>
                <a:gd name="connsiteX28" fmla="*/ 588829 w 680298"/>
                <a:gd name="connsiteY28" fmla="*/ 663767 h 1315144"/>
                <a:gd name="connsiteX29" fmla="*/ 611696 w 680298"/>
                <a:gd name="connsiteY29" fmla="*/ 700865 h 1315144"/>
                <a:gd name="connsiteX30" fmla="*/ 634563 w 680298"/>
                <a:gd name="connsiteY30" fmla="*/ 737392 h 1315144"/>
                <a:gd name="connsiteX31" fmla="*/ 657430 w 680298"/>
                <a:gd name="connsiteY31" fmla="*/ 774490 h 1315144"/>
                <a:gd name="connsiteX32" fmla="*/ 680298 w 680298"/>
                <a:gd name="connsiteY32" fmla="*/ 812158 h 1315144"/>
                <a:gd name="connsiteX33" fmla="*/ 647267 w 680298"/>
                <a:gd name="connsiteY33" fmla="*/ 805310 h 1315144"/>
                <a:gd name="connsiteX34" fmla="*/ 613602 w 680298"/>
                <a:gd name="connsiteY34" fmla="*/ 799031 h 1315144"/>
                <a:gd name="connsiteX35" fmla="*/ 580571 w 680298"/>
                <a:gd name="connsiteY35" fmla="*/ 792183 h 1315144"/>
                <a:gd name="connsiteX36" fmla="*/ 547541 w 680298"/>
                <a:gd name="connsiteY36" fmla="*/ 785905 h 1315144"/>
                <a:gd name="connsiteX37" fmla="*/ 513876 w 680298"/>
                <a:gd name="connsiteY37" fmla="*/ 780197 h 1315144"/>
                <a:gd name="connsiteX38" fmla="*/ 480845 w 680298"/>
                <a:gd name="connsiteY38" fmla="*/ 773919 h 1315144"/>
                <a:gd name="connsiteX39" fmla="*/ 447815 w 680298"/>
                <a:gd name="connsiteY39" fmla="*/ 768212 h 1315144"/>
                <a:gd name="connsiteX40" fmla="*/ 425690 w 680298"/>
                <a:gd name="connsiteY40" fmla="*/ 764086 h 1315144"/>
                <a:gd name="connsiteX41" fmla="*/ 425690 w 680298"/>
                <a:gd name="connsiteY41" fmla="*/ 1315144 h 1315144"/>
                <a:gd name="connsiteX42" fmla="*/ 257415 w 680298"/>
                <a:gd name="connsiteY42" fmla="*/ 1315144 h 1315144"/>
                <a:gd name="connsiteX43" fmla="*/ 257415 w 680298"/>
                <a:gd name="connsiteY43" fmla="*/ 765294 h 1315144"/>
                <a:gd name="connsiteX44" fmla="*/ 231847 w 680298"/>
                <a:gd name="connsiteY44" fmla="*/ 770495 h 1315144"/>
                <a:gd name="connsiteX45" fmla="*/ 199452 w 680298"/>
                <a:gd name="connsiteY45" fmla="*/ 777343 h 1315144"/>
                <a:gd name="connsiteX46" fmla="*/ 165787 w 680298"/>
                <a:gd name="connsiteY46" fmla="*/ 783622 h 1315144"/>
                <a:gd name="connsiteX47" fmla="*/ 132121 w 680298"/>
                <a:gd name="connsiteY47" fmla="*/ 790470 h 1315144"/>
                <a:gd name="connsiteX48" fmla="*/ 99726 w 680298"/>
                <a:gd name="connsiteY48" fmla="*/ 797890 h 1315144"/>
                <a:gd name="connsiteX49" fmla="*/ 66061 w 680298"/>
                <a:gd name="connsiteY49" fmla="*/ 804739 h 1315144"/>
                <a:gd name="connsiteX50" fmla="*/ 32395 w 680298"/>
                <a:gd name="connsiteY50" fmla="*/ 812158 h 1315144"/>
                <a:gd name="connsiteX51" fmla="*/ 0 w 680298"/>
                <a:gd name="connsiteY51" fmla="*/ 819007 h 1315144"/>
                <a:gd name="connsiteX52" fmla="*/ 22867 w 680298"/>
                <a:gd name="connsiteY52" fmla="*/ 781339 h 1315144"/>
                <a:gd name="connsiteX53" fmla="*/ 45734 w 680298"/>
                <a:gd name="connsiteY53" fmla="*/ 743670 h 1315144"/>
                <a:gd name="connsiteX54" fmla="*/ 68601 w 680298"/>
                <a:gd name="connsiteY54" fmla="*/ 706001 h 1315144"/>
                <a:gd name="connsiteX55" fmla="*/ 91468 w 680298"/>
                <a:gd name="connsiteY55" fmla="*/ 668904 h 1315144"/>
                <a:gd name="connsiteX56" fmla="*/ 113065 w 680298"/>
                <a:gd name="connsiteY56" fmla="*/ 631235 h 1315144"/>
                <a:gd name="connsiteX57" fmla="*/ 135932 w 680298"/>
                <a:gd name="connsiteY57" fmla="*/ 594137 h 1315144"/>
                <a:gd name="connsiteX58" fmla="*/ 158800 w 680298"/>
                <a:gd name="connsiteY58" fmla="*/ 557039 h 1315144"/>
                <a:gd name="connsiteX59" fmla="*/ 181667 w 680298"/>
                <a:gd name="connsiteY59" fmla="*/ 519371 h 1315144"/>
                <a:gd name="connsiteX60" fmla="*/ 153718 w 680298"/>
                <a:gd name="connsiteY60" fmla="*/ 525649 h 1315144"/>
                <a:gd name="connsiteX61" fmla="*/ 125134 w 680298"/>
                <a:gd name="connsiteY61" fmla="*/ 530785 h 1315144"/>
                <a:gd name="connsiteX62" fmla="*/ 97185 w 680298"/>
                <a:gd name="connsiteY62" fmla="*/ 537063 h 1315144"/>
                <a:gd name="connsiteX63" fmla="*/ 69236 w 680298"/>
                <a:gd name="connsiteY63" fmla="*/ 543341 h 1315144"/>
                <a:gd name="connsiteX64" fmla="*/ 89563 w 680298"/>
                <a:gd name="connsiteY64" fmla="*/ 509668 h 1315144"/>
                <a:gd name="connsiteX65" fmla="*/ 109889 w 680298"/>
                <a:gd name="connsiteY65" fmla="*/ 475995 h 1315144"/>
                <a:gd name="connsiteX66" fmla="*/ 130216 w 680298"/>
                <a:gd name="connsiteY66" fmla="*/ 442892 h 1315144"/>
                <a:gd name="connsiteX67" fmla="*/ 150542 w 680298"/>
                <a:gd name="connsiteY67" fmla="*/ 409218 h 1315144"/>
                <a:gd name="connsiteX68" fmla="*/ 170868 w 680298"/>
                <a:gd name="connsiteY68" fmla="*/ 375545 h 1315144"/>
                <a:gd name="connsiteX69" fmla="*/ 191830 w 680298"/>
                <a:gd name="connsiteY69" fmla="*/ 341871 h 1315144"/>
                <a:gd name="connsiteX70" fmla="*/ 212156 w 680298"/>
                <a:gd name="connsiteY70" fmla="*/ 308769 h 1315144"/>
                <a:gd name="connsiteX71" fmla="*/ 233118 w 680298"/>
                <a:gd name="connsiteY71" fmla="*/ 275666 h 1315144"/>
                <a:gd name="connsiteX72" fmla="*/ 214697 w 680298"/>
                <a:gd name="connsiteY72" fmla="*/ 279090 h 1315144"/>
                <a:gd name="connsiteX73" fmla="*/ 196911 w 680298"/>
                <a:gd name="connsiteY73" fmla="*/ 282515 h 1315144"/>
                <a:gd name="connsiteX74" fmla="*/ 179761 w 680298"/>
                <a:gd name="connsiteY74" fmla="*/ 285939 h 1315144"/>
                <a:gd name="connsiteX75" fmla="*/ 161340 w 680298"/>
                <a:gd name="connsiteY75" fmla="*/ 289934 h 1315144"/>
                <a:gd name="connsiteX76" fmla="*/ 184207 w 680298"/>
                <a:gd name="connsiteY76" fmla="*/ 253407 h 1315144"/>
                <a:gd name="connsiteX77" fmla="*/ 206439 w 680298"/>
                <a:gd name="connsiteY77" fmla="*/ 216880 h 1315144"/>
                <a:gd name="connsiteX78" fmla="*/ 228036 w 680298"/>
                <a:gd name="connsiteY78" fmla="*/ 180353 h 1315144"/>
                <a:gd name="connsiteX79" fmla="*/ 250268 w 680298"/>
                <a:gd name="connsiteY79" fmla="*/ 144397 h 1315144"/>
                <a:gd name="connsiteX80" fmla="*/ 273135 w 680298"/>
                <a:gd name="connsiteY80" fmla="*/ 107869 h 1315144"/>
                <a:gd name="connsiteX81" fmla="*/ 295367 w 680298"/>
                <a:gd name="connsiteY81" fmla="*/ 71913 h 1315144"/>
                <a:gd name="connsiteX82" fmla="*/ 317599 w 680298"/>
                <a:gd name="connsiteY82" fmla="*/ 36527 h 1315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680298" h="1315144">
                  <a:moveTo>
                    <a:pt x="339831" y="0"/>
                  </a:moveTo>
                  <a:lnTo>
                    <a:pt x="362698" y="35386"/>
                  </a:lnTo>
                  <a:lnTo>
                    <a:pt x="384295" y="71342"/>
                  </a:lnTo>
                  <a:lnTo>
                    <a:pt x="406527" y="106728"/>
                  </a:lnTo>
                  <a:lnTo>
                    <a:pt x="429394" y="142114"/>
                  </a:lnTo>
                  <a:lnTo>
                    <a:pt x="451626" y="178641"/>
                  </a:lnTo>
                  <a:lnTo>
                    <a:pt x="473858" y="214026"/>
                  </a:lnTo>
                  <a:lnTo>
                    <a:pt x="496090" y="250554"/>
                  </a:lnTo>
                  <a:lnTo>
                    <a:pt x="518322" y="285939"/>
                  </a:lnTo>
                  <a:lnTo>
                    <a:pt x="500536" y="282515"/>
                  </a:lnTo>
                  <a:lnTo>
                    <a:pt x="482751" y="279661"/>
                  </a:lnTo>
                  <a:lnTo>
                    <a:pt x="465600" y="276237"/>
                  </a:lnTo>
                  <a:lnTo>
                    <a:pt x="447180" y="272812"/>
                  </a:lnTo>
                  <a:lnTo>
                    <a:pt x="467506" y="305915"/>
                  </a:lnTo>
                  <a:lnTo>
                    <a:pt x="488468" y="339589"/>
                  </a:lnTo>
                  <a:lnTo>
                    <a:pt x="508794" y="372120"/>
                  </a:lnTo>
                  <a:lnTo>
                    <a:pt x="529120" y="405223"/>
                  </a:lnTo>
                  <a:lnTo>
                    <a:pt x="550082" y="437755"/>
                  </a:lnTo>
                  <a:lnTo>
                    <a:pt x="569773" y="471429"/>
                  </a:lnTo>
                  <a:lnTo>
                    <a:pt x="590099" y="504531"/>
                  </a:lnTo>
                  <a:lnTo>
                    <a:pt x="611061" y="537063"/>
                  </a:lnTo>
                  <a:lnTo>
                    <a:pt x="582477" y="531356"/>
                  </a:lnTo>
                  <a:lnTo>
                    <a:pt x="554528" y="526790"/>
                  </a:lnTo>
                  <a:lnTo>
                    <a:pt x="525944" y="521083"/>
                  </a:lnTo>
                  <a:lnTo>
                    <a:pt x="497996" y="515946"/>
                  </a:lnTo>
                  <a:lnTo>
                    <a:pt x="520863" y="553044"/>
                  </a:lnTo>
                  <a:lnTo>
                    <a:pt x="543730" y="589571"/>
                  </a:lnTo>
                  <a:lnTo>
                    <a:pt x="565962" y="626669"/>
                  </a:lnTo>
                  <a:lnTo>
                    <a:pt x="588829" y="663767"/>
                  </a:lnTo>
                  <a:lnTo>
                    <a:pt x="611696" y="700865"/>
                  </a:lnTo>
                  <a:lnTo>
                    <a:pt x="634563" y="737392"/>
                  </a:lnTo>
                  <a:lnTo>
                    <a:pt x="657430" y="774490"/>
                  </a:lnTo>
                  <a:lnTo>
                    <a:pt x="680298" y="812158"/>
                  </a:lnTo>
                  <a:lnTo>
                    <a:pt x="647267" y="805310"/>
                  </a:lnTo>
                  <a:lnTo>
                    <a:pt x="613602" y="799031"/>
                  </a:lnTo>
                  <a:lnTo>
                    <a:pt x="580571" y="792183"/>
                  </a:lnTo>
                  <a:lnTo>
                    <a:pt x="547541" y="785905"/>
                  </a:lnTo>
                  <a:lnTo>
                    <a:pt x="513876" y="780197"/>
                  </a:lnTo>
                  <a:lnTo>
                    <a:pt x="480845" y="773919"/>
                  </a:lnTo>
                  <a:lnTo>
                    <a:pt x="447815" y="768212"/>
                  </a:lnTo>
                  <a:lnTo>
                    <a:pt x="425690" y="764086"/>
                  </a:lnTo>
                  <a:lnTo>
                    <a:pt x="425690" y="1315144"/>
                  </a:lnTo>
                  <a:lnTo>
                    <a:pt x="257415" y="1315144"/>
                  </a:lnTo>
                  <a:lnTo>
                    <a:pt x="257415" y="765294"/>
                  </a:lnTo>
                  <a:lnTo>
                    <a:pt x="231847" y="770495"/>
                  </a:lnTo>
                  <a:lnTo>
                    <a:pt x="199452" y="777343"/>
                  </a:lnTo>
                  <a:lnTo>
                    <a:pt x="165787" y="783622"/>
                  </a:lnTo>
                  <a:lnTo>
                    <a:pt x="132121" y="790470"/>
                  </a:lnTo>
                  <a:lnTo>
                    <a:pt x="99726" y="797890"/>
                  </a:lnTo>
                  <a:lnTo>
                    <a:pt x="66061" y="804739"/>
                  </a:lnTo>
                  <a:lnTo>
                    <a:pt x="32395" y="812158"/>
                  </a:lnTo>
                  <a:lnTo>
                    <a:pt x="0" y="819007"/>
                  </a:lnTo>
                  <a:lnTo>
                    <a:pt x="22867" y="781339"/>
                  </a:lnTo>
                  <a:lnTo>
                    <a:pt x="45734" y="743670"/>
                  </a:lnTo>
                  <a:lnTo>
                    <a:pt x="68601" y="706001"/>
                  </a:lnTo>
                  <a:lnTo>
                    <a:pt x="91468" y="668904"/>
                  </a:lnTo>
                  <a:lnTo>
                    <a:pt x="113065" y="631235"/>
                  </a:lnTo>
                  <a:lnTo>
                    <a:pt x="135932" y="594137"/>
                  </a:lnTo>
                  <a:lnTo>
                    <a:pt x="158800" y="557039"/>
                  </a:lnTo>
                  <a:lnTo>
                    <a:pt x="181667" y="519371"/>
                  </a:lnTo>
                  <a:lnTo>
                    <a:pt x="153718" y="525649"/>
                  </a:lnTo>
                  <a:lnTo>
                    <a:pt x="125134" y="530785"/>
                  </a:lnTo>
                  <a:lnTo>
                    <a:pt x="97185" y="537063"/>
                  </a:lnTo>
                  <a:lnTo>
                    <a:pt x="69236" y="543341"/>
                  </a:lnTo>
                  <a:lnTo>
                    <a:pt x="89563" y="509668"/>
                  </a:lnTo>
                  <a:lnTo>
                    <a:pt x="109889" y="475995"/>
                  </a:lnTo>
                  <a:lnTo>
                    <a:pt x="130216" y="442892"/>
                  </a:lnTo>
                  <a:lnTo>
                    <a:pt x="150542" y="409218"/>
                  </a:lnTo>
                  <a:lnTo>
                    <a:pt x="170868" y="375545"/>
                  </a:lnTo>
                  <a:lnTo>
                    <a:pt x="191830" y="341871"/>
                  </a:lnTo>
                  <a:lnTo>
                    <a:pt x="212156" y="308769"/>
                  </a:lnTo>
                  <a:lnTo>
                    <a:pt x="233118" y="275666"/>
                  </a:lnTo>
                  <a:lnTo>
                    <a:pt x="214697" y="279090"/>
                  </a:lnTo>
                  <a:lnTo>
                    <a:pt x="196911" y="282515"/>
                  </a:lnTo>
                  <a:lnTo>
                    <a:pt x="179761" y="285939"/>
                  </a:lnTo>
                  <a:lnTo>
                    <a:pt x="161340" y="289934"/>
                  </a:lnTo>
                  <a:lnTo>
                    <a:pt x="184207" y="253407"/>
                  </a:lnTo>
                  <a:lnTo>
                    <a:pt x="206439" y="216880"/>
                  </a:lnTo>
                  <a:lnTo>
                    <a:pt x="228036" y="180353"/>
                  </a:lnTo>
                  <a:lnTo>
                    <a:pt x="250268" y="144397"/>
                  </a:lnTo>
                  <a:lnTo>
                    <a:pt x="273135" y="107869"/>
                  </a:lnTo>
                  <a:lnTo>
                    <a:pt x="295367" y="71913"/>
                  </a:lnTo>
                  <a:lnTo>
                    <a:pt x="317599" y="36527"/>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89" name="Group 88"/>
            <p:cNvGrpSpPr/>
            <p:nvPr/>
          </p:nvGrpSpPr>
          <p:grpSpPr>
            <a:xfrm>
              <a:off x="6322100" y="4335678"/>
              <a:ext cx="938945" cy="1042465"/>
              <a:chOff x="5223410" y="4718561"/>
              <a:chExt cx="938945" cy="1042465"/>
            </a:xfrm>
          </p:grpSpPr>
          <p:sp>
            <p:nvSpPr>
              <p:cNvPr id="90" name="9Slide.vn 32"/>
              <p:cNvSpPr/>
              <p:nvPr/>
            </p:nvSpPr>
            <p:spPr>
              <a:xfrm>
                <a:off x="5223410" y="4850731"/>
                <a:ext cx="470878" cy="910295"/>
              </a:xfrm>
              <a:custGeom>
                <a:avLst/>
                <a:gdLst>
                  <a:gd name="connsiteX0" fmla="*/ 339831 w 680298"/>
                  <a:gd name="connsiteY0" fmla="*/ 0 h 1315144"/>
                  <a:gd name="connsiteX1" fmla="*/ 362698 w 680298"/>
                  <a:gd name="connsiteY1" fmla="*/ 35386 h 1315144"/>
                  <a:gd name="connsiteX2" fmla="*/ 384295 w 680298"/>
                  <a:gd name="connsiteY2" fmla="*/ 71342 h 1315144"/>
                  <a:gd name="connsiteX3" fmla="*/ 406527 w 680298"/>
                  <a:gd name="connsiteY3" fmla="*/ 106728 h 1315144"/>
                  <a:gd name="connsiteX4" fmla="*/ 429394 w 680298"/>
                  <a:gd name="connsiteY4" fmla="*/ 142114 h 1315144"/>
                  <a:gd name="connsiteX5" fmla="*/ 451626 w 680298"/>
                  <a:gd name="connsiteY5" fmla="*/ 178641 h 1315144"/>
                  <a:gd name="connsiteX6" fmla="*/ 473858 w 680298"/>
                  <a:gd name="connsiteY6" fmla="*/ 214026 h 1315144"/>
                  <a:gd name="connsiteX7" fmla="*/ 496090 w 680298"/>
                  <a:gd name="connsiteY7" fmla="*/ 250554 h 1315144"/>
                  <a:gd name="connsiteX8" fmla="*/ 518322 w 680298"/>
                  <a:gd name="connsiteY8" fmla="*/ 285939 h 1315144"/>
                  <a:gd name="connsiteX9" fmla="*/ 500536 w 680298"/>
                  <a:gd name="connsiteY9" fmla="*/ 282515 h 1315144"/>
                  <a:gd name="connsiteX10" fmla="*/ 482751 w 680298"/>
                  <a:gd name="connsiteY10" fmla="*/ 279661 h 1315144"/>
                  <a:gd name="connsiteX11" fmla="*/ 465600 w 680298"/>
                  <a:gd name="connsiteY11" fmla="*/ 276237 h 1315144"/>
                  <a:gd name="connsiteX12" fmla="*/ 447180 w 680298"/>
                  <a:gd name="connsiteY12" fmla="*/ 272812 h 1315144"/>
                  <a:gd name="connsiteX13" fmla="*/ 467506 w 680298"/>
                  <a:gd name="connsiteY13" fmla="*/ 305915 h 1315144"/>
                  <a:gd name="connsiteX14" fmla="*/ 488468 w 680298"/>
                  <a:gd name="connsiteY14" fmla="*/ 339589 h 1315144"/>
                  <a:gd name="connsiteX15" fmla="*/ 508794 w 680298"/>
                  <a:gd name="connsiteY15" fmla="*/ 372120 h 1315144"/>
                  <a:gd name="connsiteX16" fmla="*/ 529120 w 680298"/>
                  <a:gd name="connsiteY16" fmla="*/ 405223 h 1315144"/>
                  <a:gd name="connsiteX17" fmla="*/ 550082 w 680298"/>
                  <a:gd name="connsiteY17" fmla="*/ 437755 h 1315144"/>
                  <a:gd name="connsiteX18" fmla="*/ 569773 w 680298"/>
                  <a:gd name="connsiteY18" fmla="*/ 471429 h 1315144"/>
                  <a:gd name="connsiteX19" fmla="*/ 590099 w 680298"/>
                  <a:gd name="connsiteY19" fmla="*/ 504531 h 1315144"/>
                  <a:gd name="connsiteX20" fmla="*/ 611061 w 680298"/>
                  <a:gd name="connsiteY20" fmla="*/ 537063 h 1315144"/>
                  <a:gd name="connsiteX21" fmla="*/ 582477 w 680298"/>
                  <a:gd name="connsiteY21" fmla="*/ 531356 h 1315144"/>
                  <a:gd name="connsiteX22" fmla="*/ 554528 w 680298"/>
                  <a:gd name="connsiteY22" fmla="*/ 526790 h 1315144"/>
                  <a:gd name="connsiteX23" fmla="*/ 525944 w 680298"/>
                  <a:gd name="connsiteY23" fmla="*/ 521083 h 1315144"/>
                  <a:gd name="connsiteX24" fmla="*/ 497996 w 680298"/>
                  <a:gd name="connsiteY24" fmla="*/ 515946 h 1315144"/>
                  <a:gd name="connsiteX25" fmla="*/ 520863 w 680298"/>
                  <a:gd name="connsiteY25" fmla="*/ 553044 h 1315144"/>
                  <a:gd name="connsiteX26" fmla="*/ 543730 w 680298"/>
                  <a:gd name="connsiteY26" fmla="*/ 589571 h 1315144"/>
                  <a:gd name="connsiteX27" fmla="*/ 565962 w 680298"/>
                  <a:gd name="connsiteY27" fmla="*/ 626669 h 1315144"/>
                  <a:gd name="connsiteX28" fmla="*/ 588829 w 680298"/>
                  <a:gd name="connsiteY28" fmla="*/ 663767 h 1315144"/>
                  <a:gd name="connsiteX29" fmla="*/ 611696 w 680298"/>
                  <a:gd name="connsiteY29" fmla="*/ 700865 h 1315144"/>
                  <a:gd name="connsiteX30" fmla="*/ 634563 w 680298"/>
                  <a:gd name="connsiteY30" fmla="*/ 737392 h 1315144"/>
                  <a:gd name="connsiteX31" fmla="*/ 657430 w 680298"/>
                  <a:gd name="connsiteY31" fmla="*/ 774490 h 1315144"/>
                  <a:gd name="connsiteX32" fmla="*/ 680298 w 680298"/>
                  <a:gd name="connsiteY32" fmla="*/ 812158 h 1315144"/>
                  <a:gd name="connsiteX33" fmla="*/ 647267 w 680298"/>
                  <a:gd name="connsiteY33" fmla="*/ 805310 h 1315144"/>
                  <a:gd name="connsiteX34" fmla="*/ 613602 w 680298"/>
                  <a:gd name="connsiteY34" fmla="*/ 799031 h 1315144"/>
                  <a:gd name="connsiteX35" fmla="*/ 580571 w 680298"/>
                  <a:gd name="connsiteY35" fmla="*/ 792183 h 1315144"/>
                  <a:gd name="connsiteX36" fmla="*/ 547541 w 680298"/>
                  <a:gd name="connsiteY36" fmla="*/ 785905 h 1315144"/>
                  <a:gd name="connsiteX37" fmla="*/ 513876 w 680298"/>
                  <a:gd name="connsiteY37" fmla="*/ 780197 h 1315144"/>
                  <a:gd name="connsiteX38" fmla="*/ 480845 w 680298"/>
                  <a:gd name="connsiteY38" fmla="*/ 773919 h 1315144"/>
                  <a:gd name="connsiteX39" fmla="*/ 447815 w 680298"/>
                  <a:gd name="connsiteY39" fmla="*/ 768212 h 1315144"/>
                  <a:gd name="connsiteX40" fmla="*/ 425690 w 680298"/>
                  <a:gd name="connsiteY40" fmla="*/ 764086 h 1315144"/>
                  <a:gd name="connsiteX41" fmla="*/ 425690 w 680298"/>
                  <a:gd name="connsiteY41" fmla="*/ 1315144 h 1315144"/>
                  <a:gd name="connsiteX42" fmla="*/ 257415 w 680298"/>
                  <a:gd name="connsiteY42" fmla="*/ 1315144 h 1315144"/>
                  <a:gd name="connsiteX43" fmla="*/ 257415 w 680298"/>
                  <a:gd name="connsiteY43" fmla="*/ 765294 h 1315144"/>
                  <a:gd name="connsiteX44" fmla="*/ 231847 w 680298"/>
                  <a:gd name="connsiteY44" fmla="*/ 770495 h 1315144"/>
                  <a:gd name="connsiteX45" fmla="*/ 199452 w 680298"/>
                  <a:gd name="connsiteY45" fmla="*/ 777343 h 1315144"/>
                  <a:gd name="connsiteX46" fmla="*/ 165787 w 680298"/>
                  <a:gd name="connsiteY46" fmla="*/ 783622 h 1315144"/>
                  <a:gd name="connsiteX47" fmla="*/ 132121 w 680298"/>
                  <a:gd name="connsiteY47" fmla="*/ 790470 h 1315144"/>
                  <a:gd name="connsiteX48" fmla="*/ 99726 w 680298"/>
                  <a:gd name="connsiteY48" fmla="*/ 797890 h 1315144"/>
                  <a:gd name="connsiteX49" fmla="*/ 66061 w 680298"/>
                  <a:gd name="connsiteY49" fmla="*/ 804739 h 1315144"/>
                  <a:gd name="connsiteX50" fmla="*/ 32395 w 680298"/>
                  <a:gd name="connsiteY50" fmla="*/ 812158 h 1315144"/>
                  <a:gd name="connsiteX51" fmla="*/ 0 w 680298"/>
                  <a:gd name="connsiteY51" fmla="*/ 819007 h 1315144"/>
                  <a:gd name="connsiteX52" fmla="*/ 22867 w 680298"/>
                  <a:gd name="connsiteY52" fmla="*/ 781339 h 1315144"/>
                  <a:gd name="connsiteX53" fmla="*/ 45734 w 680298"/>
                  <a:gd name="connsiteY53" fmla="*/ 743670 h 1315144"/>
                  <a:gd name="connsiteX54" fmla="*/ 68601 w 680298"/>
                  <a:gd name="connsiteY54" fmla="*/ 706001 h 1315144"/>
                  <a:gd name="connsiteX55" fmla="*/ 91468 w 680298"/>
                  <a:gd name="connsiteY55" fmla="*/ 668904 h 1315144"/>
                  <a:gd name="connsiteX56" fmla="*/ 113065 w 680298"/>
                  <a:gd name="connsiteY56" fmla="*/ 631235 h 1315144"/>
                  <a:gd name="connsiteX57" fmla="*/ 135932 w 680298"/>
                  <a:gd name="connsiteY57" fmla="*/ 594137 h 1315144"/>
                  <a:gd name="connsiteX58" fmla="*/ 158800 w 680298"/>
                  <a:gd name="connsiteY58" fmla="*/ 557039 h 1315144"/>
                  <a:gd name="connsiteX59" fmla="*/ 181667 w 680298"/>
                  <a:gd name="connsiteY59" fmla="*/ 519371 h 1315144"/>
                  <a:gd name="connsiteX60" fmla="*/ 153718 w 680298"/>
                  <a:gd name="connsiteY60" fmla="*/ 525649 h 1315144"/>
                  <a:gd name="connsiteX61" fmla="*/ 125134 w 680298"/>
                  <a:gd name="connsiteY61" fmla="*/ 530785 h 1315144"/>
                  <a:gd name="connsiteX62" fmla="*/ 97185 w 680298"/>
                  <a:gd name="connsiteY62" fmla="*/ 537063 h 1315144"/>
                  <a:gd name="connsiteX63" fmla="*/ 69236 w 680298"/>
                  <a:gd name="connsiteY63" fmla="*/ 543341 h 1315144"/>
                  <a:gd name="connsiteX64" fmla="*/ 89563 w 680298"/>
                  <a:gd name="connsiteY64" fmla="*/ 509668 h 1315144"/>
                  <a:gd name="connsiteX65" fmla="*/ 109889 w 680298"/>
                  <a:gd name="connsiteY65" fmla="*/ 475995 h 1315144"/>
                  <a:gd name="connsiteX66" fmla="*/ 130216 w 680298"/>
                  <a:gd name="connsiteY66" fmla="*/ 442892 h 1315144"/>
                  <a:gd name="connsiteX67" fmla="*/ 150542 w 680298"/>
                  <a:gd name="connsiteY67" fmla="*/ 409218 h 1315144"/>
                  <a:gd name="connsiteX68" fmla="*/ 170868 w 680298"/>
                  <a:gd name="connsiteY68" fmla="*/ 375545 h 1315144"/>
                  <a:gd name="connsiteX69" fmla="*/ 191830 w 680298"/>
                  <a:gd name="connsiteY69" fmla="*/ 341871 h 1315144"/>
                  <a:gd name="connsiteX70" fmla="*/ 212156 w 680298"/>
                  <a:gd name="connsiteY70" fmla="*/ 308769 h 1315144"/>
                  <a:gd name="connsiteX71" fmla="*/ 233118 w 680298"/>
                  <a:gd name="connsiteY71" fmla="*/ 275666 h 1315144"/>
                  <a:gd name="connsiteX72" fmla="*/ 214697 w 680298"/>
                  <a:gd name="connsiteY72" fmla="*/ 279090 h 1315144"/>
                  <a:gd name="connsiteX73" fmla="*/ 196911 w 680298"/>
                  <a:gd name="connsiteY73" fmla="*/ 282515 h 1315144"/>
                  <a:gd name="connsiteX74" fmla="*/ 179761 w 680298"/>
                  <a:gd name="connsiteY74" fmla="*/ 285939 h 1315144"/>
                  <a:gd name="connsiteX75" fmla="*/ 161340 w 680298"/>
                  <a:gd name="connsiteY75" fmla="*/ 289934 h 1315144"/>
                  <a:gd name="connsiteX76" fmla="*/ 184207 w 680298"/>
                  <a:gd name="connsiteY76" fmla="*/ 253407 h 1315144"/>
                  <a:gd name="connsiteX77" fmla="*/ 206439 w 680298"/>
                  <a:gd name="connsiteY77" fmla="*/ 216880 h 1315144"/>
                  <a:gd name="connsiteX78" fmla="*/ 228036 w 680298"/>
                  <a:gd name="connsiteY78" fmla="*/ 180353 h 1315144"/>
                  <a:gd name="connsiteX79" fmla="*/ 250268 w 680298"/>
                  <a:gd name="connsiteY79" fmla="*/ 144397 h 1315144"/>
                  <a:gd name="connsiteX80" fmla="*/ 273135 w 680298"/>
                  <a:gd name="connsiteY80" fmla="*/ 107869 h 1315144"/>
                  <a:gd name="connsiteX81" fmla="*/ 295367 w 680298"/>
                  <a:gd name="connsiteY81" fmla="*/ 71913 h 1315144"/>
                  <a:gd name="connsiteX82" fmla="*/ 317599 w 680298"/>
                  <a:gd name="connsiteY82" fmla="*/ 36527 h 1315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680298" h="1315144">
                    <a:moveTo>
                      <a:pt x="339831" y="0"/>
                    </a:moveTo>
                    <a:lnTo>
                      <a:pt x="362698" y="35386"/>
                    </a:lnTo>
                    <a:lnTo>
                      <a:pt x="384295" y="71342"/>
                    </a:lnTo>
                    <a:lnTo>
                      <a:pt x="406527" y="106728"/>
                    </a:lnTo>
                    <a:lnTo>
                      <a:pt x="429394" y="142114"/>
                    </a:lnTo>
                    <a:lnTo>
                      <a:pt x="451626" y="178641"/>
                    </a:lnTo>
                    <a:lnTo>
                      <a:pt x="473858" y="214026"/>
                    </a:lnTo>
                    <a:lnTo>
                      <a:pt x="496090" y="250554"/>
                    </a:lnTo>
                    <a:lnTo>
                      <a:pt x="518322" y="285939"/>
                    </a:lnTo>
                    <a:lnTo>
                      <a:pt x="500536" y="282515"/>
                    </a:lnTo>
                    <a:lnTo>
                      <a:pt x="482751" y="279661"/>
                    </a:lnTo>
                    <a:lnTo>
                      <a:pt x="465600" y="276237"/>
                    </a:lnTo>
                    <a:lnTo>
                      <a:pt x="447180" y="272812"/>
                    </a:lnTo>
                    <a:lnTo>
                      <a:pt x="467506" y="305915"/>
                    </a:lnTo>
                    <a:lnTo>
                      <a:pt x="488468" y="339589"/>
                    </a:lnTo>
                    <a:lnTo>
                      <a:pt x="508794" y="372120"/>
                    </a:lnTo>
                    <a:lnTo>
                      <a:pt x="529120" y="405223"/>
                    </a:lnTo>
                    <a:lnTo>
                      <a:pt x="550082" y="437755"/>
                    </a:lnTo>
                    <a:lnTo>
                      <a:pt x="569773" y="471429"/>
                    </a:lnTo>
                    <a:lnTo>
                      <a:pt x="590099" y="504531"/>
                    </a:lnTo>
                    <a:lnTo>
                      <a:pt x="611061" y="537063"/>
                    </a:lnTo>
                    <a:lnTo>
                      <a:pt x="582477" y="531356"/>
                    </a:lnTo>
                    <a:lnTo>
                      <a:pt x="554528" y="526790"/>
                    </a:lnTo>
                    <a:lnTo>
                      <a:pt x="525944" y="521083"/>
                    </a:lnTo>
                    <a:lnTo>
                      <a:pt x="497996" y="515946"/>
                    </a:lnTo>
                    <a:lnTo>
                      <a:pt x="520863" y="553044"/>
                    </a:lnTo>
                    <a:lnTo>
                      <a:pt x="543730" y="589571"/>
                    </a:lnTo>
                    <a:lnTo>
                      <a:pt x="565962" y="626669"/>
                    </a:lnTo>
                    <a:lnTo>
                      <a:pt x="588829" y="663767"/>
                    </a:lnTo>
                    <a:lnTo>
                      <a:pt x="611696" y="700865"/>
                    </a:lnTo>
                    <a:lnTo>
                      <a:pt x="634563" y="737392"/>
                    </a:lnTo>
                    <a:lnTo>
                      <a:pt x="657430" y="774490"/>
                    </a:lnTo>
                    <a:lnTo>
                      <a:pt x="680298" y="812158"/>
                    </a:lnTo>
                    <a:lnTo>
                      <a:pt x="647267" y="805310"/>
                    </a:lnTo>
                    <a:lnTo>
                      <a:pt x="613602" y="799031"/>
                    </a:lnTo>
                    <a:lnTo>
                      <a:pt x="580571" y="792183"/>
                    </a:lnTo>
                    <a:lnTo>
                      <a:pt x="547541" y="785905"/>
                    </a:lnTo>
                    <a:lnTo>
                      <a:pt x="513876" y="780197"/>
                    </a:lnTo>
                    <a:lnTo>
                      <a:pt x="480845" y="773919"/>
                    </a:lnTo>
                    <a:lnTo>
                      <a:pt x="447815" y="768212"/>
                    </a:lnTo>
                    <a:lnTo>
                      <a:pt x="425690" y="764086"/>
                    </a:lnTo>
                    <a:lnTo>
                      <a:pt x="425690" y="1315144"/>
                    </a:lnTo>
                    <a:lnTo>
                      <a:pt x="257415" y="1315144"/>
                    </a:lnTo>
                    <a:lnTo>
                      <a:pt x="257415" y="765294"/>
                    </a:lnTo>
                    <a:lnTo>
                      <a:pt x="231847" y="770495"/>
                    </a:lnTo>
                    <a:lnTo>
                      <a:pt x="199452" y="777343"/>
                    </a:lnTo>
                    <a:lnTo>
                      <a:pt x="165787" y="783622"/>
                    </a:lnTo>
                    <a:lnTo>
                      <a:pt x="132121" y="790470"/>
                    </a:lnTo>
                    <a:lnTo>
                      <a:pt x="99726" y="797890"/>
                    </a:lnTo>
                    <a:lnTo>
                      <a:pt x="66061" y="804739"/>
                    </a:lnTo>
                    <a:lnTo>
                      <a:pt x="32395" y="812158"/>
                    </a:lnTo>
                    <a:lnTo>
                      <a:pt x="0" y="819007"/>
                    </a:lnTo>
                    <a:lnTo>
                      <a:pt x="22867" y="781339"/>
                    </a:lnTo>
                    <a:lnTo>
                      <a:pt x="45734" y="743670"/>
                    </a:lnTo>
                    <a:lnTo>
                      <a:pt x="68601" y="706001"/>
                    </a:lnTo>
                    <a:lnTo>
                      <a:pt x="91468" y="668904"/>
                    </a:lnTo>
                    <a:lnTo>
                      <a:pt x="113065" y="631235"/>
                    </a:lnTo>
                    <a:lnTo>
                      <a:pt x="135932" y="594137"/>
                    </a:lnTo>
                    <a:lnTo>
                      <a:pt x="158800" y="557039"/>
                    </a:lnTo>
                    <a:lnTo>
                      <a:pt x="181667" y="519371"/>
                    </a:lnTo>
                    <a:lnTo>
                      <a:pt x="153718" y="525649"/>
                    </a:lnTo>
                    <a:lnTo>
                      <a:pt x="125134" y="530785"/>
                    </a:lnTo>
                    <a:lnTo>
                      <a:pt x="97185" y="537063"/>
                    </a:lnTo>
                    <a:lnTo>
                      <a:pt x="69236" y="543341"/>
                    </a:lnTo>
                    <a:lnTo>
                      <a:pt x="89563" y="509668"/>
                    </a:lnTo>
                    <a:lnTo>
                      <a:pt x="109889" y="475995"/>
                    </a:lnTo>
                    <a:lnTo>
                      <a:pt x="130216" y="442892"/>
                    </a:lnTo>
                    <a:lnTo>
                      <a:pt x="150542" y="409218"/>
                    </a:lnTo>
                    <a:lnTo>
                      <a:pt x="170868" y="375545"/>
                    </a:lnTo>
                    <a:lnTo>
                      <a:pt x="191830" y="341871"/>
                    </a:lnTo>
                    <a:lnTo>
                      <a:pt x="212156" y="308769"/>
                    </a:lnTo>
                    <a:lnTo>
                      <a:pt x="233118" y="275666"/>
                    </a:lnTo>
                    <a:lnTo>
                      <a:pt x="214697" y="279090"/>
                    </a:lnTo>
                    <a:lnTo>
                      <a:pt x="196911" y="282515"/>
                    </a:lnTo>
                    <a:lnTo>
                      <a:pt x="179761" y="285939"/>
                    </a:lnTo>
                    <a:lnTo>
                      <a:pt x="161340" y="289934"/>
                    </a:lnTo>
                    <a:lnTo>
                      <a:pt x="184207" y="253407"/>
                    </a:lnTo>
                    <a:lnTo>
                      <a:pt x="206439" y="216880"/>
                    </a:lnTo>
                    <a:lnTo>
                      <a:pt x="228036" y="180353"/>
                    </a:lnTo>
                    <a:lnTo>
                      <a:pt x="250268" y="144397"/>
                    </a:lnTo>
                    <a:lnTo>
                      <a:pt x="273135" y="107869"/>
                    </a:lnTo>
                    <a:lnTo>
                      <a:pt x="295367" y="71913"/>
                    </a:lnTo>
                    <a:lnTo>
                      <a:pt x="317599" y="36527"/>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91" name="9Slide.vn 33"/>
              <p:cNvSpPr/>
              <p:nvPr/>
            </p:nvSpPr>
            <p:spPr>
              <a:xfrm>
                <a:off x="5691477" y="4718561"/>
                <a:ext cx="470878" cy="910295"/>
              </a:xfrm>
              <a:custGeom>
                <a:avLst/>
                <a:gdLst>
                  <a:gd name="connsiteX0" fmla="*/ 339831 w 680298"/>
                  <a:gd name="connsiteY0" fmla="*/ 0 h 1315144"/>
                  <a:gd name="connsiteX1" fmla="*/ 362698 w 680298"/>
                  <a:gd name="connsiteY1" fmla="*/ 35386 h 1315144"/>
                  <a:gd name="connsiteX2" fmla="*/ 384295 w 680298"/>
                  <a:gd name="connsiteY2" fmla="*/ 71342 h 1315144"/>
                  <a:gd name="connsiteX3" fmla="*/ 406527 w 680298"/>
                  <a:gd name="connsiteY3" fmla="*/ 106728 h 1315144"/>
                  <a:gd name="connsiteX4" fmla="*/ 429394 w 680298"/>
                  <a:gd name="connsiteY4" fmla="*/ 142114 h 1315144"/>
                  <a:gd name="connsiteX5" fmla="*/ 451626 w 680298"/>
                  <a:gd name="connsiteY5" fmla="*/ 178641 h 1315144"/>
                  <a:gd name="connsiteX6" fmla="*/ 473858 w 680298"/>
                  <a:gd name="connsiteY6" fmla="*/ 214026 h 1315144"/>
                  <a:gd name="connsiteX7" fmla="*/ 496090 w 680298"/>
                  <a:gd name="connsiteY7" fmla="*/ 250554 h 1315144"/>
                  <a:gd name="connsiteX8" fmla="*/ 518322 w 680298"/>
                  <a:gd name="connsiteY8" fmla="*/ 285939 h 1315144"/>
                  <a:gd name="connsiteX9" fmla="*/ 500536 w 680298"/>
                  <a:gd name="connsiteY9" fmla="*/ 282515 h 1315144"/>
                  <a:gd name="connsiteX10" fmla="*/ 482751 w 680298"/>
                  <a:gd name="connsiteY10" fmla="*/ 279661 h 1315144"/>
                  <a:gd name="connsiteX11" fmla="*/ 465600 w 680298"/>
                  <a:gd name="connsiteY11" fmla="*/ 276237 h 1315144"/>
                  <a:gd name="connsiteX12" fmla="*/ 447180 w 680298"/>
                  <a:gd name="connsiteY12" fmla="*/ 272812 h 1315144"/>
                  <a:gd name="connsiteX13" fmla="*/ 467506 w 680298"/>
                  <a:gd name="connsiteY13" fmla="*/ 305915 h 1315144"/>
                  <a:gd name="connsiteX14" fmla="*/ 488468 w 680298"/>
                  <a:gd name="connsiteY14" fmla="*/ 339589 h 1315144"/>
                  <a:gd name="connsiteX15" fmla="*/ 508794 w 680298"/>
                  <a:gd name="connsiteY15" fmla="*/ 372120 h 1315144"/>
                  <a:gd name="connsiteX16" fmla="*/ 529120 w 680298"/>
                  <a:gd name="connsiteY16" fmla="*/ 405223 h 1315144"/>
                  <a:gd name="connsiteX17" fmla="*/ 550082 w 680298"/>
                  <a:gd name="connsiteY17" fmla="*/ 437755 h 1315144"/>
                  <a:gd name="connsiteX18" fmla="*/ 569773 w 680298"/>
                  <a:gd name="connsiteY18" fmla="*/ 471429 h 1315144"/>
                  <a:gd name="connsiteX19" fmla="*/ 590099 w 680298"/>
                  <a:gd name="connsiteY19" fmla="*/ 504531 h 1315144"/>
                  <a:gd name="connsiteX20" fmla="*/ 611061 w 680298"/>
                  <a:gd name="connsiteY20" fmla="*/ 537063 h 1315144"/>
                  <a:gd name="connsiteX21" fmla="*/ 582477 w 680298"/>
                  <a:gd name="connsiteY21" fmla="*/ 531356 h 1315144"/>
                  <a:gd name="connsiteX22" fmla="*/ 554528 w 680298"/>
                  <a:gd name="connsiteY22" fmla="*/ 526790 h 1315144"/>
                  <a:gd name="connsiteX23" fmla="*/ 525944 w 680298"/>
                  <a:gd name="connsiteY23" fmla="*/ 521083 h 1315144"/>
                  <a:gd name="connsiteX24" fmla="*/ 497996 w 680298"/>
                  <a:gd name="connsiteY24" fmla="*/ 515946 h 1315144"/>
                  <a:gd name="connsiteX25" fmla="*/ 520863 w 680298"/>
                  <a:gd name="connsiteY25" fmla="*/ 553044 h 1315144"/>
                  <a:gd name="connsiteX26" fmla="*/ 543730 w 680298"/>
                  <a:gd name="connsiteY26" fmla="*/ 589571 h 1315144"/>
                  <a:gd name="connsiteX27" fmla="*/ 565962 w 680298"/>
                  <a:gd name="connsiteY27" fmla="*/ 626669 h 1315144"/>
                  <a:gd name="connsiteX28" fmla="*/ 588829 w 680298"/>
                  <a:gd name="connsiteY28" fmla="*/ 663767 h 1315144"/>
                  <a:gd name="connsiteX29" fmla="*/ 611696 w 680298"/>
                  <a:gd name="connsiteY29" fmla="*/ 700865 h 1315144"/>
                  <a:gd name="connsiteX30" fmla="*/ 634563 w 680298"/>
                  <a:gd name="connsiteY30" fmla="*/ 737392 h 1315144"/>
                  <a:gd name="connsiteX31" fmla="*/ 657430 w 680298"/>
                  <a:gd name="connsiteY31" fmla="*/ 774490 h 1315144"/>
                  <a:gd name="connsiteX32" fmla="*/ 680298 w 680298"/>
                  <a:gd name="connsiteY32" fmla="*/ 812158 h 1315144"/>
                  <a:gd name="connsiteX33" fmla="*/ 647267 w 680298"/>
                  <a:gd name="connsiteY33" fmla="*/ 805310 h 1315144"/>
                  <a:gd name="connsiteX34" fmla="*/ 613602 w 680298"/>
                  <a:gd name="connsiteY34" fmla="*/ 799031 h 1315144"/>
                  <a:gd name="connsiteX35" fmla="*/ 580571 w 680298"/>
                  <a:gd name="connsiteY35" fmla="*/ 792183 h 1315144"/>
                  <a:gd name="connsiteX36" fmla="*/ 547541 w 680298"/>
                  <a:gd name="connsiteY36" fmla="*/ 785905 h 1315144"/>
                  <a:gd name="connsiteX37" fmla="*/ 513876 w 680298"/>
                  <a:gd name="connsiteY37" fmla="*/ 780197 h 1315144"/>
                  <a:gd name="connsiteX38" fmla="*/ 480845 w 680298"/>
                  <a:gd name="connsiteY38" fmla="*/ 773919 h 1315144"/>
                  <a:gd name="connsiteX39" fmla="*/ 447815 w 680298"/>
                  <a:gd name="connsiteY39" fmla="*/ 768212 h 1315144"/>
                  <a:gd name="connsiteX40" fmla="*/ 425690 w 680298"/>
                  <a:gd name="connsiteY40" fmla="*/ 764086 h 1315144"/>
                  <a:gd name="connsiteX41" fmla="*/ 425690 w 680298"/>
                  <a:gd name="connsiteY41" fmla="*/ 1315144 h 1315144"/>
                  <a:gd name="connsiteX42" fmla="*/ 257415 w 680298"/>
                  <a:gd name="connsiteY42" fmla="*/ 1315144 h 1315144"/>
                  <a:gd name="connsiteX43" fmla="*/ 257415 w 680298"/>
                  <a:gd name="connsiteY43" fmla="*/ 765294 h 1315144"/>
                  <a:gd name="connsiteX44" fmla="*/ 231847 w 680298"/>
                  <a:gd name="connsiteY44" fmla="*/ 770495 h 1315144"/>
                  <a:gd name="connsiteX45" fmla="*/ 199452 w 680298"/>
                  <a:gd name="connsiteY45" fmla="*/ 777343 h 1315144"/>
                  <a:gd name="connsiteX46" fmla="*/ 165787 w 680298"/>
                  <a:gd name="connsiteY46" fmla="*/ 783622 h 1315144"/>
                  <a:gd name="connsiteX47" fmla="*/ 132121 w 680298"/>
                  <a:gd name="connsiteY47" fmla="*/ 790470 h 1315144"/>
                  <a:gd name="connsiteX48" fmla="*/ 99726 w 680298"/>
                  <a:gd name="connsiteY48" fmla="*/ 797890 h 1315144"/>
                  <a:gd name="connsiteX49" fmla="*/ 66061 w 680298"/>
                  <a:gd name="connsiteY49" fmla="*/ 804739 h 1315144"/>
                  <a:gd name="connsiteX50" fmla="*/ 32395 w 680298"/>
                  <a:gd name="connsiteY50" fmla="*/ 812158 h 1315144"/>
                  <a:gd name="connsiteX51" fmla="*/ 0 w 680298"/>
                  <a:gd name="connsiteY51" fmla="*/ 819007 h 1315144"/>
                  <a:gd name="connsiteX52" fmla="*/ 22867 w 680298"/>
                  <a:gd name="connsiteY52" fmla="*/ 781339 h 1315144"/>
                  <a:gd name="connsiteX53" fmla="*/ 45734 w 680298"/>
                  <a:gd name="connsiteY53" fmla="*/ 743670 h 1315144"/>
                  <a:gd name="connsiteX54" fmla="*/ 68601 w 680298"/>
                  <a:gd name="connsiteY54" fmla="*/ 706001 h 1315144"/>
                  <a:gd name="connsiteX55" fmla="*/ 91468 w 680298"/>
                  <a:gd name="connsiteY55" fmla="*/ 668904 h 1315144"/>
                  <a:gd name="connsiteX56" fmla="*/ 113065 w 680298"/>
                  <a:gd name="connsiteY56" fmla="*/ 631235 h 1315144"/>
                  <a:gd name="connsiteX57" fmla="*/ 135932 w 680298"/>
                  <a:gd name="connsiteY57" fmla="*/ 594137 h 1315144"/>
                  <a:gd name="connsiteX58" fmla="*/ 158800 w 680298"/>
                  <a:gd name="connsiteY58" fmla="*/ 557039 h 1315144"/>
                  <a:gd name="connsiteX59" fmla="*/ 181667 w 680298"/>
                  <a:gd name="connsiteY59" fmla="*/ 519371 h 1315144"/>
                  <a:gd name="connsiteX60" fmla="*/ 153718 w 680298"/>
                  <a:gd name="connsiteY60" fmla="*/ 525649 h 1315144"/>
                  <a:gd name="connsiteX61" fmla="*/ 125134 w 680298"/>
                  <a:gd name="connsiteY61" fmla="*/ 530785 h 1315144"/>
                  <a:gd name="connsiteX62" fmla="*/ 97185 w 680298"/>
                  <a:gd name="connsiteY62" fmla="*/ 537063 h 1315144"/>
                  <a:gd name="connsiteX63" fmla="*/ 69236 w 680298"/>
                  <a:gd name="connsiteY63" fmla="*/ 543341 h 1315144"/>
                  <a:gd name="connsiteX64" fmla="*/ 89563 w 680298"/>
                  <a:gd name="connsiteY64" fmla="*/ 509668 h 1315144"/>
                  <a:gd name="connsiteX65" fmla="*/ 109889 w 680298"/>
                  <a:gd name="connsiteY65" fmla="*/ 475995 h 1315144"/>
                  <a:gd name="connsiteX66" fmla="*/ 130216 w 680298"/>
                  <a:gd name="connsiteY66" fmla="*/ 442892 h 1315144"/>
                  <a:gd name="connsiteX67" fmla="*/ 150542 w 680298"/>
                  <a:gd name="connsiteY67" fmla="*/ 409218 h 1315144"/>
                  <a:gd name="connsiteX68" fmla="*/ 170868 w 680298"/>
                  <a:gd name="connsiteY68" fmla="*/ 375545 h 1315144"/>
                  <a:gd name="connsiteX69" fmla="*/ 191830 w 680298"/>
                  <a:gd name="connsiteY69" fmla="*/ 341871 h 1315144"/>
                  <a:gd name="connsiteX70" fmla="*/ 212156 w 680298"/>
                  <a:gd name="connsiteY70" fmla="*/ 308769 h 1315144"/>
                  <a:gd name="connsiteX71" fmla="*/ 233118 w 680298"/>
                  <a:gd name="connsiteY71" fmla="*/ 275666 h 1315144"/>
                  <a:gd name="connsiteX72" fmla="*/ 214697 w 680298"/>
                  <a:gd name="connsiteY72" fmla="*/ 279090 h 1315144"/>
                  <a:gd name="connsiteX73" fmla="*/ 196911 w 680298"/>
                  <a:gd name="connsiteY73" fmla="*/ 282515 h 1315144"/>
                  <a:gd name="connsiteX74" fmla="*/ 179761 w 680298"/>
                  <a:gd name="connsiteY74" fmla="*/ 285939 h 1315144"/>
                  <a:gd name="connsiteX75" fmla="*/ 161340 w 680298"/>
                  <a:gd name="connsiteY75" fmla="*/ 289934 h 1315144"/>
                  <a:gd name="connsiteX76" fmla="*/ 184207 w 680298"/>
                  <a:gd name="connsiteY76" fmla="*/ 253407 h 1315144"/>
                  <a:gd name="connsiteX77" fmla="*/ 206439 w 680298"/>
                  <a:gd name="connsiteY77" fmla="*/ 216880 h 1315144"/>
                  <a:gd name="connsiteX78" fmla="*/ 228036 w 680298"/>
                  <a:gd name="connsiteY78" fmla="*/ 180353 h 1315144"/>
                  <a:gd name="connsiteX79" fmla="*/ 250268 w 680298"/>
                  <a:gd name="connsiteY79" fmla="*/ 144397 h 1315144"/>
                  <a:gd name="connsiteX80" fmla="*/ 273135 w 680298"/>
                  <a:gd name="connsiteY80" fmla="*/ 107869 h 1315144"/>
                  <a:gd name="connsiteX81" fmla="*/ 295367 w 680298"/>
                  <a:gd name="connsiteY81" fmla="*/ 71913 h 1315144"/>
                  <a:gd name="connsiteX82" fmla="*/ 317599 w 680298"/>
                  <a:gd name="connsiteY82" fmla="*/ 36527 h 1315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680298" h="1315144">
                    <a:moveTo>
                      <a:pt x="339831" y="0"/>
                    </a:moveTo>
                    <a:lnTo>
                      <a:pt x="362698" y="35386"/>
                    </a:lnTo>
                    <a:lnTo>
                      <a:pt x="384295" y="71342"/>
                    </a:lnTo>
                    <a:lnTo>
                      <a:pt x="406527" y="106728"/>
                    </a:lnTo>
                    <a:lnTo>
                      <a:pt x="429394" y="142114"/>
                    </a:lnTo>
                    <a:lnTo>
                      <a:pt x="451626" y="178641"/>
                    </a:lnTo>
                    <a:lnTo>
                      <a:pt x="473858" y="214026"/>
                    </a:lnTo>
                    <a:lnTo>
                      <a:pt x="496090" y="250554"/>
                    </a:lnTo>
                    <a:lnTo>
                      <a:pt x="518322" y="285939"/>
                    </a:lnTo>
                    <a:lnTo>
                      <a:pt x="500536" y="282515"/>
                    </a:lnTo>
                    <a:lnTo>
                      <a:pt x="482751" y="279661"/>
                    </a:lnTo>
                    <a:lnTo>
                      <a:pt x="465600" y="276237"/>
                    </a:lnTo>
                    <a:lnTo>
                      <a:pt x="447180" y="272812"/>
                    </a:lnTo>
                    <a:lnTo>
                      <a:pt x="467506" y="305915"/>
                    </a:lnTo>
                    <a:lnTo>
                      <a:pt x="488468" y="339589"/>
                    </a:lnTo>
                    <a:lnTo>
                      <a:pt x="508794" y="372120"/>
                    </a:lnTo>
                    <a:lnTo>
                      <a:pt x="529120" y="405223"/>
                    </a:lnTo>
                    <a:lnTo>
                      <a:pt x="550082" y="437755"/>
                    </a:lnTo>
                    <a:lnTo>
                      <a:pt x="569773" y="471429"/>
                    </a:lnTo>
                    <a:lnTo>
                      <a:pt x="590099" y="504531"/>
                    </a:lnTo>
                    <a:lnTo>
                      <a:pt x="611061" y="537063"/>
                    </a:lnTo>
                    <a:lnTo>
                      <a:pt x="582477" y="531356"/>
                    </a:lnTo>
                    <a:lnTo>
                      <a:pt x="554528" y="526790"/>
                    </a:lnTo>
                    <a:lnTo>
                      <a:pt x="525944" y="521083"/>
                    </a:lnTo>
                    <a:lnTo>
                      <a:pt x="497996" y="515946"/>
                    </a:lnTo>
                    <a:lnTo>
                      <a:pt x="520863" y="553044"/>
                    </a:lnTo>
                    <a:lnTo>
                      <a:pt x="543730" y="589571"/>
                    </a:lnTo>
                    <a:lnTo>
                      <a:pt x="565962" y="626669"/>
                    </a:lnTo>
                    <a:lnTo>
                      <a:pt x="588829" y="663767"/>
                    </a:lnTo>
                    <a:lnTo>
                      <a:pt x="611696" y="700865"/>
                    </a:lnTo>
                    <a:lnTo>
                      <a:pt x="634563" y="737392"/>
                    </a:lnTo>
                    <a:lnTo>
                      <a:pt x="657430" y="774490"/>
                    </a:lnTo>
                    <a:lnTo>
                      <a:pt x="680298" y="812158"/>
                    </a:lnTo>
                    <a:lnTo>
                      <a:pt x="647267" y="805310"/>
                    </a:lnTo>
                    <a:lnTo>
                      <a:pt x="613602" y="799031"/>
                    </a:lnTo>
                    <a:lnTo>
                      <a:pt x="580571" y="792183"/>
                    </a:lnTo>
                    <a:lnTo>
                      <a:pt x="547541" y="785905"/>
                    </a:lnTo>
                    <a:lnTo>
                      <a:pt x="513876" y="780197"/>
                    </a:lnTo>
                    <a:lnTo>
                      <a:pt x="480845" y="773919"/>
                    </a:lnTo>
                    <a:lnTo>
                      <a:pt x="447815" y="768212"/>
                    </a:lnTo>
                    <a:lnTo>
                      <a:pt x="425690" y="764086"/>
                    </a:lnTo>
                    <a:lnTo>
                      <a:pt x="425690" y="1315144"/>
                    </a:lnTo>
                    <a:lnTo>
                      <a:pt x="257415" y="1315144"/>
                    </a:lnTo>
                    <a:lnTo>
                      <a:pt x="257415" y="765294"/>
                    </a:lnTo>
                    <a:lnTo>
                      <a:pt x="231847" y="770495"/>
                    </a:lnTo>
                    <a:lnTo>
                      <a:pt x="199452" y="777343"/>
                    </a:lnTo>
                    <a:lnTo>
                      <a:pt x="165787" y="783622"/>
                    </a:lnTo>
                    <a:lnTo>
                      <a:pt x="132121" y="790470"/>
                    </a:lnTo>
                    <a:lnTo>
                      <a:pt x="99726" y="797890"/>
                    </a:lnTo>
                    <a:lnTo>
                      <a:pt x="66061" y="804739"/>
                    </a:lnTo>
                    <a:lnTo>
                      <a:pt x="32395" y="812158"/>
                    </a:lnTo>
                    <a:lnTo>
                      <a:pt x="0" y="819007"/>
                    </a:lnTo>
                    <a:lnTo>
                      <a:pt x="22867" y="781339"/>
                    </a:lnTo>
                    <a:lnTo>
                      <a:pt x="45734" y="743670"/>
                    </a:lnTo>
                    <a:lnTo>
                      <a:pt x="68601" y="706001"/>
                    </a:lnTo>
                    <a:lnTo>
                      <a:pt x="91468" y="668904"/>
                    </a:lnTo>
                    <a:lnTo>
                      <a:pt x="113065" y="631235"/>
                    </a:lnTo>
                    <a:lnTo>
                      <a:pt x="135932" y="594137"/>
                    </a:lnTo>
                    <a:lnTo>
                      <a:pt x="158800" y="557039"/>
                    </a:lnTo>
                    <a:lnTo>
                      <a:pt x="181667" y="519371"/>
                    </a:lnTo>
                    <a:lnTo>
                      <a:pt x="153718" y="525649"/>
                    </a:lnTo>
                    <a:lnTo>
                      <a:pt x="125134" y="530785"/>
                    </a:lnTo>
                    <a:lnTo>
                      <a:pt x="97185" y="537063"/>
                    </a:lnTo>
                    <a:lnTo>
                      <a:pt x="69236" y="543341"/>
                    </a:lnTo>
                    <a:lnTo>
                      <a:pt x="89563" y="509668"/>
                    </a:lnTo>
                    <a:lnTo>
                      <a:pt x="109889" y="475995"/>
                    </a:lnTo>
                    <a:lnTo>
                      <a:pt x="130216" y="442892"/>
                    </a:lnTo>
                    <a:lnTo>
                      <a:pt x="150542" y="409218"/>
                    </a:lnTo>
                    <a:lnTo>
                      <a:pt x="170868" y="375545"/>
                    </a:lnTo>
                    <a:lnTo>
                      <a:pt x="191830" y="341871"/>
                    </a:lnTo>
                    <a:lnTo>
                      <a:pt x="212156" y="308769"/>
                    </a:lnTo>
                    <a:lnTo>
                      <a:pt x="233118" y="275666"/>
                    </a:lnTo>
                    <a:lnTo>
                      <a:pt x="214697" y="279090"/>
                    </a:lnTo>
                    <a:lnTo>
                      <a:pt x="196911" y="282515"/>
                    </a:lnTo>
                    <a:lnTo>
                      <a:pt x="179761" y="285939"/>
                    </a:lnTo>
                    <a:lnTo>
                      <a:pt x="161340" y="289934"/>
                    </a:lnTo>
                    <a:lnTo>
                      <a:pt x="184207" y="253407"/>
                    </a:lnTo>
                    <a:lnTo>
                      <a:pt x="206439" y="216880"/>
                    </a:lnTo>
                    <a:lnTo>
                      <a:pt x="228036" y="180353"/>
                    </a:lnTo>
                    <a:lnTo>
                      <a:pt x="250268" y="144397"/>
                    </a:lnTo>
                    <a:lnTo>
                      <a:pt x="273135" y="107869"/>
                    </a:lnTo>
                    <a:lnTo>
                      <a:pt x="295367" y="71913"/>
                    </a:lnTo>
                    <a:lnTo>
                      <a:pt x="317599" y="36527"/>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sp>
        <p:nvSpPr>
          <p:cNvPr id="92" name="9Slide.vn 34"/>
          <p:cNvSpPr txBox="1"/>
          <p:nvPr/>
        </p:nvSpPr>
        <p:spPr>
          <a:xfrm>
            <a:off x="784268" y="1253838"/>
            <a:ext cx="3261570" cy="2308324"/>
          </a:xfrm>
          <a:prstGeom prst="rect">
            <a:avLst/>
          </a:prstGeom>
          <a:noFill/>
        </p:spPr>
        <p:txBody>
          <a:bodyPr wrap="square" rtlCol="0">
            <a:spAutoFit/>
          </a:bodyPr>
          <a:lstStyle/>
          <a:p>
            <a:r>
              <a:rPr lang="id-ID" sz="4800" b="1" dirty="0">
                <a:solidFill>
                  <a:schemeClr val="bg1"/>
                </a:solidFill>
                <a:latin typeface="#9Slide03 Cabin Bold" panose="00000800000000000000" pitchFamily="2" charset="0"/>
                <a:cs typeface="Lato Black" panose="020F0A02020204030203" pitchFamily="34" charset="0"/>
              </a:rPr>
              <a:t>Winter</a:t>
            </a:r>
          </a:p>
          <a:p>
            <a:r>
              <a:rPr lang="id-ID" sz="4800" b="1" dirty="0">
                <a:solidFill>
                  <a:schemeClr val="bg1"/>
                </a:solidFill>
                <a:latin typeface="#9Slide03 Cabin Bold" panose="00000800000000000000" pitchFamily="2" charset="0"/>
                <a:cs typeface="Lato Black" panose="020F0A02020204030203" pitchFamily="34" charset="0"/>
              </a:rPr>
              <a:t>Project</a:t>
            </a:r>
          </a:p>
          <a:p>
            <a:r>
              <a:rPr lang="id-ID" sz="4800" b="1" dirty="0">
                <a:solidFill>
                  <a:schemeClr val="bg1"/>
                </a:solidFill>
                <a:latin typeface="#9Slide03 Cabin Bold" panose="00000800000000000000" pitchFamily="2" charset="0"/>
                <a:cs typeface="Lato Black" panose="020F0A02020204030203" pitchFamily="34" charset="0"/>
              </a:rPr>
              <a:t>Analytics</a:t>
            </a:r>
          </a:p>
        </p:txBody>
      </p:sp>
      <p:grpSp>
        <p:nvGrpSpPr>
          <p:cNvPr id="93" name="9Slide.vn 35"/>
          <p:cNvGrpSpPr/>
          <p:nvPr/>
        </p:nvGrpSpPr>
        <p:grpSpPr>
          <a:xfrm flipH="1">
            <a:off x="466947" y="832124"/>
            <a:ext cx="727663" cy="555950"/>
            <a:chOff x="1526524" y="3910403"/>
            <a:chExt cx="2122488" cy="1565276"/>
          </a:xfrm>
          <a:solidFill>
            <a:schemeClr val="bg1"/>
          </a:solidFill>
        </p:grpSpPr>
        <p:sp>
          <p:nvSpPr>
            <p:cNvPr id="94" name="9Slide.vn 36"/>
            <p:cNvSpPr>
              <a:spLocks/>
            </p:cNvSpPr>
            <p:nvPr/>
          </p:nvSpPr>
          <p:spPr bwMode="auto">
            <a:xfrm>
              <a:off x="1526524" y="4407291"/>
              <a:ext cx="1624013" cy="1068388"/>
            </a:xfrm>
            <a:custGeom>
              <a:avLst/>
              <a:gdLst>
                <a:gd name="T0" fmla="*/ 9999 w 12279"/>
                <a:gd name="T1" fmla="*/ 8070 h 8071"/>
                <a:gd name="T2" fmla="*/ 10293 w 12279"/>
                <a:gd name="T3" fmla="*/ 8062 h 8071"/>
                <a:gd name="T4" fmla="*/ 10678 w 12279"/>
                <a:gd name="T5" fmla="*/ 7999 h 8071"/>
                <a:gd name="T6" fmla="*/ 11094 w 12279"/>
                <a:gd name="T7" fmla="*/ 7845 h 8071"/>
                <a:gd name="T8" fmla="*/ 11481 w 12279"/>
                <a:gd name="T9" fmla="*/ 7564 h 8071"/>
                <a:gd name="T10" fmla="*/ 11778 w 12279"/>
                <a:gd name="T11" fmla="*/ 7116 h 8071"/>
                <a:gd name="T12" fmla="*/ 11988 w 12279"/>
                <a:gd name="T13" fmla="*/ 6502 h 8071"/>
                <a:gd name="T14" fmla="*/ 12176 w 12279"/>
                <a:gd name="T15" fmla="*/ 5796 h 8071"/>
                <a:gd name="T16" fmla="*/ 12276 w 12279"/>
                <a:gd name="T17" fmla="*/ 5029 h 8071"/>
                <a:gd name="T18" fmla="*/ 12213 w 12279"/>
                <a:gd name="T19" fmla="*/ 4233 h 8071"/>
                <a:gd name="T20" fmla="*/ 11918 w 12279"/>
                <a:gd name="T21" fmla="*/ 3439 h 8071"/>
                <a:gd name="T22" fmla="*/ 11316 w 12279"/>
                <a:gd name="T23" fmla="*/ 2674 h 8071"/>
                <a:gd name="T24" fmla="*/ 10339 w 12279"/>
                <a:gd name="T25" fmla="*/ 1967 h 8071"/>
                <a:gd name="T26" fmla="*/ 9016 w 12279"/>
                <a:gd name="T27" fmla="*/ 1309 h 8071"/>
                <a:gd name="T28" fmla="*/ 7479 w 12279"/>
                <a:gd name="T29" fmla="*/ 736 h 8071"/>
                <a:gd name="T30" fmla="*/ 5871 w 12279"/>
                <a:gd name="T31" fmla="*/ 299 h 8071"/>
                <a:gd name="T32" fmla="*/ 4335 w 12279"/>
                <a:gd name="T33" fmla="*/ 45 h 8071"/>
                <a:gd name="T34" fmla="*/ 3011 w 12279"/>
                <a:gd name="T35" fmla="*/ 23 h 8071"/>
                <a:gd name="T36" fmla="*/ 2042 w 12279"/>
                <a:gd name="T37" fmla="*/ 282 h 8071"/>
                <a:gd name="T38" fmla="*/ 1369 w 12279"/>
                <a:gd name="T39" fmla="*/ 755 h 8071"/>
                <a:gd name="T40" fmla="*/ 838 w 12279"/>
                <a:gd name="T41" fmla="*/ 1315 h 8071"/>
                <a:gd name="T42" fmla="*/ 442 w 12279"/>
                <a:gd name="T43" fmla="*/ 1917 h 8071"/>
                <a:gd name="T44" fmla="*/ 175 w 12279"/>
                <a:gd name="T45" fmla="*/ 2518 h 8071"/>
                <a:gd name="T46" fmla="*/ 31 w 12279"/>
                <a:gd name="T47" fmla="*/ 3074 h 8071"/>
                <a:gd name="T48" fmla="*/ 4 w 12279"/>
                <a:gd name="T49" fmla="*/ 3542 h 8071"/>
                <a:gd name="T50" fmla="*/ 90 w 12279"/>
                <a:gd name="T51" fmla="*/ 3905 h 8071"/>
                <a:gd name="T52" fmla="*/ 287 w 12279"/>
                <a:gd name="T53" fmla="*/ 4250 h 8071"/>
                <a:gd name="T54" fmla="*/ 546 w 12279"/>
                <a:gd name="T55" fmla="*/ 4570 h 8071"/>
                <a:gd name="T56" fmla="*/ 824 w 12279"/>
                <a:gd name="T57" fmla="*/ 4847 h 8071"/>
                <a:gd name="T58" fmla="*/ 1071 w 12279"/>
                <a:gd name="T59" fmla="*/ 5060 h 8071"/>
                <a:gd name="T60" fmla="*/ 1290 w 12279"/>
                <a:gd name="T61" fmla="*/ 5229 h 8071"/>
                <a:gd name="T62" fmla="*/ 1249 w 12279"/>
                <a:gd name="T63" fmla="*/ 4937 h 8071"/>
                <a:gd name="T64" fmla="*/ 1220 w 12279"/>
                <a:gd name="T65" fmla="*/ 4594 h 8071"/>
                <a:gd name="T66" fmla="*/ 1217 w 12279"/>
                <a:gd name="T67" fmla="*/ 4297 h 8071"/>
                <a:gd name="T68" fmla="*/ 1249 w 12279"/>
                <a:gd name="T69" fmla="*/ 4048 h 8071"/>
                <a:gd name="T70" fmla="*/ 1334 w 12279"/>
                <a:gd name="T71" fmla="*/ 3902 h 8071"/>
                <a:gd name="T72" fmla="*/ 1553 w 12279"/>
                <a:gd name="T73" fmla="*/ 3855 h 8071"/>
                <a:gd name="T74" fmla="*/ 2039 w 12279"/>
                <a:gd name="T75" fmla="*/ 3829 h 8071"/>
                <a:gd name="T76" fmla="*/ 2761 w 12279"/>
                <a:gd name="T77" fmla="*/ 3855 h 8071"/>
                <a:gd name="T78" fmla="*/ 3683 w 12279"/>
                <a:gd name="T79" fmla="*/ 3965 h 8071"/>
                <a:gd name="T80" fmla="*/ 4772 w 12279"/>
                <a:gd name="T81" fmla="*/ 4193 h 8071"/>
                <a:gd name="T82" fmla="*/ 5990 w 12279"/>
                <a:gd name="T83" fmla="*/ 4573 h 8071"/>
                <a:gd name="T84" fmla="*/ 7746 w 12279"/>
                <a:gd name="T85" fmla="*/ 5322 h 8071"/>
                <a:gd name="T86" fmla="*/ 8749 w 12279"/>
                <a:gd name="T87" fmla="*/ 5778 h 8071"/>
                <a:gd name="T88" fmla="*/ 9517 w 12279"/>
                <a:gd name="T89" fmla="*/ 6157 h 8071"/>
                <a:gd name="T90" fmla="*/ 10061 w 12279"/>
                <a:gd name="T91" fmla="*/ 6476 h 8071"/>
                <a:gd name="T92" fmla="*/ 10389 w 12279"/>
                <a:gd name="T93" fmla="*/ 6754 h 8071"/>
                <a:gd name="T94" fmla="*/ 10515 w 12279"/>
                <a:gd name="T95" fmla="*/ 7008 h 8071"/>
                <a:gd name="T96" fmla="*/ 10458 w 12279"/>
                <a:gd name="T97" fmla="*/ 7255 h 8071"/>
                <a:gd name="T98" fmla="*/ 10342 w 12279"/>
                <a:gd name="T99" fmla="*/ 7480 h 8071"/>
                <a:gd name="T100" fmla="*/ 10211 w 12279"/>
                <a:gd name="T101" fmla="*/ 7675 h 8071"/>
                <a:gd name="T102" fmla="*/ 10055 w 12279"/>
                <a:gd name="T103" fmla="*/ 7864 h 8071"/>
                <a:gd name="T104" fmla="*/ 9875 w 12279"/>
                <a:gd name="T105" fmla="*/ 8044 h 80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279" h="8071">
                  <a:moveTo>
                    <a:pt x="9855" y="8061"/>
                  </a:moveTo>
                  <a:lnTo>
                    <a:pt x="9872" y="8063"/>
                  </a:lnTo>
                  <a:lnTo>
                    <a:pt x="9922" y="8067"/>
                  </a:lnTo>
                  <a:lnTo>
                    <a:pt x="9957" y="8068"/>
                  </a:lnTo>
                  <a:lnTo>
                    <a:pt x="9999" y="8070"/>
                  </a:lnTo>
                  <a:lnTo>
                    <a:pt x="10049" y="8071"/>
                  </a:lnTo>
                  <a:lnTo>
                    <a:pt x="10102" y="8071"/>
                  </a:lnTo>
                  <a:lnTo>
                    <a:pt x="10161" y="8069"/>
                  </a:lnTo>
                  <a:lnTo>
                    <a:pt x="10225" y="8066"/>
                  </a:lnTo>
                  <a:lnTo>
                    <a:pt x="10293" y="8062"/>
                  </a:lnTo>
                  <a:lnTo>
                    <a:pt x="10364" y="8055"/>
                  </a:lnTo>
                  <a:lnTo>
                    <a:pt x="10440" y="8045"/>
                  </a:lnTo>
                  <a:lnTo>
                    <a:pt x="10517" y="8033"/>
                  </a:lnTo>
                  <a:lnTo>
                    <a:pt x="10596" y="8018"/>
                  </a:lnTo>
                  <a:lnTo>
                    <a:pt x="10678" y="7999"/>
                  </a:lnTo>
                  <a:lnTo>
                    <a:pt x="10761" y="7977"/>
                  </a:lnTo>
                  <a:lnTo>
                    <a:pt x="10844" y="7951"/>
                  </a:lnTo>
                  <a:lnTo>
                    <a:pt x="10928" y="7920"/>
                  </a:lnTo>
                  <a:lnTo>
                    <a:pt x="11011" y="7885"/>
                  </a:lnTo>
                  <a:lnTo>
                    <a:pt x="11094" y="7845"/>
                  </a:lnTo>
                  <a:lnTo>
                    <a:pt x="11176" y="7800"/>
                  </a:lnTo>
                  <a:lnTo>
                    <a:pt x="11256" y="7750"/>
                  </a:lnTo>
                  <a:lnTo>
                    <a:pt x="11334" y="7694"/>
                  </a:lnTo>
                  <a:lnTo>
                    <a:pt x="11409" y="7632"/>
                  </a:lnTo>
                  <a:lnTo>
                    <a:pt x="11481" y="7564"/>
                  </a:lnTo>
                  <a:lnTo>
                    <a:pt x="11550" y="7488"/>
                  </a:lnTo>
                  <a:lnTo>
                    <a:pt x="11614" y="7407"/>
                  </a:lnTo>
                  <a:lnTo>
                    <a:pt x="11674" y="7317"/>
                  </a:lnTo>
                  <a:lnTo>
                    <a:pt x="11729" y="7221"/>
                  </a:lnTo>
                  <a:lnTo>
                    <a:pt x="11778" y="7116"/>
                  </a:lnTo>
                  <a:lnTo>
                    <a:pt x="11821" y="7003"/>
                  </a:lnTo>
                  <a:lnTo>
                    <a:pt x="11862" y="6884"/>
                  </a:lnTo>
                  <a:lnTo>
                    <a:pt x="11904" y="6760"/>
                  </a:lnTo>
                  <a:lnTo>
                    <a:pt x="11946" y="6633"/>
                  </a:lnTo>
                  <a:lnTo>
                    <a:pt x="11988" y="6502"/>
                  </a:lnTo>
                  <a:lnTo>
                    <a:pt x="12030" y="6367"/>
                  </a:lnTo>
                  <a:lnTo>
                    <a:pt x="12070" y="6229"/>
                  </a:lnTo>
                  <a:lnTo>
                    <a:pt x="12108" y="6087"/>
                  </a:lnTo>
                  <a:lnTo>
                    <a:pt x="12144" y="5943"/>
                  </a:lnTo>
                  <a:lnTo>
                    <a:pt x="12176" y="5796"/>
                  </a:lnTo>
                  <a:lnTo>
                    <a:pt x="12206" y="5647"/>
                  </a:lnTo>
                  <a:lnTo>
                    <a:pt x="12232" y="5495"/>
                  </a:lnTo>
                  <a:lnTo>
                    <a:pt x="12252" y="5342"/>
                  </a:lnTo>
                  <a:lnTo>
                    <a:pt x="12267" y="5187"/>
                  </a:lnTo>
                  <a:lnTo>
                    <a:pt x="12276" y="5029"/>
                  </a:lnTo>
                  <a:lnTo>
                    <a:pt x="12279" y="4871"/>
                  </a:lnTo>
                  <a:lnTo>
                    <a:pt x="12275" y="4713"/>
                  </a:lnTo>
                  <a:lnTo>
                    <a:pt x="12263" y="4553"/>
                  </a:lnTo>
                  <a:lnTo>
                    <a:pt x="12243" y="4393"/>
                  </a:lnTo>
                  <a:lnTo>
                    <a:pt x="12213" y="4233"/>
                  </a:lnTo>
                  <a:lnTo>
                    <a:pt x="12175" y="4073"/>
                  </a:lnTo>
                  <a:lnTo>
                    <a:pt x="12127" y="3914"/>
                  </a:lnTo>
                  <a:lnTo>
                    <a:pt x="12068" y="3754"/>
                  </a:lnTo>
                  <a:lnTo>
                    <a:pt x="11999" y="3596"/>
                  </a:lnTo>
                  <a:lnTo>
                    <a:pt x="11918" y="3439"/>
                  </a:lnTo>
                  <a:lnTo>
                    <a:pt x="11823" y="3282"/>
                  </a:lnTo>
                  <a:lnTo>
                    <a:pt x="11717" y="3127"/>
                  </a:lnTo>
                  <a:lnTo>
                    <a:pt x="11598" y="2974"/>
                  </a:lnTo>
                  <a:lnTo>
                    <a:pt x="11464" y="2823"/>
                  </a:lnTo>
                  <a:lnTo>
                    <a:pt x="11316" y="2674"/>
                  </a:lnTo>
                  <a:lnTo>
                    <a:pt x="11153" y="2528"/>
                  </a:lnTo>
                  <a:lnTo>
                    <a:pt x="10973" y="2384"/>
                  </a:lnTo>
                  <a:lnTo>
                    <a:pt x="10779" y="2243"/>
                  </a:lnTo>
                  <a:lnTo>
                    <a:pt x="10567" y="2105"/>
                  </a:lnTo>
                  <a:lnTo>
                    <a:pt x="10339" y="1967"/>
                  </a:lnTo>
                  <a:lnTo>
                    <a:pt x="10099" y="1831"/>
                  </a:lnTo>
                  <a:lnTo>
                    <a:pt x="9845" y="1697"/>
                  </a:lnTo>
                  <a:lnTo>
                    <a:pt x="9578" y="1565"/>
                  </a:lnTo>
                  <a:lnTo>
                    <a:pt x="9302" y="1436"/>
                  </a:lnTo>
                  <a:lnTo>
                    <a:pt x="9016" y="1309"/>
                  </a:lnTo>
                  <a:lnTo>
                    <a:pt x="8721" y="1187"/>
                  </a:lnTo>
                  <a:lnTo>
                    <a:pt x="8418" y="1067"/>
                  </a:lnTo>
                  <a:lnTo>
                    <a:pt x="8110" y="952"/>
                  </a:lnTo>
                  <a:lnTo>
                    <a:pt x="7796" y="842"/>
                  </a:lnTo>
                  <a:lnTo>
                    <a:pt x="7479" y="736"/>
                  </a:lnTo>
                  <a:lnTo>
                    <a:pt x="7159" y="636"/>
                  </a:lnTo>
                  <a:lnTo>
                    <a:pt x="6837" y="542"/>
                  </a:lnTo>
                  <a:lnTo>
                    <a:pt x="6514" y="455"/>
                  </a:lnTo>
                  <a:lnTo>
                    <a:pt x="6192" y="373"/>
                  </a:lnTo>
                  <a:lnTo>
                    <a:pt x="5871" y="299"/>
                  </a:lnTo>
                  <a:lnTo>
                    <a:pt x="5554" y="232"/>
                  </a:lnTo>
                  <a:lnTo>
                    <a:pt x="5240" y="172"/>
                  </a:lnTo>
                  <a:lnTo>
                    <a:pt x="4932" y="121"/>
                  </a:lnTo>
                  <a:lnTo>
                    <a:pt x="4630" y="78"/>
                  </a:lnTo>
                  <a:lnTo>
                    <a:pt x="4335" y="45"/>
                  </a:lnTo>
                  <a:lnTo>
                    <a:pt x="4049" y="20"/>
                  </a:lnTo>
                  <a:lnTo>
                    <a:pt x="3772" y="5"/>
                  </a:lnTo>
                  <a:lnTo>
                    <a:pt x="3506" y="0"/>
                  </a:lnTo>
                  <a:lnTo>
                    <a:pt x="3252" y="6"/>
                  </a:lnTo>
                  <a:lnTo>
                    <a:pt x="3011" y="23"/>
                  </a:lnTo>
                  <a:lnTo>
                    <a:pt x="2785" y="50"/>
                  </a:lnTo>
                  <a:lnTo>
                    <a:pt x="2573" y="90"/>
                  </a:lnTo>
                  <a:lnTo>
                    <a:pt x="2378" y="141"/>
                  </a:lnTo>
                  <a:lnTo>
                    <a:pt x="2200" y="205"/>
                  </a:lnTo>
                  <a:lnTo>
                    <a:pt x="2042" y="282"/>
                  </a:lnTo>
                  <a:lnTo>
                    <a:pt x="1895" y="367"/>
                  </a:lnTo>
                  <a:lnTo>
                    <a:pt x="1755" y="458"/>
                  </a:lnTo>
                  <a:lnTo>
                    <a:pt x="1620" y="553"/>
                  </a:lnTo>
                  <a:lnTo>
                    <a:pt x="1492" y="652"/>
                  </a:lnTo>
                  <a:lnTo>
                    <a:pt x="1369" y="755"/>
                  </a:lnTo>
                  <a:lnTo>
                    <a:pt x="1251" y="861"/>
                  </a:lnTo>
                  <a:lnTo>
                    <a:pt x="1140" y="971"/>
                  </a:lnTo>
                  <a:lnTo>
                    <a:pt x="1034" y="1083"/>
                  </a:lnTo>
                  <a:lnTo>
                    <a:pt x="934" y="1199"/>
                  </a:lnTo>
                  <a:lnTo>
                    <a:pt x="838" y="1315"/>
                  </a:lnTo>
                  <a:lnTo>
                    <a:pt x="748" y="1434"/>
                  </a:lnTo>
                  <a:lnTo>
                    <a:pt x="664" y="1553"/>
                  </a:lnTo>
                  <a:lnTo>
                    <a:pt x="585" y="1674"/>
                  </a:lnTo>
                  <a:lnTo>
                    <a:pt x="510" y="1796"/>
                  </a:lnTo>
                  <a:lnTo>
                    <a:pt x="442" y="1917"/>
                  </a:lnTo>
                  <a:lnTo>
                    <a:pt x="379" y="2039"/>
                  </a:lnTo>
                  <a:lnTo>
                    <a:pt x="320" y="2160"/>
                  </a:lnTo>
                  <a:lnTo>
                    <a:pt x="267" y="2281"/>
                  </a:lnTo>
                  <a:lnTo>
                    <a:pt x="219" y="2400"/>
                  </a:lnTo>
                  <a:lnTo>
                    <a:pt x="175" y="2518"/>
                  </a:lnTo>
                  <a:lnTo>
                    <a:pt x="137" y="2634"/>
                  </a:lnTo>
                  <a:lnTo>
                    <a:pt x="103" y="2748"/>
                  </a:lnTo>
                  <a:lnTo>
                    <a:pt x="74" y="2859"/>
                  </a:lnTo>
                  <a:lnTo>
                    <a:pt x="50" y="2968"/>
                  </a:lnTo>
                  <a:lnTo>
                    <a:pt x="31" y="3074"/>
                  </a:lnTo>
                  <a:lnTo>
                    <a:pt x="17" y="3176"/>
                  </a:lnTo>
                  <a:lnTo>
                    <a:pt x="7" y="3274"/>
                  </a:lnTo>
                  <a:lnTo>
                    <a:pt x="1" y="3368"/>
                  </a:lnTo>
                  <a:lnTo>
                    <a:pt x="0" y="3457"/>
                  </a:lnTo>
                  <a:lnTo>
                    <a:pt x="4" y="3542"/>
                  </a:lnTo>
                  <a:lnTo>
                    <a:pt x="12" y="3621"/>
                  </a:lnTo>
                  <a:lnTo>
                    <a:pt x="24" y="3694"/>
                  </a:lnTo>
                  <a:lnTo>
                    <a:pt x="41" y="3764"/>
                  </a:lnTo>
                  <a:lnTo>
                    <a:pt x="63" y="3835"/>
                  </a:lnTo>
                  <a:lnTo>
                    <a:pt x="90" y="3905"/>
                  </a:lnTo>
                  <a:lnTo>
                    <a:pt x="122" y="3975"/>
                  </a:lnTo>
                  <a:lnTo>
                    <a:pt x="158" y="4045"/>
                  </a:lnTo>
                  <a:lnTo>
                    <a:pt x="198" y="4114"/>
                  </a:lnTo>
                  <a:lnTo>
                    <a:pt x="241" y="4182"/>
                  </a:lnTo>
                  <a:lnTo>
                    <a:pt x="287" y="4250"/>
                  </a:lnTo>
                  <a:lnTo>
                    <a:pt x="335" y="4317"/>
                  </a:lnTo>
                  <a:lnTo>
                    <a:pt x="385" y="4382"/>
                  </a:lnTo>
                  <a:lnTo>
                    <a:pt x="438" y="4446"/>
                  </a:lnTo>
                  <a:lnTo>
                    <a:pt x="491" y="4509"/>
                  </a:lnTo>
                  <a:lnTo>
                    <a:pt x="546" y="4570"/>
                  </a:lnTo>
                  <a:lnTo>
                    <a:pt x="603" y="4630"/>
                  </a:lnTo>
                  <a:lnTo>
                    <a:pt x="659" y="4687"/>
                  </a:lnTo>
                  <a:lnTo>
                    <a:pt x="714" y="4742"/>
                  </a:lnTo>
                  <a:lnTo>
                    <a:pt x="770" y="4796"/>
                  </a:lnTo>
                  <a:lnTo>
                    <a:pt x="824" y="4847"/>
                  </a:lnTo>
                  <a:lnTo>
                    <a:pt x="877" y="4895"/>
                  </a:lnTo>
                  <a:lnTo>
                    <a:pt x="930" y="4941"/>
                  </a:lnTo>
                  <a:lnTo>
                    <a:pt x="980" y="4984"/>
                  </a:lnTo>
                  <a:lnTo>
                    <a:pt x="1027" y="5024"/>
                  </a:lnTo>
                  <a:lnTo>
                    <a:pt x="1071" y="5060"/>
                  </a:lnTo>
                  <a:lnTo>
                    <a:pt x="1113" y="5094"/>
                  </a:lnTo>
                  <a:lnTo>
                    <a:pt x="1185" y="5152"/>
                  </a:lnTo>
                  <a:lnTo>
                    <a:pt x="1241" y="5194"/>
                  </a:lnTo>
                  <a:lnTo>
                    <a:pt x="1277" y="5220"/>
                  </a:lnTo>
                  <a:lnTo>
                    <a:pt x="1290" y="5229"/>
                  </a:lnTo>
                  <a:lnTo>
                    <a:pt x="1287" y="5215"/>
                  </a:lnTo>
                  <a:lnTo>
                    <a:pt x="1281" y="5176"/>
                  </a:lnTo>
                  <a:lnTo>
                    <a:pt x="1272" y="5114"/>
                  </a:lnTo>
                  <a:lnTo>
                    <a:pt x="1261" y="5032"/>
                  </a:lnTo>
                  <a:lnTo>
                    <a:pt x="1249" y="4937"/>
                  </a:lnTo>
                  <a:lnTo>
                    <a:pt x="1238" y="4830"/>
                  </a:lnTo>
                  <a:lnTo>
                    <a:pt x="1233" y="4773"/>
                  </a:lnTo>
                  <a:lnTo>
                    <a:pt x="1228" y="4714"/>
                  </a:lnTo>
                  <a:lnTo>
                    <a:pt x="1224" y="4655"/>
                  </a:lnTo>
                  <a:lnTo>
                    <a:pt x="1220" y="4594"/>
                  </a:lnTo>
                  <a:lnTo>
                    <a:pt x="1218" y="4534"/>
                  </a:lnTo>
                  <a:lnTo>
                    <a:pt x="1216" y="4473"/>
                  </a:lnTo>
                  <a:lnTo>
                    <a:pt x="1215" y="4413"/>
                  </a:lnTo>
                  <a:lnTo>
                    <a:pt x="1215" y="4355"/>
                  </a:lnTo>
                  <a:lnTo>
                    <a:pt x="1217" y="4297"/>
                  </a:lnTo>
                  <a:lnTo>
                    <a:pt x="1220" y="4242"/>
                  </a:lnTo>
                  <a:lnTo>
                    <a:pt x="1225" y="4189"/>
                  </a:lnTo>
                  <a:lnTo>
                    <a:pt x="1231" y="4139"/>
                  </a:lnTo>
                  <a:lnTo>
                    <a:pt x="1239" y="4092"/>
                  </a:lnTo>
                  <a:lnTo>
                    <a:pt x="1249" y="4048"/>
                  </a:lnTo>
                  <a:lnTo>
                    <a:pt x="1261" y="4009"/>
                  </a:lnTo>
                  <a:lnTo>
                    <a:pt x="1277" y="3974"/>
                  </a:lnTo>
                  <a:lnTo>
                    <a:pt x="1293" y="3945"/>
                  </a:lnTo>
                  <a:lnTo>
                    <a:pt x="1312" y="3920"/>
                  </a:lnTo>
                  <a:lnTo>
                    <a:pt x="1334" y="3902"/>
                  </a:lnTo>
                  <a:lnTo>
                    <a:pt x="1358" y="3890"/>
                  </a:lnTo>
                  <a:lnTo>
                    <a:pt x="1389" y="3881"/>
                  </a:lnTo>
                  <a:lnTo>
                    <a:pt x="1432" y="3872"/>
                  </a:lnTo>
                  <a:lnTo>
                    <a:pt x="1487" y="3863"/>
                  </a:lnTo>
                  <a:lnTo>
                    <a:pt x="1553" y="3855"/>
                  </a:lnTo>
                  <a:lnTo>
                    <a:pt x="1629" y="3847"/>
                  </a:lnTo>
                  <a:lnTo>
                    <a:pt x="1717" y="3840"/>
                  </a:lnTo>
                  <a:lnTo>
                    <a:pt x="1814" y="3835"/>
                  </a:lnTo>
                  <a:lnTo>
                    <a:pt x="1921" y="3831"/>
                  </a:lnTo>
                  <a:lnTo>
                    <a:pt x="2039" y="3829"/>
                  </a:lnTo>
                  <a:lnTo>
                    <a:pt x="2166" y="3829"/>
                  </a:lnTo>
                  <a:lnTo>
                    <a:pt x="2301" y="3831"/>
                  </a:lnTo>
                  <a:lnTo>
                    <a:pt x="2446" y="3836"/>
                  </a:lnTo>
                  <a:lnTo>
                    <a:pt x="2599" y="3844"/>
                  </a:lnTo>
                  <a:lnTo>
                    <a:pt x="2761" y="3855"/>
                  </a:lnTo>
                  <a:lnTo>
                    <a:pt x="2930" y="3869"/>
                  </a:lnTo>
                  <a:lnTo>
                    <a:pt x="3108" y="3887"/>
                  </a:lnTo>
                  <a:lnTo>
                    <a:pt x="3293" y="3908"/>
                  </a:lnTo>
                  <a:lnTo>
                    <a:pt x="3485" y="3934"/>
                  </a:lnTo>
                  <a:lnTo>
                    <a:pt x="3683" y="3965"/>
                  </a:lnTo>
                  <a:lnTo>
                    <a:pt x="3889" y="4000"/>
                  </a:lnTo>
                  <a:lnTo>
                    <a:pt x="4101" y="4040"/>
                  </a:lnTo>
                  <a:lnTo>
                    <a:pt x="4319" y="4086"/>
                  </a:lnTo>
                  <a:lnTo>
                    <a:pt x="4542" y="4137"/>
                  </a:lnTo>
                  <a:lnTo>
                    <a:pt x="4772" y="4193"/>
                  </a:lnTo>
                  <a:lnTo>
                    <a:pt x="5006" y="4256"/>
                  </a:lnTo>
                  <a:lnTo>
                    <a:pt x="5245" y="4325"/>
                  </a:lnTo>
                  <a:lnTo>
                    <a:pt x="5489" y="4401"/>
                  </a:lnTo>
                  <a:lnTo>
                    <a:pt x="5738" y="4483"/>
                  </a:lnTo>
                  <a:lnTo>
                    <a:pt x="5990" y="4573"/>
                  </a:lnTo>
                  <a:lnTo>
                    <a:pt x="6246" y="4670"/>
                  </a:lnTo>
                  <a:lnTo>
                    <a:pt x="6506" y="4775"/>
                  </a:lnTo>
                  <a:lnTo>
                    <a:pt x="6769" y="4887"/>
                  </a:lnTo>
                  <a:lnTo>
                    <a:pt x="7278" y="5112"/>
                  </a:lnTo>
                  <a:lnTo>
                    <a:pt x="7746" y="5322"/>
                  </a:lnTo>
                  <a:lnTo>
                    <a:pt x="7967" y="5420"/>
                  </a:lnTo>
                  <a:lnTo>
                    <a:pt x="8176" y="5515"/>
                  </a:lnTo>
                  <a:lnTo>
                    <a:pt x="8377" y="5606"/>
                  </a:lnTo>
                  <a:lnTo>
                    <a:pt x="8567" y="5694"/>
                  </a:lnTo>
                  <a:lnTo>
                    <a:pt x="8749" y="5778"/>
                  </a:lnTo>
                  <a:lnTo>
                    <a:pt x="8921" y="5860"/>
                  </a:lnTo>
                  <a:lnTo>
                    <a:pt x="9084" y="5938"/>
                  </a:lnTo>
                  <a:lnTo>
                    <a:pt x="9237" y="6014"/>
                  </a:lnTo>
                  <a:lnTo>
                    <a:pt x="9382" y="6087"/>
                  </a:lnTo>
                  <a:lnTo>
                    <a:pt x="9517" y="6157"/>
                  </a:lnTo>
                  <a:lnTo>
                    <a:pt x="9643" y="6225"/>
                  </a:lnTo>
                  <a:lnTo>
                    <a:pt x="9761" y="6291"/>
                  </a:lnTo>
                  <a:lnTo>
                    <a:pt x="9869" y="6355"/>
                  </a:lnTo>
                  <a:lnTo>
                    <a:pt x="9969" y="6416"/>
                  </a:lnTo>
                  <a:lnTo>
                    <a:pt x="10061" y="6476"/>
                  </a:lnTo>
                  <a:lnTo>
                    <a:pt x="10143" y="6535"/>
                  </a:lnTo>
                  <a:lnTo>
                    <a:pt x="10217" y="6591"/>
                  </a:lnTo>
                  <a:lnTo>
                    <a:pt x="10283" y="6647"/>
                  </a:lnTo>
                  <a:lnTo>
                    <a:pt x="10340" y="6701"/>
                  </a:lnTo>
                  <a:lnTo>
                    <a:pt x="10389" y="6754"/>
                  </a:lnTo>
                  <a:lnTo>
                    <a:pt x="10431" y="6806"/>
                  </a:lnTo>
                  <a:lnTo>
                    <a:pt x="10464" y="6857"/>
                  </a:lnTo>
                  <a:lnTo>
                    <a:pt x="10489" y="6908"/>
                  </a:lnTo>
                  <a:lnTo>
                    <a:pt x="10506" y="6958"/>
                  </a:lnTo>
                  <a:lnTo>
                    <a:pt x="10515" y="7008"/>
                  </a:lnTo>
                  <a:lnTo>
                    <a:pt x="10516" y="7057"/>
                  </a:lnTo>
                  <a:lnTo>
                    <a:pt x="10510" y="7108"/>
                  </a:lnTo>
                  <a:lnTo>
                    <a:pt x="10496" y="7157"/>
                  </a:lnTo>
                  <a:lnTo>
                    <a:pt x="10478" y="7206"/>
                  </a:lnTo>
                  <a:lnTo>
                    <a:pt x="10458" y="7255"/>
                  </a:lnTo>
                  <a:lnTo>
                    <a:pt x="10437" y="7302"/>
                  </a:lnTo>
                  <a:lnTo>
                    <a:pt x="10415" y="7348"/>
                  </a:lnTo>
                  <a:lnTo>
                    <a:pt x="10391" y="7393"/>
                  </a:lnTo>
                  <a:lnTo>
                    <a:pt x="10367" y="7437"/>
                  </a:lnTo>
                  <a:lnTo>
                    <a:pt x="10342" y="7480"/>
                  </a:lnTo>
                  <a:lnTo>
                    <a:pt x="10316" y="7521"/>
                  </a:lnTo>
                  <a:lnTo>
                    <a:pt x="10290" y="7562"/>
                  </a:lnTo>
                  <a:lnTo>
                    <a:pt x="10264" y="7601"/>
                  </a:lnTo>
                  <a:lnTo>
                    <a:pt x="10237" y="7639"/>
                  </a:lnTo>
                  <a:lnTo>
                    <a:pt x="10211" y="7675"/>
                  </a:lnTo>
                  <a:lnTo>
                    <a:pt x="10184" y="7711"/>
                  </a:lnTo>
                  <a:lnTo>
                    <a:pt x="10157" y="7744"/>
                  </a:lnTo>
                  <a:lnTo>
                    <a:pt x="10131" y="7777"/>
                  </a:lnTo>
                  <a:lnTo>
                    <a:pt x="10105" y="7807"/>
                  </a:lnTo>
                  <a:lnTo>
                    <a:pt x="10055" y="7864"/>
                  </a:lnTo>
                  <a:lnTo>
                    <a:pt x="10008" y="7914"/>
                  </a:lnTo>
                  <a:lnTo>
                    <a:pt x="9966" y="7958"/>
                  </a:lnTo>
                  <a:lnTo>
                    <a:pt x="9929" y="7994"/>
                  </a:lnTo>
                  <a:lnTo>
                    <a:pt x="9898" y="8023"/>
                  </a:lnTo>
                  <a:lnTo>
                    <a:pt x="9875" y="8044"/>
                  </a:lnTo>
                  <a:lnTo>
                    <a:pt x="9860" y="8057"/>
                  </a:lnTo>
                  <a:lnTo>
                    <a:pt x="9855" y="80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 name="9Slide.vn 37"/>
            <p:cNvSpPr>
              <a:spLocks noEditPoints="1"/>
            </p:cNvSpPr>
            <p:nvPr/>
          </p:nvSpPr>
          <p:spPr bwMode="auto">
            <a:xfrm>
              <a:off x="1934512" y="3910403"/>
              <a:ext cx="1479550" cy="954088"/>
            </a:xfrm>
            <a:custGeom>
              <a:avLst/>
              <a:gdLst>
                <a:gd name="T0" fmla="*/ 415 w 11186"/>
                <a:gd name="T1" fmla="*/ 3443 h 7218"/>
                <a:gd name="T2" fmla="*/ 1630 w 11186"/>
                <a:gd name="T3" fmla="*/ 3521 h 7218"/>
                <a:gd name="T4" fmla="*/ 3809 w 11186"/>
                <a:gd name="T5" fmla="*/ 3963 h 7218"/>
                <a:gd name="T6" fmla="*/ 6238 w 11186"/>
                <a:gd name="T7" fmla="*/ 4811 h 7218"/>
                <a:gd name="T8" fmla="*/ 7743 w 11186"/>
                <a:gd name="T9" fmla="*/ 5662 h 7218"/>
                <a:gd name="T10" fmla="*/ 8406 w 11186"/>
                <a:gd name="T11" fmla="*/ 6187 h 7218"/>
                <a:gd name="T12" fmla="*/ 8401 w 11186"/>
                <a:gd name="T13" fmla="*/ 5700 h 7218"/>
                <a:gd name="T14" fmla="*/ 8312 w 11186"/>
                <a:gd name="T15" fmla="*/ 4713 h 7218"/>
                <a:gd name="T16" fmla="*/ 8184 w 11186"/>
                <a:gd name="T17" fmla="*/ 4133 h 7218"/>
                <a:gd name="T18" fmla="*/ 8138 w 11186"/>
                <a:gd name="T19" fmla="*/ 3979 h 7218"/>
                <a:gd name="T20" fmla="*/ 8258 w 11186"/>
                <a:gd name="T21" fmla="*/ 4095 h 7218"/>
                <a:gd name="T22" fmla="*/ 8476 w 11186"/>
                <a:gd name="T23" fmla="*/ 4493 h 7218"/>
                <a:gd name="T24" fmla="*/ 8799 w 11186"/>
                <a:gd name="T25" fmla="*/ 5267 h 7218"/>
                <a:gd name="T26" fmla="*/ 9164 w 11186"/>
                <a:gd name="T27" fmla="*/ 5977 h 7218"/>
                <a:gd name="T28" fmla="*/ 9698 w 11186"/>
                <a:gd name="T29" fmla="*/ 6812 h 7218"/>
                <a:gd name="T30" fmla="*/ 9951 w 11186"/>
                <a:gd name="T31" fmla="*/ 7095 h 7218"/>
                <a:gd name="T32" fmla="*/ 10187 w 11186"/>
                <a:gd name="T33" fmla="*/ 7170 h 7218"/>
                <a:gd name="T34" fmla="*/ 10559 w 11186"/>
                <a:gd name="T35" fmla="*/ 6963 h 7218"/>
                <a:gd name="T36" fmla="*/ 10878 w 11186"/>
                <a:gd name="T37" fmla="*/ 6884 h 7218"/>
                <a:gd name="T38" fmla="*/ 11185 w 11186"/>
                <a:gd name="T39" fmla="*/ 6826 h 7218"/>
                <a:gd name="T40" fmla="*/ 11072 w 11186"/>
                <a:gd name="T41" fmla="*/ 5274 h 7218"/>
                <a:gd name="T42" fmla="*/ 10599 w 11186"/>
                <a:gd name="T43" fmla="*/ 2905 h 7218"/>
                <a:gd name="T44" fmla="*/ 9495 w 11186"/>
                <a:gd name="T45" fmla="*/ 841 h 7218"/>
                <a:gd name="T46" fmla="*/ 7294 w 11186"/>
                <a:gd name="T47" fmla="*/ 20 h 7218"/>
                <a:gd name="T48" fmla="*/ 4558 w 11186"/>
                <a:gd name="T49" fmla="*/ 278 h 7218"/>
                <a:gd name="T50" fmla="*/ 2357 w 11186"/>
                <a:gd name="T51" fmla="*/ 1167 h 7218"/>
                <a:gd name="T52" fmla="*/ 1127 w 11186"/>
                <a:gd name="T53" fmla="*/ 2197 h 7218"/>
                <a:gd name="T54" fmla="*/ 354 w 11186"/>
                <a:gd name="T55" fmla="*/ 3021 h 7218"/>
                <a:gd name="T56" fmla="*/ 9158 w 11186"/>
                <a:gd name="T57" fmla="*/ 4761 h 7218"/>
                <a:gd name="T58" fmla="*/ 9207 w 11186"/>
                <a:gd name="T59" fmla="*/ 3546 h 7218"/>
                <a:gd name="T60" fmla="*/ 9157 w 11186"/>
                <a:gd name="T61" fmla="*/ 2291 h 7218"/>
                <a:gd name="T62" fmla="*/ 8929 w 11186"/>
                <a:gd name="T63" fmla="*/ 1406 h 7218"/>
                <a:gd name="T64" fmla="*/ 8670 w 11186"/>
                <a:gd name="T65" fmla="*/ 951 h 7218"/>
                <a:gd name="T66" fmla="*/ 8485 w 11186"/>
                <a:gd name="T67" fmla="*/ 772 h 7218"/>
                <a:gd name="T68" fmla="*/ 8485 w 11186"/>
                <a:gd name="T69" fmla="*/ 1171 h 7218"/>
                <a:gd name="T70" fmla="*/ 8687 w 11186"/>
                <a:gd name="T71" fmla="*/ 3031 h 7218"/>
                <a:gd name="T72" fmla="*/ 8842 w 11186"/>
                <a:gd name="T73" fmla="*/ 3931 h 7218"/>
                <a:gd name="T74" fmla="*/ 9036 w 11186"/>
                <a:gd name="T75" fmla="*/ 4510 h 7218"/>
                <a:gd name="T76" fmla="*/ 7895 w 11186"/>
                <a:gd name="T77" fmla="*/ 3476 h 7218"/>
                <a:gd name="T78" fmla="*/ 7685 w 11186"/>
                <a:gd name="T79" fmla="*/ 2554 h 7218"/>
                <a:gd name="T80" fmla="*/ 7342 w 11186"/>
                <a:gd name="T81" fmla="*/ 1620 h 7218"/>
                <a:gd name="T82" fmla="*/ 6902 w 11186"/>
                <a:gd name="T83" fmla="*/ 1134 h 7218"/>
                <a:gd name="T84" fmla="*/ 6542 w 11186"/>
                <a:gd name="T85" fmla="*/ 923 h 7218"/>
                <a:gd name="T86" fmla="*/ 6281 w 11186"/>
                <a:gd name="T87" fmla="*/ 846 h 7218"/>
                <a:gd name="T88" fmla="*/ 6722 w 11186"/>
                <a:gd name="T89" fmla="*/ 1362 h 7218"/>
                <a:gd name="T90" fmla="*/ 7073 w 11186"/>
                <a:gd name="T91" fmla="*/ 1883 h 7218"/>
                <a:gd name="T92" fmla="*/ 7237 w 11186"/>
                <a:gd name="T93" fmla="*/ 2502 h 7218"/>
                <a:gd name="T94" fmla="*/ 7276 w 11186"/>
                <a:gd name="T95" fmla="*/ 2906 h 7218"/>
                <a:gd name="T96" fmla="*/ 6890 w 11186"/>
                <a:gd name="T97" fmla="*/ 2507 h 7218"/>
                <a:gd name="T98" fmla="*/ 6331 w 11186"/>
                <a:gd name="T99" fmla="*/ 2072 h 7218"/>
                <a:gd name="T100" fmla="*/ 5670 w 11186"/>
                <a:gd name="T101" fmla="*/ 1816 h 7218"/>
                <a:gd name="T102" fmla="*/ 4968 w 11186"/>
                <a:gd name="T103" fmla="*/ 1795 h 7218"/>
                <a:gd name="T104" fmla="*/ 4301 w 11186"/>
                <a:gd name="T105" fmla="*/ 1898 h 7218"/>
                <a:gd name="T106" fmla="*/ 4732 w 11186"/>
                <a:gd name="T107" fmla="*/ 2036 h 7218"/>
                <a:gd name="T108" fmla="*/ 5728 w 11186"/>
                <a:gd name="T109" fmla="*/ 2329 h 7218"/>
                <a:gd name="T110" fmla="*/ 6668 w 11186"/>
                <a:gd name="T111" fmla="*/ 2788 h 7218"/>
                <a:gd name="T112" fmla="*/ 7333 w 11186"/>
                <a:gd name="T113" fmla="*/ 3292 h 7218"/>
                <a:gd name="T114" fmla="*/ 7921 w 11186"/>
                <a:gd name="T115" fmla="*/ 3650 h 7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186" h="7218">
                  <a:moveTo>
                    <a:pt x="0" y="3482"/>
                  </a:moveTo>
                  <a:lnTo>
                    <a:pt x="12" y="3479"/>
                  </a:lnTo>
                  <a:lnTo>
                    <a:pt x="52" y="3472"/>
                  </a:lnTo>
                  <a:lnTo>
                    <a:pt x="82" y="3468"/>
                  </a:lnTo>
                  <a:lnTo>
                    <a:pt x="119" y="3463"/>
                  </a:lnTo>
                  <a:lnTo>
                    <a:pt x="163" y="3458"/>
                  </a:lnTo>
                  <a:lnTo>
                    <a:pt x="214" y="3454"/>
                  </a:lnTo>
                  <a:lnTo>
                    <a:pt x="273" y="3449"/>
                  </a:lnTo>
                  <a:lnTo>
                    <a:pt x="340" y="3446"/>
                  </a:lnTo>
                  <a:lnTo>
                    <a:pt x="415" y="3443"/>
                  </a:lnTo>
                  <a:lnTo>
                    <a:pt x="498" y="3442"/>
                  </a:lnTo>
                  <a:lnTo>
                    <a:pt x="588" y="3442"/>
                  </a:lnTo>
                  <a:lnTo>
                    <a:pt x="687" y="3443"/>
                  </a:lnTo>
                  <a:lnTo>
                    <a:pt x="796" y="3447"/>
                  </a:lnTo>
                  <a:lnTo>
                    <a:pt x="912" y="3452"/>
                  </a:lnTo>
                  <a:lnTo>
                    <a:pt x="1037" y="3460"/>
                  </a:lnTo>
                  <a:lnTo>
                    <a:pt x="1172" y="3471"/>
                  </a:lnTo>
                  <a:lnTo>
                    <a:pt x="1315" y="3485"/>
                  </a:lnTo>
                  <a:lnTo>
                    <a:pt x="1467" y="3501"/>
                  </a:lnTo>
                  <a:lnTo>
                    <a:pt x="1630" y="3521"/>
                  </a:lnTo>
                  <a:lnTo>
                    <a:pt x="1801" y="3545"/>
                  </a:lnTo>
                  <a:lnTo>
                    <a:pt x="1983" y="3573"/>
                  </a:lnTo>
                  <a:lnTo>
                    <a:pt x="2174" y="3604"/>
                  </a:lnTo>
                  <a:lnTo>
                    <a:pt x="2377" y="3640"/>
                  </a:lnTo>
                  <a:lnTo>
                    <a:pt x="2589" y="3681"/>
                  </a:lnTo>
                  <a:lnTo>
                    <a:pt x="2811" y="3727"/>
                  </a:lnTo>
                  <a:lnTo>
                    <a:pt x="3045" y="3777"/>
                  </a:lnTo>
                  <a:lnTo>
                    <a:pt x="3288" y="3833"/>
                  </a:lnTo>
                  <a:lnTo>
                    <a:pt x="3543" y="3895"/>
                  </a:lnTo>
                  <a:lnTo>
                    <a:pt x="3809" y="3963"/>
                  </a:lnTo>
                  <a:lnTo>
                    <a:pt x="4087" y="4036"/>
                  </a:lnTo>
                  <a:lnTo>
                    <a:pt x="4364" y="4114"/>
                  </a:lnTo>
                  <a:lnTo>
                    <a:pt x="4632" y="4195"/>
                  </a:lnTo>
                  <a:lnTo>
                    <a:pt x="4891" y="4279"/>
                  </a:lnTo>
                  <a:lnTo>
                    <a:pt x="5140" y="4364"/>
                  </a:lnTo>
                  <a:lnTo>
                    <a:pt x="5378" y="4451"/>
                  </a:lnTo>
                  <a:lnTo>
                    <a:pt x="5607" y="4540"/>
                  </a:lnTo>
                  <a:lnTo>
                    <a:pt x="5826" y="4630"/>
                  </a:lnTo>
                  <a:lnTo>
                    <a:pt x="6037" y="4720"/>
                  </a:lnTo>
                  <a:lnTo>
                    <a:pt x="6238" y="4811"/>
                  </a:lnTo>
                  <a:lnTo>
                    <a:pt x="6429" y="4901"/>
                  </a:lnTo>
                  <a:lnTo>
                    <a:pt x="6612" y="4992"/>
                  </a:lnTo>
                  <a:lnTo>
                    <a:pt x="6784" y="5082"/>
                  </a:lnTo>
                  <a:lnTo>
                    <a:pt x="6948" y="5171"/>
                  </a:lnTo>
                  <a:lnTo>
                    <a:pt x="7103" y="5258"/>
                  </a:lnTo>
                  <a:lnTo>
                    <a:pt x="7248" y="5343"/>
                  </a:lnTo>
                  <a:lnTo>
                    <a:pt x="7386" y="5427"/>
                  </a:lnTo>
                  <a:lnTo>
                    <a:pt x="7513" y="5508"/>
                  </a:lnTo>
                  <a:lnTo>
                    <a:pt x="7632" y="5586"/>
                  </a:lnTo>
                  <a:lnTo>
                    <a:pt x="7743" y="5662"/>
                  </a:lnTo>
                  <a:lnTo>
                    <a:pt x="7845" y="5733"/>
                  </a:lnTo>
                  <a:lnTo>
                    <a:pt x="7938" y="5801"/>
                  </a:lnTo>
                  <a:lnTo>
                    <a:pt x="8023" y="5865"/>
                  </a:lnTo>
                  <a:lnTo>
                    <a:pt x="8100" y="5925"/>
                  </a:lnTo>
                  <a:lnTo>
                    <a:pt x="8168" y="5980"/>
                  </a:lnTo>
                  <a:lnTo>
                    <a:pt x="8228" y="6029"/>
                  </a:lnTo>
                  <a:lnTo>
                    <a:pt x="8279" y="6073"/>
                  </a:lnTo>
                  <a:lnTo>
                    <a:pt x="8323" y="6111"/>
                  </a:lnTo>
                  <a:lnTo>
                    <a:pt x="8358" y="6143"/>
                  </a:lnTo>
                  <a:lnTo>
                    <a:pt x="8406" y="6187"/>
                  </a:lnTo>
                  <a:lnTo>
                    <a:pt x="8421" y="6203"/>
                  </a:lnTo>
                  <a:lnTo>
                    <a:pt x="8421" y="6195"/>
                  </a:lnTo>
                  <a:lnTo>
                    <a:pt x="8421" y="6174"/>
                  </a:lnTo>
                  <a:lnTo>
                    <a:pt x="8420" y="6139"/>
                  </a:lnTo>
                  <a:lnTo>
                    <a:pt x="8419" y="6091"/>
                  </a:lnTo>
                  <a:lnTo>
                    <a:pt x="8417" y="6032"/>
                  </a:lnTo>
                  <a:lnTo>
                    <a:pt x="8414" y="5963"/>
                  </a:lnTo>
                  <a:lnTo>
                    <a:pt x="8411" y="5884"/>
                  </a:lnTo>
                  <a:lnTo>
                    <a:pt x="8407" y="5796"/>
                  </a:lnTo>
                  <a:lnTo>
                    <a:pt x="8401" y="5700"/>
                  </a:lnTo>
                  <a:lnTo>
                    <a:pt x="8396" y="5597"/>
                  </a:lnTo>
                  <a:lnTo>
                    <a:pt x="8389" y="5489"/>
                  </a:lnTo>
                  <a:lnTo>
                    <a:pt x="8381" y="5376"/>
                  </a:lnTo>
                  <a:lnTo>
                    <a:pt x="8371" y="5258"/>
                  </a:lnTo>
                  <a:lnTo>
                    <a:pt x="8361" y="5137"/>
                  </a:lnTo>
                  <a:lnTo>
                    <a:pt x="8349" y="5014"/>
                  </a:lnTo>
                  <a:lnTo>
                    <a:pt x="8335" y="4889"/>
                  </a:lnTo>
                  <a:lnTo>
                    <a:pt x="8328" y="4828"/>
                  </a:lnTo>
                  <a:lnTo>
                    <a:pt x="8320" y="4769"/>
                  </a:lnTo>
                  <a:lnTo>
                    <a:pt x="8312" y="4713"/>
                  </a:lnTo>
                  <a:lnTo>
                    <a:pt x="8304" y="4659"/>
                  </a:lnTo>
                  <a:lnTo>
                    <a:pt x="8295" y="4607"/>
                  </a:lnTo>
                  <a:lnTo>
                    <a:pt x="8287" y="4558"/>
                  </a:lnTo>
                  <a:lnTo>
                    <a:pt x="8278" y="4511"/>
                  </a:lnTo>
                  <a:lnTo>
                    <a:pt x="8269" y="4466"/>
                  </a:lnTo>
                  <a:lnTo>
                    <a:pt x="8252" y="4383"/>
                  </a:lnTo>
                  <a:lnTo>
                    <a:pt x="8234" y="4308"/>
                  </a:lnTo>
                  <a:lnTo>
                    <a:pt x="8216" y="4242"/>
                  </a:lnTo>
                  <a:lnTo>
                    <a:pt x="8200" y="4183"/>
                  </a:lnTo>
                  <a:lnTo>
                    <a:pt x="8184" y="4133"/>
                  </a:lnTo>
                  <a:lnTo>
                    <a:pt x="8169" y="4090"/>
                  </a:lnTo>
                  <a:lnTo>
                    <a:pt x="8156" y="4054"/>
                  </a:lnTo>
                  <a:lnTo>
                    <a:pt x="8144" y="4026"/>
                  </a:lnTo>
                  <a:lnTo>
                    <a:pt x="8135" y="4004"/>
                  </a:lnTo>
                  <a:lnTo>
                    <a:pt x="8128" y="3989"/>
                  </a:lnTo>
                  <a:lnTo>
                    <a:pt x="8123" y="3980"/>
                  </a:lnTo>
                  <a:lnTo>
                    <a:pt x="8122" y="3977"/>
                  </a:lnTo>
                  <a:lnTo>
                    <a:pt x="8124" y="3976"/>
                  </a:lnTo>
                  <a:lnTo>
                    <a:pt x="8129" y="3977"/>
                  </a:lnTo>
                  <a:lnTo>
                    <a:pt x="8138" y="3979"/>
                  </a:lnTo>
                  <a:lnTo>
                    <a:pt x="8151" y="3986"/>
                  </a:lnTo>
                  <a:lnTo>
                    <a:pt x="8159" y="3990"/>
                  </a:lnTo>
                  <a:lnTo>
                    <a:pt x="8168" y="3997"/>
                  </a:lnTo>
                  <a:lnTo>
                    <a:pt x="8178" y="4004"/>
                  </a:lnTo>
                  <a:lnTo>
                    <a:pt x="8189" y="4014"/>
                  </a:lnTo>
                  <a:lnTo>
                    <a:pt x="8201" y="4025"/>
                  </a:lnTo>
                  <a:lnTo>
                    <a:pt x="8213" y="4039"/>
                  </a:lnTo>
                  <a:lnTo>
                    <a:pt x="8227" y="4055"/>
                  </a:lnTo>
                  <a:lnTo>
                    <a:pt x="8242" y="4074"/>
                  </a:lnTo>
                  <a:lnTo>
                    <a:pt x="8258" y="4095"/>
                  </a:lnTo>
                  <a:lnTo>
                    <a:pt x="8275" y="4119"/>
                  </a:lnTo>
                  <a:lnTo>
                    <a:pt x="8293" y="4146"/>
                  </a:lnTo>
                  <a:lnTo>
                    <a:pt x="8312" y="4176"/>
                  </a:lnTo>
                  <a:lnTo>
                    <a:pt x="8332" y="4210"/>
                  </a:lnTo>
                  <a:lnTo>
                    <a:pt x="8353" y="4247"/>
                  </a:lnTo>
                  <a:lnTo>
                    <a:pt x="8375" y="4288"/>
                  </a:lnTo>
                  <a:lnTo>
                    <a:pt x="8399" y="4333"/>
                  </a:lnTo>
                  <a:lnTo>
                    <a:pt x="8424" y="4382"/>
                  </a:lnTo>
                  <a:lnTo>
                    <a:pt x="8450" y="4435"/>
                  </a:lnTo>
                  <a:lnTo>
                    <a:pt x="8476" y="4493"/>
                  </a:lnTo>
                  <a:lnTo>
                    <a:pt x="8504" y="4555"/>
                  </a:lnTo>
                  <a:lnTo>
                    <a:pt x="8533" y="4622"/>
                  </a:lnTo>
                  <a:lnTo>
                    <a:pt x="8563" y="4694"/>
                  </a:lnTo>
                  <a:lnTo>
                    <a:pt x="8594" y="4772"/>
                  </a:lnTo>
                  <a:lnTo>
                    <a:pt x="8626" y="4855"/>
                  </a:lnTo>
                  <a:lnTo>
                    <a:pt x="8659" y="4941"/>
                  </a:lnTo>
                  <a:lnTo>
                    <a:pt x="8693" y="5024"/>
                  </a:lnTo>
                  <a:lnTo>
                    <a:pt x="8727" y="5106"/>
                  </a:lnTo>
                  <a:lnTo>
                    <a:pt x="8762" y="5187"/>
                  </a:lnTo>
                  <a:lnTo>
                    <a:pt x="8799" y="5267"/>
                  </a:lnTo>
                  <a:lnTo>
                    <a:pt x="8834" y="5345"/>
                  </a:lnTo>
                  <a:lnTo>
                    <a:pt x="8870" y="5421"/>
                  </a:lnTo>
                  <a:lnTo>
                    <a:pt x="8907" y="5496"/>
                  </a:lnTo>
                  <a:lnTo>
                    <a:pt x="8944" y="5570"/>
                  </a:lnTo>
                  <a:lnTo>
                    <a:pt x="8980" y="5642"/>
                  </a:lnTo>
                  <a:lnTo>
                    <a:pt x="9017" y="5712"/>
                  </a:lnTo>
                  <a:lnTo>
                    <a:pt x="9054" y="5781"/>
                  </a:lnTo>
                  <a:lnTo>
                    <a:pt x="9090" y="5848"/>
                  </a:lnTo>
                  <a:lnTo>
                    <a:pt x="9127" y="5914"/>
                  </a:lnTo>
                  <a:lnTo>
                    <a:pt x="9164" y="5977"/>
                  </a:lnTo>
                  <a:lnTo>
                    <a:pt x="9200" y="6040"/>
                  </a:lnTo>
                  <a:lnTo>
                    <a:pt x="9271" y="6159"/>
                  </a:lnTo>
                  <a:lnTo>
                    <a:pt x="9339" y="6271"/>
                  </a:lnTo>
                  <a:lnTo>
                    <a:pt x="9405" y="6376"/>
                  </a:lnTo>
                  <a:lnTo>
                    <a:pt x="9468" y="6473"/>
                  </a:lnTo>
                  <a:lnTo>
                    <a:pt x="9528" y="6563"/>
                  </a:lnTo>
                  <a:lnTo>
                    <a:pt x="9583" y="6644"/>
                  </a:lnTo>
                  <a:lnTo>
                    <a:pt x="9633" y="6717"/>
                  </a:lnTo>
                  <a:lnTo>
                    <a:pt x="9677" y="6782"/>
                  </a:lnTo>
                  <a:lnTo>
                    <a:pt x="9698" y="6812"/>
                  </a:lnTo>
                  <a:lnTo>
                    <a:pt x="9719" y="6841"/>
                  </a:lnTo>
                  <a:lnTo>
                    <a:pt x="9740" y="6868"/>
                  </a:lnTo>
                  <a:lnTo>
                    <a:pt x="9760" y="6894"/>
                  </a:lnTo>
                  <a:lnTo>
                    <a:pt x="9780" y="6920"/>
                  </a:lnTo>
                  <a:lnTo>
                    <a:pt x="9801" y="6944"/>
                  </a:lnTo>
                  <a:lnTo>
                    <a:pt x="9821" y="6967"/>
                  </a:lnTo>
                  <a:lnTo>
                    <a:pt x="9840" y="6988"/>
                  </a:lnTo>
                  <a:lnTo>
                    <a:pt x="9879" y="7028"/>
                  </a:lnTo>
                  <a:lnTo>
                    <a:pt x="9916" y="7063"/>
                  </a:lnTo>
                  <a:lnTo>
                    <a:pt x="9951" y="7095"/>
                  </a:lnTo>
                  <a:lnTo>
                    <a:pt x="9983" y="7122"/>
                  </a:lnTo>
                  <a:lnTo>
                    <a:pt x="10013" y="7146"/>
                  </a:lnTo>
                  <a:lnTo>
                    <a:pt x="10040" y="7166"/>
                  </a:lnTo>
                  <a:lnTo>
                    <a:pt x="10064" y="7183"/>
                  </a:lnTo>
                  <a:lnTo>
                    <a:pt x="10084" y="7196"/>
                  </a:lnTo>
                  <a:lnTo>
                    <a:pt x="10112" y="7213"/>
                  </a:lnTo>
                  <a:lnTo>
                    <a:pt x="10122" y="7218"/>
                  </a:lnTo>
                  <a:lnTo>
                    <a:pt x="10133" y="7210"/>
                  </a:lnTo>
                  <a:lnTo>
                    <a:pt x="10164" y="7186"/>
                  </a:lnTo>
                  <a:lnTo>
                    <a:pt x="10187" y="7170"/>
                  </a:lnTo>
                  <a:lnTo>
                    <a:pt x="10213" y="7151"/>
                  </a:lnTo>
                  <a:lnTo>
                    <a:pt x="10245" y="7131"/>
                  </a:lnTo>
                  <a:lnTo>
                    <a:pt x="10278" y="7109"/>
                  </a:lnTo>
                  <a:lnTo>
                    <a:pt x="10315" y="7086"/>
                  </a:lnTo>
                  <a:lnTo>
                    <a:pt x="10355" y="7063"/>
                  </a:lnTo>
                  <a:lnTo>
                    <a:pt x="10397" y="7039"/>
                  </a:lnTo>
                  <a:lnTo>
                    <a:pt x="10441" y="7016"/>
                  </a:lnTo>
                  <a:lnTo>
                    <a:pt x="10487" y="6994"/>
                  </a:lnTo>
                  <a:lnTo>
                    <a:pt x="10534" y="6973"/>
                  </a:lnTo>
                  <a:lnTo>
                    <a:pt x="10559" y="6963"/>
                  </a:lnTo>
                  <a:lnTo>
                    <a:pt x="10583" y="6954"/>
                  </a:lnTo>
                  <a:lnTo>
                    <a:pt x="10608" y="6945"/>
                  </a:lnTo>
                  <a:lnTo>
                    <a:pt x="10633" y="6937"/>
                  </a:lnTo>
                  <a:lnTo>
                    <a:pt x="10658" y="6929"/>
                  </a:lnTo>
                  <a:lnTo>
                    <a:pt x="10683" y="6923"/>
                  </a:lnTo>
                  <a:lnTo>
                    <a:pt x="10708" y="6916"/>
                  </a:lnTo>
                  <a:lnTo>
                    <a:pt x="10733" y="6910"/>
                  </a:lnTo>
                  <a:lnTo>
                    <a:pt x="10782" y="6899"/>
                  </a:lnTo>
                  <a:lnTo>
                    <a:pt x="10831" y="6891"/>
                  </a:lnTo>
                  <a:lnTo>
                    <a:pt x="10878" y="6884"/>
                  </a:lnTo>
                  <a:lnTo>
                    <a:pt x="10924" y="6879"/>
                  </a:lnTo>
                  <a:lnTo>
                    <a:pt x="10968" y="6875"/>
                  </a:lnTo>
                  <a:lnTo>
                    <a:pt x="11009" y="6873"/>
                  </a:lnTo>
                  <a:lnTo>
                    <a:pt x="11047" y="6871"/>
                  </a:lnTo>
                  <a:lnTo>
                    <a:pt x="11081" y="6870"/>
                  </a:lnTo>
                  <a:lnTo>
                    <a:pt x="11111" y="6870"/>
                  </a:lnTo>
                  <a:lnTo>
                    <a:pt x="11137" y="6870"/>
                  </a:lnTo>
                  <a:lnTo>
                    <a:pt x="11173" y="6871"/>
                  </a:lnTo>
                  <a:lnTo>
                    <a:pt x="11186" y="6872"/>
                  </a:lnTo>
                  <a:lnTo>
                    <a:pt x="11185" y="6826"/>
                  </a:lnTo>
                  <a:lnTo>
                    <a:pt x="11182" y="6693"/>
                  </a:lnTo>
                  <a:lnTo>
                    <a:pt x="11178" y="6596"/>
                  </a:lnTo>
                  <a:lnTo>
                    <a:pt x="11173" y="6482"/>
                  </a:lnTo>
                  <a:lnTo>
                    <a:pt x="11166" y="6351"/>
                  </a:lnTo>
                  <a:lnTo>
                    <a:pt x="11157" y="6204"/>
                  </a:lnTo>
                  <a:lnTo>
                    <a:pt x="11146" y="6043"/>
                  </a:lnTo>
                  <a:lnTo>
                    <a:pt x="11132" y="5868"/>
                  </a:lnTo>
                  <a:lnTo>
                    <a:pt x="11115" y="5681"/>
                  </a:lnTo>
                  <a:lnTo>
                    <a:pt x="11096" y="5482"/>
                  </a:lnTo>
                  <a:lnTo>
                    <a:pt x="11072" y="5274"/>
                  </a:lnTo>
                  <a:lnTo>
                    <a:pt x="11046" y="5057"/>
                  </a:lnTo>
                  <a:lnTo>
                    <a:pt x="11015" y="4832"/>
                  </a:lnTo>
                  <a:lnTo>
                    <a:pt x="10980" y="4601"/>
                  </a:lnTo>
                  <a:lnTo>
                    <a:pt x="10940" y="4365"/>
                  </a:lnTo>
                  <a:lnTo>
                    <a:pt x="10897" y="4125"/>
                  </a:lnTo>
                  <a:lnTo>
                    <a:pt x="10848" y="3882"/>
                  </a:lnTo>
                  <a:lnTo>
                    <a:pt x="10794" y="3638"/>
                  </a:lnTo>
                  <a:lnTo>
                    <a:pt x="10735" y="3393"/>
                  </a:lnTo>
                  <a:lnTo>
                    <a:pt x="10670" y="3148"/>
                  </a:lnTo>
                  <a:lnTo>
                    <a:pt x="10599" y="2905"/>
                  </a:lnTo>
                  <a:lnTo>
                    <a:pt x="10521" y="2666"/>
                  </a:lnTo>
                  <a:lnTo>
                    <a:pt x="10437" y="2430"/>
                  </a:lnTo>
                  <a:lnTo>
                    <a:pt x="10346" y="2200"/>
                  </a:lnTo>
                  <a:lnTo>
                    <a:pt x="10249" y="1977"/>
                  </a:lnTo>
                  <a:lnTo>
                    <a:pt x="10143" y="1762"/>
                  </a:lnTo>
                  <a:lnTo>
                    <a:pt x="10031" y="1555"/>
                  </a:lnTo>
                  <a:lnTo>
                    <a:pt x="9911" y="1358"/>
                  </a:lnTo>
                  <a:lnTo>
                    <a:pt x="9782" y="1173"/>
                  </a:lnTo>
                  <a:lnTo>
                    <a:pt x="9645" y="1000"/>
                  </a:lnTo>
                  <a:lnTo>
                    <a:pt x="9495" y="841"/>
                  </a:lnTo>
                  <a:lnTo>
                    <a:pt x="9330" y="698"/>
                  </a:lnTo>
                  <a:lnTo>
                    <a:pt x="9150" y="569"/>
                  </a:lnTo>
                  <a:lnTo>
                    <a:pt x="8955" y="455"/>
                  </a:lnTo>
                  <a:lnTo>
                    <a:pt x="8748" y="355"/>
                  </a:lnTo>
                  <a:lnTo>
                    <a:pt x="8529" y="268"/>
                  </a:lnTo>
                  <a:lnTo>
                    <a:pt x="8299" y="194"/>
                  </a:lnTo>
                  <a:lnTo>
                    <a:pt x="8060" y="133"/>
                  </a:lnTo>
                  <a:lnTo>
                    <a:pt x="7812" y="84"/>
                  </a:lnTo>
                  <a:lnTo>
                    <a:pt x="7556" y="47"/>
                  </a:lnTo>
                  <a:lnTo>
                    <a:pt x="7294" y="20"/>
                  </a:lnTo>
                  <a:lnTo>
                    <a:pt x="7028" y="5"/>
                  </a:lnTo>
                  <a:lnTo>
                    <a:pt x="6756" y="0"/>
                  </a:lnTo>
                  <a:lnTo>
                    <a:pt x="6481" y="5"/>
                  </a:lnTo>
                  <a:lnTo>
                    <a:pt x="6204" y="19"/>
                  </a:lnTo>
                  <a:lnTo>
                    <a:pt x="5927" y="42"/>
                  </a:lnTo>
                  <a:lnTo>
                    <a:pt x="5649" y="74"/>
                  </a:lnTo>
                  <a:lnTo>
                    <a:pt x="5372" y="114"/>
                  </a:lnTo>
                  <a:lnTo>
                    <a:pt x="5097" y="161"/>
                  </a:lnTo>
                  <a:lnTo>
                    <a:pt x="4826" y="216"/>
                  </a:lnTo>
                  <a:lnTo>
                    <a:pt x="4558" y="278"/>
                  </a:lnTo>
                  <a:lnTo>
                    <a:pt x="4296" y="345"/>
                  </a:lnTo>
                  <a:lnTo>
                    <a:pt x="4041" y="419"/>
                  </a:lnTo>
                  <a:lnTo>
                    <a:pt x="3793" y="498"/>
                  </a:lnTo>
                  <a:lnTo>
                    <a:pt x="3553" y="582"/>
                  </a:lnTo>
                  <a:lnTo>
                    <a:pt x="3324" y="671"/>
                  </a:lnTo>
                  <a:lnTo>
                    <a:pt x="3105" y="763"/>
                  </a:lnTo>
                  <a:lnTo>
                    <a:pt x="2897" y="860"/>
                  </a:lnTo>
                  <a:lnTo>
                    <a:pt x="2703" y="959"/>
                  </a:lnTo>
                  <a:lnTo>
                    <a:pt x="2522" y="1062"/>
                  </a:lnTo>
                  <a:lnTo>
                    <a:pt x="2357" y="1167"/>
                  </a:lnTo>
                  <a:lnTo>
                    <a:pt x="2208" y="1273"/>
                  </a:lnTo>
                  <a:lnTo>
                    <a:pt x="2069" y="1380"/>
                  </a:lnTo>
                  <a:lnTo>
                    <a:pt x="1935" y="1486"/>
                  </a:lnTo>
                  <a:lnTo>
                    <a:pt x="1805" y="1592"/>
                  </a:lnTo>
                  <a:lnTo>
                    <a:pt x="1681" y="1696"/>
                  </a:lnTo>
                  <a:lnTo>
                    <a:pt x="1561" y="1799"/>
                  </a:lnTo>
                  <a:lnTo>
                    <a:pt x="1445" y="1901"/>
                  </a:lnTo>
                  <a:lnTo>
                    <a:pt x="1334" y="2001"/>
                  </a:lnTo>
                  <a:lnTo>
                    <a:pt x="1228" y="2100"/>
                  </a:lnTo>
                  <a:lnTo>
                    <a:pt x="1127" y="2197"/>
                  </a:lnTo>
                  <a:lnTo>
                    <a:pt x="1029" y="2291"/>
                  </a:lnTo>
                  <a:lnTo>
                    <a:pt x="936" y="2384"/>
                  </a:lnTo>
                  <a:lnTo>
                    <a:pt x="848" y="2474"/>
                  </a:lnTo>
                  <a:lnTo>
                    <a:pt x="765" y="2561"/>
                  </a:lnTo>
                  <a:lnTo>
                    <a:pt x="685" y="2646"/>
                  </a:lnTo>
                  <a:lnTo>
                    <a:pt x="610" y="2727"/>
                  </a:lnTo>
                  <a:lnTo>
                    <a:pt x="540" y="2806"/>
                  </a:lnTo>
                  <a:lnTo>
                    <a:pt x="474" y="2881"/>
                  </a:lnTo>
                  <a:lnTo>
                    <a:pt x="412" y="2952"/>
                  </a:lnTo>
                  <a:lnTo>
                    <a:pt x="354" y="3021"/>
                  </a:lnTo>
                  <a:lnTo>
                    <a:pt x="302" y="3085"/>
                  </a:lnTo>
                  <a:lnTo>
                    <a:pt x="253" y="3144"/>
                  </a:lnTo>
                  <a:lnTo>
                    <a:pt x="209" y="3200"/>
                  </a:lnTo>
                  <a:lnTo>
                    <a:pt x="169" y="3251"/>
                  </a:lnTo>
                  <a:lnTo>
                    <a:pt x="134" y="3298"/>
                  </a:lnTo>
                  <a:lnTo>
                    <a:pt x="75" y="3376"/>
                  </a:lnTo>
                  <a:lnTo>
                    <a:pt x="34" y="3434"/>
                  </a:lnTo>
                  <a:lnTo>
                    <a:pt x="8" y="3470"/>
                  </a:lnTo>
                  <a:lnTo>
                    <a:pt x="0" y="3482"/>
                  </a:lnTo>
                  <a:close/>
                  <a:moveTo>
                    <a:pt x="9158" y="4761"/>
                  </a:moveTo>
                  <a:lnTo>
                    <a:pt x="9160" y="4736"/>
                  </a:lnTo>
                  <a:lnTo>
                    <a:pt x="9165" y="4664"/>
                  </a:lnTo>
                  <a:lnTo>
                    <a:pt x="9172" y="4551"/>
                  </a:lnTo>
                  <a:lnTo>
                    <a:pt x="9180" y="4402"/>
                  </a:lnTo>
                  <a:lnTo>
                    <a:pt x="9189" y="4221"/>
                  </a:lnTo>
                  <a:lnTo>
                    <a:pt x="9197" y="4015"/>
                  </a:lnTo>
                  <a:lnTo>
                    <a:pt x="9200" y="3904"/>
                  </a:lnTo>
                  <a:lnTo>
                    <a:pt x="9203" y="3788"/>
                  </a:lnTo>
                  <a:lnTo>
                    <a:pt x="9206" y="3669"/>
                  </a:lnTo>
                  <a:lnTo>
                    <a:pt x="9207" y="3546"/>
                  </a:lnTo>
                  <a:lnTo>
                    <a:pt x="9208" y="3421"/>
                  </a:lnTo>
                  <a:lnTo>
                    <a:pt x="9208" y="3295"/>
                  </a:lnTo>
                  <a:lnTo>
                    <a:pt x="9206" y="3167"/>
                  </a:lnTo>
                  <a:lnTo>
                    <a:pt x="9204" y="3038"/>
                  </a:lnTo>
                  <a:lnTo>
                    <a:pt x="9200" y="2908"/>
                  </a:lnTo>
                  <a:lnTo>
                    <a:pt x="9195" y="2781"/>
                  </a:lnTo>
                  <a:lnTo>
                    <a:pt x="9188" y="2655"/>
                  </a:lnTo>
                  <a:lnTo>
                    <a:pt x="9180" y="2530"/>
                  </a:lnTo>
                  <a:lnTo>
                    <a:pt x="9170" y="2409"/>
                  </a:lnTo>
                  <a:lnTo>
                    <a:pt x="9157" y="2291"/>
                  </a:lnTo>
                  <a:lnTo>
                    <a:pt x="9143" y="2177"/>
                  </a:lnTo>
                  <a:lnTo>
                    <a:pt x="9126" y="2068"/>
                  </a:lnTo>
                  <a:lnTo>
                    <a:pt x="9108" y="1964"/>
                  </a:lnTo>
                  <a:lnTo>
                    <a:pt x="9087" y="1866"/>
                  </a:lnTo>
                  <a:lnTo>
                    <a:pt x="9064" y="1775"/>
                  </a:lnTo>
                  <a:lnTo>
                    <a:pt x="9038" y="1691"/>
                  </a:lnTo>
                  <a:lnTo>
                    <a:pt x="9011" y="1613"/>
                  </a:lnTo>
                  <a:lnTo>
                    <a:pt x="8983" y="1540"/>
                  </a:lnTo>
                  <a:lnTo>
                    <a:pt x="8956" y="1471"/>
                  </a:lnTo>
                  <a:lnTo>
                    <a:pt x="8929" y="1406"/>
                  </a:lnTo>
                  <a:lnTo>
                    <a:pt x="8901" y="1344"/>
                  </a:lnTo>
                  <a:lnTo>
                    <a:pt x="8874" y="1287"/>
                  </a:lnTo>
                  <a:lnTo>
                    <a:pt x="8847" y="1234"/>
                  </a:lnTo>
                  <a:lnTo>
                    <a:pt x="8821" y="1184"/>
                  </a:lnTo>
                  <a:lnTo>
                    <a:pt x="8795" y="1137"/>
                  </a:lnTo>
                  <a:lnTo>
                    <a:pt x="8768" y="1094"/>
                  </a:lnTo>
                  <a:lnTo>
                    <a:pt x="8743" y="1054"/>
                  </a:lnTo>
                  <a:lnTo>
                    <a:pt x="8718" y="1017"/>
                  </a:lnTo>
                  <a:lnTo>
                    <a:pt x="8694" y="982"/>
                  </a:lnTo>
                  <a:lnTo>
                    <a:pt x="8670" y="951"/>
                  </a:lnTo>
                  <a:lnTo>
                    <a:pt x="8647" y="923"/>
                  </a:lnTo>
                  <a:lnTo>
                    <a:pt x="8625" y="897"/>
                  </a:lnTo>
                  <a:lnTo>
                    <a:pt x="8604" y="874"/>
                  </a:lnTo>
                  <a:lnTo>
                    <a:pt x="8584" y="853"/>
                  </a:lnTo>
                  <a:lnTo>
                    <a:pt x="8565" y="835"/>
                  </a:lnTo>
                  <a:lnTo>
                    <a:pt x="8547" y="818"/>
                  </a:lnTo>
                  <a:lnTo>
                    <a:pt x="8529" y="804"/>
                  </a:lnTo>
                  <a:lnTo>
                    <a:pt x="8514" y="792"/>
                  </a:lnTo>
                  <a:lnTo>
                    <a:pt x="8499" y="781"/>
                  </a:lnTo>
                  <a:lnTo>
                    <a:pt x="8485" y="772"/>
                  </a:lnTo>
                  <a:lnTo>
                    <a:pt x="8463" y="758"/>
                  </a:lnTo>
                  <a:lnTo>
                    <a:pt x="8446" y="749"/>
                  </a:lnTo>
                  <a:lnTo>
                    <a:pt x="8435" y="745"/>
                  </a:lnTo>
                  <a:lnTo>
                    <a:pt x="8432" y="744"/>
                  </a:lnTo>
                  <a:lnTo>
                    <a:pt x="8433" y="757"/>
                  </a:lnTo>
                  <a:lnTo>
                    <a:pt x="8438" y="796"/>
                  </a:lnTo>
                  <a:lnTo>
                    <a:pt x="8446" y="858"/>
                  </a:lnTo>
                  <a:lnTo>
                    <a:pt x="8457" y="943"/>
                  </a:lnTo>
                  <a:lnTo>
                    <a:pt x="8470" y="1048"/>
                  </a:lnTo>
                  <a:lnTo>
                    <a:pt x="8485" y="1171"/>
                  </a:lnTo>
                  <a:lnTo>
                    <a:pt x="8502" y="1311"/>
                  </a:lnTo>
                  <a:lnTo>
                    <a:pt x="8521" y="1465"/>
                  </a:lnTo>
                  <a:lnTo>
                    <a:pt x="8541" y="1633"/>
                  </a:lnTo>
                  <a:lnTo>
                    <a:pt x="8561" y="1812"/>
                  </a:lnTo>
                  <a:lnTo>
                    <a:pt x="8583" y="2001"/>
                  </a:lnTo>
                  <a:lnTo>
                    <a:pt x="8604" y="2198"/>
                  </a:lnTo>
                  <a:lnTo>
                    <a:pt x="8626" y="2401"/>
                  </a:lnTo>
                  <a:lnTo>
                    <a:pt x="8647" y="2608"/>
                  </a:lnTo>
                  <a:lnTo>
                    <a:pt x="8667" y="2818"/>
                  </a:lnTo>
                  <a:lnTo>
                    <a:pt x="8687" y="3031"/>
                  </a:lnTo>
                  <a:lnTo>
                    <a:pt x="8698" y="3135"/>
                  </a:lnTo>
                  <a:lnTo>
                    <a:pt x="8709" y="3236"/>
                  </a:lnTo>
                  <a:lnTo>
                    <a:pt x="8722" y="3333"/>
                  </a:lnTo>
                  <a:lnTo>
                    <a:pt x="8737" y="3428"/>
                  </a:lnTo>
                  <a:lnTo>
                    <a:pt x="8752" y="3520"/>
                  </a:lnTo>
                  <a:lnTo>
                    <a:pt x="8770" y="3608"/>
                  </a:lnTo>
                  <a:lnTo>
                    <a:pt x="8787" y="3694"/>
                  </a:lnTo>
                  <a:lnTo>
                    <a:pt x="8805" y="3776"/>
                  </a:lnTo>
                  <a:lnTo>
                    <a:pt x="8823" y="3855"/>
                  </a:lnTo>
                  <a:lnTo>
                    <a:pt x="8842" y="3931"/>
                  </a:lnTo>
                  <a:lnTo>
                    <a:pt x="8862" y="4003"/>
                  </a:lnTo>
                  <a:lnTo>
                    <a:pt x="8882" y="4073"/>
                  </a:lnTo>
                  <a:lnTo>
                    <a:pt x="8902" y="4139"/>
                  </a:lnTo>
                  <a:lnTo>
                    <a:pt x="8921" y="4202"/>
                  </a:lnTo>
                  <a:lnTo>
                    <a:pt x="8941" y="4262"/>
                  </a:lnTo>
                  <a:lnTo>
                    <a:pt x="8961" y="4318"/>
                  </a:lnTo>
                  <a:lnTo>
                    <a:pt x="8980" y="4371"/>
                  </a:lnTo>
                  <a:lnTo>
                    <a:pt x="9000" y="4421"/>
                  </a:lnTo>
                  <a:lnTo>
                    <a:pt x="9018" y="4467"/>
                  </a:lnTo>
                  <a:lnTo>
                    <a:pt x="9036" y="4510"/>
                  </a:lnTo>
                  <a:lnTo>
                    <a:pt x="9069" y="4587"/>
                  </a:lnTo>
                  <a:lnTo>
                    <a:pt x="9098" y="4649"/>
                  </a:lnTo>
                  <a:lnTo>
                    <a:pt x="9123" y="4698"/>
                  </a:lnTo>
                  <a:lnTo>
                    <a:pt x="9142" y="4733"/>
                  </a:lnTo>
                  <a:lnTo>
                    <a:pt x="9154" y="4754"/>
                  </a:lnTo>
                  <a:lnTo>
                    <a:pt x="9158" y="4761"/>
                  </a:lnTo>
                  <a:close/>
                  <a:moveTo>
                    <a:pt x="7927" y="3653"/>
                  </a:moveTo>
                  <a:lnTo>
                    <a:pt x="7923" y="3632"/>
                  </a:lnTo>
                  <a:lnTo>
                    <a:pt x="7912" y="3571"/>
                  </a:lnTo>
                  <a:lnTo>
                    <a:pt x="7895" y="3476"/>
                  </a:lnTo>
                  <a:lnTo>
                    <a:pt x="7871" y="3352"/>
                  </a:lnTo>
                  <a:lnTo>
                    <a:pt x="7856" y="3280"/>
                  </a:lnTo>
                  <a:lnTo>
                    <a:pt x="7840" y="3202"/>
                  </a:lnTo>
                  <a:lnTo>
                    <a:pt x="7823" y="3120"/>
                  </a:lnTo>
                  <a:lnTo>
                    <a:pt x="7803" y="3033"/>
                  </a:lnTo>
                  <a:lnTo>
                    <a:pt x="7783" y="2941"/>
                  </a:lnTo>
                  <a:lnTo>
                    <a:pt x="7760" y="2848"/>
                  </a:lnTo>
                  <a:lnTo>
                    <a:pt x="7737" y="2752"/>
                  </a:lnTo>
                  <a:lnTo>
                    <a:pt x="7711" y="2653"/>
                  </a:lnTo>
                  <a:lnTo>
                    <a:pt x="7685" y="2554"/>
                  </a:lnTo>
                  <a:lnTo>
                    <a:pt x="7655" y="2454"/>
                  </a:lnTo>
                  <a:lnTo>
                    <a:pt x="7626" y="2353"/>
                  </a:lnTo>
                  <a:lnTo>
                    <a:pt x="7595" y="2254"/>
                  </a:lnTo>
                  <a:lnTo>
                    <a:pt x="7563" y="2155"/>
                  </a:lnTo>
                  <a:lnTo>
                    <a:pt x="7529" y="2058"/>
                  </a:lnTo>
                  <a:lnTo>
                    <a:pt x="7494" y="1963"/>
                  </a:lnTo>
                  <a:lnTo>
                    <a:pt x="7458" y="1872"/>
                  </a:lnTo>
                  <a:lnTo>
                    <a:pt x="7420" y="1783"/>
                  </a:lnTo>
                  <a:lnTo>
                    <a:pt x="7382" y="1699"/>
                  </a:lnTo>
                  <a:lnTo>
                    <a:pt x="7342" y="1620"/>
                  </a:lnTo>
                  <a:lnTo>
                    <a:pt x="7300" y="1546"/>
                  </a:lnTo>
                  <a:lnTo>
                    <a:pt x="7257" y="1478"/>
                  </a:lnTo>
                  <a:lnTo>
                    <a:pt x="7214" y="1417"/>
                  </a:lnTo>
                  <a:lnTo>
                    <a:pt x="7169" y="1362"/>
                  </a:lnTo>
                  <a:lnTo>
                    <a:pt x="7123" y="1316"/>
                  </a:lnTo>
                  <a:lnTo>
                    <a:pt x="7077" y="1275"/>
                  </a:lnTo>
                  <a:lnTo>
                    <a:pt x="7032" y="1236"/>
                  </a:lnTo>
                  <a:lnTo>
                    <a:pt x="6988" y="1200"/>
                  </a:lnTo>
                  <a:lnTo>
                    <a:pt x="6944" y="1166"/>
                  </a:lnTo>
                  <a:lnTo>
                    <a:pt x="6902" y="1134"/>
                  </a:lnTo>
                  <a:lnTo>
                    <a:pt x="6861" y="1105"/>
                  </a:lnTo>
                  <a:lnTo>
                    <a:pt x="6821" y="1077"/>
                  </a:lnTo>
                  <a:lnTo>
                    <a:pt x="6782" y="1052"/>
                  </a:lnTo>
                  <a:lnTo>
                    <a:pt x="6744" y="1029"/>
                  </a:lnTo>
                  <a:lnTo>
                    <a:pt x="6707" y="1007"/>
                  </a:lnTo>
                  <a:lnTo>
                    <a:pt x="6672" y="987"/>
                  </a:lnTo>
                  <a:lnTo>
                    <a:pt x="6638" y="968"/>
                  </a:lnTo>
                  <a:lnTo>
                    <a:pt x="6605" y="952"/>
                  </a:lnTo>
                  <a:lnTo>
                    <a:pt x="6573" y="937"/>
                  </a:lnTo>
                  <a:lnTo>
                    <a:pt x="6542" y="923"/>
                  </a:lnTo>
                  <a:lnTo>
                    <a:pt x="6514" y="911"/>
                  </a:lnTo>
                  <a:lnTo>
                    <a:pt x="6486" y="900"/>
                  </a:lnTo>
                  <a:lnTo>
                    <a:pt x="6461" y="891"/>
                  </a:lnTo>
                  <a:lnTo>
                    <a:pt x="6436" y="883"/>
                  </a:lnTo>
                  <a:lnTo>
                    <a:pt x="6414" y="875"/>
                  </a:lnTo>
                  <a:lnTo>
                    <a:pt x="6373" y="864"/>
                  </a:lnTo>
                  <a:lnTo>
                    <a:pt x="6339" y="856"/>
                  </a:lnTo>
                  <a:lnTo>
                    <a:pt x="6313" y="851"/>
                  </a:lnTo>
                  <a:lnTo>
                    <a:pt x="6293" y="848"/>
                  </a:lnTo>
                  <a:lnTo>
                    <a:pt x="6281" y="846"/>
                  </a:lnTo>
                  <a:lnTo>
                    <a:pt x="6277" y="846"/>
                  </a:lnTo>
                  <a:lnTo>
                    <a:pt x="6286" y="855"/>
                  </a:lnTo>
                  <a:lnTo>
                    <a:pt x="6311" y="882"/>
                  </a:lnTo>
                  <a:lnTo>
                    <a:pt x="6350" y="925"/>
                  </a:lnTo>
                  <a:lnTo>
                    <a:pt x="6401" y="981"/>
                  </a:lnTo>
                  <a:lnTo>
                    <a:pt x="6462" y="1051"/>
                  </a:lnTo>
                  <a:lnTo>
                    <a:pt x="6531" y="1130"/>
                  </a:lnTo>
                  <a:lnTo>
                    <a:pt x="6606" y="1218"/>
                  </a:lnTo>
                  <a:lnTo>
                    <a:pt x="6683" y="1313"/>
                  </a:lnTo>
                  <a:lnTo>
                    <a:pt x="6722" y="1362"/>
                  </a:lnTo>
                  <a:lnTo>
                    <a:pt x="6762" y="1413"/>
                  </a:lnTo>
                  <a:lnTo>
                    <a:pt x="6801" y="1465"/>
                  </a:lnTo>
                  <a:lnTo>
                    <a:pt x="6839" y="1517"/>
                  </a:lnTo>
                  <a:lnTo>
                    <a:pt x="6877" y="1570"/>
                  </a:lnTo>
                  <a:lnTo>
                    <a:pt x="6914" y="1623"/>
                  </a:lnTo>
                  <a:lnTo>
                    <a:pt x="6950" y="1675"/>
                  </a:lnTo>
                  <a:lnTo>
                    <a:pt x="6984" y="1728"/>
                  </a:lnTo>
                  <a:lnTo>
                    <a:pt x="7016" y="1781"/>
                  </a:lnTo>
                  <a:lnTo>
                    <a:pt x="7046" y="1832"/>
                  </a:lnTo>
                  <a:lnTo>
                    <a:pt x="7073" y="1883"/>
                  </a:lnTo>
                  <a:lnTo>
                    <a:pt x="7098" y="1933"/>
                  </a:lnTo>
                  <a:lnTo>
                    <a:pt x="7120" y="1982"/>
                  </a:lnTo>
                  <a:lnTo>
                    <a:pt x="7139" y="2029"/>
                  </a:lnTo>
                  <a:lnTo>
                    <a:pt x="7154" y="2074"/>
                  </a:lnTo>
                  <a:lnTo>
                    <a:pt x="7166" y="2117"/>
                  </a:lnTo>
                  <a:lnTo>
                    <a:pt x="7184" y="2201"/>
                  </a:lnTo>
                  <a:lnTo>
                    <a:pt x="7200" y="2281"/>
                  </a:lnTo>
                  <a:lnTo>
                    <a:pt x="7214" y="2358"/>
                  </a:lnTo>
                  <a:lnTo>
                    <a:pt x="7226" y="2432"/>
                  </a:lnTo>
                  <a:lnTo>
                    <a:pt x="7237" y="2502"/>
                  </a:lnTo>
                  <a:lnTo>
                    <a:pt x="7246" y="2567"/>
                  </a:lnTo>
                  <a:lnTo>
                    <a:pt x="7253" y="2628"/>
                  </a:lnTo>
                  <a:lnTo>
                    <a:pt x="7260" y="2683"/>
                  </a:lnTo>
                  <a:lnTo>
                    <a:pt x="7265" y="2734"/>
                  </a:lnTo>
                  <a:lnTo>
                    <a:pt x="7269" y="2779"/>
                  </a:lnTo>
                  <a:lnTo>
                    <a:pt x="7272" y="2817"/>
                  </a:lnTo>
                  <a:lnTo>
                    <a:pt x="7274" y="2850"/>
                  </a:lnTo>
                  <a:lnTo>
                    <a:pt x="7275" y="2876"/>
                  </a:lnTo>
                  <a:lnTo>
                    <a:pt x="7276" y="2895"/>
                  </a:lnTo>
                  <a:lnTo>
                    <a:pt x="7276" y="2906"/>
                  </a:lnTo>
                  <a:lnTo>
                    <a:pt x="7277" y="2910"/>
                  </a:lnTo>
                  <a:lnTo>
                    <a:pt x="7269" y="2901"/>
                  </a:lnTo>
                  <a:lnTo>
                    <a:pt x="7246" y="2874"/>
                  </a:lnTo>
                  <a:lnTo>
                    <a:pt x="7208" y="2831"/>
                  </a:lnTo>
                  <a:lnTo>
                    <a:pt x="7158" y="2775"/>
                  </a:lnTo>
                  <a:lnTo>
                    <a:pt x="7095" y="2708"/>
                  </a:lnTo>
                  <a:lnTo>
                    <a:pt x="7021" y="2632"/>
                  </a:lnTo>
                  <a:lnTo>
                    <a:pt x="6980" y="2592"/>
                  </a:lnTo>
                  <a:lnTo>
                    <a:pt x="6935" y="2550"/>
                  </a:lnTo>
                  <a:lnTo>
                    <a:pt x="6890" y="2507"/>
                  </a:lnTo>
                  <a:lnTo>
                    <a:pt x="6842" y="2463"/>
                  </a:lnTo>
                  <a:lnTo>
                    <a:pt x="6792" y="2418"/>
                  </a:lnTo>
                  <a:lnTo>
                    <a:pt x="6740" y="2373"/>
                  </a:lnTo>
                  <a:lnTo>
                    <a:pt x="6686" y="2328"/>
                  </a:lnTo>
                  <a:lnTo>
                    <a:pt x="6631" y="2283"/>
                  </a:lnTo>
                  <a:lnTo>
                    <a:pt x="6573" y="2239"/>
                  </a:lnTo>
                  <a:lnTo>
                    <a:pt x="6514" y="2196"/>
                  </a:lnTo>
                  <a:lnTo>
                    <a:pt x="6454" y="2153"/>
                  </a:lnTo>
                  <a:lnTo>
                    <a:pt x="6393" y="2112"/>
                  </a:lnTo>
                  <a:lnTo>
                    <a:pt x="6331" y="2072"/>
                  </a:lnTo>
                  <a:lnTo>
                    <a:pt x="6268" y="2034"/>
                  </a:lnTo>
                  <a:lnTo>
                    <a:pt x="6203" y="1999"/>
                  </a:lnTo>
                  <a:lnTo>
                    <a:pt x="6139" y="1965"/>
                  </a:lnTo>
                  <a:lnTo>
                    <a:pt x="6073" y="1935"/>
                  </a:lnTo>
                  <a:lnTo>
                    <a:pt x="6008" y="1907"/>
                  </a:lnTo>
                  <a:lnTo>
                    <a:pt x="5942" y="1883"/>
                  </a:lnTo>
                  <a:lnTo>
                    <a:pt x="5875" y="1862"/>
                  </a:lnTo>
                  <a:lnTo>
                    <a:pt x="5807" y="1844"/>
                  </a:lnTo>
                  <a:lnTo>
                    <a:pt x="5739" y="1829"/>
                  </a:lnTo>
                  <a:lnTo>
                    <a:pt x="5670" y="1816"/>
                  </a:lnTo>
                  <a:lnTo>
                    <a:pt x="5600" y="1805"/>
                  </a:lnTo>
                  <a:lnTo>
                    <a:pt x="5529" y="1797"/>
                  </a:lnTo>
                  <a:lnTo>
                    <a:pt x="5457" y="1791"/>
                  </a:lnTo>
                  <a:lnTo>
                    <a:pt x="5386" y="1787"/>
                  </a:lnTo>
                  <a:lnTo>
                    <a:pt x="5315" y="1785"/>
                  </a:lnTo>
                  <a:lnTo>
                    <a:pt x="5244" y="1784"/>
                  </a:lnTo>
                  <a:lnTo>
                    <a:pt x="5174" y="1785"/>
                  </a:lnTo>
                  <a:lnTo>
                    <a:pt x="5104" y="1787"/>
                  </a:lnTo>
                  <a:lnTo>
                    <a:pt x="5035" y="1791"/>
                  </a:lnTo>
                  <a:lnTo>
                    <a:pt x="4968" y="1795"/>
                  </a:lnTo>
                  <a:lnTo>
                    <a:pt x="4902" y="1801"/>
                  </a:lnTo>
                  <a:lnTo>
                    <a:pt x="4838" y="1807"/>
                  </a:lnTo>
                  <a:lnTo>
                    <a:pt x="4776" y="1815"/>
                  </a:lnTo>
                  <a:lnTo>
                    <a:pt x="4715" y="1823"/>
                  </a:lnTo>
                  <a:lnTo>
                    <a:pt x="4657" y="1831"/>
                  </a:lnTo>
                  <a:lnTo>
                    <a:pt x="4601" y="1840"/>
                  </a:lnTo>
                  <a:lnTo>
                    <a:pt x="4548" y="1848"/>
                  </a:lnTo>
                  <a:lnTo>
                    <a:pt x="4452" y="1866"/>
                  </a:lnTo>
                  <a:lnTo>
                    <a:pt x="4368" y="1883"/>
                  </a:lnTo>
                  <a:lnTo>
                    <a:pt x="4301" y="1898"/>
                  </a:lnTo>
                  <a:lnTo>
                    <a:pt x="4250" y="1910"/>
                  </a:lnTo>
                  <a:lnTo>
                    <a:pt x="4219" y="1918"/>
                  </a:lnTo>
                  <a:lnTo>
                    <a:pt x="4208" y="1921"/>
                  </a:lnTo>
                  <a:lnTo>
                    <a:pt x="4228" y="1925"/>
                  </a:lnTo>
                  <a:lnTo>
                    <a:pt x="4287" y="1937"/>
                  </a:lnTo>
                  <a:lnTo>
                    <a:pt x="4379" y="1956"/>
                  </a:lnTo>
                  <a:lnTo>
                    <a:pt x="4503" y="1982"/>
                  </a:lnTo>
                  <a:lnTo>
                    <a:pt x="4573" y="1999"/>
                  </a:lnTo>
                  <a:lnTo>
                    <a:pt x="4650" y="2016"/>
                  </a:lnTo>
                  <a:lnTo>
                    <a:pt x="4732" y="2036"/>
                  </a:lnTo>
                  <a:lnTo>
                    <a:pt x="4820" y="2058"/>
                  </a:lnTo>
                  <a:lnTo>
                    <a:pt x="4911" y="2081"/>
                  </a:lnTo>
                  <a:lnTo>
                    <a:pt x="5005" y="2106"/>
                  </a:lnTo>
                  <a:lnTo>
                    <a:pt x="5103" y="2133"/>
                  </a:lnTo>
                  <a:lnTo>
                    <a:pt x="5204" y="2161"/>
                  </a:lnTo>
                  <a:lnTo>
                    <a:pt x="5307" y="2191"/>
                  </a:lnTo>
                  <a:lnTo>
                    <a:pt x="5411" y="2223"/>
                  </a:lnTo>
                  <a:lnTo>
                    <a:pt x="5517" y="2257"/>
                  </a:lnTo>
                  <a:lnTo>
                    <a:pt x="5622" y="2292"/>
                  </a:lnTo>
                  <a:lnTo>
                    <a:pt x="5728" y="2329"/>
                  </a:lnTo>
                  <a:lnTo>
                    <a:pt x="5833" y="2368"/>
                  </a:lnTo>
                  <a:lnTo>
                    <a:pt x="5938" y="2408"/>
                  </a:lnTo>
                  <a:lnTo>
                    <a:pt x="6040" y="2450"/>
                  </a:lnTo>
                  <a:lnTo>
                    <a:pt x="6140" y="2494"/>
                  </a:lnTo>
                  <a:lnTo>
                    <a:pt x="6239" y="2539"/>
                  </a:lnTo>
                  <a:lnTo>
                    <a:pt x="6333" y="2585"/>
                  </a:lnTo>
                  <a:lnTo>
                    <a:pt x="6423" y="2634"/>
                  </a:lnTo>
                  <a:lnTo>
                    <a:pt x="6510" y="2683"/>
                  </a:lnTo>
                  <a:lnTo>
                    <a:pt x="6592" y="2735"/>
                  </a:lnTo>
                  <a:lnTo>
                    <a:pt x="6668" y="2788"/>
                  </a:lnTo>
                  <a:lnTo>
                    <a:pt x="6738" y="2842"/>
                  </a:lnTo>
                  <a:lnTo>
                    <a:pt x="6805" y="2896"/>
                  </a:lnTo>
                  <a:lnTo>
                    <a:pt x="6870" y="2948"/>
                  </a:lnTo>
                  <a:lnTo>
                    <a:pt x="6933" y="2999"/>
                  </a:lnTo>
                  <a:lnTo>
                    <a:pt x="6996" y="3047"/>
                  </a:lnTo>
                  <a:lnTo>
                    <a:pt x="7056" y="3093"/>
                  </a:lnTo>
                  <a:lnTo>
                    <a:pt x="7115" y="3136"/>
                  </a:lnTo>
                  <a:lnTo>
                    <a:pt x="7172" y="3178"/>
                  </a:lnTo>
                  <a:lnTo>
                    <a:pt x="7227" y="3218"/>
                  </a:lnTo>
                  <a:lnTo>
                    <a:pt x="7333" y="3292"/>
                  </a:lnTo>
                  <a:lnTo>
                    <a:pt x="7430" y="3358"/>
                  </a:lnTo>
                  <a:lnTo>
                    <a:pt x="7520" y="3417"/>
                  </a:lnTo>
                  <a:lnTo>
                    <a:pt x="7602" y="3469"/>
                  </a:lnTo>
                  <a:lnTo>
                    <a:pt x="7676" y="3514"/>
                  </a:lnTo>
                  <a:lnTo>
                    <a:pt x="7740" y="3552"/>
                  </a:lnTo>
                  <a:lnTo>
                    <a:pt x="7796" y="3584"/>
                  </a:lnTo>
                  <a:lnTo>
                    <a:pt x="7842" y="3609"/>
                  </a:lnTo>
                  <a:lnTo>
                    <a:pt x="7879" y="3629"/>
                  </a:lnTo>
                  <a:lnTo>
                    <a:pt x="7905" y="3642"/>
                  </a:lnTo>
                  <a:lnTo>
                    <a:pt x="7921" y="3650"/>
                  </a:lnTo>
                  <a:lnTo>
                    <a:pt x="7927" y="36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6" name="9Slide.vn 38"/>
            <p:cNvSpPr>
              <a:spLocks/>
            </p:cNvSpPr>
            <p:nvPr/>
          </p:nvSpPr>
          <p:spPr bwMode="auto">
            <a:xfrm>
              <a:off x="3193399" y="4847028"/>
              <a:ext cx="455613" cy="455613"/>
            </a:xfrm>
            <a:custGeom>
              <a:avLst/>
              <a:gdLst>
                <a:gd name="T0" fmla="*/ 1899 w 3445"/>
                <a:gd name="T1" fmla="*/ 9 h 3437"/>
                <a:gd name="T2" fmla="*/ 2152 w 3445"/>
                <a:gd name="T3" fmla="*/ 54 h 3437"/>
                <a:gd name="T4" fmla="*/ 2393 w 3445"/>
                <a:gd name="T5" fmla="*/ 135 h 3437"/>
                <a:gd name="T6" fmla="*/ 2616 w 3445"/>
                <a:gd name="T7" fmla="*/ 249 h 3437"/>
                <a:gd name="T8" fmla="*/ 2818 w 3445"/>
                <a:gd name="T9" fmla="*/ 392 h 3437"/>
                <a:gd name="T10" fmla="*/ 2998 w 3445"/>
                <a:gd name="T11" fmla="*/ 563 h 3437"/>
                <a:gd name="T12" fmla="*/ 3151 w 3445"/>
                <a:gd name="T13" fmla="*/ 758 h 3437"/>
                <a:gd name="T14" fmla="*/ 3276 w 3445"/>
                <a:gd name="T15" fmla="*/ 973 h 3437"/>
                <a:gd name="T16" fmla="*/ 3368 w 3445"/>
                <a:gd name="T17" fmla="*/ 1207 h 3437"/>
                <a:gd name="T18" fmla="*/ 3425 w 3445"/>
                <a:gd name="T19" fmla="*/ 1456 h 3437"/>
                <a:gd name="T20" fmla="*/ 3445 w 3445"/>
                <a:gd name="T21" fmla="*/ 1718 h 3437"/>
                <a:gd name="T22" fmla="*/ 3425 w 3445"/>
                <a:gd name="T23" fmla="*/ 1981 h 3437"/>
                <a:gd name="T24" fmla="*/ 3368 w 3445"/>
                <a:gd name="T25" fmla="*/ 2230 h 3437"/>
                <a:gd name="T26" fmla="*/ 3276 w 3445"/>
                <a:gd name="T27" fmla="*/ 2464 h 3437"/>
                <a:gd name="T28" fmla="*/ 3151 w 3445"/>
                <a:gd name="T29" fmla="*/ 2680 h 3437"/>
                <a:gd name="T30" fmla="*/ 2998 w 3445"/>
                <a:gd name="T31" fmla="*/ 2874 h 3437"/>
                <a:gd name="T32" fmla="*/ 2818 w 3445"/>
                <a:gd name="T33" fmla="*/ 3045 h 3437"/>
                <a:gd name="T34" fmla="*/ 2616 w 3445"/>
                <a:gd name="T35" fmla="*/ 3188 h 3437"/>
                <a:gd name="T36" fmla="*/ 2393 w 3445"/>
                <a:gd name="T37" fmla="*/ 3302 h 3437"/>
                <a:gd name="T38" fmla="*/ 2152 w 3445"/>
                <a:gd name="T39" fmla="*/ 3383 h 3437"/>
                <a:gd name="T40" fmla="*/ 1899 w 3445"/>
                <a:gd name="T41" fmla="*/ 3428 h 3437"/>
                <a:gd name="T42" fmla="*/ 1634 w 3445"/>
                <a:gd name="T43" fmla="*/ 3435 h 3437"/>
                <a:gd name="T44" fmla="*/ 1375 w 3445"/>
                <a:gd name="T45" fmla="*/ 3402 h 3437"/>
                <a:gd name="T46" fmla="*/ 1130 w 3445"/>
                <a:gd name="T47" fmla="*/ 3333 h 3437"/>
                <a:gd name="T48" fmla="*/ 901 w 3445"/>
                <a:gd name="T49" fmla="*/ 3230 h 3437"/>
                <a:gd name="T50" fmla="*/ 691 w 3445"/>
                <a:gd name="T51" fmla="*/ 3096 h 3437"/>
                <a:gd name="T52" fmla="*/ 504 w 3445"/>
                <a:gd name="T53" fmla="*/ 2934 h 3437"/>
                <a:gd name="T54" fmla="*/ 342 w 3445"/>
                <a:gd name="T55" fmla="*/ 2747 h 3437"/>
                <a:gd name="T56" fmla="*/ 208 w 3445"/>
                <a:gd name="T57" fmla="*/ 2538 h 3437"/>
                <a:gd name="T58" fmla="*/ 104 w 3445"/>
                <a:gd name="T59" fmla="*/ 2310 h 3437"/>
                <a:gd name="T60" fmla="*/ 35 w 3445"/>
                <a:gd name="T61" fmla="*/ 2065 h 3437"/>
                <a:gd name="T62" fmla="*/ 2 w 3445"/>
                <a:gd name="T63" fmla="*/ 1807 h 3437"/>
                <a:gd name="T64" fmla="*/ 9 w 3445"/>
                <a:gd name="T65" fmla="*/ 1542 h 3437"/>
                <a:gd name="T66" fmla="*/ 54 w 3445"/>
                <a:gd name="T67" fmla="*/ 1289 h 3437"/>
                <a:gd name="T68" fmla="*/ 135 w 3445"/>
                <a:gd name="T69" fmla="*/ 1049 h 3437"/>
                <a:gd name="T70" fmla="*/ 249 w 3445"/>
                <a:gd name="T71" fmla="*/ 827 h 3437"/>
                <a:gd name="T72" fmla="*/ 394 w 3445"/>
                <a:gd name="T73" fmla="*/ 625 h 3437"/>
                <a:gd name="T74" fmla="*/ 564 w 3445"/>
                <a:gd name="T75" fmla="*/ 446 h 3437"/>
                <a:gd name="T76" fmla="*/ 760 w 3445"/>
                <a:gd name="T77" fmla="*/ 293 h 3437"/>
                <a:gd name="T78" fmla="*/ 975 w 3445"/>
                <a:gd name="T79" fmla="*/ 169 h 3437"/>
                <a:gd name="T80" fmla="*/ 1210 w 3445"/>
                <a:gd name="T81" fmla="*/ 77 h 3437"/>
                <a:gd name="T82" fmla="*/ 1461 w 3445"/>
                <a:gd name="T83" fmla="*/ 20 h 3437"/>
                <a:gd name="T84" fmla="*/ 1722 w 3445"/>
                <a:gd name="T85" fmla="*/ 0 h 3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445" h="3437">
                  <a:moveTo>
                    <a:pt x="1722" y="0"/>
                  </a:moveTo>
                  <a:lnTo>
                    <a:pt x="1812" y="2"/>
                  </a:lnTo>
                  <a:lnTo>
                    <a:pt x="1899" y="9"/>
                  </a:lnTo>
                  <a:lnTo>
                    <a:pt x="1985" y="20"/>
                  </a:lnTo>
                  <a:lnTo>
                    <a:pt x="2069" y="35"/>
                  </a:lnTo>
                  <a:lnTo>
                    <a:pt x="2152" y="54"/>
                  </a:lnTo>
                  <a:lnTo>
                    <a:pt x="2235" y="77"/>
                  </a:lnTo>
                  <a:lnTo>
                    <a:pt x="2315" y="104"/>
                  </a:lnTo>
                  <a:lnTo>
                    <a:pt x="2393" y="135"/>
                  </a:lnTo>
                  <a:lnTo>
                    <a:pt x="2469" y="169"/>
                  </a:lnTo>
                  <a:lnTo>
                    <a:pt x="2544" y="207"/>
                  </a:lnTo>
                  <a:lnTo>
                    <a:pt x="2616" y="249"/>
                  </a:lnTo>
                  <a:lnTo>
                    <a:pt x="2686" y="293"/>
                  </a:lnTo>
                  <a:lnTo>
                    <a:pt x="2753" y="341"/>
                  </a:lnTo>
                  <a:lnTo>
                    <a:pt x="2818" y="392"/>
                  </a:lnTo>
                  <a:lnTo>
                    <a:pt x="2880" y="446"/>
                  </a:lnTo>
                  <a:lnTo>
                    <a:pt x="2941" y="503"/>
                  </a:lnTo>
                  <a:lnTo>
                    <a:pt x="2998" y="563"/>
                  </a:lnTo>
                  <a:lnTo>
                    <a:pt x="3052" y="625"/>
                  </a:lnTo>
                  <a:lnTo>
                    <a:pt x="3103" y="690"/>
                  </a:lnTo>
                  <a:lnTo>
                    <a:pt x="3151" y="758"/>
                  </a:lnTo>
                  <a:lnTo>
                    <a:pt x="3195" y="827"/>
                  </a:lnTo>
                  <a:lnTo>
                    <a:pt x="3237" y="899"/>
                  </a:lnTo>
                  <a:lnTo>
                    <a:pt x="3276" y="973"/>
                  </a:lnTo>
                  <a:lnTo>
                    <a:pt x="3310" y="1049"/>
                  </a:lnTo>
                  <a:lnTo>
                    <a:pt x="3341" y="1127"/>
                  </a:lnTo>
                  <a:lnTo>
                    <a:pt x="3368" y="1207"/>
                  </a:lnTo>
                  <a:lnTo>
                    <a:pt x="3391" y="1289"/>
                  </a:lnTo>
                  <a:lnTo>
                    <a:pt x="3410" y="1372"/>
                  </a:lnTo>
                  <a:lnTo>
                    <a:pt x="3425" y="1456"/>
                  </a:lnTo>
                  <a:lnTo>
                    <a:pt x="3436" y="1542"/>
                  </a:lnTo>
                  <a:lnTo>
                    <a:pt x="3443" y="1630"/>
                  </a:lnTo>
                  <a:lnTo>
                    <a:pt x="3445" y="1718"/>
                  </a:lnTo>
                  <a:lnTo>
                    <a:pt x="3443" y="1807"/>
                  </a:lnTo>
                  <a:lnTo>
                    <a:pt x="3436" y="1895"/>
                  </a:lnTo>
                  <a:lnTo>
                    <a:pt x="3425" y="1981"/>
                  </a:lnTo>
                  <a:lnTo>
                    <a:pt x="3410" y="2065"/>
                  </a:lnTo>
                  <a:lnTo>
                    <a:pt x="3391" y="2148"/>
                  </a:lnTo>
                  <a:lnTo>
                    <a:pt x="3368" y="2230"/>
                  </a:lnTo>
                  <a:lnTo>
                    <a:pt x="3341" y="2310"/>
                  </a:lnTo>
                  <a:lnTo>
                    <a:pt x="3310" y="2388"/>
                  </a:lnTo>
                  <a:lnTo>
                    <a:pt x="3276" y="2464"/>
                  </a:lnTo>
                  <a:lnTo>
                    <a:pt x="3237" y="2538"/>
                  </a:lnTo>
                  <a:lnTo>
                    <a:pt x="3195" y="2610"/>
                  </a:lnTo>
                  <a:lnTo>
                    <a:pt x="3151" y="2680"/>
                  </a:lnTo>
                  <a:lnTo>
                    <a:pt x="3103" y="2747"/>
                  </a:lnTo>
                  <a:lnTo>
                    <a:pt x="3052" y="2812"/>
                  </a:lnTo>
                  <a:lnTo>
                    <a:pt x="2998" y="2874"/>
                  </a:lnTo>
                  <a:lnTo>
                    <a:pt x="2941" y="2934"/>
                  </a:lnTo>
                  <a:lnTo>
                    <a:pt x="2880" y="2991"/>
                  </a:lnTo>
                  <a:lnTo>
                    <a:pt x="2818" y="3045"/>
                  </a:lnTo>
                  <a:lnTo>
                    <a:pt x="2753" y="3096"/>
                  </a:lnTo>
                  <a:lnTo>
                    <a:pt x="2686" y="3144"/>
                  </a:lnTo>
                  <a:lnTo>
                    <a:pt x="2616" y="3188"/>
                  </a:lnTo>
                  <a:lnTo>
                    <a:pt x="2544" y="3230"/>
                  </a:lnTo>
                  <a:lnTo>
                    <a:pt x="2469" y="3268"/>
                  </a:lnTo>
                  <a:lnTo>
                    <a:pt x="2393" y="3302"/>
                  </a:lnTo>
                  <a:lnTo>
                    <a:pt x="2315" y="3333"/>
                  </a:lnTo>
                  <a:lnTo>
                    <a:pt x="2235" y="3360"/>
                  </a:lnTo>
                  <a:lnTo>
                    <a:pt x="2152" y="3383"/>
                  </a:lnTo>
                  <a:lnTo>
                    <a:pt x="2069" y="3402"/>
                  </a:lnTo>
                  <a:lnTo>
                    <a:pt x="1985" y="3417"/>
                  </a:lnTo>
                  <a:lnTo>
                    <a:pt x="1899" y="3428"/>
                  </a:lnTo>
                  <a:lnTo>
                    <a:pt x="1812" y="3435"/>
                  </a:lnTo>
                  <a:lnTo>
                    <a:pt x="1722" y="3437"/>
                  </a:lnTo>
                  <a:lnTo>
                    <a:pt x="1634" y="3435"/>
                  </a:lnTo>
                  <a:lnTo>
                    <a:pt x="1546" y="3428"/>
                  </a:lnTo>
                  <a:lnTo>
                    <a:pt x="1461" y="3417"/>
                  </a:lnTo>
                  <a:lnTo>
                    <a:pt x="1375" y="3402"/>
                  </a:lnTo>
                  <a:lnTo>
                    <a:pt x="1292" y="3383"/>
                  </a:lnTo>
                  <a:lnTo>
                    <a:pt x="1210" y="3360"/>
                  </a:lnTo>
                  <a:lnTo>
                    <a:pt x="1130" y="3333"/>
                  </a:lnTo>
                  <a:lnTo>
                    <a:pt x="1051" y="3302"/>
                  </a:lnTo>
                  <a:lnTo>
                    <a:pt x="975" y="3268"/>
                  </a:lnTo>
                  <a:lnTo>
                    <a:pt x="901" y="3230"/>
                  </a:lnTo>
                  <a:lnTo>
                    <a:pt x="829" y="3188"/>
                  </a:lnTo>
                  <a:lnTo>
                    <a:pt x="760" y="3144"/>
                  </a:lnTo>
                  <a:lnTo>
                    <a:pt x="691" y="3096"/>
                  </a:lnTo>
                  <a:lnTo>
                    <a:pt x="626" y="3045"/>
                  </a:lnTo>
                  <a:lnTo>
                    <a:pt x="564" y="2991"/>
                  </a:lnTo>
                  <a:lnTo>
                    <a:pt x="504" y="2934"/>
                  </a:lnTo>
                  <a:lnTo>
                    <a:pt x="448" y="2874"/>
                  </a:lnTo>
                  <a:lnTo>
                    <a:pt x="394" y="2812"/>
                  </a:lnTo>
                  <a:lnTo>
                    <a:pt x="342" y="2747"/>
                  </a:lnTo>
                  <a:lnTo>
                    <a:pt x="294" y="2680"/>
                  </a:lnTo>
                  <a:lnTo>
                    <a:pt x="249" y="2610"/>
                  </a:lnTo>
                  <a:lnTo>
                    <a:pt x="208" y="2538"/>
                  </a:lnTo>
                  <a:lnTo>
                    <a:pt x="170" y="2464"/>
                  </a:lnTo>
                  <a:lnTo>
                    <a:pt x="135" y="2388"/>
                  </a:lnTo>
                  <a:lnTo>
                    <a:pt x="104" y="2310"/>
                  </a:lnTo>
                  <a:lnTo>
                    <a:pt x="77" y="2230"/>
                  </a:lnTo>
                  <a:lnTo>
                    <a:pt x="54" y="2148"/>
                  </a:lnTo>
                  <a:lnTo>
                    <a:pt x="35" y="2065"/>
                  </a:lnTo>
                  <a:lnTo>
                    <a:pt x="20" y="1981"/>
                  </a:lnTo>
                  <a:lnTo>
                    <a:pt x="9" y="1895"/>
                  </a:lnTo>
                  <a:lnTo>
                    <a:pt x="2" y="1807"/>
                  </a:lnTo>
                  <a:lnTo>
                    <a:pt x="0" y="1718"/>
                  </a:lnTo>
                  <a:lnTo>
                    <a:pt x="2" y="1630"/>
                  </a:lnTo>
                  <a:lnTo>
                    <a:pt x="9" y="1542"/>
                  </a:lnTo>
                  <a:lnTo>
                    <a:pt x="20" y="1456"/>
                  </a:lnTo>
                  <a:lnTo>
                    <a:pt x="35" y="1372"/>
                  </a:lnTo>
                  <a:lnTo>
                    <a:pt x="54" y="1289"/>
                  </a:lnTo>
                  <a:lnTo>
                    <a:pt x="77" y="1207"/>
                  </a:lnTo>
                  <a:lnTo>
                    <a:pt x="104" y="1127"/>
                  </a:lnTo>
                  <a:lnTo>
                    <a:pt x="135" y="1049"/>
                  </a:lnTo>
                  <a:lnTo>
                    <a:pt x="170" y="973"/>
                  </a:lnTo>
                  <a:lnTo>
                    <a:pt x="208" y="899"/>
                  </a:lnTo>
                  <a:lnTo>
                    <a:pt x="249" y="827"/>
                  </a:lnTo>
                  <a:lnTo>
                    <a:pt x="294" y="758"/>
                  </a:lnTo>
                  <a:lnTo>
                    <a:pt x="342" y="690"/>
                  </a:lnTo>
                  <a:lnTo>
                    <a:pt x="394" y="625"/>
                  </a:lnTo>
                  <a:lnTo>
                    <a:pt x="448" y="563"/>
                  </a:lnTo>
                  <a:lnTo>
                    <a:pt x="504" y="503"/>
                  </a:lnTo>
                  <a:lnTo>
                    <a:pt x="564" y="446"/>
                  </a:lnTo>
                  <a:lnTo>
                    <a:pt x="626" y="392"/>
                  </a:lnTo>
                  <a:lnTo>
                    <a:pt x="691" y="341"/>
                  </a:lnTo>
                  <a:lnTo>
                    <a:pt x="760" y="293"/>
                  </a:lnTo>
                  <a:lnTo>
                    <a:pt x="829" y="249"/>
                  </a:lnTo>
                  <a:lnTo>
                    <a:pt x="901" y="207"/>
                  </a:lnTo>
                  <a:lnTo>
                    <a:pt x="975" y="169"/>
                  </a:lnTo>
                  <a:lnTo>
                    <a:pt x="1051" y="135"/>
                  </a:lnTo>
                  <a:lnTo>
                    <a:pt x="1130" y="104"/>
                  </a:lnTo>
                  <a:lnTo>
                    <a:pt x="1210" y="77"/>
                  </a:lnTo>
                  <a:lnTo>
                    <a:pt x="1292" y="54"/>
                  </a:lnTo>
                  <a:lnTo>
                    <a:pt x="1375" y="35"/>
                  </a:lnTo>
                  <a:lnTo>
                    <a:pt x="1461" y="20"/>
                  </a:lnTo>
                  <a:lnTo>
                    <a:pt x="1546" y="9"/>
                  </a:lnTo>
                  <a:lnTo>
                    <a:pt x="1634" y="2"/>
                  </a:lnTo>
                  <a:lnTo>
                    <a:pt x="172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97" name="9Slide.vn 39"/>
          <p:cNvSpPr/>
          <p:nvPr/>
        </p:nvSpPr>
        <p:spPr>
          <a:xfrm>
            <a:off x="869792" y="3747542"/>
            <a:ext cx="654207"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01" name="9Slide.vn 40"/>
          <p:cNvGrpSpPr/>
          <p:nvPr/>
        </p:nvGrpSpPr>
        <p:grpSpPr>
          <a:xfrm>
            <a:off x="4789911" y="3233828"/>
            <a:ext cx="313509" cy="313509"/>
            <a:chOff x="4785149" y="3226925"/>
            <a:chExt cx="313509" cy="313509"/>
          </a:xfrm>
        </p:grpSpPr>
        <p:sp>
          <p:nvSpPr>
            <p:cNvPr id="98" name="9Slide.vn 41"/>
            <p:cNvSpPr/>
            <p:nvPr/>
          </p:nvSpPr>
          <p:spPr>
            <a:xfrm>
              <a:off x="4863013" y="3306763"/>
              <a:ext cx="158750" cy="158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99" name="9Slide.vn 42"/>
            <p:cNvSpPr/>
            <p:nvPr/>
          </p:nvSpPr>
          <p:spPr>
            <a:xfrm>
              <a:off x="4822521" y="3264096"/>
              <a:ext cx="239733" cy="239733"/>
            </a:xfrm>
            <a:prstGeom prst="ellipse">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0" name="9Slide.vn 43"/>
            <p:cNvSpPr/>
            <p:nvPr/>
          </p:nvSpPr>
          <p:spPr>
            <a:xfrm>
              <a:off x="4785149" y="3226925"/>
              <a:ext cx="313509" cy="313509"/>
            </a:xfrm>
            <a:prstGeom prst="ellipse">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02" name="9Slide.vn 44"/>
          <p:cNvGrpSpPr/>
          <p:nvPr/>
        </p:nvGrpSpPr>
        <p:grpSpPr>
          <a:xfrm>
            <a:off x="6869498" y="2649053"/>
            <a:ext cx="313509" cy="313509"/>
            <a:chOff x="4785149" y="3226925"/>
            <a:chExt cx="313509" cy="313509"/>
          </a:xfrm>
        </p:grpSpPr>
        <p:sp>
          <p:nvSpPr>
            <p:cNvPr id="103" name="9Slide.vn 45"/>
            <p:cNvSpPr/>
            <p:nvPr/>
          </p:nvSpPr>
          <p:spPr>
            <a:xfrm>
              <a:off x="4863013" y="3306763"/>
              <a:ext cx="158750" cy="158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4" name="9Slide.vn 46"/>
            <p:cNvSpPr/>
            <p:nvPr/>
          </p:nvSpPr>
          <p:spPr>
            <a:xfrm>
              <a:off x="4822521" y="3264096"/>
              <a:ext cx="239733" cy="239733"/>
            </a:xfrm>
            <a:prstGeom prst="ellipse">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5" name="9Slide.vn 47"/>
            <p:cNvSpPr/>
            <p:nvPr/>
          </p:nvSpPr>
          <p:spPr>
            <a:xfrm>
              <a:off x="4785149" y="3226925"/>
              <a:ext cx="313509" cy="313509"/>
            </a:xfrm>
            <a:prstGeom prst="ellipse">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06" name="9Slide.vn 48"/>
          <p:cNvGrpSpPr/>
          <p:nvPr/>
        </p:nvGrpSpPr>
        <p:grpSpPr>
          <a:xfrm>
            <a:off x="8678728" y="1625351"/>
            <a:ext cx="313509" cy="313509"/>
            <a:chOff x="4785149" y="3226925"/>
            <a:chExt cx="313509" cy="313509"/>
          </a:xfrm>
        </p:grpSpPr>
        <p:sp>
          <p:nvSpPr>
            <p:cNvPr id="107" name="9Slide.vn 49"/>
            <p:cNvSpPr/>
            <p:nvPr/>
          </p:nvSpPr>
          <p:spPr>
            <a:xfrm>
              <a:off x="4863013" y="3306763"/>
              <a:ext cx="158750" cy="158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8" name="9Slide.vn 50"/>
            <p:cNvSpPr/>
            <p:nvPr/>
          </p:nvSpPr>
          <p:spPr>
            <a:xfrm>
              <a:off x="4822521" y="3264096"/>
              <a:ext cx="239733" cy="239733"/>
            </a:xfrm>
            <a:prstGeom prst="ellipse">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9" name="9Slide.vn 51"/>
            <p:cNvSpPr/>
            <p:nvPr/>
          </p:nvSpPr>
          <p:spPr>
            <a:xfrm>
              <a:off x="4785149" y="3226925"/>
              <a:ext cx="313509" cy="313509"/>
            </a:xfrm>
            <a:prstGeom prst="ellipse">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10" name="9Slide.vn 52"/>
          <p:cNvGrpSpPr/>
          <p:nvPr/>
        </p:nvGrpSpPr>
        <p:grpSpPr>
          <a:xfrm>
            <a:off x="10630580" y="3315661"/>
            <a:ext cx="313509" cy="313509"/>
            <a:chOff x="4785149" y="3226925"/>
            <a:chExt cx="313509" cy="313509"/>
          </a:xfrm>
        </p:grpSpPr>
        <p:sp>
          <p:nvSpPr>
            <p:cNvPr id="111" name="9Slide.vn 53"/>
            <p:cNvSpPr/>
            <p:nvPr/>
          </p:nvSpPr>
          <p:spPr>
            <a:xfrm>
              <a:off x="4863013" y="3306763"/>
              <a:ext cx="158750" cy="158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2" name="9Slide.vn 54"/>
            <p:cNvSpPr/>
            <p:nvPr/>
          </p:nvSpPr>
          <p:spPr>
            <a:xfrm>
              <a:off x="4822521" y="3264096"/>
              <a:ext cx="239733" cy="239733"/>
            </a:xfrm>
            <a:prstGeom prst="ellipse">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3" name="9Slide.vn 55"/>
            <p:cNvSpPr/>
            <p:nvPr/>
          </p:nvSpPr>
          <p:spPr>
            <a:xfrm>
              <a:off x="4785149" y="3226925"/>
              <a:ext cx="313509" cy="313509"/>
            </a:xfrm>
            <a:prstGeom prst="ellipse">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 name="9Slide.vn 56"/>
          <p:cNvSpPr>
            <a:spLocks noGrp="1"/>
          </p:cNvSpPr>
          <p:nvPr>
            <p:ph type="pic" sz="quarter" idx="10"/>
          </p:nvPr>
        </p:nvSpPr>
        <p:spPr/>
      </p:sp>
    </p:spTree>
    <p:extLst>
      <p:ext uri="{BB962C8B-B14F-4D97-AF65-F5344CB8AC3E}">
        <p14:creationId xmlns:p14="http://schemas.microsoft.com/office/powerpoint/2010/main" val="80460701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par>
                          <p:cTn id="8" fill="hold">
                            <p:stCondLst>
                              <p:cond delay="500"/>
                            </p:stCondLst>
                            <p:childTnLst>
                              <p:par>
                                <p:cTn id="9" presetID="2" presetClass="entr" presetSubtype="8" decel="80000" fill="hold" grpId="0" nodeType="afterEffect">
                                  <p:stCondLst>
                                    <p:cond delay="0"/>
                                  </p:stCondLst>
                                  <p:childTnLst>
                                    <p:set>
                                      <p:cBhvr>
                                        <p:cTn id="10" dur="1" fill="hold">
                                          <p:stCondLst>
                                            <p:cond delay="0"/>
                                          </p:stCondLst>
                                        </p:cTn>
                                        <p:tgtEl>
                                          <p:spTgt spid="92"/>
                                        </p:tgtEl>
                                        <p:attrNameLst>
                                          <p:attrName>style.visibility</p:attrName>
                                        </p:attrNameLst>
                                      </p:cBhvr>
                                      <p:to>
                                        <p:strVal val="visible"/>
                                      </p:to>
                                    </p:set>
                                    <p:anim calcmode="lin" valueType="num">
                                      <p:cBhvr additive="base">
                                        <p:cTn id="11" dur="500" fill="hold"/>
                                        <p:tgtEl>
                                          <p:spTgt spid="92"/>
                                        </p:tgtEl>
                                        <p:attrNameLst>
                                          <p:attrName>ppt_x</p:attrName>
                                        </p:attrNameLst>
                                      </p:cBhvr>
                                      <p:tavLst>
                                        <p:tav tm="0">
                                          <p:val>
                                            <p:strVal val="0-#ppt_w/2"/>
                                          </p:val>
                                        </p:tav>
                                        <p:tav tm="100000">
                                          <p:val>
                                            <p:strVal val="#ppt_x"/>
                                          </p:val>
                                        </p:tav>
                                      </p:tavLst>
                                    </p:anim>
                                    <p:anim calcmode="lin" valueType="num">
                                      <p:cBhvr additive="base">
                                        <p:cTn id="12" dur="500" fill="hold"/>
                                        <p:tgtEl>
                                          <p:spTgt spid="92"/>
                                        </p:tgtEl>
                                        <p:attrNameLst>
                                          <p:attrName>ppt_y</p:attrName>
                                        </p:attrNameLst>
                                      </p:cBhvr>
                                      <p:tavLst>
                                        <p:tav tm="0">
                                          <p:val>
                                            <p:strVal val="#ppt_y"/>
                                          </p:val>
                                        </p:tav>
                                        <p:tav tm="100000">
                                          <p:val>
                                            <p:strVal val="#ppt_y"/>
                                          </p:val>
                                        </p:tav>
                                      </p:tavLst>
                                    </p:anim>
                                  </p:childTnLst>
                                </p:cTn>
                              </p:par>
                              <p:par>
                                <p:cTn id="13" presetID="2" presetClass="entr" presetSubtype="8" decel="80000" fill="hold" nodeType="withEffect">
                                  <p:stCondLst>
                                    <p:cond delay="250"/>
                                  </p:stCondLst>
                                  <p:childTnLst>
                                    <p:set>
                                      <p:cBhvr>
                                        <p:cTn id="14" dur="1" fill="hold">
                                          <p:stCondLst>
                                            <p:cond delay="0"/>
                                          </p:stCondLst>
                                        </p:cTn>
                                        <p:tgtEl>
                                          <p:spTgt spid="93"/>
                                        </p:tgtEl>
                                        <p:attrNameLst>
                                          <p:attrName>style.visibility</p:attrName>
                                        </p:attrNameLst>
                                      </p:cBhvr>
                                      <p:to>
                                        <p:strVal val="visible"/>
                                      </p:to>
                                    </p:set>
                                    <p:anim calcmode="lin" valueType="num">
                                      <p:cBhvr additive="base">
                                        <p:cTn id="15" dur="500" fill="hold"/>
                                        <p:tgtEl>
                                          <p:spTgt spid="93"/>
                                        </p:tgtEl>
                                        <p:attrNameLst>
                                          <p:attrName>ppt_x</p:attrName>
                                        </p:attrNameLst>
                                      </p:cBhvr>
                                      <p:tavLst>
                                        <p:tav tm="0">
                                          <p:val>
                                            <p:strVal val="0-#ppt_w/2"/>
                                          </p:val>
                                        </p:tav>
                                        <p:tav tm="100000">
                                          <p:val>
                                            <p:strVal val="#ppt_x"/>
                                          </p:val>
                                        </p:tav>
                                      </p:tavLst>
                                    </p:anim>
                                    <p:anim calcmode="lin" valueType="num">
                                      <p:cBhvr additive="base">
                                        <p:cTn id="16" dur="500" fill="hold"/>
                                        <p:tgtEl>
                                          <p:spTgt spid="93"/>
                                        </p:tgtEl>
                                        <p:attrNameLst>
                                          <p:attrName>ppt_y</p:attrName>
                                        </p:attrNameLst>
                                      </p:cBhvr>
                                      <p:tavLst>
                                        <p:tav tm="0">
                                          <p:val>
                                            <p:strVal val="#ppt_y"/>
                                          </p:val>
                                        </p:tav>
                                        <p:tav tm="100000">
                                          <p:val>
                                            <p:strVal val="#ppt_y"/>
                                          </p:val>
                                        </p:tav>
                                      </p:tavLst>
                                    </p:anim>
                                  </p:childTnLst>
                                </p:cTn>
                              </p:par>
                              <p:par>
                                <p:cTn id="17" presetID="2" presetClass="entr" presetSubtype="8" decel="80000" fill="hold" grpId="0" nodeType="withEffect">
                                  <p:stCondLst>
                                    <p:cond delay="500"/>
                                  </p:stCondLst>
                                  <p:childTnLst>
                                    <p:set>
                                      <p:cBhvr>
                                        <p:cTn id="18" dur="1" fill="hold">
                                          <p:stCondLst>
                                            <p:cond delay="0"/>
                                          </p:stCondLst>
                                        </p:cTn>
                                        <p:tgtEl>
                                          <p:spTgt spid="97"/>
                                        </p:tgtEl>
                                        <p:attrNameLst>
                                          <p:attrName>style.visibility</p:attrName>
                                        </p:attrNameLst>
                                      </p:cBhvr>
                                      <p:to>
                                        <p:strVal val="visible"/>
                                      </p:to>
                                    </p:set>
                                    <p:anim calcmode="lin" valueType="num">
                                      <p:cBhvr additive="base">
                                        <p:cTn id="19" dur="500" fill="hold"/>
                                        <p:tgtEl>
                                          <p:spTgt spid="97"/>
                                        </p:tgtEl>
                                        <p:attrNameLst>
                                          <p:attrName>ppt_x</p:attrName>
                                        </p:attrNameLst>
                                      </p:cBhvr>
                                      <p:tavLst>
                                        <p:tav tm="0">
                                          <p:val>
                                            <p:strVal val="0-#ppt_w/2"/>
                                          </p:val>
                                        </p:tav>
                                        <p:tav tm="100000">
                                          <p:val>
                                            <p:strVal val="#ppt_x"/>
                                          </p:val>
                                        </p:tav>
                                      </p:tavLst>
                                    </p:anim>
                                    <p:anim calcmode="lin" valueType="num">
                                      <p:cBhvr additive="base">
                                        <p:cTn id="20" dur="500" fill="hold"/>
                                        <p:tgtEl>
                                          <p:spTgt spid="97"/>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2" presetClass="entr" presetSubtype="4" decel="80000" fill="hold" nodeType="after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additive="base">
                                        <p:cTn id="24" dur="500" fill="hold"/>
                                        <p:tgtEl>
                                          <p:spTgt spid="2"/>
                                        </p:tgtEl>
                                        <p:attrNameLst>
                                          <p:attrName>ppt_x</p:attrName>
                                        </p:attrNameLst>
                                      </p:cBhvr>
                                      <p:tavLst>
                                        <p:tav tm="0">
                                          <p:val>
                                            <p:strVal val="#ppt_x"/>
                                          </p:val>
                                        </p:tav>
                                        <p:tav tm="100000">
                                          <p:val>
                                            <p:strVal val="#ppt_x"/>
                                          </p:val>
                                        </p:tav>
                                      </p:tavLst>
                                    </p:anim>
                                    <p:anim calcmode="lin" valueType="num">
                                      <p:cBhvr additive="base">
                                        <p:cTn id="25" dur="500" fill="hold"/>
                                        <p:tgtEl>
                                          <p:spTgt spid="2"/>
                                        </p:tgtEl>
                                        <p:attrNameLst>
                                          <p:attrName>ppt_y</p:attrName>
                                        </p:attrNameLst>
                                      </p:cBhvr>
                                      <p:tavLst>
                                        <p:tav tm="0">
                                          <p:val>
                                            <p:strVal val="1+#ppt_h/2"/>
                                          </p:val>
                                        </p:tav>
                                        <p:tav tm="100000">
                                          <p:val>
                                            <p:strVal val="#ppt_y"/>
                                          </p:val>
                                        </p:tav>
                                      </p:tavLst>
                                    </p:anim>
                                  </p:childTnLst>
                                </p:cTn>
                              </p:par>
                              <p:par>
                                <p:cTn id="26" presetID="2" presetClass="entr" presetSubtype="4" decel="80000" fill="hold" grpId="0" nodeType="withEffect">
                                  <p:stCondLst>
                                    <p:cond delay="250"/>
                                  </p:stCondLst>
                                  <p:childTnLst>
                                    <p:set>
                                      <p:cBhvr>
                                        <p:cTn id="27" dur="1" fill="hold">
                                          <p:stCondLst>
                                            <p:cond delay="0"/>
                                          </p:stCondLst>
                                        </p:cTn>
                                        <p:tgtEl>
                                          <p:spTgt spid="50"/>
                                        </p:tgtEl>
                                        <p:attrNameLst>
                                          <p:attrName>style.visibility</p:attrName>
                                        </p:attrNameLst>
                                      </p:cBhvr>
                                      <p:to>
                                        <p:strVal val="visible"/>
                                      </p:to>
                                    </p:set>
                                    <p:anim calcmode="lin" valueType="num">
                                      <p:cBhvr additive="base">
                                        <p:cTn id="28" dur="500" fill="hold"/>
                                        <p:tgtEl>
                                          <p:spTgt spid="50"/>
                                        </p:tgtEl>
                                        <p:attrNameLst>
                                          <p:attrName>ppt_x</p:attrName>
                                        </p:attrNameLst>
                                      </p:cBhvr>
                                      <p:tavLst>
                                        <p:tav tm="0">
                                          <p:val>
                                            <p:strVal val="#ppt_x"/>
                                          </p:val>
                                        </p:tav>
                                        <p:tav tm="100000">
                                          <p:val>
                                            <p:strVal val="#ppt_x"/>
                                          </p:val>
                                        </p:tav>
                                      </p:tavLst>
                                    </p:anim>
                                    <p:anim calcmode="lin" valueType="num">
                                      <p:cBhvr additive="base">
                                        <p:cTn id="29" dur="500" fill="hold"/>
                                        <p:tgtEl>
                                          <p:spTgt spid="50"/>
                                        </p:tgtEl>
                                        <p:attrNameLst>
                                          <p:attrName>ppt_y</p:attrName>
                                        </p:attrNameLst>
                                      </p:cBhvr>
                                      <p:tavLst>
                                        <p:tav tm="0">
                                          <p:val>
                                            <p:strVal val="1+#ppt_h/2"/>
                                          </p:val>
                                        </p:tav>
                                        <p:tav tm="100000">
                                          <p:val>
                                            <p:strVal val="#ppt_y"/>
                                          </p:val>
                                        </p:tav>
                                      </p:tavLst>
                                    </p:anim>
                                  </p:childTnLst>
                                </p:cTn>
                              </p:par>
                            </p:childTnLst>
                          </p:cTn>
                        </p:par>
                        <p:par>
                          <p:cTn id="30" fill="hold">
                            <p:stCondLst>
                              <p:cond delay="2250"/>
                            </p:stCondLst>
                            <p:childTnLst>
                              <p:par>
                                <p:cTn id="31" presetID="2" presetClass="entr" presetSubtype="4" decel="78000" fill="hold" nodeType="afterEffect">
                                  <p:stCondLst>
                                    <p:cond delay="0"/>
                                  </p:stCondLst>
                                  <p:childTnLst>
                                    <p:set>
                                      <p:cBhvr>
                                        <p:cTn id="32" dur="1" fill="hold">
                                          <p:stCondLst>
                                            <p:cond delay="0"/>
                                          </p:stCondLst>
                                        </p:cTn>
                                        <p:tgtEl>
                                          <p:spTgt spid="62"/>
                                        </p:tgtEl>
                                        <p:attrNameLst>
                                          <p:attrName>style.visibility</p:attrName>
                                        </p:attrNameLst>
                                      </p:cBhvr>
                                      <p:to>
                                        <p:strVal val="visible"/>
                                      </p:to>
                                    </p:set>
                                    <p:anim calcmode="lin" valueType="num">
                                      <p:cBhvr additive="base">
                                        <p:cTn id="33" dur="500" fill="hold"/>
                                        <p:tgtEl>
                                          <p:spTgt spid="62"/>
                                        </p:tgtEl>
                                        <p:attrNameLst>
                                          <p:attrName>ppt_x</p:attrName>
                                        </p:attrNameLst>
                                      </p:cBhvr>
                                      <p:tavLst>
                                        <p:tav tm="0">
                                          <p:val>
                                            <p:strVal val="#ppt_x"/>
                                          </p:val>
                                        </p:tav>
                                        <p:tav tm="100000">
                                          <p:val>
                                            <p:strVal val="#ppt_x"/>
                                          </p:val>
                                        </p:tav>
                                      </p:tavLst>
                                    </p:anim>
                                    <p:anim calcmode="lin" valueType="num">
                                      <p:cBhvr additive="base">
                                        <p:cTn id="34" dur="500" fill="hold"/>
                                        <p:tgtEl>
                                          <p:spTgt spid="62"/>
                                        </p:tgtEl>
                                        <p:attrNameLst>
                                          <p:attrName>ppt_y</p:attrName>
                                        </p:attrNameLst>
                                      </p:cBhvr>
                                      <p:tavLst>
                                        <p:tav tm="0">
                                          <p:val>
                                            <p:strVal val="1+#ppt_h/2"/>
                                          </p:val>
                                        </p:tav>
                                        <p:tav tm="100000">
                                          <p:val>
                                            <p:strVal val="#ppt_y"/>
                                          </p:val>
                                        </p:tav>
                                      </p:tavLst>
                                    </p:anim>
                                  </p:childTnLst>
                                </p:cTn>
                              </p:par>
                              <p:par>
                                <p:cTn id="35" presetID="53" presetClass="entr" presetSubtype="16" fill="hold" nodeType="withEffect">
                                  <p:stCondLst>
                                    <p:cond delay="250"/>
                                  </p:stCondLst>
                                  <p:childTnLst>
                                    <p:set>
                                      <p:cBhvr>
                                        <p:cTn id="36" dur="1" fill="hold">
                                          <p:stCondLst>
                                            <p:cond delay="0"/>
                                          </p:stCondLst>
                                        </p:cTn>
                                        <p:tgtEl>
                                          <p:spTgt spid="101"/>
                                        </p:tgtEl>
                                        <p:attrNameLst>
                                          <p:attrName>style.visibility</p:attrName>
                                        </p:attrNameLst>
                                      </p:cBhvr>
                                      <p:to>
                                        <p:strVal val="visible"/>
                                      </p:to>
                                    </p:set>
                                    <p:anim calcmode="lin" valueType="num">
                                      <p:cBhvr>
                                        <p:cTn id="37" dur="500" fill="hold"/>
                                        <p:tgtEl>
                                          <p:spTgt spid="101"/>
                                        </p:tgtEl>
                                        <p:attrNameLst>
                                          <p:attrName>ppt_w</p:attrName>
                                        </p:attrNameLst>
                                      </p:cBhvr>
                                      <p:tavLst>
                                        <p:tav tm="0">
                                          <p:val>
                                            <p:fltVal val="0"/>
                                          </p:val>
                                        </p:tav>
                                        <p:tav tm="100000">
                                          <p:val>
                                            <p:strVal val="#ppt_w"/>
                                          </p:val>
                                        </p:tav>
                                      </p:tavLst>
                                    </p:anim>
                                    <p:anim calcmode="lin" valueType="num">
                                      <p:cBhvr>
                                        <p:cTn id="38" dur="500" fill="hold"/>
                                        <p:tgtEl>
                                          <p:spTgt spid="101"/>
                                        </p:tgtEl>
                                        <p:attrNameLst>
                                          <p:attrName>ppt_h</p:attrName>
                                        </p:attrNameLst>
                                      </p:cBhvr>
                                      <p:tavLst>
                                        <p:tav tm="0">
                                          <p:val>
                                            <p:fltVal val="0"/>
                                          </p:val>
                                        </p:tav>
                                        <p:tav tm="100000">
                                          <p:val>
                                            <p:strVal val="#ppt_h"/>
                                          </p:val>
                                        </p:tav>
                                      </p:tavLst>
                                    </p:anim>
                                    <p:animEffect transition="in" filter="fade">
                                      <p:cBhvr>
                                        <p:cTn id="39" dur="500"/>
                                        <p:tgtEl>
                                          <p:spTgt spid="101"/>
                                        </p:tgtEl>
                                      </p:cBhvr>
                                    </p:animEffect>
                                  </p:childTnLst>
                                </p:cTn>
                              </p:par>
                            </p:childTnLst>
                          </p:cTn>
                        </p:par>
                        <p:par>
                          <p:cTn id="40" fill="hold">
                            <p:stCondLst>
                              <p:cond delay="3000"/>
                            </p:stCondLst>
                            <p:childTnLst>
                              <p:par>
                                <p:cTn id="41" presetID="2" presetClass="entr" presetSubtype="1" decel="78000" fill="hold" grpId="0" nodeType="afterEffect">
                                  <p:stCondLst>
                                    <p:cond delay="0"/>
                                  </p:stCondLst>
                                  <p:childTnLst>
                                    <p:set>
                                      <p:cBhvr>
                                        <p:cTn id="42" dur="1" fill="hold">
                                          <p:stCondLst>
                                            <p:cond delay="0"/>
                                          </p:stCondLst>
                                        </p:cTn>
                                        <p:tgtEl>
                                          <p:spTgt spid="85"/>
                                        </p:tgtEl>
                                        <p:attrNameLst>
                                          <p:attrName>style.visibility</p:attrName>
                                        </p:attrNameLst>
                                      </p:cBhvr>
                                      <p:to>
                                        <p:strVal val="visible"/>
                                      </p:to>
                                    </p:set>
                                    <p:anim calcmode="lin" valueType="num">
                                      <p:cBhvr additive="base">
                                        <p:cTn id="43" dur="500" fill="hold"/>
                                        <p:tgtEl>
                                          <p:spTgt spid="85"/>
                                        </p:tgtEl>
                                        <p:attrNameLst>
                                          <p:attrName>ppt_x</p:attrName>
                                        </p:attrNameLst>
                                      </p:cBhvr>
                                      <p:tavLst>
                                        <p:tav tm="0">
                                          <p:val>
                                            <p:strVal val="#ppt_x"/>
                                          </p:val>
                                        </p:tav>
                                        <p:tav tm="100000">
                                          <p:val>
                                            <p:strVal val="#ppt_x"/>
                                          </p:val>
                                        </p:tav>
                                      </p:tavLst>
                                    </p:anim>
                                    <p:anim calcmode="lin" valueType="num">
                                      <p:cBhvr additive="base">
                                        <p:cTn id="44" dur="500" fill="hold"/>
                                        <p:tgtEl>
                                          <p:spTgt spid="85"/>
                                        </p:tgtEl>
                                        <p:attrNameLst>
                                          <p:attrName>ppt_y</p:attrName>
                                        </p:attrNameLst>
                                      </p:cBhvr>
                                      <p:tavLst>
                                        <p:tav tm="0">
                                          <p:val>
                                            <p:strVal val="0-#ppt_h/2"/>
                                          </p:val>
                                        </p:tav>
                                        <p:tav tm="100000">
                                          <p:val>
                                            <p:strVal val="#ppt_y"/>
                                          </p:val>
                                        </p:tav>
                                      </p:tavLst>
                                    </p:anim>
                                  </p:childTnLst>
                                </p:cTn>
                              </p:par>
                              <p:par>
                                <p:cTn id="45" presetID="2" presetClass="entr" presetSubtype="1" decel="78000" fill="hold" grpId="0" nodeType="withEffect">
                                  <p:stCondLst>
                                    <p:cond delay="250"/>
                                  </p:stCondLst>
                                  <p:childTnLst>
                                    <p:set>
                                      <p:cBhvr>
                                        <p:cTn id="46" dur="1" fill="hold">
                                          <p:stCondLst>
                                            <p:cond delay="0"/>
                                          </p:stCondLst>
                                        </p:cTn>
                                        <p:tgtEl>
                                          <p:spTgt spid="64"/>
                                        </p:tgtEl>
                                        <p:attrNameLst>
                                          <p:attrName>style.visibility</p:attrName>
                                        </p:attrNameLst>
                                      </p:cBhvr>
                                      <p:to>
                                        <p:strVal val="visible"/>
                                      </p:to>
                                    </p:set>
                                    <p:anim calcmode="lin" valueType="num">
                                      <p:cBhvr additive="base">
                                        <p:cTn id="47" dur="500" fill="hold"/>
                                        <p:tgtEl>
                                          <p:spTgt spid="64"/>
                                        </p:tgtEl>
                                        <p:attrNameLst>
                                          <p:attrName>ppt_x</p:attrName>
                                        </p:attrNameLst>
                                      </p:cBhvr>
                                      <p:tavLst>
                                        <p:tav tm="0">
                                          <p:val>
                                            <p:strVal val="#ppt_x"/>
                                          </p:val>
                                        </p:tav>
                                        <p:tav tm="100000">
                                          <p:val>
                                            <p:strVal val="#ppt_x"/>
                                          </p:val>
                                        </p:tav>
                                      </p:tavLst>
                                    </p:anim>
                                    <p:anim calcmode="lin" valueType="num">
                                      <p:cBhvr additive="base">
                                        <p:cTn id="48" dur="500" fill="hold"/>
                                        <p:tgtEl>
                                          <p:spTgt spid="64"/>
                                        </p:tgtEl>
                                        <p:attrNameLst>
                                          <p:attrName>ppt_y</p:attrName>
                                        </p:attrNameLst>
                                      </p:cBhvr>
                                      <p:tavLst>
                                        <p:tav tm="0">
                                          <p:val>
                                            <p:strVal val="0-#ppt_h/2"/>
                                          </p:val>
                                        </p:tav>
                                        <p:tav tm="100000">
                                          <p:val>
                                            <p:strVal val="#ppt_y"/>
                                          </p:val>
                                        </p:tav>
                                      </p:tavLst>
                                    </p:anim>
                                  </p:childTnLst>
                                </p:cTn>
                              </p:par>
                              <p:par>
                                <p:cTn id="49" presetID="2" presetClass="entr" presetSubtype="1" decel="78000" fill="hold" grpId="0" nodeType="withEffect">
                                  <p:stCondLst>
                                    <p:cond delay="500"/>
                                  </p:stCondLst>
                                  <p:childTnLst>
                                    <p:set>
                                      <p:cBhvr>
                                        <p:cTn id="50" dur="1" fill="hold">
                                          <p:stCondLst>
                                            <p:cond delay="0"/>
                                          </p:stCondLst>
                                        </p:cTn>
                                        <p:tgtEl>
                                          <p:spTgt spid="65"/>
                                        </p:tgtEl>
                                        <p:attrNameLst>
                                          <p:attrName>style.visibility</p:attrName>
                                        </p:attrNameLst>
                                      </p:cBhvr>
                                      <p:to>
                                        <p:strVal val="visible"/>
                                      </p:to>
                                    </p:set>
                                    <p:anim calcmode="lin" valueType="num">
                                      <p:cBhvr additive="base">
                                        <p:cTn id="51" dur="500" fill="hold"/>
                                        <p:tgtEl>
                                          <p:spTgt spid="65"/>
                                        </p:tgtEl>
                                        <p:attrNameLst>
                                          <p:attrName>ppt_x</p:attrName>
                                        </p:attrNameLst>
                                      </p:cBhvr>
                                      <p:tavLst>
                                        <p:tav tm="0">
                                          <p:val>
                                            <p:strVal val="#ppt_x"/>
                                          </p:val>
                                        </p:tav>
                                        <p:tav tm="100000">
                                          <p:val>
                                            <p:strVal val="#ppt_x"/>
                                          </p:val>
                                        </p:tav>
                                      </p:tavLst>
                                    </p:anim>
                                    <p:anim calcmode="lin" valueType="num">
                                      <p:cBhvr additive="base">
                                        <p:cTn id="52" dur="500" fill="hold"/>
                                        <p:tgtEl>
                                          <p:spTgt spid="65"/>
                                        </p:tgtEl>
                                        <p:attrNameLst>
                                          <p:attrName>ppt_y</p:attrName>
                                        </p:attrNameLst>
                                      </p:cBhvr>
                                      <p:tavLst>
                                        <p:tav tm="0">
                                          <p:val>
                                            <p:strVal val="0-#ppt_h/2"/>
                                          </p:val>
                                        </p:tav>
                                        <p:tav tm="100000">
                                          <p:val>
                                            <p:strVal val="#ppt_y"/>
                                          </p:val>
                                        </p:tav>
                                      </p:tavLst>
                                    </p:anim>
                                  </p:childTnLst>
                                </p:cTn>
                              </p:par>
                            </p:childTnLst>
                          </p:cTn>
                        </p:par>
                        <p:par>
                          <p:cTn id="53" fill="hold">
                            <p:stCondLst>
                              <p:cond delay="4000"/>
                            </p:stCondLst>
                            <p:childTnLst>
                              <p:par>
                                <p:cTn id="54" presetID="2" presetClass="entr" presetSubtype="4" decel="78000" fill="hold" nodeType="afterEffect">
                                  <p:stCondLst>
                                    <p:cond delay="0"/>
                                  </p:stCondLst>
                                  <p:childTnLst>
                                    <p:set>
                                      <p:cBhvr>
                                        <p:cTn id="55" dur="1" fill="hold">
                                          <p:stCondLst>
                                            <p:cond delay="0"/>
                                          </p:stCondLst>
                                        </p:cTn>
                                        <p:tgtEl>
                                          <p:spTgt spid="69"/>
                                        </p:tgtEl>
                                        <p:attrNameLst>
                                          <p:attrName>style.visibility</p:attrName>
                                        </p:attrNameLst>
                                      </p:cBhvr>
                                      <p:to>
                                        <p:strVal val="visible"/>
                                      </p:to>
                                    </p:set>
                                    <p:anim calcmode="lin" valueType="num">
                                      <p:cBhvr additive="base">
                                        <p:cTn id="56" dur="500" fill="hold"/>
                                        <p:tgtEl>
                                          <p:spTgt spid="69"/>
                                        </p:tgtEl>
                                        <p:attrNameLst>
                                          <p:attrName>ppt_x</p:attrName>
                                        </p:attrNameLst>
                                      </p:cBhvr>
                                      <p:tavLst>
                                        <p:tav tm="0">
                                          <p:val>
                                            <p:strVal val="#ppt_x"/>
                                          </p:val>
                                        </p:tav>
                                        <p:tav tm="100000">
                                          <p:val>
                                            <p:strVal val="#ppt_x"/>
                                          </p:val>
                                        </p:tav>
                                      </p:tavLst>
                                    </p:anim>
                                    <p:anim calcmode="lin" valueType="num">
                                      <p:cBhvr additive="base">
                                        <p:cTn id="57" dur="500" fill="hold"/>
                                        <p:tgtEl>
                                          <p:spTgt spid="69"/>
                                        </p:tgtEl>
                                        <p:attrNameLst>
                                          <p:attrName>ppt_y</p:attrName>
                                        </p:attrNameLst>
                                      </p:cBhvr>
                                      <p:tavLst>
                                        <p:tav tm="0">
                                          <p:val>
                                            <p:strVal val="1+#ppt_h/2"/>
                                          </p:val>
                                        </p:tav>
                                        <p:tav tm="100000">
                                          <p:val>
                                            <p:strVal val="#ppt_y"/>
                                          </p:val>
                                        </p:tav>
                                      </p:tavLst>
                                    </p:anim>
                                  </p:childTnLst>
                                </p:cTn>
                              </p:par>
                              <p:par>
                                <p:cTn id="58" presetID="53" presetClass="entr" presetSubtype="16" fill="hold" nodeType="withEffect">
                                  <p:stCondLst>
                                    <p:cond delay="250"/>
                                  </p:stCondLst>
                                  <p:childTnLst>
                                    <p:set>
                                      <p:cBhvr>
                                        <p:cTn id="59" dur="1" fill="hold">
                                          <p:stCondLst>
                                            <p:cond delay="0"/>
                                          </p:stCondLst>
                                        </p:cTn>
                                        <p:tgtEl>
                                          <p:spTgt spid="102"/>
                                        </p:tgtEl>
                                        <p:attrNameLst>
                                          <p:attrName>style.visibility</p:attrName>
                                        </p:attrNameLst>
                                      </p:cBhvr>
                                      <p:to>
                                        <p:strVal val="visible"/>
                                      </p:to>
                                    </p:set>
                                    <p:anim calcmode="lin" valueType="num">
                                      <p:cBhvr>
                                        <p:cTn id="60" dur="500" fill="hold"/>
                                        <p:tgtEl>
                                          <p:spTgt spid="102"/>
                                        </p:tgtEl>
                                        <p:attrNameLst>
                                          <p:attrName>ppt_w</p:attrName>
                                        </p:attrNameLst>
                                      </p:cBhvr>
                                      <p:tavLst>
                                        <p:tav tm="0">
                                          <p:val>
                                            <p:fltVal val="0"/>
                                          </p:val>
                                        </p:tav>
                                        <p:tav tm="100000">
                                          <p:val>
                                            <p:strVal val="#ppt_w"/>
                                          </p:val>
                                        </p:tav>
                                      </p:tavLst>
                                    </p:anim>
                                    <p:anim calcmode="lin" valueType="num">
                                      <p:cBhvr>
                                        <p:cTn id="61" dur="500" fill="hold"/>
                                        <p:tgtEl>
                                          <p:spTgt spid="102"/>
                                        </p:tgtEl>
                                        <p:attrNameLst>
                                          <p:attrName>ppt_h</p:attrName>
                                        </p:attrNameLst>
                                      </p:cBhvr>
                                      <p:tavLst>
                                        <p:tav tm="0">
                                          <p:val>
                                            <p:fltVal val="0"/>
                                          </p:val>
                                        </p:tav>
                                        <p:tav tm="100000">
                                          <p:val>
                                            <p:strVal val="#ppt_h"/>
                                          </p:val>
                                        </p:tav>
                                      </p:tavLst>
                                    </p:anim>
                                    <p:animEffect transition="in" filter="fade">
                                      <p:cBhvr>
                                        <p:cTn id="62" dur="500"/>
                                        <p:tgtEl>
                                          <p:spTgt spid="102"/>
                                        </p:tgtEl>
                                      </p:cBhvr>
                                    </p:animEffect>
                                  </p:childTnLst>
                                </p:cTn>
                              </p:par>
                            </p:childTnLst>
                          </p:cTn>
                        </p:par>
                        <p:par>
                          <p:cTn id="63" fill="hold">
                            <p:stCondLst>
                              <p:cond delay="4750"/>
                            </p:stCondLst>
                            <p:childTnLst>
                              <p:par>
                                <p:cTn id="64" presetID="2" presetClass="entr" presetSubtype="1" decel="78000" fill="hold" nodeType="afterEffect">
                                  <p:stCondLst>
                                    <p:cond delay="0"/>
                                  </p:stCondLst>
                                  <p:childTnLst>
                                    <p:set>
                                      <p:cBhvr>
                                        <p:cTn id="65" dur="1" fill="hold">
                                          <p:stCondLst>
                                            <p:cond delay="0"/>
                                          </p:stCondLst>
                                        </p:cTn>
                                        <p:tgtEl>
                                          <p:spTgt spid="82"/>
                                        </p:tgtEl>
                                        <p:attrNameLst>
                                          <p:attrName>style.visibility</p:attrName>
                                        </p:attrNameLst>
                                      </p:cBhvr>
                                      <p:to>
                                        <p:strVal val="visible"/>
                                      </p:to>
                                    </p:set>
                                    <p:anim calcmode="lin" valueType="num">
                                      <p:cBhvr additive="base">
                                        <p:cTn id="66" dur="500" fill="hold"/>
                                        <p:tgtEl>
                                          <p:spTgt spid="82"/>
                                        </p:tgtEl>
                                        <p:attrNameLst>
                                          <p:attrName>ppt_x</p:attrName>
                                        </p:attrNameLst>
                                      </p:cBhvr>
                                      <p:tavLst>
                                        <p:tav tm="0">
                                          <p:val>
                                            <p:strVal val="#ppt_x"/>
                                          </p:val>
                                        </p:tav>
                                        <p:tav tm="100000">
                                          <p:val>
                                            <p:strVal val="#ppt_x"/>
                                          </p:val>
                                        </p:tav>
                                      </p:tavLst>
                                    </p:anim>
                                    <p:anim calcmode="lin" valueType="num">
                                      <p:cBhvr additive="base">
                                        <p:cTn id="67" dur="500" fill="hold"/>
                                        <p:tgtEl>
                                          <p:spTgt spid="82"/>
                                        </p:tgtEl>
                                        <p:attrNameLst>
                                          <p:attrName>ppt_y</p:attrName>
                                        </p:attrNameLst>
                                      </p:cBhvr>
                                      <p:tavLst>
                                        <p:tav tm="0">
                                          <p:val>
                                            <p:strVal val="0-#ppt_h/2"/>
                                          </p:val>
                                        </p:tav>
                                        <p:tav tm="100000">
                                          <p:val>
                                            <p:strVal val="#ppt_y"/>
                                          </p:val>
                                        </p:tav>
                                      </p:tavLst>
                                    </p:anim>
                                  </p:childTnLst>
                                </p:cTn>
                              </p:par>
                              <p:par>
                                <p:cTn id="68" presetID="2" presetClass="entr" presetSubtype="1" decel="78000" fill="hold" grpId="0" nodeType="withEffect">
                                  <p:stCondLst>
                                    <p:cond delay="250"/>
                                  </p:stCondLst>
                                  <p:childTnLst>
                                    <p:set>
                                      <p:cBhvr>
                                        <p:cTn id="69" dur="1" fill="hold">
                                          <p:stCondLst>
                                            <p:cond delay="0"/>
                                          </p:stCondLst>
                                        </p:cTn>
                                        <p:tgtEl>
                                          <p:spTgt spid="71"/>
                                        </p:tgtEl>
                                        <p:attrNameLst>
                                          <p:attrName>style.visibility</p:attrName>
                                        </p:attrNameLst>
                                      </p:cBhvr>
                                      <p:to>
                                        <p:strVal val="visible"/>
                                      </p:to>
                                    </p:set>
                                    <p:anim calcmode="lin" valueType="num">
                                      <p:cBhvr additive="base">
                                        <p:cTn id="70" dur="500" fill="hold"/>
                                        <p:tgtEl>
                                          <p:spTgt spid="71"/>
                                        </p:tgtEl>
                                        <p:attrNameLst>
                                          <p:attrName>ppt_x</p:attrName>
                                        </p:attrNameLst>
                                      </p:cBhvr>
                                      <p:tavLst>
                                        <p:tav tm="0">
                                          <p:val>
                                            <p:strVal val="#ppt_x"/>
                                          </p:val>
                                        </p:tav>
                                        <p:tav tm="100000">
                                          <p:val>
                                            <p:strVal val="#ppt_x"/>
                                          </p:val>
                                        </p:tav>
                                      </p:tavLst>
                                    </p:anim>
                                    <p:anim calcmode="lin" valueType="num">
                                      <p:cBhvr additive="base">
                                        <p:cTn id="71" dur="500" fill="hold"/>
                                        <p:tgtEl>
                                          <p:spTgt spid="71"/>
                                        </p:tgtEl>
                                        <p:attrNameLst>
                                          <p:attrName>ppt_y</p:attrName>
                                        </p:attrNameLst>
                                      </p:cBhvr>
                                      <p:tavLst>
                                        <p:tav tm="0">
                                          <p:val>
                                            <p:strVal val="0-#ppt_h/2"/>
                                          </p:val>
                                        </p:tav>
                                        <p:tav tm="100000">
                                          <p:val>
                                            <p:strVal val="#ppt_y"/>
                                          </p:val>
                                        </p:tav>
                                      </p:tavLst>
                                    </p:anim>
                                  </p:childTnLst>
                                </p:cTn>
                              </p:par>
                              <p:par>
                                <p:cTn id="72" presetID="2" presetClass="entr" presetSubtype="1" decel="78000" fill="hold" grpId="0" nodeType="withEffect">
                                  <p:stCondLst>
                                    <p:cond delay="500"/>
                                  </p:stCondLst>
                                  <p:childTnLst>
                                    <p:set>
                                      <p:cBhvr>
                                        <p:cTn id="73" dur="1" fill="hold">
                                          <p:stCondLst>
                                            <p:cond delay="0"/>
                                          </p:stCondLst>
                                        </p:cTn>
                                        <p:tgtEl>
                                          <p:spTgt spid="72"/>
                                        </p:tgtEl>
                                        <p:attrNameLst>
                                          <p:attrName>style.visibility</p:attrName>
                                        </p:attrNameLst>
                                      </p:cBhvr>
                                      <p:to>
                                        <p:strVal val="visible"/>
                                      </p:to>
                                    </p:set>
                                    <p:anim calcmode="lin" valueType="num">
                                      <p:cBhvr additive="base">
                                        <p:cTn id="74" dur="500" fill="hold"/>
                                        <p:tgtEl>
                                          <p:spTgt spid="72"/>
                                        </p:tgtEl>
                                        <p:attrNameLst>
                                          <p:attrName>ppt_x</p:attrName>
                                        </p:attrNameLst>
                                      </p:cBhvr>
                                      <p:tavLst>
                                        <p:tav tm="0">
                                          <p:val>
                                            <p:strVal val="#ppt_x"/>
                                          </p:val>
                                        </p:tav>
                                        <p:tav tm="100000">
                                          <p:val>
                                            <p:strVal val="#ppt_x"/>
                                          </p:val>
                                        </p:tav>
                                      </p:tavLst>
                                    </p:anim>
                                    <p:anim calcmode="lin" valueType="num">
                                      <p:cBhvr additive="base">
                                        <p:cTn id="75" dur="500" fill="hold"/>
                                        <p:tgtEl>
                                          <p:spTgt spid="72"/>
                                        </p:tgtEl>
                                        <p:attrNameLst>
                                          <p:attrName>ppt_y</p:attrName>
                                        </p:attrNameLst>
                                      </p:cBhvr>
                                      <p:tavLst>
                                        <p:tav tm="0">
                                          <p:val>
                                            <p:strVal val="0-#ppt_h/2"/>
                                          </p:val>
                                        </p:tav>
                                        <p:tav tm="100000">
                                          <p:val>
                                            <p:strVal val="#ppt_y"/>
                                          </p:val>
                                        </p:tav>
                                      </p:tavLst>
                                    </p:anim>
                                  </p:childTnLst>
                                </p:cTn>
                              </p:par>
                            </p:childTnLst>
                          </p:cTn>
                        </p:par>
                        <p:par>
                          <p:cTn id="76" fill="hold">
                            <p:stCondLst>
                              <p:cond delay="5750"/>
                            </p:stCondLst>
                            <p:childTnLst>
                              <p:par>
                                <p:cTn id="77" presetID="2" presetClass="entr" presetSubtype="4" decel="78000" fill="hold" nodeType="afterEffect">
                                  <p:stCondLst>
                                    <p:cond delay="0"/>
                                  </p:stCondLst>
                                  <p:childTnLst>
                                    <p:set>
                                      <p:cBhvr>
                                        <p:cTn id="78" dur="1" fill="hold">
                                          <p:stCondLst>
                                            <p:cond delay="0"/>
                                          </p:stCondLst>
                                        </p:cTn>
                                        <p:tgtEl>
                                          <p:spTgt spid="52"/>
                                        </p:tgtEl>
                                        <p:attrNameLst>
                                          <p:attrName>style.visibility</p:attrName>
                                        </p:attrNameLst>
                                      </p:cBhvr>
                                      <p:to>
                                        <p:strVal val="visible"/>
                                      </p:to>
                                    </p:set>
                                    <p:anim calcmode="lin" valueType="num">
                                      <p:cBhvr additive="base">
                                        <p:cTn id="79" dur="500" fill="hold"/>
                                        <p:tgtEl>
                                          <p:spTgt spid="52"/>
                                        </p:tgtEl>
                                        <p:attrNameLst>
                                          <p:attrName>ppt_x</p:attrName>
                                        </p:attrNameLst>
                                      </p:cBhvr>
                                      <p:tavLst>
                                        <p:tav tm="0">
                                          <p:val>
                                            <p:strVal val="#ppt_x"/>
                                          </p:val>
                                        </p:tav>
                                        <p:tav tm="100000">
                                          <p:val>
                                            <p:strVal val="#ppt_x"/>
                                          </p:val>
                                        </p:tav>
                                      </p:tavLst>
                                    </p:anim>
                                    <p:anim calcmode="lin" valueType="num">
                                      <p:cBhvr additive="base">
                                        <p:cTn id="80" dur="500" fill="hold"/>
                                        <p:tgtEl>
                                          <p:spTgt spid="52"/>
                                        </p:tgtEl>
                                        <p:attrNameLst>
                                          <p:attrName>ppt_y</p:attrName>
                                        </p:attrNameLst>
                                      </p:cBhvr>
                                      <p:tavLst>
                                        <p:tav tm="0">
                                          <p:val>
                                            <p:strVal val="1+#ppt_h/2"/>
                                          </p:val>
                                        </p:tav>
                                        <p:tav tm="100000">
                                          <p:val>
                                            <p:strVal val="#ppt_y"/>
                                          </p:val>
                                        </p:tav>
                                      </p:tavLst>
                                    </p:anim>
                                  </p:childTnLst>
                                </p:cTn>
                              </p:par>
                              <p:par>
                                <p:cTn id="81" presetID="53" presetClass="entr" presetSubtype="16" fill="hold" nodeType="withEffect">
                                  <p:stCondLst>
                                    <p:cond delay="250"/>
                                  </p:stCondLst>
                                  <p:childTnLst>
                                    <p:set>
                                      <p:cBhvr>
                                        <p:cTn id="82" dur="1" fill="hold">
                                          <p:stCondLst>
                                            <p:cond delay="0"/>
                                          </p:stCondLst>
                                        </p:cTn>
                                        <p:tgtEl>
                                          <p:spTgt spid="106"/>
                                        </p:tgtEl>
                                        <p:attrNameLst>
                                          <p:attrName>style.visibility</p:attrName>
                                        </p:attrNameLst>
                                      </p:cBhvr>
                                      <p:to>
                                        <p:strVal val="visible"/>
                                      </p:to>
                                    </p:set>
                                    <p:anim calcmode="lin" valueType="num">
                                      <p:cBhvr>
                                        <p:cTn id="83" dur="500" fill="hold"/>
                                        <p:tgtEl>
                                          <p:spTgt spid="106"/>
                                        </p:tgtEl>
                                        <p:attrNameLst>
                                          <p:attrName>ppt_w</p:attrName>
                                        </p:attrNameLst>
                                      </p:cBhvr>
                                      <p:tavLst>
                                        <p:tav tm="0">
                                          <p:val>
                                            <p:fltVal val="0"/>
                                          </p:val>
                                        </p:tav>
                                        <p:tav tm="100000">
                                          <p:val>
                                            <p:strVal val="#ppt_w"/>
                                          </p:val>
                                        </p:tav>
                                      </p:tavLst>
                                    </p:anim>
                                    <p:anim calcmode="lin" valueType="num">
                                      <p:cBhvr>
                                        <p:cTn id="84" dur="500" fill="hold"/>
                                        <p:tgtEl>
                                          <p:spTgt spid="106"/>
                                        </p:tgtEl>
                                        <p:attrNameLst>
                                          <p:attrName>ppt_h</p:attrName>
                                        </p:attrNameLst>
                                      </p:cBhvr>
                                      <p:tavLst>
                                        <p:tav tm="0">
                                          <p:val>
                                            <p:fltVal val="0"/>
                                          </p:val>
                                        </p:tav>
                                        <p:tav tm="100000">
                                          <p:val>
                                            <p:strVal val="#ppt_h"/>
                                          </p:val>
                                        </p:tav>
                                      </p:tavLst>
                                    </p:anim>
                                    <p:animEffect transition="in" filter="fade">
                                      <p:cBhvr>
                                        <p:cTn id="85" dur="500"/>
                                        <p:tgtEl>
                                          <p:spTgt spid="106"/>
                                        </p:tgtEl>
                                      </p:cBhvr>
                                    </p:animEffect>
                                  </p:childTnLst>
                                </p:cTn>
                              </p:par>
                            </p:childTnLst>
                          </p:cTn>
                        </p:par>
                        <p:par>
                          <p:cTn id="86" fill="hold">
                            <p:stCondLst>
                              <p:cond delay="6500"/>
                            </p:stCondLst>
                            <p:childTnLst>
                              <p:par>
                                <p:cTn id="87" presetID="2" presetClass="entr" presetSubtype="1" decel="78000" fill="hold" grpId="0" nodeType="afterEffect">
                                  <p:stCondLst>
                                    <p:cond delay="0"/>
                                  </p:stCondLst>
                                  <p:childTnLst>
                                    <p:set>
                                      <p:cBhvr>
                                        <p:cTn id="88" dur="1" fill="hold">
                                          <p:stCondLst>
                                            <p:cond delay="0"/>
                                          </p:stCondLst>
                                        </p:cTn>
                                        <p:tgtEl>
                                          <p:spTgt spid="86"/>
                                        </p:tgtEl>
                                        <p:attrNameLst>
                                          <p:attrName>style.visibility</p:attrName>
                                        </p:attrNameLst>
                                      </p:cBhvr>
                                      <p:to>
                                        <p:strVal val="visible"/>
                                      </p:to>
                                    </p:set>
                                    <p:anim calcmode="lin" valueType="num">
                                      <p:cBhvr additive="base">
                                        <p:cTn id="89" dur="500" fill="hold"/>
                                        <p:tgtEl>
                                          <p:spTgt spid="86"/>
                                        </p:tgtEl>
                                        <p:attrNameLst>
                                          <p:attrName>ppt_x</p:attrName>
                                        </p:attrNameLst>
                                      </p:cBhvr>
                                      <p:tavLst>
                                        <p:tav tm="0">
                                          <p:val>
                                            <p:strVal val="#ppt_x"/>
                                          </p:val>
                                        </p:tav>
                                        <p:tav tm="100000">
                                          <p:val>
                                            <p:strVal val="#ppt_x"/>
                                          </p:val>
                                        </p:tav>
                                      </p:tavLst>
                                    </p:anim>
                                    <p:anim calcmode="lin" valueType="num">
                                      <p:cBhvr additive="base">
                                        <p:cTn id="90" dur="500" fill="hold"/>
                                        <p:tgtEl>
                                          <p:spTgt spid="86"/>
                                        </p:tgtEl>
                                        <p:attrNameLst>
                                          <p:attrName>ppt_y</p:attrName>
                                        </p:attrNameLst>
                                      </p:cBhvr>
                                      <p:tavLst>
                                        <p:tav tm="0">
                                          <p:val>
                                            <p:strVal val="0-#ppt_h/2"/>
                                          </p:val>
                                        </p:tav>
                                        <p:tav tm="100000">
                                          <p:val>
                                            <p:strVal val="#ppt_y"/>
                                          </p:val>
                                        </p:tav>
                                      </p:tavLst>
                                    </p:anim>
                                  </p:childTnLst>
                                </p:cTn>
                              </p:par>
                              <p:par>
                                <p:cTn id="91" presetID="2" presetClass="entr" presetSubtype="1" decel="78000" fill="hold" grpId="0" nodeType="withEffect">
                                  <p:stCondLst>
                                    <p:cond delay="250"/>
                                  </p:stCondLst>
                                  <p:childTnLst>
                                    <p:set>
                                      <p:cBhvr>
                                        <p:cTn id="92" dur="1" fill="hold">
                                          <p:stCondLst>
                                            <p:cond delay="0"/>
                                          </p:stCondLst>
                                        </p:cTn>
                                        <p:tgtEl>
                                          <p:spTgt spid="59"/>
                                        </p:tgtEl>
                                        <p:attrNameLst>
                                          <p:attrName>style.visibility</p:attrName>
                                        </p:attrNameLst>
                                      </p:cBhvr>
                                      <p:to>
                                        <p:strVal val="visible"/>
                                      </p:to>
                                    </p:set>
                                    <p:anim calcmode="lin" valueType="num">
                                      <p:cBhvr additive="base">
                                        <p:cTn id="93" dur="500" fill="hold"/>
                                        <p:tgtEl>
                                          <p:spTgt spid="59"/>
                                        </p:tgtEl>
                                        <p:attrNameLst>
                                          <p:attrName>ppt_x</p:attrName>
                                        </p:attrNameLst>
                                      </p:cBhvr>
                                      <p:tavLst>
                                        <p:tav tm="0">
                                          <p:val>
                                            <p:strVal val="#ppt_x"/>
                                          </p:val>
                                        </p:tav>
                                        <p:tav tm="100000">
                                          <p:val>
                                            <p:strVal val="#ppt_x"/>
                                          </p:val>
                                        </p:tav>
                                      </p:tavLst>
                                    </p:anim>
                                    <p:anim calcmode="lin" valueType="num">
                                      <p:cBhvr additive="base">
                                        <p:cTn id="94" dur="500" fill="hold"/>
                                        <p:tgtEl>
                                          <p:spTgt spid="59"/>
                                        </p:tgtEl>
                                        <p:attrNameLst>
                                          <p:attrName>ppt_y</p:attrName>
                                        </p:attrNameLst>
                                      </p:cBhvr>
                                      <p:tavLst>
                                        <p:tav tm="0">
                                          <p:val>
                                            <p:strVal val="0-#ppt_h/2"/>
                                          </p:val>
                                        </p:tav>
                                        <p:tav tm="100000">
                                          <p:val>
                                            <p:strVal val="#ppt_y"/>
                                          </p:val>
                                        </p:tav>
                                      </p:tavLst>
                                    </p:anim>
                                  </p:childTnLst>
                                </p:cTn>
                              </p:par>
                              <p:par>
                                <p:cTn id="95" presetID="2" presetClass="entr" presetSubtype="1" decel="78000" fill="hold" grpId="0" nodeType="withEffect">
                                  <p:stCondLst>
                                    <p:cond delay="500"/>
                                  </p:stCondLst>
                                  <p:childTnLst>
                                    <p:set>
                                      <p:cBhvr>
                                        <p:cTn id="96" dur="1" fill="hold">
                                          <p:stCondLst>
                                            <p:cond delay="0"/>
                                          </p:stCondLst>
                                        </p:cTn>
                                        <p:tgtEl>
                                          <p:spTgt spid="60"/>
                                        </p:tgtEl>
                                        <p:attrNameLst>
                                          <p:attrName>style.visibility</p:attrName>
                                        </p:attrNameLst>
                                      </p:cBhvr>
                                      <p:to>
                                        <p:strVal val="visible"/>
                                      </p:to>
                                    </p:set>
                                    <p:anim calcmode="lin" valueType="num">
                                      <p:cBhvr additive="base">
                                        <p:cTn id="97" dur="500" fill="hold"/>
                                        <p:tgtEl>
                                          <p:spTgt spid="60"/>
                                        </p:tgtEl>
                                        <p:attrNameLst>
                                          <p:attrName>ppt_x</p:attrName>
                                        </p:attrNameLst>
                                      </p:cBhvr>
                                      <p:tavLst>
                                        <p:tav tm="0">
                                          <p:val>
                                            <p:strVal val="#ppt_x"/>
                                          </p:val>
                                        </p:tav>
                                        <p:tav tm="100000">
                                          <p:val>
                                            <p:strVal val="#ppt_x"/>
                                          </p:val>
                                        </p:tav>
                                      </p:tavLst>
                                    </p:anim>
                                    <p:anim calcmode="lin" valueType="num">
                                      <p:cBhvr additive="base">
                                        <p:cTn id="98" dur="500" fill="hold"/>
                                        <p:tgtEl>
                                          <p:spTgt spid="60"/>
                                        </p:tgtEl>
                                        <p:attrNameLst>
                                          <p:attrName>ppt_y</p:attrName>
                                        </p:attrNameLst>
                                      </p:cBhvr>
                                      <p:tavLst>
                                        <p:tav tm="0">
                                          <p:val>
                                            <p:strVal val="0-#ppt_h/2"/>
                                          </p:val>
                                        </p:tav>
                                        <p:tav tm="100000">
                                          <p:val>
                                            <p:strVal val="#ppt_y"/>
                                          </p:val>
                                        </p:tav>
                                      </p:tavLst>
                                    </p:anim>
                                  </p:childTnLst>
                                </p:cTn>
                              </p:par>
                            </p:childTnLst>
                          </p:cTn>
                        </p:par>
                        <p:par>
                          <p:cTn id="99" fill="hold">
                            <p:stCondLst>
                              <p:cond delay="7500"/>
                            </p:stCondLst>
                            <p:childTnLst>
                              <p:par>
                                <p:cTn id="100" presetID="2" presetClass="entr" presetSubtype="4" decel="78000" fill="hold" nodeType="afterEffect">
                                  <p:stCondLst>
                                    <p:cond delay="0"/>
                                  </p:stCondLst>
                                  <p:childTnLst>
                                    <p:set>
                                      <p:cBhvr>
                                        <p:cTn id="101" dur="1" fill="hold">
                                          <p:stCondLst>
                                            <p:cond delay="0"/>
                                          </p:stCondLst>
                                        </p:cTn>
                                        <p:tgtEl>
                                          <p:spTgt spid="73"/>
                                        </p:tgtEl>
                                        <p:attrNameLst>
                                          <p:attrName>style.visibility</p:attrName>
                                        </p:attrNameLst>
                                      </p:cBhvr>
                                      <p:to>
                                        <p:strVal val="visible"/>
                                      </p:to>
                                    </p:set>
                                    <p:anim calcmode="lin" valueType="num">
                                      <p:cBhvr additive="base">
                                        <p:cTn id="102" dur="500" fill="hold"/>
                                        <p:tgtEl>
                                          <p:spTgt spid="73"/>
                                        </p:tgtEl>
                                        <p:attrNameLst>
                                          <p:attrName>ppt_x</p:attrName>
                                        </p:attrNameLst>
                                      </p:cBhvr>
                                      <p:tavLst>
                                        <p:tav tm="0">
                                          <p:val>
                                            <p:strVal val="#ppt_x"/>
                                          </p:val>
                                        </p:tav>
                                        <p:tav tm="100000">
                                          <p:val>
                                            <p:strVal val="#ppt_x"/>
                                          </p:val>
                                        </p:tav>
                                      </p:tavLst>
                                    </p:anim>
                                    <p:anim calcmode="lin" valueType="num">
                                      <p:cBhvr additive="base">
                                        <p:cTn id="103" dur="500" fill="hold"/>
                                        <p:tgtEl>
                                          <p:spTgt spid="73"/>
                                        </p:tgtEl>
                                        <p:attrNameLst>
                                          <p:attrName>ppt_y</p:attrName>
                                        </p:attrNameLst>
                                      </p:cBhvr>
                                      <p:tavLst>
                                        <p:tav tm="0">
                                          <p:val>
                                            <p:strVal val="1+#ppt_h/2"/>
                                          </p:val>
                                        </p:tav>
                                        <p:tav tm="100000">
                                          <p:val>
                                            <p:strVal val="#ppt_y"/>
                                          </p:val>
                                        </p:tav>
                                      </p:tavLst>
                                    </p:anim>
                                  </p:childTnLst>
                                </p:cTn>
                              </p:par>
                              <p:par>
                                <p:cTn id="104" presetID="53" presetClass="entr" presetSubtype="16" fill="hold" nodeType="withEffect">
                                  <p:stCondLst>
                                    <p:cond delay="250"/>
                                  </p:stCondLst>
                                  <p:childTnLst>
                                    <p:set>
                                      <p:cBhvr>
                                        <p:cTn id="105" dur="1" fill="hold">
                                          <p:stCondLst>
                                            <p:cond delay="0"/>
                                          </p:stCondLst>
                                        </p:cTn>
                                        <p:tgtEl>
                                          <p:spTgt spid="110"/>
                                        </p:tgtEl>
                                        <p:attrNameLst>
                                          <p:attrName>style.visibility</p:attrName>
                                        </p:attrNameLst>
                                      </p:cBhvr>
                                      <p:to>
                                        <p:strVal val="visible"/>
                                      </p:to>
                                    </p:set>
                                    <p:anim calcmode="lin" valueType="num">
                                      <p:cBhvr>
                                        <p:cTn id="106" dur="500" fill="hold"/>
                                        <p:tgtEl>
                                          <p:spTgt spid="110"/>
                                        </p:tgtEl>
                                        <p:attrNameLst>
                                          <p:attrName>ppt_w</p:attrName>
                                        </p:attrNameLst>
                                      </p:cBhvr>
                                      <p:tavLst>
                                        <p:tav tm="0">
                                          <p:val>
                                            <p:fltVal val="0"/>
                                          </p:val>
                                        </p:tav>
                                        <p:tav tm="100000">
                                          <p:val>
                                            <p:strVal val="#ppt_w"/>
                                          </p:val>
                                        </p:tav>
                                      </p:tavLst>
                                    </p:anim>
                                    <p:anim calcmode="lin" valueType="num">
                                      <p:cBhvr>
                                        <p:cTn id="107" dur="500" fill="hold"/>
                                        <p:tgtEl>
                                          <p:spTgt spid="110"/>
                                        </p:tgtEl>
                                        <p:attrNameLst>
                                          <p:attrName>ppt_h</p:attrName>
                                        </p:attrNameLst>
                                      </p:cBhvr>
                                      <p:tavLst>
                                        <p:tav tm="0">
                                          <p:val>
                                            <p:fltVal val="0"/>
                                          </p:val>
                                        </p:tav>
                                        <p:tav tm="100000">
                                          <p:val>
                                            <p:strVal val="#ppt_h"/>
                                          </p:val>
                                        </p:tav>
                                      </p:tavLst>
                                    </p:anim>
                                    <p:animEffect transition="in" filter="fade">
                                      <p:cBhvr>
                                        <p:cTn id="108" dur="500"/>
                                        <p:tgtEl>
                                          <p:spTgt spid="110"/>
                                        </p:tgtEl>
                                      </p:cBhvr>
                                    </p:animEffect>
                                  </p:childTnLst>
                                </p:cTn>
                              </p:par>
                            </p:childTnLst>
                          </p:cTn>
                        </p:par>
                        <p:par>
                          <p:cTn id="109" fill="hold">
                            <p:stCondLst>
                              <p:cond delay="8250"/>
                            </p:stCondLst>
                            <p:childTnLst>
                              <p:par>
                                <p:cTn id="110" presetID="2" presetClass="entr" presetSubtype="1" decel="78000" fill="hold" grpId="0" nodeType="afterEffect">
                                  <p:stCondLst>
                                    <p:cond delay="0"/>
                                  </p:stCondLst>
                                  <p:childTnLst>
                                    <p:set>
                                      <p:cBhvr>
                                        <p:cTn id="111" dur="1" fill="hold">
                                          <p:stCondLst>
                                            <p:cond delay="0"/>
                                          </p:stCondLst>
                                        </p:cTn>
                                        <p:tgtEl>
                                          <p:spTgt spid="87"/>
                                        </p:tgtEl>
                                        <p:attrNameLst>
                                          <p:attrName>style.visibility</p:attrName>
                                        </p:attrNameLst>
                                      </p:cBhvr>
                                      <p:to>
                                        <p:strVal val="visible"/>
                                      </p:to>
                                    </p:set>
                                    <p:anim calcmode="lin" valueType="num">
                                      <p:cBhvr additive="base">
                                        <p:cTn id="112" dur="500" fill="hold"/>
                                        <p:tgtEl>
                                          <p:spTgt spid="87"/>
                                        </p:tgtEl>
                                        <p:attrNameLst>
                                          <p:attrName>ppt_x</p:attrName>
                                        </p:attrNameLst>
                                      </p:cBhvr>
                                      <p:tavLst>
                                        <p:tav tm="0">
                                          <p:val>
                                            <p:strVal val="#ppt_x"/>
                                          </p:val>
                                        </p:tav>
                                        <p:tav tm="100000">
                                          <p:val>
                                            <p:strVal val="#ppt_x"/>
                                          </p:val>
                                        </p:tav>
                                      </p:tavLst>
                                    </p:anim>
                                    <p:anim calcmode="lin" valueType="num">
                                      <p:cBhvr additive="base">
                                        <p:cTn id="113" dur="500" fill="hold"/>
                                        <p:tgtEl>
                                          <p:spTgt spid="87"/>
                                        </p:tgtEl>
                                        <p:attrNameLst>
                                          <p:attrName>ppt_y</p:attrName>
                                        </p:attrNameLst>
                                      </p:cBhvr>
                                      <p:tavLst>
                                        <p:tav tm="0">
                                          <p:val>
                                            <p:strVal val="0-#ppt_h/2"/>
                                          </p:val>
                                        </p:tav>
                                        <p:tav tm="100000">
                                          <p:val>
                                            <p:strVal val="#ppt_y"/>
                                          </p:val>
                                        </p:tav>
                                      </p:tavLst>
                                    </p:anim>
                                  </p:childTnLst>
                                </p:cTn>
                              </p:par>
                              <p:par>
                                <p:cTn id="114" presetID="2" presetClass="entr" presetSubtype="1" decel="78000" fill="hold" grpId="0" nodeType="withEffect">
                                  <p:stCondLst>
                                    <p:cond delay="250"/>
                                  </p:stCondLst>
                                  <p:childTnLst>
                                    <p:set>
                                      <p:cBhvr>
                                        <p:cTn id="115" dur="1" fill="hold">
                                          <p:stCondLst>
                                            <p:cond delay="0"/>
                                          </p:stCondLst>
                                        </p:cTn>
                                        <p:tgtEl>
                                          <p:spTgt spid="75"/>
                                        </p:tgtEl>
                                        <p:attrNameLst>
                                          <p:attrName>style.visibility</p:attrName>
                                        </p:attrNameLst>
                                      </p:cBhvr>
                                      <p:to>
                                        <p:strVal val="visible"/>
                                      </p:to>
                                    </p:set>
                                    <p:anim calcmode="lin" valueType="num">
                                      <p:cBhvr additive="base">
                                        <p:cTn id="116" dur="500" fill="hold"/>
                                        <p:tgtEl>
                                          <p:spTgt spid="75"/>
                                        </p:tgtEl>
                                        <p:attrNameLst>
                                          <p:attrName>ppt_x</p:attrName>
                                        </p:attrNameLst>
                                      </p:cBhvr>
                                      <p:tavLst>
                                        <p:tav tm="0">
                                          <p:val>
                                            <p:strVal val="#ppt_x"/>
                                          </p:val>
                                        </p:tav>
                                        <p:tav tm="100000">
                                          <p:val>
                                            <p:strVal val="#ppt_x"/>
                                          </p:val>
                                        </p:tav>
                                      </p:tavLst>
                                    </p:anim>
                                    <p:anim calcmode="lin" valueType="num">
                                      <p:cBhvr additive="base">
                                        <p:cTn id="117" dur="500" fill="hold"/>
                                        <p:tgtEl>
                                          <p:spTgt spid="75"/>
                                        </p:tgtEl>
                                        <p:attrNameLst>
                                          <p:attrName>ppt_y</p:attrName>
                                        </p:attrNameLst>
                                      </p:cBhvr>
                                      <p:tavLst>
                                        <p:tav tm="0">
                                          <p:val>
                                            <p:strVal val="0-#ppt_h/2"/>
                                          </p:val>
                                        </p:tav>
                                        <p:tav tm="100000">
                                          <p:val>
                                            <p:strVal val="#ppt_y"/>
                                          </p:val>
                                        </p:tav>
                                      </p:tavLst>
                                    </p:anim>
                                  </p:childTnLst>
                                </p:cTn>
                              </p:par>
                              <p:par>
                                <p:cTn id="118" presetID="2" presetClass="entr" presetSubtype="1" decel="78000" fill="hold" grpId="0" nodeType="withEffect">
                                  <p:stCondLst>
                                    <p:cond delay="500"/>
                                  </p:stCondLst>
                                  <p:childTnLst>
                                    <p:set>
                                      <p:cBhvr>
                                        <p:cTn id="119" dur="1" fill="hold">
                                          <p:stCondLst>
                                            <p:cond delay="0"/>
                                          </p:stCondLst>
                                        </p:cTn>
                                        <p:tgtEl>
                                          <p:spTgt spid="76"/>
                                        </p:tgtEl>
                                        <p:attrNameLst>
                                          <p:attrName>style.visibility</p:attrName>
                                        </p:attrNameLst>
                                      </p:cBhvr>
                                      <p:to>
                                        <p:strVal val="visible"/>
                                      </p:to>
                                    </p:set>
                                    <p:anim calcmode="lin" valueType="num">
                                      <p:cBhvr additive="base">
                                        <p:cTn id="120" dur="500" fill="hold"/>
                                        <p:tgtEl>
                                          <p:spTgt spid="76"/>
                                        </p:tgtEl>
                                        <p:attrNameLst>
                                          <p:attrName>ppt_x</p:attrName>
                                        </p:attrNameLst>
                                      </p:cBhvr>
                                      <p:tavLst>
                                        <p:tav tm="0">
                                          <p:val>
                                            <p:strVal val="#ppt_x"/>
                                          </p:val>
                                        </p:tav>
                                        <p:tav tm="100000">
                                          <p:val>
                                            <p:strVal val="#ppt_x"/>
                                          </p:val>
                                        </p:tav>
                                      </p:tavLst>
                                    </p:anim>
                                    <p:anim calcmode="lin" valueType="num">
                                      <p:cBhvr additive="base">
                                        <p:cTn id="121" dur="500" fill="hold"/>
                                        <p:tgtEl>
                                          <p:spTgt spid="7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50" grpId="0" animBg="1"/>
      <p:bldP spid="59" grpId="0"/>
      <p:bldP spid="60" grpId="0"/>
      <p:bldP spid="64" grpId="0"/>
      <p:bldP spid="65" grpId="0"/>
      <p:bldP spid="71" grpId="0"/>
      <p:bldP spid="72" grpId="0"/>
      <p:bldP spid="75" grpId="0"/>
      <p:bldP spid="76" grpId="0"/>
      <p:bldP spid="85" grpId="0" animBg="1"/>
      <p:bldP spid="86" grpId="0" animBg="1"/>
      <p:bldP spid="87" grpId="0" animBg="1"/>
      <p:bldP spid="92" grpId="0"/>
      <p:bldP spid="9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9Slide.vn 1"/>
          <p:cNvSpPr>
            <a:spLocks noEditPoints="1"/>
          </p:cNvSpPr>
          <p:nvPr/>
        </p:nvSpPr>
        <p:spPr bwMode="auto">
          <a:xfrm>
            <a:off x="10666439" y="5166324"/>
            <a:ext cx="869294" cy="1237465"/>
          </a:xfrm>
          <a:custGeom>
            <a:avLst/>
            <a:gdLst>
              <a:gd name="T0" fmla="*/ 3083 w 11560"/>
              <a:gd name="T1" fmla="*/ 2545 h 16456"/>
              <a:gd name="T2" fmla="*/ 3952 w 11560"/>
              <a:gd name="T3" fmla="*/ 3309 h 16456"/>
              <a:gd name="T4" fmla="*/ 7002 w 11560"/>
              <a:gd name="T5" fmla="*/ 6919 h 16456"/>
              <a:gd name="T6" fmla="*/ 6153 w 11560"/>
              <a:gd name="T7" fmla="*/ 8062 h 16456"/>
              <a:gd name="T8" fmla="*/ 2543 w 11560"/>
              <a:gd name="T9" fmla="*/ 8962 h 16456"/>
              <a:gd name="T10" fmla="*/ 1472 w 11560"/>
              <a:gd name="T11" fmla="*/ 8829 h 16456"/>
              <a:gd name="T12" fmla="*/ 1153 w 11560"/>
              <a:gd name="T13" fmla="*/ 9087 h 16456"/>
              <a:gd name="T14" fmla="*/ 1721 w 11560"/>
              <a:gd name="T15" fmla="*/ 11088 h 16456"/>
              <a:gd name="T16" fmla="*/ 1820 w 11560"/>
              <a:gd name="T17" fmla="*/ 12101 h 16456"/>
              <a:gd name="T18" fmla="*/ 1080 w 11560"/>
              <a:gd name="T19" fmla="*/ 13437 h 16456"/>
              <a:gd name="T20" fmla="*/ 459 w 11560"/>
              <a:gd name="T21" fmla="*/ 14604 h 16456"/>
              <a:gd name="T22" fmla="*/ 195 w 11560"/>
              <a:gd name="T23" fmla="*/ 15615 h 16456"/>
              <a:gd name="T24" fmla="*/ 870 w 11560"/>
              <a:gd name="T25" fmla="*/ 15371 h 16456"/>
              <a:gd name="T26" fmla="*/ 1199 w 11560"/>
              <a:gd name="T27" fmla="*/ 15101 h 16456"/>
              <a:gd name="T28" fmla="*/ 988 w 11560"/>
              <a:gd name="T29" fmla="*/ 15823 h 16456"/>
              <a:gd name="T30" fmla="*/ 1763 w 11560"/>
              <a:gd name="T31" fmla="*/ 16196 h 16456"/>
              <a:gd name="T32" fmla="*/ 2037 w 11560"/>
              <a:gd name="T33" fmla="*/ 15240 h 16456"/>
              <a:gd name="T34" fmla="*/ 2114 w 11560"/>
              <a:gd name="T35" fmla="*/ 13528 h 16456"/>
              <a:gd name="T36" fmla="*/ 3841 w 11560"/>
              <a:gd name="T37" fmla="*/ 13107 h 16456"/>
              <a:gd name="T38" fmla="*/ 5198 w 11560"/>
              <a:gd name="T39" fmla="*/ 11448 h 16456"/>
              <a:gd name="T40" fmla="*/ 9102 w 11560"/>
              <a:gd name="T41" fmla="*/ 10742 h 16456"/>
              <a:gd name="T42" fmla="*/ 8813 w 11560"/>
              <a:gd name="T43" fmla="*/ 11973 h 16456"/>
              <a:gd name="T44" fmla="*/ 8427 w 11560"/>
              <a:gd name="T45" fmla="*/ 12676 h 16456"/>
              <a:gd name="T46" fmla="*/ 9068 w 11560"/>
              <a:gd name="T47" fmla="*/ 13103 h 16456"/>
              <a:gd name="T48" fmla="*/ 9466 w 11560"/>
              <a:gd name="T49" fmla="*/ 12309 h 16456"/>
              <a:gd name="T50" fmla="*/ 9978 w 11560"/>
              <a:gd name="T51" fmla="*/ 10798 h 16456"/>
              <a:gd name="T52" fmla="*/ 10624 w 11560"/>
              <a:gd name="T53" fmla="*/ 9619 h 16456"/>
              <a:gd name="T54" fmla="*/ 10707 w 11560"/>
              <a:gd name="T55" fmla="*/ 11020 h 16456"/>
              <a:gd name="T56" fmla="*/ 10438 w 11560"/>
              <a:gd name="T57" fmla="*/ 11839 h 16456"/>
              <a:gd name="T58" fmla="*/ 10988 w 11560"/>
              <a:gd name="T59" fmla="*/ 12601 h 16456"/>
              <a:gd name="T60" fmla="*/ 11330 w 11560"/>
              <a:gd name="T61" fmla="*/ 11629 h 16456"/>
              <a:gd name="T62" fmla="*/ 11537 w 11560"/>
              <a:gd name="T63" fmla="*/ 9474 h 16456"/>
              <a:gd name="T64" fmla="*/ 10815 w 11560"/>
              <a:gd name="T65" fmla="*/ 8884 h 16456"/>
              <a:gd name="T66" fmla="*/ 9423 w 11560"/>
              <a:gd name="T67" fmla="*/ 7609 h 16456"/>
              <a:gd name="T68" fmla="*/ 8073 w 11560"/>
              <a:gd name="T69" fmla="*/ 6064 h 16456"/>
              <a:gd name="T70" fmla="*/ 9278 w 11560"/>
              <a:gd name="T71" fmla="*/ 5933 h 16456"/>
              <a:gd name="T72" fmla="*/ 9837 w 11560"/>
              <a:gd name="T73" fmla="*/ 5207 h 16456"/>
              <a:gd name="T74" fmla="*/ 8819 w 11560"/>
              <a:gd name="T75" fmla="*/ 4558 h 16456"/>
              <a:gd name="T76" fmla="*/ 7789 w 11560"/>
              <a:gd name="T77" fmla="*/ 4054 h 16456"/>
              <a:gd name="T78" fmla="*/ 8066 w 11560"/>
              <a:gd name="T79" fmla="*/ 3171 h 16456"/>
              <a:gd name="T80" fmla="*/ 8478 w 11560"/>
              <a:gd name="T81" fmla="*/ 2405 h 16456"/>
              <a:gd name="T82" fmla="*/ 8072 w 11560"/>
              <a:gd name="T83" fmla="*/ 2694 h 16456"/>
              <a:gd name="T84" fmla="*/ 7164 w 11560"/>
              <a:gd name="T85" fmla="*/ 2403 h 16456"/>
              <a:gd name="T86" fmla="*/ 7548 w 11560"/>
              <a:gd name="T87" fmla="*/ 2982 h 16456"/>
              <a:gd name="T88" fmla="*/ 6275 w 11560"/>
              <a:gd name="T89" fmla="*/ 3593 h 16456"/>
              <a:gd name="T90" fmla="*/ 4594 w 11560"/>
              <a:gd name="T91" fmla="*/ 3107 h 16456"/>
              <a:gd name="T92" fmla="*/ 4473 w 11560"/>
              <a:gd name="T93" fmla="*/ 1053 h 16456"/>
              <a:gd name="T94" fmla="*/ 4329 w 11560"/>
              <a:gd name="T95" fmla="*/ 267 h 16456"/>
              <a:gd name="T96" fmla="*/ 3821 w 11560"/>
              <a:gd name="T97" fmla="*/ 656 h 16456"/>
              <a:gd name="T98" fmla="*/ 3972 w 11560"/>
              <a:gd name="T99" fmla="*/ 1203 h 16456"/>
              <a:gd name="T100" fmla="*/ 2783 w 11560"/>
              <a:gd name="T101" fmla="*/ 947 h 16456"/>
              <a:gd name="T102" fmla="*/ 3845 w 11560"/>
              <a:gd name="T103" fmla="*/ 1814 h 16456"/>
              <a:gd name="T104" fmla="*/ 2706 w 11560"/>
              <a:gd name="T105" fmla="*/ 2354 h 16456"/>
              <a:gd name="T106" fmla="*/ 2701 w 11560"/>
              <a:gd name="T107" fmla="*/ 2677 h 16456"/>
              <a:gd name="T108" fmla="*/ 2640 w 11560"/>
              <a:gd name="T109" fmla="*/ 3377 h 16456"/>
              <a:gd name="T110" fmla="*/ 2518 w 11560"/>
              <a:gd name="T111" fmla="*/ 3592 h 16456"/>
              <a:gd name="T112" fmla="*/ 4290 w 11560"/>
              <a:gd name="T113" fmla="*/ 3749 h 16456"/>
              <a:gd name="T114" fmla="*/ 4077 w 11560"/>
              <a:gd name="T115" fmla="*/ 4327 h 16456"/>
              <a:gd name="T116" fmla="*/ 5846 w 11560"/>
              <a:gd name="T117" fmla="*/ 4071 h 16456"/>
              <a:gd name="T118" fmla="*/ 6558 w 11560"/>
              <a:gd name="T119" fmla="*/ 4257 h 16456"/>
              <a:gd name="T120" fmla="*/ 5593 w 11560"/>
              <a:gd name="T121" fmla="*/ 4299 h 16456"/>
              <a:gd name="T122" fmla="*/ 5432 w 11560"/>
              <a:gd name="T123" fmla="*/ 4659 h 16456"/>
              <a:gd name="T124" fmla="*/ 5825 w 11560"/>
              <a:gd name="T125" fmla="*/ 5098 h 16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560" h="16456">
                <a:moveTo>
                  <a:pt x="6449" y="5963"/>
                </a:moveTo>
                <a:lnTo>
                  <a:pt x="6472" y="6003"/>
                </a:lnTo>
                <a:lnTo>
                  <a:pt x="6496" y="6046"/>
                </a:lnTo>
                <a:lnTo>
                  <a:pt x="6521" y="6088"/>
                </a:lnTo>
                <a:lnTo>
                  <a:pt x="6547" y="6132"/>
                </a:lnTo>
                <a:lnTo>
                  <a:pt x="6575" y="6177"/>
                </a:lnTo>
                <a:lnTo>
                  <a:pt x="6604" y="6222"/>
                </a:lnTo>
                <a:lnTo>
                  <a:pt x="6633" y="6270"/>
                </a:lnTo>
                <a:lnTo>
                  <a:pt x="6665" y="6318"/>
                </a:lnTo>
                <a:lnTo>
                  <a:pt x="6679" y="6341"/>
                </a:lnTo>
                <a:lnTo>
                  <a:pt x="6449" y="5963"/>
                </a:lnTo>
                <a:close/>
                <a:moveTo>
                  <a:pt x="2988" y="3022"/>
                </a:moveTo>
                <a:lnTo>
                  <a:pt x="2974" y="2980"/>
                </a:lnTo>
                <a:lnTo>
                  <a:pt x="2959" y="2939"/>
                </a:lnTo>
                <a:lnTo>
                  <a:pt x="2944" y="2900"/>
                </a:lnTo>
                <a:lnTo>
                  <a:pt x="2927" y="2863"/>
                </a:lnTo>
                <a:lnTo>
                  <a:pt x="2911" y="2828"/>
                </a:lnTo>
                <a:lnTo>
                  <a:pt x="2893" y="2794"/>
                </a:lnTo>
                <a:lnTo>
                  <a:pt x="2875" y="2762"/>
                </a:lnTo>
                <a:lnTo>
                  <a:pt x="2856" y="2731"/>
                </a:lnTo>
                <a:lnTo>
                  <a:pt x="2838" y="2702"/>
                </a:lnTo>
                <a:lnTo>
                  <a:pt x="2819" y="2674"/>
                </a:lnTo>
                <a:lnTo>
                  <a:pt x="2800" y="2648"/>
                </a:lnTo>
                <a:lnTo>
                  <a:pt x="2780" y="2624"/>
                </a:lnTo>
                <a:lnTo>
                  <a:pt x="2760" y="2600"/>
                </a:lnTo>
                <a:lnTo>
                  <a:pt x="2741" y="2578"/>
                </a:lnTo>
                <a:lnTo>
                  <a:pt x="2721" y="2558"/>
                </a:lnTo>
                <a:lnTo>
                  <a:pt x="2703" y="2538"/>
                </a:lnTo>
                <a:lnTo>
                  <a:pt x="2746" y="2541"/>
                </a:lnTo>
                <a:lnTo>
                  <a:pt x="2789" y="2543"/>
                </a:lnTo>
                <a:lnTo>
                  <a:pt x="2836" y="2546"/>
                </a:lnTo>
                <a:lnTo>
                  <a:pt x="2882" y="2547"/>
                </a:lnTo>
                <a:lnTo>
                  <a:pt x="2930" y="2548"/>
                </a:lnTo>
                <a:lnTo>
                  <a:pt x="2980" y="2547"/>
                </a:lnTo>
                <a:lnTo>
                  <a:pt x="3030" y="2546"/>
                </a:lnTo>
                <a:lnTo>
                  <a:pt x="3083" y="2545"/>
                </a:lnTo>
                <a:lnTo>
                  <a:pt x="3145" y="2542"/>
                </a:lnTo>
                <a:lnTo>
                  <a:pt x="3203" y="2543"/>
                </a:lnTo>
                <a:lnTo>
                  <a:pt x="3261" y="2546"/>
                </a:lnTo>
                <a:lnTo>
                  <a:pt x="3316" y="2551"/>
                </a:lnTo>
                <a:lnTo>
                  <a:pt x="3369" y="2557"/>
                </a:lnTo>
                <a:lnTo>
                  <a:pt x="3421" y="2565"/>
                </a:lnTo>
                <a:lnTo>
                  <a:pt x="3470" y="2574"/>
                </a:lnTo>
                <a:lnTo>
                  <a:pt x="3518" y="2586"/>
                </a:lnTo>
                <a:lnTo>
                  <a:pt x="3563" y="2599"/>
                </a:lnTo>
                <a:lnTo>
                  <a:pt x="3606" y="2613"/>
                </a:lnTo>
                <a:lnTo>
                  <a:pt x="3647" y="2630"/>
                </a:lnTo>
                <a:lnTo>
                  <a:pt x="3686" y="2647"/>
                </a:lnTo>
                <a:lnTo>
                  <a:pt x="3724" y="2666"/>
                </a:lnTo>
                <a:lnTo>
                  <a:pt x="3759" y="2685"/>
                </a:lnTo>
                <a:lnTo>
                  <a:pt x="3792" y="2707"/>
                </a:lnTo>
                <a:lnTo>
                  <a:pt x="3822" y="2730"/>
                </a:lnTo>
                <a:lnTo>
                  <a:pt x="3850" y="2753"/>
                </a:lnTo>
                <a:lnTo>
                  <a:pt x="3877" y="2778"/>
                </a:lnTo>
                <a:lnTo>
                  <a:pt x="3901" y="2804"/>
                </a:lnTo>
                <a:lnTo>
                  <a:pt x="3923" y="2830"/>
                </a:lnTo>
                <a:lnTo>
                  <a:pt x="3943" y="2857"/>
                </a:lnTo>
                <a:lnTo>
                  <a:pt x="3960" y="2886"/>
                </a:lnTo>
                <a:lnTo>
                  <a:pt x="3976" y="2915"/>
                </a:lnTo>
                <a:lnTo>
                  <a:pt x="3988" y="2945"/>
                </a:lnTo>
                <a:lnTo>
                  <a:pt x="4000" y="2974"/>
                </a:lnTo>
                <a:lnTo>
                  <a:pt x="4008" y="3005"/>
                </a:lnTo>
                <a:lnTo>
                  <a:pt x="4014" y="3037"/>
                </a:lnTo>
                <a:lnTo>
                  <a:pt x="4017" y="3069"/>
                </a:lnTo>
                <a:lnTo>
                  <a:pt x="4019" y="3101"/>
                </a:lnTo>
                <a:lnTo>
                  <a:pt x="4018" y="3134"/>
                </a:lnTo>
                <a:lnTo>
                  <a:pt x="4014" y="3167"/>
                </a:lnTo>
                <a:lnTo>
                  <a:pt x="4009" y="3200"/>
                </a:lnTo>
                <a:lnTo>
                  <a:pt x="4001" y="3229"/>
                </a:lnTo>
                <a:lnTo>
                  <a:pt x="3987" y="3257"/>
                </a:lnTo>
                <a:lnTo>
                  <a:pt x="3972" y="3284"/>
                </a:lnTo>
                <a:lnTo>
                  <a:pt x="3952" y="3309"/>
                </a:lnTo>
                <a:lnTo>
                  <a:pt x="3929" y="3331"/>
                </a:lnTo>
                <a:lnTo>
                  <a:pt x="3903" y="3352"/>
                </a:lnTo>
                <a:lnTo>
                  <a:pt x="3875" y="3370"/>
                </a:lnTo>
                <a:lnTo>
                  <a:pt x="3844" y="3388"/>
                </a:lnTo>
                <a:lnTo>
                  <a:pt x="3810" y="3402"/>
                </a:lnTo>
                <a:lnTo>
                  <a:pt x="3775" y="3415"/>
                </a:lnTo>
                <a:lnTo>
                  <a:pt x="3738" y="3425"/>
                </a:lnTo>
                <a:lnTo>
                  <a:pt x="3700" y="3432"/>
                </a:lnTo>
                <a:lnTo>
                  <a:pt x="3660" y="3438"/>
                </a:lnTo>
                <a:lnTo>
                  <a:pt x="3618" y="3441"/>
                </a:lnTo>
                <a:lnTo>
                  <a:pt x="3577" y="3441"/>
                </a:lnTo>
                <a:lnTo>
                  <a:pt x="3535" y="3439"/>
                </a:lnTo>
                <a:lnTo>
                  <a:pt x="3493" y="3435"/>
                </a:lnTo>
                <a:lnTo>
                  <a:pt x="3451" y="3428"/>
                </a:lnTo>
                <a:lnTo>
                  <a:pt x="3408" y="3419"/>
                </a:lnTo>
                <a:lnTo>
                  <a:pt x="3366" y="3406"/>
                </a:lnTo>
                <a:lnTo>
                  <a:pt x="3325" y="3391"/>
                </a:lnTo>
                <a:lnTo>
                  <a:pt x="3285" y="3372"/>
                </a:lnTo>
                <a:lnTo>
                  <a:pt x="3246" y="3352"/>
                </a:lnTo>
                <a:lnTo>
                  <a:pt x="3209" y="3327"/>
                </a:lnTo>
                <a:lnTo>
                  <a:pt x="3172" y="3300"/>
                </a:lnTo>
                <a:lnTo>
                  <a:pt x="3138" y="3271"/>
                </a:lnTo>
                <a:lnTo>
                  <a:pt x="3107" y="3238"/>
                </a:lnTo>
                <a:lnTo>
                  <a:pt x="3077" y="3201"/>
                </a:lnTo>
                <a:lnTo>
                  <a:pt x="3050" y="3162"/>
                </a:lnTo>
                <a:lnTo>
                  <a:pt x="3026" y="3118"/>
                </a:lnTo>
                <a:lnTo>
                  <a:pt x="3006" y="3072"/>
                </a:lnTo>
                <a:lnTo>
                  <a:pt x="2988" y="3022"/>
                </a:lnTo>
                <a:close/>
                <a:moveTo>
                  <a:pt x="6797" y="6528"/>
                </a:moveTo>
                <a:lnTo>
                  <a:pt x="6835" y="6593"/>
                </a:lnTo>
                <a:lnTo>
                  <a:pt x="6871" y="6655"/>
                </a:lnTo>
                <a:lnTo>
                  <a:pt x="6903" y="6714"/>
                </a:lnTo>
                <a:lnTo>
                  <a:pt x="6932" y="6770"/>
                </a:lnTo>
                <a:lnTo>
                  <a:pt x="6959" y="6822"/>
                </a:lnTo>
                <a:lnTo>
                  <a:pt x="6982" y="6871"/>
                </a:lnTo>
                <a:lnTo>
                  <a:pt x="7002" y="6919"/>
                </a:lnTo>
                <a:lnTo>
                  <a:pt x="7020" y="6962"/>
                </a:lnTo>
                <a:lnTo>
                  <a:pt x="7035" y="7003"/>
                </a:lnTo>
                <a:lnTo>
                  <a:pt x="7047" y="7042"/>
                </a:lnTo>
                <a:lnTo>
                  <a:pt x="7058" y="7078"/>
                </a:lnTo>
                <a:lnTo>
                  <a:pt x="7066" y="7111"/>
                </a:lnTo>
                <a:lnTo>
                  <a:pt x="7072" y="7143"/>
                </a:lnTo>
                <a:lnTo>
                  <a:pt x="7076" y="7173"/>
                </a:lnTo>
                <a:lnTo>
                  <a:pt x="7078" y="7200"/>
                </a:lnTo>
                <a:lnTo>
                  <a:pt x="7078" y="7225"/>
                </a:lnTo>
                <a:lnTo>
                  <a:pt x="7077" y="7249"/>
                </a:lnTo>
                <a:lnTo>
                  <a:pt x="7075" y="7270"/>
                </a:lnTo>
                <a:lnTo>
                  <a:pt x="7071" y="7291"/>
                </a:lnTo>
                <a:lnTo>
                  <a:pt x="7067" y="7310"/>
                </a:lnTo>
                <a:lnTo>
                  <a:pt x="7061" y="7327"/>
                </a:lnTo>
                <a:lnTo>
                  <a:pt x="7054" y="7343"/>
                </a:lnTo>
                <a:lnTo>
                  <a:pt x="7045" y="7358"/>
                </a:lnTo>
                <a:lnTo>
                  <a:pt x="7037" y="7372"/>
                </a:lnTo>
                <a:lnTo>
                  <a:pt x="7028" y="7386"/>
                </a:lnTo>
                <a:lnTo>
                  <a:pt x="7019" y="7398"/>
                </a:lnTo>
                <a:lnTo>
                  <a:pt x="7008" y="7409"/>
                </a:lnTo>
                <a:lnTo>
                  <a:pt x="6998" y="7421"/>
                </a:lnTo>
                <a:lnTo>
                  <a:pt x="6977" y="7440"/>
                </a:lnTo>
                <a:lnTo>
                  <a:pt x="6957" y="7460"/>
                </a:lnTo>
                <a:lnTo>
                  <a:pt x="6923" y="7493"/>
                </a:lnTo>
                <a:lnTo>
                  <a:pt x="6864" y="7545"/>
                </a:lnTo>
                <a:lnTo>
                  <a:pt x="6826" y="7578"/>
                </a:lnTo>
                <a:lnTo>
                  <a:pt x="6782" y="7615"/>
                </a:lnTo>
                <a:lnTo>
                  <a:pt x="6732" y="7656"/>
                </a:lnTo>
                <a:lnTo>
                  <a:pt x="6677" y="7700"/>
                </a:lnTo>
                <a:lnTo>
                  <a:pt x="6617" y="7747"/>
                </a:lnTo>
                <a:lnTo>
                  <a:pt x="6551" y="7796"/>
                </a:lnTo>
                <a:lnTo>
                  <a:pt x="6481" y="7846"/>
                </a:lnTo>
                <a:lnTo>
                  <a:pt x="6406" y="7900"/>
                </a:lnTo>
                <a:lnTo>
                  <a:pt x="6326" y="7953"/>
                </a:lnTo>
                <a:lnTo>
                  <a:pt x="6242" y="8008"/>
                </a:lnTo>
                <a:lnTo>
                  <a:pt x="6153" y="8062"/>
                </a:lnTo>
                <a:lnTo>
                  <a:pt x="6061" y="8118"/>
                </a:lnTo>
                <a:lnTo>
                  <a:pt x="5965" y="8172"/>
                </a:lnTo>
                <a:lnTo>
                  <a:pt x="5864" y="8226"/>
                </a:lnTo>
                <a:lnTo>
                  <a:pt x="5760" y="8278"/>
                </a:lnTo>
                <a:lnTo>
                  <a:pt x="5653" y="8330"/>
                </a:lnTo>
                <a:lnTo>
                  <a:pt x="5542" y="8378"/>
                </a:lnTo>
                <a:lnTo>
                  <a:pt x="5427" y="8425"/>
                </a:lnTo>
                <a:lnTo>
                  <a:pt x="5311" y="8469"/>
                </a:lnTo>
                <a:lnTo>
                  <a:pt x="5190" y="8510"/>
                </a:lnTo>
                <a:lnTo>
                  <a:pt x="5068" y="8547"/>
                </a:lnTo>
                <a:lnTo>
                  <a:pt x="4942" y="8580"/>
                </a:lnTo>
                <a:lnTo>
                  <a:pt x="4814" y="8609"/>
                </a:lnTo>
                <a:lnTo>
                  <a:pt x="4685" y="8632"/>
                </a:lnTo>
                <a:lnTo>
                  <a:pt x="4553" y="8651"/>
                </a:lnTo>
                <a:lnTo>
                  <a:pt x="4419" y="8664"/>
                </a:lnTo>
                <a:lnTo>
                  <a:pt x="4283" y="8671"/>
                </a:lnTo>
                <a:lnTo>
                  <a:pt x="4146" y="8672"/>
                </a:lnTo>
                <a:lnTo>
                  <a:pt x="4011" y="8671"/>
                </a:lnTo>
                <a:lnTo>
                  <a:pt x="3883" y="8673"/>
                </a:lnTo>
                <a:lnTo>
                  <a:pt x="3762" y="8677"/>
                </a:lnTo>
                <a:lnTo>
                  <a:pt x="3646" y="8684"/>
                </a:lnTo>
                <a:lnTo>
                  <a:pt x="3537" y="8692"/>
                </a:lnTo>
                <a:lnTo>
                  <a:pt x="3434" y="8703"/>
                </a:lnTo>
                <a:lnTo>
                  <a:pt x="3337" y="8716"/>
                </a:lnTo>
                <a:lnTo>
                  <a:pt x="3246" y="8730"/>
                </a:lnTo>
                <a:lnTo>
                  <a:pt x="3158" y="8746"/>
                </a:lnTo>
                <a:lnTo>
                  <a:pt x="3077" y="8764"/>
                </a:lnTo>
                <a:lnTo>
                  <a:pt x="3000" y="8782"/>
                </a:lnTo>
                <a:lnTo>
                  <a:pt x="2928" y="8802"/>
                </a:lnTo>
                <a:lnTo>
                  <a:pt x="2861" y="8824"/>
                </a:lnTo>
                <a:lnTo>
                  <a:pt x="2799" y="8845"/>
                </a:lnTo>
                <a:lnTo>
                  <a:pt x="2740" y="8868"/>
                </a:lnTo>
                <a:lnTo>
                  <a:pt x="2685" y="8891"/>
                </a:lnTo>
                <a:lnTo>
                  <a:pt x="2635" y="8915"/>
                </a:lnTo>
                <a:lnTo>
                  <a:pt x="2587" y="8939"/>
                </a:lnTo>
                <a:lnTo>
                  <a:pt x="2543" y="8962"/>
                </a:lnTo>
                <a:lnTo>
                  <a:pt x="2503" y="8986"/>
                </a:lnTo>
                <a:lnTo>
                  <a:pt x="2465" y="9011"/>
                </a:lnTo>
                <a:lnTo>
                  <a:pt x="2430" y="9033"/>
                </a:lnTo>
                <a:lnTo>
                  <a:pt x="2398" y="9057"/>
                </a:lnTo>
                <a:lnTo>
                  <a:pt x="2368" y="9079"/>
                </a:lnTo>
                <a:lnTo>
                  <a:pt x="2314" y="9121"/>
                </a:lnTo>
                <a:lnTo>
                  <a:pt x="2268" y="9159"/>
                </a:lnTo>
                <a:lnTo>
                  <a:pt x="2248" y="9176"/>
                </a:lnTo>
                <a:lnTo>
                  <a:pt x="2228" y="9192"/>
                </a:lnTo>
                <a:lnTo>
                  <a:pt x="2210" y="9205"/>
                </a:lnTo>
                <a:lnTo>
                  <a:pt x="2193" y="9217"/>
                </a:lnTo>
                <a:lnTo>
                  <a:pt x="2186" y="9218"/>
                </a:lnTo>
                <a:lnTo>
                  <a:pt x="2167" y="9219"/>
                </a:lnTo>
                <a:lnTo>
                  <a:pt x="2153" y="9219"/>
                </a:lnTo>
                <a:lnTo>
                  <a:pt x="2136" y="9219"/>
                </a:lnTo>
                <a:lnTo>
                  <a:pt x="2118" y="9218"/>
                </a:lnTo>
                <a:lnTo>
                  <a:pt x="2096" y="9217"/>
                </a:lnTo>
                <a:lnTo>
                  <a:pt x="2073" y="9215"/>
                </a:lnTo>
                <a:lnTo>
                  <a:pt x="2048" y="9212"/>
                </a:lnTo>
                <a:lnTo>
                  <a:pt x="2021" y="9207"/>
                </a:lnTo>
                <a:lnTo>
                  <a:pt x="1992" y="9201"/>
                </a:lnTo>
                <a:lnTo>
                  <a:pt x="1961" y="9194"/>
                </a:lnTo>
                <a:lnTo>
                  <a:pt x="1930" y="9185"/>
                </a:lnTo>
                <a:lnTo>
                  <a:pt x="1897" y="9173"/>
                </a:lnTo>
                <a:lnTo>
                  <a:pt x="1863" y="9160"/>
                </a:lnTo>
                <a:lnTo>
                  <a:pt x="1828" y="9144"/>
                </a:lnTo>
                <a:lnTo>
                  <a:pt x="1793" y="9127"/>
                </a:lnTo>
                <a:lnTo>
                  <a:pt x="1757" y="9106"/>
                </a:lnTo>
                <a:lnTo>
                  <a:pt x="1721" y="9083"/>
                </a:lnTo>
                <a:lnTo>
                  <a:pt x="1685" y="9057"/>
                </a:lnTo>
                <a:lnTo>
                  <a:pt x="1649" y="9027"/>
                </a:lnTo>
                <a:lnTo>
                  <a:pt x="1612" y="8995"/>
                </a:lnTo>
                <a:lnTo>
                  <a:pt x="1576" y="8959"/>
                </a:lnTo>
                <a:lnTo>
                  <a:pt x="1541" y="8919"/>
                </a:lnTo>
                <a:lnTo>
                  <a:pt x="1506" y="8876"/>
                </a:lnTo>
                <a:lnTo>
                  <a:pt x="1472" y="8829"/>
                </a:lnTo>
                <a:lnTo>
                  <a:pt x="1438" y="8777"/>
                </a:lnTo>
                <a:lnTo>
                  <a:pt x="1406" y="8722"/>
                </a:lnTo>
                <a:lnTo>
                  <a:pt x="1375" y="8661"/>
                </a:lnTo>
                <a:lnTo>
                  <a:pt x="1346" y="8596"/>
                </a:lnTo>
                <a:lnTo>
                  <a:pt x="1318" y="8527"/>
                </a:lnTo>
                <a:lnTo>
                  <a:pt x="1313" y="8516"/>
                </a:lnTo>
                <a:lnTo>
                  <a:pt x="1307" y="8507"/>
                </a:lnTo>
                <a:lnTo>
                  <a:pt x="1299" y="8498"/>
                </a:lnTo>
                <a:lnTo>
                  <a:pt x="1291" y="8492"/>
                </a:lnTo>
                <a:lnTo>
                  <a:pt x="1280" y="8487"/>
                </a:lnTo>
                <a:lnTo>
                  <a:pt x="1270" y="8483"/>
                </a:lnTo>
                <a:lnTo>
                  <a:pt x="1259" y="8481"/>
                </a:lnTo>
                <a:lnTo>
                  <a:pt x="1247" y="8480"/>
                </a:lnTo>
                <a:lnTo>
                  <a:pt x="1236" y="8481"/>
                </a:lnTo>
                <a:lnTo>
                  <a:pt x="1226" y="8484"/>
                </a:lnTo>
                <a:lnTo>
                  <a:pt x="1215" y="8489"/>
                </a:lnTo>
                <a:lnTo>
                  <a:pt x="1206" y="8494"/>
                </a:lnTo>
                <a:lnTo>
                  <a:pt x="1198" y="8502"/>
                </a:lnTo>
                <a:lnTo>
                  <a:pt x="1191" y="8511"/>
                </a:lnTo>
                <a:lnTo>
                  <a:pt x="1185" y="8520"/>
                </a:lnTo>
                <a:lnTo>
                  <a:pt x="1180" y="8531"/>
                </a:lnTo>
                <a:lnTo>
                  <a:pt x="1173" y="8558"/>
                </a:lnTo>
                <a:lnTo>
                  <a:pt x="1165" y="8586"/>
                </a:lnTo>
                <a:lnTo>
                  <a:pt x="1159" y="8617"/>
                </a:lnTo>
                <a:lnTo>
                  <a:pt x="1152" y="8648"/>
                </a:lnTo>
                <a:lnTo>
                  <a:pt x="1146" y="8682"/>
                </a:lnTo>
                <a:lnTo>
                  <a:pt x="1141" y="8716"/>
                </a:lnTo>
                <a:lnTo>
                  <a:pt x="1137" y="8752"/>
                </a:lnTo>
                <a:lnTo>
                  <a:pt x="1134" y="8789"/>
                </a:lnTo>
                <a:lnTo>
                  <a:pt x="1133" y="8828"/>
                </a:lnTo>
                <a:lnTo>
                  <a:pt x="1132" y="8868"/>
                </a:lnTo>
                <a:lnTo>
                  <a:pt x="1133" y="8909"/>
                </a:lnTo>
                <a:lnTo>
                  <a:pt x="1135" y="8952"/>
                </a:lnTo>
                <a:lnTo>
                  <a:pt x="1139" y="8995"/>
                </a:lnTo>
                <a:lnTo>
                  <a:pt x="1145" y="9041"/>
                </a:lnTo>
                <a:lnTo>
                  <a:pt x="1153" y="9087"/>
                </a:lnTo>
                <a:lnTo>
                  <a:pt x="1163" y="9134"/>
                </a:lnTo>
                <a:lnTo>
                  <a:pt x="1174" y="9181"/>
                </a:lnTo>
                <a:lnTo>
                  <a:pt x="1189" y="9231"/>
                </a:lnTo>
                <a:lnTo>
                  <a:pt x="1205" y="9281"/>
                </a:lnTo>
                <a:lnTo>
                  <a:pt x="1224" y="9333"/>
                </a:lnTo>
                <a:lnTo>
                  <a:pt x="1245" y="9385"/>
                </a:lnTo>
                <a:lnTo>
                  <a:pt x="1269" y="9438"/>
                </a:lnTo>
                <a:lnTo>
                  <a:pt x="1297" y="9492"/>
                </a:lnTo>
                <a:lnTo>
                  <a:pt x="1327" y="9547"/>
                </a:lnTo>
                <a:lnTo>
                  <a:pt x="1359" y="9602"/>
                </a:lnTo>
                <a:lnTo>
                  <a:pt x="1396" y="9658"/>
                </a:lnTo>
                <a:lnTo>
                  <a:pt x="1435" y="9714"/>
                </a:lnTo>
                <a:lnTo>
                  <a:pt x="1477" y="9772"/>
                </a:lnTo>
                <a:lnTo>
                  <a:pt x="1523" y="9830"/>
                </a:lnTo>
                <a:lnTo>
                  <a:pt x="1574" y="9889"/>
                </a:lnTo>
                <a:lnTo>
                  <a:pt x="1627" y="9948"/>
                </a:lnTo>
                <a:lnTo>
                  <a:pt x="1685" y="10007"/>
                </a:lnTo>
                <a:lnTo>
                  <a:pt x="1682" y="10019"/>
                </a:lnTo>
                <a:lnTo>
                  <a:pt x="1676" y="10048"/>
                </a:lnTo>
                <a:lnTo>
                  <a:pt x="1668" y="10098"/>
                </a:lnTo>
                <a:lnTo>
                  <a:pt x="1658" y="10165"/>
                </a:lnTo>
                <a:lnTo>
                  <a:pt x="1654" y="10204"/>
                </a:lnTo>
                <a:lnTo>
                  <a:pt x="1650" y="10247"/>
                </a:lnTo>
                <a:lnTo>
                  <a:pt x="1647" y="10294"/>
                </a:lnTo>
                <a:lnTo>
                  <a:pt x="1644" y="10345"/>
                </a:lnTo>
                <a:lnTo>
                  <a:pt x="1642" y="10398"/>
                </a:lnTo>
                <a:lnTo>
                  <a:pt x="1642" y="10456"/>
                </a:lnTo>
                <a:lnTo>
                  <a:pt x="1643" y="10515"/>
                </a:lnTo>
                <a:lnTo>
                  <a:pt x="1645" y="10579"/>
                </a:lnTo>
                <a:lnTo>
                  <a:pt x="1649" y="10645"/>
                </a:lnTo>
                <a:lnTo>
                  <a:pt x="1655" y="10713"/>
                </a:lnTo>
                <a:lnTo>
                  <a:pt x="1663" y="10784"/>
                </a:lnTo>
                <a:lnTo>
                  <a:pt x="1674" y="10857"/>
                </a:lnTo>
                <a:lnTo>
                  <a:pt x="1686" y="10932"/>
                </a:lnTo>
                <a:lnTo>
                  <a:pt x="1703" y="11009"/>
                </a:lnTo>
                <a:lnTo>
                  <a:pt x="1721" y="11088"/>
                </a:lnTo>
                <a:lnTo>
                  <a:pt x="1743" y="11168"/>
                </a:lnTo>
                <a:lnTo>
                  <a:pt x="1768" y="11251"/>
                </a:lnTo>
                <a:lnTo>
                  <a:pt x="1795" y="11334"/>
                </a:lnTo>
                <a:lnTo>
                  <a:pt x="1828" y="11418"/>
                </a:lnTo>
                <a:lnTo>
                  <a:pt x="1864" y="11504"/>
                </a:lnTo>
                <a:lnTo>
                  <a:pt x="1903" y="11589"/>
                </a:lnTo>
                <a:lnTo>
                  <a:pt x="1948" y="11677"/>
                </a:lnTo>
                <a:lnTo>
                  <a:pt x="1996" y="11763"/>
                </a:lnTo>
                <a:lnTo>
                  <a:pt x="2050" y="11850"/>
                </a:lnTo>
                <a:lnTo>
                  <a:pt x="2061" y="11864"/>
                </a:lnTo>
                <a:lnTo>
                  <a:pt x="2086" y="11897"/>
                </a:lnTo>
                <a:lnTo>
                  <a:pt x="2100" y="11918"/>
                </a:lnTo>
                <a:lnTo>
                  <a:pt x="2115" y="11943"/>
                </a:lnTo>
                <a:lnTo>
                  <a:pt x="2121" y="11955"/>
                </a:lnTo>
                <a:lnTo>
                  <a:pt x="2126" y="11969"/>
                </a:lnTo>
                <a:lnTo>
                  <a:pt x="2131" y="11981"/>
                </a:lnTo>
                <a:lnTo>
                  <a:pt x="2135" y="11994"/>
                </a:lnTo>
                <a:lnTo>
                  <a:pt x="2137" y="12008"/>
                </a:lnTo>
                <a:lnTo>
                  <a:pt x="2139" y="12020"/>
                </a:lnTo>
                <a:lnTo>
                  <a:pt x="2139" y="12032"/>
                </a:lnTo>
                <a:lnTo>
                  <a:pt x="2137" y="12045"/>
                </a:lnTo>
                <a:lnTo>
                  <a:pt x="2133" y="12056"/>
                </a:lnTo>
                <a:lnTo>
                  <a:pt x="2128" y="12066"/>
                </a:lnTo>
                <a:lnTo>
                  <a:pt x="2120" y="12076"/>
                </a:lnTo>
                <a:lnTo>
                  <a:pt x="2109" y="12085"/>
                </a:lnTo>
                <a:lnTo>
                  <a:pt x="2097" y="12093"/>
                </a:lnTo>
                <a:lnTo>
                  <a:pt x="2082" y="12099"/>
                </a:lnTo>
                <a:lnTo>
                  <a:pt x="2063" y="12104"/>
                </a:lnTo>
                <a:lnTo>
                  <a:pt x="2042" y="12109"/>
                </a:lnTo>
                <a:lnTo>
                  <a:pt x="2018" y="12111"/>
                </a:lnTo>
                <a:lnTo>
                  <a:pt x="1989" y="12112"/>
                </a:lnTo>
                <a:lnTo>
                  <a:pt x="1958" y="12111"/>
                </a:lnTo>
                <a:lnTo>
                  <a:pt x="1923" y="12109"/>
                </a:lnTo>
                <a:lnTo>
                  <a:pt x="1887" y="12104"/>
                </a:lnTo>
                <a:lnTo>
                  <a:pt x="1853" y="12102"/>
                </a:lnTo>
                <a:lnTo>
                  <a:pt x="1820" y="12101"/>
                </a:lnTo>
                <a:lnTo>
                  <a:pt x="1790" y="12101"/>
                </a:lnTo>
                <a:lnTo>
                  <a:pt x="1762" y="12101"/>
                </a:lnTo>
                <a:lnTo>
                  <a:pt x="1736" y="12103"/>
                </a:lnTo>
                <a:lnTo>
                  <a:pt x="1711" y="12105"/>
                </a:lnTo>
                <a:lnTo>
                  <a:pt x="1687" y="12110"/>
                </a:lnTo>
                <a:lnTo>
                  <a:pt x="1666" y="12114"/>
                </a:lnTo>
                <a:lnTo>
                  <a:pt x="1646" y="12120"/>
                </a:lnTo>
                <a:lnTo>
                  <a:pt x="1626" y="12126"/>
                </a:lnTo>
                <a:lnTo>
                  <a:pt x="1609" y="12133"/>
                </a:lnTo>
                <a:lnTo>
                  <a:pt x="1592" y="12141"/>
                </a:lnTo>
                <a:lnTo>
                  <a:pt x="1577" y="12150"/>
                </a:lnTo>
                <a:lnTo>
                  <a:pt x="1563" y="12160"/>
                </a:lnTo>
                <a:lnTo>
                  <a:pt x="1549" y="12170"/>
                </a:lnTo>
                <a:lnTo>
                  <a:pt x="1536" y="12183"/>
                </a:lnTo>
                <a:lnTo>
                  <a:pt x="1524" y="12195"/>
                </a:lnTo>
                <a:lnTo>
                  <a:pt x="1513" y="12207"/>
                </a:lnTo>
                <a:lnTo>
                  <a:pt x="1502" y="12222"/>
                </a:lnTo>
                <a:lnTo>
                  <a:pt x="1491" y="12236"/>
                </a:lnTo>
                <a:lnTo>
                  <a:pt x="1482" y="12251"/>
                </a:lnTo>
                <a:lnTo>
                  <a:pt x="1472" y="12268"/>
                </a:lnTo>
                <a:lnTo>
                  <a:pt x="1463" y="12284"/>
                </a:lnTo>
                <a:lnTo>
                  <a:pt x="1426" y="12359"/>
                </a:lnTo>
                <a:lnTo>
                  <a:pt x="1386" y="12446"/>
                </a:lnTo>
                <a:lnTo>
                  <a:pt x="1375" y="12471"/>
                </a:lnTo>
                <a:lnTo>
                  <a:pt x="1364" y="12500"/>
                </a:lnTo>
                <a:lnTo>
                  <a:pt x="1351" y="12534"/>
                </a:lnTo>
                <a:lnTo>
                  <a:pt x="1339" y="12572"/>
                </a:lnTo>
                <a:lnTo>
                  <a:pt x="1313" y="12660"/>
                </a:lnTo>
                <a:lnTo>
                  <a:pt x="1284" y="12761"/>
                </a:lnTo>
                <a:lnTo>
                  <a:pt x="1254" y="12871"/>
                </a:lnTo>
                <a:lnTo>
                  <a:pt x="1221" y="12990"/>
                </a:lnTo>
                <a:lnTo>
                  <a:pt x="1185" y="13114"/>
                </a:lnTo>
                <a:lnTo>
                  <a:pt x="1145" y="13243"/>
                </a:lnTo>
                <a:lnTo>
                  <a:pt x="1125" y="13308"/>
                </a:lnTo>
                <a:lnTo>
                  <a:pt x="1103" y="13373"/>
                </a:lnTo>
                <a:lnTo>
                  <a:pt x="1080" y="13437"/>
                </a:lnTo>
                <a:lnTo>
                  <a:pt x="1057" y="13501"/>
                </a:lnTo>
                <a:lnTo>
                  <a:pt x="1033" y="13564"/>
                </a:lnTo>
                <a:lnTo>
                  <a:pt x="1008" y="13627"/>
                </a:lnTo>
                <a:lnTo>
                  <a:pt x="983" y="13686"/>
                </a:lnTo>
                <a:lnTo>
                  <a:pt x="955" y="13746"/>
                </a:lnTo>
                <a:lnTo>
                  <a:pt x="927" y="13802"/>
                </a:lnTo>
                <a:lnTo>
                  <a:pt x="898" y="13857"/>
                </a:lnTo>
                <a:lnTo>
                  <a:pt x="868" y="13908"/>
                </a:lnTo>
                <a:lnTo>
                  <a:pt x="837" y="13958"/>
                </a:lnTo>
                <a:lnTo>
                  <a:pt x="805" y="14003"/>
                </a:lnTo>
                <a:lnTo>
                  <a:pt x="773" y="14045"/>
                </a:lnTo>
                <a:lnTo>
                  <a:pt x="739" y="14084"/>
                </a:lnTo>
                <a:lnTo>
                  <a:pt x="702" y="14119"/>
                </a:lnTo>
                <a:lnTo>
                  <a:pt x="668" y="14151"/>
                </a:lnTo>
                <a:lnTo>
                  <a:pt x="637" y="14182"/>
                </a:lnTo>
                <a:lnTo>
                  <a:pt x="609" y="14212"/>
                </a:lnTo>
                <a:lnTo>
                  <a:pt x="583" y="14241"/>
                </a:lnTo>
                <a:lnTo>
                  <a:pt x="560" y="14269"/>
                </a:lnTo>
                <a:lnTo>
                  <a:pt x="540" y="14296"/>
                </a:lnTo>
                <a:lnTo>
                  <a:pt x="521" y="14322"/>
                </a:lnTo>
                <a:lnTo>
                  <a:pt x="506" y="14348"/>
                </a:lnTo>
                <a:lnTo>
                  <a:pt x="492" y="14371"/>
                </a:lnTo>
                <a:lnTo>
                  <a:pt x="481" y="14395"/>
                </a:lnTo>
                <a:lnTo>
                  <a:pt x="472" y="14416"/>
                </a:lnTo>
                <a:lnTo>
                  <a:pt x="465" y="14438"/>
                </a:lnTo>
                <a:lnTo>
                  <a:pt x="458" y="14458"/>
                </a:lnTo>
                <a:lnTo>
                  <a:pt x="453" y="14477"/>
                </a:lnTo>
                <a:lnTo>
                  <a:pt x="450" y="14496"/>
                </a:lnTo>
                <a:lnTo>
                  <a:pt x="448" y="14512"/>
                </a:lnTo>
                <a:lnTo>
                  <a:pt x="448" y="14529"/>
                </a:lnTo>
                <a:lnTo>
                  <a:pt x="448" y="14544"/>
                </a:lnTo>
                <a:lnTo>
                  <a:pt x="449" y="14557"/>
                </a:lnTo>
                <a:lnTo>
                  <a:pt x="451" y="14571"/>
                </a:lnTo>
                <a:lnTo>
                  <a:pt x="453" y="14583"/>
                </a:lnTo>
                <a:lnTo>
                  <a:pt x="456" y="14594"/>
                </a:lnTo>
                <a:lnTo>
                  <a:pt x="459" y="14604"/>
                </a:lnTo>
                <a:lnTo>
                  <a:pt x="464" y="14613"/>
                </a:lnTo>
                <a:lnTo>
                  <a:pt x="471" y="14627"/>
                </a:lnTo>
                <a:lnTo>
                  <a:pt x="477" y="14639"/>
                </a:lnTo>
                <a:lnTo>
                  <a:pt x="481" y="14645"/>
                </a:lnTo>
                <a:lnTo>
                  <a:pt x="483" y="14647"/>
                </a:lnTo>
                <a:lnTo>
                  <a:pt x="460" y="14663"/>
                </a:lnTo>
                <a:lnTo>
                  <a:pt x="403" y="14709"/>
                </a:lnTo>
                <a:lnTo>
                  <a:pt x="364" y="14739"/>
                </a:lnTo>
                <a:lnTo>
                  <a:pt x="321" y="14774"/>
                </a:lnTo>
                <a:lnTo>
                  <a:pt x="275" y="14813"/>
                </a:lnTo>
                <a:lnTo>
                  <a:pt x="229" y="14855"/>
                </a:lnTo>
                <a:lnTo>
                  <a:pt x="182" y="14898"/>
                </a:lnTo>
                <a:lnTo>
                  <a:pt x="138" y="14942"/>
                </a:lnTo>
                <a:lnTo>
                  <a:pt x="117" y="14964"/>
                </a:lnTo>
                <a:lnTo>
                  <a:pt x="97" y="14985"/>
                </a:lnTo>
                <a:lnTo>
                  <a:pt x="78" y="15007"/>
                </a:lnTo>
                <a:lnTo>
                  <a:pt x="62" y="15028"/>
                </a:lnTo>
                <a:lnTo>
                  <a:pt x="46" y="15049"/>
                </a:lnTo>
                <a:lnTo>
                  <a:pt x="33" y="15070"/>
                </a:lnTo>
                <a:lnTo>
                  <a:pt x="22" y="15089"/>
                </a:lnTo>
                <a:lnTo>
                  <a:pt x="12" y="15108"/>
                </a:lnTo>
                <a:lnTo>
                  <a:pt x="5" y="15125"/>
                </a:lnTo>
                <a:lnTo>
                  <a:pt x="1" y="15142"/>
                </a:lnTo>
                <a:lnTo>
                  <a:pt x="0" y="15157"/>
                </a:lnTo>
                <a:lnTo>
                  <a:pt x="2" y="15171"/>
                </a:lnTo>
                <a:lnTo>
                  <a:pt x="12" y="15205"/>
                </a:lnTo>
                <a:lnTo>
                  <a:pt x="28" y="15251"/>
                </a:lnTo>
                <a:lnTo>
                  <a:pt x="48" y="15306"/>
                </a:lnTo>
                <a:lnTo>
                  <a:pt x="75" y="15369"/>
                </a:lnTo>
                <a:lnTo>
                  <a:pt x="90" y="15402"/>
                </a:lnTo>
                <a:lnTo>
                  <a:pt x="105" y="15437"/>
                </a:lnTo>
                <a:lnTo>
                  <a:pt x="122" y="15472"/>
                </a:lnTo>
                <a:lnTo>
                  <a:pt x="138" y="15508"/>
                </a:lnTo>
                <a:lnTo>
                  <a:pt x="157" y="15544"/>
                </a:lnTo>
                <a:lnTo>
                  <a:pt x="175" y="15580"/>
                </a:lnTo>
                <a:lnTo>
                  <a:pt x="195" y="15615"/>
                </a:lnTo>
                <a:lnTo>
                  <a:pt x="214" y="15650"/>
                </a:lnTo>
                <a:lnTo>
                  <a:pt x="235" y="15684"/>
                </a:lnTo>
                <a:lnTo>
                  <a:pt x="255" y="15717"/>
                </a:lnTo>
                <a:lnTo>
                  <a:pt x="277" y="15747"/>
                </a:lnTo>
                <a:lnTo>
                  <a:pt x="299" y="15777"/>
                </a:lnTo>
                <a:lnTo>
                  <a:pt x="320" y="15805"/>
                </a:lnTo>
                <a:lnTo>
                  <a:pt x="342" y="15830"/>
                </a:lnTo>
                <a:lnTo>
                  <a:pt x="364" y="15852"/>
                </a:lnTo>
                <a:lnTo>
                  <a:pt x="385" y="15872"/>
                </a:lnTo>
                <a:lnTo>
                  <a:pt x="408" y="15888"/>
                </a:lnTo>
                <a:lnTo>
                  <a:pt x="430" y="15902"/>
                </a:lnTo>
                <a:lnTo>
                  <a:pt x="451" y="15911"/>
                </a:lnTo>
                <a:lnTo>
                  <a:pt x="472" y="15916"/>
                </a:lnTo>
                <a:lnTo>
                  <a:pt x="492" y="15917"/>
                </a:lnTo>
                <a:lnTo>
                  <a:pt x="513" y="15914"/>
                </a:lnTo>
                <a:lnTo>
                  <a:pt x="534" y="15906"/>
                </a:lnTo>
                <a:lnTo>
                  <a:pt x="553" y="15892"/>
                </a:lnTo>
                <a:lnTo>
                  <a:pt x="572" y="15876"/>
                </a:lnTo>
                <a:lnTo>
                  <a:pt x="590" y="15858"/>
                </a:lnTo>
                <a:lnTo>
                  <a:pt x="609" y="15839"/>
                </a:lnTo>
                <a:lnTo>
                  <a:pt x="627" y="15819"/>
                </a:lnTo>
                <a:lnTo>
                  <a:pt x="645" y="15798"/>
                </a:lnTo>
                <a:lnTo>
                  <a:pt x="661" y="15776"/>
                </a:lnTo>
                <a:lnTo>
                  <a:pt x="679" y="15754"/>
                </a:lnTo>
                <a:lnTo>
                  <a:pt x="694" y="15730"/>
                </a:lnTo>
                <a:lnTo>
                  <a:pt x="711" y="15706"/>
                </a:lnTo>
                <a:lnTo>
                  <a:pt x="726" y="15682"/>
                </a:lnTo>
                <a:lnTo>
                  <a:pt x="741" y="15657"/>
                </a:lnTo>
                <a:lnTo>
                  <a:pt x="755" y="15631"/>
                </a:lnTo>
                <a:lnTo>
                  <a:pt x="769" y="15605"/>
                </a:lnTo>
                <a:lnTo>
                  <a:pt x="783" y="15579"/>
                </a:lnTo>
                <a:lnTo>
                  <a:pt x="796" y="15553"/>
                </a:lnTo>
                <a:lnTo>
                  <a:pt x="809" y="15526"/>
                </a:lnTo>
                <a:lnTo>
                  <a:pt x="831" y="15474"/>
                </a:lnTo>
                <a:lnTo>
                  <a:pt x="852" y="15421"/>
                </a:lnTo>
                <a:lnTo>
                  <a:pt x="870" y="15371"/>
                </a:lnTo>
                <a:lnTo>
                  <a:pt x="886" y="15323"/>
                </a:lnTo>
                <a:lnTo>
                  <a:pt x="899" y="15276"/>
                </a:lnTo>
                <a:lnTo>
                  <a:pt x="910" y="15234"/>
                </a:lnTo>
                <a:lnTo>
                  <a:pt x="914" y="15214"/>
                </a:lnTo>
                <a:lnTo>
                  <a:pt x="918" y="15195"/>
                </a:lnTo>
                <a:lnTo>
                  <a:pt x="920" y="15178"/>
                </a:lnTo>
                <a:lnTo>
                  <a:pt x="922" y="15160"/>
                </a:lnTo>
                <a:lnTo>
                  <a:pt x="932" y="15159"/>
                </a:lnTo>
                <a:lnTo>
                  <a:pt x="959" y="15153"/>
                </a:lnTo>
                <a:lnTo>
                  <a:pt x="976" y="15148"/>
                </a:lnTo>
                <a:lnTo>
                  <a:pt x="997" y="15142"/>
                </a:lnTo>
                <a:lnTo>
                  <a:pt x="1020" y="15133"/>
                </a:lnTo>
                <a:lnTo>
                  <a:pt x="1042" y="15123"/>
                </a:lnTo>
                <a:lnTo>
                  <a:pt x="1054" y="15117"/>
                </a:lnTo>
                <a:lnTo>
                  <a:pt x="1065" y="15110"/>
                </a:lnTo>
                <a:lnTo>
                  <a:pt x="1077" y="15102"/>
                </a:lnTo>
                <a:lnTo>
                  <a:pt x="1089" y="15094"/>
                </a:lnTo>
                <a:lnTo>
                  <a:pt x="1100" y="15086"/>
                </a:lnTo>
                <a:lnTo>
                  <a:pt x="1110" y="15077"/>
                </a:lnTo>
                <a:lnTo>
                  <a:pt x="1121" y="15066"/>
                </a:lnTo>
                <a:lnTo>
                  <a:pt x="1131" y="15056"/>
                </a:lnTo>
                <a:lnTo>
                  <a:pt x="1140" y="15045"/>
                </a:lnTo>
                <a:lnTo>
                  <a:pt x="1150" y="15033"/>
                </a:lnTo>
                <a:lnTo>
                  <a:pt x="1158" y="15019"/>
                </a:lnTo>
                <a:lnTo>
                  <a:pt x="1165" y="15006"/>
                </a:lnTo>
                <a:lnTo>
                  <a:pt x="1171" y="14991"/>
                </a:lnTo>
                <a:lnTo>
                  <a:pt x="1176" y="14976"/>
                </a:lnTo>
                <a:lnTo>
                  <a:pt x="1180" y="14960"/>
                </a:lnTo>
                <a:lnTo>
                  <a:pt x="1185" y="14942"/>
                </a:lnTo>
                <a:lnTo>
                  <a:pt x="1184" y="14972"/>
                </a:lnTo>
                <a:lnTo>
                  <a:pt x="1185" y="15006"/>
                </a:lnTo>
                <a:lnTo>
                  <a:pt x="1186" y="15025"/>
                </a:lnTo>
                <a:lnTo>
                  <a:pt x="1188" y="15044"/>
                </a:lnTo>
                <a:lnTo>
                  <a:pt x="1191" y="15063"/>
                </a:lnTo>
                <a:lnTo>
                  <a:pt x="1194" y="15083"/>
                </a:lnTo>
                <a:lnTo>
                  <a:pt x="1199" y="15101"/>
                </a:lnTo>
                <a:lnTo>
                  <a:pt x="1205" y="15120"/>
                </a:lnTo>
                <a:lnTo>
                  <a:pt x="1212" y="15137"/>
                </a:lnTo>
                <a:lnTo>
                  <a:pt x="1222" y="15154"/>
                </a:lnTo>
                <a:lnTo>
                  <a:pt x="1227" y="15161"/>
                </a:lnTo>
                <a:lnTo>
                  <a:pt x="1232" y="15168"/>
                </a:lnTo>
                <a:lnTo>
                  <a:pt x="1238" y="15176"/>
                </a:lnTo>
                <a:lnTo>
                  <a:pt x="1244" y="15182"/>
                </a:lnTo>
                <a:lnTo>
                  <a:pt x="1251" y="15187"/>
                </a:lnTo>
                <a:lnTo>
                  <a:pt x="1259" y="15192"/>
                </a:lnTo>
                <a:lnTo>
                  <a:pt x="1266" y="15197"/>
                </a:lnTo>
                <a:lnTo>
                  <a:pt x="1274" y="15201"/>
                </a:lnTo>
                <a:lnTo>
                  <a:pt x="1258" y="15215"/>
                </a:lnTo>
                <a:lnTo>
                  <a:pt x="1214" y="15255"/>
                </a:lnTo>
                <a:lnTo>
                  <a:pt x="1187" y="15282"/>
                </a:lnTo>
                <a:lnTo>
                  <a:pt x="1156" y="15314"/>
                </a:lnTo>
                <a:lnTo>
                  <a:pt x="1139" y="15333"/>
                </a:lnTo>
                <a:lnTo>
                  <a:pt x="1123" y="15351"/>
                </a:lnTo>
                <a:lnTo>
                  <a:pt x="1106" y="15372"/>
                </a:lnTo>
                <a:lnTo>
                  <a:pt x="1090" y="15393"/>
                </a:lnTo>
                <a:lnTo>
                  <a:pt x="1074" y="15414"/>
                </a:lnTo>
                <a:lnTo>
                  <a:pt x="1059" y="15437"/>
                </a:lnTo>
                <a:lnTo>
                  <a:pt x="1043" y="15459"/>
                </a:lnTo>
                <a:lnTo>
                  <a:pt x="1029" y="15483"/>
                </a:lnTo>
                <a:lnTo>
                  <a:pt x="1017" y="15508"/>
                </a:lnTo>
                <a:lnTo>
                  <a:pt x="1004" y="15532"/>
                </a:lnTo>
                <a:lnTo>
                  <a:pt x="993" y="15558"/>
                </a:lnTo>
                <a:lnTo>
                  <a:pt x="984" y="15584"/>
                </a:lnTo>
                <a:lnTo>
                  <a:pt x="975" y="15610"/>
                </a:lnTo>
                <a:lnTo>
                  <a:pt x="969" y="15635"/>
                </a:lnTo>
                <a:lnTo>
                  <a:pt x="965" y="15662"/>
                </a:lnTo>
                <a:lnTo>
                  <a:pt x="963" y="15689"/>
                </a:lnTo>
                <a:lnTo>
                  <a:pt x="963" y="15715"/>
                </a:lnTo>
                <a:lnTo>
                  <a:pt x="965" y="15742"/>
                </a:lnTo>
                <a:lnTo>
                  <a:pt x="970" y="15769"/>
                </a:lnTo>
                <a:lnTo>
                  <a:pt x="977" y="15796"/>
                </a:lnTo>
                <a:lnTo>
                  <a:pt x="988" y="15823"/>
                </a:lnTo>
                <a:lnTo>
                  <a:pt x="999" y="15852"/>
                </a:lnTo>
                <a:lnTo>
                  <a:pt x="1011" y="15883"/>
                </a:lnTo>
                <a:lnTo>
                  <a:pt x="1025" y="15914"/>
                </a:lnTo>
                <a:lnTo>
                  <a:pt x="1039" y="15947"/>
                </a:lnTo>
                <a:lnTo>
                  <a:pt x="1056" y="15981"/>
                </a:lnTo>
                <a:lnTo>
                  <a:pt x="1072" y="16015"/>
                </a:lnTo>
                <a:lnTo>
                  <a:pt x="1091" y="16049"/>
                </a:lnTo>
                <a:lnTo>
                  <a:pt x="1110" y="16084"/>
                </a:lnTo>
                <a:lnTo>
                  <a:pt x="1130" y="16118"/>
                </a:lnTo>
                <a:lnTo>
                  <a:pt x="1151" y="16152"/>
                </a:lnTo>
                <a:lnTo>
                  <a:pt x="1172" y="16184"/>
                </a:lnTo>
                <a:lnTo>
                  <a:pt x="1195" y="16217"/>
                </a:lnTo>
                <a:lnTo>
                  <a:pt x="1217" y="16248"/>
                </a:lnTo>
                <a:lnTo>
                  <a:pt x="1241" y="16278"/>
                </a:lnTo>
                <a:lnTo>
                  <a:pt x="1265" y="16307"/>
                </a:lnTo>
                <a:lnTo>
                  <a:pt x="1290" y="16334"/>
                </a:lnTo>
                <a:lnTo>
                  <a:pt x="1314" y="16358"/>
                </a:lnTo>
                <a:lnTo>
                  <a:pt x="1339" y="16381"/>
                </a:lnTo>
                <a:lnTo>
                  <a:pt x="1365" y="16400"/>
                </a:lnTo>
                <a:lnTo>
                  <a:pt x="1391" y="16418"/>
                </a:lnTo>
                <a:lnTo>
                  <a:pt x="1416" y="16432"/>
                </a:lnTo>
                <a:lnTo>
                  <a:pt x="1442" y="16444"/>
                </a:lnTo>
                <a:lnTo>
                  <a:pt x="1468" y="16451"/>
                </a:lnTo>
                <a:lnTo>
                  <a:pt x="1494" y="16455"/>
                </a:lnTo>
                <a:lnTo>
                  <a:pt x="1519" y="16456"/>
                </a:lnTo>
                <a:lnTo>
                  <a:pt x="1544" y="16452"/>
                </a:lnTo>
                <a:lnTo>
                  <a:pt x="1570" y="16444"/>
                </a:lnTo>
                <a:lnTo>
                  <a:pt x="1594" y="16431"/>
                </a:lnTo>
                <a:lnTo>
                  <a:pt x="1619" y="16414"/>
                </a:lnTo>
                <a:lnTo>
                  <a:pt x="1643" y="16391"/>
                </a:lnTo>
                <a:lnTo>
                  <a:pt x="1667" y="16363"/>
                </a:lnTo>
                <a:lnTo>
                  <a:pt x="1689" y="16333"/>
                </a:lnTo>
                <a:lnTo>
                  <a:pt x="1710" y="16301"/>
                </a:lnTo>
                <a:lnTo>
                  <a:pt x="1729" y="16267"/>
                </a:lnTo>
                <a:lnTo>
                  <a:pt x="1747" y="16232"/>
                </a:lnTo>
                <a:lnTo>
                  <a:pt x="1763" y="16196"/>
                </a:lnTo>
                <a:lnTo>
                  <a:pt x="1779" y="16159"/>
                </a:lnTo>
                <a:lnTo>
                  <a:pt x="1792" y="16121"/>
                </a:lnTo>
                <a:lnTo>
                  <a:pt x="1805" y="16083"/>
                </a:lnTo>
                <a:lnTo>
                  <a:pt x="1816" y="16045"/>
                </a:lnTo>
                <a:lnTo>
                  <a:pt x="1826" y="16006"/>
                </a:lnTo>
                <a:lnTo>
                  <a:pt x="1836" y="15967"/>
                </a:lnTo>
                <a:lnTo>
                  <a:pt x="1843" y="15928"/>
                </a:lnTo>
                <a:lnTo>
                  <a:pt x="1850" y="15890"/>
                </a:lnTo>
                <a:lnTo>
                  <a:pt x="1856" y="15852"/>
                </a:lnTo>
                <a:lnTo>
                  <a:pt x="1861" y="15815"/>
                </a:lnTo>
                <a:lnTo>
                  <a:pt x="1866" y="15779"/>
                </a:lnTo>
                <a:lnTo>
                  <a:pt x="1870" y="15743"/>
                </a:lnTo>
                <a:lnTo>
                  <a:pt x="1873" y="15709"/>
                </a:lnTo>
                <a:lnTo>
                  <a:pt x="1876" y="15676"/>
                </a:lnTo>
                <a:lnTo>
                  <a:pt x="1878" y="15645"/>
                </a:lnTo>
                <a:lnTo>
                  <a:pt x="1880" y="15587"/>
                </a:lnTo>
                <a:lnTo>
                  <a:pt x="1881" y="15535"/>
                </a:lnTo>
                <a:lnTo>
                  <a:pt x="1881" y="15494"/>
                </a:lnTo>
                <a:lnTo>
                  <a:pt x="1880" y="15463"/>
                </a:lnTo>
                <a:lnTo>
                  <a:pt x="1879" y="15443"/>
                </a:lnTo>
                <a:lnTo>
                  <a:pt x="1879" y="15437"/>
                </a:lnTo>
                <a:lnTo>
                  <a:pt x="1882" y="15436"/>
                </a:lnTo>
                <a:lnTo>
                  <a:pt x="1891" y="15433"/>
                </a:lnTo>
                <a:lnTo>
                  <a:pt x="1905" y="15426"/>
                </a:lnTo>
                <a:lnTo>
                  <a:pt x="1921" y="15415"/>
                </a:lnTo>
                <a:lnTo>
                  <a:pt x="1930" y="15408"/>
                </a:lnTo>
                <a:lnTo>
                  <a:pt x="1941" y="15400"/>
                </a:lnTo>
                <a:lnTo>
                  <a:pt x="1952" y="15389"/>
                </a:lnTo>
                <a:lnTo>
                  <a:pt x="1962" y="15378"/>
                </a:lnTo>
                <a:lnTo>
                  <a:pt x="1974" y="15365"/>
                </a:lnTo>
                <a:lnTo>
                  <a:pt x="1985" y="15349"/>
                </a:lnTo>
                <a:lnTo>
                  <a:pt x="1996" y="15332"/>
                </a:lnTo>
                <a:lnTo>
                  <a:pt x="2006" y="15312"/>
                </a:lnTo>
                <a:lnTo>
                  <a:pt x="2018" y="15291"/>
                </a:lnTo>
                <a:lnTo>
                  <a:pt x="2028" y="15267"/>
                </a:lnTo>
                <a:lnTo>
                  <a:pt x="2037" y="15240"/>
                </a:lnTo>
                <a:lnTo>
                  <a:pt x="2047" y="15212"/>
                </a:lnTo>
                <a:lnTo>
                  <a:pt x="2055" y="15180"/>
                </a:lnTo>
                <a:lnTo>
                  <a:pt x="2062" y="15146"/>
                </a:lnTo>
                <a:lnTo>
                  <a:pt x="2068" y="15109"/>
                </a:lnTo>
                <a:lnTo>
                  <a:pt x="2073" y="15068"/>
                </a:lnTo>
                <a:lnTo>
                  <a:pt x="2078" y="15024"/>
                </a:lnTo>
                <a:lnTo>
                  <a:pt x="2081" y="14978"/>
                </a:lnTo>
                <a:lnTo>
                  <a:pt x="2082" y="14928"/>
                </a:lnTo>
                <a:lnTo>
                  <a:pt x="2082" y="14874"/>
                </a:lnTo>
                <a:lnTo>
                  <a:pt x="2079" y="14817"/>
                </a:lnTo>
                <a:lnTo>
                  <a:pt x="2076" y="14756"/>
                </a:lnTo>
                <a:lnTo>
                  <a:pt x="2069" y="14691"/>
                </a:lnTo>
                <a:lnTo>
                  <a:pt x="2061" y="14622"/>
                </a:lnTo>
                <a:lnTo>
                  <a:pt x="2053" y="14552"/>
                </a:lnTo>
                <a:lnTo>
                  <a:pt x="2046" y="14485"/>
                </a:lnTo>
                <a:lnTo>
                  <a:pt x="2039" y="14420"/>
                </a:lnTo>
                <a:lnTo>
                  <a:pt x="2034" y="14355"/>
                </a:lnTo>
                <a:lnTo>
                  <a:pt x="2031" y="14293"/>
                </a:lnTo>
                <a:lnTo>
                  <a:pt x="2029" y="14233"/>
                </a:lnTo>
                <a:lnTo>
                  <a:pt x="2028" y="14176"/>
                </a:lnTo>
                <a:lnTo>
                  <a:pt x="2027" y="14119"/>
                </a:lnTo>
                <a:lnTo>
                  <a:pt x="2028" y="14066"/>
                </a:lnTo>
                <a:lnTo>
                  <a:pt x="2030" y="14013"/>
                </a:lnTo>
                <a:lnTo>
                  <a:pt x="2032" y="13964"/>
                </a:lnTo>
                <a:lnTo>
                  <a:pt x="2036" y="13916"/>
                </a:lnTo>
                <a:lnTo>
                  <a:pt x="2040" y="13870"/>
                </a:lnTo>
                <a:lnTo>
                  <a:pt x="2046" y="13826"/>
                </a:lnTo>
                <a:lnTo>
                  <a:pt x="2051" y="13785"/>
                </a:lnTo>
                <a:lnTo>
                  <a:pt x="2057" y="13746"/>
                </a:lnTo>
                <a:lnTo>
                  <a:pt x="2064" y="13708"/>
                </a:lnTo>
                <a:lnTo>
                  <a:pt x="2071" y="13673"/>
                </a:lnTo>
                <a:lnTo>
                  <a:pt x="2079" y="13640"/>
                </a:lnTo>
                <a:lnTo>
                  <a:pt x="2087" y="13608"/>
                </a:lnTo>
                <a:lnTo>
                  <a:pt x="2096" y="13579"/>
                </a:lnTo>
                <a:lnTo>
                  <a:pt x="2104" y="13553"/>
                </a:lnTo>
                <a:lnTo>
                  <a:pt x="2114" y="13528"/>
                </a:lnTo>
                <a:lnTo>
                  <a:pt x="2123" y="13506"/>
                </a:lnTo>
                <a:lnTo>
                  <a:pt x="2132" y="13486"/>
                </a:lnTo>
                <a:lnTo>
                  <a:pt x="2142" y="13467"/>
                </a:lnTo>
                <a:lnTo>
                  <a:pt x="2152" y="13452"/>
                </a:lnTo>
                <a:lnTo>
                  <a:pt x="2162" y="13438"/>
                </a:lnTo>
                <a:lnTo>
                  <a:pt x="2171" y="13427"/>
                </a:lnTo>
                <a:lnTo>
                  <a:pt x="2181" y="13418"/>
                </a:lnTo>
                <a:lnTo>
                  <a:pt x="2191" y="13411"/>
                </a:lnTo>
                <a:lnTo>
                  <a:pt x="2199" y="13406"/>
                </a:lnTo>
                <a:lnTo>
                  <a:pt x="2211" y="13403"/>
                </a:lnTo>
                <a:lnTo>
                  <a:pt x="2230" y="13402"/>
                </a:lnTo>
                <a:lnTo>
                  <a:pt x="2253" y="13402"/>
                </a:lnTo>
                <a:lnTo>
                  <a:pt x="2282" y="13402"/>
                </a:lnTo>
                <a:lnTo>
                  <a:pt x="2353" y="13406"/>
                </a:lnTo>
                <a:lnTo>
                  <a:pt x="2441" y="13411"/>
                </a:lnTo>
                <a:lnTo>
                  <a:pt x="2543" y="13416"/>
                </a:lnTo>
                <a:lnTo>
                  <a:pt x="2657" y="13420"/>
                </a:lnTo>
                <a:lnTo>
                  <a:pt x="2718" y="13421"/>
                </a:lnTo>
                <a:lnTo>
                  <a:pt x="2781" y="13421"/>
                </a:lnTo>
                <a:lnTo>
                  <a:pt x="2846" y="13420"/>
                </a:lnTo>
                <a:lnTo>
                  <a:pt x="2912" y="13417"/>
                </a:lnTo>
                <a:lnTo>
                  <a:pt x="2978" y="13414"/>
                </a:lnTo>
                <a:lnTo>
                  <a:pt x="3046" y="13408"/>
                </a:lnTo>
                <a:lnTo>
                  <a:pt x="3114" y="13400"/>
                </a:lnTo>
                <a:lnTo>
                  <a:pt x="3182" y="13391"/>
                </a:lnTo>
                <a:lnTo>
                  <a:pt x="3249" y="13380"/>
                </a:lnTo>
                <a:lnTo>
                  <a:pt x="3316" y="13366"/>
                </a:lnTo>
                <a:lnTo>
                  <a:pt x="3382" y="13350"/>
                </a:lnTo>
                <a:lnTo>
                  <a:pt x="3446" y="13331"/>
                </a:lnTo>
                <a:lnTo>
                  <a:pt x="3510" y="13309"/>
                </a:lnTo>
                <a:lnTo>
                  <a:pt x="3572" y="13284"/>
                </a:lnTo>
                <a:lnTo>
                  <a:pt x="3631" y="13256"/>
                </a:lnTo>
                <a:lnTo>
                  <a:pt x="3689" y="13224"/>
                </a:lnTo>
                <a:lnTo>
                  <a:pt x="3742" y="13189"/>
                </a:lnTo>
                <a:lnTo>
                  <a:pt x="3793" y="13150"/>
                </a:lnTo>
                <a:lnTo>
                  <a:pt x="3841" y="13107"/>
                </a:lnTo>
                <a:lnTo>
                  <a:pt x="3884" y="13060"/>
                </a:lnTo>
                <a:lnTo>
                  <a:pt x="3968" y="12960"/>
                </a:lnTo>
                <a:lnTo>
                  <a:pt x="4050" y="12857"/>
                </a:lnTo>
                <a:lnTo>
                  <a:pt x="4091" y="12806"/>
                </a:lnTo>
                <a:lnTo>
                  <a:pt x="4131" y="12753"/>
                </a:lnTo>
                <a:lnTo>
                  <a:pt x="4172" y="12701"/>
                </a:lnTo>
                <a:lnTo>
                  <a:pt x="4211" y="12648"/>
                </a:lnTo>
                <a:lnTo>
                  <a:pt x="4250" y="12595"/>
                </a:lnTo>
                <a:lnTo>
                  <a:pt x="4289" y="12543"/>
                </a:lnTo>
                <a:lnTo>
                  <a:pt x="4327" y="12489"/>
                </a:lnTo>
                <a:lnTo>
                  <a:pt x="4364" y="12436"/>
                </a:lnTo>
                <a:lnTo>
                  <a:pt x="4400" y="12383"/>
                </a:lnTo>
                <a:lnTo>
                  <a:pt x="4435" y="12330"/>
                </a:lnTo>
                <a:lnTo>
                  <a:pt x="4470" y="12277"/>
                </a:lnTo>
                <a:lnTo>
                  <a:pt x="4504" y="12225"/>
                </a:lnTo>
                <a:lnTo>
                  <a:pt x="4536" y="12172"/>
                </a:lnTo>
                <a:lnTo>
                  <a:pt x="4568" y="12120"/>
                </a:lnTo>
                <a:lnTo>
                  <a:pt x="4598" y="12068"/>
                </a:lnTo>
                <a:lnTo>
                  <a:pt x="4628" y="12018"/>
                </a:lnTo>
                <a:lnTo>
                  <a:pt x="4656" y="11968"/>
                </a:lnTo>
                <a:lnTo>
                  <a:pt x="4683" y="11917"/>
                </a:lnTo>
                <a:lnTo>
                  <a:pt x="4707" y="11868"/>
                </a:lnTo>
                <a:lnTo>
                  <a:pt x="4731" y="11820"/>
                </a:lnTo>
                <a:lnTo>
                  <a:pt x="4753" y="11772"/>
                </a:lnTo>
                <a:lnTo>
                  <a:pt x="4773" y="11725"/>
                </a:lnTo>
                <a:lnTo>
                  <a:pt x="4793" y="11679"/>
                </a:lnTo>
                <a:lnTo>
                  <a:pt x="4809" y="11634"/>
                </a:lnTo>
                <a:lnTo>
                  <a:pt x="4825" y="11590"/>
                </a:lnTo>
                <a:lnTo>
                  <a:pt x="4838" y="11547"/>
                </a:lnTo>
                <a:lnTo>
                  <a:pt x="4850" y="11506"/>
                </a:lnTo>
                <a:lnTo>
                  <a:pt x="4860" y="11465"/>
                </a:lnTo>
                <a:lnTo>
                  <a:pt x="4890" y="11465"/>
                </a:lnTo>
                <a:lnTo>
                  <a:pt x="4976" y="11461"/>
                </a:lnTo>
                <a:lnTo>
                  <a:pt x="5038" y="11457"/>
                </a:lnTo>
                <a:lnTo>
                  <a:pt x="5112" y="11453"/>
                </a:lnTo>
                <a:lnTo>
                  <a:pt x="5198" y="11448"/>
                </a:lnTo>
                <a:lnTo>
                  <a:pt x="5293" y="11441"/>
                </a:lnTo>
                <a:lnTo>
                  <a:pt x="5398" y="11433"/>
                </a:lnTo>
                <a:lnTo>
                  <a:pt x="5513" y="11424"/>
                </a:lnTo>
                <a:lnTo>
                  <a:pt x="5635" y="11412"/>
                </a:lnTo>
                <a:lnTo>
                  <a:pt x="5765" y="11398"/>
                </a:lnTo>
                <a:lnTo>
                  <a:pt x="5901" y="11382"/>
                </a:lnTo>
                <a:lnTo>
                  <a:pt x="6044" y="11365"/>
                </a:lnTo>
                <a:lnTo>
                  <a:pt x="6191" y="11344"/>
                </a:lnTo>
                <a:lnTo>
                  <a:pt x="6344" y="11322"/>
                </a:lnTo>
                <a:lnTo>
                  <a:pt x="6499" y="11296"/>
                </a:lnTo>
                <a:lnTo>
                  <a:pt x="6659" y="11268"/>
                </a:lnTo>
                <a:lnTo>
                  <a:pt x="6821" y="11236"/>
                </a:lnTo>
                <a:lnTo>
                  <a:pt x="6984" y="11202"/>
                </a:lnTo>
                <a:lnTo>
                  <a:pt x="7147" y="11164"/>
                </a:lnTo>
                <a:lnTo>
                  <a:pt x="7311" y="11124"/>
                </a:lnTo>
                <a:lnTo>
                  <a:pt x="7475" y="11079"/>
                </a:lnTo>
                <a:lnTo>
                  <a:pt x="7637" y="11032"/>
                </a:lnTo>
                <a:lnTo>
                  <a:pt x="7797" y="10979"/>
                </a:lnTo>
                <a:lnTo>
                  <a:pt x="7954" y="10924"/>
                </a:lnTo>
                <a:lnTo>
                  <a:pt x="8107" y="10863"/>
                </a:lnTo>
                <a:lnTo>
                  <a:pt x="8257" y="10799"/>
                </a:lnTo>
                <a:lnTo>
                  <a:pt x="8402" y="10730"/>
                </a:lnTo>
                <a:lnTo>
                  <a:pt x="8540" y="10657"/>
                </a:lnTo>
                <a:lnTo>
                  <a:pt x="8673" y="10580"/>
                </a:lnTo>
                <a:lnTo>
                  <a:pt x="8797" y="10497"/>
                </a:lnTo>
                <a:lnTo>
                  <a:pt x="8815" y="10508"/>
                </a:lnTo>
                <a:lnTo>
                  <a:pt x="8861" y="10538"/>
                </a:lnTo>
                <a:lnTo>
                  <a:pt x="8892" y="10561"/>
                </a:lnTo>
                <a:lnTo>
                  <a:pt x="8927" y="10586"/>
                </a:lnTo>
                <a:lnTo>
                  <a:pt x="8965" y="10615"/>
                </a:lnTo>
                <a:lnTo>
                  <a:pt x="9005" y="10648"/>
                </a:lnTo>
                <a:lnTo>
                  <a:pt x="9024" y="10666"/>
                </a:lnTo>
                <a:lnTo>
                  <a:pt x="9045" y="10683"/>
                </a:lnTo>
                <a:lnTo>
                  <a:pt x="9064" y="10703"/>
                </a:lnTo>
                <a:lnTo>
                  <a:pt x="9084" y="10721"/>
                </a:lnTo>
                <a:lnTo>
                  <a:pt x="9102" y="10742"/>
                </a:lnTo>
                <a:lnTo>
                  <a:pt x="9121" y="10762"/>
                </a:lnTo>
                <a:lnTo>
                  <a:pt x="9138" y="10783"/>
                </a:lnTo>
                <a:lnTo>
                  <a:pt x="9156" y="10804"/>
                </a:lnTo>
                <a:lnTo>
                  <a:pt x="9171" y="10826"/>
                </a:lnTo>
                <a:lnTo>
                  <a:pt x="9186" y="10849"/>
                </a:lnTo>
                <a:lnTo>
                  <a:pt x="9199" y="10870"/>
                </a:lnTo>
                <a:lnTo>
                  <a:pt x="9212" y="10893"/>
                </a:lnTo>
                <a:lnTo>
                  <a:pt x="9222" y="10916"/>
                </a:lnTo>
                <a:lnTo>
                  <a:pt x="9230" y="10939"/>
                </a:lnTo>
                <a:lnTo>
                  <a:pt x="9237" y="10963"/>
                </a:lnTo>
                <a:lnTo>
                  <a:pt x="9241" y="10985"/>
                </a:lnTo>
                <a:lnTo>
                  <a:pt x="9244" y="11010"/>
                </a:lnTo>
                <a:lnTo>
                  <a:pt x="9246" y="11036"/>
                </a:lnTo>
                <a:lnTo>
                  <a:pt x="9244" y="11063"/>
                </a:lnTo>
                <a:lnTo>
                  <a:pt x="9241" y="11090"/>
                </a:lnTo>
                <a:lnTo>
                  <a:pt x="9237" y="11120"/>
                </a:lnTo>
                <a:lnTo>
                  <a:pt x="9231" y="11150"/>
                </a:lnTo>
                <a:lnTo>
                  <a:pt x="9224" y="11182"/>
                </a:lnTo>
                <a:lnTo>
                  <a:pt x="9215" y="11214"/>
                </a:lnTo>
                <a:lnTo>
                  <a:pt x="9204" y="11247"/>
                </a:lnTo>
                <a:lnTo>
                  <a:pt x="9193" y="11280"/>
                </a:lnTo>
                <a:lnTo>
                  <a:pt x="9181" y="11314"/>
                </a:lnTo>
                <a:lnTo>
                  <a:pt x="9167" y="11348"/>
                </a:lnTo>
                <a:lnTo>
                  <a:pt x="9153" y="11382"/>
                </a:lnTo>
                <a:lnTo>
                  <a:pt x="9137" y="11417"/>
                </a:lnTo>
                <a:lnTo>
                  <a:pt x="9122" y="11452"/>
                </a:lnTo>
                <a:lnTo>
                  <a:pt x="9105" y="11487"/>
                </a:lnTo>
                <a:lnTo>
                  <a:pt x="9070" y="11556"/>
                </a:lnTo>
                <a:lnTo>
                  <a:pt x="9034" y="11624"/>
                </a:lnTo>
                <a:lnTo>
                  <a:pt x="8997" y="11690"/>
                </a:lnTo>
                <a:lnTo>
                  <a:pt x="8960" y="11752"/>
                </a:lnTo>
                <a:lnTo>
                  <a:pt x="8924" y="11810"/>
                </a:lnTo>
                <a:lnTo>
                  <a:pt x="8889" y="11864"/>
                </a:lnTo>
                <a:lnTo>
                  <a:pt x="8856" y="11912"/>
                </a:lnTo>
                <a:lnTo>
                  <a:pt x="8827" y="11953"/>
                </a:lnTo>
                <a:lnTo>
                  <a:pt x="8813" y="11973"/>
                </a:lnTo>
                <a:lnTo>
                  <a:pt x="8801" y="11991"/>
                </a:lnTo>
                <a:lnTo>
                  <a:pt x="8789" y="12010"/>
                </a:lnTo>
                <a:lnTo>
                  <a:pt x="8778" y="12027"/>
                </a:lnTo>
                <a:lnTo>
                  <a:pt x="8769" y="12045"/>
                </a:lnTo>
                <a:lnTo>
                  <a:pt x="8759" y="12062"/>
                </a:lnTo>
                <a:lnTo>
                  <a:pt x="8751" y="12080"/>
                </a:lnTo>
                <a:lnTo>
                  <a:pt x="8743" y="12096"/>
                </a:lnTo>
                <a:lnTo>
                  <a:pt x="8731" y="12128"/>
                </a:lnTo>
                <a:lnTo>
                  <a:pt x="8720" y="12158"/>
                </a:lnTo>
                <a:lnTo>
                  <a:pt x="8711" y="12186"/>
                </a:lnTo>
                <a:lnTo>
                  <a:pt x="8705" y="12211"/>
                </a:lnTo>
                <a:lnTo>
                  <a:pt x="8701" y="12235"/>
                </a:lnTo>
                <a:lnTo>
                  <a:pt x="8698" y="12256"/>
                </a:lnTo>
                <a:lnTo>
                  <a:pt x="8695" y="12274"/>
                </a:lnTo>
                <a:lnTo>
                  <a:pt x="8695" y="12290"/>
                </a:lnTo>
                <a:lnTo>
                  <a:pt x="8695" y="12310"/>
                </a:lnTo>
                <a:lnTo>
                  <a:pt x="8695" y="12317"/>
                </a:lnTo>
                <a:lnTo>
                  <a:pt x="8682" y="12328"/>
                </a:lnTo>
                <a:lnTo>
                  <a:pt x="8647" y="12356"/>
                </a:lnTo>
                <a:lnTo>
                  <a:pt x="8623" y="12377"/>
                </a:lnTo>
                <a:lnTo>
                  <a:pt x="8598" y="12401"/>
                </a:lnTo>
                <a:lnTo>
                  <a:pt x="8571" y="12427"/>
                </a:lnTo>
                <a:lnTo>
                  <a:pt x="8543" y="12457"/>
                </a:lnTo>
                <a:lnTo>
                  <a:pt x="8530" y="12472"/>
                </a:lnTo>
                <a:lnTo>
                  <a:pt x="8516" y="12488"/>
                </a:lnTo>
                <a:lnTo>
                  <a:pt x="8504" y="12505"/>
                </a:lnTo>
                <a:lnTo>
                  <a:pt x="8492" y="12521"/>
                </a:lnTo>
                <a:lnTo>
                  <a:pt x="8480" y="12537"/>
                </a:lnTo>
                <a:lnTo>
                  <a:pt x="8469" y="12555"/>
                </a:lnTo>
                <a:lnTo>
                  <a:pt x="8460" y="12571"/>
                </a:lnTo>
                <a:lnTo>
                  <a:pt x="8450" y="12589"/>
                </a:lnTo>
                <a:lnTo>
                  <a:pt x="8443" y="12606"/>
                </a:lnTo>
                <a:lnTo>
                  <a:pt x="8437" y="12624"/>
                </a:lnTo>
                <a:lnTo>
                  <a:pt x="8432" y="12641"/>
                </a:lnTo>
                <a:lnTo>
                  <a:pt x="8429" y="12659"/>
                </a:lnTo>
                <a:lnTo>
                  <a:pt x="8427" y="12676"/>
                </a:lnTo>
                <a:lnTo>
                  <a:pt x="8428" y="12694"/>
                </a:lnTo>
                <a:lnTo>
                  <a:pt x="8430" y="12710"/>
                </a:lnTo>
                <a:lnTo>
                  <a:pt x="8434" y="12727"/>
                </a:lnTo>
                <a:lnTo>
                  <a:pt x="8445" y="12765"/>
                </a:lnTo>
                <a:lnTo>
                  <a:pt x="8459" y="12812"/>
                </a:lnTo>
                <a:lnTo>
                  <a:pt x="8474" y="12866"/>
                </a:lnTo>
                <a:lnTo>
                  <a:pt x="8492" y="12925"/>
                </a:lnTo>
                <a:lnTo>
                  <a:pt x="8511" y="12987"/>
                </a:lnTo>
                <a:lnTo>
                  <a:pt x="8533" y="13051"/>
                </a:lnTo>
                <a:lnTo>
                  <a:pt x="8545" y="13083"/>
                </a:lnTo>
                <a:lnTo>
                  <a:pt x="8557" y="13113"/>
                </a:lnTo>
                <a:lnTo>
                  <a:pt x="8571" y="13143"/>
                </a:lnTo>
                <a:lnTo>
                  <a:pt x="8584" y="13172"/>
                </a:lnTo>
                <a:lnTo>
                  <a:pt x="8599" y="13200"/>
                </a:lnTo>
                <a:lnTo>
                  <a:pt x="8614" y="13227"/>
                </a:lnTo>
                <a:lnTo>
                  <a:pt x="8631" y="13250"/>
                </a:lnTo>
                <a:lnTo>
                  <a:pt x="8647" y="13273"/>
                </a:lnTo>
                <a:lnTo>
                  <a:pt x="8665" y="13293"/>
                </a:lnTo>
                <a:lnTo>
                  <a:pt x="8682" y="13311"/>
                </a:lnTo>
                <a:lnTo>
                  <a:pt x="8702" y="13325"/>
                </a:lnTo>
                <a:lnTo>
                  <a:pt x="8721" y="13338"/>
                </a:lnTo>
                <a:lnTo>
                  <a:pt x="8742" y="13346"/>
                </a:lnTo>
                <a:lnTo>
                  <a:pt x="8762" y="13350"/>
                </a:lnTo>
                <a:lnTo>
                  <a:pt x="8785" y="13351"/>
                </a:lnTo>
                <a:lnTo>
                  <a:pt x="8808" y="13348"/>
                </a:lnTo>
                <a:lnTo>
                  <a:pt x="8831" y="13341"/>
                </a:lnTo>
                <a:lnTo>
                  <a:pt x="8856" y="13329"/>
                </a:lnTo>
                <a:lnTo>
                  <a:pt x="8882" y="13312"/>
                </a:lnTo>
                <a:lnTo>
                  <a:pt x="8909" y="13290"/>
                </a:lnTo>
                <a:lnTo>
                  <a:pt x="8935" y="13266"/>
                </a:lnTo>
                <a:lnTo>
                  <a:pt x="8960" y="13240"/>
                </a:lnTo>
                <a:lnTo>
                  <a:pt x="8984" y="13213"/>
                </a:lnTo>
                <a:lnTo>
                  <a:pt x="9007" y="13186"/>
                </a:lnTo>
                <a:lnTo>
                  <a:pt x="9028" y="13159"/>
                </a:lnTo>
                <a:lnTo>
                  <a:pt x="9049" y="13131"/>
                </a:lnTo>
                <a:lnTo>
                  <a:pt x="9068" y="13103"/>
                </a:lnTo>
                <a:lnTo>
                  <a:pt x="9087" y="13075"/>
                </a:lnTo>
                <a:lnTo>
                  <a:pt x="9103" y="13047"/>
                </a:lnTo>
                <a:lnTo>
                  <a:pt x="9120" y="13019"/>
                </a:lnTo>
                <a:lnTo>
                  <a:pt x="9135" y="12991"/>
                </a:lnTo>
                <a:lnTo>
                  <a:pt x="9150" y="12963"/>
                </a:lnTo>
                <a:lnTo>
                  <a:pt x="9162" y="12935"/>
                </a:lnTo>
                <a:lnTo>
                  <a:pt x="9174" y="12909"/>
                </a:lnTo>
                <a:lnTo>
                  <a:pt x="9187" y="12882"/>
                </a:lnTo>
                <a:lnTo>
                  <a:pt x="9197" y="12856"/>
                </a:lnTo>
                <a:lnTo>
                  <a:pt x="9216" y="12808"/>
                </a:lnTo>
                <a:lnTo>
                  <a:pt x="9231" y="12763"/>
                </a:lnTo>
                <a:lnTo>
                  <a:pt x="9243" y="12723"/>
                </a:lnTo>
                <a:lnTo>
                  <a:pt x="9254" y="12688"/>
                </a:lnTo>
                <a:lnTo>
                  <a:pt x="9266" y="12638"/>
                </a:lnTo>
                <a:lnTo>
                  <a:pt x="9269" y="12620"/>
                </a:lnTo>
                <a:lnTo>
                  <a:pt x="9277" y="12616"/>
                </a:lnTo>
                <a:lnTo>
                  <a:pt x="9298" y="12603"/>
                </a:lnTo>
                <a:lnTo>
                  <a:pt x="9311" y="12593"/>
                </a:lnTo>
                <a:lnTo>
                  <a:pt x="9328" y="12581"/>
                </a:lnTo>
                <a:lnTo>
                  <a:pt x="9344" y="12565"/>
                </a:lnTo>
                <a:lnTo>
                  <a:pt x="9362" y="12548"/>
                </a:lnTo>
                <a:lnTo>
                  <a:pt x="9371" y="12537"/>
                </a:lnTo>
                <a:lnTo>
                  <a:pt x="9379" y="12527"/>
                </a:lnTo>
                <a:lnTo>
                  <a:pt x="9389" y="12515"/>
                </a:lnTo>
                <a:lnTo>
                  <a:pt x="9397" y="12502"/>
                </a:lnTo>
                <a:lnTo>
                  <a:pt x="9405" y="12489"/>
                </a:lnTo>
                <a:lnTo>
                  <a:pt x="9413" y="12476"/>
                </a:lnTo>
                <a:lnTo>
                  <a:pt x="9422" y="12460"/>
                </a:lnTo>
                <a:lnTo>
                  <a:pt x="9429" y="12445"/>
                </a:lnTo>
                <a:lnTo>
                  <a:pt x="9436" y="12428"/>
                </a:lnTo>
                <a:lnTo>
                  <a:pt x="9443" y="12411"/>
                </a:lnTo>
                <a:lnTo>
                  <a:pt x="9448" y="12392"/>
                </a:lnTo>
                <a:lnTo>
                  <a:pt x="9455" y="12373"/>
                </a:lnTo>
                <a:lnTo>
                  <a:pt x="9459" y="12352"/>
                </a:lnTo>
                <a:lnTo>
                  <a:pt x="9463" y="12332"/>
                </a:lnTo>
                <a:lnTo>
                  <a:pt x="9466" y="12309"/>
                </a:lnTo>
                <a:lnTo>
                  <a:pt x="9468" y="12286"/>
                </a:lnTo>
                <a:lnTo>
                  <a:pt x="9473" y="12234"/>
                </a:lnTo>
                <a:lnTo>
                  <a:pt x="9479" y="12172"/>
                </a:lnTo>
                <a:lnTo>
                  <a:pt x="9490" y="12102"/>
                </a:lnTo>
                <a:lnTo>
                  <a:pt x="9501" y="12026"/>
                </a:lnTo>
                <a:lnTo>
                  <a:pt x="9515" y="11944"/>
                </a:lnTo>
                <a:lnTo>
                  <a:pt x="9533" y="11859"/>
                </a:lnTo>
                <a:lnTo>
                  <a:pt x="9551" y="11770"/>
                </a:lnTo>
                <a:lnTo>
                  <a:pt x="9573" y="11681"/>
                </a:lnTo>
                <a:lnTo>
                  <a:pt x="9584" y="11635"/>
                </a:lnTo>
                <a:lnTo>
                  <a:pt x="9597" y="11591"/>
                </a:lnTo>
                <a:lnTo>
                  <a:pt x="9609" y="11547"/>
                </a:lnTo>
                <a:lnTo>
                  <a:pt x="9623" y="11503"/>
                </a:lnTo>
                <a:lnTo>
                  <a:pt x="9636" y="11460"/>
                </a:lnTo>
                <a:lnTo>
                  <a:pt x="9650" y="11417"/>
                </a:lnTo>
                <a:lnTo>
                  <a:pt x="9665" y="11375"/>
                </a:lnTo>
                <a:lnTo>
                  <a:pt x="9680" y="11335"/>
                </a:lnTo>
                <a:lnTo>
                  <a:pt x="9696" y="11296"/>
                </a:lnTo>
                <a:lnTo>
                  <a:pt x="9712" y="11259"/>
                </a:lnTo>
                <a:lnTo>
                  <a:pt x="9729" y="11223"/>
                </a:lnTo>
                <a:lnTo>
                  <a:pt x="9746" y="11189"/>
                </a:lnTo>
                <a:lnTo>
                  <a:pt x="9764" y="11157"/>
                </a:lnTo>
                <a:lnTo>
                  <a:pt x="9782" y="11127"/>
                </a:lnTo>
                <a:lnTo>
                  <a:pt x="9801" y="11100"/>
                </a:lnTo>
                <a:lnTo>
                  <a:pt x="9820" y="11075"/>
                </a:lnTo>
                <a:lnTo>
                  <a:pt x="9857" y="11030"/>
                </a:lnTo>
                <a:lnTo>
                  <a:pt x="9891" y="10986"/>
                </a:lnTo>
                <a:lnTo>
                  <a:pt x="9907" y="10966"/>
                </a:lnTo>
                <a:lnTo>
                  <a:pt x="9920" y="10945"/>
                </a:lnTo>
                <a:lnTo>
                  <a:pt x="9934" y="10926"/>
                </a:lnTo>
                <a:lnTo>
                  <a:pt x="9945" y="10905"/>
                </a:lnTo>
                <a:lnTo>
                  <a:pt x="9955" y="10885"/>
                </a:lnTo>
                <a:lnTo>
                  <a:pt x="9963" y="10864"/>
                </a:lnTo>
                <a:lnTo>
                  <a:pt x="9970" y="10843"/>
                </a:lnTo>
                <a:lnTo>
                  <a:pt x="9975" y="10821"/>
                </a:lnTo>
                <a:lnTo>
                  <a:pt x="9978" y="10798"/>
                </a:lnTo>
                <a:lnTo>
                  <a:pt x="9979" y="10775"/>
                </a:lnTo>
                <a:lnTo>
                  <a:pt x="9978" y="10750"/>
                </a:lnTo>
                <a:lnTo>
                  <a:pt x="9975" y="10724"/>
                </a:lnTo>
                <a:lnTo>
                  <a:pt x="9969" y="10696"/>
                </a:lnTo>
                <a:lnTo>
                  <a:pt x="9961" y="10668"/>
                </a:lnTo>
                <a:lnTo>
                  <a:pt x="9950" y="10636"/>
                </a:lnTo>
                <a:lnTo>
                  <a:pt x="9938" y="10603"/>
                </a:lnTo>
                <a:lnTo>
                  <a:pt x="9922" y="10568"/>
                </a:lnTo>
                <a:lnTo>
                  <a:pt x="9904" y="10531"/>
                </a:lnTo>
                <a:lnTo>
                  <a:pt x="9882" y="10491"/>
                </a:lnTo>
                <a:lnTo>
                  <a:pt x="9857" y="10449"/>
                </a:lnTo>
                <a:lnTo>
                  <a:pt x="9831" y="10404"/>
                </a:lnTo>
                <a:lnTo>
                  <a:pt x="9800" y="10356"/>
                </a:lnTo>
                <a:lnTo>
                  <a:pt x="9767" y="10306"/>
                </a:lnTo>
                <a:lnTo>
                  <a:pt x="9730" y="10251"/>
                </a:lnTo>
                <a:lnTo>
                  <a:pt x="9688" y="10193"/>
                </a:lnTo>
                <a:lnTo>
                  <a:pt x="9644" y="10133"/>
                </a:lnTo>
                <a:lnTo>
                  <a:pt x="9597" y="10068"/>
                </a:lnTo>
                <a:lnTo>
                  <a:pt x="9545" y="9999"/>
                </a:lnTo>
                <a:lnTo>
                  <a:pt x="9556" y="9995"/>
                </a:lnTo>
                <a:lnTo>
                  <a:pt x="9584" y="9983"/>
                </a:lnTo>
                <a:lnTo>
                  <a:pt x="9632" y="9963"/>
                </a:lnTo>
                <a:lnTo>
                  <a:pt x="9693" y="9938"/>
                </a:lnTo>
                <a:lnTo>
                  <a:pt x="9766" y="9910"/>
                </a:lnTo>
                <a:lnTo>
                  <a:pt x="9848" y="9877"/>
                </a:lnTo>
                <a:lnTo>
                  <a:pt x="9939" y="9842"/>
                </a:lnTo>
                <a:lnTo>
                  <a:pt x="10035" y="9805"/>
                </a:lnTo>
                <a:lnTo>
                  <a:pt x="10133" y="9769"/>
                </a:lnTo>
                <a:lnTo>
                  <a:pt x="10233" y="9734"/>
                </a:lnTo>
                <a:lnTo>
                  <a:pt x="10330" y="9701"/>
                </a:lnTo>
                <a:lnTo>
                  <a:pt x="10424" y="9671"/>
                </a:lnTo>
                <a:lnTo>
                  <a:pt x="10468" y="9658"/>
                </a:lnTo>
                <a:lnTo>
                  <a:pt x="10510" y="9645"/>
                </a:lnTo>
                <a:lnTo>
                  <a:pt x="10552" y="9635"/>
                </a:lnTo>
                <a:lnTo>
                  <a:pt x="10589" y="9626"/>
                </a:lnTo>
                <a:lnTo>
                  <a:pt x="10624" y="9619"/>
                </a:lnTo>
                <a:lnTo>
                  <a:pt x="10657" y="9612"/>
                </a:lnTo>
                <a:lnTo>
                  <a:pt x="10684" y="9609"/>
                </a:lnTo>
                <a:lnTo>
                  <a:pt x="10710" y="9607"/>
                </a:lnTo>
                <a:lnTo>
                  <a:pt x="10713" y="9613"/>
                </a:lnTo>
                <a:lnTo>
                  <a:pt x="10723" y="9630"/>
                </a:lnTo>
                <a:lnTo>
                  <a:pt x="10736" y="9657"/>
                </a:lnTo>
                <a:lnTo>
                  <a:pt x="10753" y="9693"/>
                </a:lnTo>
                <a:lnTo>
                  <a:pt x="10763" y="9715"/>
                </a:lnTo>
                <a:lnTo>
                  <a:pt x="10773" y="9739"/>
                </a:lnTo>
                <a:lnTo>
                  <a:pt x="10783" y="9766"/>
                </a:lnTo>
                <a:lnTo>
                  <a:pt x="10794" y="9794"/>
                </a:lnTo>
                <a:lnTo>
                  <a:pt x="10804" y="9825"/>
                </a:lnTo>
                <a:lnTo>
                  <a:pt x="10814" y="9858"/>
                </a:lnTo>
                <a:lnTo>
                  <a:pt x="10825" y="9893"/>
                </a:lnTo>
                <a:lnTo>
                  <a:pt x="10834" y="9930"/>
                </a:lnTo>
                <a:lnTo>
                  <a:pt x="10843" y="9969"/>
                </a:lnTo>
                <a:lnTo>
                  <a:pt x="10850" y="10010"/>
                </a:lnTo>
                <a:lnTo>
                  <a:pt x="10858" y="10054"/>
                </a:lnTo>
                <a:lnTo>
                  <a:pt x="10864" y="10098"/>
                </a:lnTo>
                <a:lnTo>
                  <a:pt x="10869" y="10144"/>
                </a:lnTo>
                <a:lnTo>
                  <a:pt x="10873" y="10192"/>
                </a:lnTo>
                <a:lnTo>
                  <a:pt x="10875" y="10242"/>
                </a:lnTo>
                <a:lnTo>
                  <a:pt x="10875" y="10293"/>
                </a:lnTo>
                <a:lnTo>
                  <a:pt x="10874" y="10346"/>
                </a:lnTo>
                <a:lnTo>
                  <a:pt x="10871" y="10400"/>
                </a:lnTo>
                <a:lnTo>
                  <a:pt x="10866" y="10456"/>
                </a:lnTo>
                <a:lnTo>
                  <a:pt x="10858" y="10512"/>
                </a:lnTo>
                <a:lnTo>
                  <a:pt x="10848" y="10571"/>
                </a:lnTo>
                <a:lnTo>
                  <a:pt x="10835" y="10631"/>
                </a:lnTo>
                <a:lnTo>
                  <a:pt x="10820" y="10691"/>
                </a:lnTo>
                <a:lnTo>
                  <a:pt x="10802" y="10753"/>
                </a:lnTo>
                <a:lnTo>
                  <a:pt x="10782" y="10814"/>
                </a:lnTo>
                <a:lnTo>
                  <a:pt x="10764" y="10870"/>
                </a:lnTo>
                <a:lnTo>
                  <a:pt x="10744" y="10924"/>
                </a:lnTo>
                <a:lnTo>
                  <a:pt x="10726" y="10973"/>
                </a:lnTo>
                <a:lnTo>
                  <a:pt x="10707" y="11020"/>
                </a:lnTo>
                <a:lnTo>
                  <a:pt x="10690" y="11064"/>
                </a:lnTo>
                <a:lnTo>
                  <a:pt x="10672" y="11104"/>
                </a:lnTo>
                <a:lnTo>
                  <a:pt x="10656" y="11142"/>
                </a:lnTo>
                <a:lnTo>
                  <a:pt x="10624" y="11210"/>
                </a:lnTo>
                <a:lnTo>
                  <a:pt x="10595" y="11268"/>
                </a:lnTo>
                <a:lnTo>
                  <a:pt x="10571" y="11320"/>
                </a:lnTo>
                <a:lnTo>
                  <a:pt x="10551" y="11365"/>
                </a:lnTo>
                <a:lnTo>
                  <a:pt x="10542" y="11385"/>
                </a:lnTo>
                <a:lnTo>
                  <a:pt x="10535" y="11406"/>
                </a:lnTo>
                <a:lnTo>
                  <a:pt x="10530" y="11425"/>
                </a:lnTo>
                <a:lnTo>
                  <a:pt x="10525" y="11443"/>
                </a:lnTo>
                <a:lnTo>
                  <a:pt x="10523" y="11461"/>
                </a:lnTo>
                <a:lnTo>
                  <a:pt x="10522" y="11478"/>
                </a:lnTo>
                <a:lnTo>
                  <a:pt x="10522" y="11496"/>
                </a:lnTo>
                <a:lnTo>
                  <a:pt x="10524" y="11513"/>
                </a:lnTo>
                <a:lnTo>
                  <a:pt x="10528" y="11531"/>
                </a:lnTo>
                <a:lnTo>
                  <a:pt x="10534" y="11549"/>
                </a:lnTo>
                <a:lnTo>
                  <a:pt x="10542" y="11568"/>
                </a:lnTo>
                <a:lnTo>
                  <a:pt x="10552" y="11587"/>
                </a:lnTo>
                <a:lnTo>
                  <a:pt x="10564" y="11608"/>
                </a:lnTo>
                <a:lnTo>
                  <a:pt x="10577" y="11629"/>
                </a:lnTo>
                <a:lnTo>
                  <a:pt x="10594" y="11652"/>
                </a:lnTo>
                <a:lnTo>
                  <a:pt x="10612" y="11676"/>
                </a:lnTo>
                <a:lnTo>
                  <a:pt x="10608" y="11678"/>
                </a:lnTo>
                <a:lnTo>
                  <a:pt x="10596" y="11685"/>
                </a:lnTo>
                <a:lnTo>
                  <a:pt x="10577" y="11695"/>
                </a:lnTo>
                <a:lnTo>
                  <a:pt x="10555" y="11711"/>
                </a:lnTo>
                <a:lnTo>
                  <a:pt x="10541" y="11721"/>
                </a:lnTo>
                <a:lnTo>
                  <a:pt x="10528" y="11731"/>
                </a:lnTo>
                <a:lnTo>
                  <a:pt x="10515" y="11743"/>
                </a:lnTo>
                <a:lnTo>
                  <a:pt x="10501" y="11756"/>
                </a:lnTo>
                <a:lnTo>
                  <a:pt x="10488" y="11770"/>
                </a:lnTo>
                <a:lnTo>
                  <a:pt x="10474" y="11786"/>
                </a:lnTo>
                <a:lnTo>
                  <a:pt x="10462" y="11802"/>
                </a:lnTo>
                <a:lnTo>
                  <a:pt x="10450" y="11821"/>
                </a:lnTo>
                <a:lnTo>
                  <a:pt x="10438" y="11839"/>
                </a:lnTo>
                <a:lnTo>
                  <a:pt x="10428" y="11860"/>
                </a:lnTo>
                <a:lnTo>
                  <a:pt x="10420" y="11881"/>
                </a:lnTo>
                <a:lnTo>
                  <a:pt x="10413" y="11904"/>
                </a:lnTo>
                <a:lnTo>
                  <a:pt x="10407" y="11928"/>
                </a:lnTo>
                <a:lnTo>
                  <a:pt x="10403" y="11953"/>
                </a:lnTo>
                <a:lnTo>
                  <a:pt x="10402" y="11980"/>
                </a:lnTo>
                <a:lnTo>
                  <a:pt x="10403" y="12008"/>
                </a:lnTo>
                <a:lnTo>
                  <a:pt x="10406" y="12037"/>
                </a:lnTo>
                <a:lnTo>
                  <a:pt x="10413" y="12067"/>
                </a:lnTo>
                <a:lnTo>
                  <a:pt x="10422" y="12099"/>
                </a:lnTo>
                <a:lnTo>
                  <a:pt x="10433" y="12132"/>
                </a:lnTo>
                <a:lnTo>
                  <a:pt x="10449" y="12166"/>
                </a:lnTo>
                <a:lnTo>
                  <a:pt x="10468" y="12202"/>
                </a:lnTo>
                <a:lnTo>
                  <a:pt x="10491" y="12239"/>
                </a:lnTo>
                <a:lnTo>
                  <a:pt x="10518" y="12277"/>
                </a:lnTo>
                <a:lnTo>
                  <a:pt x="10573" y="12352"/>
                </a:lnTo>
                <a:lnTo>
                  <a:pt x="10626" y="12420"/>
                </a:lnTo>
                <a:lnTo>
                  <a:pt x="10650" y="12452"/>
                </a:lnTo>
                <a:lnTo>
                  <a:pt x="10674" y="12481"/>
                </a:lnTo>
                <a:lnTo>
                  <a:pt x="10698" y="12508"/>
                </a:lnTo>
                <a:lnTo>
                  <a:pt x="10721" y="12533"/>
                </a:lnTo>
                <a:lnTo>
                  <a:pt x="10742" y="12556"/>
                </a:lnTo>
                <a:lnTo>
                  <a:pt x="10763" y="12576"/>
                </a:lnTo>
                <a:lnTo>
                  <a:pt x="10783" y="12594"/>
                </a:lnTo>
                <a:lnTo>
                  <a:pt x="10803" y="12609"/>
                </a:lnTo>
                <a:lnTo>
                  <a:pt x="10823" y="12623"/>
                </a:lnTo>
                <a:lnTo>
                  <a:pt x="10841" y="12634"/>
                </a:lnTo>
                <a:lnTo>
                  <a:pt x="10860" y="12641"/>
                </a:lnTo>
                <a:lnTo>
                  <a:pt x="10877" y="12646"/>
                </a:lnTo>
                <a:lnTo>
                  <a:pt x="10894" y="12650"/>
                </a:lnTo>
                <a:lnTo>
                  <a:pt x="10910" y="12648"/>
                </a:lnTo>
                <a:lnTo>
                  <a:pt x="10927" y="12645"/>
                </a:lnTo>
                <a:lnTo>
                  <a:pt x="10943" y="12639"/>
                </a:lnTo>
                <a:lnTo>
                  <a:pt x="10958" y="12630"/>
                </a:lnTo>
                <a:lnTo>
                  <a:pt x="10974" y="12618"/>
                </a:lnTo>
                <a:lnTo>
                  <a:pt x="10988" y="12601"/>
                </a:lnTo>
                <a:lnTo>
                  <a:pt x="11003" y="12583"/>
                </a:lnTo>
                <a:lnTo>
                  <a:pt x="11017" y="12560"/>
                </a:lnTo>
                <a:lnTo>
                  <a:pt x="11032" y="12534"/>
                </a:lnTo>
                <a:lnTo>
                  <a:pt x="11046" y="12505"/>
                </a:lnTo>
                <a:lnTo>
                  <a:pt x="11060" y="12472"/>
                </a:lnTo>
                <a:lnTo>
                  <a:pt x="11074" y="12436"/>
                </a:lnTo>
                <a:lnTo>
                  <a:pt x="11088" y="12395"/>
                </a:lnTo>
                <a:lnTo>
                  <a:pt x="11102" y="12351"/>
                </a:lnTo>
                <a:lnTo>
                  <a:pt x="11116" y="12303"/>
                </a:lnTo>
                <a:lnTo>
                  <a:pt x="11141" y="12209"/>
                </a:lnTo>
                <a:lnTo>
                  <a:pt x="11161" y="12128"/>
                </a:lnTo>
                <a:lnTo>
                  <a:pt x="11178" y="12058"/>
                </a:lnTo>
                <a:lnTo>
                  <a:pt x="11190" y="11998"/>
                </a:lnTo>
                <a:lnTo>
                  <a:pt x="11201" y="11949"/>
                </a:lnTo>
                <a:lnTo>
                  <a:pt x="11207" y="11909"/>
                </a:lnTo>
                <a:lnTo>
                  <a:pt x="11211" y="11876"/>
                </a:lnTo>
                <a:lnTo>
                  <a:pt x="11213" y="11850"/>
                </a:lnTo>
                <a:lnTo>
                  <a:pt x="11213" y="11831"/>
                </a:lnTo>
                <a:lnTo>
                  <a:pt x="11212" y="11816"/>
                </a:lnTo>
                <a:lnTo>
                  <a:pt x="11210" y="11807"/>
                </a:lnTo>
                <a:lnTo>
                  <a:pt x="11207" y="11801"/>
                </a:lnTo>
                <a:lnTo>
                  <a:pt x="11205" y="11798"/>
                </a:lnTo>
                <a:lnTo>
                  <a:pt x="11202" y="11797"/>
                </a:lnTo>
                <a:lnTo>
                  <a:pt x="11199" y="11797"/>
                </a:lnTo>
                <a:lnTo>
                  <a:pt x="11199" y="11797"/>
                </a:lnTo>
                <a:lnTo>
                  <a:pt x="11209" y="11790"/>
                </a:lnTo>
                <a:lnTo>
                  <a:pt x="11235" y="11768"/>
                </a:lnTo>
                <a:lnTo>
                  <a:pt x="11251" y="11752"/>
                </a:lnTo>
                <a:lnTo>
                  <a:pt x="11269" y="11731"/>
                </a:lnTo>
                <a:lnTo>
                  <a:pt x="11278" y="11720"/>
                </a:lnTo>
                <a:lnTo>
                  <a:pt x="11287" y="11707"/>
                </a:lnTo>
                <a:lnTo>
                  <a:pt x="11295" y="11693"/>
                </a:lnTo>
                <a:lnTo>
                  <a:pt x="11305" y="11679"/>
                </a:lnTo>
                <a:lnTo>
                  <a:pt x="11314" y="11663"/>
                </a:lnTo>
                <a:lnTo>
                  <a:pt x="11322" y="11647"/>
                </a:lnTo>
                <a:lnTo>
                  <a:pt x="11330" y="11629"/>
                </a:lnTo>
                <a:lnTo>
                  <a:pt x="11338" y="11611"/>
                </a:lnTo>
                <a:lnTo>
                  <a:pt x="11344" y="11592"/>
                </a:lnTo>
                <a:lnTo>
                  <a:pt x="11350" y="11572"/>
                </a:lnTo>
                <a:lnTo>
                  <a:pt x="11355" y="11550"/>
                </a:lnTo>
                <a:lnTo>
                  <a:pt x="11359" y="11527"/>
                </a:lnTo>
                <a:lnTo>
                  <a:pt x="11362" y="11504"/>
                </a:lnTo>
                <a:lnTo>
                  <a:pt x="11364" y="11479"/>
                </a:lnTo>
                <a:lnTo>
                  <a:pt x="11365" y="11454"/>
                </a:lnTo>
                <a:lnTo>
                  <a:pt x="11364" y="11428"/>
                </a:lnTo>
                <a:lnTo>
                  <a:pt x="11362" y="11400"/>
                </a:lnTo>
                <a:lnTo>
                  <a:pt x="11359" y="11371"/>
                </a:lnTo>
                <a:lnTo>
                  <a:pt x="11354" y="11342"/>
                </a:lnTo>
                <a:lnTo>
                  <a:pt x="11347" y="11311"/>
                </a:lnTo>
                <a:lnTo>
                  <a:pt x="11340" y="11278"/>
                </a:lnTo>
                <a:lnTo>
                  <a:pt x="11334" y="11240"/>
                </a:lnTo>
                <a:lnTo>
                  <a:pt x="11330" y="11199"/>
                </a:lnTo>
                <a:lnTo>
                  <a:pt x="11327" y="11154"/>
                </a:lnTo>
                <a:lnTo>
                  <a:pt x="11326" y="11106"/>
                </a:lnTo>
                <a:lnTo>
                  <a:pt x="11326" y="11054"/>
                </a:lnTo>
                <a:lnTo>
                  <a:pt x="11328" y="11000"/>
                </a:lnTo>
                <a:lnTo>
                  <a:pt x="11330" y="10943"/>
                </a:lnTo>
                <a:lnTo>
                  <a:pt x="11334" y="10885"/>
                </a:lnTo>
                <a:lnTo>
                  <a:pt x="11339" y="10824"/>
                </a:lnTo>
                <a:lnTo>
                  <a:pt x="11344" y="10762"/>
                </a:lnTo>
                <a:lnTo>
                  <a:pt x="11350" y="10698"/>
                </a:lnTo>
                <a:lnTo>
                  <a:pt x="11364" y="10568"/>
                </a:lnTo>
                <a:lnTo>
                  <a:pt x="11382" y="10436"/>
                </a:lnTo>
                <a:lnTo>
                  <a:pt x="11399" y="10305"/>
                </a:lnTo>
                <a:lnTo>
                  <a:pt x="11419" y="10175"/>
                </a:lnTo>
                <a:lnTo>
                  <a:pt x="11438" y="10051"/>
                </a:lnTo>
                <a:lnTo>
                  <a:pt x="11458" y="9933"/>
                </a:lnTo>
                <a:lnTo>
                  <a:pt x="11477" y="9825"/>
                </a:lnTo>
                <a:lnTo>
                  <a:pt x="11493" y="9729"/>
                </a:lnTo>
                <a:lnTo>
                  <a:pt x="11507" y="9646"/>
                </a:lnTo>
                <a:lnTo>
                  <a:pt x="11519" y="9579"/>
                </a:lnTo>
                <a:lnTo>
                  <a:pt x="11537" y="9474"/>
                </a:lnTo>
                <a:lnTo>
                  <a:pt x="11553" y="9385"/>
                </a:lnTo>
                <a:lnTo>
                  <a:pt x="11556" y="9366"/>
                </a:lnTo>
                <a:lnTo>
                  <a:pt x="11558" y="9346"/>
                </a:lnTo>
                <a:lnTo>
                  <a:pt x="11559" y="9327"/>
                </a:lnTo>
                <a:lnTo>
                  <a:pt x="11560" y="9310"/>
                </a:lnTo>
                <a:lnTo>
                  <a:pt x="11560" y="9294"/>
                </a:lnTo>
                <a:lnTo>
                  <a:pt x="11559" y="9277"/>
                </a:lnTo>
                <a:lnTo>
                  <a:pt x="11557" y="9261"/>
                </a:lnTo>
                <a:lnTo>
                  <a:pt x="11555" y="9245"/>
                </a:lnTo>
                <a:lnTo>
                  <a:pt x="11551" y="9231"/>
                </a:lnTo>
                <a:lnTo>
                  <a:pt x="11546" y="9215"/>
                </a:lnTo>
                <a:lnTo>
                  <a:pt x="11539" y="9201"/>
                </a:lnTo>
                <a:lnTo>
                  <a:pt x="11532" y="9188"/>
                </a:lnTo>
                <a:lnTo>
                  <a:pt x="11523" y="9173"/>
                </a:lnTo>
                <a:lnTo>
                  <a:pt x="11513" y="9160"/>
                </a:lnTo>
                <a:lnTo>
                  <a:pt x="11501" y="9145"/>
                </a:lnTo>
                <a:lnTo>
                  <a:pt x="11488" y="9132"/>
                </a:lnTo>
                <a:lnTo>
                  <a:pt x="11472" y="9119"/>
                </a:lnTo>
                <a:lnTo>
                  <a:pt x="11456" y="9104"/>
                </a:lnTo>
                <a:lnTo>
                  <a:pt x="11437" y="9091"/>
                </a:lnTo>
                <a:lnTo>
                  <a:pt x="11417" y="9077"/>
                </a:lnTo>
                <a:lnTo>
                  <a:pt x="11395" y="9062"/>
                </a:lnTo>
                <a:lnTo>
                  <a:pt x="11370" y="9048"/>
                </a:lnTo>
                <a:lnTo>
                  <a:pt x="11344" y="9032"/>
                </a:lnTo>
                <a:lnTo>
                  <a:pt x="11316" y="9017"/>
                </a:lnTo>
                <a:lnTo>
                  <a:pt x="11284" y="9001"/>
                </a:lnTo>
                <a:lnTo>
                  <a:pt x="11249" y="8987"/>
                </a:lnTo>
                <a:lnTo>
                  <a:pt x="11211" y="8973"/>
                </a:lnTo>
                <a:lnTo>
                  <a:pt x="11170" y="8959"/>
                </a:lnTo>
                <a:lnTo>
                  <a:pt x="11125" y="8947"/>
                </a:lnTo>
                <a:lnTo>
                  <a:pt x="11079" y="8935"/>
                </a:lnTo>
                <a:lnTo>
                  <a:pt x="11030" y="8923"/>
                </a:lnTo>
                <a:lnTo>
                  <a:pt x="10978" y="8913"/>
                </a:lnTo>
                <a:lnTo>
                  <a:pt x="10926" y="8903"/>
                </a:lnTo>
                <a:lnTo>
                  <a:pt x="10871" y="8893"/>
                </a:lnTo>
                <a:lnTo>
                  <a:pt x="10815" y="8884"/>
                </a:lnTo>
                <a:lnTo>
                  <a:pt x="10759" y="8876"/>
                </a:lnTo>
                <a:lnTo>
                  <a:pt x="10701" y="8868"/>
                </a:lnTo>
                <a:lnTo>
                  <a:pt x="10643" y="8861"/>
                </a:lnTo>
                <a:lnTo>
                  <a:pt x="10585" y="8854"/>
                </a:lnTo>
                <a:lnTo>
                  <a:pt x="10526" y="8848"/>
                </a:lnTo>
                <a:lnTo>
                  <a:pt x="10410" y="8837"/>
                </a:lnTo>
                <a:lnTo>
                  <a:pt x="10297" y="8829"/>
                </a:lnTo>
                <a:lnTo>
                  <a:pt x="10190" y="8821"/>
                </a:lnTo>
                <a:lnTo>
                  <a:pt x="10089" y="8816"/>
                </a:lnTo>
                <a:lnTo>
                  <a:pt x="9997" y="8813"/>
                </a:lnTo>
                <a:lnTo>
                  <a:pt x="9917" y="8812"/>
                </a:lnTo>
                <a:lnTo>
                  <a:pt x="9850" y="8812"/>
                </a:lnTo>
                <a:lnTo>
                  <a:pt x="9798" y="8813"/>
                </a:lnTo>
                <a:lnTo>
                  <a:pt x="9800" y="8803"/>
                </a:lnTo>
                <a:lnTo>
                  <a:pt x="9805" y="8774"/>
                </a:lnTo>
                <a:lnTo>
                  <a:pt x="9807" y="8753"/>
                </a:lnTo>
                <a:lnTo>
                  <a:pt x="9810" y="8727"/>
                </a:lnTo>
                <a:lnTo>
                  <a:pt x="9812" y="8697"/>
                </a:lnTo>
                <a:lnTo>
                  <a:pt x="9813" y="8663"/>
                </a:lnTo>
                <a:lnTo>
                  <a:pt x="9813" y="8625"/>
                </a:lnTo>
                <a:lnTo>
                  <a:pt x="9812" y="8584"/>
                </a:lnTo>
                <a:lnTo>
                  <a:pt x="9809" y="8539"/>
                </a:lnTo>
                <a:lnTo>
                  <a:pt x="9804" y="8489"/>
                </a:lnTo>
                <a:lnTo>
                  <a:pt x="9797" y="8438"/>
                </a:lnTo>
                <a:lnTo>
                  <a:pt x="9786" y="8382"/>
                </a:lnTo>
                <a:lnTo>
                  <a:pt x="9774" y="8324"/>
                </a:lnTo>
                <a:lnTo>
                  <a:pt x="9757" y="8263"/>
                </a:lnTo>
                <a:lnTo>
                  <a:pt x="9738" y="8199"/>
                </a:lnTo>
                <a:lnTo>
                  <a:pt x="9715" y="8132"/>
                </a:lnTo>
                <a:lnTo>
                  <a:pt x="9687" y="8064"/>
                </a:lnTo>
                <a:lnTo>
                  <a:pt x="9657" y="7994"/>
                </a:lnTo>
                <a:lnTo>
                  <a:pt x="9620" y="7919"/>
                </a:lnTo>
                <a:lnTo>
                  <a:pt x="9579" y="7844"/>
                </a:lnTo>
                <a:lnTo>
                  <a:pt x="9533" y="7768"/>
                </a:lnTo>
                <a:lnTo>
                  <a:pt x="9480" y="7689"/>
                </a:lnTo>
                <a:lnTo>
                  <a:pt x="9423" y="7609"/>
                </a:lnTo>
                <a:lnTo>
                  <a:pt x="9359" y="7528"/>
                </a:lnTo>
                <a:lnTo>
                  <a:pt x="9289" y="7444"/>
                </a:lnTo>
                <a:lnTo>
                  <a:pt x="9212" y="7361"/>
                </a:lnTo>
                <a:lnTo>
                  <a:pt x="9128" y="7276"/>
                </a:lnTo>
                <a:lnTo>
                  <a:pt x="9036" y="7190"/>
                </a:lnTo>
                <a:lnTo>
                  <a:pt x="8938" y="7104"/>
                </a:lnTo>
                <a:lnTo>
                  <a:pt x="8830" y="7017"/>
                </a:lnTo>
                <a:lnTo>
                  <a:pt x="8823" y="7013"/>
                </a:lnTo>
                <a:lnTo>
                  <a:pt x="8803" y="7001"/>
                </a:lnTo>
                <a:lnTo>
                  <a:pt x="8771" y="6979"/>
                </a:lnTo>
                <a:lnTo>
                  <a:pt x="8728" y="6951"/>
                </a:lnTo>
                <a:lnTo>
                  <a:pt x="8705" y="6933"/>
                </a:lnTo>
                <a:lnTo>
                  <a:pt x="8679" y="6915"/>
                </a:lnTo>
                <a:lnTo>
                  <a:pt x="8651" y="6893"/>
                </a:lnTo>
                <a:lnTo>
                  <a:pt x="8622" y="6870"/>
                </a:lnTo>
                <a:lnTo>
                  <a:pt x="8591" y="6846"/>
                </a:lnTo>
                <a:lnTo>
                  <a:pt x="8561" y="6819"/>
                </a:lnTo>
                <a:lnTo>
                  <a:pt x="8529" y="6790"/>
                </a:lnTo>
                <a:lnTo>
                  <a:pt x="8496" y="6760"/>
                </a:lnTo>
                <a:lnTo>
                  <a:pt x="8463" y="6728"/>
                </a:lnTo>
                <a:lnTo>
                  <a:pt x="8430" y="6696"/>
                </a:lnTo>
                <a:lnTo>
                  <a:pt x="8397" y="6661"/>
                </a:lnTo>
                <a:lnTo>
                  <a:pt x="8364" y="6624"/>
                </a:lnTo>
                <a:lnTo>
                  <a:pt x="8331" y="6585"/>
                </a:lnTo>
                <a:lnTo>
                  <a:pt x="8299" y="6545"/>
                </a:lnTo>
                <a:lnTo>
                  <a:pt x="8269" y="6504"/>
                </a:lnTo>
                <a:lnTo>
                  <a:pt x="8239" y="6461"/>
                </a:lnTo>
                <a:lnTo>
                  <a:pt x="8210" y="6417"/>
                </a:lnTo>
                <a:lnTo>
                  <a:pt x="8184" y="6372"/>
                </a:lnTo>
                <a:lnTo>
                  <a:pt x="8159" y="6324"/>
                </a:lnTo>
                <a:lnTo>
                  <a:pt x="8135" y="6275"/>
                </a:lnTo>
                <a:lnTo>
                  <a:pt x="8115" y="6226"/>
                </a:lnTo>
                <a:lnTo>
                  <a:pt x="8096" y="6174"/>
                </a:lnTo>
                <a:lnTo>
                  <a:pt x="8080" y="6122"/>
                </a:lnTo>
                <a:lnTo>
                  <a:pt x="8067" y="6067"/>
                </a:lnTo>
                <a:lnTo>
                  <a:pt x="8073" y="6064"/>
                </a:lnTo>
                <a:lnTo>
                  <a:pt x="8091" y="6055"/>
                </a:lnTo>
                <a:lnTo>
                  <a:pt x="8119" y="6040"/>
                </a:lnTo>
                <a:lnTo>
                  <a:pt x="8156" y="6022"/>
                </a:lnTo>
                <a:lnTo>
                  <a:pt x="8201" y="6000"/>
                </a:lnTo>
                <a:lnTo>
                  <a:pt x="8253" y="5978"/>
                </a:lnTo>
                <a:lnTo>
                  <a:pt x="8310" y="5953"/>
                </a:lnTo>
                <a:lnTo>
                  <a:pt x="8373" y="5929"/>
                </a:lnTo>
                <a:lnTo>
                  <a:pt x="8406" y="5917"/>
                </a:lnTo>
                <a:lnTo>
                  <a:pt x="8439" y="5906"/>
                </a:lnTo>
                <a:lnTo>
                  <a:pt x="8473" y="5895"/>
                </a:lnTo>
                <a:lnTo>
                  <a:pt x="8507" y="5885"/>
                </a:lnTo>
                <a:lnTo>
                  <a:pt x="8542" y="5876"/>
                </a:lnTo>
                <a:lnTo>
                  <a:pt x="8577" y="5868"/>
                </a:lnTo>
                <a:lnTo>
                  <a:pt x="8611" y="5860"/>
                </a:lnTo>
                <a:lnTo>
                  <a:pt x="8646" y="5855"/>
                </a:lnTo>
                <a:lnTo>
                  <a:pt x="8681" y="5850"/>
                </a:lnTo>
                <a:lnTo>
                  <a:pt x="8715" y="5847"/>
                </a:lnTo>
                <a:lnTo>
                  <a:pt x="8748" y="5846"/>
                </a:lnTo>
                <a:lnTo>
                  <a:pt x="8781" y="5846"/>
                </a:lnTo>
                <a:lnTo>
                  <a:pt x="8813" y="5848"/>
                </a:lnTo>
                <a:lnTo>
                  <a:pt x="8844" y="5852"/>
                </a:lnTo>
                <a:lnTo>
                  <a:pt x="8874" y="5858"/>
                </a:lnTo>
                <a:lnTo>
                  <a:pt x="8903" y="5867"/>
                </a:lnTo>
                <a:lnTo>
                  <a:pt x="8957" y="5884"/>
                </a:lnTo>
                <a:lnTo>
                  <a:pt x="9012" y="5901"/>
                </a:lnTo>
                <a:lnTo>
                  <a:pt x="9038" y="5908"/>
                </a:lnTo>
                <a:lnTo>
                  <a:pt x="9064" y="5914"/>
                </a:lnTo>
                <a:lnTo>
                  <a:pt x="9090" y="5920"/>
                </a:lnTo>
                <a:lnTo>
                  <a:pt x="9116" y="5924"/>
                </a:lnTo>
                <a:lnTo>
                  <a:pt x="9140" y="5928"/>
                </a:lnTo>
                <a:lnTo>
                  <a:pt x="9165" y="5931"/>
                </a:lnTo>
                <a:lnTo>
                  <a:pt x="9189" y="5934"/>
                </a:lnTo>
                <a:lnTo>
                  <a:pt x="9213" y="5935"/>
                </a:lnTo>
                <a:lnTo>
                  <a:pt x="9235" y="5935"/>
                </a:lnTo>
                <a:lnTo>
                  <a:pt x="9257" y="5935"/>
                </a:lnTo>
                <a:lnTo>
                  <a:pt x="9278" y="5933"/>
                </a:lnTo>
                <a:lnTo>
                  <a:pt x="9300" y="5930"/>
                </a:lnTo>
                <a:lnTo>
                  <a:pt x="9320" y="5926"/>
                </a:lnTo>
                <a:lnTo>
                  <a:pt x="9340" y="5920"/>
                </a:lnTo>
                <a:lnTo>
                  <a:pt x="9359" y="5914"/>
                </a:lnTo>
                <a:lnTo>
                  <a:pt x="9377" y="5906"/>
                </a:lnTo>
                <a:lnTo>
                  <a:pt x="9395" y="5896"/>
                </a:lnTo>
                <a:lnTo>
                  <a:pt x="9411" y="5885"/>
                </a:lnTo>
                <a:lnTo>
                  <a:pt x="9427" y="5873"/>
                </a:lnTo>
                <a:lnTo>
                  <a:pt x="9442" y="5858"/>
                </a:lnTo>
                <a:lnTo>
                  <a:pt x="9457" y="5843"/>
                </a:lnTo>
                <a:lnTo>
                  <a:pt x="9469" y="5825"/>
                </a:lnTo>
                <a:lnTo>
                  <a:pt x="9482" y="5806"/>
                </a:lnTo>
                <a:lnTo>
                  <a:pt x="9494" y="5785"/>
                </a:lnTo>
                <a:lnTo>
                  <a:pt x="9504" y="5763"/>
                </a:lnTo>
                <a:lnTo>
                  <a:pt x="9513" y="5738"/>
                </a:lnTo>
                <a:lnTo>
                  <a:pt x="9522" y="5711"/>
                </a:lnTo>
                <a:lnTo>
                  <a:pt x="9529" y="5682"/>
                </a:lnTo>
                <a:lnTo>
                  <a:pt x="9547" y="5668"/>
                </a:lnTo>
                <a:lnTo>
                  <a:pt x="9595" y="5628"/>
                </a:lnTo>
                <a:lnTo>
                  <a:pt x="9626" y="5599"/>
                </a:lnTo>
                <a:lnTo>
                  <a:pt x="9659" y="5565"/>
                </a:lnTo>
                <a:lnTo>
                  <a:pt x="9676" y="5547"/>
                </a:lnTo>
                <a:lnTo>
                  <a:pt x="9693" y="5527"/>
                </a:lnTo>
                <a:lnTo>
                  <a:pt x="9710" y="5507"/>
                </a:lnTo>
                <a:lnTo>
                  <a:pt x="9727" y="5485"/>
                </a:lnTo>
                <a:lnTo>
                  <a:pt x="9743" y="5462"/>
                </a:lnTo>
                <a:lnTo>
                  <a:pt x="9758" y="5440"/>
                </a:lnTo>
                <a:lnTo>
                  <a:pt x="9773" y="5415"/>
                </a:lnTo>
                <a:lnTo>
                  <a:pt x="9787" y="5391"/>
                </a:lnTo>
                <a:lnTo>
                  <a:pt x="9800" y="5366"/>
                </a:lnTo>
                <a:lnTo>
                  <a:pt x="9810" y="5340"/>
                </a:lnTo>
                <a:lnTo>
                  <a:pt x="9819" y="5314"/>
                </a:lnTo>
                <a:lnTo>
                  <a:pt x="9827" y="5288"/>
                </a:lnTo>
                <a:lnTo>
                  <a:pt x="9833" y="5261"/>
                </a:lnTo>
                <a:lnTo>
                  <a:pt x="9836" y="5234"/>
                </a:lnTo>
                <a:lnTo>
                  <a:pt x="9837" y="5207"/>
                </a:lnTo>
                <a:lnTo>
                  <a:pt x="9835" y="5180"/>
                </a:lnTo>
                <a:lnTo>
                  <a:pt x="9831" y="5153"/>
                </a:lnTo>
                <a:lnTo>
                  <a:pt x="9823" y="5125"/>
                </a:lnTo>
                <a:lnTo>
                  <a:pt x="9812" y="5098"/>
                </a:lnTo>
                <a:lnTo>
                  <a:pt x="9799" y="5071"/>
                </a:lnTo>
                <a:lnTo>
                  <a:pt x="9790" y="5054"/>
                </a:lnTo>
                <a:lnTo>
                  <a:pt x="9765" y="5010"/>
                </a:lnTo>
                <a:lnTo>
                  <a:pt x="9745" y="4979"/>
                </a:lnTo>
                <a:lnTo>
                  <a:pt x="9720" y="4945"/>
                </a:lnTo>
                <a:lnTo>
                  <a:pt x="9706" y="4927"/>
                </a:lnTo>
                <a:lnTo>
                  <a:pt x="9690" y="4908"/>
                </a:lnTo>
                <a:lnTo>
                  <a:pt x="9673" y="4888"/>
                </a:lnTo>
                <a:lnTo>
                  <a:pt x="9655" y="4868"/>
                </a:lnTo>
                <a:lnTo>
                  <a:pt x="9636" y="4848"/>
                </a:lnTo>
                <a:lnTo>
                  <a:pt x="9614" y="4828"/>
                </a:lnTo>
                <a:lnTo>
                  <a:pt x="9592" y="4807"/>
                </a:lnTo>
                <a:lnTo>
                  <a:pt x="9568" y="4788"/>
                </a:lnTo>
                <a:lnTo>
                  <a:pt x="9542" y="4767"/>
                </a:lnTo>
                <a:lnTo>
                  <a:pt x="9515" y="4748"/>
                </a:lnTo>
                <a:lnTo>
                  <a:pt x="9487" y="4728"/>
                </a:lnTo>
                <a:lnTo>
                  <a:pt x="9457" y="4710"/>
                </a:lnTo>
                <a:lnTo>
                  <a:pt x="9425" y="4692"/>
                </a:lnTo>
                <a:lnTo>
                  <a:pt x="9392" y="4675"/>
                </a:lnTo>
                <a:lnTo>
                  <a:pt x="9357" y="4659"/>
                </a:lnTo>
                <a:lnTo>
                  <a:pt x="9321" y="4644"/>
                </a:lnTo>
                <a:lnTo>
                  <a:pt x="9283" y="4630"/>
                </a:lnTo>
                <a:lnTo>
                  <a:pt x="9242" y="4618"/>
                </a:lnTo>
                <a:lnTo>
                  <a:pt x="9201" y="4607"/>
                </a:lnTo>
                <a:lnTo>
                  <a:pt x="9157" y="4597"/>
                </a:lnTo>
                <a:lnTo>
                  <a:pt x="9115" y="4589"/>
                </a:lnTo>
                <a:lnTo>
                  <a:pt x="9074" y="4583"/>
                </a:lnTo>
                <a:lnTo>
                  <a:pt x="9035" y="4577"/>
                </a:lnTo>
                <a:lnTo>
                  <a:pt x="8999" y="4573"/>
                </a:lnTo>
                <a:lnTo>
                  <a:pt x="8932" y="4566"/>
                </a:lnTo>
                <a:lnTo>
                  <a:pt x="8873" y="4561"/>
                </a:lnTo>
                <a:lnTo>
                  <a:pt x="8819" y="4558"/>
                </a:lnTo>
                <a:lnTo>
                  <a:pt x="8769" y="4555"/>
                </a:lnTo>
                <a:lnTo>
                  <a:pt x="8746" y="4553"/>
                </a:lnTo>
                <a:lnTo>
                  <a:pt x="8722" y="4551"/>
                </a:lnTo>
                <a:lnTo>
                  <a:pt x="8701" y="4549"/>
                </a:lnTo>
                <a:lnTo>
                  <a:pt x="8679" y="4545"/>
                </a:lnTo>
                <a:lnTo>
                  <a:pt x="8656" y="4541"/>
                </a:lnTo>
                <a:lnTo>
                  <a:pt x="8635" y="4536"/>
                </a:lnTo>
                <a:lnTo>
                  <a:pt x="8613" y="4530"/>
                </a:lnTo>
                <a:lnTo>
                  <a:pt x="8591" y="4521"/>
                </a:lnTo>
                <a:lnTo>
                  <a:pt x="8570" y="4513"/>
                </a:lnTo>
                <a:lnTo>
                  <a:pt x="8547" y="4502"/>
                </a:lnTo>
                <a:lnTo>
                  <a:pt x="8523" y="4489"/>
                </a:lnTo>
                <a:lnTo>
                  <a:pt x="8500" y="4476"/>
                </a:lnTo>
                <a:lnTo>
                  <a:pt x="8474" y="4460"/>
                </a:lnTo>
                <a:lnTo>
                  <a:pt x="8448" y="4442"/>
                </a:lnTo>
                <a:lnTo>
                  <a:pt x="8422" y="4422"/>
                </a:lnTo>
                <a:lnTo>
                  <a:pt x="8393" y="4399"/>
                </a:lnTo>
                <a:lnTo>
                  <a:pt x="8362" y="4374"/>
                </a:lnTo>
                <a:lnTo>
                  <a:pt x="8330" y="4346"/>
                </a:lnTo>
                <a:lnTo>
                  <a:pt x="8297" y="4316"/>
                </a:lnTo>
                <a:lnTo>
                  <a:pt x="8261" y="4283"/>
                </a:lnTo>
                <a:lnTo>
                  <a:pt x="8256" y="4279"/>
                </a:lnTo>
                <a:lnTo>
                  <a:pt x="8241" y="4268"/>
                </a:lnTo>
                <a:lnTo>
                  <a:pt x="8218" y="4252"/>
                </a:lnTo>
                <a:lnTo>
                  <a:pt x="8186" y="4231"/>
                </a:lnTo>
                <a:lnTo>
                  <a:pt x="8144" y="4208"/>
                </a:lnTo>
                <a:lnTo>
                  <a:pt x="8095" y="4180"/>
                </a:lnTo>
                <a:lnTo>
                  <a:pt x="8068" y="4166"/>
                </a:lnTo>
                <a:lnTo>
                  <a:pt x="8039" y="4152"/>
                </a:lnTo>
                <a:lnTo>
                  <a:pt x="8008" y="4137"/>
                </a:lnTo>
                <a:lnTo>
                  <a:pt x="7976" y="4122"/>
                </a:lnTo>
                <a:lnTo>
                  <a:pt x="7942" y="4108"/>
                </a:lnTo>
                <a:lnTo>
                  <a:pt x="7905" y="4094"/>
                </a:lnTo>
                <a:lnTo>
                  <a:pt x="7868" y="4080"/>
                </a:lnTo>
                <a:lnTo>
                  <a:pt x="7829" y="4068"/>
                </a:lnTo>
                <a:lnTo>
                  <a:pt x="7789" y="4054"/>
                </a:lnTo>
                <a:lnTo>
                  <a:pt x="7747" y="4043"/>
                </a:lnTo>
                <a:lnTo>
                  <a:pt x="7705" y="4032"/>
                </a:lnTo>
                <a:lnTo>
                  <a:pt x="7659" y="4022"/>
                </a:lnTo>
                <a:lnTo>
                  <a:pt x="7614" y="4013"/>
                </a:lnTo>
                <a:lnTo>
                  <a:pt x="7568" y="4006"/>
                </a:lnTo>
                <a:lnTo>
                  <a:pt x="7519" y="4000"/>
                </a:lnTo>
                <a:lnTo>
                  <a:pt x="7470" y="3996"/>
                </a:lnTo>
                <a:lnTo>
                  <a:pt x="7420" y="3993"/>
                </a:lnTo>
                <a:lnTo>
                  <a:pt x="7369" y="3992"/>
                </a:lnTo>
                <a:lnTo>
                  <a:pt x="7317" y="3993"/>
                </a:lnTo>
                <a:lnTo>
                  <a:pt x="7264" y="3996"/>
                </a:lnTo>
                <a:lnTo>
                  <a:pt x="7273" y="3976"/>
                </a:lnTo>
                <a:lnTo>
                  <a:pt x="7284" y="3955"/>
                </a:lnTo>
                <a:lnTo>
                  <a:pt x="7297" y="3932"/>
                </a:lnTo>
                <a:lnTo>
                  <a:pt x="7311" y="3908"/>
                </a:lnTo>
                <a:lnTo>
                  <a:pt x="7327" y="3884"/>
                </a:lnTo>
                <a:lnTo>
                  <a:pt x="7344" y="3859"/>
                </a:lnTo>
                <a:lnTo>
                  <a:pt x="7363" y="3833"/>
                </a:lnTo>
                <a:lnTo>
                  <a:pt x="7383" y="3806"/>
                </a:lnTo>
                <a:lnTo>
                  <a:pt x="7405" y="3780"/>
                </a:lnTo>
                <a:lnTo>
                  <a:pt x="7428" y="3752"/>
                </a:lnTo>
                <a:lnTo>
                  <a:pt x="7450" y="3724"/>
                </a:lnTo>
                <a:lnTo>
                  <a:pt x="7475" y="3696"/>
                </a:lnTo>
                <a:lnTo>
                  <a:pt x="7526" y="3640"/>
                </a:lnTo>
                <a:lnTo>
                  <a:pt x="7580" y="3584"/>
                </a:lnTo>
                <a:lnTo>
                  <a:pt x="7636" y="3528"/>
                </a:lnTo>
                <a:lnTo>
                  <a:pt x="7692" y="3473"/>
                </a:lnTo>
                <a:lnTo>
                  <a:pt x="7750" y="3420"/>
                </a:lnTo>
                <a:lnTo>
                  <a:pt x="7807" y="3369"/>
                </a:lnTo>
                <a:lnTo>
                  <a:pt x="7862" y="3322"/>
                </a:lnTo>
                <a:lnTo>
                  <a:pt x="7916" y="3279"/>
                </a:lnTo>
                <a:lnTo>
                  <a:pt x="7943" y="3258"/>
                </a:lnTo>
                <a:lnTo>
                  <a:pt x="7967" y="3240"/>
                </a:lnTo>
                <a:lnTo>
                  <a:pt x="7992" y="3222"/>
                </a:lnTo>
                <a:lnTo>
                  <a:pt x="8016" y="3206"/>
                </a:lnTo>
                <a:lnTo>
                  <a:pt x="8066" y="3171"/>
                </a:lnTo>
                <a:lnTo>
                  <a:pt x="8114" y="3138"/>
                </a:lnTo>
                <a:lnTo>
                  <a:pt x="8159" y="3105"/>
                </a:lnTo>
                <a:lnTo>
                  <a:pt x="8201" y="3072"/>
                </a:lnTo>
                <a:lnTo>
                  <a:pt x="8222" y="3057"/>
                </a:lnTo>
                <a:lnTo>
                  <a:pt x="8240" y="3040"/>
                </a:lnTo>
                <a:lnTo>
                  <a:pt x="8260" y="3024"/>
                </a:lnTo>
                <a:lnTo>
                  <a:pt x="8277" y="3007"/>
                </a:lnTo>
                <a:lnTo>
                  <a:pt x="8295" y="2991"/>
                </a:lnTo>
                <a:lnTo>
                  <a:pt x="8311" y="2974"/>
                </a:lnTo>
                <a:lnTo>
                  <a:pt x="8328" y="2957"/>
                </a:lnTo>
                <a:lnTo>
                  <a:pt x="8343" y="2939"/>
                </a:lnTo>
                <a:lnTo>
                  <a:pt x="8358" y="2922"/>
                </a:lnTo>
                <a:lnTo>
                  <a:pt x="8372" y="2903"/>
                </a:lnTo>
                <a:lnTo>
                  <a:pt x="8385" y="2885"/>
                </a:lnTo>
                <a:lnTo>
                  <a:pt x="8398" y="2866"/>
                </a:lnTo>
                <a:lnTo>
                  <a:pt x="8410" y="2846"/>
                </a:lnTo>
                <a:lnTo>
                  <a:pt x="8422" y="2826"/>
                </a:lnTo>
                <a:lnTo>
                  <a:pt x="8432" y="2806"/>
                </a:lnTo>
                <a:lnTo>
                  <a:pt x="8441" y="2784"/>
                </a:lnTo>
                <a:lnTo>
                  <a:pt x="8450" y="2762"/>
                </a:lnTo>
                <a:lnTo>
                  <a:pt x="8460" y="2739"/>
                </a:lnTo>
                <a:lnTo>
                  <a:pt x="8467" y="2714"/>
                </a:lnTo>
                <a:lnTo>
                  <a:pt x="8474" y="2690"/>
                </a:lnTo>
                <a:lnTo>
                  <a:pt x="8480" y="2664"/>
                </a:lnTo>
                <a:lnTo>
                  <a:pt x="8486" y="2638"/>
                </a:lnTo>
                <a:lnTo>
                  <a:pt x="8492" y="2610"/>
                </a:lnTo>
                <a:lnTo>
                  <a:pt x="8496" y="2582"/>
                </a:lnTo>
                <a:lnTo>
                  <a:pt x="8498" y="2561"/>
                </a:lnTo>
                <a:lnTo>
                  <a:pt x="8499" y="2541"/>
                </a:lnTo>
                <a:lnTo>
                  <a:pt x="8499" y="2521"/>
                </a:lnTo>
                <a:lnTo>
                  <a:pt x="8498" y="2501"/>
                </a:lnTo>
                <a:lnTo>
                  <a:pt x="8496" y="2482"/>
                </a:lnTo>
                <a:lnTo>
                  <a:pt x="8493" y="2462"/>
                </a:lnTo>
                <a:lnTo>
                  <a:pt x="8488" y="2443"/>
                </a:lnTo>
                <a:lnTo>
                  <a:pt x="8484" y="2424"/>
                </a:lnTo>
                <a:lnTo>
                  <a:pt x="8478" y="2405"/>
                </a:lnTo>
                <a:lnTo>
                  <a:pt x="8472" y="2386"/>
                </a:lnTo>
                <a:lnTo>
                  <a:pt x="8465" y="2368"/>
                </a:lnTo>
                <a:lnTo>
                  <a:pt x="8457" y="2349"/>
                </a:lnTo>
                <a:lnTo>
                  <a:pt x="8448" y="2332"/>
                </a:lnTo>
                <a:lnTo>
                  <a:pt x="8440" y="2314"/>
                </a:lnTo>
                <a:lnTo>
                  <a:pt x="8430" y="2297"/>
                </a:lnTo>
                <a:lnTo>
                  <a:pt x="8420" y="2279"/>
                </a:lnTo>
                <a:lnTo>
                  <a:pt x="8399" y="2246"/>
                </a:lnTo>
                <a:lnTo>
                  <a:pt x="8375" y="2214"/>
                </a:lnTo>
                <a:lnTo>
                  <a:pt x="8351" y="2184"/>
                </a:lnTo>
                <a:lnTo>
                  <a:pt x="8327" y="2154"/>
                </a:lnTo>
                <a:lnTo>
                  <a:pt x="8302" y="2126"/>
                </a:lnTo>
                <a:lnTo>
                  <a:pt x="8276" y="2100"/>
                </a:lnTo>
                <a:lnTo>
                  <a:pt x="8252" y="2077"/>
                </a:lnTo>
                <a:lnTo>
                  <a:pt x="8228" y="2054"/>
                </a:lnTo>
                <a:lnTo>
                  <a:pt x="8194" y="2053"/>
                </a:lnTo>
                <a:lnTo>
                  <a:pt x="8186" y="2086"/>
                </a:lnTo>
                <a:lnTo>
                  <a:pt x="8204" y="2127"/>
                </a:lnTo>
                <a:lnTo>
                  <a:pt x="8219" y="2167"/>
                </a:lnTo>
                <a:lnTo>
                  <a:pt x="8230" y="2207"/>
                </a:lnTo>
                <a:lnTo>
                  <a:pt x="8237" y="2245"/>
                </a:lnTo>
                <a:lnTo>
                  <a:pt x="8240" y="2283"/>
                </a:lnTo>
                <a:lnTo>
                  <a:pt x="8241" y="2319"/>
                </a:lnTo>
                <a:lnTo>
                  <a:pt x="8239" y="2355"/>
                </a:lnTo>
                <a:lnTo>
                  <a:pt x="8235" y="2390"/>
                </a:lnTo>
                <a:lnTo>
                  <a:pt x="8228" y="2423"/>
                </a:lnTo>
                <a:lnTo>
                  <a:pt x="8219" y="2456"/>
                </a:lnTo>
                <a:lnTo>
                  <a:pt x="8207" y="2487"/>
                </a:lnTo>
                <a:lnTo>
                  <a:pt x="8194" y="2518"/>
                </a:lnTo>
                <a:lnTo>
                  <a:pt x="8179" y="2547"/>
                </a:lnTo>
                <a:lnTo>
                  <a:pt x="8163" y="2574"/>
                </a:lnTo>
                <a:lnTo>
                  <a:pt x="8146" y="2600"/>
                </a:lnTo>
                <a:lnTo>
                  <a:pt x="8129" y="2626"/>
                </a:lnTo>
                <a:lnTo>
                  <a:pt x="8110" y="2649"/>
                </a:lnTo>
                <a:lnTo>
                  <a:pt x="8091" y="2672"/>
                </a:lnTo>
                <a:lnTo>
                  <a:pt x="8072" y="2694"/>
                </a:lnTo>
                <a:lnTo>
                  <a:pt x="8053" y="2713"/>
                </a:lnTo>
                <a:lnTo>
                  <a:pt x="8034" y="2732"/>
                </a:lnTo>
                <a:lnTo>
                  <a:pt x="8016" y="2748"/>
                </a:lnTo>
                <a:lnTo>
                  <a:pt x="7998" y="2764"/>
                </a:lnTo>
                <a:lnTo>
                  <a:pt x="7982" y="2778"/>
                </a:lnTo>
                <a:lnTo>
                  <a:pt x="7952" y="2802"/>
                </a:lnTo>
                <a:lnTo>
                  <a:pt x="7928" y="2818"/>
                </a:lnTo>
                <a:lnTo>
                  <a:pt x="7913" y="2828"/>
                </a:lnTo>
                <a:lnTo>
                  <a:pt x="7906" y="2832"/>
                </a:lnTo>
                <a:lnTo>
                  <a:pt x="7882" y="2794"/>
                </a:lnTo>
                <a:lnTo>
                  <a:pt x="7857" y="2758"/>
                </a:lnTo>
                <a:lnTo>
                  <a:pt x="7831" y="2726"/>
                </a:lnTo>
                <a:lnTo>
                  <a:pt x="7805" y="2694"/>
                </a:lnTo>
                <a:lnTo>
                  <a:pt x="7777" y="2665"/>
                </a:lnTo>
                <a:lnTo>
                  <a:pt x="7750" y="2637"/>
                </a:lnTo>
                <a:lnTo>
                  <a:pt x="7722" y="2611"/>
                </a:lnTo>
                <a:lnTo>
                  <a:pt x="7693" y="2588"/>
                </a:lnTo>
                <a:lnTo>
                  <a:pt x="7664" y="2566"/>
                </a:lnTo>
                <a:lnTo>
                  <a:pt x="7636" y="2546"/>
                </a:lnTo>
                <a:lnTo>
                  <a:pt x="7607" y="2527"/>
                </a:lnTo>
                <a:lnTo>
                  <a:pt x="7578" y="2511"/>
                </a:lnTo>
                <a:lnTo>
                  <a:pt x="7549" y="2495"/>
                </a:lnTo>
                <a:lnTo>
                  <a:pt x="7519" y="2481"/>
                </a:lnTo>
                <a:lnTo>
                  <a:pt x="7490" y="2468"/>
                </a:lnTo>
                <a:lnTo>
                  <a:pt x="7462" y="2457"/>
                </a:lnTo>
                <a:lnTo>
                  <a:pt x="7433" y="2447"/>
                </a:lnTo>
                <a:lnTo>
                  <a:pt x="7404" y="2438"/>
                </a:lnTo>
                <a:lnTo>
                  <a:pt x="7375" y="2430"/>
                </a:lnTo>
                <a:lnTo>
                  <a:pt x="7347" y="2423"/>
                </a:lnTo>
                <a:lnTo>
                  <a:pt x="7319" y="2418"/>
                </a:lnTo>
                <a:lnTo>
                  <a:pt x="7293" y="2413"/>
                </a:lnTo>
                <a:lnTo>
                  <a:pt x="7265" y="2410"/>
                </a:lnTo>
                <a:lnTo>
                  <a:pt x="7239" y="2407"/>
                </a:lnTo>
                <a:lnTo>
                  <a:pt x="7213" y="2405"/>
                </a:lnTo>
                <a:lnTo>
                  <a:pt x="7189" y="2403"/>
                </a:lnTo>
                <a:lnTo>
                  <a:pt x="7164" y="2403"/>
                </a:lnTo>
                <a:lnTo>
                  <a:pt x="7140" y="2402"/>
                </a:lnTo>
                <a:lnTo>
                  <a:pt x="7096" y="2404"/>
                </a:lnTo>
                <a:lnTo>
                  <a:pt x="7055" y="2406"/>
                </a:lnTo>
                <a:lnTo>
                  <a:pt x="7031" y="2430"/>
                </a:lnTo>
                <a:lnTo>
                  <a:pt x="7051" y="2458"/>
                </a:lnTo>
                <a:lnTo>
                  <a:pt x="7073" y="2464"/>
                </a:lnTo>
                <a:lnTo>
                  <a:pt x="7095" y="2470"/>
                </a:lnTo>
                <a:lnTo>
                  <a:pt x="7115" y="2478"/>
                </a:lnTo>
                <a:lnTo>
                  <a:pt x="7136" y="2485"/>
                </a:lnTo>
                <a:lnTo>
                  <a:pt x="7156" y="2492"/>
                </a:lnTo>
                <a:lnTo>
                  <a:pt x="7175" y="2500"/>
                </a:lnTo>
                <a:lnTo>
                  <a:pt x="7194" y="2509"/>
                </a:lnTo>
                <a:lnTo>
                  <a:pt x="7211" y="2517"/>
                </a:lnTo>
                <a:lnTo>
                  <a:pt x="7229" y="2526"/>
                </a:lnTo>
                <a:lnTo>
                  <a:pt x="7245" y="2535"/>
                </a:lnTo>
                <a:lnTo>
                  <a:pt x="7262" y="2546"/>
                </a:lnTo>
                <a:lnTo>
                  <a:pt x="7277" y="2556"/>
                </a:lnTo>
                <a:lnTo>
                  <a:pt x="7293" y="2566"/>
                </a:lnTo>
                <a:lnTo>
                  <a:pt x="7307" y="2577"/>
                </a:lnTo>
                <a:lnTo>
                  <a:pt x="7321" y="2589"/>
                </a:lnTo>
                <a:lnTo>
                  <a:pt x="7335" y="2601"/>
                </a:lnTo>
                <a:lnTo>
                  <a:pt x="7348" y="2613"/>
                </a:lnTo>
                <a:lnTo>
                  <a:pt x="7362" y="2626"/>
                </a:lnTo>
                <a:lnTo>
                  <a:pt x="7374" y="2639"/>
                </a:lnTo>
                <a:lnTo>
                  <a:pt x="7386" y="2653"/>
                </a:lnTo>
                <a:lnTo>
                  <a:pt x="7410" y="2681"/>
                </a:lnTo>
                <a:lnTo>
                  <a:pt x="7433" y="2711"/>
                </a:lnTo>
                <a:lnTo>
                  <a:pt x="7454" y="2743"/>
                </a:lnTo>
                <a:lnTo>
                  <a:pt x="7476" y="2776"/>
                </a:lnTo>
                <a:lnTo>
                  <a:pt x="7496" y="2812"/>
                </a:lnTo>
                <a:lnTo>
                  <a:pt x="7516" y="2849"/>
                </a:lnTo>
                <a:lnTo>
                  <a:pt x="7528" y="2875"/>
                </a:lnTo>
                <a:lnTo>
                  <a:pt x="7538" y="2901"/>
                </a:lnTo>
                <a:lnTo>
                  <a:pt x="7544" y="2928"/>
                </a:lnTo>
                <a:lnTo>
                  <a:pt x="7547" y="2955"/>
                </a:lnTo>
                <a:lnTo>
                  <a:pt x="7548" y="2982"/>
                </a:lnTo>
                <a:lnTo>
                  <a:pt x="7546" y="3009"/>
                </a:lnTo>
                <a:lnTo>
                  <a:pt x="7542" y="3036"/>
                </a:lnTo>
                <a:lnTo>
                  <a:pt x="7535" y="3063"/>
                </a:lnTo>
                <a:lnTo>
                  <a:pt x="7526" y="3091"/>
                </a:lnTo>
                <a:lnTo>
                  <a:pt x="7514" y="3117"/>
                </a:lnTo>
                <a:lnTo>
                  <a:pt x="7501" y="3144"/>
                </a:lnTo>
                <a:lnTo>
                  <a:pt x="7485" y="3170"/>
                </a:lnTo>
                <a:lnTo>
                  <a:pt x="7467" y="3197"/>
                </a:lnTo>
                <a:lnTo>
                  <a:pt x="7447" y="3222"/>
                </a:lnTo>
                <a:lnTo>
                  <a:pt x="7425" y="3247"/>
                </a:lnTo>
                <a:lnTo>
                  <a:pt x="7402" y="3272"/>
                </a:lnTo>
                <a:lnTo>
                  <a:pt x="7376" y="3295"/>
                </a:lnTo>
                <a:lnTo>
                  <a:pt x="7349" y="3319"/>
                </a:lnTo>
                <a:lnTo>
                  <a:pt x="7320" y="3342"/>
                </a:lnTo>
                <a:lnTo>
                  <a:pt x="7290" y="3363"/>
                </a:lnTo>
                <a:lnTo>
                  <a:pt x="7258" y="3384"/>
                </a:lnTo>
                <a:lnTo>
                  <a:pt x="7225" y="3403"/>
                </a:lnTo>
                <a:lnTo>
                  <a:pt x="7191" y="3423"/>
                </a:lnTo>
                <a:lnTo>
                  <a:pt x="7155" y="3440"/>
                </a:lnTo>
                <a:lnTo>
                  <a:pt x="7117" y="3457"/>
                </a:lnTo>
                <a:lnTo>
                  <a:pt x="7080" y="3472"/>
                </a:lnTo>
                <a:lnTo>
                  <a:pt x="7041" y="3487"/>
                </a:lnTo>
                <a:lnTo>
                  <a:pt x="7001" y="3499"/>
                </a:lnTo>
                <a:lnTo>
                  <a:pt x="6961" y="3511"/>
                </a:lnTo>
                <a:lnTo>
                  <a:pt x="6919" y="3521"/>
                </a:lnTo>
                <a:lnTo>
                  <a:pt x="6877" y="3530"/>
                </a:lnTo>
                <a:lnTo>
                  <a:pt x="6834" y="3536"/>
                </a:lnTo>
                <a:lnTo>
                  <a:pt x="6778" y="3544"/>
                </a:lnTo>
                <a:lnTo>
                  <a:pt x="6719" y="3551"/>
                </a:lnTo>
                <a:lnTo>
                  <a:pt x="6658" y="3559"/>
                </a:lnTo>
                <a:lnTo>
                  <a:pt x="6595" y="3565"/>
                </a:lnTo>
                <a:lnTo>
                  <a:pt x="6532" y="3571"/>
                </a:lnTo>
                <a:lnTo>
                  <a:pt x="6468" y="3577"/>
                </a:lnTo>
                <a:lnTo>
                  <a:pt x="6404" y="3582"/>
                </a:lnTo>
                <a:lnTo>
                  <a:pt x="6339" y="3587"/>
                </a:lnTo>
                <a:lnTo>
                  <a:pt x="6275" y="3593"/>
                </a:lnTo>
                <a:lnTo>
                  <a:pt x="6213" y="3597"/>
                </a:lnTo>
                <a:lnTo>
                  <a:pt x="6151" y="3601"/>
                </a:lnTo>
                <a:lnTo>
                  <a:pt x="6093" y="3605"/>
                </a:lnTo>
                <a:lnTo>
                  <a:pt x="6036" y="3608"/>
                </a:lnTo>
                <a:lnTo>
                  <a:pt x="5982" y="3611"/>
                </a:lnTo>
                <a:lnTo>
                  <a:pt x="5932" y="3613"/>
                </a:lnTo>
                <a:lnTo>
                  <a:pt x="5886" y="3616"/>
                </a:lnTo>
                <a:lnTo>
                  <a:pt x="5818" y="3618"/>
                </a:lnTo>
                <a:lnTo>
                  <a:pt x="5751" y="3618"/>
                </a:lnTo>
                <a:lnTo>
                  <a:pt x="5687" y="3616"/>
                </a:lnTo>
                <a:lnTo>
                  <a:pt x="5624" y="3613"/>
                </a:lnTo>
                <a:lnTo>
                  <a:pt x="5562" y="3607"/>
                </a:lnTo>
                <a:lnTo>
                  <a:pt x="5503" y="3600"/>
                </a:lnTo>
                <a:lnTo>
                  <a:pt x="5445" y="3590"/>
                </a:lnTo>
                <a:lnTo>
                  <a:pt x="5389" y="3579"/>
                </a:lnTo>
                <a:lnTo>
                  <a:pt x="5335" y="3566"/>
                </a:lnTo>
                <a:lnTo>
                  <a:pt x="5282" y="3552"/>
                </a:lnTo>
                <a:lnTo>
                  <a:pt x="5232" y="3537"/>
                </a:lnTo>
                <a:lnTo>
                  <a:pt x="5182" y="3520"/>
                </a:lnTo>
                <a:lnTo>
                  <a:pt x="5134" y="3501"/>
                </a:lnTo>
                <a:lnTo>
                  <a:pt x="5088" y="3483"/>
                </a:lnTo>
                <a:lnTo>
                  <a:pt x="5044" y="3462"/>
                </a:lnTo>
                <a:lnTo>
                  <a:pt x="5001" y="3440"/>
                </a:lnTo>
                <a:lnTo>
                  <a:pt x="4960" y="3418"/>
                </a:lnTo>
                <a:lnTo>
                  <a:pt x="4920" y="3394"/>
                </a:lnTo>
                <a:lnTo>
                  <a:pt x="4883" y="3370"/>
                </a:lnTo>
                <a:lnTo>
                  <a:pt x="4846" y="3346"/>
                </a:lnTo>
                <a:lnTo>
                  <a:pt x="4812" y="3321"/>
                </a:lnTo>
                <a:lnTo>
                  <a:pt x="4779" y="3295"/>
                </a:lnTo>
                <a:lnTo>
                  <a:pt x="4748" y="3269"/>
                </a:lnTo>
                <a:lnTo>
                  <a:pt x="4719" y="3242"/>
                </a:lnTo>
                <a:lnTo>
                  <a:pt x="4691" y="3215"/>
                </a:lnTo>
                <a:lnTo>
                  <a:pt x="4664" y="3188"/>
                </a:lnTo>
                <a:lnTo>
                  <a:pt x="4639" y="3161"/>
                </a:lnTo>
                <a:lnTo>
                  <a:pt x="4616" y="3134"/>
                </a:lnTo>
                <a:lnTo>
                  <a:pt x="4594" y="3107"/>
                </a:lnTo>
                <a:lnTo>
                  <a:pt x="4573" y="3080"/>
                </a:lnTo>
                <a:lnTo>
                  <a:pt x="4555" y="3054"/>
                </a:lnTo>
                <a:lnTo>
                  <a:pt x="4537" y="3027"/>
                </a:lnTo>
                <a:lnTo>
                  <a:pt x="4504" y="2975"/>
                </a:lnTo>
                <a:lnTo>
                  <a:pt x="4468" y="2924"/>
                </a:lnTo>
                <a:lnTo>
                  <a:pt x="4431" y="2873"/>
                </a:lnTo>
                <a:lnTo>
                  <a:pt x="4395" y="2818"/>
                </a:lnTo>
                <a:lnTo>
                  <a:pt x="4378" y="2789"/>
                </a:lnTo>
                <a:lnTo>
                  <a:pt x="4360" y="2759"/>
                </a:lnTo>
                <a:lnTo>
                  <a:pt x="4344" y="2729"/>
                </a:lnTo>
                <a:lnTo>
                  <a:pt x="4328" y="2697"/>
                </a:lnTo>
                <a:lnTo>
                  <a:pt x="4313" y="2662"/>
                </a:lnTo>
                <a:lnTo>
                  <a:pt x="4299" y="2626"/>
                </a:lnTo>
                <a:lnTo>
                  <a:pt x="4286" y="2588"/>
                </a:lnTo>
                <a:lnTo>
                  <a:pt x="4275" y="2548"/>
                </a:lnTo>
                <a:lnTo>
                  <a:pt x="4265" y="2504"/>
                </a:lnTo>
                <a:lnTo>
                  <a:pt x="4256" y="2459"/>
                </a:lnTo>
                <a:lnTo>
                  <a:pt x="4250" y="2411"/>
                </a:lnTo>
                <a:lnTo>
                  <a:pt x="4245" y="2359"/>
                </a:lnTo>
                <a:lnTo>
                  <a:pt x="4243" y="2305"/>
                </a:lnTo>
                <a:lnTo>
                  <a:pt x="4242" y="2246"/>
                </a:lnTo>
                <a:lnTo>
                  <a:pt x="4244" y="2186"/>
                </a:lnTo>
                <a:lnTo>
                  <a:pt x="4248" y="2120"/>
                </a:lnTo>
                <a:lnTo>
                  <a:pt x="4254" y="2051"/>
                </a:lnTo>
                <a:lnTo>
                  <a:pt x="4263" y="1978"/>
                </a:lnTo>
                <a:lnTo>
                  <a:pt x="4276" y="1900"/>
                </a:lnTo>
                <a:lnTo>
                  <a:pt x="4291" y="1817"/>
                </a:lnTo>
                <a:lnTo>
                  <a:pt x="4310" y="1731"/>
                </a:lnTo>
                <a:lnTo>
                  <a:pt x="4330" y="1639"/>
                </a:lnTo>
                <a:lnTo>
                  <a:pt x="4356" y="1543"/>
                </a:lnTo>
                <a:lnTo>
                  <a:pt x="4384" y="1440"/>
                </a:lnTo>
                <a:lnTo>
                  <a:pt x="4407" y="1358"/>
                </a:lnTo>
                <a:lnTo>
                  <a:pt x="4428" y="1277"/>
                </a:lnTo>
                <a:lnTo>
                  <a:pt x="4446" y="1200"/>
                </a:lnTo>
                <a:lnTo>
                  <a:pt x="4461" y="1125"/>
                </a:lnTo>
                <a:lnTo>
                  <a:pt x="4473" y="1053"/>
                </a:lnTo>
                <a:lnTo>
                  <a:pt x="4485" y="984"/>
                </a:lnTo>
                <a:lnTo>
                  <a:pt x="4493" y="917"/>
                </a:lnTo>
                <a:lnTo>
                  <a:pt x="4500" y="854"/>
                </a:lnTo>
                <a:lnTo>
                  <a:pt x="4505" y="792"/>
                </a:lnTo>
                <a:lnTo>
                  <a:pt x="4508" y="733"/>
                </a:lnTo>
                <a:lnTo>
                  <a:pt x="4509" y="677"/>
                </a:lnTo>
                <a:lnTo>
                  <a:pt x="4509" y="623"/>
                </a:lnTo>
                <a:lnTo>
                  <a:pt x="4507" y="572"/>
                </a:lnTo>
                <a:lnTo>
                  <a:pt x="4504" y="522"/>
                </a:lnTo>
                <a:lnTo>
                  <a:pt x="4500" y="476"/>
                </a:lnTo>
                <a:lnTo>
                  <a:pt x="4494" y="432"/>
                </a:lnTo>
                <a:lnTo>
                  <a:pt x="4488" y="390"/>
                </a:lnTo>
                <a:lnTo>
                  <a:pt x="4481" y="350"/>
                </a:lnTo>
                <a:lnTo>
                  <a:pt x="4472" y="312"/>
                </a:lnTo>
                <a:lnTo>
                  <a:pt x="4463" y="277"/>
                </a:lnTo>
                <a:lnTo>
                  <a:pt x="4454" y="243"/>
                </a:lnTo>
                <a:lnTo>
                  <a:pt x="4444" y="212"/>
                </a:lnTo>
                <a:lnTo>
                  <a:pt x="4433" y="182"/>
                </a:lnTo>
                <a:lnTo>
                  <a:pt x="4423" y="155"/>
                </a:lnTo>
                <a:lnTo>
                  <a:pt x="4412" y="130"/>
                </a:lnTo>
                <a:lnTo>
                  <a:pt x="4401" y="106"/>
                </a:lnTo>
                <a:lnTo>
                  <a:pt x="4390" y="84"/>
                </a:lnTo>
                <a:lnTo>
                  <a:pt x="4380" y="65"/>
                </a:lnTo>
                <a:lnTo>
                  <a:pt x="4369" y="47"/>
                </a:lnTo>
                <a:lnTo>
                  <a:pt x="4359" y="31"/>
                </a:lnTo>
                <a:lnTo>
                  <a:pt x="4350" y="16"/>
                </a:lnTo>
                <a:lnTo>
                  <a:pt x="4341" y="4"/>
                </a:lnTo>
                <a:lnTo>
                  <a:pt x="4322" y="0"/>
                </a:lnTo>
                <a:lnTo>
                  <a:pt x="4313" y="16"/>
                </a:lnTo>
                <a:lnTo>
                  <a:pt x="4318" y="49"/>
                </a:lnTo>
                <a:lnTo>
                  <a:pt x="4322" y="85"/>
                </a:lnTo>
                <a:lnTo>
                  <a:pt x="4326" y="123"/>
                </a:lnTo>
                <a:lnTo>
                  <a:pt x="4329" y="163"/>
                </a:lnTo>
                <a:lnTo>
                  <a:pt x="4330" y="204"/>
                </a:lnTo>
                <a:lnTo>
                  <a:pt x="4329" y="246"/>
                </a:lnTo>
                <a:lnTo>
                  <a:pt x="4329" y="267"/>
                </a:lnTo>
                <a:lnTo>
                  <a:pt x="4327" y="289"/>
                </a:lnTo>
                <a:lnTo>
                  <a:pt x="4325" y="311"/>
                </a:lnTo>
                <a:lnTo>
                  <a:pt x="4323" y="332"/>
                </a:lnTo>
                <a:lnTo>
                  <a:pt x="4320" y="354"/>
                </a:lnTo>
                <a:lnTo>
                  <a:pt x="4316" y="375"/>
                </a:lnTo>
                <a:lnTo>
                  <a:pt x="4311" y="397"/>
                </a:lnTo>
                <a:lnTo>
                  <a:pt x="4306" y="419"/>
                </a:lnTo>
                <a:lnTo>
                  <a:pt x="4299" y="439"/>
                </a:lnTo>
                <a:lnTo>
                  <a:pt x="4293" y="461"/>
                </a:lnTo>
                <a:lnTo>
                  <a:pt x="4285" y="481"/>
                </a:lnTo>
                <a:lnTo>
                  <a:pt x="4277" y="502"/>
                </a:lnTo>
                <a:lnTo>
                  <a:pt x="4266" y="522"/>
                </a:lnTo>
                <a:lnTo>
                  <a:pt x="4256" y="542"/>
                </a:lnTo>
                <a:lnTo>
                  <a:pt x="4245" y="562"/>
                </a:lnTo>
                <a:lnTo>
                  <a:pt x="4232" y="581"/>
                </a:lnTo>
                <a:lnTo>
                  <a:pt x="4218" y="600"/>
                </a:lnTo>
                <a:lnTo>
                  <a:pt x="4204" y="618"/>
                </a:lnTo>
                <a:lnTo>
                  <a:pt x="4188" y="636"/>
                </a:lnTo>
                <a:lnTo>
                  <a:pt x="4171" y="652"/>
                </a:lnTo>
                <a:lnTo>
                  <a:pt x="4154" y="665"/>
                </a:lnTo>
                <a:lnTo>
                  <a:pt x="4138" y="677"/>
                </a:lnTo>
                <a:lnTo>
                  <a:pt x="4120" y="686"/>
                </a:lnTo>
                <a:lnTo>
                  <a:pt x="4102" y="694"/>
                </a:lnTo>
                <a:lnTo>
                  <a:pt x="4083" y="699"/>
                </a:lnTo>
                <a:lnTo>
                  <a:pt x="4062" y="703"/>
                </a:lnTo>
                <a:lnTo>
                  <a:pt x="4043" y="706"/>
                </a:lnTo>
                <a:lnTo>
                  <a:pt x="4021" y="706"/>
                </a:lnTo>
                <a:lnTo>
                  <a:pt x="4001" y="705"/>
                </a:lnTo>
                <a:lnTo>
                  <a:pt x="3978" y="702"/>
                </a:lnTo>
                <a:lnTo>
                  <a:pt x="3956" y="699"/>
                </a:lnTo>
                <a:lnTo>
                  <a:pt x="3934" y="694"/>
                </a:lnTo>
                <a:lnTo>
                  <a:pt x="3912" y="689"/>
                </a:lnTo>
                <a:lnTo>
                  <a:pt x="3889" y="682"/>
                </a:lnTo>
                <a:lnTo>
                  <a:pt x="3867" y="674"/>
                </a:lnTo>
                <a:lnTo>
                  <a:pt x="3844" y="665"/>
                </a:lnTo>
                <a:lnTo>
                  <a:pt x="3821" y="656"/>
                </a:lnTo>
                <a:lnTo>
                  <a:pt x="3799" y="646"/>
                </a:lnTo>
                <a:lnTo>
                  <a:pt x="3776" y="636"/>
                </a:lnTo>
                <a:lnTo>
                  <a:pt x="3754" y="624"/>
                </a:lnTo>
                <a:lnTo>
                  <a:pt x="3712" y="601"/>
                </a:lnTo>
                <a:lnTo>
                  <a:pt x="3671" y="576"/>
                </a:lnTo>
                <a:lnTo>
                  <a:pt x="3632" y="552"/>
                </a:lnTo>
                <a:lnTo>
                  <a:pt x="3597" y="528"/>
                </a:lnTo>
                <a:lnTo>
                  <a:pt x="3565" y="505"/>
                </a:lnTo>
                <a:lnTo>
                  <a:pt x="3537" y="484"/>
                </a:lnTo>
                <a:lnTo>
                  <a:pt x="3518" y="485"/>
                </a:lnTo>
                <a:lnTo>
                  <a:pt x="3514" y="505"/>
                </a:lnTo>
                <a:lnTo>
                  <a:pt x="3540" y="545"/>
                </a:lnTo>
                <a:lnTo>
                  <a:pt x="3566" y="583"/>
                </a:lnTo>
                <a:lnTo>
                  <a:pt x="3593" y="619"/>
                </a:lnTo>
                <a:lnTo>
                  <a:pt x="3620" y="652"/>
                </a:lnTo>
                <a:lnTo>
                  <a:pt x="3645" y="684"/>
                </a:lnTo>
                <a:lnTo>
                  <a:pt x="3672" y="714"/>
                </a:lnTo>
                <a:lnTo>
                  <a:pt x="3698" y="742"/>
                </a:lnTo>
                <a:lnTo>
                  <a:pt x="3724" y="768"/>
                </a:lnTo>
                <a:lnTo>
                  <a:pt x="3773" y="817"/>
                </a:lnTo>
                <a:lnTo>
                  <a:pt x="3819" y="861"/>
                </a:lnTo>
                <a:lnTo>
                  <a:pt x="3863" y="901"/>
                </a:lnTo>
                <a:lnTo>
                  <a:pt x="3901" y="939"/>
                </a:lnTo>
                <a:lnTo>
                  <a:pt x="3917" y="958"/>
                </a:lnTo>
                <a:lnTo>
                  <a:pt x="3933" y="976"/>
                </a:lnTo>
                <a:lnTo>
                  <a:pt x="3947" y="994"/>
                </a:lnTo>
                <a:lnTo>
                  <a:pt x="3959" y="1012"/>
                </a:lnTo>
                <a:lnTo>
                  <a:pt x="3970" y="1031"/>
                </a:lnTo>
                <a:lnTo>
                  <a:pt x="3978" y="1049"/>
                </a:lnTo>
                <a:lnTo>
                  <a:pt x="3984" y="1069"/>
                </a:lnTo>
                <a:lnTo>
                  <a:pt x="3988" y="1089"/>
                </a:lnTo>
                <a:lnTo>
                  <a:pt x="3990" y="1110"/>
                </a:lnTo>
                <a:lnTo>
                  <a:pt x="3989" y="1131"/>
                </a:lnTo>
                <a:lnTo>
                  <a:pt x="3986" y="1154"/>
                </a:lnTo>
                <a:lnTo>
                  <a:pt x="3980" y="1179"/>
                </a:lnTo>
                <a:lnTo>
                  <a:pt x="3972" y="1203"/>
                </a:lnTo>
                <a:lnTo>
                  <a:pt x="3960" y="1230"/>
                </a:lnTo>
                <a:lnTo>
                  <a:pt x="3946" y="1259"/>
                </a:lnTo>
                <a:lnTo>
                  <a:pt x="3929" y="1289"/>
                </a:lnTo>
                <a:lnTo>
                  <a:pt x="3906" y="1323"/>
                </a:lnTo>
                <a:lnTo>
                  <a:pt x="3880" y="1351"/>
                </a:lnTo>
                <a:lnTo>
                  <a:pt x="3852" y="1375"/>
                </a:lnTo>
                <a:lnTo>
                  <a:pt x="3822" y="1395"/>
                </a:lnTo>
                <a:lnTo>
                  <a:pt x="3791" y="1410"/>
                </a:lnTo>
                <a:lnTo>
                  <a:pt x="3758" y="1421"/>
                </a:lnTo>
                <a:lnTo>
                  <a:pt x="3724" y="1429"/>
                </a:lnTo>
                <a:lnTo>
                  <a:pt x="3687" y="1433"/>
                </a:lnTo>
                <a:lnTo>
                  <a:pt x="3649" y="1433"/>
                </a:lnTo>
                <a:lnTo>
                  <a:pt x="3611" y="1429"/>
                </a:lnTo>
                <a:lnTo>
                  <a:pt x="3572" y="1422"/>
                </a:lnTo>
                <a:lnTo>
                  <a:pt x="3532" y="1413"/>
                </a:lnTo>
                <a:lnTo>
                  <a:pt x="3492" y="1402"/>
                </a:lnTo>
                <a:lnTo>
                  <a:pt x="3451" y="1387"/>
                </a:lnTo>
                <a:lnTo>
                  <a:pt x="3409" y="1371"/>
                </a:lnTo>
                <a:lnTo>
                  <a:pt x="3367" y="1352"/>
                </a:lnTo>
                <a:lnTo>
                  <a:pt x="3326" y="1332"/>
                </a:lnTo>
                <a:lnTo>
                  <a:pt x="3285" y="1310"/>
                </a:lnTo>
                <a:lnTo>
                  <a:pt x="3244" y="1287"/>
                </a:lnTo>
                <a:lnTo>
                  <a:pt x="3202" y="1262"/>
                </a:lnTo>
                <a:lnTo>
                  <a:pt x="3162" y="1236"/>
                </a:lnTo>
                <a:lnTo>
                  <a:pt x="3123" y="1210"/>
                </a:lnTo>
                <a:lnTo>
                  <a:pt x="3085" y="1183"/>
                </a:lnTo>
                <a:lnTo>
                  <a:pt x="3048" y="1156"/>
                </a:lnTo>
                <a:lnTo>
                  <a:pt x="3011" y="1128"/>
                </a:lnTo>
                <a:lnTo>
                  <a:pt x="2976" y="1100"/>
                </a:lnTo>
                <a:lnTo>
                  <a:pt x="2943" y="1074"/>
                </a:lnTo>
                <a:lnTo>
                  <a:pt x="2911" y="1047"/>
                </a:lnTo>
                <a:lnTo>
                  <a:pt x="2881" y="1020"/>
                </a:lnTo>
                <a:lnTo>
                  <a:pt x="2853" y="996"/>
                </a:lnTo>
                <a:lnTo>
                  <a:pt x="2826" y="971"/>
                </a:lnTo>
                <a:lnTo>
                  <a:pt x="2803" y="948"/>
                </a:lnTo>
                <a:lnTo>
                  <a:pt x="2783" y="947"/>
                </a:lnTo>
                <a:lnTo>
                  <a:pt x="2779" y="968"/>
                </a:lnTo>
                <a:lnTo>
                  <a:pt x="2803" y="1003"/>
                </a:lnTo>
                <a:lnTo>
                  <a:pt x="2827" y="1040"/>
                </a:lnTo>
                <a:lnTo>
                  <a:pt x="2855" y="1078"/>
                </a:lnTo>
                <a:lnTo>
                  <a:pt x="2886" y="1116"/>
                </a:lnTo>
                <a:lnTo>
                  <a:pt x="2918" y="1154"/>
                </a:lnTo>
                <a:lnTo>
                  <a:pt x="2953" y="1193"/>
                </a:lnTo>
                <a:lnTo>
                  <a:pt x="2989" y="1231"/>
                </a:lnTo>
                <a:lnTo>
                  <a:pt x="3028" y="1269"/>
                </a:lnTo>
                <a:lnTo>
                  <a:pt x="3069" y="1306"/>
                </a:lnTo>
                <a:lnTo>
                  <a:pt x="3113" y="1343"/>
                </a:lnTo>
                <a:lnTo>
                  <a:pt x="3134" y="1361"/>
                </a:lnTo>
                <a:lnTo>
                  <a:pt x="3157" y="1379"/>
                </a:lnTo>
                <a:lnTo>
                  <a:pt x="3181" y="1396"/>
                </a:lnTo>
                <a:lnTo>
                  <a:pt x="3204" y="1413"/>
                </a:lnTo>
                <a:lnTo>
                  <a:pt x="3228" y="1430"/>
                </a:lnTo>
                <a:lnTo>
                  <a:pt x="3253" y="1446"/>
                </a:lnTo>
                <a:lnTo>
                  <a:pt x="3278" y="1461"/>
                </a:lnTo>
                <a:lnTo>
                  <a:pt x="3303" y="1477"/>
                </a:lnTo>
                <a:lnTo>
                  <a:pt x="3329" y="1491"/>
                </a:lnTo>
                <a:lnTo>
                  <a:pt x="3356" y="1506"/>
                </a:lnTo>
                <a:lnTo>
                  <a:pt x="3383" y="1519"/>
                </a:lnTo>
                <a:lnTo>
                  <a:pt x="3409" y="1532"/>
                </a:lnTo>
                <a:lnTo>
                  <a:pt x="3476" y="1564"/>
                </a:lnTo>
                <a:lnTo>
                  <a:pt x="3543" y="1598"/>
                </a:lnTo>
                <a:lnTo>
                  <a:pt x="3575" y="1616"/>
                </a:lnTo>
                <a:lnTo>
                  <a:pt x="3607" y="1634"/>
                </a:lnTo>
                <a:lnTo>
                  <a:pt x="3638" y="1653"/>
                </a:lnTo>
                <a:lnTo>
                  <a:pt x="3669" y="1671"/>
                </a:lnTo>
                <a:lnTo>
                  <a:pt x="3698" y="1691"/>
                </a:lnTo>
                <a:lnTo>
                  <a:pt x="3727" y="1710"/>
                </a:lnTo>
                <a:lnTo>
                  <a:pt x="3753" y="1730"/>
                </a:lnTo>
                <a:lnTo>
                  <a:pt x="3778" y="1751"/>
                </a:lnTo>
                <a:lnTo>
                  <a:pt x="3803" y="1771"/>
                </a:lnTo>
                <a:lnTo>
                  <a:pt x="3824" y="1793"/>
                </a:lnTo>
                <a:lnTo>
                  <a:pt x="3845" y="1814"/>
                </a:lnTo>
                <a:lnTo>
                  <a:pt x="3864" y="1836"/>
                </a:lnTo>
                <a:lnTo>
                  <a:pt x="3880" y="1857"/>
                </a:lnTo>
                <a:lnTo>
                  <a:pt x="3894" y="1880"/>
                </a:lnTo>
                <a:lnTo>
                  <a:pt x="3906" y="1903"/>
                </a:lnTo>
                <a:lnTo>
                  <a:pt x="3914" y="1925"/>
                </a:lnTo>
                <a:lnTo>
                  <a:pt x="3921" y="1949"/>
                </a:lnTo>
                <a:lnTo>
                  <a:pt x="3924" y="1973"/>
                </a:lnTo>
                <a:lnTo>
                  <a:pt x="3925" y="1996"/>
                </a:lnTo>
                <a:lnTo>
                  <a:pt x="3923" y="2020"/>
                </a:lnTo>
                <a:lnTo>
                  <a:pt x="3918" y="2044"/>
                </a:lnTo>
                <a:lnTo>
                  <a:pt x="3909" y="2068"/>
                </a:lnTo>
                <a:lnTo>
                  <a:pt x="3897" y="2093"/>
                </a:lnTo>
                <a:lnTo>
                  <a:pt x="3881" y="2118"/>
                </a:lnTo>
                <a:lnTo>
                  <a:pt x="3862" y="2142"/>
                </a:lnTo>
                <a:lnTo>
                  <a:pt x="3838" y="2168"/>
                </a:lnTo>
                <a:lnTo>
                  <a:pt x="3811" y="2193"/>
                </a:lnTo>
                <a:lnTo>
                  <a:pt x="3779" y="2218"/>
                </a:lnTo>
                <a:lnTo>
                  <a:pt x="3746" y="2240"/>
                </a:lnTo>
                <a:lnTo>
                  <a:pt x="3709" y="2261"/>
                </a:lnTo>
                <a:lnTo>
                  <a:pt x="3668" y="2279"/>
                </a:lnTo>
                <a:lnTo>
                  <a:pt x="3624" y="2296"/>
                </a:lnTo>
                <a:lnTo>
                  <a:pt x="3575" y="2310"/>
                </a:lnTo>
                <a:lnTo>
                  <a:pt x="3525" y="2322"/>
                </a:lnTo>
                <a:lnTo>
                  <a:pt x="3471" y="2333"/>
                </a:lnTo>
                <a:lnTo>
                  <a:pt x="3415" y="2342"/>
                </a:lnTo>
                <a:lnTo>
                  <a:pt x="3356" y="2350"/>
                </a:lnTo>
                <a:lnTo>
                  <a:pt x="3295" y="2356"/>
                </a:lnTo>
                <a:lnTo>
                  <a:pt x="3233" y="2360"/>
                </a:lnTo>
                <a:lnTo>
                  <a:pt x="3169" y="2363"/>
                </a:lnTo>
                <a:lnTo>
                  <a:pt x="3105" y="2366"/>
                </a:lnTo>
                <a:lnTo>
                  <a:pt x="3039" y="2367"/>
                </a:lnTo>
                <a:lnTo>
                  <a:pt x="2973" y="2366"/>
                </a:lnTo>
                <a:lnTo>
                  <a:pt x="2906" y="2365"/>
                </a:lnTo>
                <a:lnTo>
                  <a:pt x="2839" y="2361"/>
                </a:lnTo>
                <a:lnTo>
                  <a:pt x="2773" y="2358"/>
                </a:lnTo>
                <a:lnTo>
                  <a:pt x="2706" y="2354"/>
                </a:lnTo>
                <a:lnTo>
                  <a:pt x="2641" y="2348"/>
                </a:lnTo>
                <a:lnTo>
                  <a:pt x="2576" y="2343"/>
                </a:lnTo>
                <a:lnTo>
                  <a:pt x="2513" y="2336"/>
                </a:lnTo>
                <a:lnTo>
                  <a:pt x="2451" y="2329"/>
                </a:lnTo>
                <a:lnTo>
                  <a:pt x="2392" y="2320"/>
                </a:lnTo>
                <a:lnTo>
                  <a:pt x="2333" y="2312"/>
                </a:lnTo>
                <a:lnTo>
                  <a:pt x="2277" y="2304"/>
                </a:lnTo>
                <a:lnTo>
                  <a:pt x="2225" y="2295"/>
                </a:lnTo>
                <a:lnTo>
                  <a:pt x="2175" y="2285"/>
                </a:lnTo>
                <a:lnTo>
                  <a:pt x="2128" y="2276"/>
                </a:lnTo>
                <a:lnTo>
                  <a:pt x="2085" y="2266"/>
                </a:lnTo>
                <a:lnTo>
                  <a:pt x="2045" y="2257"/>
                </a:lnTo>
                <a:lnTo>
                  <a:pt x="2009" y="2246"/>
                </a:lnTo>
                <a:lnTo>
                  <a:pt x="1984" y="2257"/>
                </a:lnTo>
                <a:lnTo>
                  <a:pt x="1988" y="2284"/>
                </a:lnTo>
                <a:lnTo>
                  <a:pt x="2012" y="2307"/>
                </a:lnTo>
                <a:lnTo>
                  <a:pt x="2036" y="2327"/>
                </a:lnTo>
                <a:lnTo>
                  <a:pt x="2064" y="2348"/>
                </a:lnTo>
                <a:lnTo>
                  <a:pt x="2093" y="2368"/>
                </a:lnTo>
                <a:lnTo>
                  <a:pt x="2124" y="2386"/>
                </a:lnTo>
                <a:lnTo>
                  <a:pt x="2157" y="2405"/>
                </a:lnTo>
                <a:lnTo>
                  <a:pt x="2192" y="2421"/>
                </a:lnTo>
                <a:lnTo>
                  <a:pt x="2228" y="2438"/>
                </a:lnTo>
                <a:lnTo>
                  <a:pt x="2267" y="2453"/>
                </a:lnTo>
                <a:lnTo>
                  <a:pt x="2308" y="2466"/>
                </a:lnTo>
                <a:lnTo>
                  <a:pt x="2352" y="2480"/>
                </a:lnTo>
                <a:lnTo>
                  <a:pt x="2397" y="2492"/>
                </a:lnTo>
                <a:lnTo>
                  <a:pt x="2445" y="2502"/>
                </a:lnTo>
                <a:lnTo>
                  <a:pt x="2495" y="2513"/>
                </a:lnTo>
                <a:lnTo>
                  <a:pt x="2547" y="2521"/>
                </a:lnTo>
                <a:lnTo>
                  <a:pt x="2602" y="2529"/>
                </a:lnTo>
                <a:lnTo>
                  <a:pt x="2623" y="2559"/>
                </a:lnTo>
                <a:lnTo>
                  <a:pt x="2644" y="2589"/>
                </a:lnTo>
                <a:lnTo>
                  <a:pt x="2664" y="2619"/>
                </a:lnTo>
                <a:lnTo>
                  <a:pt x="2683" y="2648"/>
                </a:lnTo>
                <a:lnTo>
                  <a:pt x="2701" y="2677"/>
                </a:lnTo>
                <a:lnTo>
                  <a:pt x="2717" y="2706"/>
                </a:lnTo>
                <a:lnTo>
                  <a:pt x="2734" y="2734"/>
                </a:lnTo>
                <a:lnTo>
                  <a:pt x="2748" y="2762"/>
                </a:lnTo>
                <a:lnTo>
                  <a:pt x="2763" y="2789"/>
                </a:lnTo>
                <a:lnTo>
                  <a:pt x="2776" y="2816"/>
                </a:lnTo>
                <a:lnTo>
                  <a:pt x="2788" y="2843"/>
                </a:lnTo>
                <a:lnTo>
                  <a:pt x="2800" y="2870"/>
                </a:lnTo>
                <a:lnTo>
                  <a:pt x="2810" y="2895"/>
                </a:lnTo>
                <a:lnTo>
                  <a:pt x="2819" y="2920"/>
                </a:lnTo>
                <a:lnTo>
                  <a:pt x="2828" y="2945"/>
                </a:lnTo>
                <a:lnTo>
                  <a:pt x="2836" y="2969"/>
                </a:lnTo>
                <a:lnTo>
                  <a:pt x="2843" y="2993"/>
                </a:lnTo>
                <a:lnTo>
                  <a:pt x="2849" y="3016"/>
                </a:lnTo>
                <a:lnTo>
                  <a:pt x="2854" y="3038"/>
                </a:lnTo>
                <a:lnTo>
                  <a:pt x="2858" y="3061"/>
                </a:lnTo>
                <a:lnTo>
                  <a:pt x="2861" y="3082"/>
                </a:lnTo>
                <a:lnTo>
                  <a:pt x="2863" y="3103"/>
                </a:lnTo>
                <a:lnTo>
                  <a:pt x="2865" y="3124"/>
                </a:lnTo>
                <a:lnTo>
                  <a:pt x="2865" y="3143"/>
                </a:lnTo>
                <a:lnTo>
                  <a:pt x="2865" y="3163"/>
                </a:lnTo>
                <a:lnTo>
                  <a:pt x="2863" y="3181"/>
                </a:lnTo>
                <a:lnTo>
                  <a:pt x="2860" y="3199"/>
                </a:lnTo>
                <a:lnTo>
                  <a:pt x="2857" y="3216"/>
                </a:lnTo>
                <a:lnTo>
                  <a:pt x="2853" y="3233"/>
                </a:lnTo>
                <a:lnTo>
                  <a:pt x="2848" y="3249"/>
                </a:lnTo>
                <a:lnTo>
                  <a:pt x="2842" y="3264"/>
                </a:lnTo>
                <a:lnTo>
                  <a:pt x="2835" y="3279"/>
                </a:lnTo>
                <a:lnTo>
                  <a:pt x="2819" y="3306"/>
                </a:lnTo>
                <a:lnTo>
                  <a:pt x="2801" y="3328"/>
                </a:lnTo>
                <a:lnTo>
                  <a:pt x="2782" y="3347"/>
                </a:lnTo>
                <a:lnTo>
                  <a:pt x="2760" y="3361"/>
                </a:lnTo>
                <a:lnTo>
                  <a:pt x="2739" y="3371"/>
                </a:lnTo>
                <a:lnTo>
                  <a:pt x="2716" y="3378"/>
                </a:lnTo>
                <a:lnTo>
                  <a:pt x="2691" y="3381"/>
                </a:lnTo>
                <a:lnTo>
                  <a:pt x="2666" y="3381"/>
                </a:lnTo>
                <a:lnTo>
                  <a:pt x="2640" y="3377"/>
                </a:lnTo>
                <a:lnTo>
                  <a:pt x="2613" y="3370"/>
                </a:lnTo>
                <a:lnTo>
                  <a:pt x="2585" y="3360"/>
                </a:lnTo>
                <a:lnTo>
                  <a:pt x="2557" y="3349"/>
                </a:lnTo>
                <a:lnTo>
                  <a:pt x="2528" y="3333"/>
                </a:lnTo>
                <a:lnTo>
                  <a:pt x="2498" y="3317"/>
                </a:lnTo>
                <a:lnTo>
                  <a:pt x="2469" y="3297"/>
                </a:lnTo>
                <a:lnTo>
                  <a:pt x="2438" y="3277"/>
                </a:lnTo>
                <a:lnTo>
                  <a:pt x="2408" y="3254"/>
                </a:lnTo>
                <a:lnTo>
                  <a:pt x="2377" y="3229"/>
                </a:lnTo>
                <a:lnTo>
                  <a:pt x="2347" y="3204"/>
                </a:lnTo>
                <a:lnTo>
                  <a:pt x="2318" y="3177"/>
                </a:lnTo>
                <a:lnTo>
                  <a:pt x="2288" y="3149"/>
                </a:lnTo>
                <a:lnTo>
                  <a:pt x="2258" y="3121"/>
                </a:lnTo>
                <a:lnTo>
                  <a:pt x="2228" y="3092"/>
                </a:lnTo>
                <a:lnTo>
                  <a:pt x="2199" y="3062"/>
                </a:lnTo>
                <a:lnTo>
                  <a:pt x="2143" y="3002"/>
                </a:lnTo>
                <a:lnTo>
                  <a:pt x="2090" y="2943"/>
                </a:lnTo>
                <a:lnTo>
                  <a:pt x="2040" y="2885"/>
                </a:lnTo>
                <a:lnTo>
                  <a:pt x="1995" y="2830"/>
                </a:lnTo>
                <a:lnTo>
                  <a:pt x="1960" y="2824"/>
                </a:lnTo>
                <a:lnTo>
                  <a:pt x="1951" y="2858"/>
                </a:lnTo>
                <a:lnTo>
                  <a:pt x="1989" y="2937"/>
                </a:lnTo>
                <a:lnTo>
                  <a:pt x="2027" y="3010"/>
                </a:lnTo>
                <a:lnTo>
                  <a:pt x="2066" y="3079"/>
                </a:lnTo>
                <a:lnTo>
                  <a:pt x="2104" y="3144"/>
                </a:lnTo>
                <a:lnTo>
                  <a:pt x="2142" y="3204"/>
                </a:lnTo>
                <a:lnTo>
                  <a:pt x="2181" y="3259"/>
                </a:lnTo>
                <a:lnTo>
                  <a:pt x="2219" y="3311"/>
                </a:lnTo>
                <a:lnTo>
                  <a:pt x="2257" y="3358"/>
                </a:lnTo>
                <a:lnTo>
                  <a:pt x="2294" y="3402"/>
                </a:lnTo>
                <a:lnTo>
                  <a:pt x="2332" y="3441"/>
                </a:lnTo>
                <a:lnTo>
                  <a:pt x="2369" y="3478"/>
                </a:lnTo>
                <a:lnTo>
                  <a:pt x="2407" y="3511"/>
                </a:lnTo>
                <a:lnTo>
                  <a:pt x="2444" y="3541"/>
                </a:lnTo>
                <a:lnTo>
                  <a:pt x="2481" y="3568"/>
                </a:lnTo>
                <a:lnTo>
                  <a:pt x="2518" y="3592"/>
                </a:lnTo>
                <a:lnTo>
                  <a:pt x="2554" y="3613"/>
                </a:lnTo>
                <a:lnTo>
                  <a:pt x="2592" y="3632"/>
                </a:lnTo>
                <a:lnTo>
                  <a:pt x="2628" y="3648"/>
                </a:lnTo>
                <a:lnTo>
                  <a:pt x="2664" y="3662"/>
                </a:lnTo>
                <a:lnTo>
                  <a:pt x="2700" y="3675"/>
                </a:lnTo>
                <a:lnTo>
                  <a:pt x="2736" y="3684"/>
                </a:lnTo>
                <a:lnTo>
                  <a:pt x="2771" y="3693"/>
                </a:lnTo>
                <a:lnTo>
                  <a:pt x="2806" y="3700"/>
                </a:lnTo>
                <a:lnTo>
                  <a:pt x="2841" y="3706"/>
                </a:lnTo>
                <a:lnTo>
                  <a:pt x="2876" y="3710"/>
                </a:lnTo>
                <a:lnTo>
                  <a:pt x="2910" y="3713"/>
                </a:lnTo>
                <a:lnTo>
                  <a:pt x="2944" y="3715"/>
                </a:lnTo>
                <a:lnTo>
                  <a:pt x="2978" y="3716"/>
                </a:lnTo>
                <a:lnTo>
                  <a:pt x="3045" y="3717"/>
                </a:lnTo>
                <a:lnTo>
                  <a:pt x="3110" y="3717"/>
                </a:lnTo>
                <a:lnTo>
                  <a:pt x="3178" y="3716"/>
                </a:lnTo>
                <a:lnTo>
                  <a:pt x="3252" y="3712"/>
                </a:lnTo>
                <a:lnTo>
                  <a:pt x="3331" y="3707"/>
                </a:lnTo>
                <a:lnTo>
                  <a:pt x="3415" y="3701"/>
                </a:lnTo>
                <a:lnTo>
                  <a:pt x="3502" y="3694"/>
                </a:lnTo>
                <a:lnTo>
                  <a:pt x="3591" y="3688"/>
                </a:lnTo>
                <a:lnTo>
                  <a:pt x="3681" y="3684"/>
                </a:lnTo>
                <a:lnTo>
                  <a:pt x="3772" y="3681"/>
                </a:lnTo>
                <a:lnTo>
                  <a:pt x="3817" y="3680"/>
                </a:lnTo>
                <a:lnTo>
                  <a:pt x="3862" y="3680"/>
                </a:lnTo>
                <a:lnTo>
                  <a:pt x="3906" y="3681"/>
                </a:lnTo>
                <a:lnTo>
                  <a:pt x="3950" y="3683"/>
                </a:lnTo>
                <a:lnTo>
                  <a:pt x="3992" y="3685"/>
                </a:lnTo>
                <a:lnTo>
                  <a:pt x="4035" y="3688"/>
                </a:lnTo>
                <a:lnTo>
                  <a:pt x="4075" y="3693"/>
                </a:lnTo>
                <a:lnTo>
                  <a:pt x="4115" y="3700"/>
                </a:lnTo>
                <a:lnTo>
                  <a:pt x="4153" y="3707"/>
                </a:lnTo>
                <a:lnTo>
                  <a:pt x="4190" y="3715"/>
                </a:lnTo>
                <a:lnTo>
                  <a:pt x="4225" y="3724"/>
                </a:lnTo>
                <a:lnTo>
                  <a:pt x="4258" y="3736"/>
                </a:lnTo>
                <a:lnTo>
                  <a:pt x="4290" y="3749"/>
                </a:lnTo>
                <a:lnTo>
                  <a:pt x="4320" y="3763"/>
                </a:lnTo>
                <a:lnTo>
                  <a:pt x="4348" y="3780"/>
                </a:lnTo>
                <a:lnTo>
                  <a:pt x="4372" y="3797"/>
                </a:lnTo>
                <a:lnTo>
                  <a:pt x="4390" y="3814"/>
                </a:lnTo>
                <a:lnTo>
                  <a:pt x="4403" y="3829"/>
                </a:lnTo>
                <a:lnTo>
                  <a:pt x="4414" y="3846"/>
                </a:lnTo>
                <a:lnTo>
                  <a:pt x="4420" y="3862"/>
                </a:lnTo>
                <a:lnTo>
                  <a:pt x="4423" y="3878"/>
                </a:lnTo>
                <a:lnTo>
                  <a:pt x="4422" y="3896"/>
                </a:lnTo>
                <a:lnTo>
                  <a:pt x="4419" y="3912"/>
                </a:lnTo>
                <a:lnTo>
                  <a:pt x="4413" y="3930"/>
                </a:lnTo>
                <a:lnTo>
                  <a:pt x="4404" y="3947"/>
                </a:lnTo>
                <a:lnTo>
                  <a:pt x="4393" y="3965"/>
                </a:lnTo>
                <a:lnTo>
                  <a:pt x="4380" y="3982"/>
                </a:lnTo>
                <a:lnTo>
                  <a:pt x="4364" y="4000"/>
                </a:lnTo>
                <a:lnTo>
                  <a:pt x="4347" y="4016"/>
                </a:lnTo>
                <a:lnTo>
                  <a:pt x="4327" y="4034"/>
                </a:lnTo>
                <a:lnTo>
                  <a:pt x="4307" y="4050"/>
                </a:lnTo>
                <a:lnTo>
                  <a:pt x="4284" y="4068"/>
                </a:lnTo>
                <a:lnTo>
                  <a:pt x="4261" y="4084"/>
                </a:lnTo>
                <a:lnTo>
                  <a:pt x="4237" y="4100"/>
                </a:lnTo>
                <a:lnTo>
                  <a:pt x="4212" y="4116"/>
                </a:lnTo>
                <a:lnTo>
                  <a:pt x="4186" y="4131"/>
                </a:lnTo>
                <a:lnTo>
                  <a:pt x="4134" y="4161"/>
                </a:lnTo>
                <a:lnTo>
                  <a:pt x="4080" y="4189"/>
                </a:lnTo>
                <a:lnTo>
                  <a:pt x="4028" y="4215"/>
                </a:lnTo>
                <a:lnTo>
                  <a:pt x="3979" y="4238"/>
                </a:lnTo>
                <a:lnTo>
                  <a:pt x="3934" y="4258"/>
                </a:lnTo>
                <a:lnTo>
                  <a:pt x="3895" y="4275"/>
                </a:lnTo>
                <a:lnTo>
                  <a:pt x="3878" y="4303"/>
                </a:lnTo>
                <a:lnTo>
                  <a:pt x="3901" y="4327"/>
                </a:lnTo>
                <a:lnTo>
                  <a:pt x="3934" y="4330"/>
                </a:lnTo>
                <a:lnTo>
                  <a:pt x="3969" y="4332"/>
                </a:lnTo>
                <a:lnTo>
                  <a:pt x="4004" y="4332"/>
                </a:lnTo>
                <a:lnTo>
                  <a:pt x="4040" y="4330"/>
                </a:lnTo>
                <a:lnTo>
                  <a:pt x="4077" y="4327"/>
                </a:lnTo>
                <a:lnTo>
                  <a:pt x="4114" y="4322"/>
                </a:lnTo>
                <a:lnTo>
                  <a:pt x="4152" y="4316"/>
                </a:lnTo>
                <a:lnTo>
                  <a:pt x="4190" y="4308"/>
                </a:lnTo>
                <a:lnTo>
                  <a:pt x="4228" y="4300"/>
                </a:lnTo>
                <a:lnTo>
                  <a:pt x="4267" y="4290"/>
                </a:lnTo>
                <a:lnTo>
                  <a:pt x="4306" y="4280"/>
                </a:lnTo>
                <a:lnTo>
                  <a:pt x="4344" y="4268"/>
                </a:lnTo>
                <a:lnTo>
                  <a:pt x="4381" y="4257"/>
                </a:lnTo>
                <a:lnTo>
                  <a:pt x="4418" y="4245"/>
                </a:lnTo>
                <a:lnTo>
                  <a:pt x="4455" y="4232"/>
                </a:lnTo>
                <a:lnTo>
                  <a:pt x="4490" y="4219"/>
                </a:lnTo>
                <a:lnTo>
                  <a:pt x="4558" y="4193"/>
                </a:lnTo>
                <a:lnTo>
                  <a:pt x="4621" y="4166"/>
                </a:lnTo>
                <a:lnTo>
                  <a:pt x="4676" y="4142"/>
                </a:lnTo>
                <a:lnTo>
                  <a:pt x="4725" y="4120"/>
                </a:lnTo>
                <a:lnTo>
                  <a:pt x="4765" y="4101"/>
                </a:lnTo>
                <a:lnTo>
                  <a:pt x="4795" y="4086"/>
                </a:lnTo>
                <a:lnTo>
                  <a:pt x="4813" y="4077"/>
                </a:lnTo>
                <a:lnTo>
                  <a:pt x="4821" y="4073"/>
                </a:lnTo>
                <a:lnTo>
                  <a:pt x="4836" y="4077"/>
                </a:lnTo>
                <a:lnTo>
                  <a:pt x="4855" y="4081"/>
                </a:lnTo>
                <a:lnTo>
                  <a:pt x="4874" y="4085"/>
                </a:lnTo>
                <a:lnTo>
                  <a:pt x="4896" y="4088"/>
                </a:lnTo>
                <a:lnTo>
                  <a:pt x="4944" y="4094"/>
                </a:lnTo>
                <a:lnTo>
                  <a:pt x="5000" y="4100"/>
                </a:lnTo>
                <a:lnTo>
                  <a:pt x="5061" y="4105"/>
                </a:lnTo>
                <a:lnTo>
                  <a:pt x="5126" y="4107"/>
                </a:lnTo>
                <a:lnTo>
                  <a:pt x="5199" y="4109"/>
                </a:lnTo>
                <a:lnTo>
                  <a:pt x="5274" y="4110"/>
                </a:lnTo>
                <a:lnTo>
                  <a:pt x="5354" y="4108"/>
                </a:lnTo>
                <a:lnTo>
                  <a:pt x="5438" y="4106"/>
                </a:lnTo>
                <a:lnTo>
                  <a:pt x="5525" y="4101"/>
                </a:lnTo>
                <a:lnTo>
                  <a:pt x="5615" y="4094"/>
                </a:lnTo>
                <a:lnTo>
                  <a:pt x="5706" y="4087"/>
                </a:lnTo>
                <a:lnTo>
                  <a:pt x="5800" y="4077"/>
                </a:lnTo>
                <a:lnTo>
                  <a:pt x="5846" y="4071"/>
                </a:lnTo>
                <a:lnTo>
                  <a:pt x="5895" y="4065"/>
                </a:lnTo>
                <a:lnTo>
                  <a:pt x="5942" y="4057"/>
                </a:lnTo>
                <a:lnTo>
                  <a:pt x="5991" y="4050"/>
                </a:lnTo>
                <a:lnTo>
                  <a:pt x="6024" y="4045"/>
                </a:lnTo>
                <a:lnTo>
                  <a:pt x="6057" y="4041"/>
                </a:lnTo>
                <a:lnTo>
                  <a:pt x="6088" y="4038"/>
                </a:lnTo>
                <a:lnTo>
                  <a:pt x="6119" y="4036"/>
                </a:lnTo>
                <a:lnTo>
                  <a:pt x="6148" y="4035"/>
                </a:lnTo>
                <a:lnTo>
                  <a:pt x="6177" y="4035"/>
                </a:lnTo>
                <a:lnTo>
                  <a:pt x="6205" y="4036"/>
                </a:lnTo>
                <a:lnTo>
                  <a:pt x="6231" y="4037"/>
                </a:lnTo>
                <a:lnTo>
                  <a:pt x="6256" y="4039"/>
                </a:lnTo>
                <a:lnTo>
                  <a:pt x="6281" y="4042"/>
                </a:lnTo>
                <a:lnTo>
                  <a:pt x="6305" y="4046"/>
                </a:lnTo>
                <a:lnTo>
                  <a:pt x="6327" y="4050"/>
                </a:lnTo>
                <a:lnTo>
                  <a:pt x="6349" y="4055"/>
                </a:lnTo>
                <a:lnTo>
                  <a:pt x="6370" y="4061"/>
                </a:lnTo>
                <a:lnTo>
                  <a:pt x="6390" y="4067"/>
                </a:lnTo>
                <a:lnTo>
                  <a:pt x="6410" y="4074"/>
                </a:lnTo>
                <a:lnTo>
                  <a:pt x="6427" y="4080"/>
                </a:lnTo>
                <a:lnTo>
                  <a:pt x="6445" y="4088"/>
                </a:lnTo>
                <a:lnTo>
                  <a:pt x="6462" y="4097"/>
                </a:lnTo>
                <a:lnTo>
                  <a:pt x="6478" y="4105"/>
                </a:lnTo>
                <a:lnTo>
                  <a:pt x="6493" y="4113"/>
                </a:lnTo>
                <a:lnTo>
                  <a:pt x="6508" y="4122"/>
                </a:lnTo>
                <a:lnTo>
                  <a:pt x="6521" y="4131"/>
                </a:lnTo>
                <a:lnTo>
                  <a:pt x="6534" y="4141"/>
                </a:lnTo>
                <a:lnTo>
                  <a:pt x="6547" y="4150"/>
                </a:lnTo>
                <a:lnTo>
                  <a:pt x="6558" y="4160"/>
                </a:lnTo>
                <a:lnTo>
                  <a:pt x="6570" y="4170"/>
                </a:lnTo>
                <a:lnTo>
                  <a:pt x="6580" y="4180"/>
                </a:lnTo>
                <a:lnTo>
                  <a:pt x="6598" y="4199"/>
                </a:lnTo>
                <a:lnTo>
                  <a:pt x="6615" y="4220"/>
                </a:lnTo>
                <a:lnTo>
                  <a:pt x="6596" y="4231"/>
                </a:lnTo>
                <a:lnTo>
                  <a:pt x="6577" y="4245"/>
                </a:lnTo>
                <a:lnTo>
                  <a:pt x="6558" y="4257"/>
                </a:lnTo>
                <a:lnTo>
                  <a:pt x="6540" y="4270"/>
                </a:lnTo>
                <a:lnTo>
                  <a:pt x="6520" y="4284"/>
                </a:lnTo>
                <a:lnTo>
                  <a:pt x="6502" y="4298"/>
                </a:lnTo>
                <a:lnTo>
                  <a:pt x="6482" y="4313"/>
                </a:lnTo>
                <a:lnTo>
                  <a:pt x="6463" y="4327"/>
                </a:lnTo>
                <a:lnTo>
                  <a:pt x="6456" y="4323"/>
                </a:lnTo>
                <a:lnTo>
                  <a:pt x="6434" y="4313"/>
                </a:lnTo>
                <a:lnTo>
                  <a:pt x="6415" y="4306"/>
                </a:lnTo>
                <a:lnTo>
                  <a:pt x="6392" y="4300"/>
                </a:lnTo>
                <a:lnTo>
                  <a:pt x="6366" y="4294"/>
                </a:lnTo>
                <a:lnTo>
                  <a:pt x="6333" y="4289"/>
                </a:lnTo>
                <a:lnTo>
                  <a:pt x="6314" y="4287"/>
                </a:lnTo>
                <a:lnTo>
                  <a:pt x="6294" y="4285"/>
                </a:lnTo>
                <a:lnTo>
                  <a:pt x="6273" y="4284"/>
                </a:lnTo>
                <a:lnTo>
                  <a:pt x="6250" y="4283"/>
                </a:lnTo>
                <a:lnTo>
                  <a:pt x="6225" y="4283"/>
                </a:lnTo>
                <a:lnTo>
                  <a:pt x="6200" y="4284"/>
                </a:lnTo>
                <a:lnTo>
                  <a:pt x="6173" y="4285"/>
                </a:lnTo>
                <a:lnTo>
                  <a:pt x="6144" y="4286"/>
                </a:lnTo>
                <a:lnTo>
                  <a:pt x="6113" y="4289"/>
                </a:lnTo>
                <a:lnTo>
                  <a:pt x="6081" y="4292"/>
                </a:lnTo>
                <a:lnTo>
                  <a:pt x="6047" y="4297"/>
                </a:lnTo>
                <a:lnTo>
                  <a:pt x="6011" y="4302"/>
                </a:lnTo>
                <a:lnTo>
                  <a:pt x="5974" y="4308"/>
                </a:lnTo>
                <a:lnTo>
                  <a:pt x="5935" y="4317"/>
                </a:lnTo>
                <a:lnTo>
                  <a:pt x="5894" y="4325"/>
                </a:lnTo>
                <a:lnTo>
                  <a:pt x="5851" y="4335"/>
                </a:lnTo>
                <a:lnTo>
                  <a:pt x="5844" y="4335"/>
                </a:lnTo>
                <a:lnTo>
                  <a:pt x="5826" y="4334"/>
                </a:lnTo>
                <a:lnTo>
                  <a:pt x="5797" y="4331"/>
                </a:lnTo>
                <a:lnTo>
                  <a:pt x="5760" y="4328"/>
                </a:lnTo>
                <a:lnTo>
                  <a:pt x="5717" y="4322"/>
                </a:lnTo>
                <a:lnTo>
                  <a:pt x="5668" y="4315"/>
                </a:lnTo>
                <a:lnTo>
                  <a:pt x="5644" y="4310"/>
                </a:lnTo>
                <a:lnTo>
                  <a:pt x="5619" y="4304"/>
                </a:lnTo>
                <a:lnTo>
                  <a:pt x="5593" y="4299"/>
                </a:lnTo>
                <a:lnTo>
                  <a:pt x="5568" y="4292"/>
                </a:lnTo>
                <a:lnTo>
                  <a:pt x="5558" y="4290"/>
                </a:lnTo>
                <a:lnTo>
                  <a:pt x="5548" y="4290"/>
                </a:lnTo>
                <a:lnTo>
                  <a:pt x="5537" y="4290"/>
                </a:lnTo>
                <a:lnTo>
                  <a:pt x="5528" y="4292"/>
                </a:lnTo>
                <a:lnTo>
                  <a:pt x="5519" y="4296"/>
                </a:lnTo>
                <a:lnTo>
                  <a:pt x="5510" y="4300"/>
                </a:lnTo>
                <a:lnTo>
                  <a:pt x="5501" y="4306"/>
                </a:lnTo>
                <a:lnTo>
                  <a:pt x="5494" y="4314"/>
                </a:lnTo>
                <a:lnTo>
                  <a:pt x="5488" y="4322"/>
                </a:lnTo>
                <a:lnTo>
                  <a:pt x="5483" y="4331"/>
                </a:lnTo>
                <a:lnTo>
                  <a:pt x="5479" y="4340"/>
                </a:lnTo>
                <a:lnTo>
                  <a:pt x="5477" y="4350"/>
                </a:lnTo>
                <a:lnTo>
                  <a:pt x="5476" y="4360"/>
                </a:lnTo>
                <a:lnTo>
                  <a:pt x="5477" y="4370"/>
                </a:lnTo>
                <a:lnTo>
                  <a:pt x="5478" y="4379"/>
                </a:lnTo>
                <a:lnTo>
                  <a:pt x="5482" y="4390"/>
                </a:lnTo>
                <a:lnTo>
                  <a:pt x="5496" y="4425"/>
                </a:lnTo>
                <a:lnTo>
                  <a:pt x="5513" y="4461"/>
                </a:lnTo>
                <a:lnTo>
                  <a:pt x="5529" y="4495"/>
                </a:lnTo>
                <a:lnTo>
                  <a:pt x="5546" y="4527"/>
                </a:lnTo>
                <a:lnTo>
                  <a:pt x="5555" y="4543"/>
                </a:lnTo>
                <a:lnTo>
                  <a:pt x="5563" y="4556"/>
                </a:lnTo>
                <a:lnTo>
                  <a:pt x="5572" y="4570"/>
                </a:lnTo>
                <a:lnTo>
                  <a:pt x="5581" y="4582"/>
                </a:lnTo>
                <a:lnTo>
                  <a:pt x="5589" y="4592"/>
                </a:lnTo>
                <a:lnTo>
                  <a:pt x="5598" y="4602"/>
                </a:lnTo>
                <a:lnTo>
                  <a:pt x="5606" y="4609"/>
                </a:lnTo>
                <a:lnTo>
                  <a:pt x="5615" y="4615"/>
                </a:lnTo>
                <a:lnTo>
                  <a:pt x="5609" y="4616"/>
                </a:lnTo>
                <a:lnTo>
                  <a:pt x="5593" y="4621"/>
                </a:lnTo>
                <a:lnTo>
                  <a:pt x="5568" y="4628"/>
                </a:lnTo>
                <a:lnTo>
                  <a:pt x="5536" y="4638"/>
                </a:lnTo>
                <a:lnTo>
                  <a:pt x="5498" y="4646"/>
                </a:lnTo>
                <a:lnTo>
                  <a:pt x="5455" y="4655"/>
                </a:lnTo>
                <a:lnTo>
                  <a:pt x="5432" y="4659"/>
                </a:lnTo>
                <a:lnTo>
                  <a:pt x="5409" y="4662"/>
                </a:lnTo>
                <a:lnTo>
                  <a:pt x="5385" y="4665"/>
                </a:lnTo>
                <a:lnTo>
                  <a:pt x="5360" y="4667"/>
                </a:lnTo>
                <a:lnTo>
                  <a:pt x="5350" y="4669"/>
                </a:lnTo>
                <a:lnTo>
                  <a:pt x="5340" y="4672"/>
                </a:lnTo>
                <a:lnTo>
                  <a:pt x="5330" y="4677"/>
                </a:lnTo>
                <a:lnTo>
                  <a:pt x="5322" y="4683"/>
                </a:lnTo>
                <a:lnTo>
                  <a:pt x="5315" y="4689"/>
                </a:lnTo>
                <a:lnTo>
                  <a:pt x="5308" y="4697"/>
                </a:lnTo>
                <a:lnTo>
                  <a:pt x="5303" y="4705"/>
                </a:lnTo>
                <a:lnTo>
                  <a:pt x="5298" y="4716"/>
                </a:lnTo>
                <a:lnTo>
                  <a:pt x="5295" y="4726"/>
                </a:lnTo>
                <a:lnTo>
                  <a:pt x="5294" y="4736"/>
                </a:lnTo>
                <a:lnTo>
                  <a:pt x="5294" y="4747"/>
                </a:lnTo>
                <a:lnTo>
                  <a:pt x="5296" y="4757"/>
                </a:lnTo>
                <a:lnTo>
                  <a:pt x="5299" y="4766"/>
                </a:lnTo>
                <a:lnTo>
                  <a:pt x="5304" y="4775"/>
                </a:lnTo>
                <a:lnTo>
                  <a:pt x="5310" y="4785"/>
                </a:lnTo>
                <a:lnTo>
                  <a:pt x="5317" y="4792"/>
                </a:lnTo>
                <a:lnTo>
                  <a:pt x="5351" y="4825"/>
                </a:lnTo>
                <a:lnTo>
                  <a:pt x="5389" y="4858"/>
                </a:lnTo>
                <a:lnTo>
                  <a:pt x="5431" y="4893"/>
                </a:lnTo>
                <a:lnTo>
                  <a:pt x="5476" y="4927"/>
                </a:lnTo>
                <a:lnTo>
                  <a:pt x="5498" y="4943"/>
                </a:lnTo>
                <a:lnTo>
                  <a:pt x="5523" y="4959"/>
                </a:lnTo>
                <a:lnTo>
                  <a:pt x="5548" y="4976"/>
                </a:lnTo>
                <a:lnTo>
                  <a:pt x="5572" y="4991"/>
                </a:lnTo>
                <a:lnTo>
                  <a:pt x="5598" y="5006"/>
                </a:lnTo>
                <a:lnTo>
                  <a:pt x="5625" y="5021"/>
                </a:lnTo>
                <a:lnTo>
                  <a:pt x="5652" y="5035"/>
                </a:lnTo>
                <a:lnTo>
                  <a:pt x="5680" y="5048"/>
                </a:lnTo>
                <a:lnTo>
                  <a:pt x="5707" y="5060"/>
                </a:lnTo>
                <a:lnTo>
                  <a:pt x="5736" y="5072"/>
                </a:lnTo>
                <a:lnTo>
                  <a:pt x="5765" y="5082"/>
                </a:lnTo>
                <a:lnTo>
                  <a:pt x="5795" y="5091"/>
                </a:lnTo>
                <a:lnTo>
                  <a:pt x="5825" y="5098"/>
                </a:lnTo>
                <a:lnTo>
                  <a:pt x="5855" y="5105"/>
                </a:lnTo>
                <a:lnTo>
                  <a:pt x="5886" y="5111"/>
                </a:lnTo>
                <a:lnTo>
                  <a:pt x="5916" y="5115"/>
                </a:lnTo>
                <a:lnTo>
                  <a:pt x="5947" y="5118"/>
                </a:lnTo>
                <a:lnTo>
                  <a:pt x="5979" y="5119"/>
                </a:lnTo>
                <a:lnTo>
                  <a:pt x="6011" y="5118"/>
                </a:lnTo>
                <a:lnTo>
                  <a:pt x="6043" y="5116"/>
                </a:lnTo>
                <a:lnTo>
                  <a:pt x="6075" y="5111"/>
                </a:lnTo>
                <a:lnTo>
                  <a:pt x="6108" y="5104"/>
                </a:lnTo>
                <a:lnTo>
                  <a:pt x="6140" y="5096"/>
                </a:lnTo>
                <a:lnTo>
                  <a:pt x="6173" y="5086"/>
                </a:lnTo>
                <a:lnTo>
                  <a:pt x="6171" y="5095"/>
                </a:lnTo>
                <a:lnTo>
                  <a:pt x="6167" y="5123"/>
                </a:lnTo>
                <a:lnTo>
                  <a:pt x="6166" y="5146"/>
                </a:lnTo>
                <a:lnTo>
                  <a:pt x="6166" y="5172"/>
                </a:lnTo>
                <a:lnTo>
                  <a:pt x="6168" y="5204"/>
                </a:lnTo>
                <a:lnTo>
                  <a:pt x="6172" y="5242"/>
                </a:lnTo>
                <a:lnTo>
                  <a:pt x="6175" y="5264"/>
                </a:lnTo>
                <a:lnTo>
                  <a:pt x="6179" y="5286"/>
                </a:lnTo>
                <a:lnTo>
                  <a:pt x="6183" y="5310"/>
                </a:lnTo>
                <a:lnTo>
                  <a:pt x="6188" y="5336"/>
                </a:lnTo>
                <a:lnTo>
                  <a:pt x="6196" y="5364"/>
                </a:lnTo>
                <a:lnTo>
                  <a:pt x="6203" y="5391"/>
                </a:lnTo>
                <a:lnTo>
                  <a:pt x="6211" y="5422"/>
                </a:lnTo>
                <a:lnTo>
                  <a:pt x="6221" y="5454"/>
                </a:lnTo>
                <a:lnTo>
                  <a:pt x="6232" y="5487"/>
                </a:lnTo>
                <a:lnTo>
                  <a:pt x="6244" y="5523"/>
                </a:lnTo>
                <a:lnTo>
                  <a:pt x="6258" y="5559"/>
                </a:lnTo>
                <a:lnTo>
                  <a:pt x="6273" y="5598"/>
                </a:lnTo>
                <a:lnTo>
                  <a:pt x="6289" y="5638"/>
                </a:lnTo>
                <a:lnTo>
                  <a:pt x="6308" y="5680"/>
                </a:lnTo>
                <a:lnTo>
                  <a:pt x="6327" y="5724"/>
                </a:lnTo>
                <a:lnTo>
                  <a:pt x="6349" y="5769"/>
                </a:lnTo>
                <a:lnTo>
                  <a:pt x="6797" y="6528"/>
                </a:lnTo>
                <a:close/>
              </a:path>
            </a:pathLst>
          </a:custGeom>
          <a:solidFill>
            <a:srgbClr val="F8EF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9Slide.vn 2"/>
          <p:cNvSpPr txBox="1"/>
          <p:nvPr/>
        </p:nvSpPr>
        <p:spPr>
          <a:xfrm>
            <a:off x="868655" y="1336932"/>
            <a:ext cx="6528903" cy="1015663"/>
          </a:xfrm>
          <a:prstGeom prst="rect">
            <a:avLst/>
          </a:prstGeom>
          <a:noFill/>
        </p:spPr>
        <p:txBody>
          <a:bodyPr wrap="none" rtlCol="0">
            <a:spAutoFit/>
          </a:bodyPr>
          <a:lstStyle/>
          <a:p>
            <a:r>
              <a:rPr lang="id-ID" sz="6000" dirty="0">
                <a:solidFill>
                  <a:schemeClr val="bg1"/>
                </a:solidFill>
                <a:latin typeface="#9Slide03 Cabin Bold" panose="00000800000000000000" pitchFamily="2" charset="0"/>
                <a:cs typeface="Lato Black" panose="020F0A02020204030203" pitchFamily="34" charset="0"/>
              </a:rPr>
              <a:t>Christmas </a:t>
            </a:r>
            <a:r>
              <a:rPr lang="id-ID" sz="6000" dirty="0">
                <a:solidFill>
                  <a:schemeClr val="bg1"/>
                </a:solidFill>
                <a:latin typeface="#9Slide03 Cabin" panose="00000500000000000000" pitchFamily="2" charset="0"/>
                <a:cs typeface="Lato Light" panose="020F0402020204030203" pitchFamily="34" charset="0"/>
              </a:rPr>
              <a:t>Package</a:t>
            </a:r>
            <a:endParaRPr lang="id-ID" sz="6000" b="1" dirty="0">
              <a:solidFill>
                <a:schemeClr val="bg1"/>
              </a:solidFill>
              <a:latin typeface="#9Slide03 Cabin" panose="00000500000000000000" pitchFamily="2" charset="0"/>
              <a:cs typeface="Lato Light" panose="020F0402020204030203" pitchFamily="34" charset="0"/>
            </a:endParaRPr>
          </a:p>
        </p:txBody>
      </p:sp>
      <p:sp>
        <p:nvSpPr>
          <p:cNvPr id="39" name="9Slide.vn 3"/>
          <p:cNvSpPr txBox="1"/>
          <p:nvPr/>
        </p:nvSpPr>
        <p:spPr>
          <a:xfrm>
            <a:off x="933059" y="2142377"/>
            <a:ext cx="4048801" cy="400110"/>
          </a:xfrm>
          <a:prstGeom prst="rect">
            <a:avLst/>
          </a:prstGeom>
          <a:noFill/>
        </p:spPr>
        <p:txBody>
          <a:bodyPr wrap="none" rtlCol="0">
            <a:spAutoFit/>
          </a:bodyPr>
          <a:lstStyle/>
          <a:p>
            <a:r>
              <a:rPr lang="id-ID" sz="2000" dirty="0">
                <a:solidFill>
                  <a:schemeClr val="bg1"/>
                </a:solidFill>
                <a:latin typeface="#9Slide03 Cabin" panose="00000500000000000000" pitchFamily="2" charset="0"/>
                <a:cs typeface="Lato Light" panose="020F0402020204030203" pitchFamily="34" charset="0"/>
              </a:rPr>
              <a:t>Multipurpose PowerPoint Template</a:t>
            </a:r>
            <a:endParaRPr lang="id-ID" sz="2000" b="1" dirty="0">
              <a:solidFill>
                <a:schemeClr val="bg1"/>
              </a:solidFill>
              <a:latin typeface="#9Slide03 Cabin" panose="00000500000000000000" pitchFamily="2" charset="0"/>
              <a:cs typeface="Lato Light" panose="020F0402020204030203" pitchFamily="34" charset="0"/>
            </a:endParaRPr>
          </a:p>
        </p:txBody>
      </p:sp>
      <p:grpSp>
        <p:nvGrpSpPr>
          <p:cNvPr id="2" name="9Slide.vn 4"/>
          <p:cNvGrpSpPr/>
          <p:nvPr/>
        </p:nvGrpSpPr>
        <p:grpSpPr>
          <a:xfrm>
            <a:off x="1438817" y="497721"/>
            <a:ext cx="987069" cy="896741"/>
            <a:chOff x="1438817" y="497721"/>
            <a:chExt cx="987069" cy="896741"/>
          </a:xfrm>
        </p:grpSpPr>
        <p:sp>
          <p:nvSpPr>
            <p:cNvPr id="49" name="9Slide.vn 5"/>
            <p:cNvSpPr>
              <a:spLocks/>
            </p:cNvSpPr>
            <p:nvPr/>
          </p:nvSpPr>
          <p:spPr bwMode="auto">
            <a:xfrm>
              <a:off x="1960891" y="497721"/>
              <a:ext cx="464995" cy="458625"/>
            </a:xfrm>
            <a:custGeom>
              <a:avLst/>
              <a:gdLst>
                <a:gd name="T0" fmla="*/ 3288 w 6574"/>
                <a:gd name="T1" fmla="*/ 0 h 6702"/>
                <a:gd name="T2" fmla="*/ 4052 w 6574"/>
                <a:gd name="T3" fmla="*/ 2571 h 6702"/>
                <a:gd name="T4" fmla="*/ 6574 w 6574"/>
                <a:gd name="T5" fmla="*/ 3351 h 6702"/>
                <a:gd name="T6" fmla="*/ 4052 w 6574"/>
                <a:gd name="T7" fmla="*/ 4131 h 6702"/>
                <a:gd name="T8" fmla="*/ 3288 w 6574"/>
                <a:gd name="T9" fmla="*/ 6702 h 6702"/>
                <a:gd name="T10" fmla="*/ 2522 w 6574"/>
                <a:gd name="T11" fmla="*/ 4131 h 6702"/>
                <a:gd name="T12" fmla="*/ 0 w 6574"/>
                <a:gd name="T13" fmla="*/ 3351 h 6702"/>
                <a:gd name="T14" fmla="*/ 2522 w 6574"/>
                <a:gd name="T15" fmla="*/ 2571 h 6702"/>
                <a:gd name="T16" fmla="*/ 3288 w 6574"/>
                <a:gd name="T17" fmla="*/ 0 h 6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74" h="6702">
                  <a:moveTo>
                    <a:pt x="3288" y="0"/>
                  </a:moveTo>
                  <a:lnTo>
                    <a:pt x="4052" y="2571"/>
                  </a:lnTo>
                  <a:lnTo>
                    <a:pt x="6574" y="3351"/>
                  </a:lnTo>
                  <a:lnTo>
                    <a:pt x="4052" y="4131"/>
                  </a:lnTo>
                  <a:lnTo>
                    <a:pt x="3288" y="6702"/>
                  </a:lnTo>
                  <a:lnTo>
                    <a:pt x="2522" y="4131"/>
                  </a:lnTo>
                  <a:lnTo>
                    <a:pt x="0" y="3351"/>
                  </a:lnTo>
                  <a:lnTo>
                    <a:pt x="2522" y="2571"/>
                  </a:lnTo>
                  <a:lnTo>
                    <a:pt x="3288" y="0"/>
                  </a:lnTo>
                  <a:close/>
                </a:path>
              </a:pathLst>
            </a:custGeom>
            <a:solidFill>
              <a:srgbClr val="F8EF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 name="9Slide.vn 6"/>
            <p:cNvSpPr>
              <a:spLocks/>
            </p:cNvSpPr>
            <p:nvPr/>
          </p:nvSpPr>
          <p:spPr bwMode="auto">
            <a:xfrm>
              <a:off x="1438817" y="798386"/>
              <a:ext cx="320532" cy="315920"/>
            </a:xfrm>
            <a:custGeom>
              <a:avLst/>
              <a:gdLst>
                <a:gd name="T0" fmla="*/ 2083 w 4166"/>
                <a:gd name="T1" fmla="*/ 0 h 4248"/>
                <a:gd name="T2" fmla="*/ 2567 w 4166"/>
                <a:gd name="T3" fmla="*/ 1630 h 4248"/>
                <a:gd name="T4" fmla="*/ 4166 w 4166"/>
                <a:gd name="T5" fmla="*/ 2125 h 4248"/>
                <a:gd name="T6" fmla="*/ 2567 w 4166"/>
                <a:gd name="T7" fmla="*/ 2619 h 4248"/>
                <a:gd name="T8" fmla="*/ 2083 w 4166"/>
                <a:gd name="T9" fmla="*/ 4248 h 4248"/>
                <a:gd name="T10" fmla="*/ 1598 w 4166"/>
                <a:gd name="T11" fmla="*/ 2619 h 4248"/>
                <a:gd name="T12" fmla="*/ 0 w 4166"/>
                <a:gd name="T13" fmla="*/ 2125 h 4248"/>
                <a:gd name="T14" fmla="*/ 1598 w 4166"/>
                <a:gd name="T15" fmla="*/ 1630 h 4248"/>
                <a:gd name="T16" fmla="*/ 2083 w 4166"/>
                <a:gd name="T17" fmla="*/ 0 h 4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66" h="4248">
                  <a:moveTo>
                    <a:pt x="2083" y="0"/>
                  </a:moveTo>
                  <a:lnTo>
                    <a:pt x="2567" y="1630"/>
                  </a:lnTo>
                  <a:lnTo>
                    <a:pt x="4166" y="2125"/>
                  </a:lnTo>
                  <a:lnTo>
                    <a:pt x="2567" y="2619"/>
                  </a:lnTo>
                  <a:lnTo>
                    <a:pt x="2083" y="4248"/>
                  </a:lnTo>
                  <a:lnTo>
                    <a:pt x="1598" y="2619"/>
                  </a:lnTo>
                  <a:lnTo>
                    <a:pt x="0" y="2125"/>
                  </a:lnTo>
                  <a:lnTo>
                    <a:pt x="1598" y="1630"/>
                  </a:lnTo>
                  <a:lnTo>
                    <a:pt x="2083" y="0"/>
                  </a:lnTo>
                  <a:close/>
                </a:path>
              </a:pathLst>
            </a:custGeom>
            <a:solidFill>
              <a:srgbClr val="F8EF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 name="9Slide.vn 7"/>
            <p:cNvSpPr>
              <a:spLocks/>
            </p:cNvSpPr>
            <p:nvPr/>
          </p:nvSpPr>
          <p:spPr bwMode="auto">
            <a:xfrm>
              <a:off x="1909143" y="1114306"/>
              <a:ext cx="284246" cy="280156"/>
            </a:xfrm>
            <a:custGeom>
              <a:avLst/>
              <a:gdLst>
                <a:gd name="T0" fmla="*/ 2083 w 4166"/>
                <a:gd name="T1" fmla="*/ 0 h 4248"/>
                <a:gd name="T2" fmla="*/ 2567 w 4166"/>
                <a:gd name="T3" fmla="*/ 1630 h 4248"/>
                <a:gd name="T4" fmla="*/ 4166 w 4166"/>
                <a:gd name="T5" fmla="*/ 2125 h 4248"/>
                <a:gd name="T6" fmla="*/ 2567 w 4166"/>
                <a:gd name="T7" fmla="*/ 2619 h 4248"/>
                <a:gd name="T8" fmla="*/ 2083 w 4166"/>
                <a:gd name="T9" fmla="*/ 4248 h 4248"/>
                <a:gd name="T10" fmla="*/ 1598 w 4166"/>
                <a:gd name="T11" fmla="*/ 2619 h 4248"/>
                <a:gd name="T12" fmla="*/ 0 w 4166"/>
                <a:gd name="T13" fmla="*/ 2125 h 4248"/>
                <a:gd name="T14" fmla="*/ 1598 w 4166"/>
                <a:gd name="T15" fmla="*/ 1630 h 4248"/>
                <a:gd name="T16" fmla="*/ 2083 w 4166"/>
                <a:gd name="T17" fmla="*/ 0 h 4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66" h="4248">
                  <a:moveTo>
                    <a:pt x="2083" y="0"/>
                  </a:moveTo>
                  <a:lnTo>
                    <a:pt x="2567" y="1630"/>
                  </a:lnTo>
                  <a:lnTo>
                    <a:pt x="4166" y="2125"/>
                  </a:lnTo>
                  <a:lnTo>
                    <a:pt x="2567" y="2619"/>
                  </a:lnTo>
                  <a:lnTo>
                    <a:pt x="2083" y="4248"/>
                  </a:lnTo>
                  <a:lnTo>
                    <a:pt x="1598" y="2619"/>
                  </a:lnTo>
                  <a:lnTo>
                    <a:pt x="0" y="2125"/>
                  </a:lnTo>
                  <a:lnTo>
                    <a:pt x="1598" y="1630"/>
                  </a:lnTo>
                  <a:lnTo>
                    <a:pt x="2083" y="0"/>
                  </a:lnTo>
                  <a:close/>
                </a:path>
              </a:pathLst>
            </a:custGeom>
            <a:solidFill>
              <a:srgbClr val="F8EF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63" name="9Slide.vn 8"/>
          <p:cNvGrpSpPr/>
          <p:nvPr/>
        </p:nvGrpSpPr>
        <p:grpSpPr>
          <a:xfrm flipH="1">
            <a:off x="659540" y="1080107"/>
            <a:ext cx="834296" cy="637420"/>
            <a:chOff x="1526524" y="3910403"/>
            <a:chExt cx="2122488" cy="1565276"/>
          </a:xfrm>
          <a:solidFill>
            <a:schemeClr val="bg1"/>
          </a:solidFill>
        </p:grpSpPr>
        <p:sp>
          <p:nvSpPr>
            <p:cNvPr id="59" name="9Slide.vn 9"/>
            <p:cNvSpPr>
              <a:spLocks/>
            </p:cNvSpPr>
            <p:nvPr/>
          </p:nvSpPr>
          <p:spPr bwMode="auto">
            <a:xfrm>
              <a:off x="1526524" y="4407291"/>
              <a:ext cx="1624013" cy="1068388"/>
            </a:xfrm>
            <a:custGeom>
              <a:avLst/>
              <a:gdLst>
                <a:gd name="T0" fmla="*/ 9999 w 12279"/>
                <a:gd name="T1" fmla="*/ 8070 h 8071"/>
                <a:gd name="T2" fmla="*/ 10293 w 12279"/>
                <a:gd name="T3" fmla="*/ 8062 h 8071"/>
                <a:gd name="T4" fmla="*/ 10678 w 12279"/>
                <a:gd name="T5" fmla="*/ 7999 h 8071"/>
                <a:gd name="T6" fmla="*/ 11094 w 12279"/>
                <a:gd name="T7" fmla="*/ 7845 h 8071"/>
                <a:gd name="T8" fmla="*/ 11481 w 12279"/>
                <a:gd name="T9" fmla="*/ 7564 h 8071"/>
                <a:gd name="T10" fmla="*/ 11778 w 12279"/>
                <a:gd name="T11" fmla="*/ 7116 h 8071"/>
                <a:gd name="T12" fmla="*/ 11988 w 12279"/>
                <a:gd name="T13" fmla="*/ 6502 h 8071"/>
                <a:gd name="T14" fmla="*/ 12176 w 12279"/>
                <a:gd name="T15" fmla="*/ 5796 h 8071"/>
                <a:gd name="T16" fmla="*/ 12276 w 12279"/>
                <a:gd name="T17" fmla="*/ 5029 h 8071"/>
                <a:gd name="T18" fmla="*/ 12213 w 12279"/>
                <a:gd name="T19" fmla="*/ 4233 h 8071"/>
                <a:gd name="T20" fmla="*/ 11918 w 12279"/>
                <a:gd name="T21" fmla="*/ 3439 h 8071"/>
                <a:gd name="T22" fmla="*/ 11316 w 12279"/>
                <a:gd name="T23" fmla="*/ 2674 h 8071"/>
                <a:gd name="T24" fmla="*/ 10339 w 12279"/>
                <a:gd name="T25" fmla="*/ 1967 h 8071"/>
                <a:gd name="T26" fmla="*/ 9016 w 12279"/>
                <a:gd name="T27" fmla="*/ 1309 h 8071"/>
                <a:gd name="T28" fmla="*/ 7479 w 12279"/>
                <a:gd name="T29" fmla="*/ 736 h 8071"/>
                <a:gd name="T30" fmla="*/ 5871 w 12279"/>
                <a:gd name="T31" fmla="*/ 299 h 8071"/>
                <a:gd name="T32" fmla="*/ 4335 w 12279"/>
                <a:gd name="T33" fmla="*/ 45 h 8071"/>
                <a:gd name="T34" fmla="*/ 3011 w 12279"/>
                <a:gd name="T35" fmla="*/ 23 h 8071"/>
                <a:gd name="T36" fmla="*/ 2042 w 12279"/>
                <a:gd name="T37" fmla="*/ 282 h 8071"/>
                <a:gd name="T38" fmla="*/ 1369 w 12279"/>
                <a:gd name="T39" fmla="*/ 755 h 8071"/>
                <a:gd name="T40" fmla="*/ 838 w 12279"/>
                <a:gd name="T41" fmla="*/ 1315 h 8071"/>
                <a:gd name="T42" fmla="*/ 442 w 12279"/>
                <a:gd name="T43" fmla="*/ 1917 h 8071"/>
                <a:gd name="T44" fmla="*/ 175 w 12279"/>
                <a:gd name="T45" fmla="*/ 2518 h 8071"/>
                <a:gd name="T46" fmla="*/ 31 w 12279"/>
                <a:gd name="T47" fmla="*/ 3074 h 8071"/>
                <a:gd name="T48" fmla="*/ 4 w 12279"/>
                <a:gd name="T49" fmla="*/ 3542 h 8071"/>
                <a:gd name="T50" fmla="*/ 90 w 12279"/>
                <a:gd name="T51" fmla="*/ 3905 h 8071"/>
                <a:gd name="T52" fmla="*/ 287 w 12279"/>
                <a:gd name="T53" fmla="*/ 4250 h 8071"/>
                <a:gd name="T54" fmla="*/ 546 w 12279"/>
                <a:gd name="T55" fmla="*/ 4570 h 8071"/>
                <a:gd name="T56" fmla="*/ 824 w 12279"/>
                <a:gd name="T57" fmla="*/ 4847 h 8071"/>
                <a:gd name="T58" fmla="*/ 1071 w 12279"/>
                <a:gd name="T59" fmla="*/ 5060 h 8071"/>
                <a:gd name="T60" fmla="*/ 1290 w 12279"/>
                <a:gd name="T61" fmla="*/ 5229 h 8071"/>
                <a:gd name="T62" fmla="*/ 1249 w 12279"/>
                <a:gd name="T63" fmla="*/ 4937 h 8071"/>
                <a:gd name="T64" fmla="*/ 1220 w 12279"/>
                <a:gd name="T65" fmla="*/ 4594 h 8071"/>
                <a:gd name="T66" fmla="*/ 1217 w 12279"/>
                <a:gd name="T67" fmla="*/ 4297 h 8071"/>
                <a:gd name="T68" fmla="*/ 1249 w 12279"/>
                <a:gd name="T69" fmla="*/ 4048 h 8071"/>
                <a:gd name="T70" fmla="*/ 1334 w 12279"/>
                <a:gd name="T71" fmla="*/ 3902 h 8071"/>
                <a:gd name="T72" fmla="*/ 1553 w 12279"/>
                <a:gd name="T73" fmla="*/ 3855 h 8071"/>
                <a:gd name="T74" fmla="*/ 2039 w 12279"/>
                <a:gd name="T75" fmla="*/ 3829 h 8071"/>
                <a:gd name="T76" fmla="*/ 2761 w 12279"/>
                <a:gd name="T77" fmla="*/ 3855 h 8071"/>
                <a:gd name="T78" fmla="*/ 3683 w 12279"/>
                <a:gd name="T79" fmla="*/ 3965 h 8071"/>
                <a:gd name="T80" fmla="*/ 4772 w 12279"/>
                <a:gd name="T81" fmla="*/ 4193 h 8071"/>
                <a:gd name="T82" fmla="*/ 5990 w 12279"/>
                <a:gd name="T83" fmla="*/ 4573 h 8071"/>
                <a:gd name="T84" fmla="*/ 7746 w 12279"/>
                <a:gd name="T85" fmla="*/ 5322 h 8071"/>
                <a:gd name="T86" fmla="*/ 8749 w 12279"/>
                <a:gd name="T87" fmla="*/ 5778 h 8071"/>
                <a:gd name="T88" fmla="*/ 9517 w 12279"/>
                <a:gd name="T89" fmla="*/ 6157 h 8071"/>
                <a:gd name="T90" fmla="*/ 10061 w 12279"/>
                <a:gd name="T91" fmla="*/ 6476 h 8071"/>
                <a:gd name="T92" fmla="*/ 10389 w 12279"/>
                <a:gd name="T93" fmla="*/ 6754 h 8071"/>
                <a:gd name="T94" fmla="*/ 10515 w 12279"/>
                <a:gd name="T95" fmla="*/ 7008 h 8071"/>
                <a:gd name="T96" fmla="*/ 10458 w 12279"/>
                <a:gd name="T97" fmla="*/ 7255 h 8071"/>
                <a:gd name="T98" fmla="*/ 10342 w 12279"/>
                <a:gd name="T99" fmla="*/ 7480 h 8071"/>
                <a:gd name="T100" fmla="*/ 10211 w 12279"/>
                <a:gd name="T101" fmla="*/ 7675 h 8071"/>
                <a:gd name="T102" fmla="*/ 10055 w 12279"/>
                <a:gd name="T103" fmla="*/ 7864 h 8071"/>
                <a:gd name="T104" fmla="*/ 9875 w 12279"/>
                <a:gd name="T105" fmla="*/ 8044 h 80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279" h="8071">
                  <a:moveTo>
                    <a:pt x="9855" y="8061"/>
                  </a:moveTo>
                  <a:lnTo>
                    <a:pt x="9872" y="8063"/>
                  </a:lnTo>
                  <a:lnTo>
                    <a:pt x="9922" y="8067"/>
                  </a:lnTo>
                  <a:lnTo>
                    <a:pt x="9957" y="8068"/>
                  </a:lnTo>
                  <a:lnTo>
                    <a:pt x="9999" y="8070"/>
                  </a:lnTo>
                  <a:lnTo>
                    <a:pt x="10049" y="8071"/>
                  </a:lnTo>
                  <a:lnTo>
                    <a:pt x="10102" y="8071"/>
                  </a:lnTo>
                  <a:lnTo>
                    <a:pt x="10161" y="8069"/>
                  </a:lnTo>
                  <a:lnTo>
                    <a:pt x="10225" y="8066"/>
                  </a:lnTo>
                  <a:lnTo>
                    <a:pt x="10293" y="8062"/>
                  </a:lnTo>
                  <a:lnTo>
                    <a:pt x="10364" y="8055"/>
                  </a:lnTo>
                  <a:lnTo>
                    <a:pt x="10440" y="8045"/>
                  </a:lnTo>
                  <a:lnTo>
                    <a:pt x="10517" y="8033"/>
                  </a:lnTo>
                  <a:lnTo>
                    <a:pt x="10596" y="8018"/>
                  </a:lnTo>
                  <a:lnTo>
                    <a:pt x="10678" y="7999"/>
                  </a:lnTo>
                  <a:lnTo>
                    <a:pt x="10761" y="7977"/>
                  </a:lnTo>
                  <a:lnTo>
                    <a:pt x="10844" y="7951"/>
                  </a:lnTo>
                  <a:lnTo>
                    <a:pt x="10928" y="7920"/>
                  </a:lnTo>
                  <a:lnTo>
                    <a:pt x="11011" y="7885"/>
                  </a:lnTo>
                  <a:lnTo>
                    <a:pt x="11094" y="7845"/>
                  </a:lnTo>
                  <a:lnTo>
                    <a:pt x="11176" y="7800"/>
                  </a:lnTo>
                  <a:lnTo>
                    <a:pt x="11256" y="7750"/>
                  </a:lnTo>
                  <a:lnTo>
                    <a:pt x="11334" y="7694"/>
                  </a:lnTo>
                  <a:lnTo>
                    <a:pt x="11409" y="7632"/>
                  </a:lnTo>
                  <a:lnTo>
                    <a:pt x="11481" y="7564"/>
                  </a:lnTo>
                  <a:lnTo>
                    <a:pt x="11550" y="7488"/>
                  </a:lnTo>
                  <a:lnTo>
                    <a:pt x="11614" y="7407"/>
                  </a:lnTo>
                  <a:lnTo>
                    <a:pt x="11674" y="7317"/>
                  </a:lnTo>
                  <a:lnTo>
                    <a:pt x="11729" y="7221"/>
                  </a:lnTo>
                  <a:lnTo>
                    <a:pt x="11778" y="7116"/>
                  </a:lnTo>
                  <a:lnTo>
                    <a:pt x="11821" y="7003"/>
                  </a:lnTo>
                  <a:lnTo>
                    <a:pt x="11862" y="6884"/>
                  </a:lnTo>
                  <a:lnTo>
                    <a:pt x="11904" y="6760"/>
                  </a:lnTo>
                  <a:lnTo>
                    <a:pt x="11946" y="6633"/>
                  </a:lnTo>
                  <a:lnTo>
                    <a:pt x="11988" y="6502"/>
                  </a:lnTo>
                  <a:lnTo>
                    <a:pt x="12030" y="6367"/>
                  </a:lnTo>
                  <a:lnTo>
                    <a:pt x="12070" y="6229"/>
                  </a:lnTo>
                  <a:lnTo>
                    <a:pt x="12108" y="6087"/>
                  </a:lnTo>
                  <a:lnTo>
                    <a:pt x="12144" y="5943"/>
                  </a:lnTo>
                  <a:lnTo>
                    <a:pt x="12176" y="5796"/>
                  </a:lnTo>
                  <a:lnTo>
                    <a:pt x="12206" y="5647"/>
                  </a:lnTo>
                  <a:lnTo>
                    <a:pt x="12232" y="5495"/>
                  </a:lnTo>
                  <a:lnTo>
                    <a:pt x="12252" y="5342"/>
                  </a:lnTo>
                  <a:lnTo>
                    <a:pt x="12267" y="5187"/>
                  </a:lnTo>
                  <a:lnTo>
                    <a:pt x="12276" y="5029"/>
                  </a:lnTo>
                  <a:lnTo>
                    <a:pt x="12279" y="4871"/>
                  </a:lnTo>
                  <a:lnTo>
                    <a:pt x="12275" y="4713"/>
                  </a:lnTo>
                  <a:lnTo>
                    <a:pt x="12263" y="4553"/>
                  </a:lnTo>
                  <a:lnTo>
                    <a:pt x="12243" y="4393"/>
                  </a:lnTo>
                  <a:lnTo>
                    <a:pt x="12213" y="4233"/>
                  </a:lnTo>
                  <a:lnTo>
                    <a:pt x="12175" y="4073"/>
                  </a:lnTo>
                  <a:lnTo>
                    <a:pt x="12127" y="3914"/>
                  </a:lnTo>
                  <a:lnTo>
                    <a:pt x="12068" y="3754"/>
                  </a:lnTo>
                  <a:lnTo>
                    <a:pt x="11999" y="3596"/>
                  </a:lnTo>
                  <a:lnTo>
                    <a:pt x="11918" y="3439"/>
                  </a:lnTo>
                  <a:lnTo>
                    <a:pt x="11823" y="3282"/>
                  </a:lnTo>
                  <a:lnTo>
                    <a:pt x="11717" y="3127"/>
                  </a:lnTo>
                  <a:lnTo>
                    <a:pt x="11598" y="2974"/>
                  </a:lnTo>
                  <a:lnTo>
                    <a:pt x="11464" y="2823"/>
                  </a:lnTo>
                  <a:lnTo>
                    <a:pt x="11316" y="2674"/>
                  </a:lnTo>
                  <a:lnTo>
                    <a:pt x="11153" y="2528"/>
                  </a:lnTo>
                  <a:lnTo>
                    <a:pt x="10973" y="2384"/>
                  </a:lnTo>
                  <a:lnTo>
                    <a:pt x="10779" y="2243"/>
                  </a:lnTo>
                  <a:lnTo>
                    <a:pt x="10567" y="2105"/>
                  </a:lnTo>
                  <a:lnTo>
                    <a:pt x="10339" y="1967"/>
                  </a:lnTo>
                  <a:lnTo>
                    <a:pt x="10099" y="1831"/>
                  </a:lnTo>
                  <a:lnTo>
                    <a:pt x="9845" y="1697"/>
                  </a:lnTo>
                  <a:lnTo>
                    <a:pt x="9578" y="1565"/>
                  </a:lnTo>
                  <a:lnTo>
                    <a:pt x="9302" y="1436"/>
                  </a:lnTo>
                  <a:lnTo>
                    <a:pt x="9016" y="1309"/>
                  </a:lnTo>
                  <a:lnTo>
                    <a:pt x="8721" y="1187"/>
                  </a:lnTo>
                  <a:lnTo>
                    <a:pt x="8418" y="1067"/>
                  </a:lnTo>
                  <a:lnTo>
                    <a:pt x="8110" y="952"/>
                  </a:lnTo>
                  <a:lnTo>
                    <a:pt x="7796" y="842"/>
                  </a:lnTo>
                  <a:lnTo>
                    <a:pt x="7479" y="736"/>
                  </a:lnTo>
                  <a:lnTo>
                    <a:pt x="7159" y="636"/>
                  </a:lnTo>
                  <a:lnTo>
                    <a:pt x="6837" y="542"/>
                  </a:lnTo>
                  <a:lnTo>
                    <a:pt x="6514" y="455"/>
                  </a:lnTo>
                  <a:lnTo>
                    <a:pt x="6192" y="373"/>
                  </a:lnTo>
                  <a:lnTo>
                    <a:pt x="5871" y="299"/>
                  </a:lnTo>
                  <a:lnTo>
                    <a:pt x="5554" y="232"/>
                  </a:lnTo>
                  <a:lnTo>
                    <a:pt x="5240" y="172"/>
                  </a:lnTo>
                  <a:lnTo>
                    <a:pt x="4932" y="121"/>
                  </a:lnTo>
                  <a:lnTo>
                    <a:pt x="4630" y="78"/>
                  </a:lnTo>
                  <a:lnTo>
                    <a:pt x="4335" y="45"/>
                  </a:lnTo>
                  <a:lnTo>
                    <a:pt x="4049" y="20"/>
                  </a:lnTo>
                  <a:lnTo>
                    <a:pt x="3772" y="5"/>
                  </a:lnTo>
                  <a:lnTo>
                    <a:pt x="3506" y="0"/>
                  </a:lnTo>
                  <a:lnTo>
                    <a:pt x="3252" y="6"/>
                  </a:lnTo>
                  <a:lnTo>
                    <a:pt x="3011" y="23"/>
                  </a:lnTo>
                  <a:lnTo>
                    <a:pt x="2785" y="50"/>
                  </a:lnTo>
                  <a:lnTo>
                    <a:pt x="2573" y="90"/>
                  </a:lnTo>
                  <a:lnTo>
                    <a:pt x="2378" y="141"/>
                  </a:lnTo>
                  <a:lnTo>
                    <a:pt x="2200" y="205"/>
                  </a:lnTo>
                  <a:lnTo>
                    <a:pt x="2042" y="282"/>
                  </a:lnTo>
                  <a:lnTo>
                    <a:pt x="1895" y="367"/>
                  </a:lnTo>
                  <a:lnTo>
                    <a:pt x="1755" y="458"/>
                  </a:lnTo>
                  <a:lnTo>
                    <a:pt x="1620" y="553"/>
                  </a:lnTo>
                  <a:lnTo>
                    <a:pt x="1492" y="652"/>
                  </a:lnTo>
                  <a:lnTo>
                    <a:pt x="1369" y="755"/>
                  </a:lnTo>
                  <a:lnTo>
                    <a:pt x="1251" y="861"/>
                  </a:lnTo>
                  <a:lnTo>
                    <a:pt x="1140" y="971"/>
                  </a:lnTo>
                  <a:lnTo>
                    <a:pt x="1034" y="1083"/>
                  </a:lnTo>
                  <a:lnTo>
                    <a:pt x="934" y="1199"/>
                  </a:lnTo>
                  <a:lnTo>
                    <a:pt x="838" y="1315"/>
                  </a:lnTo>
                  <a:lnTo>
                    <a:pt x="748" y="1434"/>
                  </a:lnTo>
                  <a:lnTo>
                    <a:pt x="664" y="1553"/>
                  </a:lnTo>
                  <a:lnTo>
                    <a:pt x="585" y="1674"/>
                  </a:lnTo>
                  <a:lnTo>
                    <a:pt x="510" y="1796"/>
                  </a:lnTo>
                  <a:lnTo>
                    <a:pt x="442" y="1917"/>
                  </a:lnTo>
                  <a:lnTo>
                    <a:pt x="379" y="2039"/>
                  </a:lnTo>
                  <a:lnTo>
                    <a:pt x="320" y="2160"/>
                  </a:lnTo>
                  <a:lnTo>
                    <a:pt x="267" y="2281"/>
                  </a:lnTo>
                  <a:lnTo>
                    <a:pt x="219" y="2400"/>
                  </a:lnTo>
                  <a:lnTo>
                    <a:pt x="175" y="2518"/>
                  </a:lnTo>
                  <a:lnTo>
                    <a:pt x="137" y="2634"/>
                  </a:lnTo>
                  <a:lnTo>
                    <a:pt x="103" y="2748"/>
                  </a:lnTo>
                  <a:lnTo>
                    <a:pt x="74" y="2859"/>
                  </a:lnTo>
                  <a:lnTo>
                    <a:pt x="50" y="2968"/>
                  </a:lnTo>
                  <a:lnTo>
                    <a:pt x="31" y="3074"/>
                  </a:lnTo>
                  <a:lnTo>
                    <a:pt x="17" y="3176"/>
                  </a:lnTo>
                  <a:lnTo>
                    <a:pt x="7" y="3274"/>
                  </a:lnTo>
                  <a:lnTo>
                    <a:pt x="1" y="3368"/>
                  </a:lnTo>
                  <a:lnTo>
                    <a:pt x="0" y="3457"/>
                  </a:lnTo>
                  <a:lnTo>
                    <a:pt x="4" y="3542"/>
                  </a:lnTo>
                  <a:lnTo>
                    <a:pt x="12" y="3621"/>
                  </a:lnTo>
                  <a:lnTo>
                    <a:pt x="24" y="3694"/>
                  </a:lnTo>
                  <a:lnTo>
                    <a:pt x="41" y="3764"/>
                  </a:lnTo>
                  <a:lnTo>
                    <a:pt x="63" y="3835"/>
                  </a:lnTo>
                  <a:lnTo>
                    <a:pt x="90" y="3905"/>
                  </a:lnTo>
                  <a:lnTo>
                    <a:pt x="122" y="3975"/>
                  </a:lnTo>
                  <a:lnTo>
                    <a:pt x="158" y="4045"/>
                  </a:lnTo>
                  <a:lnTo>
                    <a:pt x="198" y="4114"/>
                  </a:lnTo>
                  <a:lnTo>
                    <a:pt x="241" y="4182"/>
                  </a:lnTo>
                  <a:lnTo>
                    <a:pt x="287" y="4250"/>
                  </a:lnTo>
                  <a:lnTo>
                    <a:pt x="335" y="4317"/>
                  </a:lnTo>
                  <a:lnTo>
                    <a:pt x="385" y="4382"/>
                  </a:lnTo>
                  <a:lnTo>
                    <a:pt x="438" y="4446"/>
                  </a:lnTo>
                  <a:lnTo>
                    <a:pt x="491" y="4509"/>
                  </a:lnTo>
                  <a:lnTo>
                    <a:pt x="546" y="4570"/>
                  </a:lnTo>
                  <a:lnTo>
                    <a:pt x="603" y="4630"/>
                  </a:lnTo>
                  <a:lnTo>
                    <a:pt x="659" y="4687"/>
                  </a:lnTo>
                  <a:lnTo>
                    <a:pt x="714" y="4742"/>
                  </a:lnTo>
                  <a:lnTo>
                    <a:pt x="770" y="4796"/>
                  </a:lnTo>
                  <a:lnTo>
                    <a:pt x="824" y="4847"/>
                  </a:lnTo>
                  <a:lnTo>
                    <a:pt x="877" y="4895"/>
                  </a:lnTo>
                  <a:lnTo>
                    <a:pt x="930" y="4941"/>
                  </a:lnTo>
                  <a:lnTo>
                    <a:pt x="980" y="4984"/>
                  </a:lnTo>
                  <a:lnTo>
                    <a:pt x="1027" y="5024"/>
                  </a:lnTo>
                  <a:lnTo>
                    <a:pt x="1071" y="5060"/>
                  </a:lnTo>
                  <a:lnTo>
                    <a:pt x="1113" y="5094"/>
                  </a:lnTo>
                  <a:lnTo>
                    <a:pt x="1185" y="5152"/>
                  </a:lnTo>
                  <a:lnTo>
                    <a:pt x="1241" y="5194"/>
                  </a:lnTo>
                  <a:lnTo>
                    <a:pt x="1277" y="5220"/>
                  </a:lnTo>
                  <a:lnTo>
                    <a:pt x="1290" y="5229"/>
                  </a:lnTo>
                  <a:lnTo>
                    <a:pt x="1287" y="5215"/>
                  </a:lnTo>
                  <a:lnTo>
                    <a:pt x="1281" y="5176"/>
                  </a:lnTo>
                  <a:lnTo>
                    <a:pt x="1272" y="5114"/>
                  </a:lnTo>
                  <a:lnTo>
                    <a:pt x="1261" y="5032"/>
                  </a:lnTo>
                  <a:lnTo>
                    <a:pt x="1249" y="4937"/>
                  </a:lnTo>
                  <a:lnTo>
                    <a:pt x="1238" y="4830"/>
                  </a:lnTo>
                  <a:lnTo>
                    <a:pt x="1233" y="4773"/>
                  </a:lnTo>
                  <a:lnTo>
                    <a:pt x="1228" y="4714"/>
                  </a:lnTo>
                  <a:lnTo>
                    <a:pt x="1224" y="4655"/>
                  </a:lnTo>
                  <a:lnTo>
                    <a:pt x="1220" y="4594"/>
                  </a:lnTo>
                  <a:lnTo>
                    <a:pt x="1218" y="4534"/>
                  </a:lnTo>
                  <a:lnTo>
                    <a:pt x="1216" y="4473"/>
                  </a:lnTo>
                  <a:lnTo>
                    <a:pt x="1215" y="4413"/>
                  </a:lnTo>
                  <a:lnTo>
                    <a:pt x="1215" y="4355"/>
                  </a:lnTo>
                  <a:lnTo>
                    <a:pt x="1217" y="4297"/>
                  </a:lnTo>
                  <a:lnTo>
                    <a:pt x="1220" y="4242"/>
                  </a:lnTo>
                  <a:lnTo>
                    <a:pt x="1225" y="4189"/>
                  </a:lnTo>
                  <a:lnTo>
                    <a:pt x="1231" y="4139"/>
                  </a:lnTo>
                  <a:lnTo>
                    <a:pt x="1239" y="4092"/>
                  </a:lnTo>
                  <a:lnTo>
                    <a:pt x="1249" y="4048"/>
                  </a:lnTo>
                  <a:lnTo>
                    <a:pt x="1261" y="4009"/>
                  </a:lnTo>
                  <a:lnTo>
                    <a:pt x="1277" y="3974"/>
                  </a:lnTo>
                  <a:lnTo>
                    <a:pt x="1293" y="3945"/>
                  </a:lnTo>
                  <a:lnTo>
                    <a:pt x="1312" y="3920"/>
                  </a:lnTo>
                  <a:lnTo>
                    <a:pt x="1334" y="3902"/>
                  </a:lnTo>
                  <a:lnTo>
                    <a:pt x="1358" y="3890"/>
                  </a:lnTo>
                  <a:lnTo>
                    <a:pt x="1389" y="3881"/>
                  </a:lnTo>
                  <a:lnTo>
                    <a:pt x="1432" y="3872"/>
                  </a:lnTo>
                  <a:lnTo>
                    <a:pt x="1487" y="3863"/>
                  </a:lnTo>
                  <a:lnTo>
                    <a:pt x="1553" y="3855"/>
                  </a:lnTo>
                  <a:lnTo>
                    <a:pt x="1629" y="3847"/>
                  </a:lnTo>
                  <a:lnTo>
                    <a:pt x="1717" y="3840"/>
                  </a:lnTo>
                  <a:lnTo>
                    <a:pt x="1814" y="3835"/>
                  </a:lnTo>
                  <a:lnTo>
                    <a:pt x="1921" y="3831"/>
                  </a:lnTo>
                  <a:lnTo>
                    <a:pt x="2039" y="3829"/>
                  </a:lnTo>
                  <a:lnTo>
                    <a:pt x="2166" y="3829"/>
                  </a:lnTo>
                  <a:lnTo>
                    <a:pt x="2301" y="3831"/>
                  </a:lnTo>
                  <a:lnTo>
                    <a:pt x="2446" y="3836"/>
                  </a:lnTo>
                  <a:lnTo>
                    <a:pt x="2599" y="3844"/>
                  </a:lnTo>
                  <a:lnTo>
                    <a:pt x="2761" y="3855"/>
                  </a:lnTo>
                  <a:lnTo>
                    <a:pt x="2930" y="3869"/>
                  </a:lnTo>
                  <a:lnTo>
                    <a:pt x="3108" y="3887"/>
                  </a:lnTo>
                  <a:lnTo>
                    <a:pt x="3293" y="3908"/>
                  </a:lnTo>
                  <a:lnTo>
                    <a:pt x="3485" y="3934"/>
                  </a:lnTo>
                  <a:lnTo>
                    <a:pt x="3683" y="3965"/>
                  </a:lnTo>
                  <a:lnTo>
                    <a:pt x="3889" y="4000"/>
                  </a:lnTo>
                  <a:lnTo>
                    <a:pt x="4101" y="4040"/>
                  </a:lnTo>
                  <a:lnTo>
                    <a:pt x="4319" y="4086"/>
                  </a:lnTo>
                  <a:lnTo>
                    <a:pt x="4542" y="4137"/>
                  </a:lnTo>
                  <a:lnTo>
                    <a:pt x="4772" y="4193"/>
                  </a:lnTo>
                  <a:lnTo>
                    <a:pt x="5006" y="4256"/>
                  </a:lnTo>
                  <a:lnTo>
                    <a:pt x="5245" y="4325"/>
                  </a:lnTo>
                  <a:lnTo>
                    <a:pt x="5489" y="4401"/>
                  </a:lnTo>
                  <a:lnTo>
                    <a:pt x="5738" y="4483"/>
                  </a:lnTo>
                  <a:lnTo>
                    <a:pt x="5990" y="4573"/>
                  </a:lnTo>
                  <a:lnTo>
                    <a:pt x="6246" y="4670"/>
                  </a:lnTo>
                  <a:lnTo>
                    <a:pt x="6506" y="4775"/>
                  </a:lnTo>
                  <a:lnTo>
                    <a:pt x="6769" y="4887"/>
                  </a:lnTo>
                  <a:lnTo>
                    <a:pt x="7278" y="5112"/>
                  </a:lnTo>
                  <a:lnTo>
                    <a:pt x="7746" y="5322"/>
                  </a:lnTo>
                  <a:lnTo>
                    <a:pt x="7967" y="5420"/>
                  </a:lnTo>
                  <a:lnTo>
                    <a:pt x="8176" y="5515"/>
                  </a:lnTo>
                  <a:lnTo>
                    <a:pt x="8377" y="5606"/>
                  </a:lnTo>
                  <a:lnTo>
                    <a:pt x="8567" y="5694"/>
                  </a:lnTo>
                  <a:lnTo>
                    <a:pt x="8749" y="5778"/>
                  </a:lnTo>
                  <a:lnTo>
                    <a:pt x="8921" y="5860"/>
                  </a:lnTo>
                  <a:lnTo>
                    <a:pt x="9084" y="5938"/>
                  </a:lnTo>
                  <a:lnTo>
                    <a:pt x="9237" y="6014"/>
                  </a:lnTo>
                  <a:lnTo>
                    <a:pt x="9382" y="6087"/>
                  </a:lnTo>
                  <a:lnTo>
                    <a:pt x="9517" y="6157"/>
                  </a:lnTo>
                  <a:lnTo>
                    <a:pt x="9643" y="6225"/>
                  </a:lnTo>
                  <a:lnTo>
                    <a:pt x="9761" y="6291"/>
                  </a:lnTo>
                  <a:lnTo>
                    <a:pt x="9869" y="6355"/>
                  </a:lnTo>
                  <a:lnTo>
                    <a:pt x="9969" y="6416"/>
                  </a:lnTo>
                  <a:lnTo>
                    <a:pt x="10061" y="6476"/>
                  </a:lnTo>
                  <a:lnTo>
                    <a:pt x="10143" y="6535"/>
                  </a:lnTo>
                  <a:lnTo>
                    <a:pt x="10217" y="6591"/>
                  </a:lnTo>
                  <a:lnTo>
                    <a:pt x="10283" y="6647"/>
                  </a:lnTo>
                  <a:lnTo>
                    <a:pt x="10340" y="6701"/>
                  </a:lnTo>
                  <a:lnTo>
                    <a:pt x="10389" y="6754"/>
                  </a:lnTo>
                  <a:lnTo>
                    <a:pt x="10431" y="6806"/>
                  </a:lnTo>
                  <a:lnTo>
                    <a:pt x="10464" y="6857"/>
                  </a:lnTo>
                  <a:lnTo>
                    <a:pt x="10489" y="6908"/>
                  </a:lnTo>
                  <a:lnTo>
                    <a:pt x="10506" y="6958"/>
                  </a:lnTo>
                  <a:lnTo>
                    <a:pt x="10515" y="7008"/>
                  </a:lnTo>
                  <a:lnTo>
                    <a:pt x="10516" y="7057"/>
                  </a:lnTo>
                  <a:lnTo>
                    <a:pt x="10510" y="7108"/>
                  </a:lnTo>
                  <a:lnTo>
                    <a:pt x="10496" y="7157"/>
                  </a:lnTo>
                  <a:lnTo>
                    <a:pt x="10478" y="7206"/>
                  </a:lnTo>
                  <a:lnTo>
                    <a:pt x="10458" y="7255"/>
                  </a:lnTo>
                  <a:lnTo>
                    <a:pt x="10437" y="7302"/>
                  </a:lnTo>
                  <a:lnTo>
                    <a:pt x="10415" y="7348"/>
                  </a:lnTo>
                  <a:lnTo>
                    <a:pt x="10391" y="7393"/>
                  </a:lnTo>
                  <a:lnTo>
                    <a:pt x="10367" y="7437"/>
                  </a:lnTo>
                  <a:lnTo>
                    <a:pt x="10342" y="7480"/>
                  </a:lnTo>
                  <a:lnTo>
                    <a:pt x="10316" y="7521"/>
                  </a:lnTo>
                  <a:lnTo>
                    <a:pt x="10290" y="7562"/>
                  </a:lnTo>
                  <a:lnTo>
                    <a:pt x="10264" y="7601"/>
                  </a:lnTo>
                  <a:lnTo>
                    <a:pt x="10237" y="7639"/>
                  </a:lnTo>
                  <a:lnTo>
                    <a:pt x="10211" y="7675"/>
                  </a:lnTo>
                  <a:lnTo>
                    <a:pt x="10184" y="7711"/>
                  </a:lnTo>
                  <a:lnTo>
                    <a:pt x="10157" y="7744"/>
                  </a:lnTo>
                  <a:lnTo>
                    <a:pt x="10131" y="7777"/>
                  </a:lnTo>
                  <a:lnTo>
                    <a:pt x="10105" y="7807"/>
                  </a:lnTo>
                  <a:lnTo>
                    <a:pt x="10055" y="7864"/>
                  </a:lnTo>
                  <a:lnTo>
                    <a:pt x="10008" y="7914"/>
                  </a:lnTo>
                  <a:lnTo>
                    <a:pt x="9966" y="7958"/>
                  </a:lnTo>
                  <a:lnTo>
                    <a:pt x="9929" y="7994"/>
                  </a:lnTo>
                  <a:lnTo>
                    <a:pt x="9898" y="8023"/>
                  </a:lnTo>
                  <a:lnTo>
                    <a:pt x="9875" y="8044"/>
                  </a:lnTo>
                  <a:lnTo>
                    <a:pt x="9860" y="8057"/>
                  </a:lnTo>
                  <a:lnTo>
                    <a:pt x="9855" y="80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9Slide.vn 10"/>
            <p:cNvSpPr>
              <a:spLocks noEditPoints="1"/>
            </p:cNvSpPr>
            <p:nvPr/>
          </p:nvSpPr>
          <p:spPr bwMode="auto">
            <a:xfrm>
              <a:off x="1934512" y="3910403"/>
              <a:ext cx="1479550" cy="954088"/>
            </a:xfrm>
            <a:custGeom>
              <a:avLst/>
              <a:gdLst>
                <a:gd name="T0" fmla="*/ 415 w 11186"/>
                <a:gd name="T1" fmla="*/ 3443 h 7218"/>
                <a:gd name="T2" fmla="*/ 1630 w 11186"/>
                <a:gd name="T3" fmla="*/ 3521 h 7218"/>
                <a:gd name="T4" fmla="*/ 3809 w 11186"/>
                <a:gd name="T5" fmla="*/ 3963 h 7218"/>
                <a:gd name="T6" fmla="*/ 6238 w 11186"/>
                <a:gd name="T7" fmla="*/ 4811 h 7218"/>
                <a:gd name="T8" fmla="*/ 7743 w 11186"/>
                <a:gd name="T9" fmla="*/ 5662 h 7218"/>
                <a:gd name="T10" fmla="*/ 8406 w 11186"/>
                <a:gd name="T11" fmla="*/ 6187 h 7218"/>
                <a:gd name="T12" fmla="*/ 8401 w 11186"/>
                <a:gd name="T13" fmla="*/ 5700 h 7218"/>
                <a:gd name="T14" fmla="*/ 8312 w 11186"/>
                <a:gd name="T15" fmla="*/ 4713 h 7218"/>
                <a:gd name="T16" fmla="*/ 8184 w 11186"/>
                <a:gd name="T17" fmla="*/ 4133 h 7218"/>
                <a:gd name="T18" fmla="*/ 8138 w 11186"/>
                <a:gd name="T19" fmla="*/ 3979 h 7218"/>
                <a:gd name="T20" fmla="*/ 8258 w 11186"/>
                <a:gd name="T21" fmla="*/ 4095 h 7218"/>
                <a:gd name="T22" fmla="*/ 8476 w 11186"/>
                <a:gd name="T23" fmla="*/ 4493 h 7218"/>
                <a:gd name="T24" fmla="*/ 8799 w 11186"/>
                <a:gd name="T25" fmla="*/ 5267 h 7218"/>
                <a:gd name="T26" fmla="*/ 9164 w 11186"/>
                <a:gd name="T27" fmla="*/ 5977 h 7218"/>
                <a:gd name="T28" fmla="*/ 9698 w 11186"/>
                <a:gd name="T29" fmla="*/ 6812 h 7218"/>
                <a:gd name="T30" fmla="*/ 9951 w 11186"/>
                <a:gd name="T31" fmla="*/ 7095 h 7218"/>
                <a:gd name="T32" fmla="*/ 10187 w 11186"/>
                <a:gd name="T33" fmla="*/ 7170 h 7218"/>
                <a:gd name="T34" fmla="*/ 10559 w 11186"/>
                <a:gd name="T35" fmla="*/ 6963 h 7218"/>
                <a:gd name="T36" fmla="*/ 10878 w 11186"/>
                <a:gd name="T37" fmla="*/ 6884 h 7218"/>
                <a:gd name="T38" fmla="*/ 11185 w 11186"/>
                <a:gd name="T39" fmla="*/ 6826 h 7218"/>
                <a:gd name="T40" fmla="*/ 11072 w 11186"/>
                <a:gd name="T41" fmla="*/ 5274 h 7218"/>
                <a:gd name="T42" fmla="*/ 10599 w 11186"/>
                <a:gd name="T43" fmla="*/ 2905 h 7218"/>
                <a:gd name="T44" fmla="*/ 9495 w 11186"/>
                <a:gd name="T45" fmla="*/ 841 h 7218"/>
                <a:gd name="T46" fmla="*/ 7294 w 11186"/>
                <a:gd name="T47" fmla="*/ 20 h 7218"/>
                <a:gd name="T48" fmla="*/ 4558 w 11186"/>
                <a:gd name="T49" fmla="*/ 278 h 7218"/>
                <a:gd name="T50" fmla="*/ 2357 w 11186"/>
                <a:gd name="T51" fmla="*/ 1167 h 7218"/>
                <a:gd name="T52" fmla="*/ 1127 w 11186"/>
                <a:gd name="T53" fmla="*/ 2197 h 7218"/>
                <a:gd name="T54" fmla="*/ 354 w 11186"/>
                <a:gd name="T55" fmla="*/ 3021 h 7218"/>
                <a:gd name="T56" fmla="*/ 9158 w 11186"/>
                <a:gd name="T57" fmla="*/ 4761 h 7218"/>
                <a:gd name="T58" fmla="*/ 9207 w 11186"/>
                <a:gd name="T59" fmla="*/ 3546 h 7218"/>
                <a:gd name="T60" fmla="*/ 9157 w 11186"/>
                <a:gd name="T61" fmla="*/ 2291 h 7218"/>
                <a:gd name="T62" fmla="*/ 8929 w 11186"/>
                <a:gd name="T63" fmla="*/ 1406 h 7218"/>
                <a:gd name="T64" fmla="*/ 8670 w 11186"/>
                <a:gd name="T65" fmla="*/ 951 h 7218"/>
                <a:gd name="T66" fmla="*/ 8485 w 11186"/>
                <a:gd name="T67" fmla="*/ 772 h 7218"/>
                <a:gd name="T68" fmla="*/ 8485 w 11186"/>
                <a:gd name="T69" fmla="*/ 1171 h 7218"/>
                <a:gd name="T70" fmla="*/ 8687 w 11186"/>
                <a:gd name="T71" fmla="*/ 3031 h 7218"/>
                <a:gd name="T72" fmla="*/ 8842 w 11186"/>
                <a:gd name="T73" fmla="*/ 3931 h 7218"/>
                <a:gd name="T74" fmla="*/ 9036 w 11186"/>
                <a:gd name="T75" fmla="*/ 4510 h 7218"/>
                <a:gd name="T76" fmla="*/ 7895 w 11186"/>
                <a:gd name="T77" fmla="*/ 3476 h 7218"/>
                <a:gd name="T78" fmla="*/ 7685 w 11186"/>
                <a:gd name="T79" fmla="*/ 2554 h 7218"/>
                <a:gd name="T80" fmla="*/ 7342 w 11186"/>
                <a:gd name="T81" fmla="*/ 1620 h 7218"/>
                <a:gd name="T82" fmla="*/ 6902 w 11186"/>
                <a:gd name="T83" fmla="*/ 1134 h 7218"/>
                <a:gd name="T84" fmla="*/ 6542 w 11186"/>
                <a:gd name="T85" fmla="*/ 923 h 7218"/>
                <a:gd name="T86" fmla="*/ 6281 w 11186"/>
                <a:gd name="T87" fmla="*/ 846 h 7218"/>
                <a:gd name="T88" fmla="*/ 6722 w 11186"/>
                <a:gd name="T89" fmla="*/ 1362 h 7218"/>
                <a:gd name="T90" fmla="*/ 7073 w 11186"/>
                <a:gd name="T91" fmla="*/ 1883 h 7218"/>
                <a:gd name="T92" fmla="*/ 7237 w 11186"/>
                <a:gd name="T93" fmla="*/ 2502 h 7218"/>
                <a:gd name="T94" fmla="*/ 7276 w 11186"/>
                <a:gd name="T95" fmla="*/ 2906 h 7218"/>
                <a:gd name="T96" fmla="*/ 6890 w 11186"/>
                <a:gd name="T97" fmla="*/ 2507 h 7218"/>
                <a:gd name="T98" fmla="*/ 6331 w 11186"/>
                <a:gd name="T99" fmla="*/ 2072 h 7218"/>
                <a:gd name="T100" fmla="*/ 5670 w 11186"/>
                <a:gd name="T101" fmla="*/ 1816 h 7218"/>
                <a:gd name="T102" fmla="*/ 4968 w 11186"/>
                <a:gd name="T103" fmla="*/ 1795 h 7218"/>
                <a:gd name="T104" fmla="*/ 4301 w 11186"/>
                <a:gd name="T105" fmla="*/ 1898 h 7218"/>
                <a:gd name="T106" fmla="*/ 4732 w 11186"/>
                <a:gd name="T107" fmla="*/ 2036 h 7218"/>
                <a:gd name="T108" fmla="*/ 5728 w 11186"/>
                <a:gd name="T109" fmla="*/ 2329 h 7218"/>
                <a:gd name="T110" fmla="*/ 6668 w 11186"/>
                <a:gd name="T111" fmla="*/ 2788 h 7218"/>
                <a:gd name="T112" fmla="*/ 7333 w 11186"/>
                <a:gd name="T113" fmla="*/ 3292 h 7218"/>
                <a:gd name="T114" fmla="*/ 7921 w 11186"/>
                <a:gd name="T115" fmla="*/ 3650 h 7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186" h="7218">
                  <a:moveTo>
                    <a:pt x="0" y="3482"/>
                  </a:moveTo>
                  <a:lnTo>
                    <a:pt x="12" y="3479"/>
                  </a:lnTo>
                  <a:lnTo>
                    <a:pt x="52" y="3472"/>
                  </a:lnTo>
                  <a:lnTo>
                    <a:pt x="82" y="3468"/>
                  </a:lnTo>
                  <a:lnTo>
                    <a:pt x="119" y="3463"/>
                  </a:lnTo>
                  <a:lnTo>
                    <a:pt x="163" y="3458"/>
                  </a:lnTo>
                  <a:lnTo>
                    <a:pt x="214" y="3454"/>
                  </a:lnTo>
                  <a:lnTo>
                    <a:pt x="273" y="3449"/>
                  </a:lnTo>
                  <a:lnTo>
                    <a:pt x="340" y="3446"/>
                  </a:lnTo>
                  <a:lnTo>
                    <a:pt x="415" y="3443"/>
                  </a:lnTo>
                  <a:lnTo>
                    <a:pt x="498" y="3442"/>
                  </a:lnTo>
                  <a:lnTo>
                    <a:pt x="588" y="3442"/>
                  </a:lnTo>
                  <a:lnTo>
                    <a:pt x="687" y="3443"/>
                  </a:lnTo>
                  <a:lnTo>
                    <a:pt x="796" y="3447"/>
                  </a:lnTo>
                  <a:lnTo>
                    <a:pt x="912" y="3452"/>
                  </a:lnTo>
                  <a:lnTo>
                    <a:pt x="1037" y="3460"/>
                  </a:lnTo>
                  <a:lnTo>
                    <a:pt x="1172" y="3471"/>
                  </a:lnTo>
                  <a:lnTo>
                    <a:pt x="1315" y="3485"/>
                  </a:lnTo>
                  <a:lnTo>
                    <a:pt x="1467" y="3501"/>
                  </a:lnTo>
                  <a:lnTo>
                    <a:pt x="1630" y="3521"/>
                  </a:lnTo>
                  <a:lnTo>
                    <a:pt x="1801" y="3545"/>
                  </a:lnTo>
                  <a:lnTo>
                    <a:pt x="1983" y="3573"/>
                  </a:lnTo>
                  <a:lnTo>
                    <a:pt x="2174" y="3604"/>
                  </a:lnTo>
                  <a:lnTo>
                    <a:pt x="2377" y="3640"/>
                  </a:lnTo>
                  <a:lnTo>
                    <a:pt x="2589" y="3681"/>
                  </a:lnTo>
                  <a:lnTo>
                    <a:pt x="2811" y="3727"/>
                  </a:lnTo>
                  <a:lnTo>
                    <a:pt x="3045" y="3777"/>
                  </a:lnTo>
                  <a:lnTo>
                    <a:pt x="3288" y="3833"/>
                  </a:lnTo>
                  <a:lnTo>
                    <a:pt x="3543" y="3895"/>
                  </a:lnTo>
                  <a:lnTo>
                    <a:pt x="3809" y="3963"/>
                  </a:lnTo>
                  <a:lnTo>
                    <a:pt x="4087" y="4036"/>
                  </a:lnTo>
                  <a:lnTo>
                    <a:pt x="4364" y="4114"/>
                  </a:lnTo>
                  <a:lnTo>
                    <a:pt x="4632" y="4195"/>
                  </a:lnTo>
                  <a:lnTo>
                    <a:pt x="4891" y="4279"/>
                  </a:lnTo>
                  <a:lnTo>
                    <a:pt x="5140" y="4364"/>
                  </a:lnTo>
                  <a:lnTo>
                    <a:pt x="5378" y="4451"/>
                  </a:lnTo>
                  <a:lnTo>
                    <a:pt x="5607" y="4540"/>
                  </a:lnTo>
                  <a:lnTo>
                    <a:pt x="5826" y="4630"/>
                  </a:lnTo>
                  <a:lnTo>
                    <a:pt x="6037" y="4720"/>
                  </a:lnTo>
                  <a:lnTo>
                    <a:pt x="6238" y="4811"/>
                  </a:lnTo>
                  <a:lnTo>
                    <a:pt x="6429" y="4901"/>
                  </a:lnTo>
                  <a:lnTo>
                    <a:pt x="6612" y="4992"/>
                  </a:lnTo>
                  <a:lnTo>
                    <a:pt x="6784" y="5082"/>
                  </a:lnTo>
                  <a:lnTo>
                    <a:pt x="6948" y="5171"/>
                  </a:lnTo>
                  <a:lnTo>
                    <a:pt x="7103" y="5258"/>
                  </a:lnTo>
                  <a:lnTo>
                    <a:pt x="7248" y="5343"/>
                  </a:lnTo>
                  <a:lnTo>
                    <a:pt x="7386" y="5427"/>
                  </a:lnTo>
                  <a:lnTo>
                    <a:pt x="7513" y="5508"/>
                  </a:lnTo>
                  <a:lnTo>
                    <a:pt x="7632" y="5586"/>
                  </a:lnTo>
                  <a:lnTo>
                    <a:pt x="7743" y="5662"/>
                  </a:lnTo>
                  <a:lnTo>
                    <a:pt x="7845" y="5733"/>
                  </a:lnTo>
                  <a:lnTo>
                    <a:pt x="7938" y="5801"/>
                  </a:lnTo>
                  <a:lnTo>
                    <a:pt x="8023" y="5865"/>
                  </a:lnTo>
                  <a:lnTo>
                    <a:pt x="8100" y="5925"/>
                  </a:lnTo>
                  <a:lnTo>
                    <a:pt x="8168" y="5980"/>
                  </a:lnTo>
                  <a:lnTo>
                    <a:pt x="8228" y="6029"/>
                  </a:lnTo>
                  <a:lnTo>
                    <a:pt x="8279" y="6073"/>
                  </a:lnTo>
                  <a:lnTo>
                    <a:pt x="8323" y="6111"/>
                  </a:lnTo>
                  <a:lnTo>
                    <a:pt x="8358" y="6143"/>
                  </a:lnTo>
                  <a:lnTo>
                    <a:pt x="8406" y="6187"/>
                  </a:lnTo>
                  <a:lnTo>
                    <a:pt x="8421" y="6203"/>
                  </a:lnTo>
                  <a:lnTo>
                    <a:pt x="8421" y="6195"/>
                  </a:lnTo>
                  <a:lnTo>
                    <a:pt x="8421" y="6174"/>
                  </a:lnTo>
                  <a:lnTo>
                    <a:pt x="8420" y="6139"/>
                  </a:lnTo>
                  <a:lnTo>
                    <a:pt x="8419" y="6091"/>
                  </a:lnTo>
                  <a:lnTo>
                    <a:pt x="8417" y="6032"/>
                  </a:lnTo>
                  <a:lnTo>
                    <a:pt x="8414" y="5963"/>
                  </a:lnTo>
                  <a:lnTo>
                    <a:pt x="8411" y="5884"/>
                  </a:lnTo>
                  <a:lnTo>
                    <a:pt x="8407" y="5796"/>
                  </a:lnTo>
                  <a:lnTo>
                    <a:pt x="8401" y="5700"/>
                  </a:lnTo>
                  <a:lnTo>
                    <a:pt x="8396" y="5597"/>
                  </a:lnTo>
                  <a:lnTo>
                    <a:pt x="8389" y="5489"/>
                  </a:lnTo>
                  <a:lnTo>
                    <a:pt x="8381" y="5376"/>
                  </a:lnTo>
                  <a:lnTo>
                    <a:pt x="8371" y="5258"/>
                  </a:lnTo>
                  <a:lnTo>
                    <a:pt x="8361" y="5137"/>
                  </a:lnTo>
                  <a:lnTo>
                    <a:pt x="8349" y="5014"/>
                  </a:lnTo>
                  <a:lnTo>
                    <a:pt x="8335" y="4889"/>
                  </a:lnTo>
                  <a:lnTo>
                    <a:pt x="8328" y="4828"/>
                  </a:lnTo>
                  <a:lnTo>
                    <a:pt x="8320" y="4769"/>
                  </a:lnTo>
                  <a:lnTo>
                    <a:pt x="8312" y="4713"/>
                  </a:lnTo>
                  <a:lnTo>
                    <a:pt x="8304" y="4659"/>
                  </a:lnTo>
                  <a:lnTo>
                    <a:pt x="8295" y="4607"/>
                  </a:lnTo>
                  <a:lnTo>
                    <a:pt x="8287" y="4558"/>
                  </a:lnTo>
                  <a:lnTo>
                    <a:pt x="8278" y="4511"/>
                  </a:lnTo>
                  <a:lnTo>
                    <a:pt x="8269" y="4466"/>
                  </a:lnTo>
                  <a:lnTo>
                    <a:pt x="8252" y="4383"/>
                  </a:lnTo>
                  <a:lnTo>
                    <a:pt x="8234" y="4308"/>
                  </a:lnTo>
                  <a:lnTo>
                    <a:pt x="8216" y="4242"/>
                  </a:lnTo>
                  <a:lnTo>
                    <a:pt x="8200" y="4183"/>
                  </a:lnTo>
                  <a:lnTo>
                    <a:pt x="8184" y="4133"/>
                  </a:lnTo>
                  <a:lnTo>
                    <a:pt x="8169" y="4090"/>
                  </a:lnTo>
                  <a:lnTo>
                    <a:pt x="8156" y="4054"/>
                  </a:lnTo>
                  <a:lnTo>
                    <a:pt x="8144" y="4026"/>
                  </a:lnTo>
                  <a:lnTo>
                    <a:pt x="8135" y="4004"/>
                  </a:lnTo>
                  <a:lnTo>
                    <a:pt x="8128" y="3989"/>
                  </a:lnTo>
                  <a:lnTo>
                    <a:pt x="8123" y="3980"/>
                  </a:lnTo>
                  <a:lnTo>
                    <a:pt x="8122" y="3977"/>
                  </a:lnTo>
                  <a:lnTo>
                    <a:pt x="8124" y="3976"/>
                  </a:lnTo>
                  <a:lnTo>
                    <a:pt x="8129" y="3977"/>
                  </a:lnTo>
                  <a:lnTo>
                    <a:pt x="8138" y="3979"/>
                  </a:lnTo>
                  <a:lnTo>
                    <a:pt x="8151" y="3986"/>
                  </a:lnTo>
                  <a:lnTo>
                    <a:pt x="8159" y="3990"/>
                  </a:lnTo>
                  <a:lnTo>
                    <a:pt x="8168" y="3997"/>
                  </a:lnTo>
                  <a:lnTo>
                    <a:pt x="8178" y="4004"/>
                  </a:lnTo>
                  <a:lnTo>
                    <a:pt x="8189" y="4014"/>
                  </a:lnTo>
                  <a:lnTo>
                    <a:pt x="8201" y="4025"/>
                  </a:lnTo>
                  <a:lnTo>
                    <a:pt x="8213" y="4039"/>
                  </a:lnTo>
                  <a:lnTo>
                    <a:pt x="8227" y="4055"/>
                  </a:lnTo>
                  <a:lnTo>
                    <a:pt x="8242" y="4074"/>
                  </a:lnTo>
                  <a:lnTo>
                    <a:pt x="8258" y="4095"/>
                  </a:lnTo>
                  <a:lnTo>
                    <a:pt x="8275" y="4119"/>
                  </a:lnTo>
                  <a:lnTo>
                    <a:pt x="8293" y="4146"/>
                  </a:lnTo>
                  <a:lnTo>
                    <a:pt x="8312" y="4176"/>
                  </a:lnTo>
                  <a:lnTo>
                    <a:pt x="8332" y="4210"/>
                  </a:lnTo>
                  <a:lnTo>
                    <a:pt x="8353" y="4247"/>
                  </a:lnTo>
                  <a:lnTo>
                    <a:pt x="8375" y="4288"/>
                  </a:lnTo>
                  <a:lnTo>
                    <a:pt x="8399" y="4333"/>
                  </a:lnTo>
                  <a:lnTo>
                    <a:pt x="8424" y="4382"/>
                  </a:lnTo>
                  <a:lnTo>
                    <a:pt x="8450" y="4435"/>
                  </a:lnTo>
                  <a:lnTo>
                    <a:pt x="8476" y="4493"/>
                  </a:lnTo>
                  <a:lnTo>
                    <a:pt x="8504" y="4555"/>
                  </a:lnTo>
                  <a:lnTo>
                    <a:pt x="8533" y="4622"/>
                  </a:lnTo>
                  <a:lnTo>
                    <a:pt x="8563" y="4694"/>
                  </a:lnTo>
                  <a:lnTo>
                    <a:pt x="8594" y="4772"/>
                  </a:lnTo>
                  <a:lnTo>
                    <a:pt x="8626" y="4855"/>
                  </a:lnTo>
                  <a:lnTo>
                    <a:pt x="8659" y="4941"/>
                  </a:lnTo>
                  <a:lnTo>
                    <a:pt x="8693" y="5024"/>
                  </a:lnTo>
                  <a:lnTo>
                    <a:pt x="8727" y="5106"/>
                  </a:lnTo>
                  <a:lnTo>
                    <a:pt x="8762" y="5187"/>
                  </a:lnTo>
                  <a:lnTo>
                    <a:pt x="8799" y="5267"/>
                  </a:lnTo>
                  <a:lnTo>
                    <a:pt x="8834" y="5345"/>
                  </a:lnTo>
                  <a:lnTo>
                    <a:pt x="8870" y="5421"/>
                  </a:lnTo>
                  <a:lnTo>
                    <a:pt x="8907" y="5496"/>
                  </a:lnTo>
                  <a:lnTo>
                    <a:pt x="8944" y="5570"/>
                  </a:lnTo>
                  <a:lnTo>
                    <a:pt x="8980" y="5642"/>
                  </a:lnTo>
                  <a:lnTo>
                    <a:pt x="9017" y="5712"/>
                  </a:lnTo>
                  <a:lnTo>
                    <a:pt x="9054" y="5781"/>
                  </a:lnTo>
                  <a:lnTo>
                    <a:pt x="9090" y="5848"/>
                  </a:lnTo>
                  <a:lnTo>
                    <a:pt x="9127" y="5914"/>
                  </a:lnTo>
                  <a:lnTo>
                    <a:pt x="9164" y="5977"/>
                  </a:lnTo>
                  <a:lnTo>
                    <a:pt x="9200" y="6040"/>
                  </a:lnTo>
                  <a:lnTo>
                    <a:pt x="9271" y="6159"/>
                  </a:lnTo>
                  <a:lnTo>
                    <a:pt x="9339" y="6271"/>
                  </a:lnTo>
                  <a:lnTo>
                    <a:pt x="9405" y="6376"/>
                  </a:lnTo>
                  <a:lnTo>
                    <a:pt x="9468" y="6473"/>
                  </a:lnTo>
                  <a:lnTo>
                    <a:pt x="9528" y="6563"/>
                  </a:lnTo>
                  <a:lnTo>
                    <a:pt x="9583" y="6644"/>
                  </a:lnTo>
                  <a:lnTo>
                    <a:pt x="9633" y="6717"/>
                  </a:lnTo>
                  <a:lnTo>
                    <a:pt x="9677" y="6782"/>
                  </a:lnTo>
                  <a:lnTo>
                    <a:pt x="9698" y="6812"/>
                  </a:lnTo>
                  <a:lnTo>
                    <a:pt x="9719" y="6841"/>
                  </a:lnTo>
                  <a:lnTo>
                    <a:pt x="9740" y="6868"/>
                  </a:lnTo>
                  <a:lnTo>
                    <a:pt x="9760" y="6894"/>
                  </a:lnTo>
                  <a:lnTo>
                    <a:pt x="9780" y="6920"/>
                  </a:lnTo>
                  <a:lnTo>
                    <a:pt x="9801" y="6944"/>
                  </a:lnTo>
                  <a:lnTo>
                    <a:pt x="9821" y="6967"/>
                  </a:lnTo>
                  <a:lnTo>
                    <a:pt x="9840" y="6988"/>
                  </a:lnTo>
                  <a:lnTo>
                    <a:pt x="9879" y="7028"/>
                  </a:lnTo>
                  <a:lnTo>
                    <a:pt x="9916" y="7063"/>
                  </a:lnTo>
                  <a:lnTo>
                    <a:pt x="9951" y="7095"/>
                  </a:lnTo>
                  <a:lnTo>
                    <a:pt x="9983" y="7122"/>
                  </a:lnTo>
                  <a:lnTo>
                    <a:pt x="10013" y="7146"/>
                  </a:lnTo>
                  <a:lnTo>
                    <a:pt x="10040" y="7166"/>
                  </a:lnTo>
                  <a:lnTo>
                    <a:pt x="10064" y="7183"/>
                  </a:lnTo>
                  <a:lnTo>
                    <a:pt x="10084" y="7196"/>
                  </a:lnTo>
                  <a:lnTo>
                    <a:pt x="10112" y="7213"/>
                  </a:lnTo>
                  <a:lnTo>
                    <a:pt x="10122" y="7218"/>
                  </a:lnTo>
                  <a:lnTo>
                    <a:pt x="10133" y="7210"/>
                  </a:lnTo>
                  <a:lnTo>
                    <a:pt x="10164" y="7186"/>
                  </a:lnTo>
                  <a:lnTo>
                    <a:pt x="10187" y="7170"/>
                  </a:lnTo>
                  <a:lnTo>
                    <a:pt x="10213" y="7151"/>
                  </a:lnTo>
                  <a:lnTo>
                    <a:pt x="10245" y="7131"/>
                  </a:lnTo>
                  <a:lnTo>
                    <a:pt x="10278" y="7109"/>
                  </a:lnTo>
                  <a:lnTo>
                    <a:pt x="10315" y="7086"/>
                  </a:lnTo>
                  <a:lnTo>
                    <a:pt x="10355" y="7063"/>
                  </a:lnTo>
                  <a:lnTo>
                    <a:pt x="10397" y="7039"/>
                  </a:lnTo>
                  <a:lnTo>
                    <a:pt x="10441" y="7016"/>
                  </a:lnTo>
                  <a:lnTo>
                    <a:pt x="10487" y="6994"/>
                  </a:lnTo>
                  <a:lnTo>
                    <a:pt x="10534" y="6973"/>
                  </a:lnTo>
                  <a:lnTo>
                    <a:pt x="10559" y="6963"/>
                  </a:lnTo>
                  <a:lnTo>
                    <a:pt x="10583" y="6954"/>
                  </a:lnTo>
                  <a:lnTo>
                    <a:pt x="10608" y="6945"/>
                  </a:lnTo>
                  <a:lnTo>
                    <a:pt x="10633" y="6937"/>
                  </a:lnTo>
                  <a:lnTo>
                    <a:pt x="10658" y="6929"/>
                  </a:lnTo>
                  <a:lnTo>
                    <a:pt x="10683" y="6923"/>
                  </a:lnTo>
                  <a:lnTo>
                    <a:pt x="10708" y="6916"/>
                  </a:lnTo>
                  <a:lnTo>
                    <a:pt x="10733" y="6910"/>
                  </a:lnTo>
                  <a:lnTo>
                    <a:pt x="10782" y="6899"/>
                  </a:lnTo>
                  <a:lnTo>
                    <a:pt x="10831" y="6891"/>
                  </a:lnTo>
                  <a:lnTo>
                    <a:pt x="10878" y="6884"/>
                  </a:lnTo>
                  <a:lnTo>
                    <a:pt x="10924" y="6879"/>
                  </a:lnTo>
                  <a:lnTo>
                    <a:pt x="10968" y="6875"/>
                  </a:lnTo>
                  <a:lnTo>
                    <a:pt x="11009" y="6873"/>
                  </a:lnTo>
                  <a:lnTo>
                    <a:pt x="11047" y="6871"/>
                  </a:lnTo>
                  <a:lnTo>
                    <a:pt x="11081" y="6870"/>
                  </a:lnTo>
                  <a:lnTo>
                    <a:pt x="11111" y="6870"/>
                  </a:lnTo>
                  <a:lnTo>
                    <a:pt x="11137" y="6870"/>
                  </a:lnTo>
                  <a:lnTo>
                    <a:pt x="11173" y="6871"/>
                  </a:lnTo>
                  <a:lnTo>
                    <a:pt x="11186" y="6872"/>
                  </a:lnTo>
                  <a:lnTo>
                    <a:pt x="11185" y="6826"/>
                  </a:lnTo>
                  <a:lnTo>
                    <a:pt x="11182" y="6693"/>
                  </a:lnTo>
                  <a:lnTo>
                    <a:pt x="11178" y="6596"/>
                  </a:lnTo>
                  <a:lnTo>
                    <a:pt x="11173" y="6482"/>
                  </a:lnTo>
                  <a:lnTo>
                    <a:pt x="11166" y="6351"/>
                  </a:lnTo>
                  <a:lnTo>
                    <a:pt x="11157" y="6204"/>
                  </a:lnTo>
                  <a:lnTo>
                    <a:pt x="11146" y="6043"/>
                  </a:lnTo>
                  <a:lnTo>
                    <a:pt x="11132" y="5868"/>
                  </a:lnTo>
                  <a:lnTo>
                    <a:pt x="11115" y="5681"/>
                  </a:lnTo>
                  <a:lnTo>
                    <a:pt x="11096" y="5482"/>
                  </a:lnTo>
                  <a:lnTo>
                    <a:pt x="11072" y="5274"/>
                  </a:lnTo>
                  <a:lnTo>
                    <a:pt x="11046" y="5057"/>
                  </a:lnTo>
                  <a:lnTo>
                    <a:pt x="11015" y="4832"/>
                  </a:lnTo>
                  <a:lnTo>
                    <a:pt x="10980" y="4601"/>
                  </a:lnTo>
                  <a:lnTo>
                    <a:pt x="10940" y="4365"/>
                  </a:lnTo>
                  <a:lnTo>
                    <a:pt x="10897" y="4125"/>
                  </a:lnTo>
                  <a:lnTo>
                    <a:pt x="10848" y="3882"/>
                  </a:lnTo>
                  <a:lnTo>
                    <a:pt x="10794" y="3638"/>
                  </a:lnTo>
                  <a:lnTo>
                    <a:pt x="10735" y="3393"/>
                  </a:lnTo>
                  <a:lnTo>
                    <a:pt x="10670" y="3148"/>
                  </a:lnTo>
                  <a:lnTo>
                    <a:pt x="10599" y="2905"/>
                  </a:lnTo>
                  <a:lnTo>
                    <a:pt x="10521" y="2666"/>
                  </a:lnTo>
                  <a:lnTo>
                    <a:pt x="10437" y="2430"/>
                  </a:lnTo>
                  <a:lnTo>
                    <a:pt x="10346" y="2200"/>
                  </a:lnTo>
                  <a:lnTo>
                    <a:pt x="10249" y="1977"/>
                  </a:lnTo>
                  <a:lnTo>
                    <a:pt x="10143" y="1762"/>
                  </a:lnTo>
                  <a:lnTo>
                    <a:pt x="10031" y="1555"/>
                  </a:lnTo>
                  <a:lnTo>
                    <a:pt x="9911" y="1358"/>
                  </a:lnTo>
                  <a:lnTo>
                    <a:pt x="9782" y="1173"/>
                  </a:lnTo>
                  <a:lnTo>
                    <a:pt x="9645" y="1000"/>
                  </a:lnTo>
                  <a:lnTo>
                    <a:pt x="9495" y="841"/>
                  </a:lnTo>
                  <a:lnTo>
                    <a:pt x="9330" y="698"/>
                  </a:lnTo>
                  <a:lnTo>
                    <a:pt x="9150" y="569"/>
                  </a:lnTo>
                  <a:lnTo>
                    <a:pt x="8955" y="455"/>
                  </a:lnTo>
                  <a:lnTo>
                    <a:pt x="8748" y="355"/>
                  </a:lnTo>
                  <a:lnTo>
                    <a:pt x="8529" y="268"/>
                  </a:lnTo>
                  <a:lnTo>
                    <a:pt x="8299" y="194"/>
                  </a:lnTo>
                  <a:lnTo>
                    <a:pt x="8060" y="133"/>
                  </a:lnTo>
                  <a:lnTo>
                    <a:pt x="7812" y="84"/>
                  </a:lnTo>
                  <a:lnTo>
                    <a:pt x="7556" y="47"/>
                  </a:lnTo>
                  <a:lnTo>
                    <a:pt x="7294" y="20"/>
                  </a:lnTo>
                  <a:lnTo>
                    <a:pt x="7028" y="5"/>
                  </a:lnTo>
                  <a:lnTo>
                    <a:pt x="6756" y="0"/>
                  </a:lnTo>
                  <a:lnTo>
                    <a:pt x="6481" y="5"/>
                  </a:lnTo>
                  <a:lnTo>
                    <a:pt x="6204" y="19"/>
                  </a:lnTo>
                  <a:lnTo>
                    <a:pt x="5927" y="42"/>
                  </a:lnTo>
                  <a:lnTo>
                    <a:pt x="5649" y="74"/>
                  </a:lnTo>
                  <a:lnTo>
                    <a:pt x="5372" y="114"/>
                  </a:lnTo>
                  <a:lnTo>
                    <a:pt x="5097" y="161"/>
                  </a:lnTo>
                  <a:lnTo>
                    <a:pt x="4826" y="216"/>
                  </a:lnTo>
                  <a:lnTo>
                    <a:pt x="4558" y="278"/>
                  </a:lnTo>
                  <a:lnTo>
                    <a:pt x="4296" y="345"/>
                  </a:lnTo>
                  <a:lnTo>
                    <a:pt x="4041" y="419"/>
                  </a:lnTo>
                  <a:lnTo>
                    <a:pt x="3793" y="498"/>
                  </a:lnTo>
                  <a:lnTo>
                    <a:pt x="3553" y="582"/>
                  </a:lnTo>
                  <a:lnTo>
                    <a:pt x="3324" y="671"/>
                  </a:lnTo>
                  <a:lnTo>
                    <a:pt x="3105" y="763"/>
                  </a:lnTo>
                  <a:lnTo>
                    <a:pt x="2897" y="860"/>
                  </a:lnTo>
                  <a:lnTo>
                    <a:pt x="2703" y="959"/>
                  </a:lnTo>
                  <a:lnTo>
                    <a:pt x="2522" y="1062"/>
                  </a:lnTo>
                  <a:lnTo>
                    <a:pt x="2357" y="1167"/>
                  </a:lnTo>
                  <a:lnTo>
                    <a:pt x="2208" y="1273"/>
                  </a:lnTo>
                  <a:lnTo>
                    <a:pt x="2069" y="1380"/>
                  </a:lnTo>
                  <a:lnTo>
                    <a:pt x="1935" y="1486"/>
                  </a:lnTo>
                  <a:lnTo>
                    <a:pt x="1805" y="1592"/>
                  </a:lnTo>
                  <a:lnTo>
                    <a:pt x="1681" y="1696"/>
                  </a:lnTo>
                  <a:lnTo>
                    <a:pt x="1561" y="1799"/>
                  </a:lnTo>
                  <a:lnTo>
                    <a:pt x="1445" y="1901"/>
                  </a:lnTo>
                  <a:lnTo>
                    <a:pt x="1334" y="2001"/>
                  </a:lnTo>
                  <a:lnTo>
                    <a:pt x="1228" y="2100"/>
                  </a:lnTo>
                  <a:lnTo>
                    <a:pt x="1127" y="2197"/>
                  </a:lnTo>
                  <a:lnTo>
                    <a:pt x="1029" y="2291"/>
                  </a:lnTo>
                  <a:lnTo>
                    <a:pt x="936" y="2384"/>
                  </a:lnTo>
                  <a:lnTo>
                    <a:pt x="848" y="2474"/>
                  </a:lnTo>
                  <a:lnTo>
                    <a:pt x="765" y="2561"/>
                  </a:lnTo>
                  <a:lnTo>
                    <a:pt x="685" y="2646"/>
                  </a:lnTo>
                  <a:lnTo>
                    <a:pt x="610" y="2727"/>
                  </a:lnTo>
                  <a:lnTo>
                    <a:pt x="540" y="2806"/>
                  </a:lnTo>
                  <a:lnTo>
                    <a:pt x="474" y="2881"/>
                  </a:lnTo>
                  <a:lnTo>
                    <a:pt x="412" y="2952"/>
                  </a:lnTo>
                  <a:lnTo>
                    <a:pt x="354" y="3021"/>
                  </a:lnTo>
                  <a:lnTo>
                    <a:pt x="302" y="3085"/>
                  </a:lnTo>
                  <a:lnTo>
                    <a:pt x="253" y="3144"/>
                  </a:lnTo>
                  <a:lnTo>
                    <a:pt x="209" y="3200"/>
                  </a:lnTo>
                  <a:lnTo>
                    <a:pt x="169" y="3251"/>
                  </a:lnTo>
                  <a:lnTo>
                    <a:pt x="134" y="3298"/>
                  </a:lnTo>
                  <a:lnTo>
                    <a:pt x="75" y="3376"/>
                  </a:lnTo>
                  <a:lnTo>
                    <a:pt x="34" y="3434"/>
                  </a:lnTo>
                  <a:lnTo>
                    <a:pt x="8" y="3470"/>
                  </a:lnTo>
                  <a:lnTo>
                    <a:pt x="0" y="3482"/>
                  </a:lnTo>
                  <a:close/>
                  <a:moveTo>
                    <a:pt x="9158" y="4761"/>
                  </a:moveTo>
                  <a:lnTo>
                    <a:pt x="9160" y="4736"/>
                  </a:lnTo>
                  <a:lnTo>
                    <a:pt x="9165" y="4664"/>
                  </a:lnTo>
                  <a:lnTo>
                    <a:pt x="9172" y="4551"/>
                  </a:lnTo>
                  <a:lnTo>
                    <a:pt x="9180" y="4402"/>
                  </a:lnTo>
                  <a:lnTo>
                    <a:pt x="9189" y="4221"/>
                  </a:lnTo>
                  <a:lnTo>
                    <a:pt x="9197" y="4015"/>
                  </a:lnTo>
                  <a:lnTo>
                    <a:pt x="9200" y="3904"/>
                  </a:lnTo>
                  <a:lnTo>
                    <a:pt x="9203" y="3788"/>
                  </a:lnTo>
                  <a:lnTo>
                    <a:pt x="9206" y="3669"/>
                  </a:lnTo>
                  <a:lnTo>
                    <a:pt x="9207" y="3546"/>
                  </a:lnTo>
                  <a:lnTo>
                    <a:pt x="9208" y="3421"/>
                  </a:lnTo>
                  <a:lnTo>
                    <a:pt x="9208" y="3295"/>
                  </a:lnTo>
                  <a:lnTo>
                    <a:pt x="9206" y="3167"/>
                  </a:lnTo>
                  <a:lnTo>
                    <a:pt x="9204" y="3038"/>
                  </a:lnTo>
                  <a:lnTo>
                    <a:pt x="9200" y="2908"/>
                  </a:lnTo>
                  <a:lnTo>
                    <a:pt x="9195" y="2781"/>
                  </a:lnTo>
                  <a:lnTo>
                    <a:pt x="9188" y="2655"/>
                  </a:lnTo>
                  <a:lnTo>
                    <a:pt x="9180" y="2530"/>
                  </a:lnTo>
                  <a:lnTo>
                    <a:pt x="9170" y="2409"/>
                  </a:lnTo>
                  <a:lnTo>
                    <a:pt x="9157" y="2291"/>
                  </a:lnTo>
                  <a:lnTo>
                    <a:pt x="9143" y="2177"/>
                  </a:lnTo>
                  <a:lnTo>
                    <a:pt x="9126" y="2068"/>
                  </a:lnTo>
                  <a:lnTo>
                    <a:pt x="9108" y="1964"/>
                  </a:lnTo>
                  <a:lnTo>
                    <a:pt x="9087" y="1866"/>
                  </a:lnTo>
                  <a:lnTo>
                    <a:pt x="9064" y="1775"/>
                  </a:lnTo>
                  <a:lnTo>
                    <a:pt x="9038" y="1691"/>
                  </a:lnTo>
                  <a:lnTo>
                    <a:pt x="9011" y="1613"/>
                  </a:lnTo>
                  <a:lnTo>
                    <a:pt x="8983" y="1540"/>
                  </a:lnTo>
                  <a:lnTo>
                    <a:pt x="8956" y="1471"/>
                  </a:lnTo>
                  <a:lnTo>
                    <a:pt x="8929" y="1406"/>
                  </a:lnTo>
                  <a:lnTo>
                    <a:pt x="8901" y="1344"/>
                  </a:lnTo>
                  <a:lnTo>
                    <a:pt x="8874" y="1287"/>
                  </a:lnTo>
                  <a:lnTo>
                    <a:pt x="8847" y="1234"/>
                  </a:lnTo>
                  <a:lnTo>
                    <a:pt x="8821" y="1184"/>
                  </a:lnTo>
                  <a:lnTo>
                    <a:pt x="8795" y="1137"/>
                  </a:lnTo>
                  <a:lnTo>
                    <a:pt x="8768" y="1094"/>
                  </a:lnTo>
                  <a:lnTo>
                    <a:pt x="8743" y="1054"/>
                  </a:lnTo>
                  <a:lnTo>
                    <a:pt x="8718" y="1017"/>
                  </a:lnTo>
                  <a:lnTo>
                    <a:pt x="8694" y="982"/>
                  </a:lnTo>
                  <a:lnTo>
                    <a:pt x="8670" y="951"/>
                  </a:lnTo>
                  <a:lnTo>
                    <a:pt x="8647" y="923"/>
                  </a:lnTo>
                  <a:lnTo>
                    <a:pt x="8625" y="897"/>
                  </a:lnTo>
                  <a:lnTo>
                    <a:pt x="8604" y="874"/>
                  </a:lnTo>
                  <a:lnTo>
                    <a:pt x="8584" y="853"/>
                  </a:lnTo>
                  <a:lnTo>
                    <a:pt x="8565" y="835"/>
                  </a:lnTo>
                  <a:lnTo>
                    <a:pt x="8547" y="818"/>
                  </a:lnTo>
                  <a:lnTo>
                    <a:pt x="8529" y="804"/>
                  </a:lnTo>
                  <a:lnTo>
                    <a:pt x="8514" y="792"/>
                  </a:lnTo>
                  <a:lnTo>
                    <a:pt x="8499" y="781"/>
                  </a:lnTo>
                  <a:lnTo>
                    <a:pt x="8485" y="772"/>
                  </a:lnTo>
                  <a:lnTo>
                    <a:pt x="8463" y="758"/>
                  </a:lnTo>
                  <a:lnTo>
                    <a:pt x="8446" y="749"/>
                  </a:lnTo>
                  <a:lnTo>
                    <a:pt x="8435" y="745"/>
                  </a:lnTo>
                  <a:lnTo>
                    <a:pt x="8432" y="744"/>
                  </a:lnTo>
                  <a:lnTo>
                    <a:pt x="8433" y="757"/>
                  </a:lnTo>
                  <a:lnTo>
                    <a:pt x="8438" y="796"/>
                  </a:lnTo>
                  <a:lnTo>
                    <a:pt x="8446" y="858"/>
                  </a:lnTo>
                  <a:lnTo>
                    <a:pt x="8457" y="943"/>
                  </a:lnTo>
                  <a:lnTo>
                    <a:pt x="8470" y="1048"/>
                  </a:lnTo>
                  <a:lnTo>
                    <a:pt x="8485" y="1171"/>
                  </a:lnTo>
                  <a:lnTo>
                    <a:pt x="8502" y="1311"/>
                  </a:lnTo>
                  <a:lnTo>
                    <a:pt x="8521" y="1465"/>
                  </a:lnTo>
                  <a:lnTo>
                    <a:pt x="8541" y="1633"/>
                  </a:lnTo>
                  <a:lnTo>
                    <a:pt x="8561" y="1812"/>
                  </a:lnTo>
                  <a:lnTo>
                    <a:pt x="8583" y="2001"/>
                  </a:lnTo>
                  <a:lnTo>
                    <a:pt x="8604" y="2198"/>
                  </a:lnTo>
                  <a:lnTo>
                    <a:pt x="8626" y="2401"/>
                  </a:lnTo>
                  <a:lnTo>
                    <a:pt x="8647" y="2608"/>
                  </a:lnTo>
                  <a:lnTo>
                    <a:pt x="8667" y="2818"/>
                  </a:lnTo>
                  <a:lnTo>
                    <a:pt x="8687" y="3031"/>
                  </a:lnTo>
                  <a:lnTo>
                    <a:pt x="8698" y="3135"/>
                  </a:lnTo>
                  <a:lnTo>
                    <a:pt x="8709" y="3236"/>
                  </a:lnTo>
                  <a:lnTo>
                    <a:pt x="8722" y="3333"/>
                  </a:lnTo>
                  <a:lnTo>
                    <a:pt x="8737" y="3428"/>
                  </a:lnTo>
                  <a:lnTo>
                    <a:pt x="8752" y="3520"/>
                  </a:lnTo>
                  <a:lnTo>
                    <a:pt x="8770" y="3608"/>
                  </a:lnTo>
                  <a:lnTo>
                    <a:pt x="8787" y="3694"/>
                  </a:lnTo>
                  <a:lnTo>
                    <a:pt x="8805" y="3776"/>
                  </a:lnTo>
                  <a:lnTo>
                    <a:pt x="8823" y="3855"/>
                  </a:lnTo>
                  <a:lnTo>
                    <a:pt x="8842" y="3931"/>
                  </a:lnTo>
                  <a:lnTo>
                    <a:pt x="8862" y="4003"/>
                  </a:lnTo>
                  <a:lnTo>
                    <a:pt x="8882" y="4073"/>
                  </a:lnTo>
                  <a:lnTo>
                    <a:pt x="8902" y="4139"/>
                  </a:lnTo>
                  <a:lnTo>
                    <a:pt x="8921" y="4202"/>
                  </a:lnTo>
                  <a:lnTo>
                    <a:pt x="8941" y="4262"/>
                  </a:lnTo>
                  <a:lnTo>
                    <a:pt x="8961" y="4318"/>
                  </a:lnTo>
                  <a:lnTo>
                    <a:pt x="8980" y="4371"/>
                  </a:lnTo>
                  <a:lnTo>
                    <a:pt x="9000" y="4421"/>
                  </a:lnTo>
                  <a:lnTo>
                    <a:pt x="9018" y="4467"/>
                  </a:lnTo>
                  <a:lnTo>
                    <a:pt x="9036" y="4510"/>
                  </a:lnTo>
                  <a:lnTo>
                    <a:pt x="9069" y="4587"/>
                  </a:lnTo>
                  <a:lnTo>
                    <a:pt x="9098" y="4649"/>
                  </a:lnTo>
                  <a:lnTo>
                    <a:pt x="9123" y="4698"/>
                  </a:lnTo>
                  <a:lnTo>
                    <a:pt x="9142" y="4733"/>
                  </a:lnTo>
                  <a:lnTo>
                    <a:pt x="9154" y="4754"/>
                  </a:lnTo>
                  <a:lnTo>
                    <a:pt x="9158" y="4761"/>
                  </a:lnTo>
                  <a:close/>
                  <a:moveTo>
                    <a:pt x="7927" y="3653"/>
                  </a:moveTo>
                  <a:lnTo>
                    <a:pt x="7923" y="3632"/>
                  </a:lnTo>
                  <a:lnTo>
                    <a:pt x="7912" y="3571"/>
                  </a:lnTo>
                  <a:lnTo>
                    <a:pt x="7895" y="3476"/>
                  </a:lnTo>
                  <a:lnTo>
                    <a:pt x="7871" y="3352"/>
                  </a:lnTo>
                  <a:lnTo>
                    <a:pt x="7856" y="3280"/>
                  </a:lnTo>
                  <a:lnTo>
                    <a:pt x="7840" y="3202"/>
                  </a:lnTo>
                  <a:lnTo>
                    <a:pt x="7823" y="3120"/>
                  </a:lnTo>
                  <a:lnTo>
                    <a:pt x="7803" y="3033"/>
                  </a:lnTo>
                  <a:lnTo>
                    <a:pt x="7783" y="2941"/>
                  </a:lnTo>
                  <a:lnTo>
                    <a:pt x="7760" y="2848"/>
                  </a:lnTo>
                  <a:lnTo>
                    <a:pt x="7737" y="2752"/>
                  </a:lnTo>
                  <a:lnTo>
                    <a:pt x="7711" y="2653"/>
                  </a:lnTo>
                  <a:lnTo>
                    <a:pt x="7685" y="2554"/>
                  </a:lnTo>
                  <a:lnTo>
                    <a:pt x="7655" y="2454"/>
                  </a:lnTo>
                  <a:lnTo>
                    <a:pt x="7626" y="2353"/>
                  </a:lnTo>
                  <a:lnTo>
                    <a:pt x="7595" y="2254"/>
                  </a:lnTo>
                  <a:lnTo>
                    <a:pt x="7563" y="2155"/>
                  </a:lnTo>
                  <a:lnTo>
                    <a:pt x="7529" y="2058"/>
                  </a:lnTo>
                  <a:lnTo>
                    <a:pt x="7494" y="1963"/>
                  </a:lnTo>
                  <a:lnTo>
                    <a:pt x="7458" y="1872"/>
                  </a:lnTo>
                  <a:lnTo>
                    <a:pt x="7420" y="1783"/>
                  </a:lnTo>
                  <a:lnTo>
                    <a:pt x="7382" y="1699"/>
                  </a:lnTo>
                  <a:lnTo>
                    <a:pt x="7342" y="1620"/>
                  </a:lnTo>
                  <a:lnTo>
                    <a:pt x="7300" y="1546"/>
                  </a:lnTo>
                  <a:lnTo>
                    <a:pt x="7257" y="1478"/>
                  </a:lnTo>
                  <a:lnTo>
                    <a:pt x="7214" y="1417"/>
                  </a:lnTo>
                  <a:lnTo>
                    <a:pt x="7169" y="1362"/>
                  </a:lnTo>
                  <a:lnTo>
                    <a:pt x="7123" y="1316"/>
                  </a:lnTo>
                  <a:lnTo>
                    <a:pt x="7077" y="1275"/>
                  </a:lnTo>
                  <a:lnTo>
                    <a:pt x="7032" y="1236"/>
                  </a:lnTo>
                  <a:lnTo>
                    <a:pt x="6988" y="1200"/>
                  </a:lnTo>
                  <a:lnTo>
                    <a:pt x="6944" y="1166"/>
                  </a:lnTo>
                  <a:lnTo>
                    <a:pt x="6902" y="1134"/>
                  </a:lnTo>
                  <a:lnTo>
                    <a:pt x="6861" y="1105"/>
                  </a:lnTo>
                  <a:lnTo>
                    <a:pt x="6821" y="1077"/>
                  </a:lnTo>
                  <a:lnTo>
                    <a:pt x="6782" y="1052"/>
                  </a:lnTo>
                  <a:lnTo>
                    <a:pt x="6744" y="1029"/>
                  </a:lnTo>
                  <a:lnTo>
                    <a:pt x="6707" y="1007"/>
                  </a:lnTo>
                  <a:lnTo>
                    <a:pt x="6672" y="987"/>
                  </a:lnTo>
                  <a:lnTo>
                    <a:pt x="6638" y="968"/>
                  </a:lnTo>
                  <a:lnTo>
                    <a:pt x="6605" y="952"/>
                  </a:lnTo>
                  <a:lnTo>
                    <a:pt x="6573" y="937"/>
                  </a:lnTo>
                  <a:lnTo>
                    <a:pt x="6542" y="923"/>
                  </a:lnTo>
                  <a:lnTo>
                    <a:pt x="6514" y="911"/>
                  </a:lnTo>
                  <a:lnTo>
                    <a:pt x="6486" y="900"/>
                  </a:lnTo>
                  <a:lnTo>
                    <a:pt x="6461" y="891"/>
                  </a:lnTo>
                  <a:lnTo>
                    <a:pt x="6436" y="883"/>
                  </a:lnTo>
                  <a:lnTo>
                    <a:pt x="6414" y="875"/>
                  </a:lnTo>
                  <a:lnTo>
                    <a:pt x="6373" y="864"/>
                  </a:lnTo>
                  <a:lnTo>
                    <a:pt x="6339" y="856"/>
                  </a:lnTo>
                  <a:lnTo>
                    <a:pt x="6313" y="851"/>
                  </a:lnTo>
                  <a:lnTo>
                    <a:pt x="6293" y="848"/>
                  </a:lnTo>
                  <a:lnTo>
                    <a:pt x="6281" y="846"/>
                  </a:lnTo>
                  <a:lnTo>
                    <a:pt x="6277" y="846"/>
                  </a:lnTo>
                  <a:lnTo>
                    <a:pt x="6286" y="855"/>
                  </a:lnTo>
                  <a:lnTo>
                    <a:pt x="6311" y="882"/>
                  </a:lnTo>
                  <a:lnTo>
                    <a:pt x="6350" y="925"/>
                  </a:lnTo>
                  <a:lnTo>
                    <a:pt x="6401" y="981"/>
                  </a:lnTo>
                  <a:lnTo>
                    <a:pt x="6462" y="1051"/>
                  </a:lnTo>
                  <a:lnTo>
                    <a:pt x="6531" y="1130"/>
                  </a:lnTo>
                  <a:lnTo>
                    <a:pt x="6606" y="1218"/>
                  </a:lnTo>
                  <a:lnTo>
                    <a:pt x="6683" y="1313"/>
                  </a:lnTo>
                  <a:lnTo>
                    <a:pt x="6722" y="1362"/>
                  </a:lnTo>
                  <a:lnTo>
                    <a:pt x="6762" y="1413"/>
                  </a:lnTo>
                  <a:lnTo>
                    <a:pt x="6801" y="1465"/>
                  </a:lnTo>
                  <a:lnTo>
                    <a:pt x="6839" y="1517"/>
                  </a:lnTo>
                  <a:lnTo>
                    <a:pt x="6877" y="1570"/>
                  </a:lnTo>
                  <a:lnTo>
                    <a:pt x="6914" y="1623"/>
                  </a:lnTo>
                  <a:lnTo>
                    <a:pt x="6950" y="1675"/>
                  </a:lnTo>
                  <a:lnTo>
                    <a:pt x="6984" y="1728"/>
                  </a:lnTo>
                  <a:lnTo>
                    <a:pt x="7016" y="1781"/>
                  </a:lnTo>
                  <a:lnTo>
                    <a:pt x="7046" y="1832"/>
                  </a:lnTo>
                  <a:lnTo>
                    <a:pt x="7073" y="1883"/>
                  </a:lnTo>
                  <a:lnTo>
                    <a:pt x="7098" y="1933"/>
                  </a:lnTo>
                  <a:lnTo>
                    <a:pt x="7120" y="1982"/>
                  </a:lnTo>
                  <a:lnTo>
                    <a:pt x="7139" y="2029"/>
                  </a:lnTo>
                  <a:lnTo>
                    <a:pt x="7154" y="2074"/>
                  </a:lnTo>
                  <a:lnTo>
                    <a:pt x="7166" y="2117"/>
                  </a:lnTo>
                  <a:lnTo>
                    <a:pt x="7184" y="2201"/>
                  </a:lnTo>
                  <a:lnTo>
                    <a:pt x="7200" y="2281"/>
                  </a:lnTo>
                  <a:lnTo>
                    <a:pt x="7214" y="2358"/>
                  </a:lnTo>
                  <a:lnTo>
                    <a:pt x="7226" y="2432"/>
                  </a:lnTo>
                  <a:lnTo>
                    <a:pt x="7237" y="2502"/>
                  </a:lnTo>
                  <a:lnTo>
                    <a:pt x="7246" y="2567"/>
                  </a:lnTo>
                  <a:lnTo>
                    <a:pt x="7253" y="2628"/>
                  </a:lnTo>
                  <a:lnTo>
                    <a:pt x="7260" y="2683"/>
                  </a:lnTo>
                  <a:lnTo>
                    <a:pt x="7265" y="2734"/>
                  </a:lnTo>
                  <a:lnTo>
                    <a:pt x="7269" y="2779"/>
                  </a:lnTo>
                  <a:lnTo>
                    <a:pt x="7272" y="2817"/>
                  </a:lnTo>
                  <a:lnTo>
                    <a:pt x="7274" y="2850"/>
                  </a:lnTo>
                  <a:lnTo>
                    <a:pt x="7275" y="2876"/>
                  </a:lnTo>
                  <a:lnTo>
                    <a:pt x="7276" y="2895"/>
                  </a:lnTo>
                  <a:lnTo>
                    <a:pt x="7276" y="2906"/>
                  </a:lnTo>
                  <a:lnTo>
                    <a:pt x="7277" y="2910"/>
                  </a:lnTo>
                  <a:lnTo>
                    <a:pt x="7269" y="2901"/>
                  </a:lnTo>
                  <a:lnTo>
                    <a:pt x="7246" y="2874"/>
                  </a:lnTo>
                  <a:lnTo>
                    <a:pt x="7208" y="2831"/>
                  </a:lnTo>
                  <a:lnTo>
                    <a:pt x="7158" y="2775"/>
                  </a:lnTo>
                  <a:lnTo>
                    <a:pt x="7095" y="2708"/>
                  </a:lnTo>
                  <a:lnTo>
                    <a:pt x="7021" y="2632"/>
                  </a:lnTo>
                  <a:lnTo>
                    <a:pt x="6980" y="2592"/>
                  </a:lnTo>
                  <a:lnTo>
                    <a:pt x="6935" y="2550"/>
                  </a:lnTo>
                  <a:lnTo>
                    <a:pt x="6890" y="2507"/>
                  </a:lnTo>
                  <a:lnTo>
                    <a:pt x="6842" y="2463"/>
                  </a:lnTo>
                  <a:lnTo>
                    <a:pt x="6792" y="2418"/>
                  </a:lnTo>
                  <a:lnTo>
                    <a:pt x="6740" y="2373"/>
                  </a:lnTo>
                  <a:lnTo>
                    <a:pt x="6686" y="2328"/>
                  </a:lnTo>
                  <a:lnTo>
                    <a:pt x="6631" y="2283"/>
                  </a:lnTo>
                  <a:lnTo>
                    <a:pt x="6573" y="2239"/>
                  </a:lnTo>
                  <a:lnTo>
                    <a:pt x="6514" y="2196"/>
                  </a:lnTo>
                  <a:lnTo>
                    <a:pt x="6454" y="2153"/>
                  </a:lnTo>
                  <a:lnTo>
                    <a:pt x="6393" y="2112"/>
                  </a:lnTo>
                  <a:lnTo>
                    <a:pt x="6331" y="2072"/>
                  </a:lnTo>
                  <a:lnTo>
                    <a:pt x="6268" y="2034"/>
                  </a:lnTo>
                  <a:lnTo>
                    <a:pt x="6203" y="1999"/>
                  </a:lnTo>
                  <a:lnTo>
                    <a:pt x="6139" y="1965"/>
                  </a:lnTo>
                  <a:lnTo>
                    <a:pt x="6073" y="1935"/>
                  </a:lnTo>
                  <a:lnTo>
                    <a:pt x="6008" y="1907"/>
                  </a:lnTo>
                  <a:lnTo>
                    <a:pt x="5942" y="1883"/>
                  </a:lnTo>
                  <a:lnTo>
                    <a:pt x="5875" y="1862"/>
                  </a:lnTo>
                  <a:lnTo>
                    <a:pt x="5807" y="1844"/>
                  </a:lnTo>
                  <a:lnTo>
                    <a:pt x="5739" y="1829"/>
                  </a:lnTo>
                  <a:lnTo>
                    <a:pt x="5670" y="1816"/>
                  </a:lnTo>
                  <a:lnTo>
                    <a:pt x="5600" y="1805"/>
                  </a:lnTo>
                  <a:lnTo>
                    <a:pt x="5529" y="1797"/>
                  </a:lnTo>
                  <a:lnTo>
                    <a:pt x="5457" y="1791"/>
                  </a:lnTo>
                  <a:lnTo>
                    <a:pt x="5386" y="1787"/>
                  </a:lnTo>
                  <a:lnTo>
                    <a:pt x="5315" y="1785"/>
                  </a:lnTo>
                  <a:lnTo>
                    <a:pt x="5244" y="1784"/>
                  </a:lnTo>
                  <a:lnTo>
                    <a:pt x="5174" y="1785"/>
                  </a:lnTo>
                  <a:lnTo>
                    <a:pt x="5104" y="1787"/>
                  </a:lnTo>
                  <a:lnTo>
                    <a:pt x="5035" y="1791"/>
                  </a:lnTo>
                  <a:lnTo>
                    <a:pt x="4968" y="1795"/>
                  </a:lnTo>
                  <a:lnTo>
                    <a:pt x="4902" y="1801"/>
                  </a:lnTo>
                  <a:lnTo>
                    <a:pt x="4838" y="1807"/>
                  </a:lnTo>
                  <a:lnTo>
                    <a:pt x="4776" y="1815"/>
                  </a:lnTo>
                  <a:lnTo>
                    <a:pt x="4715" y="1823"/>
                  </a:lnTo>
                  <a:lnTo>
                    <a:pt x="4657" y="1831"/>
                  </a:lnTo>
                  <a:lnTo>
                    <a:pt x="4601" y="1840"/>
                  </a:lnTo>
                  <a:lnTo>
                    <a:pt x="4548" y="1848"/>
                  </a:lnTo>
                  <a:lnTo>
                    <a:pt x="4452" y="1866"/>
                  </a:lnTo>
                  <a:lnTo>
                    <a:pt x="4368" y="1883"/>
                  </a:lnTo>
                  <a:lnTo>
                    <a:pt x="4301" y="1898"/>
                  </a:lnTo>
                  <a:lnTo>
                    <a:pt x="4250" y="1910"/>
                  </a:lnTo>
                  <a:lnTo>
                    <a:pt x="4219" y="1918"/>
                  </a:lnTo>
                  <a:lnTo>
                    <a:pt x="4208" y="1921"/>
                  </a:lnTo>
                  <a:lnTo>
                    <a:pt x="4228" y="1925"/>
                  </a:lnTo>
                  <a:lnTo>
                    <a:pt x="4287" y="1937"/>
                  </a:lnTo>
                  <a:lnTo>
                    <a:pt x="4379" y="1956"/>
                  </a:lnTo>
                  <a:lnTo>
                    <a:pt x="4503" y="1982"/>
                  </a:lnTo>
                  <a:lnTo>
                    <a:pt x="4573" y="1999"/>
                  </a:lnTo>
                  <a:lnTo>
                    <a:pt x="4650" y="2016"/>
                  </a:lnTo>
                  <a:lnTo>
                    <a:pt x="4732" y="2036"/>
                  </a:lnTo>
                  <a:lnTo>
                    <a:pt x="4820" y="2058"/>
                  </a:lnTo>
                  <a:lnTo>
                    <a:pt x="4911" y="2081"/>
                  </a:lnTo>
                  <a:lnTo>
                    <a:pt x="5005" y="2106"/>
                  </a:lnTo>
                  <a:lnTo>
                    <a:pt x="5103" y="2133"/>
                  </a:lnTo>
                  <a:lnTo>
                    <a:pt x="5204" y="2161"/>
                  </a:lnTo>
                  <a:lnTo>
                    <a:pt x="5307" y="2191"/>
                  </a:lnTo>
                  <a:lnTo>
                    <a:pt x="5411" y="2223"/>
                  </a:lnTo>
                  <a:lnTo>
                    <a:pt x="5517" y="2257"/>
                  </a:lnTo>
                  <a:lnTo>
                    <a:pt x="5622" y="2292"/>
                  </a:lnTo>
                  <a:lnTo>
                    <a:pt x="5728" y="2329"/>
                  </a:lnTo>
                  <a:lnTo>
                    <a:pt x="5833" y="2368"/>
                  </a:lnTo>
                  <a:lnTo>
                    <a:pt x="5938" y="2408"/>
                  </a:lnTo>
                  <a:lnTo>
                    <a:pt x="6040" y="2450"/>
                  </a:lnTo>
                  <a:lnTo>
                    <a:pt x="6140" y="2494"/>
                  </a:lnTo>
                  <a:lnTo>
                    <a:pt x="6239" y="2539"/>
                  </a:lnTo>
                  <a:lnTo>
                    <a:pt x="6333" y="2585"/>
                  </a:lnTo>
                  <a:lnTo>
                    <a:pt x="6423" y="2634"/>
                  </a:lnTo>
                  <a:lnTo>
                    <a:pt x="6510" y="2683"/>
                  </a:lnTo>
                  <a:lnTo>
                    <a:pt x="6592" y="2735"/>
                  </a:lnTo>
                  <a:lnTo>
                    <a:pt x="6668" y="2788"/>
                  </a:lnTo>
                  <a:lnTo>
                    <a:pt x="6738" y="2842"/>
                  </a:lnTo>
                  <a:lnTo>
                    <a:pt x="6805" y="2896"/>
                  </a:lnTo>
                  <a:lnTo>
                    <a:pt x="6870" y="2948"/>
                  </a:lnTo>
                  <a:lnTo>
                    <a:pt x="6933" y="2999"/>
                  </a:lnTo>
                  <a:lnTo>
                    <a:pt x="6996" y="3047"/>
                  </a:lnTo>
                  <a:lnTo>
                    <a:pt x="7056" y="3093"/>
                  </a:lnTo>
                  <a:lnTo>
                    <a:pt x="7115" y="3136"/>
                  </a:lnTo>
                  <a:lnTo>
                    <a:pt x="7172" y="3178"/>
                  </a:lnTo>
                  <a:lnTo>
                    <a:pt x="7227" y="3218"/>
                  </a:lnTo>
                  <a:lnTo>
                    <a:pt x="7333" y="3292"/>
                  </a:lnTo>
                  <a:lnTo>
                    <a:pt x="7430" y="3358"/>
                  </a:lnTo>
                  <a:lnTo>
                    <a:pt x="7520" y="3417"/>
                  </a:lnTo>
                  <a:lnTo>
                    <a:pt x="7602" y="3469"/>
                  </a:lnTo>
                  <a:lnTo>
                    <a:pt x="7676" y="3514"/>
                  </a:lnTo>
                  <a:lnTo>
                    <a:pt x="7740" y="3552"/>
                  </a:lnTo>
                  <a:lnTo>
                    <a:pt x="7796" y="3584"/>
                  </a:lnTo>
                  <a:lnTo>
                    <a:pt x="7842" y="3609"/>
                  </a:lnTo>
                  <a:lnTo>
                    <a:pt x="7879" y="3629"/>
                  </a:lnTo>
                  <a:lnTo>
                    <a:pt x="7905" y="3642"/>
                  </a:lnTo>
                  <a:lnTo>
                    <a:pt x="7921" y="3650"/>
                  </a:lnTo>
                  <a:lnTo>
                    <a:pt x="7927" y="3653"/>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9Slide.vn 11"/>
            <p:cNvSpPr>
              <a:spLocks/>
            </p:cNvSpPr>
            <p:nvPr/>
          </p:nvSpPr>
          <p:spPr bwMode="auto">
            <a:xfrm>
              <a:off x="3193399" y="4847028"/>
              <a:ext cx="455613" cy="455613"/>
            </a:xfrm>
            <a:custGeom>
              <a:avLst/>
              <a:gdLst>
                <a:gd name="T0" fmla="*/ 1899 w 3445"/>
                <a:gd name="T1" fmla="*/ 9 h 3437"/>
                <a:gd name="T2" fmla="*/ 2152 w 3445"/>
                <a:gd name="T3" fmla="*/ 54 h 3437"/>
                <a:gd name="T4" fmla="*/ 2393 w 3445"/>
                <a:gd name="T5" fmla="*/ 135 h 3437"/>
                <a:gd name="T6" fmla="*/ 2616 w 3445"/>
                <a:gd name="T7" fmla="*/ 249 h 3437"/>
                <a:gd name="T8" fmla="*/ 2818 w 3445"/>
                <a:gd name="T9" fmla="*/ 392 h 3437"/>
                <a:gd name="T10" fmla="*/ 2998 w 3445"/>
                <a:gd name="T11" fmla="*/ 563 h 3437"/>
                <a:gd name="T12" fmla="*/ 3151 w 3445"/>
                <a:gd name="T13" fmla="*/ 758 h 3437"/>
                <a:gd name="T14" fmla="*/ 3276 w 3445"/>
                <a:gd name="T15" fmla="*/ 973 h 3437"/>
                <a:gd name="T16" fmla="*/ 3368 w 3445"/>
                <a:gd name="T17" fmla="*/ 1207 h 3437"/>
                <a:gd name="T18" fmla="*/ 3425 w 3445"/>
                <a:gd name="T19" fmla="*/ 1456 h 3437"/>
                <a:gd name="T20" fmla="*/ 3445 w 3445"/>
                <a:gd name="T21" fmla="*/ 1718 h 3437"/>
                <a:gd name="T22" fmla="*/ 3425 w 3445"/>
                <a:gd name="T23" fmla="*/ 1981 h 3437"/>
                <a:gd name="T24" fmla="*/ 3368 w 3445"/>
                <a:gd name="T25" fmla="*/ 2230 h 3437"/>
                <a:gd name="T26" fmla="*/ 3276 w 3445"/>
                <a:gd name="T27" fmla="*/ 2464 h 3437"/>
                <a:gd name="T28" fmla="*/ 3151 w 3445"/>
                <a:gd name="T29" fmla="*/ 2680 h 3437"/>
                <a:gd name="T30" fmla="*/ 2998 w 3445"/>
                <a:gd name="T31" fmla="*/ 2874 h 3437"/>
                <a:gd name="T32" fmla="*/ 2818 w 3445"/>
                <a:gd name="T33" fmla="*/ 3045 h 3437"/>
                <a:gd name="T34" fmla="*/ 2616 w 3445"/>
                <a:gd name="T35" fmla="*/ 3188 h 3437"/>
                <a:gd name="T36" fmla="*/ 2393 w 3445"/>
                <a:gd name="T37" fmla="*/ 3302 h 3437"/>
                <a:gd name="T38" fmla="*/ 2152 w 3445"/>
                <a:gd name="T39" fmla="*/ 3383 h 3437"/>
                <a:gd name="T40" fmla="*/ 1899 w 3445"/>
                <a:gd name="T41" fmla="*/ 3428 h 3437"/>
                <a:gd name="T42" fmla="*/ 1634 w 3445"/>
                <a:gd name="T43" fmla="*/ 3435 h 3437"/>
                <a:gd name="T44" fmla="*/ 1375 w 3445"/>
                <a:gd name="T45" fmla="*/ 3402 h 3437"/>
                <a:gd name="T46" fmla="*/ 1130 w 3445"/>
                <a:gd name="T47" fmla="*/ 3333 h 3437"/>
                <a:gd name="T48" fmla="*/ 901 w 3445"/>
                <a:gd name="T49" fmla="*/ 3230 h 3437"/>
                <a:gd name="T50" fmla="*/ 691 w 3445"/>
                <a:gd name="T51" fmla="*/ 3096 h 3437"/>
                <a:gd name="T52" fmla="*/ 504 w 3445"/>
                <a:gd name="T53" fmla="*/ 2934 h 3437"/>
                <a:gd name="T54" fmla="*/ 342 w 3445"/>
                <a:gd name="T55" fmla="*/ 2747 h 3437"/>
                <a:gd name="T56" fmla="*/ 208 w 3445"/>
                <a:gd name="T57" fmla="*/ 2538 h 3437"/>
                <a:gd name="T58" fmla="*/ 104 w 3445"/>
                <a:gd name="T59" fmla="*/ 2310 h 3437"/>
                <a:gd name="T60" fmla="*/ 35 w 3445"/>
                <a:gd name="T61" fmla="*/ 2065 h 3437"/>
                <a:gd name="T62" fmla="*/ 2 w 3445"/>
                <a:gd name="T63" fmla="*/ 1807 h 3437"/>
                <a:gd name="T64" fmla="*/ 9 w 3445"/>
                <a:gd name="T65" fmla="*/ 1542 h 3437"/>
                <a:gd name="T66" fmla="*/ 54 w 3445"/>
                <a:gd name="T67" fmla="*/ 1289 h 3437"/>
                <a:gd name="T68" fmla="*/ 135 w 3445"/>
                <a:gd name="T69" fmla="*/ 1049 h 3437"/>
                <a:gd name="T70" fmla="*/ 249 w 3445"/>
                <a:gd name="T71" fmla="*/ 827 h 3437"/>
                <a:gd name="T72" fmla="*/ 394 w 3445"/>
                <a:gd name="T73" fmla="*/ 625 h 3437"/>
                <a:gd name="T74" fmla="*/ 564 w 3445"/>
                <a:gd name="T75" fmla="*/ 446 h 3437"/>
                <a:gd name="T76" fmla="*/ 760 w 3445"/>
                <a:gd name="T77" fmla="*/ 293 h 3437"/>
                <a:gd name="T78" fmla="*/ 975 w 3445"/>
                <a:gd name="T79" fmla="*/ 169 h 3437"/>
                <a:gd name="T80" fmla="*/ 1210 w 3445"/>
                <a:gd name="T81" fmla="*/ 77 h 3437"/>
                <a:gd name="T82" fmla="*/ 1461 w 3445"/>
                <a:gd name="T83" fmla="*/ 20 h 3437"/>
                <a:gd name="T84" fmla="*/ 1722 w 3445"/>
                <a:gd name="T85" fmla="*/ 0 h 3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445" h="3437">
                  <a:moveTo>
                    <a:pt x="1722" y="0"/>
                  </a:moveTo>
                  <a:lnTo>
                    <a:pt x="1812" y="2"/>
                  </a:lnTo>
                  <a:lnTo>
                    <a:pt x="1899" y="9"/>
                  </a:lnTo>
                  <a:lnTo>
                    <a:pt x="1985" y="20"/>
                  </a:lnTo>
                  <a:lnTo>
                    <a:pt x="2069" y="35"/>
                  </a:lnTo>
                  <a:lnTo>
                    <a:pt x="2152" y="54"/>
                  </a:lnTo>
                  <a:lnTo>
                    <a:pt x="2235" y="77"/>
                  </a:lnTo>
                  <a:lnTo>
                    <a:pt x="2315" y="104"/>
                  </a:lnTo>
                  <a:lnTo>
                    <a:pt x="2393" y="135"/>
                  </a:lnTo>
                  <a:lnTo>
                    <a:pt x="2469" y="169"/>
                  </a:lnTo>
                  <a:lnTo>
                    <a:pt x="2544" y="207"/>
                  </a:lnTo>
                  <a:lnTo>
                    <a:pt x="2616" y="249"/>
                  </a:lnTo>
                  <a:lnTo>
                    <a:pt x="2686" y="293"/>
                  </a:lnTo>
                  <a:lnTo>
                    <a:pt x="2753" y="341"/>
                  </a:lnTo>
                  <a:lnTo>
                    <a:pt x="2818" y="392"/>
                  </a:lnTo>
                  <a:lnTo>
                    <a:pt x="2880" y="446"/>
                  </a:lnTo>
                  <a:lnTo>
                    <a:pt x="2941" y="503"/>
                  </a:lnTo>
                  <a:lnTo>
                    <a:pt x="2998" y="563"/>
                  </a:lnTo>
                  <a:lnTo>
                    <a:pt x="3052" y="625"/>
                  </a:lnTo>
                  <a:lnTo>
                    <a:pt x="3103" y="690"/>
                  </a:lnTo>
                  <a:lnTo>
                    <a:pt x="3151" y="758"/>
                  </a:lnTo>
                  <a:lnTo>
                    <a:pt x="3195" y="827"/>
                  </a:lnTo>
                  <a:lnTo>
                    <a:pt x="3237" y="899"/>
                  </a:lnTo>
                  <a:lnTo>
                    <a:pt x="3276" y="973"/>
                  </a:lnTo>
                  <a:lnTo>
                    <a:pt x="3310" y="1049"/>
                  </a:lnTo>
                  <a:lnTo>
                    <a:pt x="3341" y="1127"/>
                  </a:lnTo>
                  <a:lnTo>
                    <a:pt x="3368" y="1207"/>
                  </a:lnTo>
                  <a:lnTo>
                    <a:pt x="3391" y="1289"/>
                  </a:lnTo>
                  <a:lnTo>
                    <a:pt x="3410" y="1372"/>
                  </a:lnTo>
                  <a:lnTo>
                    <a:pt x="3425" y="1456"/>
                  </a:lnTo>
                  <a:lnTo>
                    <a:pt x="3436" y="1542"/>
                  </a:lnTo>
                  <a:lnTo>
                    <a:pt x="3443" y="1630"/>
                  </a:lnTo>
                  <a:lnTo>
                    <a:pt x="3445" y="1718"/>
                  </a:lnTo>
                  <a:lnTo>
                    <a:pt x="3443" y="1807"/>
                  </a:lnTo>
                  <a:lnTo>
                    <a:pt x="3436" y="1895"/>
                  </a:lnTo>
                  <a:lnTo>
                    <a:pt x="3425" y="1981"/>
                  </a:lnTo>
                  <a:lnTo>
                    <a:pt x="3410" y="2065"/>
                  </a:lnTo>
                  <a:lnTo>
                    <a:pt x="3391" y="2148"/>
                  </a:lnTo>
                  <a:lnTo>
                    <a:pt x="3368" y="2230"/>
                  </a:lnTo>
                  <a:lnTo>
                    <a:pt x="3341" y="2310"/>
                  </a:lnTo>
                  <a:lnTo>
                    <a:pt x="3310" y="2388"/>
                  </a:lnTo>
                  <a:lnTo>
                    <a:pt x="3276" y="2464"/>
                  </a:lnTo>
                  <a:lnTo>
                    <a:pt x="3237" y="2538"/>
                  </a:lnTo>
                  <a:lnTo>
                    <a:pt x="3195" y="2610"/>
                  </a:lnTo>
                  <a:lnTo>
                    <a:pt x="3151" y="2680"/>
                  </a:lnTo>
                  <a:lnTo>
                    <a:pt x="3103" y="2747"/>
                  </a:lnTo>
                  <a:lnTo>
                    <a:pt x="3052" y="2812"/>
                  </a:lnTo>
                  <a:lnTo>
                    <a:pt x="2998" y="2874"/>
                  </a:lnTo>
                  <a:lnTo>
                    <a:pt x="2941" y="2934"/>
                  </a:lnTo>
                  <a:lnTo>
                    <a:pt x="2880" y="2991"/>
                  </a:lnTo>
                  <a:lnTo>
                    <a:pt x="2818" y="3045"/>
                  </a:lnTo>
                  <a:lnTo>
                    <a:pt x="2753" y="3096"/>
                  </a:lnTo>
                  <a:lnTo>
                    <a:pt x="2686" y="3144"/>
                  </a:lnTo>
                  <a:lnTo>
                    <a:pt x="2616" y="3188"/>
                  </a:lnTo>
                  <a:lnTo>
                    <a:pt x="2544" y="3230"/>
                  </a:lnTo>
                  <a:lnTo>
                    <a:pt x="2469" y="3268"/>
                  </a:lnTo>
                  <a:lnTo>
                    <a:pt x="2393" y="3302"/>
                  </a:lnTo>
                  <a:lnTo>
                    <a:pt x="2315" y="3333"/>
                  </a:lnTo>
                  <a:lnTo>
                    <a:pt x="2235" y="3360"/>
                  </a:lnTo>
                  <a:lnTo>
                    <a:pt x="2152" y="3383"/>
                  </a:lnTo>
                  <a:lnTo>
                    <a:pt x="2069" y="3402"/>
                  </a:lnTo>
                  <a:lnTo>
                    <a:pt x="1985" y="3417"/>
                  </a:lnTo>
                  <a:lnTo>
                    <a:pt x="1899" y="3428"/>
                  </a:lnTo>
                  <a:lnTo>
                    <a:pt x="1812" y="3435"/>
                  </a:lnTo>
                  <a:lnTo>
                    <a:pt x="1722" y="3437"/>
                  </a:lnTo>
                  <a:lnTo>
                    <a:pt x="1634" y="3435"/>
                  </a:lnTo>
                  <a:lnTo>
                    <a:pt x="1546" y="3428"/>
                  </a:lnTo>
                  <a:lnTo>
                    <a:pt x="1461" y="3417"/>
                  </a:lnTo>
                  <a:lnTo>
                    <a:pt x="1375" y="3402"/>
                  </a:lnTo>
                  <a:lnTo>
                    <a:pt x="1292" y="3383"/>
                  </a:lnTo>
                  <a:lnTo>
                    <a:pt x="1210" y="3360"/>
                  </a:lnTo>
                  <a:lnTo>
                    <a:pt x="1130" y="3333"/>
                  </a:lnTo>
                  <a:lnTo>
                    <a:pt x="1051" y="3302"/>
                  </a:lnTo>
                  <a:lnTo>
                    <a:pt x="975" y="3268"/>
                  </a:lnTo>
                  <a:lnTo>
                    <a:pt x="901" y="3230"/>
                  </a:lnTo>
                  <a:lnTo>
                    <a:pt x="829" y="3188"/>
                  </a:lnTo>
                  <a:lnTo>
                    <a:pt x="760" y="3144"/>
                  </a:lnTo>
                  <a:lnTo>
                    <a:pt x="691" y="3096"/>
                  </a:lnTo>
                  <a:lnTo>
                    <a:pt x="626" y="3045"/>
                  </a:lnTo>
                  <a:lnTo>
                    <a:pt x="564" y="2991"/>
                  </a:lnTo>
                  <a:lnTo>
                    <a:pt x="504" y="2934"/>
                  </a:lnTo>
                  <a:lnTo>
                    <a:pt x="448" y="2874"/>
                  </a:lnTo>
                  <a:lnTo>
                    <a:pt x="394" y="2812"/>
                  </a:lnTo>
                  <a:lnTo>
                    <a:pt x="342" y="2747"/>
                  </a:lnTo>
                  <a:lnTo>
                    <a:pt x="294" y="2680"/>
                  </a:lnTo>
                  <a:lnTo>
                    <a:pt x="249" y="2610"/>
                  </a:lnTo>
                  <a:lnTo>
                    <a:pt x="208" y="2538"/>
                  </a:lnTo>
                  <a:lnTo>
                    <a:pt x="170" y="2464"/>
                  </a:lnTo>
                  <a:lnTo>
                    <a:pt x="135" y="2388"/>
                  </a:lnTo>
                  <a:lnTo>
                    <a:pt x="104" y="2310"/>
                  </a:lnTo>
                  <a:lnTo>
                    <a:pt x="77" y="2230"/>
                  </a:lnTo>
                  <a:lnTo>
                    <a:pt x="54" y="2148"/>
                  </a:lnTo>
                  <a:lnTo>
                    <a:pt x="35" y="2065"/>
                  </a:lnTo>
                  <a:lnTo>
                    <a:pt x="20" y="1981"/>
                  </a:lnTo>
                  <a:lnTo>
                    <a:pt x="9" y="1895"/>
                  </a:lnTo>
                  <a:lnTo>
                    <a:pt x="2" y="1807"/>
                  </a:lnTo>
                  <a:lnTo>
                    <a:pt x="0" y="1718"/>
                  </a:lnTo>
                  <a:lnTo>
                    <a:pt x="2" y="1630"/>
                  </a:lnTo>
                  <a:lnTo>
                    <a:pt x="9" y="1542"/>
                  </a:lnTo>
                  <a:lnTo>
                    <a:pt x="20" y="1456"/>
                  </a:lnTo>
                  <a:lnTo>
                    <a:pt x="35" y="1372"/>
                  </a:lnTo>
                  <a:lnTo>
                    <a:pt x="54" y="1289"/>
                  </a:lnTo>
                  <a:lnTo>
                    <a:pt x="77" y="1207"/>
                  </a:lnTo>
                  <a:lnTo>
                    <a:pt x="104" y="1127"/>
                  </a:lnTo>
                  <a:lnTo>
                    <a:pt x="135" y="1049"/>
                  </a:lnTo>
                  <a:lnTo>
                    <a:pt x="170" y="973"/>
                  </a:lnTo>
                  <a:lnTo>
                    <a:pt x="208" y="899"/>
                  </a:lnTo>
                  <a:lnTo>
                    <a:pt x="249" y="827"/>
                  </a:lnTo>
                  <a:lnTo>
                    <a:pt x="294" y="758"/>
                  </a:lnTo>
                  <a:lnTo>
                    <a:pt x="342" y="690"/>
                  </a:lnTo>
                  <a:lnTo>
                    <a:pt x="394" y="625"/>
                  </a:lnTo>
                  <a:lnTo>
                    <a:pt x="448" y="563"/>
                  </a:lnTo>
                  <a:lnTo>
                    <a:pt x="504" y="503"/>
                  </a:lnTo>
                  <a:lnTo>
                    <a:pt x="564" y="446"/>
                  </a:lnTo>
                  <a:lnTo>
                    <a:pt x="626" y="392"/>
                  </a:lnTo>
                  <a:lnTo>
                    <a:pt x="691" y="341"/>
                  </a:lnTo>
                  <a:lnTo>
                    <a:pt x="760" y="293"/>
                  </a:lnTo>
                  <a:lnTo>
                    <a:pt x="829" y="249"/>
                  </a:lnTo>
                  <a:lnTo>
                    <a:pt x="901" y="207"/>
                  </a:lnTo>
                  <a:lnTo>
                    <a:pt x="975" y="169"/>
                  </a:lnTo>
                  <a:lnTo>
                    <a:pt x="1051" y="135"/>
                  </a:lnTo>
                  <a:lnTo>
                    <a:pt x="1130" y="104"/>
                  </a:lnTo>
                  <a:lnTo>
                    <a:pt x="1210" y="77"/>
                  </a:lnTo>
                  <a:lnTo>
                    <a:pt x="1292" y="54"/>
                  </a:lnTo>
                  <a:lnTo>
                    <a:pt x="1375" y="35"/>
                  </a:lnTo>
                  <a:lnTo>
                    <a:pt x="1461" y="20"/>
                  </a:lnTo>
                  <a:lnTo>
                    <a:pt x="1546" y="9"/>
                  </a:lnTo>
                  <a:lnTo>
                    <a:pt x="1634" y="2"/>
                  </a:lnTo>
                  <a:lnTo>
                    <a:pt x="172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3" name="9Slide.vn 12"/>
          <p:cNvSpPr>
            <a:spLocks noGrp="1"/>
          </p:cNvSpPr>
          <p:nvPr>
            <p:ph type="pic" sz="quarter" idx="10"/>
          </p:nvPr>
        </p:nvSpPr>
        <p:spPr/>
      </p:sp>
    </p:spTree>
    <p:extLst>
      <p:ext uri="{BB962C8B-B14F-4D97-AF65-F5344CB8AC3E}">
        <p14:creationId xmlns:p14="http://schemas.microsoft.com/office/powerpoint/2010/main" val="21428374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68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decel="68000" fill="hold" grpId="0" nodeType="afterEffect">
                                  <p:stCondLst>
                                    <p:cond delay="0"/>
                                  </p:stCondLst>
                                  <p:childTnLst>
                                    <p:set>
                                      <p:cBhvr>
                                        <p:cTn id="11" dur="1" fill="hold">
                                          <p:stCondLst>
                                            <p:cond delay="0"/>
                                          </p:stCondLst>
                                        </p:cTn>
                                        <p:tgtEl>
                                          <p:spTgt spid="38"/>
                                        </p:tgtEl>
                                        <p:attrNameLst>
                                          <p:attrName>style.visibility</p:attrName>
                                        </p:attrNameLst>
                                      </p:cBhvr>
                                      <p:to>
                                        <p:strVal val="visible"/>
                                      </p:to>
                                    </p:set>
                                    <p:anim calcmode="lin" valueType="num">
                                      <p:cBhvr additive="base">
                                        <p:cTn id="12" dur="500" fill="hold"/>
                                        <p:tgtEl>
                                          <p:spTgt spid="38"/>
                                        </p:tgtEl>
                                        <p:attrNameLst>
                                          <p:attrName>ppt_x</p:attrName>
                                        </p:attrNameLst>
                                      </p:cBhvr>
                                      <p:tavLst>
                                        <p:tav tm="0">
                                          <p:val>
                                            <p:strVal val="0-#ppt_w/2"/>
                                          </p:val>
                                        </p:tav>
                                        <p:tav tm="100000">
                                          <p:val>
                                            <p:strVal val="#ppt_x"/>
                                          </p:val>
                                        </p:tav>
                                      </p:tavLst>
                                    </p:anim>
                                    <p:anim calcmode="lin" valueType="num">
                                      <p:cBhvr additive="base">
                                        <p:cTn id="13" dur="500" fill="hold"/>
                                        <p:tgtEl>
                                          <p:spTgt spid="38"/>
                                        </p:tgtEl>
                                        <p:attrNameLst>
                                          <p:attrName>ppt_y</p:attrName>
                                        </p:attrNameLst>
                                      </p:cBhvr>
                                      <p:tavLst>
                                        <p:tav tm="0">
                                          <p:val>
                                            <p:strVal val="#ppt_y"/>
                                          </p:val>
                                        </p:tav>
                                        <p:tav tm="100000">
                                          <p:val>
                                            <p:strVal val="#ppt_y"/>
                                          </p:val>
                                        </p:tav>
                                      </p:tavLst>
                                    </p:anim>
                                  </p:childTnLst>
                                </p:cTn>
                              </p:par>
                              <p:par>
                                <p:cTn id="14" presetID="2" presetClass="entr" presetSubtype="8" decel="68000" fill="hold" grpId="0" nodeType="withEffect">
                                  <p:stCondLst>
                                    <p:cond delay="250"/>
                                  </p:stCondLst>
                                  <p:childTnLst>
                                    <p:set>
                                      <p:cBhvr>
                                        <p:cTn id="15" dur="1" fill="hold">
                                          <p:stCondLst>
                                            <p:cond delay="0"/>
                                          </p:stCondLst>
                                        </p:cTn>
                                        <p:tgtEl>
                                          <p:spTgt spid="39"/>
                                        </p:tgtEl>
                                        <p:attrNameLst>
                                          <p:attrName>style.visibility</p:attrName>
                                        </p:attrNameLst>
                                      </p:cBhvr>
                                      <p:to>
                                        <p:strVal val="visible"/>
                                      </p:to>
                                    </p:set>
                                    <p:anim calcmode="lin" valueType="num">
                                      <p:cBhvr additive="base">
                                        <p:cTn id="16" dur="500" fill="hold"/>
                                        <p:tgtEl>
                                          <p:spTgt spid="39"/>
                                        </p:tgtEl>
                                        <p:attrNameLst>
                                          <p:attrName>ppt_x</p:attrName>
                                        </p:attrNameLst>
                                      </p:cBhvr>
                                      <p:tavLst>
                                        <p:tav tm="0">
                                          <p:val>
                                            <p:strVal val="0-#ppt_w/2"/>
                                          </p:val>
                                        </p:tav>
                                        <p:tav tm="100000">
                                          <p:val>
                                            <p:strVal val="#ppt_x"/>
                                          </p:val>
                                        </p:tav>
                                      </p:tavLst>
                                    </p:anim>
                                    <p:anim calcmode="lin" valueType="num">
                                      <p:cBhvr additive="base">
                                        <p:cTn id="17" dur="500" fill="hold"/>
                                        <p:tgtEl>
                                          <p:spTgt spid="39"/>
                                        </p:tgtEl>
                                        <p:attrNameLst>
                                          <p:attrName>ppt_y</p:attrName>
                                        </p:attrNameLst>
                                      </p:cBhvr>
                                      <p:tavLst>
                                        <p:tav tm="0">
                                          <p:val>
                                            <p:strVal val="#ppt_y"/>
                                          </p:val>
                                        </p:tav>
                                        <p:tav tm="100000">
                                          <p:val>
                                            <p:strVal val="#ppt_y"/>
                                          </p:val>
                                        </p:tav>
                                      </p:tavLst>
                                    </p:anim>
                                  </p:childTnLst>
                                </p:cTn>
                              </p:par>
                              <p:par>
                                <p:cTn id="18" presetID="2" presetClass="entr" presetSubtype="1" decel="68000" fill="hold" nodeType="withEffect">
                                  <p:stCondLst>
                                    <p:cond delay="500"/>
                                  </p:stCondLst>
                                  <p:childTnLst>
                                    <p:set>
                                      <p:cBhvr>
                                        <p:cTn id="19" dur="1" fill="hold">
                                          <p:stCondLst>
                                            <p:cond delay="0"/>
                                          </p:stCondLst>
                                        </p:cTn>
                                        <p:tgtEl>
                                          <p:spTgt spid="63"/>
                                        </p:tgtEl>
                                        <p:attrNameLst>
                                          <p:attrName>style.visibility</p:attrName>
                                        </p:attrNameLst>
                                      </p:cBhvr>
                                      <p:to>
                                        <p:strVal val="visible"/>
                                      </p:to>
                                    </p:set>
                                    <p:anim calcmode="lin" valueType="num">
                                      <p:cBhvr additive="base">
                                        <p:cTn id="20" dur="500" fill="hold"/>
                                        <p:tgtEl>
                                          <p:spTgt spid="63"/>
                                        </p:tgtEl>
                                        <p:attrNameLst>
                                          <p:attrName>ppt_x</p:attrName>
                                        </p:attrNameLst>
                                      </p:cBhvr>
                                      <p:tavLst>
                                        <p:tav tm="0">
                                          <p:val>
                                            <p:strVal val="#ppt_x"/>
                                          </p:val>
                                        </p:tav>
                                        <p:tav tm="100000">
                                          <p:val>
                                            <p:strVal val="#ppt_x"/>
                                          </p:val>
                                        </p:tav>
                                      </p:tavLst>
                                    </p:anim>
                                    <p:anim calcmode="lin" valueType="num">
                                      <p:cBhvr additive="base">
                                        <p:cTn id="21" dur="500" fill="hold"/>
                                        <p:tgtEl>
                                          <p:spTgt spid="63"/>
                                        </p:tgtEl>
                                        <p:attrNameLst>
                                          <p:attrName>ppt_y</p:attrName>
                                        </p:attrNameLst>
                                      </p:cBhvr>
                                      <p:tavLst>
                                        <p:tav tm="0">
                                          <p:val>
                                            <p:strVal val="0-#ppt_h/2"/>
                                          </p:val>
                                        </p:tav>
                                        <p:tav tm="100000">
                                          <p:val>
                                            <p:strVal val="#ppt_y"/>
                                          </p:val>
                                        </p:tav>
                                      </p:tavLst>
                                    </p:anim>
                                  </p:childTnLst>
                                </p:cTn>
                              </p:par>
                            </p:childTnLst>
                          </p:cTn>
                        </p:par>
                        <p:par>
                          <p:cTn id="22" fill="hold">
                            <p:stCondLst>
                              <p:cond delay="1500"/>
                            </p:stCondLst>
                            <p:childTnLst>
                              <p:par>
                                <p:cTn id="23" presetID="2" presetClass="entr" presetSubtype="4" decel="68000" fill="hold" grpId="0" nodeType="afterEffect">
                                  <p:stCondLst>
                                    <p:cond delay="0"/>
                                  </p:stCondLst>
                                  <p:childTnLst>
                                    <p:set>
                                      <p:cBhvr>
                                        <p:cTn id="24" dur="1" fill="hold">
                                          <p:stCondLst>
                                            <p:cond delay="0"/>
                                          </p:stCondLst>
                                        </p:cTn>
                                        <p:tgtEl>
                                          <p:spTgt spid="37"/>
                                        </p:tgtEl>
                                        <p:attrNameLst>
                                          <p:attrName>style.visibility</p:attrName>
                                        </p:attrNameLst>
                                      </p:cBhvr>
                                      <p:to>
                                        <p:strVal val="visible"/>
                                      </p:to>
                                    </p:set>
                                    <p:anim calcmode="lin" valueType="num">
                                      <p:cBhvr additive="base">
                                        <p:cTn id="25" dur="500" fill="hold"/>
                                        <p:tgtEl>
                                          <p:spTgt spid="37"/>
                                        </p:tgtEl>
                                        <p:attrNameLst>
                                          <p:attrName>ppt_x</p:attrName>
                                        </p:attrNameLst>
                                      </p:cBhvr>
                                      <p:tavLst>
                                        <p:tav tm="0">
                                          <p:val>
                                            <p:strVal val="#ppt_x"/>
                                          </p:val>
                                        </p:tav>
                                        <p:tav tm="100000">
                                          <p:val>
                                            <p:strVal val="#ppt_x"/>
                                          </p:val>
                                        </p:tav>
                                      </p:tavLst>
                                    </p:anim>
                                    <p:anim calcmode="lin" valueType="num">
                                      <p:cBhvr additive="base">
                                        <p:cTn id="26"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0"/>
      <p:bldP spid="3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9Slide.vn 1"/>
          <p:cNvSpPr/>
          <p:nvPr/>
        </p:nvSpPr>
        <p:spPr>
          <a:xfrm>
            <a:off x="0" y="-1"/>
            <a:ext cx="6096000" cy="6858001"/>
          </a:xfrm>
          <a:prstGeom prst="rect">
            <a:avLst/>
          </a:prstGeom>
          <a:solidFill>
            <a:srgbClr val="21282E">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6" name="9Slide.vn 2"/>
          <p:cNvSpPr/>
          <p:nvPr/>
        </p:nvSpPr>
        <p:spPr>
          <a:xfrm>
            <a:off x="188687" y="174171"/>
            <a:ext cx="5718627" cy="6487886"/>
          </a:xfrm>
          <a:prstGeom prst="rect">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9Slide.vn 3"/>
          <p:cNvSpPr txBox="1"/>
          <p:nvPr/>
        </p:nvSpPr>
        <p:spPr>
          <a:xfrm>
            <a:off x="2440500" y="1031004"/>
            <a:ext cx="3213888" cy="646331"/>
          </a:xfrm>
          <a:prstGeom prst="rect">
            <a:avLst/>
          </a:prstGeom>
          <a:noFill/>
        </p:spPr>
        <p:txBody>
          <a:bodyPr wrap="square" rtlCol="0">
            <a:spAutoFit/>
          </a:bodyPr>
          <a:lstStyle/>
          <a:p>
            <a:pPr algn="r"/>
            <a:r>
              <a:rPr lang="id-ID" sz="3600" dirty="0">
                <a:solidFill>
                  <a:schemeClr val="bg1"/>
                </a:solidFill>
                <a:latin typeface="#9Slide03 Cabin" panose="00000500000000000000" pitchFamily="2" charset="0"/>
                <a:cs typeface="Lato" panose="020F0502020204030203" pitchFamily="34" charset="0"/>
              </a:rPr>
              <a:t>Awesome</a:t>
            </a:r>
          </a:p>
        </p:txBody>
      </p:sp>
      <p:sp>
        <p:nvSpPr>
          <p:cNvPr id="8" name="9Slide.vn 4"/>
          <p:cNvSpPr txBox="1"/>
          <p:nvPr/>
        </p:nvSpPr>
        <p:spPr>
          <a:xfrm>
            <a:off x="1247411" y="1455761"/>
            <a:ext cx="4406977" cy="769441"/>
          </a:xfrm>
          <a:prstGeom prst="rect">
            <a:avLst/>
          </a:prstGeom>
          <a:noFill/>
        </p:spPr>
        <p:txBody>
          <a:bodyPr wrap="square" rtlCol="0">
            <a:spAutoFit/>
          </a:bodyPr>
          <a:lstStyle/>
          <a:p>
            <a:pPr algn="r"/>
            <a:r>
              <a:rPr lang="id-ID" sz="4400" b="1" dirty="0">
                <a:solidFill>
                  <a:schemeClr val="bg1"/>
                </a:solidFill>
                <a:latin typeface="#9Slide03 Cabin Bold" panose="00000800000000000000" pitchFamily="2" charset="0"/>
                <a:cs typeface="Lato Black" panose="020F0A02020204030203" pitchFamily="34" charset="0"/>
              </a:rPr>
              <a:t>Iconic Features</a:t>
            </a:r>
          </a:p>
        </p:txBody>
      </p:sp>
      <p:sp>
        <p:nvSpPr>
          <p:cNvPr id="9" name="9Slide.vn 5"/>
          <p:cNvSpPr/>
          <p:nvPr/>
        </p:nvSpPr>
        <p:spPr>
          <a:xfrm>
            <a:off x="5170599" y="2273891"/>
            <a:ext cx="369888"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id-ID">
              <a:solidFill>
                <a:schemeClr val="bg1"/>
              </a:solidFill>
            </a:endParaRPr>
          </a:p>
        </p:txBody>
      </p:sp>
      <p:grpSp>
        <p:nvGrpSpPr>
          <p:cNvPr id="10" name="9Slide.vn 6"/>
          <p:cNvGrpSpPr/>
          <p:nvPr/>
        </p:nvGrpSpPr>
        <p:grpSpPr>
          <a:xfrm flipH="1">
            <a:off x="1247411" y="1031004"/>
            <a:ext cx="834296" cy="637420"/>
            <a:chOff x="1526524" y="3910403"/>
            <a:chExt cx="2122488" cy="1565276"/>
          </a:xfrm>
          <a:solidFill>
            <a:schemeClr val="bg1"/>
          </a:solidFill>
          <a:effectLst>
            <a:outerShdw blurRad="177800" dist="38100" dir="8100000" sx="108000" sy="108000" algn="tr" rotWithShape="0">
              <a:prstClr val="black">
                <a:alpha val="17000"/>
              </a:prstClr>
            </a:outerShdw>
          </a:effectLst>
        </p:grpSpPr>
        <p:sp>
          <p:nvSpPr>
            <p:cNvPr id="11" name="9Slide.vn 7"/>
            <p:cNvSpPr>
              <a:spLocks/>
            </p:cNvSpPr>
            <p:nvPr/>
          </p:nvSpPr>
          <p:spPr bwMode="auto">
            <a:xfrm>
              <a:off x="1526524" y="4407291"/>
              <a:ext cx="1624013" cy="1068388"/>
            </a:xfrm>
            <a:custGeom>
              <a:avLst/>
              <a:gdLst>
                <a:gd name="T0" fmla="*/ 9999 w 12279"/>
                <a:gd name="T1" fmla="*/ 8070 h 8071"/>
                <a:gd name="T2" fmla="*/ 10293 w 12279"/>
                <a:gd name="T3" fmla="*/ 8062 h 8071"/>
                <a:gd name="T4" fmla="*/ 10678 w 12279"/>
                <a:gd name="T5" fmla="*/ 7999 h 8071"/>
                <a:gd name="T6" fmla="*/ 11094 w 12279"/>
                <a:gd name="T7" fmla="*/ 7845 h 8071"/>
                <a:gd name="T8" fmla="*/ 11481 w 12279"/>
                <a:gd name="T9" fmla="*/ 7564 h 8071"/>
                <a:gd name="T10" fmla="*/ 11778 w 12279"/>
                <a:gd name="T11" fmla="*/ 7116 h 8071"/>
                <a:gd name="T12" fmla="*/ 11988 w 12279"/>
                <a:gd name="T13" fmla="*/ 6502 h 8071"/>
                <a:gd name="T14" fmla="*/ 12176 w 12279"/>
                <a:gd name="T15" fmla="*/ 5796 h 8071"/>
                <a:gd name="T16" fmla="*/ 12276 w 12279"/>
                <a:gd name="T17" fmla="*/ 5029 h 8071"/>
                <a:gd name="T18" fmla="*/ 12213 w 12279"/>
                <a:gd name="T19" fmla="*/ 4233 h 8071"/>
                <a:gd name="T20" fmla="*/ 11918 w 12279"/>
                <a:gd name="T21" fmla="*/ 3439 h 8071"/>
                <a:gd name="T22" fmla="*/ 11316 w 12279"/>
                <a:gd name="T23" fmla="*/ 2674 h 8071"/>
                <a:gd name="T24" fmla="*/ 10339 w 12279"/>
                <a:gd name="T25" fmla="*/ 1967 h 8071"/>
                <a:gd name="T26" fmla="*/ 9016 w 12279"/>
                <a:gd name="T27" fmla="*/ 1309 h 8071"/>
                <a:gd name="T28" fmla="*/ 7479 w 12279"/>
                <a:gd name="T29" fmla="*/ 736 h 8071"/>
                <a:gd name="T30" fmla="*/ 5871 w 12279"/>
                <a:gd name="T31" fmla="*/ 299 h 8071"/>
                <a:gd name="T32" fmla="*/ 4335 w 12279"/>
                <a:gd name="T33" fmla="*/ 45 h 8071"/>
                <a:gd name="T34" fmla="*/ 3011 w 12279"/>
                <a:gd name="T35" fmla="*/ 23 h 8071"/>
                <a:gd name="T36" fmla="*/ 2042 w 12279"/>
                <a:gd name="T37" fmla="*/ 282 h 8071"/>
                <a:gd name="T38" fmla="*/ 1369 w 12279"/>
                <a:gd name="T39" fmla="*/ 755 h 8071"/>
                <a:gd name="T40" fmla="*/ 838 w 12279"/>
                <a:gd name="T41" fmla="*/ 1315 h 8071"/>
                <a:gd name="T42" fmla="*/ 442 w 12279"/>
                <a:gd name="T43" fmla="*/ 1917 h 8071"/>
                <a:gd name="T44" fmla="*/ 175 w 12279"/>
                <a:gd name="T45" fmla="*/ 2518 h 8071"/>
                <a:gd name="T46" fmla="*/ 31 w 12279"/>
                <a:gd name="T47" fmla="*/ 3074 h 8071"/>
                <a:gd name="T48" fmla="*/ 4 w 12279"/>
                <a:gd name="T49" fmla="*/ 3542 h 8071"/>
                <a:gd name="T50" fmla="*/ 90 w 12279"/>
                <a:gd name="T51" fmla="*/ 3905 h 8071"/>
                <a:gd name="T52" fmla="*/ 287 w 12279"/>
                <a:gd name="T53" fmla="*/ 4250 h 8071"/>
                <a:gd name="T54" fmla="*/ 546 w 12279"/>
                <a:gd name="T55" fmla="*/ 4570 h 8071"/>
                <a:gd name="T56" fmla="*/ 824 w 12279"/>
                <a:gd name="T57" fmla="*/ 4847 h 8071"/>
                <a:gd name="T58" fmla="*/ 1071 w 12279"/>
                <a:gd name="T59" fmla="*/ 5060 h 8071"/>
                <a:gd name="T60" fmla="*/ 1290 w 12279"/>
                <a:gd name="T61" fmla="*/ 5229 h 8071"/>
                <a:gd name="T62" fmla="*/ 1249 w 12279"/>
                <a:gd name="T63" fmla="*/ 4937 h 8071"/>
                <a:gd name="T64" fmla="*/ 1220 w 12279"/>
                <a:gd name="T65" fmla="*/ 4594 h 8071"/>
                <a:gd name="T66" fmla="*/ 1217 w 12279"/>
                <a:gd name="T67" fmla="*/ 4297 h 8071"/>
                <a:gd name="T68" fmla="*/ 1249 w 12279"/>
                <a:gd name="T69" fmla="*/ 4048 h 8071"/>
                <a:gd name="T70" fmla="*/ 1334 w 12279"/>
                <a:gd name="T71" fmla="*/ 3902 h 8071"/>
                <a:gd name="T72" fmla="*/ 1553 w 12279"/>
                <a:gd name="T73" fmla="*/ 3855 h 8071"/>
                <a:gd name="T74" fmla="*/ 2039 w 12279"/>
                <a:gd name="T75" fmla="*/ 3829 h 8071"/>
                <a:gd name="T76" fmla="*/ 2761 w 12279"/>
                <a:gd name="T77" fmla="*/ 3855 h 8071"/>
                <a:gd name="T78" fmla="*/ 3683 w 12279"/>
                <a:gd name="T79" fmla="*/ 3965 h 8071"/>
                <a:gd name="T80" fmla="*/ 4772 w 12279"/>
                <a:gd name="T81" fmla="*/ 4193 h 8071"/>
                <a:gd name="T82" fmla="*/ 5990 w 12279"/>
                <a:gd name="T83" fmla="*/ 4573 h 8071"/>
                <a:gd name="T84" fmla="*/ 7746 w 12279"/>
                <a:gd name="T85" fmla="*/ 5322 h 8071"/>
                <a:gd name="T86" fmla="*/ 8749 w 12279"/>
                <a:gd name="T87" fmla="*/ 5778 h 8071"/>
                <a:gd name="T88" fmla="*/ 9517 w 12279"/>
                <a:gd name="T89" fmla="*/ 6157 h 8071"/>
                <a:gd name="T90" fmla="*/ 10061 w 12279"/>
                <a:gd name="T91" fmla="*/ 6476 h 8071"/>
                <a:gd name="T92" fmla="*/ 10389 w 12279"/>
                <a:gd name="T93" fmla="*/ 6754 h 8071"/>
                <a:gd name="T94" fmla="*/ 10515 w 12279"/>
                <a:gd name="T95" fmla="*/ 7008 h 8071"/>
                <a:gd name="T96" fmla="*/ 10458 w 12279"/>
                <a:gd name="T97" fmla="*/ 7255 h 8071"/>
                <a:gd name="T98" fmla="*/ 10342 w 12279"/>
                <a:gd name="T99" fmla="*/ 7480 h 8071"/>
                <a:gd name="T100" fmla="*/ 10211 w 12279"/>
                <a:gd name="T101" fmla="*/ 7675 h 8071"/>
                <a:gd name="T102" fmla="*/ 10055 w 12279"/>
                <a:gd name="T103" fmla="*/ 7864 h 8071"/>
                <a:gd name="T104" fmla="*/ 9875 w 12279"/>
                <a:gd name="T105" fmla="*/ 8044 h 80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279" h="8071">
                  <a:moveTo>
                    <a:pt x="9855" y="8061"/>
                  </a:moveTo>
                  <a:lnTo>
                    <a:pt x="9872" y="8063"/>
                  </a:lnTo>
                  <a:lnTo>
                    <a:pt x="9922" y="8067"/>
                  </a:lnTo>
                  <a:lnTo>
                    <a:pt x="9957" y="8068"/>
                  </a:lnTo>
                  <a:lnTo>
                    <a:pt x="9999" y="8070"/>
                  </a:lnTo>
                  <a:lnTo>
                    <a:pt x="10049" y="8071"/>
                  </a:lnTo>
                  <a:lnTo>
                    <a:pt x="10102" y="8071"/>
                  </a:lnTo>
                  <a:lnTo>
                    <a:pt x="10161" y="8069"/>
                  </a:lnTo>
                  <a:lnTo>
                    <a:pt x="10225" y="8066"/>
                  </a:lnTo>
                  <a:lnTo>
                    <a:pt x="10293" y="8062"/>
                  </a:lnTo>
                  <a:lnTo>
                    <a:pt x="10364" y="8055"/>
                  </a:lnTo>
                  <a:lnTo>
                    <a:pt x="10440" y="8045"/>
                  </a:lnTo>
                  <a:lnTo>
                    <a:pt x="10517" y="8033"/>
                  </a:lnTo>
                  <a:lnTo>
                    <a:pt x="10596" y="8018"/>
                  </a:lnTo>
                  <a:lnTo>
                    <a:pt x="10678" y="7999"/>
                  </a:lnTo>
                  <a:lnTo>
                    <a:pt x="10761" y="7977"/>
                  </a:lnTo>
                  <a:lnTo>
                    <a:pt x="10844" y="7951"/>
                  </a:lnTo>
                  <a:lnTo>
                    <a:pt x="10928" y="7920"/>
                  </a:lnTo>
                  <a:lnTo>
                    <a:pt x="11011" y="7885"/>
                  </a:lnTo>
                  <a:lnTo>
                    <a:pt x="11094" y="7845"/>
                  </a:lnTo>
                  <a:lnTo>
                    <a:pt x="11176" y="7800"/>
                  </a:lnTo>
                  <a:lnTo>
                    <a:pt x="11256" y="7750"/>
                  </a:lnTo>
                  <a:lnTo>
                    <a:pt x="11334" y="7694"/>
                  </a:lnTo>
                  <a:lnTo>
                    <a:pt x="11409" y="7632"/>
                  </a:lnTo>
                  <a:lnTo>
                    <a:pt x="11481" y="7564"/>
                  </a:lnTo>
                  <a:lnTo>
                    <a:pt x="11550" y="7488"/>
                  </a:lnTo>
                  <a:lnTo>
                    <a:pt x="11614" y="7407"/>
                  </a:lnTo>
                  <a:lnTo>
                    <a:pt x="11674" y="7317"/>
                  </a:lnTo>
                  <a:lnTo>
                    <a:pt x="11729" y="7221"/>
                  </a:lnTo>
                  <a:lnTo>
                    <a:pt x="11778" y="7116"/>
                  </a:lnTo>
                  <a:lnTo>
                    <a:pt x="11821" y="7003"/>
                  </a:lnTo>
                  <a:lnTo>
                    <a:pt x="11862" y="6884"/>
                  </a:lnTo>
                  <a:lnTo>
                    <a:pt x="11904" y="6760"/>
                  </a:lnTo>
                  <a:lnTo>
                    <a:pt x="11946" y="6633"/>
                  </a:lnTo>
                  <a:lnTo>
                    <a:pt x="11988" y="6502"/>
                  </a:lnTo>
                  <a:lnTo>
                    <a:pt x="12030" y="6367"/>
                  </a:lnTo>
                  <a:lnTo>
                    <a:pt x="12070" y="6229"/>
                  </a:lnTo>
                  <a:lnTo>
                    <a:pt x="12108" y="6087"/>
                  </a:lnTo>
                  <a:lnTo>
                    <a:pt x="12144" y="5943"/>
                  </a:lnTo>
                  <a:lnTo>
                    <a:pt x="12176" y="5796"/>
                  </a:lnTo>
                  <a:lnTo>
                    <a:pt x="12206" y="5647"/>
                  </a:lnTo>
                  <a:lnTo>
                    <a:pt x="12232" y="5495"/>
                  </a:lnTo>
                  <a:lnTo>
                    <a:pt x="12252" y="5342"/>
                  </a:lnTo>
                  <a:lnTo>
                    <a:pt x="12267" y="5187"/>
                  </a:lnTo>
                  <a:lnTo>
                    <a:pt x="12276" y="5029"/>
                  </a:lnTo>
                  <a:lnTo>
                    <a:pt x="12279" y="4871"/>
                  </a:lnTo>
                  <a:lnTo>
                    <a:pt x="12275" y="4713"/>
                  </a:lnTo>
                  <a:lnTo>
                    <a:pt x="12263" y="4553"/>
                  </a:lnTo>
                  <a:lnTo>
                    <a:pt x="12243" y="4393"/>
                  </a:lnTo>
                  <a:lnTo>
                    <a:pt x="12213" y="4233"/>
                  </a:lnTo>
                  <a:lnTo>
                    <a:pt x="12175" y="4073"/>
                  </a:lnTo>
                  <a:lnTo>
                    <a:pt x="12127" y="3914"/>
                  </a:lnTo>
                  <a:lnTo>
                    <a:pt x="12068" y="3754"/>
                  </a:lnTo>
                  <a:lnTo>
                    <a:pt x="11999" y="3596"/>
                  </a:lnTo>
                  <a:lnTo>
                    <a:pt x="11918" y="3439"/>
                  </a:lnTo>
                  <a:lnTo>
                    <a:pt x="11823" y="3282"/>
                  </a:lnTo>
                  <a:lnTo>
                    <a:pt x="11717" y="3127"/>
                  </a:lnTo>
                  <a:lnTo>
                    <a:pt x="11598" y="2974"/>
                  </a:lnTo>
                  <a:lnTo>
                    <a:pt x="11464" y="2823"/>
                  </a:lnTo>
                  <a:lnTo>
                    <a:pt x="11316" y="2674"/>
                  </a:lnTo>
                  <a:lnTo>
                    <a:pt x="11153" y="2528"/>
                  </a:lnTo>
                  <a:lnTo>
                    <a:pt x="10973" y="2384"/>
                  </a:lnTo>
                  <a:lnTo>
                    <a:pt x="10779" y="2243"/>
                  </a:lnTo>
                  <a:lnTo>
                    <a:pt x="10567" y="2105"/>
                  </a:lnTo>
                  <a:lnTo>
                    <a:pt x="10339" y="1967"/>
                  </a:lnTo>
                  <a:lnTo>
                    <a:pt x="10099" y="1831"/>
                  </a:lnTo>
                  <a:lnTo>
                    <a:pt x="9845" y="1697"/>
                  </a:lnTo>
                  <a:lnTo>
                    <a:pt x="9578" y="1565"/>
                  </a:lnTo>
                  <a:lnTo>
                    <a:pt x="9302" y="1436"/>
                  </a:lnTo>
                  <a:lnTo>
                    <a:pt x="9016" y="1309"/>
                  </a:lnTo>
                  <a:lnTo>
                    <a:pt x="8721" y="1187"/>
                  </a:lnTo>
                  <a:lnTo>
                    <a:pt x="8418" y="1067"/>
                  </a:lnTo>
                  <a:lnTo>
                    <a:pt x="8110" y="952"/>
                  </a:lnTo>
                  <a:lnTo>
                    <a:pt x="7796" y="842"/>
                  </a:lnTo>
                  <a:lnTo>
                    <a:pt x="7479" y="736"/>
                  </a:lnTo>
                  <a:lnTo>
                    <a:pt x="7159" y="636"/>
                  </a:lnTo>
                  <a:lnTo>
                    <a:pt x="6837" y="542"/>
                  </a:lnTo>
                  <a:lnTo>
                    <a:pt x="6514" y="455"/>
                  </a:lnTo>
                  <a:lnTo>
                    <a:pt x="6192" y="373"/>
                  </a:lnTo>
                  <a:lnTo>
                    <a:pt x="5871" y="299"/>
                  </a:lnTo>
                  <a:lnTo>
                    <a:pt x="5554" y="232"/>
                  </a:lnTo>
                  <a:lnTo>
                    <a:pt x="5240" y="172"/>
                  </a:lnTo>
                  <a:lnTo>
                    <a:pt x="4932" y="121"/>
                  </a:lnTo>
                  <a:lnTo>
                    <a:pt x="4630" y="78"/>
                  </a:lnTo>
                  <a:lnTo>
                    <a:pt x="4335" y="45"/>
                  </a:lnTo>
                  <a:lnTo>
                    <a:pt x="4049" y="20"/>
                  </a:lnTo>
                  <a:lnTo>
                    <a:pt x="3772" y="5"/>
                  </a:lnTo>
                  <a:lnTo>
                    <a:pt x="3506" y="0"/>
                  </a:lnTo>
                  <a:lnTo>
                    <a:pt x="3252" y="6"/>
                  </a:lnTo>
                  <a:lnTo>
                    <a:pt x="3011" y="23"/>
                  </a:lnTo>
                  <a:lnTo>
                    <a:pt x="2785" y="50"/>
                  </a:lnTo>
                  <a:lnTo>
                    <a:pt x="2573" y="90"/>
                  </a:lnTo>
                  <a:lnTo>
                    <a:pt x="2378" y="141"/>
                  </a:lnTo>
                  <a:lnTo>
                    <a:pt x="2200" y="205"/>
                  </a:lnTo>
                  <a:lnTo>
                    <a:pt x="2042" y="282"/>
                  </a:lnTo>
                  <a:lnTo>
                    <a:pt x="1895" y="367"/>
                  </a:lnTo>
                  <a:lnTo>
                    <a:pt x="1755" y="458"/>
                  </a:lnTo>
                  <a:lnTo>
                    <a:pt x="1620" y="553"/>
                  </a:lnTo>
                  <a:lnTo>
                    <a:pt x="1492" y="652"/>
                  </a:lnTo>
                  <a:lnTo>
                    <a:pt x="1369" y="755"/>
                  </a:lnTo>
                  <a:lnTo>
                    <a:pt x="1251" y="861"/>
                  </a:lnTo>
                  <a:lnTo>
                    <a:pt x="1140" y="971"/>
                  </a:lnTo>
                  <a:lnTo>
                    <a:pt x="1034" y="1083"/>
                  </a:lnTo>
                  <a:lnTo>
                    <a:pt x="934" y="1199"/>
                  </a:lnTo>
                  <a:lnTo>
                    <a:pt x="838" y="1315"/>
                  </a:lnTo>
                  <a:lnTo>
                    <a:pt x="748" y="1434"/>
                  </a:lnTo>
                  <a:lnTo>
                    <a:pt x="664" y="1553"/>
                  </a:lnTo>
                  <a:lnTo>
                    <a:pt x="585" y="1674"/>
                  </a:lnTo>
                  <a:lnTo>
                    <a:pt x="510" y="1796"/>
                  </a:lnTo>
                  <a:lnTo>
                    <a:pt x="442" y="1917"/>
                  </a:lnTo>
                  <a:lnTo>
                    <a:pt x="379" y="2039"/>
                  </a:lnTo>
                  <a:lnTo>
                    <a:pt x="320" y="2160"/>
                  </a:lnTo>
                  <a:lnTo>
                    <a:pt x="267" y="2281"/>
                  </a:lnTo>
                  <a:lnTo>
                    <a:pt x="219" y="2400"/>
                  </a:lnTo>
                  <a:lnTo>
                    <a:pt x="175" y="2518"/>
                  </a:lnTo>
                  <a:lnTo>
                    <a:pt x="137" y="2634"/>
                  </a:lnTo>
                  <a:lnTo>
                    <a:pt x="103" y="2748"/>
                  </a:lnTo>
                  <a:lnTo>
                    <a:pt x="74" y="2859"/>
                  </a:lnTo>
                  <a:lnTo>
                    <a:pt x="50" y="2968"/>
                  </a:lnTo>
                  <a:lnTo>
                    <a:pt x="31" y="3074"/>
                  </a:lnTo>
                  <a:lnTo>
                    <a:pt x="17" y="3176"/>
                  </a:lnTo>
                  <a:lnTo>
                    <a:pt x="7" y="3274"/>
                  </a:lnTo>
                  <a:lnTo>
                    <a:pt x="1" y="3368"/>
                  </a:lnTo>
                  <a:lnTo>
                    <a:pt x="0" y="3457"/>
                  </a:lnTo>
                  <a:lnTo>
                    <a:pt x="4" y="3542"/>
                  </a:lnTo>
                  <a:lnTo>
                    <a:pt x="12" y="3621"/>
                  </a:lnTo>
                  <a:lnTo>
                    <a:pt x="24" y="3694"/>
                  </a:lnTo>
                  <a:lnTo>
                    <a:pt x="41" y="3764"/>
                  </a:lnTo>
                  <a:lnTo>
                    <a:pt x="63" y="3835"/>
                  </a:lnTo>
                  <a:lnTo>
                    <a:pt x="90" y="3905"/>
                  </a:lnTo>
                  <a:lnTo>
                    <a:pt x="122" y="3975"/>
                  </a:lnTo>
                  <a:lnTo>
                    <a:pt x="158" y="4045"/>
                  </a:lnTo>
                  <a:lnTo>
                    <a:pt x="198" y="4114"/>
                  </a:lnTo>
                  <a:lnTo>
                    <a:pt x="241" y="4182"/>
                  </a:lnTo>
                  <a:lnTo>
                    <a:pt x="287" y="4250"/>
                  </a:lnTo>
                  <a:lnTo>
                    <a:pt x="335" y="4317"/>
                  </a:lnTo>
                  <a:lnTo>
                    <a:pt x="385" y="4382"/>
                  </a:lnTo>
                  <a:lnTo>
                    <a:pt x="438" y="4446"/>
                  </a:lnTo>
                  <a:lnTo>
                    <a:pt x="491" y="4509"/>
                  </a:lnTo>
                  <a:lnTo>
                    <a:pt x="546" y="4570"/>
                  </a:lnTo>
                  <a:lnTo>
                    <a:pt x="603" y="4630"/>
                  </a:lnTo>
                  <a:lnTo>
                    <a:pt x="659" y="4687"/>
                  </a:lnTo>
                  <a:lnTo>
                    <a:pt x="714" y="4742"/>
                  </a:lnTo>
                  <a:lnTo>
                    <a:pt x="770" y="4796"/>
                  </a:lnTo>
                  <a:lnTo>
                    <a:pt x="824" y="4847"/>
                  </a:lnTo>
                  <a:lnTo>
                    <a:pt x="877" y="4895"/>
                  </a:lnTo>
                  <a:lnTo>
                    <a:pt x="930" y="4941"/>
                  </a:lnTo>
                  <a:lnTo>
                    <a:pt x="980" y="4984"/>
                  </a:lnTo>
                  <a:lnTo>
                    <a:pt x="1027" y="5024"/>
                  </a:lnTo>
                  <a:lnTo>
                    <a:pt x="1071" y="5060"/>
                  </a:lnTo>
                  <a:lnTo>
                    <a:pt x="1113" y="5094"/>
                  </a:lnTo>
                  <a:lnTo>
                    <a:pt x="1185" y="5152"/>
                  </a:lnTo>
                  <a:lnTo>
                    <a:pt x="1241" y="5194"/>
                  </a:lnTo>
                  <a:lnTo>
                    <a:pt x="1277" y="5220"/>
                  </a:lnTo>
                  <a:lnTo>
                    <a:pt x="1290" y="5229"/>
                  </a:lnTo>
                  <a:lnTo>
                    <a:pt x="1287" y="5215"/>
                  </a:lnTo>
                  <a:lnTo>
                    <a:pt x="1281" y="5176"/>
                  </a:lnTo>
                  <a:lnTo>
                    <a:pt x="1272" y="5114"/>
                  </a:lnTo>
                  <a:lnTo>
                    <a:pt x="1261" y="5032"/>
                  </a:lnTo>
                  <a:lnTo>
                    <a:pt x="1249" y="4937"/>
                  </a:lnTo>
                  <a:lnTo>
                    <a:pt x="1238" y="4830"/>
                  </a:lnTo>
                  <a:lnTo>
                    <a:pt x="1233" y="4773"/>
                  </a:lnTo>
                  <a:lnTo>
                    <a:pt x="1228" y="4714"/>
                  </a:lnTo>
                  <a:lnTo>
                    <a:pt x="1224" y="4655"/>
                  </a:lnTo>
                  <a:lnTo>
                    <a:pt x="1220" y="4594"/>
                  </a:lnTo>
                  <a:lnTo>
                    <a:pt x="1218" y="4534"/>
                  </a:lnTo>
                  <a:lnTo>
                    <a:pt x="1216" y="4473"/>
                  </a:lnTo>
                  <a:lnTo>
                    <a:pt x="1215" y="4413"/>
                  </a:lnTo>
                  <a:lnTo>
                    <a:pt x="1215" y="4355"/>
                  </a:lnTo>
                  <a:lnTo>
                    <a:pt x="1217" y="4297"/>
                  </a:lnTo>
                  <a:lnTo>
                    <a:pt x="1220" y="4242"/>
                  </a:lnTo>
                  <a:lnTo>
                    <a:pt x="1225" y="4189"/>
                  </a:lnTo>
                  <a:lnTo>
                    <a:pt x="1231" y="4139"/>
                  </a:lnTo>
                  <a:lnTo>
                    <a:pt x="1239" y="4092"/>
                  </a:lnTo>
                  <a:lnTo>
                    <a:pt x="1249" y="4048"/>
                  </a:lnTo>
                  <a:lnTo>
                    <a:pt x="1261" y="4009"/>
                  </a:lnTo>
                  <a:lnTo>
                    <a:pt x="1277" y="3974"/>
                  </a:lnTo>
                  <a:lnTo>
                    <a:pt x="1293" y="3945"/>
                  </a:lnTo>
                  <a:lnTo>
                    <a:pt x="1312" y="3920"/>
                  </a:lnTo>
                  <a:lnTo>
                    <a:pt x="1334" y="3902"/>
                  </a:lnTo>
                  <a:lnTo>
                    <a:pt x="1358" y="3890"/>
                  </a:lnTo>
                  <a:lnTo>
                    <a:pt x="1389" y="3881"/>
                  </a:lnTo>
                  <a:lnTo>
                    <a:pt x="1432" y="3872"/>
                  </a:lnTo>
                  <a:lnTo>
                    <a:pt x="1487" y="3863"/>
                  </a:lnTo>
                  <a:lnTo>
                    <a:pt x="1553" y="3855"/>
                  </a:lnTo>
                  <a:lnTo>
                    <a:pt x="1629" y="3847"/>
                  </a:lnTo>
                  <a:lnTo>
                    <a:pt x="1717" y="3840"/>
                  </a:lnTo>
                  <a:lnTo>
                    <a:pt x="1814" y="3835"/>
                  </a:lnTo>
                  <a:lnTo>
                    <a:pt x="1921" y="3831"/>
                  </a:lnTo>
                  <a:lnTo>
                    <a:pt x="2039" y="3829"/>
                  </a:lnTo>
                  <a:lnTo>
                    <a:pt x="2166" y="3829"/>
                  </a:lnTo>
                  <a:lnTo>
                    <a:pt x="2301" y="3831"/>
                  </a:lnTo>
                  <a:lnTo>
                    <a:pt x="2446" y="3836"/>
                  </a:lnTo>
                  <a:lnTo>
                    <a:pt x="2599" y="3844"/>
                  </a:lnTo>
                  <a:lnTo>
                    <a:pt x="2761" y="3855"/>
                  </a:lnTo>
                  <a:lnTo>
                    <a:pt x="2930" y="3869"/>
                  </a:lnTo>
                  <a:lnTo>
                    <a:pt x="3108" y="3887"/>
                  </a:lnTo>
                  <a:lnTo>
                    <a:pt x="3293" y="3908"/>
                  </a:lnTo>
                  <a:lnTo>
                    <a:pt x="3485" y="3934"/>
                  </a:lnTo>
                  <a:lnTo>
                    <a:pt x="3683" y="3965"/>
                  </a:lnTo>
                  <a:lnTo>
                    <a:pt x="3889" y="4000"/>
                  </a:lnTo>
                  <a:lnTo>
                    <a:pt x="4101" y="4040"/>
                  </a:lnTo>
                  <a:lnTo>
                    <a:pt x="4319" y="4086"/>
                  </a:lnTo>
                  <a:lnTo>
                    <a:pt x="4542" y="4137"/>
                  </a:lnTo>
                  <a:lnTo>
                    <a:pt x="4772" y="4193"/>
                  </a:lnTo>
                  <a:lnTo>
                    <a:pt x="5006" y="4256"/>
                  </a:lnTo>
                  <a:lnTo>
                    <a:pt x="5245" y="4325"/>
                  </a:lnTo>
                  <a:lnTo>
                    <a:pt x="5489" y="4401"/>
                  </a:lnTo>
                  <a:lnTo>
                    <a:pt x="5738" y="4483"/>
                  </a:lnTo>
                  <a:lnTo>
                    <a:pt x="5990" y="4573"/>
                  </a:lnTo>
                  <a:lnTo>
                    <a:pt x="6246" y="4670"/>
                  </a:lnTo>
                  <a:lnTo>
                    <a:pt x="6506" y="4775"/>
                  </a:lnTo>
                  <a:lnTo>
                    <a:pt x="6769" y="4887"/>
                  </a:lnTo>
                  <a:lnTo>
                    <a:pt x="7278" y="5112"/>
                  </a:lnTo>
                  <a:lnTo>
                    <a:pt x="7746" y="5322"/>
                  </a:lnTo>
                  <a:lnTo>
                    <a:pt x="7967" y="5420"/>
                  </a:lnTo>
                  <a:lnTo>
                    <a:pt x="8176" y="5515"/>
                  </a:lnTo>
                  <a:lnTo>
                    <a:pt x="8377" y="5606"/>
                  </a:lnTo>
                  <a:lnTo>
                    <a:pt x="8567" y="5694"/>
                  </a:lnTo>
                  <a:lnTo>
                    <a:pt x="8749" y="5778"/>
                  </a:lnTo>
                  <a:lnTo>
                    <a:pt x="8921" y="5860"/>
                  </a:lnTo>
                  <a:lnTo>
                    <a:pt x="9084" y="5938"/>
                  </a:lnTo>
                  <a:lnTo>
                    <a:pt x="9237" y="6014"/>
                  </a:lnTo>
                  <a:lnTo>
                    <a:pt x="9382" y="6087"/>
                  </a:lnTo>
                  <a:lnTo>
                    <a:pt x="9517" y="6157"/>
                  </a:lnTo>
                  <a:lnTo>
                    <a:pt x="9643" y="6225"/>
                  </a:lnTo>
                  <a:lnTo>
                    <a:pt x="9761" y="6291"/>
                  </a:lnTo>
                  <a:lnTo>
                    <a:pt x="9869" y="6355"/>
                  </a:lnTo>
                  <a:lnTo>
                    <a:pt x="9969" y="6416"/>
                  </a:lnTo>
                  <a:lnTo>
                    <a:pt x="10061" y="6476"/>
                  </a:lnTo>
                  <a:lnTo>
                    <a:pt x="10143" y="6535"/>
                  </a:lnTo>
                  <a:lnTo>
                    <a:pt x="10217" y="6591"/>
                  </a:lnTo>
                  <a:lnTo>
                    <a:pt x="10283" y="6647"/>
                  </a:lnTo>
                  <a:lnTo>
                    <a:pt x="10340" y="6701"/>
                  </a:lnTo>
                  <a:lnTo>
                    <a:pt x="10389" y="6754"/>
                  </a:lnTo>
                  <a:lnTo>
                    <a:pt x="10431" y="6806"/>
                  </a:lnTo>
                  <a:lnTo>
                    <a:pt x="10464" y="6857"/>
                  </a:lnTo>
                  <a:lnTo>
                    <a:pt x="10489" y="6908"/>
                  </a:lnTo>
                  <a:lnTo>
                    <a:pt x="10506" y="6958"/>
                  </a:lnTo>
                  <a:lnTo>
                    <a:pt x="10515" y="7008"/>
                  </a:lnTo>
                  <a:lnTo>
                    <a:pt x="10516" y="7057"/>
                  </a:lnTo>
                  <a:lnTo>
                    <a:pt x="10510" y="7108"/>
                  </a:lnTo>
                  <a:lnTo>
                    <a:pt x="10496" y="7157"/>
                  </a:lnTo>
                  <a:lnTo>
                    <a:pt x="10478" y="7206"/>
                  </a:lnTo>
                  <a:lnTo>
                    <a:pt x="10458" y="7255"/>
                  </a:lnTo>
                  <a:lnTo>
                    <a:pt x="10437" y="7302"/>
                  </a:lnTo>
                  <a:lnTo>
                    <a:pt x="10415" y="7348"/>
                  </a:lnTo>
                  <a:lnTo>
                    <a:pt x="10391" y="7393"/>
                  </a:lnTo>
                  <a:lnTo>
                    <a:pt x="10367" y="7437"/>
                  </a:lnTo>
                  <a:lnTo>
                    <a:pt x="10342" y="7480"/>
                  </a:lnTo>
                  <a:lnTo>
                    <a:pt x="10316" y="7521"/>
                  </a:lnTo>
                  <a:lnTo>
                    <a:pt x="10290" y="7562"/>
                  </a:lnTo>
                  <a:lnTo>
                    <a:pt x="10264" y="7601"/>
                  </a:lnTo>
                  <a:lnTo>
                    <a:pt x="10237" y="7639"/>
                  </a:lnTo>
                  <a:lnTo>
                    <a:pt x="10211" y="7675"/>
                  </a:lnTo>
                  <a:lnTo>
                    <a:pt x="10184" y="7711"/>
                  </a:lnTo>
                  <a:lnTo>
                    <a:pt x="10157" y="7744"/>
                  </a:lnTo>
                  <a:lnTo>
                    <a:pt x="10131" y="7777"/>
                  </a:lnTo>
                  <a:lnTo>
                    <a:pt x="10105" y="7807"/>
                  </a:lnTo>
                  <a:lnTo>
                    <a:pt x="10055" y="7864"/>
                  </a:lnTo>
                  <a:lnTo>
                    <a:pt x="10008" y="7914"/>
                  </a:lnTo>
                  <a:lnTo>
                    <a:pt x="9966" y="7958"/>
                  </a:lnTo>
                  <a:lnTo>
                    <a:pt x="9929" y="7994"/>
                  </a:lnTo>
                  <a:lnTo>
                    <a:pt x="9898" y="8023"/>
                  </a:lnTo>
                  <a:lnTo>
                    <a:pt x="9875" y="8044"/>
                  </a:lnTo>
                  <a:lnTo>
                    <a:pt x="9860" y="8057"/>
                  </a:lnTo>
                  <a:lnTo>
                    <a:pt x="9855" y="80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solidFill>
                  <a:schemeClr val="bg1"/>
                </a:solidFill>
              </a:endParaRPr>
            </a:p>
          </p:txBody>
        </p:sp>
        <p:sp>
          <p:nvSpPr>
            <p:cNvPr id="12" name="9Slide.vn 8"/>
            <p:cNvSpPr>
              <a:spLocks noEditPoints="1"/>
            </p:cNvSpPr>
            <p:nvPr/>
          </p:nvSpPr>
          <p:spPr bwMode="auto">
            <a:xfrm>
              <a:off x="1934512" y="3910403"/>
              <a:ext cx="1479550" cy="954088"/>
            </a:xfrm>
            <a:custGeom>
              <a:avLst/>
              <a:gdLst>
                <a:gd name="T0" fmla="*/ 415 w 11186"/>
                <a:gd name="T1" fmla="*/ 3443 h 7218"/>
                <a:gd name="T2" fmla="*/ 1630 w 11186"/>
                <a:gd name="T3" fmla="*/ 3521 h 7218"/>
                <a:gd name="T4" fmla="*/ 3809 w 11186"/>
                <a:gd name="T5" fmla="*/ 3963 h 7218"/>
                <a:gd name="T6" fmla="*/ 6238 w 11186"/>
                <a:gd name="T7" fmla="*/ 4811 h 7218"/>
                <a:gd name="T8" fmla="*/ 7743 w 11186"/>
                <a:gd name="T9" fmla="*/ 5662 h 7218"/>
                <a:gd name="T10" fmla="*/ 8406 w 11186"/>
                <a:gd name="T11" fmla="*/ 6187 h 7218"/>
                <a:gd name="T12" fmla="*/ 8401 w 11186"/>
                <a:gd name="T13" fmla="*/ 5700 h 7218"/>
                <a:gd name="T14" fmla="*/ 8312 w 11186"/>
                <a:gd name="T15" fmla="*/ 4713 h 7218"/>
                <a:gd name="T16" fmla="*/ 8184 w 11186"/>
                <a:gd name="T17" fmla="*/ 4133 h 7218"/>
                <a:gd name="T18" fmla="*/ 8138 w 11186"/>
                <a:gd name="T19" fmla="*/ 3979 h 7218"/>
                <a:gd name="T20" fmla="*/ 8258 w 11186"/>
                <a:gd name="T21" fmla="*/ 4095 h 7218"/>
                <a:gd name="T22" fmla="*/ 8476 w 11186"/>
                <a:gd name="T23" fmla="*/ 4493 h 7218"/>
                <a:gd name="T24" fmla="*/ 8799 w 11186"/>
                <a:gd name="T25" fmla="*/ 5267 h 7218"/>
                <a:gd name="T26" fmla="*/ 9164 w 11186"/>
                <a:gd name="T27" fmla="*/ 5977 h 7218"/>
                <a:gd name="T28" fmla="*/ 9698 w 11186"/>
                <a:gd name="T29" fmla="*/ 6812 h 7218"/>
                <a:gd name="T30" fmla="*/ 9951 w 11186"/>
                <a:gd name="T31" fmla="*/ 7095 h 7218"/>
                <a:gd name="T32" fmla="*/ 10187 w 11186"/>
                <a:gd name="T33" fmla="*/ 7170 h 7218"/>
                <a:gd name="T34" fmla="*/ 10559 w 11186"/>
                <a:gd name="T35" fmla="*/ 6963 h 7218"/>
                <a:gd name="T36" fmla="*/ 10878 w 11186"/>
                <a:gd name="T37" fmla="*/ 6884 h 7218"/>
                <a:gd name="T38" fmla="*/ 11185 w 11186"/>
                <a:gd name="T39" fmla="*/ 6826 h 7218"/>
                <a:gd name="T40" fmla="*/ 11072 w 11186"/>
                <a:gd name="T41" fmla="*/ 5274 h 7218"/>
                <a:gd name="T42" fmla="*/ 10599 w 11186"/>
                <a:gd name="T43" fmla="*/ 2905 h 7218"/>
                <a:gd name="T44" fmla="*/ 9495 w 11186"/>
                <a:gd name="T45" fmla="*/ 841 h 7218"/>
                <a:gd name="T46" fmla="*/ 7294 w 11186"/>
                <a:gd name="T47" fmla="*/ 20 h 7218"/>
                <a:gd name="T48" fmla="*/ 4558 w 11186"/>
                <a:gd name="T49" fmla="*/ 278 h 7218"/>
                <a:gd name="T50" fmla="*/ 2357 w 11186"/>
                <a:gd name="T51" fmla="*/ 1167 h 7218"/>
                <a:gd name="T52" fmla="*/ 1127 w 11186"/>
                <a:gd name="T53" fmla="*/ 2197 h 7218"/>
                <a:gd name="T54" fmla="*/ 354 w 11186"/>
                <a:gd name="T55" fmla="*/ 3021 h 7218"/>
                <a:gd name="T56" fmla="*/ 9158 w 11186"/>
                <a:gd name="T57" fmla="*/ 4761 h 7218"/>
                <a:gd name="T58" fmla="*/ 9207 w 11186"/>
                <a:gd name="T59" fmla="*/ 3546 h 7218"/>
                <a:gd name="T60" fmla="*/ 9157 w 11186"/>
                <a:gd name="T61" fmla="*/ 2291 h 7218"/>
                <a:gd name="T62" fmla="*/ 8929 w 11186"/>
                <a:gd name="T63" fmla="*/ 1406 h 7218"/>
                <a:gd name="T64" fmla="*/ 8670 w 11186"/>
                <a:gd name="T65" fmla="*/ 951 h 7218"/>
                <a:gd name="T66" fmla="*/ 8485 w 11186"/>
                <a:gd name="T67" fmla="*/ 772 h 7218"/>
                <a:gd name="T68" fmla="*/ 8485 w 11186"/>
                <a:gd name="T69" fmla="*/ 1171 h 7218"/>
                <a:gd name="T70" fmla="*/ 8687 w 11186"/>
                <a:gd name="T71" fmla="*/ 3031 h 7218"/>
                <a:gd name="T72" fmla="*/ 8842 w 11186"/>
                <a:gd name="T73" fmla="*/ 3931 h 7218"/>
                <a:gd name="T74" fmla="*/ 9036 w 11186"/>
                <a:gd name="T75" fmla="*/ 4510 h 7218"/>
                <a:gd name="T76" fmla="*/ 7895 w 11186"/>
                <a:gd name="T77" fmla="*/ 3476 h 7218"/>
                <a:gd name="T78" fmla="*/ 7685 w 11186"/>
                <a:gd name="T79" fmla="*/ 2554 h 7218"/>
                <a:gd name="T80" fmla="*/ 7342 w 11186"/>
                <a:gd name="T81" fmla="*/ 1620 h 7218"/>
                <a:gd name="T82" fmla="*/ 6902 w 11186"/>
                <a:gd name="T83" fmla="*/ 1134 h 7218"/>
                <a:gd name="T84" fmla="*/ 6542 w 11186"/>
                <a:gd name="T85" fmla="*/ 923 h 7218"/>
                <a:gd name="T86" fmla="*/ 6281 w 11186"/>
                <a:gd name="T87" fmla="*/ 846 h 7218"/>
                <a:gd name="T88" fmla="*/ 6722 w 11186"/>
                <a:gd name="T89" fmla="*/ 1362 h 7218"/>
                <a:gd name="T90" fmla="*/ 7073 w 11186"/>
                <a:gd name="T91" fmla="*/ 1883 h 7218"/>
                <a:gd name="T92" fmla="*/ 7237 w 11186"/>
                <a:gd name="T93" fmla="*/ 2502 h 7218"/>
                <a:gd name="T94" fmla="*/ 7276 w 11186"/>
                <a:gd name="T95" fmla="*/ 2906 h 7218"/>
                <a:gd name="T96" fmla="*/ 6890 w 11186"/>
                <a:gd name="T97" fmla="*/ 2507 h 7218"/>
                <a:gd name="T98" fmla="*/ 6331 w 11186"/>
                <a:gd name="T99" fmla="*/ 2072 h 7218"/>
                <a:gd name="T100" fmla="*/ 5670 w 11186"/>
                <a:gd name="T101" fmla="*/ 1816 h 7218"/>
                <a:gd name="T102" fmla="*/ 4968 w 11186"/>
                <a:gd name="T103" fmla="*/ 1795 h 7218"/>
                <a:gd name="T104" fmla="*/ 4301 w 11186"/>
                <a:gd name="T105" fmla="*/ 1898 h 7218"/>
                <a:gd name="T106" fmla="*/ 4732 w 11186"/>
                <a:gd name="T107" fmla="*/ 2036 h 7218"/>
                <a:gd name="T108" fmla="*/ 5728 w 11186"/>
                <a:gd name="T109" fmla="*/ 2329 h 7218"/>
                <a:gd name="T110" fmla="*/ 6668 w 11186"/>
                <a:gd name="T111" fmla="*/ 2788 h 7218"/>
                <a:gd name="T112" fmla="*/ 7333 w 11186"/>
                <a:gd name="T113" fmla="*/ 3292 h 7218"/>
                <a:gd name="T114" fmla="*/ 7921 w 11186"/>
                <a:gd name="T115" fmla="*/ 3650 h 7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186" h="7218">
                  <a:moveTo>
                    <a:pt x="0" y="3482"/>
                  </a:moveTo>
                  <a:lnTo>
                    <a:pt x="12" y="3479"/>
                  </a:lnTo>
                  <a:lnTo>
                    <a:pt x="52" y="3472"/>
                  </a:lnTo>
                  <a:lnTo>
                    <a:pt x="82" y="3468"/>
                  </a:lnTo>
                  <a:lnTo>
                    <a:pt x="119" y="3463"/>
                  </a:lnTo>
                  <a:lnTo>
                    <a:pt x="163" y="3458"/>
                  </a:lnTo>
                  <a:lnTo>
                    <a:pt x="214" y="3454"/>
                  </a:lnTo>
                  <a:lnTo>
                    <a:pt x="273" y="3449"/>
                  </a:lnTo>
                  <a:lnTo>
                    <a:pt x="340" y="3446"/>
                  </a:lnTo>
                  <a:lnTo>
                    <a:pt x="415" y="3443"/>
                  </a:lnTo>
                  <a:lnTo>
                    <a:pt x="498" y="3442"/>
                  </a:lnTo>
                  <a:lnTo>
                    <a:pt x="588" y="3442"/>
                  </a:lnTo>
                  <a:lnTo>
                    <a:pt x="687" y="3443"/>
                  </a:lnTo>
                  <a:lnTo>
                    <a:pt x="796" y="3447"/>
                  </a:lnTo>
                  <a:lnTo>
                    <a:pt x="912" y="3452"/>
                  </a:lnTo>
                  <a:lnTo>
                    <a:pt x="1037" y="3460"/>
                  </a:lnTo>
                  <a:lnTo>
                    <a:pt x="1172" y="3471"/>
                  </a:lnTo>
                  <a:lnTo>
                    <a:pt x="1315" y="3485"/>
                  </a:lnTo>
                  <a:lnTo>
                    <a:pt x="1467" y="3501"/>
                  </a:lnTo>
                  <a:lnTo>
                    <a:pt x="1630" y="3521"/>
                  </a:lnTo>
                  <a:lnTo>
                    <a:pt x="1801" y="3545"/>
                  </a:lnTo>
                  <a:lnTo>
                    <a:pt x="1983" y="3573"/>
                  </a:lnTo>
                  <a:lnTo>
                    <a:pt x="2174" y="3604"/>
                  </a:lnTo>
                  <a:lnTo>
                    <a:pt x="2377" y="3640"/>
                  </a:lnTo>
                  <a:lnTo>
                    <a:pt x="2589" y="3681"/>
                  </a:lnTo>
                  <a:lnTo>
                    <a:pt x="2811" y="3727"/>
                  </a:lnTo>
                  <a:lnTo>
                    <a:pt x="3045" y="3777"/>
                  </a:lnTo>
                  <a:lnTo>
                    <a:pt x="3288" y="3833"/>
                  </a:lnTo>
                  <a:lnTo>
                    <a:pt x="3543" y="3895"/>
                  </a:lnTo>
                  <a:lnTo>
                    <a:pt x="3809" y="3963"/>
                  </a:lnTo>
                  <a:lnTo>
                    <a:pt x="4087" y="4036"/>
                  </a:lnTo>
                  <a:lnTo>
                    <a:pt x="4364" y="4114"/>
                  </a:lnTo>
                  <a:lnTo>
                    <a:pt x="4632" y="4195"/>
                  </a:lnTo>
                  <a:lnTo>
                    <a:pt x="4891" y="4279"/>
                  </a:lnTo>
                  <a:lnTo>
                    <a:pt x="5140" y="4364"/>
                  </a:lnTo>
                  <a:lnTo>
                    <a:pt x="5378" y="4451"/>
                  </a:lnTo>
                  <a:lnTo>
                    <a:pt x="5607" y="4540"/>
                  </a:lnTo>
                  <a:lnTo>
                    <a:pt x="5826" y="4630"/>
                  </a:lnTo>
                  <a:lnTo>
                    <a:pt x="6037" y="4720"/>
                  </a:lnTo>
                  <a:lnTo>
                    <a:pt x="6238" y="4811"/>
                  </a:lnTo>
                  <a:lnTo>
                    <a:pt x="6429" y="4901"/>
                  </a:lnTo>
                  <a:lnTo>
                    <a:pt x="6612" y="4992"/>
                  </a:lnTo>
                  <a:lnTo>
                    <a:pt x="6784" y="5082"/>
                  </a:lnTo>
                  <a:lnTo>
                    <a:pt x="6948" y="5171"/>
                  </a:lnTo>
                  <a:lnTo>
                    <a:pt x="7103" y="5258"/>
                  </a:lnTo>
                  <a:lnTo>
                    <a:pt x="7248" y="5343"/>
                  </a:lnTo>
                  <a:lnTo>
                    <a:pt x="7386" y="5427"/>
                  </a:lnTo>
                  <a:lnTo>
                    <a:pt x="7513" y="5508"/>
                  </a:lnTo>
                  <a:lnTo>
                    <a:pt x="7632" y="5586"/>
                  </a:lnTo>
                  <a:lnTo>
                    <a:pt x="7743" y="5662"/>
                  </a:lnTo>
                  <a:lnTo>
                    <a:pt x="7845" y="5733"/>
                  </a:lnTo>
                  <a:lnTo>
                    <a:pt x="7938" y="5801"/>
                  </a:lnTo>
                  <a:lnTo>
                    <a:pt x="8023" y="5865"/>
                  </a:lnTo>
                  <a:lnTo>
                    <a:pt x="8100" y="5925"/>
                  </a:lnTo>
                  <a:lnTo>
                    <a:pt x="8168" y="5980"/>
                  </a:lnTo>
                  <a:lnTo>
                    <a:pt x="8228" y="6029"/>
                  </a:lnTo>
                  <a:lnTo>
                    <a:pt x="8279" y="6073"/>
                  </a:lnTo>
                  <a:lnTo>
                    <a:pt x="8323" y="6111"/>
                  </a:lnTo>
                  <a:lnTo>
                    <a:pt x="8358" y="6143"/>
                  </a:lnTo>
                  <a:lnTo>
                    <a:pt x="8406" y="6187"/>
                  </a:lnTo>
                  <a:lnTo>
                    <a:pt x="8421" y="6203"/>
                  </a:lnTo>
                  <a:lnTo>
                    <a:pt x="8421" y="6195"/>
                  </a:lnTo>
                  <a:lnTo>
                    <a:pt x="8421" y="6174"/>
                  </a:lnTo>
                  <a:lnTo>
                    <a:pt x="8420" y="6139"/>
                  </a:lnTo>
                  <a:lnTo>
                    <a:pt x="8419" y="6091"/>
                  </a:lnTo>
                  <a:lnTo>
                    <a:pt x="8417" y="6032"/>
                  </a:lnTo>
                  <a:lnTo>
                    <a:pt x="8414" y="5963"/>
                  </a:lnTo>
                  <a:lnTo>
                    <a:pt x="8411" y="5884"/>
                  </a:lnTo>
                  <a:lnTo>
                    <a:pt x="8407" y="5796"/>
                  </a:lnTo>
                  <a:lnTo>
                    <a:pt x="8401" y="5700"/>
                  </a:lnTo>
                  <a:lnTo>
                    <a:pt x="8396" y="5597"/>
                  </a:lnTo>
                  <a:lnTo>
                    <a:pt x="8389" y="5489"/>
                  </a:lnTo>
                  <a:lnTo>
                    <a:pt x="8381" y="5376"/>
                  </a:lnTo>
                  <a:lnTo>
                    <a:pt x="8371" y="5258"/>
                  </a:lnTo>
                  <a:lnTo>
                    <a:pt x="8361" y="5137"/>
                  </a:lnTo>
                  <a:lnTo>
                    <a:pt x="8349" y="5014"/>
                  </a:lnTo>
                  <a:lnTo>
                    <a:pt x="8335" y="4889"/>
                  </a:lnTo>
                  <a:lnTo>
                    <a:pt x="8328" y="4828"/>
                  </a:lnTo>
                  <a:lnTo>
                    <a:pt x="8320" y="4769"/>
                  </a:lnTo>
                  <a:lnTo>
                    <a:pt x="8312" y="4713"/>
                  </a:lnTo>
                  <a:lnTo>
                    <a:pt x="8304" y="4659"/>
                  </a:lnTo>
                  <a:lnTo>
                    <a:pt x="8295" y="4607"/>
                  </a:lnTo>
                  <a:lnTo>
                    <a:pt x="8287" y="4558"/>
                  </a:lnTo>
                  <a:lnTo>
                    <a:pt x="8278" y="4511"/>
                  </a:lnTo>
                  <a:lnTo>
                    <a:pt x="8269" y="4466"/>
                  </a:lnTo>
                  <a:lnTo>
                    <a:pt x="8252" y="4383"/>
                  </a:lnTo>
                  <a:lnTo>
                    <a:pt x="8234" y="4308"/>
                  </a:lnTo>
                  <a:lnTo>
                    <a:pt x="8216" y="4242"/>
                  </a:lnTo>
                  <a:lnTo>
                    <a:pt x="8200" y="4183"/>
                  </a:lnTo>
                  <a:lnTo>
                    <a:pt x="8184" y="4133"/>
                  </a:lnTo>
                  <a:lnTo>
                    <a:pt x="8169" y="4090"/>
                  </a:lnTo>
                  <a:lnTo>
                    <a:pt x="8156" y="4054"/>
                  </a:lnTo>
                  <a:lnTo>
                    <a:pt x="8144" y="4026"/>
                  </a:lnTo>
                  <a:lnTo>
                    <a:pt x="8135" y="4004"/>
                  </a:lnTo>
                  <a:lnTo>
                    <a:pt x="8128" y="3989"/>
                  </a:lnTo>
                  <a:lnTo>
                    <a:pt x="8123" y="3980"/>
                  </a:lnTo>
                  <a:lnTo>
                    <a:pt x="8122" y="3977"/>
                  </a:lnTo>
                  <a:lnTo>
                    <a:pt x="8124" y="3976"/>
                  </a:lnTo>
                  <a:lnTo>
                    <a:pt x="8129" y="3977"/>
                  </a:lnTo>
                  <a:lnTo>
                    <a:pt x="8138" y="3979"/>
                  </a:lnTo>
                  <a:lnTo>
                    <a:pt x="8151" y="3986"/>
                  </a:lnTo>
                  <a:lnTo>
                    <a:pt x="8159" y="3990"/>
                  </a:lnTo>
                  <a:lnTo>
                    <a:pt x="8168" y="3997"/>
                  </a:lnTo>
                  <a:lnTo>
                    <a:pt x="8178" y="4004"/>
                  </a:lnTo>
                  <a:lnTo>
                    <a:pt x="8189" y="4014"/>
                  </a:lnTo>
                  <a:lnTo>
                    <a:pt x="8201" y="4025"/>
                  </a:lnTo>
                  <a:lnTo>
                    <a:pt x="8213" y="4039"/>
                  </a:lnTo>
                  <a:lnTo>
                    <a:pt x="8227" y="4055"/>
                  </a:lnTo>
                  <a:lnTo>
                    <a:pt x="8242" y="4074"/>
                  </a:lnTo>
                  <a:lnTo>
                    <a:pt x="8258" y="4095"/>
                  </a:lnTo>
                  <a:lnTo>
                    <a:pt x="8275" y="4119"/>
                  </a:lnTo>
                  <a:lnTo>
                    <a:pt x="8293" y="4146"/>
                  </a:lnTo>
                  <a:lnTo>
                    <a:pt x="8312" y="4176"/>
                  </a:lnTo>
                  <a:lnTo>
                    <a:pt x="8332" y="4210"/>
                  </a:lnTo>
                  <a:lnTo>
                    <a:pt x="8353" y="4247"/>
                  </a:lnTo>
                  <a:lnTo>
                    <a:pt x="8375" y="4288"/>
                  </a:lnTo>
                  <a:lnTo>
                    <a:pt x="8399" y="4333"/>
                  </a:lnTo>
                  <a:lnTo>
                    <a:pt x="8424" y="4382"/>
                  </a:lnTo>
                  <a:lnTo>
                    <a:pt x="8450" y="4435"/>
                  </a:lnTo>
                  <a:lnTo>
                    <a:pt x="8476" y="4493"/>
                  </a:lnTo>
                  <a:lnTo>
                    <a:pt x="8504" y="4555"/>
                  </a:lnTo>
                  <a:lnTo>
                    <a:pt x="8533" y="4622"/>
                  </a:lnTo>
                  <a:lnTo>
                    <a:pt x="8563" y="4694"/>
                  </a:lnTo>
                  <a:lnTo>
                    <a:pt x="8594" y="4772"/>
                  </a:lnTo>
                  <a:lnTo>
                    <a:pt x="8626" y="4855"/>
                  </a:lnTo>
                  <a:lnTo>
                    <a:pt x="8659" y="4941"/>
                  </a:lnTo>
                  <a:lnTo>
                    <a:pt x="8693" y="5024"/>
                  </a:lnTo>
                  <a:lnTo>
                    <a:pt x="8727" y="5106"/>
                  </a:lnTo>
                  <a:lnTo>
                    <a:pt x="8762" y="5187"/>
                  </a:lnTo>
                  <a:lnTo>
                    <a:pt x="8799" y="5267"/>
                  </a:lnTo>
                  <a:lnTo>
                    <a:pt x="8834" y="5345"/>
                  </a:lnTo>
                  <a:lnTo>
                    <a:pt x="8870" y="5421"/>
                  </a:lnTo>
                  <a:lnTo>
                    <a:pt x="8907" y="5496"/>
                  </a:lnTo>
                  <a:lnTo>
                    <a:pt x="8944" y="5570"/>
                  </a:lnTo>
                  <a:lnTo>
                    <a:pt x="8980" y="5642"/>
                  </a:lnTo>
                  <a:lnTo>
                    <a:pt x="9017" y="5712"/>
                  </a:lnTo>
                  <a:lnTo>
                    <a:pt x="9054" y="5781"/>
                  </a:lnTo>
                  <a:lnTo>
                    <a:pt x="9090" y="5848"/>
                  </a:lnTo>
                  <a:lnTo>
                    <a:pt x="9127" y="5914"/>
                  </a:lnTo>
                  <a:lnTo>
                    <a:pt x="9164" y="5977"/>
                  </a:lnTo>
                  <a:lnTo>
                    <a:pt x="9200" y="6040"/>
                  </a:lnTo>
                  <a:lnTo>
                    <a:pt x="9271" y="6159"/>
                  </a:lnTo>
                  <a:lnTo>
                    <a:pt x="9339" y="6271"/>
                  </a:lnTo>
                  <a:lnTo>
                    <a:pt x="9405" y="6376"/>
                  </a:lnTo>
                  <a:lnTo>
                    <a:pt x="9468" y="6473"/>
                  </a:lnTo>
                  <a:lnTo>
                    <a:pt x="9528" y="6563"/>
                  </a:lnTo>
                  <a:lnTo>
                    <a:pt x="9583" y="6644"/>
                  </a:lnTo>
                  <a:lnTo>
                    <a:pt x="9633" y="6717"/>
                  </a:lnTo>
                  <a:lnTo>
                    <a:pt x="9677" y="6782"/>
                  </a:lnTo>
                  <a:lnTo>
                    <a:pt x="9698" y="6812"/>
                  </a:lnTo>
                  <a:lnTo>
                    <a:pt x="9719" y="6841"/>
                  </a:lnTo>
                  <a:lnTo>
                    <a:pt x="9740" y="6868"/>
                  </a:lnTo>
                  <a:lnTo>
                    <a:pt x="9760" y="6894"/>
                  </a:lnTo>
                  <a:lnTo>
                    <a:pt x="9780" y="6920"/>
                  </a:lnTo>
                  <a:lnTo>
                    <a:pt x="9801" y="6944"/>
                  </a:lnTo>
                  <a:lnTo>
                    <a:pt x="9821" y="6967"/>
                  </a:lnTo>
                  <a:lnTo>
                    <a:pt x="9840" y="6988"/>
                  </a:lnTo>
                  <a:lnTo>
                    <a:pt x="9879" y="7028"/>
                  </a:lnTo>
                  <a:lnTo>
                    <a:pt x="9916" y="7063"/>
                  </a:lnTo>
                  <a:lnTo>
                    <a:pt x="9951" y="7095"/>
                  </a:lnTo>
                  <a:lnTo>
                    <a:pt x="9983" y="7122"/>
                  </a:lnTo>
                  <a:lnTo>
                    <a:pt x="10013" y="7146"/>
                  </a:lnTo>
                  <a:lnTo>
                    <a:pt x="10040" y="7166"/>
                  </a:lnTo>
                  <a:lnTo>
                    <a:pt x="10064" y="7183"/>
                  </a:lnTo>
                  <a:lnTo>
                    <a:pt x="10084" y="7196"/>
                  </a:lnTo>
                  <a:lnTo>
                    <a:pt x="10112" y="7213"/>
                  </a:lnTo>
                  <a:lnTo>
                    <a:pt x="10122" y="7218"/>
                  </a:lnTo>
                  <a:lnTo>
                    <a:pt x="10133" y="7210"/>
                  </a:lnTo>
                  <a:lnTo>
                    <a:pt x="10164" y="7186"/>
                  </a:lnTo>
                  <a:lnTo>
                    <a:pt x="10187" y="7170"/>
                  </a:lnTo>
                  <a:lnTo>
                    <a:pt x="10213" y="7151"/>
                  </a:lnTo>
                  <a:lnTo>
                    <a:pt x="10245" y="7131"/>
                  </a:lnTo>
                  <a:lnTo>
                    <a:pt x="10278" y="7109"/>
                  </a:lnTo>
                  <a:lnTo>
                    <a:pt x="10315" y="7086"/>
                  </a:lnTo>
                  <a:lnTo>
                    <a:pt x="10355" y="7063"/>
                  </a:lnTo>
                  <a:lnTo>
                    <a:pt x="10397" y="7039"/>
                  </a:lnTo>
                  <a:lnTo>
                    <a:pt x="10441" y="7016"/>
                  </a:lnTo>
                  <a:lnTo>
                    <a:pt x="10487" y="6994"/>
                  </a:lnTo>
                  <a:lnTo>
                    <a:pt x="10534" y="6973"/>
                  </a:lnTo>
                  <a:lnTo>
                    <a:pt x="10559" y="6963"/>
                  </a:lnTo>
                  <a:lnTo>
                    <a:pt x="10583" y="6954"/>
                  </a:lnTo>
                  <a:lnTo>
                    <a:pt x="10608" y="6945"/>
                  </a:lnTo>
                  <a:lnTo>
                    <a:pt x="10633" y="6937"/>
                  </a:lnTo>
                  <a:lnTo>
                    <a:pt x="10658" y="6929"/>
                  </a:lnTo>
                  <a:lnTo>
                    <a:pt x="10683" y="6923"/>
                  </a:lnTo>
                  <a:lnTo>
                    <a:pt x="10708" y="6916"/>
                  </a:lnTo>
                  <a:lnTo>
                    <a:pt x="10733" y="6910"/>
                  </a:lnTo>
                  <a:lnTo>
                    <a:pt x="10782" y="6899"/>
                  </a:lnTo>
                  <a:lnTo>
                    <a:pt x="10831" y="6891"/>
                  </a:lnTo>
                  <a:lnTo>
                    <a:pt x="10878" y="6884"/>
                  </a:lnTo>
                  <a:lnTo>
                    <a:pt x="10924" y="6879"/>
                  </a:lnTo>
                  <a:lnTo>
                    <a:pt x="10968" y="6875"/>
                  </a:lnTo>
                  <a:lnTo>
                    <a:pt x="11009" y="6873"/>
                  </a:lnTo>
                  <a:lnTo>
                    <a:pt x="11047" y="6871"/>
                  </a:lnTo>
                  <a:lnTo>
                    <a:pt x="11081" y="6870"/>
                  </a:lnTo>
                  <a:lnTo>
                    <a:pt x="11111" y="6870"/>
                  </a:lnTo>
                  <a:lnTo>
                    <a:pt x="11137" y="6870"/>
                  </a:lnTo>
                  <a:lnTo>
                    <a:pt x="11173" y="6871"/>
                  </a:lnTo>
                  <a:lnTo>
                    <a:pt x="11186" y="6872"/>
                  </a:lnTo>
                  <a:lnTo>
                    <a:pt x="11185" y="6826"/>
                  </a:lnTo>
                  <a:lnTo>
                    <a:pt x="11182" y="6693"/>
                  </a:lnTo>
                  <a:lnTo>
                    <a:pt x="11178" y="6596"/>
                  </a:lnTo>
                  <a:lnTo>
                    <a:pt x="11173" y="6482"/>
                  </a:lnTo>
                  <a:lnTo>
                    <a:pt x="11166" y="6351"/>
                  </a:lnTo>
                  <a:lnTo>
                    <a:pt x="11157" y="6204"/>
                  </a:lnTo>
                  <a:lnTo>
                    <a:pt x="11146" y="6043"/>
                  </a:lnTo>
                  <a:lnTo>
                    <a:pt x="11132" y="5868"/>
                  </a:lnTo>
                  <a:lnTo>
                    <a:pt x="11115" y="5681"/>
                  </a:lnTo>
                  <a:lnTo>
                    <a:pt x="11096" y="5482"/>
                  </a:lnTo>
                  <a:lnTo>
                    <a:pt x="11072" y="5274"/>
                  </a:lnTo>
                  <a:lnTo>
                    <a:pt x="11046" y="5057"/>
                  </a:lnTo>
                  <a:lnTo>
                    <a:pt x="11015" y="4832"/>
                  </a:lnTo>
                  <a:lnTo>
                    <a:pt x="10980" y="4601"/>
                  </a:lnTo>
                  <a:lnTo>
                    <a:pt x="10940" y="4365"/>
                  </a:lnTo>
                  <a:lnTo>
                    <a:pt x="10897" y="4125"/>
                  </a:lnTo>
                  <a:lnTo>
                    <a:pt x="10848" y="3882"/>
                  </a:lnTo>
                  <a:lnTo>
                    <a:pt x="10794" y="3638"/>
                  </a:lnTo>
                  <a:lnTo>
                    <a:pt x="10735" y="3393"/>
                  </a:lnTo>
                  <a:lnTo>
                    <a:pt x="10670" y="3148"/>
                  </a:lnTo>
                  <a:lnTo>
                    <a:pt x="10599" y="2905"/>
                  </a:lnTo>
                  <a:lnTo>
                    <a:pt x="10521" y="2666"/>
                  </a:lnTo>
                  <a:lnTo>
                    <a:pt x="10437" y="2430"/>
                  </a:lnTo>
                  <a:lnTo>
                    <a:pt x="10346" y="2200"/>
                  </a:lnTo>
                  <a:lnTo>
                    <a:pt x="10249" y="1977"/>
                  </a:lnTo>
                  <a:lnTo>
                    <a:pt x="10143" y="1762"/>
                  </a:lnTo>
                  <a:lnTo>
                    <a:pt x="10031" y="1555"/>
                  </a:lnTo>
                  <a:lnTo>
                    <a:pt x="9911" y="1358"/>
                  </a:lnTo>
                  <a:lnTo>
                    <a:pt x="9782" y="1173"/>
                  </a:lnTo>
                  <a:lnTo>
                    <a:pt x="9645" y="1000"/>
                  </a:lnTo>
                  <a:lnTo>
                    <a:pt x="9495" y="841"/>
                  </a:lnTo>
                  <a:lnTo>
                    <a:pt x="9330" y="698"/>
                  </a:lnTo>
                  <a:lnTo>
                    <a:pt x="9150" y="569"/>
                  </a:lnTo>
                  <a:lnTo>
                    <a:pt x="8955" y="455"/>
                  </a:lnTo>
                  <a:lnTo>
                    <a:pt x="8748" y="355"/>
                  </a:lnTo>
                  <a:lnTo>
                    <a:pt x="8529" y="268"/>
                  </a:lnTo>
                  <a:lnTo>
                    <a:pt x="8299" y="194"/>
                  </a:lnTo>
                  <a:lnTo>
                    <a:pt x="8060" y="133"/>
                  </a:lnTo>
                  <a:lnTo>
                    <a:pt x="7812" y="84"/>
                  </a:lnTo>
                  <a:lnTo>
                    <a:pt x="7556" y="47"/>
                  </a:lnTo>
                  <a:lnTo>
                    <a:pt x="7294" y="20"/>
                  </a:lnTo>
                  <a:lnTo>
                    <a:pt x="7028" y="5"/>
                  </a:lnTo>
                  <a:lnTo>
                    <a:pt x="6756" y="0"/>
                  </a:lnTo>
                  <a:lnTo>
                    <a:pt x="6481" y="5"/>
                  </a:lnTo>
                  <a:lnTo>
                    <a:pt x="6204" y="19"/>
                  </a:lnTo>
                  <a:lnTo>
                    <a:pt x="5927" y="42"/>
                  </a:lnTo>
                  <a:lnTo>
                    <a:pt x="5649" y="74"/>
                  </a:lnTo>
                  <a:lnTo>
                    <a:pt x="5372" y="114"/>
                  </a:lnTo>
                  <a:lnTo>
                    <a:pt x="5097" y="161"/>
                  </a:lnTo>
                  <a:lnTo>
                    <a:pt x="4826" y="216"/>
                  </a:lnTo>
                  <a:lnTo>
                    <a:pt x="4558" y="278"/>
                  </a:lnTo>
                  <a:lnTo>
                    <a:pt x="4296" y="345"/>
                  </a:lnTo>
                  <a:lnTo>
                    <a:pt x="4041" y="419"/>
                  </a:lnTo>
                  <a:lnTo>
                    <a:pt x="3793" y="498"/>
                  </a:lnTo>
                  <a:lnTo>
                    <a:pt x="3553" y="582"/>
                  </a:lnTo>
                  <a:lnTo>
                    <a:pt x="3324" y="671"/>
                  </a:lnTo>
                  <a:lnTo>
                    <a:pt x="3105" y="763"/>
                  </a:lnTo>
                  <a:lnTo>
                    <a:pt x="2897" y="860"/>
                  </a:lnTo>
                  <a:lnTo>
                    <a:pt x="2703" y="959"/>
                  </a:lnTo>
                  <a:lnTo>
                    <a:pt x="2522" y="1062"/>
                  </a:lnTo>
                  <a:lnTo>
                    <a:pt x="2357" y="1167"/>
                  </a:lnTo>
                  <a:lnTo>
                    <a:pt x="2208" y="1273"/>
                  </a:lnTo>
                  <a:lnTo>
                    <a:pt x="2069" y="1380"/>
                  </a:lnTo>
                  <a:lnTo>
                    <a:pt x="1935" y="1486"/>
                  </a:lnTo>
                  <a:lnTo>
                    <a:pt x="1805" y="1592"/>
                  </a:lnTo>
                  <a:lnTo>
                    <a:pt x="1681" y="1696"/>
                  </a:lnTo>
                  <a:lnTo>
                    <a:pt x="1561" y="1799"/>
                  </a:lnTo>
                  <a:lnTo>
                    <a:pt x="1445" y="1901"/>
                  </a:lnTo>
                  <a:lnTo>
                    <a:pt x="1334" y="2001"/>
                  </a:lnTo>
                  <a:lnTo>
                    <a:pt x="1228" y="2100"/>
                  </a:lnTo>
                  <a:lnTo>
                    <a:pt x="1127" y="2197"/>
                  </a:lnTo>
                  <a:lnTo>
                    <a:pt x="1029" y="2291"/>
                  </a:lnTo>
                  <a:lnTo>
                    <a:pt x="936" y="2384"/>
                  </a:lnTo>
                  <a:lnTo>
                    <a:pt x="848" y="2474"/>
                  </a:lnTo>
                  <a:lnTo>
                    <a:pt x="765" y="2561"/>
                  </a:lnTo>
                  <a:lnTo>
                    <a:pt x="685" y="2646"/>
                  </a:lnTo>
                  <a:lnTo>
                    <a:pt x="610" y="2727"/>
                  </a:lnTo>
                  <a:lnTo>
                    <a:pt x="540" y="2806"/>
                  </a:lnTo>
                  <a:lnTo>
                    <a:pt x="474" y="2881"/>
                  </a:lnTo>
                  <a:lnTo>
                    <a:pt x="412" y="2952"/>
                  </a:lnTo>
                  <a:lnTo>
                    <a:pt x="354" y="3021"/>
                  </a:lnTo>
                  <a:lnTo>
                    <a:pt x="302" y="3085"/>
                  </a:lnTo>
                  <a:lnTo>
                    <a:pt x="253" y="3144"/>
                  </a:lnTo>
                  <a:lnTo>
                    <a:pt x="209" y="3200"/>
                  </a:lnTo>
                  <a:lnTo>
                    <a:pt x="169" y="3251"/>
                  </a:lnTo>
                  <a:lnTo>
                    <a:pt x="134" y="3298"/>
                  </a:lnTo>
                  <a:lnTo>
                    <a:pt x="75" y="3376"/>
                  </a:lnTo>
                  <a:lnTo>
                    <a:pt x="34" y="3434"/>
                  </a:lnTo>
                  <a:lnTo>
                    <a:pt x="8" y="3470"/>
                  </a:lnTo>
                  <a:lnTo>
                    <a:pt x="0" y="3482"/>
                  </a:lnTo>
                  <a:close/>
                  <a:moveTo>
                    <a:pt x="9158" y="4761"/>
                  </a:moveTo>
                  <a:lnTo>
                    <a:pt x="9160" y="4736"/>
                  </a:lnTo>
                  <a:lnTo>
                    <a:pt x="9165" y="4664"/>
                  </a:lnTo>
                  <a:lnTo>
                    <a:pt x="9172" y="4551"/>
                  </a:lnTo>
                  <a:lnTo>
                    <a:pt x="9180" y="4402"/>
                  </a:lnTo>
                  <a:lnTo>
                    <a:pt x="9189" y="4221"/>
                  </a:lnTo>
                  <a:lnTo>
                    <a:pt x="9197" y="4015"/>
                  </a:lnTo>
                  <a:lnTo>
                    <a:pt x="9200" y="3904"/>
                  </a:lnTo>
                  <a:lnTo>
                    <a:pt x="9203" y="3788"/>
                  </a:lnTo>
                  <a:lnTo>
                    <a:pt x="9206" y="3669"/>
                  </a:lnTo>
                  <a:lnTo>
                    <a:pt x="9207" y="3546"/>
                  </a:lnTo>
                  <a:lnTo>
                    <a:pt x="9208" y="3421"/>
                  </a:lnTo>
                  <a:lnTo>
                    <a:pt x="9208" y="3295"/>
                  </a:lnTo>
                  <a:lnTo>
                    <a:pt x="9206" y="3167"/>
                  </a:lnTo>
                  <a:lnTo>
                    <a:pt x="9204" y="3038"/>
                  </a:lnTo>
                  <a:lnTo>
                    <a:pt x="9200" y="2908"/>
                  </a:lnTo>
                  <a:lnTo>
                    <a:pt x="9195" y="2781"/>
                  </a:lnTo>
                  <a:lnTo>
                    <a:pt x="9188" y="2655"/>
                  </a:lnTo>
                  <a:lnTo>
                    <a:pt x="9180" y="2530"/>
                  </a:lnTo>
                  <a:lnTo>
                    <a:pt x="9170" y="2409"/>
                  </a:lnTo>
                  <a:lnTo>
                    <a:pt x="9157" y="2291"/>
                  </a:lnTo>
                  <a:lnTo>
                    <a:pt x="9143" y="2177"/>
                  </a:lnTo>
                  <a:lnTo>
                    <a:pt x="9126" y="2068"/>
                  </a:lnTo>
                  <a:lnTo>
                    <a:pt x="9108" y="1964"/>
                  </a:lnTo>
                  <a:lnTo>
                    <a:pt x="9087" y="1866"/>
                  </a:lnTo>
                  <a:lnTo>
                    <a:pt x="9064" y="1775"/>
                  </a:lnTo>
                  <a:lnTo>
                    <a:pt x="9038" y="1691"/>
                  </a:lnTo>
                  <a:lnTo>
                    <a:pt x="9011" y="1613"/>
                  </a:lnTo>
                  <a:lnTo>
                    <a:pt x="8983" y="1540"/>
                  </a:lnTo>
                  <a:lnTo>
                    <a:pt x="8956" y="1471"/>
                  </a:lnTo>
                  <a:lnTo>
                    <a:pt x="8929" y="1406"/>
                  </a:lnTo>
                  <a:lnTo>
                    <a:pt x="8901" y="1344"/>
                  </a:lnTo>
                  <a:lnTo>
                    <a:pt x="8874" y="1287"/>
                  </a:lnTo>
                  <a:lnTo>
                    <a:pt x="8847" y="1234"/>
                  </a:lnTo>
                  <a:lnTo>
                    <a:pt x="8821" y="1184"/>
                  </a:lnTo>
                  <a:lnTo>
                    <a:pt x="8795" y="1137"/>
                  </a:lnTo>
                  <a:lnTo>
                    <a:pt x="8768" y="1094"/>
                  </a:lnTo>
                  <a:lnTo>
                    <a:pt x="8743" y="1054"/>
                  </a:lnTo>
                  <a:lnTo>
                    <a:pt x="8718" y="1017"/>
                  </a:lnTo>
                  <a:lnTo>
                    <a:pt x="8694" y="982"/>
                  </a:lnTo>
                  <a:lnTo>
                    <a:pt x="8670" y="951"/>
                  </a:lnTo>
                  <a:lnTo>
                    <a:pt x="8647" y="923"/>
                  </a:lnTo>
                  <a:lnTo>
                    <a:pt x="8625" y="897"/>
                  </a:lnTo>
                  <a:lnTo>
                    <a:pt x="8604" y="874"/>
                  </a:lnTo>
                  <a:lnTo>
                    <a:pt x="8584" y="853"/>
                  </a:lnTo>
                  <a:lnTo>
                    <a:pt x="8565" y="835"/>
                  </a:lnTo>
                  <a:lnTo>
                    <a:pt x="8547" y="818"/>
                  </a:lnTo>
                  <a:lnTo>
                    <a:pt x="8529" y="804"/>
                  </a:lnTo>
                  <a:lnTo>
                    <a:pt x="8514" y="792"/>
                  </a:lnTo>
                  <a:lnTo>
                    <a:pt x="8499" y="781"/>
                  </a:lnTo>
                  <a:lnTo>
                    <a:pt x="8485" y="772"/>
                  </a:lnTo>
                  <a:lnTo>
                    <a:pt x="8463" y="758"/>
                  </a:lnTo>
                  <a:lnTo>
                    <a:pt x="8446" y="749"/>
                  </a:lnTo>
                  <a:lnTo>
                    <a:pt x="8435" y="745"/>
                  </a:lnTo>
                  <a:lnTo>
                    <a:pt x="8432" y="744"/>
                  </a:lnTo>
                  <a:lnTo>
                    <a:pt x="8433" y="757"/>
                  </a:lnTo>
                  <a:lnTo>
                    <a:pt x="8438" y="796"/>
                  </a:lnTo>
                  <a:lnTo>
                    <a:pt x="8446" y="858"/>
                  </a:lnTo>
                  <a:lnTo>
                    <a:pt x="8457" y="943"/>
                  </a:lnTo>
                  <a:lnTo>
                    <a:pt x="8470" y="1048"/>
                  </a:lnTo>
                  <a:lnTo>
                    <a:pt x="8485" y="1171"/>
                  </a:lnTo>
                  <a:lnTo>
                    <a:pt x="8502" y="1311"/>
                  </a:lnTo>
                  <a:lnTo>
                    <a:pt x="8521" y="1465"/>
                  </a:lnTo>
                  <a:lnTo>
                    <a:pt x="8541" y="1633"/>
                  </a:lnTo>
                  <a:lnTo>
                    <a:pt x="8561" y="1812"/>
                  </a:lnTo>
                  <a:lnTo>
                    <a:pt x="8583" y="2001"/>
                  </a:lnTo>
                  <a:lnTo>
                    <a:pt x="8604" y="2198"/>
                  </a:lnTo>
                  <a:lnTo>
                    <a:pt x="8626" y="2401"/>
                  </a:lnTo>
                  <a:lnTo>
                    <a:pt x="8647" y="2608"/>
                  </a:lnTo>
                  <a:lnTo>
                    <a:pt x="8667" y="2818"/>
                  </a:lnTo>
                  <a:lnTo>
                    <a:pt x="8687" y="3031"/>
                  </a:lnTo>
                  <a:lnTo>
                    <a:pt x="8698" y="3135"/>
                  </a:lnTo>
                  <a:lnTo>
                    <a:pt x="8709" y="3236"/>
                  </a:lnTo>
                  <a:lnTo>
                    <a:pt x="8722" y="3333"/>
                  </a:lnTo>
                  <a:lnTo>
                    <a:pt x="8737" y="3428"/>
                  </a:lnTo>
                  <a:lnTo>
                    <a:pt x="8752" y="3520"/>
                  </a:lnTo>
                  <a:lnTo>
                    <a:pt x="8770" y="3608"/>
                  </a:lnTo>
                  <a:lnTo>
                    <a:pt x="8787" y="3694"/>
                  </a:lnTo>
                  <a:lnTo>
                    <a:pt x="8805" y="3776"/>
                  </a:lnTo>
                  <a:lnTo>
                    <a:pt x="8823" y="3855"/>
                  </a:lnTo>
                  <a:lnTo>
                    <a:pt x="8842" y="3931"/>
                  </a:lnTo>
                  <a:lnTo>
                    <a:pt x="8862" y="4003"/>
                  </a:lnTo>
                  <a:lnTo>
                    <a:pt x="8882" y="4073"/>
                  </a:lnTo>
                  <a:lnTo>
                    <a:pt x="8902" y="4139"/>
                  </a:lnTo>
                  <a:lnTo>
                    <a:pt x="8921" y="4202"/>
                  </a:lnTo>
                  <a:lnTo>
                    <a:pt x="8941" y="4262"/>
                  </a:lnTo>
                  <a:lnTo>
                    <a:pt x="8961" y="4318"/>
                  </a:lnTo>
                  <a:lnTo>
                    <a:pt x="8980" y="4371"/>
                  </a:lnTo>
                  <a:lnTo>
                    <a:pt x="9000" y="4421"/>
                  </a:lnTo>
                  <a:lnTo>
                    <a:pt x="9018" y="4467"/>
                  </a:lnTo>
                  <a:lnTo>
                    <a:pt x="9036" y="4510"/>
                  </a:lnTo>
                  <a:lnTo>
                    <a:pt x="9069" y="4587"/>
                  </a:lnTo>
                  <a:lnTo>
                    <a:pt x="9098" y="4649"/>
                  </a:lnTo>
                  <a:lnTo>
                    <a:pt x="9123" y="4698"/>
                  </a:lnTo>
                  <a:lnTo>
                    <a:pt x="9142" y="4733"/>
                  </a:lnTo>
                  <a:lnTo>
                    <a:pt x="9154" y="4754"/>
                  </a:lnTo>
                  <a:lnTo>
                    <a:pt x="9158" y="4761"/>
                  </a:lnTo>
                  <a:close/>
                  <a:moveTo>
                    <a:pt x="7927" y="3653"/>
                  </a:moveTo>
                  <a:lnTo>
                    <a:pt x="7923" y="3632"/>
                  </a:lnTo>
                  <a:lnTo>
                    <a:pt x="7912" y="3571"/>
                  </a:lnTo>
                  <a:lnTo>
                    <a:pt x="7895" y="3476"/>
                  </a:lnTo>
                  <a:lnTo>
                    <a:pt x="7871" y="3352"/>
                  </a:lnTo>
                  <a:lnTo>
                    <a:pt x="7856" y="3280"/>
                  </a:lnTo>
                  <a:lnTo>
                    <a:pt x="7840" y="3202"/>
                  </a:lnTo>
                  <a:lnTo>
                    <a:pt x="7823" y="3120"/>
                  </a:lnTo>
                  <a:lnTo>
                    <a:pt x="7803" y="3033"/>
                  </a:lnTo>
                  <a:lnTo>
                    <a:pt x="7783" y="2941"/>
                  </a:lnTo>
                  <a:lnTo>
                    <a:pt x="7760" y="2848"/>
                  </a:lnTo>
                  <a:lnTo>
                    <a:pt x="7737" y="2752"/>
                  </a:lnTo>
                  <a:lnTo>
                    <a:pt x="7711" y="2653"/>
                  </a:lnTo>
                  <a:lnTo>
                    <a:pt x="7685" y="2554"/>
                  </a:lnTo>
                  <a:lnTo>
                    <a:pt x="7655" y="2454"/>
                  </a:lnTo>
                  <a:lnTo>
                    <a:pt x="7626" y="2353"/>
                  </a:lnTo>
                  <a:lnTo>
                    <a:pt x="7595" y="2254"/>
                  </a:lnTo>
                  <a:lnTo>
                    <a:pt x="7563" y="2155"/>
                  </a:lnTo>
                  <a:lnTo>
                    <a:pt x="7529" y="2058"/>
                  </a:lnTo>
                  <a:lnTo>
                    <a:pt x="7494" y="1963"/>
                  </a:lnTo>
                  <a:lnTo>
                    <a:pt x="7458" y="1872"/>
                  </a:lnTo>
                  <a:lnTo>
                    <a:pt x="7420" y="1783"/>
                  </a:lnTo>
                  <a:lnTo>
                    <a:pt x="7382" y="1699"/>
                  </a:lnTo>
                  <a:lnTo>
                    <a:pt x="7342" y="1620"/>
                  </a:lnTo>
                  <a:lnTo>
                    <a:pt x="7300" y="1546"/>
                  </a:lnTo>
                  <a:lnTo>
                    <a:pt x="7257" y="1478"/>
                  </a:lnTo>
                  <a:lnTo>
                    <a:pt x="7214" y="1417"/>
                  </a:lnTo>
                  <a:lnTo>
                    <a:pt x="7169" y="1362"/>
                  </a:lnTo>
                  <a:lnTo>
                    <a:pt x="7123" y="1316"/>
                  </a:lnTo>
                  <a:lnTo>
                    <a:pt x="7077" y="1275"/>
                  </a:lnTo>
                  <a:lnTo>
                    <a:pt x="7032" y="1236"/>
                  </a:lnTo>
                  <a:lnTo>
                    <a:pt x="6988" y="1200"/>
                  </a:lnTo>
                  <a:lnTo>
                    <a:pt x="6944" y="1166"/>
                  </a:lnTo>
                  <a:lnTo>
                    <a:pt x="6902" y="1134"/>
                  </a:lnTo>
                  <a:lnTo>
                    <a:pt x="6861" y="1105"/>
                  </a:lnTo>
                  <a:lnTo>
                    <a:pt x="6821" y="1077"/>
                  </a:lnTo>
                  <a:lnTo>
                    <a:pt x="6782" y="1052"/>
                  </a:lnTo>
                  <a:lnTo>
                    <a:pt x="6744" y="1029"/>
                  </a:lnTo>
                  <a:lnTo>
                    <a:pt x="6707" y="1007"/>
                  </a:lnTo>
                  <a:lnTo>
                    <a:pt x="6672" y="987"/>
                  </a:lnTo>
                  <a:lnTo>
                    <a:pt x="6638" y="968"/>
                  </a:lnTo>
                  <a:lnTo>
                    <a:pt x="6605" y="952"/>
                  </a:lnTo>
                  <a:lnTo>
                    <a:pt x="6573" y="937"/>
                  </a:lnTo>
                  <a:lnTo>
                    <a:pt x="6542" y="923"/>
                  </a:lnTo>
                  <a:lnTo>
                    <a:pt x="6514" y="911"/>
                  </a:lnTo>
                  <a:lnTo>
                    <a:pt x="6486" y="900"/>
                  </a:lnTo>
                  <a:lnTo>
                    <a:pt x="6461" y="891"/>
                  </a:lnTo>
                  <a:lnTo>
                    <a:pt x="6436" y="883"/>
                  </a:lnTo>
                  <a:lnTo>
                    <a:pt x="6414" y="875"/>
                  </a:lnTo>
                  <a:lnTo>
                    <a:pt x="6373" y="864"/>
                  </a:lnTo>
                  <a:lnTo>
                    <a:pt x="6339" y="856"/>
                  </a:lnTo>
                  <a:lnTo>
                    <a:pt x="6313" y="851"/>
                  </a:lnTo>
                  <a:lnTo>
                    <a:pt x="6293" y="848"/>
                  </a:lnTo>
                  <a:lnTo>
                    <a:pt x="6281" y="846"/>
                  </a:lnTo>
                  <a:lnTo>
                    <a:pt x="6277" y="846"/>
                  </a:lnTo>
                  <a:lnTo>
                    <a:pt x="6286" y="855"/>
                  </a:lnTo>
                  <a:lnTo>
                    <a:pt x="6311" y="882"/>
                  </a:lnTo>
                  <a:lnTo>
                    <a:pt x="6350" y="925"/>
                  </a:lnTo>
                  <a:lnTo>
                    <a:pt x="6401" y="981"/>
                  </a:lnTo>
                  <a:lnTo>
                    <a:pt x="6462" y="1051"/>
                  </a:lnTo>
                  <a:lnTo>
                    <a:pt x="6531" y="1130"/>
                  </a:lnTo>
                  <a:lnTo>
                    <a:pt x="6606" y="1218"/>
                  </a:lnTo>
                  <a:lnTo>
                    <a:pt x="6683" y="1313"/>
                  </a:lnTo>
                  <a:lnTo>
                    <a:pt x="6722" y="1362"/>
                  </a:lnTo>
                  <a:lnTo>
                    <a:pt x="6762" y="1413"/>
                  </a:lnTo>
                  <a:lnTo>
                    <a:pt x="6801" y="1465"/>
                  </a:lnTo>
                  <a:lnTo>
                    <a:pt x="6839" y="1517"/>
                  </a:lnTo>
                  <a:lnTo>
                    <a:pt x="6877" y="1570"/>
                  </a:lnTo>
                  <a:lnTo>
                    <a:pt x="6914" y="1623"/>
                  </a:lnTo>
                  <a:lnTo>
                    <a:pt x="6950" y="1675"/>
                  </a:lnTo>
                  <a:lnTo>
                    <a:pt x="6984" y="1728"/>
                  </a:lnTo>
                  <a:lnTo>
                    <a:pt x="7016" y="1781"/>
                  </a:lnTo>
                  <a:lnTo>
                    <a:pt x="7046" y="1832"/>
                  </a:lnTo>
                  <a:lnTo>
                    <a:pt x="7073" y="1883"/>
                  </a:lnTo>
                  <a:lnTo>
                    <a:pt x="7098" y="1933"/>
                  </a:lnTo>
                  <a:lnTo>
                    <a:pt x="7120" y="1982"/>
                  </a:lnTo>
                  <a:lnTo>
                    <a:pt x="7139" y="2029"/>
                  </a:lnTo>
                  <a:lnTo>
                    <a:pt x="7154" y="2074"/>
                  </a:lnTo>
                  <a:lnTo>
                    <a:pt x="7166" y="2117"/>
                  </a:lnTo>
                  <a:lnTo>
                    <a:pt x="7184" y="2201"/>
                  </a:lnTo>
                  <a:lnTo>
                    <a:pt x="7200" y="2281"/>
                  </a:lnTo>
                  <a:lnTo>
                    <a:pt x="7214" y="2358"/>
                  </a:lnTo>
                  <a:lnTo>
                    <a:pt x="7226" y="2432"/>
                  </a:lnTo>
                  <a:lnTo>
                    <a:pt x="7237" y="2502"/>
                  </a:lnTo>
                  <a:lnTo>
                    <a:pt x="7246" y="2567"/>
                  </a:lnTo>
                  <a:lnTo>
                    <a:pt x="7253" y="2628"/>
                  </a:lnTo>
                  <a:lnTo>
                    <a:pt x="7260" y="2683"/>
                  </a:lnTo>
                  <a:lnTo>
                    <a:pt x="7265" y="2734"/>
                  </a:lnTo>
                  <a:lnTo>
                    <a:pt x="7269" y="2779"/>
                  </a:lnTo>
                  <a:lnTo>
                    <a:pt x="7272" y="2817"/>
                  </a:lnTo>
                  <a:lnTo>
                    <a:pt x="7274" y="2850"/>
                  </a:lnTo>
                  <a:lnTo>
                    <a:pt x="7275" y="2876"/>
                  </a:lnTo>
                  <a:lnTo>
                    <a:pt x="7276" y="2895"/>
                  </a:lnTo>
                  <a:lnTo>
                    <a:pt x="7276" y="2906"/>
                  </a:lnTo>
                  <a:lnTo>
                    <a:pt x="7277" y="2910"/>
                  </a:lnTo>
                  <a:lnTo>
                    <a:pt x="7269" y="2901"/>
                  </a:lnTo>
                  <a:lnTo>
                    <a:pt x="7246" y="2874"/>
                  </a:lnTo>
                  <a:lnTo>
                    <a:pt x="7208" y="2831"/>
                  </a:lnTo>
                  <a:lnTo>
                    <a:pt x="7158" y="2775"/>
                  </a:lnTo>
                  <a:lnTo>
                    <a:pt x="7095" y="2708"/>
                  </a:lnTo>
                  <a:lnTo>
                    <a:pt x="7021" y="2632"/>
                  </a:lnTo>
                  <a:lnTo>
                    <a:pt x="6980" y="2592"/>
                  </a:lnTo>
                  <a:lnTo>
                    <a:pt x="6935" y="2550"/>
                  </a:lnTo>
                  <a:lnTo>
                    <a:pt x="6890" y="2507"/>
                  </a:lnTo>
                  <a:lnTo>
                    <a:pt x="6842" y="2463"/>
                  </a:lnTo>
                  <a:lnTo>
                    <a:pt x="6792" y="2418"/>
                  </a:lnTo>
                  <a:lnTo>
                    <a:pt x="6740" y="2373"/>
                  </a:lnTo>
                  <a:lnTo>
                    <a:pt x="6686" y="2328"/>
                  </a:lnTo>
                  <a:lnTo>
                    <a:pt x="6631" y="2283"/>
                  </a:lnTo>
                  <a:lnTo>
                    <a:pt x="6573" y="2239"/>
                  </a:lnTo>
                  <a:lnTo>
                    <a:pt x="6514" y="2196"/>
                  </a:lnTo>
                  <a:lnTo>
                    <a:pt x="6454" y="2153"/>
                  </a:lnTo>
                  <a:lnTo>
                    <a:pt x="6393" y="2112"/>
                  </a:lnTo>
                  <a:lnTo>
                    <a:pt x="6331" y="2072"/>
                  </a:lnTo>
                  <a:lnTo>
                    <a:pt x="6268" y="2034"/>
                  </a:lnTo>
                  <a:lnTo>
                    <a:pt x="6203" y="1999"/>
                  </a:lnTo>
                  <a:lnTo>
                    <a:pt x="6139" y="1965"/>
                  </a:lnTo>
                  <a:lnTo>
                    <a:pt x="6073" y="1935"/>
                  </a:lnTo>
                  <a:lnTo>
                    <a:pt x="6008" y="1907"/>
                  </a:lnTo>
                  <a:lnTo>
                    <a:pt x="5942" y="1883"/>
                  </a:lnTo>
                  <a:lnTo>
                    <a:pt x="5875" y="1862"/>
                  </a:lnTo>
                  <a:lnTo>
                    <a:pt x="5807" y="1844"/>
                  </a:lnTo>
                  <a:lnTo>
                    <a:pt x="5739" y="1829"/>
                  </a:lnTo>
                  <a:lnTo>
                    <a:pt x="5670" y="1816"/>
                  </a:lnTo>
                  <a:lnTo>
                    <a:pt x="5600" y="1805"/>
                  </a:lnTo>
                  <a:lnTo>
                    <a:pt x="5529" y="1797"/>
                  </a:lnTo>
                  <a:lnTo>
                    <a:pt x="5457" y="1791"/>
                  </a:lnTo>
                  <a:lnTo>
                    <a:pt x="5386" y="1787"/>
                  </a:lnTo>
                  <a:lnTo>
                    <a:pt x="5315" y="1785"/>
                  </a:lnTo>
                  <a:lnTo>
                    <a:pt x="5244" y="1784"/>
                  </a:lnTo>
                  <a:lnTo>
                    <a:pt x="5174" y="1785"/>
                  </a:lnTo>
                  <a:lnTo>
                    <a:pt x="5104" y="1787"/>
                  </a:lnTo>
                  <a:lnTo>
                    <a:pt x="5035" y="1791"/>
                  </a:lnTo>
                  <a:lnTo>
                    <a:pt x="4968" y="1795"/>
                  </a:lnTo>
                  <a:lnTo>
                    <a:pt x="4902" y="1801"/>
                  </a:lnTo>
                  <a:lnTo>
                    <a:pt x="4838" y="1807"/>
                  </a:lnTo>
                  <a:lnTo>
                    <a:pt x="4776" y="1815"/>
                  </a:lnTo>
                  <a:lnTo>
                    <a:pt x="4715" y="1823"/>
                  </a:lnTo>
                  <a:lnTo>
                    <a:pt x="4657" y="1831"/>
                  </a:lnTo>
                  <a:lnTo>
                    <a:pt x="4601" y="1840"/>
                  </a:lnTo>
                  <a:lnTo>
                    <a:pt x="4548" y="1848"/>
                  </a:lnTo>
                  <a:lnTo>
                    <a:pt x="4452" y="1866"/>
                  </a:lnTo>
                  <a:lnTo>
                    <a:pt x="4368" y="1883"/>
                  </a:lnTo>
                  <a:lnTo>
                    <a:pt x="4301" y="1898"/>
                  </a:lnTo>
                  <a:lnTo>
                    <a:pt x="4250" y="1910"/>
                  </a:lnTo>
                  <a:lnTo>
                    <a:pt x="4219" y="1918"/>
                  </a:lnTo>
                  <a:lnTo>
                    <a:pt x="4208" y="1921"/>
                  </a:lnTo>
                  <a:lnTo>
                    <a:pt x="4228" y="1925"/>
                  </a:lnTo>
                  <a:lnTo>
                    <a:pt x="4287" y="1937"/>
                  </a:lnTo>
                  <a:lnTo>
                    <a:pt x="4379" y="1956"/>
                  </a:lnTo>
                  <a:lnTo>
                    <a:pt x="4503" y="1982"/>
                  </a:lnTo>
                  <a:lnTo>
                    <a:pt x="4573" y="1999"/>
                  </a:lnTo>
                  <a:lnTo>
                    <a:pt x="4650" y="2016"/>
                  </a:lnTo>
                  <a:lnTo>
                    <a:pt x="4732" y="2036"/>
                  </a:lnTo>
                  <a:lnTo>
                    <a:pt x="4820" y="2058"/>
                  </a:lnTo>
                  <a:lnTo>
                    <a:pt x="4911" y="2081"/>
                  </a:lnTo>
                  <a:lnTo>
                    <a:pt x="5005" y="2106"/>
                  </a:lnTo>
                  <a:lnTo>
                    <a:pt x="5103" y="2133"/>
                  </a:lnTo>
                  <a:lnTo>
                    <a:pt x="5204" y="2161"/>
                  </a:lnTo>
                  <a:lnTo>
                    <a:pt x="5307" y="2191"/>
                  </a:lnTo>
                  <a:lnTo>
                    <a:pt x="5411" y="2223"/>
                  </a:lnTo>
                  <a:lnTo>
                    <a:pt x="5517" y="2257"/>
                  </a:lnTo>
                  <a:lnTo>
                    <a:pt x="5622" y="2292"/>
                  </a:lnTo>
                  <a:lnTo>
                    <a:pt x="5728" y="2329"/>
                  </a:lnTo>
                  <a:lnTo>
                    <a:pt x="5833" y="2368"/>
                  </a:lnTo>
                  <a:lnTo>
                    <a:pt x="5938" y="2408"/>
                  </a:lnTo>
                  <a:lnTo>
                    <a:pt x="6040" y="2450"/>
                  </a:lnTo>
                  <a:lnTo>
                    <a:pt x="6140" y="2494"/>
                  </a:lnTo>
                  <a:lnTo>
                    <a:pt x="6239" y="2539"/>
                  </a:lnTo>
                  <a:lnTo>
                    <a:pt x="6333" y="2585"/>
                  </a:lnTo>
                  <a:lnTo>
                    <a:pt x="6423" y="2634"/>
                  </a:lnTo>
                  <a:lnTo>
                    <a:pt x="6510" y="2683"/>
                  </a:lnTo>
                  <a:lnTo>
                    <a:pt x="6592" y="2735"/>
                  </a:lnTo>
                  <a:lnTo>
                    <a:pt x="6668" y="2788"/>
                  </a:lnTo>
                  <a:lnTo>
                    <a:pt x="6738" y="2842"/>
                  </a:lnTo>
                  <a:lnTo>
                    <a:pt x="6805" y="2896"/>
                  </a:lnTo>
                  <a:lnTo>
                    <a:pt x="6870" y="2948"/>
                  </a:lnTo>
                  <a:lnTo>
                    <a:pt x="6933" y="2999"/>
                  </a:lnTo>
                  <a:lnTo>
                    <a:pt x="6996" y="3047"/>
                  </a:lnTo>
                  <a:lnTo>
                    <a:pt x="7056" y="3093"/>
                  </a:lnTo>
                  <a:lnTo>
                    <a:pt x="7115" y="3136"/>
                  </a:lnTo>
                  <a:lnTo>
                    <a:pt x="7172" y="3178"/>
                  </a:lnTo>
                  <a:lnTo>
                    <a:pt x="7227" y="3218"/>
                  </a:lnTo>
                  <a:lnTo>
                    <a:pt x="7333" y="3292"/>
                  </a:lnTo>
                  <a:lnTo>
                    <a:pt x="7430" y="3358"/>
                  </a:lnTo>
                  <a:lnTo>
                    <a:pt x="7520" y="3417"/>
                  </a:lnTo>
                  <a:lnTo>
                    <a:pt x="7602" y="3469"/>
                  </a:lnTo>
                  <a:lnTo>
                    <a:pt x="7676" y="3514"/>
                  </a:lnTo>
                  <a:lnTo>
                    <a:pt x="7740" y="3552"/>
                  </a:lnTo>
                  <a:lnTo>
                    <a:pt x="7796" y="3584"/>
                  </a:lnTo>
                  <a:lnTo>
                    <a:pt x="7842" y="3609"/>
                  </a:lnTo>
                  <a:lnTo>
                    <a:pt x="7879" y="3629"/>
                  </a:lnTo>
                  <a:lnTo>
                    <a:pt x="7905" y="3642"/>
                  </a:lnTo>
                  <a:lnTo>
                    <a:pt x="7921" y="3650"/>
                  </a:lnTo>
                  <a:lnTo>
                    <a:pt x="7927" y="3653"/>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solidFill>
                  <a:schemeClr val="bg1"/>
                </a:solidFill>
              </a:endParaRPr>
            </a:p>
          </p:txBody>
        </p:sp>
        <p:sp>
          <p:nvSpPr>
            <p:cNvPr id="13" name="9Slide.vn 9"/>
            <p:cNvSpPr>
              <a:spLocks/>
            </p:cNvSpPr>
            <p:nvPr/>
          </p:nvSpPr>
          <p:spPr bwMode="auto">
            <a:xfrm>
              <a:off x="3193399" y="4847028"/>
              <a:ext cx="455613" cy="455613"/>
            </a:xfrm>
            <a:custGeom>
              <a:avLst/>
              <a:gdLst>
                <a:gd name="T0" fmla="*/ 1899 w 3445"/>
                <a:gd name="T1" fmla="*/ 9 h 3437"/>
                <a:gd name="T2" fmla="*/ 2152 w 3445"/>
                <a:gd name="T3" fmla="*/ 54 h 3437"/>
                <a:gd name="T4" fmla="*/ 2393 w 3445"/>
                <a:gd name="T5" fmla="*/ 135 h 3437"/>
                <a:gd name="T6" fmla="*/ 2616 w 3445"/>
                <a:gd name="T7" fmla="*/ 249 h 3437"/>
                <a:gd name="T8" fmla="*/ 2818 w 3445"/>
                <a:gd name="T9" fmla="*/ 392 h 3437"/>
                <a:gd name="T10" fmla="*/ 2998 w 3445"/>
                <a:gd name="T11" fmla="*/ 563 h 3437"/>
                <a:gd name="T12" fmla="*/ 3151 w 3445"/>
                <a:gd name="T13" fmla="*/ 758 h 3437"/>
                <a:gd name="T14" fmla="*/ 3276 w 3445"/>
                <a:gd name="T15" fmla="*/ 973 h 3437"/>
                <a:gd name="T16" fmla="*/ 3368 w 3445"/>
                <a:gd name="T17" fmla="*/ 1207 h 3437"/>
                <a:gd name="T18" fmla="*/ 3425 w 3445"/>
                <a:gd name="T19" fmla="*/ 1456 h 3437"/>
                <a:gd name="T20" fmla="*/ 3445 w 3445"/>
                <a:gd name="T21" fmla="*/ 1718 h 3437"/>
                <a:gd name="T22" fmla="*/ 3425 w 3445"/>
                <a:gd name="T23" fmla="*/ 1981 h 3437"/>
                <a:gd name="T24" fmla="*/ 3368 w 3445"/>
                <a:gd name="T25" fmla="*/ 2230 h 3437"/>
                <a:gd name="T26" fmla="*/ 3276 w 3445"/>
                <a:gd name="T27" fmla="*/ 2464 h 3437"/>
                <a:gd name="T28" fmla="*/ 3151 w 3445"/>
                <a:gd name="T29" fmla="*/ 2680 h 3437"/>
                <a:gd name="T30" fmla="*/ 2998 w 3445"/>
                <a:gd name="T31" fmla="*/ 2874 h 3437"/>
                <a:gd name="T32" fmla="*/ 2818 w 3445"/>
                <a:gd name="T33" fmla="*/ 3045 h 3437"/>
                <a:gd name="T34" fmla="*/ 2616 w 3445"/>
                <a:gd name="T35" fmla="*/ 3188 h 3437"/>
                <a:gd name="T36" fmla="*/ 2393 w 3445"/>
                <a:gd name="T37" fmla="*/ 3302 h 3437"/>
                <a:gd name="T38" fmla="*/ 2152 w 3445"/>
                <a:gd name="T39" fmla="*/ 3383 h 3437"/>
                <a:gd name="T40" fmla="*/ 1899 w 3445"/>
                <a:gd name="T41" fmla="*/ 3428 h 3437"/>
                <a:gd name="T42" fmla="*/ 1634 w 3445"/>
                <a:gd name="T43" fmla="*/ 3435 h 3437"/>
                <a:gd name="T44" fmla="*/ 1375 w 3445"/>
                <a:gd name="T45" fmla="*/ 3402 h 3437"/>
                <a:gd name="T46" fmla="*/ 1130 w 3445"/>
                <a:gd name="T47" fmla="*/ 3333 h 3437"/>
                <a:gd name="T48" fmla="*/ 901 w 3445"/>
                <a:gd name="T49" fmla="*/ 3230 h 3437"/>
                <a:gd name="T50" fmla="*/ 691 w 3445"/>
                <a:gd name="T51" fmla="*/ 3096 h 3437"/>
                <a:gd name="T52" fmla="*/ 504 w 3445"/>
                <a:gd name="T53" fmla="*/ 2934 h 3437"/>
                <a:gd name="T54" fmla="*/ 342 w 3445"/>
                <a:gd name="T55" fmla="*/ 2747 h 3437"/>
                <a:gd name="T56" fmla="*/ 208 w 3445"/>
                <a:gd name="T57" fmla="*/ 2538 h 3437"/>
                <a:gd name="T58" fmla="*/ 104 w 3445"/>
                <a:gd name="T59" fmla="*/ 2310 h 3437"/>
                <a:gd name="T60" fmla="*/ 35 w 3445"/>
                <a:gd name="T61" fmla="*/ 2065 h 3437"/>
                <a:gd name="T62" fmla="*/ 2 w 3445"/>
                <a:gd name="T63" fmla="*/ 1807 h 3437"/>
                <a:gd name="T64" fmla="*/ 9 w 3445"/>
                <a:gd name="T65" fmla="*/ 1542 h 3437"/>
                <a:gd name="T66" fmla="*/ 54 w 3445"/>
                <a:gd name="T67" fmla="*/ 1289 h 3437"/>
                <a:gd name="T68" fmla="*/ 135 w 3445"/>
                <a:gd name="T69" fmla="*/ 1049 h 3437"/>
                <a:gd name="T70" fmla="*/ 249 w 3445"/>
                <a:gd name="T71" fmla="*/ 827 h 3437"/>
                <a:gd name="T72" fmla="*/ 394 w 3445"/>
                <a:gd name="T73" fmla="*/ 625 h 3437"/>
                <a:gd name="T74" fmla="*/ 564 w 3445"/>
                <a:gd name="T75" fmla="*/ 446 h 3437"/>
                <a:gd name="T76" fmla="*/ 760 w 3445"/>
                <a:gd name="T77" fmla="*/ 293 h 3437"/>
                <a:gd name="T78" fmla="*/ 975 w 3445"/>
                <a:gd name="T79" fmla="*/ 169 h 3437"/>
                <a:gd name="T80" fmla="*/ 1210 w 3445"/>
                <a:gd name="T81" fmla="*/ 77 h 3437"/>
                <a:gd name="T82" fmla="*/ 1461 w 3445"/>
                <a:gd name="T83" fmla="*/ 20 h 3437"/>
                <a:gd name="T84" fmla="*/ 1722 w 3445"/>
                <a:gd name="T85" fmla="*/ 0 h 3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445" h="3437">
                  <a:moveTo>
                    <a:pt x="1722" y="0"/>
                  </a:moveTo>
                  <a:lnTo>
                    <a:pt x="1812" y="2"/>
                  </a:lnTo>
                  <a:lnTo>
                    <a:pt x="1899" y="9"/>
                  </a:lnTo>
                  <a:lnTo>
                    <a:pt x="1985" y="20"/>
                  </a:lnTo>
                  <a:lnTo>
                    <a:pt x="2069" y="35"/>
                  </a:lnTo>
                  <a:lnTo>
                    <a:pt x="2152" y="54"/>
                  </a:lnTo>
                  <a:lnTo>
                    <a:pt x="2235" y="77"/>
                  </a:lnTo>
                  <a:lnTo>
                    <a:pt x="2315" y="104"/>
                  </a:lnTo>
                  <a:lnTo>
                    <a:pt x="2393" y="135"/>
                  </a:lnTo>
                  <a:lnTo>
                    <a:pt x="2469" y="169"/>
                  </a:lnTo>
                  <a:lnTo>
                    <a:pt x="2544" y="207"/>
                  </a:lnTo>
                  <a:lnTo>
                    <a:pt x="2616" y="249"/>
                  </a:lnTo>
                  <a:lnTo>
                    <a:pt x="2686" y="293"/>
                  </a:lnTo>
                  <a:lnTo>
                    <a:pt x="2753" y="341"/>
                  </a:lnTo>
                  <a:lnTo>
                    <a:pt x="2818" y="392"/>
                  </a:lnTo>
                  <a:lnTo>
                    <a:pt x="2880" y="446"/>
                  </a:lnTo>
                  <a:lnTo>
                    <a:pt x="2941" y="503"/>
                  </a:lnTo>
                  <a:lnTo>
                    <a:pt x="2998" y="563"/>
                  </a:lnTo>
                  <a:lnTo>
                    <a:pt x="3052" y="625"/>
                  </a:lnTo>
                  <a:lnTo>
                    <a:pt x="3103" y="690"/>
                  </a:lnTo>
                  <a:lnTo>
                    <a:pt x="3151" y="758"/>
                  </a:lnTo>
                  <a:lnTo>
                    <a:pt x="3195" y="827"/>
                  </a:lnTo>
                  <a:lnTo>
                    <a:pt x="3237" y="899"/>
                  </a:lnTo>
                  <a:lnTo>
                    <a:pt x="3276" y="973"/>
                  </a:lnTo>
                  <a:lnTo>
                    <a:pt x="3310" y="1049"/>
                  </a:lnTo>
                  <a:lnTo>
                    <a:pt x="3341" y="1127"/>
                  </a:lnTo>
                  <a:lnTo>
                    <a:pt x="3368" y="1207"/>
                  </a:lnTo>
                  <a:lnTo>
                    <a:pt x="3391" y="1289"/>
                  </a:lnTo>
                  <a:lnTo>
                    <a:pt x="3410" y="1372"/>
                  </a:lnTo>
                  <a:lnTo>
                    <a:pt x="3425" y="1456"/>
                  </a:lnTo>
                  <a:lnTo>
                    <a:pt x="3436" y="1542"/>
                  </a:lnTo>
                  <a:lnTo>
                    <a:pt x="3443" y="1630"/>
                  </a:lnTo>
                  <a:lnTo>
                    <a:pt x="3445" y="1718"/>
                  </a:lnTo>
                  <a:lnTo>
                    <a:pt x="3443" y="1807"/>
                  </a:lnTo>
                  <a:lnTo>
                    <a:pt x="3436" y="1895"/>
                  </a:lnTo>
                  <a:lnTo>
                    <a:pt x="3425" y="1981"/>
                  </a:lnTo>
                  <a:lnTo>
                    <a:pt x="3410" y="2065"/>
                  </a:lnTo>
                  <a:lnTo>
                    <a:pt x="3391" y="2148"/>
                  </a:lnTo>
                  <a:lnTo>
                    <a:pt x="3368" y="2230"/>
                  </a:lnTo>
                  <a:lnTo>
                    <a:pt x="3341" y="2310"/>
                  </a:lnTo>
                  <a:lnTo>
                    <a:pt x="3310" y="2388"/>
                  </a:lnTo>
                  <a:lnTo>
                    <a:pt x="3276" y="2464"/>
                  </a:lnTo>
                  <a:lnTo>
                    <a:pt x="3237" y="2538"/>
                  </a:lnTo>
                  <a:lnTo>
                    <a:pt x="3195" y="2610"/>
                  </a:lnTo>
                  <a:lnTo>
                    <a:pt x="3151" y="2680"/>
                  </a:lnTo>
                  <a:lnTo>
                    <a:pt x="3103" y="2747"/>
                  </a:lnTo>
                  <a:lnTo>
                    <a:pt x="3052" y="2812"/>
                  </a:lnTo>
                  <a:lnTo>
                    <a:pt x="2998" y="2874"/>
                  </a:lnTo>
                  <a:lnTo>
                    <a:pt x="2941" y="2934"/>
                  </a:lnTo>
                  <a:lnTo>
                    <a:pt x="2880" y="2991"/>
                  </a:lnTo>
                  <a:lnTo>
                    <a:pt x="2818" y="3045"/>
                  </a:lnTo>
                  <a:lnTo>
                    <a:pt x="2753" y="3096"/>
                  </a:lnTo>
                  <a:lnTo>
                    <a:pt x="2686" y="3144"/>
                  </a:lnTo>
                  <a:lnTo>
                    <a:pt x="2616" y="3188"/>
                  </a:lnTo>
                  <a:lnTo>
                    <a:pt x="2544" y="3230"/>
                  </a:lnTo>
                  <a:lnTo>
                    <a:pt x="2469" y="3268"/>
                  </a:lnTo>
                  <a:lnTo>
                    <a:pt x="2393" y="3302"/>
                  </a:lnTo>
                  <a:lnTo>
                    <a:pt x="2315" y="3333"/>
                  </a:lnTo>
                  <a:lnTo>
                    <a:pt x="2235" y="3360"/>
                  </a:lnTo>
                  <a:lnTo>
                    <a:pt x="2152" y="3383"/>
                  </a:lnTo>
                  <a:lnTo>
                    <a:pt x="2069" y="3402"/>
                  </a:lnTo>
                  <a:lnTo>
                    <a:pt x="1985" y="3417"/>
                  </a:lnTo>
                  <a:lnTo>
                    <a:pt x="1899" y="3428"/>
                  </a:lnTo>
                  <a:lnTo>
                    <a:pt x="1812" y="3435"/>
                  </a:lnTo>
                  <a:lnTo>
                    <a:pt x="1722" y="3437"/>
                  </a:lnTo>
                  <a:lnTo>
                    <a:pt x="1634" y="3435"/>
                  </a:lnTo>
                  <a:lnTo>
                    <a:pt x="1546" y="3428"/>
                  </a:lnTo>
                  <a:lnTo>
                    <a:pt x="1461" y="3417"/>
                  </a:lnTo>
                  <a:lnTo>
                    <a:pt x="1375" y="3402"/>
                  </a:lnTo>
                  <a:lnTo>
                    <a:pt x="1292" y="3383"/>
                  </a:lnTo>
                  <a:lnTo>
                    <a:pt x="1210" y="3360"/>
                  </a:lnTo>
                  <a:lnTo>
                    <a:pt x="1130" y="3333"/>
                  </a:lnTo>
                  <a:lnTo>
                    <a:pt x="1051" y="3302"/>
                  </a:lnTo>
                  <a:lnTo>
                    <a:pt x="975" y="3268"/>
                  </a:lnTo>
                  <a:lnTo>
                    <a:pt x="901" y="3230"/>
                  </a:lnTo>
                  <a:lnTo>
                    <a:pt x="829" y="3188"/>
                  </a:lnTo>
                  <a:lnTo>
                    <a:pt x="760" y="3144"/>
                  </a:lnTo>
                  <a:lnTo>
                    <a:pt x="691" y="3096"/>
                  </a:lnTo>
                  <a:lnTo>
                    <a:pt x="626" y="3045"/>
                  </a:lnTo>
                  <a:lnTo>
                    <a:pt x="564" y="2991"/>
                  </a:lnTo>
                  <a:lnTo>
                    <a:pt x="504" y="2934"/>
                  </a:lnTo>
                  <a:lnTo>
                    <a:pt x="448" y="2874"/>
                  </a:lnTo>
                  <a:lnTo>
                    <a:pt x="394" y="2812"/>
                  </a:lnTo>
                  <a:lnTo>
                    <a:pt x="342" y="2747"/>
                  </a:lnTo>
                  <a:lnTo>
                    <a:pt x="294" y="2680"/>
                  </a:lnTo>
                  <a:lnTo>
                    <a:pt x="249" y="2610"/>
                  </a:lnTo>
                  <a:lnTo>
                    <a:pt x="208" y="2538"/>
                  </a:lnTo>
                  <a:lnTo>
                    <a:pt x="170" y="2464"/>
                  </a:lnTo>
                  <a:lnTo>
                    <a:pt x="135" y="2388"/>
                  </a:lnTo>
                  <a:lnTo>
                    <a:pt x="104" y="2310"/>
                  </a:lnTo>
                  <a:lnTo>
                    <a:pt x="77" y="2230"/>
                  </a:lnTo>
                  <a:lnTo>
                    <a:pt x="54" y="2148"/>
                  </a:lnTo>
                  <a:lnTo>
                    <a:pt x="35" y="2065"/>
                  </a:lnTo>
                  <a:lnTo>
                    <a:pt x="20" y="1981"/>
                  </a:lnTo>
                  <a:lnTo>
                    <a:pt x="9" y="1895"/>
                  </a:lnTo>
                  <a:lnTo>
                    <a:pt x="2" y="1807"/>
                  </a:lnTo>
                  <a:lnTo>
                    <a:pt x="0" y="1718"/>
                  </a:lnTo>
                  <a:lnTo>
                    <a:pt x="2" y="1630"/>
                  </a:lnTo>
                  <a:lnTo>
                    <a:pt x="9" y="1542"/>
                  </a:lnTo>
                  <a:lnTo>
                    <a:pt x="20" y="1456"/>
                  </a:lnTo>
                  <a:lnTo>
                    <a:pt x="35" y="1372"/>
                  </a:lnTo>
                  <a:lnTo>
                    <a:pt x="54" y="1289"/>
                  </a:lnTo>
                  <a:lnTo>
                    <a:pt x="77" y="1207"/>
                  </a:lnTo>
                  <a:lnTo>
                    <a:pt x="104" y="1127"/>
                  </a:lnTo>
                  <a:lnTo>
                    <a:pt x="135" y="1049"/>
                  </a:lnTo>
                  <a:lnTo>
                    <a:pt x="170" y="973"/>
                  </a:lnTo>
                  <a:lnTo>
                    <a:pt x="208" y="899"/>
                  </a:lnTo>
                  <a:lnTo>
                    <a:pt x="249" y="827"/>
                  </a:lnTo>
                  <a:lnTo>
                    <a:pt x="294" y="758"/>
                  </a:lnTo>
                  <a:lnTo>
                    <a:pt x="342" y="690"/>
                  </a:lnTo>
                  <a:lnTo>
                    <a:pt x="394" y="625"/>
                  </a:lnTo>
                  <a:lnTo>
                    <a:pt x="448" y="563"/>
                  </a:lnTo>
                  <a:lnTo>
                    <a:pt x="504" y="503"/>
                  </a:lnTo>
                  <a:lnTo>
                    <a:pt x="564" y="446"/>
                  </a:lnTo>
                  <a:lnTo>
                    <a:pt x="626" y="392"/>
                  </a:lnTo>
                  <a:lnTo>
                    <a:pt x="691" y="341"/>
                  </a:lnTo>
                  <a:lnTo>
                    <a:pt x="760" y="293"/>
                  </a:lnTo>
                  <a:lnTo>
                    <a:pt x="829" y="249"/>
                  </a:lnTo>
                  <a:lnTo>
                    <a:pt x="901" y="207"/>
                  </a:lnTo>
                  <a:lnTo>
                    <a:pt x="975" y="169"/>
                  </a:lnTo>
                  <a:lnTo>
                    <a:pt x="1051" y="135"/>
                  </a:lnTo>
                  <a:lnTo>
                    <a:pt x="1130" y="104"/>
                  </a:lnTo>
                  <a:lnTo>
                    <a:pt x="1210" y="77"/>
                  </a:lnTo>
                  <a:lnTo>
                    <a:pt x="1292" y="54"/>
                  </a:lnTo>
                  <a:lnTo>
                    <a:pt x="1375" y="35"/>
                  </a:lnTo>
                  <a:lnTo>
                    <a:pt x="1461" y="20"/>
                  </a:lnTo>
                  <a:lnTo>
                    <a:pt x="1546" y="9"/>
                  </a:lnTo>
                  <a:lnTo>
                    <a:pt x="1634" y="2"/>
                  </a:lnTo>
                  <a:lnTo>
                    <a:pt x="172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solidFill>
                  <a:schemeClr val="bg1"/>
                </a:solidFill>
              </a:endParaRPr>
            </a:p>
          </p:txBody>
        </p:sp>
      </p:grpSp>
      <p:sp>
        <p:nvSpPr>
          <p:cNvPr id="14" name="9Slide.vn 10"/>
          <p:cNvSpPr/>
          <p:nvPr/>
        </p:nvSpPr>
        <p:spPr>
          <a:xfrm>
            <a:off x="2081707" y="2659559"/>
            <a:ext cx="3572681" cy="1600438"/>
          </a:xfrm>
          <a:prstGeom prst="rect">
            <a:avLst/>
          </a:prstGeom>
        </p:spPr>
        <p:txBody>
          <a:bodyPr wrap="square">
            <a:spAutoFit/>
          </a:bodyPr>
          <a:lstStyle/>
          <a:p>
            <a:pPr algn="r"/>
            <a:r>
              <a:rPr lang="id-ID" sz="1400" dirty="0">
                <a:solidFill>
                  <a:schemeClr val="bg1"/>
                </a:solidFill>
                <a:latin typeface="+mj-lt"/>
                <a:cs typeface="Lato" panose="020F0502020204030203" pitchFamily="34" charset="0"/>
              </a:rPr>
              <a:t>Ut wisi enim ad minim veniam, quis nostrud exerci tation ullamcorper suscipit lobortis nisl ut aliquip ex ea commodo consequat. Lorem ipsum dolor sit amet, consectetuer adipiscing elit, sed diam nonummy nibh euismod tincidunt .</a:t>
            </a:r>
          </a:p>
        </p:txBody>
      </p:sp>
      <p:sp>
        <p:nvSpPr>
          <p:cNvPr id="16" name="9Slide.vn 11"/>
          <p:cNvSpPr/>
          <p:nvPr/>
        </p:nvSpPr>
        <p:spPr>
          <a:xfrm>
            <a:off x="7507398" y="1117207"/>
            <a:ext cx="3352800" cy="338554"/>
          </a:xfrm>
          <a:prstGeom prst="rect">
            <a:avLst/>
          </a:prstGeom>
        </p:spPr>
        <p:txBody>
          <a:bodyPr wrap="square">
            <a:spAutoFit/>
          </a:bodyPr>
          <a:lstStyle/>
          <a:p>
            <a:r>
              <a:rPr lang="id-ID" sz="1600" b="1" dirty="0">
                <a:solidFill>
                  <a:schemeClr val="tx1">
                    <a:lumMod val="75000"/>
                    <a:lumOff val="25000"/>
                  </a:schemeClr>
                </a:solidFill>
                <a:latin typeface="#9Slide03 Cabin" panose="00000500000000000000" pitchFamily="2" charset="0"/>
                <a:cs typeface="Lato" panose="020F0502020204030203" pitchFamily="34" charset="0"/>
              </a:rPr>
              <a:t>Title Text Goes Here</a:t>
            </a:r>
            <a:endParaRPr lang="en-US" sz="1100" b="1" dirty="0">
              <a:solidFill>
                <a:schemeClr val="tx1">
                  <a:lumMod val="75000"/>
                  <a:lumOff val="25000"/>
                </a:schemeClr>
              </a:solidFill>
              <a:latin typeface="#9Slide03 Cabin" panose="00000500000000000000" pitchFamily="2" charset="0"/>
              <a:cs typeface="Lato" panose="020F0502020204030203" pitchFamily="34" charset="0"/>
            </a:endParaRPr>
          </a:p>
        </p:txBody>
      </p:sp>
      <p:sp>
        <p:nvSpPr>
          <p:cNvPr id="17" name="9Slide.vn 12"/>
          <p:cNvSpPr/>
          <p:nvPr/>
        </p:nvSpPr>
        <p:spPr>
          <a:xfrm>
            <a:off x="7507395" y="1424231"/>
            <a:ext cx="4205634" cy="646331"/>
          </a:xfrm>
          <a:prstGeom prst="rect">
            <a:avLst/>
          </a:prstGeom>
        </p:spPr>
        <p:txBody>
          <a:bodyPr wrap="square">
            <a:spAutoFit/>
          </a:bodyPr>
          <a:lstStyle/>
          <a:p>
            <a:r>
              <a:rPr lang="id-ID" sz="1200" dirty="0">
                <a:solidFill>
                  <a:schemeClr val="bg1">
                    <a:lumMod val="75000"/>
                  </a:schemeClr>
                </a:solidFill>
                <a:latin typeface="+mj-lt"/>
                <a:cs typeface="Lato" panose="020F0502020204030203" pitchFamily="34" charset="0"/>
              </a:rPr>
              <a:t>Ut wisi enim ad minim veniam, quis nostrud exerci tation ullamcorper suscipit lobortis nisl ut aliquip ex ea commodo consequat. Lorem ipsum. nisl ut</a:t>
            </a:r>
          </a:p>
        </p:txBody>
      </p:sp>
      <p:sp>
        <p:nvSpPr>
          <p:cNvPr id="19" name="9Slide.vn 13"/>
          <p:cNvSpPr/>
          <p:nvPr/>
        </p:nvSpPr>
        <p:spPr>
          <a:xfrm>
            <a:off x="7507398" y="2439272"/>
            <a:ext cx="3352800" cy="338554"/>
          </a:xfrm>
          <a:prstGeom prst="rect">
            <a:avLst/>
          </a:prstGeom>
        </p:spPr>
        <p:txBody>
          <a:bodyPr wrap="square">
            <a:spAutoFit/>
          </a:bodyPr>
          <a:lstStyle/>
          <a:p>
            <a:r>
              <a:rPr lang="id-ID" sz="1600" b="1" dirty="0">
                <a:solidFill>
                  <a:schemeClr val="tx1">
                    <a:lumMod val="75000"/>
                    <a:lumOff val="25000"/>
                  </a:schemeClr>
                </a:solidFill>
                <a:latin typeface="#9Slide03 Cabin" panose="00000500000000000000" pitchFamily="2" charset="0"/>
                <a:cs typeface="Lato" panose="020F0502020204030203" pitchFamily="34" charset="0"/>
              </a:rPr>
              <a:t>Title Text Goes Here</a:t>
            </a:r>
            <a:endParaRPr lang="en-US" sz="1100" b="1" dirty="0">
              <a:solidFill>
                <a:schemeClr val="tx1">
                  <a:lumMod val="75000"/>
                  <a:lumOff val="25000"/>
                </a:schemeClr>
              </a:solidFill>
              <a:latin typeface="#9Slide03 Cabin" panose="00000500000000000000" pitchFamily="2" charset="0"/>
              <a:cs typeface="Lato" panose="020F0502020204030203" pitchFamily="34" charset="0"/>
            </a:endParaRPr>
          </a:p>
        </p:txBody>
      </p:sp>
      <p:sp>
        <p:nvSpPr>
          <p:cNvPr id="20" name="9Slide.vn 14"/>
          <p:cNvSpPr/>
          <p:nvPr/>
        </p:nvSpPr>
        <p:spPr>
          <a:xfrm>
            <a:off x="7507395" y="2746296"/>
            <a:ext cx="4205634" cy="646331"/>
          </a:xfrm>
          <a:prstGeom prst="rect">
            <a:avLst/>
          </a:prstGeom>
        </p:spPr>
        <p:txBody>
          <a:bodyPr wrap="square">
            <a:spAutoFit/>
          </a:bodyPr>
          <a:lstStyle/>
          <a:p>
            <a:r>
              <a:rPr lang="id-ID" sz="1200" dirty="0">
                <a:solidFill>
                  <a:schemeClr val="bg1">
                    <a:lumMod val="75000"/>
                  </a:schemeClr>
                </a:solidFill>
                <a:latin typeface="+mj-lt"/>
                <a:cs typeface="Lato" panose="020F0502020204030203" pitchFamily="34" charset="0"/>
              </a:rPr>
              <a:t>Ut wisi enim ad minim veniam, quis nostrud exerci tation ullamcorper suscipit lobortis nisl ut aliquip ex ea commodo consequat. Lorem ipsum. nisl ut</a:t>
            </a:r>
          </a:p>
        </p:txBody>
      </p:sp>
      <p:sp>
        <p:nvSpPr>
          <p:cNvPr id="22" name="9Slide.vn 15"/>
          <p:cNvSpPr/>
          <p:nvPr/>
        </p:nvSpPr>
        <p:spPr>
          <a:xfrm>
            <a:off x="7507395" y="3810027"/>
            <a:ext cx="3352800" cy="338554"/>
          </a:xfrm>
          <a:prstGeom prst="rect">
            <a:avLst/>
          </a:prstGeom>
        </p:spPr>
        <p:txBody>
          <a:bodyPr wrap="square">
            <a:spAutoFit/>
          </a:bodyPr>
          <a:lstStyle/>
          <a:p>
            <a:r>
              <a:rPr lang="id-ID" sz="1600" b="1" dirty="0">
                <a:solidFill>
                  <a:schemeClr val="tx1">
                    <a:lumMod val="75000"/>
                    <a:lumOff val="25000"/>
                  </a:schemeClr>
                </a:solidFill>
                <a:latin typeface="#9Slide03 Cabin" panose="00000500000000000000" pitchFamily="2" charset="0"/>
                <a:cs typeface="Lato" panose="020F0502020204030203" pitchFamily="34" charset="0"/>
              </a:rPr>
              <a:t>Title Text Goes Here</a:t>
            </a:r>
            <a:endParaRPr lang="en-US" sz="1100" b="1" dirty="0">
              <a:solidFill>
                <a:schemeClr val="tx1">
                  <a:lumMod val="75000"/>
                  <a:lumOff val="25000"/>
                </a:schemeClr>
              </a:solidFill>
              <a:latin typeface="#9Slide03 Cabin" panose="00000500000000000000" pitchFamily="2" charset="0"/>
              <a:cs typeface="Lato" panose="020F0502020204030203" pitchFamily="34" charset="0"/>
            </a:endParaRPr>
          </a:p>
        </p:txBody>
      </p:sp>
      <p:sp>
        <p:nvSpPr>
          <p:cNvPr id="23" name="9Slide.vn 16"/>
          <p:cNvSpPr/>
          <p:nvPr/>
        </p:nvSpPr>
        <p:spPr>
          <a:xfrm>
            <a:off x="7507392" y="4117051"/>
            <a:ext cx="4205634" cy="646331"/>
          </a:xfrm>
          <a:prstGeom prst="rect">
            <a:avLst/>
          </a:prstGeom>
        </p:spPr>
        <p:txBody>
          <a:bodyPr wrap="square">
            <a:spAutoFit/>
          </a:bodyPr>
          <a:lstStyle/>
          <a:p>
            <a:r>
              <a:rPr lang="id-ID" sz="1200" dirty="0">
                <a:solidFill>
                  <a:schemeClr val="bg1">
                    <a:lumMod val="75000"/>
                  </a:schemeClr>
                </a:solidFill>
                <a:latin typeface="+mj-lt"/>
                <a:cs typeface="Lato" panose="020F0502020204030203" pitchFamily="34" charset="0"/>
              </a:rPr>
              <a:t>Ut wisi enim ad minim veniam, quis nostrud exerci tation ullamcorper suscipit lobortis nisl ut aliquip ex ea commodo consequat. Lorem ipsum. nisl ut</a:t>
            </a:r>
          </a:p>
        </p:txBody>
      </p:sp>
      <p:sp>
        <p:nvSpPr>
          <p:cNvPr id="25" name="9Slide.vn 17"/>
          <p:cNvSpPr/>
          <p:nvPr/>
        </p:nvSpPr>
        <p:spPr>
          <a:xfrm>
            <a:off x="7507395" y="5132092"/>
            <a:ext cx="3352800" cy="338554"/>
          </a:xfrm>
          <a:prstGeom prst="rect">
            <a:avLst/>
          </a:prstGeom>
        </p:spPr>
        <p:txBody>
          <a:bodyPr wrap="square">
            <a:spAutoFit/>
          </a:bodyPr>
          <a:lstStyle/>
          <a:p>
            <a:r>
              <a:rPr lang="id-ID" sz="1600" b="1" dirty="0">
                <a:solidFill>
                  <a:schemeClr val="tx1">
                    <a:lumMod val="75000"/>
                    <a:lumOff val="25000"/>
                  </a:schemeClr>
                </a:solidFill>
                <a:latin typeface="#9Slide03 Cabin" panose="00000500000000000000" pitchFamily="2" charset="0"/>
                <a:cs typeface="Lato" panose="020F0502020204030203" pitchFamily="34" charset="0"/>
              </a:rPr>
              <a:t>Title Text Goes Here</a:t>
            </a:r>
            <a:endParaRPr lang="en-US" sz="1100" b="1" dirty="0">
              <a:solidFill>
                <a:schemeClr val="tx1">
                  <a:lumMod val="75000"/>
                  <a:lumOff val="25000"/>
                </a:schemeClr>
              </a:solidFill>
              <a:latin typeface="#9Slide03 Cabin" panose="00000500000000000000" pitchFamily="2" charset="0"/>
              <a:cs typeface="Lato" panose="020F0502020204030203" pitchFamily="34" charset="0"/>
            </a:endParaRPr>
          </a:p>
        </p:txBody>
      </p:sp>
      <p:sp>
        <p:nvSpPr>
          <p:cNvPr id="26" name="9Slide.vn 18"/>
          <p:cNvSpPr/>
          <p:nvPr/>
        </p:nvSpPr>
        <p:spPr>
          <a:xfrm>
            <a:off x="7507392" y="5439116"/>
            <a:ext cx="4205634" cy="646331"/>
          </a:xfrm>
          <a:prstGeom prst="rect">
            <a:avLst/>
          </a:prstGeom>
        </p:spPr>
        <p:txBody>
          <a:bodyPr wrap="square">
            <a:spAutoFit/>
          </a:bodyPr>
          <a:lstStyle/>
          <a:p>
            <a:r>
              <a:rPr lang="id-ID" sz="1200" dirty="0">
                <a:solidFill>
                  <a:schemeClr val="bg1">
                    <a:lumMod val="75000"/>
                  </a:schemeClr>
                </a:solidFill>
                <a:latin typeface="+mj-lt"/>
                <a:cs typeface="Lato" panose="020F0502020204030203" pitchFamily="34" charset="0"/>
              </a:rPr>
              <a:t>Ut wisi enim ad minim veniam, quis nostrud exerci tation ullamcorper suscipit lobortis nisl ut aliquip ex ea commodo consequat. Lorem ipsum. nisl ut</a:t>
            </a:r>
          </a:p>
        </p:txBody>
      </p:sp>
      <p:grpSp>
        <p:nvGrpSpPr>
          <p:cNvPr id="33" name="9Slide.vn 19"/>
          <p:cNvGrpSpPr/>
          <p:nvPr/>
        </p:nvGrpSpPr>
        <p:grpSpPr>
          <a:xfrm>
            <a:off x="6545124" y="1165897"/>
            <a:ext cx="841828" cy="841828"/>
            <a:chOff x="6545124" y="1165897"/>
            <a:chExt cx="841828" cy="841828"/>
          </a:xfrm>
        </p:grpSpPr>
        <p:sp>
          <p:nvSpPr>
            <p:cNvPr id="15" name="9Slide.vn 20"/>
            <p:cNvSpPr/>
            <p:nvPr/>
          </p:nvSpPr>
          <p:spPr>
            <a:xfrm>
              <a:off x="6545124" y="1165897"/>
              <a:ext cx="841828" cy="84182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7" name="9Slide.vn 21"/>
            <p:cNvSpPr>
              <a:spLocks noEditPoints="1"/>
            </p:cNvSpPr>
            <p:nvPr/>
          </p:nvSpPr>
          <p:spPr bwMode="auto">
            <a:xfrm>
              <a:off x="6742830" y="1354169"/>
              <a:ext cx="446409" cy="457699"/>
            </a:xfrm>
            <a:custGeom>
              <a:avLst/>
              <a:gdLst>
                <a:gd name="T0" fmla="*/ 1373 w 1700"/>
                <a:gd name="T1" fmla="*/ 277 h 1743"/>
                <a:gd name="T2" fmla="*/ 1310 w 1700"/>
                <a:gd name="T3" fmla="*/ 158 h 1743"/>
                <a:gd name="T4" fmla="*/ 1112 w 1700"/>
                <a:gd name="T5" fmla="*/ 123 h 1743"/>
                <a:gd name="T6" fmla="*/ 1010 w 1700"/>
                <a:gd name="T7" fmla="*/ 116 h 1743"/>
                <a:gd name="T8" fmla="*/ 1081 w 1700"/>
                <a:gd name="T9" fmla="*/ 54 h 1743"/>
                <a:gd name="T10" fmla="*/ 1053 w 1700"/>
                <a:gd name="T11" fmla="*/ 0 h 1743"/>
                <a:gd name="T12" fmla="*/ 931 w 1700"/>
                <a:gd name="T13" fmla="*/ 70 h 1743"/>
                <a:gd name="T14" fmla="*/ 832 w 1700"/>
                <a:gd name="T15" fmla="*/ 100 h 1743"/>
                <a:gd name="T16" fmla="*/ 765 w 1700"/>
                <a:gd name="T17" fmla="*/ 43 h 1743"/>
                <a:gd name="T18" fmla="*/ 714 w 1700"/>
                <a:gd name="T19" fmla="*/ 47 h 1743"/>
                <a:gd name="T20" fmla="*/ 706 w 1700"/>
                <a:gd name="T21" fmla="*/ 108 h 1743"/>
                <a:gd name="T22" fmla="*/ 757 w 1700"/>
                <a:gd name="T23" fmla="*/ 150 h 1743"/>
                <a:gd name="T24" fmla="*/ 600 w 1700"/>
                <a:gd name="T25" fmla="*/ 123 h 1743"/>
                <a:gd name="T26" fmla="*/ 391 w 1700"/>
                <a:gd name="T27" fmla="*/ 158 h 1743"/>
                <a:gd name="T28" fmla="*/ 327 w 1700"/>
                <a:gd name="T29" fmla="*/ 277 h 1743"/>
                <a:gd name="T30" fmla="*/ 28 w 1700"/>
                <a:gd name="T31" fmla="*/ 424 h 1743"/>
                <a:gd name="T32" fmla="*/ 4 w 1700"/>
                <a:gd name="T33" fmla="*/ 454 h 1743"/>
                <a:gd name="T34" fmla="*/ 8 w 1700"/>
                <a:gd name="T35" fmla="*/ 1339 h 1743"/>
                <a:gd name="T36" fmla="*/ 872 w 1700"/>
                <a:gd name="T37" fmla="*/ 1735 h 1743"/>
                <a:gd name="T38" fmla="*/ 1700 w 1700"/>
                <a:gd name="T39" fmla="*/ 462 h 1743"/>
                <a:gd name="T40" fmla="*/ 1673 w 1700"/>
                <a:gd name="T41" fmla="*/ 424 h 1743"/>
                <a:gd name="T42" fmla="*/ 1235 w 1700"/>
                <a:gd name="T43" fmla="*/ 212 h 1743"/>
                <a:gd name="T44" fmla="*/ 1290 w 1700"/>
                <a:gd name="T45" fmla="*/ 266 h 1743"/>
                <a:gd name="T46" fmla="*/ 1274 w 1700"/>
                <a:gd name="T47" fmla="*/ 370 h 1743"/>
                <a:gd name="T48" fmla="*/ 1168 w 1700"/>
                <a:gd name="T49" fmla="*/ 400 h 1743"/>
                <a:gd name="T50" fmla="*/ 1010 w 1700"/>
                <a:gd name="T51" fmla="*/ 377 h 1743"/>
                <a:gd name="T52" fmla="*/ 903 w 1700"/>
                <a:gd name="T53" fmla="*/ 327 h 1743"/>
                <a:gd name="T54" fmla="*/ 955 w 1700"/>
                <a:gd name="T55" fmla="*/ 262 h 1743"/>
                <a:gd name="T56" fmla="*/ 1124 w 1700"/>
                <a:gd name="T57" fmla="*/ 208 h 1743"/>
                <a:gd name="T58" fmla="*/ 584 w 1700"/>
                <a:gd name="T59" fmla="*/ 208 h 1743"/>
                <a:gd name="T60" fmla="*/ 753 w 1700"/>
                <a:gd name="T61" fmla="*/ 262 h 1743"/>
                <a:gd name="T62" fmla="*/ 801 w 1700"/>
                <a:gd name="T63" fmla="*/ 327 h 1743"/>
                <a:gd name="T64" fmla="*/ 694 w 1700"/>
                <a:gd name="T65" fmla="*/ 377 h 1743"/>
                <a:gd name="T66" fmla="*/ 537 w 1700"/>
                <a:gd name="T67" fmla="*/ 400 h 1743"/>
                <a:gd name="T68" fmla="*/ 434 w 1700"/>
                <a:gd name="T69" fmla="*/ 370 h 1743"/>
                <a:gd name="T70" fmla="*/ 414 w 1700"/>
                <a:gd name="T71" fmla="*/ 266 h 1743"/>
                <a:gd name="T72" fmla="*/ 469 w 1700"/>
                <a:gd name="T73" fmla="*/ 212 h 1743"/>
                <a:gd name="T74" fmla="*/ 371 w 1700"/>
                <a:gd name="T75" fmla="*/ 1424 h 1743"/>
                <a:gd name="T76" fmla="*/ 371 w 1700"/>
                <a:gd name="T77" fmla="*/ 1424 h 1743"/>
                <a:gd name="T78" fmla="*/ 387 w 1700"/>
                <a:gd name="T79" fmla="*/ 443 h 1743"/>
                <a:gd name="T80" fmla="*/ 501 w 1700"/>
                <a:gd name="T81" fmla="*/ 485 h 1743"/>
                <a:gd name="T82" fmla="*/ 442 w 1700"/>
                <a:gd name="T83" fmla="*/ 574 h 1743"/>
                <a:gd name="T84" fmla="*/ 462 w 1700"/>
                <a:gd name="T85" fmla="*/ 677 h 1743"/>
                <a:gd name="T86" fmla="*/ 552 w 1700"/>
                <a:gd name="T87" fmla="*/ 620 h 1743"/>
                <a:gd name="T88" fmla="*/ 1243 w 1700"/>
                <a:gd name="T89" fmla="*/ 1466 h 1743"/>
                <a:gd name="T90" fmla="*/ 1243 w 1700"/>
                <a:gd name="T91" fmla="*/ 1466 h 1743"/>
                <a:gd name="T92" fmla="*/ 1203 w 1700"/>
                <a:gd name="T93" fmla="*/ 485 h 1743"/>
                <a:gd name="T94" fmla="*/ 1318 w 1700"/>
                <a:gd name="T95" fmla="*/ 443 h 1743"/>
                <a:gd name="T96" fmla="*/ 1527 w 1700"/>
                <a:gd name="T97" fmla="*/ 470 h 1743"/>
                <a:gd name="T98" fmla="*/ 1329 w 1700"/>
                <a:gd name="T99" fmla="*/ 1424 h 1743"/>
                <a:gd name="T100" fmla="*/ 1613 w 1700"/>
                <a:gd name="T101" fmla="*/ 1289 h 17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00" h="1743">
                  <a:moveTo>
                    <a:pt x="1673" y="424"/>
                  </a:moveTo>
                  <a:lnTo>
                    <a:pt x="1377" y="304"/>
                  </a:lnTo>
                  <a:lnTo>
                    <a:pt x="1377" y="304"/>
                  </a:lnTo>
                  <a:lnTo>
                    <a:pt x="1373" y="277"/>
                  </a:lnTo>
                  <a:lnTo>
                    <a:pt x="1369" y="247"/>
                  </a:lnTo>
                  <a:lnTo>
                    <a:pt x="1357" y="216"/>
                  </a:lnTo>
                  <a:lnTo>
                    <a:pt x="1337" y="185"/>
                  </a:lnTo>
                  <a:lnTo>
                    <a:pt x="1310" y="158"/>
                  </a:lnTo>
                  <a:lnTo>
                    <a:pt x="1274" y="139"/>
                  </a:lnTo>
                  <a:lnTo>
                    <a:pt x="1223" y="123"/>
                  </a:lnTo>
                  <a:lnTo>
                    <a:pt x="1160" y="120"/>
                  </a:lnTo>
                  <a:lnTo>
                    <a:pt x="1112" y="123"/>
                  </a:lnTo>
                  <a:lnTo>
                    <a:pt x="1065" y="131"/>
                  </a:lnTo>
                  <a:lnTo>
                    <a:pt x="1014" y="147"/>
                  </a:lnTo>
                  <a:lnTo>
                    <a:pt x="963" y="162"/>
                  </a:lnTo>
                  <a:lnTo>
                    <a:pt x="1010" y="116"/>
                  </a:lnTo>
                  <a:lnTo>
                    <a:pt x="1034" y="97"/>
                  </a:lnTo>
                  <a:lnTo>
                    <a:pt x="1061" y="81"/>
                  </a:lnTo>
                  <a:lnTo>
                    <a:pt x="1073" y="70"/>
                  </a:lnTo>
                  <a:lnTo>
                    <a:pt x="1081" y="54"/>
                  </a:lnTo>
                  <a:lnTo>
                    <a:pt x="1085" y="39"/>
                  </a:lnTo>
                  <a:lnTo>
                    <a:pt x="1077" y="23"/>
                  </a:lnTo>
                  <a:lnTo>
                    <a:pt x="1069" y="8"/>
                  </a:lnTo>
                  <a:lnTo>
                    <a:pt x="1053" y="0"/>
                  </a:lnTo>
                  <a:lnTo>
                    <a:pt x="1037" y="0"/>
                  </a:lnTo>
                  <a:lnTo>
                    <a:pt x="1018" y="4"/>
                  </a:lnTo>
                  <a:lnTo>
                    <a:pt x="974" y="35"/>
                  </a:lnTo>
                  <a:lnTo>
                    <a:pt x="931" y="70"/>
                  </a:lnTo>
                  <a:lnTo>
                    <a:pt x="895" y="108"/>
                  </a:lnTo>
                  <a:lnTo>
                    <a:pt x="864" y="150"/>
                  </a:lnTo>
                  <a:lnTo>
                    <a:pt x="848" y="123"/>
                  </a:lnTo>
                  <a:lnTo>
                    <a:pt x="832" y="100"/>
                  </a:lnTo>
                  <a:lnTo>
                    <a:pt x="813" y="81"/>
                  </a:lnTo>
                  <a:lnTo>
                    <a:pt x="797" y="66"/>
                  </a:lnTo>
                  <a:lnTo>
                    <a:pt x="773" y="47"/>
                  </a:lnTo>
                  <a:lnTo>
                    <a:pt x="765" y="43"/>
                  </a:lnTo>
                  <a:lnTo>
                    <a:pt x="761" y="43"/>
                  </a:lnTo>
                  <a:lnTo>
                    <a:pt x="746" y="35"/>
                  </a:lnTo>
                  <a:lnTo>
                    <a:pt x="726" y="39"/>
                  </a:lnTo>
                  <a:lnTo>
                    <a:pt x="714" y="47"/>
                  </a:lnTo>
                  <a:lnTo>
                    <a:pt x="702" y="58"/>
                  </a:lnTo>
                  <a:lnTo>
                    <a:pt x="698" y="77"/>
                  </a:lnTo>
                  <a:lnTo>
                    <a:pt x="698" y="93"/>
                  </a:lnTo>
                  <a:lnTo>
                    <a:pt x="706" y="108"/>
                  </a:lnTo>
                  <a:lnTo>
                    <a:pt x="722" y="116"/>
                  </a:lnTo>
                  <a:lnTo>
                    <a:pt x="726" y="120"/>
                  </a:lnTo>
                  <a:lnTo>
                    <a:pt x="742" y="131"/>
                  </a:lnTo>
                  <a:lnTo>
                    <a:pt x="757" y="150"/>
                  </a:lnTo>
                  <a:lnTo>
                    <a:pt x="777" y="181"/>
                  </a:lnTo>
                  <a:lnTo>
                    <a:pt x="722" y="154"/>
                  </a:lnTo>
                  <a:lnTo>
                    <a:pt x="659" y="135"/>
                  </a:lnTo>
                  <a:lnTo>
                    <a:pt x="600" y="123"/>
                  </a:lnTo>
                  <a:lnTo>
                    <a:pt x="540" y="120"/>
                  </a:lnTo>
                  <a:lnTo>
                    <a:pt x="477" y="123"/>
                  </a:lnTo>
                  <a:lnTo>
                    <a:pt x="430" y="139"/>
                  </a:lnTo>
                  <a:lnTo>
                    <a:pt x="391" y="158"/>
                  </a:lnTo>
                  <a:lnTo>
                    <a:pt x="363" y="185"/>
                  </a:lnTo>
                  <a:lnTo>
                    <a:pt x="347" y="216"/>
                  </a:lnTo>
                  <a:lnTo>
                    <a:pt x="335" y="247"/>
                  </a:lnTo>
                  <a:lnTo>
                    <a:pt x="327" y="277"/>
                  </a:lnTo>
                  <a:lnTo>
                    <a:pt x="327" y="304"/>
                  </a:lnTo>
                  <a:lnTo>
                    <a:pt x="327" y="304"/>
                  </a:lnTo>
                  <a:lnTo>
                    <a:pt x="28" y="424"/>
                  </a:lnTo>
                  <a:lnTo>
                    <a:pt x="28" y="424"/>
                  </a:lnTo>
                  <a:lnTo>
                    <a:pt x="28" y="424"/>
                  </a:lnTo>
                  <a:lnTo>
                    <a:pt x="20" y="427"/>
                  </a:lnTo>
                  <a:lnTo>
                    <a:pt x="8" y="439"/>
                  </a:lnTo>
                  <a:lnTo>
                    <a:pt x="4" y="454"/>
                  </a:lnTo>
                  <a:lnTo>
                    <a:pt x="4" y="462"/>
                  </a:lnTo>
                  <a:lnTo>
                    <a:pt x="0" y="462"/>
                  </a:lnTo>
                  <a:lnTo>
                    <a:pt x="0" y="1316"/>
                  </a:lnTo>
                  <a:lnTo>
                    <a:pt x="8" y="1339"/>
                  </a:lnTo>
                  <a:lnTo>
                    <a:pt x="28" y="1354"/>
                  </a:lnTo>
                  <a:lnTo>
                    <a:pt x="832" y="1735"/>
                  </a:lnTo>
                  <a:lnTo>
                    <a:pt x="852" y="1743"/>
                  </a:lnTo>
                  <a:lnTo>
                    <a:pt x="872" y="1735"/>
                  </a:lnTo>
                  <a:lnTo>
                    <a:pt x="1676" y="1354"/>
                  </a:lnTo>
                  <a:lnTo>
                    <a:pt x="1696" y="1339"/>
                  </a:lnTo>
                  <a:lnTo>
                    <a:pt x="1700" y="1316"/>
                  </a:lnTo>
                  <a:lnTo>
                    <a:pt x="1700" y="462"/>
                  </a:lnTo>
                  <a:lnTo>
                    <a:pt x="1700" y="462"/>
                  </a:lnTo>
                  <a:lnTo>
                    <a:pt x="1700" y="450"/>
                  </a:lnTo>
                  <a:lnTo>
                    <a:pt x="1692" y="439"/>
                  </a:lnTo>
                  <a:lnTo>
                    <a:pt x="1673" y="424"/>
                  </a:lnTo>
                  <a:lnTo>
                    <a:pt x="1673" y="424"/>
                  </a:lnTo>
                  <a:close/>
                  <a:moveTo>
                    <a:pt x="1168" y="204"/>
                  </a:moveTo>
                  <a:lnTo>
                    <a:pt x="1207" y="204"/>
                  </a:lnTo>
                  <a:lnTo>
                    <a:pt x="1235" y="212"/>
                  </a:lnTo>
                  <a:lnTo>
                    <a:pt x="1258" y="220"/>
                  </a:lnTo>
                  <a:lnTo>
                    <a:pt x="1274" y="235"/>
                  </a:lnTo>
                  <a:lnTo>
                    <a:pt x="1286" y="247"/>
                  </a:lnTo>
                  <a:lnTo>
                    <a:pt x="1290" y="266"/>
                  </a:lnTo>
                  <a:lnTo>
                    <a:pt x="1294" y="300"/>
                  </a:lnTo>
                  <a:lnTo>
                    <a:pt x="1290" y="339"/>
                  </a:lnTo>
                  <a:lnTo>
                    <a:pt x="1286" y="354"/>
                  </a:lnTo>
                  <a:lnTo>
                    <a:pt x="1274" y="370"/>
                  </a:lnTo>
                  <a:lnTo>
                    <a:pt x="1258" y="381"/>
                  </a:lnTo>
                  <a:lnTo>
                    <a:pt x="1235" y="389"/>
                  </a:lnTo>
                  <a:lnTo>
                    <a:pt x="1207" y="397"/>
                  </a:lnTo>
                  <a:lnTo>
                    <a:pt x="1168" y="400"/>
                  </a:lnTo>
                  <a:lnTo>
                    <a:pt x="1140" y="397"/>
                  </a:lnTo>
                  <a:lnTo>
                    <a:pt x="1101" y="393"/>
                  </a:lnTo>
                  <a:lnTo>
                    <a:pt x="1057" y="385"/>
                  </a:lnTo>
                  <a:lnTo>
                    <a:pt x="1010" y="377"/>
                  </a:lnTo>
                  <a:lnTo>
                    <a:pt x="970" y="366"/>
                  </a:lnTo>
                  <a:lnTo>
                    <a:pt x="935" y="350"/>
                  </a:lnTo>
                  <a:lnTo>
                    <a:pt x="911" y="339"/>
                  </a:lnTo>
                  <a:lnTo>
                    <a:pt x="903" y="327"/>
                  </a:lnTo>
                  <a:lnTo>
                    <a:pt x="903" y="320"/>
                  </a:lnTo>
                  <a:lnTo>
                    <a:pt x="907" y="304"/>
                  </a:lnTo>
                  <a:lnTo>
                    <a:pt x="927" y="281"/>
                  </a:lnTo>
                  <a:lnTo>
                    <a:pt x="955" y="262"/>
                  </a:lnTo>
                  <a:lnTo>
                    <a:pt x="990" y="247"/>
                  </a:lnTo>
                  <a:lnTo>
                    <a:pt x="1030" y="227"/>
                  </a:lnTo>
                  <a:lnTo>
                    <a:pt x="1077" y="216"/>
                  </a:lnTo>
                  <a:lnTo>
                    <a:pt x="1124" y="208"/>
                  </a:lnTo>
                  <a:lnTo>
                    <a:pt x="1168" y="204"/>
                  </a:lnTo>
                  <a:lnTo>
                    <a:pt x="1168" y="204"/>
                  </a:lnTo>
                  <a:close/>
                  <a:moveTo>
                    <a:pt x="537" y="204"/>
                  </a:moveTo>
                  <a:lnTo>
                    <a:pt x="584" y="208"/>
                  </a:lnTo>
                  <a:lnTo>
                    <a:pt x="631" y="216"/>
                  </a:lnTo>
                  <a:lnTo>
                    <a:pt x="675" y="227"/>
                  </a:lnTo>
                  <a:lnTo>
                    <a:pt x="718" y="247"/>
                  </a:lnTo>
                  <a:lnTo>
                    <a:pt x="753" y="262"/>
                  </a:lnTo>
                  <a:lnTo>
                    <a:pt x="781" y="281"/>
                  </a:lnTo>
                  <a:lnTo>
                    <a:pt x="797" y="304"/>
                  </a:lnTo>
                  <a:lnTo>
                    <a:pt x="805" y="320"/>
                  </a:lnTo>
                  <a:lnTo>
                    <a:pt x="801" y="327"/>
                  </a:lnTo>
                  <a:lnTo>
                    <a:pt x="797" y="339"/>
                  </a:lnTo>
                  <a:lnTo>
                    <a:pt x="773" y="350"/>
                  </a:lnTo>
                  <a:lnTo>
                    <a:pt x="738" y="366"/>
                  </a:lnTo>
                  <a:lnTo>
                    <a:pt x="694" y="377"/>
                  </a:lnTo>
                  <a:lnTo>
                    <a:pt x="651" y="385"/>
                  </a:lnTo>
                  <a:lnTo>
                    <a:pt x="608" y="393"/>
                  </a:lnTo>
                  <a:lnTo>
                    <a:pt x="568" y="397"/>
                  </a:lnTo>
                  <a:lnTo>
                    <a:pt x="537" y="400"/>
                  </a:lnTo>
                  <a:lnTo>
                    <a:pt x="501" y="397"/>
                  </a:lnTo>
                  <a:lnTo>
                    <a:pt x="469" y="389"/>
                  </a:lnTo>
                  <a:lnTo>
                    <a:pt x="450" y="381"/>
                  </a:lnTo>
                  <a:lnTo>
                    <a:pt x="434" y="370"/>
                  </a:lnTo>
                  <a:lnTo>
                    <a:pt x="422" y="354"/>
                  </a:lnTo>
                  <a:lnTo>
                    <a:pt x="414" y="339"/>
                  </a:lnTo>
                  <a:lnTo>
                    <a:pt x="410" y="300"/>
                  </a:lnTo>
                  <a:lnTo>
                    <a:pt x="414" y="266"/>
                  </a:lnTo>
                  <a:lnTo>
                    <a:pt x="422" y="247"/>
                  </a:lnTo>
                  <a:lnTo>
                    <a:pt x="434" y="235"/>
                  </a:lnTo>
                  <a:lnTo>
                    <a:pt x="450" y="220"/>
                  </a:lnTo>
                  <a:lnTo>
                    <a:pt x="469" y="212"/>
                  </a:lnTo>
                  <a:lnTo>
                    <a:pt x="501" y="204"/>
                  </a:lnTo>
                  <a:lnTo>
                    <a:pt x="537" y="204"/>
                  </a:lnTo>
                  <a:lnTo>
                    <a:pt x="537" y="204"/>
                  </a:lnTo>
                  <a:close/>
                  <a:moveTo>
                    <a:pt x="371" y="1424"/>
                  </a:moveTo>
                  <a:lnTo>
                    <a:pt x="91" y="1289"/>
                  </a:lnTo>
                  <a:lnTo>
                    <a:pt x="91" y="527"/>
                  </a:lnTo>
                  <a:lnTo>
                    <a:pt x="371" y="643"/>
                  </a:lnTo>
                  <a:lnTo>
                    <a:pt x="371" y="1424"/>
                  </a:lnTo>
                  <a:close/>
                  <a:moveTo>
                    <a:pt x="162" y="462"/>
                  </a:moveTo>
                  <a:lnTo>
                    <a:pt x="343" y="389"/>
                  </a:lnTo>
                  <a:lnTo>
                    <a:pt x="371" y="427"/>
                  </a:lnTo>
                  <a:lnTo>
                    <a:pt x="387" y="443"/>
                  </a:lnTo>
                  <a:lnTo>
                    <a:pt x="406" y="458"/>
                  </a:lnTo>
                  <a:lnTo>
                    <a:pt x="434" y="470"/>
                  </a:lnTo>
                  <a:lnTo>
                    <a:pt x="466" y="477"/>
                  </a:lnTo>
                  <a:lnTo>
                    <a:pt x="501" y="485"/>
                  </a:lnTo>
                  <a:lnTo>
                    <a:pt x="540" y="485"/>
                  </a:lnTo>
                  <a:lnTo>
                    <a:pt x="608" y="485"/>
                  </a:lnTo>
                  <a:lnTo>
                    <a:pt x="675" y="474"/>
                  </a:lnTo>
                  <a:lnTo>
                    <a:pt x="442" y="574"/>
                  </a:lnTo>
                  <a:lnTo>
                    <a:pt x="162" y="462"/>
                  </a:lnTo>
                  <a:close/>
                  <a:moveTo>
                    <a:pt x="809" y="1631"/>
                  </a:moveTo>
                  <a:lnTo>
                    <a:pt x="462" y="1466"/>
                  </a:lnTo>
                  <a:lnTo>
                    <a:pt x="462" y="677"/>
                  </a:lnTo>
                  <a:lnTo>
                    <a:pt x="809" y="816"/>
                  </a:lnTo>
                  <a:lnTo>
                    <a:pt x="809" y="1631"/>
                  </a:lnTo>
                  <a:close/>
                  <a:moveTo>
                    <a:pt x="852" y="739"/>
                  </a:moveTo>
                  <a:lnTo>
                    <a:pt x="552" y="620"/>
                  </a:lnTo>
                  <a:lnTo>
                    <a:pt x="852" y="493"/>
                  </a:lnTo>
                  <a:lnTo>
                    <a:pt x="1152" y="620"/>
                  </a:lnTo>
                  <a:lnTo>
                    <a:pt x="852" y="739"/>
                  </a:lnTo>
                  <a:close/>
                  <a:moveTo>
                    <a:pt x="1243" y="1466"/>
                  </a:moveTo>
                  <a:lnTo>
                    <a:pt x="895" y="1631"/>
                  </a:lnTo>
                  <a:lnTo>
                    <a:pt x="895" y="816"/>
                  </a:lnTo>
                  <a:lnTo>
                    <a:pt x="1243" y="677"/>
                  </a:lnTo>
                  <a:lnTo>
                    <a:pt x="1243" y="1466"/>
                  </a:lnTo>
                  <a:close/>
                  <a:moveTo>
                    <a:pt x="1030" y="474"/>
                  </a:moveTo>
                  <a:lnTo>
                    <a:pt x="1101" y="485"/>
                  </a:lnTo>
                  <a:lnTo>
                    <a:pt x="1160" y="485"/>
                  </a:lnTo>
                  <a:lnTo>
                    <a:pt x="1203" y="485"/>
                  </a:lnTo>
                  <a:lnTo>
                    <a:pt x="1239" y="477"/>
                  </a:lnTo>
                  <a:lnTo>
                    <a:pt x="1270" y="470"/>
                  </a:lnTo>
                  <a:lnTo>
                    <a:pt x="1294" y="458"/>
                  </a:lnTo>
                  <a:lnTo>
                    <a:pt x="1318" y="443"/>
                  </a:lnTo>
                  <a:lnTo>
                    <a:pt x="1333" y="427"/>
                  </a:lnTo>
                  <a:lnTo>
                    <a:pt x="1357" y="389"/>
                  </a:lnTo>
                  <a:lnTo>
                    <a:pt x="1542" y="462"/>
                  </a:lnTo>
                  <a:lnTo>
                    <a:pt x="1527" y="470"/>
                  </a:lnTo>
                  <a:lnTo>
                    <a:pt x="1262" y="574"/>
                  </a:lnTo>
                  <a:lnTo>
                    <a:pt x="1030" y="474"/>
                  </a:lnTo>
                  <a:close/>
                  <a:moveTo>
                    <a:pt x="1613" y="1289"/>
                  </a:moveTo>
                  <a:lnTo>
                    <a:pt x="1329" y="1424"/>
                  </a:lnTo>
                  <a:lnTo>
                    <a:pt x="1329" y="643"/>
                  </a:lnTo>
                  <a:lnTo>
                    <a:pt x="1562" y="547"/>
                  </a:lnTo>
                  <a:lnTo>
                    <a:pt x="1613" y="527"/>
                  </a:lnTo>
                  <a:lnTo>
                    <a:pt x="1613" y="128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34" name="9Slide.vn 22"/>
          <p:cNvGrpSpPr/>
          <p:nvPr/>
        </p:nvGrpSpPr>
        <p:grpSpPr>
          <a:xfrm>
            <a:off x="6545124" y="2487962"/>
            <a:ext cx="841828" cy="841828"/>
            <a:chOff x="6545124" y="2487962"/>
            <a:chExt cx="841828" cy="841828"/>
          </a:xfrm>
        </p:grpSpPr>
        <p:sp>
          <p:nvSpPr>
            <p:cNvPr id="18" name="9Slide.vn 23"/>
            <p:cNvSpPr/>
            <p:nvPr/>
          </p:nvSpPr>
          <p:spPr>
            <a:xfrm>
              <a:off x="6545124" y="2487962"/>
              <a:ext cx="841828" cy="84182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8" name="9Slide.vn 24"/>
            <p:cNvSpPr>
              <a:spLocks noEditPoints="1"/>
            </p:cNvSpPr>
            <p:nvPr/>
          </p:nvSpPr>
          <p:spPr bwMode="auto">
            <a:xfrm>
              <a:off x="6752627" y="2746296"/>
              <a:ext cx="436612" cy="383057"/>
            </a:xfrm>
            <a:custGeom>
              <a:avLst/>
              <a:gdLst>
                <a:gd name="T0" fmla="*/ 5735 w 6686"/>
                <a:gd name="T1" fmla="*/ 2735 h 5869"/>
                <a:gd name="T2" fmla="*/ 5612 w 6686"/>
                <a:gd name="T3" fmla="*/ 2047 h 5869"/>
                <a:gd name="T4" fmla="*/ 5946 w 6686"/>
                <a:gd name="T5" fmla="*/ 699 h 5869"/>
                <a:gd name="T6" fmla="*/ 5410 w 6686"/>
                <a:gd name="T7" fmla="*/ 45 h 5869"/>
                <a:gd name="T8" fmla="*/ 4083 w 6686"/>
                <a:gd name="T9" fmla="*/ 326 h 5869"/>
                <a:gd name="T10" fmla="*/ 2716 w 6686"/>
                <a:gd name="T11" fmla="*/ 494 h 5869"/>
                <a:gd name="T12" fmla="*/ 1349 w 6686"/>
                <a:gd name="T13" fmla="*/ 1 h 5869"/>
                <a:gd name="T14" fmla="*/ 608 w 6686"/>
                <a:gd name="T15" fmla="*/ 528 h 5869"/>
                <a:gd name="T16" fmla="*/ 808 w 6686"/>
                <a:gd name="T17" fmla="*/ 1730 h 5869"/>
                <a:gd name="T18" fmla="*/ 1125 w 6686"/>
                <a:gd name="T19" fmla="*/ 2396 h 5869"/>
                <a:gd name="T20" fmla="*/ 54 w 6686"/>
                <a:gd name="T21" fmla="*/ 4480 h 5869"/>
                <a:gd name="T22" fmla="*/ 109 w 6686"/>
                <a:gd name="T23" fmla="*/ 4888 h 5869"/>
                <a:gd name="T24" fmla="*/ 1749 w 6686"/>
                <a:gd name="T25" fmla="*/ 5676 h 5869"/>
                <a:gd name="T26" fmla="*/ 3326 w 6686"/>
                <a:gd name="T27" fmla="*/ 5800 h 5869"/>
                <a:gd name="T28" fmla="*/ 3455 w 6686"/>
                <a:gd name="T29" fmla="*/ 5606 h 5869"/>
                <a:gd name="T30" fmla="*/ 3933 w 6686"/>
                <a:gd name="T31" fmla="*/ 5755 h 5869"/>
                <a:gd name="T32" fmla="*/ 5752 w 6686"/>
                <a:gd name="T33" fmla="*/ 4983 h 5869"/>
                <a:gd name="T34" fmla="*/ 6686 w 6686"/>
                <a:gd name="T35" fmla="*/ 3980 h 5869"/>
                <a:gd name="T36" fmla="*/ 4934 w 6686"/>
                <a:gd name="T37" fmla="*/ 332 h 5869"/>
                <a:gd name="T38" fmla="*/ 5542 w 6686"/>
                <a:gd name="T39" fmla="*/ 498 h 5869"/>
                <a:gd name="T40" fmla="*/ 5452 w 6686"/>
                <a:gd name="T41" fmla="*/ 1513 h 5869"/>
                <a:gd name="T42" fmla="*/ 4525 w 6686"/>
                <a:gd name="T43" fmla="*/ 1195 h 5869"/>
                <a:gd name="T44" fmla="*/ 3562 w 6686"/>
                <a:gd name="T45" fmla="*/ 1139 h 5869"/>
                <a:gd name="T46" fmla="*/ 5156 w 6686"/>
                <a:gd name="T47" fmla="*/ 2172 h 5869"/>
                <a:gd name="T48" fmla="*/ 4099 w 6686"/>
                <a:gd name="T49" fmla="*/ 1908 h 5869"/>
                <a:gd name="T50" fmla="*/ 3848 w 6686"/>
                <a:gd name="T51" fmla="*/ 1513 h 5869"/>
                <a:gd name="T52" fmla="*/ 5118 w 6686"/>
                <a:gd name="T53" fmla="*/ 1772 h 5869"/>
                <a:gd name="T54" fmla="*/ 3471 w 6686"/>
                <a:gd name="T55" fmla="*/ 1517 h 5869"/>
                <a:gd name="T56" fmla="*/ 3160 w 6686"/>
                <a:gd name="T57" fmla="*/ 1628 h 5869"/>
                <a:gd name="T58" fmla="*/ 3160 w 6686"/>
                <a:gd name="T59" fmla="*/ 1404 h 5869"/>
                <a:gd name="T60" fmla="*/ 932 w 6686"/>
                <a:gd name="T61" fmla="*/ 1103 h 5869"/>
                <a:gd name="T62" fmla="*/ 1076 w 6686"/>
                <a:gd name="T63" fmla="*/ 409 h 5869"/>
                <a:gd name="T64" fmla="*/ 1845 w 6686"/>
                <a:gd name="T65" fmla="*/ 402 h 5869"/>
                <a:gd name="T66" fmla="*/ 2957 w 6686"/>
                <a:gd name="T67" fmla="*/ 1139 h 5869"/>
                <a:gd name="T68" fmla="*/ 1994 w 6686"/>
                <a:gd name="T69" fmla="*/ 1195 h 5869"/>
                <a:gd name="T70" fmla="*/ 2692 w 6686"/>
                <a:gd name="T71" fmla="*/ 1754 h 5869"/>
                <a:gd name="T72" fmla="*/ 1409 w 6686"/>
                <a:gd name="T73" fmla="*/ 2189 h 5869"/>
                <a:gd name="T74" fmla="*/ 1489 w 6686"/>
                <a:gd name="T75" fmla="*/ 1701 h 5869"/>
                <a:gd name="T76" fmla="*/ 2731 w 6686"/>
                <a:gd name="T77" fmla="*/ 1523 h 5869"/>
                <a:gd name="T78" fmla="*/ 592 w 6686"/>
                <a:gd name="T79" fmla="*/ 4868 h 5869"/>
                <a:gd name="T80" fmla="*/ 2220 w 6686"/>
                <a:gd name="T81" fmla="*/ 5088 h 5869"/>
                <a:gd name="T82" fmla="*/ 2452 w 6686"/>
                <a:gd name="T83" fmla="*/ 5509 h 5869"/>
                <a:gd name="T84" fmla="*/ 2806 w 6686"/>
                <a:gd name="T85" fmla="*/ 5008 h 5869"/>
                <a:gd name="T86" fmla="*/ 711 w 6686"/>
                <a:gd name="T87" fmla="*/ 4494 h 5869"/>
                <a:gd name="T88" fmla="*/ 1070 w 6686"/>
                <a:gd name="T89" fmla="*/ 3175 h 5869"/>
                <a:gd name="T90" fmla="*/ 1576 w 6686"/>
                <a:gd name="T91" fmla="*/ 2517 h 5869"/>
                <a:gd name="T92" fmla="*/ 2781 w 6686"/>
                <a:gd name="T93" fmla="*/ 2067 h 5869"/>
                <a:gd name="T94" fmla="*/ 2749 w 6686"/>
                <a:gd name="T95" fmla="*/ 3366 h 5869"/>
                <a:gd name="T96" fmla="*/ 3414 w 6686"/>
                <a:gd name="T97" fmla="*/ 5421 h 5869"/>
                <a:gd name="T98" fmla="*/ 3265 w 6686"/>
                <a:gd name="T99" fmla="*/ 4018 h 5869"/>
                <a:gd name="T100" fmla="*/ 3204 w 6686"/>
                <a:gd name="T101" fmla="*/ 2532 h 5869"/>
                <a:gd name="T102" fmla="*/ 3817 w 6686"/>
                <a:gd name="T103" fmla="*/ 2113 h 5869"/>
                <a:gd name="T104" fmla="*/ 4988 w 6686"/>
                <a:gd name="T105" fmla="*/ 2518 h 5869"/>
                <a:gd name="T106" fmla="*/ 5883 w 6686"/>
                <a:gd name="T107" fmla="*/ 3598 h 5869"/>
                <a:gd name="T108" fmla="*/ 5258 w 6686"/>
                <a:gd name="T109" fmla="*/ 4147 h 5869"/>
                <a:gd name="T110" fmla="*/ 3712 w 6686"/>
                <a:gd name="T111" fmla="*/ 5248 h 5869"/>
                <a:gd name="T112" fmla="*/ 4310 w 6686"/>
                <a:gd name="T113" fmla="*/ 5339 h 5869"/>
                <a:gd name="T114" fmla="*/ 4746 w 6686"/>
                <a:gd name="T115" fmla="*/ 4769 h 5869"/>
                <a:gd name="T116" fmla="*/ 6232 w 6686"/>
                <a:gd name="T117" fmla="*/ 4206 h 58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686" h="5869">
                  <a:moveTo>
                    <a:pt x="6654" y="3878"/>
                  </a:moveTo>
                  <a:lnTo>
                    <a:pt x="6645" y="3860"/>
                  </a:lnTo>
                  <a:lnTo>
                    <a:pt x="6619" y="3828"/>
                  </a:lnTo>
                  <a:lnTo>
                    <a:pt x="6604" y="3814"/>
                  </a:lnTo>
                  <a:lnTo>
                    <a:pt x="6601" y="3809"/>
                  </a:lnTo>
                  <a:lnTo>
                    <a:pt x="6596" y="3806"/>
                  </a:lnTo>
                  <a:lnTo>
                    <a:pt x="6139" y="3409"/>
                  </a:lnTo>
                  <a:lnTo>
                    <a:pt x="6070" y="3285"/>
                  </a:lnTo>
                  <a:lnTo>
                    <a:pt x="5912" y="3015"/>
                  </a:lnTo>
                  <a:lnTo>
                    <a:pt x="5735" y="2735"/>
                  </a:lnTo>
                  <a:lnTo>
                    <a:pt x="5595" y="2533"/>
                  </a:lnTo>
                  <a:lnTo>
                    <a:pt x="5499" y="2405"/>
                  </a:lnTo>
                  <a:lnTo>
                    <a:pt x="5452" y="2344"/>
                  </a:lnTo>
                  <a:lnTo>
                    <a:pt x="5474" y="2319"/>
                  </a:lnTo>
                  <a:lnTo>
                    <a:pt x="5518" y="2262"/>
                  </a:lnTo>
                  <a:lnTo>
                    <a:pt x="5557" y="2195"/>
                  </a:lnTo>
                  <a:lnTo>
                    <a:pt x="5591" y="2115"/>
                  </a:lnTo>
                  <a:lnTo>
                    <a:pt x="5604" y="2072"/>
                  </a:lnTo>
                  <a:lnTo>
                    <a:pt x="5608" y="2060"/>
                  </a:lnTo>
                  <a:lnTo>
                    <a:pt x="5612" y="2047"/>
                  </a:lnTo>
                  <a:lnTo>
                    <a:pt x="5638" y="1946"/>
                  </a:lnTo>
                  <a:lnTo>
                    <a:pt x="5711" y="1730"/>
                  </a:lnTo>
                  <a:lnTo>
                    <a:pt x="5750" y="1620"/>
                  </a:lnTo>
                  <a:lnTo>
                    <a:pt x="5814" y="1441"/>
                  </a:lnTo>
                  <a:lnTo>
                    <a:pt x="5897" y="1171"/>
                  </a:lnTo>
                  <a:lnTo>
                    <a:pt x="5935" y="992"/>
                  </a:lnTo>
                  <a:lnTo>
                    <a:pt x="5946" y="904"/>
                  </a:lnTo>
                  <a:lnTo>
                    <a:pt x="5949" y="860"/>
                  </a:lnTo>
                  <a:lnTo>
                    <a:pt x="5950" y="777"/>
                  </a:lnTo>
                  <a:lnTo>
                    <a:pt x="5946" y="699"/>
                  </a:lnTo>
                  <a:lnTo>
                    <a:pt x="5935" y="627"/>
                  </a:lnTo>
                  <a:lnTo>
                    <a:pt x="5911" y="528"/>
                  </a:lnTo>
                  <a:lnTo>
                    <a:pt x="5864" y="415"/>
                  </a:lnTo>
                  <a:lnTo>
                    <a:pt x="5803" y="320"/>
                  </a:lnTo>
                  <a:lnTo>
                    <a:pt x="5737" y="242"/>
                  </a:lnTo>
                  <a:lnTo>
                    <a:pt x="5668" y="180"/>
                  </a:lnTo>
                  <a:lnTo>
                    <a:pt x="5601" y="134"/>
                  </a:lnTo>
                  <a:lnTo>
                    <a:pt x="5570" y="116"/>
                  </a:lnTo>
                  <a:lnTo>
                    <a:pt x="5519" y="87"/>
                  </a:lnTo>
                  <a:lnTo>
                    <a:pt x="5410" y="45"/>
                  </a:lnTo>
                  <a:lnTo>
                    <a:pt x="5294" y="16"/>
                  </a:lnTo>
                  <a:lnTo>
                    <a:pt x="5170" y="1"/>
                  </a:lnTo>
                  <a:lnTo>
                    <a:pt x="5106" y="0"/>
                  </a:lnTo>
                  <a:lnTo>
                    <a:pt x="5040" y="1"/>
                  </a:lnTo>
                  <a:lnTo>
                    <a:pt x="4900" y="18"/>
                  </a:lnTo>
                  <a:lnTo>
                    <a:pt x="4751" y="48"/>
                  </a:lnTo>
                  <a:lnTo>
                    <a:pt x="4596" y="95"/>
                  </a:lnTo>
                  <a:lnTo>
                    <a:pt x="4432" y="156"/>
                  </a:lnTo>
                  <a:lnTo>
                    <a:pt x="4261" y="233"/>
                  </a:lnTo>
                  <a:lnTo>
                    <a:pt x="4083" y="326"/>
                  </a:lnTo>
                  <a:lnTo>
                    <a:pt x="3898" y="434"/>
                  </a:lnTo>
                  <a:lnTo>
                    <a:pt x="3803" y="494"/>
                  </a:lnTo>
                  <a:lnTo>
                    <a:pt x="3715" y="551"/>
                  </a:lnTo>
                  <a:lnTo>
                    <a:pt x="3555" y="661"/>
                  </a:lnTo>
                  <a:lnTo>
                    <a:pt x="3353" y="811"/>
                  </a:lnTo>
                  <a:lnTo>
                    <a:pt x="3260" y="884"/>
                  </a:lnTo>
                  <a:lnTo>
                    <a:pt x="3166" y="811"/>
                  </a:lnTo>
                  <a:lnTo>
                    <a:pt x="2964" y="661"/>
                  </a:lnTo>
                  <a:lnTo>
                    <a:pt x="2804" y="551"/>
                  </a:lnTo>
                  <a:lnTo>
                    <a:pt x="2716" y="494"/>
                  </a:lnTo>
                  <a:lnTo>
                    <a:pt x="2621" y="434"/>
                  </a:lnTo>
                  <a:lnTo>
                    <a:pt x="2436" y="326"/>
                  </a:lnTo>
                  <a:lnTo>
                    <a:pt x="2258" y="233"/>
                  </a:lnTo>
                  <a:lnTo>
                    <a:pt x="2087" y="156"/>
                  </a:lnTo>
                  <a:lnTo>
                    <a:pt x="1923" y="95"/>
                  </a:lnTo>
                  <a:lnTo>
                    <a:pt x="1768" y="48"/>
                  </a:lnTo>
                  <a:lnTo>
                    <a:pt x="1619" y="18"/>
                  </a:lnTo>
                  <a:lnTo>
                    <a:pt x="1479" y="1"/>
                  </a:lnTo>
                  <a:lnTo>
                    <a:pt x="1413" y="0"/>
                  </a:lnTo>
                  <a:lnTo>
                    <a:pt x="1349" y="1"/>
                  </a:lnTo>
                  <a:lnTo>
                    <a:pt x="1225" y="16"/>
                  </a:lnTo>
                  <a:lnTo>
                    <a:pt x="1109" y="45"/>
                  </a:lnTo>
                  <a:lnTo>
                    <a:pt x="1000" y="87"/>
                  </a:lnTo>
                  <a:lnTo>
                    <a:pt x="949" y="116"/>
                  </a:lnTo>
                  <a:lnTo>
                    <a:pt x="919" y="134"/>
                  </a:lnTo>
                  <a:lnTo>
                    <a:pt x="851" y="180"/>
                  </a:lnTo>
                  <a:lnTo>
                    <a:pt x="782" y="242"/>
                  </a:lnTo>
                  <a:lnTo>
                    <a:pt x="716" y="320"/>
                  </a:lnTo>
                  <a:lnTo>
                    <a:pt x="655" y="415"/>
                  </a:lnTo>
                  <a:lnTo>
                    <a:pt x="608" y="528"/>
                  </a:lnTo>
                  <a:lnTo>
                    <a:pt x="584" y="627"/>
                  </a:lnTo>
                  <a:lnTo>
                    <a:pt x="573" y="699"/>
                  </a:lnTo>
                  <a:lnTo>
                    <a:pt x="569" y="777"/>
                  </a:lnTo>
                  <a:lnTo>
                    <a:pt x="570" y="860"/>
                  </a:lnTo>
                  <a:lnTo>
                    <a:pt x="573" y="904"/>
                  </a:lnTo>
                  <a:lnTo>
                    <a:pt x="584" y="992"/>
                  </a:lnTo>
                  <a:lnTo>
                    <a:pt x="622" y="1171"/>
                  </a:lnTo>
                  <a:lnTo>
                    <a:pt x="705" y="1441"/>
                  </a:lnTo>
                  <a:lnTo>
                    <a:pt x="769" y="1620"/>
                  </a:lnTo>
                  <a:lnTo>
                    <a:pt x="808" y="1730"/>
                  </a:lnTo>
                  <a:lnTo>
                    <a:pt x="881" y="1946"/>
                  </a:lnTo>
                  <a:lnTo>
                    <a:pt x="907" y="2047"/>
                  </a:lnTo>
                  <a:lnTo>
                    <a:pt x="909" y="2055"/>
                  </a:lnTo>
                  <a:lnTo>
                    <a:pt x="912" y="2063"/>
                  </a:lnTo>
                  <a:lnTo>
                    <a:pt x="922" y="2098"/>
                  </a:lnTo>
                  <a:lnTo>
                    <a:pt x="945" y="2161"/>
                  </a:lnTo>
                  <a:lnTo>
                    <a:pt x="972" y="2216"/>
                  </a:lnTo>
                  <a:lnTo>
                    <a:pt x="1003" y="2266"/>
                  </a:lnTo>
                  <a:lnTo>
                    <a:pt x="1053" y="2331"/>
                  </a:lnTo>
                  <a:lnTo>
                    <a:pt x="1125" y="2396"/>
                  </a:lnTo>
                  <a:lnTo>
                    <a:pt x="1162" y="2422"/>
                  </a:lnTo>
                  <a:lnTo>
                    <a:pt x="1098" y="2503"/>
                  </a:lnTo>
                  <a:lnTo>
                    <a:pt x="978" y="2680"/>
                  </a:lnTo>
                  <a:lnTo>
                    <a:pt x="869" y="2870"/>
                  </a:lnTo>
                  <a:lnTo>
                    <a:pt x="769" y="3071"/>
                  </a:lnTo>
                  <a:lnTo>
                    <a:pt x="679" y="3278"/>
                  </a:lnTo>
                  <a:lnTo>
                    <a:pt x="596" y="3488"/>
                  </a:lnTo>
                  <a:lnTo>
                    <a:pt x="486" y="3801"/>
                  </a:lnTo>
                  <a:lnTo>
                    <a:pt x="423" y="4000"/>
                  </a:lnTo>
                  <a:lnTo>
                    <a:pt x="54" y="4480"/>
                  </a:lnTo>
                  <a:lnTo>
                    <a:pt x="50" y="4485"/>
                  </a:lnTo>
                  <a:lnTo>
                    <a:pt x="48" y="4490"/>
                  </a:lnTo>
                  <a:lnTo>
                    <a:pt x="36" y="4507"/>
                  </a:lnTo>
                  <a:lnTo>
                    <a:pt x="18" y="4544"/>
                  </a:lnTo>
                  <a:lnTo>
                    <a:pt x="11" y="4563"/>
                  </a:lnTo>
                  <a:lnTo>
                    <a:pt x="1" y="4599"/>
                  </a:lnTo>
                  <a:lnTo>
                    <a:pt x="0" y="4670"/>
                  </a:lnTo>
                  <a:lnTo>
                    <a:pt x="17" y="4741"/>
                  </a:lnTo>
                  <a:lnTo>
                    <a:pt x="54" y="4814"/>
                  </a:lnTo>
                  <a:lnTo>
                    <a:pt x="109" y="4888"/>
                  </a:lnTo>
                  <a:lnTo>
                    <a:pt x="187" y="4964"/>
                  </a:lnTo>
                  <a:lnTo>
                    <a:pt x="281" y="5041"/>
                  </a:lnTo>
                  <a:lnTo>
                    <a:pt x="398" y="5119"/>
                  </a:lnTo>
                  <a:lnTo>
                    <a:pt x="464" y="5159"/>
                  </a:lnTo>
                  <a:lnTo>
                    <a:pt x="575" y="5222"/>
                  </a:lnTo>
                  <a:lnTo>
                    <a:pt x="830" y="5348"/>
                  </a:lnTo>
                  <a:lnTo>
                    <a:pt x="1115" y="5466"/>
                  </a:lnTo>
                  <a:lnTo>
                    <a:pt x="1425" y="5578"/>
                  </a:lnTo>
                  <a:lnTo>
                    <a:pt x="1586" y="5629"/>
                  </a:lnTo>
                  <a:lnTo>
                    <a:pt x="1749" y="5676"/>
                  </a:lnTo>
                  <a:lnTo>
                    <a:pt x="2092" y="5763"/>
                  </a:lnTo>
                  <a:lnTo>
                    <a:pt x="2352" y="5814"/>
                  </a:lnTo>
                  <a:lnTo>
                    <a:pt x="2521" y="5840"/>
                  </a:lnTo>
                  <a:lnTo>
                    <a:pt x="2685" y="5859"/>
                  </a:lnTo>
                  <a:lnTo>
                    <a:pt x="2842" y="5868"/>
                  </a:lnTo>
                  <a:lnTo>
                    <a:pt x="2915" y="5869"/>
                  </a:lnTo>
                  <a:lnTo>
                    <a:pt x="2991" y="5868"/>
                  </a:lnTo>
                  <a:lnTo>
                    <a:pt x="3130" y="5855"/>
                  </a:lnTo>
                  <a:lnTo>
                    <a:pt x="3250" y="5830"/>
                  </a:lnTo>
                  <a:lnTo>
                    <a:pt x="3326" y="5800"/>
                  </a:lnTo>
                  <a:lnTo>
                    <a:pt x="3370" y="5776"/>
                  </a:lnTo>
                  <a:lnTo>
                    <a:pt x="3389" y="5761"/>
                  </a:lnTo>
                  <a:lnTo>
                    <a:pt x="3406" y="5748"/>
                  </a:lnTo>
                  <a:lnTo>
                    <a:pt x="3430" y="5715"/>
                  </a:lnTo>
                  <a:lnTo>
                    <a:pt x="3446" y="5678"/>
                  </a:lnTo>
                  <a:lnTo>
                    <a:pt x="3452" y="5637"/>
                  </a:lnTo>
                  <a:lnTo>
                    <a:pt x="3451" y="5616"/>
                  </a:lnTo>
                  <a:lnTo>
                    <a:pt x="3447" y="5587"/>
                  </a:lnTo>
                  <a:lnTo>
                    <a:pt x="3451" y="5597"/>
                  </a:lnTo>
                  <a:lnTo>
                    <a:pt x="3455" y="5606"/>
                  </a:lnTo>
                  <a:lnTo>
                    <a:pt x="3467" y="5625"/>
                  </a:lnTo>
                  <a:lnTo>
                    <a:pt x="3493" y="5659"/>
                  </a:lnTo>
                  <a:lnTo>
                    <a:pt x="3527" y="5689"/>
                  </a:lnTo>
                  <a:lnTo>
                    <a:pt x="3563" y="5714"/>
                  </a:lnTo>
                  <a:lnTo>
                    <a:pt x="3606" y="5734"/>
                  </a:lnTo>
                  <a:lnTo>
                    <a:pt x="3655" y="5750"/>
                  </a:lnTo>
                  <a:lnTo>
                    <a:pt x="3738" y="5763"/>
                  </a:lnTo>
                  <a:lnTo>
                    <a:pt x="3801" y="5764"/>
                  </a:lnTo>
                  <a:lnTo>
                    <a:pt x="3842" y="5764"/>
                  </a:lnTo>
                  <a:lnTo>
                    <a:pt x="3933" y="5755"/>
                  </a:lnTo>
                  <a:lnTo>
                    <a:pt x="4032" y="5740"/>
                  </a:lnTo>
                  <a:lnTo>
                    <a:pt x="4140" y="5718"/>
                  </a:lnTo>
                  <a:lnTo>
                    <a:pt x="4198" y="5702"/>
                  </a:lnTo>
                  <a:lnTo>
                    <a:pt x="4322" y="5668"/>
                  </a:lnTo>
                  <a:lnTo>
                    <a:pt x="4590" y="5575"/>
                  </a:lnTo>
                  <a:lnTo>
                    <a:pt x="4875" y="5456"/>
                  </a:lnTo>
                  <a:lnTo>
                    <a:pt x="5172" y="5315"/>
                  </a:lnTo>
                  <a:lnTo>
                    <a:pt x="5321" y="5234"/>
                  </a:lnTo>
                  <a:lnTo>
                    <a:pt x="5471" y="5152"/>
                  </a:lnTo>
                  <a:lnTo>
                    <a:pt x="5752" y="4983"/>
                  </a:lnTo>
                  <a:lnTo>
                    <a:pt x="6007" y="4810"/>
                  </a:lnTo>
                  <a:lnTo>
                    <a:pt x="6232" y="4637"/>
                  </a:lnTo>
                  <a:lnTo>
                    <a:pt x="6329" y="4552"/>
                  </a:lnTo>
                  <a:lnTo>
                    <a:pt x="6386" y="4500"/>
                  </a:lnTo>
                  <a:lnTo>
                    <a:pt x="6483" y="4399"/>
                  </a:lnTo>
                  <a:lnTo>
                    <a:pt x="6563" y="4306"/>
                  </a:lnTo>
                  <a:lnTo>
                    <a:pt x="6622" y="4217"/>
                  </a:lnTo>
                  <a:lnTo>
                    <a:pt x="6662" y="4133"/>
                  </a:lnTo>
                  <a:lnTo>
                    <a:pt x="6684" y="4055"/>
                  </a:lnTo>
                  <a:lnTo>
                    <a:pt x="6686" y="3980"/>
                  </a:lnTo>
                  <a:lnTo>
                    <a:pt x="6671" y="3911"/>
                  </a:lnTo>
                  <a:lnTo>
                    <a:pt x="6654" y="3878"/>
                  </a:lnTo>
                  <a:close/>
                  <a:moveTo>
                    <a:pt x="3974" y="761"/>
                  </a:moveTo>
                  <a:lnTo>
                    <a:pt x="4060" y="706"/>
                  </a:lnTo>
                  <a:lnTo>
                    <a:pt x="4224" y="609"/>
                  </a:lnTo>
                  <a:lnTo>
                    <a:pt x="4382" y="526"/>
                  </a:lnTo>
                  <a:lnTo>
                    <a:pt x="4532" y="457"/>
                  </a:lnTo>
                  <a:lnTo>
                    <a:pt x="4674" y="402"/>
                  </a:lnTo>
                  <a:lnTo>
                    <a:pt x="4808" y="359"/>
                  </a:lnTo>
                  <a:lnTo>
                    <a:pt x="4934" y="332"/>
                  </a:lnTo>
                  <a:lnTo>
                    <a:pt x="5052" y="317"/>
                  </a:lnTo>
                  <a:lnTo>
                    <a:pt x="5106" y="316"/>
                  </a:lnTo>
                  <a:lnTo>
                    <a:pt x="5150" y="317"/>
                  </a:lnTo>
                  <a:lnTo>
                    <a:pt x="5233" y="327"/>
                  </a:lnTo>
                  <a:lnTo>
                    <a:pt x="5309" y="345"/>
                  </a:lnTo>
                  <a:lnTo>
                    <a:pt x="5381" y="373"/>
                  </a:lnTo>
                  <a:lnTo>
                    <a:pt x="5414" y="390"/>
                  </a:lnTo>
                  <a:lnTo>
                    <a:pt x="5443" y="409"/>
                  </a:lnTo>
                  <a:lnTo>
                    <a:pt x="5497" y="450"/>
                  </a:lnTo>
                  <a:lnTo>
                    <a:pt x="5542" y="498"/>
                  </a:lnTo>
                  <a:lnTo>
                    <a:pt x="5578" y="552"/>
                  </a:lnTo>
                  <a:lnTo>
                    <a:pt x="5605" y="613"/>
                  </a:lnTo>
                  <a:lnTo>
                    <a:pt x="5623" y="680"/>
                  </a:lnTo>
                  <a:lnTo>
                    <a:pt x="5632" y="754"/>
                  </a:lnTo>
                  <a:lnTo>
                    <a:pt x="5633" y="833"/>
                  </a:lnTo>
                  <a:lnTo>
                    <a:pt x="5630" y="875"/>
                  </a:lnTo>
                  <a:lnTo>
                    <a:pt x="5622" y="948"/>
                  </a:lnTo>
                  <a:lnTo>
                    <a:pt x="5587" y="1103"/>
                  </a:lnTo>
                  <a:lnTo>
                    <a:pt x="5511" y="1349"/>
                  </a:lnTo>
                  <a:lnTo>
                    <a:pt x="5452" y="1513"/>
                  </a:lnTo>
                  <a:lnTo>
                    <a:pt x="5433" y="1568"/>
                  </a:lnTo>
                  <a:lnTo>
                    <a:pt x="5413" y="1621"/>
                  </a:lnTo>
                  <a:lnTo>
                    <a:pt x="5372" y="1576"/>
                  </a:lnTo>
                  <a:lnTo>
                    <a:pt x="5282" y="1493"/>
                  </a:lnTo>
                  <a:lnTo>
                    <a:pt x="5182" y="1420"/>
                  </a:lnTo>
                  <a:lnTo>
                    <a:pt x="5071" y="1355"/>
                  </a:lnTo>
                  <a:lnTo>
                    <a:pt x="4950" y="1300"/>
                  </a:lnTo>
                  <a:lnTo>
                    <a:pt x="4818" y="1255"/>
                  </a:lnTo>
                  <a:lnTo>
                    <a:pt x="4677" y="1219"/>
                  </a:lnTo>
                  <a:lnTo>
                    <a:pt x="4525" y="1195"/>
                  </a:lnTo>
                  <a:lnTo>
                    <a:pt x="4445" y="1186"/>
                  </a:lnTo>
                  <a:lnTo>
                    <a:pt x="4380" y="1180"/>
                  </a:lnTo>
                  <a:lnTo>
                    <a:pt x="4253" y="1176"/>
                  </a:lnTo>
                  <a:lnTo>
                    <a:pt x="4074" y="1177"/>
                  </a:lnTo>
                  <a:lnTo>
                    <a:pt x="3870" y="1192"/>
                  </a:lnTo>
                  <a:lnTo>
                    <a:pt x="3718" y="1213"/>
                  </a:lnTo>
                  <a:lnTo>
                    <a:pt x="3669" y="1222"/>
                  </a:lnTo>
                  <a:lnTo>
                    <a:pt x="3650" y="1203"/>
                  </a:lnTo>
                  <a:lnTo>
                    <a:pt x="3608" y="1168"/>
                  </a:lnTo>
                  <a:lnTo>
                    <a:pt x="3562" y="1139"/>
                  </a:lnTo>
                  <a:lnTo>
                    <a:pt x="3512" y="1116"/>
                  </a:lnTo>
                  <a:lnTo>
                    <a:pt x="3486" y="1108"/>
                  </a:lnTo>
                  <a:lnTo>
                    <a:pt x="3575" y="1038"/>
                  </a:lnTo>
                  <a:lnTo>
                    <a:pt x="3823" y="859"/>
                  </a:lnTo>
                  <a:lnTo>
                    <a:pt x="3974" y="761"/>
                  </a:lnTo>
                  <a:close/>
                  <a:moveTo>
                    <a:pt x="5289" y="2015"/>
                  </a:moveTo>
                  <a:lnTo>
                    <a:pt x="5274" y="2054"/>
                  </a:lnTo>
                  <a:lnTo>
                    <a:pt x="5237" y="2112"/>
                  </a:lnTo>
                  <a:lnTo>
                    <a:pt x="5197" y="2149"/>
                  </a:lnTo>
                  <a:lnTo>
                    <a:pt x="5156" y="2172"/>
                  </a:lnTo>
                  <a:lnTo>
                    <a:pt x="5138" y="2179"/>
                  </a:lnTo>
                  <a:lnTo>
                    <a:pt x="5111" y="2188"/>
                  </a:lnTo>
                  <a:lnTo>
                    <a:pt x="5052" y="2200"/>
                  </a:lnTo>
                  <a:lnTo>
                    <a:pt x="4985" y="2203"/>
                  </a:lnTo>
                  <a:lnTo>
                    <a:pt x="4915" y="2200"/>
                  </a:lnTo>
                  <a:lnTo>
                    <a:pt x="4800" y="2183"/>
                  </a:lnTo>
                  <a:lnTo>
                    <a:pt x="4634" y="2138"/>
                  </a:lnTo>
                  <a:lnTo>
                    <a:pt x="4457" y="2075"/>
                  </a:lnTo>
                  <a:lnTo>
                    <a:pt x="4278" y="1997"/>
                  </a:lnTo>
                  <a:lnTo>
                    <a:pt x="4099" y="1908"/>
                  </a:lnTo>
                  <a:lnTo>
                    <a:pt x="3927" y="1813"/>
                  </a:lnTo>
                  <a:lnTo>
                    <a:pt x="3846" y="1765"/>
                  </a:lnTo>
                  <a:lnTo>
                    <a:pt x="3830" y="1754"/>
                  </a:lnTo>
                  <a:lnTo>
                    <a:pt x="3813" y="1746"/>
                  </a:lnTo>
                  <a:lnTo>
                    <a:pt x="3778" y="1724"/>
                  </a:lnTo>
                  <a:lnTo>
                    <a:pt x="3745" y="1703"/>
                  </a:lnTo>
                  <a:lnTo>
                    <a:pt x="3763" y="1662"/>
                  </a:lnTo>
                  <a:lnTo>
                    <a:pt x="3785" y="1570"/>
                  </a:lnTo>
                  <a:lnTo>
                    <a:pt x="3788" y="1523"/>
                  </a:lnTo>
                  <a:lnTo>
                    <a:pt x="3848" y="1513"/>
                  </a:lnTo>
                  <a:lnTo>
                    <a:pt x="4012" y="1498"/>
                  </a:lnTo>
                  <a:lnTo>
                    <a:pt x="4211" y="1491"/>
                  </a:lnTo>
                  <a:lnTo>
                    <a:pt x="4378" y="1498"/>
                  </a:lnTo>
                  <a:lnTo>
                    <a:pt x="4490" y="1510"/>
                  </a:lnTo>
                  <a:lnTo>
                    <a:pt x="4604" y="1529"/>
                  </a:lnTo>
                  <a:lnTo>
                    <a:pt x="4717" y="1556"/>
                  </a:lnTo>
                  <a:lnTo>
                    <a:pt x="4827" y="1593"/>
                  </a:lnTo>
                  <a:lnTo>
                    <a:pt x="4932" y="1640"/>
                  </a:lnTo>
                  <a:lnTo>
                    <a:pt x="5029" y="1699"/>
                  </a:lnTo>
                  <a:lnTo>
                    <a:pt x="5118" y="1772"/>
                  </a:lnTo>
                  <a:lnTo>
                    <a:pt x="5197" y="1857"/>
                  </a:lnTo>
                  <a:lnTo>
                    <a:pt x="5263" y="1958"/>
                  </a:lnTo>
                  <a:lnTo>
                    <a:pt x="5289" y="2015"/>
                  </a:lnTo>
                  <a:close/>
                  <a:moveTo>
                    <a:pt x="3160" y="1404"/>
                  </a:moveTo>
                  <a:lnTo>
                    <a:pt x="3359" y="1404"/>
                  </a:lnTo>
                  <a:lnTo>
                    <a:pt x="3382" y="1407"/>
                  </a:lnTo>
                  <a:lnTo>
                    <a:pt x="3422" y="1423"/>
                  </a:lnTo>
                  <a:lnTo>
                    <a:pt x="3453" y="1454"/>
                  </a:lnTo>
                  <a:lnTo>
                    <a:pt x="3470" y="1494"/>
                  </a:lnTo>
                  <a:lnTo>
                    <a:pt x="3471" y="1517"/>
                  </a:lnTo>
                  <a:lnTo>
                    <a:pt x="3471" y="1530"/>
                  </a:lnTo>
                  <a:lnTo>
                    <a:pt x="3465" y="1555"/>
                  </a:lnTo>
                  <a:lnTo>
                    <a:pt x="3447" y="1587"/>
                  </a:lnTo>
                  <a:lnTo>
                    <a:pt x="3429" y="1603"/>
                  </a:lnTo>
                  <a:lnTo>
                    <a:pt x="3422" y="1608"/>
                  </a:lnTo>
                  <a:lnTo>
                    <a:pt x="3416" y="1613"/>
                  </a:lnTo>
                  <a:lnTo>
                    <a:pt x="3404" y="1620"/>
                  </a:lnTo>
                  <a:lnTo>
                    <a:pt x="3375" y="1628"/>
                  </a:lnTo>
                  <a:lnTo>
                    <a:pt x="3359" y="1628"/>
                  </a:lnTo>
                  <a:lnTo>
                    <a:pt x="3160" y="1628"/>
                  </a:lnTo>
                  <a:lnTo>
                    <a:pt x="3137" y="1627"/>
                  </a:lnTo>
                  <a:lnTo>
                    <a:pt x="3097" y="1611"/>
                  </a:lnTo>
                  <a:lnTo>
                    <a:pt x="3067" y="1580"/>
                  </a:lnTo>
                  <a:lnTo>
                    <a:pt x="3049" y="1539"/>
                  </a:lnTo>
                  <a:lnTo>
                    <a:pt x="3048" y="1517"/>
                  </a:lnTo>
                  <a:lnTo>
                    <a:pt x="3049" y="1493"/>
                  </a:lnTo>
                  <a:lnTo>
                    <a:pt x="3067" y="1454"/>
                  </a:lnTo>
                  <a:lnTo>
                    <a:pt x="3097" y="1423"/>
                  </a:lnTo>
                  <a:lnTo>
                    <a:pt x="3137" y="1407"/>
                  </a:lnTo>
                  <a:lnTo>
                    <a:pt x="3160" y="1404"/>
                  </a:lnTo>
                  <a:close/>
                  <a:moveTo>
                    <a:pt x="3376" y="1933"/>
                  </a:moveTo>
                  <a:lnTo>
                    <a:pt x="3165" y="2102"/>
                  </a:lnTo>
                  <a:lnTo>
                    <a:pt x="3114" y="2016"/>
                  </a:lnTo>
                  <a:lnTo>
                    <a:pt x="3065" y="1933"/>
                  </a:lnTo>
                  <a:lnTo>
                    <a:pt x="3376" y="1933"/>
                  </a:lnTo>
                  <a:close/>
                  <a:moveTo>
                    <a:pt x="1106" y="1621"/>
                  </a:moveTo>
                  <a:lnTo>
                    <a:pt x="1086" y="1568"/>
                  </a:lnTo>
                  <a:lnTo>
                    <a:pt x="1067" y="1513"/>
                  </a:lnTo>
                  <a:lnTo>
                    <a:pt x="1008" y="1349"/>
                  </a:lnTo>
                  <a:lnTo>
                    <a:pt x="932" y="1103"/>
                  </a:lnTo>
                  <a:lnTo>
                    <a:pt x="898" y="948"/>
                  </a:lnTo>
                  <a:lnTo>
                    <a:pt x="889" y="875"/>
                  </a:lnTo>
                  <a:lnTo>
                    <a:pt x="886" y="833"/>
                  </a:lnTo>
                  <a:lnTo>
                    <a:pt x="887" y="754"/>
                  </a:lnTo>
                  <a:lnTo>
                    <a:pt x="896" y="680"/>
                  </a:lnTo>
                  <a:lnTo>
                    <a:pt x="914" y="613"/>
                  </a:lnTo>
                  <a:lnTo>
                    <a:pt x="941" y="552"/>
                  </a:lnTo>
                  <a:lnTo>
                    <a:pt x="977" y="498"/>
                  </a:lnTo>
                  <a:lnTo>
                    <a:pt x="1022" y="450"/>
                  </a:lnTo>
                  <a:lnTo>
                    <a:pt x="1076" y="409"/>
                  </a:lnTo>
                  <a:lnTo>
                    <a:pt x="1105" y="390"/>
                  </a:lnTo>
                  <a:lnTo>
                    <a:pt x="1138" y="373"/>
                  </a:lnTo>
                  <a:lnTo>
                    <a:pt x="1210" y="345"/>
                  </a:lnTo>
                  <a:lnTo>
                    <a:pt x="1287" y="327"/>
                  </a:lnTo>
                  <a:lnTo>
                    <a:pt x="1369" y="317"/>
                  </a:lnTo>
                  <a:lnTo>
                    <a:pt x="1413" y="316"/>
                  </a:lnTo>
                  <a:lnTo>
                    <a:pt x="1467" y="317"/>
                  </a:lnTo>
                  <a:lnTo>
                    <a:pt x="1586" y="332"/>
                  </a:lnTo>
                  <a:lnTo>
                    <a:pt x="1712" y="359"/>
                  </a:lnTo>
                  <a:lnTo>
                    <a:pt x="1845" y="402"/>
                  </a:lnTo>
                  <a:lnTo>
                    <a:pt x="1987" y="457"/>
                  </a:lnTo>
                  <a:lnTo>
                    <a:pt x="2137" y="526"/>
                  </a:lnTo>
                  <a:lnTo>
                    <a:pt x="2295" y="609"/>
                  </a:lnTo>
                  <a:lnTo>
                    <a:pt x="2460" y="706"/>
                  </a:lnTo>
                  <a:lnTo>
                    <a:pt x="2545" y="761"/>
                  </a:lnTo>
                  <a:lnTo>
                    <a:pt x="2696" y="859"/>
                  </a:lnTo>
                  <a:lnTo>
                    <a:pt x="2944" y="1038"/>
                  </a:lnTo>
                  <a:lnTo>
                    <a:pt x="3033" y="1108"/>
                  </a:lnTo>
                  <a:lnTo>
                    <a:pt x="3007" y="1116"/>
                  </a:lnTo>
                  <a:lnTo>
                    <a:pt x="2957" y="1139"/>
                  </a:lnTo>
                  <a:lnTo>
                    <a:pt x="2911" y="1168"/>
                  </a:lnTo>
                  <a:lnTo>
                    <a:pt x="2869" y="1203"/>
                  </a:lnTo>
                  <a:lnTo>
                    <a:pt x="2850" y="1222"/>
                  </a:lnTo>
                  <a:lnTo>
                    <a:pt x="2801" y="1213"/>
                  </a:lnTo>
                  <a:lnTo>
                    <a:pt x="2649" y="1192"/>
                  </a:lnTo>
                  <a:lnTo>
                    <a:pt x="2445" y="1177"/>
                  </a:lnTo>
                  <a:lnTo>
                    <a:pt x="2266" y="1176"/>
                  </a:lnTo>
                  <a:lnTo>
                    <a:pt x="2139" y="1180"/>
                  </a:lnTo>
                  <a:lnTo>
                    <a:pt x="2074" y="1186"/>
                  </a:lnTo>
                  <a:lnTo>
                    <a:pt x="1994" y="1195"/>
                  </a:lnTo>
                  <a:lnTo>
                    <a:pt x="1842" y="1219"/>
                  </a:lnTo>
                  <a:lnTo>
                    <a:pt x="1701" y="1255"/>
                  </a:lnTo>
                  <a:lnTo>
                    <a:pt x="1569" y="1300"/>
                  </a:lnTo>
                  <a:lnTo>
                    <a:pt x="1448" y="1355"/>
                  </a:lnTo>
                  <a:lnTo>
                    <a:pt x="1337" y="1420"/>
                  </a:lnTo>
                  <a:lnTo>
                    <a:pt x="1237" y="1493"/>
                  </a:lnTo>
                  <a:lnTo>
                    <a:pt x="1147" y="1576"/>
                  </a:lnTo>
                  <a:lnTo>
                    <a:pt x="1106" y="1621"/>
                  </a:lnTo>
                  <a:close/>
                  <a:moveTo>
                    <a:pt x="2774" y="1703"/>
                  </a:moveTo>
                  <a:lnTo>
                    <a:pt x="2692" y="1754"/>
                  </a:lnTo>
                  <a:lnTo>
                    <a:pt x="2513" y="1858"/>
                  </a:lnTo>
                  <a:lnTo>
                    <a:pt x="2322" y="1958"/>
                  </a:lnTo>
                  <a:lnTo>
                    <a:pt x="2127" y="2048"/>
                  </a:lnTo>
                  <a:lnTo>
                    <a:pt x="1935" y="2123"/>
                  </a:lnTo>
                  <a:lnTo>
                    <a:pt x="1797" y="2164"/>
                  </a:lnTo>
                  <a:lnTo>
                    <a:pt x="1708" y="2184"/>
                  </a:lnTo>
                  <a:lnTo>
                    <a:pt x="1625" y="2197"/>
                  </a:lnTo>
                  <a:lnTo>
                    <a:pt x="1547" y="2203"/>
                  </a:lnTo>
                  <a:lnTo>
                    <a:pt x="1474" y="2201"/>
                  </a:lnTo>
                  <a:lnTo>
                    <a:pt x="1409" y="2189"/>
                  </a:lnTo>
                  <a:lnTo>
                    <a:pt x="1379" y="2179"/>
                  </a:lnTo>
                  <a:lnTo>
                    <a:pt x="1362" y="2172"/>
                  </a:lnTo>
                  <a:lnTo>
                    <a:pt x="1321" y="2150"/>
                  </a:lnTo>
                  <a:lnTo>
                    <a:pt x="1282" y="2112"/>
                  </a:lnTo>
                  <a:lnTo>
                    <a:pt x="1244" y="2055"/>
                  </a:lnTo>
                  <a:lnTo>
                    <a:pt x="1229" y="2016"/>
                  </a:lnTo>
                  <a:lnTo>
                    <a:pt x="1256" y="1959"/>
                  </a:lnTo>
                  <a:lnTo>
                    <a:pt x="1321" y="1858"/>
                  </a:lnTo>
                  <a:lnTo>
                    <a:pt x="1400" y="1773"/>
                  </a:lnTo>
                  <a:lnTo>
                    <a:pt x="1489" y="1701"/>
                  </a:lnTo>
                  <a:lnTo>
                    <a:pt x="1587" y="1641"/>
                  </a:lnTo>
                  <a:lnTo>
                    <a:pt x="1692" y="1594"/>
                  </a:lnTo>
                  <a:lnTo>
                    <a:pt x="1801" y="1556"/>
                  </a:lnTo>
                  <a:lnTo>
                    <a:pt x="1915" y="1529"/>
                  </a:lnTo>
                  <a:lnTo>
                    <a:pt x="2029" y="1510"/>
                  </a:lnTo>
                  <a:lnTo>
                    <a:pt x="2141" y="1498"/>
                  </a:lnTo>
                  <a:lnTo>
                    <a:pt x="2308" y="1491"/>
                  </a:lnTo>
                  <a:lnTo>
                    <a:pt x="2507" y="1498"/>
                  </a:lnTo>
                  <a:lnTo>
                    <a:pt x="2671" y="1513"/>
                  </a:lnTo>
                  <a:lnTo>
                    <a:pt x="2731" y="1523"/>
                  </a:lnTo>
                  <a:lnTo>
                    <a:pt x="2734" y="1570"/>
                  </a:lnTo>
                  <a:lnTo>
                    <a:pt x="2756" y="1660"/>
                  </a:lnTo>
                  <a:lnTo>
                    <a:pt x="2774" y="1703"/>
                  </a:lnTo>
                  <a:close/>
                  <a:moveTo>
                    <a:pt x="1679" y="5326"/>
                  </a:moveTo>
                  <a:lnTo>
                    <a:pt x="1541" y="5283"/>
                  </a:lnTo>
                  <a:lnTo>
                    <a:pt x="1274" y="5189"/>
                  </a:lnTo>
                  <a:lnTo>
                    <a:pt x="1026" y="5088"/>
                  </a:lnTo>
                  <a:lnTo>
                    <a:pt x="800" y="4983"/>
                  </a:lnTo>
                  <a:lnTo>
                    <a:pt x="700" y="4929"/>
                  </a:lnTo>
                  <a:lnTo>
                    <a:pt x="592" y="4868"/>
                  </a:lnTo>
                  <a:lnTo>
                    <a:pt x="511" y="4814"/>
                  </a:lnTo>
                  <a:lnTo>
                    <a:pt x="590" y="4812"/>
                  </a:lnTo>
                  <a:lnTo>
                    <a:pt x="806" y="4814"/>
                  </a:lnTo>
                  <a:lnTo>
                    <a:pt x="1079" y="4832"/>
                  </a:lnTo>
                  <a:lnTo>
                    <a:pt x="1316" y="4861"/>
                  </a:lnTo>
                  <a:lnTo>
                    <a:pt x="1485" y="4888"/>
                  </a:lnTo>
                  <a:lnTo>
                    <a:pt x="1661" y="4923"/>
                  </a:lnTo>
                  <a:lnTo>
                    <a:pt x="1843" y="4968"/>
                  </a:lnTo>
                  <a:lnTo>
                    <a:pt x="2030" y="5023"/>
                  </a:lnTo>
                  <a:lnTo>
                    <a:pt x="2220" y="5088"/>
                  </a:lnTo>
                  <a:lnTo>
                    <a:pt x="2411" y="5165"/>
                  </a:lnTo>
                  <a:lnTo>
                    <a:pt x="2601" y="5256"/>
                  </a:lnTo>
                  <a:lnTo>
                    <a:pt x="2789" y="5361"/>
                  </a:lnTo>
                  <a:lnTo>
                    <a:pt x="2975" y="5479"/>
                  </a:lnTo>
                  <a:lnTo>
                    <a:pt x="3066" y="5546"/>
                  </a:lnTo>
                  <a:lnTo>
                    <a:pt x="3021" y="5549"/>
                  </a:lnTo>
                  <a:lnTo>
                    <a:pt x="2913" y="5553"/>
                  </a:lnTo>
                  <a:lnTo>
                    <a:pt x="2781" y="5547"/>
                  </a:lnTo>
                  <a:lnTo>
                    <a:pt x="2627" y="5534"/>
                  </a:lnTo>
                  <a:lnTo>
                    <a:pt x="2452" y="5509"/>
                  </a:lnTo>
                  <a:lnTo>
                    <a:pt x="2255" y="5473"/>
                  </a:lnTo>
                  <a:lnTo>
                    <a:pt x="2039" y="5426"/>
                  </a:lnTo>
                  <a:lnTo>
                    <a:pt x="1804" y="5363"/>
                  </a:lnTo>
                  <a:lnTo>
                    <a:pt x="1679" y="5326"/>
                  </a:lnTo>
                  <a:close/>
                  <a:moveTo>
                    <a:pt x="3377" y="5388"/>
                  </a:moveTo>
                  <a:lnTo>
                    <a:pt x="3315" y="5338"/>
                  </a:lnTo>
                  <a:lnTo>
                    <a:pt x="3191" y="5245"/>
                  </a:lnTo>
                  <a:lnTo>
                    <a:pt x="3064" y="5159"/>
                  </a:lnTo>
                  <a:lnTo>
                    <a:pt x="2935" y="5080"/>
                  </a:lnTo>
                  <a:lnTo>
                    <a:pt x="2806" y="5008"/>
                  </a:lnTo>
                  <a:lnTo>
                    <a:pt x="2676" y="4942"/>
                  </a:lnTo>
                  <a:lnTo>
                    <a:pt x="2481" y="4853"/>
                  </a:lnTo>
                  <a:lnTo>
                    <a:pt x="2223" y="4755"/>
                  </a:lnTo>
                  <a:lnTo>
                    <a:pt x="1974" y="4678"/>
                  </a:lnTo>
                  <a:lnTo>
                    <a:pt x="1737" y="4618"/>
                  </a:lnTo>
                  <a:lnTo>
                    <a:pt x="1516" y="4573"/>
                  </a:lnTo>
                  <a:lnTo>
                    <a:pt x="1413" y="4556"/>
                  </a:lnTo>
                  <a:lnTo>
                    <a:pt x="1254" y="4532"/>
                  </a:lnTo>
                  <a:lnTo>
                    <a:pt x="960" y="4505"/>
                  </a:lnTo>
                  <a:lnTo>
                    <a:pt x="711" y="4494"/>
                  </a:lnTo>
                  <a:lnTo>
                    <a:pt x="512" y="4497"/>
                  </a:lnTo>
                  <a:lnTo>
                    <a:pt x="437" y="4500"/>
                  </a:lnTo>
                  <a:lnTo>
                    <a:pt x="686" y="4177"/>
                  </a:lnTo>
                  <a:lnTo>
                    <a:pt x="696" y="4164"/>
                  </a:lnTo>
                  <a:lnTo>
                    <a:pt x="711" y="4136"/>
                  </a:lnTo>
                  <a:lnTo>
                    <a:pt x="717" y="4121"/>
                  </a:lnTo>
                  <a:lnTo>
                    <a:pt x="781" y="3918"/>
                  </a:lnTo>
                  <a:lnTo>
                    <a:pt x="893" y="3598"/>
                  </a:lnTo>
                  <a:lnTo>
                    <a:pt x="977" y="3385"/>
                  </a:lnTo>
                  <a:lnTo>
                    <a:pt x="1070" y="3175"/>
                  </a:lnTo>
                  <a:lnTo>
                    <a:pt x="1171" y="2976"/>
                  </a:lnTo>
                  <a:lnTo>
                    <a:pt x="1282" y="2791"/>
                  </a:lnTo>
                  <a:lnTo>
                    <a:pt x="1372" y="2664"/>
                  </a:lnTo>
                  <a:lnTo>
                    <a:pt x="1436" y="2587"/>
                  </a:lnTo>
                  <a:lnTo>
                    <a:pt x="1470" y="2550"/>
                  </a:lnTo>
                  <a:lnTo>
                    <a:pt x="1487" y="2529"/>
                  </a:lnTo>
                  <a:lnTo>
                    <a:pt x="1499" y="2517"/>
                  </a:lnTo>
                  <a:lnTo>
                    <a:pt x="1515" y="2518"/>
                  </a:lnTo>
                  <a:lnTo>
                    <a:pt x="1531" y="2518"/>
                  </a:lnTo>
                  <a:lnTo>
                    <a:pt x="1576" y="2517"/>
                  </a:lnTo>
                  <a:lnTo>
                    <a:pt x="1674" y="2509"/>
                  </a:lnTo>
                  <a:lnTo>
                    <a:pt x="1776" y="2492"/>
                  </a:lnTo>
                  <a:lnTo>
                    <a:pt x="1884" y="2468"/>
                  </a:lnTo>
                  <a:lnTo>
                    <a:pt x="1998" y="2434"/>
                  </a:lnTo>
                  <a:lnTo>
                    <a:pt x="2118" y="2392"/>
                  </a:lnTo>
                  <a:lnTo>
                    <a:pt x="2306" y="2315"/>
                  </a:lnTo>
                  <a:lnTo>
                    <a:pt x="2441" y="2251"/>
                  </a:lnTo>
                  <a:lnTo>
                    <a:pt x="2533" y="2204"/>
                  </a:lnTo>
                  <a:lnTo>
                    <a:pt x="2704" y="2112"/>
                  </a:lnTo>
                  <a:lnTo>
                    <a:pt x="2781" y="2067"/>
                  </a:lnTo>
                  <a:lnTo>
                    <a:pt x="2946" y="2351"/>
                  </a:lnTo>
                  <a:lnTo>
                    <a:pt x="2912" y="2404"/>
                  </a:lnTo>
                  <a:lnTo>
                    <a:pt x="2852" y="2513"/>
                  </a:lnTo>
                  <a:lnTo>
                    <a:pt x="2805" y="2629"/>
                  </a:lnTo>
                  <a:lnTo>
                    <a:pt x="2769" y="2750"/>
                  </a:lnTo>
                  <a:lnTo>
                    <a:pt x="2744" y="2876"/>
                  </a:lnTo>
                  <a:lnTo>
                    <a:pt x="2731" y="3009"/>
                  </a:lnTo>
                  <a:lnTo>
                    <a:pt x="2730" y="3148"/>
                  </a:lnTo>
                  <a:lnTo>
                    <a:pt x="2740" y="3291"/>
                  </a:lnTo>
                  <a:lnTo>
                    <a:pt x="2749" y="3366"/>
                  </a:lnTo>
                  <a:lnTo>
                    <a:pt x="2761" y="3444"/>
                  </a:lnTo>
                  <a:lnTo>
                    <a:pt x="2795" y="3609"/>
                  </a:lnTo>
                  <a:lnTo>
                    <a:pt x="2843" y="3781"/>
                  </a:lnTo>
                  <a:lnTo>
                    <a:pt x="2903" y="3962"/>
                  </a:lnTo>
                  <a:lnTo>
                    <a:pt x="2977" y="4155"/>
                  </a:lnTo>
                  <a:lnTo>
                    <a:pt x="3066" y="4359"/>
                  </a:lnTo>
                  <a:lnTo>
                    <a:pt x="3168" y="4578"/>
                  </a:lnTo>
                  <a:lnTo>
                    <a:pt x="3287" y="4811"/>
                  </a:lnTo>
                  <a:lnTo>
                    <a:pt x="3353" y="4934"/>
                  </a:lnTo>
                  <a:lnTo>
                    <a:pt x="3414" y="5421"/>
                  </a:lnTo>
                  <a:lnTo>
                    <a:pt x="3410" y="5416"/>
                  </a:lnTo>
                  <a:lnTo>
                    <a:pt x="3377" y="5388"/>
                  </a:lnTo>
                  <a:close/>
                  <a:moveTo>
                    <a:pt x="3712" y="5248"/>
                  </a:moveTo>
                  <a:lnTo>
                    <a:pt x="3663" y="4865"/>
                  </a:lnTo>
                  <a:lnTo>
                    <a:pt x="3657" y="4837"/>
                  </a:lnTo>
                  <a:lnTo>
                    <a:pt x="3645" y="4810"/>
                  </a:lnTo>
                  <a:lnTo>
                    <a:pt x="3579" y="4686"/>
                  </a:lnTo>
                  <a:lnTo>
                    <a:pt x="3459" y="4450"/>
                  </a:lnTo>
                  <a:lnTo>
                    <a:pt x="3354" y="4228"/>
                  </a:lnTo>
                  <a:lnTo>
                    <a:pt x="3265" y="4018"/>
                  </a:lnTo>
                  <a:lnTo>
                    <a:pt x="3191" y="3821"/>
                  </a:lnTo>
                  <a:lnTo>
                    <a:pt x="3133" y="3636"/>
                  </a:lnTo>
                  <a:lnTo>
                    <a:pt x="3089" y="3463"/>
                  </a:lnTo>
                  <a:lnTo>
                    <a:pt x="3060" y="3301"/>
                  </a:lnTo>
                  <a:lnTo>
                    <a:pt x="3047" y="3148"/>
                  </a:lnTo>
                  <a:lnTo>
                    <a:pt x="3048" y="3007"/>
                  </a:lnTo>
                  <a:lnTo>
                    <a:pt x="3065" y="2874"/>
                  </a:lnTo>
                  <a:lnTo>
                    <a:pt x="3097" y="2752"/>
                  </a:lnTo>
                  <a:lnTo>
                    <a:pt x="3143" y="2637"/>
                  </a:lnTo>
                  <a:lnTo>
                    <a:pt x="3204" y="2532"/>
                  </a:lnTo>
                  <a:lnTo>
                    <a:pt x="3281" y="2433"/>
                  </a:lnTo>
                  <a:lnTo>
                    <a:pt x="3371" y="2342"/>
                  </a:lnTo>
                  <a:lnTo>
                    <a:pt x="3423" y="2299"/>
                  </a:lnTo>
                  <a:lnTo>
                    <a:pt x="3426" y="2297"/>
                  </a:lnTo>
                  <a:lnTo>
                    <a:pt x="3428" y="2294"/>
                  </a:lnTo>
                  <a:lnTo>
                    <a:pt x="3477" y="2254"/>
                  </a:lnTo>
                  <a:lnTo>
                    <a:pt x="3600" y="2161"/>
                  </a:lnTo>
                  <a:lnTo>
                    <a:pt x="3694" y="2098"/>
                  </a:lnTo>
                  <a:lnTo>
                    <a:pt x="3741" y="2069"/>
                  </a:lnTo>
                  <a:lnTo>
                    <a:pt x="3817" y="2113"/>
                  </a:lnTo>
                  <a:lnTo>
                    <a:pt x="3986" y="2206"/>
                  </a:lnTo>
                  <a:lnTo>
                    <a:pt x="4078" y="2251"/>
                  </a:lnTo>
                  <a:lnTo>
                    <a:pt x="4213" y="2315"/>
                  </a:lnTo>
                  <a:lnTo>
                    <a:pt x="4401" y="2392"/>
                  </a:lnTo>
                  <a:lnTo>
                    <a:pt x="4520" y="2434"/>
                  </a:lnTo>
                  <a:lnTo>
                    <a:pt x="4634" y="2468"/>
                  </a:lnTo>
                  <a:lnTo>
                    <a:pt x="4742" y="2492"/>
                  </a:lnTo>
                  <a:lnTo>
                    <a:pt x="4845" y="2509"/>
                  </a:lnTo>
                  <a:lnTo>
                    <a:pt x="4941" y="2517"/>
                  </a:lnTo>
                  <a:lnTo>
                    <a:pt x="4988" y="2518"/>
                  </a:lnTo>
                  <a:lnTo>
                    <a:pt x="5035" y="2517"/>
                  </a:lnTo>
                  <a:lnTo>
                    <a:pt x="5127" y="2508"/>
                  </a:lnTo>
                  <a:lnTo>
                    <a:pt x="5169" y="2500"/>
                  </a:lnTo>
                  <a:lnTo>
                    <a:pt x="5218" y="2558"/>
                  </a:lnTo>
                  <a:lnTo>
                    <a:pt x="5315" y="2684"/>
                  </a:lnTo>
                  <a:lnTo>
                    <a:pt x="5460" y="2891"/>
                  </a:lnTo>
                  <a:lnTo>
                    <a:pt x="5643" y="3180"/>
                  </a:lnTo>
                  <a:lnTo>
                    <a:pt x="5805" y="3458"/>
                  </a:lnTo>
                  <a:lnTo>
                    <a:pt x="5874" y="3585"/>
                  </a:lnTo>
                  <a:lnTo>
                    <a:pt x="5883" y="3598"/>
                  </a:lnTo>
                  <a:lnTo>
                    <a:pt x="5903" y="3622"/>
                  </a:lnTo>
                  <a:lnTo>
                    <a:pt x="5915" y="3633"/>
                  </a:lnTo>
                  <a:lnTo>
                    <a:pt x="6211" y="3891"/>
                  </a:lnTo>
                  <a:lnTo>
                    <a:pt x="6166" y="3893"/>
                  </a:lnTo>
                  <a:lnTo>
                    <a:pt x="6062" y="3905"/>
                  </a:lnTo>
                  <a:lnTo>
                    <a:pt x="5938" y="3927"/>
                  </a:lnTo>
                  <a:lnTo>
                    <a:pt x="5796" y="3959"/>
                  </a:lnTo>
                  <a:lnTo>
                    <a:pt x="5636" y="4005"/>
                  </a:lnTo>
                  <a:lnTo>
                    <a:pt x="5457" y="4066"/>
                  </a:lnTo>
                  <a:lnTo>
                    <a:pt x="5258" y="4147"/>
                  </a:lnTo>
                  <a:lnTo>
                    <a:pt x="5041" y="4245"/>
                  </a:lnTo>
                  <a:lnTo>
                    <a:pt x="4925" y="4305"/>
                  </a:lnTo>
                  <a:lnTo>
                    <a:pt x="4797" y="4372"/>
                  </a:lnTo>
                  <a:lnTo>
                    <a:pt x="4568" y="4507"/>
                  </a:lnTo>
                  <a:lnTo>
                    <a:pt x="4366" y="4642"/>
                  </a:lnTo>
                  <a:lnTo>
                    <a:pt x="4191" y="4775"/>
                  </a:lnTo>
                  <a:lnTo>
                    <a:pt x="4043" y="4901"/>
                  </a:lnTo>
                  <a:lnTo>
                    <a:pt x="3919" y="5018"/>
                  </a:lnTo>
                  <a:lnTo>
                    <a:pt x="3775" y="5171"/>
                  </a:lnTo>
                  <a:lnTo>
                    <a:pt x="3712" y="5248"/>
                  </a:lnTo>
                  <a:close/>
                  <a:moveTo>
                    <a:pt x="6051" y="4375"/>
                  </a:moveTo>
                  <a:lnTo>
                    <a:pt x="5963" y="4447"/>
                  </a:lnTo>
                  <a:lnTo>
                    <a:pt x="5764" y="4594"/>
                  </a:lnTo>
                  <a:lnTo>
                    <a:pt x="5541" y="4742"/>
                  </a:lnTo>
                  <a:lnTo>
                    <a:pt x="5299" y="4887"/>
                  </a:lnTo>
                  <a:lnTo>
                    <a:pt x="5172" y="4957"/>
                  </a:lnTo>
                  <a:lnTo>
                    <a:pt x="5043" y="5024"/>
                  </a:lnTo>
                  <a:lnTo>
                    <a:pt x="4789" y="5147"/>
                  </a:lnTo>
                  <a:lnTo>
                    <a:pt x="4543" y="5254"/>
                  </a:lnTo>
                  <a:lnTo>
                    <a:pt x="4310" y="5339"/>
                  </a:lnTo>
                  <a:lnTo>
                    <a:pt x="4201" y="5374"/>
                  </a:lnTo>
                  <a:lnTo>
                    <a:pt x="4135" y="5393"/>
                  </a:lnTo>
                  <a:lnTo>
                    <a:pt x="4020" y="5420"/>
                  </a:lnTo>
                  <a:lnTo>
                    <a:pt x="3972" y="5429"/>
                  </a:lnTo>
                  <a:lnTo>
                    <a:pt x="4027" y="5363"/>
                  </a:lnTo>
                  <a:lnTo>
                    <a:pt x="4158" y="5228"/>
                  </a:lnTo>
                  <a:lnTo>
                    <a:pt x="4270" y="5124"/>
                  </a:lnTo>
                  <a:lnTo>
                    <a:pt x="4405" y="5011"/>
                  </a:lnTo>
                  <a:lnTo>
                    <a:pt x="4563" y="4891"/>
                  </a:lnTo>
                  <a:lnTo>
                    <a:pt x="4746" y="4769"/>
                  </a:lnTo>
                  <a:lnTo>
                    <a:pt x="4954" y="4646"/>
                  </a:lnTo>
                  <a:lnTo>
                    <a:pt x="5070" y="4586"/>
                  </a:lnTo>
                  <a:lnTo>
                    <a:pt x="5180" y="4530"/>
                  </a:lnTo>
                  <a:lnTo>
                    <a:pt x="5383" y="4437"/>
                  </a:lnTo>
                  <a:lnTo>
                    <a:pt x="5567" y="4363"/>
                  </a:lnTo>
                  <a:lnTo>
                    <a:pt x="5732" y="4306"/>
                  </a:lnTo>
                  <a:lnTo>
                    <a:pt x="5877" y="4264"/>
                  </a:lnTo>
                  <a:lnTo>
                    <a:pt x="6003" y="4236"/>
                  </a:lnTo>
                  <a:lnTo>
                    <a:pt x="6157" y="4211"/>
                  </a:lnTo>
                  <a:lnTo>
                    <a:pt x="6232" y="4206"/>
                  </a:lnTo>
                  <a:lnTo>
                    <a:pt x="6196" y="4243"/>
                  </a:lnTo>
                  <a:lnTo>
                    <a:pt x="6106" y="4327"/>
                  </a:lnTo>
                  <a:lnTo>
                    <a:pt x="6051" y="4375"/>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dirty="0"/>
            </a:p>
          </p:txBody>
        </p:sp>
      </p:grpSp>
      <p:grpSp>
        <p:nvGrpSpPr>
          <p:cNvPr id="35" name="9Slide.vn 25"/>
          <p:cNvGrpSpPr/>
          <p:nvPr/>
        </p:nvGrpSpPr>
        <p:grpSpPr>
          <a:xfrm>
            <a:off x="6545121" y="3858717"/>
            <a:ext cx="841828" cy="841828"/>
            <a:chOff x="6545121" y="3858717"/>
            <a:chExt cx="841828" cy="841828"/>
          </a:xfrm>
        </p:grpSpPr>
        <p:sp>
          <p:nvSpPr>
            <p:cNvPr id="21" name="9Slide.vn 26"/>
            <p:cNvSpPr/>
            <p:nvPr/>
          </p:nvSpPr>
          <p:spPr>
            <a:xfrm>
              <a:off x="6545121" y="3858717"/>
              <a:ext cx="841828" cy="84182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9" name="9Slide.vn 27"/>
            <p:cNvSpPr>
              <a:spLocks noEditPoints="1"/>
            </p:cNvSpPr>
            <p:nvPr/>
          </p:nvSpPr>
          <p:spPr bwMode="auto">
            <a:xfrm>
              <a:off x="6838865" y="4081398"/>
              <a:ext cx="254337" cy="396465"/>
            </a:xfrm>
            <a:custGeom>
              <a:avLst/>
              <a:gdLst>
                <a:gd name="T0" fmla="*/ 1425 w 4248"/>
                <a:gd name="T1" fmla="*/ 1629 h 6624"/>
                <a:gd name="T2" fmla="*/ 1463 w 4248"/>
                <a:gd name="T3" fmla="*/ 1493 h 6624"/>
                <a:gd name="T4" fmla="*/ 1608 w 4248"/>
                <a:gd name="T5" fmla="*/ 1423 h 6624"/>
                <a:gd name="T6" fmla="*/ 1758 w 4248"/>
                <a:gd name="T7" fmla="*/ 1501 h 6624"/>
                <a:gd name="T8" fmla="*/ 2050 w 4248"/>
                <a:gd name="T9" fmla="*/ 1742 h 6624"/>
                <a:gd name="T10" fmla="*/ 2397 w 4248"/>
                <a:gd name="T11" fmla="*/ 1802 h 6624"/>
                <a:gd name="T12" fmla="*/ 2779 w 4248"/>
                <a:gd name="T13" fmla="*/ 1654 h 6624"/>
                <a:gd name="T14" fmla="*/ 2991 w 4248"/>
                <a:gd name="T15" fmla="*/ 1382 h 6624"/>
                <a:gd name="T16" fmla="*/ 3053 w 4248"/>
                <a:gd name="T17" fmla="*/ 1110 h 6624"/>
                <a:gd name="T18" fmla="*/ 2978 w 4248"/>
                <a:gd name="T19" fmla="*/ 774 h 6624"/>
                <a:gd name="T20" fmla="*/ 2769 w 4248"/>
                <a:gd name="T21" fmla="*/ 495 h 6624"/>
                <a:gd name="T22" fmla="*/ 2391 w 4248"/>
                <a:gd name="T23" fmla="*/ 204 h 6624"/>
                <a:gd name="T24" fmla="*/ 1943 w 4248"/>
                <a:gd name="T25" fmla="*/ 35 h 6624"/>
                <a:gd name="T26" fmla="*/ 1544 w 4248"/>
                <a:gd name="T27" fmla="*/ 1 h 6624"/>
                <a:gd name="T28" fmla="*/ 952 w 4248"/>
                <a:gd name="T29" fmla="*/ 138 h 6624"/>
                <a:gd name="T30" fmla="*/ 498 w 4248"/>
                <a:gd name="T31" fmla="*/ 442 h 6624"/>
                <a:gd name="T32" fmla="*/ 82 w 4248"/>
                <a:gd name="T33" fmla="*/ 1097 h 6624"/>
                <a:gd name="T34" fmla="*/ 4 w 4248"/>
                <a:gd name="T35" fmla="*/ 1725 h 6624"/>
                <a:gd name="T36" fmla="*/ 247 w 4248"/>
                <a:gd name="T37" fmla="*/ 2464 h 6624"/>
                <a:gd name="T38" fmla="*/ 3100 w 4248"/>
                <a:gd name="T39" fmla="*/ 6476 h 6624"/>
                <a:gd name="T40" fmla="*/ 3493 w 4248"/>
                <a:gd name="T41" fmla="*/ 6623 h 6624"/>
                <a:gd name="T42" fmla="*/ 3899 w 4248"/>
                <a:gd name="T43" fmla="*/ 6526 h 6624"/>
                <a:gd name="T44" fmla="*/ 4121 w 4248"/>
                <a:gd name="T45" fmla="*/ 6319 h 6624"/>
                <a:gd name="T46" fmla="*/ 4242 w 4248"/>
                <a:gd name="T47" fmla="*/ 6001 h 6624"/>
                <a:gd name="T48" fmla="*/ 4203 w 4248"/>
                <a:gd name="T49" fmla="*/ 5662 h 6624"/>
                <a:gd name="T50" fmla="*/ 3074 w 4248"/>
                <a:gd name="T51" fmla="*/ 4566 h 6624"/>
                <a:gd name="T52" fmla="*/ 1716 w 4248"/>
                <a:gd name="T53" fmla="*/ 4007 h 6624"/>
                <a:gd name="T54" fmla="*/ 350 w 4248"/>
                <a:gd name="T55" fmla="*/ 1314 h 6624"/>
                <a:gd name="T56" fmla="*/ 670 w 4248"/>
                <a:gd name="T57" fmla="*/ 1304 h 6624"/>
                <a:gd name="T58" fmla="*/ 1127 w 4248"/>
                <a:gd name="T59" fmla="*/ 1468 h 6624"/>
                <a:gd name="T60" fmla="*/ 1131 w 4248"/>
                <a:gd name="T61" fmla="*/ 1763 h 6624"/>
                <a:gd name="T62" fmla="*/ 345 w 4248"/>
                <a:gd name="T63" fmla="*/ 1885 h 6624"/>
                <a:gd name="T64" fmla="*/ 2665 w 4248"/>
                <a:gd name="T65" fmla="*/ 865 h 6624"/>
                <a:gd name="T66" fmla="*/ 2730 w 4248"/>
                <a:gd name="T67" fmla="*/ 1161 h 6624"/>
                <a:gd name="T68" fmla="*/ 2569 w 4248"/>
                <a:gd name="T69" fmla="*/ 1416 h 6624"/>
                <a:gd name="T70" fmla="*/ 2341 w 4248"/>
                <a:gd name="T71" fmla="*/ 1488 h 6624"/>
                <a:gd name="T72" fmla="*/ 2138 w 4248"/>
                <a:gd name="T73" fmla="*/ 1432 h 6624"/>
                <a:gd name="T74" fmla="*/ 1991 w 4248"/>
                <a:gd name="T75" fmla="*/ 1284 h 6624"/>
                <a:gd name="T76" fmla="*/ 1743 w 4248"/>
                <a:gd name="T77" fmla="*/ 1088 h 6624"/>
                <a:gd name="T78" fmla="*/ 1924 w 4248"/>
                <a:gd name="T79" fmla="*/ 659 h 6624"/>
                <a:gd name="T80" fmla="*/ 2190 w 4248"/>
                <a:gd name="T81" fmla="*/ 486 h 6624"/>
                <a:gd name="T82" fmla="*/ 2621 w 4248"/>
                <a:gd name="T83" fmla="*/ 805 h 6624"/>
                <a:gd name="T84" fmla="*/ 1081 w 4248"/>
                <a:gd name="T85" fmla="*/ 428 h 6624"/>
                <a:gd name="T86" fmla="*/ 1555 w 4248"/>
                <a:gd name="T87" fmla="*/ 317 h 6624"/>
                <a:gd name="T88" fmla="*/ 1779 w 4248"/>
                <a:gd name="T89" fmla="*/ 358 h 6624"/>
                <a:gd name="T90" fmla="*/ 1510 w 4248"/>
                <a:gd name="T91" fmla="*/ 734 h 6624"/>
                <a:gd name="T92" fmla="*/ 1423 w 4248"/>
                <a:gd name="T93" fmla="*/ 1142 h 6624"/>
                <a:gd name="T94" fmla="*/ 960 w 4248"/>
                <a:gd name="T95" fmla="*/ 1088 h 6624"/>
                <a:gd name="T96" fmla="*/ 599 w 4248"/>
                <a:gd name="T97" fmla="*/ 831 h 6624"/>
                <a:gd name="T98" fmla="*/ 827 w 4248"/>
                <a:gd name="T99" fmla="*/ 578 h 6624"/>
                <a:gd name="T100" fmla="*/ 988 w 4248"/>
                <a:gd name="T101" fmla="*/ 2971 h 6624"/>
                <a:gd name="T102" fmla="*/ 3737 w 4248"/>
                <a:gd name="T103" fmla="*/ 6253 h 6624"/>
                <a:gd name="T104" fmla="*/ 3512 w 4248"/>
                <a:gd name="T105" fmla="*/ 6307 h 6624"/>
                <a:gd name="T106" fmla="*/ 3294 w 4248"/>
                <a:gd name="T107" fmla="*/ 6226 h 6624"/>
                <a:gd name="T108" fmla="*/ 3802 w 4248"/>
                <a:gd name="T109" fmla="*/ 5602 h 6624"/>
                <a:gd name="T110" fmla="*/ 3931 w 4248"/>
                <a:gd name="T111" fmla="*/ 5943 h 6624"/>
                <a:gd name="T112" fmla="*/ 3764 w 4248"/>
                <a:gd name="T113" fmla="*/ 6236 h 6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248" h="6624">
                  <a:moveTo>
                    <a:pt x="4118" y="5503"/>
                  </a:moveTo>
                  <a:lnTo>
                    <a:pt x="1457" y="1712"/>
                  </a:lnTo>
                  <a:lnTo>
                    <a:pt x="1448" y="1697"/>
                  </a:lnTo>
                  <a:lnTo>
                    <a:pt x="1432" y="1665"/>
                  </a:lnTo>
                  <a:lnTo>
                    <a:pt x="1425" y="1629"/>
                  </a:lnTo>
                  <a:lnTo>
                    <a:pt x="1424" y="1593"/>
                  </a:lnTo>
                  <a:lnTo>
                    <a:pt x="1426" y="1574"/>
                  </a:lnTo>
                  <a:lnTo>
                    <a:pt x="1431" y="1557"/>
                  </a:lnTo>
                  <a:lnTo>
                    <a:pt x="1443" y="1523"/>
                  </a:lnTo>
                  <a:lnTo>
                    <a:pt x="1463" y="1493"/>
                  </a:lnTo>
                  <a:lnTo>
                    <a:pt x="1488" y="1467"/>
                  </a:lnTo>
                  <a:lnTo>
                    <a:pt x="1502" y="1456"/>
                  </a:lnTo>
                  <a:lnTo>
                    <a:pt x="1526" y="1440"/>
                  </a:lnTo>
                  <a:lnTo>
                    <a:pt x="1579" y="1424"/>
                  </a:lnTo>
                  <a:lnTo>
                    <a:pt x="1608" y="1423"/>
                  </a:lnTo>
                  <a:lnTo>
                    <a:pt x="1630" y="1424"/>
                  </a:lnTo>
                  <a:lnTo>
                    <a:pt x="1673" y="1435"/>
                  </a:lnTo>
                  <a:lnTo>
                    <a:pt x="1712" y="1455"/>
                  </a:lnTo>
                  <a:lnTo>
                    <a:pt x="1745" y="1483"/>
                  </a:lnTo>
                  <a:lnTo>
                    <a:pt x="1758" y="1501"/>
                  </a:lnTo>
                  <a:lnTo>
                    <a:pt x="1784" y="1535"/>
                  </a:lnTo>
                  <a:lnTo>
                    <a:pt x="1841" y="1599"/>
                  </a:lnTo>
                  <a:lnTo>
                    <a:pt x="1905" y="1655"/>
                  </a:lnTo>
                  <a:lnTo>
                    <a:pt x="1976" y="1704"/>
                  </a:lnTo>
                  <a:lnTo>
                    <a:pt x="2050" y="1742"/>
                  </a:lnTo>
                  <a:lnTo>
                    <a:pt x="2130" y="1773"/>
                  </a:lnTo>
                  <a:lnTo>
                    <a:pt x="2213" y="1793"/>
                  </a:lnTo>
                  <a:lnTo>
                    <a:pt x="2298" y="1803"/>
                  </a:lnTo>
                  <a:lnTo>
                    <a:pt x="2341" y="1803"/>
                  </a:lnTo>
                  <a:lnTo>
                    <a:pt x="2397" y="1802"/>
                  </a:lnTo>
                  <a:lnTo>
                    <a:pt x="2503" y="1786"/>
                  </a:lnTo>
                  <a:lnTo>
                    <a:pt x="2607" y="1754"/>
                  </a:lnTo>
                  <a:lnTo>
                    <a:pt x="2704" y="1705"/>
                  </a:lnTo>
                  <a:lnTo>
                    <a:pt x="2750" y="1675"/>
                  </a:lnTo>
                  <a:lnTo>
                    <a:pt x="2779" y="1654"/>
                  </a:lnTo>
                  <a:lnTo>
                    <a:pt x="2832" y="1608"/>
                  </a:lnTo>
                  <a:lnTo>
                    <a:pt x="2881" y="1558"/>
                  </a:lnTo>
                  <a:lnTo>
                    <a:pt x="2924" y="1503"/>
                  </a:lnTo>
                  <a:lnTo>
                    <a:pt x="2960" y="1445"/>
                  </a:lnTo>
                  <a:lnTo>
                    <a:pt x="2991" y="1382"/>
                  </a:lnTo>
                  <a:lnTo>
                    <a:pt x="3017" y="1318"/>
                  </a:lnTo>
                  <a:lnTo>
                    <a:pt x="3035" y="1250"/>
                  </a:lnTo>
                  <a:lnTo>
                    <a:pt x="3042" y="1215"/>
                  </a:lnTo>
                  <a:lnTo>
                    <a:pt x="3048" y="1180"/>
                  </a:lnTo>
                  <a:lnTo>
                    <a:pt x="3053" y="1110"/>
                  </a:lnTo>
                  <a:lnTo>
                    <a:pt x="3052" y="1040"/>
                  </a:lnTo>
                  <a:lnTo>
                    <a:pt x="3043" y="971"/>
                  </a:lnTo>
                  <a:lnTo>
                    <a:pt x="3028" y="903"/>
                  </a:lnTo>
                  <a:lnTo>
                    <a:pt x="3007" y="838"/>
                  </a:lnTo>
                  <a:lnTo>
                    <a:pt x="2978" y="774"/>
                  </a:lnTo>
                  <a:lnTo>
                    <a:pt x="2944" y="714"/>
                  </a:lnTo>
                  <a:lnTo>
                    <a:pt x="2924" y="684"/>
                  </a:lnTo>
                  <a:lnTo>
                    <a:pt x="2895" y="644"/>
                  </a:lnTo>
                  <a:lnTo>
                    <a:pt x="2835" y="568"/>
                  </a:lnTo>
                  <a:lnTo>
                    <a:pt x="2769" y="495"/>
                  </a:lnTo>
                  <a:lnTo>
                    <a:pt x="2700" y="428"/>
                  </a:lnTo>
                  <a:lnTo>
                    <a:pt x="2628" y="365"/>
                  </a:lnTo>
                  <a:lnTo>
                    <a:pt x="2552" y="307"/>
                  </a:lnTo>
                  <a:lnTo>
                    <a:pt x="2474" y="252"/>
                  </a:lnTo>
                  <a:lnTo>
                    <a:pt x="2391" y="204"/>
                  </a:lnTo>
                  <a:lnTo>
                    <a:pt x="2307" y="160"/>
                  </a:lnTo>
                  <a:lnTo>
                    <a:pt x="2219" y="121"/>
                  </a:lnTo>
                  <a:lnTo>
                    <a:pt x="2130" y="87"/>
                  </a:lnTo>
                  <a:lnTo>
                    <a:pt x="2037" y="59"/>
                  </a:lnTo>
                  <a:lnTo>
                    <a:pt x="1943" y="35"/>
                  </a:lnTo>
                  <a:lnTo>
                    <a:pt x="1849" y="19"/>
                  </a:lnTo>
                  <a:lnTo>
                    <a:pt x="1752" y="7"/>
                  </a:lnTo>
                  <a:lnTo>
                    <a:pt x="1655" y="1"/>
                  </a:lnTo>
                  <a:lnTo>
                    <a:pt x="1605" y="0"/>
                  </a:lnTo>
                  <a:lnTo>
                    <a:pt x="1544" y="1"/>
                  </a:lnTo>
                  <a:lnTo>
                    <a:pt x="1420" y="10"/>
                  </a:lnTo>
                  <a:lnTo>
                    <a:pt x="1299" y="29"/>
                  </a:lnTo>
                  <a:lnTo>
                    <a:pt x="1181" y="57"/>
                  </a:lnTo>
                  <a:lnTo>
                    <a:pt x="1064" y="93"/>
                  </a:lnTo>
                  <a:lnTo>
                    <a:pt x="952" y="138"/>
                  </a:lnTo>
                  <a:lnTo>
                    <a:pt x="841" y="193"/>
                  </a:lnTo>
                  <a:lnTo>
                    <a:pt x="736" y="256"/>
                  </a:lnTo>
                  <a:lnTo>
                    <a:pt x="685" y="291"/>
                  </a:lnTo>
                  <a:lnTo>
                    <a:pt x="619" y="339"/>
                  </a:lnTo>
                  <a:lnTo>
                    <a:pt x="498" y="442"/>
                  </a:lnTo>
                  <a:lnTo>
                    <a:pt x="390" y="556"/>
                  </a:lnTo>
                  <a:lnTo>
                    <a:pt x="293" y="678"/>
                  </a:lnTo>
                  <a:lnTo>
                    <a:pt x="210" y="811"/>
                  </a:lnTo>
                  <a:lnTo>
                    <a:pt x="139" y="951"/>
                  </a:lnTo>
                  <a:lnTo>
                    <a:pt x="82" y="1097"/>
                  </a:lnTo>
                  <a:lnTo>
                    <a:pt x="40" y="1251"/>
                  </a:lnTo>
                  <a:lnTo>
                    <a:pt x="25" y="1329"/>
                  </a:lnTo>
                  <a:lnTo>
                    <a:pt x="12" y="1408"/>
                  </a:lnTo>
                  <a:lnTo>
                    <a:pt x="0" y="1567"/>
                  </a:lnTo>
                  <a:lnTo>
                    <a:pt x="4" y="1725"/>
                  </a:lnTo>
                  <a:lnTo>
                    <a:pt x="23" y="1880"/>
                  </a:lnTo>
                  <a:lnTo>
                    <a:pt x="56" y="2032"/>
                  </a:lnTo>
                  <a:lnTo>
                    <a:pt x="104" y="2182"/>
                  </a:lnTo>
                  <a:lnTo>
                    <a:pt x="168" y="2325"/>
                  </a:lnTo>
                  <a:lnTo>
                    <a:pt x="247" y="2464"/>
                  </a:lnTo>
                  <a:lnTo>
                    <a:pt x="292" y="2529"/>
                  </a:lnTo>
                  <a:lnTo>
                    <a:pt x="2953" y="6322"/>
                  </a:lnTo>
                  <a:lnTo>
                    <a:pt x="2979" y="6356"/>
                  </a:lnTo>
                  <a:lnTo>
                    <a:pt x="3036" y="6420"/>
                  </a:lnTo>
                  <a:lnTo>
                    <a:pt x="3100" y="6476"/>
                  </a:lnTo>
                  <a:lnTo>
                    <a:pt x="3170" y="6523"/>
                  </a:lnTo>
                  <a:lnTo>
                    <a:pt x="3245" y="6562"/>
                  </a:lnTo>
                  <a:lnTo>
                    <a:pt x="3325" y="6592"/>
                  </a:lnTo>
                  <a:lnTo>
                    <a:pt x="3408" y="6612"/>
                  </a:lnTo>
                  <a:lnTo>
                    <a:pt x="3493" y="6623"/>
                  </a:lnTo>
                  <a:lnTo>
                    <a:pt x="3537" y="6624"/>
                  </a:lnTo>
                  <a:lnTo>
                    <a:pt x="3591" y="6623"/>
                  </a:lnTo>
                  <a:lnTo>
                    <a:pt x="3698" y="6606"/>
                  </a:lnTo>
                  <a:lnTo>
                    <a:pt x="3802" y="6573"/>
                  </a:lnTo>
                  <a:lnTo>
                    <a:pt x="3899" y="6526"/>
                  </a:lnTo>
                  <a:lnTo>
                    <a:pt x="3945" y="6495"/>
                  </a:lnTo>
                  <a:lnTo>
                    <a:pt x="3975" y="6473"/>
                  </a:lnTo>
                  <a:lnTo>
                    <a:pt x="4029" y="6426"/>
                  </a:lnTo>
                  <a:lnTo>
                    <a:pt x="4078" y="6375"/>
                  </a:lnTo>
                  <a:lnTo>
                    <a:pt x="4121" y="6319"/>
                  </a:lnTo>
                  <a:lnTo>
                    <a:pt x="4157" y="6260"/>
                  </a:lnTo>
                  <a:lnTo>
                    <a:pt x="4187" y="6198"/>
                  </a:lnTo>
                  <a:lnTo>
                    <a:pt x="4212" y="6134"/>
                  </a:lnTo>
                  <a:lnTo>
                    <a:pt x="4230" y="6069"/>
                  </a:lnTo>
                  <a:lnTo>
                    <a:pt x="4242" y="6001"/>
                  </a:lnTo>
                  <a:lnTo>
                    <a:pt x="4248" y="5934"/>
                  </a:lnTo>
                  <a:lnTo>
                    <a:pt x="4246" y="5865"/>
                  </a:lnTo>
                  <a:lnTo>
                    <a:pt x="4238" y="5796"/>
                  </a:lnTo>
                  <a:lnTo>
                    <a:pt x="4224" y="5729"/>
                  </a:lnTo>
                  <a:lnTo>
                    <a:pt x="4203" y="5662"/>
                  </a:lnTo>
                  <a:lnTo>
                    <a:pt x="4174" y="5597"/>
                  </a:lnTo>
                  <a:lnTo>
                    <a:pt x="4140" y="5534"/>
                  </a:lnTo>
                  <a:lnTo>
                    <a:pt x="4118" y="5503"/>
                  </a:lnTo>
                  <a:close/>
                  <a:moveTo>
                    <a:pt x="1972" y="4373"/>
                  </a:moveTo>
                  <a:lnTo>
                    <a:pt x="3074" y="4566"/>
                  </a:lnTo>
                  <a:lnTo>
                    <a:pt x="3544" y="5235"/>
                  </a:lnTo>
                  <a:lnTo>
                    <a:pt x="2442" y="5043"/>
                  </a:lnTo>
                  <a:lnTo>
                    <a:pt x="1972" y="4373"/>
                  </a:lnTo>
                  <a:close/>
                  <a:moveTo>
                    <a:pt x="2817" y="4200"/>
                  </a:moveTo>
                  <a:lnTo>
                    <a:pt x="1716" y="4007"/>
                  </a:lnTo>
                  <a:lnTo>
                    <a:pt x="1246" y="3338"/>
                  </a:lnTo>
                  <a:lnTo>
                    <a:pt x="2347" y="3531"/>
                  </a:lnTo>
                  <a:lnTo>
                    <a:pt x="2817" y="4200"/>
                  </a:lnTo>
                  <a:close/>
                  <a:moveTo>
                    <a:pt x="336" y="1384"/>
                  </a:moveTo>
                  <a:lnTo>
                    <a:pt x="350" y="1314"/>
                  </a:lnTo>
                  <a:lnTo>
                    <a:pt x="390" y="1177"/>
                  </a:lnTo>
                  <a:lnTo>
                    <a:pt x="415" y="1112"/>
                  </a:lnTo>
                  <a:lnTo>
                    <a:pt x="454" y="1151"/>
                  </a:lnTo>
                  <a:lnTo>
                    <a:pt x="549" y="1229"/>
                  </a:lnTo>
                  <a:lnTo>
                    <a:pt x="670" y="1304"/>
                  </a:lnTo>
                  <a:lnTo>
                    <a:pt x="819" y="1373"/>
                  </a:lnTo>
                  <a:lnTo>
                    <a:pt x="905" y="1405"/>
                  </a:lnTo>
                  <a:lnTo>
                    <a:pt x="963" y="1424"/>
                  </a:lnTo>
                  <a:lnTo>
                    <a:pt x="1075" y="1456"/>
                  </a:lnTo>
                  <a:lnTo>
                    <a:pt x="1127" y="1468"/>
                  </a:lnTo>
                  <a:lnTo>
                    <a:pt x="1120" y="1494"/>
                  </a:lnTo>
                  <a:lnTo>
                    <a:pt x="1115" y="1520"/>
                  </a:lnTo>
                  <a:lnTo>
                    <a:pt x="1108" y="1570"/>
                  </a:lnTo>
                  <a:lnTo>
                    <a:pt x="1111" y="1668"/>
                  </a:lnTo>
                  <a:lnTo>
                    <a:pt x="1131" y="1763"/>
                  </a:lnTo>
                  <a:lnTo>
                    <a:pt x="1171" y="1852"/>
                  </a:lnTo>
                  <a:lnTo>
                    <a:pt x="1198" y="1893"/>
                  </a:lnTo>
                  <a:lnTo>
                    <a:pt x="1363" y="2129"/>
                  </a:lnTo>
                  <a:lnTo>
                    <a:pt x="363" y="1954"/>
                  </a:lnTo>
                  <a:lnTo>
                    <a:pt x="345" y="1885"/>
                  </a:lnTo>
                  <a:lnTo>
                    <a:pt x="323" y="1744"/>
                  </a:lnTo>
                  <a:lnTo>
                    <a:pt x="316" y="1601"/>
                  </a:lnTo>
                  <a:lnTo>
                    <a:pt x="325" y="1456"/>
                  </a:lnTo>
                  <a:lnTo>
                    <a:pt x="336" y="1384"/>
                  </a:lnTo>
                  <a:close/>
                  <a:moveTo>
                    <a:pt x="2665" y="865"/>
                  </a:moveTo>
                  <a:lnTo>
                    <a:pt x="2686" y="899"/>
                  </a:lnTo>
                  <a:lnTo>
                    <a:pt x="2718" y="968"/>
                  </a:lnTo>
                  <a:lnTo>
                    <a:pt x="2735" y="1044"/>
                  </a:lnTo>
                  <a:lnTo>
                    <a:pt x="2736" y="1121"/>
                  </a:lnTo>
                  <a:lnTo>
                    <a:pt x="2730" y="1161"/>
                  </a:lnTo>
                  <a:lnTo>
                    <a:pt x="2723" y="1199"/>
                  </a:lnTo>
                  <a:lnTo>
                    <a:pt x="2695" y="1271"/>
                  </a:lnTo>
                  <a:lnTo>
                    <a:pt x="2653" y="1336"/>
                  </a:lnTo>
                  <a:lnTo>
                    <a:pt x="2600" y="1392"/>
                  </a:lnTo>
                  <a:lnTo>
                    <a:pt x="2569" y="1416"/>
                  </a:lnTo>
                  <a:lnTo>
                    <a:pt x="2543" y="1433"/>
                  </a:lnTo>
                  <a:lnTo>
                    <a:pt x="2488" y="1459"/>
                  </a:lnTo>
                  <a:lnTo>
                    <a:pt x="2431" y="1477"/>
                  </a:lnTo>
                  <a:lnTo>
                    <a:pt x="2372" y="1487"/>
                  </a:lnTo>
                  <a:lnTo>
                    <a:pt x="2341" y="1488"/>
                  </a:lnTo>
                  <a:lnTo>
                    <a:pt x="2317" y="1487"/>
                  </a:lnTo>
                  <a:lnTo>
                    <a:pt x="2270" y="1481"/>
                  </a:lnTo>
                  <a:lnTo>
                    <a:pt x="2223" y="1470"/>
                  </a:lnTo>
                  <a:lnTo>
                    <a:pt x="2180" y="1454"/>
                  </a:lnTo>
                  <a:lnTo>
                    <a:pt x="2138" y="1432"/>
                  </a:lnTo>
                  <a:lnTo>
                    <a:pt x="2099" y="1405"/>
                  </a:lnTo>
                  <a:lnTo>
                    <a:pt x="2063" y="1374"/>
                  </a:lnTo>
                  <a:lnTo>
                    <a:pt x="2031" y="1338"/>
                  </a:lnTo>
                  <a:lnTo>
                    <a:pt x="2017" y="1320"/>
                  </a:lnTo>
                  <a:lnTo>
                    <a:pt x="1991" y="1284"/>
                  </a:lnTo>
                  <a:lnTo>
                    <a:pt x="1929" y="1223"/>
                  </a:lnTo>
                  <a:lnTo>
                    <a:pt x="1859" y="1174"/>
                  </a:lnTo>
                  <a:lnTo>
                    <a:pt x="1781" y="1137"/>
                  </a:lnTo>
                  <a:lnTo>
                    <a:pt x="1739" y="1125"/>
                  </a:lnTo>
                  <a:lnTo>
                    <a:pt x="1743" y="1088"/>
                  </a:lnTo>
                  <a:lnTo>
                    <a:pt x="1757" y="1004"/>
                  </a:lnTo>
                  <a:lnTo>
                    <a:pt x="1781" y="913"/>
                  </a:lnTo>
                  <a:lnTo>
                    <a:pt x="1819" y="819"/>
                  </a:lnTo>
                  <a:lnTo>
                    <a:pt x="1871" y="725"/>
                  </a:lnTo>
                  <a:lnTo>
                    <a:pt x="1924" y="659"/>
                  </a:lnTo>
                  <a:lnTo>
                    <a:pt x="1966" y="617"/>
                  </a:lnTo>
                  <a:lnTo>
                    <a:pt x="2012" y="578"/>
                  </a:lnTo>
                  <a:lnTo>
                    <a:pt x="2066" y="543"/>
                  </a:lnTo>
                  <a:lnTo>
                    <a:pt x="2125" y="512"/>
                  </a:lnTo>
                  <a:lnTo>
                    <a:pt x="2190" y="486"/>
                  </a:lnTo>
                  <a:lnTo>
                    <a:pt x="2226" y="474"/>
                  </a:lnTo>
                  <a:lnTo>
                    <a:pt x="2290" y="511"/>
                  </a:lnTo>
                  <a:lnTo>
                    <a:pt x="2411" y="595"/>
                  </a:lnTo>
                  <a:lnTo>
                    <a:pt x="2521" y="693"/>
                  </a:lnTo>
                  <a:lnTo>
                    <a:pt x="2621" y="805"/>
                  </a:lnTo>
                  <a:lnTo>
                    <a:pt x="2665" y="865"/>
                  </a:lnTo>
                  <a:close/>
                  <a:moveTo>
                    <a:pt x="866" y="550"/>
                  </a:moveTo>
                  <a:lnTo>
                    <a:pt x="908" y="521"/>
                  </a:lnTo>
                  <a:lnTo>
                    <a:pt x="992" y="472"/>
                  </a:lnTo>
                  <a:lnTo>
                    <a:pt x="1081" y="428"/>
                  </a:lnTo>
                  <a:lnTo>
                    <a:pt x="1171" y="391"/>
                  </a:lnTo>
                  <a:lnTo>
                    <a:pt x="1265" y="361"/>
                  </a:lnTo>
                  <a:lnTo>
                    <a:pt x="1360" y="340"/>
                  </a:lnTo>
                  <a:lnTo>
                    <a:pt x="1457" y="325"/>
                  </a:lnTo>
                  <a:lnTo>
                    <a:pt x="1555" y="317"/>
                  </a:lnTo>
                  <a:lnTo>
                    <a:pt x="1605" y="316"/>
                  </a:lnTo>
                  <a:lnTo>
                    <a:pt x="1658" y="317"/>
                  </a:lnTo>
                  <a:lnTo>
                    <a:pt x="1760" y="326"/>
                  </a:lnTo>
                  <a:lnTo>
                    <a:pt x="1811" y="333"/>
                  </a:lnTo>
                  <a:lnTo>
                    <a:pt x="1779" y="358"/>
                  </a:lnTo>
                  <a:lnTo>
                    <a:pt x="1720" y="411"/>
                  </a:lnTo>
                  <a:lnTo>
                    <a:pt x="1668" y="468"/>
                  </a:lnTo>
                  <a:lnTo>
                    <a:pt x="1624" y="526"/>
                  </a:lnTo>
                  <a:lnTo>
                    <a:pt x="1566" y="615"/>
                  </a:lnTo>
                  <a:lnTo>
                    <a:pt x="1510" y="734"/>
                  </a:lnTo>
                  <a:lnTo>
                    <a:pt x="1489" y="789"/>
                  </a:lnTo>
                  <a:lnTo>
                    <a:pt x="1474" y="839"/>
                  </a:lnTo>
                  <a:lnTo>
                    <a:pt x="1449" y="936"/>
                  </a:lnTo>
                  <a:lnTo>
                    <a:pt x="1427" y="1069"/>
                  </a:lnTo>
                  <a:lnTo>
                    <a:pt x="1423" y="1142"/>
                  </a:lnTo>
                  <a:lnTo>
                    <a:pt x="1376" y="1162"/>
                  </a:lnTo>
                  <a:lnTo>
                    <a:pt x="1334" y="1189"/>
                  </a:lnTo>
                  <a:lnTo>
                    <a:pt x="1236" y="1170"/>
                  </a:lnTo>
                  <a:lnTo>
                    <a:pt x="1071" y="1126"/>
                  </a:lnTo>
                  <a:lnTo>
                    <a:pt x="960" y="1088"/>
                  </a:lnTo>
                  <a:lnTo>
                    <a:pt x="852" y="1042"/>
                  </a:lnTo>
                  <a:lnTo>
                    <a:pt x="755" y="987"/>
                  </a:lnTo>
                  <a:lnTo>
                    <a:pt x="672" y="925"/>
                  </a:lnTo>
                  <a:lnTo>
                    <a:pt x="624" y="870"/>
                  </a:lnTo>
                  <a:lnTo>
                    <a:pt x="599" y="831"/>
                  </a:lnTo>
                  <a:lnTo>
                    <a:pt x="590" y="811"/>
                  </a:lnTo>
                  <a:lnTo>
                    <a:pt x="619" y="774"/>
                  </a:lnTo>
                  <a:lnTo>
                    <a:pt x="683" y="704"/>
                  </a:lnTo>
                  <a:lnTo>
                    <a:pt x="752" y="639"/>
                  </a:lnTo>
                  <a:lnTo>
                    <a:pt x="827" y="578"/>
                  </a:lnTo>
                  <a:lnTo>
                    <a:pt x="866" y="550"/>
                  </a:lnTo>
                  <a:close/>
                  <a:moveTo>
                    <a:pt x="520" y="2303"/>
                  </a:moveTo>
                  <a:lnTo>
                    <a:pt x="1621" y="2496"/>
                  </a:lnTo>
                  <a:lnTo>
                    <a:pt x="2091" y="3165"/>
                  </a:lnTo>
                  <a:lnTo>
                    <a:pt x="988" y="2971"/>
                  </a:lnTo>
                  <a:lnTo>
                    <a:pt x="551" y="2348"/>
                  </a:lnTo>
                  <a:lnTo>
                    <a:pt x="535" y="2325"/>
                  </a:lnTo>
                  <a:lnTo>
                    <a:pt x="520" y="2303"/>
                  </a:lnTo>
                  <a:close/>
                  <a:moveTo>
                    <a:pt x="3764" y="6236"/>
                  </a:moveTo>
                  <a:lnTo>
                    <a:pt x="3737" y="6253"/>
                  </a:lnTo>
                  <a:lnTo>
                    <a:pt x="3684" y="6280"/>
                  </a:lnTo>
                  <a:lnTo>
                    <a:pt x="3626" y="6298"/>
                  </a:lnTo>
                  <a:lnTo>
                    <a:pt x="3567" y="6307"/>
                  </a:lnTo>
                  <a:lnTo>
                    <a:pt x="3537" y="6307"/>
                  </a:lnTo>
                  <a:lnTo>
                    <a:pt x="3512" y="6307"/>
                  </a:lnTo>
                  <a:lnTo>
                    <a:pt x="3465" y="6301"/>
                  </a:lnTo>
                  <a:lnTo>
                    <a:pt x="3418" y="6290"/>
                  </a:lnTo>
                  <a:lnTo>
                    <a:pt x="3374" y="6273"/>
                  </a:lnTo>
                  <a:lnTo>
                    <a:pt x="3333" y="6252"/>
                  </a:lnTo>
                  <a:lnTo>
                    <a:pt x="3294" y="6226"/>
                  </a:lnTo>
                  <a:lnTo>
                    <a:pt x="3258" y="6195"/>
                  </a:lnTo>
                  <a:lnTo>
                    <a:pt x="3226" y="6159"/>
                  </a:lnTo>
                  <a:lnTo>
                    <a:pt x="3212" y="6139"/>
                  </a:lnTo>
                  <a:lnTo>
                    <a:pt x="2699" y="5408"/>
                  </a:lnTo>
                  <a:lnTo>
                    <a:pt x="3802" y="5602"/>
                  </a:lnTo>
                  <a:lnTo>
                    <a:pt x="3860" y="5685"/>
                  </a:lnTo>
                  <a:lnTo>
                    <a:pt x="3882" y="5719"/>
                  </a:lnTo>
                  <a:lnTo>
                    <a:pt x="3913" y="5792"/>
                  </a:lnTo>
                  <a:lnTo>
                    <a:pt x="3930" y="5867"/>
                  </a:lnTo>
                  <a:lnTo>
                    <a:pt x="3931" y="5943"/>
                  </a:lnTo>
                  <a:lnTo>
                    <a:pt x="3918" y="6018"/>
                  </a:lnTo>
                  <a:lnTo>
                    <a:pt x="3890" y="6089"/>
                  </a:lnTo>
                  <a:lnTo>
                    <a:pt x="3850" y="6154"/>
                  </a:lnTo>
                  <a:lnTo>
                    <a:pt x="3796" y="6211"/>
                  </a:lnTo>
                  <a:lnTo>
                    <a:pt x="3764" y="6236"/>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36" name="9Slide.vn 28"/>
          <p:cNvGrpSpPr/>
          <p:nvPr/>
        </p:nvGrpSpPr>
        <p:grpSpPr>
          <a:xfrm>
            <a:off x="6545121" y="5180782"/>
            <a:ext cx="841828" cy="841828"/>
            <a:chOff x="6545121" y="5180782"/>
            <a:chExt cx="841828" cy="841828"/>
          </a:xfrm>
        </p:grpSpPr>
        <p:sp>
          <p:nvSpPr>
            <p:cNvPr id="24" name="9Slide.vn 29"/>
            <p:cNvSpPr/>
            <p:nvPr/>
          </p:nvSpPr>
          <p:spPr>
            <a:xfrm>
              <a:off x="6545121" y="5180782"/>
              <a:ext cx="841828" cy="84182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30" name="Group 29"/>
            <p:cNvGrpSpPr/>
            <p:nvPr/>
          </p:nvGrpSpPr>
          <p:grpSpPr>
            <a:xfrm>
              <a:off x="6752627" y="5327650"/>
              <a:ext cx="361992" cy="536362"/>
              <a:chOff x="8873254" y="5813642"/>
              <a:chExt cx="330371" cy="489509"/>
            </a:xfrm>
            <a:solidFill>
              <a:schemeClr val="bg1"/>
            </a:solidFill>
          </p:grpSpPr>
          <p:sp>
            <p:nvSpPr>
              <p:cNvPr id="31" name="9Slide.vn 30"/>
              <p:cNvSpPr>
                <a:spLocks noEditPoints="1"/>
              </p:cNvSpPr>
              <p:nvPr/>
            </p:nvSpPr>
            <p:spPr bwMode="auto">
              <a:xfrm>
                <a:off x="9051985" y="5813642"/>
                <a:ext cx="151640" cy="489509"/>
              </a:xfrm>
              <a:custGeom>
                <a:avLst/>
                <a:gdLst>
                  <a:gd name="T0" fmla="*/ 2002 w 2670"/>
                  <a:gd name="T1" fmla="*/ 1586 h 8620"/>
                  <a:gd name="T2" fmla="*/ 2068 w 2670"/>
                  <a:gd name="T3" fmla="*/ 1537 h 8620"/>
                  <a:gd name="T4" fmla="*/ 2114 w 2670"/>
                  <a:gd name="T5" fmla="*/ 1439 h 8620"/>
                  <a:gd name="T6" fmla="*/ 2115 w 2670"/>
                  <a:gd name="T7" fmla="*/ 193 h 8620"/>
                  <a:gd name="T8" fmla="*/ 2107 w 2670"/>
                  <a:gd name="T9" fmla="*/ 135 h 8620"/>
                  <a:gd name="T10" fmla="*/ 2072 w 2670"/>
                  <a:gd name="T11" fmla="*/ 71 h 8620"/>
                  <a:gd name="T12" fmla="*/ 2015 w 2670"/>
                  <a:gd name="T13" fmla="*/ 23 h 8620"/>
                  <a:gd name="T14" fmla="*/ 1943 w 2670"/>
                  <a:gd name="T15" fmla="*/ 1 h 8620"/>
                  <a:gd name="T16" fmla="*/ 746 w 2670"/>
                  <a:gd name="T17" fmla="*/ 0 h 8620"/>
                  <a:gd name="T18" fmla="*/ 689 w 2670"/>
                  <a:gd name="T19" fmla="*/ 9 h 8620"/>
                  <a:gd name="T20" fmla="*/ 624 w 2670"/>
                  <a:gd name="T21" fmla="*/ 45 h 8620"/>
                  <a:gd name="T22" fmla="*/ 578 w 2670"/>
                  <a:gd name="T23" fmla="*/ 101 h 8620"/>
                  <a:gd name="T24" fmla="*/ 555 w 2670"/>
                  <a:gd name="T25" fmla="*/ 173 h 8620"/>
                  <a:gd name="T26" fmla="*/ 555 w 2670"/>
                  <a:gd name="T27" fmla="*/ 1410 h 8620"/>
                  <a:gd name="T28" fmla="*/ 572 w 2670"/>
                  <a:gd name="T29" fmla="*/ 1493 h 8620"/>
                  <a:gd name="T30" fmla="*/ 644 w 2670"/>
                  <a:gd name="T31" fmla="*/ 1573 h 8620"/>
                  <a:gd name="T32" fmla="*/ 669 w 2670"/>
                  <a:gd name="T33" fmla="*/ 2614 h 8620"/>
                  <a:gd name="T34" fmla="*/ 454 w 2670"/>
                  <a:gd name="T35" fmla="*/ 2766 h 8620"/>
                  <a:gd name="T36" fmla="*/ 226 w 2670"/>
                  <a:gd name="T37" fmla="*/ 3027 h 8620"/>
                  <a:gd name="T38" fmla="*/ 72 w 2670"/>
                  <a:gd name="T39" fmla="*/ 3337 h 8620"/>
                  <a:gd name="T40" fmla="*/ 1 w 2670"/>
                  <a:gd name="T41" fmla="*/ 3681 h 8620"/>
                  <a:gd name="T42" fmla="*/ 0 w 2670"/>
                  <a:gd name="T43" fmla="*/ 8428 h 8620"/>
                  <a:gd name="T44" fmla="*/ 9 w 2670"/>
                  <a:gd name="T45" fmla="*/ 8486 h 8620"/>
                  <a:gd name="T46" fmla="*/ 43 w 2670"/>
                  <a:gd name="T47" fmla="*/ 8551 h 8620"/>
                  <a:gd name="T48" fmla="*/ 101 w 2670"/>
                  <a:gd name="T49" fmla="*/ 8597 h 8620"/>
                  <a:gd name="T50" fmla="*/ 173 w 2670"/>
                  <a:gd name="T51" fmla="*/ 8620 h 8620"/>
                  <a:gd name="T52" fmla="*/ 2479 w 2670"/>
                  <a:gd name="T53" fmla="*/ 8620 h 8620"/>
                  <a:gd name="T54" fmla="*/ 2535 w 2670"/>
                  <a:gd name="T55" fmla="*/ 8613 h 8620"/>
                  <a:gd name="T56" fmla="*/ 2600 w 2670"/>
                  <a:gd name="T57" fmla="*/ 8577 h 8620"/>
                  <a:gd name="T58" fmla="*/ 2647 w 2670"/>
                  <a:gd name="T59" fmla="*/ 8521 h 8620"/>
                  <a:gd name="T60" fmla="*/ 2669 w 2670"/>
                  <a:gd name="T61" fmla="*/ 8449 h 8620"/>
                  <a:gd name="T62" fmla="*/ 2670 w 2670"/>
                  <a:gd name="T63" fmla="*/ 3770 h 8620"/>
                  <a:gd name="T64" fmla="*/ 2644 w 2670"/>
                  <a:gd name="T65" fmla="*/ 3505 h 8620"/>
                  <a:gd name="T66" fmla="*/ 2532 w 2670"/>
                  <a:gd name="T67" fmla="*/ 3177 h 8620"/>
                  <a:gd name="T68" fmla="*/ 2339 w 2670"/>
                  <a:gd name="T69" fmla="*/ 2890 h 8620"/>
                  <a:gd name="T70" fmla="*/ 2078 w 2670"/>
                  <a:gd name="T71" fmla="*/ 2660 h 8620"/>
                  <a:gd name="T72" fmla="*/ 1731 w 2670"/>
                  <a:gd name="T73" fmla="*/ 385 h 8620"/>
                  <a:gd name="T74" fmla="*/ 938 w 2670"/>
                  <a:gd name="T75" fmla="*/ 1219 h 8620"/>
                  <a:gd name="T76" fmla="*/ 1731 w 2670"/>
                  <a:gd name="T77" fmla="*/ 385 h 8620"/>
                  <a:gd name="T78" fmla="*/ 385 w 2670"/>
                  <a:gd name="T79" fmla="*/ 8237 h 8620"/>
                  <a:gd name="T80" fmla="*/ 386 w 2670"/>
                  <a:gd name="T81" fmla="*/ 3701 h 8620"/>
                  <a:gd name="T82" fmla="*/ 444 w 2670"/>
                  <a:gd name="T83" fmla="*/ 3436 h 8620"/>
                  <a:gd name="T84" fmla="*/ 573 w 2670"/>
                  <a:gd name="T85" fmla="*/ 3201 h 8620"/>
                  <a:gd name="T86" fmla="*/ 762 w 2670"/>
                  <a:gd name="T87" fmla="*/ 3010 h 8620"/>
                  <a:gd name="T88" fmla="*/ 940 w 2670"/>
                  <a:gd name="T89" fmla="*/ 2906 h 8620"/>
                  <a:gd name="T90" fmla="*/ 1006 w 2670"/>
                  <a:gd name="T91" fmla="*/ 2857 h 8620"/>
                  <a:gd name="T92" fmla="*/ 1050 w 2670"/>
                  <a:gd name="T93" fmla="*/ 2759 h 8620"/>
                  <a:gd name="T94" fmla="*/ 1052 w 2670"/>
                  <a:gd name="T95" fmla="*/ 1602 h 8620"/>
                  <a:gd name="T96" fmla="*/ 1618 w 2670"/>
                  <a:gd name="T97" fmla="*/ 2730 h 8620"/>
                  <a:gd name="T98" fmla="*/ 1634 w 2670"/>
                  <a:gd name="T99" fmla="*/ 2811 h 8620"/>
                  <a:gd name="T100" fmla="*/ 1705 w 2670"/>
                  <a:gd name="T101" fmla="*/ 2893 h 8620"/>
                  <a:gd name="T102" fmla="*/ 1793 w 2670"/>
                  <a:gd name="T103" fmla="*/ 2936 h 8620"/>
                  <a:gd name="T104" fmla="*/ 2009 w 2670"/>
                  <a:gd name="T105" fmla="*/ 3099 h 8620"/>
                  <a:gd name="T106" fmla="*/ 2169 w 2670"/>
                  <a:gd name="T107" fmla="*/ 3314 h 8620"/>
                  <a:gd name="T108" fmla="*/ 2264 w 2670"/>
                  <a:gd name="T109" fmla="*/ 3566 h 8620"/>
                  <a:gd name="T110" fmla="*/ 2285 w 2670"/>
                  <a:gd name="T111" fmla="*/ 3770 h 86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670" h="8620">
                    <a:moveTo>
                      <a:pt x="2002" y="2614"/>
                    </a:moveTo>
                    <a:lnTo>
                      <a:pt x="2002" y="1586"/>
                    </a:lnTo>
                    <a:lnTo>
                      <a:pt x="2026" y="1573"/>
                    </a:lnTo>
                    <a:lnTo>
                      <a:pt x="2068" y="1537"/>
                    </a:lnTo>
                    <a:lnTo>
                      <a:pt x="2098" y="1493"/>
                    </a:lnTo>
                    <a:lnTo>
                      <a:pt x="2114" y="1439"/>
                    </a:lnTo>
                    <a:lnTo>
                      <a:pt x="2115" y="1410"/>
                    </a:lnTo>
                    <a:lnTo>
                      <a:pt x="2115" y="193"/>
                    </a:lnTo>
                    <a:lnTo>
                      <a:pt x="2115" y="173"/>
                    </a:lnTo>
                    <a:lnTo>
                      <a:pt x="2107" y="135"/>
                    </a:lnTo>
                    <a:lnTo>
                      <a:pt x="2092" y="101"/>
                    </a:lnTo>
                    <a:lnTo>
                      <a:pt x="2072" y="71"/>
                    </a:lnTo>
                    <a:lnTo>
                      <a:pt x="2046" y="45"/>
                    </a:lnTo>
                    <a:lnTo>
                      <a:pt x="2015" y="23"/>
                    </a:lnTo>
                    <a:lnTo>
                      <a:pt x="1980" y="9"/>
                    </a:lnTo>
                    <a:lnTo>
                      <a:pt x="1943" y="1"/>
                    </a:lnTo>
                    <a:lnTo>
                      <a:pt x="1924" y="0"/>
                    </a:lnTo>
                    <a:lnTo>
                      <a:pt x="746" y="0"/>
                    </a:lnTo>
                    <a:lnTo>
                      <a:pt x="726" y="1"/>
                    </a:lnTo>
                    <a:lnTo>
                      <a:pt x="689" y="9"/>
                    </a:lnTo>
                    <a:lnTo>
                      <a:pt x="656" y="23"/>
                    </a:lnTo>
                    <a:lnTo>
                      <a:pt x="624" y="45"/>
                    </a:lnTo>
                    <a:lnTo>
                      <a:pt x="598" y="71"/>
                    </a:lnTo>
                    <a:lnTo>
                      <a:pt x="578" y="101"/>
                    </a:lnTo>
                    <a:lnTo>
                      <a:pt x="563" y="135"/>
                    </a:lnTo>
                    <a:lnTo>
                      <a:pt x="555" y="173"/>
                    </a:lnTo>
                    <a:lnTo>
                      <a:pt x="555" y="193"/>
                    </a:lnTo>
                    <a:lnTo>
                      <a:pt x="555" y="1410"/>
                    </a:lnTo>
                    <a:lnTo>
                      <a:pt x="556" y="1439"/>
                    </a:lnTo>
                    <a:lnTo>
                      <a:pt x="572" y="1493"/>
                    </a:lnTo>
                    <a:lnTo>
                      <a:pt x="602" y="1537"/>
                    </a:lnTo>
                    <a:lnTo>
                      <a:pt x="644" y="1573"/>
                    </a:lnTo>
                    <a:lnTo>
                      <a:pt x="669" y="1586"/>
                    </a:lnTo>
                    <a:lnTo>
                      <a:pt x="669" y="2614"/>
                    </a:lnTo>
                    <a:lnTo>
                      <a:pt x="592" y="2660"/>
                    </a:lnTo>
                    <a:lnTo>
                      <a:pt x="454" y="2766"/>
                    </a:lnTo>
                    <a:lnTo>
                      <a:pt x="331" y="2890"/>
                    </a:lnTo>
                    <a:lnTo>
                      <a:pt x="226" y="3027"/>
                    </a:lnTo>
                    <a:lnTo>
                      <a:pt x="138" y="3177"/>
                    </a:lnTo>
                    <a:lnTo>
                      <a:pt x="72" y="3337"/>
                    </a:lnTo>
                    <a:lnTo>
                      <a:pt x="26" y="3505"/>
                    </a:lnTo>
                    <a:lnTo>
                      <a:pt x="1" y="3681"/>
                    </a:lnTo>
                    <a:lnTo>
                      <a:pt x="0" y="3770"/>
                    </a:lnTo>
                    <a:lnTo>
                      <a:pt x="0" y="8428"/>
                    </a:lnTo>
                    <a:lnTo>
                      <a:pt x="1" y="8449"/>
                    </a:lnTo>
                    <a:lnTo>
                      <a:pt x="9" y="8486"/>
                    </a:lnTo>
                    <a:lnTo>
                      <a:pt x="23" y="8521"/>
                    </a:lnTo>
                    <a:lnTo>
                      <a:pt x="43" y="8551"/>
                    </a:lnTo>
                    <a:lnTo>
                      <a:pt x="69" y="8577"/>
                    </a:lnTo>
                    <a:lnTo>
                      <a:pt x="101" y="8597"/>
                    </a:lnTo>
                    <a:lnTo>
                      <a:pt x="135" y="8613"/>
                    </a:lnTo>
                    <a:lnTo>
                      <a:pt x="173" y="8620"/>
                    </a:lnTo>
                    <a:lnTo>
                      <a:pt x="192" y="8620"/>
                    </a:lnTo>
                    <a:lnTo>
                      <a:pt x="2479" y="8620"/>
                    </a:lnTo>
                    <a:lnTo>
                      <a:pt x="2497" y="8620"/>
                    </a:lnTo>
                    <a:lnTo>
                      <a:pt x="2535" y="8613"/>
                    </a:lnTo>
                    <a:lnTo>
                      <a:pt x="2569" y="8597"/>
                    </a:lnTo>
                    <a:lnTo>
                      <a:pt x="2600" y="8577"/>
                    </a:lnTo>
                    <a:lnTo>
                      <a:pt x="2627" y="8551"/>
                    </a:lnTo>
                    <a:lnTo>
                      <a:pt x="2647" y="8521"/>
                    </a:lnTo>
                    <a:lnTo>
                      <a:pt x="2662" y="8486"/>
                    </a:lnTo>
                    <a:lnTo>
                      <a:pt x="2669" y="8449"/>
                    </a:lnTo>
                    <a:lnTo>
                      <a:pt x="2670" y="8428"/>
                    </a:lnTo>
                    <a:lnTo>
                      <a:pt x="2670" y="3770"/>
                    </a:lnTo>
                    <a:lnTo>
                      <a:pt x="2667" y="3681"/>
                    </a:lnTo>
                    <a:lnTo>
                      <a:pt x="2644" y="3505"/>
                    </a:lnTo>
                    <a:lnTo>
                      <a:pt x="2598" y="3337"/>
                    </a:lnTo>
                    <a:lnTo>
                      <a:pt x="2532" y="3177"/>
                    </a:lnTo>
                    <a:lnTo>
                      <a:pt x="2444" y="3027"/>
                    </a:lnTo>
                    <a:lnTo>
                      <a:pt x="2339" y="2890"/>
                    </a:lnTo>
                    <a:lnTo>
                      <a:pt x="2216" y="2766"/>
                    </a:lnTo>
                    <a:lnTo>
                      <a:pt x="2078" y="2660"/>
                    </a:lnTo>
                    <a:lnTo>
                      <a:pt x="2002" y="2614"/>
                    </a:lnTo>
                    <a:close/>
                    <a:moveTo>
                      <a:pt x="1731" y="385"/>
                    </a:moveTo>
                    <a:lnTo>
                      <a:pt x="1731" y="1219"/>
                    </a:lnTo>
                    <a:lnTo>
                      <a:pt x="938" y="1219"/>
                    </a:lnTo>
                    <a:lnTo>
                      <a:pt x="938" y="385"/>
                    </a:lnTo>
                    <a:lnTo>
                      <a:pt x="1731" y="385"/>
                    </a:lnTo>
                    <a:close/>
                    <a:moveTo>
                      <a:pt x="2285" y="8237"/>
                    </a:moveTo>
                    <a:lnTo>
                      <a:pt x="385" y="8237"/>
                    </a:lnTo>
                    <a:lnTo>
                      <a:pt x="385" y="3770"/>
                    </a:lnTo>
                    <a:lnTo>
                      <a:pt x="386" y="3701"/>
                    </a:lnTo>
                    <a:lnTo>
                      <a:pt x="406" y="3566"/>
                    </a:lnTo>
                    <a:lnTo>
                      <a:pt x="444" y="3436"/>
                    </a:lnTo>
                    <a:lnTo>
                      <a:pt x="500" y="3314"/>
                    </a:lnTo>
                    <a:lnTo>
                      <a:pt x="573" y="3201"/>
                    </a:lnTo>
                    <a:lnTo>
                      <a:pt x="661" y="3099"/>
                    </a:lnTo>
                    <a:lnTo>
                      <a:pt x="762" y="3010"/>
                    </a:lnTo>
                    <a:lnTo>
                      <a:pt x="878" y="2936"/>
                    </a:lnTo>
                    <a:lnTo>
                      <a:pt x="940" y="2906"/>
                    </a:lnTo>
                    <a:lnTo>
                      <a:pt x="965" y="2893"/>
                    </a:lnTo>
                    <a:lnTo>
                      <a:pt x="1006" y="2857"/>
                    </a:lnTo>
                    <a:lnTo>
                      <a:pt x="1036" y="2811"/>
                    </a:lnTo>
                    <a:lnTo>
                      <a:pt x="1050" y="2759"/>
                    </a:lnTo>
                    <a:lnTo>
                      <a:pt x="1052" y="2730"/>
                    </a:lnTo>
                    <a:lnTo>
                      <a:pt x="1052" y="1602"/>
                    </a:lnTo>
                    <a:lnTo>
                      <a:pt x="1618" y="1602"/>
                    </a:lnTo>
                    <a:lnTo>
                      <a:pt x="1618" y="2730"/>
                    </a:lnTo>
                    <a:lnTo>
                      <a:pt x="1620" y="2759"/>
                    </a:lnTo>
                    <a:lnTo>
                      <a:pt x="1634" y="2811"/>
                    </a:lnTo>
                    <a:lnTo>
                      <a:pt x="1664" y="2857"/>
                    </a:lnTo>
                    <a:lnTo>
                      <a:pt x="1705" y="2893"/>
                    </a:lnTo>
                    <a:lnTo>
                      <a:pt x="1729" y="2906"/>
                    </a:lnTo>
                    <a:lnTo>
                      <a:pt x="1793" y="2936"/>
                    </a:lnTo>
                    <a:lnTo>
                      <a:pt x="1906" y="3010"/>
                    </a:lnTo>
                    <a:lnTo>
                      <a:pt x="2009" y="3099"/>
                    </a:lnTo>
                    <a:lnTo>
                      <a:pt x="2097" y="3201"/>
                    </a:lnTo>
                    <a:lnTo>
                      <a:pt x="2169" y="3314"/>
                    </a:lnTo>
                    <a:lnTo>
                      <a:pt x="2225" y="3436"/>
                    </a:lnTo>
                    <a:lnTo>
                      <a:pt x="2264" y="3566"/>
                    </a:lnTo>
                    <a:lnTo>
                      <a:pt x="2284" y="3701"/>
                    </a:lnTo>
                    <a:lnTo>
                      <a:pt x="2285" y="3770"/>
                    </a:lnTo>
                    <a:lnTo>
                      <a:pt x="2285" y="82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9Slide.vn 31"/>
              <p:cNvSpPr>
                <a:spLocks noEditPoints="1"/>
              </p:cNvSpPr>
              <p:nvPr/>
            </p:nvSpPr>
            <p:spPr bwMode="auto">
              <a:xfrm>
                <a:off x="8873254" y="6100566"/>
                <a:ext cx="164760" cy="193555"/>
              </a:xfrm>
              <a:custGeom>
                <a:avLst/>
                <a:gdLst>
                  <a:gd name="T0" fmla="*/ 173 w 2902"/>
                  <a:gd name="T1" fmla="*/ 0 h 3409"/>
                  <a:gd name="T2" fmla="*/ 69 w 2902"/>
                  <a:gd name="T3" fmla="*/ 43 h 3409"/>
                  <a:gd name="T4" fmla="*/ 9 w 2902"/>
                  <a:gd name="T5" fmla="*/ 134 h 3409"/>
                  <a:gd name="T6" fmla="*/ 0 w 2902"/>
                  <a:gd name="T7" fmla="*/ 383 h 3409"/>
                  <a:gd name="T8" fmla="*/ 33 w 2902"/>
                  <a:gd name="T9" fmla="*/ 745 h 3409"/>
                  <a:gd name="T10" fmla="*/ 160 w 2902"/>
                  <a:gd name="T11" fmla="*/ 1163 h 3409"/>
                  <a:gd name="T12" fmla="*/ 373 w 2902"/>
                  <a:gd name="T13" fmla="*/ 1533 h 3409"/>
                  <a:gd name="T14" fmla="*/ 670 w 2902"/>
                  <a:gd name="T15" fmla="*/ 1829 h 3409"/>
                  <a:gd name="T16" fmla="*/ 1045 w 2902"/>
                  <a:gd name="T17" fmla="*/ 2022 h 3409"/>
                  <a:gd name="T18" fmla="*/ 1260 w 2902"/>
                  <a:gd name="T19" fmla="*/ 3010 h 3409"/>
                  <a:gd name="T20" fmla="*/ 899 w 2902"/>
                  <a:gd name="T21" fmla="*/ 3069 h 3409"/>
                  <a:gd name="T22" fmla="*/ 725 w 2902"/>
                  <a:gd name="T23" fmla="*/ 3154 h 3409"/>
                  <a:gd name="T24" fmla="*/ 703 w 2902"/>
                  <a:gd name="T25" fmla="*/ 3216 h 3409"/>
                  <a:gd name="T26" fmla="*/ 791 w 2902"/>
                  <a:gd name="T27" fmla="*/ 3302 h 3409"/>
                  <a:gd name="T28" fmla="*/ 1094 w 2902"/>
                  <a:gd name="T29" fmla="*/ 3385 h 3409"/>
                  <a:gd name="T30" fmla="*/ 1451 w 2902"/>
                  <a:gd name="T31" fmla="*/ 3409 h 3409"/>
                  <a:gd name="T32" fmla="*/ 1809 w 2902"/>
                  <a:gd name="T33" fmla="*/ 3385 h 3409"/>
                  <a:gd name="T34" fmla="*/ 2111 w 2902"/>
                  <a:gd name="T35" fmla="*/ 3302 h 3409"/>
                  <a:gd name="T36" fmla="*/ 2201 w 2902"/>
                  <a:gd name="T37" fmla="*/ 3216 h 3409"/>
                  <a:gd name="T38" fmla="*/ 2177 w 2902"/>
                  <a:gd name="T39" fmla="*/ 3154 h 3409"/>
                  <a:gd name="T40" fmla="*/ 2005 w 2902"/>
                  <a:gd name="T41" fmla="*/ 3069 h 3409"/>
                  <a:gd name="T42" fmla="*/ 1644 w 2902"/>
                  <a:gd name="T43" fmla="*/ 3010 h 3409"/>
                  <a:gd name="T44" fmla="*/ 1858 w 2902"/>
                  <a:gd name="T45" fmla="*/ 2022 h 3409"/>
                  <a:gd name="T46" fmla="*/ 2232 w 2902"/>
                  <a:gd name="T47" fmla="*/ 1829 h 3409"/>
                  <a:gd name="T48" fmla="*/ 2529 w 2902"/>
                  <a:gd name="T49" fmla="*/ 1533 h 3409"/>
                  <a:gd name="T50" fmla="*/ 2744 w 2902"/>
                  <a:gd name="T51" fmla="*/ 1163 h 3409"/>
                  <a:gd name="T52" fmla="*/ 2869 w 2902"/>
                  <a:gd name="T53" fmla="*/ 745 h 3409"/>
                  <a:gd name="T54" fmla="*/ 2902 w 2902"/>
                  <a:gd name="T55" fmla="*/ 383 h 3409"/>
                  <a:gd name="T56" fmla="*/ 2895 w 2902"/>
                  <a:gd name="T57" fmla="*/ 134 h 3409"/>
                  <a:gd name="T58" fmla="*/ 2833 w 2902"/>
                  <a:gd name="T59" fmla="*/ 43 h 3409"/>
                  <a:gd name="T60" fmla="*/ 2731 w 2902"/>
                  <a:gd name="T61" fmla="*/ 0 h 3409"/>
                  <a:gd name="T62" fmla="*/ 1383 w 2902"/>
                  <a:gd name="T63" fmla="*/ 1697 h 3409"/>
                  <a:gd name="T64" fmla="*/ 1026 w 2902"/>
                  <a:gd name="T65" fmla="*/ 1599 h 3409"/>
                  <a:gd name="T66" fmla="*/ 749 w 2902"/>
                  <a:gd name="T67" fmla="*/ 1385 h 3409"/>
                  <a:gd name="T68" fmla="*/ 553 w 2902"/>
                  <a:gd name="T69" fmla="*/ 1094 h 3409"/>
                  <a:gd name="T70" fmla="*/ 432 w 2902"/>
                  <a:gd name="T71" fmla="*/ 764 h 3409"/>
                  <a:gd name="T72" fmla="*/ 385 w 2902"/>
                  <a:gd name="T73" fmla="*/ 435 h 3409"/>
                  <a:gd name="T74" fmla="*/ 2518 w 2902"/>
                  <a:gd name="T75" fmla="*/ 435 h 3409"/>
                  <a:gd name="T76" fmla="*/ 2470 w 2902"/>
                  <a:gd name="T77" fmla="*/ 764 h 3409"/>
                  <a:gd name="T78" fmla="*/ 2350 w 2902"/>
                  <a:gd name="T79" fmla="*/ 1094 h 3409"/>
                  <a:gd name="T80" fmla="*/ 2153 w 2902"/>
                  <a:gd name="T81" fmla="*/ 1385 h 3409"/>
                  <a:gd name="T82" fmla="*/ 1878 w 2902"/>
                  <a:gd name="T83" fmla="*/ 1599 h 3409"/>
                  <a:gd name="T84" fmla="*/ 1519 w 2902"/>
                  <a:gd name="T85" fmla="*/ 1697 h 3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902" h="3409">
                    <a:moveTo>
                      <a:pt x="2711" y="0"/>
                    </a:moveTo>
                    <a:lnTo>
                      <a:pt x="192" y="0"/>
                    </a:lnTo>
                    <a:lnTo>
                      <a:pt x="173" y="0"/>
                    </a:lnTo>
                    <a:lnTo>
                      <a:pt x="135" y="7"/>
                    </a:lnTo>
                    <a:lnTo>
                      <a:pt x="101" y="22"/>
                    </a:lnTo>
                    <a:lnTo>
                      <a:pt x="69" y="43"/>
                    </a:lnTo>
                    <a:lnTo>
                      <a:pt x="43" y="69"/>
                    </a:lnTo>
                    <a:lnTo>
                      <a:pt x="23" y="100"/>
                    </a:lnTo>
                    <a:lnTo>
                      <a:pt x="9" y="134"/>
                    </a:lnTo>
                    <a:lnTo>
                      <a:pt x="0" y="172"/>
                    </a:lnTo>
                    <a:lnTo>
                      <a:pt x="0" y="192"/>
                    </a:lnTo>
                    <a:lnTo>
                      <a:pt x="0" y="383"/>
                    </a:lnTo>
                    <a:lnTo>
                      <a:pt x="1" y="456"/>
                    </a:lnTo>
                    <a:lnTo>
                      <a:pt x="12" y="601"/>
                    </a:lnTo>
                    <a:lnTo>
                      <a:pt x="33" y="745"/>
                    </a:lnTo>
                    <a:lnTo>
                      <a:pt x="65" y="888"/>
                    </a:lnTo>
                    <a:lnTo>
                      <a:pt x="107" y="1027"/>
                    </a:lnTo>
                    <a:lnTo>
                      <a:pt x="160" y="1163"/>
                    </a:lnTo>
                    <a:lnTo>
                      <a:pt x="222" y="1293"/>
                    </a:lnTo>
                    <a:lnTo>
                      <a:pt x="293" y="1416"/>
                    </a:lnTo>
                    <a:lnTo>
                      <a:pt x="373" y="1533"/>
                    </a:lnTo>
                    <a:lnTo>
                      <a:pt x="464" y="1641"/>
                    </a:lnTo>
                    <a:lnTo>
                      <a:pt x="563" y="1741"/>
                    </a:lnTo>
                    <a:lnTo>
                      <a:pt x="670" y="1829"/>
                    </a:lnTo>
                    <a:lnTo>
                      <a:pt x="787" y="1906"/>
                    </a:lnTo>
                    <a:lnTo>
                      <a:pt x="912" y="1970"/>
                    </a:lnTo>
                    <a:lnTo>
                      <a:pt x="1045" y="2022"/>
                    </a:lnTo>
                    <a:lnTo>
                      <a:pt x="1186" y="2058"/>
                    </a:lnTo>
                    <a:lnTo>
                      <a:pt x="1260" y="2071"/>
                    </a:lnTo>
                    <a:lnTo>
                      <a:pt x="1260" y="3010"/>
                    </a:lnTo>
                    <a:lnTo>
                      <a:pt x="1141" y="3020"/>
                    </a:lnTo>
                    <a:lnTo>
                      <a:pt x="987" y="3046"/>
                    </a:lnTo>
                    <a:lnTo>
                      <a:pt x="899" y="3069"/>
                    </a:lnTo>
                    <a:lnTo>
                      <a:pt x="824" y="3095"/>
                    </a:lnTo>
                    <a:lnTo>
                      <a:pt x="767" y="3124"/>
                    </a:lnTo>
                    <a:lnTo>
                      <a:pt x="725" y="3154"/>
                    </a:lnTo>
                    <a:lnTo>
                      <a:pt x="703" y="3189"/>
                    </a:lnTo>
                    <a:lnTo>
                      <a:pt x="702" y="3206"/>
                    </a:lnTo>
                    <a:lnTo>
                      <a:pt x="703" y="3216"/>
                    </a:lnTo>
                    <a:lnTo>
                      <a:pt x="710" y="3236"/>
                    </a:lnTo>
                    <a:lnTo>
                      <a:pt x="735" y="3266"/>
                    </a:lnTo>
                    <a:lnTo>
                      <a:pt x="791" y="3302"/>
                    </a:lnTo>
                    <a:lnTo>
                      <a:pt x="872" y="3336"/>
                    </a:lnTo>
                    <a:lnTo>
                      <a:pt x="974" y="3363"/>
                    </a:lnTo>
                    <a:lnTo>
                      <a:pt x="1094" y="3385"/>
                    </a:lnTo>
                    <a:lnTo>
                      <a:pt x="1228" y="3400"/>
                    </a:lnTo>
                    <a:lnTo>
                      <a:pt x="1375" y="3408"/>
                    </a:lnTo>
                    <a:lnTo>
                      <a:pt x="1451" y="3409"/>
                    </a:lnTo>
                    <a:lnTo>
                      <a:pt x="1529" y="3408"/>
                    </a:lnTo>
                    <a:lnTo>
                      <a:pt x="1675" y="3400"/>
                    </a:lnTo>
                    <a:lnTo>
                      <a:pt x="1809" y="3385"/>
                    </a:lnTo>
                    <a:lnTo>
                      <a:pt x="1928" y="3363"/>
                    </a:lnTo>
                    <a:lnTo>
                      <a:pt x="2031" y="3336"/>
                    </a:lnTo>
                    <a:lnTo>
                      <a:pt x="2111" y="3302"/>
                    </a:lnTo>
                    <a:lnTo>
                      <a:pt x="2169" y="3266"/>
                    </a:lnTo>
                    <a:lnTo>
                      <a:pt x="2192" y="3236"/>
                    </a:lnTo>
                    <a:lnTo>
                      <a:pt x="2201" y="3216"/>
                    </a:lnTo>
                    <a:lnTo>
                      <a:pt x="2201" y="3206"/>
                    </a:lnTo>
                    <a:lnTo>
                      <a:pt x="2199" y="3189"/>
                    </a:lnTo>
                    <a:lnTo>
                      <a:pt x="2177" y="3154"/>
                    </a:lnTo>
                    <a:lnTo>
                      <a:pt x="2137" y="3124"/>
                    </a:lnTo>
                    <a:lnTo>
                      <a:pt x="2078" y="3095"/>
                    </a:lnTo>
                    <a:lnTo>
                      <a:pt x="2005" y="3069"/>
                    </a:lnTo>
                    <a:lnTo>
                      <a:pt x="1915" y="3046"/>
                    </a:lnTo>
                    <a:lnTo>
                      <a:pt x="1761" y="3020"/>
                    </a:lnTo>
                    <a:lnTo>
                      <a:pt x="1644" y="3010"/>
                    </a:lnTo>
                    <a:lnTo>
                      <a:pt x="1644" y="2071"/>
                    </a:lnTo>
                    <a:lnTo>
                      <a:pt x="1718" y="2058"/>
                    </a:lnTo>
                    <a:lnTo>
                      <a:pt x="1858" y="2022"/>
                    </a:lnTo>
                    <a:lnTo>
                      <a:pt x="1992" y="1970"/>
                    </a:lnTo>
                    <a:lnTo>
                      <a:pt x="2116" y="1906"/>
                    </a:lnTo>
                    <a:lnTo>
                      <a:pt x="2232" y="1829"/>
                    </a:lnTo>
                    <a:lnTo>
                      <a:pt x="2340" y="1741"/>
                    </a:lnTo>
                    <a:lnTo>
                      <a:pt x="2438" y="1641"/>
                    </a:lnTo>
                    <a:lnTo>
                      <a:pt x="2529" y="1533"/>
                    </a:lnTo>
                    <a:lnTo>
                      <a:pt x="2610" y="1416"/>
                    </a:lnTo>
                    <a:lnTo>
                      <a:pt x="2682" y="1293"/>
                    </a:lnTo>
                    <a:lnTo>
                      <a:pt x="2744" y="1163"/>
                    </a:lnTo>
                    <a:lnTo>
                      <a:pt x="2796" y="1027"/>
                    </a:lnTo>
                    <a:lnTo>
                      <a:pt x="2838" y="888"/>
                    </a:lnTo>
                    <a:lnTo>
                      <a:pt x="2869" y="745"/>
                    </a:lnTo>
                    <a:lnTo>
                      <a:pt x="2891" y="601"/>
                    </a:lnTo>
                    <a:lnTo>
                      <a:pt x="2902" y="456"/>
                    </a:lnTo>
                    <a:lnTo>
                      <a:pt x="2902" y="383"/>
                    </a:lnTo>
                    <a:lnTo>
                      <a:pt x="2902" y="192"/>
                    </a:lnTo>
                    <a:lnTo>
                      <a:pt x="2902" y="172"/>
                    </a:lnTo>
                    <a:lnTo>
                      <a:pt x="2895" y="134"/>
                    </a:lnTo>
                    <a:lnTo>
                      <a:pt x="2879" y="100"/>
                    </a:lnTo>
                    <a:lnTo>
                      <a:pt x="2859" y="69"/>
                    </a:lnTo>
                    <a:lnTo>
                      <a:pt x="2833" y="43"/>
                    </a:lnTo>
                    <a:lnTo>
                      <a:pt x="2803" y="22"/>
                    </a:lnTo>
                    <a:lnTo>
                      <a:pt x="2768" y="7"/>
                    </a:lnTo>
                    <a:lnTo>
                      <a:pt x="2731" y="0"/>
                    </a:lnTo>
                    <a:lnTo>
                      <a:pt x="2711" y="0"/>
                    </a:lnTo>
                    <a:close/>
                    <a:moveTo>
                      <a:pt x="1451" y="1699"/>
                    </a:moveTo>
                    <a:lnTo>
                      <a:pt x="1383" y="1697"/>
                    </a:lnTo>
                    <a:lnTo>
                      <a:pt x="1255" y="1680"/>
                    </a:lnTo>
                    <a:lnTo>
                      <a:pt x="1136" y="1647"/>
                    </a:lnTo>
                    <a:lnTo>
                      <a:pt x="1026" y="1599"/>
                    </a:lnTo>
                    <a:lnTo>
                      <a:pt x="925" y="1539"/>
                    </a:lnTo>
                    <a:lnTo>
                      <a:pt x="833" y="1467"/>
                    </a:lnTo>
                    <a:lnTo>
                      <a:pt x="749" y="1385"/>
                    </a:lnTo>
                    <a:lnTo>
                      <a:pt x="676" y="1294"/>
                    </a:lnTo>
                    <a:lnTo>
                      <a:pt x="610" y="1197"/>
                    </a:lnTo>
                    <a:lnTo>
                      <a:pt x="553" y="1094"/>
                    </a:lnTo>
                    <a:lnTo>
                      <a:pt x="504" y="986"/>
                    </a:lnTo>
                    <a:lnTo>
                      <a:pt x="464" y="876"/>
                    </a:lnTo>
                    <a:lnTo>
                      <a:pt x="432" y="764"/>
                    </a:lnTo>
                    <a:lnTo>
                      <a:pt x="409" y="653"/>
                    </a:lnTo>
                    <a:lnTo>
                      <a:pt x="393" y="542"/>
                    </a:lnTo>
                    <a:lnTo>
                      <a:pt x="385" y="435"/>
                    </a:lnTo>
                    <a:lnTo>
                      <a:pt x="385" y="383"/>
                    </a:lnTo>
                    <a:lnTo>
                      <a:pt x="2519" y="383"/>
                    </a:lnTo>
                    <a:lnTo>
                      <a:pt x="2518" y="435"/>
                    </a:lnTo>
                    <a:lnTo>
                      <a:pt x="2510" y="542"/>
                    </a:lnTo>
                    <a:lnTo>
                      <a:pt x="2495" y="653"/>
                    </a:lnTo>
                    <a:lnTo>
                      <a:pt x="2470" y="764"/>
                    </a:lnTo>
                    <a:lnTo>
                      <a:pt x="2438" y="876"/>
                    </a:lnTo>
                    <a:lnTo>
                      <a:pt x="2398" y="986"/>
                    </a:lnTo>
                    <a:lnTo>
                      <a:pt x="2350" y="1094"/>
                    </a:lnTo>
                    <a:lnTo>
                      <a:pt x="2293" y="1197"/>
                    </a:lnTo>
                    <a:lnTo>
                      <a:pt x="2228" y="1294"/>
                    </a:lnTo>
                    <a:lnTo>
                      <a:pt x="2153" y="1385"/>
                    </a:lnTo>
                    <a:lnTo>
                      <a:pt x="2071" y="1467"/>
                    </a:lnTo>
                    <a:lnTo>
                      <a:pt x="1979" y="1539"/>
                    </a:lnTo>
                    <a:lnTo>
                      <a:pt x="1878" y="1599"/>
                    </a:lnTo>
                    <a:lnTo>
                      <a:pt x="1767" y="1647"/>
                    </a:lnTo>
                    <a:lnTo>
                      <a:pt x="1649" y="1680"/>
                    </a:lnTo>
                    <a:lnTo>
                      <a:pt x="1519" y="1697"/>
                    </a:lnTo>
                    <a:lnTo>
                      <a:pt x="1451" y="16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
        <p:nvSpPr>
          <p:cNvPr id="2" name="9Slide.vn 32"/>
          <p:cNvSpPr>
            <a:spLocks noGrp="1"/>
          </p:cNvSpPr>
          <p:nvPr>
            <p:ph type="pic" sz="quarter" idx="13"/>
          </p:nvPr>
        </p:nvSpPr>
        <p:spPr>
          <a:solidFill>
            <a:schemeClr val="bg1">
              <a:lumMod val="95000"/>
              <a:alpha val="51000"/>
            </a:schemeClr>
          </a:solidFill>
        </p:spPr>
      </p:sp>
    </p:spTree>
    <p:extLst>
      <p:ext uri="{BB962C8B-B14F-4D97-AF65-F5344CB8AC3E}">
        <p14:creationId xmlns:p14="http://schemas.microsoft.com/office/powerpoint/2010/main" val="1051498500"/>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2" presetClass="entr" presetSubtype="8" decel="8000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0-#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par>
                                <p:cTn id="17" presetID="2" presetClass="entr" presetSubtype="8" decel="80000" fill="hold" grpId="0" nodeType="withEffect">
                                  <p:stCondLst>
                                    <p:cond delay="25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0-#ppt_w/2"/>
                                          </p:val>
                                        </p:tav>
                                        <p:tav tm="100000">
                                          <p:val>
                                            <p:strVal val="#ppt_x"/>
                                          </p:val>
                                        </p:tav>
                                      </p:tavLst>
                                    </p:anim>
                                    <p:anim calcmode="lin" valueType="num">
                                      <p:cBhvr additive="base">
                                        <p:cTn id="20" dur="500" fill="hold"/>
                                        <p:tgtEl>
                                          <p:spTgt spid="8"/>
                                        </p:tgtEl>
                                        <p:attrNameLst>
                                          <p:attrName>ppt_y</p:attrName>
                                        </p:attrNameLst>
                                      </p:cBhvr>
                                      <p:tavLst>
                                        <p:tav tm="0">
                                          <p:val>
                                            <p:strVal val="#ppt_y"/>
                                          </p:val>
                                        </p:tav>
                                        <p:tav tm="100000">
                                          <p:val>
                                            <p:strVal val="#ppt_y"/>
                                          </p:val>
                                        </p:tav>
                                      </p:tavLst>
                                    </p:anim>
                                  </p:childTnLst>
                                </p:cTn>
                              </p:par>
                              <p:par>
                                <p:cTn id="21" presetID="2" presetClass="entr" presetSubtype="8" decel="80000" fill="hold" nodeType="withEffect">
                                  <p:stCondLst>
                                    <p:cond delay="50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500" fill="hold"/>
                                        <p:tgtEl>
                                          <p:spTgt spid="10"/>
                                        </p:tgtEl>
                                        <p:attrNameLst>
                                          <p:attrName>ppt_x</p:attrName>
                                        </p:attrNameLst>
                                      </p:cBhvr>
                                      <p:tavLst>
                                        <p:tav tm="0">
                                          <p:val>
                                            <p:strVal val="0-#ppt_w/2"/>
                                          </p:val>
                                        </p:tav>
                                        <p:tav tm="100000">
                                          <p:val>
                                            <p:strVal val="#ppt_x"/>
                                          </p:val>
                                        </p:tav>
                                      </p:tavLst>
                                    </p:anim>
                                    <p:anim calcmode="lin" valueType="num">
                                      <p:cBhvr additive="base">
                                        <p:cTn id="24" dur="500" fill="hold"/>
                                        <p:tgtEl>
                                          <p:spTgt spid="10"/>
                                        </p:tgtEl>
                                        <p:attrNameLst>
                                          <p:attrName>ppt_y</p:attrName>
                                        </p:attrNameLst>
                                      </p:cBhvr>
                                      <p:tavLst>
                                        <p:tav tm="0">
                                          <p:val>
                                            <p:strVal val="#ppt_y"/>
                                          </p:val>
                                        </p:tav>
                                        <p:tav tm="100000">
                                          <p:val>
                                            <p:strVal val="#ppt_y"/>
                                          </p:val>
                                        </p:tav>
                                      </p:tavLst>
                                    </p:anim>
                                  </p:childTnLst>
                                </p:cTn>
                              </p:par>
                              <p:par>
                                <p:cTn id="25" presetID="2" presetClass="entr" presetSubtype="8" decel="80000" fill="hold" grpId="0" nodeType="withEffect">
                                  <p:stCondLst>
                                    <p:cond delay="75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0-#ppt_w/2"/>
                                          </p:val>
                                        </p:tav>
                                        <p:tav tm="100000">
                                          <p:val>
                                            <p:strVal val="#ppt_x"/>
                                          </p:val>
                                        </p:tav>
                                      </p:tavLst>
                                    </p:anim>
                                    <p:anim calcmode="lin" valueType="num">
                                      <p:cBhvr additive="base">
                                        <p:cTn id="28" dur="500" fill="hold"/>
                                        <p:tgtEl>
                                          <p:spTgt spid="9"/>
                                        </p:tgtEl>
                                        <p:attrNameLst>
                                          <p:attrName>ppt_y</p:attrName>
                                        </p:attrNameLst>
                                      </p:cBhvr>
                                      <p:tavLst>
                                        <p:tav tm="0">
                                          <p:val>
                                            <p:strVal val="#ppt_y"/>
                                          </p:val>
                                        </p:tav>
                                        <p:tav tm="100000">
                                          <p:val>
                                            <p:strVal val="#ppt_y"/>
                                          </p:val>
                                        </p:tav>
                                      </p:tavLst>
                                    </p:anim>
                                  </p:childTnLst>
                                </p:cTn>
                              </p:par>
                            </p:childTnLst>
                          </p:cTn>
                        </p:par>
                        <p:par>
                          <p:cTn id="29" fill="hold">
                            <p:stCondLst>
                              <p:cond delay="2250"/>
                            </p:stCondLst>
                            <p:childTnLst>
                              <p:par>
                                <p:cTn id="30" presetID="2" presetClass="entr" presetSubtype="8" decel="80000"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 calcmode="lin" valueType="num">
                                      <p:cBhvr additive="base">
                                        <p:cTn id="32" dur="500" fill="hold"/>
                                        <p:tgtEl>
                                          <p:spTgt spid="14"/>
                                        </p:tgtEl>
                                        <p:attrNameLst>
                                          <p:attrName>ppt_x</p:attrName>
                                        </p:attrNameLst>
                                      </p:cBhvr>
                                      <p:tavLst>
                                        <p:tav tm="0">
                                          <p:val>
                                            <p:strVal val="0-#ppt_w/2"/>
                                          </p:val>
                                        </p:tav>
                                        <p:tav tm="100000">
                                          <p:val>
                                            <p:strVal val="#ppt_x"/>
                                          </p:val>
                                        </p:tav>
                                      </p:tavLst>
                                    </p:anim>
                                    <p:anim calcmode="lin" valueType="num">
                                      <p:cBhvr additive="base">
                                        <p:cTn id="33" dur="500" fill="hold"/>
                                        <p:tgtEl>
                                          <p:spTgt spid="14"/>
                                        </p:tgtEl>
                                        <p:attrNameLst>
                                          <p:attrName>ppt_y</p:attrName>
                                        </p:attrNameLst>
                                      </p:cBhvr>
                                      <p:tavLst>
                                        <p:tav tm="0">
                                          <p:val>
                                            <p:strVal val="#ppt_y"/>
                                          </p:val>
                                        </p:tav>
                                        <p:tav tm="100000">
                                          <p:val>
                                            <p:strVal val="#ppt_y"/>
                                          </p:val>
                                        </p:tav>
                                      </p:tavLst>
                                    </p:anim>
                                  </p:childTnLst>
                                </p:cTn>
                              </p:par>
                            </p:childTnLst>
                          </p:cTn>
                        </p:par>
                        <p:par>
                          <p:cTn id="34" fill="hold">
                            <p:stCondLst>
                              <p:cond delay="2750"/>
                            </p:stCondLst>
                            <p:childTnLst>
                              <p:par>
                                <p:cTn id="35" presetID="2" presetClass="entr" presetSubtype="4" decel="80000" fill="hold" nodeType="afterEffect">
                                  <p:stCondLst>
                                    <p:cond delay="0"/>
                                  </p:stCondLst>
                                  <p:childTnLst>
                                    <p:set>
                                      <p:cBhvr>
                                        <p:cTn id="36" dur="1" fill="hold">
                                          <p:stCondLst>
                                            <p:cond delay="0"/>
                                          </p:stCondLst>
                                        </p:cTn>
                                        <p:tgtEl>
                                          <p:spTgt spid="33"/>
                                        </p:tgtEl>
                                        <p:attrNameLst>
                                          <p:attrName>style.visibility</p:attrName>
                                        </p:attrNameLst>
                                      </p:cBhvr>
                                      <p:to>
                                        <p:strVal val="visible"/>
                                      </p:to>
                                    </p:set>
                                    <p:anim calcmode="lin" valueType="num">
                                      <p:cBhvr additive="base">
                                        <p:cTn id="37" dur="500" fill="hold"/>
                                        <p:tgtEl>
                                          <p:spTgt spid="33"/>
                                        </p:tgtEl>
                                        <p:attrNameLst>
                                          <p:attrName>ppt_x</p:attrName>
                                        </p:attrNameLst>
                                      </p:cBhvr>
                                      <p:tavLst>
                                        <p:tav tm="0">
                                          <p:val>
                                            <p:strVal val="#ppt_x"/>
                                          </p:val>
                                        </p:tav>
                                        <p:tav tm="100000">
                                          <p:val>
                                            <p:strVal val="#ppt_x"/>
                                          </p:val>
                                        </p:tav>
                                      </p:tavLst>
                                    </p:anim>
                                    <p:anim calcmode="lin" valueType="num">
                                      <p:cBhvr additive="base">
                                        <p:cTn id="38" dur="500" fill="hold"/>
                                        <p:tgtEl>
                                          <p:spTgt spid="33"/>
                                        </p:tgtEl>
                                        <p:attrNameLst>
                                          <p:attrName>ppt_y</p:attrName>
                                        </p:attrNameLst>
                                      </p:cBhvr>
                                      <p:tavLst>
                                        <p:tav tm="0">
                                          <p:val>
                                            <p:strVal val="1+#ppt_h/2"/>
                                          </p:val>
                                        </p:tav>
                                        <p:tav tm="100000">
                                          <p:val>
                                            <p:strVal val="#ppt_y"/>
                                          </p:val>
                                        </p:tav>
                                      </p:tavLst>
                                    </p:anim>
                                  </p:childTnLst>
                                </p:cTn>
                              </p:par>
                              <p:par>
                                <p:cTn id="39" presetID="2" presetClass="entr" presetSubtype="2" decel="80000" fill="hold" grpId="0" nodeType="withEffect">
                                  <p:stCondLst>
                                    <p:cond delay="250"/>
                                  </p:stCondLst>
                                  <p:childTnLst>
                                    <p:set>
                                      <p:cBhvr>
                                        <p:cTn id="40" dur="1" fill="hold">
                                          <p:stCondLst>
                                            <p:cond delay="0"/>
                                          </p:stCondLst>
                                        </p:cTn>
                                        <p:tgtEl>
                                          <p:spTgt spid="16"/>
                                        </p:tgtEl>
                                        <p:attrNameLst>
                                          <p:attrName>style.visibility</p:attrName>
                                        </p:attrNameLst>
                                      </p:cBhvr>
                                      <p:to>
                                        <p:strVal val="visible"/>
                                      </p:to>
                                    </p:set>
                                    <p:anim calcmode="lin" valueType="num">
                                      <p:cBhvr additive="base">
                                        <p:cTn id="41" dur="500" fill="hold"/>
                                        <p:tgtEl>
                                          <p:spTgt spid="16"/>
                                        </p:tgtEl>
                                        <p:attrNameLst>
                                          <p:attrName>ppt_x</p:attrName>
                                        </p:attrNameLst>
                                      </p:cBhvr>
                                      <p:tavLst>
                                        <p:tav tm="0">
                                          <p:val>
                                            <p:strVal val="1+#ppt_w/2"/>
                                          </p:val>
                                        </p:tav>
                                        <p:tav tm="100000">
                                          <p:val>
                                            <p:strVal val="#ppt_x"/>
                                          </p:val>
                                        </p:tav>
                                      </p:tavLst>
                                    </p:anim>
                                    <p:anim calcmode="lin" valueType="num">
                                      <p:cBhvr additive="base">
                                        <p:cTn id="42" dur="500" fill="hold"/>
                                        <p:tgtEl>
                                          <p:spTgt spid="16"/>
                                        </p:tgtEl>
                                        <p:attrNameLst>
                                          <p:attrName>ppt_y</p:attrName>
                                        </p:attrNameLst>
                                      </p:cBhvr>
                                      <p:tavLst>
                                        <p:tav tm="0">
                                          <p:val>
                                            <p:strVal val="#ppt_y"/>
                                          </p:val>
                                        </p:tav>
                                        <p:tav tm="100000">
                                          <p:val>
                                            <p:strVal val="#ppt_y"/>
                                          </p:val>
                                        </p:tav>
                                      </p:tavLst>
                                    </p:anim>
                                  </p:childTnLst>
                                </p:cTn>
                              </p:par>
                              <p:par>
                                <p:cTn id="43" presetID="2" presetClass="entr" presetSubtype="2" decel="80000" fill="hold" grpId="0" nodeType="withEffect">
                                  <p:stCondLst>
                                    <p:cond delay="500"/>
                                  </p:stCondLst>
                                  <p:childTnLst>
                                    <p:set>
                                      <p:cBhvr>
                                        <p:cTn id="44" dur="1" fill="hold">
                                          <p:stCondLst>
                                            <p:cond delay="0"/>
                                          </p:stCondLst>
                                        </p:cTn>
                                        <p:tgtEl>
                                          <p:spTgt spid="17"/>
                                        </p:tgtEl>
                                        <p:attrNameLst>
                                          <p:attrName>style.visibility</p:attrName>
                                        </p:attrNameLst>
                                      </p:cBhvr>
                                      <p:to>
                                        <p:strVal val="visible"/>
                                      </p:to>
                                    </p:set>
                                    <p:anim calcmode="lin" valueType="num">
                                      <p:cBhvr additive="base">
                                        <p:cTn id="45" dur="500" fill="hold"/>
                                        <p:tgtEl>
                                          <p:spTgt spid="17"/>
                                        </p:tgtEl>
                                        <p:attrNameLst>
                                          <p:attrName>ppt_x</p:attrName>
                                        </p:attrNameLst>
                                      </p:cBhvr>
                                      <p:tavLst>
                                        <p:tav tm="0">
                                          <p:val>
                                            <p:strVal val="1+#ppt_w/2"/>
                                          </p:val>
                                        </p:tav>
                                        <p:tav tm="100000">
                                          <p:val>
                                            <p:strVal val="#ppt_x"/>
                                          </p:val>
                                        </p:tav>
                                      </p:tavLst>
                                    </p:anim>
                                    <p:anim calcmode="lin" valueType="num">
                                      <p:cBhvr additive="base">
                                        <p:cTn id="46" dur="500" fill="hold"/>
                                        <p:tgtEl>
                                          <p:spTgt spid="17"/>
                                        </p:tgtEl>
                                        <p:attrNameLst>
                                          <p:attrName>ppt_y</p:attrName>
                                        </p:attrNameLst>
                                      </p:cBhvr>
                                      <p:tavLst>
                                        <p:tav tm="0">
                                          <p:val>
                                            <p:strVal val="#ppt_y"/>
                                          </p:val>
                                        </p:tav>
                                        <p:tav tm="100000">
                                          <p:val>
                                            <p:strVal val="#ppt_y"/>
                                          </p:val>
                                        </p:tav>
                                      </p:tavLst>
                                    </p:anim>
                                  </p:childTnLst>
                                </p:cTn>
                              </p:par>
                            </p:childTnLst>
                          </p:cTn>
                        </p:par>
                        <p:par>
                          <p:cTn id="47" fill="hold">
                            <p:stCondLst>
                              <p:cond delay="3750"/>
                            </p:stCondLst>
                            <p:childTnLst>
                              <p:par>
                                <p:cTn id="48" presetID="2" presetClass="entr" presetSubtype="4" decel="80000" fill="hold" nodeType="afterEffect">
                                  <p:stCondLst>
                                    <p:cond delay="0"/>
                                  </p:stCondLst>
                                  <p:childTnLst>
                                    <p:set>
                                      <p:cBhvr>
                                        <p:cTn id="49" dur="1" fill="hold">
                                          <p:stCondLst>
                                            <p:cond delay="0"/>
                                          </p:stCondLst>
                                        </p:cTn>
                                        <p:tgtEl>
                                          <p:spTgt spid="34"/>
                                        </p:tgtEl>
                                        <p:attrNameLst>
                                          <p:attrName>style.visibility</p:attrName>
                                        </p:attrNameLst>
                                      </p:cBhvr>
                                      <p:to>
                                        <p:strVal val="visible"/>
                                      </p:to>
                                    </p:set>
                                    <p:anim calcmode="lin" valueType="num">
                                      <p:cBhvr additive="base">
                                        <p:cTn id="50" dur="500" fill="hold"/>
                                        <p:tgtEl>
                                          <p:spTgt spid="34"/>
                                        </p:tgtEl>
                                        <p:attrNameLst>
                                          <p:attrName>ppt_x</p:attrName>
                                        </p:attrNameLst>
                                      </p:cBhvr>
                                      <p:tavLst>
                                        <p:tav tm="0">
                                          <p:val>
                                            <p:strVal val="#ppt_x"/>
                                          </p:val>
                                        </p:tav>
                                        <p:tav tm="100000">
                                          <p:val>
                                            <p:strVal val="#ppt_x"/>
                                          </p:val>
                                        </p:tav>
                                      </p:tavLst>
                                    </p:anim>
                                    <p:anim calcmode="lin" valueType="num">
                                      <p:cBhvr additive="base">
                                        <p:cTn id="51" dur="500" fill="hold"/>
                                        <p:tgtEl>
                                          <p:spTgt spid="34"/>
                                        </p:tgtEl>
                                        <p:attrNameLst>
                                          <p:attrName>ppt_y</p:attrName>
                                        </p:attrNameLst>
                                      </p:cBhvr>
                                      <p:tavLst>
                                        <p:tav tm="0">
                                          <p:val>
                                            <p:strVal val="1+#ppt_h/2"/>
                                          </p:val>
                                        </p:tav>
                                        <p:tav tm="100000">
                                          <p:val>
                                            <p:strVal val="#ppt_y"/>
                                          </p:val>
                                        </p:tav>
                                      </p:tavLst>
                                    </p:anim>
                                  </p:childTnLst>
                                </p:cTn>
                              </p:par>
                              <p:par>
                                <p:cTn id="52" presetID="2" presetClass="entr" presetSubtype="2" decel="80000" fill="hold" grpId="0" nodeType="withEffect">
                                  <p:stCondLst>
                                    <p:cond delay="250"/>
                                  </p:stCondLst>
                                  <p:childTnLst>
                                    <p:set>
                                      <p:cBhvr>
                                        <p:cTn id="53" dur="1" fill="hold">
                                          <p:stCondLst>
                                            <p:cond delay="0"/>
                                          </p:stCondLst>
                                        </p:cTn>
                                        <p:tgtEl>
                                          <p:spTgt spid="19"/>
                                        </p:tgtEl>
                                        <p:attrNameLst>
                                          <p:attrName>style.visibility</p:attrName>
                                        </p:attrNameLst>
                                      </p:cBhvr>
                                      <p:to>
                                        <p:strVal val="visible"/>
                                      </p:to>
                                    </p:set>
                                    <p:anim calcmode="lin" valueType="num">
                                      <p:cBhvr additive="base">
                                        <p:cTn id="54" dur="500" fill="hold"/>
                                        <p:tgtEl>
                                          <p:spTgt spid="19"/>
                                        </p:tgtEl>
                                        <p:attrNameLst>
                                          <p:attrName>ppt_x</p:attrName>
                                        </p:attrNameLst>
                                      </p:cBhvr>
                                      <p:tavLst>
                                        <p:tav tm="0">
                                          <p:val>
                                            <p:strVal val="1+#ppt_w/2"/>
                                          </p:val>
                                        </p:tav>
                                        <p:tav tm="100000">
                                          <p:val>
                                            <p:strVal val="#ppt_x"/>
                                          </p:val>
                                        </p:tav>
                                      </p:tavLst>
                                    </p:anim>
                                    <p:anim calcmode="lin" valueType="num">
                                      <p:cBhvr additive="base">
                                        <p:cTn id="55" dur="500" fill="hold"/>
                                        <p:tgtEl>
                                          <p:spTgt spid="19"/>
                                        </p:tgtEl>
                                        <p:attrNameLst>
                                          <p:attrName>ppt_y</p:attrName>
                                        </p:attrNameLst>
                                      </p:cBhvr>
                                      <p:tavLst>
                                        <p:tav tm="0">
                                          <p:val>
                                            <p:strVal val="#ppt_y"/>
                                          </p:val>
                                        </p:tav>
                                        <p:tav tm="100000">
                                          <p:val>
                                            <p:strVal val="#ppt_y"/>
                                          </p:val>
                                        </p:tav>
                                      </p:tavLst>
                                    </p:anim>
                                  </p:childTnLst>
                                </p:cTn>
                              </p:par>
                              <p:par>
                                <p:cTn id="56" presetID="2" presetClass="entr" presetSubtype="2" decel="80000" fill="hold" grpId="0" nodeType="withEffect">
                                  <p:stCondLst>
                                    <p:cond delay="500"/>
                                  </p:stCondLst>
                                  <p:childTnLst>
                                    <p:set>
                                      <p:cBhvr>
                                        <p:cTn id="57" dur="1" fill="hold">
                                          <p:stCondLst>
                                            <p:cond delay="0"/>
                                          </p:stCondLst>
                                        </p:cTn>
                                        <p:tgtEl>
                                          <p:spTgt spid="20"/>
                                        </p:tgtEl>
                                        <p:attrNameLst>
                                          <p:attrName>style.visibility</p:attrName>
                                        </p:attrNameLst>
                                      </p:cBhvr>
                                      <p:to>
                                        <p:strVal val="visible"/>
                                      </p:to>
                                    </p:set>
                                    <p:anim calcmode="lin" valueType="num">
                                      <p:cBhvr additive="base">
                                        <p:cTn id="58" dur="500" fill="hold"/>
                                        <p:tgtEl>
                                          <p:spTgt spid="20"/>
                                        </p:tgtEl>
                                        <p:attrNameLst>
                                          <p:attrName>ppt_x</p:attrName>
                                        </p:attrNameLst>
                                      </p:cBhvr>
                                      <p:tavLst>
                                        <p:tav tm="0">
                                          <p:val>
                                            <p:strVal val="1+#ppt_w/2"/>
                                          </p:val>
                                        </p:tav>
                                        <p:tav tm="100000">
                                          <p:val>
                                            <p:strVal val="#ppt_x"/>
                                          </p:val>
                                        </p:tav>
                                      </p:tavLst>
                                    </p:anim>
                                    <p:anim calcmode="lin" valueType="num">
                                      <p:cBhvr additive="base">
                                        <p:cTn id="59" dur="500" fill="hold"/>
                                        <p:tgtEl>
                                          <p:spTgt spid="20"/>
                                        </p:tgtEl>
                                        <p:attrNameLst>
                                          <p:attrName>ppt_y</p:attrName>
                                        </p:attrNameLst>
                                      </p:cBhvr>
                                      <p:tavLst>
                                        <p:tav tm="0">
                                          <p:val>
                                            <p:strVal val="#ppt_y"/>
                                          </p:val>
                                        </p:tav>
                                        <p:tav tm="100000">
                                          <p:val>
                                            <p:strVal val="#ppt_y"/>
                                          </p:val>
                                        </p:tav>
                                      </p:tavLst>
                                    </p:anim>
                                  </p:childTnLst>
                                </p:cTn>
                              </p:par>
                            </p:childTnLst>
                          </p:cTn>
                        </p:par>
                        <p:par>
                          <p:cTn id="60" fill="hold">
                            <p:stCondLst>
                              <p:cond delay="4750"/>
                            </p:stCondLst>
                            <p:childTnLst>
                              <p:par>
                                <p:cTn id="61" presetID="2" presetClass="entr" presetSubtype="4" decel="80000" fill="hold" nodeType="afterEffect">
                                  <p:stCondLst>
                                    <p:cond delay="0"/>
                                  </p:stCondLst>
                                  <p:childTnLst>
                                    <p:set>
                                      <p:cBhvr>
                                        <p:cTn id="62" dur="1" fill="hold">
                                          <p:stCondLst>
                                            <p:cond delay="0"/>
                                          </p:stCondLst>
                                        </p:cTn>
                                        <p:tgtEl>
                                          <p:spTgt spid="35"/>
                                        </p:tgtEl>
                                        <p:attrNameLst>
                                          <p:attrName>style.visibility</p:attrName>
                                        </p:attrNameLst>
                                      </p:cBhvr>
                                      <p:to>
                                        <p:strVal val="visible"/>
                                      </p:to>
                                    </p:set>
                                    <p:anim calcmode="lin" valueType="num">
                                      <p:cBhvr additive="base">
                                        <p:cTn id="63" dur="500" fill="hold"/>
                                        <p:tgtEl>
                                          <p:spTgt spid="35"/>
                                        </p:tgtEl>
                                        <p:attrNameLst>
                                          <p:attrName>ppt_x</p:attrName>
                                        </p:attrNameLst>
                                      </p:cBhvr>
                                      <p:tavLst>
                                        <p:tav tm="0">
                                          <p:val>
                                            <p:strVal val="#ppt_x"/>
                                          </p:val>
                                        </p:tav>
                                        <p:tav tm="100000">
                                          <p:val>
                                            <p:strVal val="#ppt_x"/>
                                          </p:val>
                                        </p:tav>
                                      </p:tavLst>
                                    </p:anim>
                                    <p:anim calcmode="lin" valueType="num">
                                      <p:cBhvr additive="base">
                                        <p:cTn id="64" dur="500" fill="hold"/>
                                        <p:tgtEl>
                                          <p:spTgt spid="35"/>
                                        </p:tgtEl>
                                        <p:attrNameLst>
                                          <p:attrName>ppt_y</p:attrName>
                                        </p:attrNameLst>
                                      </p:cBhvr>
                                      <p:tavLst>
                                        <p:tav tm="0">
                                          <p:val>
                                            <p:strVal val="1+#ppt_h/2"/>
                                          </p:val>
                                        </p:tav>
                                        <p:tav tm="100000">
                                          <p:val>
                                            <p:strVal val="#ppt_y"/>
                                          </p:val>
                                        </p:tav>
                                      </p:tavLst>
                                    </p:anim>
                                  </p:childTnLst>
                                </p:cTn>
                              </p:par>
                              <p:par>
                                <p:cTn id="65" presetID="2" presetClass="entr" presetSubtype="2" decel="80000" fill="hold" grpId="0" nodeType="withEffect">
                                  <p:stCondLst>
                                    <p:cond delay="250"/>
                                  </p:stCondLst>
                                  <p:childTnLst>
                                    <p:set>
                                      <p:cBhvr>
                                        <p:cTn id="66" dur="1" fill="hold">
                                          <p:stCondLst>
                                            <p:cond delay="0"/>
                                          </p:stCondLst>
                                        </p:cTn>
                                        <p:tgtEl>
                                          <p:spTgt spid="22"/>
                                        </p:tgtEl>
                                        <p:attrNameLst>
                                          <p:attrName>style.visibility</p:attrName>
                                        </p:attrNameLst>
                                      </p:cBhvr>
                                      <p:to>
                                        <p:strVal val="visible"/>
                                      </p:to>
                                    </p:set>
                                    <p:anim calcmode="lin" valueType="num">
                                      <p:cBhvr additive="base">
                                        <p:cTn id="67" dur="500" fill="hold"/>
                                        <p:tgtEl>
                                          <p:spTgt spid="22"/>
                                        </p:tgtEl>
                                        <p:attrNameLst>
                                          <p:attrName>ppt_x</p:attrName>
                                        </p:attrNameLst>
                                      </p:cBhvr>
                                      <p:tavLst>
                                        <p:tav tm="0">
                                          <p:val>
                                            <p:strVal val="1+#ppt_w/2"/>
                                          </p:val>
                                        </p:tav>
                                        <p:tav tm="100000">
                                          <p:val>
                                            <p:strVal val="#ppt_x"/>
                                          </p:val>
                                        </p:tav>
                                      </p:tavLst>
                                    </p:anim>
                                    <p:anim calcmode="lin" valueType="num">
                                      <p:cBhvr additive="base">
                                        <p:cTn id="68" dur="500" fill="hold"/>
                                        <p:tgtEl>
                                          <p:spTgt spid="22"/>
                                        </p:tgtEl>
                                        <p:attrNameLst>
                                          <p:attrName>ppt_y</p:attrName>
                                        </p:attrNameLst>
                                      </p:cBhvr>
                                      <p:tavLst>
                                        <p:tav tm="0">
                                          <p:val>
                                            <p:strVal val="#ppt_y"/>
                                          </p:val>
                                        </p:tav>
                                        <p:tav tm="100000">
                                          <p:val>
                                            <p:strVal val="#ppt_y"/>
                                          </p:val>
                                        </p:tav>
                                      </p:tavLst>
                                    </p:anim>
                                  </p:childTnLst>
                                </p:cTn>
                              </p:par>
                              <p:par>
                                <p:cTn id="69" presetID="2" presetClass="entr" presetSubtype="2" decel="80000" fill="hold" grpId="0" nodeType="withEffect">
                                  <p:stCondLst>
                                    <p:cond delay="500"/>
                                  </p:stCondLst>
                                  <p:childTnLst>
                                    <p:set>
                                      <p:cBhvr>
                                        <p:cTn id="70" dur="1" fill="hold">
                                          <p:stCondLst>
                                            <p:cond delay="0"/>
                                          </p:stCondLst>
                                        </p:cTn>
                                        <p:tgtEl>
                                          <p:spTgt spid="23"/>
                                        </p:tgtEl>
                                        <p:attrNameLst>
                                          <p:attrName>style.visibility</p:attrName>
                                        </p:attrNameLst>
                                      </p:cBhvr>
                                      <p:to>
                                        <p:strVal val="visible"/>
                                      </p:to>
                                    </p:set>
                                    <p:anim calcmode="lin" valueType="num">
                                      <p:cBhvr additive="base">
                                        <p:cTn id="71" dur="500" fill="hold"/>
                                        <p:tgtEl>
                                          <p:spTgt spid="23"/>
                                        </p:tgtEl>
                                        <p:attrNameLst>
                                          <p:attrName>ppt_x</p:attrName>
                                        </p:attrNameLst>
                                      </p:cBhvr>
                                      <p:tavLst>
                                        <p:tav tm="0">
                                          <p:val>
                                            <p:strVal val="1+#ppt_w/2"/>
                                          </p:val>
                                        </p:tav>
                                        <p:tav tm="100000">
                                          <p:val>
                                            <p:strVal val="#ppt_x"/>
                                          </p:val>
                                        </p:tav>
                                      </p:tavLst>
                                    </p:anim>
                                    <p:anim calcmode="lin" valueType="num">
                                      <p:cBhvr additive="base">
                                        <p:cTn id="72" dur="500" fill="hold"/>
                                        <p:tgtEl>
                                          <p:spTgt spid="23"/>
                                        </p:tgtEl>
                                        <p:attrNameLst>
                                          <p:attrName>ppt_y</p:attrName>
                                        </p:attrNameLst>
                                      </p:cBhvr>
                                      <p:tavLst>
                                        <p:tav tm="0">
                                          <p:val>
                                            <p:strVal val="#ppt_y"/>
                                          </p:val>
                                        </p:tav>
                                        <p:tav tm="100000">
                                          <p:val>
                                            <p:strVal val="#ppt_y"/>
                                          </p:val>
                                        </p:tav>
                                      </p:tavLst>
                                    </p:anim>
                                  </p:childTnLst>
                                </p:cTn>
                              </p:par>
                            </p:childTnLst>
                          </p:cTn>
                        </p:par>
                        <p:par>
                          <p:cTn id="73" fill="hold">
                            <p:stCondLst>
                              <p:cond delay="5750"/>
                            </p:stCondLst>
                            <p:childTnLst>
                              <p:par>
                                <p:cTn id="74" presetID="2" presetClass="entr" presetSubtype="4" decel="80000" fill="hold" nodeType="afterEffect">
                                  <p:stCondLst>
                                    <p:cond delay="0"/>
                                  </p:stCondLst>
                                  <p:childTnLst>
                                    <p:set>
                                      <p:cBhvr>
                                        <p:cTn id="75" dur="1" fill="hold">
                                          <p:stCondLst>
                                            <p:cond delay="0"/>
                                          </p:stCondLst>
                                        </p:cTn>
                                        <p:tgtEl>
                                          <p:spTgt spid="36"/>
                                        </p:tgtEl>
                                        <p:attrNameLst>
                                          <p:attrName>style.visibility</p:attrName>
                                        </p:attrNameLst>
                                      </p:cBhvr>
                                      <p:to>
                                        <p:strVal val="visible"/>
                                      </p:to>
                                    </p:set>
                                    <p:anim calcmode="lin" valueType="num">
                                      <p:cBhvr additive="base">
                                        <p:cTn id="76" dur="500" fill="hold"/>
                                        <p:tgtEl>
                                          <p:spTgt spid="36"/>
                                        </p:tgtEl>
                                        <p:attrNameLst>
                                          <p:attrName>ppt_x</p:attrName>
                                        </p:attrNameLst>
                                      </p:cBhvr>
                                      <p:tavLst>
                                        <p:tav tm="0">
                                          <p:val>
                                            <p:strVal val="#ppt_x"/>
                                          </p:val>
                                        </p:tav>
                                        <p:tav tm="100000">
                                          <p:val>
                                            <p:strVal val="#ppt_x"/>
                                          </p:val>
                                        </p:tav>
                                      </p:tavLst>
                                    </p:anim>
                                    <p:anim calcmode="lin" valueType="num">
                                      <p:cBhvr additive="base">
                                        <p:cTn id="77" dur="500" fill="hold"/>
                                        <p:tgtEl>
                                          <p:spTgt spid="36"/>
                                        </p:tgtEl>
                                        <p:attrNameLst>
                                          <p:attrName>ppt_y</p:attrName>
                                        </p:attrNameLst>
                                      </p:cBhvr>
                                      <p:tavLst>
                                        <p:tav tm="0">
                                          <p:val>
                                            <p:strVal val="1+#ppt_h/2"/>
                                          </p:val>
                                        </p:tav>
                                        <p:tav tm="100000">
                                          <p:val>
                                            <p:strVal val="#ppt_y"/>
                                          </p:val>
                                        </p:tav>
                                      </p:tavLst>
                                    </p:anim>
                                  </p:childTnLst>
                                </p:cTn>
                              </p:par>
                              <p:par>
                                <p:cTn id="78" presetID="2" presetClass="entr" presetSubtype="2" decel="80000" fill="hold" grpId="0" nodeType="withEffect">
                                  <p:stCondLst>
                                    <p:cond delay="250"/>
                                  </p:stCondLst>
                                  <p:childTnLst>
                                    <p:set>
                                      <p:cBhvr>
                                        <p:cTn id="79" dur="1" fill="hold">
                                          <p:stCondLst>
                                            <p:cond delay="0"/>
                                          </p:stCondLst>
                                        </p:cTn>
                                        <p:tgtEl>
                                          <p:spTgt spid="25"/>
                                        </p:tgtEl>
                                        <p:attrNameLst>
                                          <p:attrName>style.visibility</p:attrName>
                                        </p:attrNameLst>
                                      </p:cBhvr>
                                      <p:to>
                                        <p:strVal val="visible"/>
                                      </p:to>
                                    </p:set>
                                    <p:anim calcmode="lin" valueType="num">
                                      <p:cBhvr additive="base">
                                        <p:cTn id="80" dur="500" fill="hold"/>
                                        <p:tgtEl>
                                          <p:spTgt spid="25"/>
                                        </p:tgtEl>
                                        <p:attrNameLst>
                                          <p:attrName>ppt_x</p:attrName>
                                        </p:attrNameLst>
                                      </p:cBhvr>
                                      <p:tavLst>
                                        <p:tav tm="0">
                                          <p:val>
                                            <p:strVal val="1+#ppt_w/2"/>
                                          </p:val>
                                        </p:tav>
                                        <p:tav tm="100000">
                                          <p:val>
                                            <p:strVal val="#ppt_x"/>
                                          </p:val>
                                        </p:tav>
                                      </p:tavLst>
                                    </p:anim>
                                    <p:anim calcmode="lin" valueType="num">
                                      <p:cBhvr additive="base">
                                        <p:cTn id="81" dur="500" fill="hold"/>
                                        <p:tgtEl>
                                          <p:spTgt spid="25"/>
                                        </p:tgtEl>
                                        <p:attrNameLst>
                                          <p:attrName>ppt_y</p:attrName>
                                        </p:attrNameLst>
                                      </p:cBhvr>
                                      <p:tavLst>
                                        <p:tav tm="0">
                                          <p:val>
                                            <p:strVal val="#ppt_y"/>
                                          </p:val>
                                        </p:tav>
                                        <p:tav tm="100000">
                                          <p:val>
                                            <p:strVal val="#ppt_y"/>
                                          </p:val>
                                        </p:tav>
                                      </p:tavLst>
                                    </p:anim>
                                  </p:childTnLst>
                                </p:cTn>
                              </p:par>
                              <p:par>
                                <p:cTn id="82" presetID="2" presetClass="entr" presetSubtype="2" decel="80000" fill="hold" grpId="0" nodeType="withEffect">
                                  <p:stCondLst>
                                    <p:cond delay="500"/>
                                  </p:stCondLst>
                                  <p:childTnLst>
                                    <p:set>
                                      <p:cBhvr>
                                        <p:cTn id="83" dur="1" fill="hold">
                                          <p:stCondLst>
                                            <p:cond delay="0"/>
                                          </p:stCondLst>
                                        </p:cTn>
                                        <p:tgtEl>
                                          <p:spTgt spid="26"/>
                                        </p:tgtEl>
                                        <p:attrNameLst>
                                          <p:attrName>style.visibility</p:attrName>
                                        </p:attrNameLst>
                                      </p:cBhvr>
                                      <p:to>
                                        <p:strVal val="visible"/>
                                      </p:to>
                                    </p:set>
                                    <p:anim calcmode="lin" valueType="num">
                                      <p:cBhvr additive="base">
                                        <p:cTn id="84" dur="500" fill="hold"/>
                                        <p:tgtEl>
                                          <p:spTgt spid="26"/>
                                        </p:tgtEl>
                                        <p:attrNameLst>
                                          <p:attrName>ppt_x</p:attrName>
                                        </p:attrNameLst>
                                      </p:cBhvr>
                                      <p:tavLst>
                                        <p:tav tm="0">
                                          <p:val>
                                            <p:strVal val="1+#ppt_w/2"/>
                                          </p:val>
                                        </p:tav>
                                        <p:tav tm="100000">
                                          <p:val>
                                            <p:strVal val="#ppt_x"/>
                                          </p:val>
                                        </p:tav>
                                      </p:tavLst>
                                    </p:anim>
                                    <p:anim calcmode="lin" valueType="num">
                                      <p:cBhvr additive="base">
                                        <p:cTn id="85" dur="5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p:bldP spid="8" grpId="0"/>
      <p:bldP spid="9" grpId="0" animBg="1"/>
      <p:bldP spid="14" grpId="0"/>
      <p:bldP spid="16" grpId="0"/>
      <p:bldP spid="17" grpId="0"/>
      <p:bldP spid="19" grpId="0"/>
      <p:bldP spid="20" grpId="0"/>
      <p:bldP spid="22" grpId="0"/>
      <p:bldP spid="23" grpId="0"/>
      <p:bldP spid="25" grpId="0"/>
      <p:bldP spid="2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9Slide.vn 1"/>
          <p:cNvSpPr/>
          <p:nvPr/>
        </p:nvSpPr>
        <p:spPr>
          <a:xfrm>
            <a:off x="0" y="1"/>
            <a:ext cx="12192000" cy="6858000"/>
          </a:xfrm>
          <a:prstGeom prst="rect">
            <a:avLst/>
          </a:prstGeom>
          <a:gradFill flip="none" rotWithShape="1">
            <a:gsLst>
              <a:gs pos="0">
                <a:srgbClr val="252731">
                  <a:alpha val="54000"/>
                </a:srgbClr>
              </a:gs>
              <a:gs pos="100000">
                <a:schemeClr val="tx1">
                  <a:lumMod val="95000"/>
                  <a:lumOff val="5000"/>
                  <a:alpha val="92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24" name="9Slide.vn 2"/>
          <p:cNvSpPr/>
          <p:nvPr/>
        </p:nvSpPr>
        <p:spPr>
          <a:xfrm>
            <a:off x="920549" y="5149582"/>
            <a:ext cx="2279851" cy="701731"/>
          </a:xfrm>
          <a:prstGeom prst="rect">
            <a:avLst/>
          </a:prstGeom>
        </p:spPr>
        <p:txBody>
          <a:bodyPr wrap="square">
            <a:spAutoFit/>
          </a:bodyPr>
          <a:lstStyle/>
          <a:p>
            <a:pPr>
              <a:lnSpc>
                <a:spcPct val="120000"/>
              </a:lnSpc>
            </a:pPr>
            <a:r>
              <a:rPr lang="id-ID" sz="1200" b="1" dirty="0">
                <a:solidFill>
                  <a:schemeClr val="bg1"/>
                </a:solidFill>
                <a:latin typeface="#9Slide03 Cabin" panose="00000500000000000000" pitchFamily="2" charset="0"/>
                <a:cs typeface="Calibri"/>
              </a:rPr>
              <a:t>Ut wisi enim </a:t>
            </a:r>
            <a:r>
              <a:rPr lang="id-ID" sz="1100" dirty="0">
                <a:solidFill>
                  <a:schemeClr val="bg1">
                    <a:lumMod val="75000"/>
                  </a:schemeClr>
                </a:solidFill>
                <a:latin typeface="#9Slide03 Cabin" panose="00000500000000000000" pitchFamily="2" charset="0"/>
                <a:cs typeface="Calibri"/>
              </a:rPr>
              <a:t>ad minim veniam, quis nostrud exerci tation ullamcorper suscipit lobortis nisl ut</a:t>
            </a:r>
          </a:p>
        </p:txBody>
      </p:sp>
      <p:sp>
        <p:nvSpPr>
          <p:cNvPr id="26" name="9Slide.vn 3"/>
          <p:cNvSpPr/>
          <p:nvPr/>
        </p:nvSpPr>
        <p:spPr>
          <a:xfrm>
            <a:off x="3518969" y="5149581"/>
            <a:ext cx="2279851" cy="720197"/>
          </a:xfrm>
          <a:prstGeom prst="rect">
            <a:avLst/>
          </a:prstGeom>
        </p:spPr>
        <p:txBody>
          <a:bodyPr wrap="square">
            <a:spAutoFit/>
          </a:bodyPr>
          <a:lstStyle/>
          <a:p>
            <a:pPr>
              <a:lnSpc>
                <a:spcPct val="120000"/>
              </a:lnSpc>
            </a:pPr>
            <a:r>
              <a:rPr lang="id-ID" sz="1200" b="1" dirty="0">
                <a:solidFill>
                  <a:schemeClr val="bg1"/>
                </a:solidFill>
                <a:latin typeface="#9Slide03 Cabin" panose="00000500000000000000" pitchFamily="2" charset="0"/>
                <a:cs typeface="Calibri"/>
              </a:rPr>
              <a:t>Ut wisi enim </a:t>
            </a:r>
            <a:r>
              <a:rPr lang="id-ID" sz="1100" dirty="0">
                <a:solidFill>
                  <a:schemeClr val="bg1">
                    <a:lumMod val="75000"/>
                  </a:schemeClr>
                </a:solidFill>
                <a:latin typeface="#9Slide03 Cabin" panose="00000500000000000000" pitchFamily="2" charset="0"/>
                <a:cs typeface="Calibri"/>
              </a:rPr>
              <a:t>ad minim veniam, quis nostrud exerci tation ullamcorper suscipit lobortis nisl ut</a:t>
            </a:r>
          </a:p>
        </p:txBody>
      </p:sp>
      <p:sp>
        <p:nvSpPr>
          <p:cNvPr id="27" name="9Slide.vn 4"/>
          <p:cNvSpPr/>
          <p:nvPr/>
        </p:nvSpPr>
        <p:spPr>
          <a:xfrm>
            <a:off x="6140249" y="5154047"/>
            <a:ext cx="2279851" cy="720197"/>
          </a:xfrm>
          <a:prstGeom prst="rect">
            <a:avLst/>
          </a:prstGeom>
        </p:spPr>
        <p:txBody>
          <a:bodyPr wrap="square">
            <a:spAutoFit/>
          </a:bodyPr>
          <a:lstStyle/>
          <a:p>
            <a:pPr>
              <a:lnSpc>
                <a:spcPct val="120000"/>
              </a:lnSpc>
            </a:pPr>
            <a:r>
              <a:rPr lang="id-ID" sz="1200" b="1" dirty="0">
                <a:solidFill>
                  <a:schemeClr val="bg1"/>
                </a:solidFill>
                <a:latin typeface="#9Slide03 Cabin" panose="00000500000000000000" pitchFamily="2" charset="0"/>
                <a:cs typeface="Calibri"/>
              </a:rPr>
              <a:t>Ut wisi enim </a:t>
            </a:r>
            <a:r>
              <a:rPr lang="id-ID" sz="1100" dirty="0">
                <a:solidFill>
                  <a:schemeClr val="bg1">
                    <a:lumMod val="75000"/>
                  </a:schemeClr>
                </a:solidFill>
                <a:latin typeface="#9Slide03 Cabin" panose="00000500000000000000" pitchFamily="2" charset="0"/>
                <a:cs typeface="Calibri"/>
              </a:rPr>
              <a:t>ad minim veniam, quis nostrud exerci tation ullamcorper suscipit lobortis nisl ut</a:t>
            </a:r>
          </a:p>
        </p:txBody>
      </p:sp>
      <p:sp>
        <p:nvSpPr>
          <p:cNvPr id="28" name="9Slide.vn 5"/>
          <p:cNvSpPr/>
          <p:nvPr/>
        </p:nvSpPr>
        <p:spPr>
          <a:xfrm>
            <a:off x="8738669" y="5154046"/>
            <a:ext cx="2279851" cy="720197"/>
          </a:xfrm>
          <a:prstGeom prst="rect">
            <a:avLst/>
          </a:prstGeom>
        </p:spPr>
        <p:txBody>
          <a:bodyPr wrap="square">
            <a:spAutoFit/>
          </a:bodyPr>
          <a:lstStyle/>
          <a:p>
            <a:pPr>
              <a:lnSpc>
                <a:spcPct val="120000"/>
              </a:lnSpc>
            </a:pPr>
            <a:r>
              <a:rPr lang="id-ID" sz="1200" b="1" dirty="0">
                <a:solidFill>
                  <a:schemeClr val="bg1"/>
                </a:solidFill>
                <a:latin typeface="#9Slide03 Cabin" panose="00000500000000000000" pitchFamily="2" charset="0"/>
                <a:cs typeface="Calibri"/>
              </a:rPr>
              <a:t>Ut wisi enim </a:t>
            </a:r>
            <a:r>
              <a:rPr lang="id-ID" sz="1100" dirty="0">
                <a:solidFill>
                  <a:schemeClr val="bg1">
                    <a:lumMod val="75000"/>
                  </a:schemeClr>
                </a:solidFill>
                <a:latin typeface="#9Slide03 Cabin" panose="00000500000000000000" pitchFamily="2" charset="0"/>
                <a:cs typeface="Calibri"/>
              </a:rPr>
              <a:t>ad minim veniam, quis nostrud exerci tation ullamcorper suscipit lobortis nisl ut</a:t>
            </a:r>
          </a:p>
        </p:txBody>
      </p:sp>
      <p:sp>
        <p:nvSpPr>
          <p:cNvPr id="29" name="9Slide.vn 6"/>
          <p:cNvSpPr txBox="1"/>
          <p:nvPr/>
        </p:nvSpPr>
        <p:spPr>
          <a:xfrm>
            <a:off x="920549" y="1849357"/>
            <a:ext cx="6904706" cy="1877437"/>
          </a:xfrm>
          <a:prstGeom prst="rect">
            <a:avLst/>
          </a:prstGeom>
          <a:noFill/>
        </p:spPr>
        <p:txBody>
          <a:bodyPr wrap="square" rtlCol="0">
            <a:spAutoFit/>
          </a:bodyPr>
          <a:lstStyle/>
          <a:p>
            <a:r>
              <a:rPr lang="id-ID" sz="3600" dirty="0">
                <a:solidFill>
                  <a:schemeClr val="bg1"/>
                </a:solidFill>
                <a:latin typeface="#9Slide03 Cabin" panose="00000500000000000000" pitchFamily="2" charset="0"/>
                <a:cs typeface="Lato" panose="020F0502020204030203" pitchFamily="34" charset="0"/>
              </a:rPr>
              <a:t>Join with </a:t>
            </a:r>
          </a:p>
          <a:p>
            <a:r>
              <a:rPr lang="id-ID" sz="4400" b="1" dirty="0">
                <a:solidFill>
                  <a:schemeClr val="bg1"/>
                </a:solidFill>
                <a:latin typeface="#9Slide03 Cabin Bold" panose="00000800000000000000" pitchFamily="2" charset="0"/>
                <a:cs typeface="Lato Black" panose="020F0A02020204030203" pitchFamily="34" charset="0"/>
              </a:rPr>
              <a:t>Our Business</a:t>
            </a:r>
          </a:p>
          <a:p>
            <a:r>
              <a:rPr lang="id-ID" sz="3600" dirty="0">
                <a:solidFill>
                  <a:schemeClr val="bg1"/>
                </a:solidFill>
                <a:latin typeface="#9Slide03 Cabin" panose="00000500000000000000" pitchFamily="2" charset="0"/>
                <a:cs typeface="Lato" panose="020F0502020204030203" pitchFamily="34" charset="0"/>
              </a:rPr>
              <a:t>Raise Your </a:t>
            </a:r>
            <a:r>
              <a:rPr lang="id-ID" sz="3600" dirty="0">
                <a:solidFill>
                  <a:schemeClr val="bg1"/>
                </a:solidFill>
                <a:latin typeface="#9Slide03 Cabin Bold" panose="00000800000000000000" pitchFamily="2" charset="0"/>
                <a:cs typeface="Lato Black" panose="020F0A02020204030203" pitchFamily="34" charset="0"/>
              </a:rPr>
              <a:t>Bright Future</a:t>
            </a:r>
            <a:endParaRPr lang="id-ID" sz="2400" dirty="0">
              <a:solidFill>
                <a:schemeClr val="bg1"/>
              </a:solidFill>
              <a:latin typeface="#9Slide03 Cabin Bold" panose="00000800000000000000" pitchFamily="2" charset="0"/>
              <a:cs typeface="Lato Black" panose="020F0A02020204030203" pitchFamily="34" charset="0"/>
            </a:endParaRPr>
          </a:p>
        </p:txBody>
      </p:sp>
      <p:sp>
        <p:nvSpPr>
          <p:cNvPr id="30" name="9Slide.vn 7"/>
          <p:cNvSpPr>
            <a:spLocks noEditPoints="1"/>
          </p:cNvSpPr>
          <p:nvPr/>
        </p:nvSpPr>
        <p:spPr bwMode="auto">
          <a:xfrm>
            <a:off x="3603956" y="4317920"/>
            <a:ext cx="803363" cy="742411"/>
          </a:xfrm>
          <a:custGeom>
            <a:avLst/>
            <a:gdLst>
              <a:gd name="T0" fmla="*/ 1578 w 1977"/>
              <a:gd name="T1" fmla="*/ 334 h 1827"/>
              <a:gd name="T2" fmla="*/ 1243 w 1977"/>
              <a:gd name="T3" fmla="*/ 96 h 1827"/>
              <a:gd name="T4" fmla="*/ 923 w 1977"/>
              <a:gd name="T5" fmla="*/ 0 h 1827"/>
              <a:gd name="T6" fmla="*/ 533 w 1977"/>
              <a:gd name="T7" fmla="*/ 104 h 1827"/>
              <a:gd name="T8" fmla="*/ 256 w 1977"/>
              <a:gd name="T9" fmla="*/ 419 h 1827"/>
              <a:gd name="T10" fmla="*/ 189 w 1977"/>
              <a:gd name="T11" fmla="*/ 704 h 1827"/>
              <a:gd name="T12" fmla="*/ 217 w 1977"/>
              <a:gd name="T13" fmla="*/ 842 h 1827"/>
              <a:gd name="T14" fmla="*/ 138 w 1977"/>
              <a:gd name="T15" fmla="*/ 1092 h 1827"/>
              <a:gd name="T16" fmla="*/ 221 w 1977"/>
              <a:gd name="T17" fmla="*/ 1335 h 1827"/>
              <a:gd name="T18" fmla="*/ 410 w 1977"/>
              <a:gd name="T19" fmla="*/ 1627 h 1827"/>
              <a:gd name="T20" fmla="*/ 706 w 1977"/>
              <a:gd name="T21" fmla="*/ 1808 h 1827"/>
              <a:gd name="T22" fmla="*/ 781 w 1977"/>
              <a:gd name="T23" fmla="*/ 1823 h 1827"/>
              <a:gd name="T24" fmla="*/ 1018 w 1977"/>
              <a:gd name="T25" fmla="*/ 1708 h 1827"/>
              <a:gd name="T26" fmla="*/ 1271 w 1977"/>
              <a:gd name="T27" fmla="*/ 1438 h 1827"/>
              <a:gd name="T28" fmla="*/ 1480 w 1977"/>
              <a:gd name="T29" fmla="*/ 1188 h 1827"/>
              <a:gd name="T30" fmla="*/ 1531 w 1977"/>
              <a:gd name="T31" fmla="*/ 1008 h 1827"/>
              <a:gd name="T32" fmla="*/ 1342 w 1977"/>
              <a:gd name="T33" fmla="*/ 765 h 1827"/>
              <a:gd name="T34" fmla="*/ 1342 w 1977"/>
              <a:gd name="T35" fmla="*/ 569 h 1827"/>
              <a:gd name="T36" fmla="*/ 1543 w 1977"/>
              <a:gd name="T37" fmla="*/ 527 h 1827"/>
              <a:gd name="T38" fmla="*/ 1657 w 1977"/>
              <a:gd name="T39" fmla="*/ 723 h 1827"/>
              <a:gd name="T40" fmla="*/ 1811 w 1977"/>
              <a:gd name="T41" fmla="*/ 823 h 1827"/>
              <a:gd name="T42" fmla="*/ 1965 w 1977"/>
              <a:gd name="T43" fmla="*/ 723 h 1827"/>
              <a:gd name="T44" fmla="*/ 1929 w 1977"/>
              <a:gd name="T45" fmla="*/ 542 h 1827"/>
              <a:gd name="T46" fmla="*/ 1239 w 1977"/>
              <a:gd name="T47" fmla="*/ 811 h 1827"/>
              <a:gd name="T48" fmla="*/ 284 w 1977"/>
              <a:gd name="T49" fmla="*/ 788 h 1827"/>
              <a:gd name="T50" fmla="*/ 1271 w 1977"/>
              <a:gd name="T51" fmla="*/ 661 h 1827"/>
              <a:gd name="T52" fmla="*/ 1239 w 1977"/>
              <a:gd name="T53" fmla="*/ 811 h 1827"/>
              <a:gd name="T54" fmla="*/ 1113 w 1977"/>
              <a:gd name="T55" fmla="*/ 1108 h 1827"/>
              <a:gd name="T56" fmla="*/ 860 w 1977"/>
              <a:gd name="T57" fmla="*/ 1196 h 1827"/>
              <a:gd name="T58" fmla="*/ 765 w 1977"/>
              <a:gd name="T59" fmla="*/ 1111 h 1827"/>
              <a:gd name="T60" fmla="*/ 671 w 1977"/>
              <a:gd name="T61" fmla="*/ 1196 h 1827"/>
              <a:gd name="T62" fmla="*/ 430 w 1977"/>
              <a:gd name="T63" fmla="*/ 1119 h 1827"/>
              <a:gd name="T64" fmla="*/ 1397 w 1977"/>
              <a:gd name="T65" fmla="*/ 1004 h 1827"/>
              <a:gd name="T66" fmla="*/ 1377 w 1977"/>
              <a:gd name="T67" fmla="*/ 1192 h 1827"/>
              <a:gd name="T68" fmla="*/ 1176 w 1977"/>
              <a:gd name="T69" fmla="*/ 1435 h 1827"/>
              <a:gd name="T70" fmla="*/ 911 w 1977"/>
              <a:gd name="T71" fmla="*/ 1677 h 1827"/>
              <a:gd name="T72" fmla="*/ 754 w 1977"/>
              <a:gd name="T73" fmla="*/ 1739 h 1827"/>
              <a:gd name="T74" fmla="*/ 501 w 1977"/>
              <a:gd name="T75" fmla="*/ 1596 h 1827"/>
              <a:gd name="T76" fmla="*/ 316 w 1977"/>
              <a:gd name="T77" fmla="*/ 1346 h 1827"/>
              <a:gd name="T78" fmla="*/ 256 w 1977"/>
              <a:gd name="T79" fmla="*/ 1081 h 1827"/>
              <a:gd name="T80" fmla="*/ 260 w 1977"/>
              <a:gd name="T81" fmla="*/ 1004 h 1827"/>
              <a:gd name="T82" fmla="*/ 548 w 1977"/>
              <a:gd name="T83" fmla="*/ 1285 h 1827"/>
              <a:gd name="T84" fmla="*/ 765 w 1977"/>
              <a:gd name="T85" fmla="*/ 1227 h 1827"/>
              <a:gd name="T86" fmla="*/ 959 w 1977"/>
              <a:gd name="T87" fmla="*/ 1288 h 1827"/>
              <a:gd name="T88" fmla="*/ 1176 w 1977"/>
              <a:gd name="T89" fmla="*/ 1161 h 1827"/>
              <a:gd name="T90" fmla="*/ 1440 w 1977"/>
              <a:gd name="T91" fmla="*/ 419 h 1827"/>
              <a:gd name="T92" fmla="*/ 1227 w 1977"/>
              <a:gd name="T93" fmla="*/ 500 h 1827"/>
              <a:gd name="T94" fmla="*/ 296 w 1977"/>
              <a:gd name="T95" fmla="*/ 538 h 1827"/>
              <a:gd name="T96" fmla="*/ 462 w 1977"/>
              <a:gd name="T97" fmla="*/ 269 h 1827"/>
              <a:gd name="T98" fmla="*/ 738 w 1977"/>
              <a:gd name="T99" fmla="*/ 100 h 1827"/>
              <a:gd name="T100" fmla="*/ 1211 w 1977"/>
              <a:gd name="T101" fmla="*/ 173 h 1827"/>
              <a:gd name="T102" fmla="*/ 1515 w 1977"/>
              <a:gd name="T103" fmla="*/ 427 h 1827"/>
              <a:gd name="T104" fmla="*/ 1752 w 1977"/>
              <a:gd name="T105" fmla="*/ 715 h 1827"/>
              <a:gd name="T106" fmla="*/ 1811 w 1977"/>
              <a:gd name="T107" fmla="*/ 577 h 1827"/>
              <a:gd name="T108" fmla="*/ 1870 w 1977"/>
              <a:gd name="T109" fmla="*/ 715 h 1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977" h="1827">
                <a:moveTo>
                  <a:pt x="1811" y="496"/>
                </a:moveTo>
                <a:lnTo>
                  <a:pt x="1780" y="500"/>
                </a:lnTo>
                <a:lnTo>
                  <a:pt x="1752" y="508"/>
                </a:lnTo>
                <a:lnTo>
                  <a:pt x="1693" y="446"/>
                </a:lnTo>
                <a:lnTo>
                  <a:pt x="1637" y="388"/>
                </a:lnTo>
                <a:lnTo>
                  <a:pt x="1578" y="334"/>
                </a:lnTo>
                <a:lnTo>
                  <a:pt x="1519" y="284"/>
                </a:lnTo>
                <a:lnTo>
                  <a:pt x="1464" y="238"/>
                </a:lnTo>
                <a:lnTo>
                  <a:pt x="1409" y="196"/>
                </a:lnTo>
                <a:lnTo>
                  <a:pt x="1353" y="161"/>
                </a:lnTo>
                <a:lnTo>
                  <a:pt x="1298" y="127"/>
                </a:lnTo>
                <a:lnTo>
                  <a:pt x="1243" y="96"/>
                </a:lnTo>
                <a:lnTo>
                  <a:pt x="1188" y="69"/>
                </a:lnTo>
                <a:lnTo>
                  <a:pt x="1132" y="50"/>
                </a:lnTo>
                <a:lnTo>
                  <a:pt x="1081" y="31"/>
                </a:lnTo>
                <a:lnTo>
                  <a:pt x="1026" y="19"/>
                </a:lnTo>
                <a:lnTo>
                  <a:pt x="975" y="7"/>
                </a:lnTo>
                <a:lnTo>
                  <a:pt x="923" y="0"/>
                </a:lnTo>
                <a:lnTo>
                  <a:pt x="872" y="0"/>
                </a:lnTo>
                <a:lnTo>
                  <a:pt x="793" y="4"/>
                </a:lnTo>
                <a:lnTo>
                  <a:pt x="718" y="19"/>
                </a:lnTo>
                <a:lnTo>
                  <a:pt x="651" y="42"/>
                </a:lnTo>
                <a:lnTo>
                  <a:pt x="588" y="69"/>
                </a:lnTo>
                <a:lnTo>
                  <a:pt x="533" y="104"/>
                </a:lnTo>
                <a:lnTo>
                  <a:pt x="481" y="138"/>
                </a:lnTo>
                <a:lnTo>
                  <a:pt x="438" y="177"/>
                </a:lnTo>
                <a:lnTo>
                  <a:pt x="399" y="215"/>
                </a:lnTo>
                <a:lnTo>
                  <a:pt x="331" y="296"/>
                </a:lnTo>
                <a:lnTo>
                  <a:pt x="276" y="381"/>
                </a:lnTo>
                <a:lnTo>
                  <a:pt x="256" y="419"/>
                </a:lnTo>
                <a:lnTo>
                  <a:pt x="237" y="454"/>
                </a:lnTo>
                <a:lnTo>
                  <a:pt x="225" y="488"/>
                </a:lnTo>
                <a:lnTo>
                  <a:pt x="213" y="519"/>
                </a:lnTo>
                <a:lnTo>
                  <a:pt x="201" y="588"/>
                </a:lnTo>
                <a:lnTo>
                  <a:pt x="193" y="650"/>
                </a:lnTo>
                <a:lnTo>
                  <a:pt x="189" y="704"/>
                </a:lnTo>
                <a:lnTo>
                  <a:pt x="193" y="750"/>
                </a:lnTo>
                <a:lnTo>
                  <a:pt x="197" y="785"/>
                </a:lnTo>
                <a:lnTo>
                  <a:pt x="205" y="811"/>
                </a:lnTo>
                <a:lnTo>
                  <a:pt x="213" y="831"/>
                </a:lnTo>
                <a:lnTo>
                  <a:pt x="213" y="842"/>
                </a:lnTo>
                <a:lnTo>
                  <a:pt x="217" y="842"/>
                </a:lnTo>
                <a:lnTo>
                  <a:pt x="16" y="988"/>
                </a:lnTo>
                <a:lnTo>
                  <a:pt x="0" y="1008"/>
                </a:lnTo>
                <a:lnTo>
                  <a:pt x="0" y="1031"/>
                </a:lnTo>
                <a:lnTo>
                  <a:pt x="8" y="1050"/>
                </a:lnTo>
                <a:lnTo>
                  <a:pt x="28" y="1061"/>
                </a:lnTo>
                <a:lnTo>
                  <a:pt x="138" y="1092"/>
                </a:lnTo>
                <a:lnTo>
                  <a:pt x="59" y="1173"/>
                </a:lnTo>
                <a:lnTo>
                  <a:pt x="51" y="1188"/>
                </a:lnTo>
                <a:lnTo>
                  <a:pt x="47" y="1208"/>
                </a:lnTo>
                <a:lnTo>
                  <a:pt x="55" y="1223"/>
                </a:lnTo>
                <a:lnTo>
                  <a:pt x="67" y="1235"/>
                </a:lnTo>
                <a:lnTo>
                  <a:pt x="221" y="1335"/>
                </a:lnTo>
                <a:lnTo>
                  <a:pt x="241" y="1385"/>
                </a:lnTo>
                <a:lnTo>
                  <a:pt x="264" y="1438"/>
                </a:lnTo>
                <a:lnTo>
                  <a:pt x="292" y="1488"/>
                </a:lnTo>
                <a:lnTo>
                  <a:pt x="324" y="1535"/>
                </a:lnTo>
                <a:lnTo>
                  <a:pt x="363" y="1581"/>
                </a:lnTo>
                <a:lnTo>
                  <a:pt x="410" y="1627"/>
                </a:lnTo>
                <a:lnTo>
                  <a:pt x="458" y="1669"/>
                </a:lnTo>
                <a:lnTo>
                  <a:pt x="513" y="1708"/>
                </a:lnTo>
                <a:lnTo>
                  <a:pt x="596" y="1758"/>
                </a:lnTo>
                <a:lnTo>
                  <a:pt x="635" y="1777"/>
                </a:lnTo>
                <a:lnTo>
                  <a:pt x="671" y="1792"/>
                </a:lnTo>
                <a:lnTo>
                  <a:pt x="706" y="1808"/>
                </a:lnTo>
                <a:lnTo>
                  <a:pt x="730" y="1815"/>
                </a:lnTo>
                <a:lnTo>
                  <a:pt x="754" y="1823"/>
                </a:lnTo>
                <a:lnTo>
                  <a:pt x="765" y="1827"/>
                </a:lnTo>
                <a:lnTo>
                  <a:pt x="765" y="1827"/>
                </a:lnTo>
                <a:lnTo>
                  <a:pt x="769" y="1827"/>
                </a:lnTo>
                <a:lnTo>
                  <a:pt x="781" y="1823"/>
                </a:lnTo>
                <a:lnTo>
                  <a:pt x="801" y="1815"/>
                </a:lnTo>
                <a:lnTo>
                  <a:pt x="829" y="1808"/>
                </a:lnTo>
                <a:lnTo>
                  <a:pt x="860" y="1792"/>
                </a:lnTo>
                <a:lnTo>
                  <a:pt x="896" y="1777"/>
                </a:lnTo>
                <a:lnTo>
                  <a:pt x="935" y="1758"/>
                </a:lnTo>
                <a:lnTo>
                  <a:pt x="1018" y="1708"/>
                </a:lnTo>
                <a:lnTo>
                  <a:pt x="1073" y="1669"/>
                </a:lnTo>
                <a:lnTo>
                  <a:pt x="1125" y="1627"/>
                </a:lnTo>
                <a:lnTo>
                  <a:pt x="1168" y="1581"/>
                </a:lnTo>
                <a:lnTo>
                  <a:pt x="1207" y="1535"/>
                </a:lnTo>
                <a:lnTo>
                  <a:pt x="1239" y="1488"/>
                </a:lnTo>
                <a:lnTo>
                  <a:pt x="1271" y="1438"/>
                </a:lnTo>
                <a:lnTo>
                  <a:pt x="1290" y="1385"/>
                </a:lnTo>
                <a:lnTo>
                  <a:pt x="1310" y="1335"/>
                </a:lnTo>
                <a:lnTo>
                  <a:pt x="1464" y="1235"/>
                </a:lnTo>
                <a:lnTo>
                  <a:pt x="1476" y="1223"/>
                </a:lnTo>
                <a:lnTo>
                  <a:pt x="1484" y="1208"/>
                </a:lnTo>
                <a:lnTo>
                  <a:pt x="1480" y="1188"/>
                </a:lnTo>
                <a:lnTo>
                  <a:pt x="1472" y="1173"/>
                </a:lnTo>
                <a:lnTo>
                  <a:pt x="1393" y="1092"/>
                </a:lnTo>
                <a:lnTo>
                  <a:pt x="1503" y="1061"/>
                </a:lnTo>
                <a:lnTo>
                  <a:pt x="1523" y="1050"/>
                </a:lnTo>
                <a:lnTo>
                  <a:pt x="1531" y="1031"/>
                </a:lnTo>
                <a:lnTo>
                  <a:pt x="1531" y="1008"/>
                </a:lnTo>
                <a:lnTo>
                  <a:pt x="1515" y="988"/>
                </a:lnTo>
                <a:lnTo>
                  <a:pt x="1318" y="842"/>
                </a:lnTo>
                <a:lnTo>
                  <a:pt x="1322" y="831"/>
                </a:lnTo>
                <a:lnTo>
                  <a:pt x="1326" y="815"/>
                </a:lnTo>
                <a:lnTo>
                  <a:pt x="1334" y="792"/>
                </a:lnTo>
                <a:lnTo>
                  <a:pt x="1342" y="765"/>
                </a:lnTo>
                <a:lnTo>
                  <a:pt x="1349" y="731"/>
                </a:lnTo>
                <a:lnTo>
                  <a:pt x="1353" y="696"/>
                </a:lnTo>
                <a:lnTo>
                  <a:pt x="1353" y="658"/>
                </a:lnTo>
                <a:lnTo>
                  <a:pt x="1349" y="619"/>
                </a:lnTo>
                <a:lnTo>
                  <a:pt x="1349" y="611"/>
                </a:lnTo>
                <a:lnTo>
                  <a:pt x="1342" y="569"/>
                </a:lnTo>
                <a:lnTo>
                  <a:pt x="1326" y="531"/>
                </a:lnTo>
                <a:lnTo>
                  <a:pt x="1357" y="515"/>
                </a:lnTo>
                <a:lnTo>
                  <a:pt x="1385" y="508"/>
                </a:lnTo>
                <a:lnTo>
                  <a:pt x="1440" y="500"/>
                </a:lnTo>
                <a:lnTo>
                  <a:pt x="1492" y="508"/>
                </a:lnTo>
                <a:lnTo>
                  <a:pt x="1543" y="527"/>
                </a:lnTo>
                <a:lnTo>
                  <a:pt x="1598" y="554"/>
                </a:lnTo>
                <a:lnTo>
                  <a:pt x="1657" y="592"/>
                </a:lnTo>
                <a:lnTo>
                  <a:pt x="1645" y="627"/>
                </a:lnTo>
                <a:lnTo>
                  <a:pt x="1645" y="658"/>
                </a:lnTo>
                <a:lnTo>
                  <a:pt x="1645" y="692"/>
                </a:lnTo>
                <a:lnTo>
                  <a:pt x="1657" y="723"/>
                </a:lnTo>
                <a:lnTo>
                  <a:pt x="1673" y="750"/>
                </a:lnTo>
                <a:lnTo>
                  <a:pt x="1693" y="773"/>
                </a:lnTo>
                <a:lnTo>
                  <a:pt x="1716" y="796"/>
                </a:lnTo>
                <a:lnTo>
                  <a:pt x="1744" y="811"/>
                </a:lnTo>
                <a:lnTo>
                  <a:pt x="1776" y="819"/>
                </a:lnTo>
                <a:lnTo>
                  <a:pt x="1811" y="823"/>
                </a:lnTo>
                <a:lnTo>
                  <a:pt x="1847" y="819"/>
                </a:lnTo>
                <a:lnTo>
                  <a:pt x="1874" y="811"/>
                </a:lnTo>
                <a:lnTo>
                  <a:pt x="1906" y="796"/>
                </a:lnTo>
                <a:lnTo>
                  <a:pt x="1929" y="773"/>
                </a:lnTo>
                <a:lnTo>
                  <a:pt x="1949" y="750"/>
                </a:lnTo>
                <a:lnTo>
                  <a:pt x="1965" y="723"/>
                </a:lnTo>
                <a:lnTo>
                  <a:pt x="1977" y="692"/>
                </a:lnTo>
                <a:lnTo>
                  <a:pt x="1977" y="658"/>
                </a:lnTo>
                <a:lnTo>
                  <a:pt x="1977" y="627"/>
                </a:lnTo>
                <a:lnTo>
                  <a:pt x="1965" y="596"/>
                </a:lnTo>
                <a:lnTo>
                  <a:pt x="1949" y="569"/>
                </a:lnTo>
                <a:lnTo>
                  <a:pt x="1929" y="542"/>
                </a:lnTo>
                <a:lnTo>
                  <a:pt x="1906" y="523"/>
                </a:lnTo>
                <a:lnTo>
                  <a:pt x="1874" y="508"/>
                </a:lnTo>
                <a:lnTo>
                  <a:pt x="1847" y="500"/>
                </a:lnTo>
                <a:lnTo>
                  <a:pt x="1811" y="496"/>
                </a:lnTo>
                <a:lnTo>
                  <a:pt x="1811" y="496"/>
                </a:lnTo>
                <a:close/>
                <a:moveTo>
                  <a:pt x="1239" y="811"/>
                </a:moveTo>
                <a:lnTo>
                  <a:pt x="1235" y="815"/>
                </a:lnTo>
                <a:lnTo>
                  <a:pt x="296" y="815"/>
                </a:lnTo>
                <a:lnTo>
                  <a:pt x="292" y="811"/>
                </a:lnTo>
                <a:lnTo>
                  <a:pt x="292" y="808"/>
                </a:lnTo>
                <a:lnTo>
                  <a:pt x="288" y="800"/>
                </a:lnTo>
                <a:lnTo>
                  <a:pt x="284" y="788"/>
                </a:lnTo>
                <a:lnTo>
                  <a:pt x="284" y="769"/>
                </a:lnTo>
                <a:lnTo>
                  <a:pt x="280" y="750"/>
                </a:lnTo>
                <a:lnTo>
                  <a:pt x="276" y="723"/>
                </a:lnTo>
                <a:lnTo>
                  <a:pt x="276" y="696"/>
                </a:lnTo>
                <a:lnTo>
                  <a:pt x="276" y="661"/>
                </a:lnTo>
                <a:lnTo>
                  <a:pt x="1271" y="661"/>
                </a:lnTo>
                <a:lnTo>
                  <a:pt x="1267" y="719"/>
                </a:lnTo>
                <a:lnTo>
                  <a:pt x="1255" y="765"/>
                </a:lnTo>
                <a:lnTo>
                  <a:pt x="1251" y="781"/>
                </a:lnTo>
                <a:lnTo>
                  <a:pt x="1247" y="796"/>
                </a:lnTo>
                <a:lnTo>
                  <a:pt x="1243" y="804"/>
                </a:lnTo>
                <a:lnTo>
                  <a:pt x="1239" y="811"/>
                </a:lnTo>
                <a:lnTo>
                  <a:pt x="1239" y="811"/>
                </a:lnTo>
                <a:close/>
                <a:moveTo>
                  <a:pt x="1211" y="896"/>
                </a:moveTo>
                <a:lnTo>
                  <a:pt x="1196" y="958"/>
                </a:lnTo>
                <a:lnTo>
                  <a:pt x="1176" y="1011"/>
                </a:lnTo>
                <a:lnTo>
                  <a:pt x="1144" y="1061"/>
                </a:lnTo>
                <a:lnTo>
                  <a:pt x="1113" y="1108"/>
                </a:lnTo>
                <a:lnTo>
                  <a:pt x="1069" y="1150"/>
                </a:lnTo>
                <a:lnTo>
                  <a:pt x="1022" y="1185"/>
                </a:lnTo>
                <a:lnTo>
                  <a:pt x="971" y="1204"/>
                </a:lnTo>
                <a:lnTo>
                  <a:pt x="923" y="1208"/>
                </a:lnTo>
                <a:lnTo>
                  <a:pt x="892" y="1204"/>
                </a:lnTo>
                <a:lnTo>
                  <a:pt x="860" y="1196"/>
                </a:lnTo>
                <a:lnTo>
                  <a:pt x="840" y="1185"/>
                </a:lnTo>
                <a:lnTo>
                  <a:pt x="825" y="1169"/>
                </a:lnTo>
                <a:lnTo>
                  <a:pt x="813" y="1150"/>
                </a:lnTo>
                <a:lnTo>
                  <a:pt x="805" y="1138"/>
                </a:lnTo>
                <a:lnTo>
                  <a:pt x="789" y="1119"/>
                </a:lnTo>
                <a:lnTo>
                  <a:pt x="765" y="1111"/>
                </a:lnTo>
                <a:lnTo>
                  <a:pt x="742" y="1119"/>
                </a:lnTo>
                <a:lnTo>
                  <a:pt x="726" y="1138"/>
                </a:lnTo>
                <a:lnTo>
                  <a:pt x="722" y="1150"/>
                </a:lnTo>
                <a:lnTo>
                  <a:pt x="706" y="1165"/>
                </a:lnTo>
                <a:lnTo>
                  <a:pt x="691" y="1185"/>
                </a:lnTo>
                <a:lnTo>
                  <a:pt x="671" y="1196"/>
                </a:lnTo>
                <a:lnTo>
                  <a:pt x="639" y="1204"/>
                </a:lnTo>
                <a:lnTo>
                  <a:pt x="608" y="1208"/>
                </a:lnTo>
                <a:lnTo>
                  <a:pt x="560" y="1204"/>
                </a:lnTo>
                <a:lnTo>
                  <a:pt x="513" y="1185"/>
                </a:lnTo>
                <a:lnTo>
                  <a:pt x="470" y="1158"/>
                </a:lnTo>
                <a:lnTo>
                  <a:pt x="430" y="1119"/>
                </a:lnTo>
                <a:lnTo>
                  <a:pt x="391" y="1073"/>
                </a:lnTo>
                <a:lnTo>
                  <a:pt x="359" y="1019"/>
                </a:lnTo>
                <a:lnTo>
                  <a:pt x="335" y="961"/>
                </a:lnTo>
                <a:lnTo>
                  <a:pt x="316" y="896"/>
                </a:lnTo>
                <a:lnTo>
                  <a:pt x="1211" y="896"/>
                </a:lnTo>
                <a:close/>
                <a:moveTo>
                  <a:pt x="1397" y="1004"/>
                </a:moveTo>
                <a:lnTo>
                  <a:pt x="1306" y="1031"/>
                </a:lnTo>
                <a:lnTo>
                  <a:pt x="1286" y="1042"/>
                </a:lnTo>
                <a:lnTo>
                  <a:pt x="1274" y="1061"/>
                </a:lnTo>
                <a:lnTo>
                  <a:pt x="1274" y="1081"/>
                </a:lnTo>
                <a:lnTo>
                  <a:pt x="1286" y="1100"/>
                </a:lnTo>
                <a:lnTo>
                  <a:pt x="1377" y="1192"/>
                </a:lnTo>
                <a:lnTo>
                  <a:pt x="1251" y="1273"/>
                </a:lnTo>
                <a:lnTo>
                  <a:pt x="1239" y="1285"/>
                </a:lnTo>
                <a:lnTo>
                  <a:pt x="1231" y="1300"/>
                </a:lnTo>
                <a:lnTo>
                  <a:pt x="1219" y="1346"/>
                </a:lnTo>
                <a:lnTo>
                  <a:pt x="1200" y="1392"/>
                </a:lnTo>
                <a:lnTo>
                  <a:pt x="1176" y="1435"/>
                </a:lnTo>
                <a:lnTo>
                  <a:pt x="1144" y="1477"/>
                </a:lnTo>
                <a:lnTo>
                  <a:pt x="1113" y="1519"/>
                </a:lnTo>
                <a:lnTo>
                  <a:pt x="1073" y="1558"/>
                </a:lnTo>
                <a:lnTo>
                  <a:pt x="1030" y="1596"/>
                </a:lnTo>
                <a:lnTo>
                  <a:pt x="982" y="1631"/>
                </a:lnTo>
                <a:lnTo>
                  <a:pt x="911" y="1677"/>
                </a:lnTo>
                <a:lnTo>
                  <a:pt x="848" y="1708"/>
                </a:lnTo>
                <a:lnTo>
                  <a:pt x="821" y="1719"/>
                </a:lnTo>
                <a:lnTo>
                  <a:pt x="797" y="1731"/>
                </a:lnTo>
                <a:lnTo>
                  <a:pt x="777" y="1739"/>
                </a:lnTo>
                <a:lnTo>
                  <a:pt x="765" y="1742"/>
                </a:lnTo>
                <a:lnTo>
                  <a:pt x="754" y="1739"/>
                </a:lnTo>
                <a:lnTo>
                  <a:pt x="734" y="1731"/>
                </a:lnTo>
                <a:lnTo>
                  <a:pt x="710" y="1719"/>
                </a:lnTo>
                <a:lnTo>
                  <a:pt x="683" y="1708"/>
                </a:lnTo>
                <a:lnTo>
                  <a:pt x="619" y="1677"/>
                </a:lnTo>
                <a:lnTo>
                  <a:pt x="552" y="1631"/>
                </a:lnTo>
                <a:lnTo>
                  <a:pt x="501" y="1596"/>
                </a:lnTo>
                <a:lnTo>
                  <a:pt x="458" y="1558"/>
                </a:lnTo>
                <a:lnTo>
                  <a:pt x="418" y="1519"/>
                </a:lnTo>
                <a:lnTo>
                  <a:pt x="387" y="1477"/>
                </a:lnTo>
                <a:lnTo>
                  <a:pt x="355" y="1435"/>
                </a:lnTo>
                <a:lnTo>
                  <a:pt x="331" y="1392"/>
                </a:lnTo>
                <a:lnTo>
                  <a:pt x="316" y="1346"/>
                </a:lnTo>
                <a:lnTo>
                  <a:pt x="300" y="1300"/>
                </a:lnTo>
                <a:lnTo>
                  <a:pt x="296" y="1285"/>
                </a:lnTo>
                <a:lnTo>
                  <a:pt x="284" y="1273"/>
                </a:lnTo>
                <a:lnTo>
                  <a:pt x="154" y="1192"/>
                </a:lnTo>
                <a:lnTo>
                  <a:pt x="245" y="1100"/>
                </a:lnTo>
                <a:lnTo>
                  <a:pt x="256" y="1081"/>
                </a:lnTo>
                <a:lnTo>
                  <a:pt x="256" y="1061"/>
                </a:lnTo>
                <a:lnTo>
                  <a:pt x="245" y="1042"/>
                </a:lnTo>
                <a:lnTo>
                  <a:pt x="229" y="1031"/>
                </a:lnTo>
                <a:lnTo>
                  <a:pt x="134" y="1004"/>
                </a:lnTo>
                <a:lnTo>
                  <a:pt x="237" y="927"/>
                </a:lnTo>
                <a:lnTo>
                  <a:pt x="260" y="1004"/>
                </a:lnTo>
                <a:lnTo>
                  <a:pt x="292" y="1073"/>
                </a:lnTo>
                <a:lnTo>
                  <a:pt x="335" y="1135"/>
                </a:lnTo>
                <a:lnTo>
                  <a:pt x="379" y="1188"/>
                </a:lnTo>
                <a:lnTo>
                  <a:pt x="430" y="1231"/>
                </a:lnTo>
                <a:lnTo>
                  <a:pt x="489" y="1262"/>
                </a:lnTo>
                <a:lnTo>
                  <a:pt x="548" y="1285"/>
                </a:lnTo>
                <a:lnTo>
                  <a:pt x="608" y="1292"/>
                </a:lnTo>
                <a:lnTo>
                  <a:pt x="655" y="1285"/>
                </a:lnTo>
                <a:lnTo>
                  <a:pt x="702" y="1273"/>
                </a:lnTo>
                <a:lnTo>
                  <a:pt x="706" y="1273"/>
                </a:lnTo>
                <a:lnTo>
                  <a:pt x="738" y="1254"/>
                </a:lnTo>
                <a:lnTo>
                  <a:pt x="765" y="1227"/>
                </a:lnTo>
                <a:lnTo>
                  <a:pt x="793" y="1254"/>
                </a:lnTo>
                <a:lnTo>
                  <a:pt x="829" y="1273"/>
                </a:lnTo>
                <a:lnTo>
                  <a:pt x="829" y="1273"/>
                </a:lnTo>
                <a:lnTo>
                  <a:pt x="876" y="1285"/>
                </a:lnTo>
                <a:lnTo>
                  <a:pt x="923" y="1292"/>
                </a:lnTo>
                <a:lnTo>
                  <a:pt x="959" y="1288"/>
                </a:lnTo>
                <a:lnTo>
                  <a:pt x="990" y="1281"/>
                </a:lnTo>
                <a:lnTo>
                  <a:pt x="1026" y="1273"/>
                </a:lnTo>
                <a:lnTo>
                  <a:pt x="1057" y="1258"/>
                </a:lnTo>
                <a:lnTo>
                  <a:pt x="1089" y="1238"/>
                </a:lnTo>
                <a:lnTo>
                  <a:pt x="1117" y="1215"/>
                </a:lnTo>
                <a:lnTo>
                  <a:pt x="1176" y="1161"/>
                </a:lnTo>
                <a:lnTo>
                  <a:pt x="1215" y="1111"/>
                </a:lnTo>
                <a:lnTo>
                  <a:pt x="1247" y="1054"/>
                </a:lnTo>
                <a:lnTo>
                  <a:pt x="1274" y="992"/>
                </a:lnTo>
                <a:lnTo>
                  <a:pt x="1294" y="927"/>
                </a:lnTo>
                <a:lnTo>
                  <a:pt x="1397" y="1004"/>
                </a:lnTo>
                <a:close/>
                <a:moveTo>
                  <a:pt x="1440" y="419"/>
                </a:moveTo>
                <a:lnTo>
                  <a:pt x="1397" y="423"/>
                </a:lnTo>
                <a:lnTo>
                  <a:pt x="1349" y="431"/>
                </a:lnTo>
                <a:lnTo>
                  <a:pt x="1298" y="450"/>
                </a:lnTo>
                <a:lnTo>
                  <a:pt x="1247" y="477"/>
                </a:lnTo>
                <a:lnTo>
                  <a:pt x="1235" y="484"/>
                </a:lnTo>
                <a:lnTo>
                  <a:pt x="1227" y="500"/>
                </a:lnTo>
                <a:lnTo>
                  <a:pt x="1223" y="515"/>
                </a:lnTo>
                <a:lnTo>
                  <a:pt x="1231" y="531"/>
                </a:lnTo>
                <a:lnTo>
                  <a:pt x="1239" y="546"/>
                </a:lnTo>
                <a:lnTo>
                  <a:pt x="1255" y="581"/>
                </a:lnTo>
                <a:lnTo>
                  <a:pt x="288" y="581"/>
                </a:lnTo>
                <a:lnTo>
                  <a:pt x="296" y="538"/>
                </a:lnTo>
                <a:lnTo>
                  <a:pt x="304" y="515"/>
                </a:lnTo>
                <a:lnTo>
                  <a:pt x="316" y="488"/>
                </a:lnTo>
                <a:lnTo>
                  <a:pt x="327" y="458"/>
                </a:lnTo>
                <a:lnTo>
                  <a:pt x="347" y="423"/>
                </a:lnTo>
                <a:lnTo>
                  <a:pt x="399" y="346"/>
                </a:lnTo>
                <a:lnTo>
                  <a:pt x="462" y="269"/>
                </a:lnTo>
                <a:lnTo>
                  <a:pt x="493" y="238"/>
                </a:lnTo>
                <a:lnTo>
                  <a:pt x="533" y="204"/>
                </a:lnTo>
                <a:lnTo>
                  <a:pt x="576" y="173"/>
                </a:lnTo>
                <a:lnTo>
                  <a:pt x="627" y="142"/>
                </a:lnTo>
                <a:lnTo>
                  <a:pt x="679" y="119"/>
                </a:lnTo>
                <a:lnTo>
                  <a:pt x="738" y="100"/>
                </a:lnTo>
                <a:lnTo>
                  <a:pt x="805" y="84"/>
                </a:lnTo>
                <a:lnTo>
                  <a:pt x="872" y="81"/>
                </a:lnTo>
                <a:lnTo>
                  <a:pt x="955" y="88"/>
                </a:lnTo>
                <a:lnTo>
                  <a:pt x="1038" y="104"/>
                </a:lnTo>
                <a:lnTo>
                  <a:pt x="1125" y="134"/>
                </a:lnTo>
                <a:lnTo>
                  <a:pt x="1211" y="173"/>
                </a:lnTo>
                <a:lnTo>
                  <a:pt x="1302" y="227"/>
                </a:lnTo>
                <a:lnTo>
                  <a:pt x="1397" y="292"/>
                </a:lnTo>
                <a:lnTo>
                  <a:pt x="1488" y="365"/>
                </a:lnTo>
                <a:lnTo>
                  <a:pt x="1582" y="454"/>
                </a:lnTo>
                <a:lnTo>
                  <a:pt x="1547" y="438"/>
                </a:lnTo>
                <a:lnTo>
                  <a:pt x="1515" y="427"/>
                </a:lnTo>
                <a:lnTo>
                  <a:pt x="1480" y="419"/>
                </a:lnTo>
                <a:lnTo>
                  <a:pt x="1440" y="419"/>
                </a:lnTo>
                <a:lnTo>
                  <a:pt x="1440" y="419"/>
                </a:lnTo>
                <a:close/>
                <a:moveTo>
                  <a:pt x="1811" y="742"/>
                </a:moveTo>
                <a:lnTo>
                  <a:pt x="1780" y="734"/>
                </a:lnTo>
                <a:lnTo>
                  <a:pt x="1752" y="715"/>
                </a:lnTo>
                <a:lnTo>
                  <a:pt x="1736" y="692"/>
                </a:lnTo>
                <a:lnTo>
                  <a:pt x="1728" y="658"/>
                </a:lnTo>
                <a:lnTo>
                  <a:pt x="1736" y="627"/>
                </a:lnTo>
                <a:lnTo>
                  <a:pt x="1752" y="600"/>
                </a:lnTo>
                <a:lnTo>
                  <a:pt x="1780" y="584"/>
                </a:lnTo>
                <a:lnTo>
                  <a:pt x="1811" y="577"/>
                </a:lnTo>
                <a:lnTo>
                  <a:pt x="1843" y="584"/>
                </a:lnTo>
                <a:lnTo>
                  <a:pt x="1870" y="600"/>
                </a:lnTo>
                <a:lnTo>
                  <a:pt x="1886" y="627"/>
                </a:lnTo>
                <a:lnTo>
                  <a:pt x="1894" y="658"/>
                </a:lnTo>
                <a:lnTo>
                  <a:pt x="1886" y="692"/>
                </a:lnTo>
                <a:lnTo>
                  <a:pt x="1870" y="715"/>
                </a:lnTo>
                <a:lnTo>
                  <a:pt x="1843" y="734"/>
                </a:lnTo>
                <a:lnTo>
                  <a:pt x="1811" y="742"/>
                </a:lnTo>
                <a:lnTo>
                  <a:pt x="1811" y="74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31" name="9Slide.vn 8"/>
          <p:cNvGrpSpPr/>
          <p:nvPr/>
        </p:nvGrpSpPr>
        <p:grpSpPr>
          <a:xfrm>
            <a:off x="8814638" y="4286064"/>
            <a:ext cx="669853" cy="777162"/>
            <a:chOff x="2962275" y="3581400"/>
            <a:chExt cx="2536825" cy="2943226"/>
          </a:xfrm>
          <a:solidFill>
            <a:schemeClr val="bg1"/>
          </a:solidFill>
        </p:grpSpPr>
        <p:sp>
          <p:nvSpPr>
            <p:cNvPr id="32" name="9Slide.vn 9"/>
            <p:cNvSpPr>
              <a:spLocks noEditPoints="1"/>
            </p:cNvSpPr>
            <p:nvPr/>
          </p:nvSpPr>
          <p:spPr bwMode="auto">
            <a:xfrm>
              <a:off x="4208463" y="5218113"/>
              <a:ext cx="469900" cy="450850"/>
            </a:xfrm>
            <a:custGeom>
              <a:avLst/>
              <a:gdLst>
                <a:gd name="T0" fmla="*/ 43 w 296"/>
                <a:gd name="T1" fmla="*/ 284 h 284"/>
                <a:gd name="T2" fmla="*/ 252 w 296"/>
                <a:gd name="T3" fmla="*/ 284 h 284"/>
                <a:gd name="T4" fmla="*/ 268 w 296"/>
                <a:gd name="T5" fmla="*/ 281 h 284"/>
                <a:gd name="T6" fmla="*/ 284 w 296"/>
                <a:gd name="T7" fmla="*/ 273 h 284"/>
                <a:gd name="T8" fmla="*/ 292 w 296"/>
                <a:gd name="T9" fmla="*/ 261 h 284"/>
                <a:gd name="T10" fmla="*/ 296 w 296"/>
                <a:gd name="T11" fmla="*/ 242 h 284"/>
                <a:gd name="T12" fmla="*/ 296 w 296"/>
                <a:gd name="T13" fmla="*/ 38 h 284"/>
                <a:gd name="T14" fmla="*/ 292 w 296"/>
                <a:gd name="T15" fmla="*/ 23 h 284"/>
                <a:gd name="T16" fmla="*/ 284 w 296"/>
                <a:gd name="T17" fmla="*/ 11 h 284"/>
                <a:gd name="T18" fmla="*/ 268 w 296"/>
                <a:gd name="T19" fmla="*/ 4 h 284"/>
                <a:gd name="T20" fmla="*/ 252 w 296"/>
                <a:gd name="T21" fmla="*/ 0 h 284"/>
                <a:gd name="T22" fmla="*/ 43 w 296"/>
                <a:gd name="T23" fmla="*/ 0 h 284"/>
                <a:gd name="T24" fmla="*/ 28 w 296"/>
                <a:gd name="T25" fmla="*/ 4 h 284"/>
                <a:gd name="T26" fmla="*/ 12 w 296"/>
                <a:gd name="T27" fmla="*/ 11 h 284"/>
                <a:gd name="T28" fmla="*/ 4 w 296"/>
                <a:gd name="T29" fmla="*/ 23 h 284"/>
                <a:gd name="T30" fmla="*/ 0 w 296"/>
                <a:gd name="T31" fmla="*/ 38 h 284"/>
                <a:gd name="T32" fmla="*/ 0 w 296"/>
                <a:gd name="T33" fmla="*/ 242 h 284"/>
                <a:gd name="T34" fmla="*/ 4 w 296"/>
                <a:gd name="T35" fmla="*/ 261 h 284"/>
                <a:gd name="T36" fmla="*/ 12 w 296"/>
                <a:gd name="T37" fmla="*/ 273 h 284"/>
                <a:gd name="T38" fmla="*/ 28 w 296"/>
                <a:gd name="T39" fmla="*/ 281 h 284"/>
                <a:gd name="T40" fmla="*/ 43 w 296"/>
                <a:gd name="T41" fmla="*/ 284 h 284"/>
                <a:gd name="T42" fmla="*/ 43 w 296"/>
                <a:gd name="T43" fmla="*/ 284 h 284"/>
                <a:gd name="T44" fmla="*/ 87 w 296"/>
                <a:gd name="T45" fmla="*/ 81 h 284"/>
                <a:gd name="T46" fmla="*/ 209 w 296"/>
                <a:gd name="T47" fmla="*/ 81 h 284"/>
                <a:gd name="T48" fmla="*/ 209 w 296"/>
                <a:gd name="T49" fmla="*/ 204 h 284"/>
                <a:gd name="T50" fmla="*/ 87 w 296"/>
                <a:gd name="T51" fmla="*/ 204 h 284"/>
                <a:gd name="T52" fmla="*/ 87 w 296"/>
                <a:gd name="T53" fmla="*/ 81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6" h="284">
                  <a:moveTo>
                    <a:pt x="43" y="284"/>
                  </a:moveTo>
                  <a:lnTo>
                    <a:pt x="252" y="284"/>
                  </a:lnTo>
                  <a:lnTo>
                    <a:pt x="268" y="281"/>
                  </a:lnTo>
                  <a:lnTo>
                    <a:pt x="284" y="273"/>
                  </a:lnTo>
                  <a:lnTo>
                    <a:pt x="292" y="261"/>
                  </a:lnTo>
                  <a:lnTo>
                    <a:pt x="296" y="242"/>
                  </a:lnTo>
                  <a:lnTo>
                    <a:pt x="296" y="38"/>
                  </a:lnTo>
                  <a:lnTo>
                    <a:pt x="292" y="23"/>
                  </a:lnTo>
                  <a:lnTo>
                    <a:pt x="284" y="11"/>
                  </a:lnTo>
                  <a:lnTo>
                    <a:pt x="268" y="4"/>
                  </a:lnTo>
                  <a:lnTo>
                    <a:pt x="252" y="0"/>
                  </a:lnTo>
                  <a:lnTo>
                    <a:pt x="43" y="0"/>
                  </a:lnTo>
                  <a:lnTo>
                    <a:pt x="28" y="4"/>
                  </a:lnTo>
                  <a:lnTo>
                    <a:pt x="12" y="11"/>
                  </a:lnTo>
                  <a:lnTo>
                    <a:pt x="4" y="23"/>
                  </a:lnTo>
                  <a:lnTo>
                    <a:pt x="0" y="38"/>
                  </a:lnTo>
                  <a:lnTo>
                    <a:pt x="0" y="242"/>
                  </a:lnTo>
                  <a:lnTo>
                    <a:pt x="4" y="261"/>
                  </a:lnTo>
                  <a:lnTo>
                    <a:pt x="12" y="273"/>
                  </a:lnTo>
                  <a:lnTo>
                    <a:pt x="28" y="281"/>
                  </a:lnTo>
                  <a:lnTo>
                    <a:pt x="43" y="284"/>
                  </a:lnTo>
                  <a:lnTo>
                    <a:pt x="43" y="284"/>
                  </a:lnTo>
                  <a:close/>
                  <a:moveTo>
                    <a:pt x="87" y="81"/>
                  </a:moveTo>
                  <a:lnTo>
                    <a:pt x="209" y="81"/>
                  </a:lnTo>
                  <a:lnTo>
                    <a:pt x="209" y="204"/>
                  </a:lnTo>
                  <a:lnTo>
                    <a:pt x="87" y="204"/>
                  </a:lnTo>
                  <a:lnTo>
                    <a:pt x="87" y="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9Slide.vn 10"/>
            <p:cNvSpPr>
              <a:spLocks noEditPoints="1"/>
            </p:cNvSpPr>
            <p:nvPr/>
          </p:nvSpPr>
          <p:spPr bwMode="auto">
            <a:xfrm>
              <a:off x="3663950" y="5218113"/>
              <a:ext cx="469900" cy="450850"/>
            </a:xfrm>
            <a:custGeom>
              <a:avLst/>
              <a:gdLst>
                <a:gd name="T0" fmla="*/ 296 w 296"/>
                <a:gd name="T1" fmla="*/ 242 h 284"/>
                <a:gd name="T2" fmla="*/ 296 w 296"/>
                <a:gd name="T3" fmla="*/ 38 h 284"/>
                <a:gd name="T4" fmla="*/ 292 w 296"/>
                <a:gd name="T5" fmla="*/ 23 h 284"/>
                <a:gd name="T6" fmla="*/ 280 w 296"/>
                <a:gd name="T7" fmla="*/ 11 h 284"/>
                <a:gd name="T8" fmla="*/ 268 w 296"/>
                <a:gd name="T9" fmla="*/ 4 h 284"/>
                <a:gd name="T10" fmla="*/ 252 w 296"/>
                <a:gd name="T11" fmla="*/ 0 h 284"/>
                <a:gd name="T12" fmla="*/ 43 w 296"/>
                <a:gd name="T13" fmla="*/ 0 h 284"/>
                <a:gd name="T14" fmla="*/ 27 w 296"/>
                <a:gd name="T15" fmla="*/ 4 h 284"/>
                <a:gd name="T16" fmla="*/ 12 w 296"/>
                <a:gd name="T17" fmla="*/ 11 h 284"/>
                <a:gd name="T18" fmla="*/ 4 w 296"/>
                <a:gd name="T19" fmla="*/ 23 h 284"/>
                <a:gd name="T20" fmla="*/ 0 w 296"/>
                <a:gd name="T21" fmla="*/ 38 h 284"/>
                <a:gd name="T22" fmla="*/ 0 w 296"/>
                <a:gd name="T23" fmla="*/ 242 h 284"/>
                <a:gd name="T24" fmla="*/ 4 w 296"/>
                <a:gd name="T25" fmla="*/ 261 h 284"/>
                <a:gd name="T26" fmla="*/ 12 w 296"/>
                <a:gd name="T27" fmla="*/ 273 h 284"/>
                <a:gd name="T28" fmla="*/ 27 w 296"/>
                <a:gd name="T29" fmla="*/ 281 h 284"/>
                <a:gd name="T30" fmla="*/ 43 w 296"/>
                <a:gd name="T31" fmla="*/ 284 h 284"/>
                <a:gd name="T32" fmla="*/ 252 w 296"/>
                <a:gd name="T33" fmla="*/ 284 h 284"/>
                <a:gd name="T34" fmla="*/ 268 w 296"/>
                <a:gd name="T35" fmla="*/ 281 h 284"/>
                <a:gd name="T36" fmla="*/ 280 w 296"/>
                <a:gd name="T37" fmla="*/ 273 h 284"/>
                <a:gd name="T38" fmla="*/ 292 w 296"/>
                <a:gd name="T39" fmla="*/ 261 h 284"/>
                <a:gd name="T40" fmla="*/ 296 w 296"/>
                <a:gd name="T41" fmla="*/ 242 h 284"/>
                <a:gd name="T42" fmla="*/ 296 w 296"/>
                <a:gd name="T43" fmla="*/ 242 h 284"/>
                <a:gd name="T44" fmla="*/ 209 w 296"/>
                <a:gd name="T45" fmla="*/ 204 h 284"/>
                <a:gd name="T46" fmla="*/ 87 w 296"/>
                <a:gd name="T47" fmla="*/ 204 h 284"/>
                <a:gd name="T48" fmla="*/ 87 w 296"/>
                <a:gd name="T49" fmla="*/ 81 h 284"/>
                <a:gd name="T50" fmla="*/ 209 w 296"/>
                <a:gd name="T51" fmla="*/ 81 h 284"/>
                <a:gd name="T52" fmla="*/ 209 w 296"/>
                <a:gd name="T53" fmla="*/ 20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6" h="284">
                  <a:moveTo>
                    <a:pt x="296" y="242"/>
                  </a:moveTo>
                  <a:lnTo>
                    <a:pt x="296" y="38"/>
                  </a:lnTo>
                  <a:lnTo>
                    <a:pt x="292" y="23"/>
                  </a:lnTo>
                  <a:lnTo>
                    <a:pt x="280" y="11"/>
                  </a:lnTo>
                  <a:lnTo>
                    <a:pt x="268" y="4"/>
                  </a:lnTo>
                  <a:lnTo>
                    <a:pt x="252" y="0"/>
                  </a:lnTo>
                  <a:lnTo>
                    <a:pt x="43" y="0"/>
                  </a:lnTo>
                  <a:lnTo>
                    <a:pt x="27" y="4"/>
                  </a:lnTo>
                  <a:lnTo>
                    <a:pt x="12" y="11"/>
                  </a:lnTo>
                  <a:lnTo>
                    <a:pt x="4" y="23"/>
                  </a:lnTo>
                  <a:lnTo>
                    <a:pt x="0" y="38"/>
                  </a:lnTo>
                  <a:lnTo>
                    <a:pt x="0" y="242"/>
                  </a:lnTo>
                  <a:lnTo>
                    <a:pt x="4" y="261"/>
                  </a:lnTo>
                  <a:lnTo>
                    <a:pt x="12" y="273"/>
                  </a:lnTo>
                  <a:lnTo>
                    <a:pt x="27" y="281"/>
                  </a:lnTo>
                  <a:lnTo>
                    <a:pt x="43" y="284"/>
                  </a:lnTo>
                  <a:lnTo>
                    <a:pt x="252" y="284"/>
                  </a:lnTo>
                  <a:lnTo>
                    <a:pt x="268" y="281"/>
                  </a:lnTo>
                  <a:lnTo>
                    <a:pt x="280" y="273"/>
                  </a:lnTo>
                  <a:lnTo>
                    <a:pt x="292" y="261"/>
                  </a:lnTo>
                  <a:lnTo>
                    <a:pt x="296" y="242"/>
                  </a:lnTo>
                  <a:lnTo>
                    <a:pt x="296" y="242"/>
                  </a:lnTo>
                  <a:close/>
                  <a:moveTo>
                    <a:pt x="209" y="204"/>
                  </a:moveTo>
                  <a:lnTo>
                    <a:pt x="87" y="204"/>
                  </a:lnTo>
                  <a:lnTo>
                    <a:pt x="87" y="81"/>
                  </a:lnTo>
                  <a:lnTo>
                    <a:pt x="209" y="81"/>
                  </a:lnTo>
                  <a:lnTo>
                    <a:pt x="209"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 name="9Slide.vn 11"/>
            <p:cNvSpPr>
              <a:spLocks noEditPoints="1"/>
            </p:cNvSpPr>
            <p:nvPr/>
          </p:nvSpPr>
          <p:spPr bwMode="auto">
            <a:xfrm>
              <a:off x="3663950" y="4679950"/>
              <a:ext cx="469900" cy="452438"/>
            </a:xfrm>
            <a:custGeom>
              <a:avLst/>
              <a:gdLst>
                <a:gd name="T0" fmla="*/ 43 w 296"/>
                <a:gd name="T1" fmla="*/ 285 h 285"/>
                <a:gd name="T2" fmla="*/ 252 w 296"/>
                <a:gd name="T3" fmla="*/ 285 h 285"/>
                <a:gd name="T4" fmla="*/ 268 w 296"/>
                <a:gd name="T5" fmla="*/ 281 h 285"/>
                <a:gd name="T6" fmla="*/ 280 w 296"/>
                <a:gd name="T7" fmla="*/ 273 h 285"/>
                <a:gd name="T8" fmla="*/ 292 w 296"/>
                <a:gd name="T9" fmla="*/ 262 h 285"/>
                <a:gd name="T10" fmla="*/ 296 w 296"/>
                <a:gd name="T11" fmla="*/ 243 h 285"/>
                <a:gd name="T12" fmla="*/ 296 w 296"/>
                <a:gd name="T13" fmla="*/ 39 h 285"/>
                <a:gd name="T14" fmla="*/ 292 w 296"/>
                <a:gd name="T15" fmla="*/ 23 h 285"/>
                <a:gd name="T16" fmla="*/ 280 w 296"/>
                <a:gd name="T17" fmla="*/ 12 h 285"/>
                <a:gd name="T18" fmla="*/ 268 w 296"/>
                <a:gd name="T19" fmla="*/ 4 h 285"/>
                <a:gd name="T20" fmla="*/ 252 w 296"/>
                <a:gd name="T21" fmla="*/ 0 h 285"/>
                <a:gd name="T22" fmla="*/ 43 w 296"/>
                <a:gd name="T23" fmla="*/ 0 h 285"/>
                <a:gd name="T24" fmla="*/ 27 w 296"/>
                <a:gd name="T25" fmla="*/ 4 h 285"/>
                <a:gd name="T26" fmla="*/ 12 w 296"/>
                <a:gd name="T27" fmla="*/ 12 h 285"/>
                <a:gd name="T28" fmla="*/ 4 w 296"/>
                <a:gd name="T29" fmla="*/ 23 h 285"/>
                <a:gd name="T30" fmla="*/ 0 w 296"/>
                <a:gd name="T31" fmla="*/ 39 h 285"/>
                <a:gd name="T32" fmla="*/ 0 w 296"/>
                <a:gd name="T33" fmla="*/ 243 h 285"/>
                <a:gd name="T34" fmla="*/ 4 w 296"/>
                <a:gd name="T35" fmla="*/ 262 h 285"/>
                <a:gd name="T36" fmla="*/ 12 w 296"/>
                <a:gd name="T37" fmla="*/ 273 h 285"/>
                <a:gd name="T38" fmla="*/ 27 w 296"/>
                <a:gd name="T39" fmla="*/ 281 h 285"/>
                <a:gd name="T40" fmla="*/ 43 w 296"/>
                <a:gd name="T41" fmla="*/ 285 h 285"/>
                <a:gd name="T42" fmla="*/ 43 w 296"/>
                <a:gd name="T43" fmla="*/ 285 h 285"/>
                <a:gd name="T44" fmla="*/ 87 w 296"/>
                <a:gd name="T45" fmla="*/ 81 h 285"/>
                <a:gd name="T46" fmla="*/ 209 w 296"/>
                <a:gd name="T47" fmla="*/ 81 h 285"/>
                <a:gd name="T48" fmla="*/ 209 w 296"/>
                <a:gd name="T49" fmla="*/ 204 h 285"/>
                <a:gd name="T50" fmla="*/ 87 w 296"/>
                <a:gd name="T51" fmla="*/ 204 h 285"/>
                <a:gd name="T52" fmla="*/ 87 w 296"/>
                <a:gd name="T53" fmla="*/ 81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6" h="285">
                  <a:moveTo>
                    <a:pt x="43" y="285"/>
                  </a:moveTo>
                  <a:lnTo>
                    <a:pt x="252" y="285"/>
                  </a:lnTo>
                  <a:lnTo>
                    <a:pt x="268" y="281"/>
                  </a:lnTo>
                  <a:lnTo>
                    <a:pt x="280" y="273"/>
                  </a:lnTo>
                  <a:lnTo>
                    <a:pt x="292" y="262"/>
                  </a:lnTo>
                  <a:lnTo>
                    <a:pt x="296" y="243"/>
                  </a:lnTo>
                  <a:lnTo>
                    <a:pt x="296" y="39"/>
                  </a:lnTo>
                  <a:lnTo>
                    <a:pt x="292" y="23"/>
                  </a:lnTo>
                  <a:lnTo>
                    <a:pt x="280" y="12"/>
                  </a:lnTo>
                  <a:lnTo>
                    <a:pt x="268" y="4"/>
                  </a:lnTo>
                  <a:lnTo>
                    <a:pt x="252" y="0"/>
                  </a:lnTo>
                  <a:lnTo>
                    <a:pt x="43" y="0"/>
                  </a:lnTo>
                  <a:lnTo>
                    <a:pt x="27" y="4"/>
                  </a:lnTo>
                  <a:lnTo>
                    <a:pt x="12" y="12"/>
                  </a:lnTo>
                  <a:lnTo>
                    <a:pt x="4" y="23"/>
                  </a:lnTo>
                  <a:lnTo>
                    <a:pt x="0" y="39"/>
                  </a:lnTo>
                  <a:lnTo>
                    <a:pt x="0" y="243"/>
                  </a:lnTo>
                  <a:lnTo>
                    <a:pt x="4" y="262"/>
                  </a:lnTo>
                  <a:lnTo>
                    <a:pt x="12" y="273"/>
                  </a:lnTo>
                  <a:lnTo>
                    <a:pt x="27" y="281"/>
                  </a:lnTo>
                  <a:lnTo>
                    <a:pt x="43" y="285"/>
                  </a:lnTo>
                  <a:lnTo>
                    <a:pt x="43" y="285"/>
                  </a:lnTo>
                  <a:close/>
                  <a:moveTo>
                    <a:pt x="87" y="81"/>
                  </a:moveTo>
                  <a:lnTo>
                    <a:pt x="209" y="81"/>
                  </a:lnTo>
                  <a:lnTo>
                    <a:pt x="209" y="204"/>
                  </a:lnTo>
                  <a:lnTo>
                    <a:pt x="87" y="204"/>
                  </a:lnTo>
                  <a:lnTo>
                    <a:pt x="87" y="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 name="9Slide.vn 12"/>
            <p:cNvSpPr>
              <a:spLocks noEditPoints="1"/>
            </p:cNvSpPr>
            <p:nvPr/>
          </p:nvSpPr>
          <p:spPr bwMode="auto">
            <a:xfrm>
              <a:off x="4208463" y="4679950"/>
              <a:ext cx="469900" cy="452438"/>
            </a:xfrm>
            <a:custGeom>
              <a:avLst/>
              <a:gdLst>
                <a:gd name="T0" fmla="*/ 43 w 296"/>
                <a:gd name="T1" fmla="*/ 285 h 285"/>
                <a:gd name="T2" fmla="*/ 252 w 296"/>
                <a:gd name="T3" fmla="*/ 285 h 285"/>
                <a:gd name="T4" fmla="*/ 268 w 296"/>
                <a:gd name="T5" fmla="*/ 281 h 285"/>
                <a:gd name="T6" fmla="*/ 284 w 296"/>
                <a:gd name="T7" fmla="*/ 273 h 285"/>
                <a:gd name="T8" fmla="*/ 292 w 296"/>
                <a:gd name="T9" fmla="*/ 262 h 285"/>
                <a:gd name="T10" fmla="*/ 296 w 296"/>
                <a:gd name="T11" fmla="*/ 243 h 285"/>
                <a:gd name="T12" fmla="*/ 296 w 296"/>
                <a:gd name="T13" fmla="*/ 39 h 285"/>
                <a:gd name="T14" fmla="*/ 292 w 296"/>
                <a:gd name="T15" fmla="*/ 23 h 285"/>
                <a:gd name="T16" fmla="*/ 284 w 296"/>
                <a:gd name="T17" fmla="*/ 12 h 285"/>
                <a:gd name="T18" fmla="*/ 268 w 296"/>
                <a:gd name="T19" fmla="*/ 4 h 285"/>
                <a:gd name="T20" fmla="*/ 252 w 296"/>
                <a:gd name="T21" fmla="*/ 0 h 285"/>
                <a:gd name="T22" fmla="*/ 43 w 296"/>
                <a:gd name="T23" fmla="*/ 0 h 285"/>
                <a:gd name="T24" fmla="*/ 28 w 296"/>
                <a:gd name="T25" fmla="*/ 4 h 285"/>
                <a:gd name="T26" fmla="*/ 12 w 296"/>
                <a:gd name="T27" fmla="*/ 12 h 285"/>
                <a:gd name="T28" fmla="*/ 4 w 296"/>
                <a:gd name="T29" fmla="*/ 23 h 285"/>
                <a:gd name="T30" fmla="*/ 0 w 296"/>
                <a:gd name="T31" fmla="*/ 39 h 285"/>
                <a:gd name="T32" fmla="*/ 0 w 296"/>
                <a:gd name="T33" fmla="*/ 243 h 285"/>
                <a:gd name="T34" fmla="*/ 4 w 296"/>
                <a:gd name="T35" fmla="*/ 262 h 285"/>
                <a:gd name="T36" fmla="*/ 12 w 296"/>
                <a:gd name="T37" fmla="*/ 273 h 285"/>
                <a:gd name="T38" fmla="*/ 28 w 296"/>
                <a:gd name="T39" fmla="*/ 281 h 285"/>
                <a:gd name="T40" fmla="*/ 43 w 296"/>
                <a:gd name="T41" fmla="*/ 285 h 285"/>
                <a:gd name="T42" fmla="*/ 43 w 296"/>
                <a:gd name="T43" fmla="*/ 285 h 285"/>
                <a:gd name="T44" fmla="*/ 87 w 296"/>
                <a:gd name="T45" fmla="*/ 81 h 285"/>
                <a:gd name="T46" fmla="*/ 209 w 296"/>
                <a:gd name="T47" fmla="*/ 81 h 285"/>
                <a:gd name="T48" fmla="*/ 209 w 296"/>
                <a:gd name="T49" fmla="*/ 204 h 285"/>
                <a:gd name="T50" fmla="*/ 87 w 296"/>
                <a:gd name="T51" fmla="*/ 204 h 285"/>
                <a:gd name="T52" fmla="*/ 87 w 296"/>
                <a:gd name="T53" fmla="*/ 81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6" h="285">
                  <a:moveTo>
                    <a:pt x="43" y="285"/>
                  </a:moveTo>
                  <a:lnTo>
                    <a:pt x="252" y="285"/>
                  </a:lnTo>
                  <a:lnTo>
                    <a:pt x="268" y="281"/>
                  </a:lnTo>
                  <a:lnTo>
                    <a:pt x="284" y="273"/>
                  </a:lnTo>
                  <a:lnTo>
                    <a:pt x="292" y="262"/>
                  </a:lnTo>
                  <a:lnTo>
                    <a:pt x="296" y="243"/>
                  </a:lnTo>
                  <a:lnTo>
                    <a:pt x="296" y="39"/>
                  </a:lnTo>
                  <a:lnTo>
                    <a:pt x="292" y="23"/>
                  </a:lnTo>
                  <a:lnTo>
                    <a:pt x="284" y="12"/>
                  </a:lnTo>
                  <a:lnTo>
                    <a:pt x="268" y="4"/>
                  </a:lnTo>
                  <a:lnTo>
                    <a:pt x="252" y="0"/>
                  </a:lnTo>
                  <a:lnTo>
                    <a:pt x="43" y="0"/>
                  </a:lnTo>
                  <a:lnTo>
                    <a:pt x="28" y="4"/>
                  </a:lnTo>
                  <a:lnTo>
                    <a:pt x="12" y="12"/>
                  </a:lnTo>
                  <a:lnTo>
                    <a:pt x="4" y="23"/>
                  </a:lnTo>
                  <a:lnTo>
                    <a:pt x="0" y="39"/>
                  </a:lnTo>
                  <a:lnTo>
                    <a:pt x="0" y="243"/>
                  </a:lnTo>
                  <a:lnTo>
                    <a:pt x="4" y="262"/>
                  </a:lnTo>
                  <a:lnTo>
                    <a:pt x="12" y="273"/>
                  </a:lnTo>
                  <a:lnTo>
                    <a:pt x="28" y="281"/>
                  </a:lnTo>
                  <a:lnTo>
                    <a:pt x="43" y="285"/>
                  </a:lnTo>
                  <a:lnTo>
                    <a:pt x="43" y="285"/>
                  </a:lnTo>
                  <a:close/>
                  <a:moveTo>
                    <a:pt x="87" y="81"/>
                  </a:moveTo>
                  <a:lnTo>
                    <a:pt x="209" y="81"/>
                  </a:lnTo>
                  <a:lnTo>
                    <a:pt x="209" y="204"/>
                  </a:lnTo>
                  <a:lnTo>
                    <a:pt x="87" y="204"/>
                  </a:lnTo>
                  <a:lnTo>
                    <a:pt x="87" y="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9Slide.vn 13"/>
            <p:cNvSpPr>
              <a:spLocks noEditPoints="1"/>
            </p:cNvSpPr>
            <p:nvPr/>
          </p:nvSpPr>
          <p:spPr bwMode="auto">
            <a:xfrm>
              <a:off x="2962275" y="3776663"/>
              <a:ext cx="2411413" cy="2747963"/>
            </a:xfrm>
            <a:custGeom>
              <a:avLst/>
              <a:gdLst>
                <a:gd name="T0" fmla="*/ 1452 w 1519"/>
                <a:gd name="T1" fmla="*/ 1269 h 1731"/>
                <a:gd name="T2" fmla="*/ 1294 w 1519"/>
                <a:gd name="T3" fmla="*/ 1354 h 1731"/>
                <a:gd name="T4" fmla="*/ 1416 w 1519"/>
                <a:gd name="T5" fmla="*/ 731 h 1731"/>
                <a:gd name="T6" fmla="*/ 1460 w 1519"/>
                <a:gd name="T7" fmla="*/ 689 h 1731"/>
                <a:gd name="T8" fmla="*/ 1444 w 1519"/>
                <a:gd name="T9" fmla="*/ 469 h 1731"/>
                <a:gd name="T10" fmla="*/ 1290 w 1519"/>
                <a:gd name="T11" fmla="*/ 92 h 1731"/>
                <a:gd name="T12" fmla="*/ 1250 w 1519"/>
                <a:gd name="T13" fmla="*/ 65 h 1731"/>
                <a:gd name="T14" fmla="*/ 1061 w 1519"/>
                <a:gd name="T15" fmla="*/ 77 h 1731"/>
                <a:gd name="T16" fmla="*/ 1049 w 1519"/>
                <a:gd name="T17" fmla="*/ 188 h 1731"/>
                <a:gd name="T18" fmla="*/ 761 w 1519"/>
                <a:gd name="T19" fmla="*/ 0 h 1731"/>
                <a:gd name="T20" fmla="*/ 79 w 1519"/>
                <a:gd name="T21" fmla="*/ 469 h 1731"/>
                <a:gd name="T22" fmla="*/ 63 w 1519"/>
                <a:gd name="T23" fmla="*/ 689 h 1731"/>
                <a:gd name="T24" fmla="*/ 107 w 1519"/>
                <a:gd name="T25" fmla="*/ 731 h 1731"/>
                <a:gd name="T26" fmla="*/ 229 w 1519"/>
                <a:gd name="T27" fmla="*/ 654 h 1731"/>
                <a:gd name="T28" fmla="*/ 138 w 1519"/>
                <a:gd name="T29" fmla="*/ 1377 h 1731"/>
                <a:gd name="T30" fmla="*/ 47 w 1519"/>
                <a:gd name="T31" fmla="*/ 1489 h 1731"/>
                <a:gd name="T32" fmla="*/ 4 w 1519"/>
                <a:gd name="T33" fmla="*/ 1623 h 1731"/>
                <a:gd name="T34" fmla="*/ 24 w 1519"/>
                <a:gd name="T35" fmla="*/ 1712 h 1731"/>
                <a:gd name="T36" fmla="*/ 146 w 1519"/>
                <a:gd name="T37" fmla="*/ 1658 h 1731"/>
                <a:gd name="T38" fmla="*/ 367 w 1519"/>
                <a:gd name="T39" fmla="*/ 1596 h 1731"/>
                <a:gd name="T40" fmla="*/ 608 w 1519"/>
                <a:gd name="T41" fmla="*/ 1643 h 1731"/>
                <a:gd name="T42" fmla="*/ 793 w 1519"/>
                <a:gd name="T43" fmla="*/ 1704 h 1731"/>
                <a:gd name="T44" fmla="*/ 1085 w 1519"/>
                <a:gd name="T45" fmla="*/ 1723 h 1731"/>
                <a:gd name="T46" fmla="*/ 1345 w 1519"/>
                <a:gd name="T47" fmla="*/ 1627 h 1731"/>
                <a:gd name="T48" fmla="*/ 1448 w 1519"/>
                <a:gd name="T49" fmla="*/ 1527 h 1731"/>
                <a:gd name="T50" fmla="*/ 1507 w 1519"/>
                <a:gd name="T51" fmla="*/ 1400 h 1731"/>
                <a:gd name="T52" fmla="*/ 1515 w 1519"/>
                <a:gd name="T53" fmla="*/ 1281 h 1731"/>
                <a:gd name="T54" fmla="*/ 1132 w 1519"/>
                <a:gd name="T55" fmla="*/ 150 h 1731"/>
                <a:gd name="T56" fmla="*/ 1132 w 1519"/>
                <a:gd name="T57" fmla="*/ 246 h 1731"/>
                <a:gd name="T58" fmla="*/ 146 w 1519"/>
                <a:gd name="T59" fmla="*/ 523 h 1731"/>
                <a:gd name="T60" fmla="*/ 1377 w 1519"/>
                <a:gd name="T61" fmla="*/ 612 h 1731"/>
                <a:gd name="T62" fmla="*/ 773 w 1519"/>
                <a:gd name="T63" fmla="*/ 185 h 1731"/>
                <a:gd name="T64" fmla="*/ 738 w 1519"/>
                <a:gd name="T65" fmla="*/ 192 h 1731"/>
                <a:gd name="T66" fmla="*/ 1211 w 1519"/>
                <a:gd name="T67" fmla="*/ 596 h 1731"/>
                <a:gd name="T68" fmla="*/ 1065 w 1519"/>
                <a:gd name="T69" fmla="*/ 1377 h 1731"/>
                <a:gd name="T70" fmla="*/ 840 w 1519"/>
                <a:gd name="T71" fmla="*/ 1312 h 1731"/>
                <a:gd name="T72" fmla="*/ 615 w 1519"/>
                <a:gd name="T73" fmla="*/ 1258 h 1731"/>
                <a:gd name="T74" fmla="*/ 418 w 1519"/>
                <a:gd name="T75" fmla="*/ 1262 h 1731"/>
                <a:gd name="T76" fmla="*/ 312 w 1519"/>
                <a:gd name="T77" fmla="*/ 596 h 1731"/>
                <a:gd name="T78" fmla="*/ 1014 w 1519"/>
                <a:gd name="T79" fmla="*/ 454 h 1731"/>
                <a:gd name="T80" fmla="*/ 895 w 1519"/>
                <a:gd name="T81" fmla="*/ 1643 h 1731"/>
                <a:gd name="T82" fmla="*/ 631 w 1519"/>
                <a:gd name="T83" fmla="*/ 1566 h 1731"/>
                <a:gd name="T84" fmla="*/ 367 w 1519"/>
                <a:gd name="T85" fmla="*/ 1512 h 1731"/>
                <a:gd name="T86" fmla="*/ 166 w 1519"/>
                <a:gd name="T87" fmla="*/ 1554 h 1731"/>
                <a:gd name="T88" fmla="*/ 126 w 1519"/>
                <a:gd name="T89" fmla="*/ 1519 h 1731"/>
                <a:gd name="T90" fmla="*/ 284 w 1519"/>
                <a:gd name="T91" fmla="*/ 1385 h 1731"/>
                <a:gd name="T92" fmla="*/ 410 w 1519"/>
                <a:gd name="T93" fmla="*/ 1346 h 1731"/>
                <a:gd name="T94" fmla="*/ 608 w 1519"/>
                <a:gd name="T95" fmla="*/ 1339 h 1731"/>
                <a:gd name="T96" fmla="*/ 805 w 1519"/>
                <a:gd name="T97" fmla="*/ 1385 h 1731"/>
                <a:gd name="T98" fmla="*/ 1053 w 1519"/>
                <a:gd name="T99" fmla="*/ 1458 h 1731"/>
                <a:gd name="T100" fmla="*/ 1258 w 1519"/>
                <a:gd name="T101" fmla="*/ 1450 h 1731"/>
                <a:gd name="T102" fmla="*/ 1424 w 1519"/>
                <a:gd name="T103" fmla="*/ 1385 h 1731"/>
                <a:gd name="T104" fmla="*/ 1314 w 1519"/>
                <a:gd name="T105" fmla="*/ 1546 h 1731"/>
                <a:gd name="T106" fmla="*/ 1128 w 1519"/>
                <a:gd name="T107" fmla="*/ 1631 h 1731"/>
                <a:gd name="T108" fmla="*/ 982 w 1519"/>
                <a:gd name="T109" fmla="*/ 1646 h 1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519" h="1731">
                  <a:moveTo>
                    <a:pt x="1495" y="1266"/>
                  </a:moveTo>
                  <a:lnTo>
                    <a:pt x="1475" y="1258"/>
                  </a:lnTo>
                  <a:lnTo>
                    <a:pt x="1452" y="1269"/>
                  </a:lnTo>
                  <a:lnTo>
                    <a:pt x="1412" y="1296"/>
                  </a:lnTo>
                  <a:lnTo>
                    <a:pt x="1373" y="1319"/>
                  </a:lnTo>
                  <a:lnTo>
                    <a:pt x="1294" y="1354"/>
                  </a:lnTo>
                  <a:lnTo>
                    <a:pt x="1294" y="654"/>
                  </a:lnTo>
                  <a:lnTo>
                    <a:pt x="1392" y="723"/>
                  </a:lnTo>
                  <a:lnTo>
                    <a:pt x="1416" y="731"/>
                  </a:lnTo>
                  <a:lnTo>
                    <a:pt x="1436" y="727"/>
                  </a:lnTo>
                  <a:lnTo>
                    <a:pt x="1456" y="712"/>
                  </a:lnTo>
                  <a:lnTo>
                    <a:pt x="1460" y="689"/>
                  </a:lnTo>
                  <a:lnTo>
                    <a:pt x="1460" y="500"/>
                  </a:lnTo>
                  <a:lnTo>
                    <a:pt x="1456" y="481"/>
                  </a:lnTo>
                  <a:lnTo>
                    <a:pt x="1444" y="469"/>
                  </a:lnTo>
                  <a:lnTo>
                    <a:pt x="1294" y="362"/>
                  </a:lnTo>
                  <a:lnTo>
                    <a:pt x="1294" y="108"/>
                  </a:lnTo>
                  <a:lnTo>
                    <a:pt x="1290" y="92"/>
                  </a:lnTo>
                  <a:lnTo>
                    <a:pt x="1282" y="77"/>
                  </a:lnTo>
                  <a:lnTo>
                    <a:pt x="1266" y="69"/>
                  </a:lnTo>
                  <a:lnTo>
                    <a:pt x="1250" y="65"/>
                  </a:lnTo>
                  <a:lnTo>
                    <a:pt x="1089" y="65"/>
                  </a:lnTo>
                  <a:lnTo>
                    <a:pt x="1073" y="69"/>
                  </a:lnTo>
                  <a:lnTo>
                    <a:pt x="1061" y="77"/>
                  </a:lnTo>
                  <a:lnTo>
                    <a:pt x="1049" y="92"/>
                  </a:lnTo>
                  <a:lnTo>
                    <a:pt x="1049" y="108"/>
                  </a:lnTo>
                  <a:lnTo>
                    <a:pt x="1049" y="188"/>
                  </a:lnTo>
                  <a:lnTo>
                    <a:pt x="785" y="8"/>
                  </a:lnTo>
                  <a:lnTo>
                    <a:pt x="773" y="0"/>
                  </a:lnTo>
                  <a:lnTo>
                    <a:pt x="761" y="0"/>
                  </a:lnTo>
                  <a:lnTo>
                    <a:pt x="750" y="0"/>
                  </a:lnTo>
                  <a:lnTo>
                    <a:pt x="738" y="8"/>
                  </a:lnTo>
                  <a:lnTo>
                    <a:pt x="79" y="469"/>
                  </a:lnTo>
                  <a:lnTo>
                    <a:pt x="67" y="481"/>
                  </a:lnTo>
                  <a:lnTo>
                    <a:pt x="63" y="500"/>
                  </a:lnTo>
                  <a:lnTo>
                    <a:pt x="63" y="689"/>
                  </a:lnTo>
                  <a:lnTo>
                    <a:pt x="67" y="712"/>
                  </a:lnTo>
                  <a:lnTo>
                    <a:pt x="87" y="727"/>
                  </a:lnTo>
                  <a:lnTo>
                    <a:pt x="107" y="731"/>
                  </a:lnTo>
                  <a:lnTo>
                    <a:pt x="118" y="731"/>
                  </a:lnTo>
                  <a:lnTo>
                    <a:pt x="130" y="723"/>
                  </a:lnTo>
                  <a:lnTo>
                    <a:pt x="229" y="654"/>
                  </a:lnTo>
                  <a:lnTo>
                    <a:pt x="229" y="1319"/>
                  </a:lnTo>
                  <a:lnTo>
                    <a:pt x="178" y="1346"/>
                  </a:lnTo>
                  <a:lnTo>
                    <a:pt x="138" y="1377"/>
                  </a:lnTo>
                  <a:lnTo>
                    <a:pt x="103" y="1412"/>
                  </a:lnTo>
                  <a:lnTo>
                    <a:pt x="71" y="1446"/>
                  </a:lnTo>
                  <a:lnTo>
                    <a:pt x="47" y="1489"/>
                  </a:lnTo>
                  <a:lnTo>
                    <a:pt x="28" y="1531"/>
                  </a:lnTo>
                  <a:lnTo>
                    <a:pt x="16" y="1577"/>
                  </a:lnTo>
                  <a:lnTo>
                    <a:pt x="4" y="1623"/>
                  </a:lnTo>
                  <a:lnTo>
                    <a:pt x="0" y="1673"/>
                  </a:lnTo>
                  <a:lnTo>
                    <a:pt x="8" y="1696"/>
                  </a:lnTo>
                  <a:lnTo>
                    <a:pt x="24" y="1712"/>
                  </a:lnTo>
                  <a:lnTo>
                    <a:pt x="47" y="1716"/>
                  </a:lnTo>
                  <a:lnTo>
                    <a:pt x="71" y="1708"/>
                  </a:lnTo>
                  <a:lnTo>
                    <a:pt x="146" y="1658"/>
                  </a:lnTo>
                  <a:lnTo>
                    <a:pt x="217" y="1623"/>
                  </a:lnTo>
                  <a:lnTo>
                    <a:pt x="292" y="1604"/>
                  </a:lnTo>
                  <a:lnTo>
                    <a:pt x="367" y="1596"/>
                  </a:lnTo>
                  <a:lnTo>
                    <a:pt x="446" y="1600"/>
                  </a:lnTo>
                  <a:lnTo>
                    <a:pt x="525" y="1619"/>
                  </a:lnTo>
                  <a:lnTo>
                    <a:pt x="608" y="1643"/>
                  </a:lnTo>
                  <a:lnTo>
                    <a:pt x="694" y="1673"/>
                  </a:lnTo>
                  <a:lnTo>
                    <a:pt x="789" y="1704"/>
                  </a:lnTo>
                  <a:lnTo>
                    <a:pt x="793" y="1704"/>
                  </a:lnTo>
                  <a:lnTo>
                    <a:pt x="884" y="1723"/>
                  </a:lnTo>
                  <a:lnTo>
                    <a:pt x="982" y="1731"/>
                  </a:lnTo>
                  <a:lnTo>
                    <a:pt x="1085" y="1723"/>
                  </a:lnTo>
                  <a:lnTo>
                    <a:pt x="1179" y="1704"/>
                  </a:lnTo>
                  <a:lnTo>
                    <a:pt x="1266" y="1673"/>
                  </a:lnTo>
                  <a:lnTo>
                    <a:pt x="1345" y="1627"/>
                  </a:lnTo>
                  <a:lnTo>
                    <a:pt x="1385" y="1596"/>
                  </a:lnTo>
                  <a:lnTo>
                    <a:pt x="1420" y="1562"/>
                  </a:lnTo>
                  <a:lnTo>
                    <a:pt x="1448" y="1527"/>
                  </a:lnTo>
                  <a:lnTo>
                    <a:pt x="1475" y="1485"/>
                  </a:lnTo>
                  <a:lnTo>
                    <a:pt x="1495" y="1442"/>
                  </a:lnTo>
                  <a:lnTo>
                    <a:pt x="1507" y="1400"/>
                  </a:lnTo>
                  <a:lnTo>
                    <a:pt x="1515" y="1350"/>
                  </a:lnTo>
                  <a:lnTo>
                    <a:pt x="1519" y="1300"/>
                  </a:lnTo>
                  <a:lnTo>
                    <a:pt x="1515" y="1281"/>
                  </a:lnTo>
                  <a:lnTo>
                    <a:pt x="1495" y="1266"/>
                  </a:lnTo>
                  <a:lnTo>
                    <a:pt x="1495" y="1266"/>
                  </a:lnTo>
                  <a:close/>
                  <a:moveTo>
                    <a:pt x="1132" y="150"/>
                  </a:moveTo>
                  <a:lnTo>
                    <a:pt x="1211" y="150"/>
                  </a:lnTo>
                  <a:lnTo>
                    <a:pt x="1211" y="300"/>
                  </a:lnTo>
                  <a:lnTo>
                    <a:pt x="1132" y="246"/>
                  </a:lnTo>
                  <a:lnTo>
                    <a:pt x="1132" y="150"/>
                  </a:lnTo>
                  <a:close/>
                  <a:moveTo>
                    <a:pt x="146" y="612"/>
                  </a:moveTo>
                  <a:lnTo>
                    <a:pt x="146" y="523"/>
                  </a:lnTo>
                  <a:lnTo>
                    <a:pt x="761" y="88"/>
                  </a:lnTo>
                  <a:lnTo>
                    <a:pt x="1377" y="523"/>
                  </a:lnTo>
                  <a:lnTo>
                    <a:pt x="1377" y="612"/>
                  </a:lnTo>
                  <a:lnTo>
                    <a:pt x="1061" y="388"/>
                  </a:lnTo>
                  <a:lnTo>
                    <a:pt x="785" y="192"/>
                  </a:lnTo>
                  <a:lnTo>
                    <a:pt x="773" y="185"/>
                  </a:lnTo>
                  <a:lnTo>
                    <a:pt x="761" y="185"/>
                  </a:lnTo>
                  <a:lnTo>
                    <a:pt x="750" y="185"/>
                  </a:lnTo>
                  <a:lnTo>
                    <a:pt x="738" y="192"/>
                  </a:lnTo>
                  <a:lnTo>
                    <a:pt x="462" y="388"/>
                  </a:lnTo>
                  <a:lnTo>
                    <a:pt x="146" y="612"/>
                  </a:lnTo>
                  <a:close/>
                  <a:moveTo>
                    <a:pt x="1211" y="596"/>
                  </a:moveTo>
                  <a:lnTo>
                    <a:pt x="1211" y="1373"/>
                  </a:lnTo>
                  <a:lnTo>
                    <a:pt x="1132" y="1381"/>
                  </a:lnTo>
                  <a:lnTo>
                    <a:pt x="1065" y="1377"/>
                  </a:lnTo>
                  <a:lnTo>
                    <a:pt x="990" y="1362"/>
                  </a:lnTo>
                  <a:lnTo>
                    <a:pt x="915" y="1342"/>
                  </a:lnTo>
                  <a:lnTo>
                    <a:pt x="840" y="1312"/>
                  </a:lnTo>
                  <a:lnTo>
                    <a:pt x="769" y="1285"/>
                  </a:lnTo>
                  <a:lnTo>
                    <a:pt x="694" y="1266"/>
                  </a:lnTo>
                  <a:lnTo>
                    <a:pt x="615" y="1258"/>
                  </a:lnTo>
                  <a:lnTo>
                    <a:pt x="537" y="1254"/>
                  </a:lnTo>
                  <a:lnTo>
                    <a:pt x="477" y="1254"/>
                  </a:lnTo>
                  <a:lnTo>
                    <a:pt x="418" y="1262"/>
                  </a:lnTo>
                  <a:lnTo>
                    <a:pt x="363" y="1269"/>
                  </a:lnTo>
                  <a:lnTo>
                    <a:pt x="312" y="1285"/>
                  </a:lnTo>
                  <a:lnTo>
                    <a:pt x="312" y="596"/>
                  </a:lnTo>
                  <a:lnTo>
                    <a:pt x="513" y="454"/>
                  </a:lnTo>
                  <a:lnTo>
                    <a:pt x="761" y="281"/>
                  </a:lnTo>
                  <a:lnTo>
                    <a:pt x="1014" y="454"/>
                  </a:lnTo>
                  <a:lnTo>
                    <a:pt x="1211" y="596"/>
                  </a:lnTo>
                  <a:close/>
                  <a:moveTo>
                    <a:pt x="982" y="1646"/>
                  </a:moveTo>
                  <a:lnTo>
                    <a:pt x="895" y="1643"/>
                  </a:lnTo>
                  <a:lnTo>
                    <a:pt x="817" y="1627"/>
                  </a:lnTo>
                  <a:lnTo>
                    <a:pt x="722" y="1593"/>
                  </a:lnTo>
                  <a:lnTo>
                    <a:pt x="631" y="1566"/>
                  </a:lnTo>
                  <a:lnTo>
                    <a:pt x="544" y="1539"/>
                  </a:lnTo>
                  <a:lnTo>
                    <a:pt x="454" y="1519"/>
                  </a:lnTo>
                  <a:lnTo>
                    <a:pt x="367" y="1512"/>
                  </a:lnTo>
                  <a:lnTo>
                    <a:pt x="296" y="1519"/>
                  </a:lnTo>
                  <a:lnTo>
                    <a:pt x="229" y="1531"/>
                  </a:lnTo>
                  <a:lnTo>
                    <a:pt x="166" y="1554"/>
                  </a:lnTo>
                  <a:lnTo>
                    <a:pt x="99" y="1589"/>
                  </a:lnTo>
                  <a:lnTo>
                    <a:pt x="111" y="1554"/>
                  </a:lnTo>
                  <a:lnTo>
                    <a:pt x="126" y="1519"/>
                  </a:lnTo>
                  <a:lnTo>
                    <a:pt x="166" y="1462"/>
                  </a:lnTo>
                  <a:lnTo>
                    <a:pt x="221" y="1419"/>
                  </a:lnTo>
                  <a:lnTo>
                    <a:pt x="284" y="1385"/>
                  </a:lnTo>
                  <a:lnTo>
                    <a:pt x="292" y="1381"/>
                  </a:lnTo>
                  <a:lnTo>
                    <a:pt x="351" y="1358"/>
                  </a:lnTo>
                  <a:lnTo>
                    <a:pt x="410" y="1346"/>
                  </a:lnTo>
                  <a:lnTo>
                    <a:pt x="473" y="1339"/>
                  </a:lnTo>
                  <a:lnTo>
                    <a:pt x="537" y="1335"/>
                  </a:lnTo>
                  <a:lnTo>
                    <a:pt x="608" y="1339"/>
                  </a:lnTo>
                  <a:lnTo>
                    <a:pt x="679" y="1346"/>
                  </a:lnTo>
                  <a:lnTo>
                    <a:pt x="742" y="1366"/>
                  </a:lnTo>
                  <a:lnTo>
                    <a:pt x="805" y="1385"/>
                  </a:lnTo>
                  <a:lnTo>
                    <a:pt x="892" y="1419"/>
                  </a:lnTo>
                  <a:lnTo>
                    <a:pt x="974" y="1442"/>
                  </a:lnTo>
                  <a:lnTo>
                    <a:pt x="1053" y="1458"/>
                  </a:lnTo>
                  <a:lnTo>
                    <a:pt x="1132" y="1462"/>
                  </a:lnTo>
                  <a:lnTo>
                    <a:pt x="1195" y="1458"/>
                  </a:lnTo>
                  <a:lnTo>
                    <a:pt x="1258" y="1450"/>
                  </a:lnTo>
                  <a:lnTo>
                    <a:pt x="1262" y="1446"/>
                  </a:lnTo>
                  <a:lnTo>
                    <a:pt x="1345" y="1423"/>
                  </a:lnTo>
                  <a:lnTo>
                    <a:pt x="1424" y="1385"/>
                  </a:lnTo>
                  <a:lnTo>
                    <a:pt x="1400" y="1450"/>
                  </a:lnTo>
                  <a:lnTo>
                    <a:pt x="1361" y="1504"/>
                  </a:lnTo>
                  <a:lnTo>
                    <a:pt x="1314" y="1546"/>
                  </a:lnTo>
                  <a:lnTo>
                    <a:pt x="1258" y="1585"/>
                  </a:lnTo>
                  <a:lnTo>
                    <a:pt x="1195" y="1612"/>
                  </a:lnTo>
                  <a:lnTo>
                    <a:pt x="1128" y="1631"/>
                  </a:lnTo>
                  <a:lnTo>
                    <a:pt x="1057" y="1643"/>
                  </a:lnTo>
                  <a:lnTo>
                    <a:pt x="982" y="1646"/>
                  </a:lnTo>
                  <a:lnTo>
                    <a:pt x="982" y="16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9Slide.vn 14"/>
            <p:cNvSpPr>
              <a:spLocks/>
            </p:cNvSpPr>
            <p:nvPr/>
          </p:nvSpPr>
          <p:spPr bwMode="auto">
            <a:xfrm>
              <a:off x="4803775" y="3581400"/>
              <a:ext cx="695325" cy="250825"/>
            </a:xfrm>
            <a:custGeom>
              <a:avLst/>
              <a:gdLst>
                <a:gd name="T0" fmla="*/ 303 w 438"/>
                <a:gd name="T1" fmla="*/ 158 h 158"/>
                <a:gd name="T2" fmla="*/ 272 w 438"/>
                <a:gd name="T3" fmla="*/ 158 h 158"/>
                <a:gd name="T4" fmla="*/ 240 w 438"/>
                <a:gd name="T5" fmla="*/ 146 h 158"/>
                <a:gd name="T6" fmla="*/ 209 w 438"/>
                <a:gd name="T7" fmla="*/ 131 h 158"/>
                <a:gd name="T8" fmla="*/ 181 w 438"/>
                <a:gd name="T9" fmla="*/ 108 h 158"/>
                <a:gd name="T10" fmla="*/ 154 w 438"/>
                <a:gd name="T11" fmla="*/ 88 h 158"/>
                <a:gd name="T12" fmla="*/ 130 w 438"/>
                <a:gd name="T13" fmla="*/ 81 h 158"/>
                <a:gd name="T14" fmla="*/ 106 w 438"/>
                <a:gd name="T15" fmla="*/ 84 h 158"/>
                <a:gd name="T16" fmla="*/ 90 w 438"/>
                <a:gd name="T17" fmla="*/ 96 h 158"/>
                <a:gd name="T18" fmla="*/ 75 w 438"/>
                <a:gd name="T19" fmla="*/ 104 h 158"/>
                <a:gd name="T20" fmla="*/ 71 w 438"/>
                <a:gd name="T21" fmla="*/ 108 h 158"/>
                <a:gd name="T22" fmla="*/ 59 w 438"/>
                <a:gd name="T23" fmla="*/ 119 h 158"/>
                <a:gd name="T24" fmla="*/ 43 w 438"/>
                <a:gd name="T25" fmla="*/ 123 h 158"/>
                <a:gd name="T26" fmla="*/ 27 w 438"/>
                <a:gd name="T27" fmla="*/ 119 h 158"/>
                <a:gd name="T28" fmla="*/ 12 w 438"/>
                <a:gd name="T29" fmla="*/ 111 h 158"/>
                <a:gd name="T30" fmla="*/ 4 w 438"/>
                <a:gd name="T31" fmla="*/ 96 h 158"/>
                <a:gd name="T32" fmla="*/ 0 w 438"/>
                <a:gd name="T33" fmla="*/ 81 h 158"/>
                <a:gd name="T34" fmla="*/ 0 w 438"/>
                <a:gd name="T35" fmla="*/ 65 h 158"/>
                <a:gd name="T36" fmla="*/ 12 w 438"/>
                <a:gd name="T37" fmla="*/ 54 h 158"/>
                <a:gd name="T38" fmla="*/ 19 w 438"/>
                <a:gd name="T39" fmla="*/ 42 h 158"/>
                <a:gd name="T40" fmla="*/ 47 w 438"/>
                <a:gd name="T41" fmla="*/ 27 h 158"/>
                <a:gd name="T42" fmla="*/ 83 w 438"/>
                <a:gd name="T43" fmla="*/ 8 h 158"/>
                <a:gd name="T44" fmla="*/ 102 w 438"/>
                <a:gd name="T45" fmla="*/ 4 h 158"/>
                <a:gd name="T46" fmla="*/ 126 w 438"/>
                <a:gd name="T47" fmla="*/ 0 h 158"/>
                <a:gd name="T48" fmla="*/ 150 w 438"/>
                <a:gd name="T49" fmla="*/ 0 h 158"/>
                <a:gd name="T50" fmla="*/ 177 w 438"/>
                <a:gd name="T51" fmla="*/ 8 h 158"/>
                <a:gd name="T52" fmla="*/ 209 w 438"/>
                <a:gd name="T53" fmla="*/ 23 h 158"/>
                <a:gd name="T54" fmla="*/ 240 w 438"/>
                <a:gd name="T55" fmla="*/ 46 h 158"/>
                <a:gd name="T56" fmla="*/ 260 w 438"/>
                <a:gd name="T57" fmla="*/ 65 h 158"/>
                <a:gd name="T58" fmla="*/ 280 w 438"/>
                <a:gd name="T59" fmla="*/ 73 h 158"/>
                <a:gd name="T60" fmla="*/ 303 w 438"/>
                <a:gd name="T61" fmla="*/ 77 h 158"/>
                <a:gd name="T62" fmla="*/ 323 w 438"/>
                <a:gd name="T63" fmla="*/ 73 h 158"/>
                <a:gd name="T64" fmla="*/ 339 w 438"/>
                <a:gd name="T65" fmla="*/ 69 h 158"/>
                <a:gd name="T66" fmla="*/ 351 w 438"/>
                <a:gd name="T67" fmla="*/ 61 h 158"/>
                <a:gd name="T68" fmla="*/ 359 w 438"/>
                <a:gd name="T69" fmla="*/ 54 h 158"/>
                <a:gd name="T70" fmla="*/ 363 w 438"/>
                <a:gd name="T71" fmla="*/ 50 h 158"/>
                <a:gd name="T72" fmla="*/ 378 w 438"/>
                <a:gd name="T73" fmla="*/ 42 h 158"/>
                <a:gd name="T74" fmla="*/ 394 w 438"/>
                <a:gd name="T75" fmla="*/ 38 h 158"/>
                <a:gd name="T76" fmla="*/ 410 w 438"/>
                <a:gd name="T77" fmla="*/ 42 h 158"/>
                <a:gd name="T78" fmla="*/ 422 w 438"/>
                <a:gd name="T79" fmla="*/ 50 h 158"/>
                <a:gd name="T80" fmla="*/ 434 w 438"/>
                <a:gd name="T81" fmla="*/ 65 h 158"/>
                <a:gd name="T82" fmla="*/ 438 w 438"/>
                <a:gd name="T83" fmla="*/ 81 h 158"/>
                <a:gd name="T84" fmla="*/ 434 w 438"/>
                <a:gd name="T85" fmla="*/ 96 h 158"/>
                <a:gd name="T86" fmla="*/ 422 w 438"/>
                <a:gd name="T87" fmla="*/ 108 h 158"/>
                <a:gd name="T88" fmla="*/ 414 w 438"/>
                <a:gd name="T89" fmla="*/ 119 h 158"/>
                <a:gd name="T90" fmla="*/ 386 w 438"/>
                <a:gd name="T91" fmla="*/ 134 h 158"/>
                <a:gd name="T92" fmla="*/ 351 w 438"/>
                <a:gd name="T93" fmla="*/ 154 h 158"/>
                <a:gd name="T94" fmla="*/ 331 w 438"/>
                <a:gd name="T95" fmla="*/ 158 h 158"/>
                <a:gd name="T96" fmla="*/ 303 w 438"/>
                <a:gd name="T97" fmla="*/ 158 h 158"/>
                <a:gd name="T98" fmla="*/ 303 w 438"/>
                <a:gd name="T99"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38" h="158">
                  <a:moveTo>
                    <a:pt x="303" y="158"/>
                  </a:moveTo>
                  <a:lnTo>
                    <a:pt x="272" y="158"/>
                  </a:lnTo>
                  <a:lnTo>
                    <a:pt x="240" y="146"/>
                  </a:lnTo>
                  <a:lnTo>
                    <a:pt x="209" y="131"/>
                  </a:lnTo>
                  <a:lnTo>
                    <a:pt x="181" y="108"/>
                  </a:lnTo>
                  <a:lnTo>
                    <a:pt x="154" y="88"/>
                  </a:lnTo>
                  <a:lnTo>
                    <a:pt x="130" y="81"/>
                  </a:lnTo>
                  <a:lnTo>
                    <a:pt x="106" y="84"/>
                  </a:lnTo>
                  <a:lnTo>
                    <a:pt x="90" y="96"/>
                  </a:lnTo>
                  <a:lnTo>
                    <a:pt x="75" y="104"/>
                  </a:lnTo>
                  <a:lnTo>
                    <a:pt x="71" y="108"/>
                  </a:lnTo>
                  <a:lnTo>
                    <a:pt x="59" y="119"/>
                  </a:lnTo>
                  <a:lnTo>
                    <a:pt x="43" y="123"/>
                  </a:lnTo>
                  <a:lnTo>
                    <a:pt x="27" y="119"/>
                  </a:lnTo>
                  <a:lnTo>
                    <a:pt x="12" y="111"/>
                  </a:lnTo>
                  <a:lnTo>
                    <a:pt x="4" y="96"/>
                  </a:lnTo>
                  <a:lnTo>
                    <a:pt x="0" y="81"/>
                  </a:lnTo>
                  <a:lnTo>
                    <a:pt x="0" y="65"/>
                  </a:lnTo>
                  <a:lnTo>
                    <a:pt x="12" y="54"/>
                  </a:lnTo>
                  <a:lnTo>
                    <a:pt x="19" y="42"/>
                  </a:lnTo>
                  <a:lnTo>
                    <a:pt x="47" y="27"/>
                  </a:lnTo>
                  <a:lnTo>
                    <a:pt x="83" y="8"/>
                  </a:lnTo>
                  <a:lnTo>
                    <a:pt x="102" y="4"/>
                  </a:lnTo>
                  <a:lnTo>
                    <a:pt x="126" y="0"/>
                  </a:lnTo>
                  <a:lnTo>
                    <a:pt x="150" y="0"/>
                  </a:lnTo>
                  <a:lnTo>
                    <a:pt x="177" y="8"/>
                  </a:lnTo>
                  <a:lnTo>
                    <a:pt x="209" y="23"/>
                  </a:lnTo>
                  <a:lnTo>
                    <a:pt x="240" y="46"/>
                  </a:lnTo>
                  <a:lnTo>
                    <a:pt x="260" y="65"/>
                  </a:lnTo>
                  <a:lnTo>
                    <a:pt x="280" y="73"/>
                  </a:lnTo>
                  <a:lnTo>
                    <a:pt x="303" y="77"/>
                  </a:lnTo>
                  <a:lnTo>
                    <a:pt x="323" y="73"/>
                  </a:lnTo>
                  <a:lnTo>
                    <a:pt x="339" y="69"/>
                  </a:lnTo>
                  <a:lnTo>
                    <a:pt x="351" y="61"/>
                  </a:lnTo>
                  <a:lnTo>
                    <a:pt x="359" y="54"/>
                  </a:lnTo>
                  <a:lnTo>
                    <a:pt x="363" y="50"/>
                  </a:lnTo>
                  <a:lnTo>
                    <a:pt x="378" y="42"/>
                  </a:lnTo>
                  <a:lnTo>
                    <a:pt x="394" y="38"/>
                  </a:lnTo>
                  <a:lnTo>
                    <a:pt x="410" y="42"/>
                  </a:lnTo>
                  <a:lnTo>
                    <a:pt x="422" y="50"/>
                  </a:lnTo>
                  <a:lnTo>
                    <a:pt x="434" y="65"/>
                  </a:lnTo>
                  <a:lnTo>
                    <a:pt x="438" y="81"/>
                  </a:lnTo>
                  <a:lnTo>
                    <a:pt x="434" y="96"/>
                  </a:lnTo>
                  <a:lnTo>
                    <a:pt x="422" y="108"/>
                  </a:lnTo>
                  <a:lnTo>
                    <a:pt x="414" y="119"/>
                  </a:lnTo>
                  <a:lnTo>
                    <a:pt x="386" y="134"/>
                  </a:lnTo>
                  <a:lnTo>
                    <a:pt x="351" y="154"/>
                  </a:lnTo>
                  <a:lnTo>
                    <a:pt x="331" y="158"/>
                  </a:lnTo>
                  <a:lnTo>
                    <a:pt x="303" y="158"/>
                  </a:lnTo>
                  <a:lnTo>
                    <a:pt x="30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38" name="9Slide.vn 15"/>
          <p:cNvSpPr>
            <a:spLocks noEditPoints="1"/>
          </p:cNvSpPr>
          <p:nvPr/>
        </p:nvSpPr>
        <p:spPr bwMode="auto">
          <a:xfrm>
            <a:off x="6264323" y="4364434"/>
            <a:ext cx="626009" cy="641841"/>
          </a:xfrm>
          <a:custGeom>
            <a:avLst/>
            <a:gdLst>
              <a:gd name="T0" fmla="*/ 1373 w 1700"/>
              <a:gd name="T1" fmla="*/ 277 h 1743"/>
              <a:gd name="T2" fmla="*/ 1310 w 1700"/>
              <a:gd name="T3" fmla="*/ 158 h 1743"/>
              <a:gd name="T4" fmla="*/ 1112 w 1700"/>
              <a:gd name="T5" fmla="*/ 123 h 1743"/>
              <a:gd name="T6" fmla="*/ 1010 w 1700"/>
              <a:gd name="T7" fmla="*/ 116 h 1743"/>
              <a:gd name="T8" fmla="*/ 1081 w 1700"/>
              <a:gd name="T9" fmla="*/ 54 h 1743"/>
              <a:gd name="T10" fmla="*/ 1053 w 1700"/>
              <a:gd name="T11" fmla="*/ 0 h 1743"/>
              <a:gd name="T12" fmla="*/ 931 w 1700"/>
              <a:gd name="T13" fmla="*/ 70 h 1743"/>
              <a:gd name="T14" fmla="*/ 832 w 1700"/>
              <a:gd name="T15" fmla="*/ 100 h 1743"/>
              <a:gd name="T16" fmla="*/ 765 w 1700"/>
              <a:gd name="T17" fmla="*/ 43 h 1743"/>
              <a:gd name="T18" fmla="*/ 714 w 1700"/>
              <a:gd name="T19" fmla="*/ 47 h 1743"/>
              <a:gd name="T20" fmla="*/ 706 w 1700"/>
              <a:gd name="T21" fmla="*/ 108 h 1743"/>
              <a:gd name="T22" fmla="*/ 757 w 1700"/>
              <a:gd name="T23" fmla="*/ 150 h 1743"/>
              <a:gd name="T24" fmla="*/ 600 w 1700"/>
              <a:gd name="T25" fmla="*/ 123 h 1743"/>
              <a:gd name="T26" fmla="*/ 391 w 1700"/>
              <a:gd name="T27" fmla="*/ 158 h 1743"/>
              <a:gd name="T28" fmla="*/ 327 w 1700"/>
              <a:gd name="T29" fmla="*/ 277 h 1743"/>
              <a:gd name="T30" fmla="*/ 28 w 1700"/>
              <a:gd name="T31" fmla="*/ 424 h 1743"/>
              <a:gd name="T32" fmla="*/ 4 w 1700"/>
              <a:gd name="T33" fmla="*/ 454 h 1743"/>
              <a:gd name="T34" fmla="*/ 8 w 1700"/>
              <a:gd name="T35" fmla="*/ 1339 h 1743"/>
              <a:gd name="T36" fmla="*/ 872 w 1700"/>
              <a:gd name="T37" fmla="*/ 1735 h 1743"/>
              <a:gd name="T38" fmla="*/ 1700 w 1700"/>
              <a:gd name="T39" fmla="*/ 462 h 1743"/>
              <a:gd name="T40" fmla="*/ 1673 w 1700"/>
              <a:gd name="T41" fmla="*/ 424 h 1743"/>
              <a:gd name="T42" fmla="*/ 1235 w 1700"/>
              <a:gd name="T43" fmla="*/ 212 h 1743"/>
              <a:gd name="T44" fmla="*/ 1290 w 1700"/>
              <a:gd name="T45" fmla="*/ 266 h 1743"/>
              <a:gd name="T46" fmla="*/ 1274 w 1700"/>
              <a:gd name="T47" fmla="*/ 370 h 1743"/>
              <a:gd name="T48" fmla="*/ 1168 w 1700"/>
              <a:gd name="T49" fmla="*/ 400 h 1743"/>
              <a:gd name="T50" fmla="*/ 1010 w 1700"/>
              <a:gd name="T51" fmla="*/ 377 h 1743"/>
              <a:gd name="T52" fmla="*/ 903 w 1700"/>
              <a:gd name="T53" fmla="*/ 327 h 1743"/>
              <a:gd name="T54" fmla="*/ 955 w 1700"/>
              <a:gd name="T55" fmla="*/ 262 h 1743"/>
              <a:gd name="T56" fmla="*/ 1124 w 1700"/>
              <a:gd name="T57" fmla="*/ 208 h 1743"/>
              <a:gd name="T58" fmla="*/ 584 w 1700"/>
              <a:gd name="T59" fmla="*/ 208 h 1743"/>
              <a:gd name="T60" fmla="*/ 753 w 1700"/>
              <a:gd name="T61" fmla="*/ 262 h 1743"/>
              <a:gd name="T62" fmla="*/ 801 w 1700"/>
              <a:gd name="T63" fmla="*/ 327 h 1743"/>
              <a:gd name="T64" fmla="*/ 694 w 1700"/>
              <a:gd name="T65" fmla="*/ 377 h 1743"/>
              <a:gd name="T66" fmla="*/ 537 w 1700"/>
              <a:gd name="T67" fmla="*/ 400 h 1743"/>
              <a:gd name="T68" fmla="*/ 434 w 1700"/>
              <a:gd name="T69" fmla="*/ 370 h 1743"/>
              <a:gd name="T70" fmla="*/ 414 w 1700"/>
              <a:gd name="T71" fmla="*/ 266 h 1743"/>
              <a:gd name="T72" fmla="*/ 469 w 1700"/>
              <a:gd name="T73" fmla="*/ 212 h 1743"/>
              <a:gd name="T74" fmla="*/ 371 w 1700"/>
              <a:gd name="T75" fmla="*/ 1424 h 1743"/>
              <a:gd name="T76" fmla="*/ 371 w 1700"/>
              <a:gd name="T77" fmla="*/ 1424 h 1743"/>
              <a:gd name="T78" fmla="*/ 387 w 1700"/>
              <a:gd name="T79" fmla="*/ 443 h 1743"/>
              <a:gd name="T80" fmla="*/ 501 w 1700"/>
              <a:gd name="T81" fmla="*/ 485 h 1743"/>
              <a:gd name="T82" fmla="*/ 442 w 1700"/>
              <a:gd name="T83" fmla="*/ 574 h 1743"/>
              <a:gd name="T84" fmla="*/ 462 w 1700"/>
              <a:gd name="T85" fmla="*/ 677 h 1743"/>
              <a:gd name="T86" fmla="*/ 552 w 1700"/>
              <a:gd name="T87" fmla="*/ 620 h 1743"/>
              <a:gd name="T88" fmla="*/ 1243 w 1700"/>
              <a:gd name="T89" fmla="*/ 1466 h 1743"/>
              <a:gd name="T90" fmla="*/ 1243 w 1700"/>
              <a:gd name="T91" fmla="*/ 1466 h 1743"/>
              <a:gd name="T92" fmla="*/ 1203 w 1700"/>
              <a:gd name="T93" fmla="*/ 485 h 1743"/>
              <a:gd name="T94" fmla="*/ 1318 w 1700"/>
              <a:gd name="T95" fmla="*/ 443 h 1743"/>
              <a:gd name="T96" fmla="*/ 1527 w 1700"/>
              <a:gd name="T97" fmla="*/ 470 h 1743"/>
              <a:gd name="T98" fmla="*/ 1329 w 1700"/>
              <a:gd name="T99" fmla="*/ 1424 h 1743"/>
              <a:gd name="T100" fmla="*/ 1613 w 1700"/>
              <a:gd name="T101" fmla="*/ 1289 h 17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00" h="1743">
                <a:moveTo>
                  <a:pt x="1673" y="424"/>
                </a:moveTo>
                <a:lnTo>
                  <a:pt x="1377" y="304"/>
                </a:lnTo>
                <a:lnTo>
                  <a:pt x="1377" y="304"/>
                </a:lnTo>
                <a:lnTo>
                  <a:pt x="1373" y="277"/>
                </a:lnTo>
                <a:lnTo>
                  <a:pt x="1369" y="247"/>
                </a:lnTo>
                <a:lnTo>
                  <a:pt x="1357" y="216"/>
                </a:lnTo>
                <a:lnTo>
                  <a:pt x="1337" y="185"/>
                </a:lnTo>
                <a:lnTo>
                  <a:pt x="1310" y="158"/>
                </a:lnTo>
                <a:lnTo>
                  <a:pt x="1274" y="139"/>
                </a:lnTo>
                <a:lnTo>
                  <a:pt x="1223" y="123"/>
                </a:lnTo>
                <a:lnTo>
                  <a:pt x="1160" y="120"/>
                </a:lnTo>
                <a:lnTo>
                  <a:pt x="1112" y="123"/>
                </a:lnTo>
                <a:lnTo>
                  <a:pt x="1065" y="131"/>
                </a:lnTo>
                <a:lnTo>
                  <a:pt x="1014" y="147"/>
                </a:lnTo>
                <a:lnTo>
                  <a:pt x="963" y="162"/>
                </a:lnTo>
                <a:lnTo>
                  <a:pt x="1010" y="116"/>
                </a:lnTo>
                <a:lnTo>
                  <a:pt x="1034" y="97"/>
                </a:lnTo>
                <a:lnTo>
                  <a:pt x="1061" y="81"/>
                </a:lnTo>
                <a:lnTo>
                  <a:pt x="1073" y="70"/>
                </a:lnTo>
                <a:lnTo>
                  <a:pt x="1081" y="54"/>
                </a:lnTo>
                <a:lnTo>
                  <a:pt x="1085" y="39"/>
                </a:lnTo>
                <a:lnTo>
                  <a:pt x="1077" y="23"/>
                </a:lnTo>
                <a:lnTo>
                  <a:pt x="1069" y="8"/>
                </a:lnTo>
                <a:lnTo>
                  <a:pt x="1053" y="0"/>
                </a:lnTo>
                <a:lnTo>
                  <a:pt x="1037" y="0"/>
                </a:lnTo>
                <a:lnTo>
                  <a:pt x="1018" y="4"/>
                </a:lnTo>
                <a:lnTo>
                  <a:pt x="974" y="35"/>
                </a:lnTo>
                <a:lnTo>
                  <a:pt x="931" y="70"/>
                </a:lnTo>
                <a:lnTo>
                  <a:pt x="895" y="108"/>
                </a:lnTo>
                <a:lnTo>
                  <a:pt x="864" y="150"/>
                </a:lnTo>
                <a:lnTo>
                  <a:pt x="848" y="123"/>
                </a:lnTo>
                <a:lnTo>
                  <a:pt x="832" y="100"/>
                </a:lnTo>
                <a:lnTo>
                  <a:pt x="813" y="81"/>
                </a:lnTo>
                <a:lnTo>
                  <a:pt x="797" y="66"/>
                </a:lnTo>
                <a:lnTo>
                  <a:pt x="773" y="47"/>
                </a:lnTo>
                <a:lnTo>
                  <a:pt x="765" y="43"/>
                </a:lnTo>
                <a:lnTo>
                  <a:pt x="761" y="43"/>
                </a:lnTo>
                <a:lnTo>
                  <a:pt x="746" y="35"/>
                </a:lnTo>
                <a:lnTo>
                  <a:pt x="726" y="39"/>
                </a:lnTo>
                <a:lnTo>
                  <a:pt x="714" y="47"/>
                </a:lnTo>
                <a:lnTo>
                  <a:pt x="702" y="58"/>
                </a:lnTo>
                <a:lnTo>
                  <a:pt x="698" y="77"/>
                </a:lnTo>
                <a:lnTo>
                  <a:pt x="698" y="93"/>
                </a:lnTo>
                <a:lnTo>
                  <a:pt x="706" y="108"/>
                </a:lnTo>
                <a:lnTo>
                  <a:pt x="722" y="116"/>
                </a:lnTo>
                <a:lnTo>
                  <a:pt x="726" y="120"/>
                </a:lnTo>
                <a:lnTo>
                  <a:pt x="742" y="131"/>
                </a:lnTo>
                <a:lnTo>
                  <a:pt x="757" y="150"/>
                </a:lnTo>
                <a:lnTo>
                  <a:pt x="777" y="181"/>
                </a:lnTo>
                <a:lnTo>
                  <a:pt x="722" y="154"/>
                </a:lnTo>
                <a:lnTo>
                  <a:pt x="659" y="135"/>
                </a:lnTo>
                <a:lnTo>
                  <a:pt x="600" y="123"/>
                </a:lnTo>
                <a:lnTo>
                  <a:pt x="540" y="120"/>
                </a:lnTo>
                <a:lnTo>
                  <a:pt x="477" y="123"/>
                </a:lnTo>
                <a:lnTo>
                  <a:pt x="430" y="139"/>
                </a:lnTo>
                <a:lnTo>
                  <a:pt x="391" y="158"/>
                </a:lnTo>
                <a:lnTo>
                  <a:pt x="363" y="185"/>
                </a:lnTo>
                <a:lnTo>
                  <a:pt x="347" y="216"/>
                </a:lnTo>
                <a:lnTo>
                  <a:pt x="335" y="247"/>
                </a:lnTo>
                <a:lnTo>
                  <a:pt x="327" y="277"/>
                </a:lnTo>
                <a:lnTo>
                  <a:pt x="327" y="304"/>
                </a:lnTo>
                <a:lnTo>
                  <a:pt x="327" y="304"/>
                </a:lnTo>
                <a:lnTo>
                  <a:pt x="28" y="424"/>
                </a:lnTo>
                <a:lnTo>
                  <a:pt x="28" y="424"/>
                </a:lnTo>
                <a:lnTo>
                  <a:pt x="28" y="424"/>
                </a:lnTo>
                <a:lnTo>
                  <a:pt x="20" y="427"/>
                </a:lnTo>
                <a:lnTo>
                  <a:pt x="8" y="439"/>
                </a:lnTo>
                <a:lnTo>
                  <a:pt x="4" y="454"/>
                </a:lnTo>
                <a:lnTo>
                  <a:pt x="4" y="462"/>
                </a:lnTo>
                <a:lnTo>
                  <a:pt x="0" y="462"/>
                </a:lnTo>
                <a:lnTo>
                  <a:pt x="0" y="1316"/>
                </a:lnTo>
                <a:lnTo>
                  <a:pt x="8" y="1339"/>
                </a:lnTo>
                <a:lnTo>
                  <a:pt x="28" y="1354"/>
                </a:lnTo>
                <a:lnTo>
                  <a:pt x="832" y="1735"/>
                </a:lnTo>
                <a:lnTo>
                  <a:pt x="852" y="1743"/>
                </a:lnTo>
                <a:lnTo>
                  <a:pt x="872" y="1735"/>
                </a:lnTo>
                <a:lnTo>
                  <a:pt x="1676" y="1354"/>
                </a:lnTo>
                <a:lnTo>
                  <a:pt x="1696" y="1339"/>
                </a:lnTo>
                <a:lnTo>
                  <a:pt x="1700" y="1316"/>
                </a:lnTo>
                <a:lnTo>
                  <a:pt x="1700" y="462"/>
                </a:lnTo>
                <a:lnTo>
                  <a:pt x="1700" y="462"/>
                </a:lnTo>
                <a:lnTo>
                  <a:pt x="1700" y="450"/>
                </a:lnTo>
                <a:lnTo>
                  <a:pt x="1692" y="439"/>
                </a:lnTo>
                <a:lnTo>
                  <a:pt x="1673" y="424"/>
                </a:lnTo>
                <a:lnTo>
                  <a:pt x="1673" y="424"/>
                </a:lnTo>
                <a:close/>
                <a:moveTo>
                  <a:pt x="1168" y="204"/>
                </a:moveTo>
                <a:lnTo>
                  <a:pt x="1207" y="204"/>
                </a:lnTo>
                <a:lnTo>
                  <a:pt x="1235" y="212"/>
                </a:lnTo>
                <a:lnTo>
                  <a:pt x="1258" y="220"/>
                </a:lnTo>
                <a:lnTo>
                  <a:pt x="1274" y="235"/>
                </a:lnTo>
                <a:lnTo>
                  <a:pt x="1286" y="247"/>
                </a:lnTo>
                <a:lnTo>
                  <a:pt x="1290" y="266"/>
                </a:lnTo>
                <a:lnTo>
                  <a:pt x="1294" y="300"/>
                </a:lnTo>
                <a:lnTo>
                  <a:pt x="1290" y="339"/>
                </a:lnTo>
                <a:lnTo>
                  <a:pt x="1286" y="354"/>
                </a:lnTo>
                <a:lnTo>
                  <a:pt x="1274" y="370"/>
                </a:lnTo>
                <a:lnTo>
                  <a:pt x="1258" y="381"/>
                </a:lnTo>
                <a:lnTo>
                  <a:pt x="1235" y="389"/>
                </a:lnTo>
                <a:lnTo>
                  <a:pt x="1207" y="397"/>
                </a:lnTo>
                <a:lnTo>
                  <a:pt x="1168" y="400"/>
                </a:lnTo>
                <a:lnTo>
                  <a:pt x="1140" y="397"/>
                </a:lnTo>
                <a:lnTo>
                  <a:pt x="1101" y="393"/>
                </a:lnTo>
                <a:lnTo>
                  <a:pt x="1057" y="385"/>
                </a:lnTo>
                <a:lnTo>
                  <a:pt x="1010" y="377"/>
                </a:lnTo>
                <a:lnTo>
                  <a:pt x="970" y="366"/>
                </a:lnTo>
                <a:lnTo>
                  <a:pt x="935" y="350"/>
                </a:lnTo>
                <a:lnTo>
                  <a:pt x="911" y="339"/>
                </a:lnTo>
                <a:lnTo>
                  <a:pt x="903" y="327"/>
                </a:lnTo>
                <a:lnTo>
                  <a:pt x="903" y="320"/>
                </a:lnTo>
                <a:lnTo>
                  <a:pt x="907" y="304"/>
                </a:lnTo>
                <a:lnTo>
                  <a:pt x="927" y="281"/>
                </a:lnTo>
                <a:lnTo>
                  <a:pt x="955" y="262"/>
                </a:lnTo>
                <a:lnTo>
                  <a:pt x="990" y="247"/>
                </a:lnTo>
                <a:lnTo>
                  <a:pt x="1030" y="227"/>
                </a:lnTo>
                <a:lnTo>
                  <a:pt x="1077" y="216"/>
                </a:lnTo>
                <a:lnTo>
                  <a:pt x="1124" y="208"/>
                </a:lnTo>
                <a:lnTo>
                  <a:pt x="1168" y="204"/>
                </a:lnTo>
                <a:lnTo>
                  <a:pt x="1168" y="204"/>
                </a:lnTo>
                <a:close/>
                <a:moveTo>
                  <a:pt x="537" y="204"/>
                </a:moveTo>
                <a:lnTo>
                  <a:pt x="584" y="208"/>
                </a:lnTo>
                <a:lnTo>
                  <a:pt x="631" y="216"/>
                </a:lnTo>
                <a:lnTo>
                  <a:pt x="675" y="227"/>
                </a:lnTo>
                <a:lnTo>
                  <a:pt x="718" y="247"/>
                </a:lnTo>
                <a:lnTo>
                  <a:pt x="753" y="262"/>
                </a:lnTo>
                <a:lnTo>
                  <a:pt x="781" y="281"/>
                </a:lnTo>
                <a:lnTo>
                  <a:pt x="797" y="304"/>
                </a:lnTo>
                <a:lnTo>
                  <a:pt x="805" y="320"/>
                </a:lnTo>
                <a:lnTo>
                  <a:pt x="801" y="327"/>
                </a:lnTo>
                <a:lnTo>
                  <a:pt x="797" y="339"/>
                </a:lnTo>
                <a:lnTo>
                  <a:pt x="773" y="350"/>
                </a:lnTo>
                <a:lnTo>
                  <a:pt x="738" y="366"/>
                </a:lnTo>
                <a:lnTo>
                  <a:pt x="694" y="377"/>
                </a:lnTo>
                <a:lnTo>
                  <a:pt x="651" y="385"/>
                </a:lnTo>
                <a:lnTo>
                  <a:pt x="608" y="393"/>
                </a:lnTo>
                <a:lnTo>
                  <a:pt x="568" y="397"/>
                </a:lnTo>
                <a:lnTo>
                  <a:pt x="537" y="400"/>
                </a:lnTo>
                <a:lnTo>
                  <a:pt x="501" y="397"/>
                </a:lnTo>
                <a:lnTo>
                  <a:pt x="469" y="389"/>
                </a:lnTo>
                <a:lnTo>
                  <a:pt x="450" y="381"/>
                </a:lnTo>
                <a:lnTo>
                  <a:pt x="434" y="370"/>
                </a:lnTo>
                <a:lnTo>
                  <a:pt x="422" y="354"/>
                </a:lnTo>
                <a:lnTo>
                  <a:pt x="414" y="339"/>
                </a:lnTo>
                <a:lnTo>
                  <a:pt x="410" y="300"/>
                </a:lnTo>
                <a:lnTo>
                  <a:pt x="414" y="266"/>
                </a:lnTo>
                <a:lnTo>
                  <a:pt x="422" y="247"/>
                </a:lnTo>
                <a:lnTo>
                  <a:pt x="434" y="235"/>
                </a:lnTo>
                <a:lnTo>
                  <a:pt x="450" y="220"/>
                </a:lnTo>
                <a:lnTo>
                  <a:pt x="469" y="212"/>
                </a:lnTo>
                <a:lnTo>
                  <a:pt x="501" y="204"/>
                </a:lnTo>
                <a:lnTo>
                  <a:pt x="537" y="204"/>
                </a:lnTo>
                <a:lnTo>
                  <a:pt x="537" y="204"/>
                </a:lnTo>
                <a:close/>
                <a:moveTo>
                  <a:pt x="371" y="1424"/>
                </a:moveTo>
                <a:lnTo>
                  <a:pt x="91" y="1289"/>
                </a:lnTo>
                <a:lnTo>
                  <a:pt x="91" y="527"/>
                </a:lnTo>
                <a:lnTo>
                  <a:pt x="371" y="643"/>
                </a:lnTo>
                <a:lnTo>
                  <a:pt x="371" y="1424"/>
                </a:lnTo>
                <a:close/>
                <a:moveTo>
                  <a:pt x="162" y="462"/>
                </a:moveTo>
                <a:lnTo>
                  <a:pt x="343" y="389"/>
                </a:lnTo>
                <a:lnTo>
                  <a:pt x="371" y="427"/>
                </a:lnTo>
                <a:lnTo>
                  <a:pt x="387" y="443"/>
                </a:lnTo>
                <a:lnTo>
                  <a:pt x="406" y="458"/>
                </a:lnTo>
                <a:lnTo>
                  <a:pt x="434" y="470"/>
                </a:lnTo>
                <a:lnTo>
                  <a:pt x="466" y="477"/>
                </a:lnTo>
                <a:lnTo>
                  <a:pt x="501" y="485"/>
                </a:lnTo>
                <a:lnTo>
                  <a:pt x="540" y="485"/>
                </a:lnTo>
                <a:lnTo>
                  <a:pt x="608" y="485"/>
                </a:lnTo>
                <a:lnTo>
                  <a:pt x="675" y="474"/>
                </a:lnTo>
                <a:lnTo>
                  <a:pt x="442" y="574"/>
                </a:lnTo>
                <a:lnTo>
                  <a:pt x="162" y="462"/>
                </a:lnTo>
                <a:close/>
                <a:moveTo>
                  <a:pt x="809" y="1631"/>
                </a:moveTo>
                <a:lnTo>
                  <a:pt x="462" y="1466"/>
                </a:lnTo>
                <a:lnTo>
                  <a:pt x="462" y="677"/>
                </a:lnTo>
                <a:lnTo>
                  <a:pt x="809" y="816"/>
                </a:lnTo>
                <a:lnTo>
                  <a:pt x="809" y="1631"/>
                </a:lnTo>
                <a:close/>
                <a:moveTo>
                  <a:pt x="852" y="739"/>
                </a:moveTo>
                <a:lnTo>
                  <a:pt x="552" y="620"/>
                </a:lnTo>
                <a:lnTo>
                  <a:pt x="852" y="493"/>
                </a:lnTo>
                <a:lnTo>
                  <a:pt x="1152" y="620"/>
                </a:lnTo>
                <a:lnTo>
                  <a:pt x="852" y="739"/>
                </a:lnTo>
                <a:close/>
                <a:moveTo>
                  <a:pt x="1243" y="1466"/>
                </a:moveTo>
                <a:lnTo>
                  <a:pt x="895" y="1631"/>
                </a:lnTo>
                <a:lnTo>
                  <a:pt x="895" y="816"/>
                </a:lnTo>
                <a:lnTo>
                  <a:pt x="1243" y="677"/>
                </a:lnTo>
                <a:lnTo>
                  <a:pt x="1243" y="1466"/>
                </a:lnTo>
                <a:close/>
                <a:moveTo>
                  <a:pt x="1030" y="474"/>
                </a:moveTo>
                <a:lnTo>
                  <a:pt x="1101" y="485"/>
                </a:lnTo>
                <a:lnTo>
                  <a:pt x="1160" y="485"/>
                </a:lnTo>
                <a:lnTo>
                  <a:pt x="1203" y="485"/>
                </a:lnTo>
                <a:lnTo>
                  <a:pt x="1239" y="477"/>
                </a:lnTo>
                <a:lnTo>
                  <a:pt x="1270" y="470"/>
                </a:lnTo>
                <a:lnTo>
                  <a:pt x="1294" y="458"/>
                </a:lnTo>
                <a:lnTo>
                  <a:pt x="1318" y="443"/>
                </a:lnTo>
                <a:lnTo>
                  <a:pt x="1333" y="427"/>
                </a:lnTo>
                <a:lnTo>
                  <a:pt x="1357" y="389"/>
                </a:lnTo>
                <a:lnTo>
                  <a:pt x="1542" y="462"/>
                </a:lnTo>
                <a:lnTo>
                  <a:pt x="1527" y="470"/>
                </a:lnTo>
                <a:lnTo>
                  <a:pt x="1262" y="574"/>
                </a:lnTo>
                <a:lnTo>
                  <a:pt x="1030" y="474"/>
                </a:lnTo>
                <a:close/>
                <a:moveTo>
                  <a:pt x="1613" y="1289"/>
                </a:moveTo>
                <a:lnTo>
                  <a:pt x="1329" y="1424"/>
                </a:lnTo>
                <a:lnTo>
                  <a:pt x="1329" y="643"/>
                </a:lnTo>
                <a:lnTo>
                  <a:pt x="1562" y="547"/>
                </a:lnTo>
                <a:lnTo>
                  <a:pt x="1613" y="527"/>
                </a:lnTo>
                <a:lnTo>
                  <a:pt x="1613" y="128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39" name="9Slide.vn 16"/>
          <p:cNvGrpSpPr/>
          <p:nvPr/>
        </p:nvGrpSpPr>
        <p:grpSpPr>
          <a:xfrm>
            <a:off x="1014282" y="4317920"/>
            <a:ext cx="790443" cy="688355"/>
            <a:chOff x="3044058" y="5887711"/>
            <a:chExt cx="392913" cy="342167"/>
          </a:xfrm>
          <a:solidFill>
            <a:schemeClr val="bg1"/>
          </a:solidFill>
        </p:grpSpPr>
        <p:sp>
          <p:nvSpPr>
            <p:cNvPr id="40" name="9Slide.vn 17"/>
            <p:cNvSpPr>
              <a:spLocks noEditPoints="1"/>
            </p:cNvSpPr>
            <p:nvPr/>
          </p:nvSpPr>
          <p:spPr bwMode="auto">
            <a:xfrm>
              <a:off x="3044058" y="5933069"/>
              <a:ext cx="254572" cy="263925"/>
            </a:xfrm>
            <a:custGeom>
              <a:avLst/>
              <a:gdLst>
                <a:gd name="T0" fmla="*/ 4209 w 4492"/>
                <a:gd name="T1" fmla="*/ 3563 h 4652"/>
                <a:gd name="T2" fmla="*/ 4159 w 4492"/>
                <a:gd name="T3" fmla="*/ 2651 h 4652"/>
                <a:gd name="T4" fmla="*/ 4034 w 4492"/>
                <a:gd name="T5" fmla="*/ 1938 h 4652"/>
                <a:gd name="T6" fmla="*/ 3917 w 4492"/>
                <a:gd name="T7" fmla="*/ 1584 h 4652"/>
                <a:gd name="T8" fmla="*/ 3764 w 4492"/>
                <a:gd name="T9" fmla="*/ 1267 h 4652"/>
                <a:gd name="T10" fmla="*/ 3574 w 4492"/>
                <a:gd name="T11" fmla="*/ 1005 h 4652"/>
                <a:gd name="T12" fmla="*/ 3430 w 4492"/>
                <a:gd name="T13" fmla="*/ 859 h 4652"/>
                <a:gd name="T14" fmla="*/ 3196 w 4492"/>
                <a:gd name="T15" fmla="*/ 691 h 4652"/>
                <a:gd name="T16" fmla="*/ 2929 w 4492"/>
                <a:gd name="T17" fmla="*/ 569 h 4652"/>
                <a:gd name="T18" fmla="*/ 2781 w 4492"/>
                <a:gd name="T19" fmla="*/ 471 h 4652"/>
                <a:gd name="T20" fmla="*/ 2657 w 4492"/>
                <a:gd name="T21" fmla="*/ 190 h 4652"/>
                <a:gd name="T22" fmla="*/ 2403 w 4492"/>
                <a:gd name="T23" fmla="*/ 22 h 4652"/>
                <a:gd name="T24" fmla="*/ 2191 w 4492"/>
                <a:gd name="T25" fmla="*/ 1 h 4652"/>
                <a:gd name="T26" fmla="*/ 1907 w 4492"/>
                <a:gd name="T27" fmla="*/ 118 h 4652"/>
                <a:gd name="T28" fmla="*/ 1734 w 4492"/>
                <a:gd name="T29" fmla="*/ 367 h 4652"/>
                <a:gd name="T30" fmla="*/ 1658 w 4492"/>
                <a:gd name="T31" fmla="*/ 537 h 4652"/>
                <a:gd name="T32" fmla="*/ 1381 w 4492"/>
                <a:gd name="T33" fmla="*/ 644 h 4652"/>
                <a:gd name="T34" fmla="*/ 1136 w 4492"/>
                <a:gd name="T35" fmla="*/ 795 h 4652"/>
                <a:gd name="T36" fmla="*/ 990 w 4492"/>
                <a:gd name="T37" fmla="*/ 925 h 4652"/>
                <a:gd name="T38" fmla="*/ 788 w 4492"/>
                <a:gd name="T39" fmla="*/ 1168 h 4652"/>
                <a:gd name="T40" fmla="*/ 625 w 4492"/>
                <a:gd name="T41" fmla="*/ 1464 h 4652"/>
                <a:gd name="T42" fmla="*/ 521 w 4492"/>
                <a:gd name="T43" fmla="*/ 1726 h 4652"/>
                <a:gd name="T44" fmla="*/ 369 w 4492"/>
                <a:gd name="T45" fmla="*/ 2376 h 4652"/>
                <a:gd name="T46" fmla="*/ 293 w 4492"/>
                <a:gd name="T47" fmla="*/ 3211 h 4652"/>
                <a:gd name="T48" fmla="*/ 9 w 4492"/>
                <a:gd name="T49" fmla="*/ 4438 h 4652"/>
                <a:gd name="T50" fmla="*/ 5 w 4492"/>
                <a:gd name="T51" fmla="*/ 4532 h 4652"/>
                <a:gd name="T52" fmla="*/ 40 w 4492"/>
                <a:gd name="T53" fmla="*/ 4600 h 4652"/>
                <a:gd name="T54" fmla="*/ 139 w 4492"/>
                <a:gd name="T55" fmla="*/ 4651 h 4652"/>
                <a:gd name="T56" fmla="*/ 4352 w 4492"/>
                <a:gd name="T57" fmla="*/ 4651 h 4652"/>
                <a:gd name="T58" fmla="*/ 4451 w 4492"/>
                <a:gd name="T59" fmla="*/ 4598 h 4652"/>
                <a:gd name="T60" fmla="*/ 4487 w 4492"/>
                <a:gd name="T61" fmla="*/ 4531 h 4652"/>
                <a:gd name="T62" fmla="*/ 4480 w 4492"/>
                <a:gd name="T63" fmla="*/ 4437 h 4652"/>
                <a:gd name="T64" fmla="*/ 590 w 4492"/>
                <a:gd name="T65" fmla="*/ 3793 h 4652"/>
                <a:gd name="T66" fmla="*/ 600 w 4492"/>
                <a:gd name="T67" fmla="*/ 3574 h 4652"/>
                <a:gd name="T68" fmla="*/ 647 w 4492"/>
                <a:gd name="T69" fmla="*/ 2693 h 4652"/>
                <a:gd name="T70" fmla="*/ 765 w 4492"/>
                <a:gd name="T71" fmla="*/ 2019 h 4652"/>
                <a:gd name="T72" fmla="*/ 891 w 4492"/>
                <a:gd name="T73" fmla="*/ 1643 h 4652"/>
                <a:gd name="T74" fmla="*/ 1109 w 4492"/>
                <a:gd name="T75" fmla="*/ 1265 h 4652"/>
                <a:gd name="T76" fmla="*/ 1292 w 4492"/>
                <a:gd name="T77" fmla="*/ 1075 h 4652"/>
                <a:gd name="T78" fmla="*/ 1507 w 4492"/>
                <a:gd name="T79" fmla="*/ 933 h 4652"/>
                <a:gd name="T80" fmla="*/ 1756 w 4492"/>
                <a:gd name="T81" fmla="*/ 838 h 4652"/>
                <a:gd name="T82" fmla="*/ 1909 w 4492"/>
                <a:gd name="T83" fmla="*/ 804 h 4652"/>
                <a:gd name="T84" fmla="*/ 2005 w 4492"/>
                <a:gd name="T85" fmla="*/ 723 h 4652"/>
                <a:gd name="T86" fmla="*/ 2023 w 4492"/>
                <a:gd name="T87" fmla="*/ 537 h 4652"/>
                <a:gd name="T88" fmla="*/ 2051 w 4492"/>
                <a:gd name="T89" fmla="*/ 431 h 4652"/>
                <a:gd name="T90" fmla="*/ 2140 w 4492"/>
                <a:gd name="T91" fmla="*/ 342 h 4652"/>
                <a:gd name="T92" fmla="*/ 2245 w 4492"/>
                <a:gd name="T93" fmla="*/ 315 h 4652"/>
                <a:gd name="T94" fmla="*/ 2351 w 4492"/>
                <a:gd name="T95" fmla="*/ 342 h 4652"/>
                <a:gd name="T96" fmla="*/ 2441 w 4492"/>
                <a:gd name="T97" fmla="*/ 431 h 4652"/>
                <a:gd name="T98" fmla="*/ 2467 w 4492"/>
                <a:gd name="T99" fmla="*/ 537 h 4652"/>
                <a:gd name="T100" fmla="*/ 2484 w 4492"/>
                <a:gd name="T101" fmla="*/ 725 h 4652"/>
                <a:gd name="T102" fmla="*/ 2596 w 4492"/>
                <a:gd name="T103" fmla="*/ 807 h 4652"/>
                <a:gd name="T104" fmla="*/ 2989 w 4492"/>
                <a:gd name="T105" fmla="*/ 936 h 4652"/>
                <a:gd name="T106" fmla="*/ 3360 w 4492"/>
                <a:gd name="T107" fmla="*/ 1239 h 4652"/>
                <a:gd name="T108" fmla="*/ 3629 w 4492"/>
                <a:gd name="T109" fmla="*/ 1715 h 4652"/>
                <a:gd name="T110" fmla="*/ 3801 w 4492"/>
                <a:gd name="T111" fmla="*/ 2382 h 4652"/>
                <a:gd name="T112" fmla="*/ 3884 w 4492"/>
                <a:gd name="T113" fmla="*/ 3252 h 4652"/>
                <a:gd name="T114" fmla="*/ 3895 w 4492"/>
                <a:gd name="T115" fmla="*/ 3798 h 4652"/>
                <a:gd name="T116" fmla="*/ 387 w 4492"/>
                <a:gd name="T117" fmla="*/ 4335 h 46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492" h="4652">
                  <a:moveTo>
                    <a:pt x="4480" y="4437"/>
                  </a:moveTo>
                  <a:lnTo>
                    <a:pt x="4209" y="3740"/>
                  </a:lnTo>
                  <a:lnTo>
                    <a:pt x="4209" y="3563"/>
                  </a:lnTo>
                  <a:lnTo>
                    <a:pt x="4201" y="3234"/>
                  </a:lnTo>
                  <a:lnTo>
                    <a:pt x="4184" y="2930"/>
                  </a:lnTo>
                  <a:lnTo>
                    <a:pt x="4159" y="2651"/>
                  </a:lnTo>
                  <a:lnTo>
                    <a:pt x="4126" y="2393"/>
                  </a:lnTo>
                  <a:lnTo>
                    <a:pt x="4085" y="2156"/>
                  </a:lnTo>
                  <a:lnTo>
                    <a:pt x="4034" y="1938"/>
                  </a:lnTo>
                  <a:lnTo>
                    <a:pt x="3974" y="1737"/>
                  </a:lnTo>
                  <a:lnTo>
                    <a:pt x="3940" y="1643"/>
                  </a:lnTo>
                  <a:lnTo>
                    <a:pt x="3917" y="1584"/>
                  </a:lnTo>
                  <a:lnTo>
                    <a:pt x="3870" y="1472"/>
                  </a:lnTo>
                  <a:lnTo>
                    <a:pt x="3819" y="1367"/>
                  </a:lnTo>
                  <a:lnTo>
                    <a:pt x="3764" y="1267"/>
                  </a:lnTo>
                  <a:lnTo>
                    <a:pt x="3705" y="1174"/>
                  </a:lnTo>
                  <a:lnTo>
                    <a:pt x="3642" y="1087"/>
                  </a:lnTo>
                  <a:lnTo>
                    <a:pt x="3574" y="1005"/>
                  </a:lnTo>
                  <a:lnTo>
                    <a:pt x="3503" y="928"/>
                  </a:lnTo>
                  <a:lnTo>
                    <a:pt x="3466" y="893"/>
                  </a:lnTo>
                  <a:lnTo>
                    <a:pt x="3430" y="859"/>
                  </a:lnTo>
                  <a:lnTo>
                    <a:pt x="3356" y="799"/>
                  </a:lnTo>
                  <a:lnTo>
                    <a:pt x="3277" y="742"/>
                  </a:lnTo>
                  <a:lnTo>
                    <a:pt x="3196" y="691"/>
                  </a:lnTo>
                  <a:lnTo>
                    <a:pt x="3111" y="645"/>
                  </a:lnTo>
                  <a:lnTo>
                    <a:pt x="3022" y="604"/>
                  </a:lnTo>
                  <a:lnTo>
                    <a:pt x="2929" y="569"/>
                  </a:lnTo>
                  <a:lnTo>
                    <a:pt x="2833" y="538"/>
                  </a:lnTo>
                  <a:lnTo>
                    <a:pt x="2784" y="525"/>
                  </a:lnTo>
                  <a:lnTo>
                    <a:pt x="2781" y="471"/>
                  </a:lnTo>
                  <a:lnTo>
                    <a:pt x="2757" y="367"/>
                  </a:lnTo>
                  <a:lnTo>
                    <a:pt x="2716" y="274"/>
                  </a:lnTo>
                  <a:lnTo>
                    <a:pt x="2657" y="190"/>
                  </a:lnTo>
                  <a:lnTo>
                    <a:pt x="2585" y="118"/>
                  </a:lnTo>
                  <a:lnTo>
                    <a:pt x="2499" y="62"/>
                  </a:lnTo>
                  <a:lnTo>
                    <a:pt x="2403" y="22"/>
                  </a:lnTo>
                  <a:lnTo>
                    <a:pt x="2300" y="1"/>
                  </a:lnTo>
                  <a:lnTo>
                    <a:pt x="2245" y="0"/>
                  </a:lnTo>
                  <a:lnTo>
                    <a:pt x="2191" y="1"/>
                  </a:lnTo>
                  <a:lnTo>
                    <a:pt x="2087" y="22"/>
                  </a:lnTo>
                  <a:lnTo>
                    <a:pt x="1992" y="62"/>
                  </a:lnTo>
                  <a:lnTo>
                    <a:pt x="1907" y="118"/>
                  </a:lnTo>
                  <a:lnTo>
                    <a:pt x="1833" y="190"/>
                  </a:lnTo>
                  <a:lnTo>
                    <a:pt x="1775" y="274"/>
                  </a:lnTo>
                  <a:lnTo>
                    <a:pt x="1734" y="367"/>
                  </a:lnTo>
                  <a:lnTo>
                    <a:pt x="1710" y="471"/>
                  </a:lnTo>
                  <a:lnTo>
                    <a:pt x="1707" y="524"/>
                  </a:lnTo>
                  <a:lnTo>
                    <a:pt x="1658" y="537"/>
                  </a:lnTo>
                  <a:lnTo>
                    <a:pt x="1563" y="568"/>
                  </a:lnTo>
                  <a:lnTo>
                    <a:pt x="1470" y="603"/>
                  </a:lnTo>
                  <a:lnTo>
                    <a:pt x="1381" y="644"/>
                  </a:lnTo>
                  <a:lnTo>
                    <a:pt x="1297" y="690"/>
                  </a:lnTo>
                  <a:lnTo>
                    <a:pt x="1215" y="740"/>
                  </a:lnTo>
                  <a:lnTo>
                    <a:pt x="1136" y="795"/>
                  </a:lnTo>
                  <a:lnTo>
                    <a:pt x="1063" y="857"/>
                  </a:lnTo>
                  <a:lnTo>
                    <a:pt x="1027" y="889"/>
                  </a:lnTo>
                  <a:lnTo>
                    <a:pt x="990" y="925"/>
                  </a:lnTo>
                  <a:lnTo>
                    <a:pt x="919" y="1000"/>
                  </a:lnTo>
                  <a:lnTo>
                    <a:pt x="851" y="1081"/>
                  </a:lnTo>
                  <a:lnTo>
                    <a:pt x="788" y="1168"/>
                  </a:lnTo>
                  <a:lnTo>
                    <a:pt x="730" y="1260"/>
                  </a:lnTo>
                  <a:lnTo>
                    <a:pt x="676" y="1360"/>
                  </a:lnTo>
                  <a:lnTo>
                    <a:pt x="625" y="1464"/>
                  </a:lnTo>
                  <a:lnTo>
                    <a:pt x="577" y="1575"/>
                  </a:lnTo>
                  <a:lnTo>
                    <a:pt x="555" y="1633"/>
                  </a:lnTo>
                  <a:lnTo>
                    <a:pt x="521" y="1726"/>
                  </a:lnTo>
                  <a:lnTo>
                    <a:pt x="462" y="1925"/>
                  </a:lnTo>
                  <a:lnTo>
                    <a:pt x="411" y="2141"/>
                  </a:lnTo>
                  <a:lnTo>
                    <a:pt x="369" y="2376"/>
                  </a:lnTo>
                  <a:lnTo>
                    <a:pt x="336" y="2632"/>
                  </a:lnTo>
                  <a:lnTo>
                    <a:pt x="310" y="2909"/>
                  </a:lnTo>
                  <a:lnTo>
                    <a:pt x="293" y="3211"/>
                  </a:lnTo>
                  <a:lnTo>
                    <a:pt x="284" y="3540"/>
                  </a:lnTo>
                  <a:lnTo>
                    <a:pt x="281" y="3715"/>
                  </a:lnTo>
                  <a:lnTo>
                    <a:pt x="9" y="4438"/>
                  </a:lnTo>
                  <a:lnTo>
                    <a:pt x="4" y="4456"/>
                  </a:lnTo>
                  <a:lnTo>
                    <a:pt x="0" y="4494"/>
                  </a:lnTo>
                  <a:lnTo>
                    <a:pt x="5" y="4532"/>
                  </a:lnTo>
                  <a:lnTo>
                    <a:pt x="18" y="4568"/>
                  </a:lnTo>
                  <a:lnTo>
                    <a:pt x="28" y="4584"/>
                  </a:lnTo>
                  <a:lnTo>
                    <a:pt x="40" y="4600"/>
                  </a:lnTo>
                  <a:lnTo>
                    <a:pt x="69" y="4625"/>
                  </a:lnTo>
                  <a:lnTo>
                    <a:pt x="102" y="4642"/>
                  </a:lnTo>
                  <a:lnTo>
                    <a:pt x="139" y="4651"/>
                  </a:lnTo>
                  <a:lnTo>
                    <a:pt x="158" y="4652"/>
                  </a:lnTo>
                  <a:lnTo>
                    <a:pt x="4333" y="4652"/>
                  </a:lnTo>
                  <a:lnTo>
                    <a:pt x="4352" y="4651"/>
                  </a:lnTo>
                  <a:lnTo>
                    <a:pt x="4390" y="4642"/>
                  </a:lnTo>
                  <a:lnTo>
                    <a:pt x="4423" y="4625"/>
                  </a:lnTo>
                  <a:lnTo>
                    <a:pt x="4451" y="4598"/>
                  </a:lnTo>
                  <a:lnTo>
                    <a:pt x="4463" y="4583"/>
                  </a:lnTo>
                  <a:lnTo>
                    <a:pt x="4474" y="4566"/>
                  </a:lnTo>
                  <a:lnTo>
                    <a:pt x="4487" y="4531"/>
                  </a:lnTo>
                  <a:lnTo>
                    <a:pt x="4492" y="4493"/>
                  </a:lnTo>
                  <a:lnTo>
                    <a:pt x="4487" y="4455"/>
                  </a:lnTo>
                  <a:lnTo>
                    <a:pt x="4480" y="4437"/>
                  </a:lnTo>
                  <a:close/>
                  <a:moveTo>
                    <a:pt x="387" y="4335"/>
                  </a:moveTo>
                  <a:lnTo>
                    <a:pt x="585" y="3808"/>
                  </a:lnTo>
                  <a:lnTo>
                    <a:pt x="590" y="3793"/>
                  </a:lnTo>
                  <a:lnTo>
                    <a:pt x="597" y="3763"/>
                  </a:lnTo>
                  <a:lnTo>
                    <a:pt x="598" y="3746"/>
                  </a:lnTo>
                  <a:lnTo>
                    <a:pt x="600" y="3574"/>
                  </a:lnTo>
                  <a:lnTo>
                    <a:pt x="608" y="3255"/>
                  </a:lnTo>
                  <a:lnTo>
                    <a:pt x="623" y="2962"/>
                  </a:lnTo>
                  <a:lnTo>
                    <a:pt x="647" y="2693"/>
                  </a:lnTo>
                  <a:lnTo>
                    <a:pt x="678" y="2448"/>
                  </a:lnTo>
                  <a:lnTo>
                    <a:pt x="717" y="2224"/>
                  </a:lnTo>
                  <a:lnTo>
                    <a:pt x="765" y="2019"/>
                  </a:lnTo>
                  <a:lnTo>
                    <a:pt x="819" y="1830"/>
                  </a:lnTo>
                  <a:lnTo>
                    <a:pt x="851" y="1744"/>
                  </a:lnTo>
                  <a:lnTo>
                    <a:pt x="891" y="1643"/>
                  </a:lnTo>
                  <a:lnTo>
                    <a:pt x="980" y="1460"/>
                  </a:lnTo>
                  <a:lnTo>
                    <a:pt x="1054" y="1339"/>
                  </a:lnTo>
                  <a:lnTo>
                    <a:pt x="1109" y="1265"/>
                  </a:lnTo>
                  <a:lnTo>
                    <a:pt x="1166" y="1196"/>
                  </a:lnTo>
                  <a:lnTo>
                    <a:pt x="1228" y="1133"/>
                  </a:lnTo>
                  <a:lnTo>
                    <a:pt x="1292" y="1075"/>
                  </a:lnTo>
                  <a:lnTo>
                    <a:pt x="1360" y="1023"/>
                  </a:lnTo>
                  <a:lnTo>
                    <a:pt x="1432" y="976"/>
                  </a:lnTo>
                  <a:lnTo>
                    <a:pt x="1507" y="933"/>
                  </a:lnTo>
                  <a:lnTo>
                    <a:pt x="1586" y="896"/>
                  </a:lnTo>
                  <a:lnTo>
                    <a:pt x="1669" y="864"/>
                  </a:lnTo>
                  <a:lnTo>
                    <a:pt x="1756" y="838"/>
                  </a:lnTo>
                  <a:lnTo>
                    <a:pt x="1848" y="816"/>
                  </a:lnTo>
                  <a:lnTo>
                    <a:pt x="1895" y="807"/>
                  </a:lnTo>
                  <a:lnTo>
                    <a:pt x="1909" y="804"/>
                  </a:lnTo>
                  <a:lnTo>
                    <a:pt x="1937" y="793"/>
                  </a:lnTo>
                  <a:lnTo>
                    <a:pt x="1972" y="768"/>
                  </a:lnTo>
                  <a:lnTo>
                    <a:pt x="2005" y="723"/>
                  </a:lnTo>
                  <a:lnTo>
                    <a:pt x="2023" y="667"/>
                  </a:lnTo>
                  <a:lnTo>
                    <a:pt x="2024" y="636"/>
                  </a:lnTo>
                  <a:lnTo>
                    <a:pt x="2023" y="537"/>
                  </a:lnTo>
                  <a:lnTo>
                    <a:pt x="2024" y="514"/>
                  </a:lnTo>
                  <a:lnTo>
                    <a:pt x="2033" y="471"/>
                  </a:lnTo>
                  <a:lnTo>
                    <a:pt x="2051" y="431"/>
                  </a:lnTo>
                  <a:lnTo>
                    <a:pt x="2074" y="396"/>
                  </a:lnTo>
                  <a:lnTo>
                    <a:pt x="2104" y="366"/>
                  </a:lnTo>
                  <a:lnTo>
                    <a:pt x="2140" y="342"/>
                  </a:lnTo>
                  <a:lnTo>
                    <a:pt x="2180" y="325"/>
                  </a:lnTo>
                  <a:lnTo>
                    <a:pt x="2223" y="316"/>
                  </a:lnTo>
                  <a:lnTo>
                    <a:pt x="2245" y="315"/>
                  </a:lnTo>
                  <a:lnTo>
                    <a:pt x="2268" y="316"/>
                  </a:lnTo>
                  <a:lnTo>
                    <a:pt x="2312" y="325"/>
                  </a:lnTo>
                  <a:lnTo>
                    <a:pt x="2351" y="342"/>
                  </a:lnTo>
                  <a:lnTo>
                    <a:pt x="2387" y="366"/>
                  </a:lnTo>
                  <a:lnTo>
                    <a:pt x="2418" y="396"/>
                  </a:lnTo>
                  <a:lnTo>
                    <a:pt x="2441" y="431"/>
                  </a:lnTo>
                  <a:lnTo>
                    <a:pt x="2458" y="471"/>
                  </a:lnTo>
                  <a:lnTo>
                    <a:pt x="2466" y="514"/>
                  </a:lnTo>
                  <a:lnTo>
                    <a:pt x="2467" y="537"/>
                  </a:lnTo>
                  <a:lnTo>
                    <a:pt x="2466" y="638"/>
                  </a:lnTo>
                  <a:lnTo>
                    <a:pt x="2467" y="668"/>
                  </a:lnTo>
                  <a:lnTo>
                    <a:pt x="2484" y="725"/>
                  </a:lnTo>
                  <a:lnTo>
                    <a:pt x="2518" y="769"/>
                  </a:lnTo>
                  <a:lnTo>
                    <a:pt x="2567" y="800"/>
                  </a:lnTo>
                  <a:lnTo>
                    <a:pt x="2596" y="807"/>
                  </a:lnTo>
                  <a:lnTo>
                    <a:pt x="2681" y="824"/>
                  </a:lnTo>
                  <a:lnTo>
                    <a:pt x="2841" y="871"/>
                  </a:lnTo>
                  <a:lnTo>
                    <a:pt x="2989" y="936"/>
                  </a:lnTo>
                  <a:lnTo>
                    <a:pt x="3124" y="1019"/>
                  </a:lnTo>
                  <a:lnTo>
                    <a:pt x="3249" y="1119"/>
                  </a:lnTo>
                  <a:lnTo>
                    <a:pt x="3360" y="1239"/>
                  </a:lnTo>
                  <a:lnTo>
                    <a:pt x="3461" y="1377"/>
                  </a:lnTo>
                  <a:lnTo>
                    <a:pt x="3550" y="1536"/>
                  </a:lnTo>
                  <a:lnTo>
                    <a:pt x="3629" y="1715"/>
                  </a:lnTo>
                  <a:lnTo>
                    <a:pt x="3696" y="1916"/>
                  </a:lnTo>
                  <a:lnTo>
                    <a:pt x="3753" y="2137"/>
                  </a:lnTo>
                  <a:lnTo>
                    <a:pt x="3801" y="2382"/>
                  </a:lnTo>
                  <a:lnTo>
                    <a:pt x="3838" y="2648"/>
                  </a:lnTo>
                  <a:lnTo>
                    <a:pt x="3865" y="2938"/>
                  </a:lnTo>
                  <a:lnTo>
                    <a:pt x="3884" y="3252"/>
                  </a:lnTo>
                  <a:lnTo>
                    <a:pt x="3892" y="3590"/>
                  </a:lnTo>
                  <a:lnTo>
                    <a:pt x="3893" y="3770"/>
                  </a:lnTo>
                  <a:lnTo>
                    <a:pt x="3895" y="3798"/>
                  </a:lnTo>
                  <a:lnTo>
                    <a:pt x="3904" y="3827"/>
                  </a:lnTo>
                  <a:lnTo>
                    <a:pt x="4101" y="4335"/>
                  </a:lnTo>
                  <a:lnTo>
                    <a:pt x="387" y="43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 name="9Slide.vn 18"/>
            <p:cNvSpPr>
              <a:spLocks/>
            </p:cNvSpPr>
            <p:nvPr/>
          </p:nvSpPr>
          <p:spPr bwMode="auto">
            <a:xfrm>
              <a:off x="3150366" y="6208900"/>
              <a:ext cx="42240" cy="20978"/>
            </a:xfrm>
            <a:custGeom>
              <a:avLst/>
              <a:gdLst>
                <a:gd name="T0" fmla="*/ 371 w 744"/>
                <a:gd name="T1" fmla="*/ 371 h 371"/>
                <a:gd name="T2" fmla="*/ 409 w 744"/>
                <a:gd name="T3" fmla="*/ 370 h 371"/>
                <a:gd name="T4" fmla="*/ 483 w 744"/>
                <a:gd name="T5" fmla="*/ 354 h 371"/>
                <a:gd name="T6" fmla="*/ 549 w 744"/>
                <a:gd name="T7" fmla="*/ 327 h 371"/>
                <a:gd name="T8" fmla="*/ 609 w 744"/>
                <a:gd name="T9" fmla="*/ 287 h 371"/>
                <a:gd name="T10" fmla="*/ 659 w 744"/>
                <a:gd name="T11" fmla="*/ 236 h 371"/>
                <a:gd name="T12" fmla="*/ 699 w 744"/>
                <a:gd name="T13" fmla="*/ 177 h 371"/>
                <a:gd name="T14" fmla="*/ 728 w 744"/>
                <a:gd name="T15" fmla="*/ 110 h 371"/>
                <a:gd name="T16" fmla="*/ 742 w 744"/>
                <a:gd name="T17" fmla="*/ 38 h 371"/>
                <a:gd name="T18" fmla="*/ 744 w 744"/>
                <a:gd name="T19" fmla="*/ 0 h 371"/>
                <a:gd name="T20" fmla="*/ 0 w 744"/>
                <a:gd name="T21" fmla="*/ 0 h 371"/>
                <a:gd name="T22" fmla="*/ 1 w 744"/>
                <a:gd name="T23" fmla="*/ 38 h 371"/>
                <a:gd name="T24" fmla="*/ 15 w 744"/>
                <a:gd name="T25" fmla="*/ 110 h 371"/>
                <a:gd name="T26" fmla="*/ 44 w 744"/>
                <a:gd name="T27" fmla="*/ 177 h 371"/>
                <a:gd name="T28" fmla="*/ 84 w 744"/>
                <a:gd name="T29" fmla="*/ 236 h 371"/>
                <a:gd name="T30" fmla="*/ 134 w 744"/>
                <a:gd name="T31" fmla="*/ 287 h 371"/>
                <a:gd name="T32" fmla="*/ 193 w 744"/>
                <a:gd name="T33" fmla="*/ 327 h 371"/>
                <a:gd name="T34" fmla="*/ 261 w 744"/>
                <a:gd name="T35" fmla="*/ 354 h 371"/>
                <a:gd name="T36" fmla="*/ 333 w 744"/>
                <a:gd name="T37" fmla="*/ 370 h 371"/>
                <a:gd name="T38" fmla="*/ 371 w 744"/>
                <a:gd name="T39" fmla="*/ 371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44" h="371">
                  <a:moveTo>
                    <a:pt x="371" y="371"/>
                  </a:moveTo>
                  <a:lnTo>
                    <a:pt x="409" y="370"/>
                  </a:lnTo>
                  <a:lnTo>
                    <a:pt x="483" y="354"/>
                  </a:lnTo>
                  <a:lnTo>
                    <a:pt x="549" y="327"/>
                  </a:lnTo>
                  <a:lnTo>
                    <a:pt x="609" y="287"/>
                  </a:lnTo>
                  <a:lnTo>
                    <a:pt x="659" y="236"/>
                  </a:lnTo>
                  <a:lnTo>
                    <a:pt x="699" y="177"/>
                  </a:lnTo>
                  <a:lnTo>
                    <a:pt x="728" y="110"/>
                  </a:lnTo>
                  <a:lnTo>
                    <a:pt x="742" y="38"/>
                  </a:lnTo>
                  <a:lnTo>
                    <a:pt x="744" y="0"/>
                  </a:lnTo>
                  <a:lnTo>
                    <a:pt x="0" y="0"/>
                  </a:lnTo>
                  <a:lnTo>
                    <a:pt x="1" y="38"/>
                  </a:lnTo>
                  <a:lnTo>
                    <a:pt x="15" y="110"/>
                  </a:lnTo>
                  <a:lnTo>
                    <a:pt x="44" y="177"/>
                  </a:lnTo>
                  <a:lnTo>
                    <a:pt x="84" y="236"/>
                  </a:lnTo>
                  <a:lnTo>
                    <a:pt x="134" y="287"/>
                  </a:lnTo>
                  <a:lnTo>
                    <a:pt x="193" y="327"/>
                  </a:lnTo>
                  <a:lnTo>
                    <a:pt x="261" y="354"/>
                  </a:lnTo>
                  <a:lnTo>
                    <a:pt x="333" y="370"/>
                  </a:lnTo>
                  <a:lnTo>
                    <a:pt x="371" y="3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9Slide.vn 19"/>
            <p:cNvSpPr>
              <a:spLocks/>
            </p:cNvSpPr>
            <p:nvPr/>
          </p:nvSpPr>
          <p:spPr bwMode="auto">
            <a:xfrm>
              <a:off x="3214150" y="5887711"/>
              <a:ext cx="222821" cy="257405"/>
            </a:xfrm>
            <a:custGeom>
              <a:avLst/>
              <a:gdLst>
                <a:gd name="T0" fmla="*/ 3408 w 3934"/>
                <a:gd name="T1" fmla="*/ 2933 h 4537"/>
                <a:gd name="T2" fmla="*/ 3117 w 3934"/>
                <a:gd name="T3" fmla="*/ 2067 h 4537"/>
                <a:gd name="T4" fmla="*/ 2805 w 3934"/>
                <a:gd name="T5" fmla="*/ 1413 h 4537"/>
                <a:gd name="T6" fmla="*/ 2599 w 3934"/>
                <a:gd name="T7" fmla="*/ 1102 h 4537"/>
                <a:gd name="T8" fmla="*/ 2367 w 3934"/>
                <a:gd name="T9" fmla="*/ 838 h 4537"/>
                <a:gd name="T10" fmla="*/ 2114 w 3934"/>
                <a:gd name="T11" fmla="*/ 635 h 4537"/>
                <a:gd name="T12" fmla="*/ 1936 w 3934"/>
                <a:gd name="T13" fmla="*/ 534 h 4537"/>
                <a:gd name="T14" fmla="*/ 1665 w 3934"/>
                <a:gd name="T15" fmla="*/ 434 h 4537"/>
                <a:gd name="T16" fmla="*/ 1375 w 3934"/>
                <a:gd name="T17" fmla="*/ 386 h 4537"/>
                <a:gd name="T18" fmla="*/ 1207 w 3934"/>
                <a:gd name="T19" fmla="*/ 332 h 4537"/>
                <a:gd name="T20" fmla="*/ 1012 w 3934"/>
                <a:gd name="T21" fmla="*/ 93 h 4537"/>
                <a:gd name="T22" fmla="*/ 723 w 3934"/>
                <a:gd name="T23" fmla="*/ 0 h 4537"/>
                <a:gd name="T24" fmla="*/ 513 w 3934"/>
                <a:gd name="T25" fmla="*/ 35 h 4537"/>
                <a:gd name="T26" fmla="*/ 267 w 3934"/>
                <a:gd name="T27" fmla="*/ 227 h 4537"/>
                <a:gd name="T28" fmla="*/ 182 w 3934"/>
                <a:gd name="T29" fmla="*/ 416 h 4537"/>
                <a:gd name="T30" fmla="*/ 185 w 3934"/>
                <a:gd name="T31" fmla="*/ 668 h 4537"/>
                <a:gd name="T32" fmla="*/ 56 w 3934"/>
                <a:gd name="T33" fmla="*/ 751 h 4537"/>
                <a:gd name="T34" fmla="*/ 6 w 3934"/>
                <a:gd name="T35" fmla="*/ 828 h 4537"/>
                <a:gd name="T36" fmla="*/ 6 w 3934"/>
                <a:gd name="T37" fmla="*/ 918 h 4537"/>
                <a:gd name="T38" fmla="*/ 37 w 3934"/>
                <a:gd name="T39" fmla="*/ 974 h 4537"/>
                <a:gd name="T40" fmla="*/ 114 w 3934"/>
                <a:gd name="T41" fmla="*/ 1024 h 4537"/>
                <a:gd name="T42" fmla="*/ 204 w 3934"/>
                <a:gd name="T43" fmla="*/ 1024 h 4537"/>
                <a:gd name="T44" fmla="*/ 293 w 3934"/>
                <a:gd name="T45" fmla="*/ 973 h 4537"/>
                <a:gd name="T46" fmla="*/ 468 w 3934"/>
                <a:gd name="T47" fmla="*/ 876 h 4537"/>
                <a:gd name="T48" fmla="*/ 530 w 3934"/>
                <a:gd name="T49" fmla="*/ 723 h 4537"/>
                <a:gd name="T50" fmla="*/ 494 w 3934"/>
                <a:gd name="T51" fmla="*/ 597 h 4537"/>
                <a:gd name="T52" fmla="*/ 491 w 3934"/>
                <a:gd name="T53" fmla="*/ 489 h 4537"/>
                <a:gd name="T54" fmla="*/ 526 w 3934"/>
                <a:gd name="T55" fmla="*/ 410 h 4537"/>
                <a:gd name="T56" fmla="*/ 627 w 3934"/>
                <a:gd name="T57" fmla="*/ 330 h 4537"/>
                <a:gd name="T58" fmla="*/ 715 w 3934"/>
                <a:gd name="T59" fmla="*/ 316 h 4537"/>
                <a:gd name="T60" fmla="*/ 835 w 3934"/>
                <a:gd name="T61" fmla="*/ 357 h 4537"/>
                <a:gd name="T62" fmla="*/ 914 w 3934"/>
                <a:gd name="T63" fmla="*/ 457 h 4537"/>
                <a:gd name="T64" fmla="*/ 948 w 3934"/>
                <a:gd name="T65" fmla="*/ 576 h 4537"/>
                <a:gd name="T66" fmla="*/ 1033 w 3934"/>
                <a:gd name="T67" fmla="*/ 690 h 4537"/>
                <a:gd name="T68" fmla="*/ 1117 w 3934"/>
                <a:gd name="T69" fmla="*/ 705 h 4537"/>
                <a:gd name="T70" fmla="*/ 1531 w 3934"/>
                <a:gd name="T71" fmla="*/ 725 h 4537"/>
                <a:gd name="T72" fmla="*/ 1970 w 3934"/>
                <a:gd name="T73" fmla="*/ 918 h 4537"/>
                <a:gd name="T74" fmla="*/ 2355 w 3934"/>
                <a:gd name="T75" fmla="*/ 1306 h 4537"/>
                <a:gd name="T76" fmla="*/ 2699 w 3934"/>
                <a:gd name="T77" fmla="*/ 1901 h 4537"/>
                <a:gd name="T78" fmla="*/ 3011 w 3934"/>
                <a:gd name="T79" fmla="*/ 2718 h 4537"/>
                <a:gd name="T80" fmla="*/ 3168 w 3934"/>
                <a:gd name="T81" fmla="*/ 3243 h 4537"/>
                <a:gd name="T82" fmla="*/ 1623 w 3934"/>
                <a:gd name="T83" fmla="*/ 4226 h 4537"/>
                <a:gd name="T84" fmla="*/ 1556 w 3934"/>
                <a:gd name="T85" fmla="*/ 4265 h 4537"/>
                <a:gd name="T86" fmla="*/ 1512 w 3934"/>
                <a:gd name="T87" fmla="*/ 4343 h 4537"/>
                <a:gd name="T88" fmla="*/ 1513 w 3934"/>
                <a:gd name="T89" fmla="*/ 4420 h 4537"/>
                <a:gd name="T90" fmla="*/ 1591 w 3934"/>
                <a:gd name="T91" fmla="*/ 4519 h 4537"/>
                <a:gd name="T92" fmla="*/ 1686 w 3934"/>
                <a:gd name="T93" fmla="*/ 4535 h 4537"/>
                <a:gd name="T94" fmla="*/ 3837 w 3934"/>
                <a:gd name="T95" fmla="*/ 3943 h 4537"/>
                <a:gd name="T96" fmla="*/ 3919 w 3934"/>
                <a:gd name="T97" fmla="*/ 3866 h 4537"/>
                <a:gd name="T98" fmla="*/ 3934 w 3934"/>
                <a:gd name="T99" fmla="*/ 3791 h 4537"/>
                <a:gd name="T100" fmla="*/ 3903 w 3934"/>
                <a:gd name="T101" fmla="*/ 3702 h 4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934" h="4537">
                  <a:moveTo>
                    <a:pt x="3903" y="3702"/>
                  </a:moveTo>
                  <a:lnTo>
                    <a:pt x="3455" y="3102"/>
                  </a:lnTo>
                  <a:lnTo>
                    <a:pt x="3408" y="2933"/>
                  </a:lnTo>
                  <a:lnTo>
                    <a:pt x="3312" y="2617"/>
                  </a:lnTo>
                  <a:lnTo>
                    <a:pt x="3216" y="2329"/>
                  </a:lnTo>
                  <a:lnTo>
                    <a:pt x="3117" y="2067"/>
                  </a:lnTo>
                  <a:lnTo>
                    <a:pt x="3016" y="1828"/>
                  </a:lnTo>
                  <a:lnTo>
                    <a:pt x="2913" y="1610"/>
                  </a:lnTo>
                  <a:lnTo>
                    <a:pt x="2805" y="1413"/>
                  </a:lnTo>
                  <a:lnTo>
                    <a:pt x="2694" y="1235"/>
                  </a:lnTo>
                  <a:lnTo>
                    <a:pt x="2636" y="1153"/>
                  </a:lnTo>
                  <a:lnTo>
                    <a:pt x="2599" y="1102"/>
                  </a:lnTo>
                  <a:lnTo>
                    <a:pt x="2523" y="1007"/>
                  </a:lnTo>
                  <a:lnTo>
                    <a:pt x="2446" y="920"/>
                  </a:lnTo>
                  <a:lnTo>
                    <a:pt x="2367" y="838"/>
                  </a:lnTo>
                  <a:lnTo>
                    <a:pt x="2285" y="764"/>
                  </a:lnTo>
                  <a:lnTo>
                    <a:pt x="2200" y="697"/>
                  </a:lnTo>
                  <a:lnTo>
                    <a:pt x="2114" y="635"/>
                  </a:lnTo>
                  <a:lnTo>
                    <a:pt x="2025" y="581"/>
                  </a:lnTo>
                  <a:lnTo>
                    <a:pt x="1978" y="556"/>
                  </a:lnTo>
                  <a:lnTo>
                    <a:pt x="1936" y="534"/>
                  </a:lnTo>
                  <a:lnTo>
                    <a:pt x="1848" y="495"/>
                  </a:lnTo>
                  <a:lnTo>
                    <a:pt x="1757" y="462"/>
                  </a:lnTo>
                  <a:lnTo>
                    <a:pt x="1665" y="434"/>
                  </a:lnTo>
                  <a:lnTo>
                    <a:pt x="1571" y="412"/>
                  </a:lnTo>
                  <a:lnTo>
                    <a:pt x="1474" y="397"/>
                  </a:lnTo>
                  <a:lnTo>
                    <a:pt x="1375" y="386"/>
                  </a:lnTo>
                  <a:lnTo>
                    <a:pt x="1274" y="383"/>
                  </a:lnTo>
                  <a:lnTo>
                    <a:pt x="1223" y="383"/>
                  </a:lnTo>
                  <a:lnTo>
                    <a:pt x="1207" y="332"/>
                  </a:lnTo>
                  <a:lnTo>
                    <a:pt x="1157" y="239"/>
                  </a:lnTo>
                  <a:lnTo>
                    <a:pt x="1090" y="159"/>
                  </a:lnTo>
                  <a:lnTo>
                    <a:pt x="1012" y="93"/>
                  </a:lnTo>
                  <a:lnTo>
                    <a:pt x="923" y="45"/>
                  </a:lnTo>
                  <a:lnTo>
                    <a:pt x="825" y="13"/>
                  </a:lnTo>
                  <a:lnTo>
                    <a:pt x="723" y="0"/>
                  </a:lnTo>
                  <a:lnTo>
                    <a:pt x="618" y="7"/>
                  </a:lnTo>
                  <a:lnTo>
                    <a:pt x="564" y="20"/>
                  </a:lnTo>
                  <a:lnTo>
                    <a:pt x="513" y="35"/>
                  </a:lnTo>
                  <a:lnTo>
                    <a:pt x="419" y="83"/>
                  </a:lnTo>
                  <a:lnTo>
                    <a:pt x="336" y="148"/>
                  </a:lnTo>
                  <a:lnTo>
                    <a:pt x="267" y="227"/>
                  </a:lnTo>
                  <a:lnTo>
                    <a:pt x="239" y="272"/>
                  </a:lnTo>
                  <a:lnTo>
                    <a:pt x="215" y="319"/>
                  </a:lnTo>
                  <a:lnTo>
                    <a:pt x="182" y="416"/>
                  </a:lnTo>
                  <a:lnTo>
                    <a:pt x="169" y="517"/>
                  </a:lnTo>
                  <a:lnTo>
                    <a:pt x="175" y="618"/>
                  </a:lnTo>
                  <a:lnTo>
                    <a:pt x="185" y="668"/>
                  </a:lnTo>
                  <a:lnTo>
                    <a:pt x="126" y="704"/>
                  </a:lnTo>
                  <a:lnTo>
                    <a:pt x="69" y="742"/>
                  </a:lnTo>
                  <a:lnTo>
                    <a:pt x="56" y="751"/>
                  </a:lnTo>
                  <a:lnTo>
                    <a:pt x="33" y="774"/>
                  </a:lnTo>
                  <a:lnTo>
                    <a:pt x="17" y="800"/>
                  </a:lnTo>
                  <a:lnTo>
                    <a:pt x="6" y="828"/>
                  </a:lnTo>
                  <a:lnTo>
                    <a:pt x="0" y="858"/>
                  </a:lnTo>
                  <a:lnTo>
                    <a:pt x="0" y="889"/>
                  </a:lnTo>
                  <a:lnTo>
                    <a:pt x="6" y="918"/>
                  </a:lnTo>
                  <a:lnTo>
                    <a:pt x="19" y="948"/>
                  </a:lnTo>
                  <a:lnTo>
                    <a:pt x="27" y="961"/>
                  </a:lnTo>
                  <a:lnTo>
                    <a:pt x="37" y="974"/>
                  </a:lnTo>
                  <a:lnTo>
                    <a:pt x="60" y="997"/>
                  </a:lnTo>
                  <a:lnTo>
                    <a:pt x="86" y="1013"/>
                  </a:lnTo>
                  <a:lnTo>
                    <a:pt x="114" y="1024"/>
                  </a:lnTo>
                  <a:lnTo>
                    <a:pt x="144" y="1030"/>
                  </a:lnTo>
                  <a:lnTo>
                    <a:pt x="175" y="1030"/>
                  </a:lnTo>
                  <a:lnTo>
                    <a:pt x="204" y="1024"/>
                  </a:lnTo>
                  <a:lnTo>
                    <a:pt x="234" y="1011"/>
                  </a:lnTo>
                  <a:lnTo>
                    <a:pt x="247" y="1003"/>
                  </a:lnTo>
                  <a:lnTo>
                    <a:pt x="293" y="973"/>
                  </a:lnTo>
                  <a:lnTo>
                    <a:pt x="391" y="916"/>
                  </a:lnTo>
                  <a:lnTo>
                    <a:pt x="442" y="891"/>
                  </a:lnTo>
                  <a:lnTo>
                    <a:pt x="468" y="876"/>
                  </a:lnTo>
                  <a:lnTo>
                    <a:pt x="507" y="834"/>
                  </a:lnTo>
                  <a:lnTo>
                    <a:pt x="527" y="782"/>
                  </a:lnTo>
                  <a:lnTo>
                    <a:pt x="530" y="723"/>
                  </a:lnTo>
                  <a:lnTo>
                    <a:pt x="521" y="693"/>
                  </a:lnTo>
                  <a:lnTo>
                    <a:pt x="507" y="641"/>
                  </a:lnTo>
                  <a:lnTo>
                    <a:pt x="494" y="597"/>
                  </a:lnTo>
                  <a:lnTo>
                    <a:pt x="488" y="576"/>
                  </a:lnTo>
                  <a:lnTo>
                    <a:pt x="486" y="532"/>
                  </a:lnTo>
                  <a:lnTo>
                    <a:pt x="491" y="489"/>
                  </a:lnTo>
                  <a:lnTo>
                    <a:pt x="505" y="448"/>
                  </a:lnTo>
                  <a:lnTo>
                    <a:pt x="514" y="429"/>
                  </a:lnTo>
                  <a:lnTo>
                    <a:pt x="526" y="410"/>
                  </a:lnTo>
                  <a:lnTo>
                    <a:pt x="555" y="377"/>
                  </a:lnTo>
                  <a:lnTo>
                    <a:pt x="589" y="351"/>
                  </a:lnTo>
                  <a:lnTo>
                    <a:pt x="627" y="330"/>
                  </a:lnTo>
                  <a:lnTo>
                    <a:pt x="648" y="324"/>
                  </a:lnTo>
                  <a:lnTo>
                    <a:pt x="671" y="319"/>
                  </a:lnTo>
                  <a:lnTo>
                    <a:pt x="715" y="316"/>
                  </a:lnTo>
                  <a:lnTo>
                    <a:pt x="758" y="322"/>
                  </a:lnTo>
                  <a:lnTo>
                    <a:pt x="798" y="335"/>
                  </a:lnTo>
                  <a:lnTo>
                    <a:pt x="835" y="357"/>
                  </a:lnTo>
                  <a:lnTo>
                    <a:pt x="868" y="384"/>
                  </a:lnTo>
                  <a:lnTo>
                    <a:pt x="894" y="418"/>
                  </a:lnTo>
                  <a:lnTo>
                    <a:pt x="914" y="457"/>
                  </a:lnTo>
                  <a:lnTo>
                    <a:pt x="922" y="479"/>
                  </a:lnTo>
                  <a:lnTo>
                    <a:pt x="933" y="521"/>
                  </a:lnTo>
                  <a:lnTo>
                    <a:pt x="948" y="576"/>
                  </a:lnTo>
                  <a:lnTo>
                    <a:pt x="956" y="605"/>
                  </a:lnTo>
                  <a:lnTo>
                    <a:pt x="988" y="654"/>
                  </a:lnTo>
                  <a:lnTo>
                    <a:pt x="1033" y="690"/>
                  </a:lnTo>
                  <a:lnTo>
                    <a:pt x="1074" y="703"/>
                  </a:lnTo>
                  <a:lnTo>
                    <a:pt x="1102" y="706"/>
                  </a:lnTo>
                  <a:lnTo>
                    <a:pt x="1117" y="705"/>
                  </a:lnTo>
                  <a:lnTo>
                    <a:pt x="1204" y="699"/>
                  </a:lnTo>
                  <a:lnTo>
                    <a:pt x="1372" y="701"/>
                  </a:lnTo>
                  <a:lnTo>
                    <a:pt x="1531" y="725"/>
                  </a:lnTo>
                  <a:lnTo>
                    <a:pt x="1684" y="769"/>
                  </a:lnTo>
                  <a:lnTo>
                    <a:pt x="1830" y="833"/>
                  </a:lnTo>
                  <a:lnTo>
                    <a:pt x="1970" y="918"/>
                  </a:lnTo>
                  <a:lnTo>
                    <a:pt x="2103" y="1025"/>
                  </a:lnTo>
                  <a:lnTo>
                    <a:pt x="2231" y="1154"/>
                  </a:lnTo>
                  <a:lnTo>
                    <a:pt x="2355" y="1306"/>
                  </a:lnTo>
                  <a:lnTo>
                    <a:pt x="2473" y="1480"/>
                  </a:lnTo>
                  <a:lnTo>
                    <a:pt x="2589" y="1680"/>
                  </a:lnTo>
                  <a:lnTo>
                    <a:pt x="2699" y="1901"/>
                  </a:lnTo>
                  <a:lnTo>
                    <a:pt x="2806" y="2149"/>
                  </a:lnTo>
                  <a:lnTo>
                    <a:pt x="2909" y="2420"/>
                  </a:lnTo>
                  <a:lnTo>
                    <a:pt x="3011" y="2718"/>
                  </a:lnTo>
                  <a:lnTo>
                    <a:pt x="3110" y="3042"/>
                  </a:lnTo>
                  <a:lnTo>
                    <a:pt x="3159" y="3215"/>
                  </a:lnTo>
                  <a:lnTo>
                    <a:pt x="3168" y="3243"/>
                  </a:lnTo>
                  <a:lnTo>
                    <a:pt x="3184" y="3267"/>
                  </a:lnTo>
                  <a:lnTo>
                    <a:pt x="3510" y="3706"/>
                  </a:lnTo>
                  <a:lnTo>
                    <a:pt x="1623" y="4226"/>
                  </a:lnTo>
                  <a:lnTo>
                    <a:pt x="1608" y="4231"/>
                  </a:lnTo>
                  <a:lnTo>
                    <a:pt x="1579" y="4246"/>
                  </a:lnTo>
                  <a:lnTo>
                    <a:pt x="1556" y="4265"/>
                  </a:lnTo>
                  <a:lnTo>
                    <a:pt x="1535" y="4288"/>
                  </a:lnTo>
                  <a:lnTo>
                    <a:pt x="1521" y="4314"/>
                  </a:lnTo>
                  <a:lnTo>
                    <a:pt x="1512" y="4343"/>
                  </a:lnTo>
                  <a:lnTo>
                    <a:pt x="1507" y="4374"/>
                  </a:lnTo>
                  <a:lnTo>
                    <a:pt x="1509" y="4405"/>
                  </a:lnTo>
                  <a:lnTo>
                    <a:pt x="1513" y="4420"/>
                  </a:lnTo>
                  <a:lnTo>
                    <a:pt x="1521" y="4446"/>
                  </a:lnTo>
                  <a:lnTo>
                    <a:pt x="1551" y="4489"/>
                  </a:lnTo>
                  <a:lnTo>
                    <a:pt x="1591" y="4519"/>
                  </a:lnTo>
                  <a:lnTo>
                    <a:pt x="1640" y="4535"/>
                  </a:lnTo>
                  <a:lnTo>
                    <a:pt x="1666" y="4537"/>
                  </a:lnTo>
                  <a:lnTo>
                    <a:pt x="1686" y="4535"/>
                  </a:lnTo>
                  <a:lnTo>
                    <a:pt x="1708" y="4531"/>
                  </a:lnTo>
                  <a:lnTo>
                    <a:pt x="3818" y="3949"/>
                  </a:lnTo>
                  <a:lnTo>
                    <a:pt x="3837" y="3943"/>
                  </a:lnTo>
                  <a:lnTo>
                    <a:pt x="3870" y="3924"/>
                  </a:lnTo>
                  <a:lnTo>
                    <a:pt x="3897" y="3898"/>
                  </a:lnTo>
                  <a:lnTo>
                    <a:pt x="3919" y="3866"/>
                  </a:lnTo>
                  <a:lnTo>
                    <a:pt x="3926" y="3848"/>
                  </a:lnTo>
                  <a:lnTo>
                    <a:pt x="3930" y="3829"/>
                  </a:lnTo>
                  <a:lnTo>
                    <a:pt x="3934" y="3791"/>
                  </a:lnTo>
                  <a:lnTo>
                    <a:pt x="3928" y="3754"/>
                  </a:lnTo>
                  <a:lnTo>
                    <a:pt x="3914" y="3719"/>
                  </a:lnTo>
                  <a:lnTo>
                    <a:pt x="3903" y="37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9Slide.vn 20"/>
            <p:cNvSpPr>
              <a:spLocks/>
            </p:cNvSpPr>
            <p:nvPr/>
          </p:nvSpPr>
          <p:spPr bwMode="auto">
            <a:xfrm>
              <a:off x="3312804" y="6145966"/>
              <a:ext cx="25514" cy="26364"/>
            </a:xfrm>
            <a:custGeom>
              <a:avLst/>
              <a:gdLst>
                <a:gd name="T0" fmla="*/ 0 w 452"/>
                <a:gd name="T1" fmla="*/ 121 h 467"/>
                <a:gd name="T2" fmla="*/ 134 w 452"/>
                <a:gd name="T3" fmla="*/ 467 h 467"/>
                <a:gd name="T4" fmla="*/ 157 w 452"/>
                <a:gd name="T5" fmla="*/ 464 h 467"/>
                <a:gd name="T6" fmla="*/ 178 w 452"/>
                <a:gd name="T7" fmla="*/ 458 h 467"/>
                <a:gd name="T8" fmla="*/ 215 w 452"/>
                <a:gd name="T9" fmla="*/ 446 h 467"/>
                <a:gd name="T10" fmla="*/ 281 w 452"/>
                <a:gd name="T11" fmla="*/ 413 h 467"/>
                <a:gd name="T12" fmla="*/ 338 w 452"/>
                <a:gd name="T13" fmla="*/ 368 h 467"/>
                <a:gd name="T14" fmla="*/ 385 w 452"/>
                <a:gd name="T15" fmla="*/ 313 h 467"/>
                <a:gd name="T16" fmla="*/ 420 w 452"/>
                <a:gd name="T17" fmla="*/ 251 h 467"/>
                <a:gd name="T18" fmla="*/ 443 w 452"/>
                <a:gd name="T19" fmla="*/ 184 h 467"/>
                <a:gd name="T20" fmla="*/ 452 w 452"/>
                <a:gd name="T21" fmla="*/ 112 h 467"/>
                <a:gd name="T22" fmla="*/ 447 w 452"/>
                <a:gd name="T23" fmla="*/ 38 h 467"/>
                <a:gd name="T24" fmla="*/ 438 w 452"/>
                <a:gd name="T25" fmla="*/ 0 h 467"/>
                <a:gd name="T26" fmla="*/ 0 w 452"/>
                <a:gd name="T27" fmla="*/ 121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52" h="467">
                  <a:moveTo>
                    <a:pt x="0" y="121"/>
                  </a:moveTo>
                  <a:lnTo>
                    <a:pt x="134" y="467"/>
                  </a:lnTo>
                  <a:lnTo>
                    <a:pt x="157" y="464"/>
                  </a:lnTo>
                  <a:lnTo>
                    <a:pt x="178" y="458"/>
                  </a:lnTo>
                  <a:lnTo>
                    <a:pt x="215" y="446"/>
                  </a:lnTo>
                  <a:lnTo>
                    <a:pt x="281" y="413"/>
                  </a:lnTo>
                  <a:lnTo>
                    <a:pt x="338" y="368"/>
                  </a:lnTo>
                  <a:lnTo>
                    <a:pt x="385" y="313"/>
                  </a:lnTo>
                  <a:lnTo>
                    <a:pt x="420" y="251"/>
                  </a:lnTo>
                  <a:lnTo>
                    <a:pt x="443" y="184"/>
                  </a:lnTo>
                  <a:lnTo>
                    <a:pt x="452" y="112"/>
                  </a:lnTo>
                  <a:lnTo>
                    <a:pt x="447" y="38"/>
                  </a:lnTo>
                  <a:lnTo>
                    <a:pt x="438" y="0"/>
                  </a:lnTo>
                  <a:lnTo>
                    <a:pt x="0" y="1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 name="9Slide.vn 21"/>
          <p:cNvSpPr>
            <a:spLocks noGrp="1"/>
          </p:cNvSpPr>
          <p:nvPr>
            <p:ph type="pic" sz="quarter" idx="10"/>
          </p:nvPr>
        </p:nvSpPr>
        <p:spPr/>
      </p:sp>
    </p:spTree>
    <p:extLst>
      <p:ext uri="{BB962C8B-B14F-4D97-AF65-F5344CB8AC3E}">
        <p14:creationId xmlns:p14="http://schemas.microsoft.com/office/powerpoint/2010/main" val="32912740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2" presetClass="entr" presetSubtype="8" decel="80000" fill="hold" grpId="0" nodeType="after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500" fill="hold"/>
                                        <p:tgtEl>
                                          <p:spTgt spid="29"/>
                                        </p:tgtEl>
                                        <p:attrNameLst>
                                          <p:attrName>ppt_x</p:attrName>
                                        </p:attrNameLst>
                                      </p:cBhvr>
                                      <p:tavLst>
                                        <p:tav tm="0">
                                          <p:val>
                                            <p:strVal val="0-#ppt_w/2"/>
                                          </p:val>
                                        </p:tav>
                                        <p:tav tm="100000">
                                          <p:val>
                                            <p:strVal val="#ppt_x"/>
                                          </p:val>
                                        </p:tav>
                                      </p:tavLst>
                                    </p:anim>
                                    <p:anim calcmode="lin" valueType="num">
                                      <p:cBhvr additive="base">
                                        <p:cTn id="12" dur="500" fill="hold"/>
                                        <p:tgtEl>
                                          <p:spTgt spid="29"/>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4" decel="80000" fill="hold" nodeType="afterEffect">
                                  <p:stCondLst>
                                    <p:cond delay="0"/>
                                  </p:stCondLst>
                                  <p:childTnLst>
                                    <p:set>
                                      <p:cBhvr>
                                        <p:cTn id="15" dur="1" fill="hold">
                                          <p:stCondLst>
                                            <p:cond delay="0"/>
                                          </p:stCondLst>
                                        </p:cTn>
                                        <p:tgtEl>
                                          <p:spTgt spid="39"/>
                                        </p:tgtEl>
                                        <p:attrNameLst>
                                          <p:attrName>style.visibility</p:attrName>
                                        </p:attrNameLst>
                                      </p:cBhvr>
                                      <p:to>
                                        <p:strVal val="visible"/>
                                      </p:to>
                                    </p:set>
                                    <p:anim calcmode="lin" valueType="num">
                                      <p:cBhvr additive="base">
                                        <p:cTn id="16" dur="500" fill="hold"/>
                                        <p:tgtEl>
                                          <p:spTgt spid="39"/>
                                        </p:tgtEl>
                                        <p:attrNameLst>
                                          <p:attrName>ppt_x</p:attrName>
                                        </p:attrNameLst>
                                      </p:cBhvr>
                                      <p:tavLst>
                                        <p:tav tm="0">
                                          <p:val>
                                            <p:strVal val="#ppt_x"/>
                                          </p:val>
                                        </p:tav>
                                        <p:tav tm="100000">
                                          <p:val>
                                            <p:strVal val="#ppt_x"/>
                                          </p:val>
                                        </p:tav>
                                      </p:tavLst>
                                    </p:anim>
                                    <p:anim calcmode="lin" valueType="num">
                                      <p:cBhvr additive="base">
                                        <p:cTn id="17" dur="500" fill="hold"/>
                                        <p:tgtEl>
                                          <p:spTgt spid="39"/>
                                        </p:tgtEl>
                                        <p:attrNameLst>
                                          <p:attrName>ppt_y</p:attrName>
                                        </p:attrNameLst>
                                      </p:cBhvr>
                                      <p:tavLst>
                                        <p:tav tm="0">
                                          <p:val>
                                            <p:strVal val="1+#ppt_h/2"/>
                                          </p:val>
                                        </p:tav>
                                        <p:tav tm="100000">
                                          <p:val>
                                            <p:strVal val="#ppt_y"/>
                                          </p:val>
                                        </p:tav>
                                      </p:tavLst>
                                    </p:anim>
                                  </p:childTnLst>
                                </p:cTn>
                              </p:par>
                              <p:par>
                                <p:cTn id="18" presetID="2" presetClass="entr" presetSubtype="4" decel="80000" fill="hold" grpId="0" nodeType="withEffect">
                                  <p:stCondLst>
                                    <p:cond delay="250"/>
                                  </p:stCondLst>
                                  <p:childTnLst>
                                    <p:set>
                                      <p:cBhvr>
                                        <p:cTn id="19" dur="1" fill="hold">
                                          <p:stCondLst>
                                            <p:cond delay="0"/>
                                          </p:stCondLst>
                                        </p:cTn>
                                        <p:tgtEl>
                                          <p:spTgt spid="24"/>
                                        </p:tgtEl>
                                        <p:attrNameLst>
                                          <p:attrName>style.visibility</p:attrName>
                                        </p:attrNameLst>
                                      </p:cBhvr>
                                      <p:to>
                                        <p:strVal val="visible"/>
                                      </p:to>
                                    </p:set>
                                    <p:anim calcmode="lin" valueType="num">
                                      <p:cBhvr additive="base">
                                        <p:cTn id="20" dur="500" fill="hold"/>
                                        <p:tgtEl>
                                          <p:spTgt spid="24"/>
                                        </p:tgtEl>
                                        <p:attrNameLst>
                                          <p:attrName>ppt_x</p:attrName>
                                        </p:attrNameLst>
                                      </p:cBhvr>
                                      <p:tavLst>
                                        <p:tav tm="0">
                                          <p:val>
                                            <p:strVal val="#ppt_x"/>
                                          </p:val>
                                        </p:tav>
                                        <p:tav tm="100000">
                                          <p:val>
                                            <p:strVal val="#ppt_x"/>
                                          </p:val>
                                        </p:tav>
                                      </p:tavLst>
                                    </p:anim>
                                    <p:anim calcmode="lin" valueType="num">
                                      <p:cBhvr additive="base">
                                        <p:cTn id="21" dur="500" fill="hold"/>
                                        <p:tgtEl>
                                          <p:spTgt spid="24"/>
                                        </p:tgtEl>
                                        <p:attrNameLst>
                                          <p:attrName>ppt_y</p:attrName>
                                        </p:attrNameLst>
                                      </p:cBhvr>
                                      <p:tavLst>
                                        <p:tav tm="0">
                                          <p:val>
                                            <p:strVal val="1+#ppt_h/2"/>
                                          </p:val>
                                        </p:tav>
                                        <p:tav tm="100000">
                                          <p:val>
                                            <p:strVal val="#ppt_y"/>
                                          </p:val>
                                        </p:tav>
                                      </p:tavLst>
                                    </p:anim>
                                  </p:childTnLst>
                                </p:cTn>
                              </p:par>
                            </p:childTnLst>
                          </p:cTn>
                        </p:par>
                        <p:par>
                          <p:cTn id="22" fill="hold">
                            <p:stCondLst>
                              <p:cond delay="1750"/>
                            </p:stCondLst>
                            <p:childTnLst>
                              <p:par>
                                <p:cTn id="23" presetID="2" presetClass="entr" presetSubtype="4" decel="80000" fill="hold" grpId="0" nodeType="afterEffect">
                                  <p:stCondLst>
                                    <p:cond delay="0"/>
                                  </p:stCondLst>
                                  <p:childTnLst>
                                    <p:set>
                                      <p:cBhvr>
                                        <p:cTn id="24" dur="1" fill="hold">
                                          <p:stCondLst>
                                            <p:cond delay="0"/>
                                          </p:stCondLst>
                                        </p:cTn>
                                        <p:tgtEl>
                                          <p:spTgt spid="30"/>
                                        </p:tgtEl>
                                        <p:attrNameLst>
                                          <p:attrName>style.visibility</p:attrName>
                                        </p:attrNameLst>
                                      </p:cBhvr>
                                      <p:to>
                                        <p:strVal val="visible"/>
                                      </p:to>
                                    </p:set>
                                    <p:anim calcmode="lin" valueType="num">
                                      <p:cBhvr additive="base">
                                        <p:cTn id="25" dur="500" fill="hold"/>
                                        <p:tgtEl>
                                          <p:spTgt spid="30"/>
                                        </p:tgtEl>
                                        <p:attrNameLst>
                                          <p:attrName>ppt_x</p:attrName>
                                        </p:attrNameLst>
                                      </p:cBhvr>
                                      <p:tavLst>
                                        <p:tav tm="0">
                                          <p:val>
                                            <p:strVal val="#ppt_x"/>
                                          </p:val>
                                        </p:tav>
                                        <p:tav tm="100000">
                                          <p:val>
                                            <p:strVal val="#ppt_x"/>
                                          </p:val>
                                        </p:tav>
                                      </p:tavLst>
                                    </p:anim>
                                    <p:anim calcmode="lin" valueType="num">
                                      <p:cBhvr additive="base">
                                        <p:cTn id="26" dur="500" fill="hold"/>
                                        <p:tgtEl>
                                          <p:spTgt spid="30"/>
                                        </p:tgtEl>
                                        <p:attrNameLst>
                                          <p:attrName>ppt_y</p:attrName>
                                        </p:attrNameLst>
                                      </p:cBhvr>
                                      <p:tavLst>
                                        <p:tav tm="0">
                                          <p:val>
                                            <p:strVal val="1+#ppt_h/2"/>
                                          </p:val>
                                        </p:tav>
                                        <p:tav tm="100000">
                                          <p:val>
                                            <p:strVal val="#ppt_y"/>
                                          </p:val>
                                        </p:tav>
                                      </p:tavLst>
                                    </p:anim>
                                  </p:childTnLst>
                                </p:cTn>
                              </p:par>
                              <p:par>
                                <p:cTn id="27" presetID="2" presetClass="entr" presetSubtype="4" decel="80000" fill="hold" grpId="0" nodeType="withEffect">
                                  <p:stCondLst>
                                    <p:cond delay="250"/>
                                  </p:stCondLst>
                                  <p:childTnLst>
                                    <p:set>
                                      <p:cBhvr>
                                        <p:cTn id="28" dur="1" fill="hold">
                                          <p:stCondLst>
                                            <p:cond delay="0"/>
                                          </p:stCondLst>
                                        </p:cTn>
                                        <p:tgtEl>
                                          <p:spTgt spid="26"/>
                                        </p:tgtEl>
                                        <p:attrNameLst>
                                          <p:attrName>style.visibility</p:attrName>
                                        </p:attrNameLst>
                                      </p:cBhvr>
                                      <p:to>
                                        <p:strVal val="visible"/>
                                      </p:to>
                                    </p:set>
                                    <p:anim calcmode="lin" valueType="num">
                                      <p:cBhvr additive="base">
                                        <p:cTn id="29" dur="500" fill="hold"/>
                                        <p:tgtEl>
                                          <p:spTgt spid="26"/>
                                        </p:tgtEl>
                                        <p:attrNameLst>
                                          <p:attrName>ppt_x</p:attrName>
                                        </p:attrNameLst>
                                      </p:cBhvr>
                                      <p:tavLst>
                                        <p:tav tm="0">
                                          <p:val>
                                            <p:strVal val="#ppt_x"/>
                                          </p:val>
                                        </p:tav>
                                        <p:tav tm="100000">
                                          <p:val>
                                            <p:strVal val="#ppt_x"/>
                                          </p:val>
                                        </p:tav>
                                      </p:tavLst>
                                    </p:anim>
                                    <p:anim calcmode="lin" valueType="num">
                                      <p:cBhvr additive="base">
                                        <p:cTn id="30" dur="500" fill="hold"/>
                                        <p:tgtEl>
                                          <p:spTgt spid="26"/>
                                        </p:tgtEl>
                                        <p:attrNameLst>
                                          <p:attrName>ppt_y</p:attrName>
                                        </p:attrNameLst>
                                      </p:cBhvr>
                                      <p:tavLst>
                                        <p:tav tm="0">
                                          <p:val>
                                            <p:strVal val="1+#ppt_h/2"/>
                                          </p:val>
                                        </p:tav>
                                        <p:tav tm="100000">
                                          <p:val>
                                            <p:strVal val="#ppt_y"/>
                                          </p:val>
                                        </p:tav>
                                      </p:tavLst>
                                    </p:anim>
                                  </p:childTnLst>
                                </p:cTn>
                              </p:par>
                            </p:childTnLst>
                          </p:cTn>
                        </p:par>
                        <p:par>
                          <p:cTn id="31" fill="hold">
                            <p:stCondLst>
                              <p:cond delay="2500"/>
                            </p:stCondLst>
                            <p:childTnLst>
                              <p:par>
                                <p:cTn id="32" presetID="2" presetClass="entr" presetSubtype="4" decel="80000" fill="hold" grpId="0" nodeType="afterEffect">
                                  <p:stCondLst>
                                    <p:cond delay="0"/>
                                  </p:stCondLst>
                                  <p:childTnLst>
                                    <p:set>
                                      <p:cBhvr>
                                        <p:cTn id="33" dur="1" fill="hold">
                                          <p:stCondLst>
                                            <p:cond delay="0"/>
                                          </p:stCondLst>
                                        </p:cTn>
                                        <p:tgtEl>
                                          <p:spTgt spid="38"/>
                                        </p:tgtEl>
                                        <p:attrNameLst>
                                          <p:attrName>style.visibility</p:attrName>
                                        </p:attrNameLst>
                                      </p:cBhvr>
                                      <p:to>
                                        <p:strVal val="visible"/>
                                      </p:to>
                                    </p:set>
                                    <p:anim calcmode="lin" valueType="num">
                                      <p:cBhvr additive="base">
                                        <p:cTn id="34" dur="500" fill="hold"/>
                                        <p:tgtEl>
                                          <p:spTgt spid="38"/>
                                        </p:tgtEl>
                                        <p:attrNameLst>
                                          <p:attrName>ppt_x</p:attrName>
                                        </p:attrNameLst>
                                      </p:cBhvr>
                                      <p:tavLst>
                                        <p:tav tm="0">
                                          <p:val>
                                            <p:strVal val="#ppt_x"/>
                                          </p:val>
                                        </p:tav>
                                        <p:tav tm="100000">
                                          <p:val>
                                            <p:strVal val="#ppt_x"/>
                                          </p:val>
                                        </p:tav>
                                      </p:tavLst>
                                    </p:anim>
                                    <p:anim calcmode="lin" valueType="num">
                                      <p:cBhvr additive="base">
                                        <p:cTn id="35" dur="500" fill="hold"/>
                                        <p:tgtEl>
                                          <p:spTgt spid="38"/>
                                        </p:tgtEl>
                                        <p:attrNameLst>
                                          <p:attrName>ppt_y</p:attrName>
                                        </p:attrNameLst>
                                      </p:cBhvr>
                                      <p:tavLst>
                                        <p:tav tm="0">
                                          <p:val>
                                            <p:strVal val="1+#ppt_h/2"/>
                                          </p:val>
                                        </p:tav>
                                        <p:tav tm="100000">
                                          <p:val>
                                            <p:strVal val="#ppt_y"/>
                                          </p:val>
                                        </p:tav>
                                      </p:tavLst>
                                    </p:anim>
                                  </p:childTnLst>
                                </p:cTn>
                              </p:par>
                              <p:par>
                                <p:cTn id="36" presetID="2" presetClass="entr" presetSubtype="4" decel="80000" fill="hold" grpId="0" nodeType="withEffect">
                                  <p:stCondLst>
                                    <p:cond delay="250"/>
                                  </p:stCondLst>
                                  <p:childTnLst>
                                    <p:set>
                                      <p:cBhvr>
                                        <p:cTn id="37" dur="1" fill="hold">
                                          <p:stCondLst>
                                            <p:cond delay="0"/>
                                          </p:stCondLst>
                                        </p:cTn>
                                        <p:tgtEl>
                                          <p:spTgt spid="27"/>
                                        </p:tgtEl>
                                        <p:attrNameLst>
                                          <p:attrName>style.visibility</p:attrName>
                                        </p:attrNameLst>
                                      </p:cBhvr>
                                      <p:to>
                                        <p:strVal val="visible"/>
                                      </p:to>
                                    </p:set>
                                    <p:anim calcmode="lin" valueType="num">
                                      <p:cBhvr additive="base">
                                        <p:cTn id="38" dur="500" fill="hold"/>
                                        <p:tgtEl>
                                          <p:spTgt spid="27"/>
                                        </p:tgtEl>
                                        <p:attrNameLst>
                                          <p:attrName>ppt_x</p:attrName>
                                        </p:attrNameLst>
                                      </p:cBhvr>
                                      <p:tavLst>
                                        <p:tav tm="0">
                                          <p:val>
                                            <p:strVal val="#ppt_x"/>
                                          </p:val>
                                        </p:tav>
                                        <p:tav tm="100000">
                                          <p:val>
                                            <p:strVal val="#ppt_x"/>
                                          </p:val>
                                        </p:tav>
                                      </p:tavLst>
                                    </p:anim>
                                    <p:anim calcmode="lin" valueType="num">
                                      <p:cBhvr additive="base">
                                        <p:cTn id="39" dur="500" fill="hold"/>
                                        <p:tgtEl>
                                          <p:spTgt spid="27"/>
                                        </p:tgtEl>
                                        <p:attrNameLst>
                                          <p:attrName>ppt_y</p:attrName>
                                        </p:attrNameLst>
                                      </p:cBhvr>
                                      <p:tavLst>
                                        <p:tav tm="0">
                                          <p:val>
                                            <p:strVal val="1+#ppt_h/2"/>
                                          </p:val>
                                        </p:tav>
                                        <p:tav tm="100000">
                                          <p:val>
                                            <p:strVal val="#ppt_y"/>
                                          </p:val>
                                        </p:tav>
                                      </p:tavLst>
                                    </p:anim>
                                  </p:childTnLst>
                                </p:cTn>
                              </p:par>
                            </p:childTnLst>
                          </p:cTn>
                        </p:par>
                        <p:par>
                          <p:cTn id="40" fill="hold">
                            <p:stCondLst>
                              <p:cond delay="3250"/>
                            </p:stCondLst>
                            <p:childTnLst>
                              <p:par>
                                <p:cTn id="41" presetID="2" presetClass="entr" presetSubtype="4" decel="80000" fill="hold" nodeType="afterEffect">
                                  <p:stCondLst>
                                    <p:cond delay="0"/>
                                  </p:stCondLst>
                                  <p:childTnLst>
                                    <p:set>
                                      <p:cBhvr>
                                        <p:cTn id="42" dur="1" fill="hold">
                                          <p:stCondLst>
                                            <p:cond delay="0"/>
                                          </p:stCondLst>
                                        </p:cTn>
                                        <p:tgtEl>
                                          <p:spTgt spid="31"/>
                                        </p:tgtEl>
                                        <p:attrNameLst>
                                          <p:attrName>style.visibility</p:attrName>
                                        </p:attrNameLst>
                                      </p:cBhvr>
                                      <p:to>
                                        <p:strVal val="visible"/>
                                      </p:to>
                                    </p:set>
                                    <p:anim calcmode="lin" valueType="num">
                                      <p:cBhvr additive="base">
                                        <p:cTn id="43" dur="500" fill="hold"/>
                                        <p:tgtEl>
                                          <p:spTgt spid="31"/>
                                        </p:tgtEl>
                                        <p:attrNameLst>
                                          <p:attrName>ppt_x</p:attrName>
                                        </p:attrNameLst>
                                      </p:cBhvr>
                                      <p:tavLst>
                                        <p:tav tm="0">
                                          <p:val>
                                            <p:strVal val="#ppt_x"/>
                                          </p:val>
                                        </p:tav>
                                        <p:tav tm="100000">
                                          <p:val>
                                            <p:strVal val="#ppt_x"/>
                                          </p:val>
                                        </p:tav>
                                      </p:tavLst>
                                    </p:anim>
                                    <p:anim calcmode="lin" valueType="num">
                                      <p:cBhvr additive="base">
                                        <p:cTn id="44" dur="500" fill="hold"/>
                                        <p:tgtEl>
                                          <p:spTgt spid="31"/>
                                        </p:tgtEl>
                                        <p:attrNameLst>
                                          <p:attrName>ppt_y</p:attrName>
                                        </p:attrNameLst>
                                      </p:cBhvr>
                                      <p:tavLst>
                                        <p:tav tm="0">
                                          <p:val>
                                            <p:strVal val="1+#ppt_h/2"/>
                                          </p:val>
                                        </p:tav>
                                        <p:tav tm="100000">
                                          <p:val>
                                            <p:strVal val="#ppt_y"/>
                                          </p:val>
                                        </p:tav>
                                      </p:tavLst>
                                    </p:anim>
                                  </p:childTnLst>
                                </p:cTn>
                              </p:par>
                              <p:par>
                                <p:cTn id="45" presetID="2" presetClass="entr" presetSubtype="4" decel="80000" fill="hold" grpId="0" nodeType="withEffect">
                                  <p:stCondLst>
                                    <p:cond delay="250"/>
                                  </p:stCondLst>
                                  <p:childTnLst>
                                    <p:set>
                                      <p:cBhvr>
                                        <p:cTn id="46" dur="1" fill="hold">
                                          <p:stCondLst>
                                            <p:cond delay="0"/>
                                          </p:stCondLst>
                                        </p:cTn>
                                        <p:tgtEl>
                                          <p:spTgt spid="28"/>
                                        </p:tgtEl>
                                        <p:attrNameLst>
                                          <p:attrName>style.visibility</p:attrName>
                                        </p:attrNameLst>
                                      </p:cBhvr>
                                      <p:to>
                                        <p:strVal val="visible"/>
                                      </p:to>
                                    </p:set>
                                    <p:anim calcmode="lin" valueType="num">
                                      <p:cBhvr additive="base">
                                        <p:cTn id="47" dur="500" fill="hold"/>
                                        <p:tgtEl>
                                          <p:spTgt spid="28"/>
                                        </p:tgtEl>
                                        <p:attrNameLst>
                                          <p:attrName>ppt_x</p:attrName>
                                        </p:attrNameLst>
                                      </p:cBhvr>
                                      <p:tavLst>
                                        <p:tav tm="0">
                                          <p:val>
                                            <p:strVal val="#ppt_x"/>
                                          </p:val>
                                        </p:tav>
                                        <p:tav tm="100000">
                                          <p:val>
                                            <p:strVal val="#ppt_x"/>
                                          </p:val>
                                        </p:tav>
                                      </p:tavLst>
                                    </p:anim>
                                    <p:anim calcmode="lin" valueType="num">
                                      <p:cBhvr additive="base">
                                        <p:cTn id="48"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4" grpId="0"/>
      <p:bldP spid="26" grpId="0"/>
      <p:bldP spid="27" grpId="0"/>
      <p:bldP spid="28" grpId="0"/>
      <p:bldP spid="29" grpId="0"/>
      <p:bldP spid="30" grpId="0" animBg="1"/>
      <p:bldP spid="38"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9Slide.vn 1"/>
          <p:cNvSpPr/>
          <p:nvPr/>
        </p:nvSpPr>
        <p:spPr>
          <a:xfrm>
            <a:off x="0" y="0"/>
            <a:ext cx="4032236" cy="4146331"/>
          </a:xfrm>
          <a:prstGeom prst="rect">
            <a:avLst/>
          </a:prstGeom>
          <a:solidFill>
            <a:schemeClr val="accent1">
              <a:alpha val="7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9Slide.vn 2"/>
          <p:cNvSpPr/>
          <p:nvPr/>
        </p:nvSpPr>
        <p:spPr>
          <a:xfrm>
            <a:off x="4025463" y="1"/>
            <a:ext cx="2041634" cy="2073165"/>
          </a:xfrm>
          <a:prstGeom prst="rect">
            <a:avLst/>
          </a:prstGeom>
          <a:solidFill>
            <a:schemeClr val="accent2">
              <a:alpha val="6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9" name="9Slide.vn 3"/>
          <p:cNvSpPr/>
          <p:nvPr/>
        </p:nvSpPr>
        <p:spPr>
          <a:xfrm>
            <a:off x="8108732" y="1"/>
            <a:ext cx="2041634" cy="2073165"/>
          </a:xfrm>
          <a:prstGeom prst="rect">
            <a:avLst/>
          </a:prstGeom>
          <a:solidFill>
            <a:schemeClr val="accent2">
              <a:alpha val="6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9Slide.vn 4"/>
          <p:cNvSpPr/>
          <p:nvPr/>
        </p:nvSpPr>
        <p:spPr>
          <a:xfrm>
            <a:off x="10150366" y="2073166"/>
            <a:ext cx="2041634" cy="2073165"/>
          </a:xfrm>
          <a:prstGeom prst="rect">
            <a:avLst/>
          </a:prstGeom>
          <a:solidFill>
            <a:schemeClr val="accent3">
              <a:alpha val="3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9Slide.vn 5"/>
          <p:cNvSpPr/>
          <p:nvPr/>
        </p:nvSpPr>
        <p:spPr>
          <a:xfrm>
            <a:off x="8108732" y="4146331"/>
            <a:ext cx="2041634" cy="207316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9Slide.vn 6"/>
          <p:cNvSpPr/>
          <p:nvPr/>
        </p:nvSpPr>
        <p:spPr>
          <a:xfrm>
            <a:off x="4032236" y="4146331"/>
            <a:ext cx="4076496" cy="27116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0" name="9Slide.vn 7"/>
          <p:cNvSpPr txBox="1"/>
          <p:nvPr/>
        </p:nvSpPr>
        <p:spPr>
          <a:xfrm>
            <a:off x="316526" y="1270318"/>
            <a:ext cx="2579943" cy="400110"/>
          </a:xfrm>
          <a:prstGeom prst="rect">
            <a:avLst/>
          </a:prstGeom>
          <a:noFill/>
        </p:spPr>
        <p:txBody>
          <a:bodyPr wrap="square" rtlCol="0">
            <a:spAutoFit/>
          </a:bodyPr>
          <a:lstStyle/>
          <a:p>
            <a:r>
              <a:rPr lang="en-US" sz="2000" dirty="0">
                <a:solidFill>
                  <a:schemeClr val="bg1"/>
                </a:solidFill>
                <a:latin typeface="#9Slide03 Cabin" panose="00000500000000000000" pitchFamily="2" charset="0"/>
                <a:cs typeface="Lato" panose="020F0502020204030203" pitchFamily="34" charset="0"/>
              </a:rPr>
              <a:t>G</a:t>
            </a:r>
            <a:r>
              <a:rPr lang="id-ID" sz="2000" dirty="0">
                <a:solidFill>
                  <a:schemeClr val="bg1"/>
                </a:solidFill>
                <a:latin typeface="#9Slide03 Cabin" panose="00000500000000000000" pitchFamily="2" charset="0"/>
                <a:cs typeface="Lato" panose="020F0502020204030203" pitchFamily="34" charset="0"/>
              </a:rPr>
              <a:t>et Special Offer</a:t>
            </a:r>
          </a:p>
        </p:txBody>
      </p:sp>
      <p:sp>
        <p:nvSpPr>
          <p:cNvPr id="21" name="9Slide.vn 8"/>
          <p:cNvSpPr/>
          <p:nvPr/>
        </p:nvSpPr>
        <p:spPr>
          <a:xfrm>
            <a:off x="4254995" y="4601489"/>
            <a:ext cx="3682011" cy="1891287"/>
          </a:xfrm>
          <a:prstGeom prst="rect">
            <a:avLst/>
          </a:prstGeom>
        </p:spPr>
        <p:txBody>
          <a:bodyPr wrap="square">
            <a:spAutoFit/>
          </a:bodyPr>
          <a:lstStyle/>
          <a:p>
            <a:pPr>
              <a:lnSpc>
                <a:spcPct val="120000"/>
              </a:lnSpc>
            </a:pPr>
            <a:r>
              <a:rPr lang="en-US" sz="1400" dirty="0">
                <a:solidFill>
                  <a:schemeClr val="tx1">
                    <a:lumMod val="65000"/>
                    <a:lumOff val="35000"/>
                  </a:schemeClr>
                </a:solidFill>
                <a:latin typeface="+mj-lt"/>
                <a:cs typeface="Calibri"/>
              </a:rPr>
              <a:t>This Is A Placeholder Text. This Text Can Be Replaced With Your Own Text. The Text Demonstrates How Your Own Text</a:t>
            </a:r>
          </a:p>
          <a:p>
            <a:pPr>
              <a:lnSpc>
                <a:spcPct val="120000"/>
              </a:lnSpc>
            </a:pPr>
            <a:endParaRPr lang="en-US" sz="1400" dirty="0">
              <a:solidFill>
                <a:schemeClr val="tx1">
                  <a:lumMod val="65000"/>
                  <a:lumOff val="35000"/>
                </a:schemeClr>
              </a:solidFill>
              <a:latin typeface="+mj-lt"/>
              <a:cs typeface="Calibri"/>
            </a:endParaRPr>
          </a:p>
          <a:p>
            <a:pPr>
              <a:lnSpc>
                <a:spcPct val="120000"/>
              </a:lnSpc>
            </a:pPr>
            <a:r>
              <a:rPr lang="en-US" sz="1400" dirty="0">
                <a:solidFill>
                  <a:schemeClr val="tx1">
                    <a:lumMod val="65000"/>
                    <a:lumOff val="35000"/>
                  </a:schemeClr>
                </a:solidFill>
                <a:latin typeface="+mj-lt"/>
                <a:cs typeface="Calibri"/>
              </a:rPr>
              <a:t>This Text Can Be  This Is A Placeholder Text. This Text Can Be Replaced</a:t>
            </a:r>
            <a:endParaRPr lang="en-IN" sz="1400" dirty="0">
              <a:solidFill>
                <a:schemeClr val="tx1">
                  <a:lumMod val="65000"/>
                  <a:lumOff val="35000"/>
                </a:schemeClr>
              </a:solidFill>
              <a:latin typeface="+mj-lt"/>
            </a:endParaRPr>
          </a:p>
        </p:txBody>
      </p:sp>
      <p:sp>
        <p:nvSpPr>
          <p:cNvPr id="22" name="9Slide.vn 9"/>
          <p:cNvSpPr/>
          <p:nvPr/>
        </p:nvSpPr>
        <p:spPr>
          <a:xfrm>
            <a:off x="274861" y="3145078"/>
            <a:ext cx="3517382" cy="923330"/>
          </a:xfrm>
          <a:prstGeom prst="rect">
            <a:avLst/>
          </a:prstGeom>
        </p:spPr>
        <p:txBody>
          <a:bodyPr wrap="square">
            <a:spAutoFit/>
          </a:bodyPr>
          <a:lstStyle/>
          <a:p>
            <a:r>
              <a:rPr lang="en-US" b="1" dirty="0">
                <a:solidFill>
                  <a:schemeClr val="bg1"/>
                </a:solidFill>
                <a:latin typeface="+mj-lt"/>
                <a:cs typeface="Calibri"/>
              </a:rPr>
              <a:t>This Is A Placeholder Text. This Text Can Be Replaced With Your Own Text</a:t>
            </a:r>
            <a:endParaRPr lang="id-ID" b="1" dirty="0">
              <a:solidFill>
                <a:schemeClr val="bg1"/>
              </a:solidFill>
              <a:latin typeface="+mj-lt"/>
            </a:endParaRPr>
          </a:p>
        </p:txBody>
      </p:sp>
      <p:sp>
        <p:nvSpPr>
          <p:cNvPr id="8" name="9Slide.vn 10"/>
          <p:cNvSpPr/>
          <p:nvPr/>
        </p:nvSpPr>
        <p:spPr>
          <a:xfrm>
            <a:off x="6016066" y="2021347"/>
            <a:ext cx="2143698" cy="2176804"/>
          </a:xfrm>
          <a:prstGeom prst="rect">
            <a:avLst/>
          </a:prstGeom>
          <a:gradFill>
            <a:gsLst>
              <a:gs pos="100000">
                <a:schemeClr val="accent3"/>
              </a:gs>
              <a:gs pos="30000">
                <a:schemeClr val="accent1"/>
              </a:gs>
            </a:gsLst>
            <a:lin ang="600000" scaled="0"/>
          </a:gradFill>
          <a:ln>
            <a:noFill/>
          </a:ln>
          <a:effectLst>
            <a:outerShdw blurRad="50800" sx="101000" sy="10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9" name="9Slide.vn 11"/>
          <p:cNvSpPr txBox="1"/>
          <p:nvPr/>
        </p:nvSpPr>
        <p:spPr>
          <a:xfrm>
            <a:off x="271989" y="1593064"/>
            <a:ext cx="2832883" cy="1446550"/>
          </a:xfrm>
          <a:prstGeom prst="rect">
            <a:avLst/>
          </a:prstGeom>
          <a:noFill/>
        </p:spPr>
        <p:txBody>
          <a:bodyPr wrap="square" rtlCol="0">
            <a:spAutoFit/>
          </a:bodyPr>
          <a:lstStyle/>
          <a:p>
            <a:r>
              <a:rPr lang="id-ID" sz="4400" b="1" dirty="0">
                <a:solidFill>
                  <a:schemeClr val="bg1"/>
                </a:solidFill>
                <a:latin typeface="#9Slide03 Cabin Bold" panose="00000800000000000000" pitchFamily="2" charset="0"/>
                <a:cs typeface="Lato Heavy" panose="020F0902020204030203" pitchFamily="34" charset="0"/>
              </a:rPr>
              <a:t>Christmas Day!</a:t>
            </a:r>
          </a:p>
        </p:txBody>
      </p:sp>
      <p:grpSp>
        <p:nvGrpSpPr>
          <p:cNvPr id="30" name="9Slide.vn 12"/>
          <p:cNvGrpSpPr/>
          <p:nvPr/>
        </p:nvGrpSpPr>
        <p:grpSpPr>
          <a:xfrm>
            <a:off x="6283195" y="2480891"/>
            <a:ext cx="506807" cy="587996"/>
            <a:chOff x="2962275" y="3581400"/>
            <a:chExt cx="2536825" cy="2943226"/>
          </a:xfrm>
          <a:solidFill>
            <a:schemeClr val="bg1"/>
          </a:solidFill>
        </p:grpSpPr>
        <p:sp>
          <p:nvSpPr>
            <p:cNvPr id="31" name="9Slide.vn 13"/>
            <p:cNvSpPr>
              <a:spLocks noEditPoints="1"/>
            </p:cNvSpPr>
            <p:nvPr/>
          </p:nvSpPr>
          <p:spPr bwMode="auto">
            <a:xfrm>
              <a:off x="4208463" y="5218113"/>
              <a:ext cx="469900" cy="450850"/>
            </a:xfrm>
            <a:custGeom>
              <a:avLst/>
              <a:gdLst>
                <a:gd name="T0" fmla="*/ 43 w 296"/>
                <a:gd name="T1" fmla="*/ 284 h 284"/>
                <a:gd name="T2" fmla="*/ 252 w 296"/>
                <a:gd name="T3" fmla="*/ 284 h 284"/>
                <a:gd name="T4" fmla="*/ 268 w 296"/>
                <a:gd name="T5" fmla="*/ 281 h 284"/>
                <a:gd name="T6" fmla="*/ 284 w 296"/>
                <a:gd name="T7" fmla="*/ 273 h 284"/>
                <a:gd name="T8" fmla="*/ 292 w 296"/>
                <a:gd name="T9" fmla="*/ 261 h 284"/>
                <a:gd name="T10" fmla="*/ 296 w 296"/>
                <a:gd name="T11" fmla="*/ 242 h 284"/>
                <a:gd name="T12" fmla="*/ 296 w 296"/>
                <a:gd name="T13" fmla="*/ 38 h 284"/>
                <a:gd name="T14" fmla="*/ 292 w 296"/>
                <a:gd name="T15" fmla="*/ 23 h 284"/>
                <a:gd name="T16" fmla="*/ 284 w 296"/>
                <a:gd name="T17" fmla="*/ 11 h 284"/>
                <a:gd name="T18" fmla="*/ 268 w 296"/>
                <a:gd name="T19" fmla="*/ 4 h 284"/>
                <a:gd name="T20" fmla="*/ 252 w 296"/>
                <a:gd name="T21" fmla="*/ 0 h 284"/>
                <a:gd name="T22" fmla="*/ 43 w 296"/>
                <a:gd name="T23" fmla="*/ 0 h 284"/>
                <a:gd name="T24" fmla="*/ 28 w 296"/>
                <a:gd name="T25" fmla="*/ 4 h 284"/>
                <a:gd name="T26" fmla="*/ 12 w 296"/>
                <a:gd name="T27" fmla="*/ 11 h 284"/>
                <a:gd name="T28" fmla="*/ 4 w 296"/>
                <a:gd name="T29" fmla="*/ 23 h 284"/>
                <a:gd name="T30" fmla="*/ 0 w 296"/>
                <a:gd name="T31" fmla="*/ 38 h 284"/>
                <a:gd name="T32" fmla="*/ 0 w 296"/>
                <a:gd name="T33" fmla="*/ 242 h 284"/>
                <a:gd name="T34" fmla="*/ 4 w 296"/>
                <a:gd name="T35" fmla="*/ 261 h 284"/>
                <a:gd name="T36" fmla="*/ 12 w 296"/>
                <a:gd name="T37" fmla="*/ 273 h 284"/>
                <a:gd name="T38" fmla="*/ 28 w 296"/>
                <a:gd name="T39" fmla="*/ 281 h 284"/>
                <a:gd name="T40" fmla="*/ 43 w 296"/>
                <a:gd name="T41" fmla="*/ 284 h 284"/>
                <a:gd name="T42" fmla="*/ 43 w 296"/>
                <a:gd name="T43" fmla="*/ 284 h 284"/>
                <a:gd name="T44" fmla="*/ 87 w 296"/>
                <a:gd name="T45" fmla="*/ 81 h 284"/>
                <a:gd name="T46" fmla="*/ 209 w 296"/>
                <a:gd name="T47" fmla="*/ 81 h 284"/>
                <a:gd name="T48" fmla="*/ 209 w 296"/>
                <a:gd name="T49" fmla="*/ 204 h 284"/>
                <a:gd name="T50" fmla="*/ 87 w 296"/>
                <a:gd name="T51" fmla="*/ 204 h 284"/>
                <a:gd name="T52" fmla="*/ 87 w 296"/>
                <a:gd name="T53" fmla="*/ 81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6" h="284">
                  <a:moveTo>
                    <a:pt x="43" y="284"/>
                  </a:moveTo>
                  <a:lnTo>
                    <a:pt x="252" y="284"/>
                  </a:lnTo>
                  <a:lnTo>
                    <a:pt x="268" y="281"/>
                  </a:lnTo>
                  <a:lnTo>
                    <a:pt x="284" y="273"/>
                  </a:lnTo>
                  <a:lnTo>
                    <a:pt x="292" y="261"/>
                  </a:lnTo>
                  <a:lnTo>
                    <a:pt x="296" y="242"/>
                  </a:lnTo>
                  <a:lnTo>
                    <a:pt x="296" y="38"/>
                  </a:lnTo>
                  <a:lnTo>
                    <a:pt x="292" y="23"/>
                  </a:lnTo>
                  <a:lnTo>
                    <a:pt x="284" y="11"/>
                  </a:lnTo>
                  <a:lnTo>
                    <a:pt x="268" y="4"/>
                  </a:lnTo>
                  <a:lnTo>
                    <a:pt x="252" y="0"/>
                  </a:lnTo>
                  <a:lnTo>
                    <a:pt x="43" y="0"/>
                  </a:lnTo>
                  <a:lnTo>
                    <a:pt x="28" y="4"/>
                  </a:lnTo>
                  <a:lnTo>
                    <a:pt x="12" y="11"/>
                  </a:lnTo>
                  <a:lnTo>
                    <a:pt x="4" y="23"/>
                  </a:lnTo>
                  <a:lnTo>
                    <a:pt x="0" y="38"/>
                  </a:lnTo>
                  <a:lnTo>
                    <a:pt x="0" y="242"/>
                  </a:lnTo>
                  <a:lnTo>
                    <a:pt x="4" y="261"/>
                  </a:lnTo>
                  <a:lnTo>
                    <a:pt x="12" y="273"/>
                  </a:lnTo>
                  <a:lnTo>
                    <a:pt x="28" y="281"/>
                  </a:lnTo>
                  <a:lnTo>
                    <a:pt x="43" y="284"/>
                  </a:lnTo>
                  <a:lnTo>
                    <a:pt x="43" y="284"/>
                  </a:lnTo>
                  <a:close/>
                  <a:moveTo>
                    <a:pt x="87" y="81"/>
                  </a:moveTo>
                  <a:lnTo>
                    <a:pt x="209" y="81"/>
                  </a:lnTo>
                  <a:lnTo>
                    <a:pt x="209" y="204"/>
                  </a:lnTo>
                  <a:lnTo>
                    <a:pt x="87" y="204"/>
                  </a:lnTo>
                  <a:lnTo>
                    <a:pt x="87" y="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9Slide.vn 14"/>
            <p:cNvSpPr>
              <a:spLocks noEditPoints="1"/>
            </p:cNvSpPr>
            <p:nvPr/>
          </p:nvSpPr>
          <p:spPr bwMode="auto">
            <a:xfrm>
              <a:off x="3663950" y="5218113"/>
              <a:ext cx="469900" cy="450850"/>
            </a:xfrm>
            <a:custGeom>
              <a:avLst/>
              <a:gdLst>
                <a:gd name="T0" fmla="*/ 296 w 296"/>
                <a:gd name="T1" fmla="*/ 242 h 284"/>
                <a:gd name="T2" fmla="*/ 296 w 296"/>
                <a:gd name="T3" fmla="*/ 38 h 284"/>
                <a:gd name="T4" fmla="*/ 292 w 296"/>
                <a:gd name="T5" fmla="*/ 23 h 284"/>
                <a:gd name="T6" fmla="*/ 280 w 296"/>
                <a:gd name="T7" fmla="*/ 11 h 284"/>
                <a:gd name="T8" fmla="*/ 268 w 296"/>
                <a:gd name="T9" fmla="*/ 4 h 284"/>
                <a:gd name="T10" fmla="*/ 252 w 296"/>
                <a:gd name="T11" fmla="*/ 0 h 284"/>
                <a:gd name="T12" fmla="*/ 43 w 296"/>
                <a:gd name="T13" fmla="*/ 0 h 284"/>
                <a:gd name="T14" fmla="*/ 27 w 296"/>
                <a:gd name="T15" fmla="*/ 4 h 284"/>
                <a:gd name="T16" fmla="*/ 12 w 296"/>
                <a:gd name="T17" fmla="*/ 11 h 284"/>
                <a:gd name="T18" fmla="*/ 4 w 296"/>
                <a:gd name="T19" fmla="*/ 23 h 284"/>
                <a:gd name="T20" fmla="*/ 0 w 296"/>
                <a:gd name="T21" fmla="*/ 38 h 284"/>
                <a:gd name="T22" fmla="*/ 0 w 296"/>
                <a:gd name="T23" fmla="*/ 242 h 284"/>
                <a:gd name="T24" fmla="*/ 4 w 296"/>
                <a:gd name="T25" fmla="*/ 261 h 284"/>
                <a:gd name="T26" fmla="*/ 12 w 296"/>
                <a:gd name="T27" fmla="*/ 273 h 284"/>
                <a:gd name="T28" fmla="*/ 27 w 296"/>
                <a:gd name="T29" fmla="*/ 281 h 284"/>
                <a:gd name="T30" fmla="*/ 43 w 296"/>
                <a:gd name="T31" fmla="*/ 284 h 284"/>
                <a:gd name="T32" fmla="*/ 252 w 296"/>
                <a:gd name="T33" fmla="*/ 284 h 284"/>
                <a:gd name="T34" fmla="*/ 268 w 296"/>
                <a:gd name="T35" fmla="*/ 281 h 284"/>
                <a:gd name="T36" fmla="*/ 280 w 296"/>
                <a:gd name="T37" fmla="*/ 273 h 284"/>
                <a:gd name="T38" fmla="*/ 292 w 296"/>
                <a:gd name="T39" fmla="*/ 261 h 284"/>
                <a:gd name="T40" fmla="*/ 296 w 296"/>
                <a:gd name="T41" fmla="*/ 242 h 284"/>
                <a:gd name="T42" fmla="*/ 296 w 296"/>
                <a:gd name="T43" fmla="*/ 242 h 284"/>
                <a:gd name="T44" fmla="*/ 209 w 296"/>
                <a:gd name="T45" fmla="*/ 204 h 284"/>
                <a:gd name="T46" fmla="*/ 87 w 296"/>
                <a:gd name="T47" fmla="*/ 204 h 284"/>
                <a:gd name="T48" fmla="*/ 87 w 296"/>
                <a:gd name="T49" fmla="*/ 81 h 284"/>
                <a:gd name="T50" fmla="*/ 209 w 296"/>
                <a:gd name="T51" fmla="*/ 81 h 284"/>
                <a:gd name="T52" fmla="*/ 209 w 296"/>
                <a:gd name="T53" fmla="*/ 20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6" h="284">
                  <a:moveTo>
                    <a:pt x="296" y="242"/>
                  </a:moveTo>
                  <a:lnTo>
                    <a:pt x="296" y="38"/>
                  </a:lnTo>
                  <a:lnTo>
                    <a:pt x="292" y="23"/>
                  </a:lnTo>
                  <a:lnTo>
                    <a:pt x="280" y="11"/>
                  </a:lnTo>
                  <a:lnTo>
                    <a:pt x="268" y="4"/>
                  </a:lnTo>
                  <a:lnTo>
                    <a:pt x="252" y="0"/>
                  </a:lnTo>
                  <a:lnTo>
                    <a:pt x="43" y="0"/>
                  </a:lnTo>
                  <a:lnTo>
                    <a:pt x="27" y="4"/>
                  </a:lnTo>
                  <a:lnTo>
                    <a:pt x="12" y="11"/>
                  </a:lnTo>
                  <a:lnTo>
                    <a:pt x="4" y="23"/>
                  </a:lnTo>
                  <a:lnTo>
                    <a:pt x="0" y="38"/>
                  </a:lnTo>
                  <a:lnTo>
                    <a:pt x="0" y="242"/>
                  </a:lnTo>
                  <a:lnTo>
                    <a:pt x="4" y="261"/>
                  </a:lnTo>
                  <a:lnTo>
                    <a:pt x="12" y="273"/>
                  </a:lnTo>
                  <a:lnTo>
                    <a:pt x="27" y="281"/>
                  </a:lnTo>
                  <a:lnTo>
                    <a:pt x="43" y="284"/>
                  </a:lnTo>
                  <a:lnTo>
                    <a:pt x="252" y="284"/>
                  </a:lnTo>
                  <a:lnTo>
                    <a:pt x="268" y="281"/>
                  </a:lnTo>
                  <a:lnTo>
                    <a:pt x="280" y="273"/>
                  </a:lnTo>
                  <a:lnTo>
                    <a:pt x="292" y="261"/>
                  </a:lnTo>
                  <a:lnTo>
                    <a:pt x="296" y="242"/>
                  </a:lnTo>
                  <a:lnTo>
                    <a:pt x="296" y="242"/>
                  </a:lnTo>
                  <a:close/>
                  <a:moveTo>
                    <a:pt x="209" y="204"/>
                  </a:moveTo>
                  <a:lnTo>
                    <a:pt x="87" y="204"/>
                  </a:lnTo>
                  <a:lnTo>
                    <a:pt x="87" y="81"/>
                  </a:lnTo>
                  <a:lnTo>
                    <a:pt x="209" y="81"/>
                  </a:lnTo>
                  <a:lnTo>
                    <a:pt x="209"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 name="9Slide.vn 15"/>
            <p:cNvSpPr>
              <a:spLocks noEditPoints="1"/>
            </p:cNvSpPr>
            <p:nvPr/>
          </p:nvSpPr>
          <p:spPr bwMode="auto">
            <a:xfrm>
              <a:off x="3663950" y="4679950"/>
              <a:ext cx="469900" cy="452438"/>
            </a:xfrm>
            <a:custGeom>
              <a:avLst/>
              <a:gdLst>
                <a:gd name="T0" fmla="*/ 43 w 296"/>
                <a:gd name="T1" fmla="*/ 285 h 285"/>
                <a:gd name="T2" fmla="*/ 252 w 296"/>
                <a:gd name="T3" fmla="*/ 285 h 285"/>
                <a:gd name="T4" fmla="*/ 268 w 296"/>
                <a:gd name="T5" fmla="*/ 281 h 285"/>
                <a:gd name="T6" fmla="*/ 280 w 296"/>
                <a:gd name="T7" fmla="*/ 273 h 285"/>
                <a:gd name="T8" fmla="*/ 292 w 296"/>
                <a:gd name="T9" fmla="*/ 262 h 285"/>
                <a:gd name="T10" fmla="*/ 296 w 296"/>
                <a:gd name="T11" fmla="*/ 243 h 285"/>
                <a:gd name="T12" fmla="*/ 296 w 296"/>
                <a:gd name="T13" fmla="*/ 39 h 285"/>
                <a:gd name="T14" fmla="*/ 292 w 296"/>
                <a:gd name="T15" fmla="*/ 23 h 285"/>
                <a:gd name="T16" fmla="*/ 280 w 296"/>
                <a:gd name="T17" fmla="*/ 12 h 285"/>
                <a:gd name="T18" fmla="*/ 268 w 296"/>
                <a:gd name="T19" fmla="*/ 4 h 285"/>
                <a:gd name="T20" fmla="*/ 252 w 296"/>
                <a:gd name="T21" fmla="*/ 0 h 285"/>
                <a:gd name="T22" fmla="*/ 43 w 296"/>
                <a:gd name="T23" fmla="*/ 0 h 285"/>
                <a:gd name="T24" fmla="*/ 27 w 296"/>
                <a:gd name="T25" fmla="*/ 4 h 285"/>
                <a:gd name="T26" fmla="*/ 12 w 296"/>
                <a:gd name="T27" fmla="*/ 12 h 285"/>
                <a:gd name="T28" fmla="*/ 4 w 296"/>
                <a:gd name="T29" fmla="*/ 23 h 285"/>
                <a:gd name="T30" fmla="*/ 0 w 296"/>
                <a:gd name="T31" fmla="*/ 39 h 285"/>
                <a:gd name="T32" fmla="*/ 0 w 296"/>
                <a:gd name="T33" fmla="*/ 243 h 285"/>
                <a:gd name="T34" fmla="*/ 4 w 296"/>
                <a:gd name="T35" fmla="*/ 262 h 285"/>
                <a:gd name="T36" fmla="*/ 12 w 296"/>
                <a:gd name="T37" fmla="*/ 273 h 285"/>
                <a:gd name="T38" fmla="*/ 27 w 296"/>
                <a:gd name="T39" fmla="*/ 281 h 285"/>
                <a:gd name="T40" fmla="*/ 43 w 296"/>
                <a:gd name="T41" fmla="*/ 285 h 285"/>
                <a:gd name="T42" fmla="*/ 43 w 296"/>
                <a:gd name="T43" fmla="*/ 285 h 285"/>
                <a:gd name="T44" fmla="*/ 87 w 296"/>
                <a:gd name="T45" fmla="*/ 81 h 285"/>
                <a:gd name="T46" fmla="*/ 209 w 296"/>
                <a:gd name="T47" fmla="*/ 81 h 285"/>
                <a:gd name="T48" fmla="*/ 209 w 296"/>
                <a:gd name="T49" fmla="*/ 204 h 285"/>
                <a:gd name="T50" fmla="*/ 87 w 296"/>
                <a:gd name="T51" fmla="*/ 204 h 285"/>
                <a:gd name="T52" fmla="*/ 87 w 296"/>
                <a:gd name="T53" fmla="*/ 81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6" h="285">
                  <a:moveTo>
                    <a:pt x="43" y="285"/>
                  </a:moveTo>
                  <a:lnTo>
                    <a:pt x="252" y="285"/>
                  </a:lnTo>
                  <a:lnTo>
                    <a:pt x="268" y="281"/>
                  </a:lnTo>
                  <a:lnTo>
                    <a:pt x="280" y="273"/>
                  </a:lnTo>
                  <a:lnTo>
                    <a:pt x="292" y="262"/>
                  </a:lnTo>
                  <a:lnTo>
                    <a:pt x="296" y="243"/>
                  </a:lnTo>
                  <a:lnTo>
                    <a:pt x="296" y="39"/>
                  </a:lnTo>
                  <a:lnTo>
                    <a:pt x="292" y="23"/>
                  </a:lnTo>
                  <a:lnTo>
                    <a:pt x="280" y="12"/>
                  </a:lnTo>
                  <a:lnTo>
                    <a:pt x="268" y="4"/>
                  </a:lnTo>
                  <a:lnTo>
                    <a:pt x="252" y="0"/>
                  </a:lnTo>
                  <a:lnTo>
                    <a:pt x="43" y="0"/>
                  </a:lnTo>
                  <a:lnTo>
                    <a:pt x="27" y="4"/>
                  </a:lnTo>
                  <a:lnTo>
                    <a:pt x="12" y="12"/>
                  </a:lnTo>
                  <a:lnTo>
                    <a:pt x="4" y="23"/>
                  </a:lnTo>
                  <a:lnTo>
                    <a:pt x="0" y="39"/>
                  </a:lnTo>
                  <a:lnTo>
                    <a:pt x="0" y="243"/>
                  </a:lnTo>
                  <a:lnTo>
                    <a:pt x="4" y="262"/>
                  </a:lnTo>
                  <a:lnTo>
                    <a:pt x="12" y="273"/>
                  </a:lnTo>
                  <a:lnTo>
                    <a:pt x="27" y="281"/>
                  </a:lnTo>
                  <a:lnTo>
                    <a:pt x="43" y="285"/>
                  </a:lnTo>
                  <a:lnTo>
                    <a:pt x="43" y="285"/>
                  </a:lnTo>
                  <a:close/>
                  <a:moveTo>
                    <a:pt x="87" y="81"/>
                  </a:moveTo>
                  <a:lnTo>
                    <a:pt x="209" y="81"/>
                  </a:lnTo>
                  <a:lnTo>
                    <a:pt x="209" y="204"/>
                  </a:lnTo>
                  <a:lnTo>
                    <a:pt x="87" y="204"/>
                  </a:lnTo>
                  <a:lnTo>
                    <a:pt x="87" y="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 name="9Slide.vn 16"/>
            <p:cNvSpPr>
              <a:spLocks noEditPoints="1"/>
            </p:cNvSpPr>
            <p:nvPr/>
          </p:nvSpPr>
          <p:spPr bwMode="auto">
            <a:xfrm>
              <a:off x="4208463" y="4679950"/>
              <a:ext cx="469900" cy="452438"/>
            </a:xfrm>
            <a:custGeom>
              <a:avLst/>
              <a:gdLst>
                <a:gd name="T0" fmla="*/ 43 w 296"/>
                <a:gd name="T1" fmla="*/ 285 h 285"/>
                <a:gd name="T2" fmla="*/ 252 w 296"/>
                <a:gd name="T3" fmla="*/ 285 h 285"/>
                <a:gd name="T4" fmla="*/ 268 w 296"/>
                <a:gd name="T5" fmla="*/ 281 h 285"/>
                <a:gd name="T6" fmla="*/ 284 w 296"/>
                <a:gd name="T7" fmla="*/ 273 h 285"/>
                <a:gd name="T8" fmla="*/ 292 w 296"/>
                <a:gd name="T9" fmla="*/ 262 h 285"/>
                <a:gd name="T10" fmla="*/ 296 w 296"/>
                <a:gd name="T11" fmla="*/ 243 h 285"/>
                <a:gd name="T12" fmla="*/ 296 w 296"/>
                <a:gd name="T13" fmla="*/ 39 h 285"/>
                <a:gd name="T14" fmla="*/ 292 w 296"/>
                <a:gd name="T15" fmla="*/ 23 h 285"/>
                <a:gd name="T16" fmla="*/ 284 w 296"/>
                <a:gd name="T17" fmla="*/ 12 h 285"/>
                <a:gd name="T18" fmla="*/ 268 w 296"/>
                <a:gd name="T19" fmla="*/ 4 h 285"/>
                <a:gd name="T20" fmla="*/ 252 w 296"/>
                <a:gd name="T21" fmla="*/ 0 h 285"/>
                <a:gd name="T22" fmla="*/ 43 w 296"/>
                <a:gd name="T23" fmla="*/ 0 h 285"/>
                <a:gd name="T24" fmla="*/ 28 w 296"/>
                <a:gd name="T25" fmla="*/ 4 h 285"/>
                <a:gd name="T26" fmla="*/ 12 w 296"/>
                <a:gd name="T27" fmla="*/ 12 h 285"/>
                <a:gd name="T28" fmla="*/ 4 w 296"/>
                <a:gd name="T29" fmla="*/ 23 h 285"/>
                <a:gd name="T30" fmla="*/ 0 w 296"/>
                <a:gd name="T31" fmla="*/ 39 h 285"/>
                <a:gd name="T32" fmla="*/ 0 w 296"/>
                <a:gd name="T33" fmla="*/ 243 h 285"/>
                <a:gd name="T34" fmla="*/ 4 w 296"/>
                <a:gd name="T35" fmla="*/ 262 h 285"/>
                <a:gd name="T36" fmla="*/ 12 w 296"/>
                <a:gd name="T37" fmla="*/ 273 h 285"/>
                <a:gd name="T38" fmla="*/ 28 w 296"/>
                <a:gd name="T39" fmla="*/ 281 h 285"/>
                <a:gd name="T40" fmla="*/ 43 w 296"/>
                <a:gd name="T41" fmla="*/ 285 h 285"/>
                <a:gd name="T42" fmla="*/ 43 w 296"/>
                <a:gd name="T43" fmla="*/ 285 h 285"/>
                <a:gd name="T44" fmla="*/ 87 w 296"/>
                <a:gd name="T45" fmla="*/ 81 h 285"/>
                <a:gd name="T46" fmla="*/ 209 w 296"/>
                <a:gd name="T47" fmla="*/ 81 h 285"/>
                <a:gd name="T48" fmla="*/ 209 w 296"/>
                <a:gd name="T49" fmla="*/ 204 h 285"/>
                <a:gd name="T50" fmla="*/ 87 w 296"/>
                <a:gd name="T51" fmla="*/ 204 h 285"/>
                <a:gd name="T52" fmla="*/ 87 w 296"/>
                <a:gd name="T53" fmla="*/ 81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6" h="285">
                  <a:moveTo>
                    <a:pt x="43" y="285"/>
                  </a:moveTo>
                  <a:lnTo>
                    <a:pt x="252" y="285"/>
                  </a:lnTo>
                  <a:lnTo>
                    <a:pt x="268" y="281"/>
                  </a:lnTo>
                  <a:lnTo>
                    <a:pt x="284" y="273"/>
                  </a:lnTo>
                  <a:lnTo>
                    <a:pt x="292" y="262"/>
                  </a:lnTo>
                  <a:lnTo>
                    <a:pt x="296" y="243"/>
                  </a:lnTo>
                  <a:lnTo>
                    <a:pt x="296" y="39"/>
                  </a:lnTo>
                  <a:lnTo>
                    <a:pt x="292" y="23"/>
                  </a:lnTo>
                  <a:lnTo>
                    <a:pt x="284" y="12"/>
                  </a:lnTo>
                  <a:lnTo>
                    <a:pt x="268" y="4"/>
                  </a:lnTo>
                  <a:lnTo>
                    <a:pt x="252" y="0"/>
                  </a:lnTo>
                  <a:lnTo>
                    <a:pt x="43" y="0"/>
                  </a:lnTo>
                  <a:lnTo>
                    <a:pt x="28" y="4"/>
                  </a:lnTo>
                  <a:lnTo>
                    <a:pt x="12" y="12"/>
                  </a:lnTo>
                  <a:lnTo>
                    <a:pt x="4" y="23"/>
                  </a:lnTo>
                  <a:lnTo>
                    <a:pt x="0" y="39"/>
                  </a:lnTo>
                  <a:lnTo>
                    <a:pt x="0" y="243"/>
                  </a:lnTo>
                  <a:lnTo>
                    <a:pt x="4" y="262"/>
                  </a:lnTo>
                  <a:lnTo>
                    <a:pt x="12" y="273"/>
                  </a:lnTo>
                  <a:lnTo>
                    <a:pt x="28" y="281"/>
                  </a:lnTo>
                  <a:lnTo>
                    <a:pt x="43" y="285"/>
                  </a:lnTo>
                  <a:lnTo>
                    <a:pt x="43" y="285"/>
                  </a:lnTo>
                  <a:close/>
                  <a:moveTo>
                    <a:pt x="87" y="81"/>
                  </a:moveTo>
                  <a:lnTo>
                    <a:pt x="209" y="81"/>
                  </a:lnTo>
                  <a:lnTo>
                    <a:pt x="209" y="204"/>
                  </a:lnTo>
                  <a:lnTo>
                    <a:pt x="87" y="204"/>
                  </a:lnTo>
                  <a:lnTo>
                    <a:pt x="87" y="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9Slide.vn 17"/>
            <p:cNvSpPr>
              <a:spLocks noEditPoints="1"/>
            </p:cNvSpPr>
            <p:nvPr/>
          </p:nvSpPr>
          <p:spPr bwMode="auto">
            <a:xfrm>
              <a:off x="2962275" y="3776663"/>
              <a:ext cx="2411413" cy="2747963"/>
            </a:xfrm>
            <a:custGeom>
              <a:avLst/>
              <a:gdLst>
                <a:gd name="T0" fmla="*/ 1452 w 1519"/>
                <a:gd name="T1" fmla="*/ 1269 h 1731"/>
                <a:gd name="T2" fmla="*/ 1294 w 1519"/>
                <a:gd name="T3" fmla="*/ 1354 h 1731"/>
                <a:gd name="T4" fmla="*/ 1416 w 1519"/>
                <a:gd name="T5" fmla="*/ 731 h 1731"/>
                <a:gd name="T6" fmla="*/ 1460 w 1519"/>
                <a:gd name="T7" fmla="*/ 689 h 1731"/>
                <a:gd name="T8" fmla="*/ 1444 w 1519"/>
                <a:gd name="T9" fmla="*/ 469 h 1731"/>
                <a:gd name="T10" fmla="*/ 1290 w 1519"/>
                <a:gd name="T11" fmla="*/ 92 h 1731"/>
                <a:gd name="T12" fmla="*/ 1250 w 1519"/>
                <a:gd name="T13" fmla="*/ 65 h 1731"/>
                <a:gd name="T14" fmla="*/ 1061 w 1519"/>
                <a:gd name="T15" fmla="*/ 77 h 1731"/>
                <a:gd name="T16" fmla="*/ 1049 w 1519"/>
                <a:gd name="T17" fmla="*/ 188 h 1731"/>
                <a:gd name="T18" fmla="*/ 761 w 1519"/>
                <a:gd name="T19" fmla="*/ 0 h 1731"/>
                <a:gd name="T20" fmla="*/ 79 w 1519"/>
                <a:gd name="T21" fmla="*/ 469 h 1731"/>
                <a:gd name="T22" fmla="*/ 63 w 1519"/>
                <a:gd name="T23" fmla="*/ 689 h 1731"/>
                <a:gd name="T24" fmla="*/ 107 w 1519"/>
                <a:gd name="T25" fmla="*/ 731 h 1731"/>
                <a:gd name="T26" fmla="*/ 229 w 1519"/>
                <a:gd name="T27" fmla="*/ 654 h 1731"/>
                <a:gd name="T28" fmla="*/ 138 w 1519"/>
                <a:gd name="T29" fmla="*/ 1377 h 1731"/>
                <a:gd name="T30" fmla="*/ 47 w 1519"/>
                <a:gd name="T31" fmla="*/ 1489 h 1731"/>
                <a:gd name="T32" fmla="*/ 4 w 1519"/>
                <a:gd name="T33" fmla="*/ 1623 h 1731"/>
                <a:gd name="T34" fmla="*/ 24 w 1519"/>
                <a:gd name="T35" fmla="*/ 1712 h 1731"/>
                <a:gd name="T36" fmla="*/ 146 w 1519"/>
                <a:gd name="T37" fmla="*/ 1658 h 1731"/>
                <a:gd name="T38" fmla="*/ 367 w 1519"/>
                <a:gd name="T39" fmla="*/ 1596 h 1731"/>
                <a:gd name="T40" fmla="*/ 608 w 1519"/>
                <a:gd name="T41" fmla="*/ 1643 h 1731"/>
                <a:gd name="T42" fmla="*/ 793 w 1519"/>
                <a:gd name="T43" fmla="*/ 1704 h 1731"/>
                <a:gd name="T44" fmla="*/ 1085 w 1519"/>
                <a:gd name="T45" fmla="*/ 1723 h 1731"/>
                <a:gd name="T46" fmla="*/ 1345 w 1519"/>
                <a:gd name="T47" fmla="*/ 1627 h 1731"/>
                <a:gd name="T48" fmla="*/ 1448 w 1519"/>
                <a:gd name="T49" fmla="*/ 1527 h 1731"/>
                <a:gd name="T50" fmla="*/ 1507 w 1519"/>
                <a:gd name="T51" fmla="*/ 1400 h 1731"/>
                <a:gd name="T52" fmla="*/ 1515 w 1519"/>
                <a:gd name="T53" fmla="*/ 1281 h 1731"/>
                <a:gd name="T54" fmla="*/ 1132 w 1519"/>
                <a:gd name="T55" fmla="*/ 150 h 1731"/>
                <a:gd name="T56" fmla="*/ 1132 w 1519"/>
                <a:gd name="T57" fmla="*/ 246 h 1731"/>
                <a:gd name="T58" fmla="*/ 146 w 1519"/>
                <a:gd name="T59" fmla="*/ 523 h 1731"/>
                <a:gd name="T60" fmla="*/ 1377 w 1519"/>
                <a:gd name="T61" fmla="*/ 612 h 1731"/>
                <a:gd name="T62" fmla="*/ 773 w 1519"/>
                <a:gd name="T63" fmla="*/ 185 h 1731"/>
                <a:gd name="T64" fmla="*/ 738 w 1519"/>
                <a:gd name="T65" fmla="*/ 192 h 1731"/>
                <a:gd name="T66" fmla="*/ 1211 w 1519"/>
                <a:gd name="T67" fmla="*/ 596 h 1731"/>
                <a:gd name="T68" fmla="*/ 1065 w 1519"/>
                <a:gd name="T69" fmla="*/ 1377 h 1731"/>
                <a:gd name="T70" fmla="*/ 840 w 1519"/>
                <a:gd name="T71" fmla="*/ 1312 h 1731"/>
                <a:gd name="T72" fmla="*/ 615 w 1519"/>
                <a:gd name="T73" fmla="*/ 1258 h 1731"/>
                <a:gd name="T74" fmla="*/ 418 w 1519"/>
                <a:gd name="T75" fmla="*/ 1262 h 1731"/>
                <a:gd name="T76" fmla="*/ 312 w 1519"/>
                <a:gd name="T77" fmla="*/ 596 h 1731"/>
                <a:gd name="T78" fmla="*/ 1014 w 1519"/>
                <a:gd name="T79" fmla="*/ 454 h 1731"/>
                <a:gd name="T80" fmla="*/ 895 w 1519"/>
                <a:gd name="T81" fmla="*/ 1643 h 1731"/>
                <a:gd name="T82" fmla="*/ 631 w 1519"/>
                <a:gd name="T83" fmla="*/ 1566 h 1731"/>
                <a:gd name="T84" fmla="*/ 367 w 1519"/>
                <a:gd name="T85" fmla="*/ 1512 h 1731"/>
                <a:gd name="T86" fmla="*/ 166 w 1519"/>
                <a:gd name="T87" fmla="*/ 1554 h 1731"/>
                <a:gd name="T88" fmla="*/ 126 w 1519"/>
                <a:gd name="T89" fmla="*/ 1519 h 1731"/>
                <a:gd name="T90" fmla="*/ 284 w 1519"/>
                <a:gd name="T91" fmla="*/ 1385 h 1731"/>
                <a:gd name="T92" fmla="*/ 410 w 1519"/>
                <a:gd name="T93" fmla="*/ 1346 h 1731"/>
                <a:gd name="T94" fmla="*/ 608 w 1519"/>
                <a:gd name="T95" fmla="*/ 1339 h 1731"/>
                <a:gd name="T96" fmla="*/ 805 w 1519"/>
                <a:gd name="T97" fmla="*/ 1385 h 1731"/>
                <a:gd name="T98" fmla="*/ 1053 w 1519"/>
                <a:gd name="T99" fmla="*/ 1458 h 1731"/>
                <a:gd name="T100" fmla="*/ 1258 w 1519"/>
                <a:gd name="T101" fmla="*/ 1450 h 1731"/>
                <a:gd name="T102" fmla="*/ 1424 w 1519"/>
                <a:gd name="T103" fmla="*/ 1385 h 1731"/>
                <a:gd name="T104" fmla="*/ 1314 w 1519"/>
                <a:gd name="T105" fmla="*/ 1546 h 1731"/>
                <a:gd name="T106" fmla="*/ 1128 w 1519"/>
                <a:gd name="T107" fmla="*/ 1631 h 1731"/>
                <a:gd name="T108" fmla="*/ 982 w 1519"/>
                <a:gd name="T109" fmla="*/ 1646 h 1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519" h="1731">
                  <a:moveTo>
                    <a:pt x="1495" y="1266"/>
                  </a:moveTo>
                  <a:lnTo>
                    <a:pt x="1475" y="1258"/>
                  </a:lnTo>
                  <a:lnTo>
                    <a:pt x="1452" y="1269"/>
                  </a:lnTo>
                  <a:lnTo>
                    <a:pt x="1412" y="1296"/>
                  </a:lnTo>
                  <a:lnTo>
                    <a:pt x="1373" y="1319"/>
                  </a:lnTo>
                  <a:lnTo>
                    <a:pt x="1294" y="1354"/>
                  </a:lnTo>
                  <a:lnTo>
                    <a:pt x="1294" y="654"/>
                  </a:lnTo>
                  <a:lnTo>
                    <a:pt x="1392" y="723"/>
                  </a:lnTo>
                  <a:lnTo>
                    <a:pt x="1416" y="731"/>
                  </a:lnTo>
                  <a:lnTo>
                    <a:pt x="1436" y="727"/>
                  </a:lnTo>
                  <a:lnTo>
                    <a:pt x="1456" y="712"/>
                  </a:lnTo>
                  <a:lnTo>
                    <a:pt x="1460" y="689"/>
                  </a:lnTo>
                  <a:lnTo>
                    <a:pt x="1460" y="500"/>
                  </a:lnTo>
                  <a:lnTo>
                    <a:pt x="1456" y="481"/>
                  </a:lnTo>
                  <a:lnTo>
                    <a:pt x="1444" y="469"/>
                  </a:lnTo>
                  <a:lnTo>
                    <a:pt x="1294" y="362"/>
                  </a:lnTo>
                  <a:lnTo>
                    <a:pt x="1294" y="108"/>
                  </a:lnTo>
                  <a:lnTo>
                    <a:pt x="1290" y="92"/>
                  </a:lnTo>
                  <a:lnTo>
                    <a:pt x="1282" y="77"/>
                  </a:lnTo>
                  <a:lnTo>
                    <a:pt x="1266" y="69"/>
                  </a:lnTo>
                  <a:lnTo>
                    <a:pt x="1250" y="65"/>
                  </a:lnTo>
                  <a:lnTo>
                    <a:pt x="1089" y="65"/>
                  </a:lnTo>
                  <a:lnTo>
                    <a:pt x="1073" y="69"/>
                  </a:lnTo>
                  <a:lnTo>
                    <a:pt x="1061" y="77"/>
                  </a:lnTo>
                  <a:lnTo>
                    <a:pt x="1049" y="92"/>
                  </a:lnTo>
                  <a:lnTo>
                    <a:pt x="1049" y="108"/>
                  </a:lnTo>
                  <a:lnTo>
                    <a:pt x="1049" y="188"/>
                  </a:lnTo>
                  <a:lnTo>
                    <a:pt x="785" y="8"/>
                  </a:lnTo>
                  <a:lnTo>
                    <a:pt x="773" y="0"/>
                  </a:lnTo>
                  <a:lnTo>
                    <a:pt x="761" y="0"/>
                  </a:lnTo>
                  <a:lnTo>
                    <a:pt x="750" y="0"/>
                  </a:lnTo>
                  <a:lnTo>
                    <a:pt x="738" y="8"/>
                  </a:lnTo>
                  <a:lnTo>
                    <a:pt x="79" y="469"/>
                  </a:lnTo>
                  <a:lnTo>
                    <a:pt x="67" y="481"/>
                  </a:lnTo>
                  <a:lnTo>
                    <a:pt x="63" y="500"/>
                  </a:lnTo>
                  <a:lnTo>
                    <a:pt x="63" y="689"/>
                  </a:lnTo>
                  <a:lnTo>
                    <a:pt x="67" y="712"/>
                  </a:lnTo>
                  <a:lnTo>
                    <a:pt x="87" y="727"/>
                  </a:lnTo>
                  <a:lnTo>
                    <a:pt x="107" y="731"/>
                  </a:lnTo>
                  <a:lnTo>
                    <a:pt x="118" y="731"/>
                  </a:lnTo>
                  <a:lnTo>
                    <a:pt x="130" y="723"/>
                  </a:lnTo>
                  <a:lnTo>
                    <a:pt x="229" y="654"/>
                  </a:lnTo>
                  <a:lnTo>
                    <a:pt x="229" y="1319"/>
                  </a:lnTo>
                  <a:lnTo>
                    <a:pt x="178" y="1346"/>
                  </a:lnTo>
                  <a:lnTo>
                    <a:pt x="138" y="1377"/>
                  </a:lnTo>
                  <a:lnTo>
                    <a:pt x="103" y="1412"/>
                  </a:lnTo>
                  <a:lnTo>
                    <a:pt x="71" y="1446"/>
                  </a:lnTo>
                  <a:lnTo>
                    <a:pt x="47" y="1489"/>
                  </a:lnTo>
                  <a:lnTo>
                    <a:pt x="28" y="1531"/>
                  </a:lnTo>
                  <a:lnTo>
                    <a:pt x="16" y="1577"/>
                  </a:lnTo>
                  <a:lnTo>
                    <a:pt x="4" y="1623"/>
                  </a:lnTo>
                  <a:lnTo>
                    <a:pt x="0" y="1673"/>
                  </a:lnTo>
                  <a:lnTo>
                    <a:pt x="8" y="1696"/>
                  </a:lnTo>
                  <a:lnTo>
                    <a:pt x="24" y="1712"/>
                  </a:lnTo>
                  <a:lnTo>
                    <a:pt x="47" y="1716"/>
                  </a:lnTo>
                  <a:lnTo>
                    <a:pt x="71" y="1708"/>
                  </a:lnTo>
                  <a:lnTo>
                    <a:pt x="146" y="1658"/>
                  </a:lnTo>
                  <a:lnTo>
                    <a:pt x="217" y="1623"/>
                  </a:lnTo>
                  <a:lnTo>
                    <a:pt x="292" y="1604"/>
                  </a:lnTo>
                  <a:lnTo>
                    <a:pt x="367" y="1596"/>
                  </a:lnTo>
                  <a:lnTo>
                    <a:pt x="446" y="1600"/>
                  </a:lnTo>
                  <a:lnTo>
                    <a:pt x="525" y="1619"/>
                  </a:lnTo>
                  <a:lnTo>
                    <a:pt x="608" y="1643"/>
                  </a:lnTo>
                  <a:lnTo>
                    <a:pt x="694" y="1673"/>
                  </a:lnTo>
                  <a:lnTo>
                    <a:pt x="789" y="1704"/>
                  </a:lnTo>
                  <a:lnTo>
                    <a:pt x="793" y="1704"/>
                  </a:lnTo>
                  <a:lnTo>
                    <a:pt x="884" y="1723"/>
                  </a:lnTo>
                  <a:lnTo>
                    <a:pt x="982" y="1731"/>
                  </a:lnTo>
                  <a:lnTo>
                    <a:pt x="1085" y="1723"/>
                  </a:lnTo>
                  <a:lnTo>
                    <a:pt x="1179" y="1704"/>
                  </a:lnTo>
                  <a:lnTo>
                    <a:pt x="1266" y="1673"/>
                  </a:lnTo>
                  <a:lnTo>
                    <a:pt x="1345" y="1627"/>
                  </a:lnTo>
                  <a:lnTo>
                    <a:pt x="1385" y="1596"/>
                  </a:lnTo>
                  <a:lnTo>
                    <a:pt x="1420" y="1562"/>
                  </a:lnTo>
                  <a:lnTo>
                    <a:pt x="1448" y="1527"/>
                  </a:lnTo>
                  <a:lnTo>
                    <a:pt x="1475" y="1485"/>
                  </a:lnTo>
                  <a:lnTo>
                    <a:pt x="1495" y="1442"/>
                  </a:lnTo>
                  <a:lnTo>
                    <a:pt x="1507" y="1400"/>
                  </a:lnTo>
                  <a:lnTo>
                    <a:pt x="1515" y="1350"/>
                  </a:lnTo>
                  <a:lnTo>
                    <a:pt x="1519" y="1300"/>
                  </a:lnTo>
                  <a:lnTo>
                    <a:pt x="1515" y="1281"/>
                  </a:lnTo>
                  <a:lnTo>
                    <a:pt x="1495" y="1266"/>
                  </a:lnTo>
                  <a:lnTo>
                    <a:pt x="1495" y="1266"/>
                  </a:lnTo>
                  <a:close/>
                  <a:moveTo>
                    <a:pt x="1132" y="150"/>
                  </a:moveTo>
                  <a:lnTo>
                    <a:pt x="1211" y="150"/>
                  </a:lnTo>
                  <a:lnTo>
                    <a:pt x="1211" y="300"/>
                  </a:lnTo>
                  <a:lnTo>
                    <a:pt x="1132" y="246"/>
                  </a:lnTo>
                  <a:lnTo>
                    <a:pt x="1132" y="150"/>
                  </a:lnTo>
                  <a:close/>
                  <a:moveTo>
                    <a:pt x="146" y="612"/>
                  </a:moveTo>
                  <a:lnTo>
                    <a:pt x="146" y="523"/>
                  </a:lnTo>
                  <a:lnTo>
                    <a:pt x="761" y="88"/>
                  </a:lnTo>
                  <a:lnTo>
                    <a:pt x="1377" y="523"/>
                  </a:lnTo>
                  <a:lnTo>
                    <a:pt x="1377" y="612"/>
                  </a:lnTo>
                  <a:lnTo>
                    <a:pt x="1061" y="388"/>
                  </a:lnTo>
                  <a:lnTo>
                    <a:pt x="785" y="192"/>
                  </a:lnTo>
                  <a:lnTo>
                    <a:pt x="773" y="185"/>
                  </a:lnTo>
                  <a:lnTo>
                    <a:pt x="761" y="185"/>
                  </a:lnTo>
                  <a:lnTo>
                    <a:pt x="750" y="185"/>
                  </a:lnTo>
                  <a:lnTo>
                    <a:pt x="738" y="192"/>
                  </a:lnTo>
                  <a:lnTo>
                    <a:pt x="462" y="388"/>
                  </a:lnTo>
                  <a:lnTo>
                    <a:pt x="146" y="612"/>
                  </a:lnTo>
                  <a:close/>
                  <a:moveTo>
                    <a:pt x="1211" y="596"/>
                  </a:moveTo>
                  <a:lnTo>
                    <a:pt x="1211" y="1373"/>
                  </a:lnTo>
                  <a:lnTo>
                    <a:pt x="1132" y="1381"/>
                  </a:lnTo>
                  <a:lnTo>
                    <a:pt x="1065" y="1377"/>
                  </a:lnTo>
                  <a:lnTo>
                    <a:pt x="990" y="1362"/>
                  </a:lnTo>
                  <a:lnTo>
                    <a:pt x="915" y="1342"/>
                  </a:lnTo>
                  <a:lnTo>
                    <a:pt x="840" y="1312"/>
                  </a:lnTo>
                  <a:lnTo>
                    <a:pt x="769" y="1285"/>
                  </a:lnTo>
                  <a:lnTo>
                    <a:pt x="694" y="1266"/>
                  </a:lnTo>
                  <a:lnTo>
                    <a:pt x="615" y="1258"/>
                  </a:lnTo>
                  <a:lnTo>
                    <a:pt x="537" y="1254"/>
                  </a:lnTo>
                  <a:lnTo>
                    <a:pt x="477" y="1254"/>
                  </a:lnTo>
                  <a:lnTo>
                    <a:pt x="418" y="1262"/>
                  </a:lnTo>
                  <a:lnTo>
                    <a:pt x="363" y="1269"/>
                  </a:lnTo>
                  <a:lnTo>
                    <a:pt x="312" y="1285"/>
                  </a:lnTo>
                  <a:lnTo>
                    <a:pt x="312" y="596"/>
                  </a:lnTo>
                  <a:lnTo>
                    <a:pt x="513" y="454"/>
                  </a:lnTo>
                  <a:lnTo>
                    <a:pt x="761" y="281"/>
                  </a:lnTo>
                  <a:lnTo>
                    <a:pt x="1014" y="454"/>
                  </a:lnTo>
                  <a:lnTo>
                    <a:pt x="1211" y="596"/>
                  </a:lnTo>
                  <a:close/>
                  <a:moveTo>
                    <a:pt x="982" y="1646"/>
                  </a:moveTo>
                  <a:lnTo>
                    <a:pt x="895" y="1643"/>
                  </a:lnTo>
                  <a:lnTo>
                    <a:pt x="817" y="1627"/>
                  </a:lnTo>
                  <a:lnTo>
                    <a:pt x="722" y="1593"/>
                  </a:lnTo>
                  <a:lnTo>
                    <a:pt x="631" y="1566"/>
                  </a:lnTo>
                  <a:lnTo>
                    <a:pt x="544" y="1539"/>
                  </a:lnTo>
                  <a:lnTo>
                    <a:pt x="454" y="1519"/>
                  </a:lnTo>
                  <a:lnTo>
                    <a:pt x="367" y="1512"/>
                  </a:lnTo>
                  <a:lnTo>
                    <a:pt x="296" y="1519"/>
                  </a:lnTo>
                  <a:lnTo>
                    <a:pt x="229" y="1531"/>
                  </a:lnTo>
                  <a:lnTo>
                    <a:pt x="166" y="1554"/>
                  </a:lnTo>
                  <a:lnTo>
                    <a:pt x="99" y="1589"/>
                  </a:lnTo>
                  <a:lnTo>
                    <a:pt x="111" y="1554"/>
                  </a:lnTo>
                  <a:lnTo>
                    <a:pt x="126" y="1519"/>
                  </a:lnTo>
                  <a:lnTo>
                    <a:pt x="166" y="1462"/>
                  </a:lnTo>
                  <a:lnTo>
                    <a:pt x="221" y="1419"/>
                  </a:lnTo>
                  <a:lnTo>
                    <a:pt x="284" y="1385"/>
                  </a:lnTo>
                  <a:lnTo>
                    <a:pt x="292" y="1381"/>
                  </a:lnTo>
                  <a:lnTo>
                    <a:pt x="351" y="1358"/>
                  </a:lnTo>
                  <a:lnTo>
                    <a:pt x="410" y="1346"/>
                  </a:lnTo>
                  <a:lnTo>
                    <a:pt x="473" y="1339"/>
                  </a:lnTo>
                  <a:lnTo>
                    <a:pt x="537" y="1335"/>
                  </a:lnTo>
                  <a:lnTo>
                    <a:pt x="608" y="1339"/>
                  </a:lnTo>
                  <a:lnTo>
                    <a:pt x="679" y="1346"/>
                  </a:lnTo>
                  <a:lnTo>
                    <a:pt x="742" y="1366"/>
                  </a:lnTo>
                  <a:lnTo>
                    <a:pt x="805" y="1385"/>
                  </a:lnTo>
                  <a:lnTo>
                    <a:pt x="892" y="1419"/>
                  </a:lnTo>
                  <a:lnTo>
                    <a:pt x="974" y="1442"/>
                  </a:lnTo>
                  <a:lnTo>
                    <a:pt x="1053" y="1458"/>
                  </a:lnTo>
                  <a:lnTo>
                    <a:pt x="1132" y="1462"/>
                  </a:lnTo>
                  <a:lnTo>
                    <a:pt x="1195" y="1458"/>
                  </a:lnTo>
                  <a:lnTo>
                    <a:pt x="1258" y="1450"/>
                  </a:lnTo>
                  <a:lnTo>
                    <a:pt x="1262" y="1446"/>
                  </a:lnTo>
                  <a:lnTo>
                    <a:pt x="1345" y="1423"/>
                  </a:lnTo>
                  <a:lnTo>
                    <a:pt x="1424" y="1385"/>
                  </a:lnTo>
                  <a:lnTo>
                    <a:pt x="1400" y="1450"/>
                  </a:lnTo>
                  <a:lnTo>
                    <a:pt x="1361" y="1504"/>
                  </a:lnTo>
                  <a:lnTo>
                    <a:pt x="1314" y="1546"/>
                  </a:lnTo>
                  <a:lnTo>
                    <a:pt x="1258" y="1585"/>
                  </a:lnTo>
                  <a:lnTo>
                    <a:pt x="1195" y="1612"/>
                  </a:lnTo>
                  <a:lnTo>
                    <a:pt x="1128" y="1631"/>
                  </a:lnTo>
                  <a:lnTo>
                    <a:pt x="1057" y="1643"/>
                  </a:lnTo>
                  <a:lnTo>
                    <a:pt x="982" y="1646"/>
                  </a:lnTo>
                  <a:lnTo>
                    <a:pt x="982" y="16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9Slide.vn 18"/>
            <p:cNvSpPr>
              <a:spLocks/>
            </p:cNvSpPr>
            <p:nvPr/>
          </p:nvSpPr>
          <p:spPr bwMode="auto">
            <a:xfrm>
              <a:off x="4803775" y="3581400"/>
              <a:ext cx="695325" cy="250825"/>
            </a:xfrm>
            <a:custGeom>
              <a:avLst/>
              <a:gdLst>
                <a:gd name="T0" fmla="*/ 303 w 438"/>
                <a:gd name="T1" fmla="*/ 158 h 158"/>
                <a:gd name="T2" fmla="*/ 272 w 438"/>
                <a:gd name="T3" fmla="*/ 158 h 158"/>
                <a:gd name="T4" fmla="*/ 240 w 438"/>
                <a:gd name="T5" fmla="*/ 146 h 158"/>
                <a:gd name="T6" fmla="*/ 209 w 438"/>
                <a:gd name="T7" fmla="*/ 131 h 158"/>
                <a:gd name="T8" fmla="*/ 181 w 438"/>
                <a:gd name="T9" fmla="*/ 108 h 158"/>
                <a:gd name="T10" fmla="*/ 154 w 438"/>
                <a:gd name="T11" fmla="*/ 88 h 158"/>
                <a:gd name="T12" fmla="*/ 130 w 438"/>
                <a:gd name="T13" fmla="*/ 81 h 158"/>
                <a:gd name="T14" fmla="*/ 106 w 438"/>
                <a:gd name="T15" fmla="*/ 84 h 158"/>
                <a:gd name="T16" fmla="*/ 90 w 438"/>
                <a:gd name="T17" fmla="*/ 96 h 158"/>
                <a:gd name="T18" fmla="*/ 75 w 438"/>
                <a:gd name="T19" fmla="*/ 104 h 158"/>
                <a:gd name="T20" fmla="*/ 71 w 438"/>
                <a:gd name="T21" fmla="*/ 108 h 158"/>
                <a:gd name="T22" fmla="*/ 59 w 438"/>
                <a:gd name="T23" fmla="*/ 119 h 158"/>
                <a:gd name="T24" fmla="*/ 43 w 438"/>
                <a:gd name="T25" fmla="*/ 123 h 158"/>
                <a:gd name="T26" fmla="*/ 27 w 438"/>
                <a:gd name="T27" fmla="*/ 119 h 158"/>
                <a:gd name="T28" fmla="*/ 12 w 438"/>
                <a:gd name="T29" fmla="*/ 111 h 158"/>
                <a:gd name="T30" fmla="*/ 4 w 438"/>
                <a:gd name="T31" fmla="*/ 96 h 158"/>
                <a:gd name="T32" fmla="*/ 0 w 438"/>
                <a:gd name="T33" fmla="*/ 81 h 158"/>
                <a:gd name="T34" fmla="*/ 0 w 438"/>
                <a:gd name="T35" fmla="*/ 65 h 158"/>
                <a:gd name="T36" fmla="*/ 12 w 438"/>
                <a:gd name="T37" fmla="*/ 54 h 158"/>
                <a:gd name="T38" fmla="*/ 19 w 438"/>
                <a:gd name="T39" fmla="*/ 42 h 158"/>
                <a:gd name="T40" fmla="*/ 47 w 438"/>
                <a:gd name="T41" fmla="*/ 27 h 158"/>
                <a:gd name="T42" fmla="*/ 83 w 438"/>
                <a:gd name="T43" fmla="*/ 8 h 158"/>
                <a:gd name="T44" fmla="*/ 102 w 438"/>
                <a:gd name="T45" fmla="*/ 4 h 158"/>
                <a:gd name="T46" fmla="*/ 126 w 438"/>
                <a:gd name="T47" fmla="*/ 0 h 158"/>
                <a:gd name="T48" fmla="*/ 150 w 438"/>
                <a:gd name="T49" fmla="*/ 0 h 158"/>
                <a:gd name="T50" fmla="*/ 177 w 438"/>
                <a:gd name="T51" fmla="*/ 8 h 158"/>
                <a:gd name="T52" fmla="*/ 209 w 438"/>
                <a:gd name="T53" fmla="*/ 23 h 158"/>
                <a:gd name="T54" fmla="*/ 240 w 438"/>
                <a:gd name="T55" fmla="*/ 46 h 158"/>
                <a:gd name="T56" fmla="*/ 260 w 438"/>
                <a:gd name="T57" fmla="*/ 65 h 158"/>
                <a:gd name="T58" fmla="*/ 280 w 438"/>
                <a:gd name="T59" fmla="*/ 73 h 158"/>
                <a:gd name="T60" fmla="*/ 303 w 438"/>
                <a:gd name="T61" fmla="*/ 77 h 158"/>
                <a:gd name="T62" fmla="*/ 323 w 438"/>
                <a:gd name="T63" fmla="*/ 73 h 158"/>
                <a:gd name="T64" fmla="*/ 339 w 438"/>
                <a:gd name="T65" fmla="*/ 69 h 158"/>
                <a:gd name="T66" fmla="*/ 351 w 438"/>
                <a:gd name="T67" fmla="*/ 61 h 158"/>
                <a:gd name="T68" fmla="*/ 359 w 438"/>
                <a:gd name="T69" fmla="*/ 54 h 158"/>
                <a:gd name="T70" fmla="*/ 363 w 438"/>
                <a:gd name="T71" fmla="*/ 50 h 158"/>
                <a:gd name="T72" fmla="*/ 378 w 438"/>
                <a:gd name="T73" fmla="*/ 42 h 158"/>
                <a:gd name="T74" fmla="*/ 394 w 438"/>
                <a:gd name="T75" fmla="*/ 38 h 158"/>
                <a:gd name="T76" fmla="*/ 410 w 438"/>
                <a:gd name="T77" fmla="*/ 42 h 158"/>
                <a:gd name="T78" fmla="*/ 422 w 438"/>
                <a:gd name="T79" fmla="*/ 50 h 158"/>
                <a:gd name="T80" fmla="*/ 434 w 438"/>
                <a:gd name="T81" fmla="*/ 65 h 158"/>
                <a:gd name="T82" fmla="*/ 438 w 438"/>
                <a:gd name="T83" fmla="*/ 81 h 158"/>
                <a:gd name="T84" fmla="*/ 434 w 438"/>
                <a:gd name="T85" fmla="*/ 96 h 158"/>
                <a:gd name="T86" fmla="*/ 422 w 438"/>
                <a:gd name="T87" fmla="*/ 108 h 158"/>
                <a:gd name="T88" fmla="*/ 414 w 438"/>
                <a:gd name="T89" fmla="*/ 119 h 158"/>
                <a:gd name="T90" fmla="*/ 386 w 438"/>
                <a:gd name="T91" fmla="*/ 134 h 158"/>
                <a:gd name="T92" fmla="*/ 351 w 438"/>
                <a:gd name="T93" fmla="*/ 154 h 158"/>
                <a:gd name="T94" fmla="*/ 331 w 438"/>
                <a:gd name="T95" fmla="*/ 158 h 158"/>
                <a:gd name="T96" fmla="*/ 303 w 438"/>
                <a:gd name="T97" fmla="*/ 158 h 158"/>
                <a:gd name="T98" fmla="*/ 303 w 438"/>
                <a:gd name="T99"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38" h="158">
                  <a:moveTo>
                    <a:pt x="303" y="158"/>
                  </a:moveTo>
                  <a:lnTo>
                    <a:pt x="272" y="158"/>
                  </a:lnTo>
                  <a:lnTo>
                    <a:pt x="240" y="146"/>
                  </a:lnTo>
                  <a:lnTo>
                    <a:pt x="209" y="131"/>
                  </a:lnTo>
                  <a:lnTo>
                    <a:pt x="181" y="108"/>
                  </a:lnTo>
                  <a:lnTo>
                    <a:pt x="154" y="88"/>
                  </a:lnTo>
                  <a:lnTo>
                    <a:pt x="130" y="81"/>
                  </a:lnTo>
                  <a:lnTo>
                    <a:pt x="106" y="84"/>
                  </a:lnTo>
                  <a:lnTo>
                    <a:pt x="90" y="96"/>
                  </a:lnTo>
                  <a:lnTo>
                    <a:pt x="75" y="104"/>
                  </a:lnTo>
                  <a:lnTo>
                    <a:pt x="71" y="108"/>
                  </a:lnTo>
                  <a:lnTo>
                    <a:pt x="59" y="119"/>
                  </a:lnTo>
                  <a:lnTo>
                    <a:pt x="43" y="123"/>
                  </a:lnTo>
                  <a:lnTo>
                    <a:pt x="27" y="119"/>
                  </a:lnTo>
                  <a:lnTo>
                    <a:pt x="12" y="111"/>
                  </a:lnTo>
                  <a:lnTo>
                    <a:pt x="4" y="96"/>
                  </a:lnTo>
                  <a:lnTo>
                    <a:pt x="0" y="81"/>
                  </a:lnTo>
                  <a:lnTo>
                    <a:pt x="0" y="65"/>
                  </a:lnTo>
                  <a:lnTo>
                    <a:pt x="12" y="54"/>
                  </a:lnTo>
                  <a:lnTo>
                    <a:pt x="19" y="42"/>
                  </a:lnTo>
                  <a:lnTo>
                    <a:pt x="47" y="27"/>
                  </a:lnTo>
                  <a:lnTo>
                    <a:pt x="83" y="8"/>
                  </a:lnTo>
                  <a:lnTo>
                    <a:pt x="102" y="4"/>
                  </a:lnTo>
                  <a:lnTo>
                    <a:pt x="126" y="0"/>
                  </a:lnTo>
                  <a:lnTo>
                    <a:pt x="150" y="0"/>
                  </a:lnTo>
                  <a:lnTo>
                    <a:pt x="177" y="8"/>
                  </a:lnTo>
                  <a:lnTo>
                    <a:pt x="209" y="23"/>
                  </a:lnTo>
                  <a:lnTo>
                    <a:pt x="240" y="46"/>
                  </a:lnTo>
                  <a:lnTo>
                    <a:pt x="260" y="65"/>
                  </a:lnTo>
                  <a:lnTo>
                    <a:pt x="280" y="73"/>
                  </a:lnTo>
                  <a:lnTo>
                    <a:pt x="303" y="77"/>
                  </a:lnTo>
                  <a:lnTo>
                    <a:pt x="323" y="73"/>
                  </a:lnTo>
                  <a:lnTo>
                    <a:pt x="339" y="69"/>
                  </a:lnTo>
                  <a:lnTo>
                    <a:pt x="351" y="61"/>
                  </a:lnTo>
                  <a:lnTo>
                    <a:pt x="359" y="54"/>
                  </a:lnTo>
                  <a:lnTo>
                    <a:pt x="363" y="50"/>
                  </a:lnTo>
                  <a:lnTo>
                    <a:pt x="378" y="42"/>
                  </a:lnTo>
                  <a:lnTo>
                    <a:pt x="394" y="38"/>
                  </a:lnTo>
                  <a:lnTo>
                    <a:pt x="410" y="42"/>
                  </a:lnTo>
                  <a:lnTo>
                    <a:pt x="422" y="50"/>
                  </a:lnTo>
                  <a:lnTo>
                    <a:pt x="434" y="65"/>
                  </a:lnTo>
                  <a:lnTo>
                    <a:pt x="438" y="81"/>
                  </a:lnTo>
                  <a:lnTo>
                    <a:pt x="434" y="96"/>
                  </a:lnTo>
                  <a:lnTo>
                    <a:pt x="422" y="108"/>
                  </a:lnTo>
                  <a:lnTo>
                    <a:pt x="414" y="119"/>
                  </a:lnTo>
                  <a:lnTo>
                    <a:pt x="386" y="134"/>
                  </a:lnTo>
                  <a:lnTo>
                    <a:pt x="351" y="154"/>
                  </a:lnTo>
                  <a:lnTo>
                    <a:pt x="331" y="158"/>
                  </a:lnTo>
                  <a:lnTo>
                    <a:pt x="303" y="158"/>
                  </a:lnTo>
                  <a:lnTo>
                    <a:pt x="30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38" name="9Slide.vn 19"/>
          <p:cNvSpPr>
            <a:spLocks noEditPoints="1"/>
          </p:cNvSpPr>
          <p:nvPr/>
        </p:nvSpPr>
        <p:spPr bwMode="auto">
          <a:xfrm>
            <a:off x="8333547" y="459055"/>
            <a:ext cx="622636" cy="576124"/>
          </a:xfrm>
          <a:custGeom>
            <a:avLst/>
            <a:gdLst>
              <a:gd name="T0" fmla="*/ 1598 w 1767"/>
              <a:gd name="T1" fmla="*/ 300 h 1635"/>
              <a:gd name="T2" fmla="*/ 1294 w 1767"/>
              <a:gd name="T3" fmla="*/ 81 h 1635"/>
              <a:gd name="T4" fmla="*/ 986 w 1767"/>
              <a:gd name="T5" fmla="*/ 58 h 1635"/>
              <a:gd name="T6" fmla="*/ 671 w 1767"/>
              <a:gd name="T7" fmla="*/ 12 h 1635"/>
              <a:gd name="T8" fmla="*/ 418 w 1767"/>
              <a:gd name="T9" fmla="*/ 181 h 1635"/>
              <a:gd name="T10" fmla="*/ 138 w 1767"/>
              <a:gd name="T11" fmla="*/ 427 h 1635"/>
              <a:gd name="T12" fmla="*/ 0 w 1767"/>
              <a:gd name="T13" fmla="*/ 808 h 1635"/>
              <a:gd name="T14" fmla="*/ 138 w 1767"/>
              <a:gd name="T15" fmla="*/ 1189 h 1635"/>
              <a:gd name="T16" fmla="*/ 418 w 1767"/>
              <a:gd name="T17" fmla="*/ 1431 h 1635"/>
              <a:gd name="T18" fmla="*/ 722 w 1767"/>
              <a:gd name="T19" fmla="*/ 1623 h 1635"/>
              <a:gd name="T20" fmla="*/ 1108 w 1767"/>
              <a:gd name="T21" fmla="*/ 1635 h 1635"/>
              <a:gd name="T22" fmla="*/ 1392 w 1767"/>
              <a:gd name="T23" fmla="*/ 1412 h 1635"/>
              <a:gd name="T24" fmla="*/ 1633 w 1767"/>
              <a:gd name="T25" fmla="*/ 1093 h 1635"/>
              <a:gd name="T26" fmla="*/ 1744 w 1767"/>
              <a:gd name="T27" fmla="*/ 719 h 1635"/>
              <a:gd name="T28" fmla="*/ 1444 w 1767"/>
              <a:gd name="T29" fmla="*/ 808 h 1635"/>
              <a:gd name="T30" fmla="*/ 1337 w 1767"/>
              <a:gd name="T31" fmla="*/ 1077 h 1635"/>
              <a:gd name="T32" fmla="*/ 1140 w 1767"/>
              <a:gd name="T33" fmla="*/ 1196 h 1635"/>
              <a:gd name="T34" fmla="*/ 943 w 1767"/>
              <a:gd name="T35" fmla="*/ 1277 h 1635"/>
              <a:gd name="T36" fmla="*/ 702 w 1767"/>
              <a:gd name="T37" fmla="*/ 1320 h 1635"/>
              <a:gd name="T38" fmla="*/ 442 w 1767"/>
              <a:gd name="T39" fmla="*/ 1135 h 1635"/>
              <a:gd name="T40" fmla="*/ 410 w 1767"/>
              <a:gd name="T41" fmla="*/ 904 h 1635"/>
              <a:gd name="T42" fmla="*/ 438 w 1767"/>
              <a:gd name="T43" fmla="*/ 666 h 1635"/>
              <a:gd name="T44" fmla="*/ 501 w 1767"/>
              <a:gd name="T45" fmla="*/ 469 h 1635"/>
              <a:gd name="T46" fmla="*/ 781 w 1767"/>
              <a:gd name="T47" fmla="*/ 385 h 1635"/>
              <a:gd name="T48" fmla="*/ 600 w 1767"/>
              <a:gd name="T49" fmla="*/ 712 h 1635"/>
              <a:gd name="T50" fmla="*/ 856 w 1767"/>
              <a:gd name="T51" fmla="*/ 419 h 1635"/>
              <a:gd name="T52" fmla="*/ 1057 w 1767"/>
              <a:gd name="T53" fmla="*/ 658 h 1635"/>
              <a:gd name="T54" fmla="*/ 1116 w 1767"/>
              <a:gd name="T55" fmla="*/ 600 h 1635"/>
              <a:gd name="T56" fmla="*/ 1089 w 1767"/>
              <a:gd name="T57" fmla="*/ 396 h 1635"/>
              <a:gd name="T58" fmla="*/ 1341 w 1767"/>
              <a:gd name="T59" fmla="*/ 516 h 1635"/>
              <a:gd name="T60" fmla="*/ 1215 w 1767"/>
              <a:gd name="T61" fmla="*/ 108 h 1635"/>
              <a:gd name="T62" fmla="*/ 1207 w 1767"/>
              <a:gd name="T63" fmla="*/ 327 h 1635"/>
              <a:gd name="T64" fmla="*/ 1010 w 1767"/>
              <a:gd name="T65" fmla="*/ 139 h 1635"/>
              <a:gd name="T66" fmla="*/ 919 w 1767"/>
              <a:gd name="T67" fmla="*/ 146 h 1635"/>
              <a:gd name="T68" fmla="*/ 848 w 1767"/>
              <a:gd name="T69" fmla="*/ 266 h 1635"/>
              <a:gd name="T70" fmla="*/ 584 w 1767"/>
              <a:gd name="T71" fmla="*/ 89 h 1635"/>
              <a:gd name="T72" fmla="*/ 623 w 1767"/>
              <a:gd name="T73" fmla="*/ 323 h 1635"/>
              <a:gd name="T74" fmla="*/ 552 w 1767"/>
              <a:gd name="T75" fmla="*/ 127 h 1635"/>
              <a:gd name="T76" fmla="*/ 1542 w 1767"/>
              <a:gd name="T77" fmla="*/ 1146 h 1635"/>
              <a:gd name="T78" fmla="*/ 1325 w 1767"/>
              <a:gd name="T79" fmla="*/ 1346 h 1635"/>
              <a:gd name="T80" fmla="*/ 1089 w 1767"/>
              <a:gd name="T81" fmla="*/ 1543 h 1635"/>
              <a:gd name="T82" fmla="*/ 682 w 1767"/>
              <a:gd name="T83" fmla="*/ 1543 h 1635"/>
              <a:gd name="T84" fmla="*/ 446 w 1767"/>
              <a:gd name="T85" fmla="*/ 1346 h 1635"/>
              <a:gd name="T86" fmla="*/ 229 w 1767"/>
              <a:gd name="T87" fmla="*/ 1146 h 1635"/>
              <a:gd name="T88" fmla="*/ 91 w 1767"/>
              <a:gd name="T89" fmla="*/ 808 h 1635"/>
              <a:gd name="T90" fmla="*/ 229 w 1767"/>
              <a:gd name="T91" fmla="*/ 469 h 1635"/>
              <a:gd name="T92" fmla="*/ 446 w 1767"/>
              <a:gd name="T93" fmla="*/ 269 h 1635"/>
              <a:gd name="T94" fmla="*/ 387 w 1767"/>
              <a:gd name="T95" fmla="*/ 408 h 1635"/>
              <a:gd name="T96" fmla="*/ 335 w 1767"/>
              <a:gd name="T97" fmla="*/ 662 h 1635"/>
              <a:gd name="T98" fmla="*/ 335 w 1767"/>
              <a:gd name="T99" fmla="*/ 954 h 1635"/>
              <a:gd name="T100" fmla="*/ 387 w 1767"/>
              <a:gd name="T101" fmla="*/ 1204 h 1635"/>
              <a:gd name="T102" fmla="*/ 608 w 1767"/>
              <a:gd name="T103" fmla="*/ 1339 h 1635"/>
              <a:gd name="T104" fmla="*/ 884 w 1767"/>
              <a:gd name="T105" fmla="*/ 1354 h 1635"/>
              <a:gd name="T106" fmla="*/ 1164 w 1767"/>
              <a:gd name="T107" fmla="*/ 1339 h 1635"/>
              <a:gd name="T108" fmla="*/ 1385 w 1767"/>
              <a:gd name="T109" fmla="*/ 1204 h 1635"/>
              <a:gd name="T110" fmla="*/ 1436 w 1767"/>
              <a:gd name="T111" fmla="*/ 954 h 1635"/>
              <a:gd name="T112" fmla="*/ 1436 w 1767"/>
              <a:gd name="T113" fmla="*/ 662 h 1635"/>
              <a:gd name="T114" fmla="*/ 1385 w 1767"/>
              <a:gd name="T115" fmla="*/ 408 h 1635"/>
              <a:gd name="T116" fmla="*/ 1298 w 1767"/>
              <a:gd name="T117" fmla="*/ 254 h 1635"/>
              <a:gd name="T118" fmla="*/ 1542 w 1767"/>
              <a:gd name="T119" fmla="*/ 435 h 1635"/>
              <a:gd name="T120" fmla="*/ 1673 w 1767"/>
              <a:gd name="T121" fmla="*/ 781 h 16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7" h="1635">
                <a:moveTo>
                  <a:pt x="1688" y="646"/>
                </a:moveTo>
                <a:lnTo>
                  <a:pt x="1661" y="608"/>
                </a:lnTo>
                <a:lnTo>
                  <a:pt x="1645" y="589"/>
                </a:lnTo>
                <a:lnTo>
                  <a:pt x="1637" y="569"/>
                </a:lnTo>
                <a:lnTo>
                  <a:pt x="1633" y="523"/>
                </a:lnTo>
                <a:lnTo>
                  <a:pt x="1633" y="469"/>
                </a:lnTo>
                <a:lnTo>
                  <a:pt x="1633" y="427"/>
                </a:lnTo>
                <a:lnTo>
                  <a:pt x="1629" y="385"/>
                </a:lnTo>
                <a:lnTo>
                  <a:pt x="1621" y="342"/>
                </a:lnTo>
                <a:lnTo>
                  <a:pt x="1598" y="300"/>
                </a:lnTo>
                <a:lnTo>
                  <a:pt x="1566" y="269"/>
                </a:lnTo>
                <a:lnTo>
                  <a:pt x="1527" y="246"/>
                </a:lnTo>
                <a:lnTo>
                  <a:pt x="1487" y="231"/>
                </a:lnTo>
                <a:lnTo>
                  <a:pt x="1444" y="219"/>
                </a:lnTo>
                <a:lnTo>
                  <a:pt x="1392" y="204"/>
                </a:lnTo>
                <a:lnTo>
                  <a:pt x="1369" y="192"/>
                </a:lnTo>
                <a:lnTo>
                  <a:pt x="1349" y="181"/>
                </a:lnTo>
                <a:lnTo>
                  <a:pt x="1325" y="158"/>
                </a:lnTo>
                <a:lnTo>
                  <a:pt x="1302" y="127"/>
                </a:lnTo>
                <a:lnTo>
                  <a:pt x="1294" y="81"/>
                </a:lnTo>
                <a:lnTo>
                  <a:pt x="1278" y="50"/>
                </a:lnTo>
                <a:lnTo>
                  <a:pt x="1258" y="27"/>
                </a:lnTo>
                <a:lnTo>
                  <a:pt x="1239" y="12"/>
                </a:lnTo>
                <a:lnTo>
                  <a:pt x="1203" y="0"/>
                </a:lnTo>
                <a:lnTo>
                  <a:pt x="1168" y="0"/>
                </a:lnTo>
                <a:lnTo>
                  <a:pt x="1128" y="4"/>
                </a:lnTo>
                <a:lnTo>
                  <a:pt x="1093" y="12"/>
                </a:lnTo>
                <a:lnTo>
                  <a:pt x="1053" y="23"/>
                </a:lnTo>
                <a:lnTo>
                  <a:pt x="1018" y="39"/>
                </a:lnTo>
                <a:lnTo>
                  <a:pt x="986" y="58"/>
                </a:lnTo>
                <a:lnTo>
                  <a:pt x="959" y="73"/>
                </a:lnTo>
                <a:lnTo>
                  <a:pt x="931" y="62"/>
                </a:lnTo>
                <a:lnTo>
                  <a:pt x="899" y="58"/>
                </a:lnTo>
                <a:lnTo>
                  <a:pt x="868" y="58"/>
                </a:lnTo>
                <a:lnTo>
                  <a:pt x="840" y="62"/>
                </a:lnTo>
                <a:lnTo>
                  <a:pt x="813" y="73"/>
                </a:lnTo>
                <a:lnTo>
                  <a:pt x="781" y="54"/>
                </a:lnTo>
                <a:lnTo>
                  <a:pt x="746" y="39"/>
                </a:lnTo>
                <a:lnTo>
                  <a:pt x="710" y="23"/>
                </a:lnTo>
                <a:lnTo>
                  <a:pt x="671" y="12"/>
                </a:lnTo>
                <a:lnTo>
                  <a:pt x="631" y="4"/>
                </a:lnTo>
                <a:lnTo>
                  <a:pt x="592" y="4"/>
                </a:lnTo>
                <a:lnTo>
                  <a:pt x="556" y="12"/>
                </a:lnTo>
                <a:lnTo>
                  <a:pt x="525" y="23"/>
                </a:lnTo>
                <a:lnTo>
                  <a:pt x="505" y="39"/>
                </a:lnTo>
                <a:lnTo>
                  <a:pt x="489" y="62"/>
                </a:lnTo>
                <a:lnTo>
                  <a:pt x="473" y="89"/>
                </a:lnTo>
                <a:lnTo>
                  <a:pt x="469" y="127"/>
                </a:lnTo>
                <a:lnTo>
                  <a:pt x="446" y="158"/>
                </a:lnTo>
                <a:lnTo>
                  <a:pt x="418" y="181"/>
                </a:lnTo>
                <a:lnTo>
                  <a:pt x="402" y="192"/>
                </a:lnTo>
                <a:lnTo>
                  <a:pt x="379" y="204"/>
                </a:lnTo>
                <a:lnTo>
                  <a:pt x="327" y="219"/>
                </a:lnTo>
                <a:lnTo>
                  <a:pt x="284" y="231"/>
                </a:lnTo>
                <a:lnTo>
                  <a:pt x="241" y="246"/>
                </a:lnTo>
                <a:lnTo>
                  <a:pt x="201" y="269"/>
                </a:lnTo>
                <a:lnTo>
                  <a:pt x="170" y="300"/>
                </a:lnTo>
                <a:lnTo>
                  <a:pt x="150" y="342"/>
                </a:lnTo>
                <a:lnTo>
                  <a:pt x="138" y="385"/>
                </a:lnTo>
                <a:lnTo>
                  <a:pt x="138" y="427"/>
                </a:lnTo>
                <a:lnTo>
                  <a:pt x="138" y="469"/>
                </a:lnTo>
                <a:lnTo>
                  <a:pt x="138" y="523"/>
                </a:lnTo>
                <a:lnTo>
                  <a:pt x="130" y="569"/>
                </a:lnTo>
                <a:lnTo>
                  <a:pt x="122" y="589"/>
                </a:lnTo>
                <a:lnTo>
                  <a:pt x="111" y="608"/>
                </a:lnTo>
                <a:lnTo>
                  <a:pt x="79" y="646"/>
                </a:lnTo>
                <a:lnTo>
                  <a:pt x="51" y="681"/>
                </a:lnTo>
                <a:lnTo>
                  <a:pt x="28" y="719"/>
                </a:lnTo>
                <a:lnTo>
                  <a:pt x="8" y="762"/>
                </a:lnTo>
                <a:lnTo>
                  <a:pt x="0" y="808"/>
                </a:lnTo>
                <a:lnTo>
                  <a:pt x="8" y="854"/>
                </a:lnTo>
                <a:lnTo>
                  <a:pt x="28" y="893"/>
                </a:lnTo>
                <a:lnTo>
                  <a:pt x="51" y="931"/>
                </a:lnTo>
                <a:lnTo>
                  <a:pt x="79" y="966"/>
                </a:lnTo>
                <a:lnTo>
                  <a:pt x="111" y="1008"/>
                </a:lnTo>
                <a:lnTo>
                  <a:pt x="122" y="1027"/>
                </a:lnTo>
                <a:lnTo>
                  <a:pt x="130" y="1046"/>
                </a:lnTo>
                <a:lnTo>
                  <a:pt x="138" y="1093"/>
                </a:lnTo>
                <a:lnTo>
                  <a:pt x="138" y="1143"/>
                </a:lnTo>
                <a:lnTo>
                  <a:pt x="138" y="1189"/>
                </a:lnTo>
                <a:lnTo>
                  <a:pt x="138" y="1231"/>
                </a:lnTo>
                <a:lnTo>
                  <a:pt x="150" y="1273"/>
                </a:lnTo>
                <a:lnTo>
                  <a:pt x="170" y="1312"/>
                </a:lnTo>
                <a:lnTo>
                  <a:pt x="201" y="1346"/>
                </a:lnTo>
                <a:lnTo>
                  <a:pt x="241" y="1370"/>
                </a:lnTo>
                <a:lnTo>
                  <a:pt x="284" y="1385"/>
                </a:lnTo>
                <a:lnTo>
                  <a:pt x="327" y="1396"/>
                </a:lnTo>
                <a:lnTo>
                  <a:pt x="379" y="1412"/>
                </a:lnTo>
                <a:lnTo>
                  <a:pt x="402" y="1423"/>
                </a:lnTo>
                <a:lnTo>
                  <a:pt x="418" y="1431"/>
                </a:lnTo>
                <a:lnTo>
                  <a:pt x="434" y="1447"/>
                </a:lnTo>
                <a:lnTo>
                  <a:pt x="450" y="1466"/>
                </a:lnTo>
                <a:lnTo>
                  <a:pt x="481" y="1504"/>
                </a:lnTo>
                <a:lnTo>
                  <a:pt x="509" y="1543"/>
                </a:lnTo>
                <a:lnTo>
                  <a:pt x="537" y="1577"/>
                </a:lnTo>
                <a:lnTo>
                  <a:pt x="572" y="1604"/>
                </a:lnTo>
                <a:lnTo>
                  <a:pt x="611" y="1627"/>
                </a:lnTo>
                <a:lnTo>
                  <a:pt x="659" y="1635"/>
                </a:lnTo>
                <a:lnTo>
                  <a:pt x="690" y="1631"/>
                </a:lnTo>
                <a:lnTo>
                  <a:pt x="722" y="1623"/>
                </a:lnTo>
                <a:lnTo>
                  <a:pt x="785" y="1604"/>
                </a:lnTo>
                <a:lnTo>
                  <a:pt x="836" y="1589"/>
                </a:lnTo>
                <a:lnTo>
                  <a:pt x="864" y="1581"/>
                </a:lnTo>
                <a:lnTo>
                  <a:pt x="884" y="1581"/>
                </a:lnTo>
                <a:lnTo>
                  <a:pt x="907" y="1581"/>
                </a:lnTo>
                <a:lnTo>
                  <a:pt x="931" y="1589"/>
                </a:lnTo>
                <a:lnTo>
                  <a:pt x="982" y="1604"/>
                </a:lnTo>
                <a:lnTo>
                  <a:pt x="1045" y="1623"/>
                </a:lnTo>
                <a:lnTo>
                  <a:pt x="1077" y="1631"/>
                </a:lnTo>
                <a:lnTo>
                  <a:pt x="1108" y="1635"/>
                </a:lnTo>
                <a:lnTo>
                  <a:pt x="1156" y="1627"/>
                </a:lnTo>
                <a:lnTo>
                  <a:pt x="1199" y="1604"/>
                </a:lnTo>
                <a:lnTo>
                  <a:pt x="1235" y="1577"/>
                </a:lnTo>
                <a:lnTo>
                  <a:pt x="1262" y="1543"/>
                </a:lnTo>
                <a:lnTo>
                  <a:pt x="1290" y="1504"/>
                </a:lnTo>
                <a:lnTo>
                  <a:pt x="1318" y="1466"/>
                </a:lnTo>
                <a:lnTo>
                  <a:pt x="1333" y="1447"/>
                </a:lnTo>
                <a:lnTo>
                  <a:pt x="1349" y="1431"/>
                </a:lnTo>
                <a:lnTo>
                  <a:pt x="1369" y="1423"/>
                </a:lnTo>
                <a:lnTo>
                  <a:pt x="1392" y="1412"/>
                </a:lnTo>
                <a:lnTo>
                  <a:pt x="1444" y="1396"/>
                </a:lnTo>
                <a:lnTo>
                  <a:pt x="1487" y="1385"/>
                </a:lnTo>
                <a:lnTo>
                  <a:pt x="1527" y="1370"/>
                </a:lnTo>
                <a:lnTo>
                  <a:pt x="1566" y="1346"/>
                </a:lnTo>
                <a:lnTo>
                  <a:pt x="1598" y="1312"/>
                </a:lnTo>
                <a:lnTo>
                  <a:pt x="1621" y="1273"/>
                </a:lnTo>
                <a:lnTo>
                  <a:pt x="1629" y="1231"/>
                </a:lnTo>
                <a:lnTo>
                  <a:pt x="1633" y="1189"/>
                </a:lnTo>
                <a:lnTo>
                  <a:pt x="1633" y="1143"/>
                </a:lnTo>
                <a:lnTo>
                  <a:pt x="1633" y="1093"/>
                </a:lnTo>
                <a:lnTo>
                  <a:pt x="1637" y="1046"/>
                </a:lnTo>
                <a:lnTo>
                  <a:pt x="1645" y="1027"/>
                </a:lnTo>
                <a:lnTo>
                  <a:pt x="1661" y="1008"/>
                </a:lnTo>
                <a:lnTo>
                  <a:pt x="1688" y="966"/>
                </a:lnTo>
                <a:lnTo>
                  <a:pt x="1716" y="931"/>
                </a:lnTo>
                <a:lnTo>
                  <a:pt x="1744" y="893"/>
                </a:lnTo>
                <a:lnTo>
                  <a:pt x="1759" y="854"/>
                </a:lnTo>
                <a:lnTo>
                  <a:pt x="1767" y="808"/>
                </a:lnTo>
                <a:lnTo>
                  <a:pt x="1759" y="762"/>
                </a:lnTo>
                <a:lnTo>
                  <a:pt x="1744" y="719"/>
                </a:lnTo>
                <a:lnTo>
                  <a:pt x="1716" y="681"/>
                </a:lnTo>
                <a:lnTo>
                  <a:pt x="1688" y="646"/>
                </a:lnTo>
                <a:lnTo>
                  <a:pt x="1688" y="646"/>
                </a:lnTo>
                <a:close/>
                <a:moveTo>
                  <a:pt x="1333" y="666"/>
                </a:moveTo>
                <a:lnTo>
                  <a:pt x="1341" y="689"/>
                </a:lnTo>
                <a:lnTo>
                  <a:pt x="1361" y="712"/>
                </a:lnTo>
                <a:lnTo>
                  <a:pt x="1400" y="750"/>
                </a:lnTo>
                <a:lnTo>
                  <a:pt x="1428" y="781"/>
                </a:lnTo>
                <a:lnTo>
                  <a:pt x="1440" y="796"/>
                </a:lnTo>
                <a:lnTo>
                  <a:pt x="1444" y="808"/>
                </a:lnTo>
                <a:lnTo>
                  <a:pt x="1440" y="819"/>
                </a:lnTo>
                <a:lnTo>
                  <a:pt x="1428" y="835"/>
                </a:lnTo>
                <a:lnTo>
                  <a:pt x="1400" y="862"/>
                </a:lnTo>
                <a:lnTo>
                  <a:pt x="1361" y="904"/>
                </a:lnTo>
                <a:lnTo>
                  <a:pt x="1341" y="923"/>
                </a:lnTo>
                <a:lnTo>
                  <a:pt x="1333" y="950"/>
                </a:lnTo>
                <a:lnTo>
                  <a:pt x="1325" y="977"/>
                </a:lnTo>
                <a:lnTo>
                  <a:pt x="1325" y="1004"/>
                </a:lnTo>
                <a:lnTo>
                  <a:pt x="1333" y="1058"/>
                </a:lnTo>
                <a:lnTo>
                  <a:pt x="1337" y="1077"/>
                </a:lnTo>
                <a:lnTo>
                  <a:pt x="1341" y="1100"/>
                </a:lnTo>
                <a:lnTo>
                  <a:pt x="1341" y="1116"/>
                </a:lnTo>
                <a:lnTo>
                  <a:pt x="1337" y="1127"/>
                </a:lnTo>
                <a:lnTo>
                  <a:pt x="1329" y="1135"/>
                </a:lnTo>
                <a:lnTo>
                  <a:pt x="1310" y="1139"/>
                </a:lnTo>
                <a:lnTo>
                  <a:pt x="1270" y="1146"/>
                </a:lnTo>
                <a:lnTo>
                  <a:pt x="1211" y="1154"/>
                </a:lnTo>
                <a:lnTo>
                  <a:pt x="1183" y="1166"/>
                </a:lnTo>
                <a:lnTo>
                  <a:pt x="1160" y="1177"/>
                </a:lnTo>
                <a:lnTo>
                  <a:pt x="1140" y="1196"/>
                </a:lnTo>
                <a:lnTo>
                  <a:pt x="1124" y="1220"/>
                </a:lnTo>
                <a:lnTo>
                  <a:pt x="1097" y="1266"/>
                </a:lnTo>
                <a:lnTo>
                  <a:pt x="1077" y="1304"/>
                </a:lnTo>
                <a:lnTo>
                  <a:pt x="1069" y="1320"/>
                </a:lnTo>
                <a:lnTo>
                  <a:pt x="1057" y="1327"/>
                </a:lnTo>
                <a:lnTo>
                  <a:pt x="1053" y="1327"/>
                </a:lnTo>
                <a:lnTo>
                  <a:pt x="1041" y="1323"/>
                </a:lnTo>
                <a:lnTo>
                  <a:pt x="1026" y="1320"/>
                </a:lnTo>
                <a:lnTo>
                  <a:pt x="994" y="1300"/>
                </a:lnTo>
                <a:lnTo>
                  <a:pt x="943" y="1277"/>
                </a:lnTo>
                <a:lnTo>
                  <a:pt x="915" y="1270"/>
                </a:lnTo>
                <a:lnTo>
                  <a:pt x="884" y="1266"/>
                </a:lnTo>
                <a:lnTo>
                  <a:pt x="856" y="1270"/>
                </a:lnTo>
                <a:lnTo>
                  <a:pt x="828" y="1277"/>
                </a:lnTo>
                <a:lnTo>
                  <a:pt x="777" y="1300"/>
                </a:lnTo>
                <a:lnTo>
                  <a:pt x="742" y="1320"/>
                </a:lnTo>
                <a:lnTo>
                  <a:pt x="726" y="1323"/>
                </a:lnTo>
                <a:lnTo>
                  <a:pt x="714" y="1327"/>
                </a:lnTo>
                <a:lnTo>
                  <a:pt x="710" y="1327"/>
                </a:lnTo>
                <a:lnTo>
                  <a:pt x="702" y="1320"/>
                </a:lnTo>
                <a:lnTo>
                  <a:pt x="690" y="1304"/>
                </a:lnTo>
                <a:lnTo>
                  <a:pt x="671" y="1266"/>
                </a:lnTo>
                <a:lnTo>
                  <a:pt x="647" y="1220"/>
                </a:lnTo>
                <a:lnTo>
                  <a:pt x="631" y="1196"/>
                </a:lnTo>
                <a:lnTo>
                  <a:pt x="608" y="1177"/>
                </a:lnTo>
                <a:lnTo>
                  <a:pt x="584" y="1166"/>
                </a:lnTo>
                <a:lnTo>
                  <a:pt x="556" y="1154"/>
                </a:lnTo>
                <a:lnTo>
                  <a:pt x="501" y="1146"/>
                </a:lnTo>
                <a:lnTo>
                  <a:pt x="458" y="1139"/>
                </a:lnTo>
                <a:lnTo>
                  <a:pt x="442" y="1135"/>
                </a:lnTo>
                <a:lnTo>
                  <a:pt x="430" y="1127"/>
                </a:lnTo>
                <a:lnTo>
                  <a:pt x="430" y="1116"/>
                </a:lnTo>
                <a:lnTo>
                  <a:pt x="430" y="1100"/>
                </a:lnTo>
                <a:lnTo>
                  <a:pt x="434" y="1077"/>
                </a:lnTo>
                <a:lnTo>
                  <a:pt x="434" y="1058"/>
                </a:lnTo>
                <a:lnTo>
                  <a:pt x="446" y="1004"/>
                </a:lnTo>
                <a:lnTo>
                  <a:pt x="442" y="977"/>
                </a:lnTo>
                <a:lnTo>
                  <a:pt x="438" y="950"/>
                </a:lnTo>
                <a:lnTo>
                  <a:pt x="426" y="923"/>
                </a:lnTo>
                <a:lnTo>
                  <a:pt x="410" y="904"/>
                </a:lnTo>
                <a:lnTo>
                  <a:pt x="371" y="862"/>
                </a:lnTo>
                <a:lnTo>
                  <a:pt x="339" y="835"/>
                </a:lnTo>
                <a:lnTo>
                  <a:pt x="327" y="819"/>
                </a:lnTo>
                <a:lnTo>
                  <a:pt x="324" y="808"/>
                </a:lnTo>
                <a:lnTo>
                  <a:pt x="327" y="796"/>
                </a:lnTo>
                <a:lnTo>
                  <a:pt x="339" y="781"/>
                </a:lnTo>
                <a:lnTo>
                  <a:pt x="371" y="750"/>
                </a:lnTo>
                <a:lnTo>
                  <a:pt x="410" y="712"/>
                </a:lnTo>
                <a:lnTo>
                  <a:pt x="426" y="689"/>
                </a:lnTo>
                <a:lnTo>
                  <a:pt x="438" y="666"/>
                </a:lnTo>
                <a:lnTo>
                  <a:pt x="442" y="639"/>
                </a:lnTo>
                <a:lnTo>
                  <a:pt x="446" y="612"/>
                </a:lnTo>
                <a:lnTo>
                  <a:pt x="434" y="554"/>
                </a:lnTo>
                <a:lnTo>
                  <a:pt x="434" y="535"/>
                </a:lnTo>
                <a:lnTo>
                  <a:pt x="430" y="516"/>
                </a:lnTo>
                <a:lnTo>
                  <a:pt x="430" y="496"/>
                </a:lnTo>
                <a:lnTo>
                  <a:pt x="430" y="485"/>
                </a:lnTo>
                <a:lnTo>
                  <a:pt x="442" y="481"/>
                </a:lnTo>
                <a:lnTo>
                  <a:pt x="458" y="473"/>
                </a:lnTo>
                <a:lnTo>
                  <a:pt x="501" y="469"/>
                </a:lnTo>
                <a:lnTo>
                  <a:pt x="556" y="458"/>
                </a:lnTo>
                <a:lnTo>
                  <a:pt x="584" y="450"/>
                </a:lnTo>
                <a:lnTo>
                  <a:pt x="608" y="439"/>
                </a:lnTo>
                <a:lnTo>
                  <a:pt x="643" y="404"/>
                </a:lnTo>
                <a:lnTo>
                  <a:pt x="679" y="392"/>
                </a:lnTo>
                <a:lnTo>
                  <a:pt x="714" y="377"/>
                </a:lnTo>
                <a:lnTo>
                  <a:pt x="753" y="358"/>
                </a:lnTo>
                <a:lnTo>
                  <a:pt x="789" y="335"/>
                </a:lnTo>
                <a:lnTo>
                  <a:pt x="785" y="354"/>
                </a:lnTo>
                <a:lnTo>
                  <a:pt x="781" y="385"/>
                </a:lnTo>
                <a:lnTo>
                  <a:pt x="769" y="419"/>
                </a:lnTo>
                <a:lnTo>
                  <a:pt x="750" y="458"/>
                </a:lnTo>
                <a:lnTo>
                  <a:pt x="726" y="504"/>
                </a:lnTo>
                <a:lnTo>
                  <a:pt x="694" y="550"/>
                </a:lnTo>
                <a:lnTo>
                  <a:pt x="655" y="600"/>
                </a:lnTo>
                <a:lnTo>
                  <a:pt x="604" y="654"/>
                </a:lnTo>
                <a:lnTo>
                  <a:pt x="592" y="666"/>
                </a:lnTo>
                <a:lnTo>
                  <a:pt x="588" y="681"/>
                </a:lnTo>
                <a:lnTo>
                  <a:pt x="592" y="696"/>
                </a:lnTo>
                <a:lnTo>
                  <a:pt x="600" y="712"/>
                </a:lnTo>
                <a:lnTo>
                  <a:pt x="615" y="719"/>
                </a:lnTo>
                <a:lnTo>
                  <a:pt x="631" y="723"/>
                </a:lnTo>
                <a:lnTo>
                  <a:pt x="647" y="723"/>
                </a:lnTo>
                <a:lnTo>
                  <a:pt x="659" y="716"/>
                </a:lnTo>
                <a:lnTo>
                  <a:pt x="714" y="658"/>
                </a:lnTo>
                <a:lnTo>
                  <a:pt x="757" y="608"/>
                </a:lnTo>
                <a:lnTo>
                  <a:pt x="793" y="554"/>
                </a:lnTo>
                <a:lnTo>
                  <a:pt x="821" y="504"/>
                </a:lnTo>
                <a:lnTo>
                  <a:pt x="840" y="462"/>
                </a:lnTo>
                <a:lnTo>
                  <a:pt x="856" y="419"/>
                </a:lnTo>
                <a:lnTo>
                  <a:pt x="864" y="385"/>
                </a:lnTo>
                <a:lnTo>
                  <a:pt x="872" y="358"/>
                </a:lnTo>
                <a:lnTo>
                  <a:pt x="899" y="358"/>
                </a:lnTo>
                <a:lnTo>
                  <a:pt x="903" y="385"/>
                </a:lnTo>
                <a:lnTo>
                  <a:pt x="915" y="419"/>
                </a:lnTo>
                <a:lnTo>
                  <a:pt x="927" y="462"/>
                </a:lnTo>
                <a:lnTo>
                  <a:pt x="947" y="504"/>
                </a:lnTo>
                <a:lnTo>
                  <a:pt x="974" y="554"/>
                </a:lnTo>
                <a:lnTo>
                  <a:pt x="1010" y="608"/>
                </a:lnTo>
                <a:lnTo>
                  <a:pt x="1057" y="658"/>
                </a:lnTo>
                <a:lnTo>
                  <a:pt x="1112" y="716"/>
                </a:lnTo>
                <a:lnTo>
                  <a:pt x="1124" y="723"/>
                </a:lnTo>
                <a:lnTo>
                  <a:pt x="1140" y="723"/>
                </a:lnTo>
                <a:lnTo>
                  <a:pt x="1156" y="719"/>
                </a:lnTo>
                <a:lnTo>
                  <a:pt x="1172" y="712"/>
                </a:lnTo>
                <a:lnTo>
                  <a:pt x="1179" y="696"/>
                </a:lnTo>
                <a:lnTo>
                  <a:pt x="1183" y="681"/>
                </a:lnTo>
                <a:lnTo>
                  <a:pt x="1179" y="666"/>
                </a:lnTo>
                <a:lnTo>
                  <a:pt x="1168" y="654"/>
                </a:lnTo>
                <a:lnTo>
                  <a:pt x="1116" y="600"/>
                </a:lnTo>
                <a:lnTo>
                  <a:pt x="1073" y="550"/>
                </a:lnTo>
                <a:lnTo>
                  <a:pt x="1041" y="504"/>
                </a:lnTo>
                <a:lnTo>
                  <a:pt x="1018" y="458"/>
                </a:lnTo>
                <a:lnTo>
                  <a:pt x="1002" y="416"/>
                </a:lnTo>
                <a:lnTo>
                  <a:pt x="990" y="381"/>
                </a:lnTo>
                <a:lnTo>
                  <a:pt x="982" y="354"/>
                </a:lnTo>
                <a:lnTo>
                  <a:pt x="982" y="335"/>
                </a:lnTo>
                <a:lnTo>
                  <a:pt x="1010" y="354"/>
                </a:lnTo>
                <a:lnTo>
                  <a:pt x="1049" y="377"/>
                </a:lnTo>
                <a:lnTo>
                  <a:pt x="1089" y="396"/>
                </a:lnTo>
                <a:lnTo>
                  <a:pt x="1132" y="412"/>
                </a:lnTo>
                <a:lnTo>
                  <a:pt x="1160" y="439"/>
                </a:lnTo>
                <a:lnTo>
                  <a:pt x="1183" y="450"/>
                </a:lnTo>
                <a:lnTo>
                  <a:pt x="1211" y="458"/>
                </a:lnTo>
                <a:lnTo>
                  <a:pt x="1270" y="469"/>
                </a:lnTo>
                <a:lnTo>
                  <a:pt x="1310" y="473"/>
                </a:lnTo>
                <a:lnTo>
                  <a:pt x="1329" y="481"/>
                </a:lnTo>
                <a:lnTo>
                  <a:pt x="1337" y="485"/>
                </a:lnTo>
                <a:lnTo>
                  <a:pt x="1341" y="496"/>
                </a:lnTo>
                <a:lnTo>
                  <a:pt x="1341" y="516"/>
                </a:lnTo>
                <a:lnTo>
                  <a:pt x="1337" y="535"/>
                </a:lnTo>
                <a:lnTo>
                  <a:pt x="1333" y="554"/>
                </a:lnTo>
                <a:lnTo>
                  <a:pt x="1325" y="612"/>
                </a:lnTo>
                <a:lnTo>
                  <a:pt x="1325" y="639"/>
                </a:lnTo>
                <a:lnTo>
                  <a:pt x="1333" y="666"/>
                </a:lnTo>
                <a:lnTo>
                  <a:pt x="1333" y="666"/>
                </a:lnTo>
                <a:close/>
                <a:moveTo>
                  <a:pt x="1199" y="85"/>
                </a:moveTo>
                <a:lnTo>
                  <a:pt x="1203" y="89"/>
                </a:lnTo>
                <a:lnTo>
                  <a:pt x="1211" y="96"/>
                </a:lnTo>
                <a:lnTo>
                  <a:pt x="1215" y="108"/>
                </a:lnTo>
                <a:lnTo>
                  <a:pt x="1215" y="131"/>
                </a:lnTo>
                <a:lnTo>
                  <a:pt x="1215" y="131"/>
                </a:lnTo>
                <a:lnTo>
                  <a:pt x="1211" y="173"/>
                </a:lnTo>
                <a:lnTo>
                  <a:pt x="1207" y="196"/>
                </a:lnTo>
                <a:lnTo>
                  <a:pt x="1203" y="223"/>
                </a:lnTo>
                <a:lnTo>
                  <a:pt x="1203" y="246"/>
                </a:lnTo>
                <a:lnTo>
                  <a:pt x="1207" y="273"/>
                </a:lnTo>
                <a:lnTo>
                  <a:pt x="1211" y="304"/>
                </a:lnTo>
                <a:lnTo>
                  <a:pt x="1211" y="319"/>
                </a:lnTo>
                <a:lnTo>
                  <a:pt x="1207" y="327"/>
                </a:lnTo>
                <a:lnTo>
                  <a:pt x="1195" y="335"/>
                </a:lnTo>
                <a:lnTo>
                  <a:pt x="1176" y="335"/>
                </a:lnTo>
                <a:lnTo>
                  <a:pt x="1156" y="331"/>
                </a:lnTo>
                <a:lnTo>
                  <a:pt x="1128" y="323"/>
                </a:lnTo>
                <a:lnTo>
                  <a:pt x="1101" y="308"/>
                </a:lnTo>
                <a:lnTo>
                  <a:pt x="1069" y="292"/>
                </a:lnTo>
                <a:lnTo>
                  <a:pt x="1010" y="254"/>
                </a:lnTo>
                <a:lnTo>
                  <a:pt x="1014" y="250"/>
                </a:lnTo>
                <a:lnTo>
                  <a:pt x="1014" y="166"/>
                </a:lnTo>
                <a:lnTo>
                  <a:pt x="1010" y="139"/>
                </a:lnTo>
                <a:lnTo>
                  <a:pt x="1061" y="112"/>
                </a:lnTo>
                <a:lnTo>
                  <a:pt x="1112" y="89"/>
                </a:lnTo>
                <a:lnTo>
                  <a:pt x="1164" y="81"/>
                </a:lnTo>
                <a:lnTo>
                  <a:pt x="1183" y="81"/>
                </a:lnTo>
                <a:lnTo>
                  <a:pt x="1199" y="85"/>
                </a:lnTo>
                <a:lnTo>
                  <a:pt x="1199" y="85"/>
                </a:lnTo>
                <a:close/>
                <a:moveTo>
                  <a:pt x="868" y="142"/>
                </a:moveTo>
                <a:lnTo>
                  <a:pt x="899" y="142"/>
                </a:lnTo>
                <a:lnTo>
                  <a:pt x="911" y="142"/>
                </a:lnTo>
                <a:lnTo>
                  <a:pt x="919" y="146"/>
                </a:lnTo>
                <a:lnTo>
                  <a:pt x="927" y="158"/>
                </a:lnTo>
                <a:lnTo>
                  <a:pt x="927" y="166"/>
                </a:lnTo>
                <a:lnTo>
                  <a:pt x="927" y="250"/>
                </a:lnTo>
                <a:lnTo>
                  <a:pt x="927" y="258"/>
                </a:lnTo>
                <a:lnTo>
                  <a:pt x="919" y="266"/>
                </a:lnTo>
                <a:lnTo>
                  <a:pt x="911" y="273"/>
                </a:lnTo>
                <a:lnTo>
                  <a:pt x="899" y="273"/>
                </a:lnTo>
                <a:lnTo>
                  <a:pt x="868" y="273"/>
                </a:lnTo>
                <a:lnTo>
                  <a:pt x="860" y="273"/>
                </a:lnTo>
                <a:lnTo>
                  <a:pt x="848" y="266"/>
                </a:lnTo>
                <a:lnTo>
                  <a:pt x="844" y="258"/>
                </a:lnTo>
                <a:lnTo>
                  <a:pt x="840" y="250"/>
                </a:lnTo>
                <a:lnTo>
                  <a:pt x="840" y="166"/>
                </a:lnTo>
                <a:lnTo>
                  <a:pt x="844" y="158"/>
                </a:lnTo>
                <a:lnTo>
                  <a:pt x="848" y="146"/>
                </a:lnTo>
                <a:lnTo>
                  <a:pt x="860" y="142"/>
                </a:lnTo>
                <a:lnTo>
                  <a:pt x="868" y="142"/>
                </a:lnTo>
                <a:lnTo>
                  <a:pt x="868" y="142"/>
                </a:lnTo>
                <a:close/>
                <a:moveTo>
                  <a:pt x="568" y="92"/>
                </a:moveTo>
                <a:lnTo>
                  <a:pt x="584" y="89"/>
                </a:lnTo>
                <a:lnTo>
                  <a:pt x="604" y="85"/>
                </a:lnTo>
                <a:lnTo>
                  <a:pt x="655" y="92"/>
                </a:lnTo>
                <a:lnTo>
                  <a:pt x="710" y="112"/>
                </a:lnTo>
                <a:lnTo>
                  <a:pt x="761" y="139"/>
                </a:lnTo>
                <a:lnTo>
                  <a:pt x="757" y="166"/>
                </a:lnTo>
                <a:lnTo>
                  <a:pt x="757" y="250"/>
                </a:lnTo>
                <a:lnTo>
                  <a:pt x="757" y="254"/>
                </a:lnTo>
                <a:lnTo>
                  <a:pt x="718" y="281"/>
                </a:lnTo>
                <a:lnTo>
                  <a:pt x="671" y="308"/>
                </a:lnTo>
                <a:lnTo>
                  <a:pt x="623" y="323"/>
                </a:lnTo>
                <a:lnTo>
                  <a:pt x="572" y="331"/>
                </a:lnTo>
                <a:lnTo>
                  <a:pt x="564" y="327"/>
                </a:lnTo>
                <a:lnTo>
                  <a:pt x="556" y="316"/>
                </a:lnTo>
                <a:lnTo>
                  <a:pt x="556" y="292"/>
                </a:lnTo>
                <a:lnTo>
                  <a:pt x="556" y="269"/>
                </a:lnTo>
                <a:lnTo>
                  <a:pt x="560" y="246"/>
                </a:lnTo>
                <a:lnTo>
                  <a:pt x="560" y="208"/>
                </a:lnTo>
                <a:lnTo>
                  <a:pt x="556" y="173"/>
                </a:lnTo>
                <a:lnTo>
                  <a:pt x="552" y="150"/>
                </a:lnTo>
                <a:lnTo>
                  <a:pt x="552" y="127"/>
                </a:lnTo>
                <a:lnTo>
                  <a:pt x="556" y="108"/>
                </a:lnTo>
                <a:lnTo>
                  <a:pt x="568" y="92"/>
                </a:lnTo>
                <a:lnTo>
                  <a:pt x="568" y="92"/>
                </a:lnTo>
                <a:close/>
                <a:moveTo>
                  <a:pt x="1617" y="912"/>
                </a:moveTo>
                <a:lnTo>
                  <a:pt x="1582" y="966"/>
                </a:lnTo>
                <a:lnTo>
                  <a:pt x="1566" y="989"/>
                </a:lnTo>
                <a:lnTo>
                  <a:pt x="1554" y="1020"/>
                </a:lnTo>
                <a:lnTo>
                  <a:pt x="1546" y="1050"/>
                </a:lnTo>
                <a:lnTo>
                  <a:pt x="1542" y="1081"/>
                </a:lnTo>
                <a:lnTo>
                  <a:pt x="1542" y="1146"/>
                </a:lnTo>
                <a:lnTo>
                  <a:pt x="1542" y="1181"/>
                </a:lnTo>
                <a:lnTo>
                  <a:pt x="1542" y="1212"/>
                </a:lnTo>
                <a:lnTo>
                  <a:pt x="1534" y="1239"/>
                </a:lnTo>
                <a:lnTo>
                  <a:pt x="1527" y="1262"/>
                </a:lnTo>
                <a:lnTo>
                  <a:pt x="1507" y="1277"/>
                </a:lnTo>
                <a:lnTo>
                  <a:pt x="1483" y="1293"/>
                </a:lnTo>
                <a:lnTo>
                  <a:pt x="1452" y="1304"/>
                </a:lnTo>
                <a:lnTo>
                  <a:pt x="1416" y="1312"/>
                </a:lnTo>
                <a:lnTo>
                  <a:pt x="1353" y="1331"/>
                </a:lnTo>
                <a:lnTo>
                  <a:pt x="1325" y="1346"/>
                </a:lnTo>
                <a:lnTo>
                  <a:pt x="1298" y="1362"/>
                </a:lnTo>
                <a:lnTo>
                  <a:pt x="1274" y="1381"/>
                </a:lnTo>
                <a:lnTo>
                  <a:pt x="1250" y="1404"/>
                </a:lnTo>
                <a:lnTo>
                  <a:pt x="1215" y="1458"/>
                </a:lnTo>
                <a:lnTo>
                  <a:pt x="1195" y="1485"/>
                </a:lnTo>
                <a:lnTo>
                  <a:pt x="1172" y="1512"/>
                </a:lnTo>
                <a:lnTo>
                  <a:pt x="1152" y="1531"/>
                </a:lnTo>
                <a:lnTo>
                  <a:pt x="1128" y="1543"/>
                </a:lnTo>
                <a:lnTo>
                  <a:pt x="1108" y="1547"/>
                </a:lnTo>
                <a:lnTo>
                  <a:pt x="1089" y="1543"/>
                </a:lnTo>
                <a:lnTo>
                  <a:pt x="1065" y="1539"/>
                </a:lnTo>
                <a:lnTo>
                  <a:pt x="1014" y="1520"/>
                </a:lnTo>
                <a:lnTo>
                  <a:pt x="951" y="1500"/>
                </a:lnTo>
                <a:lnTo>
                  <a:pt x="919" y="1493"/>
                </a:lnTo>
                <a:lnTo>
                  <a:pt x="884" y="1493"/>
                </a:lnTo>
                <a:lnTo>
                  <a:pt x="852" y="1493"/>
                </a:lnTo>
                <a:lnTo>
                  <a:pt x="821" y="1500"/>
                </a:lnTo>
                <a:lnTo>
                  <a:pt x="753" y="1520"/>
                </a:lnTo>
                <a:lnTo>
                  <a:pt x="706" y="1539"/>
                </a:lnTo>
                <a:lnTo>
                  <a:pt x="682" y="1543"/>
                </a:lnTo>
                <a:lnTo>
                  <a:pt x="659" y="1547"/>
                </a:lnTo>
                <a:lnTo>
                  <a:pt x="639" y="1543"/>
                </a:lnTo>
                <a:lnTo>
                  <a:pt x="619" y="1531"/>
                </a:lnTo>
                <a:lnTo>
                  <a:pt x="596" y="1512"/>
                </a:lnTo>
                <a:lnTo>
                  <a:pt x="576" y="1485"/>
                </a:lnTo>
                <a:lnTo>
                  <a:pt x="556" y="1458"/>
                </a:lnTo>
                <a:lnTo>
                  <a:pt x="517" y="1404"/>
                </a:lnTo>
                <a:lnTo>
                  <a:pt x="497" y="1381"/>
                </a:lnTo>
                <a:lnTo>
                  <a:pt x="473" y="1362"/>
                </a:lnTo>
                <a:lnTo>
                  <a:pt x="446" y="1346"/>
                </a:lnTo>
                <a:lnTo>
                  <a:pt x="414" y="1331"/>
                </a:lnTo>
                <a:lnTo>
                  <a:pt x="351" y="1312"/>
                </a:lnTo>
                <a:lnTo>
                  <a:pt x="320" y="1304"/>
                </a:lnTo>
                <a:lnTo>
                  <a:pt x="288" y="1293"/>
                </a:lnTo>
                <a:lnTo>
                  <a:pt x="264" y="1277"/>
                </a:lnTo>
                <a:lnTo>
                  <a:pt x="245" y="1262"/>
                </a:lnTo>
                <a:lnTo>
                  <a:pt x="233" y="1239"/>
                </a:lnTo>
                <a:lnTo>
                  <a:pt x="229" y="1212"/>
                </a:lnTo>
                <a:lnTo>
                  <a:pt x="229" y="1181"/>
                </a:lnTo>
                <a:lnTo>
                  <a:pt x="229" y="1146"/>
                </a:lnTo>
                <a:lnTo>
                  <a:pt x="229" y="1081"/>
                </a:lnTo>
                <a:lnTo>
                  <a:pt x="225" y="1050"/>
                </a:lnTo>
                <a:lnTo>
                  <a:pt x="217" y="1020"/>
                </a:lnTo>
                <a:lnTo>
                  <a:pt x="205" y="989"/>
                </a:lnTo>
                <a:lnTo>
                  <a:pt x="189" y="966"/>
                </a:lnTo>
                <a:lnTo>
                  <a:pt x="150" y="912"/>
                </a:lnTo>
                <a:lnTo>
                  <a:pt x="130" y="885"/>
                </a:lnTo>
                <a:lnTo>
                  <a:pt x="111" y="858"/>
                </a:lnTo>
                <a:lnTo>
                  <a:pt x="99" y="831"/>
                </a:lnTo>
                <a:lnTo>
                  <a:pt x="91" y="808"/>
                </a:lnTo>
                <a:lnTo>
                  <a:pt x="99" y="781"/>
                </a:lnTo>
                <a:lnTo>
                  <a:pt x="111" y="758"/>
                </a:lnTo>
                <a:lnTo>
                  <a:pt x="130" y="731"/>
                </a:lnTo>
                <a:lnTo>
                  <a:pt x="150" y="700"/>
                </a:lnTo>
                <a:lnTo>
                  <a:pt x="189" y="650"/>
                </a:lnTo>
                <a:lnTo>
                  <a:pt x="205" y="623"/>
                </a:lnTo>
                <a:lnTo>
                  <a:pt x="217" y="596"/>
                </a:lnTo>
                <a:lnTo>
                  <a:pt x="225" y="566"/>
                </a:lnTo>
                <a:lnTo>
                  <a:pt x="229" y="531"/>
                </a:lnTo>
                <a:lnTo>
                  <a:pt x="229" y="469"/>
                </a:lnTo>
                <a:lnTo>
                  <a:pt x="229" y="435"/>
                </a:lnTo>
                <a:lnTo>
                  <a:pt x="229" y="404"/>
                </a:lnTo>
                <a:lnTo>
                  <a:pt x="233" y="377"/>
                </a:lnTo>
                <a:lnTo>
                  <a:pt x="245" y="354"/>
                </a:lnTo>
                <a:lnTo>
                  <a:pt x="264" y="335"/>
                </a:lnTo>
                <a:lnTo>
                  <a:pt x="288" y="323"/>
                </a:lnTo>
                <a:lnTo>
                  <a:pt x="320" y="312"/>
                </a:lnTo>
                <a:lnTo>
                  <a:pt x="351" y="304"/>
                </a:lnTo>
                <a:lnTo>
                  <a:pt x="414" y="285"/>
                </a:lnTo>
                <a:lnTo>
                  <a:pt x="446" y="269"/>
                </a:lnTo>
                <a:lnTo>
                  <a:pt x="473" y="254"/>
                </a:lnTo>
                <a:lnTo>
                  <a:pt x="473" y="254"/>
                </a:lnTo>
                <a:lnTo>
                  <a:pt x="473" y="285"/>
                </a:lnTo>
                <a:lnTo>
                  <a:pt x="473" y="319"/>
                </a:lnTo>
                <a:lnTo>
                  <a:pt x="481" y="350"/>
                </a:lnTo>
                <a:lnTo>
                  <a:pt x="497" y="381"/>
                </a:lnTo>
                <a:lnTo>
                  <a:pt x="489" y="381"/>
                </a:lnTo>
                <a:lnTo>
                  <a:pt x="454" y="385"/>
                </a:lnTo>
                <a:lnTo>
                  <a:pt x="418" y="396"/>
                </a:lnTo>
                <a:lnTo>
                  <a:pt x="387" y="408"/>
                </a:lnTo>
                <a:lnTo>
                  <a:pt x="359" y="435"/>
                </a:lnTo>
                <a:lnTo>
                  <a:pt x="343" y="466"/>
                </a:lnTo>
                <a:lnTo>
                  <a:pt x="339" y="500"/>
                </a:lnTo>
                <a:lnTo>
                  <a:pt x="339" y="535"/>
                </a:lnTo>
                <a:lnTo>
                  <a:pt x="347" y="573"/>
                </a:lnTo>
                <a:lnTo>
                  <a:pt x="351" y="608"/>
                </a:lnTo>
                <a:lnTo>
                  <a:pt x="355" y="627"/>
                </a:lnTo>
                <a:lnTo>
                  <a:pt x="351" y="639"/>
                </a:lnTo>
                <a:lnTo>
                  <a:pt x="347" y="650"/>
                </a:lnTo>
                <a:lnTo>
                  <a:pt x="335" y="662"/>
                </a:lnTo>
                <a:lnTo>
                  <a:pt x="308" y="689"/>
                </a:lnTo>
                <a:lnTo>
                  <a:pt x="284" y="712"/>
                </a:lnTo>
                <a:lnTo>
                  <a:pt x="260" y="739"/>
                </a:lnTo>
                <a:lnTo>
                  <a:pt x="241" y="769"/>
                </a:lnTo>
                <a:lnTo>
                  <a:pt x="233" y="808"/>
                </a:lnTo>
                <a:lnTo>
                  <a:pt x="241" y="843"/>
                </a:lnTo>
                <a:lnTo>
                  <a:pt x="260" y="873"/>
                </a:lnTo>
                <a:lnTo>
                  <a:pt x="284" y="904"/>
                </a:lnTo>
                <a:lnTo>
                  <a:pt x="308" y="927"/>
                </a:lnTo>
                <a:lnTo>
                  <a:pt x="335" y="954"/>
                </a:lnTo>
                <a:lnTo>
                  <a:pt x="347" y="966"/>
                </a:lnTo>
                <a:lnTo>
                  <a:pt x="351" y="977"/>
                </a:lnTo>
                <a:lnTo>
                  <a:pt x="355" y="989"/>
                </a:lnTo>
                <a:lnTo>
                  <a:pt x="351" y="1004"/>
                </a:lnTo>
                <a:lnTo>
                  <a:pt x="347" y="1043"/>
                </a:lnTo>
                <a:lnTo>
                  <a:pt x="339" y="1077"/>
                </a:lnTo>
                <a:lnTo>
                  <a:pt x="339" y="1112"/>
                </a:lnTo>
                <a:lnTo>
                  <a:pt x="343" y="1146"/>
                </a:lnTo>
                <a:lnTo>
                  <a:pt x="359" y="1181"/>
                </a:lnTo>
                <a:lnTo>
                  <a:pt x="387" y="1204"/>
                </a:lnTo>
                <a:lnTo>
                  <a:pt x="418" y="1220"/>
                </a:lnTo>
                <a:lnTo>
                  <a:pt x="454" y="1227"/>
                </a:lnTo>
                <a:lnTo>
                  <a:pt x="489" y="1235"/>
                </a:lnTo>
                <a:lnTo>
                  <a:pt x="529" y="1239"/>
                </a:lnTo>
                <a:lnTo>
                  <a:pt x="544" y="1243"/>
                </a:lnTo>
                <a:lnTo>
                  <a:pt x="556" y="1250"/>
                </a:lnTo>
                <a:lnTo>
                  <a:pt x="564" y="1258"/>
                </a:lnTo>
                <a:lnTo>
                  <a:pt x="572" y="1273"/>
                </a:lnTo>
                <a:lnTo>
                  <a:pt x="592" y="1304"/>
                </a:lnTo>
                <a:lnTo>
                  <a:pt x="608" y="1339"/>
                </a:lnTo>
                <a:lnTo>
                  <a:pt x="627" y="1370"/>
                </a:lnTo>
                <a:lnTo>
                  <a:pt x="651" y="1393"/>
                </a:lnTo>
                <a:lnTo>
                  <a:pt x="682" y="1412"/>
                </a:lnTo>
                <a:lnTo>
                  <a:pt x="714" y="1416"/>
                </a:lnTo>
                <a:lnTo>
                  <a:pt x="742" y="1412"/>
                </a:lnTo>
                <a:lnTo>
                  <a:pt x="769" y="1404"/>
                </a:lnTo>
                <a:lnTo>
                  <a:pt x="821" y="1381"/>
                </a:lnTo>
                <a:lnTo>
                  <a:pt x="856" y="1362"/>
                </a:lnTo>
                <a:lnTo>
                  <a:pt x="872" y="1354"/>
                </a:lnTo>
                <a:lnTo>
                  <a:pt x="884" y="1354"/>
                </a:lnTo>
                <a:lnTo>
                  <a:pt x="899" y="1354"/>
                </a:lnTo>
                <a:lnTo>
                  <a:pt x="915" y="1362"/>
                </a:lnTo>
                <a:lnTo>
                  <a:pt x="951" y="1381"/>
                </a:lnTo>
                <a:lnTo>
                  <a:pt x="1002" y="1404"/>
                </a:lnTo>
                <a:lnTo>
                  <a:pt x="1026" y="1412"/>
                </a:lnTo>
                <a:lnTo>
                  <a:pt x="1053" y="1416"/>
                </a:lnTo>
                <a:lnTo>
                  <a:pt x="1085" y="1412"/>
                </a:lnTo>
                <a:lnTo>
                  <a:pt x="1120" y="1393"/>
                </a:lnTo>
                <a:lnTo>
                  <a:pt x="1144" y="1370"/>
                </a:lnTo>
                <a:lnTo>
                  <a:pt x="1164" y="1339"/>
                </a:lnTo>
                <a:lnTo>
                  <a:pt x="1179" y="1304"/>
                </a:lnTo>
                <a:lnTo>
                  <a:pt x="1195" y="1273"/>
                </a:lnTo>
                <a:lnTo>
                  <a:pt x="1207" y="1258"/>
                </a:lnTo>
                <a:lnTo>
                  <a:pt x="1215" y="1250"/>
                </a:lnTo>
                <a:lnTo>
                  <a:pt x="1227" y="1243"/>
                </a:lnTo>
                <a:lnTo>
                  <a:pt x="1243" y="1239"/>
                </a:lnTo>
                <a:lnTo>
                  <a:pt x="1282" y="1235"/>
                </a:lnTo>
                <a:lnTo>
                  <a:pt x="1318" y="1227"/>
                </a:lnTo>
                <a:lnTo>
                  <a:pt x="1353" y="1220"/>
                </a:lnTo>
                <a:lnTo>
                  <a:pt x="1385" y="1204"/>
                </a:lnTo>
                <a:lnTo>
                  <a:pt x="1412" y="1181"/>
                </a:lnTo>
                <a:lnTo>
                  <a:pt x="1428" y="1146"/>
                </a:lnTo>
                <a:lnTo>
                  <a:pt x="1432" y="1112"/>
                </a:lnTo>
                <a:lnTo>
                  <a:pt x="1428" y="1077"/>
                </a:lnTo>
                <a:lnTo>
                  <a:pt x="1424" y="1043"/>
                </a:lnTo>
                <a:lnTo>
                  <a:pt x="1416" y="1004"/>
                </a:lnTo>
                <a:lnTo>
                  <a:pt x="1416" y="989"/>
                </a:lnTo>
                <a:lnTo>
                  <a:pt x="1416" y="977"/>
                </a:lnTo>
                <a:lnTo>
                  <a:pt x="1424" y="966"/>
                </a:lnTo>
                <a:lnTo>
                  <a:pt x="1436" y="954"/>
                </a:lnTo>
                <a:lnTo>
                  <a:pt x="1460" y="927"/>
                </a:lnTo>
                <a:lnTo>
                  <a:pt x="1487" y="904"/>
                </a:lnTo>
                <a:lnTo>
                  <a:pt x="1511" y="873"/>
                </a:lnTo>
                <a:lnTo>
                  <a:pt x="1531" y="843"/>
                </a:lnTo>
                <a:lnTo>
                  <a:pt x="1534" y="808"/>
                </a:lnTo>
                <a:lnTo>
                  <a:pt x="1531" y="769"/>
                </a:lnTo>
                <a:lnTo>
                  <a:pt x="1511" y="739"/>
                </a:lnTo>
                <a:lnTo>
                  <a:pt x="1487" y="712"/>
                </a:lnTo>
                <a:lnTo>
                  <a:pt x="1460" y="689"/>
                </a:lnTo>
                <a:lnTo>
                  <a:pt x="1436" y="662"/>
                </a:lnTo>
                <a:lnTo>
                  <a:pt x="1424" y="650"/>
                </a:lnTo>
                <a:lnTo>
                  <a:pt x="1416" y="639"/>
                </a:lnTo>
                <a:lnTo>
                  <a:pt x="1416" y="627"/>
                </a:lnTo>
                <a:lnTo>
                  <a:pt x="1416" y="608"/>
                </a:lnTo>
                <a:lnTo>
                  <a:pt x="1424" y="573"/>
                </a:lnTo>
                <a:lnTo>
                  <a:pt x="1428" y="535"/>
                </a:lnTo>
                <a:lnTo>
                  <a:pt x="1432" y="500"/>
                </a:lnTo>
                <a:lnTo>
                  <a:pt x="1428" y="466"/>
                </a:lnTo>
                <a:lnTo>
                  <a:pt x="1412" y="435"/>
                </a:lnTo>
                <a:lnTo>
                  <a:pt x="1385" y="408"/>
                </a:lnTo>
                <a:lnTo>
                  <a:pt x="1353" y="396"/>
                </a:lnTo>
                <a:lnTo>
                  <a:pt x="1318" y="385"/>
                </a:lnTo>
                <a:lnTo>
                  <a:pt x="1282" y="381"/>
                </a:lnTo>
                <a:lnTo>
                  <a:pt x="1274" y="381"/>
                </a:lnTo>
                <a:lnTo>
                  <a:pt x="1290" y="350"/>
                </a:lnTo>
                <a:lnTo>
                  <a:pt x="1298" y="319"/>
                </a:lnTo>
                <a:lnTo>
                  <a:pt x="1294" y="289"/>
                </a:lnTo>
                <a:lnTo>
                  <a:pt x="1290" y="258"/>
                </a:lnTo>
                <a:lnTo>
                  <a:pt x="1290" y="246"/>
                </a:lnTo>
                <a:lnTo>
                  <a:pt x="1298" y="254"/>
                </a:lnTo>
                <a:lnTo>
                  <a:pt x="1325" y="269"/>
                </a:lnTo>
                <a:lnTo>
                  <a:pt x="1353" y="285"/>
                </a:lnTo>
                <a:lnTo>
                  <a:pt x="1416" y="304"/>
                </a:lnTo>
                <a:lnTo>
                  <a:pt x="1452" y="312"/>
                </a:lnTo>
                <a:lnTo>
                  <a:pt x="1483" y="323"/>
                </a:lnTo>
                <a:lnTo>
                  <a:pt x="1507" y="335"/>
                </a:lnTo>
                <a:lnTo>
                  <a:pt x="1527" y="354"/>
                </a:lnTo>
                <a:lnTo>
                  <a:pt x="1534" y="377"/>
                </a:lnTo>
                <a:lnTo>
                  <a:pt x="1542" y="404"/>
                </a:lnTo>
                <a:lnTo>
                  <a:pt x="1542" y="435"/>
                </a:lnTo>
                <a:lnTo>
                  <a:pt x="1542" y="469"/>
                </a:lnTo>
                <a:lnTo>
                  <a:pt x="1542" y="531"/>
                </a:lnTo>
                <a:lnTo>
                  <a:pt x="1546" y="566"/>
                </a:lnTo>
                <a:lnTo>
                  <a:pt x="1554" y="596"/>
                </a:lnTo>
                <a:lnTo>
                  <a:pt x="1566" y="623"/>
                </a:lnTo>
                <a:lnTo>
                  <a:pt x="1582" y="650"/>
                </a:lnTo>
                <a:lnTo>
                  <a:pt x="1617" y="700"/>
                </a:lnTo>
                <a:lnTo>
                  <a:pt x="1641" y="731"/>
                </a:lnTo>
                <a:lnTo>
                  <a:pt x="1661" y="758"/>
                </a:lnTo>
                <a:lnTo>
                  <a:pt x="1673" y="781"/>
                </a:lnTo>
                <a:lnTo>
                  <a:pt x="1676" y="808"/>
                </a:lnTo>
                <a:lnTo>
                  <a:pt x="1673" y="831"/>
                </a:lnTo>
                <a:lnTo>
                  <a:pt x="1661" y="858"/>
                </a:lnTo>
                <a:lnTo>
                  <a:pt x="1641" y="885"/>
                </a:lnTo>
                <a:lnTo>
                  <a:pt x="1617" y="912"/>
                </a:lnTo>
                <a:lnTo>
                  <a:pt x="1617" y="91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p>
        </p:txBody>
      </p:sp>
      <p:sp>
        <p:nvSpPr>
          <p:cNvPr id="39" name="9Slide.vn 20"/>
          <p:cNvSpPr>
            <a:spLocks noEditPoints="1"/>
          </p:cNvSpPr>
          <p:nvPr/>
        </p:nvSpPr>
        <p:spPr bwMode="auto">
          <a:xfrm>
            <a:off x="8424119" y="4584726"/>
            <a:ext cx="511555" cy="598187"/>
          </a:xfrm>
          <a:custGeom>
            <a:avLst/>
            <a:gdLst>
              <a:gd name="T0" fmla="*/ 3225 w 5578"/>
              <a:gd name="T1" fmla="*/ 1015 h 6525"/>
              <a:gd name="T2" fmla="*/ 3328 w 5578"/>
              <a:gd name="T3" fmla="*/ 866 h 6525"/>
              <a:gd name="T4" fmla="*/ 3384 w 5578"/>
              <a:gd name="T5" fmla="*/ 692 h 6525"/>
              <a:gd name="T6" fmla="*/ 3390 w 5578"/>
              <a:gd name="T7" fmla="*/ 569 h 6525"/>
              <a:gd name="T8" fmla="*/ 3354 w 5578"/>
              <a:gd name="T9" fmla="*/ 393 h 6525"/>
              <a:gd name="T10" fmla="*/ 3253 w 5578"/>
              <a:gd name="T11" fmla="*/ 218 h 6525"/>
              <a:gd name="T12" fmla="*/ 3049 w 5578"/>
              <a:gd name="T13" fmla="*/ 58 h 6525"/>
              <a:gd name="T14" fmla="*/ 2881 w 5578"/>
              <a:gd name="T15" fmla="*/ 6 h 6525"/>
              <a:gd name="T16" fmla="*/ 2758 w 5578"/>
              <a:gd name="T17" fmla="*/ 0 h 6525"/>
              <a:gd name="T18" fmla="*/ 2583 w 5578"/>
              <a:gd name="T19" fmla="*/ 35 h 6525"/>
              <a:gd name="T20" fmla="*/ 2406 w 5578"/>
              <a:gd name="T21" fmla="*/ 136 h 6525"/>
              <a:gd name="T22" fmla="*/ 2247 w 5578"/>
              <a:gd name="T23" fmla="*/ 340 h 6525"/>
              <a:gd name="T24" fmla="*/ 2195 w 5578"/>
              <a:gd name="T25" fmla="*/ 508 h 6525"/>
              <a:gd name="T26" fmla="*/ 2189 w 5578"/>
              <a:gd name="T27" fmla="*/ 632 h 6525"/>
              <a:gd name="T28" fmla="*/ 2226 w 5578"/>
              <a:gd name="T29" fmla="*/ 811 h 6525"/>
              <a:gd name="T30" fmla="*/ 2313 w 5578"/>
              <a:gd name="T31" fmla="*/ 968 h 6525"/>
              <a:gd name="T32" fmla="*/ 396 w 5578"/>
              <a:gd name="T33" fmla="*/ 4716 h 6525"/>
              <a:gd name="T34" fmla="*/ 203 w 5578"/>
              <a:gd name="T35" fmla="*/ 4821 h 6525"/>
              <a:gd name="T36" fmla="*/ 45 w 5578"/>
              <a:gd name="T37" fmla="*/ 5032 h 6525"/>
              <a:gd name="T38" fmla="*/ 0 w 5578"/>
              <a:gd name="T39" fmla="*/ 5255 h 6525"/>
              <a:gd name="T40" fmla="*/ 6 w 5578"/>
              <a:gd name="T41" fmla="*/ 6045 h 6525"/>
              <a:gd name="T42" fmla="*/ 129 w 5578"/>
              <a:gd name="T43" fmla="*/ 6319 h 6525"/>
              <a:gd name="T44" fmla="*/ 397 w 5578"/>
              <a:gd name="T45" fmla="*/ 6500 h 6525"/>
              <a:gd name="T46" fmla="*/ 566 w 5578"/>
              <a:gd name="T47" fmla="*/ 6525 h 6525"/>
              <a:gd name="T48" fmla="*/ 5098 w 5578"/>
              <a:gd name="T49" fmla="*/ 6518 h 6525"/>
              <a:gd name="T50" fmla="*/ 5372 w 5578"/>
              <a:gd name="T51" fmla="*/ 6396 h 6525"/>
              <a:gd name="T52" fmla="*/ 5553 w 5578"/>
              <a:gd name="T53" fmla="*/ 6128 h 6525"/>
              <a:gd name="T54" fmla="*/ 5578 w 5578"/>
              <a:gd name="T55" fmla="*/ 5958 h 6525"/>
              <a:gd name="T56" fmla="*/ 5562 w 5578"/>
              <a:gd name="T57" fmla="*/ 5118 h 6525"/>
              <a:gd name="T58" fmla="*/ 5438 w 5578"/>
              <a:gd name="T59" fmla="*/ 4883 h 6525"/>
              <a:gd name="T60" fmla="*/ 5225 w 5578"/>
              <a:gd name="T61" fmla="*/ 4730 h 6525"/>
              <a:gd name="T62" fmla="*/ 2508 w 5578"/>
              <a:gd name="T63" fmla="*/ 570 h 6525"/>
              <a:gd name="T64" fmla="*/ 2571 w 5578"/>
              <a:gd name="T65" fmla="*/ 419 h 6525"/>
              <a:gd name="T66" fmla="*/ 2705 w 5578"/>
              <a:gd name="T67" fmla="*/ 329 h 6525"/>
              <a:gd name="T68" fmla="*/ 2818 w 5578"/>
              <a:gd name="T69" fmla="*/ 319 h 6525"/>
              <a:gd name="T70" fmla="*/ 2968 w 5578"/>
              <a:gd name="T71" fmla="*/ 381 h 6525"/>
              <a:gd name="T72" fmla="*/ 3059 w 5578"/>
              <a:gd name="T73" fmla="*/ 515 h 6525"/>
              <a:gd name="T74" fmla="*/ 3070 w 5578"/>
              <a:gd name="T75" fmla="*/ 628 h 6525"/>
              <a:gd name="T76" fmla="*/ 3007 w 5578"/>
              <a:gd name="T77" fmla="*/ 779 h 6525"/>
              <a:gd name="T78" fmla="*/ 2873 w 5578"/>
              <a:gd name="T79" fmla="*/ 869 h 6525"/>
              <a:gd name="T80" fmla="*/ 2761 w 5578"/>
              <a:gd name="T81" fmla="*/ 881 h 6525"/>
              <a:gd name="T82" fmla="*/ 2609 w 5578"/>
              <a:gd name="T83" fmla="*/ 817 h 6525"/>
              <a:gd name="T84" fmla="*/ 2519 w 5578"/>
              <a:gd name="T85" fmla="*/ 683 h 6525"/>
              <a:gd name="T86" fmla="*/ 2655 w 5578"/>
              <a:gd name="T87" fmla="*/ 1182 h 6525"/>
              <a:gd name="T88" fmla="*/ 2789 w 5578"/>
              <a:gd name="T89" fmla="*/ 1197 h 6525"/>
              <a:gd name="T90" fmla="*/ 2923 w 5578"/>
              <a:gd name="T91" fmla="*/ 1182 h 6525"/>
              <a:gd name="T92" fmla="*/ 2655 w 5578"/>
              <a:gd name="T93" fmla="*/ 1182 h 6525"/>
              <a:gd name="T94" fmla="*/ 5251 w 5578"/>
              <a:gd name="T95" fmla="*/ 6033 h 6525"/>
              <a:gd name="T96" fmla="*/ 5171 w 5578"/>
              <a:gd name="T97" fmla="*/ 6152 h 6525"/>
              <a:gd name="T98" fmla="*/ 5037 w 5578"/>
              <a:gd name="T99" fmla="*/ 6207 h 6525"/>
              <a:gd name="T100" fmla="*/ 541 w 5578"/>
              <a:gd name="T101" fmla="*/ 6207 h 6525"/>
              <a:gd name="T102" fmla="*/ 407 w 5578"/>
              <a:gd name="T103" fmla="*/ 6152 h 6525"/>
              <a:gd name="T104" fmla="*/ 327 w 5578"/>
              <a:gd name="T105" fmla="*/ 6033 h 6525"/>
              <a:gd name="T106" fmla="*/ 317 w 5578"/>
              <a:gd name="T107" fmla="*/ 5255 h 6525"/>
              <a:gd name="T108" fmla="*/ 346 w 5578"/>
              <a:gd name="T109" fmla="*/ 5135 h 6525"/>
              <a:gd name="T110" fmla="*/ 447 w 5578"/>
              <a:gd name="T111" fmla="*/ 5035 h 6525"/>
              <a:gd name="T112" fmla="*/ 566 w 5578"/>
              <a:gd name="T113" fmla="*/ 5005 h 6525"/>
              <a:gd name="T114" fmla="*/ 5086 w 5578"/>
              <a:gd name="T115" fmla="*/ 5016 h 6525"/>
              <a:gd name="T116" fmla="*/ 5205 w 5578"/>
              <a:gd name="T117" fmla="*/ 5096 h 6525"/>
              <a:gd name="T118" fmla="*/ 5260 w 5578"/>
              <a:gd name="T119" fmla="*/ 5229 h 65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578" h="6525">
                <a:moveTo>
                  <a:pt x="5182" y="4716"/>
                </a:moveTo>
                <a:lnTo>
                  <a:pt x="3203" y="1036"/>
                </a:lnTo>
                <a:lnTo>
                  <a:pt x="3225" y="1015"/>
                </a:lnTo>
                <a:lnTo>
                  <a:pt x="3264" y="968"/>
                </a:lnTo>
                <a:lnTo>
                  <a:pt x="3299" y="919"/>
                </a:lnTo>
                <a:lnTo>
                  <a:pt x="3328" y="866"/>
                </a:lnTo>
                <a:lnTo>
                  <a:pt x="3353" y="811"/>
                </a:lnTo>
                <a:lnTo>
                  <a:pt x="3371" y="753"/>
                </a:lnTo>
                <a:lnTo>
                  <a:pt x="3384" y="692"/>
                </a:lnTo>
                <a:lnTo>
                  <a:pt x="3390" y="632"/>
                </a:lnTo>
                <a:lnTo>
                  <a:pt x="3391" y="600"/>
                </a:lnTo>
                <a:lnTo>
                  <a:pt x="3390" y="569"/>
                </a:lnTo>
                <a:lnTo>
                  <a:pt x="3384" y="508"/>
                </a:lnTo>
                <a:lnTo>
                  <a:pt x="3372" y="450"/>
                </a:lnTo>
                <a:lnTo>
                  <a:pt x="3354" y="393"/>
                </a:lnTo>
                <a:lnTo>
                  <a:pt x="3331" y="340"/>
                </a:lnTo>
                <a:lnTo>
                  <a:pt x="3303" y="289"/>
                </a:lnTo>
                <a:lnTo>
                  <a:pt x="3253" y="218"/>
                </a:lnTo>
                <a:lnTo>
                  <a:pt x="3171" y="136"/>
                </a:lnTo>
                <a:lnTo>
                  <a:pt x="3101" y="86"/>
                </a:lnTo>
                <a:lnTo>
                  <a:pt x="3049" y="58"/>
                </a:lnTo>
                <a:lnTo>
                  <a:pt x="2996" y="35"/>
                </a:lnTo>
                <a:lnTo>
                  <a:pt x="2939" y="17"/>
                </a:lnTo>
                <a:lnTo>
                  <a:pt x="2881" y="6"/>
                </a:lnTo>
                <a:lnTo>
                  <a:pt x="2820" y="0"/>
                </a:lnTo>
                <a:lnTo>
                  <a:pt x="2789" y="0"/>
                </a:lnTo>
                <a:lnTo>
                  <a:pt x="2758" y="0"/>
                </a:lnTo>
                <a:lnTo>
                  <a:pt x="2698" y="6"/>
                </a:lnTo>
                <a:lnTo>
                  <a:pt x="2639" y="17"/>
                </a:lnTo>
                <a:lnTo>
                  <a:pt x="2583" y="35"/>
                </a:lnTo>
                <a:lnTo>
                  <a:pt x="2528" y="58"/>
                </a:lnTo>
                <a:lnTo>
                  <a:pt x="2477" y="86"/>
                </a:lnTo>
                <a:lnTo>
                  <a:pt x="2406" y="136"/>
                </a:lnTo>
                <a:lnTo>
                  <a:pt x="2325" y="218"/>
                </a:lnTo>
                <a:lnTo>
                  <a:pt x="2275" y="289"/>
                </a:lnTo>
                <a:lnTo>
                  <a:pt x="2247" y="340"/>
                </a:lnTo>
                <a:lnTo>
                  <a:pt x="2224" y="393"/>
                </a:lnTo>
                <a:lnTo>
                  <a:pt x="2207" y="450"/>
                </a:lnTo>
                <a:lnTo>
                  <a:pt x="2195" y="508"/>
                </a:lnTo>
                <a:lnTo>
                  <a:pt x="2189" y="569"/>
                </a:lnTo>
                <a:lnTo>
                  <a:pt x="2188" y="600"/>
                </a:lnTo>
                <a:lnTo>
                  <a:pt x="2189" y="632"/>
                </a:lnTo>
                <a:lnTo>
                  <a:pt x="2195" y="692"/>
                </a:lnTo>
                <a:lnTo>
                  <a:pt x="2208" y="753"/>
                </a:lnTo>
                <a:lnTo>
                  <a:pt x="2226" y="811"/>
                </a:lnTo>
                <a:lnTo>
                  <a:pt x="2249" y="866"/>
                </a:lnTo>
                <a:lnTo>
                  <a:pt x="2279" y="919"/>
                </a:lnTo>
                <a:lnTo>
                  <a:pt x="2313" y="968"/>
                </a:lnTo>
                <a:lnTo>
                  <a:pt x="2354" y="1015"/>
                </a:lnTo>
                <a:lnTo>
                  <a:pt x="2375" y="1036"/>
                </a:lnTo>
                <a:lnTo>
                  <a:pt x="396" y="4716"/>
                </a:lnTo>
                <a:lnTo>
                  <a:pt x="354" y="4730"/>
                </a:lnTo>
                <a:lnTo>
                  <a:pt x="274" y="4769"/>
                </a:lnTo>
                <a:lnTo>
                  <a:pt x="203" y="4821"/>
                </a:lnTo>
                <a:lnTo>
                  <a:pt x="139" y="4883"/>
                </a:lnTo>
                <a:lnTo>
                  <a:pt x="87" y="4953"/>
                </a:lnTo>
                <a:lnTo>
                  <a:pt x="45" y="5032"/>
                </a:lnTo>
                <a:lnTo>
                  <a:pt x="17" y="5118"/>
                </a:lnTo>
                <a:lnTo>
                  <a:pt x="1" y="5208"/>
                </a:lnTo>
                <a:lnTo>
                  <a:pt x="0" y="5255"/>
                </a:lnTo>
                <a:lnTo>
                  <a:pt x="0" y="5958"/>
                </a:lnTo>
                <a:lnTo>
                  <a:pt x="0" y="5988"/>
                </a:lnTo>
                <a:lnTo>
                  <a:pt x="6" y="6045"/>
                </a:lnTo>
                <a:lnTo>
                  <a:pt x="25" y="6128"/>
                </a:lnTo>
                <a:lnTo>
                  <a:pt x="68" y="6229"/>
                </a:lnTo>
                <a:lnTo>
                  <a:pt x="129" y="6319"/>
                </a:lnTo>
                <a:lnTo>
                  <a:pt x="205" y="6396"/>
                </a:lnTo>
                <a:lnTo>
                  <a:pt x="297" y="6458"/>
                </a:lnTo>
                <a:lnTo>
                  <a:pt x="397" y="6500"/>
                </a:lnTo>
                <a:lnTo>
                  <a:pt x="480" y="6518"/>
                </a:lnTo>
                <a:lnTo>
                  <a:pt x="537" y="6524"/>
                </a:lnTo>
                <a:lnTo>
                  <a:pt x="566" y="6525"/>
                </a:lnTo>
                <a:lnTo>
                  <a:pt x="5012" y="6525"/>
                </a:lnTo>
                <a:lnTo>
                  <a:pt x="5041" y="6524"/>
                </a:lnTo>
                <a:lnTo>
                  <a:pt x="5098" y="6518"/>
                </a:lnTo>
                <a:lnTo>
                  <a:pt x="5181" y="6500"/>
                </a:lnTo>
                <a:lnTo>
                  <a:pt x="5282" y="6458"/>
                </a:lnTo>
                <a:lnTo>
                  <a:pt x="5372" y="6396"/>
                </a:lnTo>
                <a:lnTo>
                  <a:pt x="5449" y="6319"/>
                </a:lnTo>
                <a:lnTo>
                  <a:pt x="5511" y="6229"/>
                </a:lnTo>
                <a:lnTo>
                  <a:pt x="5553" y="6128"/>
                </a:lnTo>
                <a:lnTo>
                  <a:pt x="5572" y="6045"/>
                </a:lnTo>
                <a:lnTo>
                  <a:pt x="5577" y="5988"/>
                </a:lnTo>
                <a:lnTo>
                  <a:pt x="5578" y="5958"/>
                </a:lnTo>
                <a:lnTo>
                  <a:pt x="5578" y="5255"/>
                </a:lnTo>
                <a:lnTo>
                  <a:pt x="5577" y="5208"/>
                </a:lnTo>
                <a:lnTo>
                  <a:pt x="5562" y="5118"/>
                </a:lnTo>
                <a:lnTo>
                  <a:pt x="5533" y="5032"/>
                </a:lnTo>
                <a:lnTo>
                  <a:pt x="5492" y="4953"/>
                </a:lnTo>
                <a:lnTo>
                  <a:pt x="5438" y="4883"/>
                </a:lnTo>
                <a:lnTo>
                  <a:pt x="5376" y="4821"/>
                </a:lnTo>
                <a:lnTo>
                  <a:pt x="5304" y="4769"/>
                </a:lnTo>
                <a:lnTo>
                  <a:pt x="5225" y="4730"/>
                </a:lnTo>
                <a:lnTo>
                  <a:pt x="5182" y="4716"/>
                </a:lnTo>
                <a:close/>
                <a:moveTo>
                  <a:pt x="2507" y="600"/>
                </a:moveTo>
                <a:lnTo>
                  <a:pt x="2508" y="570"/>
                </a:lnTo>
                <a:lnTo>
                  <a:pt x="2519" y="515"/>
                </a:lnTo>
                <a:lnTo>
                  <a:pt x="2540" y="464"/>
                </a:lnTo>
                <a:lnTo>
                  <a:pt x="2571" y="419"/>
                </a:lnTo>
                <a:lnTo>
                  <a:pt x="2609" y="381"/>
                </a:lnTo>
                <a:lnTo>
                  <a:pt x="2654" y="351"/>
                </a:lnTo>
                <a:lnTo>
                  <a:pt x="2705" y="329"/>
                </a:lnTo>
                <a:lnTo>
                  <a:pt x="2761" y="319"/>
                </a:lnTo>
                <a:lnTo>
                  <a:pt x="2789" y="317"/>
                </a:lnTo>
                <a:lnTo>
                  <a:pt x="2818" y="319"/>
                </a:lnTo>
                <a:lnTo>
                  <a:pt x="2873" y="329"/>
                </a:lnTo>
                <a:lnTo>
                  <a:pt x="2923" y="351"/>
                </a:lnTo>
                <a:lnTo>
                  <a:pt x="2968" y="381"/>
                </a:lnTo>
                <a:lnTo>
                  <a:pt x="3007" y="419"/>
                </a:lnTo>
                <a:lnTo>
                  <a:pt x="3037" y="464"/>
                </a:lnTo>
                <a:lnTo>
                  <a:pt x="3059" y="515"/>
                </a:lnTo>
                <a:lnTo>
                  <a:pt x="3070" y="570"/>
                </a:lnTo>
                <a:lnTo>
                  <a:pt x="3072" y="600"/>
                </a:lnTo>
                <a:lnTo>
                  <a:pt x="3070" y="628"/>
                </a:lnTo>
                <a:lnTo>
                  <a:pt x="3059" y="683"/>
                </a:lnTo>
                <a:lnTo>
                  <a:pt x="3037" y="734"/>
                </a:lnTo>
                <a:lnTo>
                  <a:pt x="3007" y="779"/>
                </a:lnTo>
                <a:lnTo>
                  <a:pt x="2968" y="817"/>
                </a:lnTo>
                <a:lnTo>
                  <a:pt x="2923" y="847"/>
                </a:lnTo>
                <a:lnTo>
                  <a:pt x="2873" y="869"/>
                </a:lnTo>
                <a:lnTo>
                  <a:pt x="2818" y="881"/>
                </a:lnTo>
                <a:lnTo>
                  <a:pt x="2789" y="882"/>
                </a:lnTo>
                <a:lnTo>
                  <a:pt x="2761" y="881"/>
                </a:lnTo>
                <a:lnTo>
                  <a:pt x="2705" y="869"/>
                </a:lnTo>
                <a:lnTo>
                  <a:pt x="2654" y="847"/>
                </a:lnTo>
                <a:lnTo>
                  <a:pt x="2609" y="817"/>
                </a:lnTo>
                <a:lnTo>
                  <a:pt x="2571" y="779"/>
                </a:lnTo>
                <a:lnTo>
                  <a:pt x="2540" y="734"/>
                </a:lnTo>
                <a:lnTo>
                  <a:pt x="2519" y="683"/>
                </a:lnTo>
                <a:lnTo>
                  <a:pt x="2508" y="628"/>
                </a:lnTo>
                <a:lnTo>
                  <a:pt x="2507" y="600"/>
                </a:lnTo>
                <a:close/>
                <a:moveTo>
                  <a:pt x="2655" y="1182"/>
                </a:moveTo>
                <a:lnTo>
                  <a:pt x="2688" y="1189"/>
                </a:lnTo>
                <a:lnTo>
                  <a:pt x="2755" y="1197"/>
                </a:lnTo>
                <a:lnTo>
                  <a:pt x="2789" y="1197"/>
                </a:lnTo>
                <a:lnTo>
                  <a:pt x="2824" y="1197"/>
                </a:lnTo>
                <a:lnTo>
                  <a:pt x="2890" y="1189"/>
                </a:lnTo>
                <a:lnTo>
                  <a:pt x="2923" y="1182"/>
                </a:lnTo>
                <a:lnTo>
                  <a:pt x="4808" y="4690"/>
                </a:lnTo>
                <a:lnTo>
                  <a:pt x="770" y="4690"/>
                </a:lnTo>
                <a:lnTo>
                  <a:pt x="2655" y="1182"/>
                </a:lnTo>
                <a:close/>
                <a:moveTo>
                  <a:pt x="5262" y="5958"/>
                </a:moveTo>
                <a:lnTo>
                  <a:pt x="5260" y="5984"/>
                </a:lnTo>
                <a:lnTo>
                  <a:pt x="5251" y="6033"/>
                </a:lnTo>
                <a:lnTo>
                  <a:pt x="5232" y="6078"/>
                </a:lnTo>
                <a:lnTo>
                  <a:pt x="5205" y="6118"/>
                </a:lnTo>
                <a:lnTo>
                  <a:pt x="5171" y="6152"/>
                </a:lnTo>
                <a:lnTo>
                  <a:pt x="5131" y="6179"/>
                </a:lnTo>
                <a:lnTo>
                  <a:pt x="5086" y="6198"/>
                </a:lnTo>
                <a:lnTo>
                  <a:pt x="5037" y="6207"/>
                </a:lnTo>
                <a:lnTo>
                  <a:pt x="5012" y="6209"/>
                </a:lnTo>
                <a:lnTo>
                  <a:pt x="566" y="6209"/>
                </a:lnTo>
                <a:lnTo>
                  <a:pt x="541" y="6207"/>
                </a:lnTo>
                <a:lnTo>
                  <a:pt x="491" y="6198"/>
                </a:lnTo>
                <a:lnTo>
                  <a:pt x="447" y="6179"/>
                </a:lnTo>
                <a:lnTo>
                  <a:pt x="407" y="6152"/>
                </a:lnTo>
                <a:lnTo>
                  <a:pt x="374" y="6118"/>
                </a:lnTo>
                <a:lnTo>
                  <a:pt x="346" y="6078"/>
                </a:lnTo>
                <a:lnTo>
                  <a:pt x="327" y="6033"/>
                </a:lnTo>
                <a:lnTo>
                  <a:pt x="317" y="5984"/>
                </a:lnTo>
                <a:lnTo>
                  <a:pt x="317" y="5958"/>
                </a:lnTo>
                <a:lnTo>
                  <a:pt x="317" y="5255"/>
                </a:lnTo>
                <a:lnTo>
                  <a:pt x="317" y="5229"/>
                </a:lnTo>
                <a:lnTo>
                  <a:pt x="327" y="5180"/>
                </a:lnTo>
                <a:lnTo>
                  <a:pt x="346" y="5135"/>
                </a:lnTo>
                <a:lnTo>
                  <a:pt x="374" y="5096"/>
                </a:lnTo>
                <a:lnTo>
                  <a:pt x="407" y="5062"/>
                </a:lnTo>
                <a:lnTo>
                  <a:pt x="447" y="5035"/>
                </a:lnTo>
                <a:lnTo>
                  <a:pt x="491" y="5016"/>
                </a:lnTo>
                <a:lnTo>
                  <a:pt x="541" y="5006"/>
                </a:lnTo>
                <a:lnTo>
                  <a:pt x="566" y="5005"/>
                </a:lnTo>
                <a:lnTo>
                  <a:pt x="5012" y="5005"/>
                </a:lnTo>
                <a:lnTo>
                  <a:pt x="5037" y="5006"/>
                </a:lnTo>
                <a:lnTo>
                  <a:pt x="5086" y="5016"/>
                </a:lnTo>
                <a:lnTo>
                  <a:pt x="5131" y="5035"/>
                </a:lnTo>
                <a:lnTo>
                  <a:pt x="5171" y="5062"/>
                </a:lnTo>
                <a:lnTo>
                  <a:pt x="5205" y="5096"/>
                </a:lnTo>
                <a:lnTo>
                  <a:pt x="5232" y="5135"/>
                </a:lnTo>
                <a:lnTo>
                  <a:pt x="5251" y="5180"/>
                </a:lnTo>
                <a:lnTo>
                  <a:pt x="5260" y="5229"/>
                </a:lnTo>
                <a:lnTo>
                  <a:pt x="5262" y="5255"/>
                </a:lnTo>
                <a:lnTo>
                  <a:pt x="5262" y="595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p>
        </p:txBody>
      </p:sp>
      <p:sp>
        <p:nvSpPr>
          <p:cNvPr id="40" name="9Slide.vn 21"/>
          <p:cNvSpPr/>
          <p:nvPr/>
        </p:nvSpPr>
        <p:spPr>
          <a:xfrm>
            <a:off x="6195756" y="3130715"/>
            <a:ext cx="1912976" cy="461665"/>
          </a:xfrm>
          <a:prstGeom prst="rect">
            <a:avLst/>
          </a:prstGeom>
        </p:spPr>
        <p:txBody>
          <a:bodyPr wrap="square">
            <a:spAutoFit/>
          </a:bodyPr>
          <a:lstStyle/>
          <a:p>
            <a:r>
              <a:rPr lang="id-ID" sz="2400" b="1" dirty="0">
                <a:solidFill>
                  <a:schemeClr val="bg1"/>
                </a:solidFill>
                <a:latin typeface="#9Slide03 Cabin" panose="00000500000000000000" pitchFamily="2" charset="0"/>
                <a:cs typeface="Lato" panose="020F0502020204030203" pitchFamily="34" charset="0"/>
              </a:rPr>
              <a:t>Offer 2</a:t>
            </a:r>
            <a:endParaRPr lang="en-US" sz="1600" b="1" dirty="0">
              <a:solidFill>
                <a:schemeClr val="bg1"/>
              </a:solidFill>
              <a:latin typeface="#9Slide03 Cabin" panose="00000500000000000000" pitchFamily="2" charset="0"/>
              <a:cs typeface="Lato" panose="020F0502020204030203" pitchFamily="34" charset="0"/>
            </a:endParaRPr>
          </a:p>
        </p:txBody>
      </p:sp>
      <p:sp>
        <p:nvSpPr>
          <p:cNvPr id="41" name="9Slide.vn 22"/>
          <p:cNvSpPr/>
          <p:nvPr/>
        </p:nvSpPr>
        <p:spPr>
          <a:xfrm>
            <a:off x="6201377" y="3521850"/>
            <a:ext cx="1850702" cy="261610"/>
          </a:xfrm>
          <a:prstGeom prst="rect">
            <a:avLst/>
          </a:prstGeom>
        </p:spPr>
        <p:txBody>
          <a:bodyPr wrap="square">
            <a:spAutoFit/>
          </a:bodyPr>
          <a:lstStyle/>
          <a:p>
            <a:r>
              <a:rPr lang="id-ID" sz="1100" dirty="0">
                <a:solidFill>
                  <a:schemeClr val="bg1"/>
                </a:solidFill>
                <a:latin typeface="+mj-lt"/>
                <a:cs typeface="Lato" panose="020F0502020204030203" pitchFamily="34" charset="0"/>
              </a:rPr>
              <a:t>Subtitle Text Goes Here</a:t>
            </a:r>
          </a:p>
        </p:txBody>
      </p:sp>
      <p:sp>
        <p:nvSpPr>
          <p:cNvPr id="42" name="9Slide.vn 23"/>
          <p:cNvSpPr/>
          <p:nvPr/>
        </p:nvSpPr>
        <p:spPr>
          <a:xfrm>
            <a:off x="8301719" y="1087349"/>
            <a:ext cx="1912976" cy="461665"/>
          </a:xfrm>
          <a:prstGeom prst="rect">
            <a:avLst/>
          </a:prstGeom>
        </p:spPr>
        <p:txBody>
          <a:bodyPr wrap="square">
            <a:spAutoFit/>
          </a:bodyPr>
          <a:lstStyle/>
          <a:p>
            <a:r>
              <a:rPr lang="id-ID" sz="2400" b="1" dirty="0">
                <a:solidFill>
                  <a:schemeClr val="bg1"/>
                </a:solidFill>
                <a:latin typeface="#9Slide03 Cabin" panose="00000500000000000000" pitchFamily="2" charset="0"/>
                <a:cs typeface="Lato" panose="020F0502020204030203" pitchFamily="34" charset="0"/>
              </a:rPr>
              <a:t>Offer 1</a:t>
            </a:r>
            <a:endParaRPr lang="en-US" sz="1600" b="1" dirty="0">
              <a:solidFill>
                <a:schemeClr val="bg1"/>
              </a:solidFill>
              <a:latin typeface="#9Slide03 Cabin" panose="00000500000000000000" pitchFamily="2" charset="0"/>
              <a:cs typeface="Lato" panose="020F0502020204030203" pitchFamily="34" charset="0"/>
            </a:endParaRPr>
          </a:p>
        </p:txBody>
      </p:sp>
      <p:sp>
        <p:nvSpPr>
          <p:cNvPr id="43" name="9Slide.vn 24"/>
          <p:cNvSpPr/>
          <p:nvPr/>
        </p:nvSpPr>
        <p:spPr>
          <a:xfrm>
            <a:off x="8307340" y="1478484"/>
            <a:ext cx="1850702" cy="261610"/>
          </a:xfrm>
          <a:prstGeom prst="rect">
            <a:avLst/>
          </a:prstGeom>
        </p:spPr>
        <p:txBody>
          <a:bodyPr wrap="square">
            <a:spAutoFit/>
          </a:bodyPr>
          <a:lstStyle/>
          <a:p>
            <a:r>
              <a:rPr lang="id-ID" sz="1100" dirty="0">
                <a:solidFill>
                  <a:schemeClr val="bg1"/>
                </a:solidFill>
                <a:latin typeface="+mj-lt"/>
                <a:cs typeface="Lato" panose="020F0502020204030203" pitchFamily="34" charset="0"/>
              </a:rPr>
              <a:t>Subtitle Text Goes Here</a:t>
            </a:r>
          </a:p>
        </p:txBody>
      </p:sp>
      <p:sp>
        <p:nvSpPr>
          <p:cNvPr id="44" name="9Slide.vn 25"/>
          <p:cNvSpPr/>
          <p:nvPr/>
        </p:nvSpPr>
        <p:spPr>
          <a:xfrm>
            <a:off x="8331491" y="5275199"/>
            <a:ext cx="1912976" cy="461665"/>
          </a:xfrm>
          <a:prstGeom prst="rect">
            <a:avLst/>
          </a:prstGeom>
        </p:spPr>
        <p:txBody>
          <a:bodyPr wrap="square">
            <a:spAutoFit/>
          </a:bodyPr>
          <a:lstStyle/>
          <a:p>
            <a:r>
              <a:rPr lang="id-ID" sz="2400" b="1" dirty="0">
                <a:solidFill>
                  <a:schemeClr val="bg1"/>
                </a:solidFill>
                <a:latin typeface="#9Slide03 Cabin" panose="00000500000000000000" pitchFamily="2" charset="0"/>
                <a:cs typeface="Lato" panose="020F0502020204030203" pitchFamily="34" charset="0"/>
              </a:rPr>
              <a:t>Offer 3</a:t>
            </a:r>
            <a:endParaRPr lang="en-US" sz="1600" b="1" dirty="0">
              <a:solidFill>
                <a:schemeClr val="bg1"/>
              </a:solidFill>
              <a:latin typeface="#9Slide03 Cabin" panose="00000500000000000000" pitchFamily="2" charset="0"/>
              <a:cs typeface="Lato" panose="020F0502020204030203" pitchFamily="34" charset="0"/>
            </a:endParaRPr>
          </a:p>
        </p:txBody>
      </p:sp>
      <p:sp>
        <p:nvSpPr>
          <p:cNvPr id="45" name="9Slide.vn 26"/>
          <p:cNvSpPr/>
          <p:nvPr/>
        </p:nvSpPr>
        <p:spPr>
          <a:xfrm>
            <a:off x="8337112" y="5666334"/>
            <a:ext cx="1850702" cy="261610"/>
          </a:xfrm>
          <a:prstGeom prst="rect">
            <a:avLst/>
          </a:prstGeom>
        </p:spPr>
        <p:txBody>
          <a:bodyPr wrap="square">
            <a:spAutoFit/>
          </a:bodyPr>
          <a:lstStyle/>
          <a:p>
            <a:r>
              <a:rPr lang="id-ID" sz="1100" dirty="0">
                <a:solidFill>
                  <a:schemeClr val="bg1"/>
                </a:solidFill>
                <a:latin typeface="+mj-lt"/>
                <a:cs typeface="Lato" panose="020F0502020204030203" pitchFamily="34" charset="0"/>
              </a:rPr>
              <a:t>Subtitle Text Goes Here</a:t>
            </a:r>
          </a:p>
        </p:txBody>
      </p:sp>
      <p:grpSp>
        <p:nvGrpSpPr>
          <p:cNvPr id="49" name="9Slide.vn 27"/>
          <p:cNvGrpSpPr/>
          <p:nvPr/>
        </p:nvGrpSpPr>
        <p:grpSpPr>
          <a:xfrm>
            <a:off x="418791" y="473569"/>
            <a:ext cx="1001864" cy="680086"/>
            <a:chOff x="2049860" y="2597861"/>
            <a:chExt cx="1167723" cy="792675"/>
          </a:xfrm>
        </p:grpSpPr>
        <p:sp>
          <p:nvSpPr>
            <p:cNvPr id="50" name="9Slide.vn 28"/>
            <p:cNvSpPr>
              <a:spLocks noEditPoints="1"/>
            </p:cNvSpPr>
            <p:nvPr/>
          </p:nvSpPr>
          <p:spPr bwMode="auto">
            <a:xfrm>
              <a:off x="2049860" y="2597861"/>
              <a:ext cx="689983" cy="771630"/>
            </a:xfrm>
            <a:custGeom>
              <a:avLst/>
              <a:gdLst>
                <a:gd name="T0" fmla="*/ 1389 w 1555"/>
                <a:gd name="T1" fmla="*/ 304 h 1739"/>
                <a:gd name="T2" fmla="*/ 1353 w 1555"/>
                <a:gd name="T3" fmla="*/ 112 h 1739"/>
                <a:gd name="T4" fmla="*/ 1267 w 1555"/>
                <a:gd name="T5" fmla="*/ 23 h 1739"/>
                <a:gd name="T6" fmla="*/ 1140 w 1555"/>
                <a:gd name="T7" fmla="*/ 0 h 1739"/>
                <a:gd name="T8" fmla="*/ 1002 w 1555"/>
                <a:gd name="T9" fmla="*/ 50 h 1739"/>
                <a:gd name="T10" fmla="*/ 825 w 1555"/>
                <a:gd name="T11" fmla="*/ 177 h 1739"/>
                <a:gd name="T12" fmla="*/ 631 w 1555"/>
                <a:gd name="T13" fmla="*/ 100 h 1739"/>
                <a:gd name="T14" fmla="*/ 481 w 1555"/>
                <a:gd name="T15" fmla="*/ 16 h 1739"/>
                <a:gd name="T16" fmla="*/ 331 w 1555"/>
                <a:gd name="T17" fmla="*/ 4 h 1739"/>
                <a:gd name="T18" fmla="*/ 245 w 1555"/>
                <a:gd name="T19" fmla="*/ 54 h 1739"/>
                <a:gd name="T20" fmla="*/ 174 w 1555"/>
                <a:gd name="T21" fmla="*/ 196 h 1739"/>
                <a:gd name="T22" fmla="*/ 189 w 1555"/>
                <a:gd name="T23" fmla="*/ 381 h 1739"/>
                <a:gd name="T24" fmla="*/ 4 w 1555"/>
                <a:gd name="T25" fmla="*/ 408 h 1739"/>
                <a:gd name="T26" fmla="*/ 16 w 1555"/>
                <a:gd name="T27" fmla="*/ 797 h 1739"/>
                <a:gd name="T28" fmla="*/ 107 w 1555"/>
                <a:gd name="T29" fmla="*/ 1697 h 1739"/>
                <a:gd name="T30" fmla="*/ 146 w 1555"/>
                <a:gd name="T31" fmla="*/ 1739 h 1739"/>
                <a:gd name="T32" fmla="*/ 1448 w 1555"/>
                <a:gd name="T33" fmla="*/ 1712 h 1739"/>
                <a:gd name="T34" fmla="*/ 1527 w 1555"/>
                <a:gd name="T35" fmla="*/ 804 h 1739"/>
                <a:gd name="T36" fmla="*/ 1555 w 1555"/>
                <a:gd name="T37" fmla="*/ 423 h 1739"/>
                <a:gd name="T38" fmla="*/ 1511 w 1555"/>
                <a:gd name="T39" fmla="*/ 381 h 1739"/>
                <a:gd name="T40" fmla="*/ 292 w 1555"/>
                <a:gd name="T41" fmla="*/ 127 h 1739"/>
                <a:gd name="T42" fmla="*/ 434 w 1555"/>
                <a:gd name="T43" fmla="*/ 89 h 1739"/>
                <a:gd name="T44" fmla="*/ 659 w 1555"/>
                <a:gd name="T45" fmla="*/ 227 h 1739"/>
                <a:gd name="T46" fmla="*/ 762 w 1555"/>
                <a:gd name="T47" fmla="*/ 320 h 1739"/>
                <a:gd name="T48" fmla="*/ 829 w 1555"/>
                <a:gd name="T49" fmla="*/ 289 h 1739"/>
                <a:gd name="T50" fmla="*/ 1002 w 1555"/>
                <a:gd name="T51" fmla="*/ 143 h 1739"/>
                <a:gd name="T52" fmla="*/ 1204 w 1555"/>
                <a:gd name="T53" fmla="*/ 85 h 1739"/>
                <a:gd name="T54" fmla="*/ 1302 w 1555"/>
                <a:gd name="T55" fmla="*/ 216 h 1739"/>
                <a:gd name="T56" fmla="*/ 1263 w 1555"/>
                <a:gd name="T57" fmla="*/ 381 h 1739"/>
                <a:gd name="T58" fmla="*/ 1223 w 1555"/>
                <a:gd name="T59" fmla="*/ 285 h 1739"/>
                <a:gd name="T60" fmla="*/ 1172 w 1555"/>
                <a:gd name="T61" fmla="*/ 193 h 1739"/>
                <a:gd name="T62" fmla="*/ 1022 w 1555"/>
                <a:gd name="T63" fmla="*/ 219 h 1739"/>
                <a:gd name="T64" fmla="*/ 880 w 1555"/>
                <a:gd name="T65" fmla="*/ 350 h 1739"/>
                <a:gd name="T66" fmla="*/ 647 w 1555"/>
                <a:gd name="T67" fmla="*/ 316 h 1739"/>
                <a:gd name="T68" fmla="*/ 489 w 1555"/>
                <a:gd name="T69" fmla="*/ 200 h 1739"/>
                <a:gd name="T70" fmla="*/ 359 w 1555"/>
                <a:gd name="T71" fmla="*/ 208 h 1739"/>
                <a:gd name="T72" fmla="*/ 339 w 1555"/>
                <a:gd name="T73" fmla="*/ 316 h 1739"/>
                <a:gd name="T74" fmla="*/ 268 w 1555"/>
                <a:gd name="T75" fmla="*/ 350 h 1739"/>
                <a:gd name="T76" fmla="*/ 257 w 1555"/>
                <a:gd name="T77" fmla="*/ 216 h 1739"/>
                <a:gd name="T78" fmla="*/ 1050 w 1555"/>
                <a:gd name="T79" fmla="*/ 296 h 1739"/>
                <a:gd name="T80" fmla="*/ 1132 w 1555"/>
                <a:gd name="T81" fmla="*/ 262 h 1739"/>
                <a:gd name="T82" fmla="*/ 1129 w 1555"/>
                <a:gd name="T83" fmla="*/ 320 h 1739"/>
                <a:gd name="T84" fmla="*/ 600 w 1555"/>
                <a:gd name="T85" fmla="*/ 381 h 1739"/>
                <a:gd name="T86" fmla="*/ 414 w 1555"/>
                <a:gd name="T87" fmla="*/ 293 h 1739"/>
                <a:gd name="T88" fmla="*/ 438 w 1555"/>
                <a:gd name="T89" fmla="*/ 262 h 1739"/>
                <a:gd name="T90" fmla="*/ 552 w 1555"/>
                <a:gd name="T91" fmla="*/ 335 h 1739"/>
                <a:gd name="T92" fmla="*/ 189 w 1555"/>
                <a:gd name="T93" fmla="*/ 1654 h 1739"/>
                <a:gd name="T94" fmla="*/ 908 w 1555"/>
                <a:gd name="T95" fmla="*/ 1654 h 1739"/>
                <a:gd name="T96" fmla="*/ 908 w 1555"/>
                <a:gd name="T97" fmla="*/ 1654 h 1739"/>
                <a:gd name="T98" fmla="*/ 1365 w 1555"/>
                <a:gd name="T99" fmla="*/ 808 h 1739"/>
                <a:gd name="T100" fmla="*/ 1409 w 1555"/>
                <a:gd name="T101" fmla="*/ 727 h 1739"/>
                <a:gd name="T102" fmla="*/ 87 w 1555"/>
                <a:gd name="T103" fmla="*/ 462 h 17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55" h="1739">
                  <a:moveTo>
                    <a:pt x="1511" y="381"/>
                  </a:moveTo>
                  <a:lnTo>
                    <a:pt x="1365" y="381"/>
                  </a:lnTo>
                  <a:lnTo>
                    <a:pt x="1381" y="346"/>
                  </a:lnTo>
                  <a:lnTo>
                    <a:pt x="1389" y="304"/>
                  </a:lnTo>
                  <a:lnTo>
                    <a:pt x="1389" y="254"/>
                  </a:lnTo>
                  <a:lnTo>
                    <a:pt x="1385" y="196"/>
                  </a:lnTo>
                  <a:lnTo>
                    <a:pt x="1369" y="150"/>
                  </a:lnTo>
                  <a:lnTo>
                    <a:pt x="1353" y="112"/>
                  </a:lnTo>
                  <a:lnTo>
                    <a:pt x="1334" y="81"/>
                  </a:lnTo>
                  <a:lnTo>
                    <a:pt x="1310" y="54"/>
                  </a:lnTo>
                  <a:lnTo>
                    <a:pt x="1290" y="35"/>
                  </a:lnTo>
                  <a:lnTo>
                    <a:pt x="1267" y="23"/>
                  </a:lnTo>
                  <a:lnTo>
                    <a:pt x="1243" y="12"/>
                  </a:lnTo>
                  <a:lnTo>
                    <a:pt x="1227" y="4"/>
                  </a:lnTo>
                  <a:lnTo>
                    <a:pt x="1172" y="0"/>
                  </a:lnTo>
                  <a:lnTo>
                    <a:pt x="1140" y="0"/>
                  </a:lnTo>
                  <a:lnTo>
                    <a:pt x="1105" y="8"/>
                  </a:lnTo>
                  <a:lnTo>
                    <a:pt x="1073" y="16"/>
                  </a:lnTo>
                  <a:lnTo>
                    <a:pt x="1038" y="31"/>
                  </a:lnTo>
                  <a:lnTo>
                    <a:pt x="1002" y="50"/>
                  </a:lnTo>
                  <a:lnTo>
                    <a:pt x="963" y="73"/>
                  </a:lnTo>
                  <a:lnTo>
                    <a:pt x="923" y="100"/>
                  </a:lnTo>
                  <a:lnTo>
                    <a:pt x="884" y="131"/>
                  </a:lnTo>
                  <a:lnTo>
                    <a:pt x="825" y="177"/>
                  </a:lnTo>
                  <a:lnTo>
                    <a:pt x="777" y="223"/>
                  </a:lnTo>
                  <a:lnTo>
                    <a:pt x="730" y="177"/>
                  </a:lnTo>
                  <a:lnTo>
                    <a:pt x="671" y="131"/>
                  </a:lnTo>
                  <a:lnTo>
                    <a:pt x="631" y="100"/>
                  </a:lnTo>
                  <a:lnTo>
                    <a:pt x="592" y="73"/>
                  </a:lnTo>
                  <a:lnTo>
                    <a:pt x="552" y="50"/>
                  </a:lnTo>
                  <a:lnTo>
                    <a:pt x="517" y="31"/>
                  </a:lnTo>
                  <a:lnTo>
                    <a:pt x="481" y="16"/>
                  </a:lnTo>
                  <a:lnTo>
                    <a:pt x="450" y="8"/>
                  </a:lnTo>
                  <a:lnTo>
                    <a:pt x="418" y="0"/>
                  </a:lnTo>
                  <a:lnTo>
                    <a:pt x="387" y="0"/>
                  </a:lnTo>
                  <a:lnTo>
                    <a:pt x="331" y="4"/>
                  </a:lnTo>
                  <a:lnTo>
                    <a:pt x="312" y="12"/>
                  </a:lnTo>
                  <a:lnTo>
                    <a:pt x="288" y="23"/>
                  </a:lnTo>
                  <a:lnTo>
                    <a:pt x="268" y="35"/>
                  </a:lnTo>
                  <a:lnTo>
                    <a:pt x="245" y="54"/>
                  </a:lnTo>
                  <a:lnTo>
                    <a:pt x="221" y="81"/>
                  </a:lnTo>
                  <a:lnTo>
                    <a:pt x="201" y="112"/>
                  </a:lnTo>
                  <a:lnTo>
                    <a:pt x="186" y="150"/>
                  </a:lnTo>
                  <a:lnTo>
                    <a:pt x="174" y="196"/>
                  </a:lnTo>
                  <a:lnTo>
                    <a:pt x="166" y="254"/>
                  </a:lnTo>
                  <a:lnTo>
                    <a:pt x="166" y="304"/>
                  </a:lnTo>
                  <a:lnTo>
                    <a:pt x="174" y="346"/>
                  </a:lnTo>
                  <a:lnTo>
                    <a:pt x="189" y="381"/>
                  </a:lnTo>
                  <a:lnTo>
                    <a:pt x="43" y="381"/>
                  </a:lnTo>
                  <a:lnTo>
                    <a:pt x="28" y="385"/>
                  </a:lnTo>
                  <a:lnTo>
                    <a:pt x="16" y="393"/>
                  </a:lnTo>
                  <a:lnTo>
                    <a:pt x="4" y="408"/>
                  </a:lnTo>
                  <a:lnTo>
                    <a:pt x="0" y="423"/>
                  </a:lnTo>
                  <a:lnTo>
                    <a:pt x="0" y="766"/>
                  </a:lnTo>
                  <a:lnTo>
                    <a:pt x="4" y="781"/>
                  </a:lnTo>
                  <a:lnTo>
                    <a:pt x="16" y="797"/>
                  </a:lnTo>
                  <a:lnTo>
                    <a:pt x="28" y="804"/>
                  </a:lnTo>
                  <a:lnTo>
                    <a:pt x="43" y="808"/>
                  </a:lnTo>
                  <a:lnTo>
                    <a:pt x="107" y="808"/>
                  </a:lnTo>
                  <a:lnTo>
                    <a:pt x="107" y="1697"/>
                  </a:lnTo>
                  <a:lnTo>
                    <a:pt x="111" y="1712"/>
                  </a:lnTo>
                  <a:lnTo>
                    <a:pt x="118" y="1724"/>
                  </a:lnTo>
                  <a:lnTo>
                    <a:pt x="130" y="1735"/>
                  </a:lnTo>
                  <a:lnTo>
                    <a:pt x="146" y="1739"/>
                  </a:lnTo>
                  <a:lnTo>
                    <a:pt x="1409" y="1739"/>
                  </a:lnTo>
                  <a:lnTo>
                    <a:pt x="1424" y="1735"/>
                  </a:lnTo>
                  <a:lnTo>
                    <a:pt x="1436" y="1724"/>
                  </a:lnTo>
                  <a:lnTo>
                    <a:pt x="1448" y="1712"/>
                  </a:lnTo>
                  <a:lnTo>
                    <a:pt x="1452" y="1697"/>
                  </a:lnTo>
                  <a:lnTo>
                    <a:pt x="1452" y="808"/>
                  </a:lnTo>
                  <a:lnTo>
                    <a:pt x="1511" y="808"/>
                  </a:lnTo>
                  <a:lnTo>
                    <a:pt x="1527" y="804"/>
                  </a:lnTo>
                  <a:lnTo>
                    <a:pt x="1543" y="797"/>
                  </a:lnTo>
                  <a:lnTo>
                    <a:pt x="1551" y="781"/>
                  </a:lnTo>
                  <a:lnTo>
                    <a:pt x="1555" y="766"/>
                  </a:lnTo>
                  <a:lnTo>
                    <a:pt x="1555" y="423"/>
                  </a:lnTo>
                  <a:lnTo>
                    <a:pt x="1551" y="408"/>
                  </a:lnTo>
                  <a:lnTo>
                    <a:pt x="1543" y="393"/>
                  </a:lnTo>
                  <a:lnTo>
                    <a:pt x="1527" y="385"/>
                  </a:lnTo>
                  <a:lnTo>
                    <a:pt x="1511" y="381"/>
                  </a:lnTo>
                  <a:lnTo>
                    <a:pt x="1511" y="381"/>
                  </a:lnTo>
                  <a:close/>
                  <a:moveTo>
                    <a:pt x="257" y="216"/>
                  </a:moveTo>
                  <a:lnTo>
                    <a:pt x="268" y="166"/>
                  </a:lnTo>
                  <a:lnTo>
                    <a:pt x="292" y="127"/>
                  </a:lnTo>
                  <a:lnTo>
                    <a:pt x="320" y="100"/>
                  </a:lnTo>
                  <a:lnTo>
                    <a:pt x="351" y="85"/>
                  </a:lnTo>
                  <a:lnTo>
                    <a:pt x="387" y="81"/>
                  </a:lnTo>
                  <a:lnTo>
                    <a:pt x="434" y="89"/>
                  </a:lnTo>
                  <a:lnTo>
                    <a:pt x="489" y="108"/>
                  </a:lnTo>
                  <a:lnTo>
                    <a:pt x="552" y="143"/>
                  </a:lnTo>
                  <a:lnTo>
                    <a:pt x="620" y="193"/>
                  </a:lnTo>
                  <a:lnTo>
                    <a:pt x="659" y="227"/>
                  </a:lnTo>
                  <a:lnTo>
                    <a:pt x="695" y="258"/>
                  </a:lnTo>
                  <a:lnTo>
                    <a:pt x="726" y="289"/>
                  </a:lnTo>
                  <a:lnTo>
                    <a:pt x="746" y="308"/>
                  </a:lnTo>
                  <a:lnTo>
                    <a:pt x="762" y="320"/>
                  </a:lnTo>
                  <a:lnTo>
                    <a:pt x="777" y="323"/>
                  </a:lnTo>
                  <a:lnTo>
                    <a:pt x="793" y="320"/>
                  </a:lnTo>
                  <a:lnTo>
                    <a:pt x="809" y="308"/>
                  </a:lnTo>
                  <a:lnTo>
                    <a:pt x="829" y="289"/>
                  </a:lnTo>
                  <a:lnTo>
                    <a:pt x="860" y="258"/>
                  </a:lnTo>
                  <a:lnTo>
                    <a:pt x="896" y="227"/>
                  </a:lnTo>
                  <a:lnTo>
                    <a:pt x="935" y="193"/>
                  </a:lnTo>
                  <a:lnTo>
                    <a:pt x="1002" y="143"/>
                  </a:lnTo>
                  <a:lnTo>
                    <a:pt x="1065" y="108"/>
                  </a:lnTo>
                  <a:lnTo>
                    <a:pt x="1121" y="89"/>
                  </a:lnTo>
                  <a:lnTo>
                    <a:pt x="1172" y="81"/>
                  </a:lnTo>
                  <a:lnTo>
                    <a:pt x="1204" y="85"/>
                  </a:lnTo>
                  <a:lnTo>
                    <a:pt x="1239" y="100"/>
                  </a:lnTo>
                  <a:lnTo>
                    <a:pt x="1267" y="127"/>
                  </a:lnTo>
                  <a:lnTo>
                    <a:pt x="1286" y="166"/>
                  </a:lnTo>
                  <a:lnTo>
                    <a:pt x="1302" y="216"/>
                  </a:lnTo>
                  <a:lnTo>
                    <a:pt x="1306" y="266"/>
                  </a:lnTo>
                  <a:lnTo>
                    <a:pt x="1302" y="312"/>
                  </a:lnTo>
                  <a:lnTo>
                    <a:pt x="1290" y="350"/>
                  </a:lnTo>
                  <a:lnTo>
                    <a:pt x="1263" y="381"/>
                  </a:lnTo>
                  <a:lnTo>
                    <a:pt x="1180" y="381"/>
                  </a:lnTo>
                  <a:lnTo>
                    <a:pt x="1204" y="346"/>
                  </a:lnTo>
                  <a:lnTo>
                    <a:pt x="1219" y="316"/>
                  </a:lnTo>
                  <a:lnTo>
                    <a:pt x="1223" y="285"/>
                  </a:lnTo>
                  <a:lnTo>
                    <a:pt x="1223" y="254"/>
                  </a:lnTo>
                  <a:lnTo>
                    <a:pt x="1215" y="227"/>
                  </a:lnTo>
                  <a:lnTo>
                    <a:pt x="1196" y="208"/>
                  </a:lnTo>
                  <a:lnTo>
                    <a:pt x="1172" y="193"/>
                  </a:lnTo>
                  <a:lnTo>
                    <a:pt x="1144" y="185"/>
                  </a:lnTo>
                  <a:lnTo>
                    <a:pt x="1105" y="185"/>
                  </a:lnTo>
                  <a:lnTo>
                    <a:pt x="1065" y="200"/>
                  </a:lnTo>
                  <a:lnTo>
                    <a:pt x="1022" y="219"/>
                  </a:lnTo>
                  <a:lnTo>
                    <a:pt x="983" y="250"/>
                  </a:lnTo>
                  <a:lnTo>
                    <a:pt x="943" y="281"/>
                  </a:lnTo>
                  <a:lnTo>
                    <a:pt x="908" y="316"/>
                  </a:lnTo>
                  <a:lnTo>
                    <a:pt x="880" y="350"/>
                  </a:lnTo>
                  <a:lnTo>
                    <a:pt x="856" y="381"/>
                  </a:lnTo>
                  <a:lnTo>
                    <a:pt x="698" y="381"/>
                  </a:lnTo>
                  <a:lnTo>
                    <a:pt x="679" y="350"/>
                  </a:lnTo>
                  <a:lnTo>
                    <a:pt x="647" y="316"/>
                  </a:lnTo>
                  <a:lnTo>
                    <a:pt x="612" y="281"/>
                  </a:lnTo>
                  <a:lnTo>
                    <a:pt x="572" y="250"/>
                  </a:lnTo>
                  <a:lnTo>
                    <a:pt x="533" y="219"/>
                  </a:lnTo>
                  <a:lnTo>
                    <a:pt x="489" y="200"/>
                  </a:lnTo>
                  <a:lnTo>
                    <a:pt x="450" y="185"/>
                  </a:lnTo>
                  <a:lnTo>
                    <a:pt x="410" y="185"/>
                  </a:lnTo>
                  <a:lnTo>
                    <a:pt x="383" y="193"/>
                  </a:lnTo>
                  <a:lnTo>
                    <a:pt x="359" y="208"/>
                  </a:lnTo>
                  <a:lnTo>
                    <a:pt x="343" y="227"/>
                  </a:lnTo>
                  <a:lnTo>
                    <a:pt x="331" y="254"/>
                  </a:lnTo>
                  <a:lnTo>
                    <a:pt x="331" y="285"/>
                  </a:lnTo>
                  <a:lnTo>
                    <a:pt x="339" y="316"/>
                  </a:lnTo>
                  <a:lnTo>
                    <a:pt x="351" y="346"/>
                  </a:lnTo>
                  <a:lnTo>
                    <a:pt x="375" y="381"/>
                  </a:lnTo>
                  <a:lnTo>
                    <a:pt x="292" y="381"/>
                  </a:lnTo>
                  <a:lnTo>
                    <a:pt x="268" y="350"/>
                  </a:lnTo>
                  <a:lnTo>
                    <a:pt x="253" y="312"/>
                  </a:lnTo>
                  <a:lnTo>
                    <a:pt x="249" y="266"/>
                  </a:lnTo>
                  <a:lnTo>
                    <a:pt x="257" y="216"/>
                  </a:lnTo>
                  <a:lnTo>
                    <a:pt x="257" y="216"/>
                  </a:lnTo>
                  <a:close/>
                  <a:moveTo>
                    <a:pt x="1061" y="381"/>
                  </a:moveTo>
                  <a:lnTo>
                    <a:pt x="955" y="381"/>
                  </a:lnTo>
                  <a:lnTo>
                    <a:pt x="1002" y="335"/>
                  </a:lnTo>
                  <a:lnTo>
                    <a:pt x="1050" y="296"/>
                  </a:lnTo>
                  <a:lnTo>
                    <a:pt x="1077" y="281"/>
                  </a:lnTo>
                  <a:lnTo>
                    <a:pt x="1097" y="270"/>
                  </a:lnTo>
                  <a:lnTo>
                    <a:pt x="1117" y="262"/>
                  </a:lnTo>
                  <a:lnTo>
                    <a:pt x="1132" y="262"/>
                  </a:lnTo>
                  <a:lnTo>
                    <a:pt x="1144" y="266"/>
                  </a:lnTo>
                  <a:lnTo>
                    <a:pt x="1144" y="270"/>
                  </a:lnTo>
                  <a:lnTo>
                    <a:pt x="1144" y="293"/>
                  </a:lnTo>
                  <a:lnTo>
                    <a:pt x="1129" y="320"/>
                  </a:lnTo>
                  <a:lnTo>
                    <a:pt x="1101" y="350"/>
                  </a:lnTo>
                  <a:lnTo>
                    <a:pt x="1061" y="381"/>
                  </a:lnTo>
                  <a:lnTo>
                    <a:pt x="1061" y="381"/>
                  </a:lnTo>
                  <a:close/>
                  <a:moveTo>
                    <a:pt x="600" y="381"/>
                  </a:moveTo>
                  <a:lnTo>
                    <a:pt x="497" y="381"/>
                  </a:lnTo>
                  <a:lnTo>
                    <a:pt x="454" y="350"/>
                  </a:lnTo>
                  <a:lnTo>
                    <a:pt x="426" y="320"/>
                  </a:lnTo>
                  <a:lnTo>
                    <a:pt x="414" y="293"/>
                  </a:lnTo>
                  <a:lnTo>
                    <a:pt x="410" y="270"/>
                  </a:lnTo>
                  <a:lnTo>
                    <a:pt x="414" y="266"/>
                  </a:lnTo>
                  <a:lnTo>
                    <a:pt x="422" y="262"/>
                  </a:lnTo>
                  <a:lnTo>
                    <a:pt x="438" y="262"/>
                  </a:lnTo>
                  <a:lnTo>
                    <a:pt x="458" y="270"/>
                  </a:lnTo>
                  <a:lnTo>
                    <a:pt x="481" y="281"/>
                  </a:lnTo>
                  <a:lnTo>
                    <a:pt x="505" y="296"/>
                  </a:lnTo>
                  <a:lnTo>
                    <a:pt x="552" y="335"/>
                  </a:lnTo>
                  <a:lnTo>
                    <a:pt x="600" y="381"/>
                  </a:lnTo>
                  <a:lnTo>
                    <a:pt x="600" y="381"/>
                  </a:lnTo>
                  <a:close/>
                  <a:moveTo>
                    <a:pt x="564" y="1654"/>
                  </a:moveTo>
                  <a:lnTo>
                    <a:pt x="189" y="1654"/>
                  </a:lnTo>
                  <a:lnTo>
                    <a:pt x="189" y="808"/>
                  </a:lnTo>
                  <a:lnTo>
                    <a:pt x="564" y="808"/>
                  </a:lnTo>
                  <a:lnTo>
                    <a:pt x="564" y="1654"/>
                  </a:lnTo>
                  <a:close/>
                  <a:moveTo>
                    <a:pt x="908" y="1654"/>
                  </a:moveTo>
                  <a:lnTo>
                    <a:pt x="651" y="1654"/>
                  </a:lnTo>
                  <a:lnTo>
                    <a:pt x="651" y="808"/>
                  </a:lnTo>
                  <a:lnTo>
                    <a:pt x="908" y="808"/>
                  </a:lnTo>
                  <a:lnTo>
                    <a:pt x="908" y="1654"/>
                  </a:lnTo>
                  <a:close/>
                  <a:moveTo>
                    <a:pt x="1365" y="1654"/>
                  </a:moveTo>
                  <a:lnTo>
                    <a:pt x="990" y="1654"/>
                  </a:lnTo>
                  <a:lnTo>
                    <a:pt x="990" y="808"/>
                  </a:lnTo>
                  <a:lnTo>
                    <a:pt x="1365" y="808"/>
                  </a:lnTo>
                  <a:lnTo>
                    <a:pt x="1365" y="1654"/>
                  </a:lnTo>
                  <a:close/>
                  <a:moveTo>
                    <a:pt x="1468" y="727"/>
                  </a:moveTo>
                  <a:lnTo>
                    <a:pt x="1409" y="727"/>
                  </a:lnTo>
                  <a:lnTo>
                    <a:pt x="1409" y="727"/>
                  </a:lnTo>
                  <a:lnTo>
                    <a:pt x="146" y="727"/>
                  </a:lnTo>
                  <a:lnTo>
                    <a:pt x="146" y="727"/>
                  </a:lnTo>
                  <a:lnTo>
                    <a:pt x="87" y="727"/>
                  </a:lnTo>
                  <a:lnTo>
                    <a:pt x="87" y="462"/>
                  </a:lnTo>
                  <a:lnTo>
                    <a:pt x="1468" y="462"/>
                  </a:lnTo>
                  <a:lnTo>
                    <a:pt x="1468" y="72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p>
          </p:txBody>
        </p:sp>
        <p:sp>
          <p:nvSpPr>
            <p:cNvPr id="51" name="9Slide.vn 29"/>
            <p:cNvSpPr>
              <a:spLocks noEditPoints="1"/>
            </p:cNvSpPr>
            <p:nvPr/>
          </p:nvSpPr>
          <p:spPr bwMode="auto">
            <a:xfrm rot="1168448">
              <a:off x="2704405" y="2816633"/>
              <a:ext cx="513178" cy="573903"/>
            </a:xfrm>
            <a:custGeom>
              <a:avLst/>
              <a:gdLst>
                <a:gd name="T0" fmla="*/ 1389 w 1555"/>
                <a:gd name="T1" fmla="*/ 304 h 1739"/>
                <a:gd name="T2" fmla="*/ 1353 w 1555"/>
                <a:gd name="T3" fmla="*/ 112 h 1739"/>
                <a:gd name="T4" fmla="*/ 1267 w 1555"/>
                <a:gd name="T5" fmla="*/ 23 h 1739"/>
                <a:gd name="T6" fmla="*/ 1140 w 1555"/>
                <a:gd name="T7" fmla="*/ 0 h 1739"/>
                <a:gd name="T8" fmla="*/ 1002 w 1555"/>
                <a:gd name="T9" fmla="*/ 50 h 1739"/>
                <a:gd name="T10" fmla="*/ 825 w 1555"/>
                <a:gd name="T11" fmla="*/ 177 h 1739"/>
                <a:gd name="T12" fmla="*/ 631 w 1555"/>
                <a:gd name="T13" fmla="*/ 100 h 1739"/>
                <a:gd name="T14" fmla="*/ 481 w 1555"/>
                <a:gd name="T15" fmla="*/ 16 h 1739"/>
                <a:gd name="T16" fmla="*/ 331 w 1555"/>
                <a:gd name="T17" fmla="*/ 4 h 1739"/>
                <a:gd name="T18" fmla="*/ 245 w 1555"/>
                <a:gd name="T19" fmla="*/ 54 h 1739"/>
                <a:gd name="T20" fmla="*/ 174 w 1555"/>
                <a:gd name="T21" fmla="*/ 196 h 1739"/>
                <a:gd name="T22" fmla="*/ 189 w 1555"/>
                <a:gd name="T23" fmla="*/ 381 h 1739"/>
                <a:gd name="T24" fmla="*/ 4 w 1555"/>
                <a:gd name="T25" fmla="*/ 408 h 1739"/>
                <a:gd name="T26" fmla="*/ 16 w 1555"/>
                <a:gd name="T27" fmla="*/ 797 h 1739"/>
                <a:gd name="T28" fmla="*/ 107 w 1555"/>
                <a:gd name="T29" fmla="*/ 1697 h 1739"/>
                <a:gd name="T30" fmla="*/ 146 w 1555"/>
                <a:gd name="T31" fmla="*/ 1739 h 1739"/>
                <a:gd name="T32" fmla="*/ 1448 w 1555"/>
                <a:gd name="T33" fmla="*/ 1712 h 1739"/>
                <a:gd name="T34" fmla="*/ 1527 w 1555"/>
                <a:gd name="T35" fmla="*/ 804 h 1739"/>
                <a:gd name="T36" fmla="*/ 1555 w 1555"/>
                <a:gd name="T37" fmla="*/ 423 h 1739"/>
                <a:gd name="T38" fmla="*/ 1511 w 1555"/>
                <a:gd name="T39" fmla="*/ 381 h 1739"/>
                <a:gd name="T40" fmla="*/ 292 w 1555"/>
                <a:gd name="T41" fmla="*/ 127 h 1739"/>
                <a:gd name="T42" fmla="*/ 434 w 1555"/>
                <a:gd name="T43" fmla="*/ 89 h 1739"/>
                <a:gd name="T44" fmla="*/ 659 w 1555"/>
                <a:gd name="T45" fmla="*/ 227 h 1739"/>
                <a:gd name="T46" fmla="*/ 762 w 1555"/>
                <a:gd name="T47" fmla="*/ 320 h 1739"/>
                <a:gd name="T48" fmla="*/ 829 w 1555"/>
                <a:gd name="T49" fmla="*/ 289 h 1739"/>
                <a:gd name="T50" fmla="*/ 1002 w 1555"/>
                <a:gd name="T51" fmla="*/ 143 h 1739"/>
                <a:gd name="T52" fmla="*/ 1204 w 1555"/>
                <a:gd name="T53" fmla="*/ 85 h 1739"/>
                <a:gd name="T54" fmla="*/ 1302 w 1555"/>
                <a:gd name="T55" fmla="*/ 216 h 1739"/>
                <a:gd name="T56" fmla="*/ 1263 w 1555"/>
                <a:gd name="T57" fmla="*/ 381 h 1739"/>
                <a:gd name="T58" fmla="*/ 1223 w 1555"/>
                <a:gd name="T59" fmla="*/ 285 h 1739"/>
                <a:gd name="T60" fmla="*/ 1172 w 1555"/>
                <a:gd name="T61" fmla="*/ 193 h 1739"/>
                <a:gd name="T62" fmla="*/ 1022 w 1555"/>
                <a:gd name="T63" fmla="*/ 219 h 1739"/>
                <a:gd name="T64" fmla="*/ 880 w 1555"/>
                <a:gd name="T65" fmla="*/ 350 h 1739"/>
                <a:gd name="T66" fmla="*/ 647 w 1555"/>
                <a:gd name="T67" fmla="*/ 316 h 1739"/>
                <a:gd name="T68" fmla="*/ 489 w 1555"/>
                <a:gd name="T69" fmla="*/ 200 h 1739"/>
                <a:gd name="T70" fmla="*/ 359 w 1555"/>
                <a:gd name="T71" fmla="*/ 208 h 1739"/>
                <a:gd name="T72" fmla="*/ 339 w 1555"/>
                <a:gd name="T73" fmla="*/ 316 h 1739"/>
                <a:gd name="T74" fmla="*/ 268 w 1555"/>
                <a:gd name="T75" fmla="*/ 350 h 1739"/>
                <a:gd name="T76" fmla="*/ 257 w 1555"/>
                <a:gd name="T77" fmla="*/ 216 h 1739"/>
                <a:gd name="T78" fmla="*/ 1050 w 1555"/>
                <a:gd name="T79" fmla="*/ 296 h 1739"/>
                <a:gd name="T80" fmla="*/ 1132 w 1555"/>
                <a:gd name="T81" fmla="*/ 262 h 1739"/>
                <a:gd name="T82" fmla="*/ 1129 w 1555"/>
                <a:gd name="T83" fmla="*/ 320 h 1739"/>
                <a:gd name="T84" fmla="*/ 600 w 1555"/>
                <a:gd name="T85" fmla="*/ 381 h 1739"/>
                <a:gd name="T86" fmla="*/ 414 w 1555"/>
                <a:gd name="T87" fmla="*/ 293 h 1739"/>
                <a:gd name="T88" fmla="*/ 438 w 1555"/>
                <a:gd name="T89" fmla="*/ 262 h 1739"/>
                <a:gd name="T90" fmla="*/ 552 w 1555"/>
                <a:gd name="T91" fmla="*/ 335 h 1739"/>
                <a:gd name="T92" fmla="*/ 189 w 1555"/>
                <a:gd name="T93" fmla="*/ 1654 h 1739"/>
                <a:gd name="T94" fmla="*/ 908 w 1555"/>
                <a:gd name="T95" fmla="*/ 1654 h 1739"/>
                <a:gd name="T96" fmla="*/ 908 w 1555"/>
                <a:gd name="T97" fmla="*/ 1654 h 1739"/>
                <a:gd name="T98" fmla="*/ 1365 w 1555"/>
                <a:gd name="T99" fmla="*/ 808 h 1739"/>
                <a:gd name="T100" fmla="*/ 1409 w 1555"/>
                <a:gd name="T101" fmla="*/ 727 h 1739"/>
                <a:gd name="T102" fmla="*/ 87 w 1555"/>
                <a:gd name="T103" fmla="*/ 462 h 17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55" h="1739">
                  <a:moveTo>
                    <a:pt x="1511" y="381"/>
                  </a:moveTo>
                  <a:lnTo>
                    <a:pt x="1365" y="381"/>
                  </a:lnTo>
                  <a:lnTo>
                    <a:pt x="1381" y="346"/>
                  </a:lnTo>
                  <a:lnTo>
                    <a:pt x="1389" y="304"/>
                  </a:lnTo>
                  <a:lnTo>
                    <a:pt x="1389" y="254"/>
                  </a:lnTo>
                  <a:lnTo>
                    <a:pt x="1385" y="196"/>
                  </a:lnTo>
                  <a:lnTo>
                    <a:pt x="1369" y="150"/>
                  </a:lnTo>
                  <a:lnTo>
                    <a:pt x="1353" y="112"/>
                  </a:lnTo>
                  <a:lnTo>
                    <a:pt x="1334" y="81"/>
                  </a:lnTo>
                  <a:lnTo>
                    <a:pt x="1310" y="54"/>
                  </a:lnTo>
                  <a:lnTo>
                    <a:pt x="1290" y="35"/>
                  </a:lnTo>
                  <a:lnTo>
                    <a:pt x="1267" y="23"/>
                  </a:lnTo>
                  <a:lnTo>
                    <a:pt x="1243" y="12"/>
                  </a:lnTo>
                  <a:lnTo>
                    <a:pt x="1227" y="4"/>
                  </a:lnTo>
                  <a:lnTo>
                    <a:pt x="1172" y="0"/>
                  </a:lnTo>
                  <a:lnTo>
                    <a:pt x="1140" y="0"/>
                  </a:lnTo>
                  <a:lnTo>
                    <a:pt x="1105" y="8"/>
                  </a:lnTo>
                  <a:lnTo>
                    <a:pt x="1073" y="16"/>
                  </a:lnTo>
                  <a:lnTo>
                    <a:pt x="1038" y="31"/>
                  </a:lnTo>
                  <a:lnTo>
                    <a:pt x="1002" y="50"/>
                  </a:lnTo>
                  <a:lnTo>
                    <a:pt x="963" y="73"/>
                  </a:lnTo>
                  <a:lnTo>
                    <a:pt x="923" y="100"/>
                  </a:lnTo>
                  <a:lnTo>
                    <a:pt x="884" y="131"/>
                  </a:lnTo>
                  <a:lnTo>
                    <a:pt x="825" y="177"/>
                  </a:lnTo>
                  <a:lnTo>
                    <a:pt x="777" y="223"/>
                  </a:lnTo>
                  <a:lnTo>
                    <a:pt x="730" y="177"/>
                  </a:lnTo>
                  <a:lnTo>
                    <a:pt x="671" y="131"/>
                  </a:lnTo>
                  <a:lnTo>
                    <a:pt x="631" y="100"/>
                  </a:lnTo>
                  <a:lnTo>
                    <a:pt x="592" y="73"/>
                  </a:lnTo>
                  <a:lnTo>
                    <a:pt x="552" y="50"/>
                  </a:lnTo>
                  <a:lnTo>
                    <a:pt x="517" y="31"/>
                  </a:lnTo>
                  <a:lnTo>
                    <a:pt x="481" y="16"/>
                  </a:lnTo>
                  <a:lnTo>
                    <a:pt x="450" y="8"/>
                  </a:lnTo>
                  <a:lnTo>
                    <a:pt x="418" y="0"/>
                  </a:lnTo>
                  <a:lnTo>
                    <a:pt x="387" y="0"/>
                  </a:lnTo>
                  <a:lnTo>
                    <a:pt x="331" y="4"/>
                  </a:lnTo>
                  <a:lnTo>
                    <a:pt x="312" y="12"/>
                  </a:lnTo>
                  <a:lnTo>
                    <a:pt x="288" y="23"/>
                  </a:lnTo>
                  <a:lnTo>
                    <a:pt x="268" y="35"/>
                  </a:lnTo>
                  <a:lnTo>
                    <a:pt x="245" y="54"/>
                  </a:lnTo>
                  <a:lnTo>
                    <a:pt x="221" y="81"/>
                  </a:lnTo>
                  <a:lnTo>
                    <a:pt x="201" y="112"/>
                  </a:lnTo>
                  <a:lnTo>
                    <a:pt x="186" y="150"/>
                  </a:lnTo>
                  <a:lnTo>
                    <a:pt x="174" y="196"/>
                  </a:lnTo>
                  <a:lnTo>
                    <a:pt x="166" y="254"/>
                  </a:lnTo>
                  <a:lnTo>
                    <a:pt x="166" y="304"/>
                  </a:lnTo>
                  <a:lnTo>
                    <a:pt x="174" y="346"/>
                  </a:lnTo>
                  <a:lnTo>
                    <a:pt x="189" y="381"/>
                  </a:lnTo>
                  <a:lnTo>
                    <a:pt x="43" y="381"/>
                  </a:lnTo>
                  <a:lnTo>
                    <a:pt x="28" y="385"/>
                  </a:lnTo>
                  <a:lnTo>
                    <a:pt x="16" y="393"/>
                  </a:lnTo>
                  <a:lnTo>
                    <a:pt x="4" y="408"/>
                  </a:lnTo>
                  <a:lnTo>
                    <a:pt x="0" y="423"/>
                  </a:lnTo>
                  <a:lnTo>
                    <a:pt x="0" y="766"/>
                  </a:lnTo>
                  <a:lnTo>
                    <a:pt x="4" y="781"/>
                  </a:lnTo>
                  <a:lnTo>
                    <a:pt x="16" y="797"/>
                  </a:lnTo>
                  <a:lnTo>
                    <a:pt x="28" y="804"/>
                  </a:lnTo>
                  <a:lnTo>
                    <a:pt x="43" y="808"/>
                  </a:lnTo>
                  <a:lnTo>
                    <a:pt x="107" y="808"/>
                  </a:lnTo>
                  <a:lnTo>
                    <a:pt x="107" y="1697"/>
                  </a:lnTo>
                  <a:lnTo>
                    <a:pt x="111" y="1712"/>
                  </a:lnTo>
                  <a:lnTo>
                    <a:pt x="118" y="1724"/>
                  </a:lnTo>
                  <a:lnTo>
                    <a:pt x="130" y="1735"/>
                  </a:lnTo>
                  <a:lnTo>
                    <a:pt x="146" y="1739"/>
                  </a:lnTo>
                  <a:lnTo>
                    <a:pt x="1409" y="1739"/>
                  </a:lnTo>
                  <a:lnTo>
                    <a:pt x="1424" y="1735"/>
                  </a:lnTo>
                  <a:lnTo>
                    <a:pt x="1436" y="1724"/>
                  </a:lnTo>
                  <a:lnTo>
                    <a:pt x="1448" y="1712"/>
                  </a:lnTo>
                  <a:lnTo>
                    <a:pt x="1452" y="1697"/>
                  </a:lnTo>
                  <a:lnTo>
                    <a:pt x="1452" y="808"/>
                  </a:lnTo>
                  <a:lnTo>
                    <a:pt x="1511" y="808"/>
                  </a:lnTo>
                  <a:lnTo>
                    <a:pt x="1527" y="804"/>
                  </a:lnTo>
                  <a:lnTo>
                    <a:pt x="1543" y="797"/>
                  </a:lnTo>
                  <a:lnTo>
                    <a:pt x="1551" y="781"/>
                  </a:lnTo>
                  <a:lnTo>
                    <a:pt x="1555" y="766"/>
                  </a:lnTo>
                  <a:lnTo>
                    <a:pt x="1555" y="423"/>
                  </a:lnTo>
                  <a:lnTo>
                    <a:pt x="1551" y="408"/>
                  </a:lnTo>
                  <a:lnTo>
                    <a:pt x="1543" y="393"/>
                  </a:lnTo>
                  <a:lnTo>
                    <a:pt x="1527" y="385"/>
                  </a:lnTo>
                  <a:lnTo>
                    <a:pt x="1511" y="381"/>
                  </a:lnTo>
                  <a:lnTo>
                    <a:pt x="1511" y="381"/>
                  </a:lnTo>
                  <a:close/>
                  <a:moveTo>
                    <a:pt x="257" y="216"/>
                  </a:moveTo>
                  <a:lnTo>
                    <a:pt x="268" y="166"/>
                  </a:lnTo>
                  <a:lnTo>
                    <a:pt x="292" y="127"/>
                  </a:lnTo>
                  <a:lnTo>
                    <a:pt x="320" y="100"/>
                  </a:lnTo>
                  <a:lnTo>
                    <a:pt x="351" y="85"/>
                  </a:lnTo>
                  <a:lnTo>
                    <a:pt x="387" y="81"/>
                  </a:lnTo>
                  <a:lnTo>
                    <a:pt x="434" y="89"/>
                  </a:lnTo>
                  <a:lnTo>
                    <a:pt x="489" y="108"/>
                  </a:lnTo>
                  <a:lnTo>
                    <a:pt x="552" y="143"/>
                  </a:lnTo>
                  <a:lnTo>
                    <a:pt x="620" y="193"/>
                  </a:lnTo>
                  <a:lnTo>
                    <a:pt x="659" y="227"/>
                  </a:lnTo>
                  <a:lnTo>
                    <a:pt x="695" y="258"/>
                  </a:lnTo>
                  <a:lnTo>
                    <a:pt x="726" y="289"/>
                  </a:lnTo>
                  <a:lnTo>
                    <a:pt x="746" y="308"/>
                  </a:lnTo>
                  <a:lnTo>
                    <a:pt x="762" y="320"/>
                  </a:lnTo>
                  <a:lnTo>
                    <a:pt x="777" y="323"/>
                  </a:lnTo>
                  <a:lnTo>
                    <a:pt x="793" y="320"/>
                  </a:lnTo>
                  <a:lnTo>
                    <a:pt x="809" y="308"/>
                  </a:lnTo>
                  <a:lnTo>
                    <a:pt x="829" y="289"/>
                  </a:lnTo>
                  <a:lnTo>
                    <a:pt x="860" y="258"/>
                  </a:lnTo>
                  <a:lnTo>
                    <a:pt x="896" y="227"/>
                  </a:lnTo>
                  <a:lnTo>
                    <a:pt x="935" y="193"/>
                  </a:lnTo>
                  <a:lnTo>
                    <a:pt x="1002" y="143"/>
                  </a:lnTo>
                  <a:lnTo>
                    <a:pt x="1065" y="108"/>
                  </a:lnTo>
                  <a:lnTo>
                    <a:pt x="1121" y="89"/>
                  </a:lnTo>
                  <a:lnTo>
                    <a:pt x="1172" y="81"/>
                  </a:lnTo>
                  <a:lnTo>
                    <a:pt x="1204" y="85"/>
                  </a:lnTo>
                  <a:lnTo>
                    <a:pt x="1239" y="100"/>
                  </a:lnTo>
                  <a:lnTo>
                    <a:pt x="1267" y="127"/>
                  </a:lnTo>
                  <a:lnTo>
                    <a:pt x="1286" y="166"/>
                  </a:lnTo>
                  <a:lnTo>
                    <a:pt x="1302" y="216"/>
                  </a:lnTo>
                  <a:lnTo>
                    <a:pt x="1306" y="266"/>
                  </a:lnTo>
                  <a:lnTo>
                    <a:pt x="1302" y="312"/>
                  </a:lnTo>
                  <a:lnTo>
                    <a:pt x="1290" y="350"/>
                  </a:lnTo>
                  <a:lnTo>
                    <a:pt x="1263" y="381"/>
                  </a:lnTo>
                  <a:lnTo>
                    <a:pt x="1180" y="381"/>
                  </a:lnTo>
                  <a:lnTo>
                    <a:pt x="1204" y="346"/>
                  </a:lnTo>
                  <a:lnTo>
                    <a:pt x="1219" y="316"/>
                  </a:lnTo>
                  <a:lnTo>
                    <a:pt x="1223" y="285"/>
                  </a:lnTo>
                  <a:lnTo>
                    <a:pt x="1223" y="254"/>
                  </a:lnTo>
                  <a:lnTo>
                    <a:pt x="1215" y="227"/>
                  </a:lnTo>
                  <a:lnTo>
                    <a:pt x="1196" y="208"/>
                  </a:lnTo>
                  <a:lnTo>
                    <a:pt x="1172" y="193"/>
                  </a:lnTo>
                  <a:lnTo>
                    <a:pt x="1144" y="185"/>
                  </a:lnTo>
                  <a:lnTo>
                    <a:pt x="1105" y="185"/>
                  </a:lnTo>
                  <a:lnTo>
                    <a:pt x="1065" y="200"/>
                  </a:lnTo>
                  <a:lnTo>
                    <a:pt x="1022" y="219"/>
                  </a:lnTo>
                  <a:lnTo>
                    <a:pt x="983" y="250"/>
                  </a:lnTo>
                  <a:lnTo>
                    <a:pt x="943" y="281"/>
                  </a:lnTo>
                  <a:lnTo>
                    <a:pt x="908" y="316"/>
                  </a:lnTo>
                  <a:lnTo>
                    <a:pt x="880" y="350"/>
                  </a:lnTo>
                  <a:lnTo>
                    <a:pt x="856" y="381"/>
                  </a:lnTo>
                  <a:lnTo>
                    <a:pt x="698" y="381"/>
                  </a:lnTo>
                  <a:lnTo>
                    <a:pt x="679" y="350"/>
                  </a:lnTo>
                  <a:lnTo>
                    <a:pt x="647" y="316"/>
                  </a:lnTo>
                  <a:lnTo>
                    <a:pt x="612" y="281"/>
                  </a:lnTo>
                  <a:lnTo>
                    <a:pt x="572" y="250"/>
                  </a:lnTo>
                  <a:lnTo>
                    <a:pt x="533" y="219"/>
                  </a:lnTo>
                  <a:lnTo>
                    <a:pt x="489" y="200"/>
                  </a:lnTo>
                  <a:lnTo>
                    <a:pt x="450" y="185"/>
                  </a:lnTo>
                  <a:lnTo>
                    <a:pt x="410" y="185"/>
                  </a:lnTo>
                  <a:lnTo>
                    <a:pt x="383" y="193"/>
                  </a:lnTo>
                  <a:lnTo>
                    <a:pt x="359" y="208"/>
                  </a:lnTo>
                  <a:lnTo>
                    <a:pt x="343" y="227"/>
                  </a:lnTo>
                  <a:lnTo>
                    <a:pt x="331" y="254"/>
                  </a:lnTo>
                  <a:lnTo>
                    <a:pt x="331" y="285"/>
                  </a:lnTo>
                  <a:lnTo>
                    <a:pt x="339" y="316"/>
                  </a:lnTo>
                  <a:lnTo>
                    <a:pt x="351" y="346"/>
                  </a:lnTo>
                  <a:lnTo>
                    <a:pt x="375" y="381"/>
                  </a:lnTo>
                  <a:lnTo>
                    <a:pt x="292" y="381"/>
                  </a:lnTo>
                  <a:lnTo>
                    <a:pt x="268" y="350"/>
                  </a:lnTo>
                  <a:lnTo>
                    <a:pt x="253" y="312"/>
                  </a:lnTo>
                  <a:lnTo>
                    <a:pt x="249" y="266"/>
                  </a:lnTo>
                  <a:lnTo>
                    <a:pt x="257" y="216"/>
                  </a:lnTo>
                  <a:lnTo>
                    <a:pt x="257" y="216"/>
                  </a:lnTo>
                  <a:close/>
                  <a:moveTo>
                    <a:pt x="1061" y="381"/>
                  </a:moveTo>
                  <a:lnTo>
                    <a:pt x="955" y="381"/>
                  </a:lnTo>
                  <a:lnTo>
                    <a:pt x="1002" y="335"/>
                  </a:lnTo>
                  <a:lnTo>
                    <a:pt x="1050" y="296"/>
                  </a:lnTo>
                  <a:lnTo>
                    <a:pt x="1077" y="281"/>
                  </a:lnTo>
                  <a:lnTo>
                    <a:pt x="1097" y="270"/>
                  </a:lnTo>
                  <a:lnTo>
                    <a:pt x="1117" y="262"/>
                  </a:lnTo>
                  <a:lnTo>
                    <a:pt x="1132" y="262"/>
                  </a:lnTo>
                  <a:lnTo>
                    <a:pt x="1144" y="266"/>
                  </a:lnTo>
                  <a:lnTo>
                    <a:pt x="1144" y="270"/>
                  </a:lnTo>
                  <a:lnTo>
                    <a:pt x="1144" y="293"/>
                  </a:lnTo>
                  <a:lnTo>
                    <a:pt x="1129" y="320"/>
                  </a:lnTo>
                  <a:lnTo>
                    <a:pt x="1101" y="350"/>
                  </a:lnTo>
                  <a:lnTo>
                    <a:pt x="1061" y="381"/>
                  </a:lnTo>
                  <a:lnTo>
                    <a:pt x="1061" y="381"/>
                  </a:lnTo>
                  <a:close/>
                  <a:moveTo>
                    <a:pt x="600" y="381"/>
                  </a:moveTo>
                  <a:lnTo>
                    <a:pt x="497" y="381"/>
                  </a:lnTo>
                  <a:lnTo>
                    <a:pt x="454" y="350"/>
                  </a:lnTo>
                  <a:lnTo>
                    <a:pt x="426" y="320"/>
                  </a:lnTo>
                  <a:lnTo>
                    <a:pt x="414" y="293"/>
                  </a:lnTo>
                  <a:lnTo>
                    <a:pt x="410" y="270"/>
                  </a:lnTo>
                  <a:lnTo>
                    <a:pt x="414" y="266"/>
                  </a:lnTo>
                  <a:lnTo>
                    <a:pt x="422" y="262"/>
                  </a:lnTo>
                  <a:lnTo>
                    <a:pt x="438" y="262"/>
                  </a:lnTo>
                  <a:lnTo>
                    <a:pt x="458" y="270"/>
                  </a:lnTo>
                  <a:lnTo>
                    <a:pt x="481" y="281"/>
                  </a:lnTo>
                  <a:lnTo>
                    <a:pt x="505" y="296"/>
                  </a:lnTo>
                  <a:lnTo>
                    <a:pt x="552" y="335"/>
                  </a:lnTo>
                  <a:lnTo>
                    <a:pt x="600" y="381"/>
                  </a:lnTo>
                  <a:lnTo>
                    <a:pt x="600" y="381"/>
                  </a:lnTo>
                  <a:close/>
                  <a:moveTo>
                    <a:pt x="564" y="1654"/>
                  </a:moveTo>
                  <a:lnTo>
                    <a:pt x="189" y="1654"/>
                  </a:lnTo>
                  <a:lnTo>
                    <a:pt x="189" y="808"/>
                  </a:lnTo>
                  <a:lnTo>
                    <a:pt x="564" y="808"/>
                  </a:lnTo>
                  <a:lnTo>
                    <a:pt x="564" y="1654"/>
                  </a:lnTo>
                  <a:close/>
                  <a:moveTo>
                    <a:pt x="908" y="1654"/>
                  </a:moveTo>
                  <a:lnTo>
                    <a:pt x="651" y="1654"/>
                  </a:lnTo>
                  <a:lnTo>
                    <a:pt x="651" y="808"/>
                  </a:lnTo>
                  <a:lnTo>
                    <a:pt x="908" y="808"/>
                  </a:lnTo>
                  <a:lnTo>
                    <a:pt x="908" y="1654"/>
                  </a:lnTo>
                  <a:close/>
                  <a:moveTo>
                    <a:pt x="1365" y="1654"/>
                  </a:moveTo>
                  <a:lnTo>
                    <a:pt x="990" y="1654"/>
                  </a:lnTo>
                  <a:lnTo>
                    <a:pt x="990" y="808"/>
                  </a:lnTo>
                  <a:lnTo>
                    <a:pt x="1365" y="808"/>
                  </a:lnTo>
                  <a:lnTo>
                    <a:pt x="1365" y="1654"/>
                  </a:lnTo>
                  <a:close/>
                  <a:moveTo>
                    <a:pt x="1468" y="727"/>
                  </a:moveTo>
                  <a:lnTo>
                    <a:pt x="1409" y="727"/>
                  </a:lnTo>
                  <a:lnTo>
                    <a:pt x="1409" y="727"/>
                  </a:lnTo>
                  <a:lnTo>
                    <a:pt x="146" y="727"/>
                  </a:lnTo>
                  <a:lnTo>
                    <a:pt x="146" y="727"/>
                  </a:lnTo>
                  <a:lnTo>
                    <a:pt x="87" y="727"/>
                  </a:lnTo>
                  <a:lnTo>
                    <a:pt x="87" y="462"/>
                  </a:lnTo>
                  <a:lnTo>
                    <a:pt x="1468" y="462"/>
                  </a:lnTo>
                  <a:lnTo>
                    <a:pt x="1468" y="72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p>
          </p:txBody>
        </p:sp>
      </p:grpSp>
      <p:sp>
        <p:nvSpPr>
          <p:cNvPr id="2" name="9Slide.vn 30"/>
          <p:cNvSpPr>
            <a:spLocks noGrp="1"/>
          </p:cNvSpPr>
          <p:nvPr>
            <p:ph type="pic" sz="quarter" idx="10"/>
          </p:nvPr>
        </p:nvSpPr>
        <p:spPr/>
      </p:sp>
    </p:spTree>
    <p:extLst>
      <p:ext uri="{BB962C8B-B14F-4D97-AF65-F5344CB8AC3E}">
        <p14:creationId xmlns:p14="http://schemas.microsoft.com/office/powerpoint/2010/main" val="252456213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49"/>
                                        </p:tgtEl>
                                        <p:attrNameLst>
                                          <p:attrName>style.visibility</p:attrName>
                                        </p:attrNameLst>
                                      </p:cBhvr>
                                      <p:to>
                                        <p:strVal val="visible"/>
                                      </p:to>
                                    </p:set>
                                    <p:animEffect transition="in" filter="fade">
                                      <p:cBhvr>
                                        <p:cTn id="11" dur="500"/>
                                        <p:tgtEl>
                                          <p:spTgt spid="4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500"/>
                                        <p:tgtEl>
                                          <p:spTgt spid="29"/>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fade">
                                      <p:cBhvr>
                                        <p:cTn id="23" dur="500"/>
                                        <p:tgtEl>
                                          <p:spTgt spid="22"/>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500"/>
                                        <p:tgtEl>
                                          <p:spTgt spid="4"/>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500"/>
                                        <p:tgtEl>
                                          <p:spTgt spid="8"/>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30"/>
                                        </p:tgtEl>
                                        <p:attrNameLst>
                                          <p:attrName>style.visibility</p:attrName>
                                        </p:attrNameLst>
                                      </p:cBhvr>
                                      <p:to>
                                        <p:strVal val="visible"/>
                                      </p:to>
                                    </p:set>
                                    <p:animEffect transition="in" filter="fade">
                                      <p:cBhvr>
                                        <p:cTn id="35" dur="500"/>
                                        <p:tgtEl>
                                          <p:spTgt spid="30"/>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40"/>
                                        </p:tgtEl>
                                        <p:attrNameLst>
                                          <p:attrName>style.visibility</p:attrName>
                                        </p:attrNameLst>
                                      </p:cBhvr>
                                      <p:to>
                                        <p:strVal val="visible"/>
                                      </p:to>
                                    </p:set>
                                    <p:animEffect transition="in" filter="fade">
                                      <p:cBhvr>
                                        <p:cTn id="39" dur="500"/>
                                        <p:tgtEl>
                                          <p:spTgt spid="40"/>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41"/>
                                        </p:tgtEl>
                                        <p:attrNameLst>
                                          <p:attrName>style.visibility</p:attrName>
                                        </p:attrNameLst>
                                      </p:cBhvr>
                                      <p:to>
                                        <p:strVal val="visible"/>
                                      </p:to>
                                    </p:set>
                                    <p:animEffect transition="in" filter="fade">
                                      <p:cBhvr>
                                        <p:cTn id="43" dur="500"/>
                                        <p:tgtEl>
                                          <p:spTgt spid="41"/>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fade">
                                      <p:cBhvr>
                                        <p:cTn id="47" dur="500"/>
                                        <p:tgtEl>
                                          <p:spTgt spid="9"/>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38"/>
                                        </p:tgtEl>
                                        <p:attrNameLst>
                                          <p:attrName>style.visibility</p:attrName>
                                        </p:attrNameLst>
                                      </p:cBhvr>
                                      <p:to>
                                        <p:strVal val="visible"/>
                                      </p:to>
                                    </p:set>
                                    <p:animEffect transition="in" filter="fade">
                                      <p:cBhvr>
                                        <p:cTn id="51" dur="500"/>
                                        <p:tgtEl>
                                          <p:spTgt spid="38"/>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42"/>
                                        </p:tgtEl>
                                        <p:attrNameLst>
                                          <p:attrName>style.visibility</p:attrName>
                                        </p:attrNameLst>
                                      </p:cBhvr>
                                      <p:to>
                                        <p:strVal val="visible"/>
                                      </p:to>
                                    </p:set>
                                    <p:animEffect transition="in" filter="fade">
                                      <p:cBhvr>
                                        <p:cTn id="55" dur="500"/>
                                        <p:tgtEl>
                                          <p:spTgt spid="42"/>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43"/>
                                        </p:tgtEl>
                                        <p:attrNameLst>
                                          <p:attrName>style.visibility</p:attrName>
                                        </p:attrNameLst>
                                      </p:cBhvr>
                                      <p:to>
                                        <p:strVal val="visible"/>
                                      </p:to>
                                    </p:set>
                                    <p:animEffect transition="in" filter="fade">
                                      <p:cBhvr>
                                        <p:cTn id="59" dur="500"/>
                                        <p:tgtEl>
                                          <p:spTgt spid="43"/>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fade">
                                      <p:cBhvr>
                                        <p:cTn id="63" dur="500"/>
                                        <p:tgtEl>
                                          <p:spTgt spid="12"/>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fade">
                                      <p:cBhvr>
                                        <p:cTn id="67" dur="500"/>
                                        <p:tgtEl>
                                          <p:spTgt spid="16"/>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39"/>
                                        </p:tgtEl>
                                        <p:attrNameLst>
                                          <p:attrName>style.visibility</p:attrName>
                                        </p:attrNameLst>
                                      </p:cBhvr>
                                      <p:to>
                                        <p:strVal val="visible"/>
                                      </p:to>
                                    </p:set>
                                    <p:animEffect transition="in" filter="fade">
                                      <p:cBhvr>
                                        <p:cTn id="71" dur="500"/>
                                        <p:tgtEl>
                                          <p:spTgt spid="39"/>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44"/>
                                        </p:tgtEl>
                                        <p:attrNameLst>
                                          <p:attrName>style.visibility</p:attrName>
                                        </p:attrNameLst>
                                      </p:cBhvr>
                                      <p:to>
                                        <p:strVal val="visible"/>
                                      </p:to>
                                    </p:set>
                                    <p:animEffect transition="in" filter="fade">
                                      <p:cBhvr>
                                        <p:cTn id="75" dur="500"/>
                                        <p:tgtEl>
                                          <p:spTgt spid="44"/>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45"/>
                                        </p:tgtEl>
                                        <p:attrNameLst>
                                          <p:attrName>style.visibility</p:attrName>
                                        </p:attrNameLst>
                                      </p:cBhvr>
                                      <p:to>
                                        <p:strVal val="visible"/>
                                      </p:to>
                                    </p:set>
                                    <p:animEffect transition="in" filter="fade">
                                      <p:cBhvr>
                                        <p:cTn id="79" dur="500"/>
                                        <p:tgtEl>
                                          <p:spTgt spid="45"/>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15"/>
                                        </p:tgtEl>
                                        <p:attrNameLst>
                                          <p:attrName>style.visibility</p:attrName>
                                        </p:attrNameLst>
                                      </p:cBhvr>
                                      <p:to>
                                        <p:strVal val="visible"/>
                                      </p:to>
                                    </p:set>
                                    <p:animEffect transition="in" filter="fade">
                                      <p:cBhvr>
                                        <p:cTn id="83" dur="500"/>
                                        <p:tgtEl>
                                          <p:spTgt spid="15"/>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21"/>
                                        </p:tgtEl>
                                        <p:attrNameLst>
                                          <p:attrName>style.visibility</p:attrName>
                                        </p:attrNameLst>
                                      </p:cBhvr>
                                      <p:to>
                                        <p:strVal val="visible"/>
                                      </p:to>
                                    </p:set>
                                    <p:animEffect transition="in" filter="fade">
                                      <p:cBhvr>
                                        <p:cTn id="8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9" grpId="0" animBg="1"/>
      <p:bldP spid="12" grpId="0" animBg="1"/>
      <p:bldP spid="16" grpId="0" animBg="1"/>
      <p:bldP spid="15" grpId="0" animBg="1"/>
      <p:bldP spid="20" grpId="0"/>
      <p:bldP spid="21" grpId="0"/>
      <p:bldP spid="22" grpId="0"/>
      <p:bldP spid="8" grpId="0" animBg="1"/>
      <p:bldP spid="29" grpId="0"/>
      <p:bldP spid="38" grpId="0" animBg="1"/>
      <p:bldP spid="39" grpId="0" animBg="1"/>
      <p:bldP spid="40" grpId="0"/>
      <p:bldP spid="41" grpId="0"/>
      <p:bldP spid="42" grpId="0"/>
      <p:bldP spid="43" grpId="0"/>
      <p:bldP spid="44" grpId="0"/>
      <p:bldP spid="4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9Slide.vn 1"/>
          <p:cNvSpPr/>
          <p:nvPr/>
        </p:nvSpPr>
        <p:spPr>
          <a:xfrm>
            <a:off x="6080760" y="0"/>
            <a:ext cx="6111240" cy="6858000"/>
          </a:xfrm>
          <a:prstGeom prst="rect">
            <a:avLst/>
          </a:prstGeom>
          <a:solidFill>
            <a:srgbClr val="21282E">
              <a:alpha val="7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6" name="9Slide.vn 2"/>
          <p:cNvGrpSpPr/>
          <p:nvPr/>
        </p:nvGrpSpPr>
        <p:grpSpPr>
          <a:xfrm>
            <a:off x="6885416" y="2026864"/>
            <a:ext cx="4501928" cy="2804272"/>
            <a:chOff x="7229755" y="2325017"/>
            <a:chExt cx="4501928" cy="2804272"/>
          </a:xfrm>
        </p:grpSpPr>
        <p:grpSp>
          <p:nvGrpSpPr>
            <p:cNvPr id="7" name="Group 6"/>
            <p:cNvGrpSpPr/>
            <p:nvPr/>
          </p:nvGrpSpPr>
          <p:grpSpPr>
            <a:xfrm>
              <a:off x="8516157" y="2325017"/>
              <a:ext cx="3024675" cy="2418627"/>
              <a:chOff x="1053839" y="2305918"/>
              <a:chExt cx="3455424" cy="2696190"/>
            </a:xfrm>
          </p:grpSpPr>
          <p:grpSp>
            <p:nvGrpSpPr>
              <p:cNvPr id="20" name="Group 19"/>
              <p:cNvGrpSpPr/>
              <p:nvPr/>
            </p:nvGrpSpPr>
            <p:grpSpPr>
              <a:xfrm rot="16200000">
                <a:off x="1439159" y="1920598"/>
                <a:ext cx="2684783" cy="3455423"/>
                <a:chOff x="1166487" y="1846499"/>
                <a:chExt cx="3780735" cy="1879747"/>
              </a:xfrm>
            </p:grpSpPr>
            <p:sp>
              <p:nvSpPr>
                <p:cNvPr id="27" name="9Slide.vn 3"/>
                <p:cNvSpPr/>
                <p:nvPr/>
              </p:nvSpPr>
              <p:spPr>
                <a:xfrm>
                  <a:off x="1166489" y="1846499"/>
                  <a:ext cx="2002969" cy="165254"/>
                </a:xfrm>
                <a:prstGeom prst="roundRect">
                  <a:avLst>
                    <a:gd name="adj" fmla="val 50000"/>
                  </a:avLst>
                </a:prstGeom>
                <a:solidFill>
                  <a:schemeClr val="bg1">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200">
                    <a:solidFill>
                      <a:schemeClr val="bg1">
                        <a:lumMod val="65000"/>
                      </a:schemeClr>
                    </a:solidFill>
                    <a:latin typeface="+mj-lt"/>
                  </a:endParaRPr>
                </a:p>
              </p:txBody>
            </p:sp>
            <p:sp>
              <p:nvSpPr>
                <p:cNvPr id="28" name="9Slide.vn 4"/>
                <p:cNvSpPr/>
                <p:nvPr/>
              </p:nvSpPr>
              <p:spPr>
                <a:xfrm>
                  <a:off x="1166489" y="2189399"/>
                  <a:ext cx="2324425" cy="165254"/>
                </a:xfrm>
                <a:prstGeom prst="roundRect">
                  <a:avLst>
                    <a:gd name="adj" fmla="val 50000"/>
                  </a:avLst>
                </a:prstGeom>
                <a:solidFill>
                  <a:schemeClr val="bg1">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200">
                    <a:solidFill>
                      <a:schemeClr val="bg1">
                        <a:lumMod val="65000"/>
                      </a:schemeClr>
                    </a:solidFill>
                    <a:latin typeface="+mj-lt"/>
                  </a:endParaRPr>
                </a:p>
              </p:txBody>
            </p:sp>
            <p:sp>
              <p:nvSpPr>
                <p:cNvPr id="29" name="9Slide.vn 5"/>
                <p:cNvSpPr/>
                <p:nvPr/>
              </p:nvSpPr>
              <p:spPr>
                <a:xfrm>
                  <a:off x="1166487" y="2532297"/>
                  <a:ext cx="3469918" cy="165253"/>
                </a:xfrm>
                <a:prstGeom prst="roundRect">
                  <a:avLst>
                    <a:gd name="adj" fmla="val 50000"/>
                  </a:avLst>
                </a:prstGeom>
                <a:solidFill>
                  <a:schemeClr val="bg1">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200">
                    <a:solidFill>
                      <a:schemeClr val="bg1">
                        <a:lumMod val="65000"/>
                      </a:schemeClr>
                    </a:solidFill>
                    <a:latin typeface="+mj-lt"/>
                  </a:endParaRPr>
                </a:p>
              </p:txBody>
            </p:sp>
            <p:sp>
              <p:nvSpPr>
                <p:cNvPr id="30" name="9Slide.vn 6"/>
                <p:cNvSpPr/>
                <p:nvPr/>
              </p:nvSpPr>
              <p:spPr>
                <a:xfrm>
                  <a:off x="1166489" y="2875196"/>
                  <a:ext cx="3780733" cy="165252"/>
                </a:xfrm>
                <a:prstGeom prst="roundRect">
                  <a:avLst>
                    <a:gd name="adj" fmla="val 50000"/>
                  </a:avLst>
                </a:prstGeom>
                <a:solidFill>
                  <a:schemeClr val="bg1">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200">
                    <a:solidFill>
                      <a:schemeClr val="bg1">
                        <a:lumMod val="65000"/>
                      </a:schemeClr>
                    </a:solidFill>
                    <a:latin typeface="+mj-lt"/>
                  </a:endParaRPr>
                </a:p>
              </p:txBody>
            </p:sp>
            <p:sp>
              <p:nvSpPr>
                <p:cNvPr id="31" name="9Slide.vn 7"/>
                <p:cNvSpPr/>
                <p:nvPr/>
              </p:nvSpPr>
              <p:spPr>
                <a:xfrm>
                  <a:off x="1166487" y="3218097"/>
                  <a:ext cx="3029277" cy="165253"/>
                </a:xfrm>
                <a:prstGeom prst="roundRect">
                  <a:avLst>
                    <a:gd name="adj" fmla="val 50000"/>
                  </a:avLst>
                </a:prstGeom>
                <a:solidFill>
                  <a:schemeClr val="bg1">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200">
                    <a:solidFill>
                      <a:schemeClr val="bg1">
                        <a:lumMod val="65000"/>
                      </a:schemeClr>
                    </a:solidFill>
                    <a:latin typeface="+mj-lt"/>
                  </a:endParaRPr>
                </a:p>
              </p:txBody>
            </p:sp>
            <p:sp>
              <p:nvSpPr>
                <p:cNvPr id="32" name="9Slide.vn 8"/>
                <p:cNvSpPr/>
                <p:nvPr/>
              </p:nvSpPr>
              <p:spPr>
                <a:xfrm>
                  <a:off x="1166489" y="3567356"/>
                  <a:ext cx="1437011" cy="158890"/>
                </a:xfrm>
                <a:prstGeom prst="roundRect">
                  <a:avLst>
                    <a:gd name="adj" fmla="val 50000"/>
                  </a:avLst>
                </a:prstGeom>
                <a:solidFill>
                  <a:schemeClr val="bg1">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200">
                    <a:solidFill>
                      <a:schemeClr val="bg1">
                        <a:lumMod val="65000"/>
                      </a:schemeClr>
                    </a:solidFill>
                    <a:latin typeface="+mj-lt"/>
                  </a:endParaRPr>
                </a:p>
              </p:txBody>
            </p:sp>
          </p:grpSp>
          <p:sp>
            <p:nvSpPr>
              <p:cNvPr id="21" name="9Slide.vn 9"/>
              <p:cNvSpPr/>
              <p:nvPr/>
            </p:nvSpPr>
            <p:spPr>
              <a:xfrm rot="16200000">
                <a:off x="916731" y="4561221"/>
                <a:ext cx="577991" cy="303776"/>
              </a:xfrm>
              <a:prstGeom prst="roundRect">
                <a:avLst>
                  <a:gd name="adj" fmla="val 50000"/>
                </a:avLst>
              </a:prstGeom>
              <a:solidFill>
                <a:schemeClr val="bg1">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200">
                  <a:solidFill>
                    <a:schemeClr val="bg1">
                      <a:lumMod val="65000"/>
                    </a:schemeClr>
                  </a:solidFill>
                  <a:latin typeface="+mj-lt"/>
                </a:endParaRPr>
              </a:p>
            </p:txBody>
          </p:sp>
          <p:sp>
            <p:nvSpPr>
              <p:cNvPr id="22" name="9Slide.vn 10"/>
              <p:cNvSpPr/>
              <p:nvPr/>
            </p:nvSpPr>
            <p:spPr>
              <a:xfrm rot="16200000">
                <a:off x="1642250" y="4656409"/>
                <a:ext cx="387615" cy="303776"/>
              </a:xfrm>
              <a:prstGeom prst="roundRect">
                <a:avLst>
                  <a:gd name="adj" fmla="val 50000"/>
                </a:avLst>
              </a:prstGeom>
              <a:solidFill>
                <a:schemeClr val="bg1">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200">
                  <a:solidFill>
                    <a:schemeClr val="bg1">
                      <a:lumMod val="65000"/>
                    </a:schemeClr>
                  </a:solidFill>
                  <a:latin typeface="+mj-lt"/>
                </a:endParaRPr>
              </a:p>
            </p:txBody>
          </p:sp>
          <p:sp>
            <p:nvSpPr>
              <p:cNvPr id="23" name="9Slide.vn 11"/>
              <p:cNvSpPr/>
              <p:nvPr/>
            </p:nvSpPr>
            <p:spPr>
              <a:xfrm rot="16200000">
                <a:off x="1899759" y="4283591"/>
                <a:ext cx="1133256" cy="303774"/>
              </a:xfrm>
              <a:prstGeom prst="roundRect">
                <a:avLst>
                  <a:gd name="adj" fmla="val 50000"/>
                </a:avLst>
              </a:prstGeom>
              <a:solidFill>
                <a:schemeClr val="bg1">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200">
                  <a:solidFill>
                    <a:schemeClr val="bg1">
                      <a:lumMod val="65000"/>
                    </a:schemeClr>
                  </a:solidFill>
                  <a:latin typeface="+mj-lt"/>
                </a:endParaRPr>
              </a:p>
            </p:txBody>
          </p:sp>
          <p:sp>
            <p:nvSpPr>
              <p:cNvPr id="24" name="9Slide.vn 12"/>
              <p:cNvSpPr/>
              <p:nvPr/>
            </p:nvSpPr>
            <p:spPr>
              <a:xfrm rot="16200000">
                <a:off x="2266655" y="4020158"/>
                <a:ext cx="1660126" cy="303773"/>
              </a:xfrm>
              <a:prstGeom prst="roundRect">
                <a:avLst>
                  <a:gd name="adj" fmla="val 50000"/>
                </a:avLst>
              </a:prstGeom>
              <a:solidFill>
                <a:schemeClr val="bg1">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200">
                  <a:solidFill>
                    <a:schemeClr val="bg1">
                      <a:lumMod val="65000"/>
                    </a:schemeClr>
                  </a:solidFill>
                  <a:latin typeface="+mj-lt"/>
                </a:endParaRPr>
              </a:p>
            </p:txBody>
          </p:sp>
          <p:sp>
            <p:nvSpPr>
              <p:cNvPr id="25" name="9Slide.vn 13"/>
              <p:cNvSpPr/>
              <p:nvPr/>
            </p:nvSpPr>
            <p:spPr>
              <a:xfrm rot="16200000">
                <a:off x="3295272" y="4418441"/>
                <a:ext cx="863556" cy="303774"/>
              </a:xfrm>
              <a:prstGeom prst="roundRect">
                <a:avLst>
                  <a:gd name="adj" fmla="val 50000"/>
                </a:avLst>
              </a:prstGeom>
              <a:solidFill>
                <a:schemeClr val="bg1">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200">
                  <a:solidFill>
                    <a:schemeClr val="bg1">
                      <a:lumMod val="65000"/>
                    </a:schemeClr>
                  </a:solidFill>
                  <a:latin typeface="+mj-lt"/>
                </a:endParaRPr>
              </a:p>
            </p:txBody>
          </p:sp>
          <p:sp>
            <p:nvSpPr>
              <p:cNvPr id="26" name="9Slide.vn 14"/>
              <p:cNvSpPr/>
              <p:nvPr/>
            </p:nvSpPr>
            <p:spPr>
              <a:xfrm rot="16200000">
                <a:off x="4074228" y="4567070"/>
                <a:ext cx="577992" cy="292078"/>
              </a:xfrm>
              <a:prstGeom prst="roundRect">
                <a:avLst>
                  <a:gd name="adj" fmla="val 50000"/>
                </a:avLst>
              </a:prstGeom>
              <a:solidFill>
                <a:schemeClr val="bg1">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200">
                  <a:solidFill>
                    <a:schemeClr val="bg1">
                      <a:lumMod val="65000"/>
                    </a:schemeClr>
                  </a:solidFill>
                  <a:latin typeface="+mj-lt"/>
                </a:endParaRPr>
              </a:p>
            </p:txBody>
          </p:sp>
        </p:grpSp>
        <p:sp>
          <p:nvSpPr>
            <p:cNvPr id="8" name="9Slide.vn 15"/>
            <p:cNvSpPr/>
            <p:nvPr/>
          </p:nvSpPr>
          <p:spPr>
            <a:xfrm rot="16200000">
              <a:off x="7201577" y="3714916"/>
              <a:ext cx="1771081" cy="265908"/>
            </a:xfrm>
            <a:prstGeom prst="roundRect">
              <a:avLst>
                <a:gd name="adj" fmla="val 50000"/>
              </a:avLst>
            </a:prstGeom>
            <a:solidFill>
              <a:schemeClr val="bg1">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200">
                <a:solidFill>
                  <a:schemeClr val="bg1">
                    <a:lumMod val="65000"/>
                  </a:schemeClr>
                </a:solidFill>
                <a:latin typeface="+mj-lt"/>
              </a:endParaRPr>
            </a:p>
          </p:txBody>
        </p:sp>
        <p:sp>
          <p:nvSpPr>
            <p:cNvPr id="9" name="9Slide.vn 16"/>
            <p:cNvSpPr/>
            <p:nvPr/>
          </p:nvSpPr>
          <p:spPr>
            <a:xfrm rot="16200000">
              <a:off x="7624301" y="4147871"/>
              <a:ext cx="925634" cy="265908"/>
            </a:xfrm>
            <a:prstGeom prst="roundRect">
              <a:avLst>
                <a:gd name="adj" fmla="val 50000"/>
              </a:avLst>
            </a:prstGeom>
            <a:solidFill>
              <a:schemeClr val="bg1">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200">
                <a:solidFill>
                  <a:schemeClr val="bg1">
                    <a:lumMod val="65000"/>
                  </a:schemeClr>
                </a:solidFill>
                <a:latin typeface="+mj-lt"/>
              </a:endParaRPr>
            </a:p>
          </p:txBody>
        </p:sp>
        <p:sp>
          <p:nvSpPr>
            <p:cNvPr id="10" name="9Slide.vn 17"/>
            <p:cNvSpPr/>
            <p:nvPr/>
          </p:nvSpPr>
          <p:spPr>
            <a:xfrm rot="16200000">
              <a:off x="6551477" y="3626809"/>
              <a:ext cx="1947293" cy="265908"/>
            </a:xfrm>
            <a:prstGeom prst="roundRect">
              <a:avLst>
                <a:gd name="adj" fmla="val 50000"/>
              </a:avLst>
            </a:prstGeom>
            <a:solidFill>
              <a:schemeClr val="bg1">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200">
                <a:solidFill>
                  <a:schemeClr val="bg1">
                    <a:lumMod val="65000"/>
                  </a:schemeClr>
                </a:solidFill>
                <a:latin typeface="+mj-lt"/>
              </a:endParaRPr>
            </a:p>
          </p:txBody>
        </p:sp>
        <p:sp>
          <p:nvSpPr>
            <p:cNvPr id="11" name="9Slide.vn 18"/>
            <p:cNvSpPr/>
            <p:nvPr/>
          </p:nvSpPr>
          <p:spPr>
            <a:xfrm rot="16200000">
              <a:off x="7175012" y="4260575"/>
              <a:ext cx="700224" cy="265908"/>
            </a:xfrm>
            <a:prstGeom prst="roundRect">
              <a:avLst>
                <a:gd name="adj" fmla="val 50000"/>
              </a:avLst>
            </a:prstGeom>
            <a:solidFill>
              <a:schemeClr val="bg1">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200">
                <a:solidFill>
                  <a:schemeClr val="bg1">
                    <a:lumMod val="65000"/>
                  </a:schemeClr>
                </a:solidFill>
                <a:latin typeface="+mj-lt"/>
              </a:endParaRPr>
            </a:p>
          </p:txBody>
        </p:sp>
        <p:sp>
          <p:nvSpPr>
            <p:cNvPr id="12" name="9Slide.vn 19"/>
            <p:cNvSpPr txBox="1"/>
            <p:nvPr/>
          </p:nvSpPr>
          <p:spPr>
            <a:xfrm>
              <a:off x="7229755" y="4859462"/>
              <a:ext cx="590735" cy="261610"/>
            </a:xfrm>
            <a:prstGeom prst="rect">
              <a:avLst/>
            </a:prstGeom>
            <a:noFill/>
          </p:spPr>
          <p:txBody>
            <a:bodyPr wrap="square" rtlCol="0">
              <a:spAutoFit/>
            </a:bodyPr>
            <a:lstStyle/>
            <a:p>
              <a:pPr algn="ctr"/>
              <a:r>
                <a:rPr lang="id-ID" sz="1100" dirty="0">
                  <a:solidFill>
                    <a:schemeClr val="bg1">
                      <a:lumMod val="65000"/>
                    </a:schemeClr>
                  </a:solidFill>
                  <a:latin typeface="+mj-lt"/>
                </a:rPr>
                <a:t>Data 1</a:t>
              </a:r>
              <a:endParaRPr lang="en-US" sz="1100" dirty="0">
                <a:solidFill>
                  <a:schemeClr val="bg1">
                    <a:lumMod val="65000"/>
                  </a:schemeClr>
                </a:solidFill>
                <a:latin typeface="+mj-lt"/>
              </a:endParaRPr>
            </a:p>
          </p:txBody>
        </p:sp>
        <p:sp>
          <p:nvSpPr>
            <p:cNvPr id="13" name="9Slide.vn 20"/>
            <p:cNvSpPr txBox="1"/>
            <p:nvPr/>
          </p:nvSpPr>
          <p:spPr>
            <a:xfrm>
              <a:off x="7791749" y="4859462"/>
              <a:ext cx="590735" cy="261610"/>
            </a:xfrm>
            <a:prstGeom prst="rect">
              <a:avLst/>
            </a:prstGeom>
            <a:noFill/>
          </p:spPr>
          <p:txBody>
            <a:bodyPr wrap="square" rtlCol="0">
              <a:spAutoFit/>
            </a:bodyPr>
            <a:lstStyle/>
            <a:p>
              <a:pPr algn="ctr"/>
              <a:r>
                <a:rPr lang="id-ID" sz="1100" dirty="0">
                  <a:solidFill>
                    <a:schemeClr val="bg1">
                      <a:lumMod val="65000"/>
                    </a:schemeClr>
                  </a:solidFill>
                  <a:latin typeface="+mj-lt"/>
                </a:rPr>
                <a:t>Data 2</a:t>
              </a:r>
              <a:endParaRPr lang="en-US" sz="1100" dirty="0">
                <a:solidFill>
                  <a:schemeClr val="bg1">
                    <a:lumMod val="65000"/>
                  </a:schemeClr>
                </a:solidFill>
                <a:latin typeface="+mj-lt"/>
              </a:endParaRPr>
            </a:p>
          </p:txBody>
        </p:sp>
        <p:sp>
          <p:nvSpPr>
            <p:cNvPr id="14" name="9Slide.vn 21"/>
            <p:cNvSpPr txBox="1"/>
            <p:nvPr/>
          </p:nvSpPr>
          <p:spPr>
            <a:xfrm>
              <a:off x="8353743" y="4864890"/>
              <a:ext cx="590735" cy="261610"/>
            </a:xfrm>
            <a:prstGeom prst="rect">
              <a:avLst/>
            </a:prstGeom>
            <a:noFill/>
          </p:spPr>
          <p:txBody>
            <a:bodyPr wrap="square" rtlCol="0">
              <a:spAutoFit/>
            </a:bodyPr>
            <a:lstStyle/>
            <a:p>
              <a:pPr algn="ctr"/>
              <a:r>
                <a:rPr lang="id-ID" sz="1100" dirty="0">
                  <a:solidFill>
                    <a:schemeClr val="bg1">
                      <a:lumMod val="65000"/>
                    </a:schemeClr>
                  </a:solidFill>
                  <a:latin typeface="+mj-lt"/>
                </a:rPr>
                <a:t>Data 3</a:t>
              </a:r>
              <a:endParaRPr lang="en-US" sz="1100" dirty="0">
                <a:solidFill>
                  <a:schemeClr val="bg1">
                    <a:lumMod val="65000"/>
                  </a:schemeClr>
                </a:solidFill>
                <a:latin typeface="+mj-lt"/>
              </a:endParaRPr>
            </a:p>
          </p:txBody>
        </p:sp>
        <p:sp>
          <p:nvSpPr>
            <p:cNvPr id="15" name="9Slide.vn 22"/>
            <p:cNvSpPr txBox="1"/>
            <p:nvPr/>
          </p:nvSpPr>
          <p:spPr>
            <a:xfrm>
              <a:off x="8905496" y="4864890"/>
              <a:ext cx="590735" cy="261610"/>
            </a:xfrm>
            <a:prstGeom prst="rect">
              <a:avLst/>
            </a:prstGeom>
            <a:noFill/>
          </p:spPr>
          <p:txBody>
            <a:bodyPr wrap="square" rtlCol="0">
              <a:spAutoFit/>
            </a:bodyPr>
            <a:lstStyle/>
            <a:p>
              <a:pPr algn="ctr"/>
              <a:r>
                <a:rPr lang="id-ID" sz="1100" dirty="0">
                  <a:solidFill>
                    <a:schemeClr val="bg1">
                      <a:lumMod val="65000"/>
                    </a:schemeClr>
                  </a:solidFill>
                  <a:latin typeface="+mj-lt"/>
                </a:rPr>
                <a:t>Data 4</a:t>
              </a:r>
              <a:endParaRPr lang="en-US" sz="1100" dirty="0">
                <a:solidFill>
                  <a:schemeClr val="bg1">
                    <a:lumMod val="65000"/>
                  </a:schemeClr>
                </a:solidFill>
                <a:latin typeface="+mj-lt"/>
              </a:endParaRPr>
            </a:p>
          </p:txBody>
        </p:sp>
        <p:sp>
          <p:nvSpPr>
            <p:cNvPr id="16" name="9Slide.vn 23"/>
            <p:cNvSpPr txBox="1"/>
            <p:nvPr/>
          </p:nvSpPr>
          <p:spPr>
            <a:xfrm>
              <a:off x="9465207" y="4862251"/>
              <a:ext cx="590735" cy="261610"/>
            </a:xfrm>
            <a:prstGeom prst="rect">
              <a:avLst/>
            </a:prstGeom>
            <a:noFill/>
          </p:spPr>
          <p:txBody>
            <a:bodyPr wrap="square" rtlCol="0">
              <a:spAutoFit/>
            </a:bodyPr>
            <a:lstStyle/>
            <a:p>
              <a:pPr algn="ctr"/>
              <a:r>
                <a:rPr lang="id-ID" sz="1100" dirty="0">
                  <a:solidFill>
                    <a:schemeClr val="bg1">
                      <a:lumMod val="65000"/>
                    </a:schemeClr>
                  </a:solidFill>
                  <a:latin typeface="+mj-lt"/>
                </a:rPr>
                <a:t>Data 5</a:t>
              </a:r>
              <a:endParaRPr lang="en-US" sz="1100" dirty="0">
                <a:solidFill>
                  <a:schemeClr val="bg1">
                    <a:lumMod val="65000"/>
                  </a:schemeClr>
                </a:solidFill>
                <a:latin typeface="+mj-lt"/>
              </a:endParaRPr>
            </a:p>
          </p:txBody>
        </p:sp>
        <p:sp>
          <p:nvSpPr>
            <p:cNvPr id="17" name="9Slide.vn 24"/>
            <p:cNvSpPr txBox="1"/>
            <p:nvPr/>
          </p:nvSpPr>
          <p:spPr>
            <a:xfrm>
              <a:off x="10027201" y="4862251"/>
              <a:ext cx="590735" cy="261610"/>
            </a:xfrm>
            <a:prstGeom prst="rect">
              <a:avLst/>
            </a:prstGeom>
            <a:noFill/>
          </p:spPr>
          <p:txBody>
            <a:bodyPr wrap="square" rtlCol="0">
              <a:spAutoFit/>
            </a:bodyPr>
            <a:lstStyle/>
            <a:p>
              <a:pPr algn="ctr"/>
              <a:r>
                <a:rPr lang="id-ID" sz="1100" dirty="0">
                  <a:solidFill>
                    <a:schemeClr val="bg1">
                      <a:lumMod val="65000"/>
                    </a:schemeClr>
                  </a:solidFill>
                  <a:latin typeface="+mj-lt"/>
                </a:rPr>
                <a:t>Data 6</a:t>
              </a:r>
              <a:endParaRPr lang="en-US" sz="1100" dirty="0">
                <a:solidFill>
                  <a:schemeClr val="bg1">
                    <a:lumMod val="65000"/>
                  </a:schemeClr>
                </a:solidFill>
                <a:latin typeface="+mj-lt"/>
              </a:endParaRPr>
            </a:p>
          </p:txBody>
        </p:sp>
        <p:sp>
          <p:nvSpPr>
            <p:cNvPr id="18" name="9Slide.vn 25"/>
            <p:cNvSpPr txBox="1"/>
            <p:nvPr/>
          </p:nvSpPr>
          <p:spPr>
            <a:xfrm>
              <a:off x="10589195" y="4867679"/>
              <a:ext cx="590735" cy="261610"/>
            </a:xfrm>
            <a:prstGeom prst="rect">
              <a:avLst/>
            </a:prstGeom>
            <a:noFill/>
          </p:spPr>
          <p:txBody>
            <a:bodyPr wrap="square" rtlCol="0">
              <a:spAutoFit/>
            </a:bodyPr>
            <a:lstStyle/>
            <a:p>
              <a:pPr algn="ctr"/>
              <a:r>
                <a:rPr lang="id-ID" sz="1100" dirty="0">
                  <a:solidFill>
                    <a:schemeClr val="bg1">
                      <a:lumMod val="65000"/>
                    </a:schemeClr>
                  </a:solidFill>
                  <a:latin typeface="+mj-lt"/>
                </a:rPr>
                <a:t>Data 7</a:t>
              </a:r>
              <a:endParaRPr lang="en-US" sz="1100" dirty="0">
                <a:solidFill>
                  <a:schemeClr val="bg1">
                    <a:lumMod val="65000"/>
                  </a:schemeClr>
                </a:solidFill>
                <a:latin typeface="+mj-lt"/>
              </a:endParaRPr>
            </a:p>
          </p:txBody>
        </p:sp>
        <p:sp>
          <p:nvSpPr>
            <p:cNvPr id="19" name="9Slide.vn 26"/>
            <p:cNvSpPr txBox="1"/>
            <p:nvPr/>
          </p:nvSpPr>
          <p:spPr>
            <a:xfrm>
              <a:off x="11140948" y="4867679"/>
              <a:ext cx="590735" cy="261610"/>
            </a:xfrm>
            <a:prstGeom prst="rect">
              <a:avLst/>
            </a:prstGeom>
            <a:noFill/>
          </p:spPr>
          <p:txBody>
            <a:bodyPr wrap="square" rtlCol="0">
              <a:spAutoFit/>
            </a:bodyPr>
            <a:lstStyle/>
            <a:p>
              <a:pPr algn="ctr"/>
              <a:r>
                <a:rPr lang="id-ID" sz="1100" dirty="0">
                  <a:solidFill>
                    <a:schemeClr val="bg1">
                      <a:lumMod val="65000"/>
                    </a:schemeClr>
                  </a:solidFill>
                  <a:latin typeface="+mj-lt"/>
                </a:rPr>
                <a:t>Data 8</a:t>
              </a:r>
              <a:endParaRPr lang="en-US" sz="1100" dirty="0">
                <a:solidFill>
                  <a:schemeClr val="bg1">
                    <a:lumMod val="65000"/>
                  </a:schemeClr>
                </a:solidFill>
                <a:latin typeface="+mj-lt"/>
              </a:endParaRPr>
            </a:p>
          </p:txBody>
        </p:sp>
      </p:grpSp>
      <p:sp>
        <p:nvSpPr>
          <p:cNvPr id="33" name="9Slide.vn 27"/>
          <p:cNvSpPr/>
          <p:nvPr/>
        </p:nvSpPr>
        <p:spPr>
          <a:xfrm>
            <a:off x="6728207" y="4996330"/>
            <a:ext cx="4738079" cy="757130"/>
          </a:xfrm>
          <a:prstGeom prst="rect">
            <a:avLst/>
          </a:prstGeom>
        </p:spPr>
        <p:txBody>
          <a:bodyPr wrap="square">
            <a:spAutoFit/>
          </a:bodyPr>
          <a:lstStyle/>
          <a:p>
            <a:pPr algn="ctr">
              <a:lnSpc>
                <a:spcPct val="120000"/>
              </a:lnSpc>
            </a:pPr>
            <a:r>
              <a:rPr lang="id-ID" sz="1200" dirty="0">
                <a:solidFill>
                  <a:schemeClr val="bg1">
                    <a:lumMod val="85000"/>
                  </a:schemeClr>
                </a:solidFill>
                <a:latin typeface="#9Slide03 Cabin" panose="00000500000000000000" pitchFamily="2" charset="0"/>
                <a:cs typeface="Calibri"/>
              </a:rPr>
              <a:t>Ut wisi enim ad minim veniam, quis nostrud exerci tation ullamcorper suscipit lobortis nisl ut aliquip ex ea commodo consequat. Lorem ipsum dolor sit amet</a:t>
            </a:r>
            <a:r>
              <a:rPr lang="id-ID" sz="1200" dirty="0">
                <a:solidFill>
                  <a:schemeClr val="bg1">
                    <a:lumMod val="85000"/>
                  </a:schemeClr>
                </a:solidFill>
                <a:cs typeface="Calibri"/>
              </a:rPr>
              <a:t>. ullamcorper</a:t>
            </a:r>
            <a:endParaRPr lang="id-ID" sz="1200" dirty="0">
              <a:solidFill>
                <a:schemeClr val="bg1">
                  <a:lumMod val="85000"/>
                </a:schemeClr>
              </a:solidFill>
              <a:latin typeface="#9Slide03 Cabin" panose="00000500000000000000" pitchFamily="2" charset="0"/>
              <a:cs typeface="Calibri"/>
            </a:endParaRPr>
          </a:p>
        </p:txBody>
      </p:sp>
      <p:sp>
        <p:nvSpPr>
          <p:cNvPr id="34" name="9Slide.vn 28"/>
          <p:cNvSpPr/>
          <p:nvPr/>
        </p:nvSpPr>
        <p:spPr>
          <a:xfrm>
            <a:off x="7728065" y="1414463"/>
            <a:ext cx="1680214" cy="612401"/>
          </a:xfrm>
          <a:prstGeom prst="wedgeRectCallout">
            <a:avLst>
              <a:gd name="adj1" fmla="val 39460"/>
              <a:gd name="adj2" fmla="val 6918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600" dirty="0">
                <a:latin typeface="#9Slide03 Cabin Bold" panose="00000800000000000000" pitchFamily="2" charset="0"/>
                <a:cs typeface="Lato Heavy" panose="020F0902020204030203" pitchFamily="34" charset="0"/>
              </a:rPr>
              <a:t>Text Here</a:t>
            </a:r>
          </a:p>
        </p:txBody>
      </p:sp>
      <p:sp>
        <p:nvSpPr>
          <p:cNvPr id="50" name="9Slide.vn 29"/>
          <p:cNvSpPr txBox="1"/>
          <p:nvPr/>
        </p:nvSpPr>
        <p:spPr>
          <a:xfrm>
            <a:off x="1580077" y="2760200"/>
            <a:ext cx="1628379" cy="461665"/>
          </a:xfrm>
          <a:prstGeom prst="rect">
            <a:avLst/>
          </a:prstGeom>
          <a:noFill/>
        </p:spPr>
        <p:txBody>
          <a:bodyPr wrap="square" rtlCol="0">
            <a:spAutoFit/>
          </a:bodyPr>
          <a:lstStyle/>
          <a:p>
            <a:r>
              <a:rPr lang="id-ID" sz="2400" b="1" dirty="0">
                <a:solidFill>
                  <a:schemeClr val="tx1">
                    <a:lumMod val="85000"/>
                    <a:lumOff val="15000"/>
                  </a:schemeClr>
                </a:solidFill>
                <a:latin typeface="#9Slide03 Cabin Bold" panose="00000800000000000000" pitchFamily="2" charset="0"/>
                <a:cs typeface="Lato Heavy" panose="020F0902020204030203" pitchFamily="34" charset="0"/>
              </a:rPr>
              <a:t>67,827</a:t>
            </a:r>
          </a:p>
        </p:txBody>
      </p:sp>
      <p:sp>
        <p:nvSpPr>
          <p:cNvPr id="51" name="9Slide.vn 30"/>
          <p:cNvSpPr txBox="1"/>
          <p:nvPr/>
        </p:nvSpPr>
        <p:spPr>
          <a:xfrm>
            <a:off x="572787" y="3307129"/>
            <a:ext cx="2274375" cy="872098"/>
          </a:xfrm>
          <a:prstGeom prst="rect">
            <a:avLst/>
          </a:prstGeom>
          <a:noFill/>
        </p:spPr>
        <p:txBody>
          <a:bodyPr wrap="square" lIns="91440" tIns="45720" rIns="91440" bIns="45720" rtlCol="0">
            <a:spAutoFit/>
          </a:bodyPr>
          <a:lstStyle/>
          <a:p>
            <a:r>
              <a:rPr lang="id-ID" sz="1467" b="1" dirty="0">
                <a:solidFill>
                  <a:schemeClr val="tx1">
                    <a:lumMod val="85000"/>
                    <a:lumOff val="15000"/>
                  </a:schemeClr>
                </a:solidFill>
                <a:cs typeface="Calibri"/>
              </a:rPr>
              <a:t>Lorem ipsum </a:t>
            </a:r>
            <a:r>
              <a:rPr lang="id-ID" sz="1200" dirty="0">
                <a:solidFill>
                  <a:schemeClr val="bg1">
                    <a:lumMod val="65000"/>
                  </a:schemeClr>
                </a:solidFill>
                <a:latin typeface="#9Slide03 Cabin" panose="00000500000000000000" pitchFamily="2" charset="0"/>
                <a:cs typeface="Calibri Light"/>
              </a:rPr>
              <a:t>dolor sit amet consectetuer adipiscing elit, sed diam nonummy nibh euismod tincidunt ut</a:t>
            </a:r>
            <a:endParaRPr lang="en-US" sz="1200" dirty="0">
              <a:solidFill>
                <a:schemeClr val="bg1">
                  <a:lumMod val="65000"/>
                </a:schemeClr>
              </a:solidFill>
              <a:latin typeface="#9Slide03 Roboto Thin" panose="02000000000000000000" pitchFamily="2" charset="0"/>
              <a:ea typeface="#9Slide03 Roboto Thin" panose="02000000000000000000" pitchFamily="2" charset="0"/>
              <a:cs typeface="Roboto Thin" charset="0"/>
            </a:endParaRPr>
          </a:p>
        </p:txBody>
      </p:sp>
      <p:cxnSp>
        <p:nvCxnSpPr>
          <p:cNvPr id="54" name="9Slide.vn 31"/>
          <p:cNvCxnSpPr/>
          <p:nvPr/>
        </p:nvCxnSpPr>
        <p:spPr>
          <a:xfrm>
            <a:off x="660099" y="3292615"/>
            <a:ext cx="2099750" cy="0"/>
          </a:xfrm>
          <a:prstGeom prst="line">
            <a:avLst/>
          </a:prstGeom>
          <a:ln w="28575">
            <a:solidFill>
              <a:schemeClr val="bg1">
                <a:lumMod val="8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55" name="9Slide.vn 32"/>
          <p:cNvSpPr txBox="1"/>
          <p:nvPr/>
        </p:nvSpPr>
        <p:spPr>
          <a:xfrm>
            <a:off x="1580077" y="4636779"/>
            <a:ext cx="1628379" cy="461665"/>
          </a:xfrm>
          <a:prstGeom prst="rect">
            <a:avLst/>
          </a:prstGeom>
          <a:noFill/>
        </p:spPr>
        <p:txBody>
          <a:bodyPr wrap="square" rtlCol="0">
            <a:spAutoFit/>
          </a:bodyPr>
          <a:lstStyle/>
          <a:p>
            <a:r>
              <a:rPr lang="id-ID" sz="2400" b="1" dirty="0">
                <a:solidFill>
                  <a:schemeClr val="tx1">
                    <a:lumMod val="85000"/>
                    <a:lumOff val="15000"/>
                  </a:schemeClr>
                </a:solidFill>
                <a:latin typeface="#9Slide03 Cabin Bold" panose="00000800000000000000" pitchFamily="2" charset="0"/>
                <a:cs typeface="Lato Heavy" panose="020F0902020204030203" pitchFamily="34" charset="0"/>
              </a:rPr>
              <a:t>45,827</a:t>
            </a:r>
          </a:p>
        </p:txBody>
      </p:sp>
      <p:sp>
        <p:nvSpPr>
          <p:cNvPr id="56" name="9Slide.vn 33"/>
          <p:cNvSpPr txBox="1"/>
          <p:nvPr/>
        </p:nvSpPr>
        <p:spPr>
          <a:xfrm>
            <a:off x="572787" y="5183708"/>
            <a:ext cx="2274375" cy="872098"/>
          </a:xfrm>
          <a:prstGeom prst="rect">
            <a:avLst/>
          </a:prstGeom>
          <a:noFill/>
        </p:spPr>
        <p:txBody>
          <a:bodyPr wrap="square" lIns="91440" tIns="45720" rIns="91440" bIns="45720" rtlCol="0">
            <a:spAutoFit/>
          </a:bodyPr>
          <a:lstStyle/>
          <a:p>
            <a:r>
              <a:rPr lang="id-ID" sz="1467" b="1" dirty="0">
                <a:solidFill>
                  <a:schemeClr val="tx1">
                    <a:lumMod val="85000"/>
                    <a:lumOff val="15000"/>
                  </a:schemeClr>
                </a:solidFill>
                <a:cs typeface="Calibri"/>
              </a:rPr>
              <a:t>Lorem ipsum </a:t>
            </a:r>
            <a:r>
              <a:rPr lang="id-ID" sz="1200" dirty="0">
                <a:solidFill>
                  <a:schemeClr val="bg1">
                    <a:lumMod val="65000"/>
                  </a:schemeClr>
                </a:solidFill>
                <a:latin typeface="#9Slide03 Cabin" panose="00000500000000000000" pitchFamily="2" charset="0"/>
                <a:cs typeface="Calibri Light"/>
              </a:rPr>
              <a:t>dolor sit amet consectetuer adipiscing elit, sed diam nonummy nibh euismod tincidunt ut</a:t>
            </a:r>
            <a:endParaRPr lang="en-US" sz="1200" dirty="0">
              <a:solidFill>
                <a:schemeClr val="bg1">
                  <a:lumMod val="65000"/>
                </a:schemeClr>
              </a:solidFill>
              <a:latin typeface="#9Slide03 Roboto Thin" panose="02000000000000000000" pitchFamily="2" charset="0"/>
              <a:ea typeface="#9Slide03 Roboto Thin" panose="02000000000000000000" pitchFamily="2" charset="0"/>
              <a:cs typeface="Roboto Thin" charset="0"/>
            </a:endParaRPr>
          </a:p>
        </p:txBody>
      </p:sp>
      <p:cxnSp>
        <p:nvCxnSpPr>
          <p:cNvPr id="57" name="9Slide.vn 34"/>
          <p:cNvCxnSpPr/>
          <p:nvPr/>
        </p:nvCxnSpPr>
        <p:spPr>
          <a:xfrm>
            <a:off x="660099" y="5169194"/>
            <a:ext cx="2099750" cy="0"/>
          </a:xfrm>
          <a:prstGeom prst="line">
            <a:avLst/>
          </a:prstGeom>
          <a:ln w="28575">
            <a:solidFill>
              <a:schemeClr val="bg1">
                <a:lumMod val="8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58" name="9Slide.vn 35"/>
          <p:cNvSpPr txBox="1"/>
          <p:nvPr/>
        </p:nvSpPr>
        <p:spPr>
          <a:xfrm>
            <a:off x="4374722" y="2760200"/>
            <a:ext cx="1628379" cy="461665"/>
          </a:xfrm>
          <a:prstGeom prst="rect">
            <a:avLst/>
          </a:prstGeom>
          <a:noFill/>
        </p:spPr>
        <p:txBody>
          <a:bodyPr wrap="square" rtlCol="0">
            <a:spAutoFit/>
          </a:bodyPr>
          <a:lstStyle/>
          <a:p>
            <a:r>
              <a:rPr lang="id-ID" sz="2400" b="1" dirty="0">
                <a:solidFill>
                  <a:schemeClr val="tx1">
                    <a:lumMod val="85000"/>
                    <a:lumOff val="15000"/>
                  </a:schemeClr>
                </a:solidFill>
                <a:latin typeface="#9Slide03 Cabin Bold" panose="00000800000000000000" pitchFamily="2" charset="0"/>
                <a:cs typeface="Lato Heavy" panose="020F0902020204030203" pitchFamily="34" charset="0"/>
              </a:rPr>
              <a:t>128,093</a:t>
            </a:r>
          </a:p>
        </p:txBody>
      </p:sp>
      <p:sp>
        <p:nvSpPr>
          <p:cNvPr id="59" name="9Slide.vn 36"/>
          <p:cNvSpPr txBox="1"/>
          <p:nvPr/>
        </p:nvSpPr>
        <p:spPr>
          <a:xfrm>
            <a:off x="3367432" y="3307129"/>
            <a:ext cx="2274375" cy="872098"/>
          </a:xfrm>
          <a:prstGeom prst="rect">
            <a:avLst/>
          </a:prstGeom>
          <a:noFill/>
        </p:spPr>
        <p:txBody>
          <a:bodyPr wrap="square" lIns="91440" tIns="45720" rIns="91440" bIns="45720" rtlCol="0">
            <a:spAutoFit/>
          </a:bodyPr>
          <a:lstStyle/>
          <a:p>
            <a:r>
              <a:rPr lang="id-ID" sz="1467" b="1" dirty="0">
                <a:solidFill>
                  <a:schemeClr val="tx1">
                    <a:lumMod val="85000"/>
                    <a:lumOff val="15000"/>
                  </a:schemeClr>
                </a:solidFill>
                <a:cs typeface="Calibri"/>
              </a:rPr>
              <a:t>Lorem ipsum </a:t>
            </a:r>
            <a:r>
              <a:rPr lang="id-ID" sz="1200" dirty="0">
                <a:solidFill>
                  <a:schemeClr val="bg1">
                    <a:lumMod val="65000"/>
                  </a:schemeClr>
                </a:solidFill>
                <a:latin typeface="#9Slide03 Cabin" panose="00000500000000000000" pitchFamily="2" charset="0"/>
                <a:cs typeface="Calibri Light"/>
              </a:rPr>
              <a:t>dolor sit amet consectetuer adipiscing elit, sed diam nonummy nibh euismod tincidunt ut</a:t>
            </a:r>
            <a:endParaRPr lang="en-US" sz="1200" dirty="0">
              <a:solidFill>
                <a:schemeClr val="bg1">
                  <a:lumMod val="65000"/>
                </a:schemeClr>
              </a:solidFill>
              <a:latin typeface="#9Slide03 Roboto Thin" panose="02000000000000000000" pitchFamily="2" charset="0"/>
              <a:ea typeface="#9Slide03 Roboto Thin" panose="02000000000000000000" pitchFamily="2" charset="0"/>
              <a:cs typeface="Roboto Thin" charset="0"/>
            </a:endParaRPr>
          </a:p>
        </p:txBody>
      </p:sp>
      <p:cxnSp>
        <p:nvCxnSpPr>
          <p:cNvPr id="60" name="9Slide.vn 37"/>
          <p:cNvCxnSpPr/>
          <p:nvPr/>
        </p:nvCxnSpPr>
        <p:spPr>
          <a:xfrm>
            <a:off x="3454744" y="3292615"/>
            <a:ext cx="2099750" cy="0"/>
          </a:xfrm>
          <a:prstGeom prst="line">
            <a:avLst/>
          </a:prstGeom>
          <a:ln w="28575">
            <a:solidFill>
              <a:schemeClr val="bg1">
                <a:lumMod val="8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61" name="9Slide.vn 38"/>
          <p:cNvSpPr txBox="1"/>
          <p:nvPr/>
        </p:nvSpPr>
        <p:spPr>
          <a:xfrm>
            <a:off x="4374722" y="4636779"/>
            <a:ext cx="1628379" cy="461665"/>
          </a:xfrm>
          <a:prstGeom prst="rect">
            <a:avLst/>
          </a:prstGeom>
          <a:noFill/>
        </p:spPr>
        <p:txBody>
          <a:bodyPr wrap="square" rtlCol="0">
            <a:spAutoFit/>
          </a:bodyPr>
          <a:lstStyle/>
          <a:p>
            <a:r>
              <a:rPr lang="id-ID" sz="2400" b="1" dirty="0">
                <a:solidFill>
                  <a:schemeClr val="tx1">
                    <a:lumMod val="85000"/>
                    <a:lumOff val="15000"/>
                  </a:schemeClr>
                </a:solidFill>
                <a:latin typeface="#9Slide03 Cabin Bold" panose="00000800000000000000" pitchFamily="2" charset="0"/>
                <a:cs typeface="Lato Heavy" panose="020F0902020204030203" pitchFamily="34" charset="0"/>
              </a:rPr>
              <a:t>97,827</a:t>
            </a:r>
          </a:p>
        </p:txBody>
      </p:sp>
      <p:sp>
        <p:nvSpPr>
          <p:cNvPr id="62" name="9Slide.vn 39"/>
          <p:cNvSpPr txBox="1"/>
          <p:nvPr/>
        </p:nvSpPr>
        <p:spPr>
          <a:xfrm>
            <a:off x="3367432" y="5183708"/>
            <a:ext cx="2274375" cy="872098"/>
          </a:xfrm>
          <a:prstGeom prst="rect">
            <a:avLst/>
          </a:prstGeom>
          <a:noFill/>
        </p:spPr>
        <p:txBody>
          <a:bodyPr wrap="square" lIns="91440" tIns="45720" rIns="91440" bIns="45720" rtlCol="0">
            <a:spAutoFit/>
          </a:bodyPr>
          <a:lstStyle/>
          <a:p>
            <a:r>
              <a:rPr lang="id-ID" sz="1467" b="1" dirty="0">
                <a:solidFill>
                  <a:schemeClr val="tx1">
                    <a:lumMod val="85000"/>
                    <a:lumOff val="15000"/>
                  </a:schemeClr>
                </a:solidFill>
                <a:cs typeface="Calibri"/>
              </a:rPr>
              <a:t>Lorem ipsum </a:t>
            </a:r>
            <a:r>
              <a:rPr lang="id-ID" sz="1200" dirty="0">
                <a:solidFill>
                  <a:schemeClr val="bg1">
                    <a:lumMod val="65000"/>
                  </a:schemeClr>
                </a:solidFill>
                <a:latin typeface="#9Slide03 Cabin" panose="00000500000000000000" pitchFamily="2" charset="0"/>
                <a:cs typeface="Calibri Light"/>
              </a:rPr>
              <a:t>dolor sit amet consectetuer adipiscing elit, sed diam nonummy nibh euismod tincidunt ut</a:t>
            </a:r>
            <a:endParaRPr lang="en-US" sz="1200" dirty="0">
              <a:solidFill>
                <a:schemeClr val="bg1">
                  <a:lumMod val="65000"/>
                </a:schemeClr>
              </a:solidFill>
              <a:latin typeface="#9Slide03 Roboto Thin" panose="02000000000000000000" pitchFamily="2" charset="0"/>
              <a:ea typeface="#9Slide03 Roboto Thin" panose="02000000000000000000" pitchFamily="2" charset="0"/>
              <a:cs typeface="Roboto Thin" charset="0"/>
            </a:endParaRPr>
          </a:p>
        </p:txBody>
      </p:sp>
      <p:cxnSp>
        <p:nvCxnSpPr>
          <p:cNvPr id="63" name="9Slide.vn 40"/>
          <p:cNvCxnSpPr/>
          <p:nvPr/>
        </p:nvCxnSpPr>
        <p:spPr>
          <a:xfrm>
            <a:off x="3454744" y="5169194"/>
            <a:ext cx="2099750" cy="0"/>
          </a:xfrm>
          <a:prstGeom prst="line">
            <a:avLst/>
          </a:prstGeom>
          <a:ln w="28575">
            <a:solidFill>
              <a:schemeClr val="bg1">
                <a:lumMod val="85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69" name="9Slide.vn 41"/>
          <p:cNvGrpSpPr/>
          <p:nvPr/>
        </p:nvGrpSpPr>
        <p:grpSpPr>
          <a:xfrm>
            <a:off x="3403248" y="2505556"/>
            <a:ext cx="858521" cy="638110"/>
            <a:chOff x="5595115" y="2561388"/>
            <a:chExt cx="1001555" cy="744422"/>
          </a:xfrm>
          <a:solidFill>
            <a:schemeClr val="accent1"/>
          </a:solidFill>
        </p:grpSpPr>
        <p:grpSp>
          <p:nvGrpSpPr>
            <p:cNvPr id="70" name="Group 69"/>
            <p:cNvGrpSpPr/>
            <p:nvPr/>
          </p:nvGrpSpPr>
          <p:grpSpPr>
            <a:xfrm>
              <a:off x="5878310" y="2561388"/>
              <a:ext cx="435380" cy="744422"/>
              <a:chOff x="1468438" y="3700463"/>
              <a:chExt cx="1728787" cy="2955925"/>
            </a:xfrm>
            <a:grpFill/>
          </p:grpSpPr>
          <p:sp>
            <p:nvSpPr>
              <p:cNvPr id="77" name="9Slide.vn 42"/>
              <p:cNvSpPr>
                <a:spLocks noEditPoints="1"/>
              </p:cNvSpPr>
              <p:nvPr/>
            </p:nvSpPr>
            <p:spPr bwMode="auto">
              <a:xfrm>
                <a:off x="1468438" y="4110038"/>
                <a:ext cx="1728787" cy="2546350"/>
              </a:xfrm>
              <a:custGeom>
                <a:avLst/>
                <a:gdLst>
                  <a:gd name="T0" fmla="*/ 809 w 1089"/>
                  <a:gd name="T1" fmla="*/ 819 h 1604"/>
                  <a:gd name="T2" fmla="*/ 990 w 1089"/>
                  <a:gd name="T3" fmla="*/ 815 h 1604"/>
                  <a:gd name="T4" fmla="*/ 1010 w 1089"/>
                  <a:gd name="T5" fmla="*/ 777 h 1604"/>
                  <a:gd name="T6" fmla="*/ 781 w 1089"/>
                  <a:gd name="T7" fmla="*/ 461 h 1604"/>
                  <a:gd name="T8" fmla="*/ 880 w 1089"/>
                  <a:gd name="T9" fmla="*/ 454 h 1604"/>
                  <a:gd name="T10" fmla="*/ 900 w 1089"/>
                  <a:gd name="T11" fmla="*/ 415 h 1604"/>
                  <a:gd name="T12" fmla="*/ 576 w 1089"/>
                  <a:gd name="T13" fmla="*/ 15 h 1604"/>
                  <a:gd name="T14" fmla="*/ 545 w 1089"/>
                  <a:gd name="T15" fmla="*/ 0 h 1604"/>
                  <a:gd name="T16" fmla="*/ 509 w 1089"/>
                  <a:gd name="T17" fmla="*/ 15 h 1604"/>
                  <a:gd name="T18" fmla="*/ 185 w 1089"/>
                  <a:gd name="T19" fmla="*/ 415 h 1604"/>
                  <a:gd name="T20" fmla="*/ 205 w 1089"/>
                  <a:gd name="T21" fmla="*/ 454 h 1604"/>
                  <a:gd name="T22" fmla="*/ 304 w 1089"/>
                  <a:gd name="T23" fmla="*/ 461 h 1604"/>
                  <a:gd name="T24" fmla="*/ 79 w 1089"/>
                  <a:gd name="T25" fmla="*/ 777 h 1604"/>
                  <a:gd name="T26" fmla="*/ 99 w 1089"/>
                  <a:gd name="T27" fmla="*/ 815 h 1604"/>
                  <a:gd name="T28" fmla="*/ 276 w 1089"/>
                  <a:gd name="T29" fmla="*/ 819 h 1604"/>
                  <a:gd name="T30" fmla="*/ 0 w 1089"/>
                  <a:gd name="T31" fmla="*/ 1192 h 1604"/>
                  <a:gd name="T32" fmla="*/ 20 w 1089"/>
                  <a:gd name="T33" fmla="*/ 1231 h 1604"/>
                  <a:gd name="T34" fmla="*/ 501 w 1089"/>
                  <a:gd name="T35" fmla="*/ 1239 h 1604"/>
                  <a:gd name="T36" fmla="*/ 505 w 1089"/>
                  <a:gd name="T37" fmla="*/ 1577 h 1604"/>
                  <a:gd name="T38" fmla="*/ 529 w 1089"/>
                  <a:gd name="T39" fmla="*/ 1600 h 1604"/>
                  <a:gd name="T40" fmla="*/ 560 w 1089"/>
                  <a:gd name="T41" fmla="*/ 1600 h 1604"/>
                  <a:gd name="T42" fmla="*/ 584 w 1089"/>
                  <a:gd name="T43" fmla="*/ 1577 h 1604"/>
                  <a:gd name="T44" fmla="*/ 584 w 1089"/>
                  <a:gd name="T45" fmla="*/ 1239 h 1604"/>
                  <a:gd name="T46" fmla="*/ 1069 w 1089"/>
                  <a:gd name="T47" fmla="*/ 1231 h 1604"/>
                  <a:gd name="T48" fmla="*/ 1089 w 1089"/>
                  <a:gd name="T49" fmla="*/ 1192 h 1604"/>
                  <a:gd name="T50" fmla="*/ 1081 w 1089"/>
                  <a:gd name="T51" fmla="*/ 1173 h 1604"/>
                  <a:gd name="T52" fmla="*/ 769 w 1089"/>
                  <a:gd name="T53" fmla="*/ 381 h 1604"/>
                  <a:gd name="T54" fmla="*/ 545 w 1089"/>
                  <a:gd name="T55" fmla="*/ 108 h 1604"/>
                  <a:gd name="T56" fmla="*/ 675 w 1089"/>
                  <a:gd name="T57" fmla="*/ 461 h 1604"/>
                  <a:gd name="T58" fmla="*/ 201 w 1089"/>
                  <a:gd name="T59" fmla="*/ 738 h 1604"/>
                  <a:gd name="T60" fmla="*/ 122 w 1089"/>
                  <a:gd name="T61" fmla="*/ 1158 h 1604"/>
                  <a:gd name="T62" fmla="*/ 706 w 1089"/>
                  <a:gd name="T63" fmla="*/ 819 h 1604"/>
                  <a:gd name="T64" fmla="*/ 122 w 1089"/>
                  <a:gd name="T65" fmla="*/ 1158 h 16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89" h="1604">
                    <a:moveTo>
                      <a:pt x="1081" y="1173"/>
                    </a:moveTo>
                    <a:lnTo>
                      <a:pt x="809" y="819"/>
                    </a:lnTo>
                    <a:lnTo>
                      <a:pt x="967" y="819"/>
                    </a:lnTo>
                    <a:lnTo>
                      <a:pt x="990" y="815"/>
                    </a:lnTo>
                    <a:lnTo>
                      <a:pt x="1006" y="796"/>
                    </a:lnTo>
                    <a:lnTo>
                      <a:pt x="1010" y="777"/>
                    </a:lnTo>
                    <a:lnTo>
                      <a:pt x="1002" y="754"/>
                    </a:lnTo>
                    <a:lnTo>
                      <a:pt x="781" y="461"/>
                    </a:lnTo>
                    <a:lnTo>
                      <a:pt x="860" y="461"/>
                    </a:lnTo>
                    <a:lnTo>
                      <a:pt x="880" y="454"/>
                    </a:lnTo>
                    <a:lnTo>
                      <a:pt x="896" y="438"/>
                    </a:lnTo>
                    <a:lnTo>
                      <a:pt x="900" y="415"/>
                    </a:lnTo>
                    <a:lnTo>
                      <a:pt x="892" y="392"/>
                    </a:lnTo>
                    <a:lnTo>
                      <a:pt x="576" y="15"/>
                    </a:lnTo>
                    <a:lnTo>
                      <a:pt x="560" y="4"/>
                    </a:lnTo>
                    <a:lnTo>
                      <a:pt x="545" y="0"/>
                    </a:lnTo>
                    <a:lnTo>
                      <a:pt x="525" y="4"/>
                    </a:lnTo>
                    <a:lnTo>
                      <a:pt x="509" y="15"/>
                    </a:lnTo>
                    <a:lnTo>
                      <a:pt x="193" y="392"/>
                    </a:lnTo>
                    <a:lnTo>
                      <a:pt x="185" y="415"/>
                    </a:lnTo>
                    <a:lnTo>
                      <a:pt x="189" y="438"/>
                    </a:lnTo>
                    <a:lnTo>
                      <a:pt x="205" y="454"/>
                    </a:lnTo>
                    <a:lnTo>
                      <a:pt x="229" y="461"/>
                    </a:lnTo>
                    <a:lnTo>
                      <a:pt x="304" y="461"/>
                    </a:lnTo>
                    <a:lnTo>
                      <a:pt x="87" y="754"/>
                    </a:lnTo>
                    <a:lnTo>
                      <a:pt x="79" y="777"/>
                    </a:lnTo>
                    <a:lnTo>
                      <a:pt x="83" y="796"/>
                    </a:lnTo>
                    <a:lnTo>
                      <a:pt x="99" y="815"/>
                    </a:lnTo>
                    <a:lnTo>
                      <a:pt x="118" y="819"/>
                    </a:lnTo>
                    <a:lnTo>
                      <a:pt x="276" y="819"/>
                    </a:lnTo>
                    <a:lnTo>
                      <a:pt x="8" y="1173"/>
                    </a:lnTo>
                    <a:lnTo>
                      <a:pt x="0" y="1192"/>
                    </a:lnTo>
                    <a:lnTo>
                      <a:pt x="4" y="1215"/>
                    </a:lnTo>
                    <a:lnTo>
                      <a:pt x="20" y="1231"/>
                    </a:lnTo>
                    <a:lnTo>
                      <a:pt x="39" y="1239"/>
                    </a:lnTo>
                    <a:lnTo>
                      <a:pt x="501" y="1239"/>
                    </a:lnTo>
                    <a:lnTo>
                      <a:pt x="501" y="1562"/>
                    </a:lnTo>
                    <a:lnTo>
                      <a:pt x="505" y="1577"/>
                    </a:lnTo>
                    <a:lnTo>
                      <a:pt x="513" y="1589"/>
                    </a:lnTo>
                    <a:lnTo>
                      <a:pt x="529" y="1600"/>
                    </a:lnTo>
                    <a:lnTo>
                      <a:pt x="545" y="1604"/>
                    </a:lnTo>
                    <a:lnTo>
                      <a:pt x="560" y="1600"/>
                    </a:lnTo>
                    <a:lnTo>
                      <a:pt x="572" y="1589"/>
                    </a:lnTo>
                    <a:lnTo>
                      <a:pt x="584" y="1577"/>
                    </a:lnTo>
                    <a:lnTo>
                      <a:pt x="584" y="1562"/>
                    </a:lnTo>
                    <a:lnTo>
                      <a:pt x="584" y="1239"/>
                    </a:lnTo>
                    <a:lnTo>
                      <a:pt x="1046" y="1239"/>
                    </a:lnTo>
                    <a:lnTo>
                      <a:pt x="1069" y="1231"/>
                    </a:lnTo>
                    <a:lnTo>
                      <a:pt x="1085" y="1215"/>
                    </a:lnTo>
                    <a:lnTo>
                      <a:pt x="1089" y="1192"/>
                    </a:lnTo>
                    <a:lnTo>
                      <a:pt x="1081" y="1173"/>
                    </a:lnTo>
                    <a:lnTo>
                      <a:pt x="1081" y="1173"/>
                    </a:lnTo>
                    <a:close/>
                    <a:moveTo>
                      <a:pt x="545" y="108"/>
                    </a:moveTo>
                    <a:lnTo>
                      <a:pt x="769" y="381"/>
                    </a:lnTo>
                    <a:lnTo>
                      <a:pt x="316" y="381"/>
                    </a:lnTo>
                    <a:lnTo>
                      <a:pt x="545" y="108"/>
                    </a:lnTo>
                    <a:close/>
                    <a:moveTo>
                      <a:pt x="410" y="461"/>
                    </a:moveTo>
                    <a:lnTo>
                      <a:pt x="675" y="461"/>
                    </a:lnTo>
                    <a:lnTo>
                      <a:pt x="884" y="738"/>
                    </a:lnTo>
                    <a:lnTo>
                      <a:pt x="201" y="738"/>
                    </a:lnTo>
                    <a:lnTo>
                      <a:pt x="410" y="461"/>
                    </a:lnTo>
                    <a:close/>
                    <a:moveTo>
                      <a:pt x="122" y="1158"/>
                    </a:moveTo>
                    <a:lnTo>
                      <a:pt x="379" y="819"/>
                    </a:lnTo>
                    <a:lnTo>
                      <a:pt x="706" y="819"/>
                    </a:lnTo>
                    <a:lnTo>
                      <a:pt x="963" y="1158"/>
                    </a:lnTo>
                    <a:lnTo>
                      <a:pt x="122" y="1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 name="9Slide.vn 43"/>
              <p:cNvSpPr>
                <a:spLocks noEditPoints="1"/>
              </p:cNvSpPr>
              <p:nvPr/>
            </p:nvSpPr>
            <p:spPr bwMode="auto">
              <a:xfrm>
                <a:off x="2112963" y="3700463"/>
                <a:ext cx="433387" cy="403225"/>
              </a:xfrm>
              <a:custGeom>
                <a:avLst/>
                <a:gdLst>
                  <a:gd name="T0" fmla="*/ 60 w 273"/>
                  <a:gd name="T1" fmla="*/ 166 h 254"/>
                  <a:gd name="T2" fmla="*/ 48 w 273"/>
                  <a:gd name="T3" fmla="*/ 235 h 254"/>
                  <a:gd name="T4" fmla="*/ 48 w 273"/>
                  <a:gd name="T5" fmla="*/ 246 h 254"/>
                  <a:gd name="T6" fmla="*/ 52 w 273"/>
                  <a:gd name="T7" fmla="*/ 254 h 254"/>
                  <a:gd name="T8" fmla="*/ 64 w 273"/>
                  <a:gd name="T9" fmla="*/ 254 h 254"/>
                  <a:gd name="T10" fmla="*/ 71 w 273"/>
                  <a:gd name="T11" fmla="*/ 254 h 254"/>
                  <a:gd name="T12" fmla="*/ 139 w 273"/>
                  <a:gd name="T13" fmla="*/ 219 h 254"/>
                  <a:gd name="T14" fmla="*/ 202 w 273"/>
                  <a:gd name="T15" fmla="*/ 254 h 254"/>
                  <a:gd name="T16" fmla="*/ 210 w 273"/>
                  <a:gd name="T17" fmla="*/ 254 h 254"/>
                  <a:gd name="T18" fmla="*/ 210 w 273"/>
                  <a:gd name="T19" fmla="*/ 254 h 254"/>
                  <a:gd name="T20" fmla="*/ 225 w 273"/>
                  <a:gd name="T21" fmla="*/ 250 h 254"/>
                  <a:gd name="T22" fmla="*/ 229 w 273"/>
                  <a:gd name="T23" fmla="*/ 239 h 254"/>
                  <a:gd name="T24" fmla="*/ 229 w 273"/>
                  <a:gd name="T25" fmla="*/ 231 h 254"/>
                  <a:gd name="T26" fmla="*/ 217 w 273"/>
                  <a:gd name="T27" fmla="*/ 166 h 254"/>
                  <a:gd name="T28" fmla="*/ 269 w 273"/>
                  <a:gd name="T29" fmla="*/ 116 h 254"/>
                  <a:gd name="T30" fmla="*/ 273 w 273"/>
                  <a:gd name="T31" fmla="*/ 108 h 254"/>
                  <a:gd name="T32" fmla="*/ 273 w 273"/>
                  <a:gd name="T33" fmla="*/ 96 h 254"/>
                  <a:gd name="T34" fmla="*/ 269 w 273"/>
                  <a:gd name="T35" fmla="*/ 89 h 254"/>
                  <a:gd name="T36" fmla="*/ 257 w 273"/>
                  <a:gd name="T37" fmla="*/ 85 h 254"/>
                  <a:gd name="T38" fmla="*/ 186 w 273"/>
                  <a:gd name="T39" fmla="*/ 73 h 254"/>
                  <a:gd name="T40" fmla="*/ 154 w 273"/>
                  <a:gd name="T41" fmla="*/ 12 h 254"/>
                  <a:gd name="T42" fmla="*/ 146 w 273"/>
                  <a:gd name="T43" fmla="*/ 4 h 254"/>
                  <a:gd name="T44" fmla="*/ 139 w 273"/>
                  <a:gd name="T45" fmla="*/ 0 h 254"/>
                  <a:gd name="T46" fmla="*/ 127 w 273"/>
                  <a:gd name="T47" fmla="*/ 4 h 254"/>
                  <a:gd name="T48" fmla="*/ 119 w 273"/>
                  <a:gd name="T49" fmla="*/ 12 h 254"/>
                  <a:gd name="T50" fmla="*/ 87 w 273"/>
                  <a:gd name="T51" fmla="*/ 73 h 254"/>
                  <a:gd name="T52" fmla="*/ 16 w 273"/>
                  <a:gd name="T53" fmla="*/ 85 h 254"/>
                  <a:gd name="T54" fmla="*/ 8 w 273"/>
                  <a:gd name="T55" fmla="*/ 89 h 254"/>
                  <a:gd name="T56" fmla="*/ 0 w 273"/>
                  <a:gd name="T57" fmla="*/ 96 h 254"/>
                  <a:gd name="T58" fmla="*/ 0 w 273"/>
                  <a:gd name="T59" fmla="*/ 108 h 254"/>
                  <a:gd name="T60" fmla="*/ 4 w 273"/>
                  <a:gd name="T61" fmla="*/ 116 h 254"/>
                  <a:gd name="T62" fmla="*/ 60 w 273"/>
                  <a:gd name="T63" fmla="*/ 166 h 254"/>
                  <a:gd name="T64" fmla="*/ 103 w 273"/>
                  <a:gd name="T65" fmla="*/ 108 h 254"/>
                  <a:gd name="T66" fmla="*/ 111 w 273"/>
                  <a:gd name="T67" fmla="*/ 104 h 254"/>
                  <a:gd name="T68" fmla="*/ 119 w 273"/>
                  <a:gd name="T69" fmla="*/ 100 h 254"/>
                  <a:gd name="T70" fmla="*/ 139 w 273"/>
                  <a:gd name="T71" fmla="*/ 62 h 254"/>
                  <a:gd name="T72" fmla="*/ 158 w 273"/>
                  <a:gd name="T73" fmla="*/ 100 h 254"/>
                  <a:gd name="T74" fmla="*/ 162 w 273"/>
                  <a:gd name="T75" fmla="*/ 104 h 254"/>
                  <a:gd name="T76" fmla="*/ 170 w 273"/>
                  <a:gd name="T77" fmla="*/ 108 h 254"/>
                  <a:gd name="T78" fmla="*/ 213 w 273"/>
                  <a:gd name="T79" fmla="*/ 116 h 254"/>
                  <a:gd name="T80" fmla="*/ 182 w 273"/>
                  <a:gd name="T81" fmla="*/ 146 h 254"/>
                  <a:gd name="T82" fmla="*/ 178 w 273"/>
                  <a:gd name="T83" fmla="*/ 154 h 254"/>
                  <a:gd name="T84" fmla="*/ 178 w 273"/>
                  <a:gd name="T85" fmla="*/ 162 h 254"/>
                  <a:gd name="T86" fmla="*/ 186 w 273"/>
                  <a:gd name="T87" fmla="*/ 204 h 254"/>
                  <a:gd name="T88" fmla="*/ 146 w 273"/>
                  <a:gd name="T89" fmla="*/ 185 h 254"/>
                  <a:gd name="T90" fmla="*/ 139 w 273"/>
                  <a:gd name="T91" fmla="*/ 181 h 254"/>
                  <a:gd name="T92" fmla="*/ 127 w 273"/>
                  <a:gd name="T93" fmla="*/ 185 h 254"/>
                  <a:gd name="T94" fmla="*/ 91 w 273"/>
                  <a:gd name="T95" fmla="*/ 204 h 254"/>
                  <a:gd name="T96" fmla="*/ 95 w 273"/>
                  <a:gd name="T97" fmla="*/ 162 h 254"/>
                  <a:gd name="T98" fmla="*/ 95 w 273"/>
                  <a:gd name="T99" fmla="*/ 154 h 254"/>
                  <a:gd name="T100" fmla="*/ 91 w 273"/>
                  <a:gd name="T101" fmla="*/ 146 h 254"/>
                  <a:gd name="T102" fmla="*/ 60 w 273"/>
                  <a:gd name="T103" fmla="*/ 116 h 254"/>
                  <a:gd name="T104" fmla="*/ 103 w 273"/>
                  <a:gd name="T105" fmla="*/ 108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73" h="254">
                    <a:moveTo>
                      <a:pt x="60" y="166"/>
                    </a:moveTo>
                    <a:lnTo>
                      <a:pt x="48" y="235"/>
                    </a:lnTo>
                    <a:lnTo>
                      <a:pt x="48" y="246"/>
                    </a:lnTo>
                    <a:lnTo>
                      <a:pt x="52" y="254"/>
                    </a:lnTo>
                    <a:lnTo>
                      <a:pt x="64" y="254"/>
                    </a:lnTo>
                    <a:lnTo>
                      <a:pt x="71" y="254"/>
                    </a:lnTo>
                    <a:lnTo>
                      <a:pt x="139" y="219"/>
                    </a:lnTo>
                    <a:lnTo>
                      <a:pt x="202" y="254"/>
                    </a:lnTo>
                    <a:lnTo>
                      <a:pt x="210" y="254"/>
                    </a:lnTo>
                    <a:lnTo>
                      <a:pt x="210" y="254"/>
                    </a:lnTo>
                    <a:lnTo>
                      <a:pt x="225" y="250"/>
                    </a:lnTo>
                    <a:lnTo>
                      <a:pt x="229" y="239"/>
                    </a:lnTo>
                    <a:lnTo>
                      <a:pt x="229" y="231"/>
                    </a:lnTo>
                    <a:lnTo>
                      <a:pt x="217" y="166"/>
                    </a:lnTo>
                    <a:lnTo>
                      <a:pt x="269" y="116"/>
                    </a:lnTo>
                    <a:lnTo>
                      <a:pt x="273" y="108"/>
                    </a:lnTo>
                    <a:lnTo>
                      <a:pt x="273" y="96"/>
                    </a:lnTo>
                    <a:lnTo>
                      <a:pt x="269" y="89"/>
                    </a:lnTo>
                    <a:lnTo>
                      <a:pt x="257" y="85"/>
                    </a:lnTo>
                    <a:lnTo>
                      <a:pt x="186" y="73"/>
                    </a:lnTo>
                    <a:lnTo>
                      <a:pt x="154" y="12"/>
                    </a:lnTo>
                    <a:lnTo>
                      <a:pt x="146" y="4"/>
                    </a:lnTo>
                    <a:lnTo>
                      <a:pt x="139" y="0"/>
                    </a:lnTo>
                    <a:lnTo>
                      <a:pt x="127" y="4"/>
                    </a:lnTo>
                    <a:lnTo>
                      <a:pt x="119" y="12"/>
                    </a:lnTo>
                    <a:lnTo>
                      <a:pt x="87" y="73"/>
                    </a:lnTo>
                    <a:lnTo>
                      <a:pt x="16" y="85"/>
                    </a:lnTo>
                    <a:lnTo>
                      <a:pt x="8" y="89"/>
                    </a:lnTo>
                    <a:lnTo>
                      <a:pt x="0" y="96"/>
                    </a:lnTo>
                    <a:lnTo>
                      <a:pt x="0" y="108"/>
                    </a:lnTo>
                    <a:lnTo>
                      <a:pt x="4" y="116"/>
                    </a:lnTo>
                    <a:lnTo>
                      <a:pt x="60" y="166"/>
                    </a:lnTo>
                    <a:close/>
                    <a:moveTo>
                      <a:pt x="103" y="108"/>
                    </a:moveTo>
                    <a:lnTo>
                      <a:pt x="111" y="104"/>
                    </a:lnTo>
                    <a:lnTo>
                      <a:pt x="119" y="100"/>
                    </a:lnTo>
                    <a:lnTo>
                      <a:pt x="139" y="62"/>
                    </a:lnTo>
                    <a:lnTo>
                      <a:pt x="158" y="100"/>
                    </a:lnTo>
                    <a:lnTo>
                      <a:pt x="162" y="104"/>
                    </a:lnTo>
                    <a:lnTo>
                      <a:pt x="170" y="108"/>
                    </a:lnTo>
                    <a:lnTo>
                      <a:pt x="213" y="116"/>
                    </a:lnTo>
                    <a:lnTo>
                      <a:pt x="182" y="146"/>
                    </a:lnTo>
                    <a:lnTo>
                      <a:pt x="178" y="154"/>
                    </a:lnTo>
                    <a:lnTo>
                      <a:pt x="178" y="162"/>
                    </a:lnTo>
                    <a:lnTo>
                      <a:pt x="186" y="204"/>
                    </a:lnTo>
                    <a:lnTo>
                      <a:pt x="146" y="185"/>
                    </a:lnTo>
                    <a:lnTo>
                      <a:pt x="139" y="181"/>
                    </a:lnTo>
                    <a:lnTo>
                      <a:pt x="127" y="185"/>
                    </a:lnTo>
                    <a:lnTo>
                      <a:pt x="91" y="204"/>
                    </a:lnTo>
                    <a:lnTo>
                      <a:pt x="95" y="162"/>
                    </a:lnTo>
                    <a:lnTo>
                      <a:pt x="95" y="154"/>
                    </a:lnTo>
                    <a:lnTo>
                      <a:pt x="91" y="146"/>
                    </a:lnTo>
                    <a:lnTo>
                      <a:pt x="60" y="116"/>
                    </a:lnTo>
                    <a:lnTo>
                      <a:pt x="103" y="10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71" name="Group 70"/>
            <p:cNvGrpSpPr/>
            <p:nvPr/>
          </p:nvGrpSpPr>
          <p:grpSpPr>
            <a:xfrm>
              <a:off x="6313690" y="2821965"/>
              <a:ext cx="282980" cy="483845"/>
              <a:chOff x="1468438" y="3700463"/>
              <a:chExt cx="1728787" cy="2955925"/>
            </a:xfrm>
            <a:grpFill/>
          </p:grpSpPr>
          <p:sp>
            <p:nvSpPr>
              <p:cNvPr id="75" name="9Slide.vn 44"/>
              <p:cNvSpPr>
                <a:spLocks noEditPoints="1"/>
              </p:cNvSpPr>
              <p:nvPr/>
            </p:nvSpPr>
            <p:spPr bwMode="auto">
              <a:xfrm>
                <a:off x="1468438" y="4110038"/>
                <a:ext cx="1728787" cy="2546350"/>
              </a:xfrm>
              <a:custGeom>
                <a:avLst/>
                <a:gdLst>
                  <a:gd name="T0" fmla="*/ 809 w 1089"/>
                  <a:gd name="T1" fmla="*/ 819 h 1604"/>
                  <a:gd name="T2" fmla="*/ 990 w 1089"/>
                  <a:gd name="T3" fmla="*/ 815 h 1604"/>
                  <a:gd name="T4" fmla="*/ 1010 w 1089"/>
                  <a:gd name="T5" fmla="*/ 777 h 1604"/>
                  <a:gd name="T6" fmla="*/ 781 w 1089"/>
                  <a:gd name="T7" fmla="*/ 461 h 1604"/>
                  <a:gd name="T8" fmla="*/ 880 w 1089"/>
                  <a:gd name="T9" fmla="*/ 454 h 1604"/>
                  <a:gd name="T10" fmla="*/ 900 w 1089"/>
                  <a:gd name="T11" fmla="*/ 415 h 1604"/>
                  <a:gd name="T12" fmla="*/ 576 w 1089"/>
                  <a:gd name="T13" fmla="*/ 15 h 1604"/>
                  <a:gd name="T14" fmla="*/ 545 w 1089"/>
                  <a:gd name="T15" fmla="*/ 0 h 1604"/>
                  <a:gd name="T16" fmla="*/ 509 w 1089"/>
                  <a:gd name="T17" fmla="*/ 15 h 1604"/>
                  <a:gd name="T18" fmla="*/ 185 w 1089"/>
                  <a:gd name="T19" fmla="*/ 415 h 1604"/>
                  <a:gd name="T20" fmla="*/ 205 w 1089"/>
                  <a:gd name="T21" fmla="*/ 454 h 1604"/>
                  <a:gd name="T22" fmla="*/ 304 w 1089"/>
                  <a:gd name="T23" fmla="*/ 461 h 1604"/>
                  <a:gd name="T24" fmla="*/ 79 w 1089"/>
                  <a:gd name="T25" fmla="*/ 777 h 1604"/>
                  <a:gd name="T26" fmla="*/ 99 w 1089"/>
                  <a:gd name="T27" fmla="*/ 815 h 1604"/>
                  <a:gd name="T28" fmla="*/ 276 w 1089"/>
                  <a:gd name="T29" fmla="*/ 819 h 1604"/>
                  <a:gd name="T30" fmla="*/ 0 w 1089"/>
                  <a:gd name="T31" fmla="*/ 1192 h 1604"/>
                  <a:gd name="T32" fmla="*/ 20 w 1089"/>
                  <a:gd name="T33" fmla="*/ 1231 h 1604"/>
                  <a:gd name="T34" fmla="*/ 501 w 1089"/>
                  <a:gd name="T35" fmla="*/ 1239 h 1604"/>
                  <a:gd name="T36" fmla="*/ 505 w 1089"/>
                  <a:gd name="T37" fmla="*/ 1577 h 1604"/>
                  <a:gd name="T38" fmla="*/ 529 w 1089"/>
                  <a:gd name="T39" fmla="*/ 1600 h 1604"/>
                  <a:gd name="T40" fmla="*/ 560 w 1089"/>
                  <a:gd name="T41" fmla="*/ 1600 h 1604"/>
                  <a:gd name="T42" fmla="*/ 584 w 1089"/>
                  <a:gd name="T43" fmla="*/ 1577 h 1604"/>
                  <a:gd name="T44" fmla="*/ 584 w 1089"/>
                  <a:gd name="T45" fmla="*/ 1239 h 1604"/>
                  <a:gd name="T46" fmla="*/ 1069 w 1089"/>
                  <a:gd name="T47" fmla="*/ 1231 h 1604"/>
                  <a:gd name="T48" fmla="*/ 1089 w 1089"/>
                  <a:gd name="T49" fmla="*/ 1192 h 1604"/>
                  <a:gd name="T50" fmla="*/ 1081 w 1089"/>
                  <a:gd name="T51" fmla="*/ 1173 h 1604"/>
                  <a:gd name="T52" fmla="*/ 769 w 1089"/>
                  <a:gd name="T53" fmla="*/ 381 h 1604"/>
                  <a:gd name="T54" fmla="*/ 545 w 1089"/>
                  <a:gd name="T55" fmla="*/ 108 h 1604"/>
                  <a:gd name="T56" fmla="*/ 675 w 1089"/>
                  <a:gd name="T57" fmla="*/ 461 h 1604"/>
                  <a:gd name="T58" fmla="*/ 201 w 1089"/>
                  <a:gd name="T59" fmla="*/ 738 h 1604"/>
                  <a:gd name="T60" fmla="*/ 122 w 1089"/>
                  <a:gd name="T61" fmla="*/ 1158 h 1604"/>
                  <a:gd name="T62" fmla="*/ 706 w 1089"/>
                  <a:gd name="T63" fmla="*/ 819 h 1604"/>
                  <a:gd name="T64" fmla="*/ 122 w 1089"/>
                  <a:gd name="T65" fmla="*/ 1158 h 16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89" h="1604">
                    <a:moveTo>
                      <a:pt x="1081" y="1173"/>
                    </a:moveTo>
                    <a:lnTo>
                      <a:pt x="809" y="819"/>
                    </a:lnTo>
                    <a:lnTo>
                      <a:pt x="967" y="819"/>
                    </a:lnTo>
                    <a:lnTo>
                      <a:pt x="990" y="815"/>
                    </a:lnTo>
                    <a:lnTo>
                      <a:pt x="1006" y="796"/>
                    </a:lnTo>
                    <a:lnTo>
                      <a:pt x="1010" y="777"/>
                    </a:lnTo>
                    <a:lnTo>
                      <a:pt x="1002" y="754"/>
                    </a:lnTo>
                    <a:lnTo>
                      <a:pt x="781" y="461"/>
                    </a:lnTo>
                    <a:lnTo>
                      <a:pt x="860" y="461"/>
                    </a:lnTo>
                    <a:lnTo>
                      <a:pt x="880" y="454"/>
                    </a:lnTo>
                    <a:lnTo>
                      <a:pt x="896" y="438"/>
                    </a:lnTo>
                    <a:lnTo>
                      <a:pt x="900" y="415"/>
                    </a:lnTo>
                    <a:lnTo>
                      <a:pt x="892" y="392"/>
                    </a:lnTo>
                    <a:lnTo>
                      <a:pt x="576" y="15"/>
                    </a:lnTo>
                    <a:lnTo>
                      <a:pt x="560" y="4"/>
                    </a:lnTo>
                    <a:lnTo>
                      <a:pt x="545" y="0"/>
                    </a:lnTo>
                    <a:lnTo>
                      <a:pt x="525" y="4"/>
                    </a:lnTo>
                    <a:lnTo>
                      <a:pt x="509" y="15"/>
                    </a:lnTo>
                    <a:lnTo>
                      <a:pt x="193" y="392"/>
                    </a:lnTo>
                    <a:lnTo>
                      <a:pt x="185" y="415"/>
                    </a:lnTo>
                    <a:lnTo>
                      <a:pt x="189" y="438"/>
                    </a:lnTo>
                    <a:lnTo>
                      <a:pt x="205" y="454"/>
                    </a:lnTo>
                    <a:lnTo>
                      <a:pt x="229" y="461"/>
                    </a:lnTo>
                    <a:lnTo>
                      <a:pt x="304" y="461"/>
                    </a:lnTo>
                    <a:lnTo>
                      <a:pt x="87" y="754"/>
                    </a:lnTo>
                    <a:lnTo>
                      <a:pt x="79" y="777"/>
                    </a:lnTo>
                    <a:lnTo>
                      <a:pt x="83" y="796"/>
                    </a:lnTo>
                    <a:lnTo>
                      <a:pt x="99" y="815"/>
                    </a:lnTo>
                    <a:lnTo>
                      <a:pt x="118" y="819"/>
                    </a:lnTo>
                    <a:lnTo>
                      <a:pt x="276" y="819"/>
                    </a:lnTo>
                    <a:lnTo>
                      <a:pt x="8" y="1173"/>
                    </a:lnTo>
                    <a:lnTo>
                      <a:pt x="0" y="1192"/>
                    </a:lnTo>
                    <a:lnTo>
                      <a:pt x="4" y="1215"/>
                    </a:lnTo>
                    <a:lnTo>
                      <a:pt x="20" y="1231"/>
                    </a:lnTo>
                    <a:lnTo>
                      <a:pt x="39" y="1239"/>
                    </a:lnTo>
                    <a:lnTo>
                      <a:pt x="501" y="1239"/>
                    </a:lnTo>
                    <a:lnTo>
                      <a:pt x="501" y="1562"/>
                    </a:lnTo>
                    <a:lnTo>
                      <a:pt x="505" y="1577"/>
                    </a:lnTo>
                    <a:lnTo>
                      <a:pt x="513" y="1589"/>
                    </a:lnTo>
                    <a:lnTo>
                      <a:pt x="529" y="1600"/>
                    </a:lnTo>
                    <a:lnTo>
                      <a:pt x="545" y="1604"/>
                    </a:lnTo>
                    <a:lnTo>
                      <a:pt x="560" y="1600"/>
                    </a:lnTo>
                    <a:lnTo>
                      <a:pt x="572" y="1589"/>
                    </a:lnTo>
                    <a:lnTo>
                      <a:pt x="584" y="1577"/>
                    </a:lnTo>
                    <a:lnTo>
                      <a:pt x="584" y="1562"/>
                    </a:lnTo>
                    <a:lnTo>
                      <a:pt x="584" y="1239"/>
                    </a:lnTo>
                    <a:lnTo>
                      <a:pt x="1046" y="1239"/>
                    </a:lnTo>
                    <a:lnTo>
                      <a:pt x="1069" y="1231"/>
                    </a:lnTo>
                    <a:lnTo>
                      <a:pt x="1085" y="1215"/>
                    </a:lnTo>
                    <a:lnTo>
                      <a:pt x="1089" y="1192"/>
                    </a:lnTo>
                    <a:lnTo>
                      <a:pt x="1081" y="1173"/>
                    </a:lnTo>
                    <a:lnTo>
                      <a:pt x="1081" y="1173"/>
                    </a:lnTo>
                    <a:close/>
                    <a:moveTo>
                      <a:pt x="545" y="108"/>
                    </a:moveTo>
                    <a:lnTo>
                      <a:pt x="769" y="381"/>
                    </a:lnTo>
                    <a:lnTo>
                      <a:pt x="316" y="381"/>
                    </a:lnTo>
                    <a:lnTo>
                      <a:pt x="545" y="108"/>
                    </a:lnTo>
                    <a:close/>
                    <a:moveTo>
                      <a:pt x="410" y="461"/>
                    </a:moveTo>
                    <a:lnTo>
                      <a:pt x="675" y="461"/>
                    </a:lnTo>
                    <a:lnTo>
                      <a:pt x="884" y="738"/>
                    </a:lnTo>
                    <a:lnTo>
                      <a:pt x="201" y="738"/>
                    </a:lnTo>
                    <a:lnTo>
                      <a:pt x="410" y="461"/>
                    </a:lnTo>
                    <a:close/>
                    <a:moveTo>
                      <a:pt x="122" y="1158"/>
                    </a:moveTo>
                    <a:lnTo>
                      <a:pt x="379" y="819"/>
                    </a:lnTo>
                    <a:lnTo>
                      <a:pt x="706" y="819"/>
                    </a:lnTo>
                    <a:lnTo>
                      <a:pt x="963" y="1158"/>
                    </a:lnTo>
                    <a:lnTo>
                      <a:pt x="122" y="1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9Slide.vn 45"/>
              <p:cNvSpPr>
                <a:spLocks noEditPoints="1"/>
              </p:cNvSpPr>
              <p:nvPr/>
            </p:nvSpPr>
            <p:spPr bwMode="auto">
              <a:xfrm>
                <a:off x="2112963" y="3700463"/>
                <a:ext cx="433387" cy="403225"/>
              </a:xfrm>
              <a:custGeom>
                <a:avLst/>
                <a:gdLst>
                  <a:gd name="T0" fmla="*/ 60 w 273"/>
                  <a:gd name="T1" fmla="*/ 166 h 254"/>
                  <a:gd name="T2" fmla="*/ 48 w 273"/>
                  <a:gd name="T3" fmla="*/ 235 h 254"/>
                  <a:gd name="T4" fmla="*/ 48 w 273"/>
                  <a:gd name="T5" fmla="*/ 246 h 254"/>
                  <a:gd name="T6" fmla="*/ 52 w 273"/>
                  <a:gd name="T7" fmla="*/ 254 h 254"/>
                  <a:gd name="T8" fmla="*/ 64 w 273"/>
                  <a:gd name="T9" fmla="*/ 254 h 254"/>
                  <a:gd name="T10" fmla="*/ 71 w 273"/>
                  <a:gd name="T11" fmla="*/ 254 h 254"/>
                  <a:gd name="T12" fmla="*/ 139 w 273"/>
                  <a:gd name="T13" fmla="*/ 219 h 254"/>
                  <a:gd name="T14" fmla="*/ 202 w 273"/>
                  <a:gd name="T15" fmla="*/ 254 h 254"/>
                  <a:gd name="T16" fmla="*/ 210 w 273"/>
                  <a:gd name="T17" fmla="*/ 254 h 254"/>
                  <a:gd name="T18" fmla="*/ 210 w 273"/>
                  <a:gd name="T19" fmla="*/ 254 h 254"/>
                  <a:gd name="T20" fmla="*/ 225 w 273"/>
                  <a:gd name="T21" fmla="*/ 250 h 254"/>
                  <a:gd name="T22" fmla="*/ 229 w 273"/>
                  <a:gd name="T23" fmla="*/ 239 h 254"/>
                  <a:gd name="T24" fmla="*/ 229 w 273"/>
                  <a:gd name="T25" fmla="*/ 231 h 254"/>
                  <a:gd name="T26" fmla="*/ 217 w 273"/>
                  <a:gd name="T27" fmla="*/ 166 h 254"/>
                  <a:gd name="T28" fmla="*/ 269 w 273"/>
                  <a:gd name="T29" fmla="*/ 116 h 254"/>
                  <a:gd name="T30" fmla="*/ 273 w 273"/>
                  <a:gd name="T31" fmla="*/ 108 h 254"/>
                  <a:gd name="T32" fmla="*/ 273 w 273"/>
                  <a:gd name="T33" fmla="*/ 96 h 254"/>
                  <a:gd name="T34" fmla="*/ 269 w 273"/>
                  <a:gd name="T35" fmla="*/ 89 h 254"/>
                  <a:gd name="T36" fmla="*/ 257 w 273"/>
                  <a:gd name="T37" fmla="*/ 85 h 254"/>
                  <a:gd name="T38" fmla="*/ 186 w 273"/>
                  <a:gd name="T39" fmla="*/ 73 h 254"/>
                  <a:gd name="T40" fmla="*/ 154 w 273"/>
                  <a:gd name="T41" fmla="*/ 12 h 254"/>
                  <a:gd name="T42" fmla="*/ 146 w 273"/>
                  <a:gd name="T43" fmla="*/ 4 h 254"/>
                  <a:gd name="T44" fmla="*/ 139 w 273"/>
                  <a:gd name="T45" fmla="*/ 0 h 254"/>
                  <a:gd name="T46" fmla="*/ 127 w 273"/>
                  <a:gd name="T47" fmla="*/ 4 h 254"/>
                  <a:gd name="T48" fmla="*/ 119 w 273"/>
                  <a:gd name="T49" fmla="*/ 12 h 254"/>
                  <a:gd name="T50" fmla="*/ 87 w 273"/>
                  <a:gd name="T51" fmla="*/ 73 h 254"/>
                  <a:gd name="T52" fmla="*/ 16 w 273"/>
                  <a:gd name="T53" fmla="*/ 85 h 254"/>
                  <a:gd name="T54" fmla="*/ 8 w 273"/>
                  <a:gd name="T55" fmla="*/ 89 h 254"/>
                  <a:gd name="T56" fmla="*/ 0 w 273"/>
                  <a:gd name="T57" fmla="*/ 96 h 254"/>
                  <a:gd name="T58" fmla="*/ 0 w 273"/>
                  <a:gd name="T59" fmla="*/ 108 h 254"/>
                  <a:gd name="T60" fmla="*/ 4 w 273"/>
                  <a:gd name="T61" fmla="*/ 116 h 254"/>
                  <a:gd name="T62" fmla="*/ 60 w 273"/>
                  <a:gd name="T63" fmla="*/ 166 h 254"/>
                  <a:gd name="T64" fmla="*/ 103 w 273"/>
                  <a:gd name="T65" fmla="*/ 108 h 254"/>
                  <a:gd name="T66" fmla="*/ 111 w 273"/>
                  <a:gd name="T67" fmla="*/ 104 h 254"/>
                  <a:gd name="T68" fmla="*/ 119 w 273"/>
                  <a:gd name="T69" fmla="*/ 100 h 254"/>
                  <a:gd name="T70" fmla="*/ 139 w 273"/>
                  <a:gd name="T71" fmla="*/ 62 h 254"/>
                  <a:gd name="T72" fmla="*/ 158 w 273"/>
                  <a:gd name="T73" fmla="*/ 100 h 254"/>
                  <a:gd name="T74" fmla="*/ 162 w 273"/>
                  <a:gd name="T75" fmla="*/ 104 h 254"/>
                  <a:gd name="T76" fmla="*/ 170 w 273"/>
                  <a:gd name="T77" fmla="*/ 108 h 254"/>
                  <a:gd name="T78" fmla="*/ 213 w 273"/>
                  <a:gd name="T79" fmla="*/ 116 h 254"/>
                  <a:gd name="T80" fmla="*/ 182 w 273"/>
                  <a:gd name="T81" fmla="*/ 146 h 254"/>
                  <a:gd name="T82" fmla="*/ 178 w 273"/>
                  <a:gd name="T83" fmla="*/ 154 h 254"/>
                  <a:gd name="T84" fmla="*/ 178 w 273"/>
                  <a:gd name="T85" fmla="*/ 162 h 254"/>
                  <a:gd name="T86" fmla="*/ 186 w 273"/>
                  <a:gd name="T87" fmla="*/ 204 h 254"/>
                  <a:gd name="T88" fmla="*/ 146 w 273"/>
                  <a:gd name="T89" fmla="*/ 185 h 254"/>
                  <a:gd name="T90" fmla="*/ 139 w 273"/>
                  <a:gd name="T91" fmla="*/ 181 h 254"/>
                  <a:gd name="T92" fmla="*/ 127 w 273"/>
                  <a:gd name="T93" fmla="*/ 185 h 254"/>
                  <a:gd name="T94" fmla="*/ 91 w 273"/>
                  <a:gd name="T95" fmla="*/ 204 h 254"/>
                  <a:gd name="T96" fmla="*/ 95 w 273"/>
                  <a:gd name="T97" fmla="*/ 162 h 254"/>
                  <a:gd name="T98" fmla="*/ 95 w 273"/>
                  <a:gd name="T99" fmla="*/ 154 h 254"/>
                  <a:gd name="T100" fmla="*/ 91 w 273"/>
                  <a:gd name="T101" fmla="*/ 146 h 254"/>
                  <a:gd name="T102" fmla="*/ 60 w 273"/>
                  <a:gd name="T103" fmla="*/ 116 h 254"/>
                  <a:gd name="T104" fmla="*/ 103 w 273"/>
                  <a:gd name="T105" fmla="*/ 108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73" h="254">
                    <a:moveTo>
                      <a:pt x="60" y="166"/>
                    </a:moveTo>
                    <a:lnTo>
                      <a:pt x="48" y="235"/>
                    </a:lnTo>
                    <a:lnTo>
                      <a:pt x="48" y="246"/>
                    </a:lnTo>
                    <a:lnTo>
                      <a:pt x="52" y="254"/>
                    </a:lnTo>
                    <a:lnTo>
                      <a:pt x="64" y="254"/>
                    </a:lnTo>
                    <a:lnTo>
                      <a:pt x="71" y="254"/>
                    </a:lnTo>
                    <a:lnTo>
                      <a:pt x="139" y="219"/>
                    </a:lnTo>
                    <a:lnTo>
                      <a:pt x="202" y="254"/>
                    </a:lnTo>
                    <a:lnTo>
                      <a:pt x="210" y="254"/>
                    </a:lnTo>
                    <a:lnTo>
                      <a:pt x="210" y="254"/>
                    </a:lnTo>
                    <a:lnTo>
                      <a:pt x="225" y="250"/>
                    </a:lnTo>
                    <a:lnTo>
                      <a:pt x="229" y="239"/>
                    </a:lnTo>
                    <a:lnTo>
                      <a:pt x="229" y="231"/>
                    </a:lnTo>
                    <a:lnTo>
                      <a:pt x="217" y="166"/>
                    </a:lnTo>
                    <a:lnTo>
                      <a:pt x="269" y="116"/>
                    </a:lnTo>
                    <a:lnTo>
                      <a:pt x="273" y="108"/>
                    </a:lnTo>
                    <a:lnTo>
                      <a:pt x="273" y="96"/>
                    </a:lnTo>
                    <a:lnTo>
                      <a:pt x="269" y="89"/>
                    </a:lnTo>
                    <a:lnTo>
                      <a:pt x="257" y="85"/>
                    </a:lnTo>
                    <a:lnTo>
                      <a:pt x="186" y="73"/>
                    </a:lnTo>
                    <a:lnTo>
                      <a:pt x="154" y="12"/>
                    </a:lnTo>
                    <a:lnTo>
                      <a:pt x="146" y="4"/>
                    </a:lnTo>
                    <a:lnTo>
                      <a:pt x="139" y="0"/>
                    </a:lnTo>
                    <a:lnTo>
                      <a:pt x="127" y="4"/>
                    </a:lnTo>
                    <a:lnTo>
                      <a:pt x="119" y="12"/>
                    </a:lnTo>
                    <a:lnTo>
                      <a:pt x="87" y="73"/>
                    </a:lnTo>
                    <a:lnTo>
                      <a:pt x="16" y="85"/>
                    </a:lnTo>
                    <a:lnTo>
                      <a:pt x="8" y="89"/>
                    </a:lnTo>
                    <a:lnTo>
                      <a:pt x="0" y="96"/>
                    </a:lnTo>
                    <a:lnTo>
                      <a:pt x="0" y="108"/>
                    </a:lnTo>
                    <a:lnTo>
                      <a:pt x="4" y="116"/>
                    </a:lnTo>
                    <a:lnTo>
                      <a:pt x="60" y="166"/>
                    </a:lnTo>
                    <a:close/>
                    <a:moveTo>
                      <a:pt x="103" y="108"/>
                    </a:moveTo>
                    <a:lnTo>
                      <a:pt x="111" y="104"/>
                    </a:lnTo>
                    <a:lnTo>
                      <a:pt x="119" y="100"/>
                    </a:lnTo>
                    <a:lnTo>
                      <a:pt x="139" y="62"/>
                    </a:lnTo>
                    <a:lnTo>
                      <a:pt x="158" y="100"/>
                    </a:lnTo>
                    <a:lnTo>
                      <a:pt x="162" y="104"/>
                    </a:lnTo>
                    <a:lnTo>
                      <a:pt x="170" y="108"/>
                    </a:lnTo>
                    <a:lnTo>
                      <a:pt x="213" y="116"/>
                    </a:lnTo>
                    <a:lnTo>
                      <a:pt x="182" y="146"/>
                    </a:lnTo>
                    <a:lnTo>
                      <a:pt x="178" y="154"/>
                    </a:lnTo>
                    <a:lnTo>
                      <a:pt x="178" y="162"/>
                    </a:lnTo>
                    <a:lnTo>
                      <a:pt x="186" y="204"/>
                    </a:lnTo>
                    <a:lnTo>
                      <a:pt x="146" y="185"/>
                    </a:lnTo>
                    <a:lnTo>
                      <a:pt x="139" y="181"/>
                    </a:lnTo>
                    <a:lnTo>
                      <a:pt x="127" y="185"/>
                    </a:lnTo>
                    <a:lnTo>
                      <a:pt x="91" y="204"/>
                    </a:lnTo>
                    <a:lnTo>
                      <a:pt x="95" y="162"/>
                    </a:lnTo>
                    <a:lnTo>
                      <a:pt x="95" y="154"/>
                    </a:lnTo>
                    <a:lnTo>
                      <a:pt x="91" y="146"/>
                    </a:lnTo>
                    <a:lnTo>
                      <a:pt x="60" y="116"/>
                    </a:lnTo>
                    <a:lnTo>
                      <a:pt x="103" y="10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72" name="Group 71"/>
            <p:cNvGrpSpPr/>
            <p:nvPr/>
          </p:nvGrpSpPr>
          <p:grpSpPr>
            <a:xfrm>
              <a:off x="5595115" y="2821965"/>
              <a:ext cx="282980" cy="483845"/>
              <a:chOff x="1468438" y="3700463"/>
              <a:chExt cx="1728787" cy="2955925"/>
            </a:xfrm>
            <a:grpFill/>
          </p:grpSpPr>
          <p:sp>
            <p:nvSpPr>
              <p:cNvPr id="73" name="9Slide.vn 46"/>
              <p:cNvSpPr>
                <a:spLocks noEditPoints="1"/>
              </p:cNvSpPr>
              <p:nvPr/>
            </p:nvSpPr>
            <p:spPr bwMode="auto">
              <a:xfrm>
                <a:off x="1468438" y="4110038"/>
                <a:ext cx="1728787" cy="2546350"/>
              </a:xfrm>
              <a:custGeom>
                <a:avLst/>
                <a:gdLst>
                  <a:gd name="T0" fmla="*/ 809 w 1089"/>
                  <a:gd name="T1" fmla="*/ 819 h 1604"/>
                  <a:gd name="T2" fmla="*/ 990 w 1089"/>
                  <a:gd name="T3" fmla="*/ 815 h 1604"/>
                  <a:gd name="T4" fmla="*/ 1010 w 1089"/>
                  <a:gd name="T5" fmla="*/ 777 h 1604"/>
                  <a:gd name="T6" fmla="*/ 781 w 1089"/>
                  <a:gd name="T7" fmla="*/ 461 h 1604"/>
                  <a:gd name="T8" fmla="*/ 880 w 1089"/>
                  <a:gd name="T9" fmla="*/ 454 h 1604"/>
                  <a:gd name="T10" fmla="*/ 900 w 1089"/>
                  <a:gd name="T11" fmla="*/ 415 h 1604"/>
                  <a:gd name="T12" fmla="*/ 576 w 1089"/>
                  <a:gd name="T13" fmla="*/ 15 h 1604"/>
                  <a:gd name="T14" fmla="*/ 545 w 1089"/>
                  <a:gd name="T15" fmla="*/ 0 h 1604"/>
                  <a:gd name="T16" fmla="*/ 509 w 1089"/>
                  <a:gd name="T17" fmla="*/ 15 h 1604"/>
                  <a:gd name="T18" fmla="*/ 185 w 1089"/>
                  <a:gd name="T19" fmla="*/ 415 h 1604"/>
                  <a:gd name="T20" fmla="*/ 205 w 1089"/>
                  <a:gd name="T21" fmla="*/ 454 h 1604"/>
                  <a:gd name="T22" fmla="*/ 304 w 1089"/>
                  <a:gd name="T23" fmla="*/ 461 h 1604"/>
                  <a:gd name="T24" fmla="*/ 79 w 1089"/>
                  <a:gd name="T25" fmla="*/ 777 h 1604"/>
                  <a:gd name="T26" fmla="*/ 99 w 1089"/>
                  <a:gd name="T27" fmla="*/ 815 h 1604"/>
                  <a:gd name="T28" fmla="*/ 276 w 1089"/>
                  <a:gd name="T29" fmla="*/ 819 h 1604"/>
                  <a:gd name="T30" fmla="*/ 0 w 1089"/>
                  <a:gd name="T31" fmla="*/ 1192 h 1604"/>
                  <a:gd name="T32" fmla="*/ 20 w 1089"/>
                  <a:gd name="T33" fmla="*/ 1231 h 1604"/>
                  <a:gd name="T34" fmla="*/ 501 w 1089"/>
                  <a:gd name="T35" fmla="*/ 1239 h 1604"/>
                  <a:gd name="T36" fmla="*/ 505 w 1089"/>
                  <a:gd name="T37" fmla="*/ 1577 h 1604"/>
                  <a:gd name="T38" fmla="*/ 529 w 1089"/>
                  <a:gd name="T39" fmla="*/ 1600 h 1604"/>
                  <a:gd name="T40" fmla="*/ 560 w 1089"/>
                  <a:gd name="T41" fmla="*/ 1600 h 1604"/>
                  <a:gd name="T42" fmla="*/ 584 w 1089"/>
                  <a:gd name="T43" fmla="*/ 1577 h 1604"/>
                  <a:gd name="T44" fmla="*/ 584 w 1089"/>
                  <a:gd name="T45" fmla="*/ 1239 h 1604"/>
                  <a:gd name="T46" fmla="*/ 1069 w 1089"/>
                  <a:gd name="T47" fmla="*/ 1231 h 1604"/>
                  <a:gd name="T48" fmla="*/ 1089 w 1089"/>
                  <a:gd name="T49" fmla="*/ 1192 h 1604"/>
                  <a:gd name="T50" fmla="*/ 1081 w 1089"/>
                  <a:gd name="T51" fmla="*/ 1173 h 1604"/>
                  <a:gd name="T52" fmla="*/ 769 w 1089"/>
                  <a:gd name="T53" fmla="*/ 381 h 1604"/>
                  <a:gd name="T54" fmla="*/ 545 w 1089"/>
                  <a:gd name="T55" fmla="*/ 108 h 1604"/>
                  <a:gd name="T56" fmla="*/ 675 w 1089"/>
                  <a:gd name="T57" fmla="*/ 461 h 1604"/>
                  <a:gd name="T58" fmla="*/ 201 w 1089"/>
                  <a:gd name="T59" fmla="*/ 738 h 1604"/>
                  <a:gd name="T60" fmla="*/ 122 w 1089"/>
                  <a:gd name="T61" fmla="*/ 1158 h 1604"/>
                  <a:gd name="T62" fmla="*/ 706 w 1089"/>
                  <a:gd name="T63" fmla="*/ 819 h 1604"/>
                  <a:gd name="T64" fmla="*/ 122 w 1089"/>
                  <a:gd name="T65" fmla="*/ 1158 h 16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89" h="1604">
                    <a:moveTo>
                      <a:pt x="1081" y="1173"/>
                    </a:moveTo>
                    <a:lnTo>
                      <a:pt x="809" y="819"/>
                    </a:lnTo>
                    <a:lnTo>
                      <a:pt x="967" y="819"/>
                    </a:lnTo>
                    <a:lnTo>
                      <a:pt x="990" y="815"/>
                    </a:lnTo>
                    <a:lnTo>
                      <a:pt x="1006" y="796"/>
                    </a:lnTo>
                    <a:lnTo>
                      <a:pt x="1010" y="777"/>
                    </a:lnTo>
                    <a:lnTo>
                      <a:pt x="1002" y="754"/>
                    </a:lnTo>
                    <a:lnTo>
                      <a:pt x="781" y="461"/>
                    </a:lnTo>
                    <a:lnTo>
                      <a:pt x="860" y="461"/>
                    </a:lnTo>
                    <a:lnTo>
                      <a:pt x="880" y="454"/>
                    </a:lnTo>
                    <a:lnTo>
                      <a:pt x="896" y="438"/>
                    </a:lnTo>
                    <a:lnTo>
                      <a:pt x="900" y="415"/>
                    </a:lnTo>
                    <a:lnTo>
                      <a:pt x="892" y="392"/>
                    </a:lnTo>
                    <a:lnTo>
                      <a:pt x="576" y="15"/>
                    </a:lnTo>
                    <a:lnTo>
                      <a:pt x="560" y="4"/>
                    </a:lnTo>
                    <a:lnTo>
                      <a:pt x="545" y="0"/>
                    </a:lnTo>
                    <a:lnTo>
                      <a:pt x="525" y="4"/>
                    </a:lnTo>
                    <a:lnTo>
                      <a:pt x="509" y="15"/>
                    </a:lnTo>
                    <a:lnTo>
                      <a:pt x="193" y="392"/>
                    </a:lnTo>
                    <a:lnTo>
                      <a:pt x="185" y="415"/>
                    </a:lnTo>
                    <a:lnTo>
                      <a:pt x="189" y="438"/>
                    </a:lnTo>
                    <a:lnTo>
                      <a:pt x="205" y="454"/>
                    </a:lnTo>
                    <a:lnTo>
                      <a:pt x="229" y="461"/>
                    </a:lnTo>
                    <a:lnTo>
                      <a:pt x="304" y="461"/>
                    </a:lnTo>
                    <a:lnTo>
                      <a:pt x="87" y="754"/>
                    </a:lnTo>
                    <a:lnTo>
                      <a:pt x="79" y="777"/>
                    </a:lnTo>
                    <a:lnTo>
                      <a:pt x="83" y="796"/>
                    </a:lnTo>
                    <a:lnTo>
                      <a:pt x="99" y="815"/>
                    </a:lnTo>
                    <a:lnTo>
                      <a:pt x="118" y="819"/>
                    </a:lnTo>
                    <a:lnTo>
                      <a:pt x="276" y="819"/>
                    </a:lnTo>
                    <a:lnTo>
                      <a:pt x="8" y="1173"/>
                    </a:lnTo>
                    <a:lnTo>
                      <a:pt x="0" y="1192"/>
                    </a:lnTo>
                    <a:lnTo>
                      <a:pt x="4" y="1215"/>
                    </a:lnTo>
                    <a:lnTo>
                      <a:pt x="20" y="1231"/>
                    </a:lnTo>
                    <a:lnTo>
                      <a:pt x="39" y="1239"/>
                    </a:lnTo>
                    <a:lnTo>
                      <a:pt x="501" y="1239"/>
                    </a:lnTo>
                    <a:lnTo>
                      <a:pt x="501" y="1562"/>
                    </a:lnTo>
                    <a:lnTo>
                      <a:pt x="505" y="1577"/>
                    </a:lnTo>
                    <a:lnTo>
                      <a:pt x="513" y="1589"/>
                    </a:lnTo>
                    <a:lnTo>
                      <a:pt x="529" y="1600"/>
                    </a:lnTo>
                    <a:lnTo>
                      <a:pt x="545" y="1604"/>
                    </a:lnTo>
                    <a:lnTo>
                      <a:pt x="560" y="1600"/>
                    </a:lnTo>
                    <a:lnTo>
                      <a:pt x="572" y="1589"/>
                    </a:lnTo>
                    <a:lnTo>
                      <a:pt x="584" y="1577"/>
                    </a:lnTo>
                    <a:lnTo>
                      <a:pt x="584" y="1562"/>
                    </a:lnTo>
                    <a:lnTo>
                      <a:pt x="584" y="1239"/>
                    </a:lnTo>
                    <a:lnTo>
                      <a:pt x="1046" y="1239"/>
                    </a:lnTo>
                    <a:lnTo>
                      <a:pt x="1069" y="1231"/>
                    </a:lnTo>
                    <a:lnTo>
                      <a:pt x="1085" y="1215"/>
                    </a:lnTo>
                    <a:lnTo>
                      <a:pt x="1089" y="1192"/>
                    </a:lnTo>
                    <a:lnTo>
                      <a:pt x="1081" y="1173"/>
                    </a:lnTo>
                    <a:lnTo>
                      <a:pt x="1081" y="1173"/>
                    </a:lnTo>
                    <a:close/>
                    <a:moveTo>
                      <a:pt x="545" y="108"/>
                    </a:moveTo>
                    <a:lnTo>
                      <a:pt x="769" y="381"/>
                    </a:lnTo>
                    <a:lnTo>
                      <a:pt x="316" y="381"/>
                    </a:lnTo>
                    <a:lnTo>
                      <a:pt x="545" y="108"/>
                    </a:lnTo>
                    <a:close/>
                    <a:moveTo>
                      <a:pt x="410" y="461"/>
                    </a:moveTo>
                    <a:lnTo>
                      <a:pt x="675" y="461"/>
                    </a:lnTo>
                    <a:lnTo>
                      <a:pt x="884" y="738"/>
                    </a:lnTo>
                    <a:lnTo>
                      <a:pt x="201" y="738"/>
                    </a:lnTo>
                    <a:lnTo>
                      <a:pt x="410" y="461"/>
                    </a:lnTo>
                    <a:close/>
                    <a:moveTo>
                      <a:pt x="122" y="1158"/>
                    </a:moveTo>
                    <a:lnTo>
                      <a:pt x="379" y="819"/>
                    </a:lnTo>
                    <a:lnTo>
                      <a:pt x="706" y="819"/>
                    </a:lnTo>
                    <a:lnTo>
                      <a:pt x="963" y="1158"/>
                    </a:lnTo>
                    <a:lnTo>
                      <a:pt x="122" y="1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 name="9Slide.vn 47"/>
              <p:cNvSpPr>
                <a:spLocks noEditPoints="1"/>
              </p:cNvSpPr>
              <p:nvPr/>
            </p:nvSpPr>
            <p:spPr bwMode="auto">
              <a:xfrm>
                <a:off x="2112963" y="3700463"/>
                <a:ext cx="433387" cy="403225"/>
              </a:xfrm>
              <a:custGeom>
                <a:avLst/>
                <a:gdLst>
                  <a:gd name="T0" fmla="*/ 60 w 273"/>
                  <a:gd name="T1" fmla="*/ 166 h 254"/>
                  <a:gd name="T2" fmla="*/ 48 w 273"/>
                  <a:gd name="T3" fmla="*/ 235 h 254"/>
                  <a:gd name="T4" fmla="*/ 48 w 273"/>
                  <a:gd name="T5" fmla="*/ 246 h 254"/>
                  <a:gd name="T6" fmla="*/ 52 w 273"/>
                  <a:gd name="T7" fmla="*/ 254 h 254"/>
                  <a:gd name="T8" fmla="*/ 64 w 273"/>
                  <a:gd name="T9" fmla="*/ 254 h 254"/>
                  <a:gd name="T10" fmla="*/ 71 w 273"/>
                  <a:gd name="T11" fmla="*/ 254 h 254"/>
                  <a:gd name="T12" fmla="*/ 139 w 273"/>
                  <a:gd name="T13" fmla="*/ 219 h 254"/>
                  <a:gd name="T14" fmla="*/ 202 w 273"/>
                  <a:gd name="T15" fmla="*/ 254 h 254"/>
                  <a:gd name="T16" fmla="*/ 210 w 273"/>
                  <a:gd name="T17" fmla="*/ 254 h 254"/>
                  <a:gd name="T18" fmla="*/ 210 w 273"/>
                  <a:gd name="T19" fmla="*/ 254 h 254"/>
                  <a:gd name="T20" fmla="*/ 225 w 273"/>
                  <a:gd name="T21" fmla="*/ 250 h 254"/>
                  <a:gd name="T22" fmla="*/ 229 w 273"/>
                  <a:gd name="T23" fmla="*/ 239 h 254"/>
                  <a:gd name="T24" fmla="*/ 229 w 273"/>
                  <a:gd name="T25" fmla="*/ 231 h 254"/>
                  <a:gd name="T26" fmla="*/ 217 w 273"/>
                  <a:gd name="T27" fmla="*/ 166 h 254"/>
                  <a:gd name="T28" fmla="*/ 269 w 273"/>
                  <a:gd name="T29" fmla="*/ 116 h 254"/>
                  <a:gd name="T30" fmla="*/ 273 w 273"/>
                  <a:gd name="T31" fmla="*/ 108 h 254"/>
                  <a:gd name="T32" fmla="*/ 273 w 273"/>
                  <a:gd name="T33" fmla="*/ 96 h 254"/>
                  <a:gd name="T34" fmla="*/ 269 w 273"/>
                  <a:gd name="T35" fmla="*/ 89 h 254"/>
                  <a:gd name="T36" fmla="*/ 257 w 273"/>
                  <a:gd name="T37" fmla="*/ 85 h 254"/>
                  <a:gd name="T38" fmla="*/ 186 w 273"/>
                  <a:gd name="T39" fmla="*/ 73 h 254"/>
                  <a:gd name="T40" fmla="*/ 154 w 273"/>
                  <a:gd name="T41" fmla="*/ 12 h 254"/>
                  <a:gd name="T42" fmla="*/ 146 w 273"/>
                  <a:gd name="T43" fmla="*/ 4 h 254"/>
                  <a:gd name="T44" fmla="*/ 139 w 273"/>
                  <a:gd name="T45" fmla="*/ 0 h 254"/>
                  <a:gd name="T46" fmla="*/ 127 w 273"/>
                  <a:gd name="T47" fmla="*/ 4 h 254"/>
                  <a:gd name="T48" fmla="*/ 119 w 273"/>
                  <a:gd name="T49" fmla="*/ 12 h 254"/>
                  <a:gd name="T50" fmla="*/ 87 w 273"/>
                  <a:gd name="T51" fmla="*/ 73 h 254"/>
                  <a:gd name="T52" fmla="*/ 16 w 273"/>
                  <a:gd name="T53" fmla="*/ 85 h 254"/>
                  <a:gd name="T54" fmla="*/ 8 w 273"/>
                  <a:gd name="T55" fmla="*/ 89 h 254"/>
                  <a:gd name="T56" fmla="*/ 0 w 273"/>
                  <a:gd name="T57" fmla="*/ 96 h 254"/>
                  <a:gd name="T58" fmla="*/ 0 w 273"/>
                  <a:gd name="T59" fmla="*/ 108 h 254"/>
                  <a:gd name="T60" fmla="*/ 4 w 273"/>
                  <a:gd name="T61" fmla="*/ 116 h 254"/>
                  <a:gd name="T62" fmla="*/ 60 w 273"/>
                  <a:gd name="T63" fmla="*/ 166 h 254"/>
                  <a:gd name="T64" fmla="*/ 103 w 273"/>
                  <a:gd name="T65" fmla="*/ 108 h 254"/>
                  <a:gd name="T66" fmla="*/ 111 w 273"/>
                  <a:gd name="T67" fmla="*/ 104 h 254"/>
                  <a:gd name="T68" fmla="*/ 119 w 273"/>
                  <a:gd name="T69" fmla="*/ 100 h 254"/>
                  <a:gd name="T70" fmla="*/ 139 w 273"/>
                  <a:gd name="T71" fmla="*/ 62 h 254"/>
                  <a:gd name="T72" fmla="*/ 158 w 273"/>
                  <a:gd name="T73" fmla="*/ 100 h 254"/>
                  <a:gd name="T74" fmla="*/ 162 w 273"/>
                  <a:gd name="T75" fmla="*/ 104 h 254"/>
                  <a:gd name="T76" fmla="*/ 170 w 273"/>
                  <a:gd name="T77" fmla="*/ 108 h 254"/>
                  <a:gd name="T78" fmla="*/ 213 w 273"/>
                  <a:gd name="T79" fmla="*/ 116 h 254"/>
                  <a:gd name="T80" fmla="*/ 182 w 273"/>
                  <a:gd name="T81" fmla="*/ 146 h 254"/>
                  <a:gd name="T82" fmla="*/ 178 w 273"/>
                  <a:gd name="T83" fmla="*/ 154 h 254"/>
                  <a:gd name="T84" fmla="*/ 178 w 273"/>
                  <a:gd name="T85" fmla="*/ 162 h 254"/>
                  <a:gd name="T86" fmla="*/ 186 w 273"/>
                  <a:gd name="T87" fmla="*/ 204 h 254"/>
                  <a:gd name="T88" fmla="*/ 146 w 273"/>
                  <a:gd name="T89" fmla="*/ 185 h 254"/>
                  <a:gd name="T90" fmla="*/ 139 w 273"/>
                  <a:gd name="T91" fmla="*/ 181 h 254"/>
                  <a:gd name="T92" fmla="*/ 127 w 273"/>
                  <a:gd name="T93" fmla="*/ 185 h 254"/>
                  <a:gd name="T94" fmla="*/ 91 w 273"/>
                  <a:gd name="T95" fmla="*/ 204 h 254"/>
                  <a:gd name="T96" fmla="*/ 95 w 273"/>
                  <a:gd name="T97" fmla="*/ 162 h 254"/>
                  <a:gd name="T98" fmla="*/ 95 w 273"/>
                  <a:gd name="T99" fmla="*/ 154 h 254"/>
                  <a:gd name="T100" fmla="*/ 91 w 273"/>
                  <a:gd name="T101" fmla="*/ 146 h 254"/>
                  <a:gd name="T102" fmla="*/ 60 w 273"/>
                  <a:gd name="T103" fmla="*/ 116 h 254"/>
                  <a:gd name="T104" fmla="*/ 103 w 273"/>
                  <a:gd name="T105" fmla="*/ 108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73" h="254">
                    <a:moveTo>
                      <a:pt x="60" y="166"/>
                    </a:moveTo>
                    <a:lnTo>
                      <a:pt x="48" y="235"/>
                    </a:lnTo>
                    <a:lnTo>
                      <a:pt x="48" y="246"/>
                    </a:lnTo>
                    <a:lnTo>
                      <a:pt x="52" y="254"/>
                    </a:lnTo>
                    <a:lnTo>
                      <a:pt x="64" y="254"/>
                    </a:lnTo>
                    <a:lnTo>
                      <a:pt x="71" y="254"/>
                    </a:lnTo>
                    <a:lnTo>
                      <a:pt x="139" y="219"/>
                    </a:lnTo>
                    <a:lnTo>
                      <a:pt x="202" y="254"/>
                    </a:lnTo>
                    <a:lnTo>
                      <a:pt x="210" y="254"/>
                    </a:lnTo>
                    <a:lnTo>
                      <a:pt x="210" y="254"/>
                    </a:lnTo>
                    <a:lnTo>
                      <a:pt x="225" y="250"/>
                    </a:lnTo>
                    <a:lnTo>
                      <a:pt x="229" y="239"/>
                    </a:lnTo>
                    <a:lnTo>
                      <a:pt x="229" y="231"/>
                    </a:lnTo>
                    <a:lnTo>
                      <a:pt x="217" y="166"/>
                    </a:lnTo>
                    <a:lnTo>
                      <a:pt x="269" y="116"/>
                    </a:lnTo>
                    <a:lnTo>
                      <a:pt x="273" y="108"/>
                    </a:lnTo>
                    <a:lnTo>
                      <a:pt x="273" y="96"/>
                    </a:lnTo>
                    <a:lnTo>
                      <a:pt x="269" y="89"/>
                    </a:lnTo>
                    <a:lnTo>
                      <a:pt x="257" y="85"/>
                    </a:lnTo>
                    <a:lnTo>
                      <a:pt x="186" y="73"/>
                    </a:lnTo>
                    <a:lnTo>
                      <a:pt x="154" y="12"/>
                    </a:lnTo>
                    <a:lnTo>
                      <a:pt x="146" y="4"/>
                    </a:lnTo>
                    <a:lnTo>
                      <a:pt x="139" y="0"/>
                    </a:lnTo>
                    <a:lnTo>
                      <a:pt x="127" y="4"/>
                    </a:lnTo>
                    <a:lnTo>
                      <a:pt x="119" y="12"/>
                    </a:lnTo>
                    <a:lnTo>
                      <a:pt x="87" y="73"/>
                    </a:lnTo>
                    <a:lnTo>
                      <a:pt x="16" y="85"/>
                    </a:lnTo>
                    <a:lnTo>
                      <a:pt x="8" y="89"/>
                    </a:lnTo>
                    <a:lnTo>
                      <a:pt x="0" y="96"/>
                    </a:lnTo>
                    <a:lnTo>
                      <a:pt x="0" y="108"/>
                    </a:lnTo>
                    <a:lnTo>
                      <a:pt x="4" y="116"/>
                    </a:lnTo>
                    <a:lnTo>
                      <a:pt x="60" y="166"/>
                    </a:lnTo>
                    <a:close/>
                    <a:moveTo>
                      <a:pt x="103" y="108"/>
                    </a:moveTo>
                    <a:lnTo>
                      <a:pt x="111" y="104"/>
                    </a:lnTo>
                    <a:lnTo>
                      <a:pt x="119" y="100"/>
                    </a:lnTo>
                    <a:lnTo>
                      <a:pt x="139" y="62"/>
                    </a:lnTo>
                    <a:lnTo>
                      <a:pt x="158" y="100"/>
                    </a:lnTo>
                    <a:lnTo>
                      <a:pt x="162" y="104"/>
                    </a:lnTo>
                    <a:lnTo>
                      <a:pt x="170" y="108"/>
                    </a:lnTo>
                    <a:lnTo>
                      <a:pt x="213" y="116"/>
                    </a:lnTo>
                    <a:lnTo>
                      <a:pt x="182" y="146"/>
                    </a:lnTo>
                    <a:lnTo>
                      <a:pt x="178" y="154"/>
                    </a:lnTo>
                    <a:lnTo>
                      <a:pt x="178" y="162"/>
                    </a:lnTo>
                    <a:lnTo>
                      <a:pt x="186" y="204"/>
                    </a:lnTo>
                    <a:lnTo>
                      <a:pt x="146" y="185"/>
                    </a:lnTo>
                    <a:lnTo>
                      <a:pt x="139" y="181"/>
                    </a:lnTo>
                    <a:lnTo>
                      <a:pt x="127" y="185"/>
                    </a:lnTo>
                    <a:lnTo>
                      <a:pt x="91" y="204"/>
                    </a:lnTo>
                    <a:lnTo>
                      <a:pt x="95" y="162"/>
                    </a:lnTo>
                    <a:lnTo>
                      <a:pt x="95" y="154"/>
                    </a:lnTo>
                    <a:lnTo>
                      <a:pt x="91" y="146"/>
                    </a:lnTo>
                    <a:lnTo>
                      <a:pt x="60" y="116"/>
                    </a:lnTo>
                    <a:lnTo>
                      <a:pt x="103" y="10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
        <p:nvSpPr>
          <p:cNvPr id="79" name="9Slide.vn 48"/>
          <p:cNvSpPr>
            <a:spLocks noEditPoints="1"/>
          </p:cNvSpPr>
          <p:nvPr/>
        </p:nvSpPr>
        <p:spPr bwMode="auto">
          <a:xfrm>
            <a:off x="714268" y="4418924"/>
            <a:ext cx="675594" cy="624336"/>
          </a:xfrm>
          <a:custGeom>
            <a:avLst/>
            <a:gdLst>
              <a:gd name="T0" fmla="*/ 1578 w 1977"/>
              <a:gd name="T1" fmla="*/ 334 h 1827"/>
              <a:gd name="T2" fmla="*/ 1243 w 1977"/>
              <a:gd name="T3" fmla="*/ 96 h 1827"/>
              <a:gd name="T4" fmla="*/ 923 w 1977"/>
              <a:gd name="T5" fmla="*/ 0 h 1827"/>
              <a:gd name="T6" fmla="*/ 533 w 1977"/>
              <a:gd name="T7" fmla="*/ 104 h 1827"/>
              <a:gd name="T8" fmla="*/ 256 w 1977"/>
              <a:gd name="T9" fmla="*/ 419 h 1827"/>
              <a:gd name="T10" fmla="*/ 189 w 1977"/>
              <a:gd name="T11" fmla="*/ 704 h 1827"/>
              <a:gd name="T12" fmla="*/ 217 w 1977"/>
              <a:gd name="T13" fmla="*/ 842 h 1827"/>
              <a:gd name="T14" fmla="*/ 138 w 1977"/>
              <a:gd name="T15" fmla="*/ 1092 h 1827"/>
              <a:gd name="T16" fmla="*/ 221 w 1977"/>
              <a:gd name="T17" fmla="*/ 1335 h 1827"/>
              <a:gd name="T18" fmla="*/ 410 w 1977"/>
              <a:gd name="T19" fmla="*/ 1627 h 1827"/>
              <a:gd name="T20" fmla="*/ 706 w 1977"/>
              <a:gd name="T21" fmla="*/ 1808 h 1827"/>
              <a:gd name="T22" fmla="*/ 781 w 1977"/>
              <a:gd name="T23" fmla="*/ 1823 h 1827"/>
              <a:gd name="T24" fmla="*/ 1018 w 1977"/>
              <a:gd name="T25" fmla="*/ 1708 h 1827"/>
              <a:gd name="T26" fmla="*/ 1271 w 1977"/>
              <a:gd name="T27" fmla="*/ 1438 h 1827"/>
              <a:gd name="T28" fmla="*/ 1480 w 1977"/>
              <a:gd name="T29" fmla="*/ 1188 h 1827"/>
              <a:gd name="T30" fmla="*/ 1531 w 1977"/>
              <a:gd name="T31" fmla="*/ 1008 h 1827"/>
              <a:gd name="T32" fmla="*/ 1342 w 1977"/>
              <a:gd name="T33" fmla="*/ 765 h 1827"/>
              <a:gd name="T34" fmla="*/ 1342 w 1977"/>
              <a:gd name="T35" fmla="*/ 569 h 1827"/>
              <a:gd name="T36" fmla="*/ 1543 w 1977"/>
              <a:gd name="T37" fmla="*/ 527 h 1827"/>
              <a:gd name="T38" fmla="*/ 1657 w 1977"/>
              <a:gd name="T39" fmla="*/ 723 h 1827"/>
              <a:gd name="T40" fmla="*/ 1811 w 1977"/>
              <a:gd name="T41" fmla="*/ 823 h 1827"/>
              <a:gd name="T42" fmla="*/ 1965 w 1977"/>
              <a:gd name="T43" fmla="*/ 723 h 1827"/>
              <a:gd name="T44" fmla="*/ 1929 w 1977"/>
              <a:gd name="T45" fmla="*/ 542 h 1827"/>
              <a:gd name="T46" fmla="*/ 1239 w 1977"/>
              <a:gd name="T47" fmla="*/ 811 h 1827"/>
              <a:gd name="T48" fmla="*/ 284 w 1977"/>
              <a:gd name="T49" fmla="*/ 788 h 1827"/>
              <a:gd name="T50" fmla="*/ 1271 w 1977"/>
              <a:gd name="T51" fmla="*/ 661 h 1827"/>
              <a:gd name="T52" fmla="*/ 1239 w 1977"/>
              <a:gd name="T53" fmla="*/ 811 h 1827"/>
              <a:gd name="T54" fmla="*/ 1113 w 1977"/>
              <a:gd name="T55" fmla="*/ 1108 h 1827"/>
              <a:gd name="T56" fmla="*/ 860 w 1977"/>
              <a:gd name="T57" fmla="*/ 1196 h 1827"/>
              <a:gd name="T58" fmla="*/ 765 w 1977"/>
              <a:gd name="T59" fmla="*/ 1111 h 1827"/>
              <a:gd name="T60" fmla="*/ 671 w 1977"/>
              <a:gd name="T61" fmla="*/ 1196 h 1827"/>
              <a:gd name="T62" fmla="*/ 430 w 1977"/>
              <a:gd name="T63" fmla="*/ 1119 h 1827"/>
              <a:gd name="T64" fmla="*/ 1397 w 1977"/>
              <a:gd name="T65" fmla="*/ 1004 h 1827"/>
              <a:gd name="T66" fmla="*/ 1377 w 1977"/>
              <a:gd name="T67" fmla="*/ 1192 h 1827"/>
              <a:gd name="T68" fmla="*/ 1176 w 1977"/>
              <a:gd name="T69" fmla="*/ 1435 h 1827"/>
              <a:gd name="T70" fmla="*/ 911 w 1977"/>
              <a:gd name="T71" fmla="*/ 1677 h 1827"/>
              <a:gd name="T72" fmla="*/ 754 w 1977"/>
              <a:gd name="T73" fmla="*/ 1739 h 1827"/>
              <a:gd name="T74" fmla="*/ 501 w 1977"/>
              <a:gd name="T75" fmla="*/ 1596 h 1827"/>
              <a:gd name="T76" fmla="*/ 316 w 1977"/>
              <a:gd name="T77" fmla="*/ 1346 h 1827"/>
              <a:gd name="T78" fmla="*/ 256 w 1977"/>
              <a:gd name="T79" fmla="*/ 1081 h 1827"/>
              <a:gd name="T80" fmla="*/ 260 w 1977"/>
              <a:gd name="T81" fmla="*/ 1004 h 1827"/>
              <a:gd name="T82" fmla="*/ 548 w 1977"/>
              <a:gd name="T83" fmla="*/ 1285 h 1827"/>
              <a:gd name="T84" fmla="*/ 765 w 1977"/>
              <a:gd name="T85" fmla="*/ 1227 h 1827"/>
              <a:gd name="T86" fmla="*/ 959 w 1977"/>
              <a:gd name="T87" fmla="*/ 1288 h 1827"/>
              <a:gd name="T88" fmla="*/ 1176 w 1977"/>
              <a:gd name="T89" fmla="*/ 1161 h 1827"/>
              <a:gd name="T90" fmla="*/ 1440 w 1977"/>
              <a:gd name="T91" fmla="*/ 419 h 1827"/>
              <a:gd name="T92" fmla="*/ 1227 w 1977"/>
              <a:gd name="T93" fmla="*/ 500 h 1827"/>
              <a:gd name="T94" fmla="*/ 296 w 1977"/>
              <a:gd name="T95" fmla="*/ 538 h 1827"/>
              <a:gd name="T96" fmla="*/ 462 w 1977"/>
              <a:gd name="T97" fmla="*/ 269 h 1827"/>
              <a:gd name="T98" fmla="*/ 738 w 1977"/>
              <a:gd name="T99" fmla="*/ 100 h 1827"/>
              <a:gd name="T100" fmla="*/ 1211 w 1977"/>
              <a:gd name="T101" fmla="*/ 173 h 1827"/>
              <a:gd name="T102" fmla="*/ 1515 w 1977"/>
              <a:gd name="T103" fmla="*/ 427 h 1827"/>
              <a:gd name="T104" fmla="*/ 1752 w 1977"/>
              <a:gd name="T105" fmla="*/ 715 h 1827"/>
              <a:gd name="T106" fmla="*/ 1811 w 1977"/>
              <a:gd name="T107" fmla="*/ 577 h 1827"/>
              <a:gd name="T108" fmla="*/ 1870 w 1977"/>
              <a:gd name="T109" fmla="*/ 715 h 1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977" h="1827">
                <a:moveTo>
                  <a:pt x="1811" y="496"/>
                </a:moveTo>
                <a:lnTo>
                  <a:pt x="1780" y="500"/>
                </a:lnTo>
                <a:lnTo>
                  <a:pt x="1752" y="508"/>
                </a:lnTo>
                <a:lnTo>
                  <a:pt x="1693" y="446"/>
                </a:lnTo>
                <a:lnTo>
                  <a:pt x="1637" y="388"/>
                </a:lnTo>
                <a:lnTo>
                  <a:pt x="1578" y="334"/>
                </a:lnTo>
                <a:lnTo>
                  <a:pt x="1519" y="284"/>
                </a:lnTo>
                <a:lnTo>
                  <a:pt x="1464" y="238"/>
                </a:lnTo>
                <a:lnTo>
                  <a:pt x="1409" y="196"/>
                </a:lnTo>
                <a:lnTo>
                  <a:pt x="1353" y="161"/>
                </a:lnTo>
                <a:lnTo>
                  <a:pt x="1298" y="127"/>
                </a:lnTo>
                <a:lnTo>
                  <a:pt x="1243" y="96"/>
                </a:lnTo>
                <a:lnTo>
                  <a:pt x="1188" y="69"/>
                </a:lnTo>
                <a:lnTo>
                  <a:pt x="1132" y="50"/>
                </a:lnTo>
                <a:lnTo>
                  <a:pt x="1081" y="31"/>
                </a:lnTo>
                <a:lnTo>
                  <a:pt x="1026" y="19"/>
                </a:lnTo>
                <a:lnTo>
                  <a:pt x="975" y="7"/>
                </a:lnTo>
                <a:lnTo>
                  <a:pt x="923" y="0"/>
                </a:lnTo>
                <a:lnTo>
                  <a:pt x="872" y="0"/>
                </a:lnTo>
                <a:lnTo>
                  <a:pt x="793" y="4"/>
                </a:lnTo>
                <a:lnTo>
                  <a:pt x="718" y="19"/>
                </a:lnTo>
                <a:lnTo>
                  <a:pt x="651" y="42"/>
                </a:lnTo>
                <a:lnTo>
                  <a:pt x="588" y="69"/>
                </a:lnTo>
                <a:lnTo>
                  <a:pt x="533" y="104"/>
                </a:lnTo>
                <a:lnTo>
                  <a:pt x="481" y="138"/>
                </a:lnTo>
                <a:lnTo>
                  <a:pt x="438" y="177"/>
                </a:lnTo>
                <a:lnTo>
                  <a:pt x="399" y="215"/>
                </a:lnTo>
                <a:lnTo>
                  <a:pt x="331" y="296"/>
                </a:lnTo>
                <a:lnTo>
                  <a:pt x="276" y="381"/>
                </a:lnTo>
                <a:lnTo>
                  <a:pt x="256" y="419"/>
                </a:lnTo>
                <a:lnTo>
                  <a:pt x="237" y="454"/>
                </a:lnTo>
                <a:lnTo>
                  <a:pt x="225" y="488"/>
                </a:lnTo>
                <a:lnTo>
                  <a:pt x="213" y="519"/>
                </a:lnTo>
                <a:lnTo>
                  <a:pt x="201" y="588"/>
                </a:lnTo>
                <a:lnTo>
                  <a:pt x="193" y="650"/>
                </a:lnTo>
                <a:lnTo>
                  <a:pt x="189" y="704"/>
                </a:lnTo>
                <a:lnTo>
                  <a:pt x="193" y="750"/>
                </a:lnTo>
                <a:lnTo>
                  <a:pt x="197" y="785"/>
                </a:lnTo>
                <a:lnTo>
                  <a:pt x="205" y="811"/>
                </a:lnTo>
                <a:lnTo>
                  <a:pt x="213" y="831"/>
                </a:lnTo>
                <a:lnTo>
                  <a:pt x="213" y="842"/>
                </a:lnTo>
                <a:lnTo>
                  <a:pt x="217" y="842"/>
                </a:lnTo>
                <a:lnTo>
                  <a:pt x="16" y="988"/>
                </a:lnTo>
                <a:lnTo>
                  <a:pt x="0" y="1008"/>
                </a:lnTo>
                <a:lnTo>
                  <a:pt x="0" y="1031"/>
                </a:lnTo>
                <a:lnTo>
                  <a:pt x="8" y="1050"/>
                </a:lnTo>
                <a:lnTo>
                  <a:pt x="28" y="1061"/>
                </a:lnTo>
                <a:lnTo>
                  <a:pt x="138" y="1092"/>
                </a:lnTo>
                <a:lnTo>
                  <a:pt x="59" y="1173"/>
                </a:lnTo>
                <a:lnTo>
                  <a:pt x="51" y="1188"/>
                </a:lnTo>
                <a:lnTo>
                  <a:pt x="47" y="1208"/>
                </a:lnTo>
                <a:lnTo>
                  <a:pt x="55" y="1223"/>
                </a:lnTo>
                <a:lnTo>
                  <a:pt x="67" y="1235"/>
                </a:lnTo>
                <a:lnTo>
                  <a:pt x="221" y="1335"/>
                </a:lnTo>
                <a:lnTo>
                  <a:pt x="241" y="1385"/>
                </a:lnTo>
                <a:lnTo>
                  <a:pt x="264" y="1438"/>
                </a:lnTo>
                <a:lnTo>
                  <a:pt x="292" y="1488"/>
                </a:lnTo>
                <a:lnTo>
                  <a:pt x="324" y="1535"/>
                </a:lnTo>
                <a:lnTo>
                  <a:pt x="363" y="1581"/>
                </a:lnTo>
                <a:lnTo>
                  <a:pt x="410" y="1627"/>
                </a:lnTo>
                <a:lnTo>
                  <a:pt x="458" y="1669"/>
                </a:lnTo>
                <a:lnTo>
                  <a:pt x="513" y="1708"/>
                </a:lnTo>
                <a:lnTo>
                  <a:pt x="596" y="1758"/>
                </a:lnTo>
                <a:lnTo>
                  <a:pt x="635" y="1777"/>
                </a:lnTo>
                <a:lnTo>
                  <a:pt x="671" y="1792"/>
                </a:lnTo>
                <a:lnTo>
                  <a:pt x="706" y="1808"/>
                </a:lnTo>
                <a:lnTo>
                  <a:pt x="730" y="1815"/>
                </a:lnTo>
                <a:lnTo>
                  <a:pt x="754" y="1823"/>
                </a:lnTo>
                <a:lnTo>
                  <a:pt x="765" y="1827"/>
                </a:lnTo>
                <a:lnTo>
                  <a:pt x="765" y="1827"/>
                </a:lnTo>
                <a:lnTo>
                  <a:pt x="769" y="1827"/>
                </a:lnTo>
                <a:lnTo>
                  <a:pt x="781" y="1823"/>
                </a:lnTo>
                <a:lnTo>
                  <a:pt x="801" y="1815"/>
                </a:lnTo>
                <a:lnTo>
                  <a:pt x="829" y="1808"/>
                </a:lnTo>
                <a:lnTo>
                  <a:pt x="860" y="1792"/>
                </a:lnTo>
                <a:lnTo>
                  <a:pt x="896" y="1777"/>
                </a:lnTo>
                <a:lnTo>
                  <a:pt x="935" y="1758"/>
                </a:lnTo>
                <a:lnTo>
                  <a:pt x="1018" y="1708"/>
                </a:lnTo>
                <a:lnTo>
                  <a:pt x="1073" y="1669"/>
                </a:lnTo>
                <a:lnTo>
                  <a:pt x="1125" y="1627"/>
                </a:lnTo>
                <a:lnTo>
                  <a:pt x="1168" y="1581"/>
                </a:lnTo>
                <a:lnTo>
                  <a:pt x="1207" y="1535"/>
                </a:lnTo>
                <a:lnTo>
                  <a:pt x="1239" y="1488"/>
                </a:lnTo>
                <a:lnTo>
                  <a:pt x="1271" y="1438"/>
                </a:lnTo>
                <a:lnTo>
                  <a:pt x="1290" y="1385"/>
                </a:lnTo>
                <a:lnTo>
                  <a:pt x="1310" y="1335"/>
                </a:lnTo>
                <a:lnTo>
                  <a:pt x="1464" y="1235"/>
                </a:lnTo>
                <a:lnTo>
                  <a:pt x="1476" y="1223"/>
                </a:lnTo>
                <a:lnTo>
                  <a:pt x="1484" y="1208"/>
                </a:lnTo>
                <a:lnTo>
                  <a:pt x="1480" y="1188"/>
                </a:lnTo>
                <a:lnTo>
                  <a:pt x="1472" y="1173"/>
                </a:lnTo>
                <a:lnTo>
                  <a:pt x="1393" y="1092"/>
                </a:lnTo>
                <a:lnTo>
                  <a:pt x="1503" y="1061"/>
                </a:lnTo>
                <a:lnTo>
                  <a:pt x="1523" y="1050"/>
                </a:lnTo>
                <a:lnTo>
                  <a:pt x="1531" y="1031"/>
                </a:lnTo>
                <a:lnTo>
                  <a:pt x="1531" y="1008"/>
                </a:lnTo>
                <a:lnTo>
                  <a:pt x="1515" y="988"/>
                </a:lnTo>
                <a:lnTo>
                  <a:pt x="1318" y="842"/>
                </a:lnTo>
                <a:lnTo>
                  <a:pt x="1322" y="831"/>
                </a:lnTo>
                <a:lnTo>
                  <a:pt x="1326" y="815"/>
                </a:lnTo>
                <a:lnTo>
                  <a:pt x="1334" y="792"/>
                </a:lnTo>
                <a:lnTo>
                  <a:pt x="1342" y="765"/>
                </a:lnTo>
                <a:lnTo>
                  <a:pt x="1349" y="731"/>
                </a:lnTo>
                <a:lnTo>
                  <a:pt x="1353" y="696"/>
                </a:lnTo>
                <a:lnTo>
                  <a:pt x="1353" y="658"/>
                </a:lnTo>
                <a:lnTo>
                  <a:pt x="1349" y="619"/>
                </a:lnTo>
                <a:lnTo>
                  <a:pt x="1349" y="611"/>
                </a:lnTo>
                <a:lnTo>
                  <a:pt x="1342" y="569"/>
                </a:lnTo>
                <a:lnTo>
                  <a:pt x="1326" y="531"/>
                </a:lnTo>
                <a:lnTo>
                  <a:pt x="1357" y="515"/>
                </a:lnTo>
                <a:lnTo>
                  <a:pt x="1385" y="508"/>
                </a:lnTo>
                <a:lnTo>
                  <a:pt x="1440" y="500"/>
                </a:lnTo>
                <a:lnTo>
                  <a:pt x="1492" y="508"/>
                </a:lnTo>
                <a:lnTo>
                  <a:pt x="1543" y="527"/>
                </a:lnTo>
                <a:lnTo>
                  <a:pt x="1598" y="554"/>
                </a:lnTo>
                <a:lnTo>
                  <a:pt x="1657" y="592"/>
                </a:lnTo>
                <a:lnTo>
                  <a:pt x="1645" y="627"/>
                </a:lnTo>
                <a:lnTo>
                  <a:pt x="1645" y="658"/>
                </a:lnTo>
                <a:lnTo>
                  <a:pt x="1645" y="692"/>
                </a:lnTo>
                <a:lnTo>
                  <a:pt x="1657" y="723"/>
                </a:lnTo>
                <a:lnTo>
                  <a:pt x="1673" y="750"/>
                </a:lnTo>
                <a:lnTo>
                  <a:pt x="1693" y="773"/>
                </a:lnTo>
                <a:lnTo>
                  <a:pt x="1716" y="796"/>
                </a:lnTo>
                <a:lnTo>
                  <a:pt x="1744" y="811"/>
                </a:lnTo>
                <a:lnTo>
                  <a:pt x="1776" y="819"/>
                </a:lnTo>
                <a:lnTo>
                  <a:pt x="1811" y="823"/>
                </a:lnTo>
                <a:lnTo>
                  <a:pt x="1847" y="819"/>
                </a:lnTo>
                <a:lnTo>
                  <a:pt x="1874" y="811"/>
                </a:lnTo>
                <a:lnTo>
                  <a:pt x="1906" y="796"/>
                </a:lnTo>
                <a:lnTo>
                  <a:pt x="1929" y="773"/>
                </a:lnTo>
                <a:lnTo>
                  <a:pt x="1949" y="750"/>
                </a:lnTo>
                <a:lnTo>
                  <a:pt x="1965" y="723"/>
                </a:lnTo>
                <a:lnTo>
                  <a:pt x="1977" y="692"/>
                </a:lnTo>
                <a:lnTo>
                  <a:pt x="1977" y="658"/>
                </a:lnTo>
                <a:lnTo>
                  <a:pt x="1977" y="627"/>
                </a:lnTo>
                <a:lnTo>
                  <a:pt x="1965" y="596"/>
                </a:lnTo>
                <a:lnTo>
                  <a:pt x="1949" y="569"/>
                </a:lnTo>
                <a:lnTo>
                  <a:pt x="1929" y="542"/>
                </a:lnTo>
                <a:lnTo>
                  <a:pt x="1906" y="523"/>
                </a:lnTo>
                <a:lnTo>
                  <a:pt x="1874" y="508"/>
                </a:lnTo>
                <a:lnTo>
                  <a:pt x="1847" y="500"/>
                </a:lnTo>
                <a:lnTo>
                  <a:pt x="1811" y="496"/>
                </a:lnTo>
                <a:lnTo>
                  <a:pt x="1811" y="496"/>
                </a:lnTo>
                <a:close/>
                <a:moveTo>
                  <a:pt x="1239" y="811"/>
                </a:moveTo>
                <a:lnTo>
                  <a:pt x="1235" y="815"/>
                </a:lnTo>
                <a:lnTo>
                  <a:pt x="296" y="815"/>
                </a:lnTo>
                <a:lnTo>
                  <a:pt x="292" y="811"/>
                </a:lnTo>
                <a:lnTo>
                  <a:pt x="292" y="808"/>
                </a:lnTo>
                <a:lnTo>
                  <a:pt x="288" y="800"/>
                </a:lnTo>
                <a:lnTo>
                  <a:pt x="284" y="788"/>
                </a:lnTo>
                <a:lnTo>
                  <a:pt x="284" y="769"/>
                </a:lnTo>
                <a:lnTo>
                  <a:pt x="280" y="750"/>
                </a:lnTo>
                <a:lnTo>
                  <a:pt x="276" y="723"/>
                </a:lnTo>
                <a:lnTo>
                  <a:pt x="276" y="696"/>
                </a:lnTo>
                <a:lnTo>
                  <a:pt x="276" y="661"/>
                </a:lnTo>
                <a:lnTo>
                  <a:pt x="1271" y="661"/>
                </a:lnTo>
                <a:lnTo>
                  <a:pt x="1267" y="719"/>
                </a:lnTo>
                <a:lnTo>
                  <a:pt x="1255" y="765"/>
                </a:lnTo>
                <a:lnTo>
                  <a:pt x="1251" y="781"/>
                </a:lnTo>
                <a:lnTo>
                  <a:pt x="1247" y="796"/>
                </a:lnTo>
                <a:lnTo>
                  <a:pt x="1243" y="804"/>
                </a:lnTo>
                <a:lnTo>
                  <a:pt x="1239" y="811"/>
                </a:lnTo>
                <a:lnTo>
                  <a:pt x="1239" y="811"/>
                </a:lnTo>
                <a:close/>
                <a:moveTo>
                  <a:pt x="1211" y="896"/>
                </a:moveTo>
                <a:lnTo>
                  <a:pt x="1196" y="958"/>
                </a:lnTo>
                <a:lnTo>
                  <a:pt x="1176" y="1011"/>
                </a:lnTo>
                <a:lnTo>
                  <a:pt x="1144" y="1061"/>
                </a:lnTo>
                <a:lnTo>
                  <a:pt x="1113" y="1108"/>
                </a:lnTo>
                <a:lnTo>
                  <a:pt x="1069" y="1150"/>
                </a:lnTo>
                <a:lnTo>
                  <a:pt x="1022" y="1185"/>
                </a:lnTo>
                <a:lnTo>
                  <a:pt x="971" y="1204"/>
                </a:lnTo>
                <a:lnTo>
                  <a:pt x="923" y="1208"/>
                </a:lnTo>
                <a:lnTo>
                  <a:pt x="892" y="1204"/>
                </a:lnTo>
                <a:lnTo>
                  <a:pt x="860" y="1196"/>
                </a:lnTo>
                <a:lnTo>
                  <a:pt x="840" y="1185"/>
                </a:lnTo>
                <a:lnTo>
                  <a:pt x="825" y="1169"/>
                </a:lnTo>
                <a:lnTo>
                  <a:pt x="813" y="1150"/>
                </a:lnTo>
                <a:lnTo>
                  <a:pt x="805" y="1138"/>
                </a:lnTo>
                <a:lnTo>
                  <a:pt x="789" y="1119"/>
                </a:lnTo>
                <a:lnTo>
                  <a:pt x="765" y="1111"/>
                </a:lnTo>
                <a:lnTo>
                  <a:pt x="742" y="1119"/>
                </a:lnTo>
                <a:lnTo>
                  <a:pt x="726" y="1138"/>
                </a:lnTo>
                <a:lnTo>
                  <a:pt x="722" y="1150"/>
                </a:lnTo>
                <a:lnTo>
                  <a:pt x="706" y="1165"/>
                </a:lnTo>
                <a:lnTo>
                  <a:pt x="691" y="1185"/>
                </a:lnTo>
                <a:lnTo>
                  <a:pt x="671" y="1196"/>
                </a:lnTo>
                <a:lnTo>
                  <a:pt x="639" y="1204"/>
                </a:lnTo>
                <a:lnTo>
                  <a:pt x="608" y="1208"/>
                </a:lnTo>
                <a:lnTo>
                  <a:pt x="560" y="1204"/>
                </a:lnTo>
                <a:lnTo>
                  <a:pt x="513" y="1185"/>
                </a:lnTo>
                <a:lnTo>
                  <a:pt x="470" y="1158"/>
                </a:lnTo>
                <a:lnTo>
                  <a:pt x="430" y="1119"/>
                </a:lnTo>
                <a:lnTo>
                  <a:pt x="391" y="1073"/>
                </a:lnTo>
                <a:lnTo>
                  <a:pt x="359" y="1019"/>
                </a:lnTo>
                <a:lnTo>
                  <a:pt x="335" y="961"/>
                </a:lnTo>
                <a:lnTo>
                  <a:pt x="316" y="896"/>
                </a:lnTo>
                <a:lnTo>
                  <a:pt x="1211" y="896"/>
                </a:lnTo>
                <a:close/>
                <a:moveTo>
                  <a:pt x="1397" y="1004"/>
                </a:moveTo>
                <a:lnTo>
                  <a:pt x="1306" y="1031"/>
                </a:lnTo>
                <a:lnTo>
                  <a:pt x="1286" y="1042"/>
                </a:lnTo>
                <a:lnTo>
                  <a:pt x="1274" y="1061"/>
                </a:lnTo>
                <a:lnTo>
                  <a:pt x="1274" y="1081"/>
                </a:lnTo>
                <a:lnTo>
                  <a:pt x="1286" y="1100"/>
                </a:lnTo>
                <a:lnTo>
                  <a:pt x="1377" y="1192"/>
                </a:lnTo>
                <a:lnTo>
                  <a:pt x="1251" y="1273"/>
                </a:lnTo>
                <a:lnTo>
                  <a:pt x="1239" y="1285"/>
                </a:lnTo>
                <a:lnTo>
                  <a:pt x="1231" y="1300"/>
                </a:lnTo>
                <a:lnTo>
                  <a:pt x="1219" y="1346"/>
                </a:lnTo>
                <a:lnTo>
                  <a:pt x="1200" y="1392"/>
                </a:lnTo>
                <a:lnTo>
                  <a:pt x="1176" y="1435"/>
                </a:lnTo>
                <a:lnTo>
                  <a:pt x="1144" y="1477"/>
                </a:lnTo>
                <a:lnTo>
                  <a:pt x="1113" y="1519"/>
                </a:lnTo>
                <a:lnTo>
                  <a:pt x="1073" y="1558"/>
                </a:lnTo>
                <a:lnTo>
                  <a:pt x="1030" y="1596"/>
                </a:lnTo>
                <a:lnTo>
                  <a:pt x="982" y="1631"/>
                </a:lnTo>
                <a:lnTo>
                  <a:pt x="911" y="1677"/>
                </a:lnTo>
                <a:lnTo>
                  <a:pt x="848" y="1708"/>
                </a:lnTo>
                <a:lnTo>
                  <a:pt x="821" y="1719"/>
                </a:lnTo>
                <a:lnTo>
                  <a:pt x="797" y="1731"/>
                </a:lnTo>
                <a:lnTo>
                  <a:pt x="777" y="1739"/>
                </a:lnTo>
                <a:lnTo>
                  <a:pt x="765" y="1742"/>
                </a:lnTo>
                <a:lnTo>
                  <a:pt x="754" y="1739"/>
                </a:lnTo>
                <a:lnTo>
                  <a:pt x="734" y="1731"/>
                </a:lnTo>
                <a:lnTo>
                  <a:pt x="710" y="1719"/>
                </a:lnTo>
                <a:lnTo>
                  <a:pt x="683" y="1708"/>
                </a:lnTo>
                <a:lnTo>
                  <a:pt x="619" y="1677"/>
                </a:lnTo>
                <a:lnTo>
                  <a:pt x="552" y="1631"/>
                </a:lnTo>
                <a:lnTo>
                  <a:pt x="501" y="1596"/>
                </a:lnTo>
                <a:lnTo>
                  <a:pt x="458" y="1558"/>
                </a:lnTo>
                <a:lnTo>
                  <a:pt x="418" y="1519"/>
                </a:lnTo>
                <a:lnTo>
                  <a:pt x="387" y="1477"/>
                </a:lnTo>
                <a:lnTo>
                  <a:pt x="355" y="1435"/>
                </a:lnTo>
                <a:lnTo>
                  <a:pt x="331" y="1392"/>
                </a:lnTo>
                <a:lnTo>
                  <a:pt x="316" y="1346"/>
                </a:lnTo>
                <a:lnTo>
                  <a:pt x="300" y="1300"/>
                </a:lnTo>
                <a:lnTo>
                  <a:pt x="296" y="1285"/>
                </a:lnTo>
                <a:lnTo>
                  <a:pt x="284" y="1273"/>
                </a:lnTo>
                <a:lnTo>
                  <a:pt x="154" y="1192"/>
                </a:lnTo>
                <a:lnTo>
                  <a:pt x="245" y="1100"/>
                </a:lnTo>
                <a:lnTo>
                  <a:pt x="256" y="1081"/>
                </a:lnTo>
                <a:lnTo>
                  <a:pt x="256" y="1061"/>
                </a:lnTo>
                <a:lnTo>
                  <a:pt x="245" y="1042"/>
                </a:lnTo>
                <a:lnTo>
                  <a:pt x="229" y="1031"/>
                </a:lnTo>
                <a:lnTo>
                  <a:pt x="134" y="1004"/>
                </a:lnTo>
                <a:lnTo>
                  <a:pt x="237" y="927"/>
                </a:lnTo>
                <a:lnTo>
                  <a:pt x="260" y="1004"/>
                </a:lnTo>
                <a:lnTo>
                  <a:pt x="292" y="1073"/>
                </a:lnTo>
                <a:lnTo>
                  <a:pt x="335" y="1135"/>
                </a:lnTo>
                <a:lnTo>
                  <a:pt x="379" y="1188"/>
                </a:lnTo>
                <a:lnTo>
                  <a:pt x="430" y="1231"/>
                </a:lnTo>
                <a:lnTo>
                  <a:pt x="489" y="1262"/>
                </a:lnTo>
                <a:lnTo>
                  <a:pt x="548" y="1285"/>
                </a:lnTo>
                <a:lnTo>
                  <a:pt x="608" y="1292"/>
                </a:lnTo>
                <a:lnTo>
                  <a:pt x="655" y="1285"/>
                </a:lnTo>
                <a:lnTo>
                  <a:pt x="702" y="1273"/>
                </a:lnTo>
                <a:lnTo>
                  <a:pt x="706" y="1273"/>
                </a:lnTo>
                <a:lnTo>
                  <a:pt x="738" y="1254"/>
                </a:lnTo>
                <a:lnTo>
                  <a:pt x="765" y="1227"/>
                </a:lnTo>
                <a:lnTo>
                  <a:pt x="793" y="1254"/>
                </a:lnTo>
                <a:lnTo>
                  <a:pt x="829" y="1273"/>
                </a:lnTo>
                <a:lnTo>
                  <a:pt x="829" y="1273"/>
                </a:lnTo>
                <a:lnTo>
                  <a:pt x="876" y="1285"/>
                </a:lnTo>
                <a:lnTo>
                  <a:pt x="923" y="1292"/>
                </a:lnTo>
                <a:lnTo>
                  <a:pt x="959" y="1288"/>
                </a:lnTo>
                <a:lnTo>
                  <a:pt x="990" y="1281"/>
                </a:lnTo>
                <a:lnTo>
                  <a:pt x="1026" y="1273"/>
                </a:lnTo>
                <a:lnTo>
                  <a:pt x="1057" y="1258"/>
                </a:lnTo>
                <a:lnTo>
                  <a:pt x="1089" y="1238"/>
                </a:lnTo>
                <a:lnTo>
                  <a:pt x="1117" y="1215"/>
                </a:lnTo>
                <a:lnTo>
                  <a:pt x="1176" y="1161"/>
                </a:lnTo>
                <a:lnTo>
                  <a:pt x="1215" y="1111"/>
                </a:lnTo>
                <a:lnTo>
                  <a:pt x="1247" y="1054"/>
                </a:lnTo>
                <a:lnTo>
                  <a:pt x="1274" y="992"/>
                </a:lnTo>
                <a:lnTo>
                  <a:pt x="1294" y="927"/>
                </a:lnTo>
                <a:lnTo>
                  <a:pt x="1397" y="1004"/>
                </a:lnTo>
                <a:close/>
                <a:moveTo>
                  <a:pt x="1440" y="419"/>
                </a:moveTo>
                <a:lnTo>
                  <a:pt x="1397" y="423"/>
                </a:lnTo>
                <a:lnTo>
                  <a:pt x="1349" y="431"/>
                </a:lnTo>
                <a:lnTo>
                  <a:pt x="1298" y="450"/>
                </a:lnTo>
                <a:lnTo>
                  <a:pt x="1247" y="477"/>
                </a:lnTo>
                <a:lnTo>
                  <a:pt x="1235" y="484"/>
                </a:lnTo>
                <a:lnTo>
                  <a:pt x="1227" y="500"/>
                </a:lnTo>
                <a:lnTo>
                  <a:pt x="1223" y="515"/>
                </a:lnTo>
                <a:lnTo>
                  <a:pt x="1231" y="531"/>
                </a:lnTo>
                <a:lnTo>
                  <a:pt x="1239" y="546"/>
                </a:lnTo>
                <a:lnTo>
                  <a:pt x="1255" y="581"/>
                </a:lnTo>
                <a:lnTo>
                  <a:pt x="288" y="581"/>
                </a:lnTo>
                <a:lnTo>
                  <a:pt x="296" y="538"/>
                </a:lnTo>
                <a:lnTo>
                  <a:pt x="304" y="515"/>
                </a:lnTo>
                <a:lnTo>
                  <a:pt x="316" y="488"/>
                </a:lnTo>
                <a:lnTo>
                  <a:pt x="327" y="458"/>
                </a:lnTo>
                <a:lnTo>
                  <a:pt x="347" y="423"/>
                </a:lnTo>
                <a:lnTo>
                  <a:pt x="399" y="346"/>
                </a:lnTo>
                <a:lnTo>
                  <a:pt x="462" y="269"/>
                </a:lnTo>
                <a:lnTo>
                  <a:pt x="493" y="238"/>
                </a:lnTo>
                <a:lnTo>
                  <a:pt x="533" y="204"/>
                </a:lnTo>
                <a:lnTo>
                  <a:pt x="576" y="173"/>
                </a:lnTo>
                <a:lnTo>
                  <a:pt x="627" y="142"/>
                </a:lnTo>
                <a:lnTo>
                  <a:pt x="679" y="119"/>
                </a:lnTo>
                <a:lnTo>
                  <a:pt x="738" y="100"/>
                </a:lnTo>
                <a:lnTo>
                  <a:pt x="805" y="84"/>
                </a:lnTo>
                <a:lnTo>
                  <a:pt x="872" y="81"/>
                </a:lnTo>
                <a:lnTo>
                  <a:pt x="955" y="88"/>
                </a:lnTo>
                <a:lnTo>
                  <a:pt x="1038" y="104"/>
                </a:lnTo>
                <a:lnTo>
                  <a:pt x="1125" y="134"/>
                </a:lnTo>
                <a:lnTo>
                  <a:pt x="1211" y="173"/>
                </a:lnTo>
                <a:lnTo>
                  <a:pt x="1302" y="227"/>
                </a:lnTo>
                <a:lnTo>
                  <a:pt x="1397" y="292"/>
                </a:lnTo>
                <a:lnTo>
                  <a:pt x="1488" y="365"/>
                </a:lnTo>
                <a:lnTo>
                  <a:pt x="1582" y="454"/>
                </a:lnTo>
                <a:lnTo>
                  <a:pt x="1547" y="438"/>
                </a:lnTo>
                <a:lnTo>
                  <a:pt x="1515" y="427"/>
                </a:lnTo>
                <a:lnTo>
                  <a:pt x="1480" y="419"/>
                </a:lnTo>
                <a:lnTo>
                  <a:pt x="1440" y="419"/>
                </a:lnTo>
                <a:lnTo>
                  <a:pt x="1440" y="419"/>
                </a:lnTo>
                <a:close/>
                <a:moveTo>
                  <a:pt x="1811" y="742"/>
                </a:moveTo>
                <a:lnTo>
                  <a:pt x="1780" y="734"/>
                </a:lnTo>
                <a:lnTo>
                  <a:pt x="1752" y="715"/>
                </a:lnTo>
                <a:lnTo>
                  <a:pt x="1736" y="692"/>
                </a:lnTo>
                <a:lnTo>
                  <a:pt x="1728" y="658"/>
                </a:lnTo>
                <a:lnTo>
                  <a:pt x="1736" y="627"/>
                </a:lnTo>
                <a:lnTo>
                  <a:pt x="1752" y="600"/>
                </a:lnTo>
                <a:lnTo>
                  <a:pt x="1780" y="584"/>
                </a:lnTo>
                <a:lnTo>
                  <a:pt x="1811" y="577"/>
                </a:lnTo>
                <a:lnTo>
                  <a:pt x="1843" y="584"/>
                </a:lnTo>
                <a:lnTo>
                  <a:pt x="1870" y="600"/>
                </a:lnTo>
                <a:lnTo>
                  <a:pt x="1886" y="627"/>
                </a:lnTo>
                <a:lnTo>
                  <a:pt x="1894" y="658"/>
                </a:lnTo>
                <a:lnTo>
                  <a:pt x="1886" y="692"/>
                </a:lnTo>
                <a:lnTo>
                  <a:pt x="1870" y="715"/>
                </a:lnTo>
                <a:lnTo>
                  <a:pt x="1843" y="734"/>
                </a:lnTo>
                <a:lnTo>
                  <a:pt x="1811" y="742"/>
                </a:lnTo>
                <a:lnTo>
                  <a:pt x="1811" y="742"/>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80" name="9Slide.vn 49"/>
          <p:cNvGrpSpPr/>
          <p:nvPr/>
        </p:nvGrpSpPr>
        <p:grpSpPr>
          <a:xfrm>
            <a:off x="601402" y="2541512"/>
            <a:ext cx="854061" cy="579755"/>
            <a:chOff x="2049860" y="2597861"/>
            <a:chExt cx="1167723" cy="792675"/>
          </a:xfrm>
          <a:solidFill>
            <a:schemeClr val="accent1"/>
          </a:solidFill>
        </p:grpSpPr>
        <p:sp>
          <p:nvSpPr>
            <p:cNvPr id="81" name="9Slide.vn 50"/>
            <p:cNvSpPr>
              <a:spLocks noEditPoints="1"/>
            </p:cNvSpPr>
            <p:nvPr/>
          </p:nvSpPr>
          <p:spPr bwMode="auto">
            <a:xfrm>
              <a:off x="2049860" y="2597861"/>
              <a:ext cx="689983" cy="771630"/>
            </a:xfrm>
            <a:custGeom>
              <a:avLst/>
              <a:gdLst>
                <a:gd name="T0" fmla="*/ 1389 w 1555"/>
                <a:gd name="T1" fmla="*/ 304 h 1739"/>
                <a:gd name="T2" fmla="*/ 1353 w 1555"/>
                <a:gd name="T3" fmla="*/ 112 h 1739"/>
                <a:gd name="T4" fmla="*/ 1267 w 1555"/>
                <a:gd name="T5" fmla="*/ 23 h 1739"/>
                <a:gd name="T6" fmla="*/ 1140 w 1555"/>
                <a:gd name="T7" fmla="*/ 0 h 1739"/>
                <a:gd name="T8" fmla="*/ 1002 w 1555"/>
                <a:gd name="T9" fmla="*/ 50 h 1739"/>
                <a:gd name="T10" fmla="*/ 825 w 1555"/>
                <a:gd name="T11" fmla="*/ 177 h 1739"/>
                <a:gd name="T12" fmla="*/ 631 w 1555"/>
                <a:gd name="T13" fmla="*/ 100 h 1739"/>
                <a:gd name="T14" fmla="*/ 481 w 1555"/>
                <a:gd name="T15" fmla="*/ 16 h 1739"/>
                <a:gd name="T16" fmla="*/ 331 w 1555"/>
                <a:gd name="T17" fmla="*/ 4 h 1739"/>
                <a:gd name="T18" fmla="*/ 245 w 1555"/>
                <a:gd name="T19" fmla="*/ 54 h 1739"/>
                <a:gd name="T20" fmla="*/ 174 w 1555"/>
                <a:gd name="T21" fmla="*/ 196 h 1739"/>
                <a:gd name="T22" fmla="*/ 189 w 1555"/>
                <a:gd name="T23" fmla="*/ 381 h 1739"/>
                <a:gd name="T24" fmla="*/ 4 w 1555"/>
                <a:gd name="T25" fmla="*/ 408 h 1739"/>
                <a:gd name="T26" fmla="*/ 16 w 1555"/>
                <a:gd name="T27" fmla="*/ 797 h 1739"/>
                <a:gd name="T28" fmla="*/ 107 w 1555"/>
                <a:gd name="T29" fmla="*/ 1697 h 1739"/>
                <a:gd name="T30" fmla="*/ 146 w 1555"/>
                <a:gd name="T31" fmla="*/ 1739 h 1739"/>
                <a:gd name="T32" fmla="*/ 1448 w 1555"/>
                <a:gd name="T33" fmla="*/ 1712 h 1739"/>
                <a:gd name="T34" fmla="*/ 1527 w 1555"/>
                <a:gd name="T35" fmla="*/ 804 h 1739"/>
                <a:gd name="T36" fmla="*/ 1555 w 1555"/>
                <a:gd name="T37" fmla="*/ 423 h 1739"/>
                <a:gd name="T38" fmla="*/ 1511 w 1555"/>
                <a:gd name="T39" fmla="*/ 381 h 1739"/>
                <a:gd name="T40" fmla="*/ 292 w 1555"/>
                <a:gd name="T41" fmla="*/ 127 h 1739"/>
                <a:gd name="T42" fmla="*/ 434 w 1555"/>
                <a:gd name="T43" fmla="*/ 89 h 1739"/>
                <a:gd name="T44" fmla="*/ 659 w 1555"/>
                <a:gd name="T45" fmla="*/ 227 h 1739"/>
                <a:gd name="T46" fmla="*/ 762 w 1555"/>
                <a:gd name="T47" fmla="*/ 320 h 1739"/>
                <a:gd name="T48" fmla="*/ 829 w 1555"/>
                <a:gd name="T49" fmla="*/ 289 h 1739"/>
                <a:gd name="T50" fmla="*/ 1002 w 1555"/>
                <a:gd name="T51" fmla="*/ 143 h 1739"/>
                <a:gd name="T52" fmla="*/ 1204 w 1555"/>
                <a:gd name="T53" fmla="*/ 85 h 1739"/>
                <a:gd name="T54" fmla="*/ 1302 w 1555"/>
                <a:gd name="T55" fmla="*/ 216 h 1739"/>
                <a:gd name="T56" fmla="*/ 1263 w 1555"/>
                <a:gd name="T57" fmla="*/ 381 h 1739"/>
                <a:gd name="T58" fmla="*/ 1223 w 1555"/>
                <a:gd name="T59" fmla="*/ 285 h 1739"/>
                <a:gd name="T60" fmla="*/ 1172 w 1555"/>
                <a:gd name="T61" fmla="*/ 193 h 1739"/>
                <a:gd name="T62" fmla="*/ 1022 w 1555"/>
                <a:gd name="T63" fmla="*/ 219 h 1739"/>
                <a:gd name="T64" fmla="*/ 880 w 1555"/>
                <a:gd name="T65" fmla="*/ 350 h 1739"/>
                <a:gd name="T66" fmla="*/ 647 w 1555"/>
                <a:gd name="T67" fmla="*/ 316 h 1739"/>
                <a:gd name="T68" fmla="*/ 489 w 1555"/>
                <a:gd name="T69" fmla="*/ 200 h 1739"/>
                <a:gd name="T70" fmla="*/ 359 w 1555"/>
                <a:gd name="T71" fmla="*/ 208 h 1739"/>
                <a:gd name="T72" fmla="*/ 339 w 1555"/>
                <a:gd name="T73" fmla="*/ 316 h 1739"/>
                <a:gd name="T74" fmla="*/ 268 w 1555"/>
                <a:gd name="T75" fmla="*/ 350 h 1739"/>
                <a:gd name="T76" fmla="*/ 257 w 1555"/>
                <a:gd name="T77" fmla="*/ 216 h 1739"/>
                <a:gd name="T78" fmla="*/ 1050 w 1555"/>
                <a:gd name="T79" fmla="*/ 296 h 1739"/>
                <a:gd name="T80" fmla="*/ 1132 w 1555"/>
                <a:gd name="T81" fmla="*/ 262 h 1739"/>
                <a:gd name="T82" fmla="*/ 1129 w 1555"/>
                <a:gd name="T83" fmla="*/ 320 h 1739"/>
                <a:gd name="T84" fmla="*/ 600 w 1555"/>
                <a:gd name="T85" fmla="*/ 381 h 1739"/>
                <a:gd name="T86" fmla="*/ 414 w 1555"/>
                <a:gd name="T87" fmla="*/ 293 h 1739"/>
                <a:gd name="T88" fmla="*/ 438 w 1555"/>
                <a:gd name="T89" fmla="*/ 262 h 1739"/>
                <a:gd name="T90" fmla="*/ 552 w 1555"/>
                <a:gd name="T91" fmla="*/ 335 h 1739"/>
                <a:gd name="T92" fmla="*/ 189 w 1555"/>
                <a:gd name="T93" fmla="*/ 1654 h 1739"/>
                <a:gd name="T94" fmla="*/ 908 w 1555"/>
                <a:gd name="T95" fmla="*/ 1654 h 1739"/>
                <a:gd name="T96" fmla="*/ 908 w 1555"/>
                <a:gd name="T97" fmla="*/ 1654 h 1739"/>
                <a:gd name="T98" fmla="*/ 1365 w 1555"/>
                <a:gd name="T99" fmla="*/ 808 h 1739"/>
                <a:gd name="T100" fmla="*/ 1409 w 1555"/>
                <a:gd name="T101" fmla="*/ 727 h 1739"/>
                <a:gd name="T102" fmla="*/ 87 w 1555"/>
                <a:gd name="T103" fmla="*/ 462 h 17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55" h="1739">
                  <a:moveTo>
                    <a:pt x="1511" y="381"/>
                  </a:moveTo>
                  <a:lnTo>
                    <a:pt x="1365" y="381"/>
                  </a:lnTo>
                  <a:lnTo>
                    <a:pt x="1381" y="346"/>
                  </a:lnTo>
                  <a:lnTo>
                    <a:pt x="1389" y="304"/>
                  </a:lnTo>
                  <a:lnTo>
                    <a:pt x="1389" y="254"/>
                  </a:lnTo>
                  <a:lnTo>
                    <a:pt x="1385" y="196"/>
                  </a:lnTo>
                  <a:lnTo>
                    <a:pt x="1369" y="150"/>
                  </a:lnTo>
                  <a:lnTo>
                    <a:pt x="1353" y="112"/>
                  </a:lnTo>
                  <a:lnTo>
                    <a:pt x="1334" y="81"/>
                  </a:lnTo>
                  <a:lnTo>
                    <a:pt x="1310" y="54"/>
                  </a:lnTo>
                  <a:lnTo>
                    <a:pt x="1290" y="35"/>
                  </a:lnTo>
                  <a:lnTo>
                    <a:pt x="1267" y="23"/>
                  </a:lnTo>
                  <a:lnTo>
                    <a:pt x="1243" y="12"/>
                  </a:lnTo>
                  <a:lnTo>
                    <a:pt x="1227" y="4"/>
                  </a:lnTo>
                  <a:lnTo>
                    <a:pt x="1172" y="0"/>
                  </a:lnTo>
                  <a:lnTo>
                    <a:pt x="1140" y="0"/>
                  </a:lnTo>
                  <a:lnTo>
                    <a:pt x="1105" y="8"/>
                  </a:lnTo>
                  <a:lnTo>
                    <a:pt x="1073" y="16"/>
                  </a:lnTo>
                  <a:lnTo>
                    <a:pt x="1038" y="31"/>
                  </a:lnTo>
                  <a:lnTo>
                    <a:pt x="1002" y="50"/>
                  </a:lnTo>
                  <a:lnTo>
                    <a:pt x="963" y="73"/>
                  </a:lnTo>
                  <a:lnTo>
                    <a:pt x="923" y="100"/>
                  </a:lnTo>
                  <a:lnTo>
                    <a:pt x="884" y="131"/>
                  </a:lnTo>
                  <a:lnTo>
                    <a:pt x="825" y="177"/>
                  </a:lnTo>
                  <a:lnTo>
                    <a:pt x="777" y="223"/>
                  </a:lnTo>
                  <a:lnTo>
                    <a:pt x="730" y="177"/>
                  </a:lnTo>
                  <a:lnTo>
                    <a:pt x="671" y="131"/>
                  </a:lnTo>
                  <a:lnTo>
                    <a:pt x="631" y="100"/>
                  </a:lnTo>
                  <a:lnTo>
                    <a:pt x="592" y="73"/>
                  </a:lnTo>
                  <a:lnTo>
                    <a:pt x="552" y="50"/>
                  </a:lnTo>
                  <a:lnTo>
                    <a:pt x="517" y="31"/>
                  </a:lnTo>
                  <a:lnTo>
                    <a:pt x="481" y="16"/>
                  </a:lnTo>
                  <a:lnTo>
                    <a:pt x="450" y="8"/>
                  </a:lnTo>
                  <a:lnTo>
                    <a:pt x="418" y="0"/>
                  </a:lnTo>
                  <a:lnTo>
                    <a:pt x="387" y="0"/>
                  </a:lnTo>
                  <a:lnTo>
                    <a:pt x="331" y="4"/>
                  </a:lnTo>
                  <a:lnTo>
                    <a:pt x="312" y="12"/>
                  </a:lnTo>
                  <a:lnTo>
                    <a:pt x="288" y="23"/>
                  </a:lnTo>
                  <a:lnTo>
                    <a:pt x="268" y="35"/>
                  </a:lnTo>
                  <a:lnTo>
                    <a:pt x="245" y="54"/>
                  </a:lnTo>
                  <a:lnTo>
                    <a:pt x="221" y="81"/>
                  </a:lnTo>
                  <a:lnTo>
                    <a:pt x="201" y="112"/>
                  </a:lnTo>
                  <a:lnTo>
                    <a:pt x="186" y="150"/>
                  </a:lnTo>
                  <a:lnTo>
                    <a:pt x="174" y="196"/>
                  </a:lnTo>
                  <a:lnTo>
                    <a:pt x="166" y="254"/>
                  </a:lnTo>
                  <a:lnTo>
                    <a:pt x="166" y="304"/>
                  </a:lnTo>
                  <a:lnTo>
                    <a:pt x="174" y="346"/>
                  </a:lnTo>
                  <a:lnTo>
                    <a:pt x="189" y="381"/>
                  </a:lnTo>
                  <a:lnTo>
                    <a:pt x="43" y="381"/>
                  </a:lnTo>
                  <a:lnTo>
                    <a:pt x="28" y="385"/>
                  </a:lnTo>
                  <a:lnTo>
                    <a:pt x="16" y="393"/>
                  </a:lnTo>
                  <a:lnTo>
                    <a:pt x="4" y="408"/>
                  </a:lnTo>
                  <a:lnTo>
                    <a:pt x="0" y="423"/>
                  </a:lnTo>
                  <a:lnTo>
                    <a:pt x="0" y="766"/>
                  </a:lnTo>
                  <a:lnTo>
                    <a:pt x="4" y="781"/>
                  </a:lnTo>
                  <a:lnTo>
                    <a:pt x="16" y="797"/>
                  </a:lnTo>
                  <a:lnTo>
                    <a:pt x="28" y="804"/>
                  </a:lnTo>
                  <a:lnTo>
                    <a:pt x="43" y="808"/>
                  </a:lnTo>
                  <a:lnTo>
                    <a:pt x="107" y="808"/>
                  </a:lnTo>
                  <a:lnTo>
                    <a:pt x="107" y="1697"/>
                  </a:lnTo>
                  <a:lnTo>
                    <a:pt x="111" y="1712"/>
                  </a:lnTo>
                  <a:lnTo>
                    <a:pt x="118" y="1724"/>
                  </a:lnTo>
                  <a:lnTo>
                    <a:pt x="130" y="1735"/>
                  </a:lnTo>
                  <a:lnTo>
                    <a:pt x="146" y="1739"/>
                  </a:lnTo>
                  <a:lnTo>
                    <a:pt x="1409" y="1739"/>
                  </a:lnTo>
                  <a:lnTo>
                    <a:pt x="1424" y="1735"/>
                  </a:lnTo>
                  <a:lnTo>
                    <a:pt x="1436" y="1724"/>
                  </a:lnTo>
                  <a:lnTo>
                    <a:pt x="1448" y="1712"/>
                  </a:lnTo>
                  <a:lnTo>
                    <a:pt x="1452" y="1697"/>
                  </a:lnTo>
                  <a:lnTo>
                    <a:pt x="1452" y="808"/>
                  </a:lnTo>
                  <a:lnTo>
                    <a:pt x="1511" y="808"/>
                  </a:lnTo>
                  <a:lnTo>
                    <a:pt x="1527" y="804"/>
                  </a:lnTo>
                  <a:lnTo>
                    <a:pt x="1543" y="797"/>
                  </a:lnTo>
                  <a:lnTo>
                    <a:pt x="1551" y="781"/>
                  </a:lnTo>
                  <a:lnTo>
                    <a:pt x="1555" y="766"/>
                  </a:lnTo>
                  <a:lnTo>
                    <a:pt x="1555" y="423"/>
                  </a:lnTo>
                  <a:lnTo>
                    <a:pt x="1551" y="408"/>
                  </a:lnTo>
                  <a:lnTo>
                    <a:pt x="1543" y="393"/>
                  </a:lnTo>
                  <a:lnTo>
                    <a:pt x="1527" y="385"/>
                  </a:lnTo>
                  <a:lnTo>
                    <a:pt x="1511" y="381"/>
                  </a:lnTo>
                  <a:lnTo>
                    <a:pt x="1511" y="381"/>
                  </a:lnTo>
                  <a:close/>
                  <a:moveTo>
                    <a:pt x="257" y="216"/>
                  </a:moveTo>
                  <a:lnTo>
                    <a:pt x="268" y="166"/>
                  </a:lnTo>
                  <a:lnTo>
                    <a:pt x="292" y="127"/>
                  </a:lnTo>
                  <a:lnTo>
                    <a:pt x="320" y="100"/>
                  </a:lnTo>
                  <a:lnTo>
                    <a:pt x="351" y="85"/>
                  </a:lnTo>
                  <a:lnTo>
                    <a:pt x="387" y="81"/>
                  </a:lnTo>
                  <a:lnTo>
                    <a:pt x="434" y="89"/>
                  </a:lnTo>
                  <a:lnTo>
                    <a:pt x="489" y="108"/>
                  </a:lnTo>
                  <a:lnTo>
                    <a:pt x="552" y="143"/>
                  </a:lnTo>
                  <a:lnTo>
                    <a:pt x="620" y="193"/>
                  </a:lnTo>
                  <a:lnTo>
                    <a:pt x="659" y="227"/>
                  </a:lnTo>
                  <a:lnTo>
                    <a:pt x="695" y="258"/>
                  </a:lnTo>
                  <a:lnTo>
                    <a:pt x="726" y="289"/>
                  </a:lnTo>
                  <a:lnTo>
                    <a:pt x="746" y="308"/>
                  </a:lnTo>
                  <a:lnTo>
                    <a:pt x="762" y="320"/>
                  </a:lnTo>
                  <a:lnTo>
                    <a:pt x="777" y="323"/>
                  </a:lnTo>
                  <a:lnTo>
                    <a:pt x="793" y="320"/>
                  </a:lnTo>
                  <a:lnTo>
                    <a:pt x="809" y="308"/>
                  </a:lnTo>
                  <a:lnTo>
                    <a:pt x="829" y="289"/>
                  </a:lnTo>
                  <a:lnTo>
                    <a:pt x="860" y="258"/>
                  </a:lnTo>
                  <a:lnTo>
                    <a:pt x="896" y="227"/>
                  </a:lnTo>
                  <a:lnTo>
                    <a:pt x="935" y="193"/>
                  </a:lnTo>
                  <a:lnTo>
                    <a:pt x="1002" y="143"/>
                  </a:lnTo>
                  <a:lnTo>
                    <a:pt x="1065" y="108"/>
                  </a:lnTo>
                  <a:lnTo>
                    <a:pt x="1121" y="89"/>
                  </a:lnTo>
                  <a:lnTo>
                    <a:pt x="1172" y="81"/>
                  </a:lnTo>
                  <a:lnTo>
                    <a:pt x="1204" y="85"/>
                  </a:lnTo>
                  <a:lnTo>
                    <a:pt x="1239" y="100"/>
                  </a:lnTo>
                  <a:lnTo>
                    <a:pt x="1267" y="127"/>
                  </a:lnTo>
                  <a:lnTo>
                    <a:pt x="1286" y="166"/>
                  </a:lnTo>
                  <a:lnTo>
                    <a:pt x="1302" y="216"/>
                  </a:lnTo>
                  <a:lnTo>
                    <a:pt x="1306" y="266"/>
                  </a:lnTo>
                  <a:lnTo>
                    <a:pt x="1302" y="312"/>
                  </a:lnTo>
                  <a:lnTo>
                    <a:pt x="1290" y="350"/>
                  </a:lnTo>
                  <a:lnTo>
                    <a:pt x="1263" y="381"/>
                  </a:lnTo>
                  <a:lnTo>
                    <a:pt x="1180" y="381"/>
                  </a:lnTo>
                  <a:lnTo>
                    <a:pt x="1204" y="346"/>
                  </a:lnTo>
                  <a:lnTo>
                    <a:pt x="1219" y="316"/>
                  </a:lnTo>
                  <a:lnTo>
                    <a:pt x="1223" y="285"/>
                  </a:lnTo>
                  <a:lnTo>
                    <a:pt x="1223" y="254"/>
                  </a:lnTo>
                  <a:lnTo>
                    <a:pt x="1215" y="227"/>
                  </a:lnTo>
                  <a:lnTo>
                    <a:pt x="1196" y="208"/>
                  </a:lnTo>
                  <a:lnTo>
                    <a:pt x="1172" y="193"/>
                  </a:lnTo>
                  <a:lnTo>
                    <a:pt x="1144" y="185"/>
                  </a:lnTo>
                  <a:lnTo>
                    <a:pt x="1105" y="185"/>
                  </a:lnTo>
                  <a:lnTo>
                    <a:pt x="1065" y="200"/>
                  </a:lnTo>
                  <a:lnTo>
                    <a:pt x="1022" y="219"/>
                  </a:lnTo>
                  <a:lnTo>
                    <a:pt x="983" y="250"/>
                  </a:lnTo>
                  <a:lnTo>
                    <a:pt x="943" y="281"/>
                  </a:lnTo>
                  <a:lnTo>
                    <a:pt x="908" y="316"/>
                  </a:lnTo>
                  <a:lnTo>
                    <a:pt x="880" y="350"/>
                  </a:lnTo>
                  <a:lnTo>
                    <a:pt x="856" y="381"/>
                  </a:lnTo>
                  <a:lnTo>
                    <a:pt x="698" y="381"/>
                  </a:lnTo>
                  <a:lnTo>
                    <a:pt x="679" y="350"/>
                  </a:lnTo>
                  <a:lnTo>
                    <a:pt x="647" y="316"/>
                  </a:lnTo>
                  <a:lnTo>
                    <a:pt x="612" y="281"/>
                  </a:lnTo>
                  <a:lnTo>
                    <a:pt x="572" y="250"/>
                  </a:lnTo>
                  <a:lnTo>
                    <a:pt x="533" y="219"/>
                  </a:lnTo>
                  <a:lnTo>
                    <a:pt x="489" y="200"/>
                  </a:lnTo>
                  <a:lnTo>
                    <a:pt x="450" y="185"/>
                  </a:lnTo>
                  <a:lnTo>
                    <a:pt x="410" y="185"/>
                  </a:lnTo>
                  <a:lnTo>
                    <a:pt x="383" y="193"/>
                  </a:lnTo>
                  <a:lnTo>
                    <a:pt x="359" y="208"/>
                  </a:lnTo>
                  <a:lnTo>
                    <a:pt x="343" y="227"/>
                  </a:lnTo>
                  <a:lnTo>
                    <a:pt x="331" y="254"/>
                  </a:lnTo>
                  <a:lnTo>
                    <a:pt x="331" y="285"/>
                  </a:lnTo>
                  <a:lnTo>
                    <a:pt x="339" y="316"/>
                  </a:lnTo>
                  <a:lnTo>
                    <a:pt x="351" y="346"/>
                  </a:lnTo>
                  <a:lnTo>
                    <a:pt x="375" y="381"/>
                  </a:lnTo>
                  <a:lnTo>
                    <a:pt x="292" y="381"/>
                  </a:lnTo>
                  <a:lnTo>
                    <a:pt x="268" y="350"/>
                  </a:lnTo>
                  <a:lnTo>
                    <a:pt x="253" y="312"/>
                  </a:lnTo>
                  <a:lnTo>
                    <a:pt x="249" y="266"/>
                  </a:lnTo>
                  <a:lnTo>
                    <a:pt x="257" y="216"/>
                  </a:lnTo>
                  <a:lnTo>
                    <a:pt x="257" y="216"/>
                  </a:lnTo>
                  <a:close/>
                  <a:moveTo>
                    <a:pt x="1061" y="381"/>
                  </a:moveTo>
                  <a:lnTo>
                    <a:pt x="955" y="381"/>
                  </a:lnTo>
                  <a:lnTo>
                    <a:pt x="1002" y="335"/>
                  </a:lnTo>
                  <a:lnTo>
                    <a:pt x="1050" y="296"/>
                  </a:lnTo>
                  <a:lnTo>
                    <a:pt x="1077" y="281"/>
                  </a:lnTo>
                  <a:lnTo>
                    <a:pt x="1097" y="270"/>
                  </a:lnTo>
                  <a:lnTo>
                    <a:pt x="1117" y="262"/>
                  </a:lnTo>
                  <a:lnTo>
                    <a:pt x="1132" y="262"/>
                  </a:lnTo>
                  <a:lnTo>
                    <a:pt x="1144" y="266"/>
                  </a:lnTo>
                  <a:lnTo>
                    <a:pt x="1144" y="270"/>
                  </a:lnTo>
                  <a:lnTo>
                    <a:pt x="1144" y="293"/>
                  </a:lnTo>
                  <a:lnTo>
                    <a:pt x="1129" y="320"/>
                  </a:lnTo>
                  <a:lnTo>
                    <a:pt x="1101" y="350"/>
                  </a:lnTo>
                  <a:lnTo>
                    <a:pt x="1061" y="381"/>
                  </a:lnTo>
                  <a:lnTo>
                    <a:pt x="1061" y="381"/>
                  </a:lnTo>
                  <a:close/>
                  <a:moveTo>
                    <a:pt x="600" y="381"/>
                  </a:moveTo>
                  <a:lnTo>
                    <a:pt x="497" y="381"/>
                  </a:lnTo>
                  <a:lnTo>
                    <a:pt x="454" y="350"/>
                  </a:lnTo>
                  <a:lnTo>
                    <a:pt x="426" y="320"/>
                  </a:lnTo>
                  <a:lnTo>
                    <a:pt x="414" y="293"/>
                  </a:lnTo>
                  <a:lnTo>
                    <a:pt x="410" y="270"/>
                  </a:lnTo>
                  <a:lnTo>
                    <a:pt x="414" y="266"/>
                  </a:lnTo>
                  <a:lnTo>
                    <a:pt x="422" y="262"/>
                  </a:lnTo>
                  <a:lnTo>
                    <a:pt x="438" y="262"/>
                  </a:lnTo>
                  <a:lnTo>
                    <a:pt x="458" y="270"/>
                  </a:lnTo>
                  <a:lnTo>
                    <a:pt x="481" y="281"/>
                  </a:lnTo>
                  <a:lnTo>
                    <a:pt x="505" y="296"/>
                  </a:lnTo>
                  <a:lnTo>
                    <a:pt x="552" y="335"/>
                  </a:lnTo>
                  <a:lnTo>
                    <a:pt x="600" y="381"/>
                  </a:lnTo>
                  <a:lnTo>
                    <a:pt x="600" y="381"/>
                  </a:lnTo>
                  <a:close/>
                  <a:moveTo>
                    <a:pt x="564" y="1654"/>
                  </a:moveTo>
                  <a:lnTo>
                    <a:pt x="189" y="1654"/>
                  </a:lnTo>
                  <a:lnTo>
                    <a:pt x="189" y="808"/>
                  </a:lnTo>
                  <a:lnTo>
                    <a:pt x="564" y="808"/>
                  </a:lnTo>
                  <a:lnTo>
                    <a:pt x="564" y="1654"/>
                  </a:lnTo>
                  <a:close/>
                  <a:moveTo>
                    <a:pt x="908" y="1654"/>
                  </a:moveTo>
                  <a:lnTo>
                    <a:pt x="651" y="1654"/>
                  </a:lnTo>
                  <a:lnTo>
                    <a:pt x="651" y="808"/>
                  </a:lnTo>
                  <a:lnTo>
                    <a:pt x="908" y="808"/>
                  </a:lnTo>
                  <a:lnTo>
                    <a:pt x="908" y="1654"/>
                  </a:lnTo>
                  <a:close/>
                  <a:moveTo>
                    <a:pt x="1365" y="1654"/>
                  </a:moveTo>
                  <a:lnTo>
                    <a:pt x="990" y="1654"/>
                  </a:lnTo>
                  <a:lnTo>
                    <a:pt x="990" y="808"/>
                  </a:lnTo>
                  <a:lnTo>
                    <a:pt x="1365" y="808"/>
                  </a:lnTo>
                  <a:lnTo>
                    <a:pt x="1365" y="1654"/>
                  </a:lnTo>
                  <a:close/>
                  <a:moveTo>
                    <a:pt x="1468" y="727"/>
                  </a:moveTo>
                  <a:lnTo>
                    <a:pt x="1409" y="727"/>
                  </a:lnTo>
                  <a:lnTo>
                    <a:pt x="1409" y="727"/>
                  </a:lnTo>
                  <a:lnTo>
                    <a:pt x="146" y="727"/>
                  </a:lnTo>
                  <a:lnTo>
                    <a:pt x="146" y="727"/>
                  </a:lnTo>
                  <a:lnTo>
                    <a:pt x="87" y="727"/>
                  </a:lnTo>
                  <a:lnTo>
                    <a:pt x="87" y="462"/>
                  </a:lnTo>
                  <a:lnTo>
                    <a:pt x="1468" y="462"/>
                  </a:lnTo>
                  <a:lnTo>
                    <a:pt x="1468" y="727"/>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82" name="9Slide.vn 51"/>
            <p:cNvSpPr>
              <a:spLocks noEditPoints="1"/>
            </p:cNvSpPr>
            <p:nvPr/>
          </p:nvSpPr>
          <p:spPr bwMode="auto">
            <a:xfrm rot="1168448">
              <a:off x="2704405" y="2816633"/>
              <a:ext cx="513178" cy="573903"/>
            </a:xfrm>
            <a:custGeom>
              <a:avLst/>
              <a:gdLst>
                <a:gd name="T0" fmla="*/ 1389 w 1555"/>
                <a:gd name="T1" fmla="*/ 304 h 1739"/>
                <a:gd name="T2" fmla="*/ 1353 w 1555"/>
                <a:gd name="T3" fmla="*/ 112 h 1739"/>
                <a:gd name="T4" fmla="*/ 1267 w 1555"/>
                <a:gd name="T5" fmla="*/ 23 h 1739"/>
                <a:gd name="T6" fmla="*/ 1140 w 1555"/>
                <a:gd name="T7" fmla="*/ 0 h 1739"/>
                <a:gd name="T8" fmla="*/ 1002 w 1555"/>
                <a:gd name="T9" fmla="*/ 50 h 1739"/>
                <a:gd name="T10" fmla="*/ 825 w 1555"/>
                <a:gd name="T11" fmla="*/ 177 h 1739"/>
                <a:gd name="T12" fmla="*/ 631 w 1555"/>
                <a:gd name="T13" fmla="*/ 100 h 1739"/>
                <a:gd name="T14" fmla="*/ 481 w 1555"/>
                <a:gd name="T15" fmla="*/ 16 h 1739"/>
                <a:gd name="T16" fmla="*/ 331 w 1555"/>
                <a:gd name="T17" fmla="*/ 4 h 1739"/>
                <a:gd name="T18" fmla="*/ 245 w 1555"/>
                <a:gd name="T19" fmla="*/ 54 h 1739"/>
                <a:gd name="T20" fmla="*/ 174 w 1555"/>
                <a:gd name="T21" fmla="*/ 196 h 1739"/>
                <a:gd name="T22" fmla="*/ 189 w 1555"/>
                <a:gd name="T23" fmla="*/ 381 h 1739"/>
                <a:gd name="T24" fmla="*/ 4 w 1555"/>
                <a:gd name="T25" fmla="*/ 408 h 1739"/>
                <a:gd name="T26" fmla="*/ 16 w 1555"/>
                <a:gd name="T27" fmla="*/ 797 h 1739"/>
                <a:gd name="T28" fmla="*/ 107 w 1555"/>
                <a:gd name="T29" fmla="*/ 1697 h 1739"/>
                <a:gd name="T30" fmla="*/ 146 w 1555"/>
                <a:gd name="T31" fmla="*/ 1739 h 1739"/>
                <a:gd name="T32" fmla="*/ 1448 w 1555"/>
                <a:gd name="T33" fmla="*/ 1712 h 1739"/>
                <a:gd name="T34" fmla="*/ 1527 w 1555"/>
                <a:gd name="T35" fmla="*/ 804 h 1739"/>
                <a:gd name="T36" fmla="*/ 1555 w 1555"/>
                <a:gd name="T37" fmla="*/ 423 h 1739"/>
                <a:gd name="T38" fmla="*/ 1511 w 1555"/>
                <a:gd name="T39" fmla="*/ 381 h 1739"/>
                <a:gd name="T40" fmla="*/ 292 w 1555"/>
                <a:gd name="T41" fmla="*/ 127 h 1739"/>
                <a:gd name="T42" fmla="*/ 434 w 1555"/>
                <a:gd name="T43" fmla="*/ 89 h 1739"/>
                <a:gd name="T44" fmla="*/ 659 w 1555"/>
                <a:gd name="T45" fmla="*/ 227 h 1739"/>
                <a:gd name="T46" fmla="*/ 762 w 1555"/>
                <a:gd name="T47" fmla="*/ 320 h 1739"/>
                <a:gd name="T48" fmla="*/ 829 w 1555"/>
                <a:gd name="T49" fmla="*/ 289 h 1739"/>
                <a:gd name="T50" fmla="*/ 1002 w 1555"/>
                <a:gd name="T51" fmla="*/ 143 h 1739"/>
                <a:gd name="T52" fmla="*/ 1204 w 1555"/>
                <a:gd name="T53" fmla="*/ 85 h 1739"/>
                <a:gd name="T54" fmla="*/ 1302 w 1555"/>
                <a:gd name="T55" fmla="*/ 216 h 1739"/>
                <a:gd name="T56" fmla="*/ 1263 w 1555"/>
                <a:gd name="T57" fmla="*/ 381 h 1739"/>
                <a:gd name="T58" fmla="*/ 1223 w 1555"/>
                <a:gd name="T59" fmla="*/ 285 h 1739"/>
                <a:gd name="T60" fmla="*/ 1172 w 1555"/>
                <a:gd name="T61" fmla="*/ 193 h 1739"/>
                <a:gd name="T62" fmla="*/ 1022 w 1555"/>
                <a:gd name="T63" fmla="*/ 219 h 1739"/>
                <a:gd name="T64" fmla="*/ 880 w 1555"/>
                <a:gd name="T65" fmla="*/ 350 h 1739"/>
                <a:gd name="T66" fmla="*/ 647 w 1555"/>
                <a:gd name="T67" fmla="*/ 316 h 1739"/>
                <a:gd name="T68" fmla="*/ 489 w 1555"/>
                <a:gd name="T69" fmla="*/ 200 h 1739"/>
                <a:gd name="T70" fmla="*/ 359 w 1555"/>
                <a:gd name="T71" fmla="*/ 208 h 1739"/>
                <a:gd name="T72" fmla="*/ 339 w 1555"/>
                <a:gd name="T73" fmla="*/ 316 h 1739"/>
                <a:gd name="T74" fmla="*/ 268 w 1555"/>
                <a:gd name="T75" fmla="*/ 350 h 1739"/>
                <a:gd name="T76" fmla="*/ 257 w 1555"/>
                <a:gd name="T77" fmla="*/ 216 h 1739"/>
                <a:gd name="T78" fmla="*/ 1050 w 1555"/>
                <a:gd name="T79" fmla="*/ 296 h 1739"/>
                <a:gd name="T80" fmla="*/ 1132 w 1555"/>
                <a:gd name="T81" fmla="*/ 262 h 1739"/>
                <a:gd name="T82" fmla="*/ 1129 w 1555"/>
                <a:gd name="T83" fmla="*/ 320 h 1739"/>
                <a:gd name="T84" fmla="*/ 600 w 1555"/>
                <a:gd name="T85" fmla="*/ 381 h 1739"/>
                <a:gd name="T86" fmla="*/ 414 w 1555"/>
                <a:gd name="T87" fmla="*/ 293 h 1739"/>
                <a:gd name="T88" fmla="*/ 438 w 1555"/>
                <a:gd name="T89" fmla="*/ 262 h 1739"/>
                <a:gd name="T90" fmla="*/ 552 w 1555"/>
                <a:gd name="T91" fmla="*/ 335 h 1739"/>
                <a:gd name="T92" fmla="*/ 189 w 1555"/>
                <a:gd name="T93" fmla="*/ 1654 h 1739"/>
                <a:gd name="T94" fmla="*/ 908 w 1555"/>
                <a:gd name="T95" fmla="*/ 1654 h 1739"/>
                <a:gd name="T96" fmla="*/ 908 w 1555"/>
                <a:gd name="T97" fmla="*/ 1654 h 1739"/>
                <a:gd name="T98" fmla="*/ 1365 w 1555"/>
                <a:gd name="T99" fmla="*/ 808 h 1739"/>
                <a:gd name="T100" fmla="*/ 1409 w 1555"/>
                <a:gd name="T101" fmla="*/ 727 h 1739"/>
                <a:gd name="T102" fmla="*/ 87 w 1555"/>
                <a:gd name="T103" fmla="*/ 462 h 17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55" h="1739">
                  <a:moveTo>
                    <a:pt x="1511" y="381"/>
                  </a:moveTo>
                  <a:lnTo>
                    <a:pt x="1365" y="381"/>
                  </a:lnTo>
                  <a:lnTo>
                    <a:pt x="1381" y="346"/>
                  </a:lnTo>
                  <a:lnTo>
                    <a:pt x="1389" y="304"/>
                  </a:lnTo>
                  <a:lnTo>
                    <a:pt x="1389" y="254"/>
                  </a:lnTo>
                  <a:lnTo>
                    <a:pt x="1385" y="196"/>
                  </a:lnTo>
                  <a:lnTo>
                    <a:pt x="1369" y="150"/>
                  </a:lnTo>
                  <a:lnTo>
                    <a:pt x="1353" y="112"/>
                  </a:lnTo>
                  <a:lnTo>
                    <a:pt x="1334" y="81"/>
                  </a:lnTo>
                  <a:lnTo>
                    <a:pt x="1310" y="54"/>
                  </a:lnTo>
                  <a:lnTo>
                    <a:pt x="1290" y="35"/>
                  </a:lnTo>
                  <a:lnTo>
                    <a:pt x="1267" y="23"/>
                  </a:lnTo>
                  <a:lnTo>
                    <a:pt x="1243" y="12"/>
                  </a:lnTo>
                  <a:lnTo>
                    <a:pt x="1227" y="4"/>
                  </a:lnTo>
                  <a:lnTo>
                    <a:pt x="1172" y="0"/>
                  </a:lnTo>
                  <a:lnTo>
                    <a:pt x="1140" y="0"/>
                  </a:lnTo>
                  <a:lnTo>
                    <a:pt x="1105" y="8"/>
                  </a:lnTo>
                  <a:lnTo>
                    <a:pt x="1073" y="16"/>
                  </a:lnTo>
                  <a:lnTo>
                    <a:pt x="1038" y="31"/>
                  </a:lnTo>
                  <a:lnTo>
                    <a:pt x="1002" y="50"/>
                  </a:lnTo>
                  <a:lnTo>
                    <a:pt x="963" y="73"/>
                  </a:lnTo>
                  <a:lnTo>
                    <a:pt x="923" y="100"/>
                  </a:lnTo>
                  <a:lnTo>
                    <a:pt x="884" y="131"/>
                  </a:lnTo>
                  <a:lnTo>
                    <a:pt x="825" y="177"/>
                  </a:lnTo>
                  <a:lnTo>
                    <a:pt x="777" y="223"/>
                  </a:lnTo>
                  <a:lnTo>
                    <a:pt x="730" y="177"/>
                  </a:lnTo>
                  <a:lnTo>
                    <a:pt x="671" y="131"/>
                  </a:lnTo>
                  <a:lnTo>
                    <a:pt x="631" y="100"/>
                  </a:lnTo>
                  <a:lnTo>
                    <a:pt x="592" y="73"/>
                  </a:lnTo>
                  <a:lnTo>
                    <a:pt x="552" y="50"/>
                  </a:lnTo>
                  <a:lnTo>
                    <a:pt x="517" y="31"/>
                  </a:lnTo>
                  <a:lnTo>
                    <a:pt x="481" y="16"/>
                  </a:lnTo>
                  <a:lnTo>
                    <a:pt x="450" y="8"/>
                  </a:lnTo>
                  <a:lnTo>
                    <a:pt x="418" y="0"/>
                  </a:lnTo>
                  <a:lnTo>
                    <a:pt x="387" y="0"/>
                  </a:lnTo>
                  <a:lnTo>
                    <a:pt x="331" y="4"/>
                  </a:lnTo>
                  <a:lnTo>
                    <a:pt x="312" y="12"/>
                  </a:lnTo>
                  <a:lnTo>
                    <a:pt x="288" y="23"/>
                  </a:lnTo>
                  <a:lnTo>
                    <a:pt x="268" y="35"/>
                  </a:lnTo>
                  <a:lnTo>
                    <a:pt x="245" y="54"/>
                  </a:lnTo>
                  <a:lnTo>
                    <a:pt x="221" y="81"/>
                  </a:lnTo>
                  <a:lnTo>
                    <a:pt x="201" y="112"/>
                  </a:lnTo>
                  <a:lnTo>
                    <a:pt x="186" y="150"/>
                  </a:lnTo>
                  <a:lnTo>
                    <a:pt x="174" y="196"/>
                  </a:lnTo>
                  <a:lnTo>
                    <a:pt x="166" y="254"/>
                  </a:lnTo>
                  <a:lnTo>
                    <a:pt x="166" y="304"/>
                  </a:lnTo>
                  <a:lnTo>
                    <a:pt x="174" y="346"/>
                  </a:lnTo>
                  <a:lnTo>
                    <a:pt x="189" y="381"/>
                  </a:lnTo>
                  <a:lnTo>
                    <a:pt x="43" y="381"/>
                  </a:lnTo>
                  <a:lnTo>
                    <a:pt x="28" y="385"/>
                  </a:lnTo>
                  <a:lnTo>
                    <a:pt x="16" y="393"/>
                  </a:lnTo>
                  <a:lnTo>
                    <a:pt x="4" y="408"/>
                  </a:lnTo>
                  <a:lnTo>
                    <a:pt x="0" y="423"/>
                  </a:lnTo>
                  <a:lnTo>
                    <a:pt x="0" y="766"/>
                  </a:lnTo>
                  <a:lnTo>
                    <a:pt x="4" y="781"/>
                  </a:lnTo>
                  <a:lnTo>
                    <a:pt x="16" y="797"/>
                  </a:lnTo>
                  <a:lnTo>
                    <a:pt x="28" y="804"/>
                  </a:lnTo>
                  <a:lnTo>
                    <a:pt x="43" y="808"/>
                  </a:lnTo>
                  <a:lnTo>
                    <a:pt x="107" y="808"/>
                  </a:lnTo>
                  <a:lnTo>
                    <a:pt x="107" y="1697"/>
                  </a:lnTo>
                  <a:lnTo>
                    <a:pt x="111" y="1712"/>
                  </a:lnTo>
                  <a:lnTo>
                    <a:pt x="118" y="1724"/>
                  </a:lnTo>
                  <a:lnTo>
                    <a:pt x="130" y="1735"/>
                  </a:lnTo>
                  <a:lnTo>
                    <a:pt x="146" y="1739"/>
                  </a:lnTo>
                  <a:lnTo>
                    <a:pt x="1409" y="1739"/>
                  </a:lnTo>
                  <a:lnTo>
                    <a:pt x="1424" y="1735"/>
                  </a:lnTo>
                  <a:lnTo>
                    <a:pt x="1436" y="1724"/>
                  </a:lnTo>
                  <a:lnTo>
                    <a:pt x="1448" y="1712"/>
                  </a:lnTo>
                  <a:lnTo>
                    <a:pt x="1452" y="1697"/>
                  </a:lnTo>
                  <a:lnTo>
                    <a:pt x="1452" y="808"/>
                  </a:lnTo>
                  <a:lnTo>
                    <a:pt x="1511" y="808"/>
                  </a:lnTo>
                  <a:lnTo>
                    <a:pt x="1527" y="804"/>
                  </a:lnTo>
                  <a:lnTo>
                    <a:pt x="1543" y="797"/>
                  </a:lnTo>
                  <a:lnTo>
                    <a:pt x="1551" y="781"/>
                  </a:lnTo>
                  <a:lnTo>
                    <a:pt x="1555" y="766"/>
                  </a:lnTo>
                  <a:lnTo>
                    <a:pt x="1555" y="423"/>
                  </a:lnTo>
                  <a:lnTo>
                    <a:pt x="1551" y="408"/>
                  </a:lnTo>
                  <a:lnTo>
                    <a:pt x="1543" y="393"/>
                  </a:lnTo>
                  <a:lnTo>
                    <a:pt x="1527" y="385"/>
                  </a:lnTo>
                  <a:lnTo>
                    <a:pt x="1511" y="381"/>
                  </a:lnTo>
                  <a:lnTo>
                    <a:pt x="1511" y="381"/>
                  </a:lnTo>
                  <a:close/>
                  <a:moveTo>
                    <a:pt x="257" y="216"/>
                  </a:moveTo>
                  <a:lnTo>
                    <a:pt x="268" y="166"/>
                  </a:lnTo>
                  <a:lnTo>
                    <a:pt x="292" y="127"/>
                  </a:lnTo>
                  <a:lnTo>
                    <a:pt x="320" y="100"/>
                  </a:lnTo>
                  <a:lnTo>
                    <a:pt x="351" y="85"/>
                  </a:lnTo>
                  <a:lnTo>
                    <a:pt x="387" y="81"/>
                  </a:lnTo>
                  <a:lnTo>
                    <a:pt x="434" y="89"/>
                  </a:lnTo>
                  <a:lnTo>
                    <a:pt x="489" y="108"/>
                  </a:lnTo>
                  <a:lnTo>
                    <a:pt x="552" y="143"/>
                  </a:lnTo>
                  <a:lnTo>
                    <a:pt x="620" y="193"/>
                  </a:lnTo>
                  <a:lnTo>
                    <a:pt x="659" y="227"/>
                  </a:lnTo>
                  <a:lnTo>
                    <a:pt x="695" y="258"/>
                  </a:lnTo>
                  <a:lnTo>
                    <a:pt x="726" y="289"/>
                  </a:lnTo>
                  <a:lnTo>
                    <a:pt x="746" y="308"/>
                  </a:lnTo>
                  <a:lnTo>
                    <a:pt x="762" y="320"/>
                  </a:lnTo>
                  <a:lnTo>
                    <a:pt x="777" y="323"/>
                  </a:lnTo>
                  <a:lnTo>
                    <a:pt x="793" y="320"/>
                  </a:lnTo>
                  <a:lnTo>
                    <a:pt x="809" y="308"/>
                  </a:lnTo>
                  <a:lnTo>
                    <a:pt x="829" y="289"/>
                  </a:lnTo>
                  <a:lnTo>
                    <a:pt x="860" y="258"/>
                  </a:lnTo>
                  <a:lnTo>
                    <a:pt x="896" y="227"/>
                  </a:lnTo>
                  <a:lnTo>
                    <a:pt x="935" y="193"/>
                  </a:lnTo>
                  <a:lnTo>
                    <a:pt x="1002" y="143"/>
                  </a:lnTo>
                  <a:lnTo>
                    <a:pt x="1065" y="108"/>
                  </a:lnTo>
                  <a:lnTo>
                    <a:pt x="1121" y="89"/>
                  </a:lnTo>
                  <a:lnTo>
                    <a:pt x="1172" y="81"/>
                  </a:lnTo>
                  <a:lnTo>
                    <a:pt x="1204" y="85"/>
                  </a:lnTo>
                  <a:lnTo>
                    <a:pt x="1239" y="100"/>
                  </a:lnTo>
                  <a:lnTo>
                    <a:pt x="1267" y="127"/>
                  </a:lnTo>
                  <a:lnTo>
                    <a:pt x="1286" y="166"/>
                  </a:lnTo>
                  <a:lnTo>
                    <a:pt x="1302" y="216"/>
                  </a:lnTo>
                  <a:lnTo>
                    <a:pt x="1306" y="266"/>
                  </a:lnTo>
                  <a:lnTo>
                    <a:pt x="1302" y="312"/>
                  </a:lnTo>
                  <a:lnTo>
                    <a:pt x="1290" y="350"/>
                  </a:lnTo>
                  <a:lnTo>
                    <a:pt x="1263" y="381"/>
                  </a:lnTo>
                  <a:lnTo>
                    <a:pt x="1180" y="381"/>
                  </a:lnTo>
                  <a:lnTo>
                    <a:pt x="1204" y="346"/>
                  </a:lnTo>
                  <a:lnTo>
                    <a:pt x="1219" y="316"/>
                  </a:lnTo>
                  <a:lnTo>
                    <a:pt x="1223" y="285"/>
                  </a:lnTo>
                  <a:lnTo>
                    <a:pt x="1223" y="254"/>
                  </a:lnTo>
                  <a:lnTo>
                    <a:pt x="1215" y="227"/>
                  </a:lnTo>
                  <a:lnTo>
                    <a:pt x="1196" y="208"/>
                  </a:lnTo>
                  <a:lnTo>
                    <a:pt x="1172" y="193"/>
                  </a:lnTo>
                  <a:lnTo>
                    <a:pt x="1144" y="185"/>
                  </a:lnTo>
                  <a:lnTo>
                    <a:pt x="1105" y="185"/>
                  </a:lnTo>
                  <a:lnTo>
                    <a:pt x="1065" y="200"/>
                  </a:lnTo>
                  <a:lnTo>
                    <a:pt x="1022" y="219"/>
                  </a:lnTo>
                  <a:lnTo>
                    <a:pt x="983" y="250"/>
                  </a:lnTo>
                  <a:lnTo>
                    <a:pt x="943" y="281"/>
                  </a:lnTo>
                  <a:lnTo>
                    <a:pt x="908" y="316"/>
                  </a:lnTo>
                  <a:lnTo>
                    <a:pt x="880" y="350"/>
                  </a:lnTo>
                  <a:lnTo>
                    <a:pt x="856" y="381"/>
                  </a:lnTo>
                  <a:lnTo>
                    <a:pt x="698" y="381"/>
                  </a:lnTo>
                  <a:lnTo>
                    <a:pt x="679" y="350"/>
                  </a:lnTo>
                  <a:lnTo>
                    <a:pt x="647" y="316"/>
                  </a:lnTo>
                  <a:lnTo>
                    <a:pt x="612" y="281"/>
                  </a:lnTo>
                  <a:lnTo>
                    <a:pt x="572" y="250"/>
                  </a:lnTo>
                  <a:lnTo>
                    <a:pt x="533" y="219"/>
                  </a:lnTo>
                  <a:lnTo>
                    <a:pt x="489" y="200"/>
                  </a:lnTo>
                  <a:lnTo>
                    <a:pt x="450" y="185"/>
                  </a:lnTo>
                  <a:lnTo>
                    <a:pt x="410" y="185"/>
                  </a:lnTo>
                  <a:lnTo>
                    <a:pt x="383" y="193"/>
                  </a:lnTo>
                  <a:lnTo>
                    <a:pt x="359" y="208"/>
                  </a:lnTo>
                  <a:lnTo>
                    <a:pt x="343" y="227"/>
                  </a:lnTo>
                  <a:lnTo>
                    <a:pt x="331" y="254"/>
                  </a:lnTo>
                  <a:lnTo>
                    <a:pt x="331" y="285"/>
                  </a:lnTo>
                  <a:lnTo>
                    <a:pt x="339" y="316"/>
                  </a:lnTo>
                  <a:lnTo>
                    <a:pt x="351" y="346"/>
                  </a:lnTo>
                  <a:lnTo>
                    <a:pt x="375" y="381"/>
                  </a:lnTo>
                  <a:lnTo>
                    <a:pt x="292" y="381"/>
                  </a:lnTo>
                  <a:lnTo>
                    <a:pt x="268" y="350"/>
                  </a:lnTo>
                  <a:lnTo>
                    <a:pt x="253" y="312"/>
                  </a:lnTo>
                  <a:lnTo>
                    <a:pt x="249" y="266"/>
                  </a:lnTo>
                  <a:lnTo>
                    <a:pt x="257" y="216"/>
                  </a:lnTo>
                  <a:lnTo>
                    <a:pt x="257" y="216"/>
                  </a:lnTo>
                  <a:close/>
                  <a:moveTo>
                    <a:pt x="1061" y="381"/>
                  </a:moveTo>
                  <a:lnTo>
                    <a:pt x="955" y="381"/>
                  </a:lnTo>
                  <a:lnTo>
                    <a:pt x="1002" y="335"/>
                  </a:lnTo>
                  <a:lnTo>
                    <a:pt x="1050" y="296"/>
                  </a:lnTo>
                  <a:lnTo>
                    <a:pt x="1077" y="281"/>
                  </a:lnTo>
                  <a:lnTo>
                    <a:pt x="1097" y="270"/>
                  </a:lnTo>
                  <a:lnTo>
                    <a:pt x="1117" y="262"/>
                  </a:lnTo>
                  <a:lnTo>
                    <a:pt x="1132" y="262"/>
                  </a:lnTo>
                  <a:lnTo>
                    <a:pt x="1144" y="266"/>
                  </a:lnTo>
                  <a:lnTo>
                    <a:pt x="1144" y="270"/>
                  </a:lnTo>
                  <a:lnTo>
                    <a:pt x="1144" y="293"/>
                  </a:lnTo>
                  <a:lnTo>
                    <a:pt x="1129" y="320"/>
                  </a:lnTo>
                  <a:lnTo>
                    <a:pt x="1101" y="350"/>
                  </a:lnTo>
                  <a:lnTo>
                    <a:pt x="1061" y="381"/>
                  </a:lnTo>
                  <a:lnTo>
                    <a:pt x="1061" y="381"/>
                  </a:lnTo>
                  <a:close/>
                  <a:moveTo>
                    <a:pt x="600" y="381"/>
                  </a:moveTo>
                  <a:lnTo>
                    <a:pt x="497" y="381"/>
                  </a:lnTo>
                  <a:lnTo>
                    <a:pt x="454" y="350"/>
                  </a:lnTo>
                  <a:lnTo>
                    <a:pt x="426" y="320"/>
                  </a:lnTo>
                  <a:lnTo>
                    <a:pt x="414" y="293"/>
                  </a:lnTo>
                  <a:lnTo>
                    <a:pt x="410" y="270"/>
                  </a:lnTo>
                  <a:lnTo>
                    <a:pt x="414" y="266"/>
                  </a:lnTo>
                  <a:lnTo>
                    <a:pt x="422" y="262"/>
                  </a:lnTo>
                  <a:lnTo>
                    <a:pt x="438" y="262"/>
                  </a:lnTo>
                  <a:lnTo>
                    <a:pt x="458" y="270"/>
                  </a:lnTo>
                  <a:lnTo>
                    <a:pt x="481" y="281"/>
                  </a:lnTo>
                  <a:lnTo>
                    <a:pt x="505" y="296"/>
                  </a:lnTo>
                  <a:lnTo>
                    <a:pt x="552" y="335"/>
                  </a:lnTo>
                  <a:lnTo>
                    <a:pt x="600" y="381"/>
                  </a:lnTo>
                  <a:lnTo>
                    <a:pt x="600" y="381"/>
                  </a:lnTo>
                  <a:close/>
                  <a:moveTo>
                    <a:pt x="564" y="1654"/>
                  </a:moveTo>
                  <a:lnTo>
                    <a:pt x="189" y="1654"/>
                  </a:lnTo>
                  <a:lnTo>
                    <a:pt x="189" y="808"/>
                  </a:lnTo>
                  <a:lnTo>
                    <a:pt x="564" y="808"/>
                  </a:lnTo>
                  <a:lnTo>
                    <a:pt x="564" y="1654"/>
                  </a:lnTo>
                  <a:close/>
                  <a:moveTo>
                    <a:pt x="908" y="1654"/>
                  </a:moveTo>
                  <a:lnTo>
                    <a:pt x="651" y="1654"/>
                  </a:lnTo>
                  <a:lnTo>
                    <a:pt x="651" y="808"/>
                  </a:lnTo>
                  <a:lnTo>
                    <a:pt x="908" y="808"/>
                  </a:lnTo>
                  <a:lnTo>
                    <a:pt x="908" y="1654"/>
                  </a:lnTo>
                  <a:close/>
                  <a:moveTo>
                    <a:pt x="1365" y="1654"/>
                  </a:moveTo>
                  <a:lnTo>
                    <a:pt x="990" y="1654"/>
                  </a:lnTo>
                  <a:lnTo>
                    <a:pt x="990" y="808"/>
                  </a:lnTo>
                  <a:lnTo>
                    <a:pt x="1365" y="808"/>
                  </a:lnTo>
                  <a:lnTo>
                    <a:pt x="1365" y="1654"/>
                  </a:lnTo>
                  <a:close/>
                  <a:moveTo>
                    <a:pt x="1468" y="727"/>
                  </a:moveTo>
                  <a:lnTo>
                    <a:pt x="1409" y="727"/>
                  </a:lnTo>
                  <a:lnTo>
                    <a:pt x="1409" y="727"/>
                  </a:lnTo>
                  <a:lnTo>
                    <a:pt x="146" y="727"/>
                  </a:lnTo>
                  <a:lnTo>
                    <a:pt x="146" y="727"/>
                  </a:lnTo>
                  <a:lnTo>
                    <a:pt x="87" y="727"/>
                  </a:lnTo>
                  <a:lnTo>
                    <a:pt x="87" y="462"/>
                  </a:lnTo>
                  <a:lnTo>
                    <a:pt x="1468" y="462"/>
                  </a:lnTo>
                  <a:lnTo>
                    <a:pt x="1468" y="727"/>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83" name="9Slide.vn 52"/>
          <p:cNvGrpSpPr/>
          <p:nvPr/>
        </p:nvGrpSpPr>
        <p:grpSpPr>
          <a:xfrm>
            <a:off x="3577725" y="4388105"/>
            <a:ext cx="520778" cy="604205"/>
            <a:chOff x="2962275" y="3581400"/>
            <a:chExt cx="2536825" cy="2943226"/>
          </a:xfrm>
          <a:solidFill>
            <a:schemeClr val="accent1"/>
          </a:solidFill>
        </p:grpSpPr>
        <p:sp>
          <p:nvSpPr>
            <p:cNvPr id="84" name="9Slide.vn 53"/>
            <p:cNvSpPr>
              <a:spLocks noEditPoints="1"/>
            </p:cNvSpPr>
            <p:nvPr/>
          </p:nvSpPr>
          <p:spPr bwMode="auto">
            <a:xfrm>
              <a:off x="4208463" y="5218113"/>
              <a:ext cx="469900" cy="450850"/>
            </a:xfrm>
            <a:custGeom>
              <a:avLst/>
              <a:gdLst>
                <a:gd name="T0" fmla="*/ 43 w 296"/>
                <a:gd name="T1" fmla="*/ 284 h 284"/>
                <a:gd name="T2" fmla="*/ 252 w 296"/>
                <a:gd name="T3" fmla="*/ 284 h 284"/>
                <a:gd name="T4" fmla="*/ 268 w 296"/>
                <a:gd name="T5" fmla="*/ 281 h 284"/>
                <a:gd name="T6" fmla="*/ 284 w 296"/>
                <a:gd name="T7" fmla="*/ 273 h 284"/>
                <a:gd name="T8" fmla="*/ 292 w 296"/>
                <a:gd name="T9" fmla="*/ 261 h 284"/>
                <a:gd name="T10" fmla="*/ 296 w 296"/>
                <a:gd name="T11" fmla="*/ 242 h 284"/>
                <a:gd name="T12" fmla="*/ 296 w 296"/>
                <a:gd name="T13" fmla="*/ 38 h 284"/>
                <a:gd name="T14" fmla="*/ 292 w 296"/>
                <a:gd name="T15" fmla="*/ 23 h 284"/>
                <a:gd name="T16" fmla="*/ 284 w 296"/>
                <a:gd name="T17" fmla="*/ 11 h 284"/>
                <a:gd name="T18" fmla="*/ 268 w 296"/>
                <a:gd name="T19" fmla="*/ 4 h 284"/>
                <a:gd name="T20" fmla="*/ 252 w 296"/>
                <a:gd name="T21" fmla="*/ 0 h 284"/>
                <a:gd name="T22" fmla="*/ 43 w 296"/>
                <a:gd name="T23" fmla="*/ 0 h 284"/>
                <a:gd name="T24" fmla="*/ 28 w 296"/>
                <a:gd name="T25" fmla="*/ 4 h 284"/>
                <a:gd name="T26" fmla="*/ 12 w 296"/>
                <a:gd name="T27" fmla="*/ 11 h 284"/>
                <a:gd name="T28" fmla="*/ 4 w 296"/>
                <a:gd name="T29" fmla="*/ 23 h 284"/>
                <a:gd name="T30" fmla="*/ 0 w 296"/>
                <a:gd name="T31" fmla="*/ 38 h 284"/>
                <a:gd name="T32" fmla="*/ 0 w 296"/>
                <a:gd name="T33" fmla="*/ 242 h 284"/>
                <a:gd name="T34" fmla="*/ 4 w 296"/>
                <a:gd name="T35" fmla="*/ 261 h 284"/>
                <a:gd name="T36" fmla="*/ 12 w 296"/>
                <a:gd name="T37" fmla="*/ 273 h 284"/>
                <a:gd name="T38" fmla="*/ 28 w 296"/>
                <a:gd name="T39" fmla="*/ 281 h 284"/>
                <a:gd name="T40" fmla="*/ 43 w 296"/>
                <a:gd name="T41" fmla="*/ 284 h 284"/>
                <a:gd name="T42" fmla="*/ 43 w 296"/>
                <a:gd name="T43" fmla="*/ 284 h 284"/>
                <a:gd name="T44" fmla="*/ 87 w 296"/>
                <a:gd name="T45" fmla="*/ 81 h 284"/>
                <a:gd name="T46" fmla="*/ 209 w 296"/>
                <a:gd name="T47" fmla="*/ 81 h 284"/>
                <a:gd name="T48" fmla="*/ 209 w 296"/>
                <a:gd name="T49" fmla="*/ 204 h 284"/>
                <a:gd name="T50" fmla="*/ 87 w 296"/>
                <a:gd name="T51" fmla="*/ 204 h 284"/>
                <a:gd name="T52" fmla="*/ 87 w 296"/>
                <a:gd name="T53" fmla="*/ 81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6" h="284">
                  <a:moveTo>
                    <a:pt x="43" y="284"/>
                  </a:moveTo>
                  <a:lnTo>
                    <a:pt x="252" y="284"/>
                  </a:lnTo>
                  <a:lnTo>
                    <a:pt x="268" y="281"/>
                  </a:lnTo>
                  <a:lnTo>
                    <a:pt x="284" y="273"/>
                  </a:lnTo>
                  <a:lnTo>
                    <a:pt x="292" y="261"/>
                  </a:lnTo>
                  <a:lnTo>
                    <a:pt x="296" y="242"/>
                  </a:lnTo>
                  <a:lnTo>
                    <a:pt x="296" y="38"/>
                  </a:lnTo>
                  <a:lnTo>
                    <a:pt x="292" y="23"/>
                  </a:lnTo>
                  <a:lnTo>
                    <a:pt x="284" y="11"/>
                  </a:lnTo>
                  <a:lnTo>
                    <a:pt x="268" y="4"/>
                  </a:lnTo>
                  <a:lnTo>
                    <a:pt x="252" y="0"/>
                  </a:lnTo>
                  <a:lnTo>
                    <a:pt x="43" y="0"/>
                  </a:lnTo>
                  <a:lnTo>
                    <a:pt x="28" y="4"/>
                  </a:lnTo>
                  <a:lnTo>
                    <a:pt x="12" y="11"/>
                  </a:lnTo>
                  <a:lnTo>
                    <a:pt x="4" y="23"/>
                  </a:lnTo>
                  <a:lnTo>
                    <a:pt x="0" y="38"/>
                  </a:lnTo>
                  <a:lnTo>
                    <a:pt x="0" y="242"/>
                  </a:lnTo>
                  <a:lnTo>
                    <a:pt x="4" y="261"/>
                  </a:lnTo>
                  <a:lnTo>
                    <a:pt x="12" y="273"/>
                  </a:lnTo>
                  <a:lnTo>
                    <a:pt x="28" y="281"/>
                  </a:lnTo>
                  <a:lnTo>
                    <a:pt x="43" y="284"/>
                  </a:lnTo>
                  <a:lnTo>
                    <a:pt x="43" y="284"/>
                  </a:lnTo>
                  <a:close/>
                  <a:moveTo>
                    <a:pt x="87" y="81"/>
                  </a:moveTo>
                  <a:lnTo>
                    <a:pt x="209" y="81"/>
                  </a:lnTo>
                  <a:lnTo>
                    <a:pt x="209" y="204"/>
                  </a:lnTo>
                  <a:lnTo>
                    <a:pt x="87" y="204"/>
                  </a:lnTo>
                  <a:lnTo>
                    <a:pt x="87" y="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 name="9Slide.vn 54"/>
            <p:cNvSpPr>
              <a:spLocks noEditPoints="1"/>
            </p:cNvSpPr>
            <p:nvPr/>
          </p:nvSpPr>
          <p:spPr bwMode="auto">
            <a:xfrm>
              <a:off x="3663950" y="5218113"/>
              <a:ext cx="469900" cy="450850"/>
            </a:xfrm>
            <a:custGeom>
              <a:avLst/>
              <a:gdLst>
                <a:gd name="T0" fmla="*/ 296 w 296"/>
                <a:gd name="T1" fmla="*/ 242 h 284"/>
                <a:gd name="T2" fmla="*/ 296 w 296"/>
                <a:gd name="T3" fmla="*/ 38 h 284"/>
                <a:gd name="T4" fmla="*/ 292 w 296"/>
                <a:gd name="T5" fmla="*/ 23 h 284"/>
                <a:gd name="T6" fmla="*/ 280 w 296"/>
                <a:gd name="T7" fmla="*/ 11 h 284"/>
                <a:gd name="T8" fmla="*/ 268 w 296"/>
                <a:gd name="T9" fmla="*/ 4 h 284"/>
                <a:gd name="T10" fmla="*/ 252 w 296"/>
                <a:gd name="T11" fmla="*/ 0 h 284"/>
                <a:gd name="T12" fmla="*/ 43 w 296"/>
                <a:gd name="T13" fmla="*/ 0 h 284"/>
                <a:gd name="T14" fmla="*/ 27 w 296"/>
                <a:gd name="T15" fmla="*/ 4 h 284"/>
                <a:gd name="T16" fmla="*/ 12 w 296"/>
                <a:gd name="T17" fmla="*/ 11 h 284"/>
                <a:gd name="T18" fmla="*/ 4 w 296"/>
                <a:gd name="T19" fmla="*/ 23 h 284"/>
                <a:gd name="T20" fmla="*/ 0 w 296"/>
                <a:gd name="T21" fmla="*/ 38 h 284"/>
                <a:gd name="T22" fmla="*/ 0 w 296"/>
                <a:gd name="T23" fmla="*/ 242 h 284"/>
                <a:gd name="T24" fmla="*/ 4 w 296"/>
                <a:gd name="T25" fmla="*/ 261 h 284"/>
                <a:gd name="T26" fmla="*/ 12 w 296"/>
                <a:gd name="T27" fmla="*/ 273 h 284"/>
                <a:gd name="T28" fmla="*/ 27 w 296"/>
                <a:gd name="T29" fmla="*/ 281 h 284"/>
                <a:gd name="T30" fmla="*/ 43 w 296"/>
                <a:gd name="T31" fmla="*/ 284 h 284"/>
                <a:gd name="T32" fmla="*/ 252 w 296"/>
                <a:gd name="T33" fmla="*/ 284 h 284"/>
                <a:gd name="T34" fmla="*/ 268 w 296"/>
                <a:gd name="T35" fmla="*/ 281 h 284"/>
                <a:gd name="T36" fmla="*/ 280 w 296"/>
                <a:gd name="T37" fmla="*/ 273 h 284"/>
                <a:gd name="T38" fmla="*/ 292 w 296"/>
                <a:gd name="T39" fmla="*/ 261 h 284"/>
                <a:gd name="T40" fmla="*/ 296 w 296"/>
                <a:gd name="T41" fmla="*/ 242 h 284"/>
                <a:gd name="T42" fmla="*/ 296 w 296"/>
                <a:gd name="T43" fmla="*/ 242 h 284"/>
                <a:gd name="T44" fmla="*/ 209 w 296"/>
                <a:gd name="T45" fmla="*/ 204 h 284"/>
                <a:gd name="T46" fmla="*/ 87 w 296"/>
                <a:gd name="T47" fmla="*/ 204 h 284"/>
                <a:gd name="T48" fmla="*/ 87 w 296"/>
                <a:gd name="T49" fmla="*/ 81 h 284"/>
                <a:gd name="T50" fmla="*/ 209 w 296"/>
                <a:gd name="T51" fmla="*/ 81 h 284"/>
                <a:gd name="T52" fmla="*/ 209 w 296"/>
                <a:gd name="T53" fmla="*/ 20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6" h="284">
                  <a:moveTo>
                    <a:pt x="296" y="242"/>
                  </a:moveTo>
                  <a:lnTo>
                    <a:pt x="296" y="38"/>
                  </a:lnTo>
                  <a:lnTo>
                    <a:pt x="292" y="23"/>
                  </a:lnTo>
                  <a:lnTo>
                    <a:pt x="280" y="11"/>
                  </a:lnTo>
                  <a:lnTo>
                    <a:pt x="268" y="4"/>
                  </a:lnTo>
                  <a:lnTo>
                    <a:pt x="252" y="0"/>
                  </a:lnTo>
                  <a:lnTo>
                    <a:pt x="43" y="0"/>
                  </a:lnTo>
                  <a:lnTo>
                    <a:pt x="27" y="4"/>
                  </a:lnTo>
                  <a:lnTo>
                    <a:pt x="12" y="11"/>
                  </a:lnTo>
                  <a:lnTo>
                    <a:pt x="4" y="23"/>
                  </a:lnTo>
                  <a:lnTo>
                    <a:pt x="0" y="38"/>
                  </a:lnTo>
                  <a:lnTo>
                    <a:pt x="0" y="242"/>
                  </a:lnTo>
                  <a:lnTo>
                    <a:pt x="4" y="261"/>
                  </a:lnTo>
                  <a:lnTo>
                    <a:pt x="12" y="273"/>
                  </a:lnTo>
                  <a:lnTo>
                    <a:pt x="27" y="281"/>
                  </a:lnTo>
                  <a:lnTo>
                    <a:pt x="43" y="284"/>
                  </a:lnTo>
                  <a:lnTo>
                    <a:pt x="252" y="284"/>
                  </a:lnTo>
                  <a:lnTo>
                    <a:pt x="268" y="281"/>
                  </a:lnTo>
                  <a:lnTo>
                    <a:pt x="280" y="273"/>
                  </a:lnTo>
                  <a:lnTo>
                    <a:pt x="292" y="261"/>
                  </a:lnTo>
                  <a:lnTo>
                    <a:pt x="296" y="242"/>
                  </a:lnTo>
                  <a:lnTo>
                    <a:pt x="296" y="242"/>
                  </a:lnTo>
                  <a:close/>
                  <a:moveTo>
                    <a:pt x="209" y="204"/>
                  </a:moveTo>
                  <a:lnTo>
                    <a:pt x="87" y="204"/>
                  </a:lnTo>
                  <a:lnTo>
                    <a:pt x="87" y="81"/>
                  </a:lnTo>
                  <a:lnTo>
                    <a:pt x="209" y="81"/>
                  </a:lnTo>
                  <a:lnTo>
                    <a:pt x="209"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 name="9Slide.vn 55"/>
            <p:cNvSpPr>
              <a:spLocks noEditPoints="1"/>
            </p:cNvSpPr>
            <p:nvPr/>
          </p:nvSpPr>
          <p:spPr bwMode="auto">
            <a:xfrm>
              <a:off x="3663950" y="4679950"/>
              <a:ext cx="469900" cy="452438"/>
            </a:xfrm>
            <a:custGeom>
              <a:avLst/>
              <a:gdLst>
                <a:gd name="T0" fmla="*/ 43 w 296"/>
                <a:gd name="T1" fmla="*/ 285 h 285"/>
                <a:gd name="T2" fmla="*/ 252 w 296"/>
                <a:gd name="T3" fmla="*/ 285 h 285"/>
                <a:gd name="T4" fmla="*/ 268 w 296"/>
                <a:gd name="T5" fmla="*/ 281 h 285"/>
                <a:gd name="T6" fmla="*/ 280 w 296"/>
                <a:gd name="T7" fmla="*/ 273 h 285"/>
                <a:gd name="T8" fmla="*/ 292 w 296"/>
                <a:gd name="T9" fmla="*/ 262 h 285"/>
                <a:gd name="T10" fmla="*/ 296 w 296"/>
                <a:gd name="T11" fmla="*/ 243 h 285"/>
                <a:gd name="T12" fmla="*/ 296 w 296"/>
                <a:gd name="T13" fmla="*/ 39 h 285"/>
                <a:gd name="T14" fmla="*/ 292 w 296"/>
                <a:gd name="T15" fmla="*/ 23 h 285"/>
                <a:gd name="T16" fmla="*/ 280 w 296"/>
                <a:gd name="T17" fmla="*/ 12 h 285"/>
                <a:gd name="T18" fmla="*/ 268 w 296"/>
                <a:gd name="T19" fmla="*/ 4 h 285"/>
                <a:gd name="T20" fmla="*/ 252 w 296"/>
                <a:gd name="T21" fmla="*/ 0 h 285"/>
                <a:gd name="T22" fmla="*/ 43 w 296"/>
                <a:gd name="T23" fmla="*/ 0 h 285"/>
                <a:gd name="T24" fmla="*/ 27 w 296"/>
                <a:gd name="T25" fmla="*/ 4 h 285"/>
                <a:gd name="T26" fmla="*/ 12 w 296"/>
                <a:gd name="T27" fmla="*/ 12 h 285"/>
                <a:gd name="T28" fmla="*/ 4 w 296"/>
                <a:gd name="T29" fmla="*/ 23 h 285"/>
                <a:gd name="T30" fmla="*/ 0 w 296"/>
                <a:gd name="T31" fmla="*/ 39 h 285"/>
                <a:gd name="T32" fmla="*/ 0 w 296"/>
                <a:gd name="T33" fmla="*/ 243 h 285"/>
                <a:gd name="T34" fmla="*/ 4 w 296"/>
                <a:gd name="T35" fmla="*/ 262 h 285"/>
                <a:gd name="T36" fmla="*/ 12 w 296"/>
                <a:gd name="T37" fmla="*/ 273 h 285"/>
                <a:gd name="T38" fmla="*/ 27 w 296"/>
                <a:gd name="T39" fmla="*/ 281 h 285"/>
                <a:gd name="T40" fmla="*/ 43 w 296"/>
                <a:gd name="T41" fmla="*/ 285 h 285"/>
                <a:gd name="T42" fmla="*/ 43 w 296"/>
                <a:gd name="T43" fmla="*/ 285 h 285"/>
                <a:gd name="T44" fmla="*/ 87 w 296"/>
                <a:gd name="T45" fmla="*/ 81 h 285"/>
                <a:gd name="T46" fmla="*/ 209 w 296"/>
                <a:gd name="T47" fmla="*/ 81 h 285"/>
                <a:gd name="T48" fmla="*/ 209 w 296"/>
                <a:gd name="T49" fmla="*/ 204 h 285"/>
                <a:gd name="T50" fmla="*/ 87 w 296"/>
                <a:gd name="T51" fmla="*/ 204 h 285"/>
                <a:gd name="T52" fmla="*/ 87 w 296"/>
                <a:gd name="T53" fmla="*/ 81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6" h="285">
                  <a:moveTo>
                    <a:pt x="43" y="285"/>
                  </a:moveTo>
                  <a:lnTo>
                    <a:pt x="252" y="285"/>
                  </a:lnTo>
                  <a:lnTo>
                    <a:pt x="268" y="281"/>
                  </a:lnTo>
                  <a:lnTo>
                    <a:pt x="280" y="273"/>
                  </a:lnTo>
                  <a:lnTo>
                    <a:pt x="292" y="262"/>
                  </a:lnTo>
                  <a:lnTo>
                    <a:pt x="296" y="243"/>
                  </a:lnTo>
                  <a:lnTo>
                    <a:pt x="296" y="39"/>
                  </a:lnTo>
                  <a:lnTo>
                    <a:pt x="292" y="23"/>
                  </a:lnTo>
                  <a:lnTo>
                    <a:pt x="280" y="12"/>
                  </a:lnTo>
                  <a:lnTo>
                    <a:pt x="268" y="4"/>
                  </a:lnTo>
                  <a:lnTo>
                    <a:pt x="252" y="0"/>
                  </a:lnTo>
                  <a:lnTo>
                    <a:pt x="43" y="0"/>
                  </a:lnTo>
                  <a:lnTo>
                    <a:pt x="27" y="4"/>
                  </a:lnTo>
                  <a:lnTo>
                    <a:pt x="12" y="12"/>
                  </a:lnTo>
                  <a:lnTo>
                    <a:pt x="4" y="23"/>
                  </a:lnTo>
                  <a:lnTo>
                    <a:pt x="0" y="39"/>
                  </a:lnTo>
                  <a:lnTo>
                    <a:pt x="0" y="243"/>
                  </a:lnTo>
                  <a:lnTo>
                    <a:pt x="4" y="262"/>
                  </a:lnTo>
                  <a:lnTo>
                    <a:pt x="12" y="273"/>
                  </a:lnTo>
                  <a:lnTo>
                    <a:pt x="27" y="281"/>
                  </a:lnTo>
                  <a:lnTo>
                    <a:pt x="43" y="285"/>
                  </a:lnTo>
                  <a:lnTo>
                    <a:pt x="43" y="285"/>
                  </a:lnTo>
                  <a:close/>
                  <a:moveTo>
                    <a:pt x="87" y="81"/>
                  </a:moveTo>
                  <a:lnTo>
                    <a:pt x="209" y="81"/>
                  </a:lnTo>
                  <a:lnTo>
                    <a:pt x="209" y="204"/>
                  </a:lnTo>
                  <a:lnTo>
                    <a:pt x="87" y="204"/>
                  </a:lnTo>
                  <a:lnTo>
                    <a:pt x="87" y="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 name="9Slide.vn 56"/>
            <p:cNvSpPr>
              <a:spLocks noEditPoints="1"/>
            </p:cNvSpPr>
            <p:nvPr/>
          </p:nvSpPr>
          <p:spPr bwMode="auto">
            <a:xfrm>
              <a:off x="4208463" y="4679950"/>
              <a:ext cx="469900" cy="452438"/>
            </a:xfrm>
            <a:custGeom>
              <a:avLst/>
              <a:gdLst>
                <a:gd name="T0" fmla="*/ 43 w 296"/>
                <a:gd name="T1" fmla="*/ 285 h 285"/>
                <a:gd name="T2" fmla="*/ 252 w 296"/>
                <a:gd name="T3" fmla="*/ 285 h 285"/>
                <a:gd name="T4" fmla="*/ 268 w 296"/>
                <a:gd name="T5" fmla="*/ 281 h 285"/>
                <a:gd name="T6" fmla="*/ 284 w 296"/>
                <a:gd name="T7" fmla="*/ 273 h 285"/>
                <a:gd name="T8" fmla="*/ 292 w 296"/>
                <a:gd name="T9" fmla="*/ 262 h 285"/>
                <a:gd name="T10" fmla="*/ 296 w 296"/>
                <a:gd name="T11" fmla="*/ 243 h 285"/>
                <a:gd name="T12" fmla="*/ 296 w 296"/>
                <a:gd name="T13" fmla="*/ 39 h 285"/>
                <a:gd name="T14" fmla="*/ 292 w 296"/>
                <a:gd name="T15" fmla="*/ 23 h 285"/>
                <a:gd name="T16" fmla="*/ 284 w 296"/>
                <a:gd name="T17" fmla="*/ 12 h 285"/>
                <a:gd name="T18" fmla="*/ 268 w 296"/>
                <a:gd name="T19" fmla="*/ 4 h 285"/>
                <a:gd name="T20" fmla="*/ 252 w 296"/>
                <a:gd name="T21" fmla="*/ 0 h 285"/>
                <a:gd name="T22" fmla="*/ 43 w 296"/>
                <a:gd name="T23" fmla="*/ 0 h 285"/>
                <a:gd name="T24" fmla="*/ 28 w 296"/>
                <a:gd name="T25" fmla="*/ 4 h 285"/>
                <a:gd name="T26" fmla="*/ 12 w 296"/>
                <a:gd name="T27" fmla="*/ 12 h 285"/>
                <a:gd name="T28" fmla="*/ 4 w 296"/>
                <a:gd name="T29" fmla="*/ 23 h 285"/>
                <a:gd name="T30" fmla="*/ 0 w 296"/>
                <a:gd name="T31" fmla="*/ 39 h 285"/>
                <a:gd name="T32" fmla="*/ 0 w 296"/>
                <a:gd name="T33" fmla="*/ 243 h 285"/>
                <a:gd name="T34" fmla="*/ 4 w 296"/>
                <a:gd name="T35" fmla="*/ 262 h 285"/>
                <a:gd name="T36" fmla="*/ 12 w 296"/>
                <a:gd name="T37" fmla="*/ 273 h 285"/>
                <a:gd name="T38" fmla="*/ 28 w 296"/>
                <a:gd name="T39" fmla="*/ 281 h 285"/>
                <a:gd name="T40" fmla="*/ 43 w 296"/>
                <a:gd name="T41" fmla="*/ 285 h 285"/>
                <a:gd name="T42" fmla="*/ 43 w 296"/>
                <a:gd name="T43" fmla="*/ 285 h 285"/>
                <a:gd name="T44" fmla="*/ 87 w 296"/>
                <a:gd name="T45" fmla="*/ 81 h 285"/>
                <a:gd name="T46" fmla="*/ 209 w 296"/>
                <a:gd name="T47" fmla="*/ 81 h 285"/>
                <a:gd name="T48" fmla="*/ 209 w 296"/>
                <a:gd name="T49" fmla="*/ 204 h 285"/>
                <a:gd name="T50" fmla="*/ 87 w 296"/>
                <a:gd name="T51" fmla="*/ 204 h 285"/>
                <a:gd name="T52" fmla="*/ 87 w 296"/>
                <a:gd name="T53" fmla="*/ 81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6" h="285">
                  <a:moveTo>
                    <a:pt x="43" y="285"/>
                  </a:moveTo>
                  <a:lnTo>
                    <a:pt x="252" y="285"/>
                  </a:lnTo>
                  <a:lnTo>
                    <a:pt x="268" y="281"/>
                  </a:lnTo>
                  <a:lnTo>
                    <a:pt x="284" y="273"/>
                  </a:lnTo>
                  <a:lnTo>
                    <a:pt x="292" y="262"/>
                  </a:lnTo>
                  <a:lnTo>
                    <a:pt x="296" y="243"/>
                  </a:lnTo>
                  <a:lnTo>
                    <a:pt x="296" y="39"/>
                  </a:lnTo>
                  <a:lnTo>
                    <a:pt x="292" y="23"/>
                  </a:lnTo>
                  <a:lnTo>
                    <a:pt x="284" y="12"/>
                  </a:lnTo>
                  <a:lnTo>
                    <a:pt x="268" y="4"/>
                  </a:lnTo>
                  <a:lnTo>
                    <a:pt x="252" y="0"/>
                  </a:lnTo>
                  <a:lnTo>
                    <a:pt x="43" y="0"/>
                  </a:lnTo>
                  <a:lnTo>
                    <a:pt x="28" y="4"/>
                  </a:lnTo>
                  <a:lnTo>
                    <a:pt x="12" y="12"/>
                  </a:lnTo>
                  <a:lnTo>
                    <a:pt x="4" y="23"/>
                  </a:lnTo>
                  <a:lnTo>
                    <a:pt x="0" y="39"/>
                  </a:lnTo>
                  <a:lnTo>
                    <a:pt x="0" y="243"/>
                  </a:lnTo>
                  <a:lnTo>
                    <a:pt x="4" y="262"/>
                  </a:lnTo>
                  <a:lnTo>
                    <a:pt x="12" y="273"/>
                  </a:lnTo>
                  <a:lnTo>
                    <a:pt x="28" y="281"/>
                  </a:lnTo>
                  <a:lnTo>
                    <a:pt x="43" y="285"/>
                  </a:lnTo>
                  <a:lnTo>
                    <a:pt x="43" y="285"/>
                  </a:lnTo>
                  <a:close/>
                  <a:moveTo>
                    <a:pt x="87" y="81"/>
                  </a:moveTo>
                  <a:lnTo>
                    <a:pt x="209" y="81"/>
                  </a:lnTo>
                  <a:lnTo>
                    <a:pt x="209" y="204"/>
                  </a:lnTo>
                  <a:lnTo>
                    <a:pt x="87" y="204"/>
                  </a:lnTo>
                  <a:lnTo>
                    <a:pt x="87" y="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8" name="9Slide.vn 57"/>
            <p:cNvSpPr>
              <a:spLocks noEditPoints="1"/>
            </p:cNvSpPr>
            <p:nvPr/>
          </p:nvSpPr>
          <p:spPr bwMode="auto">
            <a:xfrm>
              <a:off x="2962275" y="3776663"/>
              <a:ext cx="2411413" cy="2747963"/>
            </a:xfrm>
            <a:custGeom>
              <a:avLst/>
              <a:gdLst>
                <a:gd name="T0" fmla="*/ 1452 w 1519"/>
                <a:gd name="T1" fmla="*/ 1269 h 1731"/>
                <a:gd name="T2" fmla="*/ 1294 w 1519"/>
                <a:gd name="T3" fmla="*/ 1354 h 1731"/>
                <a:gd name="T4" fmla="*/ 1416 w 1519"/>
                <a:gd name="T5" fmla="*/ 731 h 1731"/>
                <a:gd name="T6" fmla="*/ 1460 w 1519"/>
                <a:gd name="T7" fmla="*/ 689 h 1731"/>
                <a:gd name="T8" fmla="*/ 1444 w 1519"/>
                <a:gd name="T9" fmla="*/ 469 h 1731"/>
                <a:gd name="T10" fmla="*/ 1290 w 1519"/>
                <a:gd name="T11" fmla="*/ 92 h 1731"/>
                <a:gd name="T12" fmla="*/ 1250 w 1519"/>
                <a:gd name="T13" fmla="*/ 65 h 1731"/>
                <a:gd name="T14" fmla="*/ 1061 w 1519"/>
                <a:gd name="T15" fmla="*/ 77 h 1731"/>
                <a:gd name="T16" fmla="*/ 1049 w 1519"/>
                <a:gd name="T17" fmla="*/ 188 h 1731"/>
                <a:gd name="T18" fmla="*/ 761 w 1519"/>
                <a:gd name="T19" fmla="*/ 0 h 1731"/>
                <a:gd name="T20" fmla="*/ 79 w 1519"/>
                <a:gd name="T21" fmla="*/ 469 h 1731"/>
                <a:gd name="T22" fmla="*/ 63 w 1519"/>
                <a:gd name="T23" fmla="*/ 689 h 1731"/>
                <a:gd name="T24" fmla="*/ 107 w 1519"/>
                <a:gd name="T25" fmla="*/ 731 h 1731"/>
                <a:gd name="T26" fmla="*/ 229 w 1519"/>
                <a:gd name="T27" fmla="*/ 654 h 1731"/>
                <a:gd name="T28" fmla="*/ 138 w 1519"/>
                <a:gd name="T29" fmla="*/ 1377 h 1731"/>
                <a:gd name="T30" fmla="*/ 47 w 1519"/>
                <a:gd name="T31" fmla="*/ 1489 h 1731"/>
                <a:gd name="T32" fmla="*/ 4 w 1519"/>
                <a:gd name="T33" fmla="*/ 1623 h 1731"/>
                <a:gd name="T34" fmla="*/ 24 w 1519"/>
                <a:gd name="T35" fmla="*/ 1712 h 1731"/>
                <a:gd name="T36" fmla="*/ 146 w 1519"/>
                <a:gd name="T37" fmla="*/ 1658 h 1731"/>
                <a:gd name="T38" fmla="*/ 367 w 1519"/>
                <a:gd name="T39" fmla="*/ 1596 h 1731"/>
                <a:gd name="T40" fmla="*/ 608 w 1519"/>
                <a:gd name="T41" fmla="*/ 1643 h 1731"/>
                <a:gd name="T42" fmla="*/ 793 w 1519"/>
                <a:gd name="T43" fmla="*/ 1704 h 1731"/>
                <a:gd name="T44" fmla="*/ 1085 w 1519"/>
                <a:gd name="T45" fmla="*/ 1723 h 1731"/>
                <a:gd name="T46" fmla="*/ 1345 w 1519"/>
                <a:gd name="T47" fmla="*/ 1627 h 1731"/>
                <a:gd name="T48" fmla="*/ 1448 w 1519"/>
                <a:gd name="T49" fmla="*/ 1527 h 1731"/>
                <a:gd name="T50" fmla="*/ 1507 w 1519"/>
                <a:gd name="T51" fmla="*/ 1400 h 1731"/>
                <a:gd name="T52" fmla="*/ 1515 w 1519"/>
                <a:gd name="T53" fmla="*/ 1281 h 1731"/>
                <a:gd name="T54" fmla="*/ 1132 w 1519"/>
                <a:gd name="T55" fmla="*/ 150 h 1731"/>
                <a:gd name="T56" fmla="*/ 1132 w 1519"/>
                <a:gd name="T57" fmla="*/ 246 h 1731"/>
                <a:gd name="T58" fmla="*/ 146 w 1519"/>
                <a:gd name="T59" fmla="*/ 523 h 1731"/>
                <a:gd name="T60" fmla="*/ 1377 w 1519"/>
                <a:gd name="T61" fmla="*/ 612 h 1731"/>
                <a:gd name="T62" fmla="*/ 773 w 1519"/>
                <a:gd name="T63" fmla="*/ 185 h 1731"/>
                <a:gd name="T64" fmla="*/ 738 w 1519"/>
                <a:gd name="T65" fmla="*/ 192 h 1731"/>
                <a:gd name="T66" fmla="*/ 1211 w 1519"/>
                <a:gd name="T67" fmla="*/ 596 h 1731"/>
                <a:gd name="T68" fmla="*/ 1065 w 1519"/>
                <a:gd name="T69" fmla="*/ 1377 h 1731"/>
                <a:gd name="T70" fmla="*/ 840 w 1519"/>
                <a:gd name="T71" fmla="*/ 1312 h 1731"/>
                <a:gd name="T72" fmla="*/ 615 w 1519"/>
                <a:gd name="T73" fmla="*/ 1258 h 1731"/>
                <a:gd name="T74" fmla="*/ 418 w 1519"/>
                <a:gd name="T75" fmla="*/ 1262 h 1731"/>
                <a:gd name="T76" fmla="*/ 312 w 1519"/>
                <a:gd name="T77" fmla="*/ 596 h 1731"/>
                <a:gd name="T78" fmla="*/ 1014 w 1519"/>
                <a:gd name="T79" fmla="*/ 454 h 1731"/>
                <a:gd name="T80" fmla="*/ 895 w 1519"/>
                <a:gd name="T81" fmla="*/ 1643 h 1731"/>
                <a:gd name="T82" fmla="*/ 631 w 1519"/>
                <a:gd name="T83" fmla="*/ 1566 h 1731"/>
                <a:gd name="T84" fmla="*/ 367 w 1519"/>
                <a:gd name="T85" fmla="*/ 1512 h 1731"/>
                <a:gd name="T86" fmla="*/ 166 w 1519"/>
                <a:gd name="T87" fmla="*/ 1554 h 1731"/>
                <a:gd name="T88" fmla="*/ 126 w 1519"/>
                <a:gd name="T89" fmla="*/ 1519 h 1731"/>
                <a:gd name="T90" fmla="*/ 284 w 1519"/>
                <a:gd name="T91" fmla="*/ 1385 h 1731"/>
                <a:gd name="T92" fmla="*/ 410 w 1519"/>
                <a:gd name="T93" fmla="*/ 1346 h 1731"/>
                <a:gd name="T94" fmla="*/ 608 w 1519"/>
                <a:gd name="T95" fmla="*/ 1339 h 1731"/>
                <a:gd name="T96" fmla="*/ 805 w 1519"/>
                <a:gd name="T97" fmla="*/ 1385 h 1731"/>
                <a:gd name="T98" fmla="*/ 1053 w 1519"/>
                <a:gd name="T99" fmla="*/ 1458 h 1731"/>
                <a:gd name="T100" fmla="*/ 1258 w 1519"/>
                <a:gd name="T101" fmla="*/ 1450 h 1731"/>
                <a:gd name="T102" fmla="*/ 1424 w 1519"/>
                <a:gd name="T103" fmla="*/ 1385 h 1731"/>
                <a:gd name="T104" fmla="*/ 1314 w 1519"/>
                <a:gd name="T105" fmla="*/ 1546 h 1731"/>
                <a:gd name="T106" fmla="*/ 1128 w 1519"/>
                <a:gd name="T107" fmla="*/ 1631 h 1731"/>
                <a:gd name="T108" fmla="*/ 982 w 1519"/>
                <a:gd name="T109" fmla="*/ 1646 h 1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519" h="1731">
                  <a:moveTo>
                    <a:pt x="1495" y="1266"/>
                  </a:moveTo>
                  <a:lnTo>
                    <a:pt x="1475" y="1258"/>
                  </a:lnTo>
                  <a:lnTo>
                    <a:pt x="1452" y="1269"/>
                  </a:lnTo>
                  <a:lnTo>
                    <a:pt x="1412" y="1296"/>
                  </a:lnTo>
                  <a:lnTo>
                    <a:pt x="1373" y="1319"/>
                  </a:lnTo>
                  <a:lnTo>
                    <a:pt x="1294" y="1354"/>
                  </a:lnTo>
                  <a:lnTo>
                    <a:pt x="1294" y="654"/>
                  </a:lnTo>
                  <a:lnTo>
                    <a:pt x="1392" y="723"/>
                  </a:lnTo>
                  <a:lnTo>
                    <a:pt x="1416" y="731"/>
                  </a:lnTo>
                  <a:lnTo>
                    <a:pt x="1436" y="727"/>
                  </a:lnTo>
                  <a:lnTo>
                    <a:pt x="1456" y="712"/>
                  </a:lnTo>
                  <a:lnTo>
                    <a:pt x="1460" y="689"/>
                  </a:lnTo>
                  <a:lnTo>
                    <a:pt x="1460" y="500"/>
                  </a:lnTo>
                  <a:lnTo>
                    <a:pt x="1456" y="481"/>
                  </a:lnTo>
                  <a:lnTo>
                    <a:pt x="1444" y="469"/>
                  </a:lnTo>
                  <a:lnTo>
                    <a:pt x="1294" y="362"/>
                  </a:lnTo>
                  <a:lnTo>
                    <a:pt x="1294" y="108"/>
                  </a:lnTo>
                  <a:lnTo>
                    <a:pt x="1290" y="92"/>
                  </a:lnTo>
                  <a:lnTo>
                    <a:pt x="1282" y="77"/>
                  </a:lnTo>
                  <a:lnTo>
                    <a:pt x="1266" y="69"/>
                  </a:lnTo>
                  <a:lnTo>
                    <a:pt x="1250" y="65"/>
                  </a:lnTo>
                  <a:lnTo>
                    <a:pt x="1089" y="65"/>
                  </a:lnTo>
                  <a:lnTo>
                    <a:pt x="1073" y="69"/>
                  </a:lnTo>
                  <a:lnTo>
                    <a:pt x="1061" y="77"/>
                  </a:lnTo>
                  <a:lnTo>
                    <a:pt x="1049" y="92"/>
                  </a:lnTo>
                  <a:lnTo>
                    <a:pt x="1049" y="108"/>
                  </a:lnTo>
                  <a:lnTo>
                    <a:pt x="1049" y="188"/>
                  </a:lnTo>
                  <a:lnTo>
                    <a:pt x="785" y="8"/>
                  </a:lnTo>
                  <a:lnTo>
                    <a:pt x="773" y="0"/>
                  </a:lnTo>
                  <a:lnTo>
                    <a:pt x="761" y="0"/>
                  </a:lnTo>
                  <a:lnTo>
                    <a:pt x="750" y="0"/>
                  </a:lnTo>
                  <a:lnTo>
                    <a:pt x="738" y="8"/>
                  </a:lnTo>
                  <a:lnTo>
                    <a:pt x="79" y="469"/>
                  </a:lnTo>
                  <a:lnTo>
                    <a:pt x="67" y="481"/>
                  </a:lnTo>
                  <a:lnTo>
                    <a:pt x="63" y="500"/>
                  </a:lnTo>
                  <a:lnTo>
                    <a:pt x="63" y="689"/>
                  </a:lnTo>
                  <a:lnTo>
                    <a:pt x="67" y="712"/>
                  </a:lnTo>
                  <a:lnTo>
                    <a:pt x="87" y="727"/>
                  </a:lnTo>
                  <a:lnTo>
                    <a:pt x="107" y="731"/>
                  </a:lnTo>
                  <a:lnTo>
                    <a:pt x="118" y="731"/>
                  </a:lnTo>
                  <a:lnTo>
                    <a:pt x="130" y="723"/>
                  </a:lnTo>
                  <a:lnTo>
                    <a:pt x="229" y="654"/>
                  </a:lnTo>
                  <a:lnTo>
                    <a:pt x="229" y="1319"/>
                  </a:lnTo>
                  <a:lnTo>
                    <a:pt x="178" y="1346"/>
                  </a:lnTo>
                  <a:lnTo>
                    <a:pt x="138" y="1377"/>
                  </a:lnTo>
                  <a:lnTo>
                    <a:pt x="103" y="1412"/>
                  </a:lnTo>
                  <a:lnTo>
                    <a:pt x="71" y="1446"/>
                  </a:lnTo>
                  <a:lnTo>
                    <a:pt x="47" y="1489"/>
                  </a:lnTo>
                  <a:lnTo>
                    <a:pt x="28" y="1531"/>
                  </a:lnTo>
                  <a:lnTo>
                    <a:pt x="16" y="1577"/>
                  </a:lnTo>
                  <a:lnTo>
                    <a:pt x="4" y="1623"/>
                  </a:lnTo>
                  <a:lnTo>
                    <a:pt x="0" y="1673"/>
                  </a:lnTo>
                  <a:lnTo>
                    <a:pt x="8" y="1696"/>
                  </a:lnTo>
                  <a:lnTo>
                    <a:pt x="24" y="1712"/>
                  </a:lnTo>
                  <a:lnTo>
                    <a:pt x="47" y="1716"/>
                  </a:lnTo>
                  <a:lnTo>
                    <a:pt x="71" y="1708"/>
                  </a:lnTo>
                  <a:lnTo>
                    <a:pt x="146" y="1658"/>
                  </a:lnTo>
                  <a:lnTo>
                    <a:pt x="217" y="1623"/>
                  </a:lnTo>
                  <a:lnTo>
                    <a:pt x="292" y="1604"/>
                  </a:lnTo>
                  <a:lnTo>
                    <a:pt x="367" y="1596"/>
                  </a:lnTo>
                  <a:lnTo>
                    <a:pt x="446" y="1600"/>
                  </a:lnTo>
                  <a:lnTo>
                    <a:pt x="525" y="1619"/>
                  </a:lnTo>
                  <a:lnTo>
                    <a:pt x="608" y="1643"/>
                  </a:lnTo>
                  <a:lnTo>
                    <a:pt x="694" y="1673"/>
                  </a:lnTo>
                  <a:lnTo>
                    <a:pt x="789" y="1704"/>
                  </a:lnTo>
                  <a:lnTo>
                    <a:pt x="793" y="1704"/>
                  </a:lnTo>
                  <a:lnTo>
                    <a:pt x="884" y="1723"/>
                  </a:lnTo>
                  <a:lnTo>
                    <a:pt x="982" y="1731"/>
                  </a:lnTo>
                  <a:lnTo>
                    <a:pt x="1085" y="1723"/>
                  </a:lnTo>
                  <a:lnTo>
                    <a:pt x="1179" y="1704"/>
                  </a:lnTo>
                  <a:lnTo>
                    <a:pt x="1266" y="1673"/>
                  </a:lnTo>
                  <a:lnTo>
                    <a:pt x="1345" y="1627"/>
                  </a:lnTo>
                  <a:lnTo>
                    <a:pt x="1385" y="1596"/>
                  </a:lnTo>
                  <a:lnTo>
                    <a:pt x="1420" y="1562"/>
                  </a:lnTo>
                  <a:lnTo>
                    <a:pt x="1448" y="1527"/>
                  </a:lnTo>
                  <a:lnTo>
                    <a:pt x="1475" y="1485"/>
                  </a:lnTo>
                  <a:lnTo>
                    <a:pt x="1495" y="1442"/>
                  </a:lnTo>
                  <a:lnTo>
                    <a:pt x="1507" y="1400"/>
                  </a:lnTo>
                  <a:lnTo>
                    <a:pt x="1515" y="1350"/>
                  </a:lnTo>
                  <a:lnTo>
                    <a:pt x="1519" y="1300"/>
                  </a:lnTo>
                  <a:lnTo>
                    <a:pt x="1515" y="1281"/>
                  </a:lnTo>
                  <a:lnTo>
                    <a:pt x="1495" y="1266"/>
                  </a:lnTo>
                  <a:lnTo>
                    <a:pt x="1495" y="1266"/>
                  </a:lnTo>
                  <a:close/>
                  <a:moveTo>
                    <a:pt x="1132" y="150"/>
                  </a:moveTo>
                  <a:lnTo>
                    <a:pt x="1211" y="150"/>
                  </a:lnTo>
                  <a:lnTo>
                    <a:pt x="1211" y="300"/>
                  </a:lnTo>
                  <a:lnTo>
                    <a:pt x="1132" y="246"/>
                  </a:lnTo>
                  <a:lnTo>
                    <a:pt x="1132" y="150"/>
                  </a:lnTo>
                  <a:close/>
                  <a:moveTo>
                    <a:pt x="146" y="612"/>
                  </a:moveTo>
                  <a:lnTo>
                    <a:pt x="146" y="523"/>
                  </a:lnTo>
                  <a:lnTo>
                    <a:pt x="761" y="88"/>
                  </a:lnTo>
                  <a:lnTo>
                    <a:pt x="1377" y="523"/>
                  </a:lnTo>
                  <a:lnTo>
                    <a:pt x="1377" y="612"/>
                  </a:lnTo>
                  <a:lnTo>
                    <a:pt x="1061" y="388"/>
                  </a:lnTo>
                  <a:lnTo>
                    <a:pt x="785" y="192"/>
                  </a:lnTo>
                  <a:lnTo>
                    <a:pt x="773" y="185"/>
                  </a:lnTo>
                  <a:lnTo>
                    <a:pt x="761" y="185"/>
                  </a:lnTo>
                  <a:lnTo>
                    <a:pt x="750" y="185"/>
                  </a:lnTo>
                  <a:lnTo>
                    <a:pt x="738" y="192"/>
                  </a:lnTo>
                  <a:lnTo>
                    <a:pt x="462" y="388"/>
                  </a:lnTo>
                  <a:lnTo>
                    <a:pt x="146" y="612"/>
                  </a:lnTo>
                  <a:close/>
                  <a:moveTo>
                    <a:pt x="1211" y="596"/>
                  </a:moveTo>
                  <a:lnTo>
                    <a:pt x="1211" y="1373"/>
                  </a:lnTo>
                  <a:lnTo>
                    <a:pt x="1132" y="1381"/>
                  </a:lnTo>
                  <a:lnTo>
                    <a:pt x="1065" y="1377"/>
                  </a:lnTo>
                  <a:lnTo>
                    <a:pt x="990" y="1362"/>
                  </a:lnTo>
                  <a:lnTo>
                    <a:pt x="915" y="1342"/>
                  </a:lnTo>
                  <a:lnTo>
                    <a:pt x="840" y="1312"/>
                  </a:lnTo>
                  <a:lnTo>
                    <a:pt x="769" y="1285"/>
                  </a:lnTo>
                  <a:lnTo>
                    <a:pt x="694" y="1266"/>
                  </a:lnTo>
                  <a:lnTo>
                    <a:pt x="615" y="1258"/>
                  </a:lnTo>
                  <a:lnTo>
                    <a:pt x="537" y="1254"/>
                  </a:lnTo>
                  <a:lnTo>
                    <a:pt x="477" y="1254"/>
                  </a:lnTo>
                  <a:lnTo>
                    <a:pt x="418" y="1262"/>
                  </a:lnTo>
                  <a:lnTo>
                    <a:pt x="363" y="1269"/>
                  </a:lnTo>
                  <a:lnTo>
                    <a:pt x="312" y="1285"/>
                  </a:lnTo>
                  <a:lnTo>
                    <a:pt x="312" y="596"/>
                  </a:lnTo>
                  <a:lnTo>
                    <a:pt x="513" y="454"/>
                  </a:lnTo>
                  <a:lnTo>
                    <a:pt x="761" y="281"/>
                  </a:lnTo>
                  <a:lnTo>
                    <a:pt x="1014" y="454"/>
                  </a:lnTo>
                  <a:lnTo>
                    <a:pt x="1211" y="596"/>
                  </a:lnTo>
                  <a:close/>
                  <a:moveTo>
                    <a:pt x="982" y="1646"/>
                  </a:moveTo>
                  <a:lnTo>
                    <a:pt x="895" y="1643"/>
                  </a:lnTo>
                  <a:lnTo>
                    <a:pt x="817" y="1627"/>
                  </a:lnTo>
                  <a:lnTo>
                    <a:pt x="722" y="1593"/>
                  </a:lnTo>
                  <a:lnTo>
                    <a:pt x="631" y="1566"/>
                  </a:lnTo>
                  <a:lnTo>
                    <a:pt x="544" y="1539"/>
                  </a:lnTo>
                  <a:lnTo>
                    <a:pt x="454" y="1519"/>
                  </a:lnTo>
                  <a:lnTo>
                    <a:pt x="367" y="1512"/>
                  </a:lnTo>
                  <a:lnTo>
                    <a:pt x="296" y="1519"/>
                  </a:lnTo>
                  <a:lnTo>
                    <a:pt x="229" y="1531"/>
                  </a:lnTo>
                  <a:lnTo>
                    <a:pt x="166" y="1554"/>
                  </a:lnTo>
                  <a:lnTo>
                    <a:pt x="99" y="1589"/>
                  </a:lnTo>
                  <a:lnTo>
                    <a:pt x="111" y="1554"/>
                  </a:lnTo>
                  <a:lnTo>
                    <a:pt x="126" y="1519"/>
                  </a:lnTo>
                  <a:lnTo>
                    <a:pt x="166" y="1462"/>
                  </a:lnTo>
                  <a:lnTo>
                    <a:pt x="221" y="1419"/>
                  </a:lnTo>
                  <a:lnTo>
                    <a:pt x="284" y="1385"/>
                  </a:lnTo>
                  <a:lnTo>
                    <a:pt x="292" y="1381"/>
                  </a:lnTo>
                  <a:lnTo>
                    <a:pt x="351" y="1358"/>
                  </a:lnTo>
                  <a:lnTo>
                    <a:pt x="410" y="1346"/>
                  </a:lnTo>
                  <a:lnTo>
                    <a:pt x="473" y="1339"/>
                  </a:lnTo>
                  <a:lnTo>
                    <a:pt x="537" y="1335"/>
                  </a:lnTo>
                  <a:lnTo>
                    <a:pt x="608" y="1339"/>
                  </a:lnTo>
                  <a:lnTo>
                    <a:pt x="679" y="1346"/>
                  </a:lnTo>
                  <a:lnTo>
                    <a:pt x="742" y="1366"/>
                  </a:lnTo>
                  <a:lnTo>
                    <a:pt x="805" y="1385"/>
                  </a:lnTo>
                  <a:lnTo>
                    <a:pt x="892" y="1419"/>
                  </a:lnTo>
                  <a:lnTo>
                    <a:pt x="974" y="1442"/>
                  </a:lnTo>
                  <a:lnTo>
                    <a:pt x="1053" y="1458"/>
                  </a:lnTo>
                  <a:lnTo>
                    <a:pt x="1132" y="1462"/>
                  </a:lnTo>
                  <a:lnTo>
                    <a:pt x="1195" y="1458"/>
                  </a:lnTo>
                  <a:lnTo>
                    <a:pt x="1258" y="1450"/>
                  </a:lnTo>
                  <a:lnTo>
                    <a:pt x="1262" y="1446"/>
                  </a:lnTo>
                  <a:lnTo>
                    <a:pt x="1345" y="1423"/>
                  </a:lnTo>
                  <a:lnTo>
                    <a:pt x="1424" y="1385"/>
                  </a:lnTo>
                  <a:lnTo>
                    <a:pt x="1400" y="1450"/>
                  </a:lnTo>
                  <a:lnTo>
                    <a:pt x="1361" y="1504"/>
                  </a:lnTo>
                  <a:lnTo>
                    <a:pt x="1314" y="1546"/>
                  </a:lnTo>
                  <a:lnTo>
                    <a:pt x="1258" y="1585"/>
                  </a:lnTo>
                  <a:lnTo>
                    <a:pt x="1195" y="1612"/>
                  </a:lnTo>
                  <a:lnTo>
                    <a:pt x="1128" y="1631"/>
                  </a:lnTo>
                  <a:lnTo>
                    <a:pt x="1057" y="1643"/>
                  </a:lnTo>
                  <a:lnTo>
                    <a:pt x="982" y="1646"/>
                  </a:lnTo>
                  <a:lnTo>
                    <a:pt x="982" y="16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9" name="9Slide.vn 58"/>
            <p:cNvSpPr>
              <a:spLocks/>
            </p:cNvSpPr>
            <p:nvPr/>
          </p:nvSpPr>
          <p:spPr bwMode="auto">
            <a:xfrm>
              <a:off x="4803775" y="3581400"/>
              <a:ext cx="695325" cy="250825"/>
            </a:xfrm>
            <a:custGeom>
              <a:avLst/>
              <a:gdLst>
                <a:gd name="T0" fmla="*/ 303 w 438"/>
                <a:gd name="T1" fmla="*/ 158 h 158"/>
                <a:gd name="T2" fmla="*/ 272 w 438"/>
                <a:gd name="T3" fmla="*/ 158 h 158"/>
                <a:gd name="T4" fmla="*/ 240 w 438"/>
                <a:gd name="T5" fmla="*/ 146 h 158"/>
                <a:gd name="T6" fmla="*/ 209 w 438"/>
                <a:gd name="T7" fmla="*/ 131 h 158"/>
                <a:gd name="T8" fmla="*/ 181 w 438"/>
                <a:gd name="T9" fmla="*/ 108 h 158"/>
                <a:gd name="T10" fmla="*/ 154 w 438"/>
                <a:gd name="T11" fmla="*/ 88 h 158"/>
                <a:gd name="T12" fmla="*/ 130 w 438"/>
                <a:gd name="T13" fmla="*/ 81 h 158"/>
                <a:gd name="T14" fmla="*/ 106 w 438"/>
                <a:gd name="T15" fmla="*/ 84 h 158"/>
                <a:gd name="T16" fmla="*/ 90 w 438"/>
                <a:gd name="T17" fmla="*/ 96 h 158"/>
                <a:gd name="T18" fmla="*/ 75 w 438"/>
                <a:gd name="T19" fmla="*/ 104 h 158"/>
                <a:gd name="T20" fmla="*/ 71 w 438"/>
                <a:gd name="T21" fmla="*/ 108 h 158"/>
                <a:gd name="T22" fmla="*/ 59 w 438"/>
                <a:gd name="T23" fmla="*/ 119 h 158"/>
                <a:gd name="T24" fmla="*/ 43 w 438"/>
                <a:gd name="T25" fmla="*/ 123 h 158"/>
                <a:gd name="T26" fmla="*/ 27 w 438"/>
                <a:gd name="T27" fmla="*/ 119 h 158"/>
                <a:gd name="T28" fmla="*/ 12 w 438"/>
                <a:gd name="T29" fmla="*/ 111 h 158"/>
                <a:gd name="T30" fmla="*/ 4 w 438"/>
                <a:gd name="T31" fmla="*/ 96 h 158"/>
                <a:gd name="T32" fmla="*/ 0 w 438"/>
                <a:gd name="T33" fmla="*/ 81 h 158"/>
                <a:gd name="T34" fmla="*/ 0 w 438"/>
                <a:gd name="T35" fmla="*/ 65 h 158"/>
                <a:gd name="T36" fmla="*/ 12 w 438"/>
                <a:gd name="T37" fmla="*/ 54 h 158"/>
                <a:gd name="T38" fmla="*/ 19 w 438"/>
                <a:gd name="T39" fmla="*/ 42 h 158"/>
                <a:gd name="T40" fmla="*/ 47 w 438"/>
                <a:gd name="T41" fmla="*/ 27 h 158"/>
                <a:gd name="T42" fmla="*/ 83 w 438"/>
                <a:gd name="T43" fmla="*/ 8 h 158"/>
                <a:gd name="T44" fmla="*/ 102 w 438"/>
                <a:gd name="T45" fmla="*/ 4 h 158"/>
                <a:gd name="T46" fmla="*/ 126 w 438"/>
                <a:gd name="T47" fmla="*/ 0 h 158"/>
                <a:gd name="T48" fmla="*/ 150 w 438"/>
                <a:gd name="T49" fmla="*/ 0 h 158"/>
                <a:gd name="T50" fmla="*/ 177 w 438"/>
                <a:gd name="T51" fmla="*/ 8 h 158"/>
                <a:gd name="T52" fmla="*/ 209 w 438"/>
                <a:gd name="T53" fmla="*/ 23 h 158"/>
                <a:gd name="T54" fmla="*/ 240 w 438"/>
                <a:gd name="T55" fmla="*/ 46 h 158"/>
                <a:gd name="T56" fmla="*/ 260 w 438"/>
                <a:gd name="T57" fmla="*/ 65 h 158"/>
                <a:gd name="T58" fmla="*/ 280 w 438"/>
                <a:gd name="T59" fmla="*/ 73 h 158"/>
                <a:gd name="T60" fmla="*/ 303 w 438"/>
                <a:gd name="T61" fmla="*/ 77 h 158"/>
                <a:gd name="T62" fmla="*/ 323 w 438"/>
                <a:gd name="T63" fmla="*/ 73 h 158"/>
                <a:gd name="T64" fmla="*/ 339 w 438"/>
                <a:gd name="T65" fmla="*/ 69 h 158"/>
                <a:gd name="T66" fmla="*/ 351 w 438"/>
                <a:gd name="T67" fmla="*/ 61 h 158"/>
                <a:gd name="T68" fmla="*/ 359 w 438"/>
                <a:gd name="T69" fmla="*/ 54 h 158"/>
                <a:gd name="T70" fmla="*/ 363 w 438"/>
                <a:gd name="T71" fmla="*/ 50 h 158"/>
                <a:gd name="T72" fmla="*/ 378 w 438"/>
                <a:gd name="T73" fmla="*/ 42 h 158"/>
                <a:gd name="T74" fmla="*/ 394 w 438"/>
                <a:gd name="T75" fmla="*/ 38 h 158"/>
                <a:gd name="T76" fmla="*/ 410 w 438"/>
                <a:gd name="T77" fmla="*/ 42 h 158"/>
                <a:gd name="T78" fmla="*/ 422 w 438"/>
                <a:gd name="T79" fmla="*/ 50 h 158"/>
                <a:gd name="T80" fmla="*/ 434 w 438"/>
                <a:gd name="T81" fmla="*/ 65 h 158"/>
                <a:gd name="T82" fmla="*/ 438 w 438"/>
                <a:gd name="T83" fmla="*/ 81 h 158"/>
                <a:gd name="T84" fmla="*/ 434 w 438"/>
                <a:gd name="T85" fmla="*/ 96 h 158"/>
                <a:gd name="T86" fmla="*/ 422 w 438"/>
                <a:gd name="T87" fmla="*/ 108 h 158"/>
                <a:gd name="T88" fmla="*/ 414 w 438"/>
                <a:gd name="T89" fmla="*/ 119 h 158"/>
                <a:gd name="T90" fmla="*/ 386 w 438"/>
                <a:gd name="T91" fmla="*/ 134 h 158"/>
                <a:gd name="T92" fmla="*/ 351 w 438"/>
                <a:gd name="T93" fmla="*/ 154 h 158"/>
                <a:gd name="T94" fmla="*/ 331 w 438"/>
                <a:gd name="T95" fmla="*/ 158 h 158"/>
                <a:gd name="T96" fmla="*/ 303 w 438"/>
                <a:gd name="T97" fmla="*/ 158 h 158"/>
                <a:gd name="T98" fmla="*/ 303 w 438"/>
                <a:gd name="T99"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38" h="158">
                  <a:moveTo>
                    <a:pt x="303" y="158"/>
                  </a:moveTo>
                  <a:lnTo>
                    <a:pt x="272" y="158"/>
                  </a:lnTo>
                  <a:lnTo>
                    <a:pt x="240" y="146"/>
                  </a:lnTo>
                  <a:lnTo>
                    <a:pt x="209" y="131"/>
                  </a:lnTo>
                  <a:lnTo>
                    <a:pt x="181" y="108"/>
                  </a:lnTo>
                  <a:lnTo>
                    <a:pt x="154" y="88"/>
                  </a:lnTo>
                  <a:lnTo>
                    <a:pt x="130" y="81"/>
                  </a:lnTo>
                  <a:lnTo>
                    <a:pt x="106" y="84"/>
                  </a:lnTo>
                  <a:lnTo>
                    <a:pt x="90" y="96"/>
                  </a:lnTo>
                  <a:lnTo>
                    <a:pt x="75" y="104"/>
                  </a:lnTo>
                  <a:lnTo>
                    <a:pt x="71" y="108"/>
                  </a:lnTo>
                  <a:lnTo>
                    <a:pt x="59" y="119"/>
                  </a:lnTo>
                  <a:lnTo>
                    <a:pt x="43" y="123"/>
                  </a:lnTo>
                  <a:lnTo>
                    <a:pt x="27" y="119"/>
                  </a:lnTo>
                  <a:lnTo>
                    <a:pt x="12" y="111"/>
                  </a:lnTo>
                  <a:lnTo>
                    <a:pt x="4" y="96"/>
                  </a:lnTo>
                  <a:lnTo>
                    <a:pt x="0" y="81"/>
                  </a:lnTo>
                  <a:lnTo>
                    <a:pt x="0" y="65"/>
                  </a:lnTo>
                  <a:lnTo>
                    <a:pt x="12" y="54"/>
                  </a:lnTo>
                  <a:lnTo>
                    <a:pt x="19" y="42"/>
                  </a:lnTo>
                  <a:lnTo>
                    <a:pt x="47" y="27"/>
                  </a:lnTo>
                  <a:lnTo>
                    <a:pt x="83" y="8"/>
                  </a:lnTo>
                  <a:lnTo>
                    <a:pt x="102" y="4"/>
                  </a:lnTo>
                  <a:lnTo>
                    <a:pt x="126" y="0"/>
                  </a:lnTo>
                  <a:lnTo>
                    <a:pt x="150" y="0"/>
                  </a:lnTo>
                  <a:lnTo>
                    <a:pt x="177" y="8"/>
                  </a:lnTo>
                  <a:lnTo>
                    <a:pt x="209" y="23"/>
                  </a:lnTo>
                  <a:lnTo>
                    <a:pt x="240" y="46"/>
                  </a:lnTo>
                  <a:lnTo>
                    <a:pt x="260" y="65"/>
                  </a:lnTo>
                  <a:lnTo>
                    <a:pt x="280" y="73"/>
                  </a:lnTo>
                  <a:lnTo>
                    <a:pt x="303" y="77"/>
                  </a:lnTo>
                  <a:lnTo>
                    <a:pt x="323" y="73"/>
                  </a:lnTo>
                  <a:lnTo>
                    <a:pt x="339" y="69"/>
                  </a:lnTo>
                  <a:lnTo>
                    <a:pt x="351" y="61"/>
                  </a:lnTo>
                  <a:lnTo>
                    <a:pt x="359" y="54"/>
                  </a:lnTo>
                  <a:lnTo>
                    <a:pt x="363" y="50"/>
                  </a:lnTo>
                  <a:lnTo>
                    <a:pt x="378" y="42"/>
                  </a:lnTo>
                  <a:lnTo>
                    <a:pt x="394" y="38"/>
                  </a:lnTo>
                  <a:lnTo>
                    <a:pt x="410" y="42"/>
                  </a:lnTo>
                  <a:lnTo>
                    <a:pt x="422" y="50"/>
                  </a:lnTo>
                  <a:lnTo>
                    <a:pt x="434" y="65"/>
                  </a:lnTo>
                  <a:lnTo>
                    <a:pt x="438" y="81"/>
                  </a:lnTo>
                  <a:lnTo>
                    <a:pt x="434" y="96"/>
                  </a:lnTo>
                  <a:lnTo>
                    <a:pt x="422" y="108"/>
                  </a:lnTo>
                  <a:lnTo>
                    <a:pt x="414" y="119"/>
                  </a:lnTo>
                  <a:lnTo>
                    <a:pt x="386" y="134"/>
                  </a:lnTo>
                  <a:lnTo>
                    <a:pt x="351" y="154"/>
                  </a:lnTo>
                  <a:lnTo>
                    <a:pt x="331" y="158"/>
                  </a:lnTo>
                  <a:lnTo>
                    <a:pt x="303" y="158"/>
                  </a:lnTo>
                  <a:lnTo>
                    <a:pt x="30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90" name="9Slide.vn 59"/>
          <p:cNvSpPr txBox="1"/>
          <p:nvPr/>
        </p:nvSpPr>
        <p:spPr>
          <a:xfrm>
            <a:off x="550727" y="854224"/>
            <a:ext cx="3213888" cy="646331"/>
          </a:xfrm>
          <a:prstGeom prst="rect">
            <a:avLst/>
          </a:prstGeom>
          <a:noFill/>
        </p:spPr>
        <p:txBody>
          <a:bodyPr wrap="square" rtlCol="0">
            <a:spAutoFit/>
          </a:bodyPr>
          <a:lstStyle/>
          <a:p>
            <a:r>
              <a:rPr lang="en-US" sz="3600" dirty="0">
                <a:solidFill>
                  <a:schemeClr val="bg1">
                    <a:lumMod val="75000"/>
                  </a:schemeClr>
                </a:solidFill>
                <a:latin typeface="#9Slide03 Cabin" panose="00000500000000000000" pitchFamily="2" charset="0"/>
                <a:cs typeface="Lato" panose="020F0502020204030203" pitchFamily="34" charset="0"/>
              </a:rPr>
              <a:t>Creative</a:t>
            </a:r>
            <a:endParaRPr lang="id-ID" sz="3600" dirty="0">
              <a:solidFill>
                <a:schemeClr val="bg1">
                  <a:lumMod val="75000"/>
                </a:schemeClr>
              </a:solidFill>
              <a:latin typeface="#9Slide03 Cabin" panose="00000500000000000000" pitchFamily="2" charset="0"/>
              <a:cs typeface="Lato" panose="020F0502020204030203" pitchFamily="34" charset="0"/>
            </a:endParaRPr>
          </a:p>
        </p:txBody>
      </p:sp>
      <p:sp>
        <p:nvSpPr>
          <p:cNvPr id="91" name="9Slide.vn 60"/>
          <p:cNvSpPr txBox="1"/>
          <p:nvPr/>
        </p:nvSpPr>
        <p:spPr>
          <a:xfrm>
            <a:off x="550726" y="1278981"/>
            <a:ext cx="5045605" cy="769441"/>
          </a:xfrm>
          <a:prstGeom prst="rect">
            <a:avLst/>
          </a:prstGeom>
          <a:noFill/>
        </p:spPr>
        <p:txBody>
          <a:bodyPr wrap="square" rtlCol="0">
            <a:spAutoFit/>
          </a:bodyPr>
          <a:lstStyle/>
          <a:p>
            <a:r>
              <a:rPr lang="id-ID" sz="4400" b="1" dirty="0">
                <a:solidFill>
                  <a:schemeClr val="tx1">
                    <a:lumMod val="75000"/>
                    <a:lumOff val="25000"/>
                  </a:schemeClr>
                </a:solidFill>
                <a:latin typeface="#9Slide03 Cabin Bold" panose="00000800000000000000" pitchFamily="2" charset="0"/>
                <a:cs typeface="Lato Black" panose="020F0A02020204030203" pitchFamily="34" charset="0"/>
              </a:rPr>
              <a:t>Business Stats</a:t>
            </a:r>
          </a:p>
        </p:txBody>
      </p:sp>
      <p:sp>
        <p:nvSpPr>
          <p:cNvPr id="92" name="9Slide.vn 61"/>
          <p:cNvSpPr/>
          <p:nvPr/>
        </p:nvSpPr>
        <p:spPr>
          <a:xfrm>
            <a:off x="671172" y="2097111"/>
            <a:ext cx="369888" cy="457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93" name="9Slide.vn 62"/>
          <p:cNvGrpSpPr/>
          <p:nvPr/>
        </p:nvGrpSpPr>
        <p:grpSpPr>
          <a:xfrm flipH="1">
            <a:off x="254024" y="429183"/>
            <a:ext cx="834296" cy="637420"/>
            <a:chOff x="1526524" y="3910403"/>
            <a:chExt cx="2122488" cy="1565276"/>
          </a:xfrm>
          <a:solidFill>
            <a:schemeClr val="bg1"/>
          </a:solidFill>
          <a:effectLst>
            <a:outerShdw blurRad="177800" dist="38100" dir="8100000" sx="108000" sy="108000" algn="tr" rotWithShape="0">
              <a:prstClr val="black">
                <a:alpha val="17000"/>
              </a:prstClr>
            </a:outerShdw>
          </a:effectLst>
        </p:grpSpPr>
        <p:sp>
          <p:nvSpPr>
            <p:cNvPr id="94" name="9Slide.vn 63"/>
            <p:cNvSpPr>
              <a:spLocks/>
            </p:cNvSpPr>
            <p:nvPr/>
          </p:nvSpPr>
          <p:spPr bwMode="auto">
            <a:xfrm>
              <a:off x="1526524" y="4407291"/>
              <a:ext cx="1624013" cy="1068388"/>
            </a:xfrm>
            <a:custGeom>
              <a:avLst/>
              <a:gdLst>
                <a:gd name="T0" fmla="*/ 9999 w 12279"/>
                <a:gd name="T1" fmla="*/ 8070 h 8071"/>
                <a:gd name="T2" fmla="*/ 10293 w 12279"/>
                <a:gd name="T3" fmla="*/ 8062 h 8071"/>
                <a:gd name="T4" fmla="*/ 10678 w 12279"/>
                <a:gd name="T5" fmla="*/ 7999 h 8071"/>
                <a:gd name="T6" fmla="*/ 11094 w 12279"/>
                <a:gd name="T7" fmla="*/ 7845 h 8071"/>
                <a:gd name="T8" fmla="*/ 11481 w 12279"/>
                <a:gd name="T9" fmla="*/ 7564 h 8071"/>
                <a:gd name="T10" fmla="*/ 11778 w 12279"/>
                <a:gd name="T11" fmla="*/ 7116 h 8071"/>
                <a:gd name="T12" fmla="*/ 11988 w 12279"/>
                <a:gd name="T13" fmla="*/ 6502 h 8071"/>
                <a:gd name="T14" fmla="*/ 12176 w 12279"/>
                <a:gd name="T15" fmla="*/ 5796 h 8071"/>
                <a:gd name="T16" fmla="*/ 12276 w 12279"/>
                <a:gd name="T17" fmla="*/ 5029 h 8071"/>
                <a:gd name="T18" fmla="*/ 12213 w 12279"/>
                <a:gd name="T19" fmla="*/ 4233 h 8071"/>
                <a:gd name="T20" fmla="*/ 11918 w 12279"/>
                <a:gd name="T21" fmla="*/ 3439 h 8071"/>
                <a:gd name="T22" fmla="*/ 11316 w 12279"/>
                <a:gd name="T23" fmla="*/ 2674 h 8071"/>
                <a:gd name="T24" fmla="*/ 10339 w 12279"/>
                <a:gd name="T25" fmla="*/ 1967 h 8071"/>
                <a:gd name="T26" fmla="*/ 9016 w 12279"/>
                <a:gd name="T27" fmla="*/ 1309 h 8071"/>
                <a:gd name="T28" fmla="*/ 7479 w 12279"/>
                <a:gd name="T29" fmla="*/ 736 h 8071"/>
                <a:gd name="T30" fmla="*/ 5871 w 12279"/>
                <a:gd name="T31" fmla="*/ 299 h 8071"/>
                <a:gd name="T32" fmla="*/ 4335 w 12279"/>
                <a:gd name="T33" fmla="*/ 45 h 8071"/>
                <a:gd name="T34" fmla="*/ 3011 w 12279"/>
                <a:gd name="T35" fmla="*/ 23 h 8071"/>
                <a:gd name="T36" fmla="*/ 2042 w 12279"/>
                <a:gd name="T37" fmla="*/ 282 h 8071"/>
                <a:gd name="T38" fmla="*/ 1369 w 12279"/>
                <a:gd name="T39" fmla="*/ 755 h 8071"/>
                <a:gd name="T40" fmla="*/ 838 w 12279"/>
                <a:gd name="T41" fmla="*/ 1315 h 8071"/>
                <a:gd name="T42" fmla="*/ 442 w 12279"/>
                <a:gd name="T43" fmla="*/ 1917 h 8071"/>
                <a:gd name="T44" fmla="*/ 175 w 12279"/>
                <a:gd name="T45" fmla="*/ 2518 h 8071"/>
                <a:gd name="T46" fmla="*/ 31 w 12279"/>
                <a:gd name="T47" fmla="*/ 3074 h 8071"/>
                <a:gd name="T48" fmla="*/ 4 w 12279"/>
                <a:gd name="T49" fmla="*/ 3542 h 8071"/>
                <a:gd name="T50" fmla="*/ 90 w 12279"/>
                <a:gd name="T51" fmla="*/ 3905 h 8071"/>
                <a:gd name="T52" fmla="*/ 287 w 12279"/>
                <a:gd name="T53" fmla="*/ 4250 h 8071"/>
                <a:gd name="T54" fmla="*/ 546 w 12279"/>
                <a:gd name="T55" fmla="*/ 4570 h 8071"/>
                <a:gd name="T56" fmla="*/ 824 w 12279"/>
                <a:gd name="T57" fmla="*/ 4847 h 8071"/>
                <a:gd name="T58" fmla="*/ 1071 w 12279"/>
                <a:gd name="T59" fmla="*/ 5060 h 8071"/>
                <a:gd name="T60" fmla="*/ 1290 w 12279"/>
                <a:gd name="T61" fmla="*/ 5229 h 8071"/>
                <a:gd name="T62" fmla="*/ 1249 w 12279"/>
                <a:gd name="T63" fmla="*/ 4937 h 8071"/>
                <a:gd name="T64" fmla="*/ 1220 w 12279"/>
                <a:gd name="T65" fmla="*/ 4594 h 8071"/>
                <a:gd name="T66" fmla="*/ 1217 w 12279"/>
                <a:gd name="T67" fmla="*/ 4297 h 8071"/>
                <a:gd name="T68" fmla="*/ 1249 w 12279"/>
                <a:gd name="T69" fmla="*/ 4048 h 8071"/>
                <a:gd name="T70" fmla="*/ 1334 w 12279"/>
                <a:gd name="T71" fmla="*/ 3902 h 8071"/>
                <a:gd name="T72" fmla="*/ 1553 w 12279"/>
                <a:gd name="T73" fmla="*/ 3855 h 8071"/>
                <a:gd name="T74" fmla="*/ 2039 w 12279"/>
                <a:gd name="T75" fmla="*/ 3829 h 8071"/>
                <a:gd name="T76" fmla="*/ 2761 w 12279"/>
                <a:gd name="T77" fmla="*/ 3855 h 8071"/>
                <a:gd name="T78" fmla="*/ 3683 w 12279"/>
                <a:gd name="T79" fmla="*/ 3965 h 8071"/>
                <a:gd name="T80" fmla="*/ 4772 w 12279"/>
                <a:gd name="T81" fmla="*/ 4193 h 8071"/>
                <a:gd name="T82" fmla="*/ 5990 w 12279"/>
                <a:gd name="T83" fmla="*/ 4573 h 8071"/>
                <a:gd name="T84" fmla="*/ 7746 w 12279"/>
                <a:gd name="T85" fmla="*/ 5322 h 8071"/>
                <a:gd name="T86" fmla="*/ 8749 w 12279"/>
                <a:gd name="T87" fmla="*/ 5778 h 8071"/>
                <a:gd name="T88" fmla="*/ 9517 w 12279"/>
                <a:gd name="T89" fmla="*/ 6157 h 8071"/>
                <a:gd name="T90" fmla="*/ 10061 w 12279"/>
                <a:gd name="T91" fmla="*/ 6476 h 8071"/>
                <a:gd name="T92" fmla="*/ 10389 w 12279"/>
                <a:gd name="T93" fmla="*/ 6754 h 8071"/>
                <a:gd name="T94" fmla="*/ 10515 w 12279"/>
                <a:gd name="T95" fmla="*/ 7008 h 8071"/>
                <a:gd name="T96" fmla="*/ 10458 w 12279"/>
                <a:gd name="T97" fmla="*/ 7255 h 8071"/>
                <a:gd name="T98" fmla="*/ 10342 w 12279"/>
                <a:gd name="T99" fmla="*/ 7480 h 8071"/>
                <a:gd name="T100" fmla="*/ 10211 w 12279"/>
                <a:gd name="T101" fmla="*/ 7675 h 8071"/>
                <a:gd name="T102" fmla="*/ 10055 w 12279"/>
                <a:gd name="T103" fmla="*/ 7864 h 8071"/>
                <a:gd name="T104" fmla="*/ 9875 w 12279"/>
                <a:gd name="T105" fmla="*/ 8044 h 80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279" h="8071">
                  <a:moveTo>
                    <a:pt x="9855" y="8061"/>
                  </a:moveTo>
                  <a:lnTo>
                    <a:pt x="9872" y="8063"/>
                  </a:lnTo>
                  <a:lnTo>
                    <a:pt x="9922" y="8067"/>
                  </a:lnTo>
                  <a:lnTo>
                    <a:pt x="9957" y="8068"/>
                  </a:lnTo>
                  <a:lnTo>
                    <a:pt x="9999" y="8070"/>
                  </a:lnTo>
                  <a:lnTo>
                    <a:pt x="10049" y="8071"/>
                  </a:lnTo>
                  <a:lnTo>
                    <a:pt x="10102" y="8071"/>
                  </a:lnTo>
                  <a:lnTo>
                    <a:pt x="10161" y="8069"/>
                  </a:lnTo>
                  <a:lnTo>
                    <a:pt x="10225" y="8066"/>
                  </a:lnTo>
                  <a:lnTo>
                    <a:pt x="10293" y="8062"/>
                  </a:lnTo>
                  <a:lnTo>
                    <a:pt x="10364" y="8055"/>
                  </a:lnTo>
                  <a:lnTo>
                    <a:pt x="10440" y="8045"/>
                  </a:lnTo>
                  <a:lnTo>
                    <a:pt x="10517" y="8033"/>
                  </a:lnTo>
                  <a:lnTo>
                    <a:pt x="10596" y="8018"/>
                  </a:lnTo>
                  <a:lnTo>
                    <a:pt x="10678" y="7999"/>
                  </a:lnTo>
                  <a:lnTo>
                    <a:pt x="10761" y="7977"/>
                  </a:lnTo>
                  <a:lnTo>
                    <a:pt x="10844" y="7951"/>
                  </a:lnTo>
                  <a:lnTo>
                    <a:pt x="10928" y="7920"/>
                  </a:lnTo>
                  <a:lnTo>
                    <a:pt x="11011" y="7885"/>
                  </a:lnTo>
                  <a:lnTo>
                    <a:pt x="11094" y="7845"/>
                  </a:lnTo>
                  <a:lnTo>
                    <a:pt x="11176" y="7800"/>
                  </a:lnTo>
                  <a:lnTo>
                    <a:pt x="11256" y="7750"/>
                  </a:lnTo>
                  <a:lnTo>
                    <a:pt x="11334" y="7694"/>
                  </a:lnTo>
                  <a:lnTo>
                    <a:pt x="11409" y="7632"/>
                  </a:lnTo>
                  <a:lnTo>
                    <a:pt x="11481" y="7564"/>
                  </a:lnTo>
                  <a:lnTo>
                    <a:pt x="11550" y="7488"/>
                  </a:lnTo>
                  <a:lnTo>
                    <a:pt x="11614" y="7407"/>
                  </a:lnTo>
                  <a:lnTo>
                    <a:pt x="11674" y="7317"/>
                  </a:lnTo>
                  <a:lnTo>
                    <a:pt x="11729" y="7221"/>
                  </a:lnTo>
                  <a:lnTo>
                    <a:pt x="11778" y="7116"/>
                  </a:lnTo>
                  <a:lnTo>
                    <a:pt x="11821" y="7003"/>
                  </a:lnTo>
                  <a:lnTo>
                    <a:pt x="11862" y="6884"/>
                  </a:lnTo>
                  <a:lnTo>
                    <a:pt x="11904" y="6760"/>
                  </a:lnTo>
                  <a:lnTo>
                    <a:pt x="11946" y="6633"/>
                  </a:lnTo>
                  <a:lnTo>
                    <a:pt x="11988" y="6502"/>
                  </a:lnTo>
                  <a:lnTo>
                    <a:pt x="12030" y="6367"/>
                  </a:lnTo>
                  <a:lnTo>
                    <a:pt x="12070" y="6229"/>
                  </a:lnTo>
                  <a:lnTo>
                    <a:pt x="12108" y="6087"/>
                  </a:lnTo>
                  <a:lnTo>
                    <a:pt x="12144" y="5943"/>
                  </a:lnTo>
                  <a:lnTo>
                    <a:pt x="12176" y="5796"/>
                  </a:lnTo>
                  <a:lnTo>
                    <a:pt x="12206" y="5647"/>
                  </a:lnTo>
                  <a:lnTo>
                    <a:pt x="12232" y="5495"/>
                  </a:lnTo>
                  <a:lnTo>
                    <a:pt x="12252" y="5342"/>
                  </a:lnTo>
                  <a:lnTo>
                    <a:pt x="12267" y="5187"/>
                  </a:lnTo>
                  <a:lnTo>
                    <a:pt x="12276" y="5029"/>
                  </a:lnTo>
                  <a:lnTo>
                    <a:pt x="12279" y="4871"/>
                  </a:lnTo>
                  <a:lnTo>
                    <a:pt x="12275" y="4713"/>
                  </a:lnTo>
                  <a:lnTo>
                    <a:pt x="12263" y="4553"/>
                  </a:lnTo>
                  <a:lnTo>
                    <a:pt x="12243" y="4393"/>
                  </a:lnTo>
                  <a:lnTo>
                    <a:pt x="12213" y="4233"/>
                  </a:lnTo>
                  <a:lnTo>
                    <a:pt x="12175" y="4073"/>
                  </a:lnTo>
                  <a:lnTo>
                    <a:pt x="12127" y="3914"/>
                  </a:lnTo>
                  <a:lnTo>
                    <a:pt x="12068" y="3754"/>
                  </a:lnTo>
                  <a:lnTo>
                    <a:pt x="11999" y="3596"/>
                  </a:lnTo>
                  <a:lnTo>
                    <a:pt x="11918" y="3439"/>
                  </a:lnTo>
                  <a:lnTo>
                    <a:pt x="11823" y="3282"/>
                  </a:lnTo>
                  <a:lnTo>
                    <a:pt x="11717" y="3127"/>
                  </a:lnTo>
                  <a:lnTo>
                    <a:pt x="11598" y="2974"/>
                  </a:lnTo>
                  <a:lnTo>
                    <a:pt x="11464" y="2823"/>
                  </a:lnTo>
                  <a:lnTo>
                    <a:pt x="11316" y="2674"/>
                  </a:lnTo>
                  <a:lnTo>
                    <a:pt x="11153" y="2528"/>
                  </a:lnTo>
                  <a:lnTo>
                    <a:pt x="10973" y="2384"/>
                  </a:lnTo>
                  <a:lnTo>
                    <a:pt x="10779" y="2243"/>
                  </a:lnTo>
                  <a:lnTo>
                    <a:pt x="10567" y="2105"/>
                  </a:lnTo>
                  <a:lnTo>
                    <a:pt x="10339" y="1967"/>
                  </a:lnTo>
                  <a:lnTo>
                    <a:pt x="10099" y="1831"/>
                  </a:lnTo>
                  <a:lnTo>
                    <a:pt x="9845" y="1697"/>
                  </a:lnTo>
                  <a:lnTo>
                    <a:pt x="9578" y="1565"/>
                  </a:lnTo>
                  <a:lnTo>
                    <a:pt x="9302" y="1436"/>
                  </a:lnTo>
                  <a:lnTo>
                    <a:pt x="9016" y="1309"/>
                  </a:lnTo>
                  <a:lnTo>
                    <a:pt x="8721" y="1187"/>
                  </a:lnTo>
                  <a:lnTo>
                    <a:pt x="8418" y="1067"/>
                  </a:lnTo>
                  <a:lnTo>
                    <a:pt x="8110" y="952"/>
                  </a:lnTo>
                  <a:lnTo>
                    <a:pt x="7796" y="842"/>
                  </a:lnTo>
                  <a:lnTo>
                    <a:pt x="7479" y="736"/>
                  </a:lnTo>
                  <a:lnTo>
                    <a:pt x="7159" y="636"/>
                  </a:lnTo>
                  <a:lnTo>
                    <a:pt x="6837" y="542"/>
                  </a:lnTo>
                  <a:lnTo>
                    <a:pt x="6514" y="455"/>
                  </a:lnTo>
                  <a:lnTo>
                    <a:pt x="6192" y="373"/>
                  </a:lnTo>
                  <a:lnTo>
                    <a:pt x="5871" y="299"/>
                  </a:lnTo>
                  <a:lnTo>
                    <a:pt x="5554" y="232"/>
                  </a:lnTo>
                  <a:lnTo>
                    <a:pt x="5240" y="172"/>
                  </a:lnTo>
                  <a:lnTo>
                    <a:pt x="4932" y="121"/>
                  </a:lnTo>
                  <a:lnTo>
                    <a:pt x="4630" y="78"/>
                  </a:lnTo>
                  <a:lnTo>
                    <a:pt x="4335" y="45"/>
                  </a:lnTo>
                  <a:lnTo>
                    <a:pt x="4049" y="20"/>
                  </a:lnTo>
                  <a:lnTo>
                    <a:pt x="3772" y="5"/>
                  </a:lnTo>
                  <a:lnTo>
                    <a:pt x="3506" y="0"/>
                  </a:lnTo>
                  <a:lnTo>
                    <a:pt x="3252" y="6"/>
                  </a:lnTo>
                  <a:lnTo>
                    <a:pt x="3011" y="23"/>
                  </a:lnTo>
                  <a:lnTo>
                    <a:pt x="2785" y="50"/>
                  </a:lnTo>
                  <a:lnTo>
                    <a:pt x="2573" y="90"/>
                  </a:lnTo>
                  <a:lnTo>
                    <a:pt x="2378" y="141"/>
                  </a:lnTo>
                  <a:lnTo>
                    <a:pt x="2200" y="205"/>
                  </a:lnTo>
                  <a:lnTo>
                    <a:pt x="2042" y="282"/>
                  </a:lnTo>
                  <a:lnTo>
                    <a:pt x="1895" y="367"/>
                  </a:lnTo>
                  <a:lnTo>
                    <a:pt x="1755" y="458"/>
                  </a:lnTo>
                  <a:lnTo>
                    <a:pt x="1620" y="553"/>
                  </a:lnTo>
                  <a:lnTo>
                    <a:pt x="1492" y="652"/>
                  </a:lnTo>
                  <a:lnTo>
                    <a:pt x="1369" y="755"/>
                  </a:lnTo>
                  <a:lnTo>
                    <a:pt x="1251" y="861"/>
                  </a:lnTo>
                  <a:lnTo>
                    <a:pt x="1140" y="971"/>
                  </a:lnTo>
                  <a:lnTo>
                    <a:pt x="1034" y="1083"/>
                  </a:lnTo>
                  <a:lnTo>
                    <a:pt x="934" y="1199"/>
                  </a:lnTo>
                  <a:lnTo>
                    <a:pt x="838" y="1315"/>
                  </a:lnTo>
                  <a:lnTo>
                    <a:pt x="748" y="1434"/>
                  </a:lnTo>
                  <a:lnTo>
                    <a:pt x="664" y="1553"/>
                  </a:lnTo>
                  <a:lnTo>
                    <a:pt x="585" y="1674"/>
                  </a:lnTo>
                  <a:lnTo>
                    <a:pt x="510" y="1796"/>
                  </a:lnTo>
                  <a:lnTo>
                    <a:pt x="442" y="1917"/>
                  </a:lnTo>
                  <a:lnTo>
                    <a:pt x="379" y="2039"/>
                  </a:lnTo>
                  <a:lnTo>
                    <a:pt x="320" y="2160"/>
                  </a:lnTo>
                  <a:lnTo>
                    <a:pt x="267" y="2281"/>
                  </a:lnTo>
                  <a:lnTo>
                    <a:pt x="219" y="2400"/>
                  </a:lnTo>
                  <a:lnTo>
                    <a:pt x="175" y="2518"/>
                  </a:lnTo>
                  <a:lnTo>
                    <a:pt x="137" y="2634"/>
                  </a:lnTo>
                  <a:lnTo>
                    <a:pt x="103" y="2748"/>
                  </a:lnTo>
                  <a:lnTo>
                    <a:pt x="74" y="2859"/>
                  </a:lnTo>
                  <a:lnTo>
                    <a:pt x="50" y="2968"/>
                  </a:lnTo>
                  <a:lnTo>
                    <a:pt x="31" y="3074"/>
                  </a:lnTo>
                  <a:lnTo>
                    <a:pt x="17" y="3176"/>
                  </a:lnTo>
                  <a:lnTo>
                    <a:pt x="7" y="3274"/>
                  </a:lnTo>
                  <a:lnTo>
                    <a:pt x="1" y="3368"/>
                  </a:lnTo>
                  <a:lnTo>
                    <a:pt x="0" y="3457"/>
                  </a:lnTo>
                  <a:lnTo>
                    <a:pt x="4" y="3542"/>
                  </a:lnTo>
                  <a:lnTo>
                    <a:pt x="12" y="3621"/>
                  </a:lnTo>
                  <a:lnTo>
                    <a:pt x="24" y="3694"/>
                  </a:lnTo>
                  <a:lnTo>
                    <a:pt x="41" y="3764"/>
                  </a:lnTo>
                  <a:lnTo>
                    <a:pt x="63" y="3835"/>
                  </a:lnTo>
                  <a:lnTo>
                    <a:pt x="90" y="3905"/>
                  </a:lnTo>
                  <a:lnTo>
                    <a:pt x="122" y="3975"/>
                  </a:lnTo>
                  <a:lnTo>
                    <a:pt x="158" y="4045"/>
                  </a:lnTo>
                  <a:lnTo>
                    <a:pt x="198" y="4114"/>
                  </a:lnTo>
                  <a:lnTo>
                    <a:pt x="241" y="4182"/>
                  </a:lnTo>
                  <a:lnTo>
                    <a:pt x="287" y="4250"/>
                  </a:lnTo>
                  <a:lnTo>
                    <a:pt x="335" y="4317"/>
                  </a:lnTo>
                  <a:lnTo>
                    <a:pt x="385" y="4382"/>
                  </a:lnTo>
                  <a:lnTo>
                    <a:pt x="438" y="4446"/>
                  </a:lnTo>
                  <a:lnTo>
                    <a:pt x="491" y="4509"/>
                  </a:lnTo>
                  <a:lnTo>
                    <a:pt x="546" y="4570"/>
                  </a:lnTo>
                  <a:lnTo>
                    <a:pt x="603" y="4630"/>
                  </a:lnTo>
                  <a:lnTo>
                    <a:pt x="659" y="4687"/>
                  </a:lnTo>
                  <a:lnTo>
                    <a:pt x="714" y="4742"/>
                  </a:lnTo>
                  <a:lnTo>
                    <a:pt x="770" y="4796"/>
                  </a:lnTo>
                  <a:lnTo>
                    <a:pt x="824" y="4847"/>
                  </a:lnTo>
                  <a:lnTo>
                    <a:pt x="877" y="4895"/>
                  </a:lnTo>
                  <a:lnTo>
                    <a:pt x="930" y="4941"/>
                  </a:lnTo>
                  <a:lnTo>
                    <a:pt x="980" y="4984"/>
                  </a:lnTo>
                  <a:lnTo>
                    <a:pt x="1027" y="5024"/>
                  </a:lnTo>
                  <a:lnTo>
                    <a:pt x="1071" y="5060"/>
                  </a:lnTo>
                  <a:lnTo>
                    <a:pt x="1113" y="5094"/>
                  </a:lnTo>
                  <a:lnTo>
                    <a:pt x="1185" y="5152"/>
                  </a:lnTo>
                  <a:lnTo>
                    <a:pt x="1241" y="5194"/>
                  </a:lnTo>
                  <a:lnTo>
                    <a:pt x="1277" y="5220"/>
                  </a:lnTo>
                  <a:lnTo>
                    <a:pt x="1290" y="5229"/>
                  </a:lnTo>
                  <a:lnTo>
                    <a:pt x="1287" y="5215"/>
                  </a:lnTo>
                  <a:lnTo>
                    <a:pt x="1281" y="5176"/>
                  </a:lnTo>
                  <a:lnTo>
                    <a:pt x="1272" y="5114"/>
                  </a:lnTo>
                  <a:lnTo>
                    <a:pt x="1261" y="5032"/>
                  </a:lnTo>
                  <a:lnTo>
                    <a:pt x="1249" y="4937"/>
                  </a:lnTo>
                  <a:lnTo>
                    <a:pt x="1238" y="4830"/>
                  </a:lnTo>
                  <a:lnTo>
                    <a:pt x="1233" y="4773"/>
                  </a:lnTo>
                  <a:lnTo>
                    <a:pt x="1228" y="4714"/>
                  </a:lnTo>
                  <a:lnTo>
                    <a:pt x="1224" y="4655"/>
                  </a:lnTo>
                  <a:lnTo>
                    <a:pt x="1220" y="4594"/>
                  </a:lnTo>
                  <a:lnTo>
                    <a:pt x="1218" y="4534"/>
                  </a:lnTo>
                  <a:lnTo>
                    <a:pt x="1216" y="4473"/>
                  </a:lnTo>
                  <a:lnTo>
                    <a:pt x="1215" y="4413"/>
                  </a:lnTo>
                  <a:lnTo>
                    <a:pt x="1215" y="4355"/>
                  </a:lnTo>
                  <a:lnTo>
                    <a:pt x="1217" y="4297"/>
                  </a:lnTo>
                  <a:lnTo>
                    <a:pt x="1220" y="4242"/>
                  </a:lnTo>
                  <a:lnTo>
                    <a:pt x="1225" y="4189"/>
                  </a:lnTo>
                  <a:lnTo>
                    <a:pt x="1231" y="4139"/>
                  </a:lnTo>
                  <a:lnTo>
                    <a:pt x="1239" y="4092"/>
                  </a:lnTo>
                  <a:lnTo>
                    <a:pt x="1249" y="4048"/>
                  </a:lnTo>
                  <a:lnTo>
                    <a:pt x="1261" y="4009"/>
                  </a:lnTo>
                  <a:lnTo>
                    <a:pt x="1277" y="3974"/>
                  </a:lnTo>
                  <a:lnTo>
                    <a:pt x="1293" y="3945"/>
                  </a:lnTo>
                  <a:lnTo>
                    <a:pt x="1312" y="3920"/>
                  </a:lnTo>
                  <a:lnTo>
                    <a:pt x="1334" y="3902"/>
                  </a:lnTo>
                  <a:lnTo>
                    <a:pt x="1358" y="3890"/>
                  </a:lnTo>
                  <a:lnTo>
                    <a:pt x="1389" y="3881"/>
                  </a:lnTo>
                  <a:lnTo>
                    <a:pt x="1432" y="3872"/>
                  </a:lnTo>
                  <a:lnTo>
                    <a:pt x="1487" y="3863"/>
                  </a:lnTo>
                  <a:lnTo>
                    <a:pt x="1553" y="3855"/>
                  </a:lnTo>
                  <a:lnTo>
                    <a:pt x="1629" y="3847"/>
                  </a:lnTo>
                  <a:lnTo>
                    <a:pt x="1717" y="3840"/>
                  </a:lnTo>
                  <a:lnTo>
                    <a:pt x="1814" y="3835"/>
                  </a:lnTo>
                  <a:lnTo>
                    <a:pt x="1921" y="3831"/>
                  </a:lnTo>
                  <a:lnTo>
                    <a:pt x="2039" y="3829"/>
                  </a:lnTo>
                  <a:lnTo>
                    <a:pt x="2166" y="3829"/>
                  </a:lnTo>
                  <a:lnTo>
                    <a:pt x="2301" y="3831"/>
                  </a:lnTo>
                  <a:lnTo>
                    <a:pt x="2446" y="3836"/>
                  </a:lnTo>
                  <a:lnTo>
                    <a:pt x="2599" y="3844"/>
                  </a:lnTo>
                  <a:lnTo>
                    <a:pt x="2761" y="3855"/>
                  </a:lnTo>
                  <a:lnTo>
                    <a:pt x="2930" y="3869"/>
                  </a:lnTo>
                  <a:lnTo>
                    <a:pt x="3108" y="3887"/>
                  </a:lnTo>
                  <a:lnTo>
                    <a:pt x="3293" y="3908"/>
                  </a:lnTo>
                  <a:lnTo>
                    <a:pt x="3485" y="3934"/>
                  </a:lnTo>
                  <a:lnTo>
                    <a:pt x="3683" y="3965"/>
                  </a:lnTo>
                  <a:lnTo>
                    <a:pt x="3889" y="4000"/>
                  </a:lnTo>
                  <a:lnTo>
                    <a:pt x="4101" y="4040"/>
                  </a:lnTo>
                  <a:lnTo>
                    <a:pt x="4319" y="4086"/>
                  </a:lnTo>
                  <a:lnTo>
                    <a:pt x="4542" y="4137"/>
                  </a:lnTo>
                  <a:lnTo>
                    <a:pt x="4772" y="4193"/>
                  </a:lnTo>
                  <a:lnTo>
                    <a:pt x="5006" y="4256"/>
                  </a:lnTo>
                  <a:lnTo>
                    <a:pt x="5245" y="4325"/>
                  </a:lnTo>
                  <a:lnTo>
                    <a:pt x="5489" y="4401"/>
                  </a:lnTo>
                  <a:lnTo>
                    <a:pt x="5738" y="4483"/>
                  </a:lnTo>
                  <a:lnTo>
                    <a:pt x="5990" y="4573"/>
                  </a:lnTo>
                  <a:lnTo>
                    <a:pt x="6246" y="4670"/>
                  </a:lnTo>
                  <a:lnTo>
                    <a:pt x="6506" y="4775"/>
                  </a:lnTo>
                  <a:lnTo>
                    <a:pt x="6769" y="4887"/>
                  </a:lnTo>
                  <a:lnTo>
                    <a:pt x="7278" y="5112"/>
                  </a:lnTo>
                  <a:lnTo>
                    <a:pt x="7746" y="5322"/>
                  </a:lnTo>
                  <a:lnTo>
                    <a:pt x="7967" y="5420"/>
                  </a:lnTo>
                  <a:lnTo>
                    <a:pt x="8176" y="5515"/>
                  </a:lnTo>
                  <a:lnTo>
                    <a:pt x="8377" y="5606"/>
                  </a:lnTo>
                  <a:lnTo>
                    <a:pt x="8567" y="5694"/>
                  </a:lnTo>
                  <a:lnTo>
                    <a:pt x="8749" y="5778"/>
                  </a:lnTo>
                  <a:lnTo>
                    <a:pt x="8921" y="5860"/>
                  </a:lnTo>
                  <a:lnTo>
                    <a:pt x="9084" y="5938"/>
                  </a:lnTo>
                  <a:lnTo>
                    <a:pt x="9237" y="6014"/>
                  </a:lnTo>
                  <a:lnTo>
                    <a:pt x="9382" y="6087"/>
                  </a:lnTo>
                  <a:lnTo>
                    <a:pt x="9517" y="6157"/>
                  </a:lnTo>
                  <a:lnTo>
                    <a:pt x="9643" y="6225"/>
                  </a:lnTo>
                  <a:lnTo>
                    <a:pt x="9761" y="6291"/>
                  </a:lnTo>
                  <a:lnTo>
                    <a:pt x="9869" y="6355"/>
                  </a:lnTo>
                  <a:lnTo>
                    <a:pt x="9969" y="6416"/>
                  </a:lnTo>
                  <a:lnTo>
                    <a:pt x="10061" y="6476"/>
                  </a:lnTo>
                  <a:lnTo>
                    <a:pt x="10143" y="6535"/>
                  </a:lnTo>
                  <a:lnTo>
                    <a:pt x="10217" y="6591"/>
                  </a:lnTo>
                  <a:lnTo>
                    <a:pt x="10283" y="6647"/>
                  </a:lnTo>
                  <a:lnTo>
                    <a:pt x="10340" y="6701"/>
                  </a:lnTo>
                  <a:lnTo>
                    <a:pt x="10389" y="6754"/>
                  </a:lnTo>
                  <a:lnTo>
                    <a:pt x="10431" y="6806"/>
                  </a:lnTo>
                  <a:lnTo>
                    <a:pt x="10464" y="6857"/>
                  </a:lnTo>
                  <a:lnTo>
                    <a:pt x="10489" y="6908"/>
                  </a:lnTo>
                  <a:lnTo>
                    <a:pt x="10506" y="6958"/>
                  </a:lnTo>
                  <a:lnTo>
                    <a:pt x="10515" y="7008"/>
                  </a:lnTo>
                  <a:lnTo>
                    <a:pt x="10516" y="7057"/>
                  </a:lnTo>
                  <a:lnTo>
                    <a:pt x="10510" y="7108"/>
                  </a:lnTo>
                  <a:lnTo>
                    <a:pt x="10496" y="7157"/>
                  </a:lnTo>
                  <a:lnTo>
                    <a:pt x="10478" y="7206"/>
                  </a:lnTo>
                  <a:lnTo>
                    <a:pt x="10458" y="7255"/>
                  </a:lnTo>
                  <a:lnTo>
                    <a:pt x="10437" y="7302"/>
                  </a:lnTo>
                  <a:lnTo>
                    <a:pt x="10415" y="7348"/>
                  </a:lnTo>
                  <a:lnTo>
                    <a:pt x="10391" y="7393"/>
                  </a:lnTo>
                  <a:lnTo>
                    <a:pt x="10367" y="7437"/>
                  </a:lnTo>
                  <a:lnTo>
                    <a:pt x="10342" y="7480"/>
                  </a:lnTo>
                  <a:lnTo>
                    <a:pt x="10316" y="7521"/>
                  </a:lnTo>
                  <a:lnTo>
                    <a:pt x="10290" y="7562"/>
                  </a:lnTo>
                  <a:lnTo>
                    <a:pt x="10264" y="7601"/>
                  </a:lnTo>
                  <a:lnTo>
                    <a:pt x="10237" y="7639"/>
                  </a:lnTo>
                  <a:lnTo>
                    <a:pt x="10211" y="7675"/>
                  </a:lnTo>
                  <a:lnTo>
                    <a:pt x="10184" y="7711"/>
                  </a:lnTo>
                  <a:lnTo>
                    <a:pt x="10157" y="7744"/>
                  </a:lnTo>
                  <a:lnTo>
                    <a:pt x="10131" y="7777"/>
                  </a:lnTo>
                  <a:lnTo>
                    <a:pt x="10105" y="7807"/>
                  </a:lnTo>
                  <a:lnTo>
                    <a:pt x="10055" y="7864"/>
                  </a:lnTo>
                  <a:lnTo>
                    <a:pt x="10008" y="7914"/>
                  </a:lnTo>
                  <a:lnTo>
                    <a:pt x="9966" y="7958"/>
                  </a:lnTo>
                  <a:lnTo>
                    <a:pt x="9929" y="7994"/>
                  </a:lnTo>
                  <a:lnTo>
                    <a:pt x="9898" y="8023"/>
                  </a:lnTo>
                  <a:lnTo>
                    <a:pt x="9875" y="8044"/>
                  </a:lnTo>
                  <a:lnTo>
                    <a:pt x="9860" y="8057"/>
                  </a:lnTo>
                  <a:lnTo>
                    <a:pt x="9855" y="80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 name="9Slide.vn 64"/>
            <p:cNvSpPr>
              <a:spLocks noEditPoints="1"/>
            </p:cNvSpPr>
            <p:nvPr/>
          </p:nvSpPr>
          <p:spPr bwMode="auto">
            <a:xfrm>
              <a:off x="1934512" y="3910403"/>
              <a:ext cx="1479550" cy="954088"/>
            </a:xfrm>
            <a:custGeom>
              <a:avLst/>
              <a:gdLst>
                <a:gd name="T0" fmla="*/ 415 w 11186"/>
                <a:gd name="T1" fmla="*/ 3443 h 7218"/>
                <a:gd name="T2" fmla="*/ 1630 w 11186"/>
                <a:gd name="T3" fmla="*/ 3521 h 7218"/>
                <a:gd name="T4" fmla="*/ 3809 w 11186"/>
                <a:gd name="T5" fmla="*/ 3963 h 7218"/>
                <a:gd name="T6" fmla="*/ 6238 w 11186"/>
                <a:gd name="T7" fmla="*/ 4811 h 7218"/>
                <a:gd name="T8" fmla="*/ 7743 w 11186"/>
                <a:gd name="T9" fmla="*/ 5662 h 7218"/>
                <a:gd name="T10" fmla="*/ 8406 w 11186"/>
                <a:gd name="T11" fmla="*/ 6187 h 7218"/>
                <a:gd name="T12" fmla="*/ 8401 w 11186"/>
                <a:gd name="T13" fmla="*/ 5700 h 7218"/>
                <a:gd name="T14" fmla="*/ 8312 w 11186"/>
                <a:gd name="T15" fmla="*/ 4713 h 7218"/>
                <a:gd name="T16" fmla="*/ 8184 w 11186"/>
                <a:gd name="T17" fmla="*/ 4133 h 7218"/>
                <a:gd name="T18" fmla="*/ 8138 w 11186"/>
                <a:gd name="T19" fmla="*/ 3979 h 7218"/>
                <a:gd name="T20" fmla="*/ 8258 w 11186"/>
                <a:gd name="T21" fmla="*/ 4095 h 7218"/>
                <a:gd name="T22" fmla="*/ 8476 w 11186"/>
                <a:gd name="T23" fmla="*/ 4493 h 7218"/>
                <a:gd name="T24" fmla="*/ 8799 w 11186"/>
                <a:gd name="T25" fmla="*/ 5267 h 7218"/>
                <a:gd name="T26" fmla="*/ 9164 w 11186"/>
                <a:gd name="T27" fmla="*/ 5977 h 7218"/>
                <a:gd name="T28" fmla="*/ 9698 w 11186"/>
                <a:gd name="T29" fmla="*/ 6812 h 7218"/>
                <a:gd name="T30" fmla="*/ 9951 w 11186"/>
                <a:gd name="T31" fmla="*/ 7095 h 7218"/>
                <a:gd name="T32" fmla="*/ 10187 w 11186"/>
                <a:gd name="T33" fmla="*/ 7170 h 7218"/>
                <a:gd name="T34" fmla="*/ 10559 w 11186"/>
                <a:gd name="T35" fmla="*/ 6963 h 7218"/>
                <a:gd name="T36" fmla="*/ 10878 w 11186"/>
                <a:gd name="T37" fmla="*/ 6884 h 7218"/>
                <a:gd name="T38" fmla="*/ 11185 w 11186"/>
                <a:gd name="T39" fmla="*/ 6826 h 7218"/>
                <a:gd name="T40" fmla="*/ 11072 w 11186"/>
                <a:gd name="T41" fmla="*/ 5274 h 7218"/>
                <a:gd name="T42" fmla="*/ 10599 w 11186"/>
                <a:gd name="T43" fmla="*/ 2905 h 7218"/>
                <a:gd name="T44" fmla="*/ 9495 w 11186"/>
                <a:gd name="T45" fmla="*/ 841 h 7218"/>
                <a:gd name="T46" fmla="*/ 7294 w 11186"/>
                <a:gd name="T47" fmla="*/ 20 h 7218"/>
                <a:gd name="T48" fmla="*/ 4558 w 11186"/>
                <a:gd name="T49" fmla="*/ 278 h 7218"/>
                <a:gd name="T50" fmla="*/ 2357 w 11186"/>
                <a:gd name="T51" fmla="*/ 1167 h 7218"/>
                <a:gd name="T52" fmla="*/ 1127 w 11186"/>
                <a:gd name="T53" fmla="*/ 2197 h 7218"/>
                <a:gd name="T54" fmla="*/ 354 w 11186"/>
                <a:gd name="T55" fmla="*/ 3021 h 7218"/>
                <a:gd name="T56" fmla="*/ 9158 w 11186"/>
                <a:gd name="T57" fmla="*/ 4761 h 7218"/>
                <a:gd name="T58" fmla="*/ 9207 w 11186"/>
                <a:gd name="T59" fmla="*/ 3546 h 7218"/>
                <a:gd name="T60" fmla="*/ 9157 w 11186"/>
                <a:gd name="T61" fmla="*/ 2291 h 7218"/>
                <a:gd name="T62" fmla="*/ 8929 w 11186"/>
                <a:gd name="T63" fmla="*/ 1406 h 7218"/>
                <a:gd name="T64" fmla="*/ 8670 w 11186"/>
                <a:gd name="T65" fmla="*/ 951 h 7218"/>
                <a:gd name="T66" fmla="*/ 8485 w 11186"/>
                <a:gd name="T67" fmla="*/ 772 h 7218"/>
                <a:gd name="T68" fmla="*/ 8485 w 11186"/>
                <a:gd name="T69" fmla="*/ 1171 h 7218"/>
                <a:gd name="T70" fmla="*/ 8687 w 11186"/>
                <a:gd name="T71" fmla="*/ 3031 h 7218"/>
                <a:gd name="T72" fmla="*/ 8842 w 11186"/>
                <a:gd name="T73" fmla="*/ 3931 h 7218"/>
                <a:gd name="T74" fmla="*/ 9036 w 11186"/>
                <a:gd name="T75" fmla="*/ 4510 h 7218"/>
                <a:gd name="T76" fmla="*/ 7895 w 11186"/>
                <a:gd name="T77" fmla="*/ 3476 h 7218"/>
                <a:gd name="T78" fmla="*/ 7685 w 11186"/>
                <a:gd name="T79" fmla="*/ 2554 h 7218"/>
                <a:gd name="T80" fmla="*/ 7342 w 11186"/>
                <a:gd name="T81" fmla="*/ 1620 h 7218"/>
                <a:gd name="T82" fmla="*/ 6902 w 11186"/>
                <a:gd name="T83" fmla="*/ 1134 h 7218"/>
                <a:gd name="T84" fmla="*/ 6542 w 11186"/>
                <a:gd name="T85" fmla="*/ 923 h 7218"/>
                <a:gd name="T86" fmla="*/ 6281 w 11186"/>
                <a:gd name="T87" fmla="*/ 846 h 7218"/>
                <a:gd name="T88" fmla="*/ 6722 w 11186"/>
                <a:gd name="T89" fmla="*/ 1362 h 7218"/>
                <a:gd name="T90" fmla="*/ 7073 w 11186"/>
                <a:gd name="T91" fmla="*/ 1883 h 7218"/>
                <a:gd name="T92" fmla="*/ 7237 w 11186"/>
                <a:gd name="T93" fmla="*/ 2502 h 7218"/>
                <a:gd name="T94" fmla="*/ 7276 w 11186"/>
                <a:gd name="T95" fmla="*/ 2906 h 7218"/>
                <a:gd name="T96" fmla="*/ 6890 w 11186"/>
                <a:gd name="T97" fmla="*/ 2507 h 7218"/>
                <a:gd name="T98" fmla="*/ 6331 w 11186"/>
                <a:gd name="T99" fmla="*/ 2072 h 7218"/>
                <a:gd name="T100" fmla="*/ 5670 w 11186"/>
                <a:gd name="T101" fmla="*/ 1816 h 7218"/>
                <a:gd name="T102" fmla="*/ 4968 w 11186"/>
                <a:gd name="T103" fmla="*/ 1795 h 7218"/>
                <a:gd name="T104" fmla="*/ 4301 w 11186"/>
                <a:gd name="T105" fmla="*/ 1898 h 7218"/>
                <a:gd name="T106" fmla="*/ 4732 w 11186"/>
                <a:gd name="T107" fmla="*/ 2036 h 7218"/>
                <a:gd name="T108" fmla="*/ 5728 w 11186"/>
                <a:gd name="T109" fmla="*/ 2329 h 7218"/>
                <a:gd name="T110" fmla="*/ 6668 w 11186"/>
                <a:gd name="T111" fmla="*/ 2788 h 7218"/>
                <a:gd name="T112" fmla="*/ 7333 w 11186"/>
                <a:gd name="T113" fmla="*/ 3292 h 7218"/>
                <a:gd name="T114" fmla="*/ 7921 w 11186"/>
                <a:gd name="T115" fmla="*/ 3650 h 7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186" h="7218">
                  <a:moveTo>
                    <a:pt x="0" y="3482"/>
                  </a:moveTo>
                  <a:lnTo>
                    <a:pt x="12" y="3479"/>
                  </a:lnTo>
                  <a:lnTo>
                    <a:pt x="52" y="3472"/>
                  </a:lnTo>
                  <a:lnTo>
                    <a:pt x="82" y="3468"/>
                  </a:lnTo>
                  <a:lnTo>
                    <a:pt x="119" y="3463"/>
                  </a:lnTo>
                  <a:lnTo>
                    <a:pt x="163" y="3458"/>
                  </a:lnTo>
                  <a:lnTo>
                    <a:pt x="214" y="3454"/>
                  </a:lnTo>
                  <a:lnTo>
                    <a:pt x="273" y="3449"/>
                  </a:lnTo>
                  <a:lnTo>
                    <a:pt x="340" y="3446"/>
                  </a:lnTo>
                  <a:lnTo>
                    <a:pt x="415" y="3443"/>
                  </a:lnTo>
                  <a:lnTo>
                    <a:pt x="498" y="3442"/>
                  </a:lnTo>
                  <a:lnTo>
                    <a:pt x="588" y="3442"/>
                  </a:lnTo>
                  <a:lnTo>
                    <a:pt x="687" y="3443"/>
                  </a:lnTo>
                  <a:lnTo>
                    <a:pt x="796" y="3447"/>
                  </a:lnTo>
                  <a:lnTo>
                    <a:pt x="912" y="3452"/>
                  </a:lnTo>
                  <a:lnTo>
                    <a:pt x="1037" y="3460"/>
                  </a:lnTo>
                  <a:lnTo>
                    <a:pt x="1172" y="3471"/>
                  </a:lnTo>
                  <a:lnTo>
                    <a:pt x="1315" y="3485"/>
                  </a:lnTo>
                  <a:lnTo>
                    <a:pt x="1467" y="3501"/>
                  </a:lnTo>
                  <a:lnTo>
                    <a:pt x="1630" y="3521"/>
                  </a:lnTo>
                  <a:lnTo>
                    <a:pt x="1801" y="3545"/>
                  </a:lnTo>
                  <a:lnTo>
                    <a:pt x="1983" y="3573"/>
                  </a:lnTo>
                  <a:lnTo>
                    <a:pt x="2174" y="3604"/>
                  </a:lnTo>
                  <a:lnTo>
                    <a:pt x="2377" y="3640"/>
                  </a:lnTo>
                  <a:lnTo>
                    <a:pt x="2589" y="3681"/>
                  </a:lnTo>
                  <a:lnTo>
                    <a:pt x="2811" y="3727"/>
                  </a:lnTo>
                  <a:lnTo>
                    <a:pt x="3045" y="3777"/>
                  </a:lnTo>
                  <a:lnTo>
                    <a:pt x="3288" y="3833"/>
                  </a:lnTo>
                  <a:lnTo>
                    <a:pt x="3543" y="3895"/>
                  </a:lnTo>
                  <a:lnTo>
                    <a:pt x="3809" y="3963"/>
                  </a:lnTo>
                  <a:lnTo>
                    <a:pt x="4087" y="4036"/>
                  </a:lnTo>
                  <a:lnTo>
                    <a:pt x="4364" y="4114"/>
                  </a:lnTo>
                  <a:lnTo>
                    <a:pt x="4632" y="4195"/>
                  </a:lnTo>
                  <a:lnTo>
                    <a:pt x="4891" y="4279"/>
                  </a:lnTo>
                  <a:lnTo>
                    <a:pt x="5140" y="4364"/>
                  </a:lnTo>
                  <a:lnTo>
                    <a:pt x="5378" y="4451"/>
                  </a:lnTo>
                  <a:lnTo>
                    <a:pt x="5607" y="4540"/>
                  </a:lnTo>
                  <a:lnTo>
                    <a:pt x="5826" y="4630"/>
                  </a:lnTo>
                  <a:lnTo>
                    <a:pt x="6037" y="4720"/>
                  </a:lnTo>
                  <a:lnTo>
                    <a:pt x="6238" y="4811"/>
                  </a:lnTo>
                  <a:lnTo>
                    <a:pt x="6429" y="4901"/>
                  </a:lnTo>
                  <a:lnTo>
                    <a:pt x="6612" y="4992"/>
                  </a:lnTo>
                  <a:lnTo>
                    <a:pt x="6784" y="5082"/>
                  </a:lnTo>
                  <a:lnTo>
                    <a:pt x="6948" y="5171"/>
                  </a:lnTo>
                  <a:lnTo>
                    <a:pt x="7103" y="5258"/>
                  </a:lnTo>
                  <a:lnTo>
                    <a:pt x="7248" y="5343"/>
                  </a:lnTo>
                  <a:lnTo>
                    <a:pt x="7386" y="5427"/>
                  </a:lnTo>
                  <a:lnTo>
                    <a:pt x="7513" y="5508"/>
                  </a:lnTo>
                  <a:lnTo>
                    <a:pt x="7632" y="5586"/>
                  </a:lnTo>
                  <a:lnTo>
                    <a:pt x="7743" y="5662"/>
                  </a:lnTo>
                  <a:lnTo>
                    <a:pt x="7845" y="5733"/>
                  </a:lnTo>
                  <a:lnTo>
                    <a:pt x="7938" y="5801"/>
                  </a:lnTo>
                  <a:lnTo>
                    <a:pt x="8023" y="5865"/>
                  </a:lnTo>
                  <a:lnTo>
                    <a:pt x="8100" y="5925"/>
                  </a:lnTo>
                  <a:lnTo>
                    <a:pt x="8168" y="5980"/>
                  </a:lnTo>
                  <a:lnTo>
                    <a:pt x="8228" y="6029"/>
                  </a:lnTo>
                  <a:lnTo>
                    <a:pt x="8279" y="6073"/>
                  </a:lnTo>
                  <a:lnTo>
                    <a:pt x="8323" y="6111"/>
                  </a:lnTo>
                  <a:lnTo>
                    <a:pt x="8358" y="6143"/>
                  </a:lnTo>
                  <a:lnTo>
                    <a:pt x="8406" y="6187"/>
                  </a:lnTo>
                  <a:lnTo>
                    <a:pt x="8421" y="6203"/>
                  </a:lnTo>
                  <a:lnTo>
                    <a:pt x="8421" y="6195"/>
                  </a:lnTo>
                  <a:lnTo>
                    <a:pt x="8421" y="6174"/>
                  </a:lnTo>
                  <a:lnTo>
                    <a:pt x="8420" y="6139"/>
                  </a:lnTo>
                  <a:lnTo>
                    <a:pt x="8419" y="6091"/>
                  </a:lnTo>
                  <a:lnTo>
                    <a:pt x="8417" y="6032"/>
                  </a:lnTo>
                  <a:lnTo>
                    <a:pt x="8414" y="5963"/>
                  </a:lnTo>
                  <a:lnTo>
                    <a:pt x="8411" y="5884"/>
                  </a:lnTo>
                  <a:lnTo>
                    <a:pt x="8407" y="5796"/>
                  </a:lnTo>
                  <a:lnTo>
                    <a:pt x="8401" y="5700"/>
                  </a:lnTo>
                  <a:lnTo>
                    <a:pt x="8396" y="5597"/>
                  </a:lnTo>
                  <a:lnTo>
                    <a:pt x="8389" y="5489"/>
                  </a:lnTo>
                  <a:lnTo>
                    <a:pt x="8381" y="5376"/>
                  </a:lnTo>
                  <a:lnTo>
                    <a:pt x="8371" y="5258"/>
                  </a:lnTo>
                  <a:lnTo>
                    <a:pt x="8361" y="5137"/>
                  </a:lnTo>
                  <a:lnTo>
                    <a:pt x="8349" y="5014"/>
                  </a:lnTo>
                  <a:lnTo>
                    <a:pt x="8335" y="4889"/>
                  </a:lnTo>
                  <a:lnTo>
                    <a:pt x="8328" y="4828"/>
                  </a:lnTo>
                  <a:lnTo>
                    <a:pt x="8320" y="4769"/>
                  </a:lnTo>
                  <a:lnTo>
                    <a:pt x="8312" y="4713"/>
                  </a:lnTo>
                  <a:lnTo>
                    <a:pt x="8304" y="4659"/>
                  </a:lnTo>
                  <a:lnTo>
                    <a:pt x="8295" y="4607"/>
                  </a:lnTo>
                  <a:lnTo>
                    <a:pt x="8287" y="4558"/>
                  </a:lnTo>
                  <a:lnTo>
                    <a:pt x="8278" y="4511"/>
                  </a:lnTo>
                  <a:lnTo>
                    <a:pt x="8269" y="4466"/>
                  </a:lnTo>
                  <a:lnTo>
                    <a:pt x="8252" y="4383"/>
                  </a:lnTo>
                  <a:lnTo>
                    <a:pt x="8234" y="4308"/>
                  </a:lnTo>
                  <a:lnTo>
                    <a:pt x="8216" y="4242"/>
                  </a:lnTo>
                  <a:lnTo>
                    <a:pt x="8200" y="4183"/>
                  </a:lnTo>
                  <a:lnTo>
                    <a:pt x="8184" y="4133"/>
                  </a:lnTo>
                  <a:lnTo>
                    <a:pt x="8169" y="4090"/>
                  </a:lnTo>
                  <a:lnTo>
                    <a:pt x="8156" y="4054"/>
                  </a:lnTo>
                  <a:lnTo>
                    <a:pt x="8144" y="4026"/>
                  </a:lnTo>
                  <a:lnTo>
                    <a:pt x="8135" y="4004"/>
                  </a:lnTo>
                  <a:lnTo>
                    <a:pt x="8128" y="3989"/>
                  </a:lnTo>
                  <a:lnTo>
                    <a:pt x="8123" y="3980"/>
                  </a:lnTo>
                  <a:lnTo>
                    <a:pt x="8122" y="3977"/>
                  </a:lnTo>
                  <a:lnTo>
                    <a:pt x="8124" y="3976"/>
                  </a:lnTo>
                  <a:lnTo>
                    <a:pt x="8129" y="3977"/>
                  </a:lnTo>
                  <a:lnTo>
                    <a:pt x="8138" y="3979"/>
                  </a:lnTo>
                  <a:lnTo>
                    <a:pt x="8151" y="3986"/>
                  </a:lnTo>
                  <a:lnTo>
                    <a:pt x="8159" y="3990"/>
                  </a:lnTo>
                  <a:lnTo>
                    <a:pt x="8168" y="3997"/>
                  </a:lnTo>
                  <a:lnTo>
                    <a:pt x="8178" y="4004"/>
                  </a:lnTo>
                  <a:lnTo>
                    <a:pt x="8189" y="4014"/>
                  </a:lnTo>
                  <a:lnTo>
                    <a:pt x="8201" y="4025"/>
                  </a:lnTo>
                  <a:lnTo>
                    <a:pt x="8213" y="4039"/>
                  </a:lnTo>
                  <a:lnTo>
                    <a:pt x="8227" y="4055"/>
                  </a:lnTo>
                  <a:lnTo>
                    <a:pt x="8242" y="4074"/>
                  </a:lnTo>
                  <a:lnTo>
                    <a:pt x="8258" y="4095"/>
                  </a:lnTo>
                  <a:lnTo>
                    <a:pt x="8275" y="4119"/>
                  </a:lnTo>
                  <a:lnTo>
                    <a:pt x="8293" y="4146"/>
                  </a:lnTo>
                  <a:lnTo>
                    <a:pt x="8312" y="4176"/>
                  </a:lnTo>
                  <a:lnTo>
                    <a:pt x="8332" y="4210"/>
                  </a:lnTo>
                  <a:lnTo>
                    <a:pt x="8353" y="4247"/>
                  </a:lnTo>
                  <a:lnTo>
                    <a:pt x="8375" y="4288"/>
                  </a:lnTo>
                  <a:lnTo>
                    <a:pt x="8399" y="4333"/>
                  </a:lnTo>
                  <a:lnTo>
                    <a:pt x="8424" y="4382"/>
                  </a:lnTo>
                  <a:lnTo>
                    <a:pt x="8450" y="4435"/>
                  </a:lnTo>
                  <a:lnTo>
                    <a:pt x="8476" y="4493"/>
                  </a:lnTo>
                  <a:lnTo>
                    <a:pt x="8504" y="4555"/>
                  </a:lnTo>
                  <a:lnTo>
                    <a:pt x="8533" y="4622"/>
                  </a:lnTo>
                  <a:lnTo>
                    <a:pt x="8563" y="4694"/>
                  </a:lnTo>
                  <a:lnTo>
                    <a:pt x="8594" y="4772"/>
                  </a:lnTo>
                  <a:lnTo>
                    <a:pt x="8626" y="4855"/>
                  </a:lnTo>
                  <a:lnTo>
                    <a:pt x="8659" y="4941"/>
                  </a:lnTo>
                  <a:lnTo>
                    <a:pt x="8693" y="5024"/>
                  </a:lnTo>
                  <a:lnTo>
                    <a:pt x="8727" y="5106"/>
                  </a:lnTo>
                  <a:lnTo>
                    <a:pt x="8762" y="5187"/>
                  </a:lnTo>
                  <a:lnTo>
                    <a:pt x="8799" y="5267"/>
                  </a:lnTo>
                  <a:lnTo>
                    <a:pt x="8834" y="5345"/>
                  </a:lnTo>
                  <a:lnTo>
                    <a:pt x="8870" y="5421"/>
                  </a:lnTo>
                  <a:lnTo>
                    <a:pt x="8907" y="5496"/>
                  </a:lnTo>
                  <a:lnTo>
                    <a:pt x="8944" y="5570"/>
                  </a:lnTo>
                  <a:lnTo>
                    <a:pt x="8980" y="5642"/>
                  </a:lnTo>
                  <a:lnTo>
                    <a:pt x="9017" y="5712"/>
                  </a:lnTo>
                  <a:lnTo>
                    <a:pt x="9054" y="5781"/>
                  </a:lnTo>
                  <a:lnTo>
                    <a:pt x="9090" y="5848"/>
                  </a:lnTo>
                  <a:lnTo>
                    <a:pt x="9127" y="5914"/>
                  </a:lnTo>
                  <a:lnTo>
                    <a:pt x="9164" y="5977"/>
                  </a:lnTo>
                  <a:lnTo>
                    <a:pt x="9200" y="6040"/>
                  </a:lnTo>
                  <a:lnTo>
                    <a:pt x="9271" y="6159"/>
                  </a:lnTo>
                  <a:lnTo>
                    <a:pt x="9339" y="6271"/>
                  </a:lnTo>
                  <a:lnTo>
                    <a:pt x="9405" y="6376"/>
                  </a:lnTo>
                  <a:lnTo>
                    <a:pt x="9468" y="6473"/>
                  </a:lnTo>
                  <a:lnTo>
                    <a:pt x="9528" y="6563"/>
                  </a:lnTo>
                  <a:lnTo>
                    <a:pt x="9583" y="6644"/>
                  </a:lnTo>
                  <a:lnTo>
                    <a:pt x="9633" y="6717"/>
                  </a:lnTo>
                  <a:lnTo>
                    <a:pt x="9677" y="6782"/>
                  </a:lnTo>
                  <a:lnTo>
                    <a:pt x="9698" y="6812"/>
                  </a:lnTo>
                  <a:lnTo>
                    <a:pt x="9719" y="6841"/>
                  </a:lnTo>
                  <a:lnTo>
                    <a:pt x="9740" y="6868"/>
                  </a:lnTo>
                  <a:lnTo>
                    <a:pt x="9760" y="6894"/>
                  </a:lnTo>
                  <a:lnTo>
                    <a:pt x="9780" y="6920"/>
                  </a:lnTo>
                  <a:lnTo>
                    <a:pt x="9801" y="6944"/>
                  </a:lnTo>
                  <a:lnTo>
                    <a:pt x="9821" y="6967"/>
                  </a:lnTo>
                  <a:lnTo>
                    <a:pt x="9840" y="6988"/>
                  </a:lnTo>
                  <a:lnTo>
                    <a:pt x="9879" y="7028"/>
                  </a:lnTo>
                  <a:lnTo>
                    <a:pt x="9916" y="7063"/>
                  </a:lnTo>
                  <a:lnTo>
                    <a:pt x="9951" y="7095"/>
                  </a:lnTo>
                  <a:lnTo>
                    <a:pt x="9983" y="7122"/>
                  </a:lnTo>
                  <a:lnTo>
                    <a:pt x="10013" y="7146"/>
                  </a:lnTo>
                  <a:lnTo>
                    <a:pt x="10040" y="7166"/>
                  </a:lnTo>
                  <a:lnTo>
                    <a:pt x="10064" y="7183"/>
                  </a:lnTo>
                  <a:lnTo>
                    <a:pt x="10084" y="7196"/>
                  </a:lnTo>
                  <a:lnTo>
                    <a:pt x="10112" y="7213"/>
                  </a:lnTo>
                  <a:lnTo>
                    <a:pt x="10122" y="7218"/>
                  </a:lnTo>
                  <a:lnTo>
                    <a:pt x="10133" y="7210"/>
                  </a:lnTo>
                  <a:lnTo>
                    <a:pt x="10164" y="7186"/>
                  </a:lnTo>
                  <a:lnTo>
                    <a:pt x="10187" y="7170"/>
                  </a:lnTo>
                  <a:lnTo>
                    <a:pt x="10213" y="7151"/>
                  </a:lnTo>
                  <a:lnTo>
                    <a:pt x="10245" y="7131"/>
                  </a:lnTo>
                  <a:lnTo>
                    <a:pt x="10278" y="7109"/>
                  </a:lnTo>
                  <a:lnTo>
                    <a:pt x="10315" y="7086"/>
                  </a:lnTo>
                  <a:lnTo>
                    <a:pt x="10355" y="7063"/>
                  </a:lnTo>
                  <a:lnTo>
                    <a:pt x="10397" y="7039"/>
                  </a:lnTo>
                  <a:lnTo>
                    <a:pt x="10441" y="7016"/>
                  </a:lnTo>
                  <a:lnTo>
                    <a:pt x="10487" y="6994"/>
                  </a:lnTo>
                  <a:lnTo>
                    <a:pt x="10534" y="6973"/>
                  </a:lnTo>
                  <a:lnTo>
                    <a:pt x="10559" y="6963"/>
                  </a:lnTo>
                  <a:lnTo>
                    <a:pt x="10583" y="6954"/>
                  </a:lnTo>
                  <a:lnTo>
                    <a:pt x="10608" y="6945"/>
                  </a:lnTo>
                  <a:lnTo>
                    <a:pt x="10633" y="6937"/>
                  </a:lnTo>
                  <a:lnTo>
                    <a:pt x="10658" y="6929"/>
                  </a:lnTo>
                  <a:lnTo>
                    <a:pt x="10683" y="6923"/>
                  </a:lnTo>
                  <a:lnTo>
                    <a:pt x="10708" y="6916"/>
                  </a:lnTo>
                  <a:lnTo>
                    <a:pt x="10733" y="6910"/>
                  </a:lnTo>
                  <a:lnTo>
                    <a:pt x="10782" y="6899"/>
                  </a:lnTo>
                  <a:lnTo>
                    <a:pt x="10831" y="6891"/>
                  </a:lnTo>
                  <a:lnTo>
                    <a:pt x="10878" y="6884"/>
                  </a:lnTo>
                  <a:lnTo>
                    <a:pt x="10924" y="6879"/>
                  </a:lnTo>
                  <a:lnTo>
                    <a:pt x="10968" y="6875"/>
                  </a:lnTo>
                  <a:lnTo>
                    <a:pt x="11009" y="6873"/>
                  </a:lnTo>
                  <a:lnTo>
                    <a:pt x="11047" y="6871"/>
                  </a:lnTo>
                  <a:lnTo>
                    <a:pt x="11081" y="6870"/>
                  </a:lnTo>
                  <a:lnTo>
                    <a:pt x="11111" y="6870"/>
                  </a:lnTo>
                  <a:lnTo>
                    <a:pt x="11137" y="6870"/>
                  </a:lnTo>
                  <a:lnTo>
                    <a:pt x="11173" y="6871"/>
                  </a:lnTo>
                  <a:lnTo>
                    <a:pt x="11186" y="6872"/>
                  </a:lnTo>
                  <a:lnTo>
                    <a:pt x="11185" y="6826"/>
                  </a:lnTo>
                  <a:lnTo>
                    <a:pt x="11182" y="6693"/>
                  </a:lnTo>
                  <a:lnTo>
                    <a:pt x="11178" y="6596"/>
                  </a:lnTo>
                  <a:lnTo>
                    <a:pt x="11173" y="6482"/>
                  </a:lnTo>
                  <a:lnTo>
                    <a:pt x="11166" y="6351"/>
                  </a:lnTo>
                  <a:lnTo>
                    <a:pt x="11157" y="6204"/>
                  </a:lnTo>
                  <a:lnTo>
                    <a:pt x="11146" y="6043"/>
                  </a:lnTo>
                  <a:lnTo>
                    <a:pt x="11132" y="5868"/>
                  </a:lnTo>
                  <a:lnTo>
                    <a:pt x="11115" y="5681"/>
                  </a:lnTo>
                  <a:lnTo>
                    <a:pt x="11096" y="5482"/>
                  </a:lnTo>
                  <a:lnTo>
                    <a:pt x="11072" y="5274"/>
                  </a:lnTo>
                  <a:lnTo>
                    <a:pt x="11046" y="5057"/>
                  </a:lnTo>
                  <a:lnTo>
                    <a:pt x="11015" y="4832"/>
                  </a:lnTo>
                  <a:lnTo>
                    <a:pt x="10980" y="4601"/>
                  </a:lnTo>
                  <a:lnTo>
                    <a:pt x="10940" y="4365"/>
                  </a:lnTo>
                  <a:lnTo>
                    <a:pt x="10897" y="4125"/>
                  </a:lnTo>
                  <a:lnTo>
                    <a:pt x="10848" y="3882"/>
                  </a:lnTo>
                  <a:lnTo>
                    <a:pt x="10794" y="3638"/>
                  </a:lnTo>
                  <a:lnTo>
                    <a:pt x="10735" y="3393"/>
                  </a:lnTo>
                  <a:lnTo>
                    <a:pt x="10670" y="3148"/>
                  </a:lnTo>
                  <a:lnTo>
                    <a:pt x="10599" y="2905"/>
                  </a:lnTo>
                  <a:lnTo>
                    <a:pt x="10521" y="2666"/>
                  </a:lnTo>
                  <a:lnTo>
                    <a:pt x="10437" y="2430"/>
                  </a:lnTo>
                  <a:lnTo>
                    <a:pt x="10346" y="2200"/>
                  </a:lnTo>
                  <a:lnTo>
                    <a:pt x="10249" y="1977"/>
                  </a:lnTo>
                  <a:lnTo>
                    <a:pt x="10143" y="1762"/>
                  </a:lnTo>
                  <a:lnTo>
                    <a:pt x="10031" y="1555"/>
                  </a:lnTo>
                  <a:lnTo>
                    <a:pt x="9911" y="1358"/>
                  </a:lnTo>
                  <a:lnTo>
                    <a:pt x="9782" y="1173"/>
                  </a:lnTo>
                  <a:lnTo>
                    <a:pt x="9645" y="1000"/>
                  </a:lnTo>
                  <a:lnTo>
                    <a:pt x="9495" y="841"/>
                  </a:lnTo>
                  <a:lnTo>
                    <a:pt x="9330" y="698"/>
                  </a:lnTo>
                  <a:lnTo>
                    <a:pt x="9150" y="569"/>
                  </a:lnTo>
                  <a:lnTo>
                    <a:pt x="8955" y="455"/>
                  </a:lnTo>
                  <a:lnTo>
                    <a:pt x="8748" y="355"/>
                  </a:lnTo>
                  <a:lnTo>
                    <a:pt x="8529" y="268"/>
                  </a:lnTo>
                  <a:lnTo>
                    <a:pt x="8299" y="194"/>
                  </a:lnTo>
                  <a:lnTo>
                    <a:pt x="8060" y="133"/>
                  </a:lnTo>
                  <a:lnTo>
                    <a:pt x="7812" y="84"/>
                  </a:lnTo>
                  <a:lnTo>
                    <a:pt x="7556" y="47"/>
                  </a:lnTo>
                  <a:lnTo>
                    <a:pt x="7294" y="20"/>
                  </a:lnTo>
                  <a:lnTo>
                    <a:pt x="7028" y="5"/>
                  </a:lnTo>
                  <a:lnTo>
                    <a:pt x="6756" y="0"/>
                  </a:lnTo>
                  <a:lnTo>
                    <a:pt x="6481" y="5"/>
                  </a:lnTo>
                  <a:lnTo>
                    <a:pt x="6204" y="19"/>
                  </a:lnTo>
                  <a:lnTo>
                    <a:pt x="5927" y="42"/>
                  </a:lnTo>
                  <a:lnTo>
                    <a:pt x="5649" y="74"/>
                  </a:lnTo>
                  <a:lnTo>
                    <a:pt x="5372" y="114"/>
                  </a:lnTo>
                  <a:lnTo>
                    <a:pt x="5097" y="161"/>
                  </a:lnTo>
                  <a:lnTo>
                    <a:pt x="4826" y="216"/>
                  </a:lnTo>
                  <a:lnTo>
                    <a:pt x="4558" y="278"/>
                  </a:lnTo>
                  <a:lnTo>
                    <a:pt x="4296" y="345"/>
                  </a:lnTo>
                  <a:lnTo>
                    <a:pt x="4041" y="419"/>
                  </a:lnTo>
                  <a:lnTo>
                    <a:pt x="3793" y="498"/>
                  </a:lnTo>
                  <a:lnTo>
                    <a:pt x="3553" y="582"/>
                  </a:lnTo>
                  <a:lnTo>
                    <a:pt x="3324" y="671"/>
                  </a:lnTo>
                  <a:lnTo>
                    <a:pt x="3105" y="763"/>
                  </a:lnTo>
                  <a:lnTo>
                    <a:pt x="2897" y="860"/>
                  </a:lnTo>
                  <a:lnTo>
                    <a:pt x="2703" y="959"/>
                  </a:lnTo>
                  <a:lnTo>
                    <a:pt x="2522" y="1062"/>
                  </a:lnTo>
                  <a:lnTo>
                    <a:pt x="2357" y="1167"/>
                  </a:lnTo>
                  <a:lnTo>
                    <a:pt x="2208" y="1273"/>
                  </a:lnTo>
                  <a:lnTo>
                    <a:pt x="2069" y="1380"/>
                  </a:lnTo>
                  <a:lnTo>
                    <a:pt x="1935" y="1486"/>
                  </a:lnTo>
                  <a:lnTo>
                    <a:pt x="1805" y="1592"/>
                  </a:lnTo>
                  <a:lnTo>
                    <a:pt x="1681" y="1696"/>
                  </a:lnTo>
                  <a:lnTo>
                    <a:pt x="1561" y="1799"/>
                  </a:lnTo>
                  <a:lnTo>
                    <a:pt x="1445" y="1901"/>
                  </a:lnTo>
                  <a:lnTo>
                    <a:pt x="1334" y="2001"/>
                  </a:lnTo>
                  <a:lnTo>
                    <a:pt x="1228" y="2100"/>
                  </a:lnTo>
                  <a:lnTo>
                    <a:pt x="1127" y="2197"/>
                  </a:lnTo>
                  <a:lnTo>
                    <a:pt x="1029" y="2291"/>
                  </a:lnTo>
                  <a:lnTo>
                    <a:pt x="936" y="2384"/>
                  </a:lnTo>
                  <a:lnTo>
                    <a:pt x="848" y="2474"/>
                  </a:lnTo>
                  <a:lnTo>
                    <a:pt x="765" y="2561"/>
                  </a:lnTo>
                  <a:lnTo>
                    <a:pt x="685" y="2646"/>
                  </a:lnTo>
                  <a:lnTo>
                    <a:pt x="610" y="2727"/>
                  </a:lnTo>
                  <a:lnTo>
                    <a:pt x="540" y="2806"/>
                  </a:lnTo>
                  <a:lnTo>
                    <a:pt x="474" y="2881"/>
                  </a:lnTo>
                  <a:lnTo>
                    <a:pt x="412" y="2952"/>
                  </a:lnTo>
                  <a:lnTo>
                    <a:pt x="354" y="3021"/>
                  </a:lnTo>
                  <a:lnTo>
                    <a:pt x="302" y="3085"/>
                  </a:lnTo>
                  <a:lnTo>
                    <a:pt x="253" y="3144"/>
                  </a:lnTo>
                  <a:lnTo>
                    <a:pt x="209" y="3200"/>
                  </a:lnTo>
                  <a:lnTo>
                    <a:pt x="169" y="3251"/>
                  </a:lnTo>
                  <a:lnTo>
                    <a:pt x="134" y="3298"/>
                  </a:lnTo>
                  <a:lnTo>
                    <a:pt x="75" y="3376"/>
                  </a:lnTo>
                  <a:lnTo>
                    <a:pt x="34" y="3434"/>
                  </a:lnTo>
                  <a:lnTo>
                    <a:pt x="8" y="3470"/>
                  </a:lnTo>
                  <a:lnTo>
                    <a:pt x="0" y="3482"/>
                  </a:lnTo>
                  <a:close/>
                  <a:moveTo>
                    <a:pt x="9158" y="4761"/>
                  </a:moveTo>
                  <a:lnTo>
                    <a:pt x="9160" y="4736"/>
                  </a:lnTo>
                  <a:lnTo>
                    <a:pt x="9165" y="4664"/>
                  </a:lnTo>
                  <a:lnTo>
                    <a:pt x="9172" y="4551"/>
                  </a:lnTo>
                  <a:lnTo>
                    <a:pt x="9180" y="4402"/>
                  </a:lnTo>
                  <a:lnTo>
                    <a:pt x="9189" y="4221"/>
                  </a:lnTo>
                  <a:lnTo>
                    <a:pt x="9197" y="4015"/>
                  </a:lnTo>
                  <a:lnTo>
                    <a:pt x="9200" y="3904"/>
                  </a:lnTo>
                  <a:lnTo>
                    <a:pt x="9203" y="3788"/>
                  </a:lnTo>
                  <a:lnTo>
                    <a:pt x="9206" y="3669"/>
                  </a:lnTo>
                  <a:lnTo>
                    <a:pt x="9207" y="3546"/>
                  </a:lnTo>
                  <a:lnTo>
                    <a:pt x="9208" y="3421"/>
                  </a:lnTo>
                  <a:lnTo>
                    <a:pt x="9208" y="3295"/>
                  </a:lnTo>
                  <a:lnTo>
                    <a:pt x="9206" y="3167"/>
                  </a:lnTo>
                  <a:lnTo>
                    <a:pt x="9204" y="3038"/>
                  </a:lnTo>
                  <a:lnTo>
                    <a:pt x="9200" y="2908"/>
                  </a:lnTo>
                  <a:lnTo>
                    <a:pt x="9195" y="2781"/>
                  </a:lnTo>
                  <a:lnTo>
                    <a:pt x="9188" y="2655"/>
                  </a:lnTo>
                  <a:lnTo>
                    <a:pt x="9180" y="2530"/>
                  </a:lnTo>
                  <a:lnTo>
                    <a:pt x="9170" y="2409"/>
                  </a:lnTo>
                  <a:lnTo>
                    <a:pt x="9157" y="2291"/>
                  </a:lnTo>
                  <a:lnTo>
                    <a:pt x="9143" y="2177"/>
                  </a:lnTo>
                  <a:lnTo>
                    <a:pt x="9126" y="2068"/>
                  </a:lnTo>
                  <a:lnTo>
                    <a:pt x="9108" y="1964"/>
                  </a:lnTo>
                  <a:lnTo>
                    <a:pt x="9087" y="1866"/>
                  </a:lnTo>
                  <a:lnTo>
                    <a:pt x="9064" y="1775"/>
                  </a:lnTo>
                  <a:lnTo>
                    <a:pt x="9038" y="1691"/>
                  </a:lnTo>
                  <a:lnTo>
                    <a:pt x="9011" y="1613"/>
                  </a:lnTo>
                  <a:lnTo>
                    <a:pt x="8983" y="1540"/>
                  </a:lnTo>
                  <a:lnTo>
                    <a:pt x="8956" y="1471"/>
                  </a:lnTo>
                  <a:lnTo>
                    <a:pt x="8929" y="1406"/>
                  </a:lnTo>
                  <a:lnTo>
                    <a:pt x="8901" y="1344"/>
                  </a:lnTo>
                  <a:lnTo>
                    <a:pt x="8874" y="1287"/>
                  </a:lnTo>
                  <a:lnTo>
                    <a:pt x="8847" y="1234"/>
                  </a:lnTo>
                  <a:lnTo>
                    <a:pt x="8821" y="1184"/>
                  </a:lnTo>
                  <a:lnTo>
                    <a:pt x="8795" y="1137"/>
                  </a:lnTo>
                  <a:lnTo>
                    <a:pt x="8768" y="1094"/>
                  </a:lnTo>
                  <a:lnTo>
                    <a:pt x="8743" y="1054"/>
                  </a:lnTo>
                  <a:lnTo>
                    <a:pt x="8718" y="1017"/>
                  </a:lnTo>
                  <a:lnTo>
                    <a:pt x="8694" y="982"/>
                  </a:lnTo>
                  <a:lnTo>
                    <a:pt x="8670" y="951"/>
                  </a:lnTo>
                  <a:lnTo>
                    <a:pt x="8647" y="923"/>
                  </a:lnTo>
                  <a:lnTo>
                    <a:pt x="8625" y="897"/>
                  </a:lnTo>
                  <a:lnTo>
                    <a:pt x="8604" y="874"/>
                  </a:lnTo>
                  <a:lnTo>
                    <a:pt x="8584" y="853"/>
                  </a:lnTo>
                  <a:lnTo>
                    <a:pt x="8565" y="835"/>
                  </a:lnTo>
                  <a:lnTo>
                    <a:pt x="8547" y="818"/>
                  </a:lnTo>
                  <a:lnTo>
                    <a:pt x="8529" y="804"/>
                  </a:lnTo>
                  <a:lnTo>
                    <a:pt x="8514" y="792"/>
                  </a:lnTo>
                  <a:lnTo>
                    <a:pt x="8499" y="781"/>
                  </a:lnTo>
                  <a:lnTo>
                    <a:pt x="8485" y="772"/>
                  </a:lnTo>
                  <a:lnTo>
                    <a:pt x="8463" y="758"/>
                  </a:lnTo>
                  <a:lnTo>
                    <a:pt x="8446" y="749"/>
                  </a:lnTo>
                  <a:lnTo>
                    <a:pt x="8435" y="745"/>
                  </a:lnTo>
                  <a:lnTo>
                    <a:pt x="8432" y="744"/>
                  </a:lnTo>
                  <a:lnTo>
                    <a:pt x="8433" y="757"/>
                  </a:lnTo>
                  <a:lnTo>
                    <a:pt x="8438" y="796"/>
                  </a:lnTo>
                  <a:lnTo>
                    <a:pt x="8446" y="858"/>
                  </a:lnTo>
                  <a:lnTo>
                    <a:pt x="8457" y="943"/>
                  </a:lnTo>
                  <a:lnTo>
                    <a:pt x="8470" y="1048"/>
                  </a:lnTo>
                  <a:lnTo>
                    <a:pt x="8485" y="1171"/>
                  </a:lnTo>
                  <a:lnTo>
                    <a:pt x="8502" y="1311"/>
                  </a:lnTo>
                  <a:lnTo>
                    <a:pt x="8521" y="1465"/>
                  </a:lnTo>
                  <a:lnTo>
                    <a:pt x="8541" y="1633"/>
                  </a:lnTo>
                  <a:lnTo>
                    <a:pt x="8561" y="1812"/>
                  </a:lnTo>
                  <a:lnTo>
                    <a:pt x="8583" y="2001"/>
                  </a:lnTo>
                  <a:lnTo>
                    <a:pt x="8604" y="2198"/>
                  </a:lnTo>
                  <a:lnTo>
                    <a:pt x="8626" y="2401"/>
                  </a:lnTo>
                  <a:lnTo>
                    <a:pt x="8647" y="2608"/>
                  </a:lnTo>
                  <a:lnTo>
                    <a:pt x="8667" y="2818"/>
                  </a:lnTo>
                  <a:lnTo>
                    <a:pt x="8687" y="3031"/>
                  </a:lnTo>
                  <a:lnTo>
                    <a:pt x="8698" y="3135"/>
                  </a:lnTo>
                  <a:lnTo>
                    <a:pt x="8709" y="3236"/>
                  </a:lnTo>
                  <a:lnTo>
                    <a:pt x="8722" y="3333"/>
                  </a:lnTo>
                  <a:lnTo>
                    <a:pt x="8737" y="3428"/>
                  </a:lnTo>
                  <a:lnTo>
                    <a:pt x="8752" y="3520"/>
                  </a:lnTo>
                  <a:lnTo>
                    <a:pt x="8770" y="3608"/>
                  </a:lnTo>
                  <a:lnTo>
                    <a:pt x="8787" y="3694"/>
                  </a:lnTo>
                  <a:lnTo>
                    <a:pt x="8805" y="3776"/>
                  </a:lnTo>
                  <a:lnTo>
                    <a:pt x="8823" y="3855"/>
                  </a:lnTo>
                  <a:lnTo>
                    <a:pt x="8842" y="3931"/>
                  </a:lnTo>
                  <a:lnTo>
                    <a:pt x="8862" y="4003"/>
                  </a:lnTo>
                  <a:lnTo>
                    <a:pt x="8882" y="4073"/>
                  </a:lnTo>
                  <a:lnTo>
                    <a:pt x="8902" y="4139"/>
                  </a:lnTo>
                  <a:lnTo>
                    <a:pt x="8921" y="4202"/>
                  </a:lnTo>
                  <a:lnTo>
                    <a:pt x="8941" y="4262"/>
                  </a:lnTo>
                  <a:lnTo>
                    <a:pt x="8961" y="4318"/>
                  </a:lnTo>
                  <a:lnTo>
                    <a:pt x="8980" y="4371"/>
                  </a:lnTo>
                  <a:lnTo>
                    <a:pt x="9000" y="4421"/>
                  </a:lnTo>
                  <a:lnTo>
                    <a:pt x="9018" y="4467"/>
                  </a:lnTo>
                  <a:lnTo>
                    <a:pt x="9036" y="4510"/>
                  </a:lnTo>
                  <a:lnTo>
                    <a:pt x="9069" y="4587"/>
                  </a:lnTo>
                  <a:lnTo>
                    <a:pt x="9098" y="4649"/>
                  </a:lnTo>
                  <a:lnTo>
                    <a:pt x="9123" y="4698"/>
                  </a:lnTo>
                  <a:lnTo>
                    <a:pt x="9142" y="4733"/>
                  </a:lnTo>
                  <a:lnTo>
                    <a:pt x="9154" y="4754"/>
                  </a:lnTo>
                  <a:lnTo>
                    <a:pt x="9158" y="4761"/>
                  </a:lnTo>
                  <a:close/>
                  <a:moveTo>
                    <a:pt x="7927" y="3653"/>
                  </a:moveTo>
                  <a:lnTo>
                    <a:pt x="7923" y="3632"/>
                  </a:lnTo>
                  <a:lnTo>
                    <a:pt x="7912" y="3571"/>
                  </a:lnTo>
                  <a:lnTo>
                    <a:pt x="7895" y="3476"/>
                  </a:lnTo>
                  <a:lnTo>
                    <a:pt x="7871" y="3352"/>
                  </a:lnTo>
                  <a:lnTo>
                    <a:pt x="7856" y="3280"/>
                  </a:lnTo>
                  <a:lnTo>
                    <a:pt x="7840" y="3202"/>
                  </a:lnTo>
                  <a:lnTo>
                    <a:pt x="7823" y="3120"/>
                  </a:lnTo>
                  <a:lnTo>
                    <a:pt x="7803" y="3033"/>
                  </a:lnTo>
                  <a:lnTo>
                    <a:pt x="7783" y="2941"/>
                  </a:lnTo>
                  <a:lnTo>
                    <a:pt x="7760" y="2848"/>
                  </a:lnTo>
                  <a:lnTo>
                    <a:pt x="7737" y="2752"/>
                  </a:lnTo>
                  <a:lnTo>
                    <a:pt x="7711" y="2653"/>
                  </a:lnTo>
                  <a:lnTo>
                    <a:pt x="7685" y="2554"/>
                  </a:lnTo>
                  <a:lnTo>
                    <a:pt x="7655" y="2454"/>
                  </a:lnTo>
                  <a:lnTo>
                    <a:pt x="7626" y="2353"/>
                  </a:lnTo>
                  <a:lnTo>
                    <a:pt x="7595" y="2254"/>
                  </a:lnTo>
                  <a:lnTo>
                    <a:pt x="7563" y="2155"/>
                  </a:lnTo>
                  <a:lnTo>
                    <a:pt x="7529" y="2058"/>
                  </a:lnTo>
                  <a:lnTo>
                    <a:pt x="7494" y="1963"/>
                  </a:lnTo>
                  <a:lnTo>
                    <a:pt x="7458" y="1872"/>
                  </a:lnTo>
                  <a:lnTo>
                    <a:pt x="7420" y="1783"/>
                  </a:lnTo>
                  <a:lnTo>
                    <a:pt x="7382" y="1699"/>
                  </a:lnTo>
                  <a:lnTo>
                    <a:pt x="7342" y="1620"/>
                  </a:lnTo>
                  <a:lnTo>
                    <a:pt x="7300" y="1546"/>
                  </a:lnTo>
                  <a:lnTo>
                    <a:pt x="7257" y="1478"/>
                  </a:lnTo>
                  <a:lnTo>
                    <a:pt x="7214" y="1417"/>
                  </a:lnTo>
                  <a:lnTo>
                    <a:pt x="7169" y="1362"/>
                  </a:lnTo>
                  <a:lnTo>
                    <a:pt x="7123" y="1316"/>
                  </a:lnTo>
                  <a:lnTo>
                    <a:pt x="7077" y="1275"/>
                  </a:lnTo>
                  <a:lnTo>
                    <a:pt x="7032" y="1236"/>
                  </a:lnTo>
                  <a:lnTo>
                    <a:pt x="6988" y="1200"/>
                  </a:lnTo>
                  <a:lnTo>
                    <a:pt x="6944" y="1166"/>
                  </a:lnTo>
                  <a:lnTo>
                    <a:pt x="6902" y="1134"/>
                  </a:lnTo>
                  <a:lnTo>
                    <a:pt x="6861" y="1105"/>
                  </a:lnTo>
                  <a:lnTo>
                    <a:pt x="6821" y="1077"/>
                  </a:lnTo>
                  <a:lnTo>
                    <a:pt x="6782" y="1052"/>
                  </a:lnTo>
                  <a:lnTo>
                    <a:pt x="6744" y="1029"/>
                  </a:lnTo>
                  <a:lnTo>
                    <a:pt x="6707" y="1007"/>
                  </a:lnTo>
                  <a:lnTo>
                    <a:pt x="6672" y="987"/>
                  </a:lnTo>
                  <a:lnTo>
                    <a:pt x="6638" y="968"/>
                  </a:lnTo>
                  <a:lnTo>
                    <a:pt x="6605" y="952"/>
                  </a:lnTo>
                  <a:lnTo>
                    <a:pt x="6573" y="937"/>
                  </a:lnTo>
                  <a:lnTo>
                    <a:pt x="6542" y="923"/>
                  </a:lnTo>
                  <a:lnTo>
                    <a:pt x="6514" y="911"/>
                  </a:lnTo>
                  <a:lnTo>
                    <a:pt x="6486" y="900"/>
                  </a:lnTo>
                  <a:lnTo>
                    <a:pt x="6461" y="891"/>
                  </a:lnTo>
                  <a:lnTo>
                    <a:pt x="6436" y="883"/>
                  </a:lnTo>
                  <a:lnTo>
                    <a:pt x="6414" y="875"/>
                  </a:lnTo>
                  <a:lnTo>
                    <a:pt x="6373" y="864"/>
                  </a:lnTo>
                  <a:lnTo>
                    <a:pt x="6339" y="856"/>
                  </a:lnTo>
                  <a:lnTo>
                    <a:pt x="6313" y="851"/>
                  </a:lnTo>
                  <a:lnTo>
                    <a:pt x="6293" y="848"/>
                  </a:lnTo>
                  <a:lnTo>
                    <a:pt x="6281" y="846"/>
                  </a:lnTo>
                  <a:lnTo>
                    <a:pt x="6277" y="846"/>
                  </a:lnTo>
                  <a:lnTo>
                    <a:pt x="6286" y="855"/>
                  </a:lnTo>
                  <a:lnTo>
                    <a:pt x="6311" y="882"/>
                  </a:lnTo>
                  <a:lnTo>
                    <a:pt x="6350" y="925"/>
                  </a:lnTo>
                  <a:lnTo>
                    <a:pt x="6401" y="981"/>
                  </a:lnTo>
                  <a:lnTo>
                    <a:pt x="6462" y="1051"/>
                  </a:lnTo>
                  <a:lnTo>
                    <a:pt x="6531" y="1130"/>
                  </a:lnTo>
                  <a:lnTo>
                    <a:pt x="6606" y="1218"/>
                  </a:lnTo>
                  <a:lnTo>
                    <a:pt x="6683" y="1313"/>
                  </a:lnTo>
                  <a:lnTo>
                    <a:pt x="6722" y="1362"/>
                  </a:lnTo>
                  <a:lnTo>
                    <a:pt x="6762" y="1413"/>
                  </a:lnTo>
                  <a:lnTo>
                    <a:pt x="6801" y="1465"/>
                  </a:lnTo>
                  <a:lnTo>
                    <a:pt x="6839" y="1517"/>
                  </a:lnTo>
                  <a:lnTo>
                    <a:pt x="6877" y="1570"/>
                  </a:lnTo>
                  <a:lnTo>
                    <a:pt x="6914" y="1623"/>
                  </a:lnTo>
                  <a:lnTo>
                    <a:pt x="6950" y="1675"/>
                  </a:lnTo>
                  <a:lnTo>
                    <a:pt x="6984" y="1728"/>
                  </a:lnTo>
                  <a:lnTo>
                    <a:pt x="7016" y="1781"/>
                  </a:lnTo>
                  <a:lnTo>
                    <a:pt x="7046" y="1832"/>
                  </a:lnTo>
                  <a:lnTo>
                    <a:pt x="7073" y="1883"/>
                  </a:lnTo>
                  <a:lnTo>
                    <a:pt x="7098" y="1933"/>
                  </a:lnTo>
                  <a:lnTo>
                    <a:pt x="7120" y="1982"/>
                  </a:lnTo>
                  <a:lnTo>
                    <a:pt x="7139" y="2029"/>
                  </a:lnTo>
                  <a:lnTo>
                    <a:pt x="7154" y="2074"/>
                  </a:lnTo>
                  <a:lnTo>
                    <a:pt x="7166" y="2117"/>
                  </a:lnTo>
                  <a:lnTo>
                    <a:pt x="7184" y="2201"/>
                  </a:lnTo>
                  <a:lnTo>
                    <a:pt x="7200" y="2281"/>
                  </a:lnTo>
                  <a:lnTo>
                    <a:pt x="7214" y="2358"/>
                  </a:lnTo>
                  <a:lnTo>
                    <a:pt x="7226" y="2432"/>
                  </a:lnTo>
                  <a:lnTo>
                    <a:pt x="7237" y="2502"/>
                  </a:lnTo>
                  <a:lnTo>
                    <a:pt x="7246" y="2567"/>
                  </a:lnTo>
                  <a:lnTo>
                    <a:pt x="7253" y="2628"/>
                  </a:lnTo>
                  <a:lnTo>
                    <a:pt x="7260" y="2683"/>
                  </a:lnTo>
                  <a:lnTo>
                    <a:pt x="7265" y="2734"/>
                  </a:lnTo>
                  <a:lnTo>
                    <a:pt x="7269" y="2779"/>
                  </a:lnTo>
                  <a:lnTo>
                    <a:pt x="7272" y="2817"/>
                  </a:lnTo>
                  <a:lnTo>
                    <a:pt x="7274" y="2850"/>
                  </a:lnTo>
                  <a:lnTo>
                    <a:pt x="7275" y="2876"/>
                  </a:lnTo>
                  <a:lnTo>
                    <a:pt x="7276" y="2895"/>
                  </a:lnTo>
                  <a:lnTo>
                    <a:pt x="7276" y="2906"/>
                  </a:lnTo>
                  <a:lnTo>
                    <a:pt x="7277" y="2910"/>
                  </a:lnTo>
                  <a:lnTo>
                    <a:pt x="7269" y="2901"/>
                  </a:lnTo>
                  <a:lnTo>
                    <a:pt x="7246" y="2874"/>
                  </a:lnTo>
                  <a:lnTo>
                    <a:pt x="7208" y="2831"/>
                  </a:lnTo>
                  <a:lnTo>
                    <a:pt x="7158" y="2775"/>
                  </a:lnTo>
                  <a:lnTo>
                    <a:pt x="7095" y="2708"/>
                  </a:lnTo>
                  <a:lnTo>
                    <a:pt x="7021" y="2632"/>
                  </a:lnTo>
                  <a:lnTo>
                    <a:pt x="6980" y="2592"/>
                  </a:lnTo>
                  <a:lnTo>
                    <a:pt x="6935" y="2550"/>
                  </a:lnTo>
                  <a:lnTo>
                    <a:pt x="6890" y="2507"/>
                  </a:lnTo>
                  <a:lnTo>
                    <a:pt x="6842" y="2463"/>
                  </a:lnTo>
                  <a:lnTo>
                    <a:pt x="6792" y="2418"/>
                  </a:lnTo>
                  <a:lnTo>
                    <a:pt x="6740" y="2373"/>
                  </a:lnTo>
                  <a:lnTo>
                    <a:pt x="6686" y="2328"/>
                  </a:lnTo>
                  <a:lnTo>
                    <a:pt x="6631" y="2283"/>
                  </a:lnTo>
                  <a:lnTo>
                    <a:pt x="6573" y="2239"/>
                  </a:lnTo>
                  <a:lnTo>
                    <a:pt x="6514" y="2196"/>
                  </a:lnTo>
                  <a:lnTo>
                    <a:pt x="6454" y="2153"/>
                  </a:lnTo>
                  <a:lnTo>
                    <a:pt x="6393" y="2112"/>
                  </a:lnTo>
                  <a:lnTo>
                    <a:pt x="6331" y="2072"/>
                  </a:lnTo>
                  <a:lnTo>
                    <a:pt x="6268" y="2034"/>
                  </a:lnTo>
                  <a:lnTo>
                    <a:pt x="6203" y="1999"/>
                  </a:lnTo>
                  <a:lnTo>
                    <a:pt x="6139" y="1965"/>
                  </a:lnTo>
                  <a:lnTo>
                    <a:pt x="6073" y="1935"/>
                  </a:lnTo>
                  <a:lnTo>
                    <a:pt x="6008" y="1907"/>
                  </a:lnTo>
                  <a:lnTo>
                    <a:pt x="5942" y="1883"/>
                  </a:lnTo>
                  <a:lnTo>
                    <a:pt x="5875" y="1862"/>
                  </a:lnTo>
                  <a:lnTo>
                    <a:pt x="5807" y="1844"/>
                  </a:lnTo>
                  <a:lnTo>
                    <a:pt x="5739" y="1829"/>
                  </a:lnTo>
                  <a:lnTo>
                    <a:pt x="5670" y="1816"/>
                  </a:lnTo>
                  <a:lnTo>
                    <a:pt x="5600" y="1805"/>
                  </a:lnTo>
                  <a:lnTo>
                    <a:pt x="5529" y="1797"/>
                  </a:lnTo>
                  <a:lnTo>
                    <a:pt x="5457" y="1791"/>
                  </a:lnTo>
                  <a:lnTo>
                    <a:pt x="5386" y="1787"/>
                  </a:lnTo>
                  <a:lnTo>
                    <a:pt x="5315" y="1785"/>
                  </a:lnTo>
                  <a:lnTo>
                    <a:pt x="5244" y="1784"/>
                  </a:lnTo>
                  <a:lnTo>
                    <a:pt x="5174" y="1785"/>
                  </a:lnTo>
                  <a:lnTo>
                    <a:pt x="5104" y="1787"/>
                  </a:lnTo>
                  <a:lnTo>
                    <a:pt x="5035" y="1791"/>
                  </a:lnTo>
                  <a:lnTo>
                    <a:pt x="4968" y="1795"/>
                  </a:lnTo>
                  <a:lnTo>
                    <a:pt x="4902" y="1801"/>
                  </a:lnTo>
                  <a:lnTo>
                    <a:pt x="4838" y="1807"/>
                  </a:lnTo>
                  <a:lnTo>
                    <a:pt x="4776" y="1815"/>
                  </a:lnTo>
                  <a:lnTo>
                    <a:pt x="4715" y="1823"/>
                  </a:lnTo>
                  <a:lnTo>
                    <a:pt x="4657" y="1831"/>
                  </a:lnTo>
                  <a:lnTo>
                    <a:pt x="4601" y="1840"/>
                  </a:lnTo>
                  <a:lnTo>
                    <a:pt x="4548" y="1848"/>
                  </a:lnTo>
                  <a:lnTo>
                    <a:pt x="4452" y="1866"/>
                  </a:lnTo>
                  <a:lnTo>
                    <a:pt x="4368" y="1883"/>
                  </a:lnTo>
                  <a:lnTo>
                    <a:pt x="4301" y="1898"/>
                  </a:lnTo>
                  <a:lnTo>
                    <a:pt x="4250" y="1910"/>
                  </a:lnTo>
                  <a:lnTo>
                    <a:pt x="4219" y="1918"/>
                  </a:lnTo>
                  <a:lnTo>
                    <a:pt x="4208" y="1921"/>
                  </a:lnTo>
                  <a:lnTo>
                    <a:pt x="4228" y="1925"/>
                  </a:lnTo>
                  <a:lnTo>
                    <a:pt x="4287" y="1937"/>
                  </a:lnTo>
                  <a:lnTo>
                    <a:pt x="4379" y="1956"/>
                  </a:lnTo>
                  <a:lnTo>
                    <a:pt x="4503" y="1982"/>
                  </a:lnTo>
                  <a:lnTo>
                    <a:pt x="4573" y="1999"/>
                  </a:lnTo>
                  <a:lnTo>
                    <a:pt x="4650" y="2016"/>
                  </a:lnTo>
                  <a:lnTo>
                    <a:pt x="4732" y="2036"/>
                  </a:lnTo>
                  <a:lnTo>
                    <a:pt x="4820" y="2058"/>
                  </a:lnTo>
                  <a:lnTo>
                    <a:pt x="4911" y="2081"/>
                  </a:lnTo>
                  <a:lnTo>
                    <a:pt x="5005" y="2106"/>
                  </a:lnTo>
                  <a:lnTo>
                    <a:pt x="5103" y="2133"/>
                  </a:lnTo>
                  <a:lnTo>
                    <a:pt x="5204" y="2161"/>
                  </a:lnTo>
                  <a:lnTo>
                    <a:pt x="5307" y="2191"/>
                  </a:lnTo>
                  <a:lnTo>
                    <a:pt x="5411" y="2223"/>
                  </a:lnTo>
                  <a:lnTo>
                    <a:pt x="5517" y="2257"/>
                  </a:lnTo>
                  <a:lnTo>
                    <a:pt x="5622" y="2292"/>
                  </a:lnTo>
                  <a:lnTo>
                    <a:pt x="5728" y="2329"/>
                  </a:lnTo>
                  <a:lnTo>
                    <a:pt x="5833" y="2368"/>
                  </a:lnTo>
                  <a:lnTo>
                    <a:pt x="5938" y="2408"/>
                  </a:lnTo>
                  <a:lnTo>
                    <a:pt x="6040" y="2450"/>
                  </a:lnTo>
                  <a:lnTo>
                    <a:pt x="6140" y="2494"/>
                  </a:lnTo>
                  <a:lnTo>
                    <a:pt x="6239" y="2539"/>
                  </a:lnTo>
                  <a:lnTo>
                    <a:pt x="6333" y="2585"/>
                  </a:lnTo>
                  <a:lnTo>
                    <a:pt x="6423" y="2634"/>
                  </a:lnTo>
                  <a:lnTo>
                    <a:pt x="6510" y="2683"/>
                  </a:lnTo>
                  <a:lnTo>
                    <a:pt x="6592" y="2735"/>
                  </a:lnTo>
                  <a:lnTo>
                    <a:pt x="6668" y="2788"/>
                  </a:lnTo>
                  <a:lnTo>
                    <a:pt x="6738" y="2842"/>
                  </a:lnTo>
                  <a:lnTo>
                    <a:pt x="6805" y="2896"/>
                  </a:lnTo>
                  <a:lnTo>
                    <a:pt x="6870" y="2948"/>
                  </a:lnTo>
                  <a:lnTo>
                    <a:pt x="6933" y="2999"/>
                  </a:lnTo>
                  <a:lnTo>
                    <a:pt x="6996" y="3047"/>
                  </a:lnTo>
                  <a:lnTo>
                    <a:pt x="7056" y="3093"/>
                  </a:lnTo>
                  <a:lnTo>
                    <a:pt x="7115" y="3136"/>
                  </a:lnTo>
                  <a:lnTo>
                    <a:pt x="7172" y="3178"/>
                  </a:lnTo>
                  <a:lnTo>
                    <a:pt x="7227" y="3218"/>
                  </a:lnTo>
                  <a:lnTo>
                    <a:pt x="7333" y="3292"/>
                  </a:lnTo>
                  <a:lnTo>
                    <a:pt x="7430" y="3358"/>
                  </a:lnTo>
                  <a:lnTo>
                    <a:pt x="7520" y="3417"/>
                  </a:lnTo>
                  <a:lnTo>
                    <a:pt x="7602" y="3469"/>
                  </a:lnTo>
                  <a:lnTo>
                    <a:pt x="7676" y="3514"/>
                  </a:lnTo>
                  <a:lnTo>
                    <a:pt x="7740" y="3552"/>
                  </a:lnTo>
                  <a:lnTo>
                    <a:pt x="7796" y="3584"/>
                  </a:lnTo>
                  <a:lnTo>
                    <a:pt x="7842" y="3609"/>
                  </a:lnTo>
                  <a:lnTo>
                    <a:pt x="7879" y="3629"/>
                  </a:lnTo>
                  <a:lnTo>
                    <a:pt x="7905" y="3642"/>
                  </a:lnTo>
                  <a:lnTo>
                    <a:pt x="7921" y="3650"/>
                  </a:lnTo>
                  <a:lnTo>
                    <a:pt x="7927" y="3653"/>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6" name="9Slide.vn 65"/>
            <p:cNvSpPr>
              <a:spLocks/>
            </p:cNvSpPr>
            <p:nvPr/>
          </p:nvSpPr>
          <p:spPr bwMode="auto">
            <a:xfrm>
              <a:off x="3193399" y="4847028"/>
              <a:ext cx="455613" cy="455613"/>
            </a:xfrm>
            <a:custGeom>
              <a:avLst/>
              <a:gdLst>
                <a:gd name="T0" fmla="*/ 1899 w 3445"/>
                <a:gd name="T1" fmla="*/ 9 h 3437"/>
                <a:gd name="T2" fmla="*/ 2152 w 3445"/>
                <a:gd name="T3" fmla="*/ 54 h 3437"/>
                <a:gd name="T4" fmla="*/ 2393 w 3445"/>
                <a:gd name="T5" fmla="*/ 135 h 3437"/>
                <a:gd name="T6" fmla="*/ 2616 w 3445"/>
                <a:gd name="T7" fmla="*/ 249 h 3437"/>
                <a:gd name="T8" fmla="*/ 2818 w 3445"/>
                <a:gd name="T9" fmla="*/ 392 h 3437"/>
                <a:gd name="T10" fmla="*/ 2998 w 3445"/>
                <a:gd name="T11" fmla="*/ 563 h 3437"/>
                <a:gd name="T12" fmla="*/ 3151 w 3445"/>
                <a:gd name="T13" fmla="*/ 758 h 3437"/>
                <a:gd name="T14" fmla="*/ 3276 w 3445"/>
                <a:gd name="T15" fmla="*/ 973 h 3437"/>
                <a:gd name="T16" fmla="*/ 3368 w 3445"/>
                <a:gd name="T17" fmla="*/ 1207 h 3437"/>
                <a:gd name="T18" fmla="*/ 3425 w 3445"/>
                <a:gd name="T19" fmla="*/ 1456 h 3437"/>
                <a:gd name="T20" fmla="*/ 3445 w 3445"/>
                <a:gd name="T21" fmla="*/ 1718 h 3437"/>
                <a:gd name="T22" fmla="*/ 3425 w 3445"/>
                <a:gd name="T23" fmla="*/ 1981 h 3437"/>
                <a:gd name="T24" fmla="*/ 3368 w 3445"/>
                <a:gd name="T25" fmla="*/ 2230 h 3437"/>
                <a:gd name="T26" fmla="*/ 3276 w 3445"/>
                <a:gd name="T27" fmla="*/ 2464 h 3437"/>
                <a:gd name="T28" fmla="*/ 3151 w 3445"/>
                <a:gd name="T29" fmla="*/ 2680 h 3437"/>
                <a:gd name="T30" fmla="*/ 2998 w 3445"/>
                <a:gd name="T31" fmla="*/ 2874 h 3437"/>
                <a:gd name="T32" fmla="*/ 2818 w 3445"/>
                <a:gd name="T33" fmla="*/ 3045 h 3437"/>
                <a:gd name="T34" fmla="*/ 2616 w 3445"/>
                <a:gd name="T35" fmla="*/ 3188 h 3437"/>
                <a:gd name="T36" fmla="*/ 2393 w 3445"/>
                <a:gd name="T37" fmla="*/ 3302 h 3437"/>
                <a:gd name="T38" fmla="*/ 2152 w 3445"/>
                <a:gd name="T39" fmla="*/ 3383 h 3437"/>
                <a:gd name="T40" fmla="*/ 1899 w 3445"/>
                <a:gd name="T41" fmla="*/ 3428 h 3437"/>
                <a:gd name="T42" fmla="*/ 1634 w 3445"/>
                <a:gd name="T43" fmla="*/ 3435 h 3437"/>
                <a:gd name="T44" fmla="*/ 1375 w 3445"/>
                <a:gd name="T45" fmla="*/ 3402 h 3437"/>
                <a:gd name="T46" fmla="*/ 1130 w 3445"/>
                <a:gd name="T47" fmla="*/ 3333 h 3437"/>
                <a:gd name="T48" fmla="*/ 901 w 3445"/>
                <a:gd name="T49" fmla="*/ 3230 h 3437"/>
                <a:gd name="T50" fmla="*/ 691 w 3445"/>
                <a:gd name="T51" fmla="*/ 3096 h 3437"/>
                <a:gd name="T52" fmla="*/ 504 w 3445"/>
                <a:gd name="T53" fmla="*/ 2934 h 3437"/>
                <a:gd name="T54" fmla="*/ 342 w 3445"/>
                <a:gd name="T55" fmla="*/ 2747 h 3437"/>
                <a:gd name="T56" fmla="*/ 208 w 3445"/>
                <a:gd name="T57" fmla="*/ 2538 h 3437"/>
                <a:gd name="T58" fmla="*/ 104 w 3445"/>
                <a:gd name="T59" fmla="*/ 2310 h 3437"/>
                <a:gd name="T60" fmla="*/ 35 w 3445"/>
                <a:gd name="T61" fmla="*/ 2065 h 3437"/>
                <a:gd name="T62" fmla="*/ 2 w 3445"/>
                <a:gd name="T63" fmla="*/ 1807 h 3437"/>
                <a:gd name="T64" fmla="*/ 9 w 3445"/>
                <a:gd name="T65" fmla="*/ 1542 h 3437"/>
                <a:gd name="T66" fmla="*/ 54 w 3445"/>
                <a:gd name="T67" fmla="*/ 1289 h 3437"/>
                <a:gd name="T68" fmla="*/ 135 w 3445"/>
                <a:gd name="T69" fmla="*/ 1049 h 3437"/>
                <a:gd name="T70" fmla="*/ 249 w 3445"/>
                <a:gd name="T71" fmla="*/ 827 h 3437"/>
                <a:gd name="T72" fmla="*/ 394 w 3445"/>
                <a:gd name="T73" fmla="*/ 625 h 3437"/>
                <a:gd name="T74" fmla="*/ 564 w 3445"/>
                <a:gd name="T75" fmla="*/ 446 h 3437"/>
                <a:gd name="T76" fmla="*/ 760 w 3445"/>
                <a:gd name="T77" fmla="*/ 293 h 3437"/>
                <a:gd name="T78" fmla="*/ 975 w 3445"/>
                <a:gd name="T79" fmla="*/ 169 h 3437"/>
                <a:gd name="T80" fmla="*/ 1210 w 3445"/>
                <a:gd name="T81" fmla="*/ 77 h 3437"/>
                <a:gd name="T82" fmla="*/ 1461 w 3445"/>
                <a:gd name="T83" fmla="*/ 20 h 3437"/>
                <a:gd name="T84" fmla="*/ 1722 w 3445"/>
                <a:gd name="T85" fmla="*/ 0 h 3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445" h="3437">
                  <a:moveTo>
                    <a:pt x="1722" y="0"/>
                  </a:moveTo>
                  <a:lnTo>
                    <a:pt x="1812" y="2"/>
                  </a:lnTo>
                  <a:lnTo>
                    <a:pt x="1899" y="9"/>
                  </a:lnTo>
                  <a:lnTo>
                    <a:pt x="1985" y="20"/>
                  </a:lnTo>
                  <a:lnTo>
                    <a:pt x="2069" y="35"/>
                  </a:lnTo>
                  <a:lnTo>
                    <a:pt x="2152" y="54"/>
                  </a:lnTo>
                  <a:lnTo>
                    <a:pt x="2235" y="77"/>
                  </a:lnTo>
                  <a:lnTo>
                    <a:pt x="2315" y="104"/>
                  </a:lnTo>
                  <a:lnTo>
                    <a:pt x="2393" y="135"/>
                  </a:lnTo>
                  <a:lnTo>
                    <a:pt x="2469" y="169"/>
                  </a:lnTo>
                  <a:lnTo>
                    <a:pt x="2544" y="207"/>
                  </a:lnTo>
                  <a:lnTo>
                    <a:pt x="2616" y="249"/>
                  </a:lnTo>
                  <a:lnTo>
                    <a:pt x="2686" y="293"/>
                  </a:lnTo>
                  <a:lnTo>
                    <a:pt x="2753" y="341"/>
                  </a:lnTo>
                  <a:lnTo>
                    <a:pt x="2818" y="392"/>
                  </a:lnTo>
                  <a:lnTo>
                    <a:pt x="2880" y="446"/>
                  </a:lnTo>
                  <a:lnTo>
                    <a:pt x="2941" y="503"/>
                  </a:lnTo>
                  <a:lnTo>
                    <a:pt x="2998" y="563"/>
                  </a:lnTo>
                  <a:lnTo>
                    <a:pt x="3052" y="625"/>
                  </a:lnTo>
                  <a:lnTo>
                    <a:pt x="3103" y="690"/>
                  </a:lnTo>
                  <a:lnTo>
                    <a:pt x="3151" y="758"/>
                  </a:lnTo>
                  <a:lnTo>
                    <a:pt x="3195" y="827"/>
                  </a:lnTo>
                  <a:lnTo>
                    <a:pt x="3237" y="899"/>
                  </a:lnTo>
                  <a:lnTo>
                    <a:pt x="3276" y="973"/>
                  </a:lnTo>
                  <a:lnTo>
                    <a:pt x="3310" y="1049"/>
                  </a:lnTo>
                  <a:lnTo>
                    <a:pt x="3341" y="1127"/>
                  </a:lnTo>
                  <a:lnTo>
                    <a:pt x="3368" y="1207"/>
                  </a:lnTo>
                  <a:lnTo>
                    <a:pt x="3391" y="1289"/>
                  </a:lnTo>
                  <a:lnTo>
                    <a:pt x="3410" y="1372"/>
                  </a:lnTo>
                  <a:lnTo>
                    <a:pt x="3425" y="1456"/>
                  </a:lnTo>
                  <a:lnTo>
                    <a:pt x="3436" y="1542"/>
                  </a:lnTo>
                  <a:lnTo>
                    <a:pt x="3443" y="1630"/>
                  </a:lnTo>
                  <a:lnTo>
                    <a:pt x="3445" y="1718"/>
                  </a:lnTo>
                  <a:lnTo>
                    <a:pt x="3443" y="1807"/>
                  </a:lnTo>
                  <a:lnTo>
                    <a:pt x="3436" y="1895"/>
                  </a:lnTo>
                  <a:lnTo>
                    <a:pt x="3425" y="1981"/>
                  </a:lnTo>
                  <a:lnTo>
                    <a:pt x="3410" y="2065"/>
                  </a:lnTo>
                  <a:lnTo>
                    <a:pt x="3391" y="2148"/>
                  </a:lnTo>
                  <a:lnTo>
                    <a:pt x="3368" y="2230"/>
                  </a:lnTo>
                  <a:lnTo>
                    <a:pt x="3341" y="2310"/>
                  </a:lnTo>
                  <a:lnTo>
                    <a:pt x="3310" y="2388"/>
                  </a:lnTo>
                  <a:lnTo>
                    <a:pt x="3276" y="2464"/>
                  </a:lnTo>
                  <a:lnTo>
                    <a:pt x="3237" y="2538"/>
                  </a:lnTo>
                  <a:lnTo>
                    <a:pt x="3195" y="2610"/>
                  </a:lnTo>
                  <a:lnTo>
                    <a:pt x="3151" y="2680"/>
                  </a:lnTo>
                  <a:lnTo>
                    <a:pt x="3103" y="2747"/>
                  </a:lnTo>
                  <a:lnTo>
                    <a:pt x="3052" y="2812"/>
                  </a:lnTo>
                  <a:lnTo>
                    <a:pt x="2998" y="2874"/>
                  </a:lnTo>
                  <a:lnTo>
                    <a:pt x="2941" y="2934"/>
                  </a:lnTo>
                  <a:lnTo>
                    <a:pt x="2880" y="2991"/>
                  </a:lnTo>
                  <a:lnTo>
                    <a:pt x="2818" y="3045"/>
                  </a:lnTo>
                  <a:lnTo>
                    <a:pt x="2753" y="3096"/>
                  </a:lnTo>
                  <a:lnTo>
                    <a:pt x="2686" y="3144"/>
                  </a:lnTo>
                  <a:lnTo>
                    <a:pt x="2616" y="3188"/>
                  </a:lnTo>
                  <a:lnTo>
                    <a:pt x="2544" y="3230"/>
                  </a:lnTo>
                  <a:lnTo>
                    <a:pt x="2469" y="3268"/>
                  </a:lnTo>
                  <a:lnTo>
                    <a:pt x="2393" y="3302"/>
                  </a:lnTo>
                  <a:lnTo>
                    <a:pt x="2315" y="3333"/>
                  </a:lnTo>
                  <a:lnTo>
                    <a:pt x="2235" y="3360"/>
                  </a:lnTo>
                  <a:lnTo>
                    <a:pt x="2152" y="3383"/>
                  </a:lnTo>
                  <a:lnTo>
                    <a:pt x="2069" y="3402"/>
                  </a:lnTo>
                  <a:lnTo>
                    <a:pt x="1985" y="3417"/>
                  </a:lnTo>
                  <a:lnTo>
                    <a:pt x="1899" y="3428"/>
                  </a:lnTo>
                  <a:lnTo>
                    <a:pt x="1812" y="3435"/>
                  </a:lnTo>
                  <a:lnTo>
                    <a:pt x="1722" y="3437"/>
                  </a:lnTo>
                  <a:lnTo>
                    <a:pt x="1634" y="3435"/>
                  </a:lnTo>
                  <a:lnTo>
                    <a:pt x="1546" y="3428"/>
                  </a:lnTo>
                  <a:lnTo>
                    <a:pt x="1461" y="3417"/>
                  </a:lnTo>
                  <a:lnTo>
                    <a:pt x="1375" y="3402"/>
                  </a:lnTo>
                  <a:lnTo>
                    <a:pt x="1292" y="3383"/>
                  </a:lnTo>
                  <a:lnTo>
                    <a:pt x="1210" y="3360"/>
                  </a:lnTo>
                  <a:lnTo>
                    <a:pt x="1130" y="3333"/>
                  </a:lnTo>
                  <a:lnTo>
                    <a:pt x="1051" y="3302"/>
                  </a:lnTo>
                  <a:lnTo>
                    <a:pt x="975" y="3268"/>
                  </a:lnTo>
                  <a:lnTo>
                    <a:pt x="901" y="3230"/>
                  </a:lnTo>
                  <a:lnTo>
                    <a:pt x="829" y="3188"/>
                  </a:lnTo>
                  <a:lnTo>
                    <a:pt x="760" y="3144"/>
                  </a:lnTo>
                  <a:lnTo>
                    <a:pt x="691" y="3096"/>
                  </a:lnTo>
                  <a:lnTo>
                    <a:pt x="626" y="3045"/>
                  </a:lnTo>
                  <a:lnTo>
                    <a:pt x="564" y="2991"/>
                  </a:lnTo>
                  <a:lnTo>
                    <a:pt x="504" y="2934"/>
                  </a:lnTo>
                  <a:lnTo>
                    <a:pt x="448" y="2874"/>
                  </a:lnTo>
                  <a:lnTo>
                    <a:pt x="394" y="2812"/>
                  </a:lnTo>
                  <a:lnTo>
                    <a:pt x="342" y="2747"/>
                  </a:lnTo>
                  <a:lnTo>
                    <a:pt x="294" y="2680"/>
                  </a:lnTo>
                  <a:lnTo>
                    <a:pt x="249" y="2610"/>
                  </a:lnTo>
                  <a:lnTo>
                    <a:pt x="208" y="2538"/>
                  </a:lnTo>
                  <a:lnTo>
                    <a:pt x="170" y="2464"/>
                  </a:lnTo>
                  <a:lnTo>
                    <a:pt x="135" y="2388"/>
                  </a:lnTo>
                  <a:lnTo>
                    <a:pt x="104" y="2310"/>
                  </a:lnTo>
                  <a:lnTo>
                    <a:pt x="77" y="2230"/>
                  </a:lnTo>
                  <a:lnTo>
                    <a:pt x="54" y="2148"/>
                  </a:lnTo>
                  <a:lnTo>
                    <a:pt x="35" y="2065"/>
                  </a:lnTo>
                  <a:lnTo>
                    <a:pt x="20" y="1981"/>
                  </a:lnTo>
                  <a:lnTo>
                    <a:pt x="9" y="1895"/>
                  </a:lnTo>
                  <a:lnTo>
                    <a:pt x="2" y="1807"/>
                  </a:lnTo>
                  <a:lnTo>
                    <a:pt x="0" y="1718"/>
                  </a:lnTo>
                  <a:lnTo>
                    <a:pt x="2" y="1630"/>
                  </a:lnTo>
                  <a:lnTo>
                    <a:pt x="9" y="1542"/>
                  </a:lnTo>
                  <a:lnTo>
                    <a:pt x="20" y="1456"/>
                  </a:lnTo>
                  <a:lnTo>
                    <a:pt x="35" y="1372"/>
                  </a:lnTo>
                  <a:lnTo>
                    <a:pt x="54" y="1289"/>
                  </a:lnTo>
                  <a:lnTo>
                    <a:pt x="77" y="1207"/>
                  </a:lnTo>
                  <a:lnTo>
                    <a:pt x="104" y="1127"/>
                  </a:lnTo>
                  <a:lnTo>
                    <a:pt x="135" y="1049"/>
                  </a:lnTo>
                  <a:lnTo>
                    <a:pt x="170" y="973"/>
                  </a:lnTo>
                  <a:lnTo>
                    <a:pt x="208" y="899"/>
                  </a:lnTo>
                  <a:lnTo>
                    <a:pt x="249" y="827"/>
                  </a:lnTo>
                  <a:lnTo>
                    <a:pt x="294" y="758"/>
                  </a:lnTo>
                  <a:lnTo>
                    <a:pt x="342" y="690"/>
                  </a:lnTo>
                  <a:lnTo>
                    <a:pt x="394" y="625"/>
                  </a:lnTo>
                  <a:lnTo>
                    <a:pt x="448" y="563"/>
                  </a:lnTo>
                  <a:lnTo>
                    <a:pt x="504" y="503"/>
                  </a:lnTo>
                  <a:lnTo>
                    <a:pt x="564" y="446"/>
                  </a:lnTo>
                  <a:lnTo>
                    <a:pt x="626" y="392"/>
                  </a:lnTo>
                  <a:lnTo>
                    <a:pt x="691" y="341"/>
                  </a:lnTo>
                  <a:lnTo>
                    <a:pt x="760" y="293"/>
                  </a:lnTo>
                  <a:lnTo>
                    <a:pt x="829" y="249"/>
                  </a:lnTo>
                  <a:lnTo>
                    <a:pt x="901" y="207"/>
                  </a:lnTo>
                  <a:lnTo>
                    <a:pt x="975" y="169"/>
                  </a:lnTo>
                  <a:lnTo>
                    <a:pt x="1051" y="135"/>
                  </a:lnTo>
                  <a:lnTo>
                    <a:pt x="1130" y="104"/>
                  </a:lnTo>
                  <a:lnTo>
                    <a:pt x="1210" y="77"/>
                  </a:lnTo>
                  <a:lnTo>
                    <a:pt x="1292" y="54"/>
                  </a:lnTo>
                  <a:lnTo>
                    <a:pt x="1375" y="35"/>
                  </a:lnTo>
                  <a:lnTo>
                    <a:pt x="1461" y="20"/>
                  </a:lnTo>
                  <a:lnTo>
                    <a:pt x="1546" y="9"/>
                  </a:lnTo>
                  <a:lnTo>
                    <a:pt x="1634" y="2"/>
                  </a:lnTo>
                  <a:lnTo>
                    <a:pt x="172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 name="9Slide.vn 66"/>
          <p:cNvSpPr>
            <a:spLocks noGrp="1"/>
          </p:cNvSpPr>
          <p:nvPr>
            <p:ph type="pic" sz="quarter" idx="13"/>
          </p:nvPr>
        </p:nvSpPr>
        <p:spPr/>
      </p:sp>
    </p:spTree>
    <p:extLst>
      <p:ext uri="{BB962C8B-B14F-4D97-AF65-F5344CB8AC3E}">
        <p14:creationId xmlns:p14="http://schemas.microsoft.com/office/powerpoint/2010/main" val="2263722731"/>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80000" fill="hold" grpId="0" nodeType="afterEffect">
                                  <p:stCondLst>
                                    <p:cond delay="0"/>
                                  </p:stCondLst>
                                  <p:childTnLst>
                                    <p:set>
                                      <p:cBhvr>
                                        <p:cTn id="6" dur="1" fill="hold">
                                          <p:stCondLst>
                                            <p:cond delay="0"/>
                                          </p:stCondLst>
                                        </p:cTn>
                                        <p:tgtEl>
                                          <p:spTgt spid="90"/>
                                        </p:tgtEl>
                                        <p:attrNameLst>
                                          <p:attrName>style.visibility</p:attrName>
                                        </p:attrNameLst>
                                      </p:cBhvr>
                                      <p:to>
                                        <p:strVal val="visible"/>
                                      </p:to>
                                    </p:set>
                                    <p:anim calcmode="lin" valueType="num">
                                      <p:cBhvr additive="base">
                                        <p:cTn id="7" dur="500" fill="hold"/>
                                        <p:tgtEl>
                                          <p:spTgt spid="90"/>
                                        </p:tgtEl>
                                        <p:attrNameLst>
                                          <p:attrName>ppt_x</p:attrName>
                                        </p:attrNameLst>
                                      </p:cBhvr>
                                      <p:tavLst>
                                        <p:tav tm="0">
                                          <p:val>
                                            <p:strVal val="0-#ppt_w/2"/>
                                          </p:val>
                                        </p:tav>
                                        <p:tav tm="100000">
                                          <p:val>
                                            <p:strVal val="#ppt_x"/>
                                          </p:val>
                                        </p:tav>
                                      </p:tavLst>
                                    </p:anim>
                                    <p:anim calcmode="lin" valueType="num">
                                      <p:cBhvr additive="base">
                                        <p:cTn id="8" dur="500" fill="hold"/>
                                        <p:tgtEl>
                                          <p:spTgt spid="90"/>
                                        </p:tgtEl>
                                        <p:attrNameLst>
                                          <p:attrName>ppt_y</p:attrName>
                                        </p:attrNameLst>
                                      </p:cBhvr>
                                      <p:tavLst>
                                        <p:tav tm="0">
                                          <p:val>
                                            <p:strVal val="#ppt_y"/>
                                          </p:val>
                                        </p:tav>
                                        <p:tav tm="100000">
                                          <p:val>
                                            <p:strVal val="#ppt_y"/>
                                          </p:val>
                                        </p:tav>
                                      </p:tavLst>
                                    </p:anim>
                                  </p:childTnLst>
                                </p:cTn>
                              </p:par>
                              <p:par>
                                <p:cTn id="9" presetID="2" presetClass="entr" presetSubtype="8" decel="80000" fill="hold" grpId="0" nodeType="withEffect">
                                  <p:stCondLst>
                                    <p:cond delay="250"/>
                                  </p:stCondLst>
                                  <p:childTnLst>
                                    <p:set>
                                      <p:cBhvr>
                                        <p:cTn id="10" dur="1" fill="hold">
                                          <p:stCondLst>
                                            <p:cond delay="0"/>
                                          </p:stCondLst>
                                        </p:cTn>
                                        <p:tgtEl>
                                          <p:spTgt spid="91"/>
                                        </p:tgtEl>
                                        <p:attrNameLst>
                                          <p:attrName>style.visibility</p:attrName>
                                        </p:attrNameLst>
                                      </p:cBhvr>
                                      <p:to>
                                        <p:strVal val="visible"/>
                                      </p:to>
                                    </p:set>
                                    <p:anim calcmode="lin" valueType="num">
                                      <p:cBhvr additive="base">
                                        <p:cTn id="11" dur="500" fill="hold"/>
                                        <p:tgtEl>
                                          <p:spTgt spid="91"/>
                                        </p:tgtEl>
                                        <p:attrNameLst>
                                          <p:attrName>ppt_x</p:attrName>
                                        </p:attrNameLst>
                                      </p:cBhvr>
                                      <p:tavLst>
                                        <p:tav tm="0">
                                          <p:val>
                                            <p:strVal val="0-#ppt_w/2"/>
                                          </p:val>
                                        </p:tav>
                                        <p:tav tm="100000">
                                          <p:val>
                                            <p:strVal val="#ppt_x"/>
                                          </p:val>
                                        </p:tav>
                                      </p:tavLst>
                                    </p:anim>
                                    <p:anim calcmode="lin" valueType="num">
                                      <p:cBhvr additive="base">
                                        <p:cTn id="12" dur="500" fill="hold"/>
                                        <p:tgtEl>
                                          <p:spTgt spid="91"/>
                                        </p:tgtEl>
                                        <p:attrNameLst>
                                          <p:attrName>ppt_y</p:attrName>
                                        </p:attrNameLst>
                                      </p:cBhvr>
                                      <p:tavLst>
                                        <p:tav tm="0">
                                          <p:val>
                                            <p:strVal val="#ppt_y"/>
                                          </p:val>
                                        </p:tav>
                                        <p:tav tm="100000">
                                          <p:val>
                                            <p:strVal val="#ppt_y"/>
                                          </p:val>
                                        </p:tav>
                                      </p:tavLst>
                                    </p:anim>
                                  </p:childTnLst>
                                </p:cTn>
                              </p:par>
                              <p:par>
                                <p:cTn id="13" presetID="2" presetClass="entr" presetSubtype="8" decel="80000" fill="hold" nodeType="withEffect">
                                  <p:stCondLst>
                                    <p:cond delay="500"/>
                                  </p:stCondLst>
                                  <p:childTnLst>
                                    <p:set>
                                      <p:cBhvr>
                                        <p:cTn id="14" dur="1" fill="hold">
                                          <p:stCondLst>
                                            <p:cond delay="0"/>
                                          </p:stCondLst>
                                        </p:cTn>
                                        <p:tgtEl>
                                          <p:spTgt spid="93"/>
                                        </p:tgtEl>
                                        <p:attrNameLst>
                                          <p:attrName>style.visibility</p:attrName>
                                        </p:attrNameLst>
                                      </p:cBhvr>
                                      <p:to>
                                        <p:strVal val="visible"/>
                                      </p:to>
                                    </p:set>
                                    <p:anim calcmode="lin" valueType="num">
                                      <p:cBhvr additive="base">
                                        <p:cTn id="15" dur="500" fill="hold"/>
                                        <p:tgtEl>
                                          <p:spTgt spid="93"/>
                                        </p:tgtEl>
                                        <p:attrNameLst>
                                          <p:attrName>ppt_x</p:attrName>
                                        </p:attrNameLst>
                                      </p:cBhvr>
                                      <p:tavLst>
                                        <p:tav tm="0">
                                          <p:val>
                                            <p:strVal val="0-#ppt_w/2"/>
                                          </p:val>
                                        </p:tav>
                                        <p:tav tm="100000">
                                          <p:val>
                                            <p:strVal val="#ppt_x"/>
                                          </p:val>
                                        </p:tav>
                                      </p:tavLst>
                                    </p:anim>
                                    <p:anim calcmode="lin" valueType="num">
                                      <p:cBhvr additive="base">
                                        <p:cTn id="16" dur="500" fill="hold"/>
                                        <p:tgtEl>
                                          <p:spTgt spid="93"/>
                                        </p:tgtEl>
                                        <p:attrNameLst>
                                          <p:attrName>ppt_y</p:attrName>
                                        </p:attrNameLst>
                                      </p:cBhvr>
                                      <p:tavLst>
                                        <p:tav tm="0">
                                          <p:val>
                                            <p:strVal val="#ppt_y"/>
                                          </p:val>
                                        </p:tav>
                                        <p:tav tm="100000">
                                          <p:val>
                                            <p:strVal val="#ppt_y"/>
                                          </p:val>
                                        </p:tav>
                                      </p:tavLst>
                                    </p:anim>
                                  </p:childTnLst>
                                </p:cTn>
                              </p:par>
                              <p:par>
                                <p:cTn id="17" presetID="2" presetClass="entr" presetSubtype="8" decel="80000" fill="hold" grpId="0" nodeType="withEffect">
                                  <p:stCondLst>
                                    <p:cond delay="750"/>
                                  </p:stCondLst>
                                  <p:childTnLst>
                                    <p:set>
                                      <p:cBhvr>
                                        <p:cTn id="18" dur="1" fill="hold">
                                          <p:stCondLst>
                                            <p:cond delay="0"/>
                                          </p:stCondLst>
                                        </p:cTn>
                                        <p:tgtEl>
                                          <p:spTgt spid="92"/>
                                        </p:tgtEl>
                                        <p:attrNameLst>
                                          <p:attrName>style.visibility</p:attrName>
                                        </p:attrNameLst>
                                      </p:cBhvr>
                                      <p:to>
                                        <p:strVal val="visible"/>
                                      </p:to>
                                    </p:set>
                                    <p:anim calcmode="lin" valueType="num">
                                      <p:cBhvr additive="base">
                                        <p:cTn id="19" dur="500" fill="hold"/>
                                        <p:tgtEl>
                                          <p:spTgt spid="92"/>
                                        </p:tgtEl>
                                        <p:attrNameLst>
                                          <p:attrName>ppt_x</p:attrName>
                                        </p:attrNameLst>
                                      </p:cBhvr>
                                      <p:tavLst>
                                        <p:tav tm="0">
                                          <p:val>
                                            <p:strVal val="0-#ppt_w/2"/>
                                          </p:val>
                                        </p:tav>
                                        <p:tav tm="100000">
                                          <p:val>
                                            <p:strVal val="#ppt_x"/>
                                          </p:val>
                                        </p:tav>
                                      </p:tavLst>
                                    </p:anim>
                                    <p:anim calcmode="lin" valueType="num">
                                      <p:cBhvr additive="base">
                                        <p:cTn id="20" dur="500" fill="hold"/>
                                        <p:tgtEl>
                                          <p:spTgt spid="92"/>
                                        </p:tgtEl>
                                        <p:attrNameLst>
                                          <p:attrName>ppt_y</p:attrName>
                                        </p:attrNameLst>
                                      </p:cBhvr>
                                      <p:tavLst>
                                        <p:tav tm="0">
                                          <p:val>
                                            <p:strVal val="#ppt_y"/>
                                          </p:val>
                                        </p:tav>
                                        <p:tav tm="100000">
                                          <p:val>
                                            <p:strVal val="#ppt_y"/>
                                          </p:val>
                                        </p:tav>
                                      </p:tavLst>
                                    </p:anim>
                                  </p:childTnLst>
                                </p:cTn>
                              </p:par>
                            </p:childTnLst>
                          </p:cTn>
                        </p:par>
                        <p:par>
                          <p:cTn id="21" fill="hold">
                            <p:stCondLst>
                              <p:cond delay="1250"/>
                            </p:stCondLst>
                            <p:childTnLst>
                              <p:par>
                                <p:cTn id="22" presetID="2" presetClass="entr" presetSubtype="4" decel="80000" fill="hold" nodeType="afterEffect">
                                  <p:stCondLst>
                                    <p:cond delay="0"/>
                                  </p:stCondLst>
                                  <p:childTnLst>
                                    <p:set>
                                      <p:cBhvr>
                                        <p:cTn id="23" dur="1" fill="hold">
                                          <p:stCondLst>
                                            <p:cond delay="0"/>
                                          </p:stCondLst>
                                        </p:cTn>
                                        <p:tgtEl>
                                          <p:spTgt spid="80"/>
                                        </p:tgtEl>
                                        <p:attrNameLst>
                                          <p:attrName>style.visibility</p:attrName>
                                        </p:attrNameLst>
                                      </p:cBhvr>
                                      <p:to>
                                        <p:strVal val="visible"/>
                                      </p:to>
                                    </p:set>
                                    <p:anim calcmode="lin" valueType="num">
                                      <p:cBhvr additive="base">
                                        <p:cTn id="24" dur="500" fill="hold"/>
                                        <p:tgtEl>
                                          <p:spTgt spid="80"/>
                                        </p:tgtEl>
                                        <p:attrNameLst>
                                          <p:attrName>ppt_x</p:attrName>
                                        </p:attrNameLst>
                                      </p:cBhvr>
                                      <p:tavLst>
                                        <p:tav tm="0">
                                          <p:val>
                                            <p:strVal val="#ppt_x"/>
                                          </p:val>
                                        </p:tav>
                                        <p:tav tm="100000">
                                          <p:val>
                                            <p:strVal val="#ppt_x"/>
                                          </p:val>
                                        </p:tav>
                                      </p:tavLst>
                                    </p:anim>
                                    <p:anim calcmode="lin" valueType="num">
                                      <p:cBhvr additive="base">
                                        <p:cTn id="25" dur="500" fill="hold"/>
                                        <p:tgtEl>
                                          <p:spTgt spid="80"/>
                                        </p:tgtEl>
                                        <p:attrNameLst>
                                          <p:attrName>ppt_y</p:attrName>
                                        </p:attrNameLst>
                                      </p:cBhvr>
                                      <p:tavLst>
                                        <p:tav tm="0">
                                          <p:val>
                                            <p:strVal val="1+#ppt_h/2"/>
                                          </p:val>
                                        </p:tav>
                                        <p:tav tm="100000">
                                          <p:val>
                                            <p:strVal val="#ppt_y"/>
                                          </p:val>
                                        </p:tav>
                                      </p:tavLst>
                                    </p:anim>
                                  </p:childTnLst>
                                </p:cTn>
                              </p:par>
                              <p:par>
                                <p:cTn id="26" presetID="16" presetClass="entr" presetSubtype="37" fill="hold" nodeType="withEffect">
                                  <p:stCondLst>
                                    <p:cond delay="250"/>
                                  </p:stCondLst>
                                  <p:childTnLst>
                                    <p:set>
                                      <p:cBhvr>
                                        <p:cTn id="27" dur="1" fill="hold">
                                          <p:stCondLst>
                                            <p:cond delay="0"/>
                                          </p:stCondLst>
                                        </p:cTn>
                                        <p:tgtEl>
                                          <p:spTgt spid="54"/>
                                        </p:tgtEl>
                                        <p:attrNameLst>
                                          <p:attrName>style.visibility</p:attrName>
                                        </p:attrNameLst>
                                      </p:cBhvr>
                                      <p:to>
                                        <p:strVal val="visible"/>
                                      </p:to>
                                    </p:set>
                                    <p:animEffect transition="in" filter="barn(outVertical)">
                                      <p:cBhvr>
                                        <p:cTn id="28" dur="500"/>
                                        <p:tgtEl>
                                          <p:spTgt spid="54"/>
                                        </p:tgtEl>
                                      </p:cBhvr>
                                    </p:animEffect>
                                  </p:childTnLst>
                                </p:cTn>
                              </p:par>
                            </p:childTnLst>
                          </p:cTn>
                        </p:par>
                        <p:par>
                          <p:cTn id="29" fill="hold">
                            <p:stCondLst>
                              <p:cond delay="2000"/>
                            </p:stCondLst>
                            <p:childTnLst>
                              <p:par>
                                <p:cTn id="30" presetID="2" presetClass="entr" presetSubtype="4" decel="80000" fill="hold" grpId="0" nodeType="afterEffect">
                                  <p:stCondLst>
                                    <p:cond delay="0"/>
                                  </p:stCondLst>
                                  <p:childTnLst>
                                    <p:set>
                                      <p:cBhvr>
                                        <p:cTn id="31" dur="1" fill="hold">
                                          <p:stCondLst>
                                            <p:cond delay="0"/>
                                          </p:stCondLst>
                                        </p:cTn>
                                        <p:tgtEl>
                                          <p:spTgt spid="50"/>
                                        </p:tgtEl>
                                        <p:attrNameLst>
                                          <p:attrName>style.visibility</p:attrName>
                                        </p:attrNameLst>
                                      </p:cBhvr>
                                      <p:to>
                                        <p:strVal val="visible"/>
                                      </p:to>
                                    </p:set>
                                    <p:anim calcmode="lin" valueType="num">
                                      <p:cBhvr additive="base">
                                        <p:cTn id="32" dur="500" fill="hold"/>
                                        <p:tgtEl>
                                          <p:spTgt spid="50"/>
                                        </p:tgtEl>
                                        <p:attrNameLst>
                                          <p:attrName>ppt_x</p:attrName>
                                        </p:attrNameLst>
                                      </p:cBhvr>
                                      <p:tavLst>
                                        <p:tav tm="0">
                                          <p:val>
                                            <p:strVal val="#ppt_x"/>
                                          </p:val>
                                        </p:tav>
                                        <p:tav tm="100000">
                                          <p:val>
                                            <p:strVal val="#ppt_x"/>
                                          </p:val>
                                        </p:tav>
                                      </p:tavLst>
                                    </p:anim>
                                    <p:anim calcmode="lin" valueType="num">
                                      <p:cBhvr additive="base">
                                        <p:cTn id="33" dur="500" fill="hold"/>
                                        <p:tgtEl>
                                          <p:spTgt spid="50"/>
                                        </p:tgtEl>
                                        <p:attrNameLst>
                                          <p:attrName>ppt_y</p:attrName>
                                        </p:attrNameLst>
                                      </p:cBhvr>
                                      <p:tavLst>
                                        <p:tav tm="0">
                                          <p:val>
                                            <p:strVal val="1+#ppt_h/2"/>
                                          </p:val>
                                        </p:tav>
                                        <p:tav tm="100000">
                                          <p:val>
                                            <p:strVal val="#ppt_y"/>
                                          </p:val>
                                        </p:tav>
                                      </p:tavLst>
                                    </p:anim>
                                  </p:childTnLst>
                                </p:cTn>
                              </p:par>
                              <p:par>
                                <p:cTn id="34" presetID="2" presetClass="entr" presetSubtype="4" decel="80000" fill="hold" grpId="0" nodeType="withEffect">
                                  <p:stCondLst>
                                    <p:cond delay="500"/>
                                  </p:stCondLst>
                                  <p:childTnLst>
                                    <p:set>
                                      <p:cBhvr>
                                        <p:cTn id="35" dur="1" fill="hold">
                                          <p:stCondLst>
                                            <p:cond delay="0"/>
                                          </p:stCondLst>
                                        </p:cTn>
                                        <p:tgtEl>
                                          <p:spTgt spid="51"/>
                                        </p:tgtEl>
                                        <p:attrNameLst>
                                          <p:attrName>style.visibility</p:attrName>
                                        </p:attrNameLst>
                                      </p:cBhvr>
                                      <p:to>
                                        <p:strVal val="visible"/>
                                      </p:to>
                                    </p:set>
                                    <p:anim calcmode="lin" valueType="num">
                                      <p:cBhvr additive="base">
                                        <p:cTn id="36" dur="500" fill="hold"/>
                                        <p:tgtEl>
                                          <p:spTgt spid="51"/>
                                        </p:tgtEl>
                                        <p:attrNameLst>
                                          <p:attrName>ppt_x</p:attrName>
                                        </p:attrNameLst>
                                      </p:cBhvr>
                                      <p:tavLst>
                                        <p:tav tm="0">
                                          <p:val>
                                            <p:strVal val="#ppt_x"/>
                                          </p:val>
                                        </p:tav>
                                        <p:tav tm="100000">
                                          <p:val>
                                            <p:strVal val="#ppt_x"/>
                                          </p:val>
                                        </p:tav>
                                      </p:tavLst>
                                    </p:anim>
                                    <p:anim calcmode="lin" valueType="num">
                                      <p:cBhvr additive="base">
                                        <p:cTn id="37" dur="500" fill="hold"/>
                                        <p:tgtEl>
                                          <p:spTgt spid="51"/>
                                        </p:tgtEl>
                                        <p:attrNameLst>
                                          <p:attrName>ppt_y</p:attrName>
                                        </p:attrNameLst>
                                      </p:cBhvr>
                                      <p:tavLst>
                                        <p:tav tm="0">
                                          <p:val>
                                            <p:strVal val="1+#ppt_h/2"/>
                                          </p:val>
                                        </p:tav>
                                        <p:tav tm="100000">
                                          <p:val>
                                            <p:strVal val="#ppt_y"/>
                                          </p:val>
                                        </p:tav>
                                      </p:tavLst>
                                    </p:anim>
                                  </p:childTnLst>
                                </p:cTn>
                              </p:par>
                            </p:childTnLst>
                          </p:cTn>
                        </p:par>
                        <p:par>
                          <p:cTn id="38" fill="hold">
                            <p:stCondLst>
                              <p:cond delay="3000"/>
                            </p:stCondLst>
                            <p:childTnLst>
                              <p:par>
                                <p:cTn id="39" presetID="2" presetClass="entr" presetSubtype="4" decel="80000" fill="hold" nodeType="afterEffect">
                                  <p:stCondLst>
                                    <p:cond delay="0"/>
                                  </p:stCondLst>
                                  <p:childTnLst>
                                    <p:set>
                                      <p:cBhvr>
                                        <p:cTn id="40" dur="1" fill="hold">
                                          <p:stCondLst>
                                            <p:cond delay="0"/>
                                          </p:stCondLst>
                                        </p:cTn>
                                        <p:tgtEl>
                                          <p:spTgt spid="69"/>
                                        </p:tgtEl>
                                        <p:attrNameLst>
                                          <p:attrName>style.visibility</p:attrName>
                                        </p:attrNameLst>
                                      </p:cBhvr>
                                      <p:to>
                                        <p:strVal val="visible"/>
                                      </p:to>
                                    </p:set>
                                    <p:anim calcmode="lin" valueType="num">
                                      <p:cBhvr additive="base">
                                        <p:cTn id="41" dur="500" fill="hold"/>
                                        <p:tgtEl>
                                          <p:spTgt spid="69"/>
                                        </p:tgtEl>
                                        <p:attrNameLst>
                                          <p:attrName>ppt_x</p:attrName>
                                        </p:attrNameLst>
                                      </p:cBhvr>
                                      <p:tavLst>
                                        <p:tav tm="0">
                                          <p:val>
                                            <p:strVal val="#ppt_x"/>
                                          </p:val>
                                        </p:tav>
                                        <p:tav tm="100000">
                                          <p:val>
                                            <p:strVal val="#ppt_x"/>
                                          </p:val>
                                        </p:tav>
                                      </p:tavLst>
                                    </p:anim>
                                    <p:anim calcmode="lin" valueType="num">
                                      <p:cBhvr additive="base">
                                        <p:cTn id="42" dur="500" fill="hold"/>
                                        <p:tgtEl>
                                          <p:spTgt spid="69"/>
                                        </p:tgtEl>
                                        <p:attrNameLst>
                                          <p:attrName>ppt_y</p:attrName>
                                        </p:attrNameLst>
                                      </p:cBhvr>
                                      <p:tavLst>
                                        <p:tav tm="0">
                                          <p:val>
                                            <p:strVal val="1+#ppt_h/2"/>
                                          </p:val>
                                        </p:tav>
                                        <p:tav tm="100000">
                                          <p:val>
                                            <p:strVal val="#ppt_y"/>
                                          </p:val>
                                        </p:tav>
                                      </p:tavLst>
                                    </p:anim>
                                  </p:childTnLst>
                                </p:cTn>
                              </p:par>
                            </p:childTnLst>
                          </p:cTn>
                        </p:par>
                        <p:par>
                          <p:cTn id="43" fill="hold">
                            <p:stCondLst>
                              <p:cond delay="3500"/>
                            </p:stCondLst>
                            <p:childTnLst>
                              <p:par>
                                <p:cTn id="44" presetID="2" presetClass="entr" presetSubtype="4" decel="80000" fill="hold" grpId="0" nodeType="afterEffect">
                                  <p:stCondLst>
                                    <p:cond delay="0"/>
                                  </p:stCondLst>
                                  <p:childTnLst>
                                    <p:set>
                                      <p:cBhvr>
                                        <p:cTn id="45" dur="1" fill="hold">
                                          <p:stCondLst>
                                            <p:cond delay="0"/>
                                          </p:stCondLst>
                                        </p:cTn>
                                        <p:tgtEl>
                                          <p:spTgt spid="58"/>
                                        </p:tgtEl>
                                        <p:attrNameLst>
                                          <p:attrName>style.visibility</p:attrName>
                                        </p:attrNameLst>
                                      </p:cBhvr>
                                      <p:to>
                                        <p:strVal val="visible"/>
                                      </p:to>
                                    </p:set>
                                    <p:anim calcmode="lin" valueType="num">
                                      <p:cBhvr additive="base">
                                        <p:cTn id="46" dur="500" fill="hold"/>
                                        <p:tgtEl>
                                          <p:spTgt spid="58"/>
                                        </p:tgtEl>
                                        <p:attrNameLst>
                                          <p:attrName>ppt_x</p:attrName>
                                        </p:attrNameLst>
                                      </p:cBhvr>
                                      <p:tavLst>
                                        <p:tav tm="0">
                                          <p:val>
                                            <p:strVal val="#ppt_x"/>
                                          </p:val>
                                        </p:tav>
                                        <p:tav tm="100000">
                                          <p:val>
                                            <p:strVal val="#ppt_x"/>
                                          </p:val>
                                        </p:tav>
                                      </p:tavLst>
                                    </p:anim>
                                    <p:anim calcmode="lin" valueType="num">
                                      <p:cBhvr additive="base">
                                        <p:cTn id="47" dur="500" fill="hold"/>
                                        <p:tgtEl>
                                          <p:spTgt spid="58"/>
                                        </p:tgtEl>
                                        <p:attrNameLst>
                                          <p:attrName>ppt_y</p:attrName>
                                        </p:attrNameLst>
                                      </p:cBhvr>
                                      <p:tavLst>
                                        <p:tav tm="0">
                                          <p:val>
                                            <p:strVal val="1+#ppt_h/2"/>
                                          </p:val>
                                        </p:tav>
                                        <p:tav tm="100000">
                                          <p:val>
                                            <p:strVal val="#ppt_y"/>
                                          </p:val>
                                        </p:tav>
                                      </p:tavLst>
                                    </p:anim>
                                  </p:childTnLst>
                                </p:cTn>
                              </p:par>
                              <p:par>
                                <p:cTn id="48" presetID="16" presetClass="entr" presetSubtype="37" fill="hold" nodeType="withEffect">
                                  <p:stCondLst>
                                    <p:cond delay="250"/>
                                  </p:stCondLst>
                                  <p:childTnLst>
                                    <p:set>
                                      <p:cBhvr>
                                        <p:cTn id="49" dur="1" fill="hold">
                                          <p:stCondLst>
                                            <p:cond delay="0"/>
                                          </p:stCondLst>
                                        </p:cTn>
                                        <p:tgtEl>
                                          <p:spTgt spid="60"/>
                                        </p:tgtEl>
                                        <p:attrNameLst>
                                          <p:attrName>style.visibility</p:attrName>
                                        </p:attrNameLst>
                                      </p:cBhvr>
                                      <p:to>
                                        <p:strVal val="visible"/>
                                      </p:to>
                                    </p:set>
                                    <p:animEffect transition="in" filter="barn(outVertical)">
                                      <p:cBhvr>
                                        <p:cTn id="50" dur="500"/>
                                        <p:tgtEl>
                                          <p:spTgt spid="60"/>
                                        </p:tgtEl>
                                      </p:cBhvr>
                                    </p:animEffect>
                                  </p:childTnLst>
                                </p:cTn>
                              </p:par>
                              <p:par>
                                <p:cTn id="51" presetID="2" presetClass="entr" presetSubtype="4" decel="80000" fill="hold" grpId="0" nodeType="withEffect">
                                  <p:stCondLst>
                                    <p:cond delay="500"/>
                                  </p:stCondLst>
                                  <p:childTnLst>
                                    <p:set>
                                      <p:cBhvr>
                                        <p:cTn id="52" dur="1" fill="hold">
                                          <p:stCondLst>
                                            <p:cond delay="0"/>
                                          </p:stCondLst>
                                        </p:cTn>
                                        <p:tgtEl>
                                          <p:spTgt spid="59"/>
                                        </p:tgtEl>
                                        <p:attrNameLst>
                                          <p:attrName>style.visibility</p:attrName>
                                        </p:attrNameLst>
                                      </p:cBhvr>
                                      <p:to>
                                        <p:strVal val="visible"/>
                                      </p:to>
                                    </p:set>
                                    <p:anim calcmode="lin" valueType="num">
                                      <p:cBhvr additive="base">
                                        <p:cTn id="53" dur="500" fill="hold"/>
                                        <p:tgtEl>
                                          <p:spTgt spid="59"/>
                                        </p:tgtEl>
                                        <p:attrNameLst>
                                          <p:attrName>ppt_x</p:attrName>
                                        </p:attrNameLst>
                                      </p:cBhvr>
                                      <p:tavLst>
                                        <p:tav tm="0">
                                          <p:val>
                                            <p:strVal val="#ppt_x"/>
                                          </p:val>
                                        </p:tav>
                                        <p:tav tm="100000">
                                          <p:val>
                                            <p:strVal val="#ppt_x"/>
                                          </p:val>
                                        </p:tav>
                                      </p:tavLst>
                                    </p:anim>
                                    <p:anim calcmode="lin" valueType="num">
                                      <p:cBhvr additive="base">
                                        <p:cTn id="54" dur="500" fill="hold"/>
                                        <p:tgtEl>
                                          <p:spTgt spid="59"/>
                                        </p:tgtEl>
                                        <p:attrNameLst>
                                          <p:attrName>ppt_y</p:attrName>
                                        </p:attrNameLst>
                                      </p:cBhvr>
                                      <p:tavLst>
                                        <p:tav tm="0">
                                          <p:val>
                                            <p:strVal val="1+#ppt_h/2"/>
                                          </p:val>
                                        </p:tav>
                                        <p:tav tm="100000">
                                          <p:val>
                                            <p:strVal val="#ppt_y"/>
                                          </p:val>
                                        </p:tav>
                                      </p:tavLst>
                                    </p:anim>
                                  </p:childTnLst>
                                </p:cTn>
                              </p:par>
                            </p:childTnLst>
                          </p:cTn>
                        </p:par>
                        <p:par>
                          <p:cTn id="55" fill="hold">
                            <p:stCondLst>
                              <p:cond delay="4500"/>
                            </p:stCondLst>
                            <p:childTnLst>
                              <p:par>
                                <p:cTn id="56" presetID="2" presetClass="entr" presetSubtype="4" decel="80000" fill="hold" grpId="0" nodeType="afterEffect">
                                  <p:stCondLst>
                                    <p:cond delay="0"/>
                                  </p:stCondLst>
                                  <p:childTnLst>
                                    <p:set>
                                      <p:cBhvr>
                                        <p:cTn id="57" dur="1" fill="hold">
                                          <p:stCondLst>
                                            <p:cond delay="0"/>
                                          </p:stCondLst>
                                        </p:cTn>
                                        <p:tgtEl>
                                          <p:spTgt spid="79"/>
                                        </p:tgtEl>
                                        <p:attrNameLst>
                                          <p:attrName>style.visibility</p:attrName>
                                        </p:attrNameLst>
                                      </p:cBhvr>
                                      <p:to>
                                        <p:strVal val="visible"/>
                                      </p:to>
                                    </p:set>
                                    <p:anim calcmode="lin" valueType="num">
                                      <p:cBhvr additive="base">
                                        <p:cTn id="58" dur="500" fill="hold"/>
                                        <p:tgtEl>
                                          <p:spTgt spid="79"/>
                                        </p:tgtEl>
                                        <p:attrNameLst>
                                          <p:attrName>ppt_x</p:attrName>
                                        </p:attrNameLst>
                                      </p:cBhvr>
                                      <p:tavLst>
                                        <p:tav tm="0">
                                          <p:val>
                                            <p:strVal val="#ppt_x"/>
                                          </p:val>
                                        </p:tav>
                                        <p:tav tm="100000">
                                          <p:val>
                                            <p:strVal val="#ppt_x"/>
                                          </p:val>
                                        </p:tav>
                                      </p:tavLst>
                                    </p:anim>
                                    <p:anim calcmode="lin" valueType="num">
                                      <p:cBhvr additive="base">
                                        <p:cTn id="59" dur="500" fill="hold"/>
                                        <p:tgtEl>
                                          <p:spTgt spid="79"/>
                                        </p:tgtEl>
                                        <p:attrNameLst>
                                          <p:attrName>ppt_y</p:attrName>
                                        </p:attrNameLst>
                                      </p:cBhvr>
                                      <p:tavLst>
                                        <p:tav tm="0">
                                          <p:val>
                                            <p:strVal val="1+#ppt_h/2"/>
                                          </p:val>
                                        </p:tav>
                                        <p:tav tm="100000">
                                          <p:val>
                                            <p:strVal val="#ppt_y"/>
                                          </p:val>
                                        </p:tav>
                                      </p:tavLst>
                                    </p:anim>
                                  </p:childTnLst>
                                </p:cTn>
                              </p:par>
                            </p:childTnLst>
                          </p:cTn>
                        </p:par>
                        <p:par>
                          <p:cTn id="60" fill="hold">
                            <p:stCondLst>
                              <p:cond delay="5000"/>
                            </p:stCondLst>
                            <p:childTnLst>
                              <p:par>
                                <p:cTn id="61" presetID="2" presetClass="entr" presetSubtype="4" decel="80000" fill="hold" grpId="0" nodeType="afterEffect">
                                  <p:stCondLst>
                                    <p:cond delay="0"/>
                                  </p:stCondLst>
                                  <p:childTnLst>
                                    <p:set>
                                      <p:cBhvr>
                                        <p:cTn id="62" dur="1" fill="hold">
                                          <p:stCondLst>
                                            <p:cond delay="0"/>
                                          </p:stCondLst>
                                        </p:cTn>
                                        <p:tgtEl>
                                          <p:spTgt spid="55"/>
                                        </p:tgtEl>
                                        <p:attrNameLst>
                                          <p:attrName>style.visibility</p:attrName>
                                        </p:attrNameLst>
                                      </p:cBhvr>
                                      <p:to>
                                        <p:strVal val="visible"/>
                                      </p:to>
                                    </p:set>
                                    <p:anim calcmode="lin" valueType="num">
                                      <p:cBhvr additive="base">
                                        <p:cTn id="63" dur="500" fill="hold"/>
                                        <p:tgtEl>
                                          <p:spTgt spid="55"/>
                                        </p:tgtEl>
                                        <p:attrNameLst>
                                          <p:attrName>ppt_x</p:attrName>
                                        </p:attrNameLst>
                                      </p:cBhvr>
                                      <p:tavLst>
                                        <p:tav tm="0">
                                          <p:val>
                                            <p:strVal val="#ppt_x"/>
                                          </p:val>
                                        </p:tav>
                                        <p:tav tm="100000">
                                          <p:val>
                                            <p:strVal val="#ppt_x"/>
                                          </p:val>
                                        </p:tav>
                                      </p:tavLst>
                                    </p:anim>
                                    <p:anim calcmode="lin" valueType="num">
                                      <p:cBhvr additive="base">
                                        <p:cTn id="64" dur="500" fill="hold"/>
                                        <p:tgtEl>
                                          <p:spTgt spid="55"/>
                                        </p:tgtEl>
                                        <p:attrNameLst>
                                          <p:attrName>ppt_y</p:attrName>
                                        </p:attrNameLst>
                                      </p:cBhvr>
                                      <p:tavLst>
                                        <p:tav tm="0">
                                          <p:val>
                                            <p:strVal val="1+#ppt_h/2"/>
                                          </p:val>
                                        </p:tav>
                                        <p:tav tm="100000">
                                          <p:val>
                                            <p:strVal val="#ppt_y"/>
                                          </p:val>
                                        </p:tav>
                                      </p:tavLst>
                                    </p:anim>
                                  </p:childTnLst>
                                </p:cTn>
                              </p:par>
                              <p:par>
                                <p:cTn id="65" presetID="16" presetClass="entr" presetSubtype="37" fill="hold" nodeType="withEffect">
                                  <p:stCondLst>
                                    <p:cond delay="250"/>
                                  </p:stCondLst>
                                  <p:childTnLst>
                                    <p:set>
                                      <p:cBhvr>
                                        <p:cTn id="66" dur="1" fill="hold">
                                          <p:stCondLst>
                                            <p:cond delay="0"/>
                                          </p:stCondLst>
                                        </p:cTn>
                                        <p:tgtEl>
                                          <p:spTgt spid="57"/>
                                        </p:tgtEl>
                                        <p:attrNameLst>
                                          <p:attrName>style.visibility</p:attrName>
                                        </p:attrNameLst>
                                      </p:cBhvr>
                                      <p:to>
                                        <p:strVal val="visible"/>
                                      </p:to>
                                    </p:set>
                                    <p:animEffect transition="in" filter="barn(outVertical)">
                                      <p:cBhvr>
                                        <p:cTn id="67" dur="500"/>
                                        <p:tgtEl>
                                          <p:spTgt spid="57"/>
                                        </p:tgtEl>
                                      </p:cBhvr>
                                    </p:animEffect>
                                  </p:childTnLst>
                                </p:cTn>
                              </p:par>
                              <p:par>
                                <p:cTn id="68" presetID="2" presetClass="entr" presetSubtype="4" decel="80000" fill="hold" grpId="0" nodeType="withEffect">
                                  <p:stCondLst>
                                    <p:cond delay="500"/>
                                  </p:stCondLst>
                                  <p:childTnLst>
                                    <p:set>
                                      <p:cBhvr>
                                        <p:cTn id="69" dur="1" fill="hold">
                                          <p:stCondLst>
                                            <p:cond delay="0"/>
                                          </p:stCondLst>
                                        </p:cTn>
                                        <p:tgtEl>
                                          <p:spTgt spid="56"/>
                                        </p:tgtEl>
                                        <p:attrNameLst>
                                          <p:attrName>style.visibility</p:attrName>
                                        </p:attrNameLst>
                                      </p:cBhvr>
                                      <p:to>
                                        <p:strVal val="visible"/>
                                      </p:to>
                                    </p:set>
                                    <p:anim calcmode="lin" valueType="num">
                                      <p:cBhvr additive="base">
                                        <p:cTn id="70" dur="500" fill="hold"/>
                                        <p:tgtEl>
                                          <p:spTgt spid="56"/>
                                        </p:tgtEl>
                                        <p:attrNameLst>
                                          <p:attrName>ppt_x</p:attrName>
                                        </p:attrNameLst>
                                      </p:cBhvr>
                                      <p:tavLst>
                                        <p:tav tm="0">
                                          <p:val>
                                            <p:strVal val="#ppt_x"/>
                                          </p:val>
                                        </p:tav>
                                        <p:tav tm="100000">
                                          <p:val>
                                            <p:strVal val="#ppt_x"/>
                                          </p:val>
                                        </p:tav>
                                      </p:tavLst>
                                    </p:anim>
                                    <p:anim calcmode="lin" valueType="num">
                                      <p:cBhvr additive="base">
                                        <p:cTn id="71" dur="500" fill="hold"/>
                                        <p:tgtEl>
                                          <p:spTgt spid="56"/>
                                        </p:tgtEl>
                                        <p:attrNameLst>
                                          <p:attrName>ppt_y</p:attrName>
                                        </p:attrNameLst>
                                      </p:cBhvr>
                                      <p:tavLst>
                                        <p:tav tm="0">
                                          <p:val>
                                            <p:strVal val="1+#ppt_h/2"/>
                                          </p:val>
                                        </p:tav>
                                        <p:tav tm="100000">
                                          <p:val>
                                            <p:strVal val="#ppt_y"/>
                                          </p:val>
                                        </p:tav>
                                      </p:tavLst>
                                    </p:anim>
                                  </p:childTnLst>
                                </p:cTn>
                              </p:par>
                            </p:childTnLst>
                          </p:cTn>
                        </p:par>
                        <p:par>
                          <p:cTn id="72" fill="hold">
                            <p:stCondLst>
                              <p:cond delay="6000"/>
                            </p:stCondLst>
                            <p:childTnLst>
                              <p:par>
                                <p:cTn id="73" presetID="2" presetClass="entr" presetSubtype="4" decel="80000" fill="hold" nodeType="afterEffect">
                                  <p:stCondLst>
                                    <p:cond delay="0"/>
                                  </p:stCondLst>
                                  <p:childTnLst>
                                    <p:set>
                                      <p:cBhvr>
                                        <p:cTn id="74" dur="1" fill="hold">
                                          <p:stCondLst>
                                            <p:cond delay="0"/>
                                          </p:stCondLst>
                                        </p:cTn>
                                        <p:tgtEl>
                                          <p:spTgt spid="83"/>
                                        </p:tgtEl>
                                        <p:attrNameLst>
                                          <p:attrName>style.visibility</p:attrName>
                                        </p:attrNameLst>
                                      </p:cBhvr>
                                      <p:to>
                                        <p:strVal val="visible"/>
                                      </p:to>
                                    </p:set>
                                    <p:anim calcmode="lin" valueType="num">
                                      <p:cBhvr additive="base">
                                        <p:cTn id="75" dur="500" fill="hold"/>
                                        <p:tgtEl>
                                          <p:spTgt spid="83"/>
                                        </p:tgtEl>
                                        <p:attrNameLst>
                                          <p:attrName>ppt_x</p:attrName>
                                        </p:attrNameLst>
                                      </p:cBhvr>
                                      <p:tavLst>
                                        <p:tav tm="0">
                                          <p:val>
                                            <p:strVal val="#ppt_x"/>
                                          </p:val>
                                        </p:tav>
                                        <p:tav tm="100000">
                                          <p:val>
                                            <p:strVal val="#ppt_x"/>
                                          </p:val>
                                        </p:tav>
                                      </p:tavLst>
                                    </p:anim>
                                    <p:anim calcmode="lin" valueType="num">
                                      <p:cBhvr additive="base">
                                        <p:cTn id="76" dur="500" fill="hold"/>
                                        <p:tgtEl>
                                          <p:spTgt spid="83"/>
                                        </p:tgtEl>
                                        <p:attrNameLst>
                                          <p:attrName>ppt_y</p:attrName>
                                        </p:attrNameLst>
                                      </p:cBhvr>
                                      <p:tavLst>
                                        <p:tav tm="0">
                                          <p:val>
                                            <p:strVal val="1+#ppt_h/2"/>
                                          </p:val>
                                        </p:tav>
                                        <p:tav tm="100000">
                                          <p:val>
                                            <p:strVal val="#ppt_y"/>
                                          </p:val>
                                        </p:tav>
                                      </p:tavLst>
                                    </p:anim>
                                  </p:childTnLst>
                                </p:cTn>
                              </p:par>
                            </p:childTnLst>
                          </p:cTn>
                        </p:par>
                        <p:par>
                          <p:cTn id="77" fill="hold">
                            <p:stCondLst>
                              <p:cond delay="6500"/>
                            </p:stCondLst>
                            <p:childTnLst>
                              <p:par>
                                <p:cTn id="78" presetID="2" presetClass="entr" presetSubtype="4" decel="80000" fill="hold" grpId="0" nodeType="afterEffect">
                                  <p:stCondLst>
                                    <p:cond delay="0"/>
                                  </p:stCondLst>
                                  <p:childTnLst>
                                    <p:set>
                                      <p:cBhvr>
                                        <p:cTn id="79" dur="1" fill="hold">
                                          <p:stCondLst>
                                            <p:cond delay="0"/>
                                          </p:stCondLst>
                                        </p:cTn>
                                        <p:tgtEl>
                                          <p:spTgt spid="61"/>
                                        </p:tgtEl>
                                        <p:attrNameLst>
                                          <p:attrName>style.visibility</p:attrName>
                                        </p:attrNameLst>
                                      </p:cBhvr>
                                      <p:to>
                                        <p:strVal val="visible"/>
                                      </p:to>
                                    </p:set>
                                    <p:anim calcmode="lin" valueType="num">
                                      <p:cBhvr additive="base">
                                        <p:cTn id="80" dur="500" fill="hold"/>
                                        <p:tgtEl>
                                          <p:spTgt spid="61"/>
                                        </p:tgtEl>
                                        <p:attrNameLst>
                                          <p:attrName>ppt_x</p:attrName>
                                        </p:attrNameLst>
                                      </p:cBhvr>
                                      <p:tavLst>
                                        <p:tav tm="0">
                                          <p:val>
                                            <p:strVal val="#ppt_x"/>
                                          </p:val>
                                        </p:tav>
                                        <p:tav tm="100000">
                                          <p:val>
                                            <p:strVal val="#ppt_x"/>
                                          </p:val>
                                        </p:tav>
                                      </p:tavLst>
                                    </p:anim>
                                    <p:anim calcmode="lin" valueType="num">
                                      <p:cBhvr additive="base">
                                        <p:cTn id="81" dur="500" fill="hold"/>
                                        <p:tgtEl>
                                          <p:spTgt spid="61"/>
                                        </p:tgtEl>
                                        <p:attrNameLst>
                                          <p:attrName>ppt_y</p:attrName>
                                        </p:attrNameLst>
                                      </p:cBhvr>
                                      <p:tavLst>
                                        <p:tav tm="0">
                                          <p:val>
                                            <p:strVal val="1+#ppt_h/2"/>
                                          </p:val>
                                        </p:tav>
                                        <p:tav tm="100000">
                                          <p:val>
                                            <p:strVal val="#ppt_y"/>
                                          </p:val>
                                        </p:tav>
                                      </p:tavLst>
                                    </p:anim>
                                  </p:childTnLst>
                                </p:cTn>
                              </p:par>
                              <p:par>
                                <p:cTn id="82" presetID="16" presetClass="entr" presetSubtype="37" fill="hold" nodeType="withEffect">
                                  <p:stCondLst>
                                    <p:cond delay="250"/>
                                  </p:stCondLst>
                                  <p:childTnLst>
                                    <p:set>
                                      <p:cBhvr>
                                        <p:cTn id="83" dur="1" fill="hold">
                                          <p:stCondLst>
                                            <p:cond delay="0"/>
                                          </p:stCondLst>
                                        </p:cTn>
                                        <p:tgtEl>
                                          <p:spTgt spid="63"/>
                                        </p:tgtEl>
                                        <p:attrNameLst>
                                          <p:attrName>style.visibility</p:attrName>
                                        </p:attrNameLst>
                                      </p:cBhvr>
                                      <p:to>
                                        <p:strVal val="visible"/>
                                      </p:to>
                                    </p:set>
                                    <p:animEffect transition="in" filter="barn(outVertical)">
                                      <p:cBhvr>
                                        <p:cTn id="84" dur="500"/>
                                        <p:tgtEl>
                                          <p:spTgt spid="63"/>
                                        </p:tgtEl>
                                      </p:cBhvr>
                                    </p:animEffect>
                                  </p:childTnLst>
                                </p:cTn>
                              </p:par>
                              <p:par>
                                <p:cTn id="85" presetID="2" presetClass="entr" presetSubtype="4" decel="80000" fill="hold" grpId="0" nodeType="withEffect">
                                  <p:stCondLst>
                                    <p:cond delay="500"/>
                                  </p:stCondLst>
                                  <p:childTnLst>
                                    <p:set>
                                      <p:cBhvr>
                                        <p:cTn id="86" dur="1" fill="hold">
                                          <p:stCondLst>
                                            <p:cond delay="0"/>
                                          </p:stCondLst>
                                        </p:cTn>
                                        <p:tgtEl>
                                          <p:spTgt spid="62"/>
                                        </p:tgtEl>
                                        <p:attrNameLst>
                                          <p:attrName>style.visibility</p:attrName>
                                        </p:attrNameLst>
                                      </p:cBhvr>
                                      <p:to>
                                        <p:strVal val="visible"/>
                                      </p:to>
                                    </p:set>
                                    <p:anim calcmode="lin" valueType="num">
                                      <p:cBhvr additive="base">
                                        <p:cTn id="87" dur="500" fill="hold"/>
                                        <p:tgtEl>
                                          <p:spTgt spid="62"/>
                                        </p:tgtEl>
                                        <p:attrNameLst>
                                          <p:attrName>ppt_x</p:attrName>
                                        </p:attrNameLst>
                                      </p:cBhvr>
                                      <p:tavLst>
                                        <p:tav tm="0">
                                          <p:val>
                                            <p:strVal val="#ppt_x"/>
                                          </p:val>
                                        </p:tav>
                                        <p:tav tm="100000">
                                          <p:val>
                                            <p:strVal val="#ppt_x"/>
                                          </p:val>
                                        </p:tav>
                                      </p:tavLst>
                                    </p:anim>
                                    <p:anim calcmode="lin" valueType="num">
                                      <p:cBhvr additive="base">
                                        <p:cTn id="88" dur="500" fill="hold"/>
                                        <p:tgtEl>
                                          <p:spTgt spid="62"/>
                                        </p:tgtEl>
                                        <p:attrNameLst>
                                          <p:attrName>ppt_y</p:attrName>
                                        </p:attrNameLst>
                                      </p:cBhvr>
                                      <p:tavLst>
                                        <p:tav tm="0">
                                          <p:val>
                                            <p:strVal val="1+#ppt_h/2"/>
                                          </p:val>
                                        </p:tav>
                                        <p:tav tm="100000">
                                          <p:val>
                                            <p:strVal val="#ppt_y"/>
                                          </p:val>
                                        </p:tav>
                                      </p:tavLst>
                                    </p:anim>
                                  </p:childTnLst>
                                </p:cTn>
                              </p:par>
                            </p:childTnLst>
                          </p:cTn>
                        </p:par>
                        <p:par>
                          <p:cTn id="89" fill="hold">
                            <p:stCondLst>
                              <p:cond delay="7500"/>
                            </p:stCondLst>
                            <p:childTnLst>
                              <p:par>
                                <p:cTn id="90" presetID="10" presetClass="entr" presetSubtype="0" fill="hold" grpId="0" nodeType="afterEffect">
                                  <p:stCondLst>
                                    <p:cond delay="0"/>
                                  </p:stCondLst>
                                  <p:childTnLst>
                                    <p:set>
                                      <p:cBhvr>
                                        <p:cTn id="91" dur="1" fill="hold">
                                          <p:stCondLst>
                                            <p:cond delay="0"/>
                                          </p:stCondLst>
                                        </p:cTn>
                                        <p:tgtEl>
                                          <p:spTgt spid="68"/>
                                        </p:tgtEl>
                                        <p:attrNameLst>
                                          <p:attrName>style.visibility</p:attrName>
                                        </p:attrNameLst>
                                      </p:cBhvr>
                                      <p:to>
                                        <p:strVal val="visible"/>
                                      </p:to>
                                    </p:set>
                                    <p:animEffect transition="in" filter="fade">
                                      <p:cBhvr>
                                        <p:cTn id="92" dur="500"/>
                                        <p:tgtEl>
                                          <p:spTgt spid="68"/>
                                        </p:tgtEl>
                                      </p:cBhvr>
                                    </p:animEffect>
                                  </p:childTnLst>
                                </p:cTn>
                              </p:par>
                            </p:childTnLst>
                          </p:cTn>
                        </p:par>
                        <p:par>
                          <p:cTn id="93" fill="hold">
                            <p:stCondLst>
                              <p:cond delay="8000"/>
                            </p:stCondLst>
                            <p:childTnLst>
                              <p:par>
                                <p:cTn id="94" presetID="2" presetClass="entr" presetSubtype="4" decel="80000" fill="hold" nodeType="afterEffect">
                                  <p:stCondLst>
                                    <p:cond delay="0"/>
                                  </p:stCondLst>
                                  <p:childTnLst>
                                    <p:set>
                                      <p:cBhvr>
                                        <p:cTn id="95" dur="1" fill="hold">
                                          <p:stCondLst>
                                            <p:cond delay="0"/>
                                          </p:stCondLst>
                                        </p:cTn>
                                        <p:tgtEl>
                                          <p:spTgt spid="6"/>
                                        </p:tgtEl>
                                        <p:attrNameLst>
                                          <p:attrName>style.visibility</p:attrName>
                                        </p:attrNameLst>
                                      </p:cBhvr>
                                      <p:to>
                                        <p:strVal val="visible"/>
                                      </p:to>
                                    </p:set>
                                    <p:anim calcmode="lin" valueType="num">
                                      <p:cBhvr additive="base">
                                        <p:cTn id="96" dur="500" fill="hold"/>
                                        <p:tgtEl>
                                          <p:spTgt spid="6"/>
                                        </p:tgtEl>
                                        <p:attrNameLst>
                                          <p:attrName>ppt_x</p:attrName>
                                        </p:attrNameLst>
                                      </p:cBhvr>
                                      <p:tavLst>
                                        <p:tav tm="0">
                                          <p:val>
                                            <p:strVal val="#ppt_x"/>
                                          </p:val>
                                        </p:tav>
                                        <p:tav tm="100000">
                                          <p:val>
                                            <p:strVal val="#ppt_x"/>
                                          </p:val>
                                        </p:tav>
                                      </p:tavLst>
                                    </p:anim>
                                    <p:anim calcmode="lin" valueType="num">
                                      <p:cBhvr additive="base">
                                        <p:cTn id="97" dur="500" fill="hold"/>
                                        <p:tgtEl>
                                          <p:spTgt spid="6"/>
                                        </p:tgtEl>
                                        <p:attrNameLst>
                                          <p:attrName>ppt_y</p:attrName>
                                        </p:attrNameLst>
                                      </p:cBhvr>
                                      <p:tavLst>
                                        <p:tav tm="0">
                                          <p:val>
                                            <p:strVal val="1+#ppt_h/2"/>
                                          </p:val>
                                        </p:tav>
                                        <p:tav tm="100000">
                                          <p:val>
                                            <p:strVal val="#ppt_y"/>
                                          </p:val>
                                        </p:tav>
                                      </p:tavLst>
                                    </p:anim>
                                  </p:childTnLst>
                                </p:cTn>
                              </p:par>
                              <p:par>
                                <p:cTn id="98" presetID="2" presetClass="entr" presetSubtype="1" decel="80000" fill="hold" grpId="0" nodeType="withEffect">
                                  <p:stCondLst>
                                    <p:cond delay="0"/>
                                  </p:stCondLst>
                                  <p:childTnLst>
                                    <p:set>
                                      <p:cBhvr>
                                        <p:cTn id="99" dur="1" fill="hold">
                                          <p:stCondLst>
                                            <p:cond delay="0"/>
                                          </p:stCondLst>
                                        </p:cTn>
                                        <p:tgtEl>
                                          <p:spTgt spid="34"/>
                                        </p:tgtEl>
                                        <p:attrNameLst>
                                          <p:attrName>style.visibility</p:attrName>
                                        </p:attrNameLst>
                                      </p:cBhvr>
                                      <p:to>
                                        <p:strVal val="visible"/>
                                      </p:to>
                                    </p:set>
                                    <p:anim calcmode="lin" valueType="num">
                                      <p:cBhvr additive="base">
                                        <p:cTn id="100" dur="500" fill="hold"/>
                                        <p:tgtEl>
                                          <p:spTgt spid="34"/>
                                        </p:tgtEl>
                                        <p:attrNameLst>
                                          <p:attrName>ppt_x</p:attrName>
                                        </p:attrNameLst>
                                      </p:cBhvr>
                                      <p:tavLst>
                                        <p:tav tm="0">
                                          <p:val>
                                            <p:strVal val="#ppt_x"/>
                                          </p:val>
                                        </p:tav>
                                        <p:tav tm="100000">
                                          <p:val>
                                            <p:strVal val="#ppt_x"/>
                                          </p:val>
                                        </p:tav>
                                      </p:tavLst>
                                    </p:anim>
                                    <p:anim calcmode="lin" valueType="num">
                                      <p:cBhvr additive="base">
                                        <p:cTn id="101" dur="500" fill="hold"/>
                                        <p:tgtEl>
                                          <p:spTgt spid="34"/>
                                        </p:tgtEl>
                                        <p:attrNameLst>
                                          <p:attrName>ppt_y</p:attrName>
                                        </p:attrNameLst>
                                      </p:cBhvr>
                                      <p:tavLst>
                                        <p:tav tm="0">
                                          <p:val>
                                            <p:strVal val="0-#ppt_h/2"/>
                                          </p:val>
                                        </p:tav>
                                        <p:tav tm="100000">
                                          <p:val>
                                            <p:strVal val="#ppt_y"/>
                                          </p:val>
                                        </p:tav>
                                      </p:tavLst>
                                    </p:anim>
                                  </p:childTnLst>
                                </p:cTn>
                              </p:par>
                            </p:childTnLst>
                          </p:cTn>
                        </p:par>
                        <p:par>
                          <p:cTn id="102" fill="hold">
                            <p:stCondLst>
                              <p:cond delay="8500"/>
                            </p:stCondLst>
                            <p:childTnLst>
                              <p:par>
                                <p:cTn id="103" presetID="2" presetClass="entr" presetSubtype="4" decel="80000" fill="hold" grpId="0" nodeType="afterEffect">
                                  <p:stCondLst>
                                    <p:cond delay="0"/>
                                  </p:stCondLst>
                                  <p:childTnLst>
                                    <p:set>
                                      <p:cBhvr>
                                        <p:cTn id="104" dur="1" fill="hold">
                                          <p:stCondLst>
                                            <p:cond delay="0"/>
                                          </p:stCondLst>
                                        </p:cTn>
                                        <p:tgtEl>
                                          <p:spTgt spid="33"/>
                                        </p:tgtEl>
                                        <p:attrNameLst>
                                          <p:attrName>style.visibility</p:attrName>
                                        </p:attrNameLst>
                                      </p:cBhvr>
                                      <p:to>
                                        <p:strVal val="visible"/>
                                      </p:to>
                                    </p:set>
                                    <p:anim calcmode="lin" valueType="num">
                                      <p:cBhvr additive="base">
                                        <p:cTn id="105" dur="500" fill="hold"/>
                                        <p:tgtEl>
                                          <p:spTgt spid="33"/>
                                        </p:tgtEl>
                                        <p:attrNameLst>
                                          <p:attrName>ppt_x</p:attrName>
                                        </p:attrNameLst>
                                      </p:cBhvr>
                                      <p:tavLst>
                                        <p:tav tm="0">
                                          <p:val>
                                            <p:strVal val="#ppt_x"/>
                                          </p:val>
                                        </p:tav>
                                        <p:tav tm="100000">
                                          <p:val>
                                            <p:strVal val="#ppt_x"/>
                                          </p:val>
                                        </p:tav>
                                      </p:tavLst>
                                    </p:anim>
                                    <p:anim calcmode="lin" valueType="num">
                                      <p:cBhvr additive="base">
                                        <p:cTn id="106"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animBg="1"/>
      <p:bldP spid="33" grpId="0"/>
      <p:bldP spid="34" grpId="0" animBg="1"/>
      <p:bldP spid="50" grpId="0"/>
      <p:bldP spid="51" grpId="0"/>
      <p:bldP spid="55" grpId="0"/>
      <p:bldP spid="56" grpId="0"/>
      <p:bldP spid="58" grpId="0"/>
      <p:bldP spid="59" grpId="0"/>
      <p:bldP spid="61" grpId="0"/>
      <p:bldP spid="62" grpId="0"/>
      <p:bldP spid="79" grpId="0" animBg="1"/>
      <p:bldP spid="90" grpId="0"/>
      <p:bldP spid="91" grpId="0"/>
      <p:bldP spid="9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9Slide.vn 1"/>
          <p:cNvSpPr>
            <a:spLocks noGrp="1"/>
          </p:cNvSpPr>
          <p:nvPr>
            <p:ph type="title"/>
          </p:nvPr>
        </p:nvSpPr>
        <p:spPr/>
        <p:txBody>
          <a:bodyPr/>
          <a:lstStyle/>
          <a:p>
            <a:r>
              <a:rPr lang="id-ID" dirty="0"/>
              <a:t>Meet Our Team</a:t>
            </a:r>
          </a:p>
        </p:txBody>
      </p:sp>
      <p:grpSp>
        <p:nvGrpSpPr>
          <p:cNvPr id="2" name="9Slide.vn 2"/>
          <p:cNvGrpSpPr/>
          <p:nvPr/>
        </p:nvGrpSpPr>
        <p:grpSpPr>
          <a:xfrm>
            <a:off x="484439" y="4577134"/>
            <a:ext cx="2168274" cy="464669"/>
            <a:chOff x="484439" y="4577134"/>
            <a:chExt cx="2168274" cy="464669"/>
          </a:xfrm>
        </p:grpSpPr>
        <p:grpSp>
          <p:nvGrpSpPr>
            <p:cNvPr id="15" name="Group 14"/>
            <p:cNvGrpSpPr/>
            <p:nvPr/>
          </p:nvGrpSpPr>
          <p:grpSpPr>
            <a:xfrm>
              <a:off x="484439" y="4577134"/>
              <a:ext cx="2168274" cy="464669"/>
              <a:chOff x="1407653" y="1872311"/>
              <a:chExt cx="4397961" cy="725930"/>
            </a:xfrm>
          </p:grpSpPr>
          <p:grpSp>
            <p:nvGrpSpPr>
              <p:cNvPr id="16" name="Group 15"/>
              <p:cNvGrpSpPr/>
              <p:nvPr/>
            </p:nvGrpSpPr>
            <p:grpSpPr>
              <a:xfrm>
                <a:off x="1407653" y="1872311"/>
                <a:ext cx="997409" cy="547417"/>
                <a:chOff x="1407653" y="1872311"/>
                <a:chExt cx="997409" cy="547417"/>
              </a:xfrm>
            </p:grpSpPr>
            <p:sp>
              <p:nvSpPr>
                <p:cNvPr id="21" name="9Slide.vn 3"/>
                <p:cNvSpPr/>
                <p:nvPr/>
              </p:nvSpPr>
              <p:spPr>
                <a:xfrm>
                  <a:off x="1407653" y="1872311"/>
                  <a:ext cx="997409" cy="547417"/>
                </a:xfrm>
                <a:custGeom>
                  <a:avLst/>
                  <a:gdLst>
                    <a:gd name="connsiteX0" fmla="*/ 0 w 1215933"/>
                    <a:gd name="connsiteY0" fmla="*/ 0 h 1329276"/>
                    <a:gd name="connsiteX1" fmla="*/ 373380 w 1215933"/>
                    <a:gd name="connsiteY1" fmla="*/ 0 h 1329276"/>
                    <a:gd name="connsiteX2" fmla="*/ 373380 w 1215933"/>
                    <a:gd name="connsiteY2" fmla="*/ 2 h 1329276"/>
                    <a:gd name="connsiteX3" fmla="*/ 1215933 w 1215933"/>
                    <a:gd name="connsiteY3" fmla="*/ 2 h 1329276"/>
                    <a:gd name="connsiteX4" fmla="*/ 1215933 w 1215933"/>
                    <a:gd name="connsiteY4" fmla="*/ 1329276 h 1329276"/>
                    <a:gd name="connsiteX5" fmla="*/ 373380 w 1215933"/>
                    <a:gd name="connsiteY5" fmla="*/ 1329276 h 1329276"/>
                    <a:gd name="connsiteX6" fmla="*/ 360333 w 1215933"/>
                    <a:gd name="connsiteY6" fmla="*/ 1329276 h 1329276"/>
                    <a:gd name="connsiteX7" fmla="*/ 0 w 1215933"/>
                    <a:gd name="connsiteY7" fmla="*/ 1329276 h 1329276"/>
                    <a:gd name="connsiteX8" fmla="*/ 360333 w 1215933"/>
                    <a:gd name="connsiteY8" fmla="*/ 667702 h 1329276"/>
                    <a:gd name="connsiteX9" fmla="*/ 360333 w 1215933"/>
                    <a:gd name="connsiteY9" fmla="*/ 661573 h 1329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5933" h="1329276">
                      <a:moveTo>
                        <a:pt x="0" y="0"/>
                      </a:moveTo>
                      <a:lnTo>
                        <a:pt x="373380" y="0"/>
                      </a:lnTo>
                      <a:lnTo>
                        <a:pt x="373380" y="2"/>
                      </a:lnTo>
                      <a:lnTo>
                        <a:pt x="1215933" y="2"/>
                      </a:lnTo>
                      <a:lnTo>
                        <a:pt x="1215933" y="1329276"/>
                      </a:lnTo>
                      <a:lnTo>
                        <a:pt x="373380" y="1329276"/>
                      </a:lnTo>
                      <a:lnTo>
                        <a:pt x="360333" y="1329276"/>
                      </a:lnTo>
                      <a:lnTo>
                        <a:pt x="0" y="1329276"/>
                      </a:lnTo>
                      <a:lnTo>
                        <a:pt x="360333" y="667702"/>
                      </a:lnTo>
                      <a:lnTo>
                        <a:pt x="360333" y="661573"/>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22" name="9Slide.vn 4"/>
                <p:cNvSpPr/>
                <p:nvPr/>
              </p:nvSpPr>
              <p:spPr>
                <a:xfrm flipH="1">
                  <a:off x="1931118" y="1872311"/>
                  <a:ext cx="473944" cy="177290"/>
                </a:xfrm>
                <a:prstGeom prst="rtTriangl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17" name="Group 16"/>
              <p:cNvGrpSpPr/>
              <p:nvPr/>
            </p:nvGrpSpPr>
            <p:grpSpPr>
              <a:xfrm flipH="1">
                <a:off x="4808205" y="1873446"/>
                <a:ext cx="997409" cy="547417"/>
                <a:chOff x="1407653" y="1872311"/>
                <a:chExt cx="997409" cy="547417"/>
              </a:xfrm>
            </p:grpSpPr>
            <p:sp>
              <p:nvSpPr>
                <p:cNvPr id="19" name="9Slide.vn 5"/>
                <p:cNvSpPr/>
                <p:nvPr/>
              </p:nvSpPr>
              <p:spPr>
                <a:xfrm>
                  <a:off x="1407653" y="1872311"/>
                  <a:ext cx="997409" cy="547417"/>
                </a:xfrm>
                <a:custGeom>
                  <a:avLst/>
                  <a:gdLst>
                    <a:gd name="connsiteX0" fmla="*/ 0 w 1215933"/>
                    <a:gd name="connsiteY0" fmla="*/ 0 h 1329276"/>
                    <a:gd name="connsiteX1" fmla="*/ 373380 w 1215933"/>
                    <a:gd name="connsiteY1" fmla="*/ 0 h 1329276"/>
                    <a:gd name="connsiteX2" fmla="*/ 373380 w 1215933"/>
                    <a:gd name="connsiteY2" fmla="*/ 2 h 1329276"/>
                    <a:gd name="connsiteX3" fmla="*/ 1215933 w 1215933"/>
                    <a:gd name="connsiteY3" fmla="*/ 2 h 1329276"/>
                    <a:gd name="connsiteX4" fmla="*/ 1215933 w 1215933"/>
                    <a:gd name="connsiteY4" fmla="*/ 1329276 h 1329276"/>
                    <a:gd name="connsiteX5" fmla="*/ 373380 w 1215933"/>
                    <a:gd name="connsiteY5" fmla="*/ 1329276 h 1329276"/>
                    <a:gd name="connsiteX6" fmla="*/ 360333 w 1215933"/>
                    <a:gd name="connsiteY6" fmla="*/ 1329276 h 1329276"/>
                    <a:gd name="connsiteX7" fmla="*/ 0 w 1215933"/>
                    <a:gd name="connsiteY7" fmla="*/ 1329276 h 1329276"/>
                    <a:gd name="connsiteX8" fmla="*/ 360333 w 1215933"/>
                    <a:gd name="connsiteY8" fmla="*/ 667702 h 1329276"/>
                    <a:gd name="connsiteX9" fmla="*/ 360333 w 1215933"/>
                    <a:gd name="connsiteY9" fmla="*/ 661573 h 1329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5933" h="1329276">
                      <a:moveTo>
                        <a:pt x="0" y="0"/>
                      </a:moveTo>
                      <a:lnTo>
                        <a:pt x="373380" y="0"/>
                      </a:lnTo>
                      <a:lnTo>
                        <a:pt x="373380" y="2"/>
                      </a:lnTo>
                      <a:lnTo>
                        <a:pt x="1215933" y="2"/>
                      </a:lnTo>
                      <a:lnTo>
                        <a:pt x="1215933" y="1329276"/>
                      </a:lnTo>
                      <a:lnTo>
                        <a:pt x="373380" y="1329276"/>
                      </a:lnTo>
                      <a:lnTo>
                        <a:pt x="360333" y="1329276"/>
                      </a:lnTo>
                      <a:lnTo>
                        <a:pt x="0" y="1329276"/>
                      </a:lnTo>
                      <a:lnTo>
                        <a:pt x="360333" y="667702"/>
                      </a:lnTo>
                      <a:lnTo>
                        <a:pt x="360333" y="661573"/>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20" name="9Slide.vn 6"/>
                <p:cNvSpPr/>
                <p:nvPr/>
              </p:nvSpPr>
              <p:spPr>
                <a:xfrm flipH="1">
                  <a:off x="1931118" y="1872311"/>
                  <a:ext cx="473944" cy="177290"/>
                </a:xfrm>
                <a:prstGeom prst="rtTriangl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8" name="9Slide.vn 7"/>
              <p:cNvSpPr/>
              <p:nvPr/>
            </p:nvSpPr>
            <p:spPr>
              <a:xfrm>
                <a:off x="1931118" y="2049601"/>
                <a:ext cx="3349542" cy="5486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3" name="9Slide.vn 8"/>
            <p:cNvSpPr txBox="1"/>
            <p:nvPr/>
          </p:nvSpPr>
          <p:spPr>
            <a:xfrm>
              <a:off x="936467" y="4711236"/>
              <a:ext cx="1263487" cy="307777"/>
            </a:xfrm>
            <a:prstGeom prst="rect">
              <a:avLst/>
            </a:prstGeom>
            <a:noFill/>
          </p:spPr>
          <p:txBody>
            <a:bodyPr wrap="none" rtlCol="0">
              <a:spAutoFit/>
            </a:bodyPr>
            <a:lstStyle/>
            <a:p>
              <a:pPr algn="ctr"/>
              <a:r>
                <a:rPr lang="id-ID" sz="1400" dirty="0">
                  <a:solidFill>
                    <a:schemeClr val="bg1"/>
                  </a:solidFill>
                  <a:latin typeface="#9Slide03 Cabin Bold" panose="00000800000000000000" pitchFamily="2" charset="0"/>
                  <a:cs typeface="Lato Black" panose="020F0A02020204030203" pitchFamily="34" charset="0"/>
                </a:rPr>
                <a:t>Marcelina K.F.</a:t>
              </a:r>
            </a:p>
          </p:txBody>
        </p:sp>
      </p:grpSp>
      <p:grpSp>
        <p:nvGrpSpPr>
          <p:cNvPr id="3" name="9Slide.vn 9"/>
          <p:cNvGrpSpPr/>
          <p:nvPr/>
        </p:nvGrpSpPr>
        <p:grpSpPr>
          <a:xfrm>
            <a:off x="3502514" y="4577134"/>
            <a:ext cx="2168274" cy="464669"/>
            <a:chOff x="3502514" y="4577134"/>
            <a:chExt cx="2168274" cy="464669"/>
          </a:xfrm>
        </p:grpSpPr>
        <p:grpSp>
          <p:nvGrpSpPr>
            <p:cNvPr id="33" name="Group 32"/>
            <p:cNvGrpSpPr/>
            <p:nvPr/>
          </p:nvGrpSpPr>
          <p:grpSpPr>
            <a:xfrm>
              <a:off x="3502514" y="4577134"/>
              <a:ext cx="2168274" cy="464669"/>
              <a:chOff x="1407653" y="1872311"/>
              <a:chExt cx="4397961" cy="725930"/>
            </a:xfrm>
          </p:grpSpPr>
          <p:grpSp>
            <p:nvGrpSpPr>
              <p:cNvPr id="34" name="Group 33"/>
              <p:cNvGrpSpPr/>
              <p:nvPr/>
            </p:nvGrpSpPr>
            <p:grpSpPr>
              <a:xfrm>
                <a:off x="1407653" y="1872311"/>
                <a:ext cx="997409" cy="547417"/>
                <a:chOff x="1407653" y="1872311"/>
                <a:chExt cx="997409" cy="547417"/>
              </a:xfrm>
            </p:grpSpPr>
            <p:sp>
              <p:nvSpPr>
                <p:cNvPr id="39" name="9Slide.vn 10"/>
                <p:cNvSpPr/>
                <p:nvPr/>
              </p:nvSpPr>
              <p:spPr>
                <a:xfrm>
                  <a:off x="1407653" y="1872311"/>
                  <a:ext cx="997409" cy="547417"/>
                </a:xfrm>
                <a:custGeom>
                  <a:avLst/>
                  <a:gdLst>
                    <a:gd name="connsiteX0" fmla="*/ 0 w 1215933"/>
                    <a:gd name="connsiteY0" fmla="*/ 0 h 1329276"/>
                    <a:gd name="connsiteX1" fmla="*/ 373380 w 1215933"/>
                    <a:gd name="connsiteY1" fmla="*/ 0 h 1329276"/>
                    <a:gd name="connsiteX2" fmla="*/ 373380 w 1215933"/>
                    <a:gd name="connsiteY2" fmla="*/ 2 h 1329276"/>
                    <a:gd name="connsiteX3" fmla="*/ 1215933 w 1215933"/>
                    <a:gd name="connsiteY3" fmla="*/ 2 h 1329276"/>
                    <a:gd name="connsiteX4" fmla="*/ 1215933 w 1215933"/>
                    <a:gd name="connsiteY4" fmla="*/ 1329276 h 1329276"/>
                    <a:gd name="connsiteX5" fmla="*/ 373380 w 1215933"/>
                    <a:gd name="connsiteY5" fmla="*/ 1329276 h 1329276"/>
                    <a:gd name="connsiteX6" fmla="*/ 360333 w 1215933"/>
                    <a:gd name="connsiteY6" fmla="*/ 1329276 h 1329276"/>
                    <a:gd name="connsiteX7" fmla="*/ 0 w 1215933"/>
                    <a:gd name="connsiteY7" fmla="*/ 1329276 h 1329276"/>
                    <a:gd name="connsiteX8" fmla="*/ 360333 w 1215933"/>
                    <a:gd name="connsiteY8" fmla="*/ 667702 h 1329276"/>
                    <a:gd name="connsiteX9" fmla="*/ 360333 w 1215933"/>
                    <a:gd name="connsiteY9" fmla="*/ 661573 h 1329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5933" h="1329276">
                      <a:moveTo>
                        <a:pt x="0" y="0"/>
                      </a:moveTo>
                      <a:lnTo>
                        <a:pt x="373380" y="0"/>
                      </a:lnTo>
                      <a:lnTo>
                        <a:pt x="373380" y="2"/>
                      </a:lnTo>
                      <a:lnTo>
                        <a:pt x="1215933" y="2"/>
                      </a:lnTo>
                      <a:lnTo>
                        <a:pt x="1215933" y="1329276"/>
                      </a:lnTo>
                      <a:lnTo>
                        <a:pt x="373380" y="1329276"/>
                      </a:lnTo>
                      <a:lnTo>
                        <a:pt x="360333" y="1329276"/>
                      </a:lnTo>
                      <a:lnTo>
                        <a:pt x="0" y="1329276"/>
                      </a:lnTo>
                      <a:lnTo>
                        <a:pt x="360333" y="667702"/>
                      </a:lnTo>
                      <a:lnTo>
                        <a:pt x="360333" y="661573"/>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40" name="9Slide.vn 11"/>
                <p:cNvSpPr/>
                <p:nvPr/>
              </p:nvSpPr>
              <p:spPr>
                <a:xfrm flipH="1">
                  <a:off x="1931118" y="1872311"/>
                  <a:ext cx="473944" cy="177290"/>
                </a:xfrm>
                <a:prstGeom prst="rtTriangl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5" name="Group 34"/>
              <p:cNvGrpSpPr/>
              <p:nvPr/>
            </p:nvGrpSpPr>
            <p:grpSpPr>
              <a:xfrm flipH="1">
                <a:off x="4808205" y="1873446"/>
                <a:ext cx="997409" cy="547417"/>
                <a:chOff x="1407653" y="1872311"/>
                <a:chExt cx="997409" cy="547417"/>
              </a:xfrm>
            </p:grpSpPr>
            <p:sp>
              <p:nvSpPr>
                <p:cNvPr id="37" name="9Slide.vn 12"/>
                <p:cNvSpPr/>
                <p:nvPr/>
              </p:nvSpPr>
              <p:spPr>
                <a:xfrm>
                  <a:off x="1407653" y="1872311"/>
                  <a:ext cx="997409" cy="547417"/>
                </a:xfrm>
                <a:custGeom>
                  <a:avLst/>
                  <a:gdLst>
                    <a:gd name="connsiteX0" fmla="*/ 0 w 1215933"/>
                    <a:gd name="connsiteY0" fmla="*/ 0 h 1329276"/>
                    <a:gd name="connsiteX1" fmla="*/ 373380 w 1215933"/>
                    <a:gd name="connsiteY1" fmla="*/ 0 h 1329276"/>
                    <a:gd name="connsiteX2" fmla="*/ 373380 w 1215933"/>
                    <a:gd name="connsiteY2" fmla="*/ 2 h 1329276"/>
                    <a:gd name="connsiteX3" fmla="*/ 1215933 w 1215933"/>
                    <a:gd name="connsiteY3" fmla="*/ 2 h 1329276"/>
                    <a:gd name="connsiteX4" fmla="*/ 1215933 w 1215933"/>
                    <a:gd name="connsiteY4" fmla="*/ 1329276 h 1329276"/>
                    <a:gd name="connsiteX5" fmla="*/ 373380 w 1215933"/>
                    <a:gd name="connsiteY5" fmla="*/ 1329276 h 1329276"/>
                    <a:gd name="connsiteX6" fmla="*/ 360333 w 1215933"/>
                    <a:gd name="connsiteY6" fmla="*/ 1329276 h 1329276"/>
                    <a:gd name="connsiteX7" fmla="*/ 0 w 1215933"/>
                    <a:gd name="connsiteY7" fmla="*/ 1329276 h 1329276"/>
                    <a:gd name="connsiteX8" fmla="*/ 360333 w 1215933"/>
                    <a:gd name="connsiteY8" fmla="*/ 667702 h 1329276"/>
                    <a:gd name="connsiteX9" fmla="*/ 360333 w 1215933"/>
                    <a:gd name="connsiteY9" fmla="*/ 661573 h 1329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5933" h="1329276">
                      <a:moveTo>
                        <a:pt x="0" y="0"/>
                      </a:moveTo>
                      <a:lnTo>
                        <a:pt x="373380" y="0"/>
                      </a:lnTo>
                      <a:lnTo>
                        <a:pt x="373380" y="2"/>
                      </a:lnTo>
                      <a:lnTo>
                        <a:pt x="1215933" y="2"/>
                      </a:lnTo>
                      <a:lnTo>
                        <a:pt x="1215933" y="1329276"/>
                      </a:lnTo>
                      <a:lnTo>
                        <a:pt x="373380" y="1329276"/>
                      </a:lnTo>
                      <a:lnTo>
                        <a:pt x="360333" y="1329276"/>
                      </a:lnTo>
                      <a:lnTo>
                        <a:pt x="0" y="1329276"/>
                      </a:lnTo>
                      <a:lnTo>
                        <a:pt x="360333" y="667702"/>
                      </a:lnTo>
                      <a:lnTo>
                        <a:pt x="360333" y="661573"/>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38" name="9Slide.vn 13"/>
                <p:cNvSpPr/>
                <p:nvPr/>
              </p:nvSpPr>
              <p:spPr>
                <a:xfrm flipH="1">
                  <a:off x="1931118" y="1872311"/>
                  <a:ext cx="473944" cy="177290"/>
                </a:xfrm>
                <a:prstGeom prst="rtTriangl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6" name="9Slide.vn 14"/>
              <p:cNvSpPr/>
              <p:nvPr/>
            </p:nvSpPr>
            <p:spPr>
              <a:xfrm>
                <a:off x="1931118" y="2049601"/>
                <a:ext cx="3349542" cy="5486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1" name="9Slide.vn 15"/>
            <p:cNvSpPr txBox="1"/>
            <p:nvPr/>
          </p:nvSpPr>
          <p:spPr>
            <a:xfrm>
              <a:off x="3955344" y="4711236"/>
              <a:ext cx="1261884" cy="307777"/>
            </a:xfrm>
            <a:prstGeom prst="rect">
              <a:avLst/>
            </a:prstGeom>
            <a:noFill/>
          </p:spPr>
          <p:txBody>
            <a:bodyPr wrap="none" rtlCol="0">
              <a:spAutoFit/>
            </a:bodyPr>
            <a:lstStyle/>
            <a:p>
              <a:pPr algn="ctr"/>
              <a:r>
                <a:rPr lang="id-ID" sz="1400" dirty="0">
                  <a:solidFill>
                    <a:schemeClr val="bg1"/>
                  </a:solidFill>
                  <a:latin typeface="#9Slide03 Cabin Bold" panose="00000800000000000000" pitchFamily="2" charset="0"/>
                  <a:cs typeface="Lato Black" panose="020F0A02020204030203" pitchFamily="34" charset="0"/>
                </a:rPr>
                <a:t>Elena Michele</a:t>
              </a:r>
            </a:p>
          </p:txBody>
        </p:sp>
      </p:grpSp>
      <p:grpSp>
        <p:nvGrpSpPr>
          <p:cNvPr id="4" name="9Slide.vn 16"/>
          <p:cNvGrpSpPr/>
          <p:nvPr/>
        </p:nvGrpSpPr>
        <p:grpSpPr>
          <a:xfrm>
            <a:off x="6483258" y="4577397"/>
            <a:ext cx="2168274" cy="464669"/>
            <a:chOff x="6483258" y="4577397"/>
            <a:chExt cx="2168274" cy="464669"/>
          </a:xfrm>
        </p:grpSpPr>
        <p:grpSp>
          <p:nvGrpSpPr>
            <p:cNvPr id="42" name="Group 41"/>
            <p:cNvGrpSpPr/>
            <p:nvPr/>
          </p:nvGrpSpPr>
          <p:grpSpPr>
            <a:xfrm>
              <a:off x="6483258" y="4577397"/>
              <a:ext cx="2168274" cy="464669"/>
              <a:chOff x="1407653" y="1872311"/>
              <a:chExt cx="4397961" cy="725930"/>
            </a:xfrm>
          </p:grpSpPr>
          <p:grpSp>
            <p:nvGrpSpPr>
              <p:cNvPr id="43" name="Group 42"/>
              <p:cNvGrpSpPr/>
              <p:nvPr/>
            </p:nvGrpSpPr>
            <p:grpSpPr>
              <a:xfrm>
                <a:off x="1407653" y="1872311"/>
                <a:ext cx="997409" cy="547417"/>
                <a:chOff x="1407653" y="1872311"/>
                <a:chExt cx="997409" cy="547417"/>
              </a:xfrm>
            </p:grpSpPr>
            <p:sp>
              <p:nvSpPr>
                <p:cNvPr id="48" name="9Slide.vn 17"/>
                <p:cNvSpPr/>
                <p:nvPr/>
              </p:nvSpPr>
              <p:spPr>
                <a:xfrm>
                  <a:off x="1407653" y="1872311"/>
                  <a:ext cx="997409" cy="547417"/>
                </a:xfrm>
                <a:custGeom>
                  <a:avLst/>
                  <a:gdLst>
                    <a:gd name="connsiteX0" fmla="*/ 0 w 1215933"/>
                    <a:gd name="connsiteY0" fmla="*/ 0 h 1329276"/>
                    <a:gd name="connsiteX1" fmla="*/ 373380 w 1215933"/>
                    <a:gd name="connsiteY1" fmla="*/ 0 h 1329276"/>
                    <a:gd name="connsiteX2" fmla="*/ 373380 w 1215933"/>
                    <a:gd name="connsiteY2" fmla="*/ 2 h 1329276"/>
                    <a:gd name="connsiteX3" fmla="*/ 1215933 w 1215933"/>
                    <a:gd name="connsiteY3" fmla="*/ 2 h 1329276"/>
                    <a:gd name="connsiteX4" fmla="*/ 1215933 w 1215933"/>
                    <a:gd name="connsiteY4" fmla="*/ 1329276 h 1329276"/>
                    <a:gd name="connsiteX5" fmla="*/ 373380 w 1215933"/>
                    <a:gd name="connsiteY5" fmla="*/ 1329276 h 1329276"/>
                    <a:gd name="connsiteX6" fmla="*/ 360333 w 1215933"/>
                    <a:gd name="connsiteY6" fmla="*/ 1329276 h 1329276"/>
                    <a:gd name="connsiteX7" fmla="*/ 0 w 1215933"/>
                    <a:gd name="connsiteY7" fmla="*/ 1329276 h 1329276"/>
                    <a:gd name="connsiteX8" fmla="*/ 360333 w 1215933"/>
                    <a:gd name="connsiteY8" fmla="*/ 667702 h 1329276"/>
                    <a:gd name="connsiteX9" fmla="*/ 360333 w 1215933"/>
                    <a:gd name="connsiteY9" fmla="*/ 661573 h 1329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5933" h="1329276">
                      <a:moveTo>
                        <a:pt x="0" y="0"/>
                      </a:moveTo>
                      <a:lnTo>
                        <a:pt x="373380" y="0"/>
                      </a:lnTo>
                      <a:lnTo>
                        <a:pt x="373380" y="2"/>
                      </a:lnTo>
                      <a:lnTo>
                        <a:pt x="1215933" y="2"/>
                      </a:lnTo>
                      <a:lnTo>
                        <a:pt x="1215933" y="1329276"/>
                      </a:lnTo>
                      <a:lnTo>
                        <a:pt x="373380" y="1329276"/>
                      </a:lnTo>
                      <a:lnTo>
                        <a:pt x="360333" y="1329276"/>
                      </a:lnTo>
                      <a:lnTo>
                        <a:pt x="0" y="1329276"/>
                      </a:lnTo>
                      <a:lnTo>
                        <a:pt x="360333" y="667702"/>
                      </a:lnTo>
                      <a:lnTo>
                        <a:pt x="360333" y="661573"/>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49" name="9Slide.vn 18"/>
                <p:cNvSpPr/>
                <p:nvPr/>
              </p:nvSpPr>
              <p:spPr>
                <a:xfrm flipH="1">
                  <a:off x="1931118" y="1872311"/>
                  <a:ext cx="473944" cy="177290"/>
                </a:xfrm>
                <a:prstGeom prst="rtTriangl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44" name="Group 43"/>
              <p:cNvGrpSpPr/>
              <p:nvPr/>
            </p:nvGrpSpPr>
            <p:grpSpPr>
              <a:xfrm flipH="1">
                <a:off x="4808205" y="1873446"/>
                <a:ext cx="997409" cy="547417"/>
                <a:chOff x="1407653" y="1872311"/>
                <a:chExt cx="997409" cy="547417"/>
              </a:xfrm>
            </p:grpSpPr>
            <p:sp>
              <p:nvSpPr>
                <p:cNvPr id="46" name="9Slide.vn 19"/>
                <p:cNvSpPr/>
                <p:nvPr/>
              </p:nvSpPr>
              <p:spPr>
                <a:xfrm>
                  <a:off x="1407653" y="1872311"/>
                  <a:ext cx="997409" cy="547417"/>
                </a:xfrm>
                <a:custGeom>
                  <a:avLst/>
                  <a:gdLst>
                    <a:gd name="connsiteX0" fmla="*/ 0 w 1215933"/>
                    <a:gd name="connsiteY0" fmla="*/ 0 h 1329276"/>
                    <a:gd name="connsiteX1" fmla="*/ 373380 w 1215933"/>
                    <a:gd name="connsiteY1" fmla="*/ 0 h 1329276"/>
                    <a:gd name="connsiteX2" fmla="*/ 373380 w 1215933"/>
                    <a:gd name="connsiteY2" fmla="*/ 2 h 1329276"/>
                    <a:gd name="connsiteX3" fmla="*/ 1215933 w 1215933"/>
                    <a:gd name="connsiteY3" fmla="*/ 2 h 1329276"/>
                    <a:gd name="connsiteX4" fmla="*/ 1215933 w 1215933"/>
                    <a:gd name="connsiteY4" fmla="*/ 1329276 h 1329276"/>
                    <a:gd name="connsiteX5" fmla="*/ 373380 w 1215933"/>
                    <a:gd name="connsiteY5" fmla="*/ 1329276 h 1329276"/>
                    <a:gd name="connsiteX6" fmla="*/ 360333 w 1215933"/>
                    <a:gd name="connsiteY6" fmla="*/ 1329276 h 1329276"/>
                    <a:gd name="connsiteX7" fmla="*/ 0 w 1215933"/>
                    <a:gd name="connsiteY7" fmla="*/ 1329276 h 1329276"/>
                    <a:gd name="connsiteX8" fmla="*/ 360333 w 1215933"/>
                    <a:gd name="connsiteY8" fmla="*/ 667702 h 1329276"/>
                    <a:gd name="connsiteX9" fmla="*/ 360333 w 1215933"/>
                    <a:gd name="connsiteY9" fmla="*/ 661573 h 1329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5933" h="1329276">
                      <a:moveTo>
                        <a:pt x="0" y="0"/>
                      </a:moveTo>
                      <a:lnTo>
                        <a:pt x="373380" y="0"/>
                      </a:lnTo>
                      <a:lnTo>
                        <a:pt x="373380" y="2"/>
                      </a:lnTo>
                      <a:lnTo>
                        <a:pt x="1215933" y="2"/>
                      </a:lnTo>
                      <a:lnTo>
                        <a:pt x="1215933" y="1329276"/>
                      </a:lnTo>
                      <a:lnTo>
                        <a:pt x="373380" y="1329276"/>
                      </a:lnTo>
                      <a:lnTo>
                        <a:pt x="360333" y="1329276"/>
                      </a:lnTo>
                      <a:lnTo>
                        <a:pt x="0" y="1329276"/>
                      </a:lnTo>
                      <a:lnTo>
                        <a:pt x="360333" y="667702"/>
                      </a:lnTo>
                      <a:lnTo>
                        <a:pt x="360333" y="661573"/>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47" name="9Slide.vn 20"/>
                <p:cNvSpPr/>
                <p:nvPr/>
              </p:nvSpPr>
              <p:spPr>
                <a:xfrm flipH="1">
                  <a:off x="1931118" y="1872311"/>
                  <a:ext cx="473944" cy="177290"/>
                </a:xfrm>
                <a:prstGeom prst="rtTriangl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45" name="9Slide.vn 21"/>
              <p:cNvSpPr/>
              <p:nvPr/>
            </p:nvSpPr>
            <p:spPr>
              <a:xfrm>
                <a:off x="1931118" y="2049601"/>
                <a:ext cx="3349542" cy="5486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50" name="9Slide.vn 22"/>
            <p:cNvSpPr txBox="1"/>
            <p:nvPr/>
          </p:nvSpPr>
          <p:spPr>
            <a:xfrm>
              <a:off x="7048300" y="4711499"/>
              <a:ext cx="1037463" cy="307777"/>
            </a:xfrm>
            <a:prstGeom prst="rect">
              <a:avLst/>
            </a:prstGeom>
            <a:noFill/>
          </p:spPr>
          <p:txBody>
            <a:bodyPr wrap="none" rtlCol="0">
              <a:spAutoFit/>
            </a:bodyPr>
            <a:lstStyle/>
            <a:p>
              <a:pPr algn="ctr"/>
              <a:r>
                <a:rPr lang="id-ID" sz="1400" dirty="0">
                  <a:solidFill>
                    <a:schemeClr val="bg1"/>
                  </a:solidFill>
                  <a:latin typeface="#9Slide03 Cabin Bold" panose="00000800000000000000" pitchFamily="2" charset="0"/>
                  <a:cs typeface="Lato Black" panose="020F0A02020204030203" pitchFamily="34" charset="0"/>
                </a:rPr>
                <a:t>Jack Brown</a:t>
              </a:r>
            </a:p>
          </p:txBody>
        </p:sp>
      </p:grpSp>
      <p:grpSp>
        <p:nvGrpSpPr>
          <p:cNvPr id="5" name="9Slide.vn 23"/>
          <p:cNvGrpSpPr/>
          <p:nvPr/>
        </p:nvGrpSpPr>
        <p:grpSpPr>
          <a:xfrm>
            <a:off x="9501333" y="4577397"/>
            <a:ext cx="2168274" cy="464669"/>
            <a:chOff x="9501333" y="4577397"/>
            <a:chExt cx="2168274" cy="464669"/>
          </a:xfrm>
        </p:grpSpPr>
        <p:grpSp>
          <p:nvGrpSpPr>
            <p:cNvPr id="51" name="Group 50"/>
            <p:cNvGrpSpPr/>
            <p:nvPr/>
          </p:nvGrpSpPr>
          <p:grpSpPr>
            <a:xfrm>
              <a:off x="9501333" y="4577397"/>
              <a:ext cx="2168274" cy="464669"/>
              <a:chOff x="1407653" y="1872311"/>
              <a:chExt cx="4397961" cy="725930"/>
            </a:xfrm>
          </p:grpSpPr>
          <p:grpSp>
            <p:nvGrpSpPr>
              <p:cNvPr id="52" name="Group 51"/>
              <p:cNvGrpSpPr/>
              <p:nvPr/>
            </p:nvGrpSpPr>
            <p:grpSpPr>
              <a:xfrm>
                <a:off x="1407653" y="1872311"/>
                <a:ext cx="997409" cy="547417"/>
                <a:chOff x="1407653" y="1872311"/>
                <a:chExt cx="997409" cy="547417"/>
              </a:xfrm>
            </p:grpSpPr>
            <p:sp>
              <p:nvSpPr>
                <p:cNvPr id="57" name="9Slide.vn 24"/>
                <p:cNvSpPr/>
                <p:nvPr/>
              </p:nvSpPr>
              <p:spPr>
                <a:xfrm>
                  <a:off x="1407653" y="1872311"/>
                  <a:ext cx="997409" cy="547417"/>
                </a:xfrm>
                <a:custGeom>
                  <a:avLst/>
                  <a:gdLst>
                    <a:gd name="connsiteX0" fmla="*/ 0 w 1215933"/>
                    <a:gd name="connsiteY0" fmla="*/ 0 h 1329276"/>
                    <a:gd name="connsiteX1" fmla="*/ 373380 w 1215933"/>
                    <a:gd name="connsiteY1" fmla="*/ 0 h 1329276"/>
                    <a:gd name="connsiteX2" fmla="*/ 373380 w 1215933"/>
                    <a:gd name="connsiteY2" fmla="*/ 2 h 1329276"/>
                    <a:gd name="connsiteX3" fmla="*/ 1215933 w 1215933"/>
                    <a:gd name="connsiteY3" fmla="*/ 2 h 1329276"/>
                    <a:gd name="connsiteX4" fmla="*/ 1215933 w 1215933"/>
                    <a:gd name="connsiteY4" fmla="*/ 1329276 h 1329276"/>
                    <a:gd name="connsiteX5" fmla="*/ 373380 w 1215933"/>
                    <a:gd name="connsiteY5" fmla="*/ 1329276 h 1329276"/>
                    <a:gd name="connsiteX6" fmla="*/ 360333 w 1215933"/>
                    <a:gd name="connsiteY6" fmla="*/ 1329276 h 1329276"/>
                    <a:gd name="connsiteX7" fmla="*/ 0 w 1215933"/>
                    <a:gd name="connsiteY7" fmla="*/ 1329276 h 1329276"/>
                    <a:gd name="connsiteX8" fmla="*/ 360333 w 1215933"/>
                    <a:gd name="connsiteY8" fmla="*/ 667702 h 1329276"/>
                    <a:gd name="connsiteX9" fmla="*/ 360333 w 1215933"/>
                    <a:gd name="connsiteY9" fmla="*/ 661573 h 1329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5933" h="1329276">
                      <a:moveTo>
                        <a:pt x="0" y="0"/>
                      </a:moveTo>
                      <a:lnTo>
                        <a:pt x="373380" y="0"/>
                      </a:lnTo>
                      <a:lnTo>
                        <a:pt x="373380" y="2"/>
                      </a:lnTo>
                      <a:lnTo>
                        <a:pt x="1215933" y="2"/>
                      </a:lnTo>
                      <a:lnTo>
                        <a:pt x="1215933" y="1329276"/>
                      </a:lnTo>
                      <a:lnTo>
                        <a:pt x="373380" y="1329276"/>
                      </a:lnTo>
                      <a:lnTo>
                        <a:pt x="360333" y="1329276"/>
                      </a:lnTo>
                      <a:lnTo>
                        <a:pt x="0" y="1329276"/>
                      </a:lnTo>
                      <a:lnTo>
                        <a:pt x="360333" y="667702"/>
                      </a:lnTo>
                      <a:lnTo>
                        <a:pt x="360333" y="661573"/>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58" name="9Slide.vn 25"/>
                <p:cNvSpPr/>
                <p:nvPr/>
              </p:nvSpPr>
              <p:spPr>
                <a:xfrm flipH="1">
                  <a:off x="1931118" y="1872311"/>
                  <a:ext cx="473944" cy="177290"/>
                </a:xfrm>
                <a:prstGeom prst="rtTriangl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53" name="Group 52"/>
              <p:cNvGrpSpPr/>
              <p:nvPr/>
            </p:nvGrpSpPr>
            <p:grpSpPr>
              <a:xfrm flipH="1">
                <a:off x="4808205" y="1873446"/>
                <a:ext cx="997409" cy="547417"/>
                <a:chOff x="1407653" y="1872311"/>
                <a:chExt cx="997409" cy="547417"/>
              </a:xfrm>
            </p:grpSpPr>
            <p:sp>
              <p:nvSpPr>
                <p:cNvPr id="55" name="9Slide.vn 26"/>
                <p:cNvSpPr/>
                <p:nvPr/>
              </p:nvSpPr>
              <p:spPr>
                <a:xfrm>
                  <a:off x="1407653" y="1872311"/>
                  <a:ext cx="997409" cy="547417"/>
                </a:xfrm>
                <a:custGeom>
                  <a:avLst/>
                  <a:gdLst>
                    <a:gd name="connsiteX0" fmla="*/ 0 w 1215933"/>
                    <a:gd name="connsiteY0" fmla="*/ 0 h 1329276"/>
                    <a:gd name="connsiteX1" fmla="*/ 373380 w 1215933"/>
                    <a:gd name="connsiteY1" fmla="*/ 0 h 1329276"/>
                    <a:gd name="connsiteX2" fmla="*/ 373380 w 1215933"/>
                    <a:gd name="connsiteY2" fmla="*/ 2 h 1329276"/>
                    <a:gd name="connsiteX3" fmla="*/ 1215933 w 1215933"/>
                    <a:gd name="connsiteY3" fmla="*/ 2 h 1329276"/>
                    <a:gd name="connsiteX4" fmla="*/ 1215933 w 1215933"/>
                    <a:gd name="connsiteY4" fmla="*/ 1329276 h 1329276"/>
                    <a:gd name="connsiteX5" fmla="*/ 373380 w 1215933"/>
                    <a:gd name="connsiteY5" fmla="*/ 1329276 h 1329276"/>
                    <a:gd name="connsiteX6" fmla="*/ 360333 w 1215933"/>
                    <a:gd name="connsiteY6" fmla="*/ 1329276 h 1329276"/>
                    <a:gd name="connsiteX7" fmla="*/ 0 w 1215933"/>
                    <a:gd name="connsiteY7" fmla="*/ 1329276 h 1329276"/>
                    <a:gd name="connsiteX8" fmla="*/ 360333 w 1215933"/>
                    <a:gd name="connsiteY8" fmla="*/ 667702 h 1329276"/>
                    <a:gd name="connsiteX9" fmla="*/ 360333 w 1215933"/>
                    <a:gd name="connsiteY9" fmla="*/ 661573 h 1329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5933" h="1329276">
                      <a:moveTo>
                        <a:pt x="0" y="0"/>
                      </a:moveTo>
                      <a:lnTo>
                        <a:pt x="373380" y="0"/>
                      </a:lnTo>
                      <a:lnTo>
                        <a:pt x="373380" y="2"/>
                      </a:lnTo>
                      <a:lnTo>
                        <a:pt x="1215933" y="2"/>
                      </a:lnTo>
                      <a:lnTo>
                        <a:pt x="1215933" y="1329276"/>
                      </a:lnTo>
                      <a:lnTo>
                        <a:pt x="373380" y="1329276"/>
                      </a:lnTo>
                      <a:lnTo>
                        <a:pt x="360333" y="1329276"/>
                      </a:lnTo>
                      <a:lnTo>
                        <a:pt x="0" y="1329276"/>
                      </a:lnTo>
                      <a:lnTo>
                        <a:pt x="360333" y="667702"/>
                      </a:lnTo>
                      <a:lnTo>
                        <a:pt x="360333" y="661573"/>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56" name="9Slide.vn 27"/>
                <p:cNvSpPr/>
                <p:nvPr/>
              </p:nvSpPr>
              <p:spPr>
                <a:xfrm flipH="1">
                  <a:off x="1931118" y="1872311"/>
                  <a:ext cx="473944" cy="177290"/>
                </a:xfrm>
                <a:prstGeom prst="rtTriangl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54" name="9Slide.vn 28"/>
              <p:cNvSpPr/>
              <p:nvPr/>
            </p:nvSpPr>
            <p:spPr>
              <a:xfrm>
                <a:off x="1931118" y="2049601"/>
                <a:ext cx="3349542" cy="5486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59" name="9Slide.vn 29"/>
            <p:cNvSpPr txBox="1"/>
            <p:nvPr/>
          </p:nvSpPr>
          <p:spPr>
            <a:xfrm>
              <a:off x="9860387" y="4711499"/>
              <a:ext cx="1449436" cy="307777"/>
            </a:xfrm>
            <a:prstGeom prst="rect">
              <a:avLst/>
            </a:prstGeom>
            <a:noFill/>
          </p:spPr>
          <p:txBody>
            <a:bodyPr wrap="none" rtlCol="0">
              <a:spAutoFit/>
            </a:bodyPr>
            <a:lstStyle/>
            <a:p>
              <a:pPr algn="ctr"/>
              <a:r>
                <a:rPr lang="id-ID" sz="1400" dirty="0">
                  <a:solidFill>
                    <a:schemeClr val="bg1"/>
                  </a:solidFill>
                  <a:latin typeface="#9Slide03 Cabin Bold" panose="00000800000000000000" pitchFamily="2" charset="0"/>
                  <a:cs typeface="Lato Black" panose="020F0A02020204030203" pitchFamily="34" charset="0"/>
                </a:rPr>
                <a:t>Mauricio George</a:t>
              </a:r>
            </a:p>
          </p:txBody>
        </p:sp>
      </p:grpSp>
      <p:sp>
        <p:nvSpPr>
          <p:cNvPr id="60" name="9Slide.vn 30"/>
          <p:cNvSpPr txBox="1"/>
          <p:nvPr/>
        </p:nvSpPr>
        <p:spPr>
          <a:xfrm>
            <a:off x="1227187" y="5061694"/>
            <a:ext cx="670376" cy="261610"/>
          </a:xfrm>
          <a:prstGeom prst="rect">
            <a:avLst/>
          </a:prstGeom>
          <a:noFill/>
        </p:spPr>
        <p:txBody>
          <a:bodyPr wrap="none" rtlCol="0">
            <a:spAutoFit/>
          </a:bodyPr>
          <a:lstStyle/>
          <a:p>
            <a:pPr algn="ctr"/>
            <a:r>
              <a:rPr lang="id-ID" sz="1100" b="1" i="1" dirty="0">
                <a:solidFill>
                  <a:schemeClr val="tx1">
                    <a:lumMod val="65000"/>
                    <a:lumOff val="35000"/>
                  </a:schemeClr>
                </a:solidFill>
                <a:latin typeface="#9Slide03 Cabin" panose="00000500000000000000" pitchFamily="2" charset="0"/>
                <a:cs typeface="Lato" panose="020F0502020204030203" pitchFamily="34" charset="0"/>
              </a:rPr>
              <a:t>Position</a:t>
            </a:r>
          </a:p>
        </p:txBody>
      </p:sp>
      <p:sp>
        <p:nvSpPr>
          <p:cNvPr id="61" name="9Slide.vn 31"/>
          <p:cNvSpPr txBox="1"/>
          <p:nvPr/>
        </p:nvSpPr>
        <p:spPr>
          <a:xfrm>
            <a:off x="664397" y="5273827"/>
            <a:ext cx="1795952" cy="669414"/>
          </a:xfrm>
          <a:prstGeom prst="rect">
            <a:avLst/>
          </a:prstGeom>
          <a:noFill/>
        </p:spPr>
        <p:txBody>
          <a:bodyPr wrap="square" lIns="91440" tIns="45720" rIns="91440" bIns="45720" rtlCol="0">
            <a:spAutoFit/>
          </a:bodyPr>
          <a:lstStyle/>
          <a:p>
            <a:pPr algn="ctr"/>
            <a:r>
              <a:rPr lang="id-ID" sz="1050" b="1" dirty="0">
                <a:solidFill>
                  <a:schemeClr val="tx1">
                    <a:lumMod val="85000"/>
                    <a:lumOff val="15000"/>
                  </a:schemeClr>
                </a:solidFill>
                <a:cs typeface="Calibri"/>
              </a:rPr>
              <a:t>Lorem ipsum </a:t>
            </a:r>
            <a:r>
              <a:rPr lang="id-ID" sz="900" dirty="0">
                <a:solidFill>
                  <a:schemeClr val="bg1">
                    <a:lumMod val="65000"/>
                  </a:schemeClr>
                </a:solidFill>
                <a:latin typeface="#9Slide03 Cabin" panose="00000500000000000000" pitchFamily="2" charset="0"/>
                <a:cs typeface="Calibri Light"/>
              </a:rPr>
              <a:t>dolor sit amet consectetuer adipiscing elit, sed diam nonummy nibh euismod tincidunt ut</a:t>
            </a:r>
            <a:endParaRPr lang="en-US" sz="900" dirty="0">
              <a:solidFill>
                <a:schemeClr val="bg1">
                  <a:lumMod val="65000"/>
                </a:schemeClr>
              </a:solidFill>
              <a:latin typeface="#9Slide03 Roboto Thin" panose="02000000000000000000" pitchFamily="2" charset="0"/>
              <a:ea typeface="#9Slide03 Roboto Thin" panose="02000000000000000000" pitchFamily="2" charset="0"/>
              <a:cs typeface="Roboto Thin" charset="0"/>
            </a:endParaRPr>
          </a:p>
        </p:txBody>
      </p:sp>
      <p:sp>
        <p:nvSpPr>
          <p:cNvPr id="62" name="9Slide.vn 32"/>
          <p:cNvSpPr txBox="1"/>
          <p:nvPr/>
        </p:nvSpPr>
        <p:spPr>
          <a:xfrm>
            <a:off x="4244130" y="5061694"/>
            <a:ext cx="670376" cy="261610"/>
          </a:xfrm>
          <a:prstGeom prst="rect">
            <a:avLst/>
          </a:prstGeom>
          <a:noFill/>
        </p:spPr>
        <p:txBody>
          <a:bodyPr wrap="none" rtlCol="0">
            <a:spAutoFit/>
          </a:bodyPr>
          <a:lstStyle/>
          <a:p>
            <a:pPr algn="ctr"/>
            <a:r>
              <a:rPr lang="id-ID" sz="1100" b="1" i="1" dirty="0">
                <a:solidFill>
                  <a:schemeClr val="tx1">
                    <a:lumMod val="65000"/>
                    <a:lumOff val="35000"/>
                  </a:schemeClr>
                </a:solidFill>
                <a:latin typeface="#9Slide03 Cabin" panose="00000500000000000000" pitchFamily="2" charset="0"/>
                <a:cs typeface="Lato" panose="020F0502020204030203" pitchFamily="34" charset="0"/>
              </a:rPr>
              <a:t>Position</a:t>
            </a:r>
          </a:p>
        </p:txBody>
      </p:sp>
      <p:sp>
        <p:nvSpPr>
          <p:cNvPr id="63" name="9Slide.vn 33"/>
          <p:cNvSpPr txBox="1"/>
          <p:nvPr/>
        </p:nvSpPr>
        <p:spPr>
          <a:xfrm>
            <a:off x="3681340" y="5273827"/>
            <a:ext cx="1795952" cy="669414"/>
          </a:xfrm>
          <a:prstGeom prst="rect">
            <a:avLst/>
          </a:prstGeom>
          <a:noFill/>
        </p:spPr>
        <p:txBody>
          <a:bodyPr wrap="square" lIns="91440" tIns="45720" rIns="91440" bIns="45720" rtlCol="0">
            <a:spAutoFit/>
          </a:bodyPr>
          <a:lstStyle/>
          <a:p>
            <a:pPr algn="ctr"/>
            <a:r>
              <a:rPr lang="id-ID" sz="1050" b="1" dirty="0">
                <a:solidFill>
                  <a:schemeClr val="tx1">
                    <a:lumMod val="85000"/>
                    <a:lumOff val="15000"/>
                  </a:schemeClr>
                </a:solidFill>
                <a:cs typeface="Calibri"/>
              </a:rPr>
              <a:t>Lorem ipsum </a:t>
            </a:r>
            <a:r>
              <a:rPr lang="id-ID" sz="900" dirty="0">
                <a:solidFill>
                  <a:schemeClr val="bg1">
                    <a:lumMod val="65000"/>
                  </a:schemeClr>
                </a:solidFill>
                <a:latin typeface="#9Slide03 Cabin" panose="00000500000000000000" pitchFamily="2" charset="0"/>
                <a:cs typeface="Calibri Light"/>
              </a:rPr>
              <a:t>dolor sit amet consectetuer adipiscing elit, sed diam nonummy nibh euismod tincidunt ut</a:t>
            </a:r>
            <a:endParaRPr lang="en-US" sz="900" dirty="0">
              <a:solidFill>
                <a:schemeClr val="bg1">
                  <a:lumMod val="65000"/>
                </a:schemeClr>
              </a:solidFill>
              <a:latin typeface="#9Slide03 Roboto Thin" panose="02000000000000000000" pitchFamily="2" charset="0"/>
              <a:ea typeface="#9Slide03 Roboto Thin" panose="02000000000000000000" pitchFamily="2" charset="0"/>
              <a:cs typeface="Roboto Thin" charset="0"/>
            </a:endParaRPr>
          </a:p>
        </p:txBody>
      </p:sp>
      <p:sp>
        <p:nvSpPr>
          <p:cNvPr id="64" name="9Slide.vn 34"/>
          <p:cNvSpPr txBox="1"/>
          <p:nvPr/>
        </p:nvSpPr>
        <p:spPr>
          <a:xfrm>
            <a:off x="7216058" y="5061694"/>
            <a:ext cx="670376" cy="261610"/>
          </a:xfrm>
          <a:prstGeom prst="rect">
            <a:avLst/>
          </a:prstGeom>
          <a:noFill/>
        </p:spPr>
        <p:txBody>
          <a:bodyPr wrap="none" rtlCol="0">
            <a:spAutoFit/>
          </a:bodyPr>
          <a:lstStyle/>
          <a:p>
            <a:pPr algn="ctr"/>
            <a:r>
              <a:rPr lang="id-ID" sz="1100" b="1" i="1" dirty="0">
                <a:solidFill>
                  <a:schemeClr val="tx1">
                    <a:lumMod val="65000"/>
                    <a:lumOff val="35000"/>
                  </a:schemeClr>
                </a:solidFill>
                <a:latin typeface="#9Slide03 Cabin" panose="00000500000000000000" pitchFamily="2" charset="0"/>
                <a:cs typeface="Lato" panose="020F0502020204030203" pitchFamily="34" charset="0"/>
              </a:rPr>
              <a:t>Position</a:t>
            </a:r>
          </a:p>
        </p:txBody>
      </p:sp>
      <p:sp>
        <p:nvSpPr>
          <p:cNvPr id="65" name="9Slide.vn 35"/>
          <p:cNvSpPr txBox="1"/>
          <p:nvPr/>
        </p:nvSpPr>
        <p:spPr>
          <a:xfrm>
            <a:off x="6653268" y="5273827"/>
            <a:ext cx="1795952" cy="669414"/>
          </a:xfrm>
          <a:prstGeom prst="rect">
            <a:avLst/>
          </a:prstGeom>
          <a:noFill/>
        </p:spPr>
        <p:txBody>
          <a:bodyPr wrap="square" lIns="91440" tIns="45720" rIns="91440" bIns="45720" rtlCol="0">
            <a:spAutoFit/>
          </a:bodyPr>
          <a:lstStyle/>
          <a:p>
            <a:pPr algn="ctr"/>
            <a:r>
              <a:rPr lang="id-ID" sz="1050" b="1" dirty="0">
                <a:solidFill>
                  <a:schemeClr val="tx1">
                    <a:lumMod val="85000"/>
                    <a:lumOff val="15000"/>
                  </a:schemeClr>
                </a:solidFill>
                <a:cs typeface="Calibri"/>
              </a:rPr>
              <a:t>Lorem ipsum </a:t>
            </a:r>
            <a:r>
              <a:rPr lang="id-ID" sz="900" dirty="0">
                <a:solidFill>
                  <a:schemeClr val="bg1">
                    <a:lumMod val="65000"/>
                  </a:schemeClr>
                </a:solidFill>
                <a:latin typeface="#9Slide03 Cabin" panose="00000500000000000000" pitchFamily="2" charset="0"/>
                <a:cs typeface="Calibri Light"/>
              </a:rPr>
              <a:t>dolor sit amet consectetuer adipiscing elit, sed diam nonummy nibh euismod tincidunt ut</a:t>
            </a:r>
            <a:endParaRPr lang="en-US" sz="900" dirty="0">
              <a:solidFill>
                <a:schemeClr val="bg1">
                  <a:lumMod val="65000"/>
                </a:schemeClr>
              </a:solidFill>
              <a:latin typeface="#9Slide03 Roboto Thin" panose="02000000000000000000" pitchFamily="2" charset="0"/>
              <a:ea typeface="#9Slide03 Roboto Thin" panose="02000000000000000000" pitchFamily="2" charset="0"/>
              <a:cs typeface="Roboto Thin" charset="0"/>
            </a:endParaRPr>
          </a:p>
        </p:txBody>
      </p:sp>
      <p:sp>
        <p:nvSpPr>
          <p:cNvPr id="66" name="9Slide.vn 36"/>
          <p:cNvSpPr txBox="1"/>
          <p:nvPr/>
        </p:nvSpPr>
        <p:spPr>
          <a:xfrm>
            <a:off x="10233001" y="5061694"/>
            <a:ext cx="670376" cy="261610"/>
          </a:xfrm>
          <a:prstGeom prst="rect">
            <a:avLst/>
          </a:prstGeom>
          <a:noFill/>
        </p:spPr>
        <p:txBody>
          <a:bodyPr wrap="none" rtlCol="0">
            <a:spAutoFit/>
          </a:bodyPr>
          <a:lstStyle/>
          <a:p>
            <a:pPr algn="ctr"/>
            <a:r>
              <a:rPr lang="id-ID" sz="1100" b="1" i="1" dirty="0">
                <a:solidFill>
                  <a:schemeClr val="tx1">
                    <a:lumMod val="65000"/>
                    <a:lumOff val="35000"/>
                  </a:schemeClr>
                </a:solidFill>
                <a:latin typeface="#9Slide03 Cabin" panose="00000500000000000000" pitchFamily="2" charset="0"/>
                <a:cs typeface="Lato" panose="020F0502020204030203" pitchFamily="34" charset="0"/>
              </a:rPr>
              <a:t>Position</a:t>
            </a:r>
          </a:p>
        </p:txBody>
      </p:sp>
      <p:sp>
        <p:nvSpPr>
          <p:cNvPr id="67" name="9Slide.vn 37"/>
          <p:cNvSpPr txBox="1"/>
          <p:nvPr/>
        </p:nvSpPr>
        <p:spPr>
          <a:xfrm>
            <a:off x="9670211" y="5273827"/>
            <a:ext cx="1795952" cy="669414"/>
          </a:xfrm>
          <a:prstGeom prst="rect">
            <a:avLst/>
          </a:prstGeom>
          <a:noFill/>
        </p:spPr>
        <p:txBody>
          <a:bodyPr wrap="square" lIns="91440" tIns="45720" rIns="91440" bIns="45720" rtlCol="0">
            <a:spAutoFit/>
          </a:bodyPr>
          <a:lstStyle/>
          <a:p>
            <a:pPr algn="ctr"/>
            <a:r>
              <a:rPr lang="id-ID" sz="1050" b="1" dirty="0">
                <a:solidFill>
                  <a:schemeClr val="tx1">
                    <a:lumMod val="85000"/>
                    <a:lumOff val="15000"/>
                  </a:schemeClr>
                </a:solidFill>
                <a:cs typeface="Calibri"/>
              </a:rPr>
              <a:t>Lorem ipsum </a:t>
            </a:r>
            <a:r>
              <a:rPr lang="id-ID" sz="900" dirty="0">
                <a:solidFill>
                  <a:schemeClr val="bg1">
                    <a:lumMod val="65000"/>
                  </a:schemeClr>
                </a:solidFill>
                <a:latin typeface="#9Slide03 Cabin" panose="00000500000000000000" pitchFamily="2" charset="0"/>
                <a:cs typeface="Calibri Light"/>
              </a:rPr>
              <a:t>dolor sit amet consectetuer adipiscing elit, sed diam nonummy nibh euismod tincidunt ut</a:t>
            </a:r>
            <a:endParaRPr lang="en-US" sz="900" dirty="0">
              <a:solidFill>
                <a:schemeClr val="bg1">
                  <a:lumMod val="65000"/>
                </a:schemeClr>
              </a:solidFill>
              <a:latin typeface="#9Slide03 Roboto Thin" panose="02000000000000000000" pitchFamily="2" charset="0"/>
              <a:ea typeface="#9Slide03 Roboto Thin" panose="02000000000000000000" pitchFamily="2" charset="0"/>
              <a:cs typeface="Roboto Thin" charset="0"/>
            </a:endParaRPr>
          </a:p>
        </p:txBody>
      </p:sp>
      <p:sp>
        <p:nvSpPr>
          <p:cNvPr id="6" name="9Slide.vn 38"/>
          <p:cNvSpPr>
            <a:spLocks noGrp="1"/>
          </p:cNvSpPr>
          <p:nvPr>
            <p:ph type="pic" sz="quarter" idx="10"/>
          </p:nvPr>
        </p:nvSpPr>
        <p:spPr/>
      </p:sp>
      <p:sp>
        <p:nvSpPr>
          <p:cNvPr id="7" name="9Slide.vn 39"/>
          <p:cNvSpPr>
            <a:spLocks noGrp="1"/>
          </p:cNvSpPr>
          <p:nvPr>
            <p:ph type="pic" sz="quarter" idx="11"/>
          </p:nvPr>
        </p:nvSpPr>
        <p:spPr/>
      </p:sp>
      <p:sp>
        <p:nvSpPr>
          <p:cNvPr id="8" name="9Slide.vn 40"/>
          <p:cNvSpPr>
            <a:spLocks noGrp="1"/>
          </p:cNvSpPr>
          <p:nvPr>
            <p:ph type="pic" sz="quarter" idx="12"/>
          </p:nvPr>
        </p:nvSpPr>
        <p:spPr/>
      </p:sp>
      <p:sp>
        <p:nvSpPr>
          <p:cNvPr id="9" name="9Slide.vn 41"/>
          <p:cNvSpPr>
            <a:spLocks noGrp="1"/>
          </p:cNvSpPr>
          <p:nvPr>
            <p:ph type="pic" sz="quarter" idx="13"/>
          </p:nvPr>
        </p:nvSpPr>
        <p:spPr/>
      </p:sp>
    </p:spTree>
    <p:extLst>
      <p:ext uri="{BB962C8B-B14F-4D97-AF65-F5344CB8AC3E}">
        <p14:creationId xmlns:p14="http://schemas.microsoft.com/office/powerpoint/2010/main" val="952210169"/>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250"/>
                                  </p:stCondLst>
                                  <p:childTnLst>
                                    <p:set>
                                      <p:cBhvr>
                                        <p:cTn id="10" dur="1" fill="hold">
                                          <p:stCondLst>
                                            <p:cond delay="0"/>
                                          </p:stCondLst>
                                        </p:cTn>
                                        <p:tgtEl>
                                          <p:spTgt spid="60"/>
                                        </p:tgtEl>
                                        <p:attrNameLst>
                                          <p:attrName>style.visibility</p:attrName>
                                        </p:attrNameLst>
                                      </p:cBhvr>
                                      <p:to>
                                        <p:strVal val="visible"/>
                                      </p:to>
                                    </p:set>
                                    <p:anim calcmode="lin" valueType="num">
                                      <p:cBhvr additive="base">
                                        <p:cTn id="11" dur="500" fill="hold"/>
                                        <p:tgtEl>
                                          <p:spTgt spid="60"/>
                                        </p:tgtEl>
                                        <p:attrNameLst>
                                          <p:attrName>ppt_x</p:attrName>
                                        </p:attrNameLst>
                                      </p:cBhvr>
                                      <p:tavLst>
                                        <p:tav tm="0">
                                          <p:val>
                                            <p:strVal val="#ppt_x"/>
                                          </p:val>
                                        </p:tav>
                                        <p:tav tm="100000">
                                          <p:val>
                                            <p:strVal val="#ppt_x"/>
                                          </p:val>
                                        </p:tav>
                                      </p:tavLst>
                                    </p:anim>
                                    <p:anim calcmode="lin" valueType="num">
                                      <p:cBhvr additive="base">
                                        <p:cTn id="12" dur="500" fill="hold"/>
                                        <p:tgtEl>
                                          <p:spTgt spid="60"/>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500"/>
                                  </p:stCondLst>
                                  <p:childTnLst>
                                    <p:set>
                                      <p:cBhvr>
                                        <p:cTn id="14" dur="1" fill="hold">
                                          <p:stCondLst>
                                            <p:cond delay="0"/>
                                          </p:stCondLst>
                                        </p:cTn>
                                        <p:tgtEl>
                                          <p:spTgt spid="61"/>
                                        </p:tgtEl>
                                        <p:attrNameLst>
                                          <p:attrName>style.visibility</p:attrName>
                                        </p:attrNameLst>
                                      </p:cBhvr>
                                      <p:to>
                                        <p:strVal val="visible"/>
                                      </p:to>
                                    </p:set>
                                    <p:anim calcmode="lin" valueType="num">
                                      <p:cBhvr additive="base">
                                        <p:cTn id="15" dur="500" fill="hold"/>
                                        <p:tgtEl>
                                          <p:spTgt spid="61"/>
                                        </p:tgtEl>
                                        <p:attrNameLst>
                                          <p:attrName>ppt_x</p:attrName>
                                        </p:attrNameLst>
                                      </p:cBhvr>
                                      <p:tavLst>
                                        <p:tav tm="0">
                                          <p:val>
                                            <p:strVal val="#ppt_x"/>
                                          </p:val>
                                        </p:tav>
                                        <p:tav tm="100000">
                                          <p:val>
                                            <p:strVal val="#ppt_x"/>
                                          </p:val>
                                        </p:tav>
                                      </p:tavLst>
                                    </p:anim>
                                    <p:anim calcmode="lin" valueType="num">
                                      <p:cBhvr additive="base">
                                        <p:cTn id="16" dur="500" fill="hold"/>
                                        <p:tgtEl>
                                          <p:spTgt spid="61"/>
                                        </p:tgtEl>
                                        <p:attrNameLst>
                                          <p:attrName>ppt_y</p:attrName>
                                        </p:attrNameLst>
                                      </p:cBhvr>
                                      <p:tavLst>
                                        <p:tav tm="0">
                                          <p:val>
                                            <p:strVal val="1+#ppt_h/2"/>
                                          </p:val>
                                        </p:tav>
                                        <p:tav tm="100000">
                                          <p:val>
                                            <p:strVal val="#ppt_y"/>
                                          </p:val>
                                        </p:tav>
                                      </p:tavLst>
                                    </p:anim>
                                  </p:childTnLst>
                                </p:cTn>
                              </p:par>
                            </p:childTnLst>
                          </p:cTn>
                        </p:par>
                        <p:par>
                          <p:cTn id="17" fill="hold">
                            <p:stCondLst>
                              <p:cond delay="1000"/>
                            </p:stCondLst>
                            <p:childTnLst>
                              <p:par>
                                <p:cTn id="18" presetID="2" presetClass="entr" presetSubtype="4"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additive="base">
                                        <p:cTn id="20" dur="500" fill="hold"/>
                                        <p:tgtEl>
                                          <p:spTgt spid="3"/>
                                        </p:tgtEl>
                                        <p:attrNameLst>
                                          <p:attrName>ppt_x</p:attrName>
                                        </p:attrNameLst>
                                      </p:cBhvr>
                                      <p:tavLst>
                                        <p:tav tm="0">
                                          <p:val>
                                            <p:strVal val="#ppt_x"/>
                                          </p:val>
                                        </p:tav>
                                        <p:tav tm="100000">
                                          <p:val>
                                            <p:strVal val="#ppt_x"/>
                                          </p:val>
                                        </p:tav>
                                      </p:tavLst>
                                    </p:anim>
                                    <p:anim calcmode="lin" valueType="num">
                                      <p:cBhvr additive="base">
                                        <p:cTn id="21" dur="500" fill="hold"/>
                                        <p:tgtEl>
                                          <p:spTgt spid="3"/>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250"/>
                                  </p:stCondLst>
                                  <p:childTnLst>
                                    <p:set>
                                      <p:cBhvr>
                                        <p:cTn id="23" dur="1" fill="hold">
                                          <p:stCondLst>
                                            <p:cond delay="0"/>
                                          </p:stCondLst>
                                        </p:cTn>
                                        <p:tgtEl>
                                          <p:spTgt spid="62"/>
                                        </p:tgtEl>
                                        <p:attrNameLst>
                                          <p:attrName>style.visibility</p:attrName>
                                        </p:attrNameLst>
                                      </p:cBhvr>
                                      <p:to>
                                        <p:strVal val="visible"/>
                                      </p:to>
                                    </p:set>
                                    <p:anim calcmode="lin" valueType="num">
                                      <p:cBhvr additive="base">
                                        <p:cTn id="24" dur="500" fill="hold"/>
                                        <p:tgtEl>
                                          <p:spTgt spid="62"/>
                                        </p:tgtEl>
                                        <p:attrNameLst>
                                          <p:attrName>ppt_x</p:attrName>
                                        </p:attrNameLst>
                                      </p:cBhvr>
                                      <p:tavLst>
                                        <p:tav tm="0">
                                          <p:val>
                                            <p:strVal val="#ppt_x"/>
                                          </p:val>
                                        </p:tav>
                                        <p:tav tm="100000">
                                          <p:val>
                                            <p:strVal val="#ppt_x"/>
                                          </p:val>
                                        </p:tav>
                                      </p:tavLst>
                                    </p:anim>
                                    <p:anim calcmode="lin" valueType="num">
                                      <p:cBhvr additive="base">
                                        <p:cTn id="25" dur="500" fill="hold"/>
                                        <p:tgtEl>
                                          <p:spTgt spid="62"/>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500"/>
                                  </p:stCondLst>
                                  <p:childTnLst>
                                    <p:set>
                                      <p:cBhvr>
                                        <p:cTn id="27" dur="1" fill="hold">
                                          <p:stCondLst>
                                            <p:cond delay="0"/>
                                          </p:stCondLst>
                                        </p:cTn>
                                        <p:tgtEl>
                                          <p:spTgt spid="63"/>
                                        </p:tgtEl>
                                        <p:attrNameLst>
                                          <p:attrName>style.visibility</p:attrName>
                                        </p:attrNameLst>
                                      </p:cBhvr>
                                      <p:to>
                                        <p:strVal val="visible"/>
                                      </p:to>
                                    </p:set>
                                    <p:anim calcmode="lin" valueType="num">
                                      <p:cBhvr additive="base">
                                        <p:cTn id="28" dur="500" fill="hold"/>
                                        <p:tgtEl>
                                          <p:spTgt spid="63"/>
                                        </p:tgtEl>
                                        <p:attrNameLst>
                                          <p:attrName>ppt_x</p:attrName>
                                        </p:attrNameLst>
                                      </p:cBhvr>
                                      <p:tavLst>
                                        <p:tav tm="0">
                                          <p:val>
                                            <p:strVal val="#ppt_x"/>
                                          </p:val>
                                        </p:tav>
                                        <p:tav tm="100000">
                                          <p:val>
                                            <p:strVal val="#ppt_x"/>
                                          </p:val>
                                        </p:tav>
                                      </p:tavLst>
                                    </p:anim>
                                    <p:anim calcmode="lin" valueType="num">
                                      <p:cBhvr additive="base">
                                        <p:cTn id="29" dur="500" fill="hold"/>
                                        <p:tgtEl>
                                          <p:spTgt spid="63"/>
                                        </p:tgtEl>
                                        <p:attrNameLst>
                                          <p:attrName>ppt_y</p:attrName>
                                        </p:attrNameLst>
                                      </p:cBhvr>
                                      <p:tavLst>
                                        <p:tav tm="0">
                                          <p:val>
                                            <p:strVal val="1+#ppt_h/2"/>
                                          </p:val>
                                        </p:tav>
                                        <p:tav tm="100000">
                                          <p:val>
                                            <p:strVal val="#ppt_y"/>
                                          </p:val>
                                        </p:tav>
                                      </p:tavLst>
                                    </p:anim>
                                  </p:childTnLst>
                                </p:cTn>
                              </p:par>
                            </p:childTnLst>
                          </p:cTn>
                        </p:par>
                        <p:par>
                          <p:cTn id="30" fill="hold">
                            <p:stCondLst>
                              <p:cond delay="2000"/>
                            </p:stCondLst>
                            <p:childTnLst>
                              <p:par>
                                <p:cTn id="31" presetID="2" presetClass="entr" presetSubtype="4" fill="hold" nodeType="afterEffect">
                                  <p:stCondLst>
                                    <p:cond delay="0"/>
                                  </p:stCondLst>
                                  <p:childTnLst>
                                    <p:set>
                                      <p:cBhvr>
                                        <p:cTn id="32" dur="1" fill="hold">
                                          <p:stCondLst>
                                            <p:cond delay="0"/>
                                          </p:stCondLst>
                                        </p:cTn>
                                        <p:tgtEl>
                                          <p:spTgt spid="4"/>
                                        </p:tgtEl>
                                        <p:attrNameLst>
                                          <p:attrName>style.visibility</p:attrName>
                                        </p:attrNameLst>
                                      </p:cBhvr>
                                      <p:to>
                                        <p:strVal val="visible"/>
                                      </p:to>
                                    </p:set>
                                    <p:anim calcmode="lin" valueType="num">
                                      <p:cBhvr additive="base">
                                        <p:cTn id="33" dur="500" fill="hold"/>
                                        <p:tgtEl>
                                          <p:spTgt spid="4"/>
                                        </p:tgtEl>
                                        <p:attrNameLst>
                                          <p:attrName>ppt_x</p:attrName>
                                        </p:attrNameLst>
                                      </p:cBhvr>
                                      <p:tavLst>
                                        <p:tav tm="0">
                                          <p:val>
                                            <p:strVal val="#ppt_x"/>
                                          </p:val>
                                        </p:tav>
                                        <p:tav tm="100000">
                                          <p:val>
                                            <p:strVal val="#ppt_x"/>
                                          </p:val>
                                        </p:tav>
                                      </p:tavLst>
                                    </p:anim>
                                    <p:anim calcmode="lin" valueType="num">
                                      <p:cBhvr additive="base">
                                        <p:cTn id="34" dur="500" fill="hold"/>
                                        <p:tgtEl>
                                          <p:spTgt spid="4"/>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250"/>
                                  </p:stCondLst>
                                  <p:childTnLst>
                                    <p:set>
                                      <p:cBhvr>
                                        <p:cTn id="36" dur="1" fill="hold">
                                          <p:stCondLst>
                                            <p:cond delay="0"/>
                                          </p:stCondLst>
                                        </p:cTn>
                                        <p:tgtEl>
                                          <p:spTgt spid="64"/>
                                        </p:tgtEl>
                                        <p:attrNameLst>
                                          <p:attrName>style.visibility</p:attrName>
                                        </p:attrNameLst>
                                      </p:cBhvr>
                                      <p:to>
                                        <p:strVal val="visible"/>
                                      </p:to>
                                    </p:set>
                                    <p:anim calcmode="lin" valueType="num">
                                      <p:cBhvr additive="base">
                                        <p:cTn id="37" dur="500" fill="hold"/>
                                        <p:tgtEl>
                                          <p:spTgt spid="64"/>
                                        </p:tgtEl>
                                        <p:attrNameLst>
                                          <p:attrName>ppt_x</p:attrName>
                                        </p:attrNameLst>
                                      </p:cBhvr>
                                      <p:tavLst>
                                        <p:tav tm="0">
                                          <p:val>
                                            <p:strVal val="#ppt_x"/>
                                          </p:val>
                                        </p:tav>
                                        <p:tav tm="100000">
                                          <p:val>
                                            <p:strVal val="#ppt_x"/>
                                          </p:val>
                                        </p:tav>
                                      </p:tavLst>
                                    </p:anim>
                                    <p:anim calcmode="lin" valueType="num">
                                      <p:cBhvr additive="base">
                                        <p:cTn id="38" dur="500" fill="hold"/>
                                        <p:tgtEl>
                                          <p:spTgt spid="64"/>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500"/>
                                  </p:stCondLst>
                                  <p:childTnLst>
                                    <p:set>
                                      <p:cBhvr>
                                        <p:cTn id="40" dur="1" fill="hold">
                                          <p:stCondLst>
                                            <p:cond delay="0"/>
                                          </p:stCondLst>
                                        </p:cTn>
                                        <p:tgtEl>
                                          <p:spTgt spid="65"/>
                                        </p:tgtEl>
                                        <p:attrNameLst>
                                          <p:attrName>style.visibility</p:attrName>
                                        </p:attrNameLst>
                                      </p:cBhvr>
                                      <p:to>
                                        <p:strVal val="visible"/>
                                      </p:to>
                                    </p:set>
                                    <p:anim calcmode="lin" valueType="num">
                                      <p:cBhvr additive="base">
                                        <p:cTn id="41" dur="500" fill="hold"/>
                                        <p:tgtEl>
                                          <p:spTgt spid="65"/>
                                        </p:tgtEl>
                                        <p:attrNameLst>
                                          <p:attrName>ppt_x</p:attrName>
                                        </p:attrNameLst>
                                      </p:cBhvr>
                                      <p:tavLst>
                                        <p:tav tm="0">
                                          <p:val>
                                            <p:strVal val="#ppt_x"/>
                                          </p:val>
                                        </p:tav>
                                        <p:tav tm="100000">
                                          <p:val>
                                            <p:strVal val="#ppt_x"/>
                                          </p:val>
                                        </p:tav>
                                      </p:tavLst>
                                    </p:anim>
                                    <p:anim calcmode="lin" valueType="num">
                                      <p:cBhvr additive="base">
                                        <p:cTn id="42" dur="500" fill="hold"/>
                                        <p:tgtEl>
                                          <p:spTgt spid="65"/>
                                        </p:tgtEl>
                                        <p:attrNameLst>
                                          <p:attrName>ppt_y</p:attrName>
                                        </p:attrNameLst>
                                      </p:cBhvr>
                                      <p:tavLst>
                                        <p:tav tm="0">
                                          <p:val>
                                            <p:strVal val="1+#ppt_h/2"/>
                                          </p:val>
                                        </p:tav>
                                        <p:tav tm="100000">
                                          <p:val>
                                            <p:strVal val="#ppt_y"/>
                                          </p:val>
                                        </p:tav>
                                      </p:tavLst>
                                    </p:anim>
                                  </p:childTnLst>
                                </p:cTn>
                              </p:par>
                            </p:childTnLst>
                          </p:cTn>
                        </p:par>
                        <p:par>
                          <p:cTn id="43" fill="hold">
                            <p:stCondLst>
                              <p:cond delay="3000"/>
                            </p:stCondLst>
                            <p:childTnLst>
                              <p:par>
                                <p:cTn id="44" presetID="2" presetClass="entr" presetSubtype="4" fill="hold" nodeType="afterEffect">
                                  <p:stCondLst>
                                    <p:cond delay="0"/>
                                  </p:stCondLst>
                                  <p:childTnLst>
                                    <p:set>
                                      <p:cBhvr>
                                        <p:cTn id="45" dur="1" fill="hold">
                                          <p:stCondLst>
                                            <p:cond delay="0"/>
                                          </p:stCondLst>
                                        </p:cTn>
                                        <p:tgtEl>
                                          <p:spTgt spid="5"/>
                                        </p:tgtEl>
                                        <p:attrNameLst>
                                          <p:attrName>style.visibility</p:attrName>
                                        </p:attrNameLst>
                                      </p:cBhvr>
                                      <p:to>
                                        <p:strVal val="visible"/>
                                      </p:to>
                                    </p:set>
                                    <p:anim calcmode="lin" valueType="num">
                                      <p:cBhvr additive="base">
                                        <p:cTn id="46" dur="500" fill="hold"/>
                                        <p:tgtEl>
                                          <p:spTgt spid="5"/>
                                        </p:tgtEl>
                                        <p:attrNameLst>
                                          <p:attrName>ppt_x</p:attrName>
                                        </p:attrNameLst>
                                      </p:cBhvr>
                                      <p:tavLst>
                                        <p:tav tm="0">
                                          <p:val>
                                            <p:strVal val="#ppt_x"/>
                                          </p:val>
                                        </p:tav>
                                        <p:tav tm="100000">
                                          <p:val>
                                            <p:strVal val="#ppt_x"/>
                                          </p:val>
                                        </p:tav>
                                      </p:tavLst>
                                    </p:anim>
                                    <p:anim calcmode="lin" valueType="num">
                                      <p:cBhvr additive="base">
                                        <p:cTn id="47" dur="500" fill="hold"/>
                                        <p:tgtEl>
                                          <p:spTgt spid="5"/>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250"/>
                                  </p:stCondLst>
                                  <p:childTnLst>
                                    <p:set>
                                      <p:cBhvr>
                                        <p:cTn id="49" dur="1" fill="hold">
                                          <p:stCondLst>
                                            <p:cond delay="0"/>
                                          </p:stCondLst>
                                        </p:cTn>
                                        <p:tgtEl>
                                          <p:spTgt spid="66"/>
                                        </p:tgtEl>
                                        <p:attrNameLst>
                                          <p:attrName>style.visibility</p:attrName>
                                        </p:attrNameLst>
                                      </p:cBhvr>
                                      <p:to>
                                        <p:strVal val="visible"/>
                                      </p:to>
                                    </p:set>
                                    <p:anim calcmode="lin" valueType="num">
                                      <p:cBhvr additive="base">
                                        <p:cTn id="50" dur="500" fill="hold"/>
                                        <p:tgtEl>
                                          <p:spTgt spid="66"/>
                                        </p:tgtEl>
                                        <p:attrNameLst>
                                          <p:attrName>ppt_x</p:attrName>
                                        </p:attrNameLst>
                                      </p:cBhvr>
                                      <p:tavLst>
                                        <p:tav tm="0">
                                          <p:val>
                                            <p:strVal val="#ppt_x"/>
                                          </p:val>
                                        </p:tav>
                                        <p:tav tm="100000">
                                          <p:val>
                                            <p:strVal val="#ppt_x"/>
                                          </p:val>
                                        </p:tav>
                                      </p:tavLst>
                                    </p:anim>
                                    <p:anim calcmode="lin" valueType="num">
                                      <p:cBhvr additive="base">
                                        <p:cTn id="51" dur="500" fill="hold"/>
                                        <p:tgtEl>
                                          <p:spTgt spid="66"/>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500"/>
                                  </p:stCondLst>
                                  <p:childTnLst>
                                    <p:set>
                                      <p:cBhvr>
                                        <p:cTn id="53" dur="1" fill="hold">
                                          <p:stCondLst>
                                            <p:cond delay="0"/>
                                          </p:stCondLst>
                                        </p:cTn>
                                        <p:tgtEl>
                                          <p:spTgt spid="67"/>
                                        </p:tgtEl>
                                        <p:attrNameLst>
                                          <p:attrName>style.visibility</p:attrName>
                                        </p:attrNameLst>
                                      </p:cBhvr>
                                      <p:to>
                                        <p:strVal val="visible"/>
                                      </p:to>
                                    </p:set>
                                    <p:anim calcmode="lin" valueType="num">
                                      <p:cBhvr additive="base">
                                        <p:cTn id="54" dur="500" fill="hold"/>
                                        <p:tgtEl>
                                          <p:spTgt spid="67"/>
                                        </p:tgtEl>
                                        <p:attrNameLst>
                                          <p:attrName>ppt_x</p:attrName>
                                        </p:attrNameLst>
                                      </p:cBhvr>
                                      <p:tavLst>
                                        <p:tav tm="0">
                                          <p:val>
                                            <p:strVal val="#ppt_x"/>
                                          </p:val>
                                        </p:tav>
                                        <p:tav tm="100000">
                                          <p:val>
                                            <p:strVal val="#ppt_x"/>
                                          </p:val>
                                        </p:tav>
                                      </p:tavLst>
                                    </p:anim>
                                    <p:anim calcmode="lin" valueType="num">
                                      <p:cBhvr additive="base">
                                        <p:cTn id="55" dur="500" fill="hold"/>
                                        <p:tgtEl>
                                          <p:spTgt spid="6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P spid="61" grpId="0"/>
      <p:bldP spid="62" grpId="0"/>
      <p:bldP spid="63" grpId="0"/>
      <p:bldP spid="64" grpId="0"/>
      <p:bldP spid="65" grpId="0"/>
      <p:bldP spid="66" grpId="0"/>
      <p:bldP spid="6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9Slide.vn 1"/>
          <p:cNvSpPr/>
          <p:nvPr/>
        </p:nvSpPr>
        <p:spPr>
          <a:xfrm>
            <a:off x="261258" y="235131"/>
            <a:ext cx="11665131" cy="6374676"/>
          </a:xfrm>
          <a:prstGeom prst="rect">
            <a:avLst/>
          </a:prstGeom>
          <a:gradFill flip="none" rotWithShape="1">
            <a:gsLst>
              <a:gs pos="0">
                <a:schemeClr val="accent1">
                  <a:alpha val="62000"/>
                </a:schemeClr>
              </a:gs>
              <a:gs pos="100000">
                <a:schemeClr val="accent1">
                  <a:lumMod val="50000"/>
                  <a:alpha val="86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9Slide.vn 2"/>
          <p:cNvSpPr txBox="1"/>
          <p:nvPr/>
        </p:nvSpPr>
        <p:spPr>
          <a:xfrm>
            <a:off x="1979706" y="4533615"/>
            <a:ext cx="5045605" cy="923330"/>
          </a:xfrm>
          <a:prstGeom prst="rect">
            <a:avLst/>
          </a:prstGeom>
          <a:noFill/>
        </p:spPr>
        <p:txBody>
          <a:bodyPr wrap="square" rtlCol="0">
            <a:spAutoFit/>
          </a:bodyPr>
          <a:lstStyle/>
          <a:p>
            <a:r>
              <a:rPr lang="id-ID" sz="5400" spc="-150" dirty="0">
                <a:solidFill>
                  <a:schemeClr val="bg1"/>
                </a:solidFill>
                <a:latin typeface="#9Slide03 Cabin" panose="00000500000000000000" pitchFamily="2" charset="0"/>
                <a:cs typeface="Lato" panose="020F0502020204030203" pitchFamily="34" charset="0"/>
              </a:rPr>
              <a:t>Section</a:t>
            </a:r>
            <a:r>
              <a:rPr lang="id-ID" sz="5400" b="1" spc="-150" dirty="0">
                <a:solidFill>
                  <a:schemeClr val="bg1"/>
                </a:solidFill>
                <a:latin typeface="#9Slide03 Cabin Bold" panose="00000800000000000000" pitchFamily="2" charset="0"/>
                <a:cs typeface="Lato Black" panose="020F0A02020204030203" pitchFamily="34" charset="0"/>
              </a:rPr>
              <a:t> Break</a:t>
            </a:r>
          </a:p>
        </p:txBody>
      </p:sp>
      <p:grpSp>
        <p:nvGrpSpPr>
          <p:cNvPr id="15" name="9Slide.vn 3"/>
          <p:cNvGrpSpPr/>
          <p:nvPr/>
        </p:nvGrpSpPr>
        <p:grpSpPr>
          <a:xfrm>
            <a:off x="943564" y="4533615"/>
            <a:ext cx="929932" cy="1176282"/>
            <a:chOff x="3864137" y="581589"/>
            <a:chExt cx="285269" cy="360840"/>
          </a:xfrm>
          <a:solidFill>
            <a:schemeClr val="bg1"/>
          </a:solidFill>
        </p:grpSpPr>
        <p:sp>
          <p:nvSpPr>
            <p:cNvPr id="16" name="9Slide.vn 4"/>
            <p:cNvSpPr>
              <a:spLocks noEditPoints="1"/>
            </p:cNvSpPr>
            <p:nvPr/>
          </p:nvSpPr>
          <p:spPr bwMode="auto">
            <a:xfrm>
              <a:off x="3864137" y="581589"/>
              <a:ext cx="160522" cy="353738"/>
            </a:xfrm>
            <a:custGeom>
              <a:avLst/>
              <a:gdLst>
                <a:gd name="T0" fmla="*/ 3003 w 3594"/>
                <a:gd name="T1" fmla="*/ 7168 h 7919"/>
                <a:gd name="T2" fmla="*/ 2786 w 3594"/>
                <a:gd name="T3" fmla="*/ 6947 h 7919"/>
                <a:gd name="T4" fmla="*/ 2090 w 3594"/>
                <a:gd name="T5" fmla="*/ 6747 h 7919"/>
                <a:gd name="T6" fmla="*/ 2201 w 3594"/>
                <a:gd name="T7" fmla="*/ 4214 h 7919"/>
                <a:gd name="T8" fmla="*/ 2741 w 3594"/>
                <a:gd name="T9" fmla="*/ 3736 h 7919"/>
                <a:gd name="T10" fmla="*/ 3104 w 3594"/>
                <a:gd name="T11" fmla="*/ 3224 h 7919"/>
                <a:gd name="T12" fmla="*/ 3484 w 3594"/>
                <a:gd name="T13" fmla="*/ 2290 h 7919"/>
                <a:gd name="T14" fmla="*/ 3594 w 3594"/>
                <a:gd name="T15" fmla="*/ 1421 h 7919"/>
                <a:gd name="T16" fmla="*/ 3468 w 3594"/>
                <a:gd name="T17" fmla="*/ 292 h 7919"/>
                <a:gd name="T18" fmla="*/ 3334 w 3594"/>
                <a:gd name="T19" fmla="*/ 21 h 7919"/>
                <a:gd name="T20" fmla="*/ 318 w 3594"/>
                <a:gd name="T21" fmla="*/ 1 h 7919"/>
                <a:gd name="T22" fmla="*/ 166 w 3594"/>
                <a:gd name="T23" fmla="*/ 141 h 7919"/>
                <a:gd name="T24" fmla="*/ 1 w 3594"/>
                <a:gd name="T25" fmla="*/ 1252 h 7919"/>
                <a:gd name="T26" fmla="*/ 56 w 3594"/>
                <a:gd name="T27" fmla="*/ 2044 h 7919"/>
                <a:gd name="T28" fmla="*/ 372 w 3594"/>
                <a:gd name="T29" fmla="*/ 3002 h 7919"/>
                <a:gd name="T30" fmla="*/ 729 w 3594"/>
                <a:gd name="T31" fmla="*/ 3583 h 7919"/>
                <a:gd name="T32" fmla="*/ 1253 w 3594"/>
                <a:gd name="T33" fmla="*/ 4116 h 7919"/>
                <a:gd name="T34" fmla="*/ 1605 w 3594"/>
                <a:gd name="T35" fmla="*/ 6740 h 7919"/>
                <a:gd name="T36" fmla="*/ 955 w 3594"/>
                <a:gd name="T37" fmla="*/ 6875 h 7919"/>
                <a:gd name="T38" fmla="*/ 624 w 3594"/>
                <a:gd name="T39" fmla="*/ 7112 h 7919"/>
                <a:gd name="T40" fmla="*/ 556 w 3594"/>
                <a:gd name="T41" fmla="*/ 7326 h 7919"/>
                <a:gd name="T42" fmla="*/ 641 w 3594"/>
                <a:gd name="T43" fmla="*/ 7561 h 7919"/>
                <a:gd name="T44" fmla="*/ 909 w 3594"/>
                <a:gd name="T45" fmla="*/ 7756 h 7919"/>
                <a:gd name="T46" fmla="*/ 1685 w 3594"/>
                <a:gd name="T47" fmla="*/ 7917 h 7919"/>
                <a:gd name="T48" fmla="*/ 2351 w 3594"/>
                <a:gd name="T49" fmla="*/ 7864 h 7919"/>
                <a:gd name="T50" fmla="*/ 2839 w 3594"/>
                <a:gd name="T51" fmla="*/ 7668 h 7919"/>
                <a:gd name="T52" fmla="*/ 3023 w 3594"/>
                <a:gd name="T53" fmla="*/ 7435 h 7919"/>
                <a:gd name="T54" fmla="*/ 822 w 3594"/>
                <a:gd name="T55" fmla="*/ 3031 h 7919"/>
                <a:gd name="T56" fmla="*/ 483 w 3594"/>
                <a:gd name="T57" fmla="*/ 2196 h 7919"/>
                <a:gd name="T58" fmla="*/ 385 w 3594"/>
                <a:gd name="T59" fmla="*/ 1421 h 7919"/>
                <a:gd name="T60" fmla="*/ 472 w 3594"/>
                <a:gd name="T61" fmla="*/ 507 h 7919"/>
                <a:gd name="T62" fmla="*/ 3166 w 3594"/>
                <a:gd name="T63" fmla="*/ 761 h 7919"/>
                <a:gd name="T64" fmla="*/ 3209 w 3594"/>
                <a:gd name="T65" fmla="*/ 1532 h 7919"/>
                <a:gd name="T66" fmla="*/ 3049 w 3594"/>
                <a:gd name="T67" fmla="*/ 2413 h 7919"/>
                <a:gd name="T68" fmla="*/ 2714 w 3594"/>
                <a:gd name="T69" fmla="*/ 3128 h 7919"/>
                <a:gd name="T70" fmla="*/ 2335 w 3594"/>
                <a:gd name="T71" fmla="*/ 3609 h 7919"/>
                <a:gd name="T72" fmla="*/ 1857 w 3594"/>
                <a:gd name="T73" fmla="*/ 3968 h 7919"/>
                <a:gd name="T74" fmla="*/ 1496 w 3594"/>
                <a:gd name="T75" fmla="*/ 3818 h 7919"/>
                <a:gd name="T76" fmla="*/ 1034 w 3594"/>
                <a:gd name="T77" fmla="*/ 3350 h 7919"/>
                <a:gd name="T78" fmla="*/ 1704 w 3594"/>
                <a:gd name="T79" fmla="*/ 7533 h 7919"/>
                <a:gd name="T80" fmla="*/ 1149 w 3594"/>
                <a:gd name="T81" fmla="*/ 7439 h 7919"/>
                <a:gd name="T82" fmla="*/ 945 w 3594"/>
                <a:gd name="T83" fmla="*/ 7326 h 7919"/>
                <a:gd name="T84" fmla="*/ 1234 w 3594"/>
                <a:gd name="T85" fmla="*/ 7185 h 7919"/>
                <a:gd name="T86" fmla="*/ 1605 w 3594"/>
                <a:gd name="T87" fmla="*/ 7156 h 7919"/>
                <a:gd name="T88" fmla="*/ 1689 w 3594"/>
                <a:gd name="T89" fmla="*/ 7316 h 7919"/>
                <a:gd name="T90" fmla="*/ 1816 w 3594"/>
                <a:gd name="T91" fmla="*/ 7348 h 7919"/>
                <a:gd name="T92" fmla="*/ 1980 w 3594"/>
                <a:gd name="T93" fmla="*/ 7213 h 7919"/>
                <a:gd name="T94" fmla="*/ 2061 w 3594"/>
                <a:gd name="T95" fmla="*/ 7130 h 7919"/>
                <a:gd name="T96" fmla="*/ 2606 w 3594"/>
                <a:gd name="T97" fmla="*/ 7287 h 7919"/>
                <a:gd name="T98" fmla="*/ 2595 w 3594"/>
                <a:gd name="T99" fmla="*/ 7370 h 7919"/>
                <a:gd name="T100" fmla="*/ 2209 w 3594"/>
                <a:gd name="T101" fmla="*/ 7499 h 79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594" h="7919">
                  <a:moveTo>
                    <a:pt x="3039" y="7326"/>
                  </a:moveTo>
                  <a:lnTo>
                    <a:pt x="3038" y="7292"/>
                  </a:lnTo>
                  <a:lnTo>
                    <a:pt x="3026" y="7228"/>
                  </a:lnTo>
                  <a:lnTo>
                    <a:pt x="3003" y="7168"/>
                  </a:lnTo>
                  <a:lnTo>
                    <a:pt x="2970" y="7112"/>
                  </a:lnTo>
                  <a:lnTo>
                    <a:pt x="2928" y="7060"/>
                  </a:lnTo>
                  <a:lnTo>
                    <a:pt x="2876" y="7012"/>
                  </a:lnTo>
                  <a:lnTo>
                    <a:pt x="2786" y="6947"/>
                  </a:lnTo>
                  <a:lnTo>
                    <a:pt x="2639" y="6875"/>
                  </a:lnTo>
                  <a:lnTo>
                    <a:pt x="2470" y="6818"/>
                  </a:lnTo>
                  <a:lnTo>
                    <a:pt x="2286" y="6776"/>
                  </a:lnTo>
                  <a:lnTo>
                    <a:pt x="2090" y="6747"/>
                  </a:lnTo>
                  <a:lnTo>
                    <a:pt x="1989" y="6740"/>
                  </a:lnTo>
                  <a:lnTo>
                    <a:pt x="1989" y="4331"/>
                  </a:lnTo>
                  <a:lnTo>
                    <a:pt x="2060" y="4297"/>
                  </a:lnTo>
                  <a:lnTo>
                    <a:pt x="2201" y="4214"/>
                  </a:lnTo>
                  <a:lnTo>
                    <a:pt x="2341" y="4116"/>
                  </a:lnTo>
                  <a:lnTo>
                    <a:pt x="2477" y="4004"/>
                  </a:lnTo>
                  <a:lnTo>
                    <a:pt x="2611" y="3877"/>
                  </a:lnTo>
                  <a:lnTo>
                    <a:pt x="2741" y="3736"/>
                  </a:lnTo>
                  <a:lnTo>
                    <a:pt x="2865" y="3583"/>
                  </a:lnTo>
                  <a:lnTo>
                    <a:pt x="2981" y="3419"/>
                  </a:lnTo>
                  <a:lnTo>
                    <a:pt x="3038" y="3332"/>
                  </a:lnTo>
                  <a:lnTo>
                    <a:pt x="3104" y="3224"/>
                  </a:lnTo>
                  <a:lnTo>
                    <a:pt x="3223" y="3002"/>
                  </a:lnTo>
                  <a:lnTo>
                    <a:pt x="3326" y="2770"/>
                  </a:lnTo>
                  <a:lnTo>
                    <a:pt x="3414" y="2532"/>
                  </a:lnTo>
                  <a:lnTo>
                    <a:pt x="3484" y="2290"/>
                  </a:lnTo>
                  <a:lnTo>
                    <a:pt x="3537" y="2044"/>
                  </a:lnTo>
                  <a:lnTo>
                    <a:pt x="3573" y="1794"/>
                  </a:lnTo>
                  <a:lnTo>
                    <a:pt x="3592" y="1545"/>
                  </a:lnTo>
                  <a:lnTo>
                    <a:pt x="3594" y="1421"/>
                  </a:lnTo>
                  <a:lnTo>
                    <a:pt x="3592" y="1252"/>
                  </a:lnTo>
                  <a:lnTo>
                    <a:pt x="3572" y="924"/>
                  </a:lnTo>
                  <a:lnTo>
                    <a:pt x="3530" y="604"/>
                  </a:lnTo>
                  <a:lnTo>
                    <a:pt x="3468" y="292"/>
                  </a:lnTo>
                  <a:lnTo>
                    <a:pt x="3429" y="141"/>
                  </a:lnTo>
                  <a:lnTo>
                    <a:pt x="3419" y="111"/>
                  </a:lnTo>
                  <a:lnTo>
                    <a:pt x="3383" y="59"/>
                  </a:lnTo>
                  <a:lnTo>
                    <a:pt x="3334" y="21"/>
                  </a:lnTo>
                  <a:lnTo>
                    <a:pt x="3275" y="1"/>
                  </a:lnTo>
                  <a:lnTo>
                    <a:pt x="3244" y="0"/>
                  </a:lnTo>
                  <a:lnTo>
                    <a:pt x="350" y="0"/>
                  </a:lnTo>
                  <a:lnTo>
                    <a:pt x="318" y="1"/>
                  </a:lnTo>
                  <a:lnTo>
                    <a:pt x="259" y="21"/>
                  </a:lnTo>
                  <a:lnTo>
                    <a:pt x="210" y="59"/>
                  </a:lnTo>
                  <a:lnTo>
                    <a:pt x="176" y="111"/>
                  </a:lnTo>
                  <a:lnTo>
                    <a:pt x="166" y="141"/>
                  </a:lnTo>
                  <a:lnTo>
                    <a:pt x="125" y="292"/>
                  </a:lnTo>
                  <a:lnTo>
                    <a:pt x="63" y="604"/>
                  </a:lnTo>
                  <a:lnTo>
                    <a:pt x="23" y="924"/>
                  </a:lnTo>
                  <a:lnTo>
                    <a:pt x="1" y="1252"/>
                  </a:lnTo>
                  <a:lnTo>
                    <a:pt x="0" y="1421"/>
                  </a:lnTo>
                  <a:lnTo>
                    <a:pt x="1" y="1545"/>
                  </a:lnTo>
                  <a:lnTo>
                    <a:pt x="20" y="1794"/>
                  </a:lnTo>
                  <a:lnTo>
                    <a:pt x="56" y="2044"/>
                  </a:lnTo>
                  <a:lnTo>
                    <a:pt x="109" y="2290"/>
                  </a:lnTo>
                  <a:lnTo>
                    <a:pt x="180" y="2532"/>
                  </a:lnTo>
                  <a:lnTo>
                    <a:pt x="268" y="2770"/>
                  </a:lnTo>
                  <a:lnTo>
                    <a:pt x="372" y="3002"/>
                  </a:lnTo>
                  <a:lnTo>
                    <a:pt x="490" y="3224"/>
                  </a:lnTo>
                  <a:lnTo>
                    <a:pt x="556" y="3332"/>
                  </a:lnTo>
                  <a:lnTo>
                    <a:pt x="612" y="3419"/>
                  </a:lnTo>
                  <a:lnTo>
                    <a:pt x="729" y="3583"/>
                  </a:lnTo>
                  <a:lnTo>
                    <a:pt x="853" y="3736"/>
                  </a:lnTo>
                  <a:lnTo>
                    <a:pt x="982" y="3877"/>
                  </a:lnTo>
                  <a:lnTo>
                    <a:pt x="1116" y="4004"/>
                  </a:lnTo>
                  <a:lnTo>
                    <a:pt x="1253" y="4116"/>
                  </a:lnTo>
                  <a:lnTo>
                    <a:pt x="1393" y="4214"/>
                  </a:lnTo>
                  <a:lnTo>
                    <a:pt x="1534" y="4297"/>
                  </a:lnTo>
                  <a:lnTo>
                    <a:pt x="1605" y="4331"/>
                  </a:lnTo>
                  <a:lnTo>
                    <a:pt x="1605" y="6740"/>
                  </a:lnTo>
                  <a:lnTo>
                    <a:pt x="1505" y="6747"/>
                  </a:lnTo>
                  <a:lnTo>
                    <a:pt x="1309" y="6776"/>
                  </a:lnTo>
                  <a:lnTo>
                    <a:pt x="1123" y="6818"/>
                  </a:lnTo>
                  <a:lnTo>
                    <a:pt x="955" y="6875"/>
                  </a:lnTo>
                  <a:lnTo>
                    <a:pt x="808" y="6947"/>
                  </a:lnTo>
                  <a:lnTo>
                    <a:pt x="717" y="7012"/>
                  </a:lnTo>
                  <a:lnTo>
                    <a:pt x="667" y="7060"/>
                  </a:lnTo>
                  <a:lnTo>
                    <a:pt x="624" y="7112"/>
                  </a:lnTo>
                  <a:lnTo>
                    <a:pt x="591" y="7168"/>
                  </a:lnTo>
                  <a:lnTo>
                    <a:pt x="569" y="7228"/>
                  </a:lnTo>
                  <a:lnTo>
                    <a:pt x="556" y="7292"/>
                  </a:lnTo>
                  <a:lnTo>
                    <a:pt x="556" y="7326"/>
                  </a:lnTo>
                  <a:lnTo>
                    <a:pt x="557" y="7364"/>
                  </a:lnTo>
                  <a:lnTo>
                    <a:pt x="572" y="7435"/>
                  </a:lnTo>
                  <a:lnTo>
                    <a:pt x="599" y="7501"/>
                  </a:lnTo>
                  <a:lnTo>
                    <a:pt x="641" y="7561"/>
                  </a:lnTo>
                  <a:lnTo>
                    <a:pt x="693" y="7618"/>
                  </a:lnTo>
                  <a:lnTo>
                    <a:pt x="755" y="7668"/>
                  </a:lnTo>
                  <a:lnTo>
                    <a:pt x="828" y="7714"/>
                  </a:lnTo>
                  <a:lnTo>
                    <a:pt x="909" y="7756"/>
                  </a:lnTo>
                  <a:lnTo>
                    <a:pt x="1043" y="7809"/>
                  </a:lnTo>
                  <a:lnTo>
                    <a:pt x="1243" y="7864"/>
                  </a:lnTo>
                  <a:lnTo>
                    <a:pt x="1460" y="7899"/>
                  </a:lnTo>
                  <a:lnTo>
                    <a:pt x="1685" y="7917"/>
                  </a:lnTo>
                  <a:lnTo>
                    <a:pt x="1798" y="7919"/>
                  </a:lnTo>
                  <a:lnTo>
                    <a:pt x="1910" y="7917"/>
                  </a:lnTo>
                  <a:lnTo>
                    <a:pt x="2135" y="7899"/>
                  </a:lnTo>
                  <a:lnTo>
                    <a:pt x="2351" y="7864"/>
                  </a:lnTo>
                  <a:lnTo>
                    <a:pt x="2551" y="7809"/>
                  </a:lnTo>
                  <a:lnTo>
                    <a:pt x="2686" y="7756"/>
                  </a:lnTo>
                  <a:lnTo>
                    <a:pt x="2767" y="7714"/>
                  </a:lnTo>
                  <a:lnTo>
                    <a:pt x="2839" y="7668"/>
                  </a:lnTo>
                  <a:lnTo>
                    <a:pt x="2901" y="7618"/>
                  </a:lnTo>
                  <a:lnTo>
                    <a:pt x="2954" y="7561"/>
                  </a:lnTo>
                  <a:lnTo>
                    <a:pt x="2994" y="7501"/>
                  </a:lnTo>
                  <a:lnTo>
                    <a:pt x="3023" y="7435"/>
                  </a:lnTo>
                  <a:lnTo>
                    <a:pt x="3038" y="7364"/>
                  </a:lnTo>
                  <a:lnTo>
                    <a:pt x="3039" y="7326"/>
                  </a:lnTo>
                  <a:close/>
                  <a:moveTo>
                    <a:pt x="881" y="3128"/>
                  </a:moveTo>
                  <a:lnTo>
                    <a:pt x="822" y="3031"/>
                  </a:lnTo>
                  <a:lnTo>
                    <a:pt x="716" y="2832"/>
                  </a:lnTo>
                  <a:lnTo>
                    <a:pt x="624" y="2626"/>
                  </a:lnTo>
                  <a:lnTo>
                    <a:pt x="546" y="2413"/>
                  </a:lnTo>
                  <a:lnTo>
                    <a:pt x="483" y="2196"/>
                  </a:lnTo>
                  <a:lnTo>
                    <a:pt x="434" y="1976"/>
                  </a:lnTo>
                  <a:lnTo>
                    <a:pt x="402" y="1754"/>
                  </a:lnTo>
                  <a:lnTo>
                    <a:pt x="386" y="1532"/>
                  </a:lnTo>
                  <a:lnTo>
                    <a:pt x="385" y="1421"/>
                  </a:lnTo>
                  <a:lnTo>
                    <a:pt x="386" y="1285"/>
                  </a:lnTo>
                  <a:lnTo>
                    <a:pt x="400" y="1020"/>
                  </a:lnTo>
                  <a:lnTo>
                    <a:pt x="429" y="761"/>
                  </a:lnTo>
                  <a:lnTo>
                    <a:pt x="472" y="507"/>
                  </a:lnTo>
                  <a:lnTo>
                    <a:pt x="500" y="383"/>
                  </a:lnTo>
                  <a:lnTo>
                    <a:pt x="3094" y="383"/>
                  </a:lnTo>
                  <a:lnTo>
                    <a:pt x="3123" y="507"/>
                  </a:lnTo>
                  <a:lnTo>
                    <a:pt x="3166" y="761"/>
                  </a:lnTo>
                  <a:lnTo>
                    <a:pt x="3195" y="1020"/>
                  </a:lnTo>
                  <a:lnTo>
                    <a:pt x="3209" y="1285"/>
                  </a:lnTo>
                  <a:lnTo>
                    <a:pt x="3210" y="1421"/>
                  </a:lnTo>
                  <a:lnTo>
                    <a:pt x="3209" y="1532"/>
                  </a:lnTo>
                  <a:lnTo>
                    <a:pt x="3192" y="1754"/>
                  </a:lnTo>
                  <a:lnTo>
                    <a:pt x="3160" y="1976"/>
                  </a:lnTo>
                  <a:lnTo>
                    <a:pt x="3113" y="2196"/>
                  </a:lnTo>
                  <a:lnTo>
                    <a:pt x="3049" y="2413"/>
                  </a:lnTo>
                  <a:lnTo>
                    <a:pt x="2971" y="2626"/>
                  </a:lnTo>
                  <a:lnTo>
                    <a:pt x="2878" y="2832"/>
                  </a:lnTo>
                  <a:lnTo>
                    <a:pt x="2771" y="3031"/>
                  </a:lnTo>
                  <a:lnTo>
                    <a:pt x="2714" y="3128"/>
                  </a:lnTo>
                  <a:lnTo>
                    <a:pt x="2663" y="3204"/>
                  </a:lnTo>
                  <a:lnTo>
                    <a:pt x="2559" y="3350"/>
                  </a:lnTo>
                  <a:lnTo>
                    <a:pt x="2449" y="3485"/>
                  </a:lnTo>
                  <a:lnTo>
                    <a:pt x="2335" y="3609"/>
                  </a:lnTo>
                  <a:lnTo>
                    <a:pt x="2217" y="3720"/>
                  </a:lnTo>
                  <a:lnTo>
                    <a:pt x="2097" y="3818"/>
                  </a:lnTo>
                  <a:lnTo>
                    <a:pt x="1978" y="3902"/>
                  </a:lnTo>
                  <a:lnTo>
                    <a:pt x="1857" y="3968"/>
                  </a:lnTo>
                  <a:lnTo>
                    <a:pt x="1798" y="3995"/>
                  </a:lnTo>
                  <a:lnTo>
                    <a:pt x="1737" y="3968"/>
                  </a:lnTo>
                  <a:lnTo>
                    <a:pt x="1617" y="3902"/>
                  </a:lnTo>
                  <a:lnTo>
                    <a:pt x="1496" y="3818"/>
                  </a:lnTo>
                  <a:lnTo>
                    <a:pt x="1377" y="3720"/>
                  </a:lnTo>
                  <a:lnTo>
                    <a:pt x="1259" y="3609"/>
                  </a:lnTo>
                  <a:lnTo>
                    <a:pt x="1145" y="3485"/>
                  </a:lnTo>
                  <a:lnTo>
                    <a:pt x="1034" y="3350"/>
                  </a:lnTo>
                  <a:lnTo>
                    <a:pt x="930" y="3204"/>
                  </a:lnTo>
                  <a:lnTo>
                    <a:pt x="881" y="3128"/>
                  </a:lnTo>
                  <a:close/>
                  <a:moveTo>
                    <a:pt x="1798" y="7534"/>
                  </a:moveTo>
                  <a:lnTo>
                    <a:pt x="1704" y="7533"/>
                  </a:lnTo>
                  <a:lnTo>
                    <a:pt x="1534" y="7521"/>
                  </a:lnTo>
                  <a:lnTo>
                    <a:pt x="1386" y="7499"/>
                  </a:lnTo>
                  <a:lnTo>
                    <a:pt x="1256" y="7472"/>
                  </a:lnTo>
                  <a:lnTo>
                    <a:pt x="1149" y="7439"/>
                  </a:lnTo>
                  <a:lnTo>
                    <a:pt x="1063" y="7404"/>
                  </a:lnTo>
                  <a:lnTo>
                    <a:pt x="1000" y="7370"/>
                  </a:lnTo>
                  <a:lnTo>
                    <a:pt x="956" y="7339"/>
                  </a:lnTo>
                  <a:lnTo>
                    <a:pt x="945" y="7326"/>
                  </a:lnTo>
                  <a:lnTo>
                    <a:pt x="955" y="7315"/>
                  </a:lnTo>
                  <a:lnTo>
                    <a:pt x="990" y="7287"/>
                  </a:lnTo>
                  <a:lnTo>
                    <a:pt x="1069" y="7244"/>
                  </a:lnTo>
                  <a:lnTo>
                    <a:pt x="1234" y="7185"/>
                  </a:lnTo>
                  <a:lnTo>
                    <a:pt x="1403" y="7149"/>
                  </a:lnTo>
                  <a:lnTo>
                    <a:pt x="1534" y="7130"/>
                  </a:lnTo>
                  <a:lnTo>
                    <a:pt x="1605" y="7125"/>
                  </a:lnTo>
                  <a:lnTo>
                    <a:pt x="1605" y="7156"/>
                  </a:lnTo>
                  <a:lnTo>
                    <a:pt x="1606" y="7175"/>
                  </a:lnTo>
                  <a:lnTo>
                    <a:pt x="1613" y="7213"/>
                  </a:lnTo>
                  <a:lnTo>
                    <a:pt x="1636" y="7264"/>
                  </a:lnTo>
                  <a:lnTo>
                    <a:pt x="1689" y="7316"/>
                  </a:lnTo>
                  <a:lnTo>
                    <a:pt x="1740" y="7339"/>
                  </a:lnTo>
                  <a:lnTo>
                    <a:pt x="1777" y="7348"/>
                  </a:lnTo>
                  <a:lnTo>
                    <a:pt x="1798" y="7348"/>
                  </a:lnTo>
                  <a:lnTo>
                    <a:pt x="1816" y="7348"/>
                  </a:lnTo>
                  <a:lnTo>
                    <a:pt x="1854" y="7339"/>
                  </a:lnTo>
                  <a:lnTo>
                    <a:pt x="1906" y="7316"/>
                  </a:lnTo>
                  <a:lnTo>
                    <a:pt x="1957" y="7264"/>
                  </a:lnTo>
                  <a:lnTo>
                    <a:pt x="1980" y="7213"/>
                  </a:lnTo>
                  <a:lnTo>
                    <a:pt x="1989" y="7175"/>
                  </a:lnTo>
                  <a:lnTo>
                    <a:pt x="1989" y="7156"/>
                  </a:lnTo>
                  <a:lnTo>
                    <a:pt x="1989" y="7125"/>
                  </a:lnTo>
                  <a:lnTo>
                    <a:pt x="2061" y="7130"/>
                  </a:lnTo>
                  <a:lnTo>
                    <a:pt x="2191" y="7149"/>
                  </a:lnTo>
                  <a:lnTo>
                    <a:pt x="2359" y="7185"/>
                  </a:lnTo>
                  <a:lnTo>
                    <a:pt x="2525" y="7244"/>
                  </a:lnTo>
                  <a:lnTo>
                    <a:pt x="2606" y="7287"/>
                  </a:lnTo>
                  <a:lnTo>
                    <a:pt x="2639" y="7315"/>
                  </a:lnTo>
                  <a:lnTo>
                    <a:pt x="2649" y="7326"/>
                  </a:lnTo>
                  <a:lnTo>
                    <a:pt x="2637" y="7339"/>
                  </a:lnTo>
                  <a:lnTo>
                    <a:pt x="2595" y="7370"/>
                  </a:lnTo>
                  <a:lnTo>
                    <a:pt x="2531" y="7404"/>
                  </a:lnTo>
                  <a:lnTo>
                    <a:pt x="2444" y="7439"/>
                  </a:lnTo>
                  <a:lnTo>
                    <a:pt x="2338" y="7472"/>
                  </a:lnTo>
                  <a:lnTo>
                    <a:pt x="2209" y="7499"/>
                  </a:lnTo>
                  <a:lnTo>
                    <a:pt x="2060" y="7521"/>
                  </a:lnTo>
                  <a:lnTo>
                    <a:pt x="1890" y="7533"/>
                  </a:lnTo>
                  <a:lnTo>
                    <a:pt x="1798" y="75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9Slide.vn 5"/>
            <p:cNvSpPr>
              <a:spLocks/>
            </p:cNvSpPr>
            <p:nvPr/>
          </p:nvSpPr>
          <p:spPr bwMode="auto">
            <a:xfrm>
              <a:off x="3987410" y="588423"/>
              <a:ext cx="161996" cy="354006"/>
            </a:xfrm>
            <a:custGeom>
              <a:avLst/>
              <a:gdLst>
                <a:gd name="T0" fmla="*/ 3603 w 3628"/>
                <a:gd name="T1" fmla="*/ 745 h 7926"/>
                <a:gd name="T2" fmla="*/ 3484 w 3628"/>
                <a:gd name="T3" fmla="*/ 656 h 7926"/>
                <a:gd name="T4" fmla="*/ 939 w 3628"/>
                <a:gd name="T5" fmla="*/ 307 h 7926"/>
                <a:gd name="T6" fmla="*/ 3248 w 3628"/>
                <a:gd name="T7" fmla="*/ 1110 h 7926"/>
                <a:gd name="T8" fmla="*/ 3144 w 3628"/>
                <a:gd name="T9" fmla="*/ 1871 h 7926"/>
                <a:gd name="T10" fmla="*/ 3017 w 3628"/>
                <a:gd name="T11" fmla="*/ 2314 h 7926"/>
                <a:gd name="T12" fmla="*/ 2723 w 3628"/>
                <a:gd name="T13" fmla="*/ 2906 h 7926"/>
                <a:gd name="T14" fmla="*/ 2313 w 3628"/>
                <a:gd name="T15" fmla="*/ 3428 h 7926"/>
                <a:gd name="T16" fmla="*/ 2035 w 3628"/>
                <a:gd name="T17" fmla="*/ 3680 h 7926"/>
                <a:gd name="T18" fmla="*/ 1621 w 3628"/>
                <a:gd name="T19" fmla="*/ 3951 h 7926"/>
                <a:gd name="T20" fmla="*/ 1218 w 3628"/>
                <a:gd name="T21" fmla="*/ 4101 h 7926"/>
                <a:gd name="T22" fmla="*/ 1015 w 3628"/>
                <a:gd name="T23" fmla="*/ 3990 h 7926"/>
                <a:gd name="T24" fmla="*/ 759 w 3628"/>
                <a:gd name="T25" fmla="*/ 3655 h 7926"/>
                <a:gd name="T26" fmla="*/ 548 w 3628"/>
                <a:gd name="T27" fmla="*/ 3230 h 7926"/>
                <a:gd name="T28" fmla="*/ 440 w 3628"/>
                <a:gd name="T29" fmla="*/ 3284 h 7926"/>
                <a:gd name="T30" fmla="*/ 331 w 3628"/>
                <a:gd name="T31" fmla="*/ 3666 h 7926"/>
                <a:gd name="T32" fmla="*/ 590 w 3628"/>
                <a:gd name="T33" fmla="*/ 4074 h 7926"/>
                <a:gd name="T34" fmla="*/ 848 w 3628"/>
                <a:gd name="T35" fmla="*/ 4349 h 7926"/>
                <a:gd name="T36" fmla="*/ 236 w 3628"/>
                <a:gd name="T37" fmla="*/ 6664 h 7926"/>
                <a:gd name="T38" fmla="*/ 260 w 3628"/>
                <a:gd name="T39" fmla="*/ 6733 h 7926"/>
                <a:gd name="T40" fmla="*/ 409 w 3628"/>
                <a:gd name="T41" fmla="*/ 6919 h 7926"/>
                <a:gd name="T42" fmla="*/ 469 w 3628"/>
                <a:gd name="T43" fmla="*/ 7135 h 7926"/>
                <a:gd name="T44" fmla="*/ 456 w 3628"/>
                <a:gd name="T45" fmla="*/ 7301 h 7926"/>
                <a:gd name="T46" fmla="*/ 554 w 3628"/>
                <a:gd name="T47" fmla="*/ 7233 h 7926"/>
                <a:gd name="T48" fmla="*/ 593 w 3628"/>
                <a:gd name="T49" fmla="*/ 7136 h 7926"/>
                <a:gd name="T50" fmla="*/ 930 w 3628"/>
                <a:gd name="T51" fmla="*/ 7282 h 7926"/>
                <a:gd name="T52" fmla="*/ 1174 w 3628"/>
                <a:gd name="T53" fmla="*/ 7484 h 7926"/>
                <a:gd name="T54" fmla="*/ 1025 w 3628"/>
                <a:gd name="T55" fmla="*/ 7534 h 7926"/>
                <a:gd name="T56" fmla="*/ 723 w 3628"/>
                <a:gd name="T57" fmla="*/ 7546 h 7926"/>
                <a:gd name="T58" fmla="*/ 338 w 3628"/>
                <a:gd name="T59" fmla="*/ 7537 h 7926"/>
                <a:gd name="T60" fmla="*/ 59 w 3628"/>
                <a:gd name="T61" fmla="*/ 7752 h 7926"/>
                <a:gd name="T62" fmla="*/ 221 w 3628"/>
                <a:gd name="T63" fmla="*/ 7846 h 7926"/>
                <a:gd name="T64" fmla="*/ 610 w 3628"/>
                <a:gd name="T65" fmla="*/ 7915 h 7926"/>
                <a:gd name="T66" fmla="*/ 929 w 3628"/>
                <a:gd name="T67" fmla="*/ 7923 h 7926"/>
                <a:gd name="T68" fmla="*/ 1336 w 3628"/>
                <a:gd name="T69" fmla="*/ 7827 h 7926"/>
                <a:gd name="T70" fmla="*/ 1512 w 3628"/>
                <a:gd name="T71" fmla="*/ 7658 h 7926"/>
                <a:gd name="T72" fmla="*/ 1552 w 3628"/>
                <a:gd name="T73" fmla="*/ 7534 h 7926"/>
                <a:gd name="T74" fmla="*/ 1509 w 3628"/>
                <a:gd name="T75" fmla="*/ 7315 h 7926"/>
                <a:gd name="T76" fmla="*/ 1302 w 3628"/>
                <a:gd name="T77" fmla="*/ 7077 h 7926"/>
                <a:gd name="T78" fmla="*/ 1058 w 3628"/>
                <a:gd name="T79" fmla="*/ 6923 h 7926"/>
                <a:gd name="T80" fmla="*/ 684 w 3628"/>
                <a:gd name="T81" fmla="*/ 6769 h 7926"/>
                <a:gd name="T82" fmla="*/ 1488 w 3628"/>
                <a:gd name="T83" fmla="*/ 4418 h 7926"/>
                <a:gd name="T84" fmla="*/ 1959 w 3628"/>
                <a:gd name="T85" fmla="*/ 4195 h 7926"/>
                <a:gd name="T86" fmla="*/ 2421 w 3628"/>
                <a:gd name="T87" fmla="*/ 3847 h 7926"/>
                <a:gd name="T88" fmla="*/ 2749 w 3628"/>
                <a:gd name="T89" fmla="*/ 3507 h 7926"/>
                <a:gd name="T90" fmla="*/ 3167 w 3628"/>
                <a:gd name="T91" fmla="*/ 2893 h 7926"/>
                <a:gd name="T92" fmla="*/ 3448 w 3628"/>
                <a:gd name="T93" fmla="*/ 2210 h 7926"/>
                <a:gd name="T94" fmla="*/ 3576 w 3628"/>
                <a:gd name="T95" fmla="*/ 1614 h 7926"/>
                <a:gd name="T96" fmla="*/ 3626 w 3628"/>
                <a:gd name="T97" fmla="*/ 835 h 79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628" h="7926">
                  <a:moveTo>
                    <a:pt x="3626" y="835"/>
                  </a:moveTo>
                  <a:lnTo>
                    <a:pt x="3624" y="803"/>
                  </a:lnTo>
                  <a:lnTo>
                    <a:pt x="3603" y="745"/>
                  </a:lnTo>
                  <a:lnTo>
                    <a:pt x="3566" y="698"/>
                  </a:lnTo>
                  <a:lnTo>
                    <a:pt x="3514" y="665"/>
                  </a:lnTo>
                  <a:lnTo>
                    <a:pt x="3484" y="656"/>
                  </a:lnTo>
                  <a:lnTo>
                    <a:pt x="871" y="0"/>
                  </a:lnTo>
                  <a:lnTo>
                    <a:pt x="896" y="101"/>
                  </a:lnTo>
                  <a:lnTo>
                    <a:pt x="939" y="307"/>
                  </a:lnTo>
                  <a:lnTo>
                    <a:pt x="957" y="411"/>
                  </a:lnTo>
                  <a:lnTo>
                    <a:pt x="3250" y="986"/>
                  </a:lnTo>
                  <a:lnTo>
                    <a:pt x="3248" y="1110"/>
                  </a:lnTo>
                  <a:lnTo>
                    <a:pt x="3227" y="1361"/>
                  </a:lnTo>
                  <a:lnTo>
                    <a:pt x="3194" y="1614"/>
                  </a:lnTo>
                  <a:lnTo>
                    <a:pt x="3144" y="1871"/>
                  </a:lnTo>
                  <a:lnTo>
                    <a:pt x="3114" y="1999"/>
                  </a:lnTo>
                  <a:lnTo>
                    <a:pt x="3085" y="2105"/>
                  </a:lnTo>
                  <a:lnTo>
                    <a:pt x="3017" y="2314"/>
                  </a:lnTo>
                  <a:lnTo>
                    <a:pt x="2934" y="2517"/>
                  </a:lnTo>
                  <a:lnTo>
                    <a:pt x="2836" y="2714"/>
                  </a:lnTo>
                  <a:lnTo>
                    <a:pt x="2723" y="2906"/>
                  </a:lnTo>
                  <a:lnTo>
                    <a:pt x="2598" y="3089"/>
                  </a:lnTo>
                  <a:lnTo>
                    <a:pt x="2461" y="3263"/>
                  </a:lnTo>
                  <a:lnTo>
                    <a:pt x="2313" y="3428"/>
                  </a:lnTo>
                  <a:lnTo>
                    <a:pt x="2234" y="3506"/>
                  </a:lnTo>
                  <a:lnTo>
                    <a:pt x="2169" y="3566"/>
                  </a:lnTo>
                  <a:lnTo>
                    <a:pt x="2035" y="3680"/>
                  </a:lnTo>
                  <a:lnTo>
                    <a:pt x="1898" y="3782"/>
                  </a:lnTo>
                  <a:lnTo>
                    <a:pt x="1760" y="3873"/>
                  </a:lnTo>
                  <a:lnTo>
                    <a:pt x="1621" y="3951"/>
                  </a:lnTo>
                  <a:lnTo>
                    <a:pt x="1483" y="4016"/>
                  </a:lnTo>
                  <a:lnTo>
                    <a:pt x="1349" y="4066"/>
                  </a:lnTo>
                  <a:lnTo>
                    <a:pt x="1218" y="4101"/>
                  </a:lnTo>
                  <a:lnTo>
                    <a:pt x="1155" y="4112"/>
                  </a:lnTo>
                  <a:lnTo>
                    <a:pt x="1109" y="4075"/>
                  </a:lnTo>
                  <a:lnTo>
                    <a:pt x="1015" y="3990"/>
                  </a:lnTo>
                  <a:lnTo>
                    <a:pt x="926" y="3890"/>
                  </a:lnTo>
                  <a:lnTo>
                    <a:pt x="841" y="3778"/>
                  </a:lnTo>
                  <a:lnTo>
                    <a:pt x="759" y="3655"/>
                  </a:lnTo>
                  <a:lnTo>
                    <a:pt x="682" y="3521"/>
                  </a:lnTo>
                  <a:lnTo>
                    <a:pt x="612" y="3380"/>
                  </a:lnTo>
                  <a:lnTo>
                    <a:pt x="548" y="3230"/>
                  </a:lnTo>
                  <a:lnTo>
                    <a:pt x="520" y="3152"/>
                  </a:lnTo>
                  <a:lnTo>
                    <a:pt x="481" y="3219"/>
                  </a:lnTo>
                  <a:lnTo>
                    <a:pt x="440" y="3284"/>
                  </a:lnTo>
                  <a:lnTo>
                    <a:pt x="357" y="3412"/>
                  </a:lnTo>
                  <a:lnTo>
                    <a:pt x="269" y="3533"/>
                  </a:lnTo>
                  <a:lnTo>
                    <a:pt x="331" y="3666"/>
                  </a:lnTo>
                  <a:lnTo>
                    <a:pt x="436" y="3852"/>
                  </a:lnTo>
                  <a:lnTo>
                    <a:pt x="512" y="3965"/>
                  </a:lnTo>
                  <a:lnTo>
                    <a:pt x="590" y="4074"/>
                  </a:lnTo>
                  <a:lnTo>
                    <a:pt x="674" y="4174"/>
                  </a:lnTo>
                  <a:lnTo>
                    <a:pt x="759" y="4265"/>
                  </a:lnTo>
                  <a:lnTo>
                    <a:pt x="848" y="4349"/>
                  </a:lnTo>
                  <a:lnTo>
                    <a:pt x="893" y="4386"/>
                  </a:lnTo>
                  <a:lnTo>
                    <a:pt x="319" y="6678"/>
                  </a:lnTo>
                  <a:lnTo>
                    <a:pt x="236" y="6664"/>
                  </a:lnTo>
                  <a:lnTo>
                    <a:pt x="155" y="6654"/>
                  </a:lnTo>
                  <a:lnTo>
                    <a:pt x="193" y="6678"/>
                  </a:lnTo>
                  <a:lnTo>
                    <a:pt x="260" y="6733"/>
                  </a:lnTo>
                  <a:lnTo>
                    <a:pt x="318" y="6791"/>
                  </a:lnTo>
                  <a:lnTo>
                    <a:pt x="368" y="6853"/>
                  </a:lnTo>
                  <a:lnTo>
                    <a:pt x="409" y="6919"/>
                  </a:lnTo>
                  <a:lnTo>
                    <a:pt x="439" y="6988"/>
                  </a:lnTo>
                  <a:lnTo>
                    <a:pt x="459" y="7060"/>
                  </a:lnTo>
                  <a:lnTo>
                    <a:pt x="469" y="7135"/>
                  </a:lnTo>
                  <a:lnTo>
                    <a:pt x="471" y="7175"/>
                  </a:lnTo>
                  <a:lnTo>
                    <a:pt x="468" y="7240"/>
                  </a:lnTo>
                  <a:lnTo>
                    <a:pt x="456" y="7301"/>
                  </a:lnTo>
                  <a:lnTo>
                    <a:pt x="479" y="7292"/>
                  </a:lnTo>
                  <a:lnTo>
                    <a:pt x="520" y="7268"/>
                  </a:lnTo>
                  <a:lnTo>
                    <a:pt x="554" y="7233"/>
                  </a:lnTo>
                  <a:lnTo>
                    <a:pt x="577" y="7190"/>
                  </a:lnTo>
                  <a:lnTo>
                    <a:pt x="586" y="7165"/>
                  </a:lnTo>
                  <a:lnTo>
                    <a:pt x="593" y="7136"/>
                  </a:lnTo>
                  <a:lnTo>
                    <a:pt x="659" y="7160"/>
                  </a:lnTo>
                  <a:lnTo>
                    <a:pt x="779" y="7207"/>
                  </a:lnTo>
                  <a:lnTo>
                    <a:pt x="930" y="7282"/>
                  </a:lnTo>
                  <a:lnTo>
                    <a:pt x="1074" y="7377"/>
                  </a:lnTo>
                  <a:lnTo>
                    <a:pt x="1156" y="7456"/>
                  </a:lnTo>
                  <a:lnTo>
                    <a:pt x="1174" y="7484"/>
                  </a:lnTo>
                  <a:lnTo>
                    <a:pt x="1159" y="7493"/>
                  </a:lnTo>
                  <a:lnTo>
                    <a:pt x="1109" y="7514"/>
                  </a:lnTo>
                  <a:lnTo>
                    <a:pt x="1025" y="7534"/>
                  </a:lnTo>
                  <a:lnTo>
                    <a:pt x="906" y="7547"/>
                  </a:lnTo>
                  <a:lnTo>
                    <a:pt x="831" y="7549"/>
                  </a:lnTo>
                  <a:lnTo>
                    <a:pt x="723" y="7546"/>
                  </a:lnTo>
                  <a:lnTo>
                    <a:pt x="491" y="7518"/>
                  </a:lnTo>
                  <a:lnTo>
                    <a:pt x="371" y="7494"/>
                  </a:lnTo>
                  <a:lnTo>
                    <a:pt x="338" y="7537"/>
                  </a:lnTo>
                  <a:lnTo>
                    <a:pt x="259" y="7618"/>
                  </a:lnTo>
                  <a:lnTo>
                    <a:pt x="165" y="7690"/>
                  </a:lnTo>
                  <a:lnTo>
                    <a:pt x="59" y="7752"/>
                  </a:lnTo>
                  <a:lnTo>
                    <a:pt x="0" y="7779"/>
                  </a:lnTo>
                  <a:lnTo>
                    <a:pt x="109" y="7815"/>
                  </a:lnTo>
                  <a:lnTo>
                    <a:pt x="221" y="7846"/>
                  </a:lnTo>
                  <a:lnTo>
                    <a:pt x="299" y="7864"/>
                  </a:lnTo>
                  <a:lnTo>
                    <a:pt x="456" y="7895"/>
                  </a:lnTo>
                  <a:lnTo>
                    <a:pt x="610" y="7915"/>
                  </a:lnTo>
                  <a:lnTo>
                    <a:pt x="759" y="7925"/>
                  </a:lnTo>
                  <a:lnTo>
                    <a:pt x="831" y="7926"/>
                  </a:lnTo>
                  <a:lnTo>
                    <a:pt x="929" y="7923"/>
                  </a:lnTo>
                  <a:lnTo>
                    <a:pt x="1097" y="7906"/>
                  </a:lnTo>
                  <a:lnTo>
                    <a:pt x="1231" y="7872"/>
                  </a:lnTo>
                  <a:lnTo>
                    <a:pt x="1336" y="7827"/>
                  </a:lnTo>
                  <a:lnTo>
                    <a:pt x="1417" y="7774"/>
                  </a:lnTo>
                  <a:lnTo>
                    <a:pt x="1475" y="7716"/>
                  </a:lnTo>
                  <a:lnTo>
                    <a:pt x="1512" y="7658"/>
                  </a:lnTo>
                  <a:lnTo>
                    <a:pt x="1536" y="7602"/>
                  </a:lnTo>
                  <a:lnTo>
                    <a:pt x="1544" y="7578"/>
                  </a:lnTo>
                  <a:lnTo>
                    <a:pt x="1552" y="7534"/>
                  </a:lnTo>
                  <a:lnTo>
                    <a:pt x="1551" y="7451"/>
                  </a:lnTo>
                  <a:lnTo>
                    <a:pt x="1538" y="7386"/>
                  </a:lnTo>
                  <a:lnTo>
                    <a:pt x="1509" y="7315"/>
                  </a:lnTo>
                  <a:lnTo>
                    <a:pt x="1462" y="7239"/>
                  </a:lnTo>
                  <a:lnTo>
                    <a:pt x="1394" y="7160"/>
                  </a:lnTo>
                  <a:lnTo>
                    <a:pt x="1302" y="7077"/>
                  </a:lnTo>
                  <a:lnTo>
                    <a:pt x="1244" y="7034"/>
                  </a:lnTo>
                  <a:lnTo>
                    <a:pt x="1186" y="6997"/>
                  </a:lnTo>
                  <a:lnTo>
                    <a:pt x="1058" y="6923"/>
                  </a:lnTo>
                  <a:lnTo>
                    <a:pt x="917" y="6857"/>
                  </a:lnTo>
                  <a:lnTo>
                    <a:pt x="764" y="6796"/>
                  </a:lnTo>
                  <a:lnTo>
                    <a:pt x="684" y="6769"/>
                  </a:lnTo>
                  <a:lnTo>
                    <a:pt x="1259" y="4477"/>
                  </a:lnTo>
                  <a:lnTo>
                    <a:pt x="1333" y="4461"/>
                  </a:lnTo>
                  <a:lnTo>
                    <a:pt x="1488" y="4418"/>
                  </a:lnTo>
                  <a:lnTo>
                    <a:pt x="1645" y="4357"/>
                  </a:lnTo>
                  <a:lnTo>
                    <a:pt x="1802" y="4283"/>
                  </a:lnTo>
                  <a:lnTo>
                    <a:pt x="1959" y="4195"/>
                  </a:lnTo>
                  <a:lnTo>
                    <a:pt x="2115" y="4091"/>
                  </a:lnTo>
                  <a:lnTo>
                    <a:pt x="2270" y="3975"/>
                  </a:lnTo>
                  <a:lnTo>
                    <a:pt x="2421" y="3847"/>
                  </a:lnTo>
                  <a:lnTo>
                    <a:pt x="2494" y="3778"/>
                  </a:lnTo>
                  <a:lnTo>
                    <a:pt x="2582" y="3692"/>
                  </a:lnTo>
                  <a:lnTo>
                    <a:pt x="2749" y="3507"/>
                  </a:lnTo>
                  <a:lnTo>
                    <a:pt x="2902" y="3312"/>
                  </a:lnTo>
                  <a:lnTo>
                    <a:pt x="3042" y="3106"/>
                  </a:lnTo>
                  <a:lnTo>
                    <a:pt x="3167" y="2893"/>
                  </a:lnTo>
                  <a:lnTo>
                    <a:pt x="3276" y="2671"/>
                  </a:lnTo>
                  <a:lnTo>
                    <a:pt x="3370" y="2443"/>
                  </a:lnTo>
                  <a:lnTo>
                    <a:pt x="3448" y="2210"/>
                  </a:lnTo>
                  <a:lnTo>
                    <a:pt x="3478" y="2092"/>
                  </a:lnTo>
                  <a:lnTo>
                    <a:pt x="3517" y="1932"/>
                  </a:lnTo>
                  <a:lnTo>
                    <a:pt x="3576" y="1614"/>
                  </a:lnTo>
                  <a:lnTo>
                    <a:pt x="3612" y="1299"/>
                  </a:lnTo>
                  <a:lnTo>
                    <a:pt x="3628" y="987"/>
                  </a:lnTo>
                  <a:lnTo>
                    <a:pt x="3626" y="8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8" name="9Slide.vn 6"/>
          <p:cNvSpPr txBox="1"/>
          <p:nvPr/>
        </p:nvSpPr>
        <p:spPr>
          <a:xfrm>
            <a:off x="1979706" y="5293029"/>
            <a:ext cx="5045605" cy="461665"/>
          </a:xfrm>
          <a:prstGeom prst="rect">
            <a:avLst/>
          </a:prstGeom>
          <a:noFill/>
        </p:spPr>
        <p:txBody>
          <a:bodyPr wrap="square" rtlCol="0">
            <a:spAutoFit/>
          </a:bodyPr>
          <a:lstStyle/>
          <a:p>
            <a:r>
              <a:rPr lang="id-ID" sz="2400" spc="-150" dirty="0">
                <a:solidFill>
                  <a:schemeClr val="bg1"/>
                </a:solidFill>
                <a:latin typeface="#9Slide03 Cabin" panose="00000500000000000000" pitchFamily="2" charset="0"/>
                <a:cs typeface="Lato" panose="020F0502020204030203" pitchFamily="34" charset="0"/>
              </a:rPr>
              <a:t>For 45 minutes</a:t>
            </a:r>
            <a:endParaRPr lang="id-ID" sz="2400" b="1" spc="-150" dirty="0">
              <a:solidFill>
                <a:schemeClr val="bg1"/>
              </a:solidFill>
              <a:latin typeface="#9Slide03 Cabin Bold" panose="00000800000000000000" pitchFamily="2" charset="0"/>
              <a:cs typeface="Lato Black" panose="020F0A02020204030203" pitchFamily="34" charset="0"/>
            </a:endParaRPr>
          </a:p>
        </p:txBody>
      </p:sp>
      <p:grpSp>
        <p:nvGrpSpPr>
          <p:cNvPr id="2" name="9Slide.vn 7"/>
          <p:cNvGrpSpPr/>
          <p:nvPr/>
        </p:nvGrpSpPr>
        <p:grpSpPr>
          <a:xfrm>
            <a:off x="9842869" y="523104"/>
            <a:ext cx="1678072" cy="1100828"/>
            <a:chOff x="9842869" y="523104"/>
            <a:chExt cx="1678072" cy="1100828"/>
          </a:xfrm>
        </p:grpSpPr>
        <p:sp>
          <p:nvSpPr>
            <p:cNvPr id="19" name="9Slide.vn 8"/>
            <p:cNvSpPr>
              <a:spLocks/>
            </p:cNvSpPr>
            <p:nvPr/>
          </p:nvSpPr>
          <p:spPr bwMode="auto">
            <a:xfrm>
              <a:off x="9842869" y="523105"/>
              <a:ext cx="464995" cy="458625"/>
            </a:xfrm>
            <a:custGeom>
              <a:avLst/>
              <a:gdLst>
                <a:gd name="T0" fmla="*/ 3288 w 6574"/>
                <a:gd name="T1" fmla="*/ 0 h 6702"/>
                <a:gd name="T2" fmla="*/ 4052 w 6574"/>
                <a:gd name="T3" fmla="*/ 2571 h 6702"/>
                <a:gd name="T4" fmla="*/ 6574 w 6574"/>
                <a:gd name="T5" fmla="*/ 3351 h 6702"/>
                <a:gd name="T6" fmla="*/ 4052 w 6574"/>
                <a:gd name="T7" fmla="*/ 4131 h 6702"/>
                <a:gd name="T8" fmla="*/ 3288 w 6574"/>
                <a:gd name="T9" fmla="*/ 6702 h 6702"/>
                <a:gd name="T10" fmla="*/ 2522 w 6574"/>
                <a:gd name="T11" fmla="*/ 4131 h 6702"/>
                <a:gd name="T12" fmla="*/ 0 w 6574"/>
                <a:gd name="T13" fmla="*/ 3351 h 6702"/>
                <a:gd name="T14" fmla="*/ 2522 w 6574"/>
                <a:gd name="T15" fmla="*/ 2571 h 6702"/>
                <a:gd name="T16" fmla="*/ 3288 w 6574"/>
                <a:gd name="T17" fmla="*/ 0 h 6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74" h="6702">
                  <a:moveTo>
                    <a:pt x="3288" y="0"/>
                  </a:moveTo>
                  <a:lnTo>
                    <a:pt x="4052" y="2571"/>
                  </a:lnTo>
                  <a:lnTo>
                    <a:pt x="6574" y="3351"/>
                  </a:lnTo>
                  <a:lnTo>
                    <a:pt x="4052" y="4131"/>
                  </a:lnTo>
                  <a:lnTo>
                    <a:pt x="3288" y="6702"/>
                  </a:lnTo>
                  <a:lnTo>
                    <a:pt x="2522" y="4131"/>
                  </a:lnTo>
                  <a:lnTo>
                    <a:pt x="0" y="3351"/>
                  </a:lnTo>
                  <a:lnTo>
                    <a:pt x="2522" y="2571"/>
                  </a:lnTo>
                  <a:lnTo>
                    <a:pt x="3288"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p>
          </p:txBody>
        </p:sp>
        <p:sp>
          <p:nvSpPr>
            <p:cNvPr id="20" name="9Slide.vn 9"/>
            <p:cNvSpPr>
              <a:spLocks/>
            </p:cNvSpPr>
            <p:nvPr/>
          </p:nvSpPr>
          <p:spPr bwMode="auto">
            <a:xfrm>
              <a:off x="10521639" y="823770"/>
              <a:ext cx="320532" cy="315920"/>
            </a:xfrm>
            <a:custGeom>
              <a:avLst/>
              <a:gdLst>
                <a:gd name="T0" fmla="*/ 2083 w 4166"/>
                <a:gd name="T1" fmla="*/ 0 h 4248"/>
                <a:gd name="T2" fmla="*/ 2567 w 4166"/>
                <a:gd name="T3" fmla="*/ 1630 h 4248"/>
                <a:gd name="T4" fmla="*/ 4166 w 4166"/>
                <a:gd name="T5" fmla="*/ 2125 h 4248"/>
                <a:gd name="T6" fmla="*/ 2567 w 4166"/>
                <a:gd name="T7" fmla="*/ 2619 h 4248"/>
                <a:gd name="T8" fmla="*/ 2083 w 4166"/>
                <a:gd name="T9" fmla="*/ 4248 h 4248"/>
                <a:gd name="T10" fmla="*/ 1598 w 4166"/>
                <a:gd name="T11" fmla="*/ 2619 h 4248"/>
                <a:gd name="T12" fmla="*/ 0 w 4166"/>
                <a:gd name="T13" fmla="*/ 2125 h 4248"/>
                <a:gd name="T14" fmla="*/ 1598 w 4166"/>
                <a:gd name="T15" fmla="*/ 1630 h 4248"/>
                <a:gd name="T16" fmla="*/ 2083 w 4166"/>
                <a:gd name="T17" fmla="*/ 0 h 4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66" h="4248">
                  <a:moveTo>
                    <a:pt x="2083" y="0"/>
                  </a:moveTo>
                  <a:lnTo>
                    <a:pt x="2567" y="1630"/>
                  </a:lnTo>
                  <a:lnTo>
                    <a:pt x="4166" y="2125"/>
                  </a:lnTo>
                  <a:lnTo>
                    <a:pt x="2567" y="2619"/>
                  </a:lnTo>
                  <a:lnTo>
                    <a:pt x="2083" y="4248"/>
                  </a:lnTo>
                  <a:lnTo>
                    <a:pt x="1598" y="2619"/>
                  </a:lnTo>
                  <a:lnTo>
                    <a:pt x="0" y="2125"/>
                  </a:lnTo>
                  <a:lnTo>
                    <a:pt x="1598" y="1630"/>
                  </a:lnTo>
                  <a:lnTo>
                    <a:pt x="2083"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p>
          </p:txBody>
        </p:sp>
        <p:sp>
          <p:nvSpPr>
            <p:cNvPr id="21" name="9Slide.vn 10"/>
            <p:cNvSpPr>
              <a:spLocks/>
            </p:cNvSpPr>
            <p:nvPr/>
          </p:nvSpPr>
          <p:spPr bwMode="auto">
            <a:xfrm>
              <a:off x="10165741" y="1343776"/>
              <a:ext cx="284246" cy="280156"/>
            </a:xfrm>
            <a:custGeom>
              <a:avLst/>
              <a:gdLst>
                <a:gd name="T0" fmla="*/ 2083 w 4166"/>
                <a:gd name="T1" fmla="*/ 0 h 4248"/>
                <a:gd name="T2" fmla="*/ 2567 w 4166"/>
                <a:gd name="T3" fmla="*/ 1630 h 4248"/>
                <a:gd name="T4" fmla="*/ 4166 w 4166"/>
                <a:gd name="T5" fmla="*/ 2125 h 4248"/>
                <a:gd name="T6" fmla="*/ 2567 w 4166"/>
                <a:gd name="T7" fmla="*/ 2619 h 4248"/>
                <a:gd name="T8" fmla="*/ 2083 w 4166"/>
                <a:gd name="T9" fmla="*/ 4248 h 4248"/>
                <a:gd name="T10" fmla="*/ 1598 w 4166"/>
                <a:gd name="T11" fmla="*/ 2619 h 4248"/>
                <a:gd name="T12" fmla="*/ 0 w 4166"/>
                <a:gd name="T13" fmla="*/ 2125 h 4248"/>
                <a:gd name="T14" fmla="*/ 1598 w 4166"/>
                <a:gd name="T15" fmla="*/ 1630 h 4248"/>
                <a:gd name="T16" fmla="*/ 2083 w 4166"/>
                <a:gd name="T17" fmla="*/ 0 h 4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66" h="4248">
                  <a:moveTo>
                    <a:pt x="2083" y="0"/>
                  </a:moveTo>
                  <a:lnTo>
                    <a:pt x="2567" y="1630"/>
                  </a:lnTo>
                  <a:lnTo>
                    <a:pt x="4166" y="2125"/>
                  </a:lnTo>
                  <a:lnTo>
                    <a:pt x="2567" y="2619"/>
                  </a:lnTo>
                  <a:lnTo>
                    <a:pt x="2083" y="4248"/>
                  </a:lnTo>
                  <a:lnTo>
                    <a:pt x="1598" y="2619"/>
                  </a:lnTo>
                  <a:lnTo>
                    <a:pt x="0" y="2125"/>
                  </a:lnTo>
                  <a:lnTo>
                    <a:pt x="1598" y="1630"/>
                  </a:lnTo>
                  <a:lnTo>
                    <a:pt x="2083"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p>
          </p:txBody>
        </p:sp>
        <p:sp>
          <p:nvSpPr>
            <p:cNvPr id="22" name="9Slide.vn 11"/>
            <p:cNvSpPr>
              <a:spLocks/>
            </p:cNvSpPr>
            <p:nvPr/>
          </p:nvSpPr>
          <p:spPr bwMode="auto">
            <a:xfrm>
              <a:off x="11055946" y="523104"/>
              <a:ext cx="464995" cy="458625"/>
            </a:xfrm>
            <a:custGeom>
              <a:avLst/>
              <a:gdLst>
                <a:gd name="T0" fmla="*/ 3288 w 6574"/>
                <a:gd name="T1" fmla="*/ 0 h 6702"/>
                <a:gd name="T2" fmla="*/ 4052 w 6574"/>
                <a:gd name="T3" fmla="*/ 2571 h 6702"/>
                <a:gd name="T4" fmla="*/ 6574 w 6574"/>
                <a:gd name="T5" fmla="*/ 3351 h 6702"/>
                <a:gd name="T6" fmla="*/ 4052 w 6574"/>
                <a:gd name="T7" fmla="*/ 4131 h 6702"/>
                <a:gd name="T8" fmla="*/ 3288 w 6574"/>
                <a:gd name="T9" fmla="*/ 6702 h 6702"/>
                <a:gd name="T10" fmla="*/ 2522 w 6574"/>
                <a:gd name="T11" fmla="*/ 4131 h 6702"/>
                <a:gd name="T12" fmla="*/ 0 w 6574"/>
                <a:gd name="T13" fmla="*/ 3351 h 6702"/>
                <a:gd name="T14" fmla="*/ 2522 w 6574"/>
                <a:gd name="T15" fmla="*/ 2571 h 6702"/>
                <a:gd name="T16" fmla="*/ 3288 w 6574"/>
                <a:gd name="T17" fmla="*/ 0 h 6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74" h="6702">
                  <a:moveTo>
                    <a:pt x="3288" y="0"/>
                  </a:moveTo>
                  <a:lnTo>
                    <a:pt x="4052" y="2571"/>
                  </a:lnTo>
                  <a:lnTo>
                    <a:pt x="6574" y="3351"/>
                  </a:lnTo>
                  <a:lnTo>
                    <a:pt x="4052" y="4131"/>
                  </a:lnTo>
                  <a:lnTo>
                    <a:pt x="3288" y="6702"/>
                  </a:lnTo>
                  <a:lnTo>
                    <a:pt x="2522" y="4131"/>
                  </a:lnTo>
                  <a:lnTo>
                    <a:pt x="0" y="3351"/>
                  </a:lnTo>
                  <a:lnTo>
                    <a:pt x="2522" y="2571"/>
                  </a:lnTo>
                  <a:lnTo>
                    <a:pt x="3288"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p>
          </p:txBody>
        </p:sp>
      </p:grpSp>
      <p:sp>
        <p:nvSpPr>
          <p:cNvPr id="3" name="9Slide.vn 12"/>
          <p:cNvSpPr>
            <a:spLocks noGrp="1"/>
          </p:cNvSpPr>
          <p:nvPr>
            <p:ph type="pic" sz="quarter" idx="10"/>
          </p:nvPr>
        </p:nvSpPr>
        <p:spPr/>
      </p:sp>
    </p:spTree>
    <p:extLst>
      <p:ext uri="{BB962C8B-B14F-4D97-AF65-F5344CB8AC3E}">
        <p14:creationId xmlns:p14="http://schemas.microsoft.com/office/powerpoint/2010/main" val="3904155499"/>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000"/>
                            </p:stCondLst>
                            <p:childTnLst>
                              <p:par>
                                <p:cTn id="13" presetID="2" presetClass="entr" presetSubtype="4" decel="80000"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500" fill="hold"/>
                                        <p:tgtEl>
                                          <p:spTgt spid="15"/>
                                        </p:tgtEl>
                                        <p:attrNameLst>
                                          <p:attrName>ppt_x</p:attrName>
                                        </p:attrNameLst>
                                      </p:cBhvr>
                                      <p:tavLst>
                                        <p:tav tm="0">
                                          <p:val>
                                            <p:strVal val="#ppt_x"/>
                                          </p:val>
                                        </p:tav>
                                        <p:tav tm="100000">
                                          <p:val>
                                            <p:strVal val="#ppt_x"/>
                                          </p:val>
                                        </p:tav>
                                      </p:tavLst>
                                    </p:anim>
                                    <p:anim calcmode="lin" valueType="num">
                                      <p:cBhvr additive="base">
                                        <p:cTn id="16" dur="500" fill="hold"/>
                                        <p:tgtEl>
                                          <p:spTgt spid="15"/>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 presetClass="entr" presetSubtype="4" decel="80000"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additive="base">
                                        <p:cTn id="20" dur="500" fill="hold"/>
                                        <p:tgtEl>
                                          <p:spTgt spid="11"/>
                                        </p:tgtEl>
                                        <p:attrNameLst>
                                          <p:attrName>ppt_x</p:attrName>
                                        </p:attrNameLst>
                                      </p:cBhvr>
                                      <p:tavLst>
                                        <p:tav tm="0">
                                          <p:val>
                                            <p:strVal val="#ppt_x"/>
                                          </p:val>
                                        </p:tav>
                                        <p:tav tm="100000">
                                          <p:val>
                                            <p:strVal val="#ppt_x"/>
                                          </p:val>
                                        </p:tav>
                                      </p:tavLst>
                                    </p:anim>
                                    <p:anim calcmode="lin" valueType="num">
                                      <p:cBhvr additive="base">
                                        <p:cTn id="21" dur="500" fill="hold"/>
                                        <p:tgtEl>
                                          <p:spTgt spid="11"/>
                                        </p:tgtEl>
                                        <p:attrNameLst>
                                          <p:attrName>ppt_y</p:attrName>
                                        </p:attrNameLst>
                                      </p:cBhvr>
                                      <p:tavLst>
                                        <p:tav tm="0">
                                          <p:val>
                                            <p:strVal val="1+#ppt_h/2"/>
                                          </p:val>
                                        </p:tav>
                                        <p:tav tm="100000">
                                          <p:val>
                                            <p:strVal val="#ppt_y"/>
                                          </p:val>
                                        </p:tav>
                                      </p:tavLst>
                                    </p:anim>
                                  </p:childTnLst>
                                </p:cTn>
                              </p:par>
                              <p:par>
                                <p:cTn id="22" presetID="2" presetClass="entr" presetSubtype="4" decel="80000" fill="hold" grpId="0" nodeType="withEffect">
                                  <p:stCondLst>
                                    <p:cond delay="250"/>
                                  </p:stCondLst>
                                  <p:childTnLst>
                                    <p:set>
                                      <p:cBhvr>
                                        <p:cTn id="23" dur="1" fill="hold">
                                          <p:stCondLst>
                                            <p:cond delay="0"/>
                                          </p:stCondLst>
                                        </p:cTn>
                                        <p:tgtEl>
                                          <p:spTgt spid="18"/>
                                        </p:tgtEl>
                                        <p:attrNameLst>
                                          <p:attrName>style.visibility</p:attrName>
                                        </p:attrNameLst>
                                      </p:cBhvr>
                                      <p:to>
                                        <p:strVal val="visible"/>
                                      </p:to>
                                    </p:set>
                                    <p:anim calcmode="lin" valueType="num">
                                      <p:cBhvr additive="base">
                                        <p:cTn id="24" dur="500" fill="hold"/>
                                        <p:tgtEl>
                                          <p:spTgt spid="18"/>
                                        </p:tgtEl>
                                        <p:attrNameLst>
                                          <p:attrName>ppt_x</p:attrName>
                                        </p:attrNameLst>
                                      </p:cBhvr>
                                      <p:tavLst>
                                        <p:tav tm="0">
                                          <p:val>
                                            <p:strVal val="#ppt_x"/>
                                          </p:val>
                                        </p:tav>
                                        <p:tav tm="100000">
                                          <p:val>
                                            <p:strVal val="#ppt_x"/>
                                          </p:val>
                                        </p:tav>
                                      </p:tavLst>
                                    </p:anim>
                                    <p:anim calcmode="lin" valueType="num">
                                      <p:cBhvr additive="base">
                                        <p:cTn id="25"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p:bldP spid="1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9Slide.vn 1"/>
          <p:cNvSpPr txBox="1"/>
          <p:nvPr/>
        </p:nvSpPr>
        <p:spPr>
          <a:xfrm>
            <a:off x="6409083" y="3727303"/>
            <a:ext cx="4087467" cy="1056764"/>
          </a:xfrm>
          <a:prstGeom prst="rect">
            <a:avLst/>
          </a:prstGeom>
          <a:noFill/>
        </p:spPr>
        <p:txBody>
          <a:bodyPr wrap="square" lIns="91440" tIns="45720" rIns="91440" bIns="45720" rtlCol="0">
            <a:spAutoFit/>
          </a:bodyPr>
          <a:lstStyle/>
          <a:p>
            <a:r>
              <a:rPr lang="id-ID" sz="1467" b="1" dirty="0">
                <a:solidFill>
                  <a:schemeClr val="tx1">
                    <a:lumMod val="85000"/>
                    <a:lumOff val="15000"/>
                  </a:schemeClr>
                </a:solidFill>
                <a:cs typeface="Calibri"/>
              </a:rPr>
              <a:t>Lorem ipsum </a:t>
            </a:r>
            <a:r>
              <a:rPr lang="id-ID" sz="1200" dirty="0">
                <a:solidFill>
                  <a:schemeClr val="bg1">
                    <a:lumMod val="65000"/>
                  </a:schemeClr>
                </a:solidFill>
                <a:latin typeface="#9Slide03 Cabin" panose="00000500000000000000" pitchFamily="2" charset="0"/>
                <a:cs typeface="Calibri Light"/>
              </a:rPr>
              <a:t>dolor sit amet consectetuer adipiscing elit, sed diam nonummy nibh euismod tincidunt ut laoreet dolore magna aliquam erat volutpat. Ut wisi enim ad minim veniam, ut laoreet dolore mag euismod tincidunt ut laoreet dolore magna aliquam erat volutpat. </a:t>
            </a:r>
            <a:endParaRPr lang="en-US" sz="1200" dirty="0">
              <a:solidFill>
                <a:schemeClr val="bg1">
                  <a:lumMod val="65000"/>
                </a:schemeClr>
              </a:solidFill>
              <a:latin typeface="#9Slide03 Roboto Thin" panose="02000000000000000000" pitchFamily="2" charset="0"/>
              <a:ea typeface="#9Slide03 Roboto Thin" panose="02000000000000000000" pitchFamily="2" charset="0"/>
              <a:cs typeface="Roboto Thin" charset="0"/>
            </a:endParaRPr>
          </a:p>
        </p:txBody>
      </p:sp>
      <p:sp>
        <p:nvSpPr>
          <p:cNvPr id="10" name="9Slide.vn 2"/>
          <p:cNvSpPr/>
          <p:nvPr/>
        </p:nvSpPr>
        <p:spPr>
          <a:xfrm>
            <a:off x="6409083" y="2939529"/>
            <a:ext cx="3034439" cy="659924"/>
          </a:xfrm>
          <a:prstGeom prst="rect">
            <a:avLst/>
          </a:prstGeom>
        </p:spPr>
        <p:txBody>
          <a:bodyPr wrap="square">
            <a:spAutoFit/>
          </a:bodyPr>
          <a:lstStyle/>
          <a:p>
            <a:pPr>
              <a:lnSpc>
                <a:spcPct val="120000"/>
              </a:lnSpc>
            </a:pPr>
            <a:r>
              <a:rPr lang="id-ID" sz="1600" b="1" dirty="0">
                <a:solidFill>
                  <a:schemeClr val="tx1">
                    <a:lumMod val="65000"/>
                    <a:lumOff val="35000"/>
                  </a:schemeClr>
                </a:solidFill>
                <a:latin typeface="#9Slide03 Cabin" panose="00000500000000000000" pitchFamily="2" charset="0"/>
                <a:cs typeface="Lato" panose="020F0502020204030203" pitchFamily="34" charset="0"/>
              </a:rPr>
              <a:t>Ut wisi enim ad minim veniam, quis nostrud exerci tation</a:t>
            </a:r>
            <a:endParaRPr lang="en-US" sz="1600" b="1" dirty="0">
              <a:solidFill>
                <a:schemeClr val="tx1">
                  <a:lumMod val="65000"/>
                  <a:lumOff val="35000"/>
                </a:schemeClr>
              </a:solidFill>
              <a:latin typeface="#9Slide03 Cabin" panose="00000500000000000000" pitchFamily="2" charset="0"/>
              <a:cs typeface="Lato" panose="020F0502020204030203" pitchFamily="34" charset="0"/>
            </a:endParaRPr>
          </a:p>
        </p:txBody>
      </p:sp>
      <p:sp>
        <p:nvSpPr>
          <p:cNvPr id="26" name="9Slide.vn 3"/>
          <p:cNvSpPr txBox="1"/>
          <p:nvPr/>
        </p:nvSpPr>
        <p:spPr>
          <a:xfrm>
            <a:off x="6373842" y="1481720"/>
            <a:ext cx="3213888" cy="646331"/>
          </a:xfrm>
          <a:prstGeom prst="rect">
            <a:avLst/>
          </a:prstGeom>
          <a:noFill/>
        </p:spPr>
        <p:txBody>
          <a:bodyPr wrap="square" rtlCol="0">
            <a:spAutoFit/>
          </a:bodyPr>
          <a:lstStyle/>
          <a:p>
            <a:r>
              <a:rPr lang="en-US" sz="3600" dirty="0">
                <a:solidFill>
                  <a:schemeClr val="bg1">
                    <a:lumMod val="75000"/>
                  </a:schemeClr>
                </a:solidFill>
                <a:latin typeface="#9Slide03 Cabin" panose="00000500000000000000" pitchFamily="2" charset="0"/>
                <a:cs typeface="Lato" panose="020F0502020204030203" pitchFamily="34" charset="0"/>
              </a:rPr>
              <a:t>Creative</a:t>
            </a:r>
            <a:endParaRPr lang="id-ID" sz="3600" dirty="0">
              <a:solidFill>
                <a:schemeClr val="bg1">
                  <a:lumMod val="75000"/>
                </a:schemeClr>
              </a:solidFill>
              <a:latin typeface="#9Slide03 Cabin" panose="00000500000000000000" pitchFamily="2" charset="0"/>
              <a:cs typeface="Lato" panose="020F0502020204030203" pitchFamily="34" charset="0"/>
            </a:endParaRPr>
          </a:p>
        </p:txBody>
      </p:sp>
      <p:sp>
        <p:nvSpPr>
          <p:cNvPr id="27" name="9Slide.vn 4"/>
          <p:cNvSpPr txBox="1"/>
          <p:nvPr/>
        </p:nvSpPr>
        <p:spPr>
          <a:xfrm>
            <a:off x="6373841" y="1906477"/>
            <a:ext cx="5559788" cy="769441"/>
          </a:xfrm>
          <a:prstGeom prst="rect">
            <a:avLst/>
          </a:prstGeom>
          <a:noFill/>
        </p:spPr>
        <p:txBody>
          <a:bodyPr wrap="square" rtlCol="0">
            <a:spAutoFit/>
          </a:bodyPr>
          <a:lstStyle/>
          <a:p>
            <a:r>
              <a:rPr lang="id-ID" sz="4400" b="1" dirty="0">
                <a:solidFill>
                  <a:schemeClr val="tx1">
                    <a:lumMod val="75000"/>
                    <a:lumOff val="25000"/>
                  </a:schemeClr>
                </a:solidFill>
                <a:latin typeface="#9Slide03 Cabin Bold" panose="00000800000000000000" pitchFamily="2" charset="0"/>
                <a:cs typeface="Lato Black" panose="020F0A02020204030203" pitchFamily="34" charset="0"/>
              </a:rPr>
              <a:t>Notebook Mockup</a:t>
            </a:r>
          </a:p>
        </p:txBody>
      </p:sp>
      <p:sp>
        <p:nvSpPr>
          <p:cNvPr id="28" name="9Slide.vn 5"/>
          <p:cNvSpPr/>
          <p:nvPr/>
        </p:nvSpPr>
        <p:spPr>
          <a:xfrm>
            <a:off x="6494287" y="2724607"/>
            <a:ext cx="369888" cy="457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9" name="9Slide.vn 6"/>
          <p:cNvGrpSpPr/>
          <p:nvPr/>
        </p:nvGrpSpPr>
        <p:grpSpPr>
          <a:xfrm flipH="1">
            <a:off x="6077139" y="1056679"/>
            <a:ext cx="834296" cy="637420"/>
            <a:chOff x="1526524" y="3910403"/>
            <a:chExt cx="2122488" cy="1565276"/>
          </a:xfrm>
          <a:solidFill>
            <a:schemeClr val="bg1"/>
          </a:solidFill>
          <a:effectLst>
            <a:outerShdw blurRad="177800" dist="38100" dir="8100000" sx="108000" sy="108000" algn="tr" rotWithShape="0">
              <a:prstClr val="black">
                <a:alpha val="17000"/>
              </a:prstClr>
            </a:outerShdw>
          </a:effectLst>
        </p:grpSpPr>
        <p:sp>
          <p:nvSpPr>
            <p:cNvPr id="30" name="9Slide.vn 7"/>
            <p:cNvSpPr>
              <a:spLocks/>
            </p:cNvSpPr>
            <p:nvPr/>
          </p:nvSpPr>
          <p:spPr bwMode="auto">
            <a:xfrm>
              <a:off x="1526524" y="4407291"/>
              <a:ext cx="1624013" cy="1068388"/>
            </a:xfrm>
            <a:custGeom>
              <a:avLst/>
              <a:gdLst>
                <a:gd name="T0" fmla="*/ 9999 w 12279"/>
                <a:gd name="T1" fmla="*/ 8070 h 8071"/>
                <a:gd name="T2" fmla="*/ 10293 w 12279"/>
                <a:gd name="T3" fmla="*/ 8062 h 8071"/>
                <a:gd name="T4" fmla="*/ 10678 w 12279"/>
                <a:gd name="T5" fmla="*/ 7999 h 8071"/>
                <a:gd name="T6" fmla="*/ 11094 w 12279"/>
                <a:gd name="T7" fmla="*/ 7845 h 8071"/>
                <a:gd name="T8" fmla="*/ 11481 w 12279"/>
                <a:gd name="T9" fmla="*/ 7564 h 8071"/>
                <a:gd name="T10" fmla="*/ 11778 w 12279"/>
                <a:gd name="T11" fmla="*/ 7116 h 8071"/>
                <a:gd name="T12" fmla="*/ 11988 w 12279"/>
                <a:gd name="T13" fmla="*/ 6502 h 8071"/>
                <a:gd name="T14" fmla="*/ 12176 w 12279"/>
                <a:gd name="T15" fmla="*/ 5796 h 8071"/>
                <a:gd name="T16" fmla="*/ 12276 w 12279"/>
                <a:gd name="T17" fmla="*/ 5029 h 8071"/>
                <a:gd name="T18" fmla="*/ 12213 w 12279"/>
                <a:gd name="T19" fmla="*/ 4233 h 8071"/>
                <a:gd name="T20" fmla="*/ 11918 w 12279"/>
                <a:gd name="T21" fmla="*/ 3439 h 8071"/>
                <a:gd name="T22" fmla="*/ 11316 w 12279"/>
                <a:gd name="T23" fmla="*/ 2674 h 8071"/>
                <a:gd name="T24" fmla="*/ 10339 w 12279"/>
                <a:gd name="T25" fmla="*/ 1967 h 8071"/>
                <a:gd name="T26" fmla="*/ 9016 w 12279"/>
                <a:gd name="T27" fmla="*/ 1309 h 8071"/>
                <a:gd name="T28" fmla="*/ 7479 w 12279"/>
                <a:gd name="T29" fmla="*/ 736 h 8071"/>
                <a:gd name="T30" fmla="*/ 5871 w 12279"/>
                <a:gd name="T31" fmla="*/ 299 h 8071"/>
                <a:gd name="T32" fmla="*/ 4335 w 12279"/>
                <a:gd name="T33" fmla="*/ 45 h 8071"/>
                <a:gd name="T34" fmla="*/ 3011 w 12279"/>
                <a:gd name="T35" fmla="*/ 23 h 8071"/>
                <a:gd name="T36" fmla="*/ 2042 w 12279"/>
                <a:gd name="T37" fmla="*/ 282 h 8071"/>
                <a:gd name="T38" fmla="*/ 1369 w 12279"/>
                <a:gd name="T39" fmla="*/ 755 h 8071"/>
                <a:gd name="T40" fmla="*/ 838 w 12279"/>
                <a:gd name="T41" fmla="*/ 1315 h 8071"/>
                <a:gd name="T42" fmla="*/ 442 w 12279"/>
                <a:gd name="T43" fmla="*/ 1917 h 8071"/>
                <a:gd name="T44" fmla="*/ 175 w 12279"/>
                <a:gd name="T45" fmla="*/ 2518 h 8071"/>
                <a:gd name="T46" fmla="*/ 31 w 12279"/>
                <a:gd name="T47" fmla="*/ 3074 h 8071"/>
                <a:gd name="T48" fmla="*/ 4 w 12279"/>
                <a:gd name="T49" fmla="*/ 3542 h 8071"/>
                <a:gd name="T50" fmla="*/ 90 w 12279"/>
                <a:gd name="T51" fmla="*/ 3905 h 8071"/>
                <a:gd name="T52" fmla="*/ 287 w 12279"/>
                <a:gd name="T53" fmla="*/ 4250 h 8071"/>
                <a:gd name="T54" fmla="*/ 546 w 12279"/>
                <a:gd name="T55" fmla="*/ 4570 h 8071"/>
                <a:gd name="T56" fmla="*/ 824 w 12279"/>
                <a:gd name="T57" fmla="*/ 4847 h 8071"/>
                <a:gd name="T58" fmla="*/ 1071 w 12279"/>
                <a:gd name="T59" fmla="*/ 5060 h 8071"/>
                <a:gd name="T60" fmla="*/ 1290 w 12279"/>
                <a:gd name="T61" fmla="*/ 5229 h 8071"/>
                <a:gd name="T62" fmla="*/ 1249 w 12279"/>
                <a:gd name="T63" fmla="*/ 4937 h 8071"/>
                <a:gd name="T64" fmla="*/ 1220 w 12279"/>
                <a:gd name="T65" fmla="*/ 4594 h 8071"/>
                <a:gd name="T66" fmla="*/ 1217 w 12279"/>
                <a:gd name="T67" fmla="*/ 4297 h 8071"/>
                <a:gd name="T68" fmla="*/ 1249 w 12279"/>
                <a:gd name="T69" fmla="*/ 4048 h 8071"/>
                <a:gd name="T70" fmla="*/ 1334 w 12279"/>
                <a:gd name="T71" fmla="*/ 3902 h 8071"/>
                <a:gd name="T72" fmla="*/ 1553 w 12279"/>
                <a:gd name="T73" fmla="*/ 3855 h 8071"/>
                <a:gd name="T74" fmla="*/ 2039 w 12279"/>
                <a:gd name="T75" fmla="*/ 3829 h 8071"/>
                <a:gd name="T76" fmla="*/ 2761 w 12279"/>
                <a:gd name="T77" fmla="*/ 3855 h 8071"/>
                <a:gd name="T78" fmla="*/ 3683 w 12279"/>
                <a:gd name="T79" fmla="*/ 3965 h 8071"/>
                <a:gd name="T80" fmla="*/ 4772 w 12279"/>
                <a:gd name="T81" fmla="*/ 4193 h 8071"/>
                <a:gd name="T82" fmla="*/ 5990 w 12279"/>
                <a:gd name="T83" fmla="*/ 4573 h 8071"/>
                <a:gd name="T84" fmla="*/ 7746 w 12279"/>
                <a:gd name="T85" fmla="*/ 5322 h 8071"/>
                <a:gd name="T86" fmla="*/ 8749 w 12279"/>
                <a:gd name="T87" fmla="*/ 5778 h 8071"/>
                <a:gd name="T88" fmla="*/ 9517 w 12279"/>
                <a:gd name="T89" fmla="*/ 6157 h 8071"/>
                <a:gd name="T90" fmla="*/ 10061 w 12279"/>
                <a:gd name="T91" fmla="*/ 6476 h 8071"/>
                <a:gd name="T92" fmla="*/ 10389 w 12279"/>
                <a:gd name="T93" fmla="*/ 6754 h 8071"/>
                <a:gd name="T94" fmla="*/ 10515 w 12279"/>
                <a:gd name="T95" fmla="*/ 7008 h 8071"/>
                <a:gd name="T96" fmla="*/ 10458 w 12279"/>
                <a:gd name="T97" fmla="*/ 7255 h 8071"/>
                <a:gd name="T98" fmla="*/ 10342 w 12279"/>
                <a:gd name="T99" fmla="*/ 7480 h 8071"/>
                <a:gd name="T100" fmla="*/ 10211 w 12279"/>
                <a:gd name="T101" fmla="*/ 7675 h 8071"/>
                <a:gd name="T102" fmla="*/ 10055 w 12279"/>
                <a:gd name="T103" fmla="*/ 7864 h 8071"/>
                <a:gd name="T104" fmla="*/ 9875 w 12279"/>
                <a:gd name="T105" fmla="*/ 8044 h 80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279" h="8071">
                  <a:moveTo>
                    <a:pt x="9855" y="8061"/>
                  </a:moveTo>
                  <a:lnTo>
                    <a:pt x="9872" y="8063"/>
                  </a:lnTo>
                  <a:lnTo>
                    <a:pt x="9922" y="8067"/>
                  </a:lnTo>
                  <a:lnTo>
                    <a:pt x="9957" y="8068"/>
                  </a:lnTo>
                  <a:lnTo>
                    <a:pt x="9999" y="8070"/>
                  </a:lnTo>
                  <a:lnTo>
                    <a:pt x="10049" y="8071"/>
                  </a:lnTo>
                  <a:lnTo>
                    <a:pt x="10102" y="8071"/>
                  </a:lnTo>
                  <a:lnTo>
                    <a:pt x="10161" y="8069"/>
                  </a:lnTo>
                  <a:lnTo>
                    <a:pt x="10225" y="8066"/>
                  </a:lnTo>
                  <a:lnTo>
                    <a:pt x="10293" y="8062"/>
                  </a:lnTo>
                  <a:lnTo>
                    <a:pt x="10364" y="8055"/>
                  </a:lnTo>
                  <a:lnTo>
                    <a:pt x="10440" y="8045"/>
                  </a:lnTo>
                  <a:lnTo>
                    <a:pt x="10517" y="8033"/>
                  </a:lnTo>
                  <a:lnTo>
                    <a:pt x="10596" y="8018"/>
                  </a:lnTo>
                  <a:lnTo>
                    <a:pt x="10678" y="7999"/>
                  </a:lnTo>
                  <a:lnTo>
                    <a:pt x="10761" y="7977"/>
                  </a:lnTo>
                  <a:lnTo>
                    <a:pt x="10844" y="7951"/>
                  </a:lnTo>
                  <a:lnTo>
                    <a:pt x="10928" y="7920"/>
                  </a:lnTo>
                  <a:lnTo>
                    <a:pt x="11011" y="7885"/>
                  </a:lnTo>
                  <a:lnTo>
                    <a:pt x="11094" y="7845"/>
                  </a:lnTo>
                  <a:lnTo>
                    <a:pt x="11176" y="7800"/>
                  </a:lnTo>
                  <a:lnTo>
                    <a:pt x="11256" y="7750"/>
                  </a:lnTo>
                  <a:lnTo>
                    <a:pt x="11334" y="7694"/>
                  </a:lnTo>
                  <a:lnTo>
                    <a:pt x="11409" y="7632"/>
                  </a:lnTo>
                  <a:lnTo>
                    <a:pt x="11481" y="7564"/>
                  </a:lnTo>
                  <a:lnTo>
                    <a:pt x="11550" y="7488"/>
                  </a:lnTo>
                  <a:lnTo>
                    <a:pt x="11614" y="7407"/>
                  </a:lnTo>
                  <a:lnTo>
                    <a:pt x="11674" y="7317"/>
                  </a:lnTo>
                  <a:lnTo>
                    <a:pt x="11729" y="7221"/>
                  </a:lnTo>
                  <a:lnTo>
                    <a:pt x="11778" y="7116"/>
                  </a:lnTo>
                  <a:lnTo>
                    <a:pt x="11821" y="7003"/>
                  </a:lnTo>
                  <a:lnTo>
                    <a:pt x="11862" y="6884"/>
                  </a:lnTo>
                  <a:lnTo>
                    <a:pt x="11904" y="6760"/>
                  </a:lnTo>
                  <a:lnTo>
                    <a:pt x="11946" y="6633"/>
                  </a:lnTo>
                  <a:lnTo>
                    <a:pt x="11988" y="6502"/>
                  </a:lnTo>
                  <a:lnTo>
                    <a:pt x="12030" y="6367"/>
                  </a:lnTo>
                  <a:lnTo>
                    <a:pt x="12070" y="6229"/>
                  </a:lnTo>
                  <a:lnTo>
                    <a:pt x="12108" y="6087"/>
                  </a:lnTo>
                  <a:lnTo>
                    <a:pt x="12144" y="5943"/>
                  </a:lnTo>
                  <a:lnTo>
                    <a:pt x="12176" y="5796"/>
                  </a:lnTo>
                  <a:lnTo>
                    <a:pt x="12206" y="5647"/>
                  </a:lnTo>
                  <a:lnTo>
                    <a:pt x="12232" y="5495"/>
                  </a:lnTo>
                  <a:lnTo>
                    <a:pt x="12252" y="5342"/>
                  </a:lnTo>
                  <a:lnTo>
                    <a:pt x="12267" y="5187"/>
                  </a:lnTo>
                  <a:lnTo>
                    <a:pt x="12276" y="5029"/>
                  </a:lnTo>
                  <a:lnTo>
                    <a:pt x="12279" y="4871"/>
                  </a:lnTo>
                  <a:lnTo>
                    <a:pt x="12275" y="4713"/>
                  </a:lnTo>
                  <a:lnTo>
                    <a:pt x="12263" y="4553"/>
                  </a:lnTo>
                  <a:lnTo>
                    <a:pt x="12243" y="4393"/>
                  </a:lnTo>
                  <a:lnTo>
                    <a:pt x="12213" y="4233"/>
                  </a:lnTo>
                  <a:lnTo>
                    <a:pt x="12175" y="4073"/>
                  </a:lnTo>
                  <a:lnTo>
                    <a:pt x="12127" y="3914"/>
                  </a:lnTo>
                  <a:lnTo>
                    <a:pt x="12068" y="3754"/>
                  </a:lnTo>
                  <a:lnTo>
                    <a:pt x="11999" y="3596"/>
                  </a:lnTo>
                  <a:lnTo>
                    <a:pt x="11918" y="3439"/>
                  </a:lnTo>
                  <a:lnTo>
                    <a:pt x="11823" y="3282"/>
                  </a:lnTo>
                  <a:lnTo>
                    <a:pt x="11717" y="3127"/>
                  </a:lnTo>
                  <a:lnTo>
                    <a:pt x="11598" y="2974"/>
                  </a:lnTo>
                  <a:lnTo>
                    <a:pt x="11464" y="2823"/>
                  </a:lnTo>
                  <a:lnTo>
                    <a:pt x="11316" y="2674"/>
                  </a:lnTo>
                  <a:lnTo>
                    <a:pt x="11153" y="2528"/>
                  </a:lnTo>
                  <a:lnTo>
                    <a:pt x="10973" y="2384"/>
                  </a:lnTo>
                  <a:lnTo>
                    <a:pt x="10779" y="2243"/>
                  </a:lnTo>
                  <a:lnTo>
                    <a:pt x="10567" y="2105"/>
                  </a:lnTo>
                  <a:lnTo>
                    <a:pt x="10339" y="1967"/>
                  </a:lnTo>
                  <a:lnTo>
                    <a:pt x="10099" y="1831"/>
                  </a:lnTo>
                  <a:lnTo>
                    <a:pt x="9845" y="1697"/>
                  </a:lnTo>
                  <a:lnTo>
                    <a:pt x="9578" y="1565"/>
                  </a:lnTo>
                  <a:lnTo>
                    <a:pt x="9302" y="1436"/>
                  </a:lnTo>
                  <a:lnTo>
                    <a:pt x="9016" y="1309"/>
                  </a:lnTo>
                  <a:lnTo>
                    <a:pt x="8721" y="1187"/>
                  </a:lnTo>
                  <a:lnTo>
                    <a:pt x="8418" y="1067"/>
                  </a:lnTo>
                  <a:lnTo>
                    <a:pt x="8110" y="952"/>
                  </a:lnTo>
                  <a:lnTo>
                    <a:pt x="7796" y="842"/>
                  </a:lnTo>
                  <a:lnTo>
                    <a:pt x="7479" y="736"/>
                  </a:lnTo>
                  <a:lnTo>
                    <a:pt x="7159" y="636"/>
                  </a:lnTo>
                  <a:lnTo>
                    <a:pt x="6837" y="542"/>
                  </a:lnTo>
                  <a:lnTo>
                    <a:pt x="6514" y="455"/>
                  </a:lnTo>
                  <a:lnTo>
                    <a:pt x="6192" y="373"/>
                  </a:lnTo>
                  <a:lnTo>
                    <a:pt x="5871" y="299"/>
                  </a:lnTo>
                  <a:lnTo>
                    <a:pt x="5554" y="232"/>
                  </a:lnTo>
                  <a:lnTo>
                    <a:pt x="5240" y="172"/>
                  </a:lnTo>
                  <a:lnTo>
                    <a:pt x="4932" y="121"/>
                  </a:lnTo>
                  <a:lnTo>
                    <a:pt x="4630" y="78"/>
                  </a:lnTo>
                  <a:lnTo>
                    <a:pt x="4335" y="45"/>
                  </a:lnTo>
                  <a:lnTo>
                    <a:pt x="4049" y="20"/>
                  </a:lnTo>
                  <a:lnTo>
                    <a:pt x="3772" y="5"/>
                  </a:lnTo>
                  <a:lnTo>
                    <a:pt x="3506" y="0"/>
                  </a:lnTo>
                  <a:lnTo>
                    <a:pt x="3252" y="6"/>
                  </a:lnTo>
                  <a:lnTo>
                    <a:pt x="3011" y="23"/>
                  </a:lnTo>
                  <a:lnTo>
                    <a:pt x="2785" y="50"/>
                  </a:lnTo>
                  <a:lnTo>
                    <a:pt x="2573" y="90"/>
                  </a:lnTo>
                  <a:lnTo>
                    <a:pt x="2378" y="141"/>
                  </a:lnTo>
                  <a:lnTo>
                    <a:pt x="2200" y="205"/>
                  </a:lnTo>
                  <a:lnTo>
                    <a:pt x="2042" y="282"/>
                  </a:lnTo>
                  <a:lnTo>
                    <a:pt x="1895" y="367"/>
                  </a:lnTo>
                  <a:lnTo>
                    <a:pt x="1755" y="458"/>
                  </a:lnTo>
                  <a:lnTo>
                    <a:pt x="1620" y="553"/>
                  </a:lnTo>
                  <a:lnTo>
                    <a:pt x="1492" y="652"/>
                  </a:lnTo>
                  <a:lnTo>
                    <a:pt x="1369" y="755"/>
                  </a:lnTo>
                  <a:lnTo>
                    <a:pt x="1251" y="861"/>
                  </a:lnTo>
                  <a:lnTo>
                    <a:pt x="1140" y="971"/>
                  </a:lnTo>
                  <a:lnTo>
                    <a:pt x="1034" y="1083"/>
                  </a:lnTo>
                  <a:lnTo>
                    <a:pt x="934" y="1199"/>
                  </a:lnTo>
                  <a:lnTo>
                    <a:pt x="838" y="1315"/>
                  </a:lnTo>
                  <a:lnTo>
                    <a:pt x="748" y="1434"/>
                  </a:lnTo>
                  <a:lnTo>
                    <a:pt x="664" y="1553"/>
                  </a:lnTo>
                  <a:lnTo>
                    <a:pt x="585" y="1674"/>
                  </a:lnTo>
                  <a:lnTo>
                    <a:pt x="510" y="1796"/>
                  </a:lnTo>
                  <a:lnTo>
                    <a:pt x="442" y="1917"/>
                  </a:lnTo>
                  <a:lnTo>
                    <a:pt x="379" y="2039"/>
                  </a:lnTo>
                  <a:lnTo>
                    <a:pt x="320" y="2160"/>
                  </a:lnTo>
                  <a:lnTo>
                    <a:pt x="267" y="2281"/>
                  </a:lnTo>
                  <a:lnTo>
                    <a:pt x="219" y="2400"/>
                  </a:lnTo>
                  <a:lnTo>
                    <a:pt x="175" y="2518"/>
                  </a:lnTo>
                  <a:lnTo>
                    <a:pt x="137" y="2634"/>
                  </a:lnTo>
                  <a:lnTo>
                    <a:pt x="103" y="2748"/>
                  </a:lnTo>
                  <a:lnTo>
                    <a:pt x="74" y="2859"/>
                  </a:lnTo>
                  <a:lnTo>
                    <a:pt x="50" y="2968"/>
                  </a:lnTo>
                  <a:lnTo>
                    <a:pt x="31" y="3074"/>
                  </a:lnTo>
                  <a:lnTo>
                    <a:pt x="17" y="3176"/>
                  </a:lnTo>
                  <a:lnTo>
                    <a:pt x="7" y="3274"/>
                  </a:lnTo>
                  <a:lnTo>
                    <a:pt x="1" y="3368"/>
                  </a:lnTo>
                  <a:lnTo>
                    <a:pt x="0" y="3457"/>
                  </a:lnTo>
                  <a:lnTo>
                    <a:pt x="4" y="3542"/>
                  </a:lnTo>
                  <a:lnTo>
                    <a:pt x="12" y="3621"/>
                  </a:lnTo>
                  <a:lnTo>
                    <a:pt x="24" y="3694"/>
                  </a:lnTo>
                  <a:lnTo>
                    <a:pt x="41" y="3764"/>
                  </a:lnTo>
                  <a:lnTo>
                    <a:pt x="63" y="3835"/>
                  </a:lnTo>
                  <a:lnTo>
                    <a:pt x="90" y="3905"/>
                  </a:lnTo>
                  <a:lnTo>
                    <a:pt x="122" y="3975"/>
                  </a:lnTo>
                  <a:lnTo>
                    <a:pt x="158" y="4045"/>
                  </a:lnTo>
                  <a:lnTo>
                    <a:pt x="198" y="4114"/>
                  </a:lnTo>
                  <a:lnTo>
                    <a:pt x="241" y="4182"/>
                  </a:lnTo>
                  <a:lnTo>
                    <a:pt x="287" y="4250"/>
                  </a:lnTo>
                  <a:lnTo>
                    <a:pt x="335" y="4317"/>
                  </a:lnTo>
                  <a:lnTo>
                    <a:pt x="385" y="4382"/>
                  </a:lnTo>
                  <a:lnTo>
                    <a:pt x="438" y="4446"/>
                  </a:lnTo>
                  <a:lnTo>
                    <a:pt x="491" y="4509"/>
                  </a:lnTo>
                  <a:lnTo>
                    <a:pt x="546" y="4570"/>
                  </a:lnTo>
                  <a:lnTo>
                    <a:pt x="603" y="4630"/>
                  </a:lnTo>
                  <a:lnTo>
                    <a:pt x="659" y="4687"/>
                  </a:lnTo>
                  <a:lnTo>
                    <a:pt x="714" y="4742"/>
                  </a:lnTo>
                  <a:lnTo>
                    <a:pt x="770" y="4796"/>
                  </a:lnTo>
                  <a:lnTo>
                    <a:pt x="824" y="4847"/>
                  </a:lnTo>
                  <a:lnTo>
                    <a:pt x="877" y="4895"/>
                  </a:lnTo>
                  <a:lnTo>
                    <a:pt x="930" y="4941"/>
                  </a:lnTo>
                  <a:lnTo>
                    <a:pt x="980" y="4984"/>
                  </a:lnTo>
                  <a:lnTo>
                    <a:pt x="1027" y="5024"/>
                  </a:lnTo>
                  <a:lnTo>
                    <a:pt x="1071" y="5060"/>
                  </a:lnTo>
                  <a:lnTo>
                    <a:pt x="1113" y="5094"/>
                  </a:lnTo>
                  <a:lnTo>
                    <a:pt x="1185" y="5152"/>
                  </a:lnTo>
                  <a:lnTo>
                    <a:pt x="1241" y="5194"/>
                  </a:lnTo>
                  <a:lnTo>
                    <a:pt x="1277" y="5220"/>
                  </a:lnTo>
                  <a:lnTo>
                    <a:pt x="1290" y="5229"/>
                  </a:lnTo>
                  <a:lnTo>
                    <a:pt x="1287" y="5215"/>
                  </a:lnTo>
                  <a:lnTo>
                    <a:pt x="1281" y="5176"/>
                  </a:lnTo>
                  <a:lnTo>
                    <a:pt x="1272" y="5114"/>
                  </a:lnTo>
                  <a:lnTo>
                    <a:pt x="1261" y="5032"/>
                  </a:lnTo>
                  <a:lnTo>
                    <a:pt x="1249" y="4937"/>
                  </a:lnTo>
                  <a:lnTo>
                    <a:pt x="1238" y="4830"/>
                  </a:lnTo>
                  <a:lnTo>
                    <a:pt x="1233" y="4773"/>
                  </a:lnTo>
                  <a:lnTo>
                    <a:pt x="1228" y="4714"/>
                  </a:lnTo>
                  <a:lnTo>
                    <a:pt x="1224" y="4655"/>
                  </a:lnTo>
                  <a:lnTo>
                    <a:pt x="1220" y="4594"/>
                  </a:lnTo>
                  <a:lnTo>
                    <a:pt x="1218" y="4534"/>
                  </a:lnTo>
                  <a:lnTo>
                    <a:pt x="1216" y="4473"/>
                  </a:lnTo>
                  <a:lnTo>
                    <a:pt x="1215" y="4413"/>
                  </a:lnTo>
                  <a:lnTo>
                    <a:pt x="1215" y="4355"/>
                  </a:lnTo>
                  <a:lnTo>
                    <a:pt x="1217" y="4297"/>
                  </a:lnTo>
                  <a:lnTo>
                    <a:pt x="1220" y="4242"/>
                  </a:lnTo>
                  <a:lnTo>
                    <a:pt x="1225" y="4189"/>
                  </a:lnTo>
                  <a:lnTo>
                    <a:pt x="1231" y="4139"/>
                  </a:lnTo>
                  <a:lnTo>
                    <a:pt x="1239" y="4092"/>
                  </a:lnTo>
                  <a:lnTo>
                    <a:pt x="1249" y="4048"/>
                  </a:lnTo>
                  <a:lnTo>
                    <a:pt x="1261" y="4009"/>
                  </a:lnTo>
                  <a:lnTo>
                    <a:pt x="1277" y="3974"/>
                  </a:lnTo>
                  <a:lnTo>
                    <a:pt x="1293" y="3945"/>
                  </a:lnTo>
                  <a:lnTo>
                    <a:pt x="1312" y="3920"/>
                  </a:lnTo>
                  <a:lnTo>
                    <a:pt x="1334" y="3902"/>
                  </a:lnTo>
                  <a:lnTo>
                    <a:pt x="1358" y="3890"/>
                  </a:lnTo>
                  <a:lnTo>
                    <a:pt x="1389" y="3881"/>
                  </a:lnTo>
                  <a:lnTo>
                    <a:pt x="1432" y="3872"/>
                  </a:lnTo>
                  <a:lnTo>
                    <a:pt x="1487" y="3863"/>
                  </a:lnTo>
                  <a:lnTo>
                    <a:pt x="1553" y="3855"/>
                  </a:lnTo>
                  <a:lnTo>
                    <a:pt x="1629" y="3847"/>
                  </a:lnTo>
                  <a:lnTo>
                    <a:pt x="1717" y="3840"/>
                  </a:lnTo>
                  <a:lnTo>
                    <a:pt x="1814" y="3835"/>
                  </a:lnTo>
                  <a:lnTo>
                    <a:pt x="1921" y="3831"/>
                  </a:lnTo>
                  <a:lnTo>
                    <a:pt x="2039" y="3829"/>
                  </a:lnTo>
                  <a:lnTo>
                    <a:pt x="2166" y="3829"/>
                  </a:lnTo>
                  <a:lnTo>
                    <a:pt x="2301" y="3831"/>
                  </a:lnTo>
                  <a:lnTo>
                    <a:pt x="2446" y="3836"/>
                  </a:lnTo>
                  <a:lnTo>
                    <a:pt x="2599" y="3844"/>
                  </a:lnTo>
                  <a:lnTo>
                    <a:pt x="2761" y="3855"/>
                  </a:lnTo>
                  <a:lnTo>
                    <a:pt x="2930" y="3869"/>
                  </a:lnTo>
                  <a:lnTo>
                    <a:pt x="3108" y="3887"/>
                  </a:lnTo>
                  <a:lnTo>
                    <a:pt x="3293" y="3908"/>
                  </a:lnTo>
                  <a:lnTo>
                    <a:pt x="3485" y="3934"/>
                  </a:lnTo>
                  <a:lnTo>
                    <a:pt x="3683" y="3965"/>
                  </a:lnTo>
                  <a:lnTo>
                    <a:pt x="3889" y="4000"/>
                  </a:lnTo>
                  <a:lnTo>
                    <a:pt x="4101" y="4040"/>
                  </a:lnTo>
                  <a:lnTo>
                    <a:pt x="4319" y="4086"/>
                  </a:lnTo>
                  <a:lnTo>
                    <a:pt x="4542" y="4137"/>
                  </a:lnTo>
                  <a:lnTo>
                    <a:pt x="4772" y="4193"/>
                  </a:lnTo>
                  <a:lnTo>
                    <a:pt x="5006" y="4256"/>
                  </a:lnTo>
                  <a:lnTo>
                    <a:pt x="5245" y="4325"/>
                  </a:lnTo>
                  <a:lnTo>
                    <a:pt x="5489" y="4401"/>
                  </a:lnTo>
                  <a:lnTo>
                    <a:pt x="5738" y="4483"/>
                  </a:lnTo>
                  <a:lnTo>
                    <a:pt x="5990" y="4573"/>
                  </a:lnTo>
                  <a:lnTo>
                    <a:pt x="6246" y="4670"/>
                  </a:lnTo>
                  <a:lnTo>
                    <a:pt x="6506" y="4775"/>
                  </a:lnTo>
                  <a:lnTo>
                    <a:pt x="6769" y="4887"/>
                  </a:lnTo>
                  <a:lnTo>
                    <a:pt x="7278" y="5112"/>
                  </a:lnTo>
                  <a:lnTo>
                    <a:pt x="7746" y="5322"/>
                  </a:lnTo>
                  <a:lnTo>
                    <a:pt x="7967" y="5420"/>
                  </a:lnTo>
                  <a:lnTo>
                    <a:pt x="8176" y="5515"/>
                  </a:lnTo>
                  <a:lnTo>
                    <a:pt x="8377" y="5606"/>
                  </a:lnTo>
                  <a:lnTo>
                    <a:pt x="8567" y="5694"/>
                  </a:lnTo>
                  <a:lnTo>
                    <a:pt x="8749" y="5778"/>
                  </a:lnTo>
                  <a:lnTo>
                    <a:pt x="8921" y="5860"/>
                  </a:lnTo>
                  <a:lnTo>
                    <a:pt x="9084" y="5938"/>
                  </a:lnTo>
                  <a:lnTo>
                    <a:pt x="9237" y="6014"/>
                  </a:lnTo>
                  <a:lnTo>
                    <a:pt x="9382" y="6087"/>
                  </a:lnTo>
                  <a:lnTo>
                    <a:pt x="9517" y="6157"/>
                  </a:lnTo>
                  <a:lnTo>
                    <a:pt x="9643" y="6225"/>
                  </a:lnTo>
                  <a:lnTo>
                    <a:pt x="9761" y="6291"/>
                  </a:lnTo>
                  <a:lnTo>
                    <a:pt x="9869" y="6355"/>
                  </a:lnTo>
                  <a:lnTo>
                    <a:pt x="9969" y="6416"/>
                  </a:lnTo>
                  <a:lnTo>
                    <a:pt x="10061" y="6476"/>
                  </a:lnTo>
                  <a:lnTo>
                    <a:pt x="10143" y="6535"/>
                  </a:lnTo>
                  <a:lnTo>
                    <a:pt x="10217" y="6591"/>
                  </a:lnTo>
                  <a:lnTo>
                    <a:pt x="10283" y="6647"/>
                  </a:lnTo>
                  <a:lnTo>
                    <a:pt x="10340" y="6701"/>
                  </a:lnTo>
                  <a:lnTo>
                    <a:pt x="10389" y="6754"/>
                  </a:lnTo>
                  <a:lnTo>
                    <a:pt x="10431" y="6806"/>
                  </a:lnTo>
                  <a:lnTo>
                    <a:pt x="10464" y="6857"/>
                  </a:lnTo>
                  <a:lnTo>
                    <a:pt x="10489" y="6908"/>
                  </a:lnTo>
                  <a:lnTo>
                    <a:pt x="10506" y="6958"/>
                  </a:lnTo>
                  <a:lnTo>
                    <a:pt x="10515" y="7008"/>
                  </a:lnTo>
                  <a:lnTo>
                    <a:pt x="10516" y="7057"/>
                  </a:lnTo>
                  <a:lnTo>
                    <a:pt x="10510" y="7108"/>
                  </a:lnTo>
                  <a:lnTo>
                    <a:pt x="10496" y="7157"/>
                  </a:lnTo>
                  <a:lnTo>
                    <a:pt x="10478" y="7206"/>
                  </a:lnTo>
                  <a:lnTo>
                    <a:pt x="10458" y="7255"/>
                  </a:lnTo>
                  <a:lnTo>
                    <a:pt x="10437" y="7302"/>
                  </a:lnTo>
                  <a:lnTo>
                    <a:pt x="10415" y="7348"/>
                  </a:lnTo>
                  <a:lnTo>
                    <a:pt x="10391" y="7393"/>
                  </a:lnTo>
                  <a:lnTo>
                    <a:pt x="10367" y="7437"/>
                  </a:lnTo>
                  <a:lnTo>
                    <a:pt x="10342" y="7480"/>
                  </a:lnTo>
                  <a:lnTo>
                    <a:pt x="10316" y="7521"/>
                  </a:lnTo>
                  <a:lnTo>
                    <a:pt x="10290" y="7562"/>
                  </a:lnTo>
                  <a:lnTo>
                    <a:pt x="10264" y="7601"/>
                  </a:lnTo>
                  <a:lnTo>
                    <a:pt x="10237" y="7639"/>
                  </a:lnTo>
                  <a:lnTo>
                    <a:pt x="10211" y="7675"/>
                  </a:lnTo>
                  <a:lnTo>
                    <a:pt x="10184" y="7711"/>
                  </a:lnTo>
                  <a:lnTo>
                    <a:pt x="10157" y="7744"/>
                  </a:lnTo>
                  <a:lnTo>
                    <a:pt x="10131" y="7777"/>
                  </a:lnTo>
                  <a:lnTo>
                    <a:pt x="10105" y="7807"/>
                  </a:lnTo>
                  <a:lnTo>
                    <a:pt x="10055" y="7864"/>
                  </a:lnTo>
                  <a:lnTo>
                    <a:pt x="10008" y="7914"/>
                  </a:lnTo>
                  <a:lnTo>
                    <a:pt x="9966" y="7958"/>
                  </a:lnTo>
                  <a:lnTo>
                    <a:pt x="9929" y="7994"/>
                  </a:lnTo>
                  <a:lnTo>
                    <a:pt x="9898" y="8023"/>
                  </a:lnTo>
                  <a:lnTo>
                    <a:pt x="9875" y="8044"/>
                  </a:lnTo>
                  <a:lnTo>
                    <a:pt x="9860" y="8057"/>
                  </a:lnTo>
                  <a:lnTo>
                    <a:pt x="9855" y="80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9Slide.vn 8"/>
            <p:cNvSpPr>
              <a:spLocks noEditPoints="1"/>
            </p:cNvSpPr>
            <p:nvPr/>
          </p:nvSpPr>
          <p:spPr bwMode="auto">
            <a:xfrm>
              <a:off x="1934512" y="3910403"/>
              <a:ext cx="1479550" cy="954088"/>
            </a:xfrm>
            <a:custGeom>
              <a:avLst/>
              <a:gdLst>
                <a:gd name="T0" fmla="*/ 415 w 11186"/>
                <a:gd name="T1" fmla="*/ 3443 h 7218"/>
                <a:gd name="T2" fmla="*/ 1630 w 11186"/>
                <a:gd name="T3" fmla="*/ 3521 h 7218"/>
                <a:gd name="T4" fmla="*/ 3809 w 11186"/>
                <a:gd name="T5" fmla="*/ 3963 h 7218"/>
                <a:gd name="T6" fmla="*/ 6238 w 11186"/>
                <a:gd name="T7" fmla="*/ 4811 h 7218"/>
                <a:gd name="T8" fmla="*/ 7743 w 11186"/>
                <a:gd name="T9" fmla="*/ 5662 h 7218"/>
                <a:gd name="T10" fmla="*/ 8406 w 11186"/>
                <a:gd name="T11" fmla="*/ 6187 h 7218"/>
                <a:gd name="T12" fmla="*/ 8401 w 11186"/>
                <a:gd name="T13" fmla="*/ 5700 h 7218"/>
                <a:gd name="T14" fmla="*/ 8312 w 11186"/>
                <a:gd name="T15" fmla="*/ 4713 h 7218"/>
                <a:gd name="T16" fmla="*/ 8184 w 11186"/>
                <a:gd name="T17" fmla="*/ 4133 h 7218"/>
                <a:gd name="T18" fmla="*/ 8138 w 11186"/>
                <a:gd name="T19" fmla="*/ 3979 h 7218"/>
                <a:gd name="T20" fmla="*/ 8258 w 11186"/>
                <a:gd name="T21" fmla="*/ 4095 h 7218"/>
                <a:gd name="T22" fmla="*/ 8476 w 11186"/>
                <a:gd name="T23" fmla="*/ 4493 h 7218"/>
                <a:gd name="T24" fmla="*/ 8799 w 11186"/>
                <a:gd name="T25" fmla="*/ 5267 h 7218"/>
                <a:gd name="T26" fmla="*/ 9164 w 11186"/>
                <a:gd name="T27" fmla="*/ 5977 h 7218"/>
                <a:gd name="T28" fmla="*/ 9698 w 11186"/>
                <a:gd name="T29" fmla="*/ 6812 h 7218"/>
                <a:gd name="T30" fmla="*/ 9951 w 11186"/>
                <a:gd name="T31" fmla="*/ 7095 h 7218"/>
                <a:gd name="T32" fmla="*/ 10187 w 11186"/>
                <a:gd name="T33" fmla="*/ 7170 h 7218"/>
                <a:gd name="T34" fmla="*/ 10559 w 11186"/>
                <a:gd name="T35" fmla="*/ 6963 h 7218"/>
                <a:gd name="T36" fmla="*/ 10878 w 11186"/>
                <a:gd name="T37" fmla="*/ 6884 h 7218"/>
                <a:gd name="T38" fmla="*/ 11185 w 11186"/>
                <a:gd name="T39" fmla="*/ 6826 h 7218"/>
                <a:gd name="T40" fmla="*/ 11072 w 11186"/>
                <a:gd name="T41" fmla="*/ 5274 h 7218"/>
                <a:gd name="T42" fmla="*/ 10599 w 11186"/>
                <a:gd name="T43" fmla="*/ 2905 h 7218"/>
                <a:gd name="T44" fmla="*/ 9495 w 11186"/>
                <a:gd name="T45" fmla="*/ 841 h 7218"/>
                <a:gd name="T46" fmla="*/ 7294 w 11186"/>
                <a:gd name="T47" fmla="*/ 20 h 7218"/>
                <a:gd name="T48" fmla="*/ 4558 w 11186"/>
                <a:gd name="T49" fmla="*/ 278 h 7218"/>
                <a:gd name="T50" fmla="*/ 2357 w 11186"/>
                <a:gd name="T51" fmla="*/ 1167 h 7218"/>
                <a:gd name="T52" fmla="*/ 1127 w 11186"/>
                <a:gd name="T53" fmla="*/ 2197 h 7218"/>
                <a:gd name="T54" fmla="*/ 354 w 11186"/>
                <a:gd name="T55" fmla="*/ 3021 h 7218"/>
                <a:gd name="T56" fmla="*/ 9158 w 11186"/>
                <a:gd name="T57" fmla="*/ 4761 h 7218"/>
                <a:gd name="T58" fmla="*/ 9207 w 11186"/>
                <a:gd name="T59" fmla="*/ 3546 h 7218"/>
                <a:gd name="T60" fmla="*/ 9157 w 11186"/>
                <a:gd name="T61" fmla="*/ 2291 h 7218"/>
                <a:gd name="T62" fmla="*/ 8929 w 11186"/>
                <a:gd name="T63" fmla="*/ 1406 h 7218"/>
                <a:gd name="T64" fmla="*/ 8670 w 11186"/>
                <a:gd name="T65" fmla="*/ 951 h 7218"/>
                <a:gd name="T66" fmla="*/ 8485 w 11186"/>
                <a:gd name="T67" fmla="*/ 772 h 7218"/>
                <a:gd name="T68" fmla="*/ 8485 w 11186"/>
                <a:gd name="T69" fmla="*/ 1171 h 7218"/>
                <a:gd name="T70" fmla="*/ 8687 w 11186"/>
                <a:gd name="T71" fmla="*/ 3031 h 7218"/>
                <a:gd name="T72" fmla="*/ 8842 w 11186"/>
                <a:gd name="T73" fmla="*/ 3931 h 7218"/>
                <a:gd name="T74" fmla="*/ 9036 w 11186"/>
                <a:gd name="T75" fmla="*/ 4510 h 7218"/>
                <a:gd name="T76" fmla="*/ 7895 w 11186"/>
                <a:gd name="T77" fmla="*/ 3476 h 7218"/>
                <a:gd name="T78" fmla="*/ 7685 w 11186"/>
                <a:gd name="T79" fmla="*/ 2554 h 7218"/>
                <a:gd name="T80" fmla="*/ 7342 w 11186"/>
                <a:gd name="T81" fmla="*/ 1620 h 7218"/>
                <a:gd name="T82" fmla="*/ 6902 w 11186"/>
                <a:gd name="T83" fmla="*/ 1134 h 7218"/>
                <a:gd name="T84" fmla="*/ 6542 w 11186"/>
                <a:gd name="T85" fmla="*/ 923 h 7218"/>
                <a:gd name="T86" fmla="*/ 6281 w 11186"/>
                <a:gd name="T87" fmla="*/ 846 h 7218"/>
                <a:gd name="T88" fmla="*/ 6722 w 11186"/>
                <a:gd name="T89" fmla="*/ 1362 h 7218"/>
                <a:gd name="T90" fmla="*/ 7073 w 11186"/>
                <a:gd name="T91" fmla="*/ 1883 h 7218"/>
                <a:gd name="T92" fmla="*/ 7237 w 11186"/>
                <a:gd name="T93" fmla="*/ 2502 h 7218"/>
                <a:gd name="T94" fmla="*/ 7276 w 11186"/>
                <a:gd name="T95" fmla="*/ 2906 h 7218"/>
                <a:gd name="T96" fmla="*/ 6890 w 11186"/>
                <a:gd name="T97" fmla="*/ 2507 h 7218"/>
                <a:gd name="T98" fmla="*/ 6331 w 11186"/>
                <a:gd name="T99" fmla="*/ 2072 h 7218"/>
                <a:gd name="T100" fmla="*/ 5670 w 11186"/>
                <a:gd name="T101" fmla="*/ 1816 h 7218"/>
                <a:gd name="T102" fmla="*/ 4968 w 11186"/>
                <a:gd name="T103" fmla="*/ 1795 h 7218"/>
                <a:gd name="T104" fmla="*/ 4301 w 11186"/>
                <a:gd name="T105" fmla="*/ 1898 h 7218"/>
                <a:gd name="T106" fmla="*/ 4732 w 11186"/>
                <a:gd name="T107" fmla="*/ 2036 h 7218"/>
                <a:gd name="T108" fmla="*/ 5728 w 11186"/>
                <a:gd name="T109" fmla="*/ 2329 h 7218"/>
                <a:gd name="T110" fmla="*/ 6668 w 11186"/>
                <a:gd name="T111" fmla="*/ 2788 h 7218"/>
                <a:gd name="T112" fmla="*/ 7333 w 11186"/>
                <a:gd name="T113" fmla="*/ 3292 h 7218"/>
                <a:gd name="T114" fmla="*/ 7921 w 11186"/>
                <a:gd name="T115" fmla="*/ 3650 h 7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186" h="7218">
                  <a:moveTo>
                    <a:pt x="0" y="3482"/>
                  </a:moveTo>
                  <a:lnTo>
                    <a:pt x="12" y="3479"/>
                  </a:lnTo>
                  <a:lnTo>
                    <a:pt x="52" y="3472"/>
                  </a:lnTo>
                  <a:lnTo>
                    <a:pt x="82" y="3468"/>
                  </a:lnTo>
                  <a:lnTo>
                    <a:pt x="119" y="3463"/>
                  </a:lnTo>
                  <a:lnTo>
                    <a:pt x="163" y="3458"/>
                  </a:lnTo>
                  <a:lnTo>
                    <a:pt x="214" y="3454"/>
                  </a:lnTo>
                  <a:lnTo>
                    <a:pt x="273" y="3449"/>
                  </a:lnTo>
                  <a:lnTo>
                    <a:pt x="340" y="3446"/>
                  </a:lnTo>
                  <a:lnTo>
                    <a:pt x="415" y="3443"/>
                  </a:lnTo>
                  <a:lnTo>
                    <a:pt x="498" y="3442"/>
                  </a:lnTo>
                  <a:lnTo>
                    <a:pt x="588" y="3442"/>
                  </a:lnTo>
                  <a:lnTo>
                    <a:pt x="687" y="3443"/>
                  </a:lnTo>
                  <a:lnTo>
                    <a:pt x="796" y="3447"/>
                  </a:lnTo>
                  <a:lnTo>
                    <a:pt x="912" y="3452"/>
                  </a:lnTo>
                  <a:lnTo>
                    <a:pt x="1037" y="3460"/>
                  </a:lnTo>
                  <a:lnTo>
                    <a:pt x="1172" y="3471"/>
                  </a:lnTo>
                  <a:lnTo>
                    <a:pt x="1315" y="3485"/>
                  </a:lnTo>
                  <a:lnTo>
                    <a:pt x="1467" y="3501"/>
                  </a:lnTo>
                  <a:lnTo>
                    <a:pt x="1630" y="3521"/>
                  </a:lnTo>
                  <a:lnTo>
                    <a:pt x="1801" y="3545"/>
                  </a:lnTo>
                  <a:lnTo>
                    <a:pt x="1983" y="3573"/>
                  </a:lnTo>
                  <a:lnTo>
                    <a:pt x="2174" y="3604"/>
                  </a:lnTo>
                  <a:lnTo>
                    <a:pt x="2377" y="3640"/>
                  </a:lnTo>
                  <a:lnTo>
                    <a:pt x="2589" y="3681"/>
                  </a:lnTo>
                  <a:lnTo>
                    <a:pt x="2811" y="3727"/>
                  </a:lnTo>
                  <a:lnTo>
                    <a:pt x="3045" y="3777"/>
                  </a:lnTo>
                  <a:lnTo>
                    <a:pt x="3288" y="3833"/>
                  </a:lnTo>
                  <a:lnTo>
                    <a:pt x="3543" y="3895"/>
                  </a:lnTo>
                  <a:lnTo>
                    <a:pt x="3809" y="3963"/>
                  </a:lnTo>
                  <a:lnTo>
                    <a:pt x="4087" y="4036"/>
                  </a:lnTo>
                  <a:lnTo>
                    <a:pt x="4364" y="4114"/>
                  </a:lnTo>
                  <a:lnTo>
                    <a:pt x="4632" y="4195"/>
                  </a:lnTo>
                  <a:lnTo>
                    <a:pt x="4891" y="4279"/>
                  </a:lnTo>
                  <a:lnTo>
                    <a:pt x="5140" y="4364"/>
                  </a:lnTo>
                  <a:lnTo>
                    <a:pt x="5378" y="4451"/>
                  </a:lnTo>
                  <a:lnTo>
                    <a:pt x="5607" y="4540"/>
                  </a:lnTo>
                  <a:lnTo>
                    <a:pt x="5826" y="4630"/>
                  </a:lnTo>
                  <a:lnTo>
                    <a:pt x="6037" y="4720"/>
                  </a:lnTo>
                  <a:lnTo>
                    <a:pt x="6238" y="4811"/>
                  </a:lnTo>
                  <a:lnTo>
                    <a:pt x="6429" y="4901"/>
                  </a:lnTo>
                  <a:lnTo>
                    <a:pt x="6612" y="4992"/>
                  </a:lnTo>
                  <a:lnTo>
                    <a:pt x="6784" y="5082"/>
                  </a:lnTo>
                  <a:lnTo>
                    <a:pt x="6948" y="5171"/>
                  </a:lnTo>
                  <a:lnTo>
                    <a:pt x="7103" y="5258"/>
                  </a:lnTo>
                  <a:lnTo>
                    <a:pt x="7248" y="5343"/>
                  </a:lnTo>
                  <a:lnTo>
                    <a:pt x="7386" y="5427"/>
                  </a:lnTo>
                  <a:lnTo>
                    <a:pt x="7513" y="5508"/>
                  </a:lnTo>
                  <a:lnTo>
                    <a:pt x="7632" y="5586"/>
                  </a:lnTo>
                  <a:lnTo>
                    <a:pt x="7743" y="5662"/>
                  </a:lnTo>
                  <a:lnTo>
                    <a:pt x="7845" y="5733"/>
                  </a:lnTo>
                  <a:lnTo>
                    <a:pt x="7938" y="5801"/>
                  </a:lnTo>
                  <a:lnTo>
                    <a:pt x="8023" y="5865"/>
                  </a:lnTo>
                  <a:lnTo>
                    <a:pt x="8100" y="5925"/>
                  </a:lnTo>
                  <a:lnTo>
                    <a:pt x="8168" y="5980"/>
                  </a:lnTo>
                  <a:lnTo>
                    <a:pt x="8228" y="6029"/>
                  </a:lnTo>
                  <a:lnTo>
                    <a:pt x="8279" y="6073"/>
                  </a:lnTo>
                  <a:lnTo>
                    <a:pt x="8323" y="6111"/>
                  </a:lnTo>
                  <a:lnTo>
                    <a:pt x="8358" y="6143"/>
                  </a:lnTo>
                  <a:lnTo>
                    <a:pt x="8406" y="6187"/>
                  </a:lnTo>
                  <a:lnTo>
                    <a:pt x="8421" y="6203"/>
                  </a:lnTo>
                  <a:lnTo>
                    <a:pt x="8421" y="6195"/>
                  </a:lnTo>
                  <a:lnTo>
                    <a:pt x="8421" y="6174"/>
                  </a:lnTo>
                  <a:lnTo>
                    <a:pt x="8420" y="6139"/>
                  </a:lnTo>
                  <a:lnTo>
                    <a:pt x="8419" y="6091"/>
                  </a:lnTo>
                  <a:lnTo>
                    <a:pt x="8417" y="6032"/>
                  </a:lnTo>
                  <a:lnTo>
                    <a:pt x="8414" y="5963"/>
                  </a:lnTo>
                  <a:lnTo>
                    <a:pt x="8411" y="5884"/>
                  </a:lnTo>
                  <a:lnTo>
                    <a:pt x="8407" y="5796"/>
                  </a:lnTo>
                  <a:lnTo>
                    <a:pt x="8401" y="5700"/>
                  </a:lnTo>
                  <a:lnTo>
                    <a:pt x="8396" y="5597"/>
                  </a:lnTo>
                  <a:lnTo>
                    <a:pt x="8389" y="5489"/>
                  </a:lnTo>
                  <a:lnTo>
                    <a:pt x="8381" y="5376"/>
                  </a:lnTo>
                  <a:lnTo>
                    <a:pt x="8371" y="5258"/>
                  </a:lnTo>
                  <a:lnTo>
                    <a:pt x="8361" y="5137"/>
                  </a:lnTo>
                  <a:lnTo>
                    <a:pt x="8349" y="5014"/>
                  </a:lnTo>
                  <a:lnTo>
                    <a:pt x="8335" y="4889"/>
                  </a:lnTo>
                  <a:lnTo>
                    <a:pt x="8328" y="4828"/>
                  </a:lnTo>
                  <a:lnTo>
                    <a:pt x="8320" y="4769"/>
                  </a:lnTo>
                  <a:lnTo>
                    <a:pt x="8312" y="4713"/>
                  </a:lnTo>
                  <a:lnTo>
                    <a:pt x="8304" y="4659"/>
                  </a:lnTo>
                  <a:lnTo>
                    <a:pt x="8295" y="4607"/>
                  </a:lnTo>
                  <a:lnTo>
                    <a:pt x="8287" y="4558"/>
                  </a:lnTo>
                  <a:lnTo>
                    <a:pt x="8278" y="4511"/>
                  </a:lnTo>
                  <a:lnTo>
                    <a:pt x="8269" y="4466"/>
                  </a:lnTo>
                  <a:lnTo>
                    <a:pt x="8252" y="4383"/>
                  </a:lnTo>
                  <a:lnTo>
                    <a:pt x="8234" y="4308"/>
                  </a:lnTo>
                  <a:lnTo>
                    <a:pt x="8216" y="4242"/>
                  </a:lnTo>
                  <a:lnTo>
                    <a:pt x="8200" y="4183"/>
                  </a:lnTo>
                  <a:lnTo>
                    <a:pt x="8184" y="4133"/>
                  </a:lnTo>
                  <a:lnTo>
                    <a:pt x="8169" y="4090"/>
                  </a:lnTo>
                  <a:lnTo>
                    <a:pt x="8156" y="4054"/>
                  </a:lnTo>
                  <a:lnTo>
                    <a:pt x="8144" y="4026"/>
                  </a:lnTo>
                  <a:lnTo>
                    <a:pt x="8135" y="4004"/>
                  </a:lnTo>
                  <a:lnTo>
                    <a:pt x="8128" y="3989"/>
                  </a:lnTo>
                  <a:lnTo>
                    <a:pt x="8123" y="3980"/>
                  </a:lnTo>
                  <a:lnTo>
                    <a:pt x="8122" y="3977"/>
                  </a:lnTo>
                  <a:lnTo>
                    <a:pt x="8124" y="3976"/>
                  </a:lnTo>
                  <a:lnTo>
                    <a:pt x="8129" y="3977"/>
                  </a:lnTo>
                  <a:lnTo>
                    <a:pt x="8138" y="3979"/>
                  </a:lnTo>
                  <a:lnTo>
                    <a:pt x="8151" y="3986"/>
                  </a:lnTo>
                  <a:lnTo>
                    <a:pt x="8159" y="3990"/>
                  </a:lnTo>
                  <a:lnTo>
                    <a:pt x="8168" y="3997"/>
                  </a:lnTo>
                  <a:lnTo>
                    <a:pt x="8178" y="4004"/>
                  </a:lnTo>
                  <a:lnTo>
                    <a:pt x="8189" y="4014"/>
                  </a:lnTo>
                  <a:lnTo>
                    <a:pt x="8201" y="4025"/>
                  </a:lnTo>
                  <a:lnTo>
                    <a:pt x="8213" y="4039"/>
                  </a:lnTo>
                  <a:lnTo>
                    <a:pt x="8227" y="4055"/>
                  </a:lnTo>
                  <a:lnTo>
                    <a:pt x="8242" y="4074"/>
                  </a:lnTo>
                  <a:lnTo>
                    <a:pt x="8258" y="4095"/>
                  </a:lnTo>
                  <a:lnTo>
                    <a:pt x="8275" y="4119"/>
                  </a:lnTo>
                  <a:lnTo>
                    <a:pt x="8293" y="4146"/>
                  </a:lnTo>
                  <a:lnTo>
                    <a:pt x="8312" y="4176"/>
                  </a:lnTo>
                  <a:lnTo>
                    <a:pt x="8332" y="4210"/>
                  </a:lnTo>
                  <a:lnTo>
                    <a:pt x="8353" y="4247"/>
                  </a:lnTo>
                  <a:lnTo>
                    <a:pt x="8375" y="4288"/>
                  </a:lnTo>
                  <a:lnTo>
                    <a:pt x="8399" y="4333"/>
                  </a:lnTo>
                  <a:lnTo>
                    <a:pt x="8424" y="4382"/>
                  </a:lnTo>
                  <a:lnTo>
                    <a:pt x="8450" y="4435"/>
                  </a:lnTo>
                  <a:lnTo>
                    <a:pt x="8476" y="4493"/>
                  </a:lnTo>
                  <a:lnTo>
                    <a:pt x="8504" y="4555"/>
                  </a:lnTo>
                  <a:lnTo>
                    <a:pt x="8533" y="4622"/>
                  </a:lnTo>
                  <a:lnTo>
                    <a:pt x="8563" y="4694"/>
                  </a:lnTo>
                  <a:lnTo>
                    <a:pt x="8594" y="4772"/>
                  </a:lnTo>
                  <a:lnTo>
                    <a:pt x="8626" y="4855"/>
                  </a:lnTo>
                  <a:lnTo>
                    <a:pt x="8659" y="4941"/>
                  </a:lnTo>
                  <a:lnTo>
                    <a:pt x="8693" y="5024"/>
                  </a:lnTo>
                  <a:lnTo>
                    <a:pt x="8727" y="5106"/>
                  </a:lnTo>
                  <a:lnTo>
                    <a:pt x="8762" y="5187"/>
                  </a:lnTo>
                  <a:lnTo>
                    <a:pt x="8799" y="5267"/>
                  </a:lnTo>
                  <a:lnTo>
                    <a:pt x="8834" y="5345"/>
                  </a:lnTo>
                  <a:lnTo>
                    <a:pt x="8870" y="5421"/>
                  </a:lnTo>
                  <a:lnTo>
                    <a:pt x="8907" y="5496"/>
                  </a:lnTo>
                  <a:lnTo>
                    <a:pt x="8944" y="5570"/>
                  </a:lnTo>
                  <a:lnTo>
                    <a:pt x="8980" y="5642"/>
                  </a:lnTo>
                  <a:lnTo>
                    <a:pt x="9017" y="5712"/>
                  </a:lnTo>
                  <a:lnTo>
                    <a:pt x="9054" y="5781"/>
                  </a:lnTo>
                  <a:lnTo>
                    <a:pt x="9090" y="5848"/>
                  </a:lnTo>
                  <a:lnTo>
                    <a:pt x="9127" y="5914"/>
                  </a:lnTo>
                  <a:lnTo>
                    <a:pt x="9164" y="5977"/>
                  </a:lnTo>
                  <a:lnTo>
                    <a:pt x="9200" y="6040"/>
                  </a:lnTo>
                  <a:lnTo>
                    <a:pt x="9271" y="6159"/>
                  </a:lnTo>
                  <a:lnTo>
                    <a:pt x="9339" y="6271"/>
                  </a:lnTo>
                  <a:lnTo>
                    <a:pt x="9405" y="6376"/>
                  </a:lnTo>
                  <a:lnTo>
                    <a:pt x="9468" y="6473"/>
                  </a:lnTo>
                  <a:lnTo>
                    <a:pt x="9528" y="6563"/>
                  </a:lnTo>
                  <a:lnTo>
                    <a:pt x="9583" y="6644"/>
                  </a:lnTo>
                  <a:lnTo>
                    <a:pt x="9633" y="6717"/>
                  </a:lnTo>
                  <a:lnTo>
                    <a:pt x="9677" y="6782"/>
                  </a:lnTo>
                  <a:lnTo>
                    <a:pt x="9698" y="6812"/>
                  </a:lnTo>
                  <a:lnTo>
                    <a:pt x="9719" y="6841"/>
                  </a:lnTo>
                  <a:lnTo>
                    <a:pt x="9740" y="6868"/>
                  </a:lnTo>
                  <a:lnTo>
                    <a:pt x="9760" y="6894"/>
                  </a:lnTo>
                  <a:lnTo>
                    <a:pt x="9780" y="6920"/>
                  </a:lnTo>
                  <a:lnTo>
                    <a:pt x="9801" y="6944"/>
                  </a:lnTo>
                  <a:lnTo>
                    <a:pt x="9821" y="6967"/>
                  </a:lnTo>
                  <a:lnTo>
                    <a:pt x="9840" y="6988"/>
                  </a:lnTo>
                  <a:lnTo>
                    <a:pt x="9879" y="7028"/>
                  </a:lnTo>
                  <a:lnTo>
                    <a:pt x="9916" y="7063"/>
                  </a:lnTo>
                  <a:lnTo>
                    <a:pt x="9951" y="7095"/>
                  </a:lnTo>
                  <a:lnTo>
                    <a:pt x="9983" y="7122"/>
                  </a:lnTo>
                  <a:lnTo>
                    <a:pt x="10013" y="7146"/>
                  </a:lnTo>
                  <a:lnTo>
                    <a:pt x="10040" y="7166"/>
                  </a:lnTo>
                  <a:lnTo>
                    <a:pt x="10064" y="7183"/>
                  </a:lnTo>
                  <a:lnTo>
                    <a:pt x="10084" y="7196"/>
                  </a:lnTo>
                  <a:lnTo>
                    <a:pt x="10112" y="7213"/>
                  </a:lnTo>
                  <a:lnTo>
                    <a:pt x="10122" y="7218"/>
                  </a:lnTo>
                  <a:lnTo>
                    <a:pt x="10133" y="7210"/>
                  </a:lnTo>
                  <a:lnTo>
                    <a:pt x="10164" y="7186"/>
                  </a:lnTo>
                  <a:lnTo>
                    <a:pt x="10187" y="7170"/>
                  </a:lnTo>
                  <a:lnTo>
                    <a:pt x="10213" y="7151"/>
                  </a:lnTo>
                  <a:lnTo>
                    <a:pt x="10245" y="7131"/>
                  </a:lnTo>
                  <a:lnTo>
                    <a:pt x="10278" y="7109"/>
                  </a:lnTo>
                  <a:lnTo>
                    <a:pt x="10315" y="7086"/>
                  </a:lnTo>
                  <a:lnTo>
                    <a:pt x="10355" y="7063"/>
                  </a:lnTo>
                  <a:lnTo>
                    <a:pt x="10397" y="7039"/>
                  </a:lnTo>
                  <a:lnTo>
                    <a:pt x="10441" y="7016"/>
                  </a:lnTo>
                  <a:lnTo>
                    <a:pt x="10487" y="6994"/>
                  </a:lnTo>
                  <a:lnTo>
                    <a:pt x="10534" y="6973"/>
                  </a:lnTo>
                  <a:lnTo>
                    <a:pt x="10559" y="6963"/>
                  </a:lnTo>
                  <a:lnTo>
                    <a:pt x="10583" y="6954"/>
                  </a:lnTo>
                  <a:lnTo>
                    <a:pt x="10608" y="6945"/>
                  </a:lnTo>
                  <a:lnTo>
                    <a:pt x="10633" y="6937"/>
                  </a:lnTo>
                  <a:lnTo>
                    <a:pt x="10658" y="6929"/>
                  </a:lnTo>
                  <a:lnTo>
                    <a:pt x="10683" y="6923"/>
                  </a:lnTo>
                  <a:lnTo>
                    <a:pt x="10708" y="6916"/>
                  </a:lnTo>
                  <a:lnTo>
                    <a:pt x="10733" y="6910"/>
                  </a:lnTo>
                  <a:lnTo>
                    <a:pt x="10782" y="6899"/>
                  </a:lnTo>
                  <a:lnTo>
                    <a:pt x="10831" y="6891"/>
                  </a:lnTo>
                  <a:lnTo>
                    <a:pt x="10878" y="6884"/>
                  </a:lnTo>
                  <a:lnTo>
                    <a:pt x="10924" y="6879"/>
                  </a:lnTo>
                  <a:lnTo>
                    <a:pt x="10968" y="6875"/>
                  </a:lnTo>
                  <a:lnTo>
                    <a:pt x="11009" y="6873"/>
                  </a:lnTo>
                  <a:lnTo>
                    <a:pt x="11047" y="6871"/>
                  </a:lnTo>
                  <a:lnTo>
                    <a:pt x="11081" y="6870"/>
                  </a:lnTo>
                  <a:lnTo>
                    <a:pt x="11111" y="6870"/>
                  </a:lnTo>
                  <a:lnTo>
                    <a:pt x="11137" y="6870"/>
                  </a:lnTo>
                  <a:lnTo>
                    <a:pt x="11173" y="6871"/>
                  </a:lnTo>
                  <a:lnTo>
                    <a:pt x="11186" y="6872"/>
                  </a:lnTo>
                  <a:lnTo>
                    <a:pt x="11185" y="6826"/>
                  </a:lnTo>
                  <a:lnTo>
                    <a:pt x="11182" y="6693"/>
                  </a:lnTo>
                  <a:lnTo>
                    <a:pt x="11178" y="6596"/>
                  </a:lnTo>
                  <a:lnTo>
                    <a:pt x="11173" y="6482"/>
                  </a:lnTo>
                  <a:lnTo>
                    <a:pt x="11166" y="6351"/>
                  </a:lnTo>
                  <a:lnTo>
                    <a:pt x="11157" y="6204"/>
                  </a:lnTo>
                  <a:lnTo>
                    <a:pt x="11146" y="6043"/>
                  </a:lnTo>
                  <a:lnTo>
                    <a:pt x="11132" y="5868"/>
                  </a:lnTo>
                  <a:lnTo>
                    <a:pt x="11115" y="5681"/>
                  </a:lnTo>
                  <a:lnTo>
                    <a:pt x="11096" y="5482"/>
                  </a:lnTo>
                  <a:lnTo>
                    <a:pt x="11072" y="5274"/>
                  </a:lnTo>
                  <a:lnTo>
                    <a:pt x="11046" y="5057"/>
                  </a:lnTo>
                  <a:lnTo>
                    <a:pt x="11015" y="4832"/>
                  </a:lnTo>
                  <a:lnTo>
                    <a:pt x="10980" y="4601"/>
                  </a:lnTo>
                  <a:lnTo>
                    <a:pt x="10940" y="4365"/>
                  </a:lnTo>
                  <a:lnTo>
                    <a:pt x="10897" y="4125"/>
                  </a:lnTo>
                  <a:lnTo>
                    <a:pt x="10848" y="3882"/>
                  </a:lnTo>
                  <a:lnTo>
                    <a:pt x="10794" y="3638"/>
                  </a:lnTo>
                  <a:lnTo>
                    <a:pt x="10735" y="3393"/>
                  </a:lnTo>
                  <a:lnTo>
                    <a:pt x="10670" y="3148"/>
                  </a:lnTo>
                  <a:lnTo>
                    <a:pt x="10599" y="2905"/>
                  </a:lnTo>
                  <a:lnTo>
                    <a:pt x="10521" y="2666"/>
                  </a:lnTo>
                  <a:lnTo>
                    <a:pt x="10437" y="2430"/>
                  </a:lnTo>
                  <a:lnTo>
                    <a:pt x="10346" y="2200"/>
                  </a:lnTo>
                  <a:lnTo>
                    <a:pt x="10249" y="1977"/>
                  </a:lnTo>
                  <a:lnTo>
                    <a:pt x="10143" y="1762"/>
                  </a:lnTo>
                  <a:lnTo>
                    <a:pt x="10031" y="1555"/>
                  </a:lnTo>
                  <a:lnTo>
                    <a:pt x="9911" y="1358"/>
                  </a:lnTo>
                  <a:lnTo>
                    <a:pt x="9782" y="1173"/>
                  </a:lnTo>
                  <a:lnTo>
                    <a:pt x="9645" y="1000"/>
                  </a:lnTo>
                  <a:lnTo>
                    <a:pt x="9495" y="841"/>
                  </a:lnTo>
                  <a:lnTo>
                    <a:pt x="9330" y="698"/>
                  </a:lnTo>
                  <a:lnTo>
                    <a:pt x="9150" y="569"/>
                  </a:lnTo>
                  <a:lnTo>
                    <a:pt x="8955" y="455"/>
                  </a:lnTo>
                  <a:lnTo>
                    <a:pt x="8748" y="355"/>
                  </a:lnTo>
                  <a:lnTo>
                    <a:pt x="8529" y="268"/>
                  </a:lnTo>
                  <a:lnTo>
                    <a:pt x="8299" y="194"/>
                  </a:lnTo>
                  <a:lnTo>
                    <a:pt x="8060" y="133"/>
                  </a:lnTo>
                  <a:lnTo>
                    <a:pt x="7812" y="84"/>
                  </a:lnTo>
                  <a:lnTo>
                    <a:pt x="7556" y="47"/>
                  </a:lnTo>
                  <a:lnTo>
                    <a:pt x="7294" y="20"/>
                  </a:lnTo>
                  <a:lnTo>
                    <a:pt x="7028" y="5"/>
                  </a:lnTo>
                  <a:lnTo>
                    <a:pt x="6756" y="0"/>
                  </a:lnTo>
                  <a:lnTo>
                    <a:pt x="6481" y="5"/>
                  </a:lnTo>
                  <a:lnTo>
                    <a:pt x="6204" y="19"/>
                  </a:lnTo>
                  <a:lnTo>
                    <a:pt x="5927" y="42"/>
                  </a:lnTo>
                  <a:lnTo>
                    <a:pt x="5649" y="74"/>
                  </a:lnTo>
                  <a:lnTo>
                    <a:pt x="5372" y="114"/>
                  </a:lnTo>
                  <a:lnTo>
                    <a:pt x="5097" y="161"/>
                  </a:lnTo>
                  <a:lnTo>
                    <a:pt x="4826" y="216"/>
                  </a:lnTo>
                  <a:lnTo>
                    <a:pt x="4558" y="278"/>
                  </a:lnTo>
                  <a:lnTo>
                    <a:pt x="4296" y="345"/>
                  </a:lnTo>
                  <a:lnTo>
                    <a:pt x="4041" y="419"/>
                  </a:lnTo>
                  <a:lnTo>
                    <a:pt x="3793" y="498"/>
                  </a:lnTo>
                  <a:lnTo>
                    <a:pt x="3553" y="582"/>
                  </a:lnTo>
                  <a:lnTo>
                    <a:pt x="3324" y="671"/>
                  </a:lnTo>
                  <a:lnTo>
                    <a:pt x="3105" y="763"/>
                  </a:lnTo>
                  <a:lnTo>
                    <a:pt x="2897" y="860"/>
                  </a:lnTo>
                  <a:lnTo>
                    <a:pt x="2703" y="959"/>
                  </a:lnTo>
                  <a:lnTo>
                    <a:pt x="2522" y="1062"/>
                  </a:lnTo>
                  <a:lnTo>
                    <a:pt x="2357" y="1167"/>
                  </a:lnTo>
                  <a:lnTo>
                    <a:pt x="2208" y="1273"/>
                  </a:lnTo>
                  <a:lnTo>
                    <a:pt x="2069" y="1380"/>
                  </a:lnTo>
                  <a:lnTo>
                    <a:pt x="1935" y="1486"/>
                  </a:lnTo>
                  <a:lnTo>
                    <a:pt x="1805" y="1592"/>
                  </a:lnTo>
                  <a:lnTo>
                    <a:pt x="1681" y="1696"/>
                  </a:lnTo>
                  <a:lnTo>
                    <a:pt x="1561" y="1799"/>
                  </a:lnTo>
                  <a:lnTo>
                    <a:pt x="1445" y="1901"/>
                  </a:lnTo>
                  <a:lnTo>
                    <a:pt x="1334" y="2001"/>
                  </a:lnTo>
                  <a:lnTo>
                    <a:pt x="1228" y="2100"/>
                  </a:lnTo>
                  <a:lnTo>
                    <a:pt x="1127" y="2197"/>
                  </a:lnTo>
                  <a:lnTo>
                    <a:pt x="1029" y="2291"/>
                  </a:lnTo>
                  <a:lnTo>
                    <a:pt x="936" y="2384"/>
                  </a:lnTo>
                  <a:lnTo>
                    <a:pt x="848" y="2474"/>
                  </a:lnTo>
                  <a:lnTo>
                    <a:pt x="765" y="2561"/>
                  </a:lnTo>
                  <a:lnTo>
                    <a:pt x="685" y="2646"/>
                  </a:lnTo>
                  <a:lnTo>
                    <a:pt x="610" y="2727"/>
                  </a:lnTo>
                  <a:lnTo>
                    <a:pt x="540" y="2806"/>
                  </a:lnTo>
                  <a:lnTo>
                    <a:pt x="474" y="2881"/>
                  </a:lnTo>
                  <a:lnTo>
                    <a:pt x="412" y="2952"/>
                  </a:lnTo>
                  <a:lnTo>
                    <a:pt x="354" y="3021"/>
                  </a:lnTo>
                  <a:lnTo>
                    <a:pt x="302" y="3085"/>
                  </a:lnTo>
                  <a:lnTo>
                    <a:pt x="253" y="3144"/>
                  </a:lnTo>
                  <a:lnTo>
                    <a:pt x="209" y="3200"/>
                  </a:lnTo>
                  <a:lnTo>
                    <a:pt x="169" y="3251"/>
                  </a:lnTo>
                  <a:lnTo>
                    <a:pt x="134" y="3298"/>
                  </a:lnTo>
                  <a:lnTo>
                    <a:pt x="75" y="3376"/>
                  </a:lnTo>
                  <a:lnTo>
                    <a:pt x="34" y="3434"/>
                  </a:lnTo>
                  <a:lnTo>
                    <a:pt x="8" y="3470"/>
                  </a:lnTo>
                  <a:lnTo>
                    <a:pt x="0" y="3482"/>
                  </a:lnTo>
                  <a:close/>
                  <a:moveTo>
                    <a:pt x="9158" y="4761"/>
                  </a:moveTo>
                  <a:lnTo>
                    <a:pt x="9160" y="4736"/>
                  </a:lnTo>
                  <a:lnTo>
                    <a:pt x="9165" y="4664"/>
                  </a:lnTo>
                  <a:lnTo>
                    <a:pt x="9172" y="4551"/>
                  </a:lnTo>
                  <a:lnTo>
                    <a:pt x="9180" y="4402"/>
                  </a:lnTo>
                  <a:lnTo>
                    <a:pt x="9189" y="4221"/>
                  </a:lnTo>
                  <a:lnTo>
                    <a:pt x="9197" y="4015"/>
                  </a:lnTo>
                  <a:lnTo>
                    <a:pt x="9200" y="3904"/>
                  </a:lnTo>
                  <a:lnTo>
                    <a:pt x="9203" y="3788"/>
                  </a:lnTo>
                  <a:lnTo>
                    <a:pt x="9206" y="3669"/>
                  </a:lnTo>
                  <a:lnTo>
                    <a:pt x="9207" y="3546"/>
                  </a:lnTo>
                  <a:lnTo>
                    <a:pt x="9208" y="3421"/>
                  </a:lnTo>
                  <a:lnTo>
                    <a:pt x="9208" y="3295"/>
                  </a:lnTo>
                  <a:lnTo>
                    <a:pt x="9206" y="3167"/>
                  </a:lnTo>
                  <a:lnTo>
                    <a:pt x="9204" y="3038"/>
                  </a:lnTo>
                  <a:lnTo>
                    <a:pt x="9200" y="2908"/>
                  </a:lnTo>
                  <a:lnTo>
                    <a:pt x="9195" y="2781"/>
                  </a:lnTo>
                  <a:lnTo>
                    <a:pt x="9188" y="2655"/>
                  </a:lnTo>
                  <a:lnTo>
                    <a:pt x="9180" y="2530"/>
                  </a:lnTo>
                  <a:lnTo>
                    <a:pt x="9170" y="2409"/>
                  </a:lnTo>
                  <a:lnTo>
                    <a:pt x="9157" y="2291"/>
                  </a:lnTo>
                  <a:lnTo>
                    <a:pt x="9143" y="2177"/>
                  </a:lnTo>
                  <a:lnTo>
                    <a:pt x="9126" y="2068"/>
                  </a:lnTo>
                  <a:lnTo>
                    <a:pt x="9108" y="1964"/>
                  </a:lnTo>
                  <a:lnTo>
                    <a:pt x="9087" y="1866"/>
                  </a:lnTo>
                  <a:lnTo>
                    <a:pt x="9064" y="1775"/>
                  </a:lnTo>
                  <a:lnTo>
                    <a:pt x="9038" y="1691"/>
                  </a:lnTo>
                  <a:lnTo>
                    <a:pt x="9011" y="1613"/>
                  </a:lnTo>
                  <a:lnTo>
                    <a:pt x="8983" y="1540"/>
                  </a:lnTo>
                  <a:lnTo>
                    <a:pt x="8956" y="1471"/>
                  </a:lnTo>
                  <a:lnTo>
                    <a:pt x="8929" y="1406"/>
                  </a:lnTo>
                  <a:lnTo>
                    <a:pt x="8901" y="1344"/>
                  </a:lnTo>
                  <a:lnTo>
                    <a:pt x="8874" y="1287"/>
                  </a:lnTo>
                  <a:lnTo>
                    <a:pt x="8847" y="1234"/>
                  </a:lnTo>
                  <a:lnTo>
                    <a:pt x="8821" y="1184"/>
                  </a:lnTo>
                  <a:lnTo>
                    <a:pt x="8795" y="1137"/>
                  </a:lnTo>
                  <a:lnTo>
                    <a:pt x="8768" y="1094"/>
                  </a:lnTo>
                  <a:lnTo>
                    <a:pt x="8743" y="1054"/>
                  </a:lnTo>
                  <a:lnTo>
                    <a:pt x="8718" y="1017"/>
                  </a:lnTo>
                  <a:lnTo>
                    <a:pt x="8694" y="982"/>
                  </a:lnTo>
                  <a:lnTo>
                    <a:pt x="8670" y="951"/>
                  </a:lnTo>
                  <a:lnTo>
                    <a:pt x="8647" y="923"/>
                  </a:lnTo>
                  <a:lnTo>
                    <a:pt x="8625" y="897"/>
                  </a:lnTo>
                  <a:lnTo>
                    <a:pt x="8604" y="874"/>
                  </a:lnTo>
                  <a:lnTo>
                    <a:pt x="8584" y="853"/>
                  </a:lnTo>
                  <a:lnTo>
                    <a:pt x="8565" y="835"/>
                  </a:lnTo>
                  <a:lnTo>
                    <a:pt x="8547" y="818"/>
                  </a:lnTo>
                  <a:lnTo>
                    <a:pt x="8529" y="804"/>
                  </a:lnTo>
                  <a:lnTo>
                    <a:pt x="8514" y="792"/>
                  </a:lnTo>
                  <a:lnTo>
                    <a:pt x="8499" y="781"/>
                  </a:lnTo>
                  <a:lnTo>
                    <a:pt x="8485" y="772"/>
                  </a:lnTo>
                  <a:lnTo>
                    <a:pt x="8463" y="758"/>
                  </a:lnTo>
                  <a:lnTo>
                    <a:pt x="8446" y="749"/>
                  </a:lnTo>
                  <a:lnTo>
                    <a:pt x="8435" y="745"/>
                  </a:lnTo>
                  <a:lnTo>
                    <a:pt x="8432" y="744"/>
                  </a:lnTo>
                  <a:lnTo>
                    <a:pt x="8433" y="757"/>
                  </a:lnTo>
                  <a:lnTo>
                    <a:pt x="8438" y="796"/>
                  </a:lnTo>
                  <a:lnTo>
                    <a:pt x="8446" y="858"/>
                  </a:lnTo>
                  <a:lnTo>
                    <a:pt x="8457" y="943"/>
                  </a:lnTo>
                  <a:lnTo>
                    <a:pt x="8470" y="1048"/>
                  </a:lnTo>
                  <a:lnTo>
                    <a:pt x="8485" y="1171"/>
                  </a:lnTo>
                  <a:lnTo>
                    <a:pt x="8502" y="1311"/>
                  </a:lnTo>
                  <a:lnTo>
                    <a:pt x="8521" y="1465"/>
                  </a:lnTo>
                  <a:lnTo>
                    <a:pt x="8541" y="1633"/>
                  </a:lnTo>
                  <a:lnTo>
                    <a:pt x="8561" y="1812"/>
                  </a:lnTo>
                  <a:lnTo>
                    <a:pt x="8583" y="2001"/>
                  </a:lnTo>
                  <a:lnTo>
                    <a:pt x="8604" y="2198"/>
                  </a:lnTo>
                  <a:lnTo>
                    <a:pt x="8626" y="2401"/>
                  </a:lnTo>
                  <a:lnTo>
                    <a:pt x="8647" y="2608"/>
                  </a:lnTo>
                  <a:lnTo>
                    <a:pt x="8667" y="2818"/>
                  </a:lnTo>
                  <a:lnTo>
                    <a:pt x="8687" y="3031"/>
                  </a:lnTo>
                  <a:lnTo>
                    <a:pt x="8698" y="3135"/>
                  </a:lnTo>
                  <a:lnTo>
                    <a:pt x="8709" y="3236"/>
                  </a:lnTo>
                  <a:lnTo>
                    <a:pt x="8722" y="3333"/>
                  </a:lnTo>
                  <a:lnTo>
                    <a:pt x="8737" y="3428"/>
                  </a:lnTo>
                  <a:lnTo>
                    <a:pt x="8752" y="3520"/>
                  </a:lnTo>
                  <a:lnTo>
                    <a:pt x="8770" y="3608"/>
                  </a:lnTo>
                  <a:lnTo>
                    <a:pt x="8787" y="3694"/>
                  </a:lnTo>
                  <a:lnTo>
                    <a:pt x="8805" y="3776"/>
                  </a:lnTo>
                  <a:lnTo>
                    <a:pt x="8823" y="3855"/>
                  </a:lnTo>
                  <a:lnTo>
                    <a:pt x="8842" y="3931"/>
                  </a:lnTo>
                  <a:lnTo>
                    <a:pt x="8862" y="4003"/>
                  </a:lnTo>
                  <a:lnTo>
                    <a:pt x="8882" y="4073"/>
                  </a:lnTo>
                  <a:lnTo>
                    <a:pt x="8902" y="4139"/>
                  </a:lnTo>
                  <a:lnTo>
                    <a:pt x="8921" y="4202"/>
                  </a:lnTo>
                  <a:lnTo>
                    <a:pt x="8941" y="4262"/>
                  </a:lnTo>
                  <a:lnTo>
                    <a:pt x="8961" y="4318"/>
                  </a:lnTo>
                  <a:lnTo>
                    <a:pt x="8980" y="4371"/>
                  </a:lnTo>
                  <a:lnTo>
                    <a:pt x="9000" y="4421"/>
                  </a:lnTo>
                  <a:lnTo>
                    <a:pt x="9018" y="4467"/>
                  </a:lnTo>
                  <a:lnTo>
                    <a:pt x="9036" y="4510"/>
                  </a:lnTo>
                  <a:lnTo>
                    <a:pt x="9069" y="4587"/>
                  </a:lnTo>
                  <a:lnTo>
                    <a:pt x="9098" y="4649"/>
                  </a:lnTo>
                  <a:lnTo>
                    <a:pt x="9123" y="4698"/>
                  </a:lnTo>
                  <a:lnTo>
                    <a:pt x="9142" y="4733"/>
                  </a:lnTo>
                  <a:lnTo>
                    <a:pt x="9154" y="4754"/>
                  </a:lnTo>
                  <a:lnTo>
                    <a:pt x="9158" y="4761"/>
                  </a:lnTo>
                  <a:close/>
                  <a:moveTo>
                    <a:pt x="7927" y="3653"/>
                  </a:moveTo>
                  <a:lnTo>
                    <a:pt x="7923" y="3632"/>
                  </a:lnTo>
                  <a:lnTo>
                    <a:pt x="7912" y="3571"/>
                  </a:lnTo>
                  <a:lnTo>
                    <a:pt x="7895" y="3476"/>
                  </a:lnTo>
                  <a:lnTo>
                    <a:pt x="7871" y="3352"/>
                  </a:lnTo>
                  <a:lnTo>
                    <a:pt x="7856" y="3280"/>
                  </a:lnTo>
                  <a:lnTo>
                    <a:pt x="7840" y="3202"/>
                  </a:lnTo>
                  <a:lnTo>
                    <a:pt x="7823" y="3120"/>
                  </a:lnTo>
                  <a:lnTo>
                    <a:pt x="7803" y="3033"/>
                  </a:lnTo>
                  <a:lnTo>
                    <a:pt x="7783" y="2941"/>
                  </a:lnTo>
                  <a:lnTo>
                    <a:pt x="7760" y="2848"/>
                  </a:lnTo>
                  <a:lnTo>
                    <a:pt x="7737" y="2752"/>
                  </a:lnTo>
                  <a:lnTo>
                    <a:pt x="7711" y="2653"/>
                  </a:lnTo>
                  <a:lnTo>
                    <a:pt x="7685" y="2554"/>
                  </a:lnTo>
                  <a:lnTo>
                    <a:pt x="7655" y="2454"/>
                  </a:lnTo>
                  <a:lnTo>
                    <a:pt x="7626" y="2353"/>
                  </a:lnTo>
                  <a:lnTo>
                    <a:pt x="7595" y="2254"/>
                  </a:lnTo>
                  <a:lnTo>
                    <a:pt x="7563" y="2155"/>
                  </a:lnTo>
                  <a:lnTo>
                    <a:pt x="7529" y="2058"/>
                  </a:lnTo>
                  <a:lnTo>
                    <a:pt x="7494" y="1963"/>
                  </a:lnTo>
                  <a:lnTo>
                    <a:pt x="7458" y="1872"/>
                  </a:lnTo>
                  <a:lnTo>
                    <a:pt x="7420" y="1783"/>
                  </a:lnTo>
                  <a:lnTo>
                    <a:pt x="7382" y="1699"/>
                  </a:lnTo>
                  <a:lnTo>
                    <a:pt x="7342" y="1620"/>
                  </a:lnTo>
                  <a:lnTo>
                    <a:pt x="7300" y="1546"/>
                  </a:lnTo>
                  <a:lnTo>
                    <a:pt x="7257" y="1478"/>
                  </a:lnTo>
                  <a:lnTo>
                    <a:pt x="7214" y="1417"/>
                  </a:lnTo>
                  <a:lnTo>
                    <a:pt x="7169" y="1362"/>
                  </a:lnTo>
                  <a:lnTo>
                    <a:pt x="7123" y="1316"/>
                  </a:lnTo>
                  <a:lnTo>
                    <a:pt x="7077" y="1275"/>
                  </a:lnTo>
                  <a:lnTo>
                    <a:pt x="7032" y="1236"/>
                  </a:lnTo>
                  <a:lnTo>
                    <a:pt x="6988" y="1200"/>
                  </a:lnTo>
                  <a:lnTo>
                    <a:pt x="6944" y="1166"/>
                  </a:lnTo>
                  <a:lnTo>
                    <a:pt x="6902" y="1134"/>
                  </a:lnTo>
                  <a:lnTo>
                    <a:pt x="6861" y="1105"/>
                  </a:lnTo>
                  <a:lnTo>
                    <a:pt x="6821" y="1077"/>
                  </a:lnTo>
                  <a:lnTo>
                    <a:pt x="6782" y="1052"/>
                  </a:lnTo>
                  <a:lnTo>
                    <a:pt x="6744" y="1029"/>
                  </a:lnTo>
                  <a:lnTo>
                    <a:pt x="6707" y="1007"/>
                  </a:lnTo>
                  <a:lnTo>
                    <a:pt x="6672" y="987"/>
                  </a:lnTo>
                  <a:lnTo>
                    <a:pt x="6638" y="968"/>
                  </a:lnTo>
                  <a:lnTo>
                    <a:pt x="6605" y="952"/>
                  </a:lnTo>
                  <a:lnTo>
                    <a:pt x="6573" y="937"/>
                  </a:lnTo>
                  <a:lnTo>
                    <a:pt x="6542" y="923"/>
                  </a:lnTo>
                  <a:lnTo>
                    <a:pt x="6514" y="911"/>
                  </a:lnTo>
                  <a:lnTo>
                    <a:pt x="6486" y="900"/>
                  </a:lnTo>
                  <a:lnTo>
                    <a:pt x="6461" y="891"/>
                  </a:lnTo>
                  <a:lnTo>
                    <a:pt x="6436" y="883"/>
                  </a:lnTo>
                  <a:lnTo>
                    <a:pt x="6414" y="875"/>
                  </a:lnTo>
                  <a:lnTo>
                    <a:pt x="6373" y="864"/>
                  </a:lnTo>
                  <a:lnTo>
                    <a:pt x="6339" y="856"/>
                  </a:lnTo>
                  <a:lnTo>
                    <a:pt x="6313" y="851"/>
                  </a:lnTo>
                  <a:lnTo>
                    <a:pt x="6293" y="848"/>
                  </a:lnTo>
                  <a:lnTo>
                    <a:pt x="6281" y="846"/>
                  </a:lnTo>
                  <a:lnTo>
                    <a:pt x="6277" y="846"/>
                  </a:lnTo>
                  <a:lnTo>
                    <a:pt x="6286" y="855"/>
                  </a:lnTo>
                  <a:lnTo>
                    <a:pt x="6311" y="882"/>
                  </a:lnTo>
                  <a:lnTo>
                    <a:pt x="6350" y="925"/>
                  </a:lnTo>
                  <a:lnTo>
                    <a:pt x="6401" y="981"/>
                  </a:lnTo>
                  <a:lnTo>
                    <a:pt x="6462" y="1051"/>
                  </a:lnTo>
                  <a:lnTo>
                    <a:pt x="6531" y="1130"/>
                  </a:lnTo>
                  <a:lnTo>
                    <a:pt x="6606" y="1218"/>
                  </a:lnTo>
                  <a:lnTo>
                    <a:pt x="6683" y="1313"/>
                  </a:lnTo>
                  <a:lnTo>
                    <a:pt x="6722" y="1362"/>
                  </a:lnTo>
                  <a:lnTo>
                    <a:pt x="6762" y="1413"/>
                  </a:lnTo>
                  <a:lnTo>
                    <a:pt x="6801" y="1465"/>
                  </a:lnTo>
                  <a:lnTo>
                    <a:pt x="6839" y="1517"/>
                  </a:lnTo>
                  <a:lnTo>
                    <a:pt x="6877" y="1570"/>
                  </a:lnTo>
                  <a:lnTo>
                    <a:pt x="6914" y="1623"/>
                  </a:lnTo>
                  <a:lnTo>
                    <a:pt x="6950" y="1675"/>
                  </a:lnTo>
                  <a:lnTo>
                    <a:pt x="6984" y="1728"/>
                  </a:lnTo>
                  <a:lnTo>
                    <a:pt x="7016" y="1781"/>
                  </a:lnTo>
                  <a:lnTo>
                    <a:pt x="7046" y="1832"/>
                  </a:lnTo>
                  <a:lnTo>
                    <a:pt x="7073" y="1883"/>
                  </a:lnTo>
                  <a:lnTo>
                    <a:pt x="7098" y="1933"/>
                  </a:lnTo>
                  <a:lnTo>
                    <a:pt x="7120" y="1982"/>
                  </a:lnTo>
                  <a:lnTo>
                    <a:pt x="7139" y="2029"/>
                  </a:lnTo>
                  <a:lnTo>
                    <a:pt x="7154" y="2074"/>
                  </a:lnTo>
                  <a:lnTo>
                    <a:pt x="7166" y="2117"/>
                  </a:lnTo>
                  <a:lnTo>
                    <a:pt x="7184" y="2201"/>
                  </a:lnTo>
                  <a:lnTo>
                    <a:pt x="7200" y="2281"/>
                  </a:lnTo>
                  <a:lnTo>
                    <a:pt x="7214" y="2358"/>
                  </a:lnTo>
                  <a:lnTo>
                    <a:pt x="7226" y="2432"/>
                  </a:lnTo>
                  <a:lnTo>
                    <a:pt x="7237" y="2502"/>
                  </a:lnTo>
                  <a:lnTo>
                    <a:pt x="7246" y="2567"/>
                  </a:lnTo>
                  <a:lnTo>
                    <a:pt x="7253" y="2628"/>
                  </a:lnTo>
                  <a:lnTo>
                    <a:pt x="7260" y="2683"/>
                  </a:lnTo>
                  <a:lnTo>
                    <a:pt x="7265" y="2734"/>
                  </a:lnTo>
                  <a:lnTo>
                    <a:pt x="7269" y="2779"/>
                  </a:lnTo>
                  <a:lnTo>
                    <a:pt x="7272" y="2817"/>
                  </a:lnTo>
                  <a:lnTo>
                    <a:pt x="7274" y="2850"/>
                  </a:lnTo>
                  <a:lnTo>
                    <a:pt x="7275" y="2876"/>
                  </a:lnTo>
                  <a:lnTo>
                    <a:pt x="7276" y="2895"/>
                  </a:lnTo>
                  <a:lnTo>
                    <a:pt x="7276" y="2906"/>
                  </a:lnTo>
                  <a:lnTo>
                    <a:pt x="7277" y="2910"/>
                  </a:lnTo>
                  <a:lnTo>
                    <a:pt x="7269" y="2901"/>
                  </a:lnTo>
                  <a:lnTo>
                    <a:pt x="7246" y="2874"/>
                  </a:lnTo>
                  <a:lnTo>
                    <a:pt x="7208" y="2831"/>
                  </a:lnTo>
                  <a:lnTo>
                    <a:pt x="7158" y="2775"/>
                  </a:lnTo>
                  <a:lnTo>
                    <a:pt x="7095" y="2708"/>
                  </a:lnTo>
                  <a:lnTo>
                    <a:pt x="7021" y="2632"/>
                  </a:lnTo>
                  <a:lnTo>
                    <a:pt x="6980" y="2592"/>
                  </a:lnTo>
                  <a:lnTo>
                    <a:pt x="6935" y="2550"/>
                  </a:lnTo>
                  <a:lnTo>
                    <a:pt x="6890" y="2507"/>
                  </a:lnTo>
                  <a:lnTo>
                    <a:pt x="6842" y="2463"/>
                  </a:lnTo>
                  <a:lnTo>
                    <a:pt x="6792" y="2418"/>
                  </a:lnTo>
                  <a:lnTo>
                    <a:pt x="6740" y="2373"/>
                  </a:lnTo>
                  <a:lnTo>
                    <a:pt x="6686" y="2328"/>
                  </a:lnTo>
                  <a:lnTo>
                    <a:pt x="6631" y="2283"/>
                  </a:lnTo>
                  <a:lnTo>
                    <a:pt x="6573" y="2239"/>
                  </a:lnTo>
                  <a:lnTo>
                    <a:pt x="6514" y="2196"/>
                  </a:lnTo>
                  <a:lnTo>
                    <a:pt x="6454" y="2153"/>
                  </a:lnTo>
                  <a:lnTo>
                    <a:pt x="6393" y="2112"/>
                  </a:lnTo>
                  <a:lnTo>
                    <a:pt x="6331" y="2072"/>
                  </a:lnTo>
                  <a:lnTo>
                    <a:pt x="6268" y="2034"/>
                  </a:lnTo>
                  <a:lnTo>
                    <a:pt x="6203" y="1999"/>
                  </a:lnTo>
                  <a:lnTo>
                    <a:pt x="6139" y="1965"/>
                  </a:lnTo>
                  <a:lnTo>
                    <a:pt x="6073" y="1935"/>
                  </a:lnTo>
                  <a:lnTo>
                    <a:pt x="6008" y="1907"/>
                  </a:lnTo>
                  <a:lnTo>
                    <a:pt x="5942" y="1883"/>
                  </a:lnTo>
                  <a:lnTo>
                    <a:pt x="5875" y="1862"/>
                  </a:lnTo>
                  <a:lnTo>
                    <a:pt x="5807" y="1844"/>
                  </a:lnTo>
                  <a:lnTo>
                    <a:pt x="5739" y="1829"/>
                  </a:lnTo>
                  <a:lnTo>
                    <a:pt x="5670" y="1816"/>
                  </a:lnTo>
                  <a:lnTo>
                    <a:pt x="5600" y="1805"/>
                  </a:lnTo>
                  <a:lnTo>
                    <a:pt x="5529" y="1797"/>
                  </a:lnTo>
                  <a:lnTo>
                    <a:pt x="5457" y="1791"/>
                  </a:lnTo>
                  <a:lnTo>
                    <a:pt x="5386" y="1787"/>
                  </a:lnTo>
                  <a:lnTo>
                    <a:pt x="5315" y="1785"/>
                  </a:lnTo>
                  <a:lnTo>
                    <a:pt x="5244" y="1784"/>
                  </a:lnTo>
                  <a:lnTo>
                    <a:pt x="5174" y="1785"/>
                  </a:lnTo>
                  <a:lnTo>
                    <a:pt x="5104" y="1787"/>
                  </a:lnTo>
                  <a:lnTo>
                    <a:pt x="5035" y="1791"/>
                  </a:lnTo>
                  <a:lnTo>
                    <a:pt x="4968" y="1795"/>
                  </a:lnTo>
                  <a:lnTo>
                    <a:pt x="4902" y="1801"/>
                  </a:lnTo>
                  <a:lnTo>
                    <a:pt x="4838" y="1807"/>
                  </a:lnTo>
                  <a:lnTo>
                    <a:pt x="4776" y="1815"/>
                  </a:lnTo>
                  <a:lnTo>
                    <a:pt x="4715" y="1823"/>
                  </a:lnTo>
                  <a:lnTo>
                    <a:pt x="4657" y="1831"/>
                  </a:lnTo>
                  <a:lnTo>
                    <a:pt x="4601" y="1840"/>
                  </a:lnTo>
                  <a:lnTo>
                    <a:pt x="4548" y="1848"/>
                  </a:lnTo>
                  <a:lnTo>
                    <a:pt x="4452" y="1866"/>
                  </a:lnTo>
                  <a:lnTo>
                    <a:pt x="4368" y="1883"/>
                  </a:lnTo>
                  <a:lnTo>
                    <a:pt x="4301" y="1898"/>
                  </a:lnTo>
                  <a:lnTo>
                    <a:pt x="4250" y="1910"/>
                  </a:lnTo>
                  <a:lnTo>
                    <a:pt x="4219" y="1918"/>
                  </a:lnTo>
                  <a:lnTo>
                    <a:pt x="4208" y="1921"/>
                  </a:lnTo>
                  <a:lnTo>
                    <a:pt x="4228" y="1925"/>
                  </a:lnTo>
                  <a:lnTo>
                    <a:pt x="4287" y="1937"/>
                  </a:lnTo>
                  <a:lnTo>
                    <a:pt x="4379" y="1956"/>
                  </a:lnTo>
                  <a:lnTo>
                    <a:pt x="4503" y="1982"/>
                  </a:lnTo>
                  <a:lnTo>
                    <a:pt x="4573" y="1999"/>
                  </a:lnTo>
                  <a:lnTo>
                    <a:pt x="4650" y="2016"/>
                  </a:lnTo>
                  <a:lnTo>
                    <a:pt x="4732" y="2036"/>
                  </a:lnTo>
                  <a:lnTo>
                    <a:pt x="4820" y="2058"/>
                  </a:lnTo>
                  <a:lnTo>
                    <a:pt x="4911" y="2081"/>
                  </a:lnTo>
                  <a:lnTo>
                    <a:pt x="5005" y="2106"/>
                  </a:lnTo>
                  <a:lnTo>
                    <a:pt x="5103" y="2133"/>
                  </a:lnTo>
                  <a:lnTo>
                    <a:pt x="5204" y="2161"/>
                  </a:lnTo>
                  <a:lnTo>
                    <a:pt x="5307" y="2191"/>
                  </a:lnTo>
                  <a:lnTo>
                    <a:pt x="5411" y="2223"/>
                  </a:lnTo>
                  <a:lnTo>
                    <a:pt x="5517" y="2257"/>
                  </a:lnTo>
                  <a:lnTo>
                    <a:pt x="5622" y="2292"/>
                  </a:lnTo>
                  <a:lnTo>
                    <a:pt x="5728" y="2329"/>
                  </a:lnTo>
                  <a:lnTo>
                    <a:pt x="5833" y="2368"/>
                  </a:lnTo>
                  <a:lnTo>
                    <a:pt x="5938" y="2408"/>
                  </a:lnTo>
                  <a:lnTo>
                    <a:pt x="6040" y="2450"/>
                  </a:lnTo>
                  <a:lnTo>
                    <a:pt x="6140" y="2494"/>
                  </a:lnTo>
                  <a:lnTo>
                    <a:pt x="6239" y="2539"/>
                  </a:lnTo>
                  <a:lnTo>
                    <a:pt x="6333" y="2585"/>
                  </a:lnTo>
                  <a:lnTo>
                    <a:pt x="6423" y="2634"/>
                  </a:lnTo>
                  <a:lnTo>
                    <a:pt x="6510" y="2683"/>
                  </a:lnTo>
                  <a:lnTo>
                    <a:pt x="6592" y="2735"/>
                  </a:lnTo>
                  <a:lnTo>
                    <a:pt x="6668" y="2788"/>
                  </a:lnTo>
                  <a:lnTo>
                    <a:pt x="6738" y="2842"/>
                  </a:lnTo>
                  <a:lnTo>
                    <a:pt x="6805" y="2896"/>
                  </a:lnTo>
                  <a:lnTo>
                    <a:pt x="6870" y="2948"/>
                  </a:lnTo>
                  <a:lnTo>
                    <a:pt x="6933" y="2999"/>
                  </a:lnTo>
                  <a:lnTo>
                    <a:pt x="6996" y="3047"/>
                  </a:lnTo>
                  <a:lnTo>
                    <a:pt x="7056" y="3093"/>
                  </a:lnTo>
                  <a:lnTo>
                    <a:pt x="7115" y="3136"/>
                  </a:lnTo>
                  <a:lnTo>
                    <a:pt x="7172" y="3178"/>
                  </a:lnTo>
                  <a:lnTo>
                    <a:pt x="7227" y="3218"/>
                  </a:lnTo>
                  <a:lnTo>
                    <a:pt x="7333" y="3292"/>
                  </a:lnTo>
                  <a:lnTo>
                    <a:pt x="7430" y="3358"/>
                  </a:lnTo>
                  <a:lnTo>
                    <a:pt x="7520" y="3417"/>
                  </a:lnTo>
                  <a:lnTo>
                    <a:pt x="7602" y="3469"/>
                  </a:lnTo>
                  <a:lnTo>
                    <a:pt x="7676" y="3514"/>
                  </a:lnTo>
                  <a:lnTo>
                    <a:pt x="7740" y="3552"/>
                  </a:lnTo>
                  <a:lnTo>
                    <a:pt x="7796" y="3584"/>
                  </a:lnTo>
                  <a:lnTo>
                    <a:pt x="7842" y="3609"/>
                  </a:lnTo>
                  <a:lnTo>
                    <a:pt x="7879" y="3629"/>
                  </a:lnTo>
                  <a:lnTo>
                    <a:pt x="7905" y="3642"/>
                  </a:lnTo>
                  <a:lnTo>
                    <a:pt x="7921" y="3650"/>
                  </a:lnTo>
                  <a:lnTo>
                    <a:pt x="7927" y="3653"/>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9Slide.vn 9"/>
            <p:cNvSpPr>
              <a:spLocks/>
            </p:cNvSpPr>
            <p:nvPr/>
          </p:nvSpPr>
          <p:spPr bwMode="auto">
            <a:xfrm>
              <a:off x="3193399" y="4847028"/>
              <a:ext cx="455613" cy="455613"/>
            </a:xfrm>
            <a:custGeom>
              <a:avLst/>
              <a:gdLst>
                <a:gd name="T0" fmla="*/ 1899 w 3445"/>
                <a:gd name="T1" fmla="*/ 9 h 3437"/>
                <a:gd name="T2" fmla="*/ 2152 w 3445"/>
                <a:gd name="T3" fmla="*/ 54 h 3437"/>
                <a:gd name="T4" fmla="*/ 2393 w 3445"/>
                <a:gd name="T5" fmla="*/ 135 h 3437"/>
                <a:gd name="T6" fmla="*/ 2616 w 3445"/>
                <a:gd name="T7" fmla="*/ 249 h 3437"/>
                <a:gd name="T8" fmla="*/ 2818 w 3445"/>
                <a:gd name="T9" fmla="*/ 392 h 3437"/>
                <a:gd name="T10" fmla="*/ 2998 w 3445"/>
                <a:gd name="T11" fmla="*/ 563 h 3437"/>
                <a:gd name="T12" fmla="*/ 3151 w 3445"/>
                <a:gd name="T13" fmla="*/ 758 h 3437"/>
                <a:gd name="T14" fmla="*/ 3276 w 3445"/>
                <a:gd name="T15" fmla="*/ 973 h 3437"/>
                <a:gd name="T16" fmla="*/ 3368 w 3445"/>
                <a:gd name="T17" fmla="*/ 1207 h 3437"/>
                <a:gd name="T18" fmla="*/ 3425 w 3445"/>
                <a:gd name="T19" fmla="*/ 1456 h 3437"/>
                <a:gd name="T20" fmla="*/ 3445 w 3445"/>
                <a:gd name="T21" fmla="*/ 1718 h 3437"/>
                <a:gd name="T22" fmla="*/ 3425 w 3445"/>
                <a:gd name="T23" fmla="*/ 1981 h 3437"/>
                <a:gd name="T24" fmla="*/ 3368 w 3445"/>
                <a:gd name="T25" fmla="*/ 2230 h 3437"/>
                <a:gd name="T26" fmla="*/ 3276 w 3445"/>
                <a:gd name="T27" fmla="*/ 2464 h 3437"/>
                <a:gd name="T28" fmla="*/ 3151 w 3445"/>
                <a:gd name="T29" fmla="*/ 2680 h 3437"/>
                <a:gd name="T30" fmla="*/ 2998 w 3445"/>
                <a:gd name="T31" fmla="*/ 2874 h 3437"/>
                <a:gd name="T32" fmla="*/ 2818 w 3445"/>
                <a:gd name="T33" fmla="*/ 3045 h 3437"/>
                <a:gd name="T34" fmla="*/ 2616 w 3445"/>
                <a:gd name="T35" fmla="*/ 3188 h 3437"/>
                <a:gd name="T36" fmla="*/ 2393 w 3445"/>
                <a:gd name="T37" fmla="*/ 3302 h 3437"/>
                <a:gd name="T38" fmla="*/ 2152 w 3445"/>
                <a:gd name="T39" fmla="*/ 3383 h 3437"/>
                <a:gd name="T40" fmla="*/ 1899 w 3445"/>
                <a:gd name="T41" fmla="*/ 3428 h 3437"/>
                <a:gd name="T42" fmla="*/ 1634 w 3445"/>
                <a:gd name="T43" fmla="*/ 3435 h 3437"/>
                <a:gd name="T44" fmla="*/ 1375 w 3445"/>
                <a:gd name="T45" fmla="*/ 3402 h 3437"/>
                <a:gd name="T46" fmla="*/ 1130 w 3445"/>
                <a:gd name="T47" fmla="*/ 3333 h 3437"/>
                <a:gd name="T48" fmla="*/ 901 w 3445"/>
                <a:gd name="T49" fmla="*/ 3230 h 3437"/>
                <a:gd name="T50" fmla="*/ 691 w 3445"/>
                <a:gd name="T51" fmla="*/ 3096 h 3437"/>
                <a:gd name="T52" fmla="*/ 504 w 3445"/>
                <a:gd name="T53" fmla="*/ 2934 h 3437"/>
                <a:gd name="T54" fmla="*/ 342 w 3445"/>
                <a:gd name="T55" fmla="*/ 2747 h 3437"/>
                <a:gd name="T56" fmla="*/ 208 w 3445"/>
                <a:gd name="T57" fmla="*/ 2538 h 3437"/>
                <a:gd name="T58" fmla="*/ 104 w 3445"/>
                <a:gd name="T59" fmla="*/ 2310 h 3437"/>
                <a:gd name="T60" fmla="*/ 35 w 3445"/>
                <a:gd name="T61" fmla="*/ 2065 h 3437"/>
                <a:gd name="T62" fmla="*/ 2 w 3445"/>
                <a:gd name="T63" fmla="*/ 1807 h 3437"/>
                <a:gd name="T64" fmla="*/ 9 w 3445"/>
                <a:gd name="T65" fmla="*/ 1542 h 3437"/>
                <a:gd name="T66" fmla="*/ 54 w 3445"/>
                <a:gd name="T67" fmla="*/ 1289 h 3437"/>
                <a:gd name="T68" fmla="*/ 135 w 3445"/>
                <a:gd name="T69" fmla="*/ 1049 h 3437"/>
                <a:gd name="T70" fmla="*/ 249 w 3445"/>
                <a:gd name="T71" fmla="*/ 827 h 3437"/>
                <a:gd name="T72" fmla="*/ 394 w 3445"/>
                <a:gd name="T73" fmla="*/ 625 h 3437"/>
                <a:gd name="T74" fmla="*/ 564 w 3445"/>
                <a:gd name="T75" fmla="*/ 446 h 3437"/>
                <a:gd name="T76" fmla="*/ 760 w 3445"/>
                <a:gd name="T77" fmla="*/ 293 h 3437"/>
                <a:gd name="T78" fmla="*/ 975 w 3445"/>
                <a:gd name="T79" fmla="*/ 169 h 3437"/>
                <a:gd name="T80" fmla="*/ 1210 w 3445"/>
                <a:gd name="T81" fmla="*/ 77 h 3437"/>
                <a:gd name="T82" fmla="*/ 1461 w 3445"/>
                <a:gd name="T83" fmla="*/ 20 h 3437"/>
                <a:gd name="T84" fmla="*/ 1722 w 3445"/>
                <a:gd name="T85" fmla="*/ 0 h 3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445" h="3437">
                  <a:moveTo>
                    <a:pt x="1722" y="0"/>
                  </a:moveTo>
                  <a:lnTo>
                    <a:pt x="1812" y="2"/>
                  </a:lnTo>
                  <a:lnTo>
                    <a:pt x="1899" y="9"/>
                  </a:lnTo>
                  <a:lnTo>
                    <a:pt x="1985" y="20"/>
                  </a:lnTo>
                  <a:lnTo>
                    <a:pt x="2069" y="35"/>
                  </a:lnTo>
                  <a:lnTo>
                    <a:pt x="2152" y="54"/>
                  </a:lnTo>
                  <a:lnTo>
                    <a:pt x="2235" y="77"/>
                  </a:lnTo>
                  <a:lnTo>
                    <a:pt x="2315" y="104"/>
                  </a:lnTo>
                  <a:lnTo>
                    <a:pt x="2393" y="135"/>
                  </a:lnTo>
                  <a:lnTo>
                    <a:pt x="2469" y="169"/>
                  </a:lnTo>
                  <a:lnTo>
                    <a:pt x="2544" y="207"/>
                  </a:lnTo>
                  <a:lnTo>
                    <a:pt x="2616" y="249"/>
                  </a:lnTo>
                  <a:lnTo>
                    <a:pt x="2686" y="293"/>
                  </a:lnTo>
                  <a:lnTo>
                    <a:pt x="2753" y="341"/>
                  </a:lnTo>
                  <a:lnTo>
                    <a:pt x="2818" y="392"/>
                  </a:lnTo>
                  <a:lnTo>
                    <a:pt x="2880" y="446"/>
                  </a:lnTo>
                  <a:lnTo>
                    <a:pt x="2941" y="503"/>
                  </a:lnTo>
                  <a:lnTo>
                    <a:pt x="2998" y="563"/>
                  </a:lnTo>
                  <a:lnTo>
                    <a:pt x="3052" y="625"/>
                  </a:lnTo>
                  <a:lnTo>
                    <a:pt x="3103" y="690"/>
                  </a:lnTo>
                  <a:lnTo>
                    <a:pt x="3151" y="758"/>
                  </a:lnTo>
                  <a:lnTo>
                    <a:pt x="3195" y="827"/>
                  </a:lnTo>
                  <a:lnTo>
                    <a:pt x="3237" y="899"/>
                  </a:lnTo>
                  <a:lnTo>
                    <a:pt x="3276" y="973"/>
                  </a:lnTo>
                  <a:lnTo>
                    <a:pt x="3310" y="1049"/>
                  </a:lnTo>
                  <a:lnTo>
                    <a:pt x="3341" y="1127"/>
                  </a:lnTo>
                  <a:lnTo>
                    <a:pt x="3368" y="1207"/>
                  </a:lnTo>
                  <a:lnTo>
                    <a:pt x="3391" y="1289"/>
                  </a:lnTo>
                  <a:lnTo>
                    <a:pt x="3410" y="1372"/>
                  </a:lnTo>
                  <a:lnTo>
                    <a:pt x="3425" y="1456"/>
                  </a:lnTo>
                  <a:lnTo>
                    <a:pt x="3436" y="1542"/>
                  </a:lnTo>
                  <a:lnTo>
                    <a:pt x="3443" y="1630"/>
                  </a:lnTo>
                  <a:lnTo>
                    <a:pt x="3445" y="1718"/>
                  </a:lnTo>
                  <a:lnTo>
                    <a:pt x="3443" y="1807"/>
                  </a:lnTo>
                  <a:lnTo>
                    <a:pt x="3436" y="1895"/>
                  </a:lnTo>
                  <a:lnTo>
                    <a:pt x="3425" y="1981"/>
                  </a:lnTo>
                  <a:lnTo>
                    <a:pt x="3410" y="2065"/>
                  </a:lnTo>
                  <a:lnTo>
                    <a:pt x="3391" y="2148"/>
                  </a:lnTo>
                  <a:lnTo>
                    <a:pt x="3368" y="2230"/>
                  </a:lnTo>
                  <a:lnTo>
                    <a:pt x="3341" y="2310"/>
                  </a:lnTo>
                  <a:lnTo>
                    <a:pt x="3310" y="2388"/>
                  </a:lnTo>
                  <a:lnTo>
                    <a:pt x="3276" y="2464"/>
                  </a:lnTo>
                  <a:lnTo>
                    <a:pt x="3237" y="2538"/>
                  </a:lnTo>
                  <a:lnTo>
                    <a:pt x="3195" y="2610"/>
                  </a:lnTo>
                  <a:lnTo>
                    <a:pt x="3151" y="2680"/>
                  </a:lnTo>
                  <a:lnTo>
                    <a:pt x="3103" y="2747"/>
                  </a:lnTo>
                  <a:lnTo>
                    <a:pt x="3052" y="2812"/>
                  </a:lnTo>
                  <a:lnTo>
                    <a:pt x="2998" y="2874"/>
                  </a:lnTo>
                  <a:lnTo>
                    <a:pt x="2941" y="2934"/>
                  </a:lnTo>
                  <a:lnTo>
                    <a:pt x="2880" y="2991"/>
                  </a:lnTo>
                  <a:lnTo>
                    <a:pt x="2818" y="3045"/>
                  </a:lnTo>
                  <a:lnTo>
                    <a:pt x="2753" y="3096"/>
                  </a:lnTo>
                  <a:lnTo>
                    <a:pt x="2686" y="3144"/>
                  </a:lnTo>
                  <a:lnTo>
                    <a:pt x="2616" y="3188"/>
                  </a:lnTo>
                  <a:lnTo>
                    <a:pt x="2544" y="3230"/>
                  </a:lnTo>
                  <a:lnTo>
                    <a:pt x="2469" y="3268"/>
                  </a:lnTo>
                  <a:lnTo>
                    <a:pt x="2393" y="3302"/>
                  </a:lnTo>
                  <a:lnTo>
                    <a:pt x="2315" y="3333"/>
                  </a:lnTo>
                  <a:lnTo>
                    <a:pt x="2235" y="3360"/>
                  </a:lnTo>
                  <a:lnTo>
                    <a:pt x="2152" y="3383"/>
                  </a:lnTo>
                  <a:lnTo>
                    <a:pt x="2069" y="3402"/>
                  </a:lnTo>
                  <a:lnTo>
                    <a:pt x="1985" y="3417"/>
                  </a:lnTo>
                  <a:lnTo>
                    <a:pt x="1899" y="3428"/>
                  </a:lnTo>
                  <a:lnTo>
                    <a:pt x="1812" y="3435"/>
                  </a:lnTo>
                  <a:lnTo>
                    <a:pt x="1722" y="3437"/>
                  </a:lnTo>
                  <a:lnTo>
                    <a:pt x="1634" y="3435"/>
                  </a:lnTo>
                  <a:lnTo>
                    <a:pt x="1546" y="3428"/>
                  </a:lnTo>
                  <a:lnTo>
                    <a:pt x="1461" y="3417"/>
                  </a:lnTo>
                  <a:lnTo>
                    <a:pt x="1375" y="3402"/>
                  </a:lnTo>
                  <a:lnTo>
                    <a:pt x="1292" y="3383"/>
                  </a:lnTo>
                  <a:lnTo>
                    <a:pt x="1210" y="3360"/>
                  </a:lnTo>
                  <a:lnTo>
                    <a:pt x="1130" y="3333"/>
                  </a:lnTo>
                  <a:lnTo>
                    <a:pt x="1051" y="3302"/>
                  </a:lnTo>
                  <a:lnTo>
                    <a:pt x="975" y="3268"/>
                  </a:lnTo>
                  <a:lnTo>
                    <a:pt x="901" y="3230"/>
                  </a:lnTo>
                  <a:lnTo>
                    <a:pt x="829" y="3188"/>
                  </a:lnTo>
                  <a:lnTo>
                    <a:pt x="760" y="3144"/>
                  </a:lnTo>
                  <a:lnTo>
                    <a:pt x="691" y="3096"/>
                  </a:lnTo>
                  <a:lnTo>
                    <a:pt x="626" y="3045"/>
                  </a:lnTo>
                  <a:lnTo>
                    <a:pt x="564" y="2991"/>
                  </a:lnTo>
                  <a:lnTo>
                    <a:pt x="504" y="2934"/>
                  </a:lnTo>
                  <a:lnTo>
                    <a:pt x="448" y="2874"/>
                  </a:lnTo>
                  <a:lnTo>
                    <a:pt x="394" y="2812"/>
                  </a:lnTo>
                  <a:lnTo>
                    <a:pt x="342" y="2747"/>
                  </a:lnTo>
                  <a:lnTo>
                    <a:pt x="294" y="2680"/>
                  </a:lnTo>
                  <a:lnTo>
                    <a:pt x="249" y="2610"/>
                  </a:lnTo>
                  <a:lnTo>
                    <a:pt x="208" y="2538"/>
                  </a:lnTo>
                  <a:lnTo>
                    <a:pt x="170" y="2464"/>
                  </a:lnTo>
                  <a:lnTo>
                    <a:pt x="135" y="2388"/>
                  </a:lnTo>
                  <a:lnTo>
                    <a:pt x="104" y="2310"/>
                  </a:lnTo>
                  <a:lnTo>
                    <a:pt x="77" y="2230"/>
                  </a:lnTo>
                  <a:lnTo>
                    <a:pt x="54" y="2148"/>
                  </a:lnTo>
                  <a:lnTo>
                    <a:pt x="35" y="2065"/>
                  </a:lnTo>
                  <a:lnTo>
                    <a:pt x="20" y="1981"/>
                  </a:lnTo>
                  <a:lnTo>
                    <a:pt x="9" y="1895"/>
                  </a:lnTo>
                  <a:lnTo>
                    <a:pt x="2" y="1807"/>
                  </a:lnTo>
                  <a:lnTo>
                    <a:pt x="0" y="1718"/>
                  </a:lnTo>
                  <a:lnTo>
                    <a:pt x="2" y="1630"/>
                  </a:lnTo>
                  <a:lnTo>
                    <a:pt x="9" y="1542"/>
                  </a:lnTo>
                  <a:lnTo>
                    <a:pt x="20" y="1456"/>
                  </a:lnTo>
                  <a:lnTo>
                    <a:pt x="35" y="1372"/>
                  </a:lnTo>
                  <a:lnTo>
                    <a:pt x="54" y="1289"/>
                  </a:lnTo>
                  <a:lnTo>
                    <a:pt x="77" y="1207"/>
                  </a:lnTo>
                  <a:lnTo>
                    <a:pt x="104" y="1127"/>
                  </a:lnTo>
                  <a:lnTo>
                    <a:pt x="135" y="1049"/>
                  </a:lnTo>
                  <a:lnTo>
                    <a:pt x="170" y="973"/>
                  </a:lnTo>
                  <a:lnTo>
                    <a:pt x="208" y="899"/>
                  </a:lnTo>
                  <a:lnTo>
                    <a:pt x="249" y="827"/>
                  </a:lnTo>
                  <a:lnTo>
                    <a:pt x="294" y="758"/>
                  </a:lnTo>
                  <a:lnTo>
                    <a:pt x="342" y="690"/>
                  </a:lnTo>
                  <a:lnTo>
                    <a:pt x="394" y="625"/>
                  </a:lnTo>
                  <a:lnTo>
                    <a:pt x="448" y="563"/>
                  </a:lnTo>
                  <a:lnTo>
                    <a:pt x="504" y="503"/>
                  </a:lnTo>
                  <a:lnTo>
                    <a:pt x="564" y="446"/>
                  </a:lnTo>
                  <a:lnTo>
                    <a:pt x="626" y="392"/>
                  </a:lnTo>
                  <a:lnTo>
                    <a:pt x="691" y="341"/>
                  </a:lnTo>
                  <a:lnTo>
                    <a:pt x="760" y="293"/>
                  </a:lnTo>
                  <a:lnTo>
                    <a:pt x="829" y="249"/>
                  </a:lnTo>
                  <a:lnTo>
                    <a:pt x="901" y="207"/>
                  </a:lnTo>
                  <a:lnTo>
                    <a:pt x="975" y="169"/>
                  </a:lnTo>
                  <a:lnTo>
                    <a:pt x="1051" y="135"/>
                  </a:lnTo>
                  <a:lnTo>
                    <a:pt x="1130" y="104"/>
                  </a:lnTo>
                  <a:lnTo>
                    <a:pt x="1210" y="77"/>
                  </a:lnTo>
                  <a:lnTo>
                    <a:pt x="1292" y="54"/>
                  </a:lnTo>
                  <a:lnTo>
                    <a:pt x="1375" y="35"/>
                  </a:lnTo>
                  <a:lnTo>
                    <a:pt x="1461" y="20"/>
                  </a:lnTo>
                  <a:lnTo>
                    <a:pt x="1546" y="9"/>
                  </a:lnTo>
                  <a:lnTo>
                    <a:pt x="1634" y="2"/>
                  </a:lnTo>
                  <a:lnTo>
                    <a:pt x="172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9" name="9Slide.vn 10"/>
          <p:cNvGrpSpPr/>
          <p:nvPr/>
        </p:nvGrpSpPr>
        <p:grpSpPr>
          <a:xfrm>
            <a:off x="9573549" y="4922432"/>
            <a:ext cx="1592071" cy="377214"/>
            <a:chOff x="9573549" y="4922432"/>
            <a:chExt cx="1592071" cy="377214"/>
          </a:xfrm>
        </p:grpSpPr>
        <p:grpSp>
          <p:nvGrpSpPr>
            <p:cNvPr id="4" name="Group 3"/>
            <p:cNvGrpSpPr/>
            <p:nvPr/>
          </p:nvGrpSpPr>
          <p:grpSpPr>
            <a:xfrm>
              <a:off x="9573549" y="4922432"/>
              <a:ext cx="1592071" cy="377214"/>
              <a:chOff x="4365992" y="4826000"/>
              <a:chExt cx="1876058" cy="444500"/>
            </a:xfrm>
          </p:grpSpPr>
          <p:sp>
            <p:nvSpPr>
              <p:cNvPr id="14" name="9Slide.vn 11"/>
              <p:cNvSpPr/>
              <p:nvPr/>
            </p:nvSpPr>
            <p:spPr>
              <a:xfrm>
                <a:off x="4365992" y="4826000"/>
                <a:ext cx="1876058" cy="444500"/>
              </a:xfrm>
              <a:prstGeom prst="roundRect">
                <a:avLst>
                  <a:gd name="adj" fmla="val 4881"/>
                </a:avLst>
              </a:prstGeom>
              <a:solidFill>
                <a:srgbClr val="2128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5" name="9Slide.vn 12"/>
              <p:cNvSpPr/>
              <p:nvPr/>
            </p:nvSpPr>
            <p:spPr>
              <a:xfrm>
                <a:off x="4699815" y="4869200"/>
                <a:ext cx="1402111" cy="349304"/>
              </a:xfrm>
              <a:prstGeom prst="rect">
                <a:avLst/>
              </a:prstGeom>
            </p:spPr>
            <p:txBody>
              <a:bodyPr wrap="square">
                <a:spAutoFit/>
              </a:bodyPr>
              <a:lstStyle/>
              <a:p>
                <a:pPr>
                  <a:lnSpc>
                    <a:spcPct val="120000"/>
                  </a:lnSpc>
                </a:pPr>
                <a:r>
                  <a:rPr lang="id-ID" sz="1200" b="1" dirty="0">
                    <a:solidFill>
                      <a:schemeClr val="bg1"/>
                    </a:solidFill>
                    <a:latin typeface="#9Slide03 Cabin" panose="00000500000000000000" pitchFamily="2" charset="0"/>
                    <a:cs typeface="Lato" panose="020F0502020204030203" pitchFamily="34" charset="0"/>
                  </a:rPr>
                  <a:t>Text Here</a:t>
                </a:r>
                <a:endParaRPr lang="en-US" sz="1200" b="1" dirty="0">
                  <a:solidFill>
                    <a:schemeClr val="bg1"/>
                  </a:solidFill>
                  <a:latin typeface="#9Slide03 Cabin" panose="00000500000000000000" pitchFamily="2" charset="0"/>
                  <a:cs typeface="Lato" panose="020F0502020204030203" pitchFamily="34" charset="0"/>
                </a:endParaRPr>
              </a:p>
            </p:txBody>
          </p:sp>
        </p:grpSp>
        <p:grpSp>
          <p:nvGrpSpPr>
            <p:cNvPr id="34" name="Group 33"/>
            <p:cNvGrpSpPr/>
            <p:nvPr/>
          </p:nvGrpSpPr>
          <p:grpSpPr>
            <a:xfrm>
              <a:off x="9642575" y="4984205"/>
              <a:ext cx="218642" cy="253668"/>
              <a:chOff x="2962275" y="3581400"/>
              <a:chExt cx="2536825" cy="2943226"/>
            </a:xfrm>
            <a:solidFill>
              <a:schemeClr val="bg1"/>
            </a:solidFill>
          </p:grpSpPr>
          <p:sp>
            <p:nvSpPr>
              <p:cNvPr id="35" name="9Slide.vn 13"/>
              <p:cNvSpPr>
                <a:spLocks noEditPoints="1"/>
              </p:cNvSpPr>
              <p:nvPr/>
            </p:nvSpPr>
            <p:spPr bwMode="auto">
              <a:xfrm>
                <a:off x="4208463" y="5218113"/>
                <a:ext cx="469900" cy="450850"/>
              </a:xfrm>
              <a:custGeom>
                <a:avLst/>
                <a:gdLst>
                  <a:gd name="T0" fmla="*/ 43 w 296"/>
                  <a:gd name="T1" fmla="*/ 284 h 284"/>
                  <a:gd name="T2" fmla="*/ 252 w 296"/>
                  <a:gd name="T3" fmla="*/ 284 h 284"/>
                  <a:gd name="T4" fmla="*/ 268 w 296"/>
                  <a:gd name="T5" fmla="*/ 281 h 284"/>
                  <a:gd name="T6" fmla="*/ 284 w 296"/>
                  <a:gd name="T7" fmla="*/ 273 h 284"/>
                  <a:gd name="T8" fmla="*/ 292 w 296"/>
                  <a:gd name="T9" fmla="*/ 261 h 284"/>
                  <a:gd name="T10" fmla="*/ 296 w 296"/>
                  <a:gd name="T11" fmla="*/ 242 h 284"/>
                  <a:gd name="T12" fmla="*/ 296 w 296"/>
                  <a:gd name="T13" fmla="*/ 38 h 284"/>
                  <a:gd name="T14" fmla="*/ 292 w 296"/>
                  <a:gd name="T15" fmla="*/ 23 h 284"/>
                  <a:gd name="T16" fmla="*/ 284 w 296"/>
                  <a:gd name="T17" fmla="*/ 11 h 284"/>
                  <a:gd name="T18" fmla="*/ 268 w 296"/>
                  <a:gd name="T19" fmla="*/ 4 h 284"/>
                  <a:gd name="T20" fmla="*/ 252 w 296"/>
                  <a:gd name="T21" fmla="*/ 0 h 284"/>
                  <a:gd name="T22" fmla="*/ 43 w 296"/>
                  <a:gd name="T23" fmla="*/ 0 h 284"/>
                  <a:gd name="T24" fmla="*/ 28 w 296"/>
                  <a:gd name="T25" fmla="*/ 4 h 284"/>
                  <a:gd name="T26" fmla="*/ 12 w 296"/>
                  <a:gd name="T27" fmla="*/ 11 h 284"/>
                  <a:gd name="T28" fmla="*/ 4 w 296"/>
                  <a:gd name="T29" fmla="*/ 23 h 284"/>
                  <a:gd name="T30" fmla="*/ 0 w 296"/>
                  <a:gd name="T31" fmla="*/ 38 h 284"/>
                  <a:gd name="T32" fmla="*/ 0 w 296"/>
                  <a:gd name="T33" fmla="*/ 242 h 284"/>
                  <a:gd name="T34" fmla="*/ 4 w 296"/>
                  <a:gd name="T35" fmla="*/ 261 h 284"/>
                  <a:gd name="T36" fmla="*/ 12 w 296"/>
                  <a:gd name="T37" fmla="*/ 273 h 284"/>
                  <a:gd name="T38" fmla="*/ 28 w 296"/>
                  <a:gd name="T39" fmla="*/ 281 h 284"/>
                  <a:gd name="T40" fmla="*/ 43 w 296"/>
                  <a:gd name="T41" fmla="*/ 284 h 284"/>
                  <a:gd name="T42" fmla="*/ 43 w 296"/>
                  <a:gd name="T43" fmla="*/ 284 h 284"/>
                  <a:gd name="T44" fmla="*/ 87 w 296"/>
                  <a:gd name="T45" fmla="*/ 81 h 284"/>
                  <a:gd name="T46" fmla="*/ 209 w 296"/>
                  <a:gd name="T47" fmla="*/ 81 h 284"/>
                  <a:gd name="T48" fmla="*/ 209 w 296"/>
                  <a:gd name="T49" fmla="*/ 204 h 284"/>
                  <a:gd name="T50" fmla="*/ 87 w 296"/>
                  <a:gd name="T51" fmla="*/ 204 h 284"/>
                  <a:gd name="T52" fmla="*/ 87 w 296"/>
                  <a:gd name="T53" fmla="*/ 81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6" h="284">
                    <a:moveTo>
                      <a:pt x="43" y="284"/>
                    </a:moveTo>
                    <a:lnTo>
                      <a:pt x="252" y="284"/>
                    </a:lnTo>
                    <a:lnTo>
                      <a:pt x="268" y="281"/>
                    </a:lnTo>
                    <a:lnTo>
                      <a:pt x="284" y="273"/>
                    </a:lnTo>
                    <a:lnTo>
                      <a:pt x="292" y="261"/>
                    </a:lnTo>
                    <a:lnTo>
                      <a:pt x="296" y="242"/>
                    </a:lnTo>
                    <a:lnTo>
                      <a:pt x="296" y="38"/>
                    </a:lnTo>
                    <a:lnTo>
                      <a:pt x="292" y="23"/>
                    </a:lnTo>
                    <a:lnTo>
                      <a:pt x="284" y="11"/>
                    </a:lnTo>
                    <a:lnTo>
                      <a:pt x="268" y="4"/>
                    </a:lnTo>
                    <a:lnTo>
                      <a:pt x="252" y="0"/>
                    </a:lnTo>
                    <a:lnTo>
                      <a:pt x="43" y="0"/>
                    </a:lnTo>
                    <a:lnTo>
                      <a:pt x="28" y="4"/>
                    </a:lnTo>
                    <a:lnTo>
                      <a:pt x="12" y="11"/>
                    </a:lnTo>
                    <a:lnTo>
                      <a:pt x="4" y="23"/>
                    </a:lnTo>
                    <a:lnTo>
                      <a:pt x="0" y="38"/>
                    </a:lnTo>
                    <a:lnTo>
                      <a:pt x="0" y="242"/>
                    </a:lnTo>
                    <a:lnTo>
                      <a:pt x="4" y="261"/>
                    </a:lnTo>
                    <a:lnTo>
                      <a:pt x="12" y="273"/>
                    </a:lnTo>
                    <a:lnTo>
                      <a:pt x="28" y="281"/>
                    </a:lnTo>
                    <a:lnTo>
                      <a:pt x="43" y="284"/>
                    </a:lnTo>
                    <a:lnTo>
                      <a:pt x="43" y="284"/>
                    </a:lnTo>
                    <a:close/>
                    <a:moveTo>
                      <a:pt x="87" y="81"/>
                    </a:moveTo>
                    <a:lnTo>
                      <a:pt x="209" y="81"/>
                    </a:lnTo>
                    <a:lnTo>
                      <a:pt x="209" y="204"/>
                    </a:lnTo>
                    <a:lnTo>
                      <a:pt x="87" y="204"/>
                    </a:lnTo>
                    <a:lnTo>
                      <a:pt x="87" y="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9Slide.vn 14"/>
              <p:cNvSpPr>
                <a:spLocks noEditPoints="1"/>
              </p:cNvSpPr>
              <p:nvPr/>
            </p:nvSpPr>
            <p:spPr bwMode="auto">
              <a:xfrm>
                <a:off x="3663950" y="5218113"/>
                <a:ext cx="469900" cy="450850"/>
              </a:xfrm>
              <a:custGeom>
                <a:avLst/>
                <a:gdLst>
                  <a:gd name="T0" fmla="*/ 296 w 296"/>
                  <a:gd name="T1" fmla="*/ 242 h 284"/>
                  <a:gd name="T2" fmla="*/ 296 w 296"/>
                  <a:gd name="T3" fmla="*/ 38 h 284"/>
                  <a:gd name="T4" fmla="*/ 292 w 296"/>
                  <a:gd name="T5" fmla="*/ 23 h 284"/>
                  <a:gd name="T6" fmla="*/ 280 w 296"/>
                  <a:gd name="T7" fmla="*/ 11 h 284"/>
                  <a:gd name="T8" fmla="*/ 268 w 296"/>
                  <a:gd name="T9" fmla="*/ 4 h 284"/>
                  <a:gd name="T10" fmla="*/ 252 w 296"/>
                  <a:gd name="T11" fmla="*/ 0 h 284"/>
                  <a:gd name="T12" fmla="*/ 43 w 296"/>
                  <a:gd name="T13" fmla="*/ 0 h 284"/>
                  <a:gd name="T14" fmla="*/ 27 w 296"/>
                  <a:gd name="T15" fmla="*/ 4 h 284"/>
                  <a:gd name="T16" fmla="*/ 12 w 296"/>
                  <a:gd name="T17" fmla="*/ 11 h 284"/>
                  <a:gd name="T18" fmla="*/ 4 w 296"/>
                  <a:gd name="T19" fmla="*/ 23 h 284"/>
                  <a:gd name="T20" fmla="*/ 0 w 296"/>
                  <a:gd name="T21" fmla="*/ 38 h 284"/>
                  <a:gd name="T22" fmla="*/ 0 w 296"/>
                  <a:gd name="T23" fmla="*/ 242 h 284"/>
                  <a:gd name="T24" fmla="*/ 4 w 296"/>
                  <a:gd name="T25" fmla="*/ 261 h 284"/>
                  <a:gd name="T26" fmla="*/ 12 w 296"/>
                  <a:gd name="T27" fmla="*/ 273 h 284"/>
                  <a:gd name="T28" fmla="*/ 27 w 296"/>
                  <a:gd name="T29" fmla="*/ 281 h 284"/>
                  <a:gd name="T30" fmla="*/ 43 w 296"/>
                  <a:gd name="T31" fmla="*/ 284 h 284"/>
                  <a:gd name="T32" fmla="*/ 252 w 296"/>
                  <a:gd name="T33" fmla="*/ 284 h 284"/>
                  <a:gd name="T34" fmla="*/ 268 w 296"/>
                  <a:gd name="T35" fmla="*/ 281 h 284"/>
                  <a:gd name="T36" fmla="*/ 280 w 296"/>
                  <a:gd name="T37" fmla="*/ 273 h 284"/>
                  <a:gd name="T38" fmla="*/ 292 w 296"/>
                  <a:gd name="T39" fmla="*/ 261 h 284"/>
                  <a:gd name="T40" fmla="*/ 296 w 296"/>
                  <a:gd name="T41" fmla="*/ 242 h 284"/>
                  <a:gd name="T42" fmla="*/ 296 w 296"/>
                  <a:gd name="T43" fmla="*/ 242 h 284"/>
                  <a:gd name="T44" fmla="*/ 209 w 296"/>
                  <a:gd name="T45" fmla="*/ 204 h 284"/>
                  <a:gd name="T46" fmla="*/ 87 w 296"/>
                  <a:gd name="T47" fmla="*/ 204 h 284"/>
                  <a:gd name="T48" fmla="*/ 87 w 296"/>
                  <a:gd name="T49" fmla="*/ 81 h 284"/>
                  <a:gd name="T50" fmla="*/ 209 w 296"/>
                  <a:gd name="T51" fmla="*/ 81 h 284"/>
                  <a:gd name="T52" fmla="*/ 209 w 296"/>
                  <a:gd name="T53" fmla="*/ 20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6" h="284">
                    <a:moveTo>
                      <a:pt x="296" y="242"/>
                    </a:moveTo>
                    <a:lnTo>
                      <a:pt x="296" y="38"/>
                    </a:lnTo>
                    <a:lnTo>
                      <a:pt x="292" y="23"/>
                    </a:lnTo>
                    <a:lnTo>
                      <a:pt x="280" y="11"/>
                    </a:lnTo>
                    <a:lnTo>
                      <a:pt x="268" y="4"/>
                    </a:lnTo>
                    <a:lnTo>
                      <a:pt x="252" y="0"/>
                    </a:lnTo>
                    <a:lnTo>
                      <a:pt x="43" y="0"/>
                    </a:lnTo>
                    <a:lnTo>
                      <a:pt x="27" y="4"/>
                    </a:lnTo>
                    <a:lnTo>
                      <a:pt x="12" y="11"/>
                    </a:lnTo>
                    <a:lnTo>
                      <a:pt x="4" y="23"/>
                    </a:lnTo>
                    <a:lnTo>
                      <a:pt x="0" y="38"/>
                    </a:lnTo>
                    <a:lnTo>
                      <a:pt x="0" y="242"/>
                    </a:lnTo>
                    <a:lnTo>
                      <a:pt x="4" y="261"/>
                    </a:lnTo>
                    <a:lnTo>
                      <a:pt x="12" y="273"/>
                    </a:lnTo>
                    <a:lnTo>
                      <a:pt x="27" y="281"/>
                    </a:lnTo>
                    <a:lnTo>
                      <a:pt x="43" y="284"/>
                    </a:lnTo>
                    <a:lnTo>
                      <a:pt x="252" y="284"/>
                    </a:lnTo>
                    <a:lnTo>
                      <a:pt x="268" y="281"/>
                    </a:lnTo>
                    <a:lnTo>
                      <a:pt x="280" y="273"/>
                    </a:lnTo>
                    <a:lnTo>
                      <a:pt x="292" y="261"/>
                    </a:lnTo>
                    <a:lnTo>
                      <a:pt x="296" y="242"/>
                    </a:lnTo>
                    <a:lnTo>
                      <a:pt x="296" y="242"/>
                    </a:lnTo>
                    <a:close/>
                    <a:moveTo>
                      <a:pt x="209" y="204"/>
                    </a:moveTo>
                    <a:lnTo>
                      <a:pt x="87" y="204"/>
                    </a:lnTo>
                    <a:lnTo>
                      <a:pt x="87" y="81"/>
                    </a:lnTo>
                    <a:lnTo>
                      <a:pt x="209" y="81"/>
                    </a:lnTo>
                    <a:lnTo>
                      <a:pt x="209"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9Slide.vn 15"/>
              <p:cNvSpPr>
                <a:spLocks noEditPoints="1"/>
              </p:cNvSpPr>
              <p:nvPr/>
            </p:nvSpPr>
            <p:spPr bwMode="auto">
              <a:xfrm>
                <a:off x="3663950" y="4679950"/>
                <a:ext cx="469900" cy="452438"/>
              </a:xfrm>
              <a:custGeom>
                <a:avLst/>
                <a:gdLst>
                  <a:gd name="T0" fmla="*/ 43 w 296"/>
                  <a:gd name="T1" fmla="*/ 285 h 285"/>
                  <a:gd name="T2" fmla="*/ 252 w 296"/>
                  <a:gd name="T3" fmla="*/ 285 h 285"/>
                  <a:gd name="T4" fmla="*/ 268 w 296"/>
                  <a:gd name="T5" fmla="*/ 281 h 285"/>
                  <a:gd name="T6" fmla="*/ 280 w 296"/>
                  <a:gd name="T7" fmla="*/ 273 h 285"/>
                  <a:gd name="T8" fmla="*/ 292 w 296"/>
                  <a:gd name="T9" fmla="*/ 262 h 285"/>
                  <a:gd name="T10" fmla="*/ 296 w 296"/>
                  <a:gd name="T11" fmla="*/ 243 h 285"/>
                  <a:gd name="T12" fmla="*/ 296 w 296"/>
                  <a:gd name="T13" fmla="*/ 39 h 285"/>
                  <a:gd name="T14" fmla="*/ 292 w 296"/>
                  <a:gd name="T15" fmla="*/ 23 h 285"/>
                  <a:gd name="T16" fmla="*/ 280 w 296"/>
                  <a:gd name="T17" fmla="*/ 12 h 285"/>
                  <a:gd name="T18" fmla="*/ 268 w 296"/>
                  <a:gd name="T19" fmla="*/ 4 h 285"/>
                  <a:gd name="T20" fmla="*/ 252 w 296"/>
                  <a:gd name="T21" fmla="*/ 0 h 285"/>
                  <a:gd name="T22" fmla="*/ 43 w 296"/>
                  <a:gd name="T23" fmla="*/ 0 h 285"/>
                  <a:gd name="T24" fmla="*/ 27 w 296"/>
                  <a:gd name="T25" fmla="*/ 4 h 285"/>
                  <a:gd name="T26" fmla="*/ 12 w 296"/>
                  <a:gd name="T27" fmla="*/ 12 h 285"/>
                  <a:gd name="T28" fmla="*/ 4 w 296"/>
                  <a:gd name="T29" fmla="*/ 23 h 285"/>
                  <a:gd name="T30" fmla="*/ 0 w 296"/>
                  <a:gd name="T31" fmla="*/ 39 h 285"/>
                  <a:gd name="T32" fmla="*/ 0 w 296"/>
                  <a:gd name="T33" fmla="*/ 243 h 285"/>
                  <a:gd name="T34" fmla="*/ 4 w 296"/>
                  <a:gd name="T35" fmla="*/ 262 h 285"/>
                  <a:gd name="T36" fmla="*/ 12 w 296"/>
                  <a:gd name="T37" fmla="*/ 273 h 285"/>
                  <a:gd name="T38" fmla="*/ 27 w 296"/>
                  <a:gd name="T39" fmla="*/ 281 h 285"/>
                  <a:gd name="T40" fmla="*/ 43 w 296"/>
                  <a:gd name="T41" fmla="*/ 285 h 285"/>
                  <a:gd name="T42" fmla="*/ 43 w 296"/>
                  <a:gd name="T43" fmla="*/ 285 h 285"/>
                  <a:gd name="T44" fmla="*/ 87 w 296"/>
                  <a:gd name="T45" fmla="*/ 81 h 285"/>
                  <a:gd name="T46" fmla="*/ 209 w 296"/>
                  <a:gd name="T47" fmla="*/ 81 h 285"/>
                  <a:gd name="T48" fmla="*/ 209 w 296"/>
                  <a:gd name="T49" fmla="*/ 204 h 285"/>
                  <a:gd name="T50" fmla="*/ 87 w 296"/>
                  <a:gd name="T51" fmla="*/ 204 h 285"/>
                  <a:gd name="T52" fmla="*/ 87 w 296"/>
                  <a:gd name="T53" fmla="*/ 81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6" h="285">
                    <a:moveTo>
                      <a:pt x="43" y="285"/>
                    </a:moveTo>
                    <a:lnTo>
                      <a:pt x="252" y="285"/>
                    </a:lnTo>
                    <a:lnTo>
                      <a:pt x="268" y="281"/>
                    </a:lnTo>
                    <a:lnTo>
                      <a:pt x="280" y="273"/>
                    </a:lnTo>
                    <a:lnTo>
                      <a:pt x="292" y="262"/>
                    </a:lnTo>
                    <a:lnTo>
                      <a:pt x="296" y="243"/>
                    </a:lnTo>
                    <a:lnTo>
                      <a:pt x="296" y="39"/>
                    </a:lnTo>
                    <a:lnTo>
                      <a:pt x="292" y="23"/>
                    </a:lnTo>
                    <a:lnTo>
                      <a:pt x="280" y="12"/>
                    </a:lnTo>
                    <a:lnTo>
                      <a:pt x="268" y="4"/>
                    </a:lnTo>
                    <a:lnTo>
                      <a:pt x="252" y="0"/>
                    </a:lnTo>
                    <a:lnTo>
                      <a:pt x="43" y="0"/>
                    </a:lnTo>
                    <a:lnTo>
                      <a:pt x="27" y="4"/>
                    </a:lnTo>
                    <a:lnTo>
                      <a:pt x="12" y="12"/>
                    </a:lnTo>
                    <a:lnTo>
                      <a:pt x="4" y="23"/>
                    </a:lnTo>
                    <a:lnTo>
                      <a:pt x="0" y="39"/>
                    </a:lnTo>
                    <a:lnTo>
                      <a:pt x="0" y="243"/>
                    </a:lnTo>
                    <a:lnTo>
                      <a:pt x="4" y="262"/>
                    </a:lnTo>
                    <a:lnTo>
                      <a:pt x="12" y="273"/>
                    </a:lnTo>
                    <a:lnTo>
                      <a:pt x="27" y="281"/>
                    </a:lnTo>
                    <a:lnTo>
                      <a:pt x="43" y="285"/>
                    </a:lnTo>
                    <a:lnTo>
                      <a:pt x="43" y="285"/>
                    </a:lnTo>
                    <a:close/>
                    <a:moveTo>
                      <a:pt x="87" y="81"/>
                    </a:moveTo>
                    <a:lnTo>
                      <a:pt x="209" y="81"/>
                    </a:lnTo>
                    <a:lnTo>
                      <a:pt x="209" y="204"/>
                    </a:lnTo>
                    <a:lnTo>
                      <a:pt x="87" y="204"/>
                    </a:lnTo>
                    <a:lnTo>
                      <a:pt x="87" y="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9Slide.vn 16"/>
              <p:cNvSpPr>
                <a:spLocks noEditPoints="1"/>
              </p:cNvSpPr>
              <p:nvPr/>
            </p:nvSpPr>
            <p:spPr bwMode="auto">
              <a:xfrm>
                <a:off x="4208463" y="4679950"/>
                <a:ext cx="469900" cy="452438"/>
              </a:xfrm>
              <a:custGeom>
                <a:avLst/>
                <a:gdLst>
                  <a:gd name="T0" fmla="*/ 43 w 296"/>
                  <a:gd name="T1" fmla="*/ 285 h 285"/>
                  <a:gd name="T2" fmla="*/ 252 w 296"/>
                  <a:gd name="T3" fmla="*/ 285 h 285"/>
                  <a:gd name="T4" fmla="*/ 268 w 296"/>
                  <a:gd name="T5" fmla="*/ 281 h 285"/>
                  <a:gd name="T6" fmla="*/ 284 w 296"/>
                  <a:gd name="T7" fmla="*/ 273 h 285"/>
                  <a:gd name="T8" fmla="*/ 292 w 296"/>
                  <a:gd name="T9" fmla="*/ 262 h 285"/>
                  <a:gd name="T10" fmla="*/ 296 w 296"/>
                  <a:gd name="T11" fmla="*/ 243 h 285"/>
                  <a:gd name="T12" fmla="*/ 296 w 296"/>
                  <a:gd name="T13" fmla="*/ 39 h 285"/>
                  <a:gd name="T14" fmla="*/ 292 w 296"/>
                  <a:gd name="T15" fmla="*/ 23 h 285"/>
                  <a:gd name="T16" fmla="*/ 284 w 296"/>
                  <a:gd name="T17" fmla="*/ 12 h 285"/>
                  <a:gd name="T18" fmla="*/ 268 w 296"/>
                  <a:gd name="T19" fmla="*/ 4 h 285"/>
                  <a:gd name="T20" fmla="*/ 252 w 296"/>
                  <a:gd name="T21" fmla="*/ 0 h 285"/>
                  <a:gd name="T22" fmla="*/ 43 w 296"/>
                  <a:gd name="T23" fmla="*/ 0 h 285"/>
                  <a:gd name="T24" fmla="*/ 28 w 296"/>
                  <a:gd name="T25" fmla="*/ 4 h 285"/>
                  <a:gd name="T26" fmla="*/ 12 w 296"/>
                  <a:gd name="T27" fmla="*/ 12 h 285"/>
                  <a:gd name="T28" fmla="*/ 4 w 296"/>
                  <a:gd name="T29" fmla="*/ 23 h 285"/>
                  <a:gd name="T30" fmla="*/ 0 w 296"/>
                  <a:gd name="T31" fmla="*/ 39 h 285"/>
                  <a:gd name="T32" fmla="*/ 0 w 296"/>
                  <a:gd name="T33" fmla="*/ 243 h 285"/>
                  <a:gd name="T34" fmla="*/ 4 w 296"/>
                  <a:gd name="T35" fmla="*/ 262 h 285"/>
                  <a:gd name="T36" fmla="*/ 12 w 296"/>
                  <a:gd name="T37" fmla="*/ 273 h 285"/>
                  <a:gd name="T38" fmla="*/ 28 w 296"/>
                  <a:gd name="T39" fmla="*/ 281 h 285"/>
                  <a:gd name="T40" fmla="*/ 43 w 296"/>
                  <a:gd name="T41" fmla="*/ 285 h 285"/>
                  <a:gd name="T42" fmla="*/ 43 w 296"/>
                  <a:gd name="T43" fmla="*/ 285 h 285"/>
                  <a:gd name="T44" fmla="*/ 87 w 296"/>
                  <a:gd name="T45" fmla="*/ 81 h 285"/>
                  <a:gd name="T46" fmla="*/ 209 w 296"/>
                  <a:gd name="T47" fmla="*/ 81 h 285"/>
                  <a:gd name="T48" fmla="*/ 209 w 296"/>
                  <a:gd name="T49" fmla="*/ 204 h 285"/>
                  <a:gd name="T50" fmla="*/ 87 w 296"/>
                  <a:gd name="T51" fmla="*/ 204 h 285"/>
                  <a:gd name="T52" fmla="*/ 87 w 296"/>
                  <a:gd name="T53" fmla="*/ 81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6" h="285">
                    <a:moveTo>
                      <a:pt x="43" y="285"/>
                    </a:moveTo>
                    <a:lnTo>
                      <a:pt x="252" y="285"/>
                    </a:lnTo>
                    <a:lnTo>
                      <a:pt x="268" y="281"/>
                    </a:lnTo>
                    <a:lnTo>
                      <a:pt x="284" y="273"/>
                    </a:lnTo>
                    <a:lnTo>
                      <a:pt x="292" y="262"/>
                    </a:lnTo>
                    <a:lnTo>
                      <a:pt x="296" y="243"/>
                    </a:lnTo>
                    <a:lnTo>
                      <a:pt x="296" y="39"/>
                    </a:lnTo>
                    <a:lnTo>
                      <a:pt x="292" y="23"/>
                    </a:lnTo>
                    <a:lnTo>
                      <a:pt x="284" y="12"/>
                    </a:lnTo>
                    <a:lnTo>
                      <a:pt x="268" y="4"/>
                    </a:lnTo>
                    <a:lnTo>
                      <a:pt x="252" y="0"/>
                    </a:lnTo>
                    <a:lnTo>
                      <a:pt x="43" y="0"/>
                    </a:lnTo>
                    <a:lnTo>
                      <a:pt x="28" y="4"/>
                    </a:lnTo>
                    <a:lnTo>
                      <a:pt x="12" y="12"/>
                    </a:lnTo>
                    <a:lnTo>
                      <a:pt x="4" y="23"/>
                    </a:lnTo>
                    <a:lnTo>
                      <a:pt x="0" y="39"/>
                    </a:lnTo>
                    <a:lnTo>
                      <a:pt x="0" y="243"/>
                    </a:lnTo>
                    <a:lnTo>
                      <a:pt x="4" y="262"/>
                    </a:lnTo>
                    <a:lnTo>
                      <a:pt x="12" y="273"/>
                    </a:lnTo>
                    <a:lnTo>
                      <a:pt x="28" y="281"/>
                    </a:lnTo>
                    <a:lnTo>
                      <a:pt x="43" y="285"/>
                    </a:lnTo>
                    <a:lnTo>
                      <a:pt x="43" y="285"/>
                    </a:lnTo>
                    <a:close/>
                    <a:moveTo>
                      <a:pt x="87" y="81"/>
                    </a:moveTo>
                    <a:lnTo>
                      <a:pt x="209" y="81"/>
                    </a:lnTo>
                    <a:lnTo>
                      <a:pt x="209" y="204"/>
                    </a:lnTo>
                    <a:lnTo>
                      <a:pt x="87" y="204"/>
                    </a:lnTo>
                    <a:lnTo>
                      <a:pt x="87" y="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9Slide.vn 17"/>
              <p:cNvSpPr>
                <a:spLocks noEditPoints="1"/>
              </p:cNvSpPr>
              <p:nvPr/>
            </p:nvSpPr>
            <p:spPr bwMode="auto">
              <a:xfrm>
                <a:off x="2962275" y="3776663"/>
                <a:ext cx="2411413" cy="2747963"/>
              </a:xfrm>
              <a:custGeom>
                <a:avLst/>
                <a:gdLst>
                  <a:gd name="T0" fmla="*/ 1452 w 1519"/>
                  <a:gd name="T1" fmla="*/ 1269 h 1731"/>
                  <a:gd name="T2" fmla="*/ 1294 w 1519"/>
                  <a:gd name="T3" fmla="*/ 1354 h 1731"/>
                  <a:gd name="T4" fmla="*/ 1416 w 1519"/>
                  <a:gd name="T5" fmla="*/ 731 h 1731"/>
                  <a:gd name="T6" fmla="*/ 1460 w 1519"/>
                  <a:gd name="T7" fmla="*/ 689 h 1731"/>
                  <a:gd name="T8" fmla="*/ 1444 w 1519"/>
                  <a:gd name="T9" fmla="*/ 469 h 1731"/>
                  <a:gd name="T10" fmla="*/ 1290 w 1519"/>
                  <a:gd name="T11" fmla="*/ 92 h 1731"/>
                  <a:gd name="T12" fmla="*/ 1250 w 1519"/>
                  <a:gd name="T13" fmla="*/ 65 h 1731"/>
                  <a:gd name="T14" fmla="*/ 1061 w 1519"/>
                  <a:gd name="T15" fmla="*/ 77 h 1731"/>
                  <a:gd name="T16" fmla="*/ 1049 w 1519"/>
                  <a:gd name="T17" fmla="*/ 188 h 1731"/>
                  <a:gd name="T18" fmla="*/ 761 w 1519"/>
                  <a:gd name="T19" fmla="*/ 0 h 1731"/>
                  <a:gd name="T20" fmla="*/ 79 w 1519"/>
                  <a:gd name="T21" fmla="*/ 469 h 1731"/>
                  <a:gd name="T22" fmla="*/ 63 w 1519"/>
                  <a:gd name="T23" fmla="*/ 689 h 1731"/>
                  <a:gd name="T24" fmla="*/ 107 w 1519"/>
                  <a:gd name="T25" fmla="*/ 731 h 1731"/>
                  <a:gd name="T26" fmla="*/ 229 w 1519"/>
                  <a:gd name="T27" fmla="*/ 654 h 1731"/>
                  <a:gd name="T28" fmla="*/ 138 w 1519"/>
                  <a:gd name="T29" fmla="*/ 1377 h 1731"/>
                  <a:gd name="T30" fmla="*/ 47 w 1519"/>
                  <a:gd name="T31" fmla="*/ 1489 h 1731"/>
                  <a:gd name="T32" fmla="*/ 4 w 1519"/>
                  <a:gd name="T33" fmla="*/ 1623 h 1731"/>
                  <a:gd name="T34" fmla="*/ 24 w 1519"/>
                  <a:gd name="T35" fmla="*/ 1712 h 1731"/>
                  <a:gd name="T36" fmla="*/ 146 w 1519"/>
                  <a:gd name="T37" fmla="*/ 1658 h 1731"/>
                  <a:gd name="T38" fmla="*/ 367 w 1519"/>
                  <a:gd name="T39" fmla="*/ 1596 h 1731"/>
                  <a:gd name="T40" fmla="*/ 608 w 1519"/>
                  <a:gd name="T41" fmla="*/ 1643 h 1731"/>
                  <a:gd name="T42" fmla="*/ 793 w 1519"/>
                  <a:gd name="T43" fmla="*/ 1704 h 1731"/>
                  <a:gd name="T44" fmla="*/ 1085 w 1519"/>
                  <a:gd name="T45" fmla="*/ 1723 h 1731"/>
                  <a:gd name="T46" fmla="*/ 1345 w 1519"/>
                  <a:gd name="T47" fmla="*/ 1627 h 1731"/>
                  <a:gd name="T48" fmla="*/ 1448 w 1519"/>
                  <a:gd name="T49" fmla="*/ 1527 h 1731"/>
                  <a:gd name="T50" fmla="*/ 1507 w 1519"/>
                  <a:gd name="T51" fmla="*/ 1400 h 1731"/>
                  <a:gd name="T52" fmla="*/ 1515 w 1519"/>
                  <a:gd name="T53" fmla="*/ 1281 h 1731"/>
                  <a:gd name="T54" fmla="*/ 1132 w 1519"/>
                  <a:gd name="T55" fmla="*/ 150 h 1731"/>
                  <a:gd name="T56" fmla="*/ 1132 w 1519"/>
                  <a:gd name="T57" fmla="*/ 246 h 1731"/>
                  <a:gd name="T58" fmla="*/ 146 w 1519"/>
                  <a:gd name="T59" fmla="*/ 523 h 1731"/>
                  <a:gd name="T60" fmla="*/ 1377 w 1519"/>
                  <a:gd name="T61" fmla="*/ 612 h 1731"/>
                  <a:gd name="T62" fmla="*/ 773 w 1519"/>
                  <a:gd name="T63" fmla="*/ 185 h 1731"/>
                  <a:gd name="T64" fmla="*/ 738 w 1519"/>
                  <a:gd name="T65" fmla="*/ 192 h 1731"/>
                  <a:gd name="T66" fmla="*/ 1211 w 1519"/>
                  <a:gd name="T67" fmla="*/ 596 h 1731"/>
                  <a:gd name="T68" fmla="*/ 1065 w 1519"/>
                  <a:gd name="T69" fmla="*/ 1377 h 1731"/>
                  <a:gd name="T70" fmla="*/ 840 w 1519"/>
                  <a:gd name="T71" fmla="*/ 1312 h 1731"/>
                  <a:gd name="T72" fmla="*/ 615 w 1519"/>
                  <a:gd name="T73" fmla="*/ 1258 h 1731"/>
                  <a:gd name="T74" fmla="*/ 418 w 1519"/>
                  <a:gd name="T75" fmla="*/ 1262 h 1731"/>
                  <a:gd name="T76" fmla="*/ 312 w 1519"/>
                  <a:gd name="T77" fmla="*/ 596 h 1731"/>
                  <a:gd name="T78" fmla="*/ 1014 w 1519"/>
                  <a:gd name="T79" fmla="*/ 454 h 1731"/>
                  <a:gd name="T80" fmla="*/ 895 w 1519"/>
                  <a:gd name="T81" fmla="*/ 1643 h 1731"/>
                  <a:gd name="T82" fmla="*/ 631 w 1519"/>
                  <a:gd name="T83" fmla="*/ 1566 h 1731"/>
                  <a:gd name="T84" fmla="*/ 367 w 1519"/>
                  <a:gd name="T85" fmla="*/ 1512 h 1731"/>
                  <a:gd name="T86" fmla="*/ 166 w 1519"/>
                  <a:gd name="T87" fmla="*/ 1554 h 1731"/>
                  <a:gd name="T88" fmla="*/ 126 w 1519"/>
                  <a:gd name="T89" fmla="*/ 1519 h 1731"/>
                  <a:gd name="T90" fmla="*/ 284 w 1519"/>
                  <a:gd name="T91" fmla="*/ 1385 h 1731"/>
                  <a:gd name="T92" fmla="*/ 410 w 1519"/>
                  <a:gd name="T93" fmla="*/ 1346 h 1731"/>
                  <a:gd name="T94" fmla="*/ 608 w 1519"/>
                  <a:gd name="T95" fmla="*/ 1339 h 1731"/>
                  <a:gd name="T96" fmla="*/ 805 w 1519"/>
                  <a:gd name="T97" fmla="*/ 1385 h 1731"/>
                  <a:gd name="T98" fmla="*/ 1053 w 1519"/>
                  <a:gd name="T99" fmla="*/ 1458 h 1731"/>
                  <a:gd name="T100" fmla="*/ 1258 w 1519"/>
                  <a:gd name="T101" fmla="*/ 1450 h 1731"/>
                  <a:gd name="T102" fmla="*/ 1424 w 1519"/>
                  <a:gd name="T103" fmla="*/ 1385 h 1731"/>
                  <a:gd name="T104" fmla="*/ 1314 w 1519"/>
                  <a:gd name="T105" fmla="*/ 1546 h 1731"/>
                  <a:gd name="T106" fmla="*/ 1128 w 1519"/>
                  <a:gd name="T107" fmla="*/ 1631 h 1731"/>
                  <a:gd name="T108" fmla="*/ 982 w 1519"/>
                  <a:gd name="T109" fmla="*/ 1646 h 1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519" h="1731">
                    <a:moveTo>
                      <a:pt x="1495" y="1266"/>
                    </a:moveTo>
                    <a:lnTo>
                      <a:pt x="1475" y="1258"/>
                    </a:lnTo>
                    <a:lnTo>
                      <a:pt x="1452" y="1269"/>
                    </a:lnTo>
                    <a:lnTo>
                      <a:pt x="1412" y="1296"/>
                    </a:lnTo>
                    <a:lnTo>
                      <a:pt x="1373" y="1319"/>
                    </a:lnTo>
                    <a:lnTo>
                      <a:pt x="1294" y="1354"/>
                    </a:lnTo>
                    <a:lnTo>
                      <a:pt x="1294" y="654"/>
                    </a:lnTo>
                    <a:lnTo>
                      <a:pt x="1392" y="723"/>
                    </a:lnTo>
                    <a:lnTo>
                      <a:pt x="1416" y="731"/>
                    </a:lnTo>
                    <a:lnTo>
                      <a:pt x="1436" y="727"/>
                    </a:lnTo>
                    <a:lnTo>
                      <a:pt x="1456" y="712"/>
                    </a:lnTo>
                    <a:lnTo>
                      <a:pt x="1460" y="689"/>
                    </a:lnTo>
                    <a:lnTo>
                      <a:pt x="1460" y="500"/>
                    </a:lnTo>
                    <a:lnTo>
                      <a:pt x="1456" y="481"/>
                    </a:lnTo>
                    <a:lnTo>
                      <a:pt x="1444" y="469"/>
                    </a:lnTo>
                    <a:lnTo>
                      <a:pt x="1294" y="362"/>
                    </a:lnTo>
                    <a:lnTo>
                      <a:pt x="1294" y="108"/>
                    </a:lnTo>
                    <a:lnTo>
                      <a:pt x="1290" y="92"/>
                    </a:lnTo>
                    <a:lnTo>
                      <a:pt x="1282" y="77"/>
                    </a:lnTo>
                    <a:lnTo>
                      <a:pt x="1266" y="69"/>
                    </a:lnTo>
                    <a:lnTo>
                      <a:pt x="1250" y="65"/>
                    </a:lnTo>
                    <a:lnTo>
                      <a:pt x="1089" y="65"/>
                    </a:lnTo>
                    <a:lnTo>
                      <a:pt x="1073" y="69"/>
                    </a:lnTo>
                    <a:lnTo>
                      <a:pt x="1061" y="77"/>
                    </a:lnTo>
                    <a:lnTo>
                      <a:pt x="1049" y="92"/>
                    </a:lnTo>
                    <a:lnTo>
                      <a:pt x="1049" y="108"/>
                    </a:lnTo>
                    <a:lnTo>
                      <a:pt x="1049" y="188"/>
                    </a:lnTo>
                    <a:lnTo>
                      <a:pt x="785" y="8"/>
                    </a:lnTo>
                    <a:lnTo>
                      <a:pt x="773" y="0"/>
                    </a:lnTo>
                    <a:lnTo>
                      <a:pt x="761" y="0"/>
                    </a:lnTo>
                    <a:lnTo>
                      <a:pt x="750" y="0"/>
                    </a:lnTo>
                    <a:lnTo>
                      <a:pt x="738" y="8"/>
                    </a:lnTo>
                    <a:lnTo>
                      <a:pt x="79" y="469"/>
                    </a:lnTo>
                    <a:lnTo>
                      <a:pt x="67" y="481"/>
                    </a:lnTo>
                    <a:lnTo>
                      <a:pt x="63" y="500"/>
                    </a:lnTo>
                    <a:lnTo>
                      <a:pt x="63" y="689"/>
                    </a:lnTo>
                    <a:lnTo>
                      <a:pt x="67" y="712"/>
                    </a:lnTo>
                    <a:lnTo>
                      <a:pt x="87" y="727"/>
                    </a:lnTo>
                    <a:lnTo>
                      <a:pt x="107" y="731"/>
                    </a:lnTo>
                    <a:lnTo>
                      <a:pt x="118" y="731"/>
                    </a:lnTo>
                    <a:lnTo>
                      <a:pt x="130" y="723"/>
                    </a:lnTo>
                    <a:lnTo>
                      <a:pt x="229" y="654"/>
                    </a:lnTo>
                    <a:lnTo>
                      <a:pt x="229" y="1319"/>
                    </a:lnTo>
                    <a:lnTo>
                      <a:pt x="178" y="1346"/>
                    </a:lnTo>
                    <a:lnTo>
                      <a:pt x="138" y="1377"/>
                    </a:lnTo>
                    <a:lnTo>
                      <a:pt x="103" y="1412"/>
                    </a:lnTo>
                    <a:lnTo>
                      <a:pt x="71" y="1446"/>
                    </a:lnTo>
                    <a:lnTo>
                      <a:pt x="47" y="1489"/>
                    </a:lnTo>
                    <a:lnTo>
                      <a:pt x="28" y="1531"/>
                    </a:lnTo>
                    <a:lnTo>
                      <a:pt x="16" y="1577"/>
                    </a:lnTo>
                    <a:lnTo>
                      <a:pt x="4" y="1623"/>
                    </a:lnTo>
                    <a:lnTo>
                      <a:pt x="0" y="1673"/>
                    </a:lnTo>
                    <a:lnTo>
                      <a:pt x="8" y="1696"/>
                    </a:lnTo>
                    <a:lnTo>
                      <a:pt x="24" y="1712"/>
                    </a:lnTo>
                    <a:lnTo>
                      <a:pt x="47" y="1716"/>
                    </a:lnTo>
                    <a:lnTo>
                      <a:pt x="71" y="1708"/>
                    </a:lnTo>
                    <a:lnTo>
                      <a:pt x="146" y="1658"/>
                    </a:lnTo>
                    <a:lnTo>
                      <a:pt x="217" y="1623"/>
                    </a:lnTo>
                    <a:lnTo>
                      <a:pt x="292" y="1604"/>
                    </a:lnTo>
                    <a:lnTo>
                      <a:pt x="367" y="1596"/>
                    </a:lnTo>
                    <a:lnTo>
                      <a:pt x="446" y="1600"/>
                    </a:lnTo>
                    <a:lnTo>
                      <a:pt x="525" y="1619"/>
                    </a:lnTo>
                    <a:lnTo>
                      <a:pt x="608" y="1643"/>
                    </a:lnTo>
                    <a:lnTo>
                      <a:pt x="694" y="1673"/>
                    </a:lnTo>
                    <a:lnTo>
                      <a:pt x="789" y="1704"/>
                    </a:lnTo>
                    <a:lnTo>
                      <a:pt x="793" y="1704"/>
                    </a:lnTo>
                    <a:lnTo>
                      <a:pt x="884" y="1723"/>
                    </a:lnTo>
                    <a:lnTo>
                      <a:pt x="982" y="1731"/>
                    </a:lnTo>
                    <a:lnTo>
                      <a:pt x="1085" y="1723"/>
                    </a:lnTo>
                    <a:lnTo>
                      <a:pt x="1179" y="1704"/>
                    </a:lnTo>
                    <a:lnTo>
                      <a:pt x="1266" y="1673"/>
                    </a:lnTo>
                    <a:lnTo>
                      <a:pt x="1345" y="1627"/>
                    </a:lnTo>
                    <a:lnTo>
                      <a:pt x="1385" y="1596"/>
                    </a:lnTo>
                    <a:lnTo>
                      <a:pt x="1420" y="1562"/>
                    </a:lnTo>
                    <a:lnTo>
                      <a:pt x="1448" y="1527"/>
                    </a:lnTo>
                    <a:lnTo>
                      <a:pt x="1475" y="1485"/>
                    </a:lnTo>
                    <a:lnTo>
                      <a:pt x="1495" y="1442"/>
                    </a:lnTo>
                    <a:lnTo>
                      <a:pt x="1507" y="1400"/>
                    </a:lnTo>
                    <a:lnTo>
                      <a:pt x="1515" y="1350"/>
                    </a:lnTo>
                    <a:lnTo>
                      <a:pt x="1519" y="1300"/>
                    </a:lnTo>
                    <a:lnTo>
                      <a:pt x="1515" y="1281"/>
                    </a:lnTo>
                    <a:lnTo>
                      <a:pt x="1495" y="1266"/>
                    </a:lnTo>
                    <a:lnTo>
                      <a:pt x="1495" y="1266"/>
                    </a:lnTo>
                    <a:close/>
                    <a:moveTo>
                      <a:pt x="1132" y="150"/>
                    </a:moveTo>
                    <a:lnTo>
                      <a:pt x="1211" y="150"/>
                    </a:lnTo>
                    <a:lnTo>
                      <a:pt x="1211" y="300"/>
                    </a:lnTo>
                    <a:lnTo>
                      <a:pt x="1132" y="246"/>
                    </a:lnTo>
                    <a:lnTo>
                      <a:pt x="1132" y="150"/>
                    </a:lnTo>
                    <a:close/>
                    <a:moveTo>
                      <a:pt x="146" y="612"/>
                    </a:moveTo>
                    <a:lnTo>
                      <a:pt x="146" y="523"/>
                    </a:lnTo>
                    <a:lnTo>
                      <a:pt x="761" y="88"/>
                    </a:lnTo>
                    <a:lnTo>
                      <a:pt x="1377" y="523"/>
                    </a:lnTo>
                    <a:lnTo>
                      <a:pt x="1377" y="612"/>
                    </a:lnTo>
                    <a:lnTo>
                      <a:pt x="1061" y="388"/>
                    </a:lnTo>
                    <a:lnTo>
                      <a:pt x="785" y="192"/>
                    </a:lnTo>
                    <a:lnTo>
                      <a:pt x="773" y="185"/>
                    </a:lnTo>
                    <a:lnTo>
                      <a:pt x="761" y="185"/>
                    </a:lnTo>
                    <a:lnTo>
                      <a:pt x="750" y="185"/>
                    </a:lnTo>
                    <a:lnTo>
                      <a:pt x="738" y="192"/>
                    </a:lnTo>
                    <a:lnTo>
                      <a:pt x="462" y="388"/>
                    </a:lnTo>
                    <a:lnTo>
                      <a:pt x="146" y="612"/>
                    </a:lnTo>
                    <a:close/>
                    <a:moveTo>
                      <a:pt x="1211" y="596"/>
                    </a:moveTo>
                    <a:lnTo>
                      <a:pt x="1211" y="1373"/>
                    </a:lnTo>
                    <a:lnTo>
                      <a:pt x="1132" y="1381"/>
                    </a:lnTo>
                    <a:lnTo>
                      <a:pt x="1065" y="1377"/>
                    </a:lnTo>
                    <a:lnTo>
                      <a:pt x="990" y="1362"/>
                    </a:lnTo>
                    <a:lnTo>
                      <a:pt x="915" y="1342"/>
                    </a:lnTo>
                    <a:lnTo>
                      <a:pt x="840" y="1312"/>
                    </a:lnTo>
                    <a:lnTo>
                      <a:pt x="769" y="1285"/>
                    </a:lnTo>
                    <a:lnTo>
                      <a:pt x="694" y="1266"/>
                    </a:lnTo>
                    <a:lnTo>
                      <a:pt x="615" y="1258"/>
                    </a:lnTo>
                    <a:lnTo>
                      <a:pt x="537" y="1254"/>
                    </a:lnTo>
                    <a:lnTo>
                      <a:pt x="477" y="1254"/>
                    </a:lnTo>
                    <a:lnTo>
                      <a:pt x="418" y="1262"/>
                    </a:lnTo>
                    <a:lnTo>
                      <a:pt x="363" y="1269"/>
                    </a:lnTo>
                    <a:lnTo>
                      <a:pt x="312" y="1285"/>
                    </a:lnTo>
                    <a:lnTo>
                      <a:pt x="312" y="596"/>
                    </a:lnTo>
                    <a:lnTo>
                      <a:pt x="513" y="454"/>
                    </a:lnTo>
                    <a:lnTo>
                      <a:pt x="761" y="281"/>
                    </a:lnTo>
                    <a:lnTo>
                      <a:pt x="1014" y="454"/>
                    </a:lnTo>
                    <a:lnTo>
                      <a:pt x="1211" y="596"/>
                    </a:lnTo>
                    <a:close/>
                    <a:moveTo>
                      <a:pt x="982" y="1646"/>
                    </a:moveTo>
                    <a:lnTo>
                      <a:pt x="895" y="1643"/>
                    </a:lnTo>
                    <a:lnTo>
                      <a:pt x="817" y="1627"/>
                    </a:lnTo>
                    <a:lnTo>
                      <a:pt x="722" y="1593"/>
                    </a:lnTo>
                    <a:lnTo>
                      <a:pt x="631" y="1566"/>
                    </a:lnTo>
                    <a:lnTo>
                      <a:pt x="544" y="1539"/>
                    </a:lnTo>
                    <a:lnTo>
                      <a:pt x="454" y="1519"/>
                    </a:lnTo>
                    <a:lnTo>
                      <a:pt x="367" y="1512"/>
                    </a:lnTo>
                    <a:lnTo>
                      <a:pt x="296" y="1519"/>
                    </a:lnTo>
                    <a:lnTo>
                      <a:pt x="229" y="1531"/>
                    </a:lnTo>
                    <a:lnTo>
                      <a:pt x="166" y="1554"/>
                    </a:lnTo>
                    <a:lnTo>
                      <a:pt x="99" y="1589"/>
                    </a:lnTo>
                    <a:lnTo>
                      <a:pt x="111" y="1554"/>
                    </a:lnTo>
                    <a:lnTo>
                      <a:pt x="126" y="1519"/>
                    </a:lnTo>
                    <a:lnTo>
                      <a:pt x="166" y="1462"/>
                    </a:lnTo>
                    <a:lnTo>
                      <a:pt x="221" y="1419"/>
                    </a:lnTo>
                    <a:lnTo>
                      <a:pt x="284" y="1385"/>
                    </a:lnTo>
                    <a:lnTo>
                      <a:pt x="292" y="1381"/>
                    </a:lnTo>
                    <a:lnTo>
                      <a:pt x="351" y="1358"/>
                    </a:lnTo>
                    <a:lnTo>
                      <a:pt x="410" y="1346"/>
                    </a:lnTo>
                    <a:lnTo>
                      <a:pt x="473" y="1339"/>
                    </a:lnTo>
                    <a:lnTo>
                      <a:pt x="537" y="1335"/>
                    </a:lnTo>
                    <a:lnTo>
                      <a:pt x="608" y="1339"/>
                    </a:lnTo>
                    <a:lnTo>
                      <a:pt x="679" y="1346"/>
                    </a:lnTo>
                    <a:lnTo>
                      <a:pt x="742" y="1366"/>
                    </a:lnTo>
                    <a:lnTo>
                      <a:pt x="805" y="1385"/>
                    </a:lnTo>
                    <a:lnTo>
                      <a:pt x="892" y="1419"/>
                    </a:lnTo>
                    <a:lnTo>
                      <a:pt x="974" y="1442"/>
                    </a:lnTo>
                    <a:lnTo>
                      <a:pt x="1053" y="1458"/>
                    </a:lnTo>
                    <a:lnTo>
                      <a:pt x="1132" y="1462"/>
                    </a:lnTo>
                    <a:lnTo>
                      <a:pt x="1195" y="1458"/>
                    </a:lnTo>
                    <a:lnTo>
                      <a:pt x="1258" y="1450"/>
                    </a:lnTo>
                    <a:lnTo>
                      <a:pt x="1262" y="1446"/>
                    </a:lnTo>
                    <a:lnTo>
                      <a:pt x="1345" y="1423"/>
                    </a:lnTo>
                    <a:lnTo>
                      <a:pt x="1424" y="1385"/>
                    </a:lnTo>
                    <a:lnTo>
                      <a:pt x="1400" y="1450"/>
                    </a:lnTo>
                    <a:lnTo>
                      <a:pt x="1361" y="1504"/>
                    </a:lnTo>
                    <a:lnTo>
                      <a:pt x="1314" y="1546"/>
                    </a:lnTo>
                    <a:lnTo>
                      <a:pt x="1258" y="1585"/>
                    </a:lnTo>
                    <a:lnTo>
                      <a:pt x="1195" y="1612"/>
                    </a:lnTo>
                    <a:lnTo>
                      <a:pt x="1128" y="1631"/>
                    </a:lnTo>
                    <a:lnTo>
                      <a:pt x="1057" y="1643"/>
                    </a:lnTo>
                    <a:lnTo>
                      <a:pt x="982" y="1646"/>
                    </a:lnTo>
                    <a:lnTo>
                      <a:pt x="982" y="16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9Slide.vn 18"/>
              <p:cNvSpPr>
                <a:spLocks/>
              </p:cNvSpPr>
              <p:nvPr/>
            </p:nvSpPr>
            <p:spPr bwMode="auto">
              <a:xfrm>
                <a:off x="4803775" y="3581400"/>
                <a:ext cx="695325" cy="250825"/>
              </a:xfrm>
              <a:custGeom>
                <a:avLst/>
                <a:gdLst>
                  <a:gd name="T0" fmla="*/ 303 w 438"/>
                  <a:gd name="T1" fmla="*/ 158 h 158"/>
                  <a:gd name="T2" fmla="*/ 272 w 438"/>
                  <a:gd name="T3" fmla="*/ 158 h 158"/>
                  <a:gd name="T4" fmla="*/ 240 w 438"/>
                  <a:gd name="T5" fmla="*/ 146 h 158"/>
                  <a:gd name="T6" fmla="*/ 209 w 438"/>
                  <a:gd name="T7" fmla="*/ 131 h 158"/>
                  <a:gd name="T8" fmla="*/ 181 w 438"/>
                  <a:gd name="T9" fmla="*/ 108 h 158"/>
                  <a:gd name="T10" fmla="*/ 154 w 438"/>
                  <a:gd name="T11" fmla="*/ 88 h 158"/>
                  <a:gd name="T12" fmla="*/ 130 w 438"/>
                  <a:gd name="T13" fmla="*/ 81 h 158"/>
                  <a:gd name="T14" fmla="*/ 106 w 438"/>
                  <a:gd name="T15" fmla="*/ 84 h 158"/>
                  <a:gd name="T16" fmla="*/ 90 w 438"/>
                  <a:gd name="T17" fmla="*/ 96 h 158"/>
                  <a:gd name="T18" fmla="*/ 75 w 438"/>
                  <a:gd name="T19" fmla="*/ 104 h 158"/>
                  <a:gd name="T20" fmla="*/ 71 w 438"/>
                  <a:gd name="T21" fmla="*/ 108 h 158"/>
                  <a:gd name="T22" fmla="*/ 59 w 438"/>
                  <a:gd name="T23" fmla="*/ 119 h 158"/>
                  <a:gd name="T24" fmla="*/ 43 w 438"/>
                  <a:gd name="T25" fmla="*/ 123 h 158"/>
                  <a:gd name="T26" fmla="*/ 27 w 438"/>
                  <a:gd name="T27" fmla="*/ 119 h 158"/>
                  <a:gd name="T28" fmla="*/ 12 w 438"/>
                  <a:gd name="T29" fmla="*/ 111 h 158"/>
                  <a:gd name="T30" fmla="*/ 4 w 438"/>
                  <a:gd name="T31" fmla="*/ 96 h 158"/>
                  <a:gd name="T32" fmla="*/ 0 w 438"/>
                  <a:gd name="T33" fmla="*/ 81 h 158"/>
                  <a:gd name="T34" fmla="*/ 0 w 438"/>
                  <a:gd name="T35" fmla="*/ 65 h 158"/>
                  <a:gd name="T36" fmla="*/ 12 w 438"/>
                  <a:gd name="T37" fmla="*/ 54 h 158"/>
                  <a:gd name="T38" fmla="*/ 19 w 438"/>
                  <a:gd name="T39" fmla="*/ 42 h 158"/>
                  <a:gd name="T40" fmla="*/ 47 w 438"/>
                  <a:gd name="T41" fmla="*/ 27 h 158"/>
                  <a:gd name="T42" fmla="*/ 83 w 438"/>
                  <a:gd name="T43" fmla="*/ 8 h 158"/>
                  <a:gd name="T44" fmla="*/ 102 w 438"/>
                  <a:gd name="T45" fmla="*/ 4 h 158"/>
                  <a:gd name="T46" fmla="*/ 126 w 438"/>
                  <a:gd name="T47" fmla="*/ 0 h 158"/>
                  <a:gd name="T48" fmla="*/ 150 w 438"/>
                  <a:gd name="T49" fmla="*/ 0 h 158"/>
                  <a:gd name="T50" fmla="*/ 177 w 438"/>
                  <a:gd name="T51" fmla="*/ 8 h 158"/>
                  <a:gd name="T52" fmla="*/ 209 w 438"/>
                  <a:gd name="T53" fmla="*/ 23 h 158"/>
                  <a:gd name="T54" fmla="*/ 240 w 438"/>
                  <a:gd name="T55" fmla="*/ 46 h 158"/>
                  <a:gd name="T56" fmla="*/ 260 w 438"/>
                  <a:gd name="T57" fmla="*/ 65 h 158"/>
                  <a:gd name="T58" fmla="*/ 280 w 438"/>
                  <a:gd name="T59" fmla="*/ 73 h 158"/>
                  <a:gd name="T60" fmla="*/ 303 w 438"/>
                  <a:gd name="T61" fmla="*/ 77 h 158"/>
                  <a:gd name="T62" fmla="*/ 323 w 438"/>
                  <a:gd name="T63" fmla="*/ 73 h 158"/>
                  <a:gd name="T64" fmla="*/ 339 w 438"/>
                  <a:gd name="T65" fmla="*/ 69 h 158"/>
                  <a:gd name="T66" fmla="*/ 351 w 438"/>
                  <a:gd name="T67" fmla="*/ 61 h 158"/>
                  <a:gd name="T68" fmla="*/ 359 w 438"/>
                  <a:gd name="T69" fmla="*/ 54 h 158"/>
                  <a:gd name="T70" fmla="*/ 363 w 438"/>
                  <a:gd name="T71" fmla="*/ 50 h 158"/>
                  <a:gd name="T72" fmla="*/ 378 w 438"/>
                  <a:gd name="T73" fmla="*/ 42 h 158"/>
                  <a:gd name="T74" fmla="*/ 394 w 438"/>
                  <a:gd name="T75" fmla="*/ 38 h 158"/>
                  <a:gd name="T76" fmla="*/ 410 w 438"/>
                  <a:gd name="T77" fmla="*/ 42 h 158"/>
                  <a:gd name="T78" fmla="*/ 422 w 438"/>
                  <a:gd name="T79" fmla="*/ 50 h 158"/>
                  <a:gd name="T80" fmla="*/ 434 w 438"/>
                  <a:gd name="T81" fmla="*/ 65 h 158"/>
                  <a:gd name="T82" fmla="*/ 438 w 438"/>
                  <a:gd name="T83" fmla="*/ 81 h 158"/>
                  <a:gd name="T84" fmla="*/ 434 w 438"/>
                  <a:gd name="T85" fmla="*/ 96 h 158"/>
                  <a:gd name="T86" fmla="*/ 422 w 438"/>
                  <a:gd name="T87" fmla="*/ 108 h 158"/>
                  <a:gd name="T88" fmla="*/ 414 w 438"/>
                  <a:gd name="T89" fmla="*/ 119 h 158"/>
                  <a:gd name="T90" fmla="*/ 386 w 438"/>
                  <a:gd name="T91" fmla="*/ 134 h 158"/>
                  <a:gd name="T92" fmla="*/ 351 w 438"/>
                  <a:gd name="T93" fmla="*/ 154 h 158"/>
                  <a:gd name="T94" fmla="*/ 331 w 438"/>
                  <a:gd name="T95" fmla="*/ 158 h 158"/>
                  <a:gd name="T96" fmla="*/ 303 w 438"/>
                  <a:gd name="T97" fmla="*/ 158 h 158"/>
                  <a:gd name="T98" fmla="*/ 303 w 438"/>
                  <a:gd name="T99"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38" h="158">
                    <a:moveTo>
                      <a:pt x="303" y="158"/>
                    </a:moveTo>
                    <a:lnTo>
                      <a:pt x="272" y="158"/>
                    </a:lnTo>
                    <a:lnTo>
                      <a:pt x="240" y="146"/>
                    </a:lnTo>
                    <a:lnTo>
                      <a:pt x="209" y="131"/>
                    </a:lnTo>
                    <a:lnTo>
                      <a:pt x="181" y="108"/>
                    </a:lnTo>
                    <a:lnTo>
                      <a:pt x="154" y="88"/>
                    </a:lnTo>
                    <a:lnTo>
                      <a:pt x="130" y="81"/>
                    </a:lnTo>
                    <a:lnTo>
                      <a:pt x="106" y="84"/>
                    </a:lnTo>
                    <a:lnTo>
                      <a:pt x="90" y="96"/>
                    </a:lnTo>
                    <a:lnTo>
                      <a:pt x="75" y="104"/>
                    </a:lnTo>
                    <a:lnTo>
                      <a:pt x="71" y="108"/>
                    </a:lnTo>
                    <a:lnTo>
                      <a:pt x="59" y="119"/>
                    </a:lnTo>
                    <a:lnTo>
                      <a:pt x="43" y="123"/>
                    </a:lnTo>
                    <a:lnTo>
                      <a:pt x="27" y="119"/>
                    </a:lnTo>
                    <a:lnTo>
                      <a:pt x="12" y="111"/>
                    </a:lnTo>
                    <a:lnTo>
                      <a:pt x="4" y="96"/>
                    </a:lnTo>
                    <a:lnTo>
                      <a:pt x="0" y="81"/>
                    </a:lnTo>
                    <a:lnTo>
                      <a:pt x="0" y="65"/>
                    </a:lnTo>
                    <a:lnTo>
                      <a:pt x="12" y="54"/>
                    </a:lnTo>
                    <a:lnTo>
                      <a:pt x="19" y="42"/>
                    </a:lnTo>
                    <a:lnTo>
                      <a:pt x="47" y="27"/>
                    </a:lnTo>
                    <a:lnTo>
                      <a:pt x="83" y="8"/>
                    </a:lnTo>
                    <a:lnTo>
                      <a:pt x="102" y="4"/>
                    </a:lnTo>
                    <a:lnTo>
                      <a:pt x="126" y="0"/>
                    </a:lnTo>
                    <a:lnTo>
                      <a:pt x="150" y="0"/>
                    </a:lnTo>
                    <a:lnTo>
                      <a:pt x="177" y="8"/>
                    </a:lnTo>
                    <a:lnTo>
                      <a:pt x="209" y="23"/>
                    </a:lnTo>
                    <a:lnTo>
                      <a:pt x="240" y="46"/>
                    </a:lnTo>
                    <a:lnTo>
                      <a:pt x="260" y="65"/>
                    </a:lnTo>
                    <a:lnTo>
                      <a:pt x="280" y="73"/>
                    </a:lnTo>
                    <a:lnTo>
                      <a:pt x="303" y="77"/>
                    </a:lnTo>
                    <a:lnTo>
                      <a:pt x="323" y="73"/>
                    </a:lnTo>
                    <a:lnTo>
                      <a:pt x="339" y="69"/>
                    </a:lnTo>
                    <a:lnTo>
                      <a:pt x="351" y="61"/>
                    </a:lnTo>
                    <a:lnTo>
                      <a:pt x="359" y="54"/>
                    </a:lnTo>
                    <a:lnTo>
                      <a:pt x="363" y="50"/>
                    </a:lnTo>
                    <a:lnTo>
                      <a:pt x="378" y="42"/>
                    </a:lnTo>
                    <a:lnTo>
                      <a:pt x="394" y="38"/>
                    </a:lnTo>
                    <a:lnTo>
                      <a:pt x="410" y="42"/>
                    </a:lnTo>
                    <a:lnTo>
                      <a:pt x="422" y="50"/>
                    </a:lnTo>
                    <a:lnTo>
                      <a:pt x="434" y="65"/>
                    </a:lnTo>
                    <a:lnTo>
                      <a:pt x="438" y="81"/>
                    </a:lnTo>
                    <a:lnTo>
                      <a:pt x="434" y="96"/>
                    </a:lnTo>
                    <a:lnTo>
                      <a:pt x="422" y="108"/>
                    </a:lnTo>
                    <a:lnTo>
                      <a:pt x="414" y="119"/>
                    </a:lnTo>
                    <a:lnTo>
                      <a:pt x="386" y="134"/>
                    </a:lnTo>
                    <a:lnTo>
                      <a:pt x="351" y="154"/>
                    </a:lnTo>
                    <a:lnTo>
                      <a:pt x="331" y="158"/>
                    </a:lnTo>
                    <a:lnTo>
                      <a:pt x="303" y="158"/>
                    </a:lnTo>
                    <a:lnTo>
                      <a:pt x="30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6" name="9Slide.vn 19"/>
          <p:cNvGrpSpPr/>
          <p:nvPr/>
        </p:nvGrpSpPr>
        <p:grpSpPr>
          <a:xfrm>
            <a:off x="6494287" y="4922432"/>
            <a:ext cx="1487633" cy="377214"/>
            <a:chOff x="6494287" y="4922432"/>
            <a:chExt cx="1487633" cy="377214"/>
          </a:xfrm>
        </p:grpSpPr>
        <p:grpSp>
          <p:nvGrpSpPr>
            <p:cNvPr id="2" name="Group 1"/>
            <p:cNvGrpSpPr/>
            <p:nvPr/>
          </p:nvGrpSpPr>
          <p:grpSpPr>
            <a:xfrm>
              <a:off x="6494287" y="4922432"/>
              <a:ext cx="1487633" cy="377214"/>
              <a:chOff x="774700" y="4826000"/>
              <a:chExt cx="1752991" cy="444500"/>
            </a:xfrm>
          </p:grpSpPr>
          <p:sp>
            <p:nvSpPr>
              <p:cNvPr id="12" name="9Slide.vn 20"/>
              <p:cNvSpPr/>
              <p:nvPr/>
            </p:nvSpPr>
            <p:spPr>
              <a:xfrm>
                <a:off x="774700" y="4826000"/>
                <a:ext cx="1729958" cy="444500"/>
              </a:xfrm>
              <a:prstGeom prst="roundRect">
                <a:avLst>
                  <a:gd name="adj" fmla="val 4881"/>
                </a:avLst>
              </a:prstGeom>
              <a:solidFill>
                <a:srgbClr val="2128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9Slide.vn 21"/>
              <p:cNvSpPr/>
              <p:nvPr/>
            </p:nvSpPr>
            <p:spPr>
              <a:xfrm>
                <a:off x="1243992" y="4878244"/>
                <a:ext cx="1283699" cy="349304"/>
              </a:xfrm>
              <a:prstGeom prst="rect">
                <a:avLst/>
              </a:prstGeom>
            </p:spPr>
            <p:txBody>
              <a:bodyPr wrap="square">
                <a:spAutoFit/>
              </a:bodyPr>
              <a:lstStyle/>
              <a:p>
                <a:pPr>
                  <a:lnSpc>
                    <a:spcPct val="120000"/>
                  </a:lnSpc>
                </a:pPr>
                <a:r>
                  <a:rPr lang="id-ID" sz="1200" b="1" dirty="0">
                    <a:solidFill>
                      <a:schemeClr val="bg1"/>
                    </a:solidFill>
                    <a:latin typeface="#9Slide03 Cabin" panose="00000500000000000000" pitchFamily="2" charset="0"/>
                    <a:cs typeface="Lato" panose="020F0502020204030203" pitchFamily="34" charset="0"/>
                  </a:rPr>
                  <a:t>Text Here</a:t>
                </a:r>
                <a:endParaRPr lang="en-US" sz="1200" b="1" dirty="0">
                  <a:solidFill>
                    <a:schemeClr val="bg1"/>
                  </a:solidFill>
                  <a:latin typeface="#9Slide03 Cabin" panose="00000500000000000000" pitchFamily="2" charset="0"/>
                  <a:cs typeface="Lato" panose="020F0502020204030203" pitchFamily="34" charset="0"/>
                </a:endParaRPr>
              </a:p>
            </p:txBody>
          </p:sp>
        </p:grpSp>
        <p:sp>
          <p:nvSpPr>
            <p:cNvPr id="41" name="9Slide.vn 22"/>
            <p:cNvSpPr>
              <a:spLocks noEditPoints="1"/>
            </p:cNvSpPr>
            <p:nvPr/>
          </p:nvSpPr>
          <p:spPr bwMode="auto">
            <a:xfrm>
              <a:off x="6614298" y="5019626"/>
              <a:ext cx="267838" cy="196507"/>
            </a:xfrm>
            <a:custGeom>
              <a:avLst/>
              <a:gdLst>
                <a:gd name="T0" fmla="*/ 1859 w 1945"/>
                <a:gd name="T1" fmla="*/ 1088 h 1427"/>
                <a:gd name="T2" fmla="*/ 1803 w 1945"/>
                <a:gd name="T3" fmla="*/ 1169 h 1427"/>
                <a:gd name="T4" fmla="*/ 1606 w 1945"/>
                <a:gd name="T5" fmla="*/ 1012 h 1427"/>
                <a:gd name="T6" fmla="*/ 1527 w 1945"/>
                <a:gd name="T7" fmla="*/ 704 h 1427"/>
                <a:gd name="T8" fmla="*/ 1570 w 1945"/>
                <a:gd name="T9" fmla="*/ 635 h 1427"/>
                <a:gd name="T10" fmla="*/ 1665 w 1945"/>
                <a:gd name="T11" fmla="*/ 685 h 1427"/>
                <a:gd name="T12" fmla="*/ 1807 w 1945"/>
                <a:gd name="T13" fmla="*/ 673 h 1427"/>
                <a:gd name="T14" fmla="*/ 1807 w 1945"/>
                <a:gd name="T15" fmla="*/ 315 h 1427"/>
                <a:gd name="T16" fmla="*/ 1669 w 1945"/>
                <a:gd name="T17" fmla="*/ 19 h 1427"/>
                <a:gd name="T18" fmla="*/ 1567 w 1945"/>
                <a:gd name="T19" fmla="*/ 4 h 1427"/>
                <a:gd name="T20" fmla="*/ 1346 w 1945"/>
                <a:gd name="T21" fmla="*/ 92 h 1427"/>
                <a:gd name="T22" fmla="*/ 1243 w 1945"/>
                <a:gd name="T23" fmla="*/ 269 h 1427"/>
                <a:gd name="T24" fmla="*/ 1085 w 1945"/>
                <a:gd name="T25" fmla="*/ 446 h 1427"/>
                <a:gd name="T26" fmla="*/ 852 w 1945"/>
                <a:gd name="T27" fmla="*/ 496 h 1427"/>
                <a:gd name="T28" fmla="*/ 604 w 1945"/>
                <a:gd name="T29" fmla="*/ 477 h 1427"/>
                <a:gd name="T30" fmla="*/ 320 w 1945"/>
                <a:gd name="T31" fmla="*/ 558 h 1427"/>
                <a:gd name="T32" fmla="*/ 174 w 1945"/>
                <a:gd name="T33" fmla="*/ 735 h 1427"/>
                <a:gd name="T34" fmla="*/ 237 w 1945"/>
                <a:gd name="T35" fmla="*/ 761 h 1427"/>
                <a:gd name="T36" fmla="*/ 454 w 1945"/>
                <a:gd name="T37" fmla="*/ 577 h 1427"/>
                <a:gd name="T38" fmla="*/ 264 w 1945"/>
                <a:gd name="T39" fmla="*/ 912 h 1427"/>
                <a:gd name="T40" fmla="*/ 146 w 1945"/>
                <a:gd name="T41" fmla="*/ 1173 h 1427"/>
                <a:gd name="T42" fmla="*/ 75 w 1945"/>
                <a:gd name="T43" fmla="*/ 1062 h 1427"/>
                <a:gd name="T44" fmla="*/ 4 w 1945"/>
                <a:gd name="T45" fmla="*/ 1073 h 1427"/>
                <a:gd name="T46" fmla="*/ 79 w 1945"/>
                <a:gd name="T47" fmla="*/ 1227 h 1427"/>
                <a:gd name="T48" fmla="*/ 375 w 1945"/>
                <a:gd name="T49" fmla="*/ 1358 h 1427"/>
                <a:gd name="T50" fmla="*/ 975 w 1945"/>
                <a:gd name="T51" fmla="*/ 1427 h 1427"/>
                <a:gd name="T52" fmla="*/ 1574 w 1945"/>
                <a:gd name="T53" fmla="*/ 1358 h 1427"/>
                <a:gd name="T54" fmla="*/ 1866 w 1945"/>
                <a:gd name="T55" fmla="*/ 1227 h 1427"/>
                <a:gd name="T56" fmla="*/ 1941 w 1945"/>
                <a:gd name="T57" fmla="*/ 1073 h 1427"/>
                <a:gd name="T58" fmla="*/ 1113 w 1945"/>
                <a:gd name="T59" fmla="*/ 527 h 1427"/>
                <a:gd name="T60" fmla="*/ 1093 w 1945"/>
                <a:gd name="T61" fmla="*/ 650 h 1427"/>
                <a:gd name="T62" fmla="*/ 955 w 1945"/>
                <a:gd name="T63" fmla="*/ 711 h 1427"/>
                <a:gd name="T64" fmla="*/ 821 w 1945"/>
                <a:gd name="T65" fmla="*/ 654 h 1427"/>
                <a:gd name="T66" fmla="*/ 912 w 1945"/>
                <a:gd name="T67" fmla="*/ 573 h 1427"/>
                <a:gd name="T68" fmla="*/ 939 w 1945"/>
                <a:gd name="T69" fmla="*/ 1335 h 1427"/>
                <a:gd name="T70" fmla="*/ 450 w 1945"/>
                <a:gd name="T71" fmla="*/ 1281 h 1427"/>
                <a:gd name="T72" fmla="*/ 750 w 1945"/>
                <a:gd name="T73" fmla="*/ 1054 h 1427"/>
                <a:gd name="T74" fmla="*/ 1089 w 1945"/>
                <a:gd name="T75" fmla="*/ 1050 h 1427"/>
                <a:gd name="T76" fmla="*/ 1389 w 1945"/>
                <a:gd name="T77" fmla="*/ 1235 h 1427"/>
                <a:gd name="T78" fmla="*/ 939 w 1945"/>
                <a:gd name="T79" fmla="*/ 1335 h 1427"/>
                <a:gd name="T80" fmla="*/ 1424 w 1945"/>
                <a:gd name="T81" fmla="*/ 1154 h 1427"/>
                <a:gd name="T82" fmla="*/ 1050 w 1945"/>
                <a:gd name="T83" fmla="*/ 954 h 1427"/>
                <a:gd name="T84" fmla="*/ 631 w 1945"/>
                <a:gd name="T85" fmla="*/ 1019 h 1427"/>
                <a:gd name="T86" fmla="*/ 328 w 1945"/>
                <a:gd name="T87" fmla="*/ 1258 h 1427"/>
                <a:gd name="T88" fmla="*/ 308 w 1945"/>
                <a:gd name="T89" fmla="*/ 1046 h 1427"/>
                <a:gd name="T90" fmla="*/ 442 w 1945"/>
                <a:gd name="T91" fmla="*/ 765 h 1427"/>
                <a:gd name="T92" fmla="*/ 623 w 1945"/>
                <a:gd name="T93" fmla="*/ 561 h 1427"/>
                <a:gd name="T94" fmla="*/ 777 w 1945"/>
                <a:gd name="T95" fmla="*/ 727 h 1427"/>
                <a:gd name="T96" fmla="*/ 1006 w 1945"/>
                <a:gd name="T97" fmla="*/ 788 h 1427"/>
                <a:gd name="T98" fmla="*/ 1184 w 1945"/>
                <a:gd name="T99" fmla="*/ 658 h 1427"/>
                <a:gd name="T100" fmla="*/ 1227 w 1945"/>
                <a:gd name="T101" fmla="*/ 446 h 1427"/>
                <a:gd name="T102" fmla="*/ 1357 w 1945"/>
                <a:gd name="T103" fmla="*/ 215 h 1427"/>
                <a:gd name="T104" fmla="*/ 1551 w 1945"/>
                <a:gd name="T105" fmla="*/ 88 h 1427"/>
                <a:gd name="T106" fmla="*/ 1669 w 1945"/>
                <a:gd name="T107" fmla="*/ 238 h 1427"/>
                <a:gd name="T108" fmla="*/ 1760 w 1945"/>
                <a:gd name="T109" fmla="*/ 496 h 1427"/>
                <a:gd name="T110" fmla="*/ 1665 w 1945"/>
                <a:gd name="T111" fmla="*/ 588 h 1427"/>
                <a:gd name="T112" fmla="*/ 1551 w 1945"/>
                <a:gd name="T113" fmla="*/ 554 h 1427"/>
                <a:gd name="T114" fmla="*/ 1452 w 1945"/>
                <a:gd name="T115" fmla="*/ 665 h 1427"/>
                <a:gd name="T116" fmla="*/ 1499 w 1945"/>
                <a:gd name="T117" fmla="*/ 969 h 1427"/>
                <a:gd name="T118" fmla="*/ 1618 w 1945"/>
                <a:gd name="T119" fmla="*/ 1258 h 1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945" h="1427">
                  <a:moveTo>
                    <a:pt x="1902" y="1050"/>
                  </a:moveTo>
                  <a:lnTo>
                    <a:pt x="1886" y="1050"/>
                  </a:lnTo>
                  <a:lnTo>
                    <a:pt x="1870" y="1062"/>
                  </a:lnTo>
                  <a:lnTo>
                    <a:pt x="1862" y="1073"/>
                  </a:lnTo>
                  <a:lnTo>
                    <a:pt x="1859" y="1088"/>
                  </a:lnTo>
                  <a:lnTo>
                    <a:pt x="1859" y="1104"/>
                  </a:lnTo>
                  <a:lnTo>
                    <a:pt x="1851" y="1123"/>
                  </a:lnTo>
                  <a:lnTo>
                    <a:pt x="1839" y="1138"/>
                  </a:lnTo>
                  <a:lnTo>
                    <a:pt x="1823" y="1154"/>
                  </a:lnTo>
                  <a:lnTo>
                    <a:pt x="1803" y="1169"/>
                  </a:lnTo>
                  <a:lnTo>
                    <a:pt x="1780" y="1185"/>
                  </a:lnTo>
                  <a:lnTo>
                    <a:pt x="1724" y="1219"/>
                  </a:lnTo>
                  <a:lnTo>
                    <a:pt x="1681" y="1150"/>
                  </a:lnTo>
                  <a:lnTo>
                    <a:pt x="1641" y="1081"/>
                  </a:lnTo>
                  <a:lnTo>
                    <a:pt x="1606" y="1012"/>
                  </a:lnTo>
                  <a:lnTo>
                    <a:pt x="1578" y="942"/>
                  </a:lnTo>
                  <a:lnTo>
                    <a:pt x="1559" y="885"/>
                  </a:lnTo>
                  <a:lnTo>
                    <a:pt x="1539" y="823"/>
                  </a:lnTo>
                  <a:lnTo>
                    <a:pt x="1527" y="761"/>
                  </a:lnTo>
                  <a:lnTo>
                    <a:pt x="1527" y="704"/>
                  </a:lnTo>
                  <a:lnTo>
                    <a:pt x="1531" y="685"/>
                  </a:lnTo>
                  <a:lnTo>
                    <a:pt x="1539" y="665"/>
                  </a:lnTo>
                  <a:lnTo>
                    <a:pt x="1551" y="650"/>
                  </a:lnTo>
                  <a:lnTo>
                    <a:pt x="1559" y="638"/>
                  </a:lnTo>
                  <a:lnTo>
                    <a:pt x="1570" y="635"/>
                  </a:lnTo>
                  <a:lnTo>
                    <a:pt x="1582" y="635"/>
                  </a:lnTo>
                  <a:lnTo>
                    <a:pt x="1598" y="642"/>
                  </a:lnTo>
                  <a:lnTo>
                    <a:pt x="1614" y="654"/>
                  </a:lnTo>
                  <a:lnTo>
                    <a:pt x="1634" y="669"/>
                  </a:lnTo>
                  <a:lnTo>
                    <a:pt x="1665" y="685"/>
                  </a:lnTo>
                  <a:lnTo>
                    <a:pt x="1701" y="692"/>
                  </a:lnTo>
                  <a:lnTo>
                    <a:pt x="1736" y="700"/>
                  </a:lnTo>
                  <a:lnTo>
                    <a:pt x="1776" y="696"/>
                  </a:lnTo>
                  <a:lnTo>
                    <a:pt x="1795" y="688"/>
                  </a:lnTo>
                  <a:lnTo>
                    <a:pt x="1807" y="673"/>
                  </a:lnTo>
                  <a:lnTo>
                    <a:pt x="1831" y="600"/>
                  </a:lnTo>
                  <a:lnTo>
                    <a:pt x="1843" y="527"/>
                  </a:lnTo>
                  <a:lnTo>
                    <a:pt x="1843" y="454"/>
                  </a:lnTo>
                  <a:lnTo>
                    <a:pt x="1831" y="385"/>
                  </a:lnTo>
                  <a:lnTo>
                    <a:pt x="1807" y="315"/>
                  </a:lnTo>
                  <a:lnTo>
                    <a:pt x="1780" y="254"/>
                  </a:lnTo>
                  <a:lnTo>
                    <a:pt x="1744" y="200"/>
                  </a:lnTo>
                  <a:lnTo>
                    <a:pt x="1701" y="154"/>
                  </a:lnTo>
                  <a:lnTo>
                    <a:pt x="1677" y="34"/>
                  </a:lnTo>
                  <a:lnTo>
                    <a:pt x="1669" y="19"/>
                  </a:lnTo>
                  <a:lnTo>
                    <a:pt x="1661" y="11"/>
                  </a:lnTo>
                  <a:lnTo>
                    <a:pt x="1649" y="4"/>
                  </a:lnTo>
                  <a:lnTo>
                    <a:pt x="1634" y="0"/>
                  </a:lnTo>
                  <a:lnTo>
                    <a:pt x="1634" y="0"/>
                  </a:lnTo>
                  <a:lnTo>
                    <a:pt x="1567" y="4"/>
                  </a:lnTo>
                  <a:lnTo>
                    <a:pt x="1488" y="19"/>
                  </a:lnTo>
                  <a:lnTo>
                    <a:pt x="1452" y="31"/>
                  </a:lnTo>
                  <a:lnTo>
                    <a:pt x="1413" y="46"/>
                  </a:lnTo>
                  <a:lnTo>
                    <a:pt x="1377" y="65"/>
                  </a:lnTo>
                  <a:lnTo>
                    <a:pt x="1346" y="92"/>
                  </a:lnTo>
                  <a:lnTo>
                    <a:pt x="1310" y="131"/>
                  </a:lnTo>
                  <a:lnTo>
                    <a:pt x="1282" y="173"/>
                  </a:lnTo>
                  <a:lnTo>
                    <a:pt x="1263" y="219"/>
                  </a:lnTo>
                  <a:lnTo>
                    <a:pt x="1243" y="261"/>
                  </a:lnTo>
                  <a:lnTo>
                    <a:pt x="1243" y="269"/>
                  </a:lnTo>
                  <a:lnTo>
                    <a:pt x="1219" y="319"/>
                  </a:lnTo>
                  <a:lnTo>
                    <a:pt x="1188" y="365"/>
                  </a:lnTo>
                  <a:lnTo>
                    <a:pt x="1144" y="411"/>
                  </a:lnTo>
                  <a:lnTo>
                    <a:pt x="1117" y="431"/>
                  </a:lnTo>
                  <a:lnTo>
                    <a:pt x="1085" y="446"/>
                  </a:lnTo>
                  <a:lnTo>
                    <a:pt x="1050" y="461"/>
                  </a:lnTo>
                  <a:lnTo>
                    <a:pt x="1010" y="477"/>
                  </a:lnTo>
                  <a:lnTo>
                    <a:pt x="963" y="485"/>
                  </a:lnTo>
                  <a:lnTo>
                    <a:pt x="912" y="492"/>
                  </a:lnTo>
                  <a:lnTo>
                    <a:pt x="852" y="496"/>
                  </a:lnTo>
                  <a:lnTo>
                    <a:pt x="785" y="496"/>
                  </a:lnTo>
                  <a:lnTo>
                    <a:pt x="714" y="488"/>
                  </a:lnTo>
                  <a:lnTo>
                    <a:pt x="635" y="481"/>
                  </a:lnTo>
                  <a:lnTo>
                    <a:pt x="608" y="477"/>
                  </a:lnTo>
                  <a:lnTo>
                    <a:pt x="604" y="477"/>
                  </a:lnTo>
                  <a:lnTo>
                    <a:pt x="545" y="477"/>
                  </a:lnTo>
                  <a:lnTo>
                    <a:pt x="485" y="485"/>
                  </a:lnTo>
                  <a:lnTo>
                    <a:pt x="426" y="500"/>
                  </a:lnTo>
                  <a:lnTo>
                    <a:pt x="371" y="527"/>
                  </a:lnTo>
                  <a:lnTo>
                    <a:pt x="320" y="558"/>
                  </a:lnTo>
                  <a:lnTo>
                    <a:pt x="268" y="600"/>
                  </a:lnTo>
                  <a:lnTo>
                    <a:pt x="225" y="646"/>
                  </a:lnTo>
                  <a:lnTo>
                    <a:pt x="182" y="704"/>
                  </a:lnTo>
                  <a:lnTo>
                    <a:pt x="174" y="719"/>
                  </a:lnTo>
                  <a:lnTo>
                    <a:pt x="174" y="735"/>
                  </a:lnTo>
                  <a:lnTo>
                    <a:pt x="182" y="746"/>
                  </a:lnTo>
                  <a:lnTo>
                    <a:pt x="193" y="758"/>
                  </a:lnTo>
                  <a:lnTo>
                    <a:pt x="209" y="765"/>
                  </a:lnTo>
                  <a:lnTo>
                    <a:pt x="225" y="765"/>
                  </a:lnTo>
                  <a:lnTo>
                    <a:pt x="237" y="761"/>
                  </a:lnTo>
                  <a:lnTo>
                    <a:pt x="249" y="750"/>
                  </a:lnTo>
                  <a:lnTo>
                    <a:pt x="292" y="692"/>
                  </a:lnTo>
                  <a:lnTo>
                    <a:pt x="347" y="638"/>
                  </a:lnTo>
                  <a:lnTo>
                    <a:pt x="414" y="596"/>
                  </a:lnTo>
                  <a:lnTo>
                    <a:pt x="454" y="577"/>
                  </a:lnTo>
                  <a:lnTo>
                    <a:pt x="493" y="565"/>
                  </a:lnTo>
                  <a:lnTo>
                    <a:pt x="422" y="646"/>
                  </a:lnTo>
                  <a:lnTo>
                    <a:pt x="363" y="731"/>
                  </a:lnTo>
                  <a:lnTo>
                    <a:pt x="308" y="819"/>
                  </a:lnTo>
                  <a:lnTo>
                    <a:pt x="264" y="912"/>
                  </a:lnTo>
                  <a:lnTo>
                    <a:pt x="237" y="992"/>
                  </a:lnTo>
                  <a:lnTo>
                    <a:pt x="213" y="1069"/>
                  </a:lnTo>
                  <a:lnTo>
                    <a:pt x="197" y="1138"/>
                  </a:lnTo>
                  <a:lnTo>
                    <a:pt x="189" y="1200"/>
                  </a:lnTo>
                  <a:lnTo>
                    <a:pt x="146" y="1173"/>
                  </a:lnTo>
                  <a:lnTo>
                    <a:pt x="114" y="1146"/>
                  </a:lnTo>
                  <a:lnTo>
                    <a:pt x="95" y="1115"/>
                  </a:lnTo>
                  <a:lnTo>
                    <a:pt x="87" y="1088"/>
                  </a:lnTo>
                  <a:lnTo>
                    <a:pt x="83" y="1073"/>
                  </a:lnTo>
                  <a:lnTo>
                    <a:pt x="75" y="1062"/>
                  </a:lnTo>
                  <a:lnTo>
                    <a:pt x="59" y="1050"/>
                  </a:lnTo>
                  <a:lnTo>
                    <a:pt x="43" y="1050"/>
                  </a:lnTo>
                  <a:lnTo>
                    <a:pt x="28" y="1050"/>
                  </a:lnTo>
                  <a:lnTo>
                    <a:pt x="16" y="1062"/>
                  </a:lnTo>
                  <a:lnTo>
                    <a:pt x="4" y="1073"/>
                  </a:lnTo>
                  <a:lnTo>
                    <a:pt x="0" y="1088"/>
                  </a:lnTo>
                  <a:lnTo>
                    <a:pt x="8" y="1127"/>
                  </a:lnTo>
                  <a:lnTo>
                    <a:pt x="20" y="1162"/>
                  </a:lnTo>
                  <a:lnTo>
                    <a:pt x="47" y="1196"/>
                  </a:lnTo>
                  <a:lnTo>
                    <a:pt x="79" y="1227"/>
                  </a:lnTo>
                  <a:lnTo>
                    <a:pt x="122" y="1258"/>
                  </a:lnTo>
                  <a:lnTo>
                    <a:pt x="174" y="1285"/>
                  </a:lnTo>
                  <a:lnTo>
                    <a:pt x="233" y="1312"/>
                  </a:lnTo>
                  <a:lnTo>
                    <a:pt x="304" y="1339"/>
                  </a:lnTo>
                  <a:lnTo>
                    <a:pt x="375" y="1358"/>
                  </a:lnTo>
                  <a:lnTo>
                    <a:pt x="450" y="1373"/>
                  </a:lnTo>
                  <a:lnTo>
                    <a:pt x="529" y="1389"/>
                  </a:lnTo>
                  <a:lnTo>
                    <a:pt x="612" y="1404"/>
                  </a:lnTo>
                  <a:lnTo>
                    <a:pt x="785" y="1419"/>
                  </a:lnTo>
                  <a:lnTo>
                    <a:pt x="975" y="1427"/>
                  </a:lnTo>
                  <a:lnTo>
                    <a:pt x="1160" y="1419"/>
                  </a:lnTo>
                  <a:lnTo>
                    <a:pt x="1334" y="1404"/>
                  </a:lnTo>
                  <a:lnTo>
                    <a:pt x="1421" y="1389"/>
                  </a:lnTo>
                  <a:lnTo>
                    <a:pt x="1499" y="1373"/>
                  </a:lnTo>
                  <a:lnTo>
                    <a:pt x="1574" y="1358"/>
                  </a:lnTo>
                  <a:lnTo>
                    <a:pt x="1641" y="1339"/>
                  </a:lnTo>
                  <a:lnTo>
                    <a:pt x="1713" y="1312"/>
                  </a:lnTo>
                  <a:lnTo>
                    <a:pt x="1772" y="1285"/>
                  </a:lnTo>
                  <a:lnTo>
                    <a:pt x="1823" y="1258"/>
                  </a:lnTo>
                  <a:lnTo>
                    <a:pt x="1866" y="1227"/>
                  </a:lnTo>
                  <a:lnTo>
                    <a:pt x="1902" y="1196"/>
                  </a:lnTo>
                  <a:lnTo>
                    <a:pt x="1926" y="1162"/>
                  </a:lnTo>
                  <a:lnTo>
                    <a:pt x="1937" y="1127"/>
                  </a:lnTo>
                  <a:lnTo>
                    <a:pt x="1945" y="1088"/>
                  </a:lnTo>
                  <a:lnTo>
                    <a:pt x="1941" y="1073"/>
                  </a:lnTo>
                  <a:lnTo>
                    <a:pt x="1933" y="1062"/>
                  </a:lnTo>
                  <a:lnTo>
                    <a:pt x="1918" y="1050"/>
                  </a:lnTo>
                  <a:lnTo>
                    <a:pt x="1902" y="1050"/>
                  </a:lnTo>
                  <a:lnTo>
                    <a:pt x="1902" y="1050"/>
                  </a:lnTo>
                  <a:close/>
                  <a:moveTo>
                    <a:pt x="1113" y="527"/>
                  </a:moveTo>
                  <a:lnTo>
                    <a:pt x="1117" y="546"/>
                  </a:lnTo>
                  <a:lnTo>
                    <a:pt x="1121" y="569"/>
                  </a:lnTo>
                  <a:lnTo>
                    <a:pt x="1117" y="600"/>
                  </a:lnTo>
                  <a:lnTo>
                    <a:pt x="1105" y="627"/>
                  </a:lnTo>
                  <a:lnTo>
                    <a:pt x="1093" y="650"/>
                  </a:lnTo>
                  <a:lnTo>
                    <a:pt x="1073" y="669"/>
                  </a:lnTo>
                  <a:lnTo>
                    <a:pt x="1046" y="688"/>
                  </a:lnTo>
                  <a:lnTo>
                    <a:pt x="1018" y="700"/>
                  </a:lnTo>
                  <a:lnTo>
                    <a:pt x="986" y="708"/>
                  </a:lnTo>
                  <a:lnTo>
                    <a:pt x="955" y="711"/>
                  </a:lnTo>
                  <a:lnTo>
                    <a:pt x="923" y="708"/>
                  </a:lnTo>
                  <a:lnTo>
                    <a:pt x="892" y="700"/>
                  </a:lnTo>
                  <a:lnTo>
                    <a:pt x="864" y="688"/>
                  </a:lnTo>
                  <a:lnTo>
                    <a:pt x="841" y="673"/>
                  </a:lnTo>
                  <a:lnTo>
                    <a:pt x="821" y="654"/>
                  </a:lnTo>
                  <a:lnTo>
                    <a:pt x="805" y="631"/>
                  </a:lnTo>
                  <a:lnTo>
                    <a:pt x="793" y="604"/>
                  </a:lnTo>
                  <a:lnTo>
                    <a:pt x="789" y="577"/>
                  </a:lnTo>
                  <a:lnTo>
                    <a:pt x="833" y="577"/>
                  </a:lnTo>
                  <a:lnTo>
                    <a:pt x="912" y="573"/>
                  </a:lnTo>
                  <a:lnTo>
                    <a:pt x="986" y="565"/>
                  </a:lnTo>
                  <a:lnTo>
                    <a:pt x="1050" y="550"/>
                  </a:lnTo>
                  <a:lnTo>
                    <a:pt x="1113" y="527"/>
                  </a:lnTo>
                  <a:lnTo>
                    <a:pt x="1113" y="527"/>
                  </a:lnTo>
                  <a:close/>
                  <a:moveTo>
                    <a:pt x="939" y="1335"/>
                  </a:moveTo>
                  <a:lnTo>
                    <a:pt x="939" y="1335"/>
                  </a:lnTo>
                  <a:lnTo>
                    <a:pt x="805" y="1331"/>
                  </a:lnTo>
                  <a:lnTo>
                    <a:pt x="679" y="1319"/>
                  </a:lnTo>
                  <a:lnTo>
                    <a:pt x="560" y="1304"/>
                  </a:lnTo>
                  <a:lnTo>
                    <a:pt x="450" y="1281"/>
                  </a:lnTo>
                  <a:lnTo>
                    <a:pt x="501" y="1219"/>
                  </a:lnTo>
                  <a:lnTo>
                    <a:pt x="560" y="1165"/>
                  </a:lnTo>
                  <a:lnTo>
                    <a:pt x="620" y="1119"/>
                  </a:lnTo>
                  <a:lnTo>
                    <a:pt x="683" y="1085"/>
                  </a:lnTo>
                  <a:lnTo>
                    <a:pt x="750" y="1054"/>
                  </a:lnTo>
                  <a:lnTo>
                    <a:pt x="821" y="1035"/>
                  </a:lnTo>
                  <a:lnTo>
                    <a:pt x="888" y="1027"/>
                  </a:lnTo>
                  <a:lnTo>
                    <a:pt x="959" y="1023"/>
                  </a:lnTo>
                  <a:lnTo>
                    <a:pt x="1026" y="1035"/>
                  </a:lnTo>
                  <a:lnTo>
                    <a:pt x="1089" y="1050"/>
                  </a:lnTo>
                  <a:lnTo>
                    <a:pt x="1156" y="1073"/>
                  </a:lnTo>
                  <a:lnTo>
                    <a:pt x="1219" y="1104"/>
                  </a:lnTo>
                  <a:lnTo>
                    <a:pt x="1278" y="1142"/>
                  </a:lnTo>
                  <a:lnTo>
                    <a:pt x="1338" y="1185"/>
                  </a:lnTo>
                  <a:lnTo>
                    <a:pt x="1389" y="1235"/>
                  </a:lnTo>
                  <a:lnTo>
                    <a:pt x="1440" y="1292"/>
                  </a:lnTo>
                  <a:lnTo>
                    <a:pt x="1326" y="1312"/>
                  </a:lnTo>
                  <a:lnTo>
                    <a:pt x="1204" y="1327"/>
                  </a:lnTo>
                  <a:lnTo>
                    <a:pt x="1073" y="1335"/>
                  </a:lnTo>
                  <a:lnTo>
                    <a:pt x="939" y="1335"/>
                  </a:lnTo>
                  <a:lnTo>
                    <a:pt x="939" y="1335"/>
                  </a:lnTo>
                  <a:close/>
                  <a:moveTo>
                    <a:pt x="1618" y="1258"/>
                  </a:moveTo>
                  <a:lnTo>
                    <a:pt x="1539" y="1281"/>
                  </a:lnTo>
                  <a:lnTo>
                    <a:pt x="1484" y="1215"/>
                  </a:lnTo>
                  <a:lnTo>
                    <a:pt x="1424" y="1154"/>
                  </a:lnTo>
                  <a:lnTo>
                    <a:pt x="1361" y="1100"/>
                  </a:lnTo>
                  <a:lnTo>
                    <a:pt x="1294" y="1054"/>
                  </a:lnTo>
                  <a:lnTo>
                    <a:pt x="1215" y="1008"/>
                  </a:lnTo>
                  <a:lnTo>
                    <a:pt x="1132" y="977"/>
                  </a:lnTo>
                  <a:lnTo>
                    <a:pt x="1050" y="954"/>
                  </a:lnTo>
                  <a:lnTo>
                    <a:pt x="967" y="942"/>
                  </a:lnTo>
                  <a:lnTo>
                    <a:pt x="880" y="942"/>
                  </a:lnTo>
                  <a:lnTo>
                    <a:pt x="793" y="958"/>
                  </a:lnTo>
                  <a:lnTo>
                    <a:pt x="710" y="981"/>
                  </a:lnTo>
                  <a:lnTo>
                    <a:pt x="631" y="1019"/>
                  </a:lnTo>
                  <a:lnTo>
                    <a:pt x="552" y="1065"/>
                  </a:lnTo>
                  <a:lnTo>
                    <a:pt x="481" y="1123"/>
                  </a:lnTo>
                  <a:lnTo>
                    <a:pt x="414" y="1188"/>
                  </a:lnTo>
                  <a:lnTo>
                    <a:pt x="355" y="1265"/>
                  </a:lnTo>
                  <a:lnTo>
                    <a:pt x="328" y="1258"/>
                  </a:lnTo>
                  <a:lnTo>
                    <a:pt x="268" y="1239"/>
                  </a:lnTo>
                  <a:lnTo>
                    <a:pt x="272" y="1215"/>
                  </a:lnTo>
                  <a:lnTo>
                    <a:pt x="276" y="1188"/>
                  </a:lnTo>
                  <a:lnTo>
                    <a:pt x="288" y="1123"/>
                  </a:lnTo>
                  <a:lnTo>
                    <a:pt x="308" y="1046"/>
                  </a:lnTo>
                  <a:lnTo>
                    <a:pt x="339" y="958"/>
                  </a:lnTo>
                  <a:lnTo>
                    <a:pt x="359" y="912"/>
                  </a:lnTo>
                  <a:lnTo>
                    <a:pt x="383" y="865"/>
                  </a:lnTo>
                  <a:lnTo>
                    <a:pt x="410" y="815"/>
                  </a:lnTo>
                  <a:lnTo>
                    <a:pt x="442" y="765"/>
                  </a:lnTo>
                  <a:lnTo>
                    <a:pt x="477" y="715"/>
                  </a:lnTo>
                  <a:lnTo>
                    <a:pt x="517" y="661"/>
                  </a:lnTo>
                  <a:lnTo>
                    <a:pt x="564" y="611"/>
                  </a:lnTo>
                  <a:lnTo>
                    <a:pt x="616" y="561"/>
                  </a:lnTo>
                  <a:lnTo>
                    <a:pt x="623" y="561"/>
                  </a:lnTo>
                  <a:lnTo>
                    <a:pt x="706" y="569"/>
                  </a:lnTo>
                  <a:lnTo>
                    <a:pt x="710" y="615"/>
                  </a:lnTo>
                  <a:lnTo>
                    <a:pt x="726" y="658"/>
                  </a:lnTo>
                  <a:lnTo>
                    <a:pt x="750" y="696"/>
                  </a:lnTo>
                  <a:lnTo>
                    <a:pt x="777" y="727"/>
                  </a:lnTo>
                  <a:lnTo>
                    <a:pt x="817" y="754"/>
                  </a:lnTo>
                  <a:lnTo>
                    <a:pt x="856" y="777"/>
                  </a:lnTo>
                  <a:lnTo>
                    <a:pt x="904" y="788"/>
                  </a:lnTo>
                  <a:lnTo>
                    <a:pt x="955" y="792"/>
                  </a:lnTo>
                  <a:lnTo>
                    <a:pt x="1006" y="788"/>
                  </a:lnTo>
                  <a:lnTo>
                    <a:pt x="1054" y="777"/>
                  </a:lnTo>
                  <a:lnTo>
                    <a:pt x="1093" y="754"/>
                  </a:lnTo>
                  <a:lnTo>
                    <a:pt x="1132" y="727"/>
                  </a:lnTo>
                  <a:lnTo>
                    <a:pt x="1160" y="696"/>
                  </a:lnTo>
                  <a:lnTo>
                    <a:pt x="1184" y="658"/>
                  </a:lnTo>
                  <a:lnTo>
                    <a:pt x="1200" y="615"/>
                  </a:lnTo>
                  <a:lnTo>
                    <a:pt x="1204" y="569"/>
                  </a:lnTo>
                  <a:lnTo>
                    <a:pt x="1200" y="527"/>
                  </a:lnTo>
                  <a:lnTo>
                    <a:pt x="1184" y="485"/>
                  </a:lnTo>
                  <a:lnTo>
                    <a:pt x="1227" y="446"/>
                  </a:lnTo>
                  <a:lnTo>
                    <a:pt x="1263" y="404"/>
                  </a:lnTo>
                  <a:lnTo>
                    <a:pt x="1294" y="354"/>
                  </a:lnTo>
                  <a:lnTo>
                    <a:pt x="1322" y="296"/>
                  </a:lnTo>
                  <a:lnTo>
                    <a:pt x="1322" y="292"/>
                  </a:lnTo>
                  <a:lnTo>
                    <a:pt x="1357" y="215"/>
                  </a:lnTo>
                  <a:lnTo>
                    <a:pt x="1377" y="181"/>
                  </a:lnTo>
                  <a:lnTo>
                    <a:pt x="1401" y="150"/>
                  </a:lnTo>
                  <a:lnTo>
                    <a:pt x="1448" y="119"/>
                  </a:lnTo>
                  <a:lnTo>
                    <a:pt x="1496" y="100"/>
                  </a:lnTo>
                  <a:lnTo>
                    <a:pt x="1551" y="88"/>
                  </a:lnTo>
                  <a:lnTo>
                    <a:pt x="1602" y="84"/>
                  </a:lnTo>
                  <a:lnTo>
                    <a:pt x="1622" y="181"/>
                  </a:lnTo>
                  <a:lnTo>
                    <a:pt x="1626" y="192"/>
                  </a:lnTo>
                  <a:lnTo>
                    <a:pt x="1634" y="204"/>
                  </a:lnTo>
                  <a:lnTo>
                    <a:pt x="1669" y="238"/>
                  </a:lnTo>
                  <a:lnTo>
                    <a:pt x="1701" y="284"/>
                  </a:lnTo>
                  <a:lnTo>
                    <a:pt x="1724" y="331"/>
                  </a:lnTo>
                  <a:lnTo>
                    <a:pt x="1744" y="385"/>
                  </a:lnTo>
                  <a:lnTo>
                    <a:pt x="1756" y="438"/>
                  </a:lnTo>
                  <a:lnTo>
                    <a:pt x="1760" y="496"/>
                  </a:lnTo>
                  <a:lnTo>
                    <a:pt x="1756" y="558"/>
                  </a:lnTo>
                  <a:lnTo>
                    <a:pt x="1740" y="615"/>
                  </a:lnTo>
                  <a:lnTo>
                    <a:pt x="1709" y="611"/>
                  </a:lnTo>
                  <a:lnTo>
                    <a:pt x="1681" y="600"/>
                  </a:lnTo>
                  <a:lnTo>
                    <a:pt x="1665" y="588"/>
                  </a:lnTo>
                  <a:lnTo>
                    <a:pt x="1638" y="569"/>
                  </a:lnTo>
                  <a:lnTo>
                    <a:pt x="1618" y="558"/>
                  </a:lnTo>
                  <a:lnTo>
                    <a:pt x="1598" y="554"/>
                  </a:lnTo>
                  <a:lnTo>
                    <a:pt x="1574" y="550"/>
                  </a:lnTo>
                  <a:lnTo>
                    <a:pt x="1551" y="554"/>
                  </a:lnTo>
                  <a:lnTo>
                    <a:pt x="1531" y="561"/>
                  </a:lnTo>
                  <a:lnTo>
                    <a:pt x="1511" y="573"/>
                  </a:lnTo>
                  <a:lnTo>
                    <a:pt x="1484" y="600"/>
                  </a:lnTo>
                  <a:lnTo>
                    <a:pt x="1464" y="631"/>
                  </a:lnTo>
                  <a:lnTo>
                    <a:pt x="1452" y="665"/>
                  </a:lnTo>
                  <a:lnTo>
                    <a:pt x="1444" y="696"/>
                  </a:lnTo>
                  <a:lnTo>
                    <a:pt x="1444" y="765"/>
                  </a:lnTo>
                  <a:lnTo>
                    <a:pt x="1456" y="838"/>
                  </a:lnTo>
                  <a:lnTo>
                    <a:pt x="1476" y="908"/>
                  </a:lnTo>
                  <a:lnTo>
                    <a:pt x="1499" y="969"/>
                  </a:lnTo>
                  <a:lnTo>
                    <a:pt x="1531" y="1038"/>
                  </a:lnTo>
                  <a:lnTo>
                    <a:pt x="1563" y="1112"/>
                  </a:lnTo>
                  <a:lnTo>
                    <a:pt x="1602" y="1181"/>
                  </a:lnTo>
                  <a:lnTo>
                    <a:pt x="1645" y="1250"/>
                  </a:lnTo>
                  <a:lnTo>
                    <a:pt x="1618" y="1258"/>
                  </a:lnTo>
                  <a:lnTo>
                    <a:pt x="1618" y="125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7" name="9Slide.vn 23"/>
          <p:cNvGrpSpPr/>
          <p:nvPr/>
        </p:nvGrpSpPr>
        <p:grpSpPr>
          <a:xfrm>
            <a:off x="8033918" y="4922432"/>
            <a:ext cx="1468087" cy="377214"/>
            <a:chOff x="8033918" y="4922432"/>
            <a:chExt cx="1468087" cy="377214"/>
          </a:xfrm>
        </p:grpSpPr>
        <p:grpSp>
          <p:nvGrpSpPr>
            <p:cNvPr id="3" name="Group 2"/>
            <p:cNvGrpSpPr/>
            <p:nvPr/>
          </p:nvGrpSpPr>
          <p:grpSpPr>
            <a:xfrm>
              <a:off x="8033918" y="4922432"/>
              <a:ext cx="1468087" cy="377214"/>
              <a:chOff x="2570346" y="4826000"/>
              <a:chExt cx="1729958" cy="444500"/>
            </a:xfrm>
          </p:grpSpPr>
          <p:sp>
            <p:nvSpPr>
              <p:cNvPr id="13" name="9Slide.vn 24"/>
              <p:cNvSpPr/>
              <p:nvPr/>
            </p:nvSpPr>
            <p:spPr>
              <a:xfrm>
                <a:off x="2570346" y="4826000"/>
                <a:ext cx="1729958" cy="444500"/>
              </a:xfrm>
              <a:prstGeom prst="roundRect">
                <a:avLst>
                  <a:gd name="adj" fmla="val 488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4" name="9Slide.vn 25"/>
              <p:cNvSpPr/>
              <p:nvPr/>
            </p:nvSpPr>
            <p:spPr>
              <a:xfrm>
                <a:off x="2996998" y="4869200"/>
                <a:ext cx="1283699" cy="349304"/>
              </a:xfrm>
              <a:prstGeom prst="rect">
                <a:avLst/>
              </a:prstGeom>
            </p:spPr>
            <p:txBody>
              <a:bodyPr wrap="square">
                <a:spAutoFit/>
              </a:bodyPr>
              <a:lstStyle/>
              <a:p>
                <a:pPr>
                  <a:lnSpc>
                    <a:spcPct val="120000"/>
                  </a:lnSpc>
                </a:pPr>
                <a:r>
                  <a:rPr lang="id-ID" sz="1200" b="1" dirty="0">
                    <a:solidFill>
                      <a:schemeClr val="bg1"/>
                    </a:solidFill>
                    <a:latin typeface="#9Slide03 Cabin" panose="00000500000000000000" pitchFamily="2" charset="0"/>
                    <a:cs typeface="Lato" panose="020F0502020204030203" pitchFamily="34" charset="0"/>
                  </a:rPr>
                  <a:t>Text Here</a:t>
                </a:r>
                <a:endParaRPr lang="en-US" sz="1200" b="1" dirty="0">
                  <a:solidFill>
                    <a:schemeClr val="bg1"/>
                  </a:solidFill>
                  <a:latin typeface="#9Slide03 Cabin" panose="00000500000000000000" pitchFamily="2" charset="0"/>
                  <a:cs typeface="Lato" panose="020F0502020204030203" pitchFamily="34" charset="0"/>
                </a:endParaRPr>
              </a:p>
            </p:txBody>
          </p:sp>
        </p:grpSp>
        <p:grpSp>
          <p:nvGrpSpPr>
            <p:cNvPr id="42" name="Group 41"/>
            <p:cNvGrpSpPr/>
            <p:nvPr/>
          </p:nvGrpSpPr>
          <p:grpSpPr>
            <a:xfrm>
              <a:off x="8137914" y="4992302"/>
              <a:ext cx="288404" cy="251156"/>
              <a:chOff x="3044058" y="5887711"/>
              <a:chExt cx="392913" cy="342167"/>
            </a:xfrm>
            <a:solidFill>
              <a:schemeClr val="bg1"/>
            </a:solidFill>
          </p:grpSpPr>
          <p:sp>
            <p:nvSpPr>
              <p:cNvPr id="43" name="9Slide.vn 26"/>
              <p:cNvSpPr>
                <a:spLocks noEditPoints="1"/>
              </p:cNvSpPr>
              <p:nvPr/>
            </p:nvSpPr>
            <p:spPr bwMode="auto">
              <a:xfrm>
                <a:off x="3044058" y="5933069"/>
                <a:ext cx="254572" cy="263925"/>
              </a:xfrm>
              <a:custGeom>
                <a:avLst/>
                <a:gdLst>
                  <a:gd name="T0" fmla="*/ 4209 w 4492"/>
                  <a:gd name="T1" fmla="*/ 3563 h 4652"/>
                  <a:gd name="T2" fmla="*/ 4159 w 4492"/>
                  <a:gd name="T3" fmla="*/ 2651 h 4652"/>
                  <a:gd name="T4" fmla="*/ 4034 w 4492"/>
                  <a:gd name="T5" fmla="*/ 1938 h 4652"/>
                  <a:gd name="T6" fmla="*/ 3917 w 4492"/>
                  <a:gd name="T7" fmla="*/ 1584 h 4652"/>
                  <a:gd name="T8" fmla="*/ 3764 w 4492"/>
                  <a:gd name="T9" fmla="*/ 1267 h 4652"/>
                  <a:gd name="T10" fmla="*/ 3574 w 4492"/>
                  <a:gd name="T11" fmla="*/ 1005 h 4652"/>
                  <a:gd name="T12" fmla="*/ 3430 w 4492"/>
                  <a:gd name="T13" fmla="*/ 859 h 4652"/>
                  <a:gd name="T14" fmla="*/ 3196 w 4492"/>
                  <a:gd name="T15" fmla="*/ 691 h 4652"/>
                  <a:gd name="T16" fmla="*/ 2929 w 4492"/>
                  <a:gd name="T17" fmla="*/ 569 h 4652"/>
                  <a:gd name="T18" fmla="*/ 2781 w 4492"/>
                  <a:gd name="T19" fmla="*/ 471 h 4652"/>
                  <a:gd name="T20" fmla="*/ 2657 w 4492"/>
                  <a:gd name="T21" fmla="*/ 190 h 4652"/>
                  <a:gd name="T22" fmla="*/ 2403 w 4492"/>
                  <a:gd name="T23" fmla="*/ 22 h 4652"/>
                  <a:gd name="T24" fmla="*/ 2191 w 4492"/>
                  <a:gd name="T25" fmla="*/ 1 h 4652"/>
                  <a:gd name="T26" fmla="*/ 1907 w 4492"/>
                  <a:gd name="T27" fmla="*/ 118 h 4652"/>
                  <a:gd name="T28" fmla="*/ 1734 w 4492"/>
                  <a:gd name="T29" fmla="*/ 367 h 4652"/>
                  <a:gd name="T30" fmla="*/ 1658 w 4492"/>
                  <a:gd name="T31" fmla="*/ 537 h 4652"/>
                  <a:gd name="T32" fmla="*/ 1381 w 4492"/>
                  <a:gd name="T33" fmla="*/ 644 h 4652"/>
                  <a:gd name="T34" fmla="*/ 1136 w 4492"/>
                  <a:gd name="T35" fmla="*/ 795 h 4652"/>
                  <a:gd name="T36" fmla="*/ 990 w 4492"/>
                  <a:gd name="T37" fmla="*/ 925 h 4652"/>
                  <a:gd name="T38" fmla="*/ 788 w 4492"/>
                  <a:gd name="T39" fmla="*/ 1168 h 4652"/>
                  <a:gd name="T40" fmla="*/ 625 w 4492"/>
                  <a:gd name="T41" fmla="*/ 1464 h 4652"/>
                  <a:gd name="T42" fmla="*/ 521 w 4492"/>
                  <a:gd name="T43" fmla="*/ 1726 h 4652"/>
                  <a:gd name="T44" fmla="*/ 369 w 4492"/>
                  <a:gd name="T45" fmla="*/ 2376 h 4652"/>
                  <a:gd name="T46" fmla="*/ 293 w 4492"/>
                  <a:gd name="T47" fmla="*/ 3211 h 4652"/>
                  <a:gd name="T48" fmla="*/ 9 w 4492"/>
                  <a:gd name="T49" fmla="*/ 4438 h 4652"/>
                  <a:gd name="T50" fmla="*/ 5 w 4492"/>
                  <a:gd name="T51" fmla="*/ 4532 h 4652"/>
                  <a:gd name="T52" fmla="*/ 40 w 4492"/>
                  <a:gd name="T53" fmla="*/ 4600 h 4652"/>
                  <a:gd name="T54" fmla="*/ 139 w 4492"/>
                  <a:gd name="T55" fmla="*/ 4651 h 4652"/>
                  <a:gd name="T56" fmla="*/ 4352 w 4492"/>
                  <a:gd name="T57" fmla="*/ 4651 h 4652"/>
                  <a:gd name="T58" fmla="*/ 4451 w 4492"/>
                  <a:gd name="T59" fmla="*/ 4598 h 4652"/>
                  <a:gd name="T60" fmla="*/ 4487 w 4492"/>
                  <a:gd name="T61" fmla="*/ 4531 h 4652"/>
                  <a:gd name="T62" fmla="*/ 4480 w 4492"/>
                  <a:gd name="T63" fmla="*/ 4437 h 4652"/>
                  <a:gd name="T64" fmla="*/ 590 w 4492"/>
                  <a:gd name="T65" fmla="*/ 3793 h 4652"/>
                  <a:gd name="T66" fmla="*/ 600 w 4492"/>
                  <a:gd name="T67" fmla="*/ 3574 h 4652"/>
                  <a:gd name="T68" fmla="*/ 647 w 4492"/>
                  <a:gd name="T69" fmla="*/ 2693 h 4652"/>
                  <a:gd name="T70" fmla="*/ 765 w 4492"/>
                  <a:gd name="T71" fmla="*/ 2019 h 4652"/>
                  <a:gd name="T72" fmla="*/ 891 w 4492"/>
                  <a:gd name="T73" fmla="*/ 1643 h 4652"/>
                  <a:gd name="T74" fmla="*/ 1109 w 4492"/>
                  <a:gd name="T75" fmla="*/ 1265 h 4652"/>
                  <a:gd name="T76" fmla="*/ 1292 w 4492"/>
                  <a:gd name="T77" fmla="*/ 1075 h 4652"/>
                  <a:gd name="T78" fmla="*/ 1507 w 4492"/>
                  <a:gd name="T79" fmla="*/ 933 h 4652"/>
                  <a:gd name="T80" fmla="*/ 1756 w 4492"/>
                  <a:gd name="T81" fmla="*/ 838 h 4652"/>
                  <a:gd name="T82" fmla="*/ 1909 w 4492"/>
                  <a:gd name="T83" fmla="*/ 804 h 4652"/>
                  <a:gd name="T84" fmla="*/ 2005 w 4492"/>
                  <a:gd name="T85" fmla="*/ 723 h 4652"/>
                  <a:gd name="T86" fmla="*/ 2023 w 4492"/>
                  <a:gd name="T87" fmla="*/ 537 h 4652"/>
                  <a:gd name="T88" fmla="*/ 2051 w 4492"/>
                  <a:gd name="T89" fmla="*/ 431 h 4652"/>
                  <a:gd name="T90" fmla="*/ 2140 w 4492"/>
                  <a:gd name="T91" fmla="*/ 342 h 4652"/>
                  <a:gd name="T92" fmla="*/ 2245 w 4492"/>
                  <a:gd name="T93" fmla="*/ 315 h 4652"/>
                  <a:gd name="T94" fmla="*/ 2351 w 4492"/>
                  <a:gd name="T95" fmla="*/ 342 h 4652"/>
                  <a:gd name="T96" fmla="*/ 2441 w 4492"/>
                  <a:gd name="T97" fmla="*/ 431 h 4652"/>
                  <a:gd name="T98" fmla="*/ 2467 w 4492"/>
                  <a:gd name="T99" fmla="*/ 537 h 4652"/>
                  <a:gd name="T100" fmla="*/ 2484 w 4492"/>
                  <a:gd name="T101" fmla="*/ 725 h 4652"/>
                  <a:gd name="T102" fmla="*/ 2596 w 4492"/>
                  <a:gd name="T103" fmla="*/ 807 h 4652"/>
                  <a:gd name="T104" fmla="*/ 2989 w 4492"/>
                  <a:gd name="T105" fmla="*/ 936 h 4652"/>
                  <a:gd name="T106" fmla="*/ 3360 w 4492"/>
                  <a:gd name="T107" fmla="*/ 1239 h 4652"/>
                  <a:gd name="T108" fmla="*/ 3629 w 4492"/>
                  <a:gd name="T109" fmla="*/ 1715 h 4652"/>
                  <a:gd name="T110" fmla="*/ 3801 w 4492"/>
                  <a:gd name="T111" fmla="*/ 2382 h 4652"/>
                  <a:gd name="T112" fmla="*/ 3884 w 4492"/>
                  <a:gd name="T113" fmla="*/ 3252 h 4652"/>
                  <a:gd name="T114" fmla="*/ 3895 w 4492"/>
                  <a:gd name="T115" fmla="*/ 3798 h 4652"/>
                  <a:gd name="T116" fmla="*/ 387 w 4492"/>
                  <a:gd name="T117" fmla="*/ 4335 h 46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492" h="4652">
                    <a:moveTo>
                      <a:pt x="4480" y="4437"/>
                    </a:moveTo>
                    <a:lnTo>
                      <a:pt x="4209" y="3740"/>
                    </a:lnTo>
                    <a:lnTo>
                      <a:pt x="4209" y="3563"/>
                    </a:lnTo>
                    <a:lnTo>
                      <a:pt x="4201" y="3234"/>
                    </a:lnTo>
                    <a:lnTo>
                      <a:pt x="4184" y="2930"/>
                    </a:lnTo>
                    <a:lnTo>
                      <a:pt x="4159" y="2651"/>
                    </a:lnTo>
                    <a:lnTo>
                      <a:pt x="4126" y="2393"/>
                    </a:lnTo>
                    <a:lnTo>
                      <a:pt x="4085" y="2156"/>
                    </a:lnTo>
                    <a:lnTo>
                      <a:pt x="4034" y="1938"/>
                    </a:lnTo>
                    <a:lnTo>
                      <a:pt x="3974" y="1737"/>
                    </a:lnTo>
                    <a:lnTo>
                      <a:pt x="3940" y="1643"/>
                    </a:lnTo>
                    <a:lnTo>
                      <a:pt x="3917" y="1584"/>
                    </a:lnTo>
                    <a:lnTo>
                      <a:pt x="3870" y="1472"/>
                    </a:lnTo>
                    <a:lnTo>
                      <a:pt x="3819" y="1367"/>
                    </a:lnTo>
                    <a:lnTo>
                      <a:pt x="3764" y="1267"/>
                    </a:lnTo>
                    <a:lnTo>
                      <a:pt x="3705" y="1174"/>
                    </a:lnTo>
                    <a:lnTo>
                      <a:pt x="3642" y="1087"/>
                    </a:lnTo>
                    <a:lnTo>
                      <a:pt x="3574" y="1005"/>
                    </a:lnTo>
                    <a:lnTo>
                      <a:pt x="3503" y="928"/>
                    </a:lnTo>
                    <a:lnTo>
                      <a:pt x="3466" y="893"/>
                    </a:lnTo>
                    <a:lnTo>
                      <a:pt x="3430" y="859"/>
                    </a:lnTo>
                    <a:lnTo>
                      <a:pt x="3356" y="799"/>
                    </a:lnTo>
                    <a:lnTo>
                      <a:pt x="3277" y="742"/>
                    </a:lnTo>
                    <a:lnTo>
                      <a:pt x="3196" y="691"/>
                    </a:lnTo>
                    <a:lnTo>
                      <a:pt x="3111" y="645"/>
                    </a:lnTo>
                    <a:lnTo>
                      <a:pt x="3022" y="604"/>
                    </a:lnTo>
                    <a:lnTo>
                      <a:pt x="2929" y="569"/>
                    </a:lnTo>
                    <a:lnTo>
                      <a:pt x="2833" y="538"/>
                    </a:lnTo>
                    <a:lnTo>
                      <a:pt x="2784" y="525"/>
                    </a:lnTo>
                    <a:lnTo>
                      <a:pt x="2781" y="471"/>
                    </a:lnTo>
                    <a:lnTo>
                      <a:pt x="2757" y="367"/>
                    </a:lnTo>
                    <a:lnTo>
                      <a:pt x="2716" y="274"/>
                    </a:lnTo>
                    <a:lnTo>
                      <a:pt x="2657" y="190"/>
                    </a:lnTo>
                    <a:lnTo>
                      <a:pt x="2585" y="118"/>
                    </a:lnTo>
                    <a:lnTo>
                      <a:pt x="2499" y="62"/>
                    </a:lnTo>
                    <a:lnTo>
                      <a:pt x="2403" y="22"/>
                    </a:lnTo>
                    <a:lnTo>
                      <a:pt x="2300" y="1"/>
                    </a:lnTo>
                    <a:lnTo>
                      <a:pt x="2245" y="0"/>
                    </a:lnTo>
                    <a:lnTo>
                      <a:pt x="2191" y="1"/>
                    </a:lnTo>
                    <a:lnTo>
                      <a:pt x="2087" y="22"/>
                    </a:lnTo>
                    <a:lnTo>
                      <a:pt x="1992" y="62"/>
                    </a:lnTo>
                    <a:lnTo>
                      <a:pt x="1907" y="118"/>
                    </a:lnTo>
                    <a:lnTo>
                      <a:pt x="1833" y="190"/>
                    </a:lnTo>
                    <a:lnTo>
                      <a:pt x="1775" y="274"/>
                    </a:lnTo>
                    <a:lnTo>
                      <a:pt x="1734" y="367"/>
                    </a:lnTo>
                    <a:lnTo>
                      <a:pt x="1710" y="471"/>
                    </a:lnTo>
                    <a:lnTo>
                      <a:pt x="1707" y="524"/>
                    </a:lnTo>
                    <a:lnTo>
                      <a:pt x="1658" y="537"/>
                    </a:lnTo>
                    <a:lnTo>
                      <a:pt x="1563" y="568"/>
                    </a:lnTo>
                    <a:lnTo>
                      <a:pt x="1470" y="603"/>
                    </a:lnTo>
                    <a:lnTo>
                      <a:pt x="1381" y="644"/>
                    </a:lnTo>
                    <a:lnTo>
                      <a:pt x="1297" y="690"/>
                    </a:lnTo>
                    <a:lnTo>
                      <a:pt x="1215" y="740"/>
                    </a:lnTo>
                    <a:lnTo>
                      <a:pt x="1136" y="795"/>
                    </a:lnTo>
                    <a:lnTo>
                      <a:pt x="1063" y="857"/>
                    </a:lnTo>
                    <a:lnTo>
                      <a:pt x="1027" y="889"/>
                    </a:lnTo>
                    <a:lnTo>
                      <a:pt x="990" y="925"/>
                    </a:lnTo>
                    <a:lnTo>
                      <a:pt x="919" y="1000"/>
                    </a:lnTo>
                    <a:lnTo>
                      <a:pt x="851" y="1081"/>
                    </a:lnTo>
                    <a:lnTo>
                      <a:pt x="788" y="1168"/>
                    </a:lnTo>
                    <a:lnTo>
                      <a:pt x="730" y="1260"/>
                    </a:lnTo>
                    <a:lnTo>
                      <a:pt x="676" y="1360"/>
                    </a:lnTo>
                    <a:lnTo>
                      <a:pt x="625" y="1464"/>
                    </a:lnTo>
                    <a:lnTo>
                      <a:pt x="577" y="1575"/>
                    </a:lnTo>
                    <a:lnTo>
                      <a:pt x="555" y="1633"/>
                    </a:lnTo>
                    <a:lnTo>
                      <a:pt x="521" y="1726"/>
                    </a:lnTo>
                    <a:lnTo>
                      <a:pt x="462" y="1925"/>
                    </a:lnTo>
                    <a:lnTo>
                      <a:pt x="411" y="2141"/>
                    </a:lnTo>
                    <a:lnTo>
                      <a:pt x="369" y="2376"/>
                    </a:lnTo>
                    <a:lnTo>
                      <a:pt x="336" y="2632"/>
                    </a:lnTo>
                    <a:lnTo>
                      <a:pt x="310" y="2909"/>
                    </a:lnTo>
                    <a:lnTo>
                      <a:pt x="293" y="3211"/>
                    </a:lnTo>
                    <a:lnTo>
                      <a:pt x="284" y="3540"/>
                    </a:lnTo>
                    <a:lnTo>
                      <a:pt x="281" y="3715"/>
                    </a:lnTo>
                    <a:lnTo>
                      <a:pt x="9" y="4438"/>
                    </a:lnTo>
                    <a:lnTo>
                      <a:pt x="4" y="4456"/>
                    </a:lnTo>
                    <a:lnTo>
                      <a:pt x="0" y="4494"/>
                    </a:lnTo>
                    <a:lnTo>
                      <a:pt x="5" y="4532"/>
                    </a:lnTo>
                    <a:lnTo>
                      <a:pt x="18" y="4568"/>
                    </a:lnTo>
                    <a:lnTo>
                      <a:pt x="28" y="4584"/>
                    </a:lnTo>
                    <a:lnTo>
                      <a:pt x="40" y="4600"/>
                    </a:lnTo>
                    <a:lnTo>
                      <a:pt x="69" y="4625"/>
                    </a:lnTo>
                    <a:lnTo>
                      <a:pt x="102" y="4642"/>
                    </a:lnTo>
                    <a:lnTo>
                      <a:pt x="139" y="4651"/>
                    </a:lnTo>
                    <a:lnTo>
                      <a:pt x="158" y="4652"/>
                    </a:lnTo>
                    <a:lnTo>
                      <a:pt x="4333" y="4652"/>
                    </a:lnTo>
                    <a:lnTo>
                      <a:pt x="4352" y="4651"/>
                    </a:lnTo>
                    <a:lnTo>
                      <a:pt x="4390" y="4642"/>
                    </a:lnTo>
                    <a:lnTo>
                      <a:pt x="4423" y="4625"/>
                    </a:lnTo>
                    <a:lnTo>
                      <a:pt x="4451" y="4598"/>
                    </a:lnTo>
                    <a:lnTo>
                      <a:pt x="4463" y="4583"/>
                    </a:lnTo>
                    <a:lnTo>
                      <a:pt x="4474" y="4566"/>
                    </a:lnTo>
                    <a:lnTo>
                      <a:pt x="4487" y="4531"/>
                    </a:lnTo>
                    <a:lnTo>
                      <a:pt x="4492" y="4493"/>
                    </a:lnTo>
                    <a:lnTo>
                      <a:pt x="4487" y="4455"/>
                    </a:lnTo>
                    <a:lnTo>
                      <a:pt x="4480" y="4437"/>
                    </a:lnTo>
                    <a:close/>
                    <a:moveTo>
                      <a:pt x="387" y="4335"/>
                    </a:moveTo>
                    <a:lnTo>
                      <a:pt x="585" y="3808"/>
                    </a:lnTo>
                    <a:lnTo>
                      <a:pt x="590" y="3793"/>
                    </a:lnTo>
                    <a:lnTo>
                      <a:pt x="597" y="3763"/>
                    </a:lnTo>
                    <a:lnTo>
                      <a:pt x="598" y="3746"/>
                    </a:lnTo>
                    <a:lnTo>
                      <a:pt x="600" y="3574"/>
                    </a:lnTo>
                    <a:lnTo>
                      <a:pt x="608" y="3255"/>
                    </a:lnTo>
                    <a:lnTo>
                      <a:pt x="623" y="2962"/>
                    </a:lnTo>
                    <a:lnTo>
                      <a:pt x="647" y="2693"/>
                    </a:lnTo>
                    <a:lnTo>
                      <a:pt x="678" y="2448"/>
                    </a:lnTo>
                    <a:lnTo>
                      <a:pt x="717" y="2224"/>
                    </a:lnTo>
                    <a:lnTo>
                      <a:pt x="765" y="2019"/>
                    </a:lnTo>
                    <a:lnTo>
                      <a:pt x="819" y="1830"/>
                    </a:lnTo>
                    <a:lnTo>
                      <a:pt x="851" y="1744"/>
                    </a:lnTo>
                    <a:lnTo>
                      <a:pt x="891" y="1643"/>
                    </a:lnTo>
                    <a:lnTo>
                      <a:pt x="980" y="1460"/>
                    </a:lnTo>
                    <a:lnTo>
                      <a:pt x="1054" y="1339"/>
                    </a:lnTo>
                    <a:lnTo>
                      <a:pt x="1109" y="1265"/>
                    </a:lnTo>
                    <a:lnTo>
                      <a:pt x="1166" y="1196"/>
                    </a:lnTo>
                    <a:lnTo>
                      <a:pt x="1228" y="1133"/>
                    </a:lnTo>
                    <a:lnTo>
                      <a:pt x="1292" y="1075"/>
                    </a:lnTo>
                    <a:lnTo>
                      <a:pt x="1360" y="1023"/>
                    </a:lnTo>
                    <a:lnTo>
                      <a:pt x="1432" y="976"/>
                    </a:lnTo>
                    <a:lnTo>
                      <a:pt x="1507" y="933"/>
                    </a:lnTo>
                    <a:lnTo>
                      <a:pt x="1586" y="896"/>
                    </a:lnTo>
                    <a:lnTo>
                      <a:pt x="1669" y="864"/>
                    </a:lnTo>
                    <a:lnTo>
                      <a:pt x="1756" y="838"/>
                    </a:lnTo>
                    <a:lnTo>
                      <a:pt x="1848" y="816"/>
                    </a:lnTo>
                    <a:lnTo>
                      <a:pt x="1895" y="807"/>
                    </a:lnTo>
                    <a:lnTo>
                      <a:pt x="1909" y="804"/>
                    </a:lnTo>
                    <a:lnTo>
                      <a:pt x="1937" y="793"/>
                    </a:lnTo>
                    <a:lnTo>
                      <a:pt x="1972" y="768"/>
                    </a:lnTo>
                    <a:lnTo>
                      <a:pt x="2005" y="723"/>
                    </a:lnTo>
                    <a:lnTo>
                      <a:pt x="2023" y="667"/>
                    </a:lnTo>
                    <a:lnTo>
                      <a:pt x="2024" y="636"/>
                    </a:lnTo>
                    <a:lnTo>
                      <a:pt x="2023" y="537"/>
                    </a:lnTo>
                    <a:lnTo>
                      <a:pt x="2024" y="514"/>
                    </a:lnTo>
                    <a:lnTo>
                      <a:pt x="2033" y="471"/>
                    </a:lnTo>
                    <a:lnTo>
                      <a:pt x="2051" y="431"/>
                    </a:lnTo>
                    <a:lnTo>
                      <a:pt x="2074" y="396"/>
                    </a:lnTo>
                    <a:lnTo>
                      <a:pt x="2104" y="366"/>
                    </a:lnTo>
                    <a:lnTo>
                      <a:pt x="2140" y="342"/>
                    </a:lnTo>
                    <a:lnTo>
                      <a:pt x="2180" y="325"/>
                    </a:lnTo>
                    <a:lnTo>
                      <a:pt x="2223" y="316"/>
                    </a:lnTo>
                    <a:lnTo>
                      <a:pt x="2245" y="315"/>
                    </a:lnTo>
                    <a:lnTo>
                      <a:pt x="2268" y="316"/>
                    </a:lnTo>
                    <a:lnTo>
                      <a:pt x="2312" y="325"/>
                    </a:lnTo>
                    <a:lnTo>
                      <a:pt x="2351" y="342"/>
                    </a:lnTo>
                    <a:lnTo>
                      <a:pt x="2387" y="366"/>
                    </a:lnTo>
                    <a:lnTo>
                      <a:pt x="2418" y="396"/>
                    </a:lnTo>
                    <a:lnTo>
                      <a:pt x="2441" y="431"/>
                    </a:lnTo>
                    <a:lnTo>
                      <a:pt x="2458" y="471"/>
                    </a:lnTo>
                    <a:lnTo>
                      <a:pt x="2466" y="514"/>
                    </a:lnTo>
                    <a:lnTo>
                      <a:pt x="2467" y="537"/>
                    </a:lnTo>
                    <a:lnTo>
                      <a:pt x="2466" y="638"/>
                    </a:lnTo>
                    <a:lnTo>
                      <a:pt x="2467" y="668"/>
                    </a:lnTo>
                    <a:lnTo>
                      <a:pt x="2484" y="725"/>
                    </a:lnTo>
                    <a:lnTo>
                      <a:pt x="2518" y="769"/>
                    </a:lnTo>
                    <a:lnTo>
                      <a:pt x="2567" y="800"/>
                    </a:lnTo>
                    <a:lnTo>
                      <a:pt x="2596" y="807"/>
                    </a:lnTo>
                    <a:lnTo>
                      <a:pt x="2681" y="824"/>
                    </a:lnTo>
                    <a:lnTo>
                      <a:pt x="2841" y="871"/>
                    </a:lnTo>
                    <a:lnTo>
                      <a:pt x="2989" y="936"/>
                    </a:lnTo>
                    <a:lnTo>
                      <a:pt x="3124" y="1019"/>
                    </a:lnTo>
                    <a:lnTo>
                      <a:pt x="3249" y="1119"/>
                    </a:lnTo>
                    <a:lnTo>
                      <a:pt x="3360" y="1239"/>
                    </a:lnTo>
                    <a:lnTo>
                      <a:pt x="3461" y="1377"/>
                    </a:lnTo>
                    <a:lnTo>
                      <a:pt x="3550" y="1536"/>
                    </a:lnTo>
                    <a:lnTo>
                      <a:pt x="3629" y="1715"/>
                    </a:lnTo>
                    <a:lnTo>
                      <a:pt x="3696" y="1916"/>
                    </a:lnTo>
                    <a:lnTo>
                      <a:pt x="3753" y="2137"/>
                    </a:lnTo>
                    <a:lnTo>
                      <a:pt x="3801" y="2382"/>
                    </a:lnTo>
                    <a:lnTo>
                      <a:pt x="3838" y="2648"/>
                    </a:lnTo>
                    <a:lnTo>
                      <a:pt x="3865" y="2938"/>
                    </a:lnTo>
                    <a:lnTo>
                      <a:pt x="3884" y="3252"/>
                    </a:lnTo>
                    <a:lnTo>
                      <a:pt x="3892" y="3590"/>
                    </a:lnTo>
                    <a:lnTo>
                      <a:pt x="3893" y="3770"/>
                    </a:lnTo>
                    <a:lnTo>
                      <a:pt x="3895" y="3798"/>
                    </a:lnTo>
                    <a:lnTo>
                      <a:pt x="3904" y="3827"/>
                    </a:lnTo>
                    <a:lnTo>
                      <a:pt x="4101" y="4335"/>
                    </a:lnTo>
                    <a:lnTo>
                      <a:pt x="387" y="43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9Slide.vn 27"/>
              <p:cNvSpPr>
                <a:spLocks/>
              </p:cNvSpPr>
              <p:nvPr/>
            </p:nvSpPr>
            <p:spPr bwMode="auto">
              <a:xfrm>
                <a:off x="3150366" y="6208900"/>
                <a:ext cx="42240" cy="20978"/>
              </a:xfrm>
              <a:custGeom>
                <a:avLst/>
                <a:gdLst>
                  <a:gd name="T0" fmla="*/ 371 w 744"/>
                  <a:gd name="T1" fmla="*/ 371 h 371"/>
                  <a:gd name="T2" fmla="*/ 409 w 744"/>
                  <a:gd name="T3" fmla="*/ 370 h 371"/>
                  <a:gd name="T4" fmla="*/ 483 w 744"/>
                  <a:gd name="T5" fmla="*/ 354 h 371"/>
                  <a:gd name="T6" fmla="*/ 549 w 744"/>
                  <a:gd name="T7" fmla="*/ 327 h 371"/>
                  <a:gd name="T8" fmla="*/ 609 w 744"/>
                  <a:gd name="T9" fmla="*/ 287 h 371"/>
                  <a:gd name="T10" fmla="*/ 659 w 744"/>
                  <a:gd name="T11" fmla="*/ 236 h 371"/>
                  <a:gd name="T12" fmla="*/ 699 w 744"/>
                  <a:gd name="T13" fmla="*/ 177 h 371"/>
                  <a:gd name="T14" fmla="*/ 728 w 744"/>
                  <a:gd name="T15" fmla="*/ 110 h 371"/>
                  <a:gd name="T16" fmla="*/ 742 w 744"/>
                  <a:gd name="T17" fmla="*/ 38 h 371"/>
                  <a:gd name="T18" fmla="*/ 744 w 744"/>
                  <a:gd name="T19" fmla="*/ 0 h 371"/>
                  <a:gd name="T20" fmla="*/ 0 w 744"/>
                  <a:gd name="T21" fmla="*/ 0 h 371"/>
                  <a:gd name="T22" fmla="*/ 1 w 744"/>
                  <a:gd name="T23" fmla="*/ 38 h 371"/>
                  <a:gd name="T24" fmla="*/ 15 w 744"/>
                  <a:gd name="T25" fmla="*/ 110 h 371"/>
                  <a:gd name="T26" fmla="*/ 44 w 744"/>
                  <a:gd name="T27" fmla="*/ 177 h 371"/>
                  <a:gd name="T28" fmla="*/ 84 w 744"/>
                  <a:gd name="T29" fmla="*/ 236 h 371"/>
                  <a:gd name="T30" fmla="*/ 134 w 744"/>
                  <a:gd name="T31" fmla="*/ 287 h 371"/>
                  <a:gd name="T32" fmla="*/ 193 w 744"/>
                  <a:gd name="T33" fmla="*/ 327 h 371"/>
                  <a:gd name="T34" fmla="*/ 261 w 744"/>
                  <a:gd name="T35" fmla="*/ 354 h 371"/>
                  <a:gd name="T36" fmla="*/ 333 w 744"/>
                  <a:gd name="T37" fmla="*/ 370 h 371"/>
                  <a:gd name="T38" fmla="*/ 371 w 744"/>
                  <a:gd name="T39" fmla="*/ 371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44" h="371">
                    <a:moveTo>
                      <a:pt x="371" y="371"/>
                    </a:moveTo>
                    <a:lnTo>
                      <a:pt x="409" y="370"/>
                    </a:lnTo>
                    <a:lnTo>
                      <a:pt x="483" y="354"/>
                    </a:lnTo>
                    <a:lnTo>
                      <a:pt x="549" y="327"/>
                    </a:lnTo>
                    <a:lnTo>
                      <a:pt x="609" y="287"/>
                    </a:lnTo>
                    <a:lnTo>
                      <a:pt x="659" y="236"/>
                    </a:lnTo>
                    <a:lnTo>
                      <a:pt x="699" y="177"/>
                    </a:lnTo>
                    <a:lnTo>
                      <a:pt x="728" y="110"/>
                    </a:lnTo>
                    <a:lnTo>
                      <a:pt x="742" y="38"/>
                    </a:lnTo>
                    <a:lnTo>
                      <a:pt x="744" y="0"/>
                    </a:lnTo>
                    <a:lnTo>
                      <a:pt x="0" y="0"/>
                    </a:lnTo>
                    <a:lnTo>
                      <a:pt x="1" y="38"/>
                    </a:lnTo>
                    <a:lnTo>
                      <a:pt x="15" y="110"/>
                    </a:lnTo>
                    <a:lnTo>
                      <a:pt x="44" y="177"/>
                    </a:lnTo>
                    <a:lnTo>
                      <a:pt x="84" y="236"/>
                    </a:lnTo>
                    <a:lnTo>
                      <a:pt x="134" y="287"/>
                    </a:lnTo>
                    <a:lnTo>
                      <a:pt x="193" y="327"/>
                    </a:lnTo>
                    <a:lnTo>
                      <a:pt x="261" y="354"/>
                    </a:lnTo>
                    <a:lnTo>
                      <a:pt x="333" y="370"/>
                    </a:lnTo>
                    <a:lnTo>
                      <a:pt x="371" y="3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9Slide.vn 28"/>
              <p:cNvSpPr>
                <a:spLocks/>
              </p:cNvSpPr>
              <p:nvPr/>
            </p:nvSpPr>
            <p:spPr bwMode="auto">
              <a:xfrm>
                <a:off x="3214150" y="5887711"/>
                <a:ext cx="222821" cy="257405"/>
              </a:xfrm>
              <a:custGeom>
                <a:avLst/>
                <a:gdLst>
                  <a:gd name="T0" fmla="*/ 3408 w 3934"/>
                  <a:gd name="T1" fmla="*/ 2933 h 4537"/>
                  <a:gd name="T2" fmla="*/ 3117 w 3934"/>
                  <a:gd name="T3" fmla="*/ 2067 h 4537"/>
                  <a:gd name="T4" fmla="*/ 2805 w 3934"/>
                  <a:gd name="T5" fmla="*/ 1413 h 4537"/>
                  <a:gd name="T6" fmla="*/ 2599 w 3934"/>
                  <a:gd name="T7" fmla="*/ 1102 h 4537"/>
                  <a:gd name="T8" fmla="*/ 2367 w 3934"/>
                  <a:gd name="T9" fmla="*/ 838 h 4537"/>
                  <a:gd name="T10" fmla="*/ 2114 w 3934"/>
                  <a:gd name="T11" fmla="*/ 635 h 4537"/>
                  <a:gd name="T12" fmla="*/ 1936 w 3934"/>
                  <a:gd name="T13" fmla="*/ 534 h 4537"/>
                  <a:gd name="T14" fmla="*/ 1665 w 3934"/>
                  <a:gd name="T15" fmla="*/ 434 h 4537"/>
                  <a:gd name="T16" fmla="*/ 1375 w 3934"/>
                  <a:gd name="T17" fmla="*/ 386 h 4537"/>
                  <a:gd name="T18" fmla="*/ 1207 w 3934"/>
                  <a:gd name="T19" fmla="*/ 332 h 4537"/>
                  <a:gd name="T20" fmla="*/ 1012 w 3934"/>
                  <a:gd name="T21" fmla="*/ 93 h 4537"/>
                  <a:gd name="T22" fmla="*/ 723 w 3934"/>
                  <a:gd name="T23" fmla="*/ 0 h 4537"/>
                  <a:gd name="T24" fmla="*/ 513 w 3934"/>
                  <a:gd name="T25" fmla="*/ 35 h 4537"/>
                  <a:gd name="T26" fmla="*/ 267 w 3934"/>
                  <a:gd name="T27" fmla="*/ 227 h 4537"/>
                  <a:gd name="T28" fmla="*/ 182 w 3934"/>
                  <a:gd name="T29" fmla="*/ 416 h 4537"/>
                  <a:gd name="T30" fmla="*/ 185 w 3934"/>
                  <a:gd name="T31" fmla="*/ 668 h 4537"/>
                  <a:gd name="T32" fmla="*/ 56 w 3934"/>
                  <a:gd name="T33" fmla="*/ 751 h 4537"/>
                  <a:gd name="T34" fmla="*/ 6 w 3934"/>
                  <a:gd name="T35" fmla="*/ 828 h 4537"/>
                  <a:gd name="T36" fmla="*/ 6 w 3934"/>
                  <a:gd name="T37" fmla="*/ 918 h 4537"/>
                  <a:gd name="T38" fmla="*/ 37 w 3934"/>
                  <a:gd name="T39" fmla="*/ 974 h 4537"/>
                  <a:gd name="T40" fmla="*/ 114 w 3934"/>
                  <a:gd name="T41" fmla="*/ 1024 h 4537"/>
                  <a:gd name="T42" fmla="*/ 204 w 3934"/>
                  <a:gd name="T43" fmla="*/ 1024 h 4537"/>
                  <a:gd name="T44" fmla="*/ 293 w 3934"/>
                  <a:gd name="T45" fmla="*/ 973 h 4537"/>
                  <a:gd name="T46" fmla="*/ 468 w 3934"/>
                  <a:gd name="T47" fmla="*/ 876 h 4537"/>
                  <a:gd name="T48" fmla="*/ 530 w 3934"/>
                  <a:gd name="T49" fmla="*/ 723 h 4537"/>
                  <a:gd name="T50" fmla="*/ 494 w 3934"/>
                  <a:gd name="T51" fmla="*/ 597 h 4537"/>
                  <a:gd name="T52" fmla="*/ 491 w 3934"/>
                  <a:gd name="T53" fmla="*/ 489 h 4537"/>
                  <a:gd name="T54" fmla="*/ 526 w 3934"/>
                  <a:gd name="T55" fmla="*/ 410 h 4537"/>
                  <a:gd name="T56" fmla="*/ 627 w 3934"/>
                  <a:gd name="T57" fmla="*/ 330 h 4537"/>
                  <a:gd name="T58" fmla="*/ 715 w 3934"/>
                  <a:gd name="T59" fmla="*/ 316 h 4537"/>
                  <a:gd name="T60" fmla="*/ 835 w 3934"/>
                  <a:gd name="T61" fmla="*/ 357 h 4537"/>
                  <a:gd name="T62" fmla="*/ 914 w 3934"/>
                  <a:gd name="T63" fmla="*/ 457 h 4537"/>
                  <a:gd name="T64" fmla="*/ 948 w 3934"/>
                  <a:gd name="T65" fmla="*/ 576 h 4537"/>
                  <a:gd name="T66" fmla="*/ 1033 w 3934"/>
                  <a:gd name="T67" fmla="*/ 690 h 4537"/>
                  <a:gd name="T68" fmla="*/ 1117 w 3934"/>
                  <a:gd name="T69" fmla="*/ 705 h 4537"/>
                  <a:gd name="T70" fmla="*/ 1531 w 3934"/>
                  <a:gd name="T71" fmla="*/ 725 h 4537"/>
                  <a:gd name="T72" fmla="*/ 1970 w 3934"/>
                  <a:gd name="T73" fmla="*/ 918 h 4537"/>
                  <a:gd name="T74" fmla="*/ 2355 w 3934"/>
                  <a:gd name="T75" fmla="*/ 1306 h 4537"/>
                  <a:gd name="T76" fmla="*/ 2699 w 3934"/>
                  <a:gd name="T77" fmla="*/ 1901 h 4537"/>
                  <a:gd name="T78" fmla="*/ 3011 w 3934"/>
                  <a:gd name="T79" fmla="*/ 2718 h 4537"/>
                  <a:gd name="T80" fmla="*/ 3168 w 3934"/>
                  <a:gd name="T81" fmla="*/ 3243 h 4537"/>
                  <a:gd name="T82" fmla="*/ 1623 w 3934"/>
                  <a:gd name="T83" fmla="*/ 4226 h 4537"/>
                  <a:gd name="T84" fmla="*/ 1556 w 3934"/>
                  <a:gd name="T85" fmla="*/ 4265 h 4537"/>
                  <a:gd name="T86" fmla="*/ 1512 w 3934"/>
                  <a:gd name="T87" fmla="*/ 4343 h 4537"/>
                  <a:gd name="T88" fmla="*/ 1513 w 3934"/>
                  <a:gd name="T89" fmla="*/ 4420 h 4537"/>
                  <a:gd name="T90" fmla="*/ 1591 w 3934"/>
                  <a:gd name="T91" fmla="*/ 4519 h 4537"/>
                  <a:gd name="T92" fmla="*/ 1686 w 3934"/>
                  <a:gd name="T93" fmla="*/ 4535 h 4537"/>
                  <a:gd name="T94" fmla="*/ 3837 w 3934"/>
                  <a:gd name="T95" fmla="*/ 3943 h 4537"/>
                  <a:gd name="T96" fmla="*/ 3919 w 3934"/>
                  <a:gd name="T97" fmla="*/ 3866 h 4537"/>
                  <a:gd name="T98" fmla="*/ 3934 w 3934"/>
                  <a:gd name="T99" fmla="*/ 3791 h 4537"/>
                  <a:gd name="T100" fmla="*/ 3903 w 3934"/>
                  <a:gd name="T101" fmla="*/ 3702 h 4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934" h="4537">
                    <a:moveTo>
                      <a:pt x="3903" y="3702"/>
                    </a:moveTo>
                    <a:lnTo>
                      <a:pt x="3455" y="3102"/>
                    </a:lnTo>
                    <a:lnTo>
                      <a:pt x="3408" y="2933"/>
                    </a:lnTo>
                    <a:lnTo>
                      <a:pt x="3312" y="2617"/>
                    </a:lnTo>
                    <a:lnTo>
                      <a:pt x="3216" y="2329"/>
                    </a:lnTo>
                    <a:lnTo>
                      <a:pt x="3117" y="2067"/>
                    </a:lnTo>
                    <a:lnTo>
                      <a:pt x="3016" y="1828"/>
                    </a:lnTo>
                    <a:lnTo>
                      <a:pt x="2913" y="1610"/>
                    </a:lnTo>
                    <a:lnTo>
                      <a:pt x="2805" y="1413"/>
                    </a:lnTo>
                    <a:lnTo>
                      <a:pt x="2694" y="1235"/>
                    </a:lnTo>
                    <a:lnTo>
                      <a:pt x="2636" y="1153"/>
                    </a:lnTo>
                    <a:lnTo>
                      <a:pt x="2599" y="1102"/>
                    </a:lnTo>
                    <a:lnTo>
                      <a:pt x="2523" y="1007"/>
                    </a:lnTo>
                    <a:lnTo>
                      <a:pt x="2446" y="920"/>
                    </a:lnTo>
                    <a:lnTo>
                      <a:pt x="2367" y="838"/>
                    </a:lnTo>
                    <a:lnTo>
                      <a:pt x="2285" y="764"/>
                    </a:lnTo>
                    <a:lnTo>
                      <a:pt x="2200" y="697"/>
                    </a:lnTo>
                    <a:lnTo>
                      <a:pt x="2114" y="635"/>
                    </a:lnTo>
                    <a:lnTo>
                      <a:pt x="2025" y="581"/>
                    </a:lnTo>
                    <a:lnTo>
                      <a:pt x="1978" y="556"/>
                    </a:lnTo>
                    <a:lnTo>
                      <a:pt x="1936" y="534"/>
                    </a:lnTo>
                    <a:lnTo>
                      <a:pt x="1848" y="495"/>
                    </a:lnTo>
                    <a:lnTo>
                      <a:pt x="1757" y="462"/>
                    </a:lnTo>
                    <a:lnTo>
                      <a:pt x="1665" y="434"/>
                    </a:lnTo>
                    <a:lnTo>
                      <a:pt x="1571" y="412"/>
                    </a:lnTo>
                    <a:lnTo>
                      <a:pt x="1474" y="397"/>
                    </a:lnTo>
                    <a:lnTo>
                      <a:pt x="1375" y="386"/>
                    </a:lnTo>
                    <a:lnTo>
                      <a:pt x="1274" y="383"/>
                    </a:lnTo>
                    <a:lnTo>
                      <a:pt x="1223" y="383"/>
                    </a:lnTo>
                    <a:lnTo>
                      <a:pt x="1207" y="332"/>
                    </a:lnTo>
                    <a:lnTo>
                      <a:pt x="1157" y="239"/>
                    </a:lnTo>
                    <a:lnTo>
                      <a:pt x="1090" y="159"/>
                    </a:lnTo>
                    <a:lnTo>
                      <a:pt x="1012" y="93"/>
                    </a:lnTo>
                    <a:lnTo>
                      <a:pt x="923" y="45"/>
                    </a:lnTo>
                    <a:lnTo>
                      <a:pt x="825" y="13"/>
                    </a:lnTo>
                    <a:lnTo>
                      <a:pt x="723" y="0"/>
                    </a:lnTo>
                    <a:lnTo>
                      <a:pt x="618" y="7"/>
                    </a:lnTo>
                    <a:lnTo>
                      <a:pt x="564" y="20"/>
                    </a:lnTo>
                    <a:lnTo>
                      <a:pt x="513" y="35"/>
                    </a:lnTo>
                    <a:lnTo>
                      <a:pt x="419" y="83"/>
                    </a:lnTo>
                    <a:lnTo>
                      <a:pt x="336" y="148"/>
                    </a:lnTo>
                    <a:lnTo>
                      <a:pt x="267" y="227"/>
                    </a:lnTo>
                    <a:lnTo>
                      <a:pt x="239" y="272"/>
                    </a:lnTo>
                    <a:lnTo>
                      <a:pt x="215" y="319"/>
                    </a:lnTo>
                    <a:lnTo>
                      <a:pt x="182" y="416"/>
                    </a:lnTo>
                    <a:lnTo>
                      <a:pt x="169" y="517"/>
                    </a:lnTo>
                    <a:lnTo>
                      <a:pt x="175" y="618"/>
                    </a:lnTo>
                    <a:lnTo>
                      <a:pt x="185" y="668"/>
                    </a:lnTo>
                    <a:lnTo>
                      <a:pt x="126" y="704"/>
                    </a:lnTo>
                    <a:lnTo>
                      <a:pt x="69" y="742"/>
                    </a:lnTo>
                    <a:lnTo>
                      <a:pt x="56" y="751"/>
                    </a:lnTo>
                    <a:lnTo>
                      <a:pt x="33" y="774"/>
                    </a:lnTo>
                    <a:lnTo>
                      <a:pt x="17" y="800"/>
                    </a:lnTo>
                    <a:lnTo>
                      <a:pt x="6" y="828"/>
                    </a:lnTo>
                    <a:lnTo>
                      <a:pt x="0" y="858"/>
                    </a:lnTo>
                    <a:lnTo>
                      <a:pt x="0" y="889"/>
                    </a:lnTo>
                    <a:lnTo>
                      <a:pt x="6" y="918"/>
                    </a:lnTo>
                    <a:lnTo>
                      <a:pt x="19" y="948"/>
                    </a:lnTo>
                    <a:lnTo>
                      <a:pt x="27" y="961"/>
                    </a:lnTo>
                    <a:lnTo>
                      <a:pt x="37" y="974"/>
                    </a:lnTo>
                    <a:lnTo>
                      <a:pt x="60" y="997"/>
                    </a:lnTo>
                    <a:lnTo>
                      <a:pt x="86" y="1013"/>
                    </a:lnTo>
                    <a:lnTo>
                      <a:pt x="114" y="1024"/>
                    </a:lnTo>
                    <a:lnTo>
                      <a:pt x="144" y="1030"/>
                    </a:lnTo>
                    <a:lnTo>
                      <a:pt x="175" y="1030"/>
                    </a:lnTo>
                    <a:lnTo>
                      <a:pt x="204" y="1024"/>
                    </a:lnTo>
                    <a:lnTo>
                      <a:pt x="234" y="1011"/>
                    </a:lnTo>
                    <a:lnTo>
                      <a:pt x="247" y="1003"/>
                    </a:lnTo>
                    <a:lnTo>
                      <a:pt x="293" y="973"/>
                    </a:lnTo>
                    <a:lnTo>
                      <a:pt x="391" y="916"/>
                    </a:lnTo>
                    <a:lnTo>
                      <a:pt x="442" y="891"/>
                    </a:lnTo>
                    <a:lnTo>
                      <a:pt x="468" y="876"/>
                    </a:lnTo>
                    <a:lnTo>
                      <a:pt x="507" y="834"/>
                    </a:lnTo>
                    <a:lnTo>
                      <a:pt x="527" y="782"/>
                    </a:lnTo>
                    <a:lnTo>
                      <a:pt x="530" y="723"/>
                    </a:lnTo>
                    <a:lnTo>
                      <a:pt x="521" y="693"/>
                    </a:lnTo>
                    <a:lnTo>
                      <a:pt x="507" y="641"/>
                    </a:lnTo>
                    <a:lnTo>
                      <a:pt x="494" y="597"/>
                    </a:lnTo>
                    <a:lnTo>
                      <a:pt x="488" y="576"/>
                    </a:lnTo>
                    <a:lnTo>
                      <a:pt x="486" y="532"/>
                    </a:lnTo>
                    <a:lnTo>
                      <a:pt x="491" y="489"/>
                    </a:lnTo>
                    <a:lnTo>
                      <a:pt x="505" y="448"/>
                    </a:lnTo>
                    <a:lnTo>
                      <a:pt x="514" y="429"/>
                    </a:lnTo>
                    <a:lnTo>
                      <a:pt x="526" y="410"/>
                    </a:lnTo>
                    <a:lnTo>
                      <a:pt x="555" y="377"/>
                    </a:lnTo>
                    <a:lnTo>
                      <a:pt x="589" y="351"/>
                    </a:lnTo>
                    <a:lnTo>
                      <a:pt x="627" y="330"/>
                    </a:lnTo>
                    <a:lnTo>
                      <a:pt x="648" y="324"/>
                    </a:lnTo>
                    <a:lnTo>
                      <a:pt x="671" y="319"/>
                    </a:lnTo>
                    <a:lnTo>
                      <a:pt x="715" y="316"/>
                    </a:lnTo>
                    <a:lnTo>
                      <a:pt x="758" y="322"/>
                    </a:lnTo>
                    <a:lnTo>
                      <a:pt x="798" y="335"/>
                    </a:lnTo>
                    <a:lnTo>
                      <a:pt x="835" y="357"/>
                    </a:lnTo>
                    <a:lnTo>
                      <a:pt x="868" y="384"/>
                    </a:lnTo>
                    <a:lnTo>
                      <a:pt x="894" y="418"/>
                    </a:lnTo>
                    <a:lnTo>
                      <a:pt x="914" y="457"/>
                    </a:lnTo>
                    <a:lnTo>
                      <a:pt x="922" y="479"/>
                    </a:lnTo>
                    <a:lnTo>
                      <a:pt x="933" y="521"/>
                    </a:lnTo>
                    <a:lnTo>
                      <a:pt x="948" y="576"/>
                    </a:lnTo>
                    <a:lnTo>
                      <a:pt x="956" y="605"/>
                    </a:lnTo>
                    <a:lnTo>
                      <a:pt x="988" y="654"/>
                    </a:lnTo>
                    <a:lnTo>
                      <a:pt x="1033" y="690"/>
                    </a:lnTo>
                    <a:lnTo>
                      <a:pt x="1074" y="703"/>
                    </a:lnTo>
                    <a:lnTo>
                      <a:pt x="1102" y="706"/>
                    </a:lnTo>
                    <a:lnTo>
                      <a:pt x="1117" y="705"/>
                    </a:lnTo>
                    <a:lnTo>
                      <a:pt x="1204" y="699"/>
                    </a:lnTo>
                    <a:lnTo>
                      <a:pt x="1372" y="701"/>
                    </a:lnTo>
                    <a:lnTo>
                      <a:pt x="1531" y="725"/>
                    </a:lnTo>
                    <a:lnTo>
                      <a:pt x="1684" y="769"/>
                    </a:lnTo>
                    <a:lnTo>
                      <a:pt x="1830" y="833"/>
                    </a:lnTo>
                    <a:lnTo>
                      <a:pt x="1970" y="918"/>
                    </a:lnTo>
                    <a:lnTo>
                      <a:pt x="2103" y="1025"/>
                    </a:lnTo>
                    <a:lnTo>
                      <a:pt x="2231" y="1154"/>
                    </a:lnTo>
                    <a:lnTo>
                      <a:pt x="2355" y="1306"/>
                    </a:lnTo>
                    <a:lnTo>
                      <a:pt x="2473" y="1480"/>
                    </a:lnTo>
                    <a:lnTo>
                      <a:pt x="2589" y="1680"/>
                    </a:lnTo>
                    <a:lnTo>
                      <a:pt x="2699" y="1901"/>
                    </a:lnTo>
                    <a:lnTo>
                      <a:pt x="2806" y="2149"/>
                    </a:lnTo>
                    <a:lnTo>
                      <a:pt x="2909" y="2420"/>
                    </a:lnTo>
                    <a:lnTo>
                      <a:pt x="3011" y="2718"/>
                    </a:lnTo>
                    <a:lnTo>
                      <a:pt x="3110" y="3042"/>
                    </a:lnTo>
                    <a:lnTo>
                      <a:pt x="3159" y="3215"/>
                    </a:lnTo>
                    <a:lnTo>
                      <a:pt x="3168" y="3243"/>
                    </a:lnTo>
                    <a:lnTo>
                      <a:pt x="3184" y="3267"/>
                    </a:lnTo>
                    <a:lnTo>
                      <a:pt x="3510" y="3706"/>
                    </a:lnTo>
                    <a:lnTo>
                      <a:pt x="1623" y="4226"/>
                    </a:lnTo>
                    <a:lnTo>
                      <a:pt x="1608" y="4231"/>
                    </a:lnTo>
                    <a:lnTo>
                      <a:pt x="1579" y="4246"/>
                    </a:lnTo>
                    <a:lnTo>
                      <a:pt x="1556" y="4265"/>
                    </a:lnTo>
                    <a:lnTo>
                      <a:pt x="1535" y="4288"/>
                    </a:lnTo>
                    <a:lnTo>
                      <a:pt x="1521" y="4314"/>
                    </a:lnTo>
                    <a:lnTo>
                      <a:pt x="1512" y="4343"/>
                    </a:lnTo>
                    <a:lnTo>
                      <a:pt x="1507" y="4374"/>
                    </a:lnTo>
                    <a:lnTo>
                      <a:pt x="1509" y="4405"/>
                    </a:lnTo>
                    <a:lnTo>
                      <a:pt x="1513" y="4420"/>
                    </a:lnTo>
                    <a:lnTo>
                      <a:pt x="1521" y="4446"/>
                    </a:lnTo>
                    <a:lnTo>
                      <a:pt x="1551" y="4489"/>
                    </a:lnTo>
                    <a:lnTo>
                      <a:pt x="1591" y="4519"/>
                    </a:lnTo>
                    <a:lnTo>
                      <a:pt x="1640" y="4535"/>
                    </a:lnTo>
                    <a:lnTo>
                      <a:pt x="1666" y="4537"/>
                    </a:lnTo>
                    <a:lnTo>
                      <a:pt x="1686" y="4535"/>
                    </a:lnTo>
                    <a:lnTo>
                      <a:pt x="1708" y="4531"/>
                    </a:lnTo>
                    <a:lnTo>
                      <a:pt x="3818" y="3949"/>
                    </a:lnTo>
                    <a:lnTo>
                      <a:pt x="3837" y="3943"/>
                    </a:lnTo>
                    <a:lnTo>
                      <a:pt x="3870" y="3924"/>
                    </a:lnTo>
                    <a:lnTo>
                      <a:pt x="3897" y="3898"/>
                    </a:lnTo>
                    <a:lnTo>
                      <a:pt x="3919" y="3866"/>
                    </a:lnTo>
                    <a:lnTo>
                      <a:pt x="3926" y="3848"/>
                    </a:lnTo>
                    <a:lnTo>
                      <a:pt x="3930" y="3829"/>
                    </a:lnTo>
                    <a:lnTo>
                      <a:pt x="3934" y="3791"/>
                    </a:lnTo>
                    <a:lnTo>
                      <a:pt x="3928" y="3754"/>
                    </a:lnTo>
                    <a:lnTo>
                      <a:pt x="3914" y="3719"/>
                    </a:lnTo>
                    <a:lnTo>
                      <a:pt x="3903" y="37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9Slide.vn 29"/>
              <p:cNvSpPr>
                <a:spLocks/>
              </p:cNvSpPr>
              <p:nvPr/>
            </p:nvSpPr>
            <p:spPr bwMode="auto">
              <a:xfrm>
                <a:off x="3312804" y="6145966"/>
                <a:ext cx="25514" cy="26364"/>
              </a:xfrm>
              <a:custGeom>
                <a:avLst/>
                <a:gdLst>
                  <a:gd name="T0" fmla="*/ 0 w 452"/>
                  <a:gd name="T1" fmla="*/ 121 h 467"/>
                  <a:gd name="T2" fmla="*/ 134 w 452"/>
                  <a:gd name="T3" fmla="*/ 467 h 467"/>
                  <a:gd name="T4" fmla="*/ 157 w 452"/>
                  <a:gd name="T5" fmla="*/ 464 h 467"/>
                  <a:gd name="T6" fmla="*/ 178 w 452"/>
                  <a:gd name="T7" fmla="*/ 458 h 467"/>
                  <a:gd name="T8" fmla="*/ 215 w 452"/>
                  <a:gd name="T9" fmla="*/ 446 h 467"/>
                  <a:gd name="T10" fmla="*/ 281 w 452"/>
                  <a:gd name="T11" fmla="*/ 413 h 467"/>
                  <a:gd name="T12" fmla="*/ 338 w 452"/>
                  <a:gd name="T13" fmla="*/ 368 h 467"/>
                  <a:gd name="T14" fmla="*/ 385 w 452"/>
                  <a:gd name="T15" fmla="*/ 313 h 467"/>
                  <a:gd name="T16" fmla="*/ 420 w 452"/>
                  <a:gd name="T17" fmla="*/ 251 h 467"/>
                  <a:gd name="T18" fmla="*/ 443 w 452"/>
                  <a:gd name="T19" fmla="*/ 184 h 467"/>
                  <a:gd name="T20" fmla="*/ 452 w 452"/>
                  <a:gd name="T21" fmla="*/ 112 h 467"/>
                  <a:gd name="T22" fmla="*/ 447 w 452"/>
                  <a:gd name="T23" fmla="*/ 38 h 467"/>
                  <a:gd name="T24" fmla="*/ 438 w 452"/>
                  <a:gd name="T25" fmla="*/ 0 h 467"/>
                  <a:gd name="T26" fmla="*/ 0 w 452"/>
                  <a:gd name="T27" fmla="*/ 121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52" h="467">
                    <a:moveTo>
                      <a:pt x="0" y="121"/>
                    </a:moveTo>
                    <a:lnTo>
                      <a:pt x="134" y="467"/>
                    </a:lnTo>
                    <a:lnTo>
                      <a:pt x="157" y="464"/>
                    </a:lnTo>
                    <a:lnTo>
                      <a:pt x="178" y="458"/>
                    </a:lnTo>
                    <a:lnTo>
                      <a:pt x="215" y="446"/>
                    </a:lnTo>
                    <a:lnTo>
                      <a:pt x="281" y="413"/>
                    </a:lnTo>
                    <a:lnTo>
                      <a:pt x="338" y="368"/>
                    </a:lnTo>
                    <a:lnTo>
                      <a:pt x="385" y="313"/>
                    </a:lnTo>
                    <a:lnTo>
                      <a:pt x="420" y="251"/>
                    </a:lnTo>
                    <a:lnTo>
                      <a:pt x="443" y="184"/>
                    </a:lnTo>
                    <a:lnTo>
                      <a:pt x="452" y="112"/>
                    </a:lnTo>
                    <a:lnTo>
                      <a:pt x="447" y="38"/>
                    </a:lnTo>
                    <a:lnTo>
                      <a:pt x="438" y="0"/>
                    </a:lnTo>
                    <a:lnTo>
                      <a:pt x="0" y="1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
        <p:nvSpPr>
          <p:cNvPr id="11" name="9Slide.vn 30"/>
          <p:cNvSpPr>
            <a:spLocks noGrp="1"/>
          </p:cNvSpPr>
          <p:nvPr>
            <p:ph type="pic" sz="quarter" idx="10"/>
          </p:nvPr>
        </p:nvSpPr>
        <p:spPr/>
      </p:sp>
    </p:spTree>
    <p:extLst>
      <p:ext uri="{BB962C8B-B14F-4D97-AF65-F5344CB8AC3E}">
        <p14:creationId xmlns:p14="http://schemas.microsoft.com/office/powerpoint/2010/main" val="256944942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80000"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1+#ppt_w/2"/>
                                          </p:val>
                                        </p:tav>
                                        <p:tav tm="100000">
                                          <p:val>
                                            <p:strVal val="#ppt_x"/>
                                          </p:val>
                                        </p:tav>
                                      </p:tavLst>
                                    </p:anim>
                                    <p:anim calcmode="lin" valueType="num">
                                      <p:cBhvr additive="base">
                                        <p:cTn id="8" dur="500" fill="hold"/>
                                        <p:tgtEl>
                                          <p:spTgt spid="26"/>
                                        </p:tgtEl>
                                        <p:attrNameLst>
                                          <p:attrName>ppt_y</p:attrName>
                                        </p:attrNameLst>
                                      </p:cBhvr>
                                      <p:tavLst>
                                        <p:tav tm="0">
                                          <p:val>
                                            <p:strVal val="#ppt_y"/>
                                          </p:val>
                                        </p:tav>
                                        <p:tav tm="100000">
                                          <p:val>
                                            <p:strVal val="#ppt_y"/>
                                          </p:val>
                                        </p:tav>
                                      </p:tavLst>
                                    </p:anim>
                                  </p:childTnLst>
                                </p:cTn>
                              </p:par>
                              <p:par>
                                <p:cTn id="9" presetID="2" presetClass="entr" presetSubtype="2" decel="80000" fill="hold" grpId="0" nodeType="withEffect">
                                  <p:stCondLst>
                                    <p:cond delay="25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500" fill="hold"/>
                                        <p:tgtEl>
                                          <p:spTgt spid="27"/>
                                        </p:tgtEl>
                                        <p:attrNameLst>
                                          <p:attrName>ppt_x</p:attrName>
                                        </p:attrNameLst>
                                      </p:cBhvr>
                                      <p:tavLst>
                                        <p:tav tm="0">
                                          <p:val>
                                            <p:strVal val="1+#ppt_w/2"/>
                                          </p:val>
                                        </p:tav>
                                        <p:tav tm="100000">
                                          <p:val>
                                            <p:strVal val="#ppt_x"/>
                                          </p:val>
                                        </p:tav>
                                      </p:tavLst>
                                    </p:anim>
                                    <p:anim calcmode="lin" valueType="num">
                                      <p:cBhvr additive="base">
                                        <p:cTn id="12" dur="500" fill="hold"/>
                                        <p:tgtEl>
                                          <p:spTgt spid="27"/>
                                        </p:tgtEl>
                                        <p:attrNameLst>
                                          <p:attrName>ppt_y</p:attrName>
                                        </p:attrNameLst>
                                      </p:cBhvr>
                                      <p:tavLst>
                                        <p:tav tm="0">
                                          <p:val>
                                            <p:strVal val="#ppt_y"/>
                                          </p:val>
                                        </p:tav>
                                        <p:tav tm="100000">
                                          <p:val>
                                            <p:strVal val="#ppt_y"/>
                                          </p:val>
                                        </p:tav>
                                      </p:tavLst>
                                    </p:anim>
                                  </p:childTnLst>
                                </p:cTn>
                              </p:par>
                              <p:par>
                                <p:cTn id="13" presetID="2" presetClass="entr" presetSubtype="2" decel="80000" fill="hold" nodeType="withEffect">
                                  <p:stCondLst>
                                    <p:cond delay="500"/>
                                  </p:stCondLst>
                                  <p:childTnLst>
                                    <p:set>
                                      <p:cBhvr>
                                        <p:cTn id="14" dur="1" fill="hold">
                                          <p:stCondLst>
                                            <p:cond delay="0"/>
                                          </p:stCondLst>
                                        </p:cTn>
                                        <p:tgtEl>
                                          <p:spTgt spid="29"/>
                                        </p:tgtEl>
                                        <p:attrNameLst>
                                          <p:attrName>style.visibility</p:attrName>
                                        </p:attrNameLst>
                                      </p:cBhvr>
                                      <p:to>
                                        <p:strVal val="visible"/>
                                      </p:to>
                                    </p:set>
                                    <p:anim calcmode="lin" valueType="num">
                                      <p:cBhvr additive="base">
                                        <p:cTn id="15" dur="500" fill="hold"/>
                                        <p:tgtEl>
                                          <p:spTgt spid="29"/>
                                        </p:tgtEl>
                                        <p:attrNameLst>
                                          <p:attrName>ppt_x</p:attrName>
                                        </p:attrNameLst>
                                      </p:cBhvr>
                                      <p:tavLst>
                                        <p:tav tm="0">
                                          <p:val>
                                            <p:strVal val="1+#ppt_w/2"/>
                                          </p:val>
                                        </p:tav>
                                        <p:tav tm="100000">
                                          <p:val>
                                            <p:strVal val="#ppt_x"/>
                                          </p:val>
                                        </p:tav>
                                      </p:tavLst>
                                    </p:anim>
                                    <p:anim calcmode="lin" valueType="num">
                                      <p:cBhvr additive="base">
                                        <p:cTn id="16" dur="500" fill="hold"/>
                                        <p:tgtEl>
                                          <p:spTgt spid="29"/>
                                        </p:tgtEl>
                                        <p:attrNameLst>
                                          <p:attrName>ppt_y</p:attrName>
                                        </p:attrNameLst>
                                      </p:cBhvr>
                                      <p:tavLst>
                                        <p:tav tm="0">
                                          <p:val>
                                            <p:strVal val="#ppt_y"/>
                                          </p:val>
                                        </p:tav>
                                        <p:tav tm="100000">
                                          <p:val>
                                            <p:strVal val="#ppt_y"/>
                                          </p:val>
                                        </p:tav>
                                      </p:tavLst>
                                    </p:anim>
                                  </p:childTnLst>
                                </p:cTn>
                              </p:par>
                              <p:par>
                                <p:cTn id="17" presetID="2" presetClass="entr" presetSubtype="2" decel="80000" fill="hold" grpId="0" nodeType="withEffect">
                                  <p:stCondLst>
                                    <p:cond delay="75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500" fill="hold"/>
                                        <p:tgtEl>
                                          <p:spTgt spid="28"/>
                                        </p:tgtEl>
                                        <p:attrNameLst>
                                          <p:attrName>ppt_x</p:attrName>
                                        </p:attrNameLst>
                                      </p:cBhvr>
                                      <p:tavLst>
                                        <p:tav tm="0">
                                          <p:val>
                                            <p:strVal val="1+#ppt_w/2"/>
                                          </p:val>
                                        </p:tav>
                                        <p:tav tm="100000">
                                          <p:val>
                                            <p:strVal val="#ppt_x"/>
                                          </p:val>
                                        </p:tav>
                                      </p:tavLst>
                                    </p:anim>
                                    <p:anim calcmode="lin" valueType="num">
                                      <p:cBhvr additive="base">
                                        <p:cTn id="20" dur="500" fill="hold"/>
                                        <p:tgtEl>
                                          <p:spTgt spid="28"/>
                                        </p:tgtEl>
                                        <p:attrNameLst>
                                          <p:attrName>ppt_y</p:attrName>
                                        </p:attrNameLst>
                                      </p:cBhvr>
                                      <p:tavLst>
                                        <p:tav tm="0">
                                          <p:val>
                                            <p:strVal val="#ppt_y"/>
                                          </p:val>
                                        </p:tav>
                                        <p:tav tm="100000">
                                          <p:val>
                                            <p:strVal val="#ppt_y"/>
                                          </p:val>
                                        </p:tav>
                                      </p:tavLst>
                                    </p:anim>
                                  </p:childTnLst>
                                </p:cTn>
                              </p:par>
                            </p:childTnLst>
                          </p:cTn>
                        </p:par>
                        <p:par>
                          <p:cTn id="21" fill="hold">
                            <p:stCondLst>
                              <p:cond delay="1250"/>
                            </p:stCondLst>
                            <p:childTnLst>
                              <p:par>
                                <p:cTn id="22" presetID="2" presetClass="entr" presetSubtype="2" decel="80000"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500" fill="hold"/>
                                        <p:tgtEl>
                                          <p:spTgt spid="10"/>
                                        </p:tgtEl>
                                        <p:attrNameLst>
                                          <p:attrName>ppt_x</p:attrName>
                                        </p:attrNameLst>
                                      </p:cBhvr>
                                      <p:tavLst>
                                        <p:tav tm="0">
                                          <p:val>
                                            <p:strVal val="1+#ppt_w/2"/>
                                          </p:val>
                                        </p:tav>
                                        <p:tav tm="100000">
                                          <p:val>
                                            <p:strVal val="#ppt_x"/>
                                          </p:val>
                                        </p:tav>
                                      </p:tavLst>
                                    </p:anim>
                                    <p:anim calcmode="lin" valueType="num">
                                      <p:cBhvr additive="base">
                                        <p:cTn id="25" dur="50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2" decel="80000" fill="hold" grpId="0" nodeType="withEffect">
                                  <p:stCondLst>
                                    <p:cond delay="250"/>
                                  </p:stCondLst>
                                  <p:childTnLst>
                                    <p:set>
                                      <p:cBhvr>
                                        <p:cTn id="27" dur="1" fill="hold">
                                          <p:stCondLst>
                                            <p:cond delay="0"/>
                                          </p:stCondLst>
                                        </p:cTn>
                                        <p:tgtEl>
                                          <p:spTgt spid="8"/>
                                        </p:tgtEl>
                                        <p:attrNameLst>
                                          <p:attrName>style.visibility</p:attrName>
                                        </p:attrNameLst>
                                      </p:cBhvr>
                                      <p:to>
                                        <p:strVal val="visible"/>
                                      </p:to>
                                    </p:set>
                                    <p:anim calcmode="lin" valueType="num">
                                      <p:cBhvr additive="base">
                                        <p:cTn id="28" dur="500" fill="hold"/>
                                        <p:tgtEl>
                                          <p:spTgt spid="8"/>
                                        </p:tgtEl>
                                        <p:attrNameLst>
                                          <p:attrName>ppt_x</p:attrName>
                                        </p:attrNameLst>
                                      </p:cBhvr>
                                      <p:tavLst>
                                        <p:tav tm="0">
                                          <p:val>
                                            <p:strVal val="1+#ppt_w/2"/>
                                          </p:val>
                                        </p:tav>
                                        <p:tav tm="100000">
                                          <p:val>
                                            <p:strVal val="#ppt_x"/>
                                          </p:val>
                                        </p:tav>
                                      </p:tavLst>
                                    </p:anim>
                                    <p:anim calcmode="lin" valueType="num">
                                      <p:cBhvr additive="base">
                                        <p:cTn id="29" dur="500" fill="hold"/>
                                        <p:tgtEl>
                                          <p:spTgt spid="8"/>
                                        </p:tgtEl>
                                        <p:attrNameLst>
                                          <p:attrName>ppt_y</p:attrName>
                                        </p:attrNameLst>
                                      </p:cBhvr>
                                      <p:tavLst>
                                        <p:tav tm="0">
                                          <p:val>
                                            <p:strVal val="#ppt_y"/>
                                          </p:val>
                                        </p:tav>
                                        <p:tav tm="100000">
                                          <p:val>
                                            <p:strVal val="#ppt_y"/>
                                          </p:val>
                                        </p:tav>
                                      </p:tavLst>
                                    </p:anim>
                                  </p:childTnLst>
                                </p:cTn>
                              </p:par>
                            </p:childTnLst>
                          </p:cTn>
                        </p:par>
                        <p:par>
                          <p:cTn id="30" fill="hold">
                            <p:stCondLst>
                              <p:cond delay="2000"/>
                            </p:stCondLst>
                            <p:childTnLst>
                              <p:par>
                                <p:cTn id="31" presetID="2" presetClass="entr" presetSubtype="4" decel="80000" fill="hold" nodeType="after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additive="base">
                                        <p:cTn id="33" dur="500" fill="hold"/>
                                        <p:tgtEl>
                                          <p:spTgt spid="6"/>
                                        </p:tgtEl>
                                        <p:attrNameLst>
                                          <p:attrName>ppt_x</p:attrName>
                                        </p:attrNameLst>
                                      </p:cBhvr>
                                      <p:tavLst>
                                        <p:tav tm="0">
                                          <p:val>
                                            <p:strVal val="#ppt_x"/>
                                          </p:val>
                                        </p:tav>
                                        <p:tav tm="100000">
                                          <p:val>
                                            <p:strVal val="#ppt_x"/>
                                          </p:val>
                                        </p:tav>
                                      </p:tavLst>
                                    </p:anim>
                                    <p:anim calcmode="lin" valueType="num">
                                      <p:cBhvr additive="base">
                                        <p:cTn id="34" dur="500" fill="hold"/>
                                        <p:tgtEl>
                                          <p:spTgt spid="6"/>
                                        </p:tgtEl>
                                        <p:attrNameLst>
                                          <p:attrName>ppt_y</p:attrName>
                                        </p:attrNameLst>
                                      </p:cBhvr>
                                      <p:tavLst>
                                        <p:tav tm="0">
                                          <p:val>
                                            <p:strVal val="1+#ppt_h/2"/>
                                          </p:val>
                                        </p:tav>
                                        <p:tav tm="100000">
                                          <p:val>
                                            <p:strVal val="#ppt_y"/>
                                          </p:val>
                                        </p:tav>
                                      </p:tavLst>
                                    </p:anim>
                                  </p:childTnLst>
                                </p:cTn>
                              </p:par>
                              <p:par>
                                <p:cTn id="35" presetID="2" presetClass="entr" presetSubtype="4" decel="80000" fill="hold" nodeType="withEffect">
                                  <p:stCondLst>
                                    <p:cond delay="250"/>
                                  </p:stCondLst>
                                  <p:childTnLst>
                                    <p:set>
                                      <p:cBhvr>
                                        <p:cTn id="36" dur="1" fill="hold">
                                          <p:stCondLst>
                                            <p:cond delay="0"/>
                                          </p:stCondLst>
                                        </p:cTn>
                                        <p:tgtEl>
                                          <p:spTgt spid="7"/>
                                        </p:tgtEl>
                                        <p:attrNameLst>
                                          <p:attrName>style.visibility</p:attrName>
                                        </p:attrNameLst>
                                      </p:cBhvr>
                                      <p:to>
                                        <p:strVal val="visible"/>
                                      </p:to>
                                    </p:set>
                                    <p:anim calcmode="lin" valueType="num">
                                      <p:cBhvr additive="base">
                                        <p:cTn id="37" dur="500" fill="hold"/>
                                        <p:tgtEl>
                                          <p:spTgt spid="7"/>
                                        </p:tgtEl>
                                        <p:attrNameLst>
                                          <p:attrName>ppt_x</p:attrName>
                                        </p:attrNameLst>
                                      </p:cBhvr>
                                      <p:tavLst>
                                        <p:tav tm="0">
                                          <p:val>
                                            <p:strVal val="#ppt_x"/>
                                          </p:val>
                                        </p:tav>
                                        <p:tav tm="100000">
                                          <p:val>
                                            <p:strVal val="#ppt_x"/>
                                          </p:val>
                                        </p:tav>
                                      </p:tavLst>
                                    </p:anim>
                                    <p:anim calcmode="lin" valueType="num">
                                      <p:cBhvr additive="base">
                                        <p:cTn id="38" dur="500" fill="hold"/>
                                        <p:tgtEl>
                                          <p:spTgt spid="7"/>
                                        </p:tgtEl>
                                        <p:attrNameLst>
                                          <p:attrName>ppt_y</p:attrName>
                                        </p:attrNameLst>
                                      </p:cBhvr>
                                      <p:tavLst>
                                        <p:tav tm="0">
                                          <p:val>
                                            <p:strVal val="1+#ppt_h/2"/>
                                          </p:val>
                                        </p:tav>
                                        <p:tav tm="100000">
                                          <p:val>
                                            <p:strVal val="#ppt_y"/>
                                          </p:val>
                                        </p:tav>
                                      </p:tavLst>
                                    </p:anim>
                                  </p:childTnLst>
                                </p:cTn>
                              </p:par>
                              <p:par>
                                <p:cTn id="39" presetID="2" presetClass="entr" presetSubtype="4" decel="80000" fill="hold" nodeType="withEffect">
                                  <p:stCondLst>
                                    <p:cond delay="500"/>
                                  </p:stCondLst>
                                  <p:childTnLst>
                                    <p:set>
                                      <p:cBhvr>
                                        <p:cTn id="40" dur="1" fill="hold">
                                          <p:stCondLst>
                                            <p:cond delay="0"/>
                                          </p:stCondLst>
                                        </p:cTn>
                                        <p:tgtEl>
                                          <p:spTgt spid="9"/>
                                        </p:tgtEl>
                                        <p:attrNameLst>
                                          <p:attrName>style.visibility</p:attrName>
                                        </p:attrNameLst>
                                      </p:cBhvr>
                                      <p:to>
                                        <p:strVal val="visible"/>
                                      </p:to>
                                    </p:set>
                                    <p:anim calcmode="lin" valueType="num">
                                      <p:cBhvr additive="base">
                                        <p:cTn id="41" dur="500" fill="hold"/>
                                        <p:tgtEl>
                                          <p:spTgt spid="9"/>
                                        </p:tgtEl>
                                        <p:attrNameLst>
                                          <p:attrName>ppt_x</p:attrName>
                                        </p:attrNameLst>
                                      </p:cBhvr>
                                      <p:tavLst>
                                        <p:tav tm="0">
                                          <p:val>
                                            <p:strVal val="#ppt_x"/>
                                          </p:val>
                                        </p:tav>
                                        <p:tav tm="100000">
                                          <p:val>
                                            <p:strVal val="#ppt_x"/>
                                          </p:val>
                                        </p:tav>
                                      </p:tavLst>
                                    </p:anim>
                                    <p:anim calcmode="lin" valueType="num">
                                      <p:cBhvr additive="base">
                                        <p:cTn id="4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26" grpId="0"/>
      <p:bldP spid="27" grpId="0"/>
      <p:bldP spid="28"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9Slide.vn 1"/>
          <p:cNvSpPr>
            <a:spLocks noGrp="1"/>
          </p:cNvSpPr>
          <p:nvPr>
            <p:ph type="title"/>
          </p:nvPr>
        </p:nvSpPr>
        <p:spPr/>
        <p:txBody>
          <a:bodyPr/>
          <a:lstStyle/>
          <a:p>
            <a:r>
              <a:rPr lang="id-ID" dirty="0"/>
              <a:t>Business Adventages</a:t>
            </a:r>
          </a:p>
        </p:txBody>
      </p:sp>
      <p:grpSp>
        <p:nvGrpSpPr>
          <p:cNvPr id="111" name="9Slide.vn 2"/>
          <p:cNvGrpSpPr/>
          <p:nvPr/>
        </p:nvGrpSpPr>
        <p:grpSpPr>
          <a:xfrm>
            <a:off x="3981450" y="2286000"/>
            <a:ext cx="4229100" cy="3547751"/>
            <a:chOff x="3981450" y="2286000"/>
            <a:chExt cx="4229100" cy="3547751"/>
          </a:xfrm>
        </p:grpSpPr>
        <p:sp>
          <p:nvSpPr>
            <p:cNvPr id="109" name="9Slide.vn 3"/>
            <p:cNvSpPr/>
            <p:nvPr/>
          </p:nvSpPr>
          <p:spPr>
            <a:xfrm>
              <a:off x="4537870" y="5559425"/>
              <a:ext cx="979487" cy="206375"/>
            </a:xfrm>
            <a:prstGeom prst="ellipse">
              <a:avLst/>
            </a:prstGeom>
            <a:solidFill>
              <a:schemeClr val="tx1">
                <a:lumMod val="75000"/>
                <a:lumOff val="25000"/>
                <a:alpha val="1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08" name="Group 107"/>
            <p:cNvGrpSpPr/>
            <p:nvPr/>
          </p:nvGrpSpPr>
          <p:grpSpPr>
            <a:xfrm>
              <a:off x="3981450" y="2286000"/>
              <a:ext cx="4229100" cy="3359151"/>
              <a:chOff x="3981450" y="2286000"/>
              <a:chExt cx="4229100" cy="3359151"/>
            </a:xfrm>
          </p:grpSpPr>
          <p:sp>
            <p:nvSpPr>
              <p:cNvPr id="9" name="9Slide.vn 4"/>
              <p:cNvSpPr>
                <a:spLocks/>
              </p:cNvSpPr>
              <p:nvPr/>
            </p:nvSpPr>
            <p:spPr bwMode="auto">
              <a:xfrm>
                <a:off x="5395913" y="4254500"/>
                <a:ext cx="61913" cy="55563"/>
              </a:xfrm>
              <a:custGeom>
                <a:avLst/>
                <a:gdLst>
                  <a:gd name="T0" fmla="*/ 124 w 276"/>
                  <a:gd name="T1" fmla="*/ 245 h 245"/>
                  <a:gd name="T2" fmla="*/ 97 w 276"/>
                  <a:gd name="T3" fmla="*/ 240 h 245"/>
                  <a:gd name="T4" fmla="*/ 73 w 276"/>
                  <a:gd name="T5" fmla="*/ 231 h 245"/>
                  <a:gd name="T6" fmla="*/ 50 w 276"/>
                  <a:gd name="T7" fmla="*/ 217 h 245"/>
                  <a:gd name="T8" fmla="*/ 32 w 276"/>
                  <a:gd name="T9" fmla="*/ 201 h 245"/>
                  <a:gd name="T10" fmla="*/ 17 w 276"/>
                  <a:gd name="T11" fmla="*/ 181 h 245"/>
                  <a:gd name="T12" fmla="*/ 6 w 276"/>
                  <a:gd name="T13" fmla="*/ 160 h 245"/>
                  <a:gd name="T14" fmla="*/ 0 w 276"/>
                  <a:gd name="T15" fmla="*/ 135 h 245"/>
                  <a:gd name="T16" fmla="*/ 0 w 276"/>
                  <a:gd name="T17" fmla="*/ 110 h 245"/>
                  <a:gd name="T18" fmla="*/ 6 w 276"/>
                  <a:gd name="T19" fmla="*/ 86 h 245"/>
                  <a:gd name="T20" fmla="*/ 17 w 276"/>
                  <a:gd name="T21" fmla="*/ 64 h 245"/>
                  <a:gd name="T22" fmla="*/ 32 w 276"/>
                  <a:gd name="T23" fmla="*/ 44 h 245"/>
                  <a:gd name="T24" fmla="*/ 50 w 276"/>
                  <a:gd name="T25" fmla="*/ 28 h 245"/>
                  <a:gd name="T26" fmla="*/ 73 w 276"/>
                  <a:gd name="T27" fmla="*/ 15 h 245"/>
                  <a:gd name="T28" fmla="*/ 97 w 276"/>
                  <a:gd name="T29" fmla="*/ 6 h 245"/>
                  <a:gd name="T30" fmla="*/ 124 w 276"/>
                  <a:gd name="T31" fmla="*/ 1 h 245"/>
                  <a:gd name="T32" fmla="*/ 152 w 276"/>
                  <a:gd name="T33" fmla="*/ 1 h 245"/>
                  <a:gd name="T34" fmla="*/ 179 w 276"/>
                  <a:gd name="T35" fmla="*/ 6 h 245"/>
                  <a:gd name="T36" fmla="*/ 204 w 276"/>
                  <a:gd name="T37" fmla="*/ 15 h 245"/>
                  <a:gd name="T38" fmla="*/ 225 w 276"/>
                  <a:gd name="T39" fmla="*/ 28 h 245"/>
                  <a:gd name="T40" fmla="*/ 244 w 276"/>
                  <a:gd name="T41" fmla="*/ 44 h 245"/>
                  <a:gd name="T42" fmla="*/ 259 w 276"/>
                  <a:gd name="T43" fmla="*/ 64 h 245"/>
                  <a:gd name="T44" fmla="*/ 269 w 276"/>
                  <a:gd name="T45" fmla="*/ 86 h 245"/>
                  <a:gd name="T46" fmla="*/ 275 w 276"/>
                  <a:gd name="T47" fmla="*/ 110 h 245"/>
                  <a:gd name="T48" fmla="*/ 275 w 276"/>
                  <a:gd name="T49" fmla="*/ 135 h 245"/>
                  <a:gd name="T50" fmla="*/ 269 w 276"/>
                  <a:gd name="T51" fmla="*/ 160 h 245"/>
                  <a:gd name="T52" fmla="*/ 259 w 276"/>
                  <a:gd name="T53" fmla="*/ 181 h 245"/>
                  <a:gd name="T54" fmla="*/ 244 w 276"/>
                  <a:gd name="T55" fmla="*/ 201 h 245"/>
                  <a:gd name="T56" fmla="*/ 225 w 276"/>
                  <a:gd name="T57" fmla="*/ 217 h 245"/>
                  <a:gd name="T58" fmla="*/ 204 w 276"/>
                  <a:gd name="T59" fmla="*/ 231 h 245"/>
                  <a:gd name="T60" fmla="*/ 179 w 276"/>
                  <a:gd name="T61" fmla="*/ 240 h 245"/>
                  <a:gd name="T62" fmla="*/ 152 w 276"/>
                  <a:gd name="T63" fmla="*/ 245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6" h="245">
                    <a:moveTo>
                      <a:pt x="138" y="245"/>
                    </a:moveTo>
                    <a:lnTo>
                      <a:pt x="124" y="245"/>
                    </a:lnTo>
                    <a:lnTo>
                      <a:pt x="110" y="242"/>
                    </a:lnTo>
                    <a:lnTo>
                      <a:pt x="97" y="240"/>
                    </a:lnTo>
                    <a:lnTo>
                      <a:pt x="84" y="235"/>
                    </a:lnTo>
                    <a:lnTo>
                      <a:pt x="73" y="231"/>
                    </a:lnTo>
                    <a:lnTo>
                      <a:pt x="61" y="224"/>
                    </a:lnTo>
                    <a:lnTo>
                      <a:pt x="50" y="217"/>
                    </a:lnTo>
                    <a:lnTo>
                      <a:pt x="40" y="210"/>
                    </a:lnTo>
                    <a:lnTo>
                      <a:pt x="32" y="201"/>
                    </a:lnTo>
                    <a:lnTo>
                      <a:pt x="24" y="191"/>
                    </a:lnTo>
                    <a:lnTo>
                      <a:pt x="17" y="181"/>
                    </a:lnTo>
                    <a:lnTo>
                      <a:pt x="11" y="170"/>
                    </a:lnTo>
                    <a:lnTo>
                      <a:pt x="6" y="160"/>
                    </a:lnTo>
                    <a:lnTo>
                      <a:pt x="3" y="147"/>
                    </a:lnTo>
                    <a:lnTo>
                      <a:pt x="0" y="135"/>
                    </a:lnTo>
                    <a:lnTo>
                      <a:pt x="0" y="123"/>
                    </a:lnTo>
                    <a:lnTo>
                      <a:pt x="0" y="110"/>
                    </a:lnTo>
                    <a:lnTo>
                      <a:pt x="3" y="98"/>
                    </a:lnTo>
                    <a:lnTo>
                      <a:pt x="6" y="86"/>
                    </a:lnTo>
                    <a:lnTo>
                      <a:pt x="11" y="75"/>
                    </a:lnTo>
                    <a:lnTo>
                      <a:pt x="17" y="64"/>
                    </a:lnTo>
                    <a:lnTo>
                      <a:pt x="24" y="54"/>
                    </a:lnTo>
                    <a:lnTo>
                      <a:pt x="32" y="44"/>
                    </a:lnTo>
                    <a:lnTo>
                      <a:pt x="40" y="36"/>
                    </a:lnTo>
                    <a:lnTo>
                      <a:pt x="50" y="28"/>
                    </a:lnTo>
                    <a:lnTo>
                      <a:pt x="61" y="21"/>
                    </a:lnTo>
                    <a:lnTo>
                      <a:pt x="73" y="15"/>
                    </a:lnTo>
                    <a:lnTo>
                      <a:pt x="84" y="10"/>
                    </a:lnTo>
                    <a:lnTo>
                      <a:pt x="97" y="6"/>
                    </a:lnTo>
                    <a:lnTo>
                      <a:pt x="110" y="3"/>
                    </a:lnTo>
                    <a:lnTo>
                      <a:pt x="124" y="1"/>
                    </a:lnTo>
                    <a:lnTo>
                      <a:pt x="138" y="0"/>
                    </a:lnTo>
                    <a:lnTo>
                      <a:pt x="152" y="1"/>
                    </a:lnTo>
                    <a:lnTo>
                      <a:pt x="166" y="3"/>
                    </a:lnTo>
                    <a:lnTo>
                      <a:pt x="179" y="6"/>
                    </a:lnTo>
                    <a:lnTo>
                      <a:pt x="191" y="10"/>
                    </a:lnTo>
                    <a:lnTo>
                      <a:pt x="204" y="15"/>
                    </a:lnTo>
                    <a:lnTo>
                      <a:pt x="215" y="21"/>
                    </a:lnTo>
                    <a:lnTo>
                      <a:pt x="225" y="28"/>
                    </a:lnTo>
                    <a:lnTo>
                      <a:pt x="236" y="36"/>
                    </a:lnTo>
                    <a:lnTo>
                      <a:pt x="244" y="44"/>
                    </a:lnTo>
                    <a:lnTo>
                      <a:pt x="252" y="54"/>
                    </a:lnTo>
                    <a:lnTo>
                      <a:pt x="259" y="64"/>
                    </a:lnTo>
                    <a:lnTo>
                      <a:pt x="265" y="75"/>
                    </a:lnTo>
                    <a:lnTo>
                      <a:pt x="269" y="86"/>
                    </a:lnTo>
                    <a:lnTo>
                      <a:pt x="273" y="98"/>
                    </a:lnTo>
                    <a:lnTo>
                      <a:pt x="275" y="110"/>
                    </a:lnTo>
                    <a:lnTo>
                      <a:pt x="276" y="123"/>
                    </a:lnTo>
                    <a:lnTo>
                      <a:pt x="275" y="135"/>
                    </a:lnTo>
                    <a:lnTo>
                      <a:pt x="273" y="147"/>
                    </a:lnTo>
                    <a:lnTo>
                      <a:pt x="269" y="160"/>
                    </a:lnTo>
                    <a:lnTo>
                      <a:pt x="265" y="170"/>
                    </a:lnTo>
                    <a:lnTo>
                      <a:pt x="259" y="181"/>
                    </a:lnTo>
                    <a:lnTo>
                      <a:pt x="252" y="191"/>
                    </a:lnTo>
                    <a:lnTo>
                      <a:pt x="244" y="201"/>
                    </a:lnTo>
                    <a:lnTo>
                      <a:pt x="236" y="210"/>
                    </a:lnTo>
                    <a:lnTo>
                      <a:pt x="225" y="217"/>
                    </a:lnTo>
                    <a:lnTo>
                      <a:pt x="215" y="224"/>
                    </a:lnTo>
                    <a:lnTo>
                      <a:pt x="204" y="231"/>
                    </a:lnTo>
                    <a:lnTo>
                      <a:pt x="191" y="235"/>
                    </a:lnTo>
                    <a:lnTo>
                      <a:pt x="179" y="240"/>
                    </a:lnTo>
                    <a:lnTo>
                      <a:pt x="166" y="242"/>
                    </a:lnTo>
                    <a:lnTo>
                      <a:pt x="152" y="245"/>
                    </a:lnTo>
                    <a:lnTo>
                      <a:pt x="138" y="245"/>
                    </a:lnTo>
                    <a:close/>
                  </a:path>
                </a:pathLst>
              </a:custGeom>
              <a:solidFill>
                <a:srgbClr val="93D1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 name="9Slide.vn 5"/>
              <p:cNvSpPr>
                <a:spLocks/>
              </p:cNvSpPr>
              <p:nvPr/>
            </p:nvSpPr>
            <p:spPr bwMode="auto">
              <a:xfrm>
                <a:off x="5548313" y="3876675"/>
                <a:ext cx="63500" cy="55563"/>
              </a:xfrm>
              <a:custGeom>
                <a:avLst/>
                <a:gdLst>
                  <a:gd name="T0" fmla="*/ 124 w 277"/>
                  <a:gd name="T1" fmla="*/ 244 h 244"/>
                  <a:gd name="T2" fmla="*/ 97 w 277"/>
                  <a:gd name="T3" fmla="*/ 239 h 244"/>
                  <a:gd name="T4" fmla="*/ 73 w 277"/>
                  <a:gd name="T5" fmla="*/ 229 h 244"/>
                  <a:gd name="T6" fmla="*/ 51 w 277"/>
                  <a:gd name="T7" fmla="*/ 216 h 244"/>
                  <a:gd name="T8" fmla="*/ 32 w 277"/>
                  <a:gd name="T9" fmla="*/ 200 h 244"/>
                  <a:gd name="T10" fmla="*/ 17 w 277"/>
                  <a:gd name="T11" fmla="*/ 180 h 244"/>
                  <a:gd name="T12" fmla="*/ 6 w 277"/>
                  <a:gd name="T13" fmla="*/ 158 h 244"/>
                  <a:gd name="T14" fmla="*/ 2 w 277"/>
                  <a:gd name="T15" fmla="*/ 135 h 244"/>
                  <a:gd name="T16" fmla="*/ 2 w 277"/>
                  <a:gd name="T17" fmla="*/ 109 h 244"/>
                  <a:gd name="T18" fmla="*/ 6 w 277"/>
                  <a:gd name="T19" fmla="*/ 86 h 244"/>
                  <a:gd name="T20" fmla="*/ 17 w 277"/>
                  <a:gd name="T21" fmla="*/ 64 h 244"/>
                  <a:gd name="T22" fmla="*/ 32 w 277"/>
                  <a:gd name="T23" fmla="*/ 44 h 244"/>
                  <a:gd name="T24" fmla="*/ 51 w 277"/>
                  <a:gd name="T25" fmla="*/ 28 h 244"/>
                  <a:gd name="T26" fmla="*/ 73 w 277"/>
                  <a:gd name="T27" fmla="*/ 15 h 244"/>
                  <a:gd name="T28" fmla="*/ 97 w 277"/>
                  <a:gd name="T29" fmla="*/ 6 h 244"/>
                  <a:gd name="T30" fmla="*/ 124 w 277"/>
                  <a:gd name="T31" fmla="*/ 0 h 244"/>
                  <a:gd name="T32" fmla="*/ 152 w 277"/>
                  <a:gd name="T33" fmla="*/ 0 h 244"/>
                  <a:gd name="T34" fmla="*/ 180 w 277"/>
                  <a:gd name="T35" fmla="*/ 6 h 244"/>
                  <a:gd name="T36" fmla="*/ 204 w 277"/>
                  <a:gd name="T37" fmla="*/ 15 h 244"/>
                  <a:gd name="T38" fmla="*/ 227 w 277"/>
                  <a:gd name="T39" fmla="*/ 28 h 244"/>
                  <a:gd name="T40" fmla="*/ 245 w 277"/>
                  <a:gd name="T41" fmla="*/ 44 h 244"/>
                  <a:gd name="T42" fmla="*/ 259 w 277"/>
                  <a:gd name="T43" fmla="*/ 64 h 244"/>
                  <a:gd name="T44" fmla="*/ 270 w 277"/>
                  <a:gd name="T45" fmla="*/ 86 h 244"/>
                  <a:gd name="T46" fmla="*/ 275 w 277"/>
                  <a:gd name="T47" fmla="*/ 109 h 244"/>
                  <a:gd name="T48" fmla="*/ 275 w 277"/>
                  <a:gd name="T49" fmla="*/ 135 h 244"/>
                  <a:gd name="T50" fmla="*/ 270 w 277"/>
                  <a:gd name="T51" fmla="*/ 158 h 244"/>
                  <a:gd name="T52" fmla="*/ 259 w 277"/>
                  <a:gd name="T53" fmla="*/ 180 h 244"/>
                  <a:gd name="T54" fmla="*/ 245 w 277"/>
                  <a:gd name="T55" fmla="*/ 200 h 244"/>
                  <a:gd name="T56" fmla="*/ 227 w 277"/>
                  <a:gd name="T57" fmla="*/ 216 h 244"/>
                  <a:gd name="T58" fmla="*/ 204 w 277"/>
                  <a:gd name="T59" fmla="*/ 229 h 244"/>
                  <a:gd name="T60" fmla="*/ 180 w 277"/>
                  <a:gd name="T61" fmla="*/ 239 h 244"/>
                  <a:gd name="T62" fmla="*/ 152 w 277"/>
                  <a:gd name="T63" fmla="*/ 244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7" h="244">
                    <a:moveTo>
                      <a:pt x="138" y="244"/>
                    </a:moveTo>
                    <a:lnTo>
                      <a:pt x="124" y="244"/>
                    </a:lnTo>
                    <a:lnTo>
                      <a:pt x="110" y="242"/>
                    </a:lnTo>
                    <a:lnTo>
                      <a:pt x="97" y="239"/>
                    </a:lnTo>
                    <a:lnTo>
                      <a:pt x="84" y="235"/>
                    </a:lnTo>
                    <a:lnTo>
                      <a:pt x="73" y="229"/>
                    </a:lnTo>
                    <a:lnTo>
                      <a:pt x="61" y="223"/>
                    </a:lnTo>
                    <a:lnTo>
                      <a:pt x="51" y="216"/>
                    </a:lnTo>
                    <a:lnTo>
                      <a:pt x="41" y="208"/>
                    </a:lnTo>
                    <a:lnTo>
                      <a:pt x="32" y="200"/>
                    </a:lnTo>
                    <a:lnTo>
                      <a:pt x="24" y="191"/>
                    </a:lnTo>
                    <a:lnTo>
                      <a:pt x="17" y="180"/>
                    </a:lnTo>
                    <a:lnTo>
                      <a:pt x="11" y="170"/>
                    </a:lnTo>
                    <a:lnTo>
                      <a:pt x="6" y="158"/>
                    </a:lnTo>
                    <a:lnTo>
                      <a:pt x="3" y="147"/>
                    </a:lnTo>
                    <a:lnTo>
                      <a:pt x="2" y="135"/>
                    </a:lnTo>
                    <a:lnTo>
                      <a:pt x="0" y="122"/>
                    </a:lnTo>
                    <a:lnTo>
                      <a:pt x="2" y="109"/>
                    </a:lnTo>
                    <a:lnTo>
                      <a:pt x="3" y="98"/>
                    </a:lnTo>
                    <a:lnTo>
                      <a:pt x="6" y="86"/>
                    </a:lnTo>
                    <a:lnTo>
                      <a:pt x="11" y="74"/>
                    </a:lnTo>
                    <a:lnTo>
                      <a:pt x="17" y="64"/>
                    </a:lnTo>
                    <a:lnTo>
                      <a:pt x="24" y="53"/>
                    </a:lnTo>
                    <a:lnTo>
                      <a:pt x="32" y="44"/>
                    </a:lnTo>
                    <a:lnTo>
                      <a:pt x="41" y="36"/>
                    </a:lnTo>
                    <a:lnTo>
                      <a:pt x="51" y="28"/>
                    </a:lnTo>
                    <a:lnTo>
                      <a:pt x="61" y="21"/>
                    </a:lnTo>
                    <a:lnTo>
                      <a:pt x="73" y="15"/>
                    </a:lnTo>
                    <a:lnTo>
                      <a:pt x="84" y="9"/>
                    </a:lnTo>
                    <a:lnTo>
                      <a:pt x="97" y="6"/>
                    </a:lnTo>
                    <a:lnTo>
                      <a:pt x="110" y="2"/>
                    </a:lnTo>
                    <a:lnTo>
                      <a:pt x="124" y="0"/>
                    </a:lnTo>
                    <a:lnTo>
                      <a:pt x="138" y="0"/>
                    </a:lnTo>
                    <a:lnTo>
                      <a:pt x="152" y="0"/>
                    </a:lnTo>
                    <a:lnTo>
                      <a:pt x="166" y="2"/>
                    </a:lnTo>
                    <a:lnTo>
                      <a:pt x="180" y="6"/>
                    </a:lnTo>
                    <a:lnTo>
                      <a:pt x="192" y="9"/>
                    </a:lnTo>
                    <a:lnTo>
                      <a:pt x="204" y="15"/>
                    </a:lnTo>
                    <a:lnTo>
                      <a:pt x="216" y="21"/>
                    </a:lnTo>
                    <a:lnTo>
                      <a:pt x="227" y="28"/>
                    </a:lnTo>
                    <a:lnTo>
                      <a:pt x="236" y="36"/>
                    </a:lnTo>
                    <a:lnTo>
                      <a:pt x="245" y="44"/>
                    </a:lnTo>
                    <a:lnTo>
                      <a:pt x="253" y="53"/>
                    </a:lnTo>
                    <a:lnTo>
                      <a:pt x="259" y="64"/>
                    </a:lnTo>
                    <a:lnTo>
                      <a:pt x="265" y="74"/>
                    </a:lnTo>
                    <a:lnTo>
                      <a:pt x="270" y="86"/>
                    </a:lnTo>
                    <a:lnTo>
                      <a:pt x="273" y="98"/>
                    </a:lnTo>
                    <a:lnTo>
                      <a:pt x="275" y="109"/>
                    </a:lnTo>
                    <a:lnTo>
                      <a:pt x="277" y="122"/>
                    </a:lnTo>
                    <a:lnTo>
                      <a:pt x="275" y="135"/>
                    </a:lnTo>
                    <a:lnTo>
                      <a:pt x="273" y="147"/>
                    </a:lnTo>
                    <a:lnTo>
                      <a:pt x="270" y="158"/>
                    </a:lnTo>
                    <a:lnTo>
                      <a:pt x="265" y="170"/>
                    </a:lnTo>
                    <a:lnTo>
                      <a:pt x="259" y="180"/>
                    </a:lnTo>
                    <a:lnTo>
                      <a:pt x="253" y="191"/>
                    </a:lnTo>
                    <a:lnTo>
                      <a:pt x="245" y="200"/>
                    </a:lnTo>
                    <a:lnTo>
                      <a:pt x="236" y="208"/>
                    </a:lnTo>
                    <a:lnTo>
                      <a:pt x="227" y="216"/>
                    </a:lnTo>
                    <a:lnTo>
                      <a:pt x="216" y="223"/>
                    </a:lnTo>
                    <a:lnTo>
                      <a:pt x="204" y="229"/>
                    </a:lnTo>
                    <a:lnTo>
                      <a:pt x="192" y="235"/>
                    </a:lnTo>
                    <a:lnTo>
                      <a:pt x="180" y="239"/>
                    </a:lnTo>
                    <a:lnTo>
                      <a:pt x="166" y="242"/>
                    </a:lnTo>
                    <a:lnTo>
                      <a:pt x="152" y="244"/>
                    </a:lnTo>
                    <a:lnTo>
                      <a:pt x="138" y="244"/>
                    </a:lnTo>
                    <a:close/>
                  </a:path>
                </a:pathLst>
              </a:custGeom>
              <a:solidFill>
                <a:srgbClr val="93D1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 name="9Slide.vn 6"/>
              <p:cNvSpPr>
                <a:spLocks/>
              </p:cNvSpPr>
              <p:nvPr/>
            </p:nvSpPr>
            <p:spPr bwMode="auto">
              <a:xfrm>
                <a:off x="5443538" y="4673600"/>
                <a:ext cx="61913" cy="55563"/>
              </a:xfrm>
              <a:custGeom>
                <a:avLst/>
                <a:gdLst>
                  <a:gd name="T0" fmla="*/ 125 w 277"/>
                  <a:gd name="T1" fmla="*/ 244 h 244"/>
                  <a:gd name="T2" fmla="*/ 97 w 277"/>
                  <a:gd name="T3" fmla="*/ 239 h 244"/>
                  <a:gd name="T4" fmla="*/ 73 w 277"/>
                  <a:gd name="T5" fmla="*/ 230 h 244"/>
                  <a:gd name="T6" fmla="*/ 50 w 277"/>
                  <a:gd name="T7" fmla="*/ 216 h 244"/>
                  <a:gd name="T8" fmla="*/ 32 w 277"/>
                  <a:gd name="T9" fmla="*/ 200 h 244"/>
                  <a:gd name="T10" fmla="*/ 17 w 277"/>
                  <a:gd name="T11" fmla="*/ 180 h 244"/>
                  <a:gd name="T12" fmla="*/ 6 w 277"/>
                  <a:gd name="T13" fmla="*/ 158 h 244"/>
                  <a:gd name="T14" fmla="*/ 2 w 277"/>
                  <a:gd name="T15" fmla="*/ 135 h 244"/>
                  <a:gd name="T16" fmla="*/ 2 w 277"/>
                  <a:gd name="T17" fmla="*/ 109 h 244"/>
                  <a:gd name="T18" fmla="*/ 6 w 277"/>
                  <a:gd name="T19" fmla="*/ 86 h 244"/>
                  <a:gd name="T20" fmla="*/ 17 w 277"/>
                  <a:gd name="T21" fmla="*/ 64 h 244"/>
                  <a:gd name="T22" fmla="*/ 32 w 277"/>
                  <a:gd name="T23" fmla="*/ 44 h 244"/>
                  <a:gd name="T24" fmla="*/ 50 w 277"/>
                  <a:gd name="T25" fmla="*/ 28 h 244"/>
                  <a:gd name="T26" fmla="*/ 73 w 277"/>
                  <a:gd name="T27" fmla="*/ 15 h 244"/>
                  <a:gd name="T28" fmla="*/ 97 w 277"/>
                  <a:gd name="T29" fmla="*/ 5 h 244"/>
                  <a:gd name="T30" fmla="*/ 125 w 277"/>
                  <a:gd name="T31" fmla="*/ 1 h 244"/>
                  <a:gd name="T32" fmla="*/ 153 w 277"/>
                  <a:gd name="T33" fmla="*/ 1 h 244"/>
                  <a:gd name="T34" fmla="*/ 180 w 277"/>
                  <a:gd name="T35" fmla="*/ 5 h 244"/>
                  <a:gd name="T36" fmla="*/ 204 w 277"/>
                  <a:gd name="T37" fmla="*/ 15 h 244"/>
                  <a:gd name="T38" fmla="*/ 226 w 277"/>
                  <a:gd name="T39" fmla="*/ 28 h 244"/>
                  <a:gd name="T40" fmla="*/ 245 w 277"/>
                  <a:gd name="T41" fmla="*/ 44 h 244"/>
                  <a:gd name="T42" fmla="*/ 260 w 277"/>
                  <a:gd name="T43" fmla="*/ 64 h 244"/>
                  <a:gd name="T44" fmla="*/ 271 w 277"/>
                  <a:gd name="T45" fmla="*/ 86 h 244"/>
                  <a:gd name="T46" fmla="*/ 275 w 277"/>
                  <a:gd name="T47" fmla="*/ 109 h 244"/>
                  <a:gd name="T48" fmla="*/ 275 w 277"/>
                  <a:gd name="T49" fmla="*/ 135 h 244"/>
                  <a:gd name="T50" fmla="*/ 271 w 277"/>
                  <a:gd name="T51" fmla="*/ 158 h 244"/>
                  <a:gd name="T52" fmla="*/ 260 w 277"/>
                  <a:gd name="T53" fmla="*/ 180 h 244"/>
                  <a:gd name="T54" fmla="*/ 245 w 277"/>
                  <a:gd name="T55" fmla="*/ 200 h 244"/>
                  <a:gd name="T56" fmla="*/ 226 w 277"/>
                  <a:gd name="T57" fmla="*/ 216 h 244"/>
                  <a:gd name="T58" fmla="*/ 204 w 277"/>
                  <a:gd name="T59" fmla="*/ 230 h 244"/>
                  <a:gd name="T60" fmla="*/ 180 w 277"/>
                  <a:gd name="T61" fmla="*/ 239 h 244"/>
                  <a:gd name="T62" fmla="*/ 153 w 277"/>
                  <a:gd name="T63" fmla="*/ 244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7" h="244">
                    <a:moveTo>
                      <a:pt x="139" y="244"/>
                    </a:moveTo>
                    <a:lnTo>
                      <a:pt x="125" y="244"/>
                    </a:lnTo>
                    <a:lnTo>
                      <a:pt x="111" y="242"/>
                    </a:lnTo>
                    <a:lnTo>
                      <a:pt x="97" y="239"/>
                    </a:lnTo>
                    <a:lnTo>
                      <a:pt x="84" y="235"/>
                    </a:lnTo>
                    <a:lnTo>
                      <a:pt x="73" y="230"/>
                    </a:lnTo>
                    <a:lnTo>
                      <a:pt x="61" y="223"/>
                    </a:lnTo>
                    <a:lnTo>
                      <a:pt x="50" y="216"/>
                    </a:lnTo>
                    <a:lnTo>
                      <a:pt x="41" y="209"/>
                    </a:lnTo>
                    <a:lnTo>
                      <a:pt x="32" y="200"/>
                    </a:lnTo>
                    <a:lnTo>
                      <a:pt x="24" y="191"/>
                    </a:lnTo>
                    <a:lnTo>
                      <a:pt x="17" y="180"/>
                    </a:lnTo>
                    <a:lnTo>
                      <a:pt x="11" y="170"/>
                    </a:lnTo>
                    <a:lnTo>
                      <a:pt x="6" y="158"/>
                    </a:lnTo>
                    <a:lnTo>
                      <a:pt x="3" y="146"/>
                    </a:lnTo>
                    <a:lnTo>
                      <a:pt x="2" y="135"/>
                    </a:lnTo>
                    <a:lnTo>
                      <a:pt x="0" y="122"/>
                    </a:lnTo>
                    <a:lnTo>
                      <a:pt x="2" y="109"/>
                    </a:lnTo>
                    <a:lnTo>
                      <a:pt x="3" y="97"/>
                    </a:lnTo>
                    <a:lnTo>
                      <a:pt x="6" y="86"/>
                    </a:lnTo>
                    <a:lnTo>
                      <a:pt x="11" y="74"/>
                    </a:lnTo>
                    <a:lnTo>
                      <a:pt x="17" y="64"/>
                    </a:lnTo>
                    <a:lnTo>
                      <a:pt x="24" y="53"/>
                    </a:lnTo>
                    <a:lnTo>
                      <a:pt x="32" y="44"/>
                    </a:lnTo>
                    <a:lnTo>
                      <a:pt x="41" y="36"/>
                    </a:lnTo>
                    <a:lnTo>
                      <a:pt x="50" y="28"/>
                    </a:lnTo>
                    <a:lnTo>
                      <a:pt x="61" y="21"/>
                    </a:lnTo>
                    <a:lnTo>
                      <a:pt x="73" y="15"/>
                    </a:lnTo>
                    <a:lnTo>
                      <a:pt x="84" y="9"/>
                    </a:lnTo>
                    <a:lnTo>
                      <a:pt x="97" y="5"/>
                    </a:lnTo>
                    <a:lnTo>
                      <a:pt x="111" y="2"/>
                    </a:lnTo>
                    <a:lnTo>
                      <a:pt x="125" y="1"/>
                    </a:lnTo>
                    <a:lnTo>
                      <a:pt x="139" y="0"/>
                    </a:lnTo>
                    <a:lnTo>
                      <a:pt x="153" y="1"/>
                    </a:lnTo>
                    <a:lnTo>
                      <a:pt x="166" y="2"/>
                    </a:lnTo>
                    <a:lnTo>
                      <a:pt x="180" y="5"/>
                    </a:lnTo>
                    <a:lnTo>
                      <a:pt x="193" y="9"/>
                    </a:lnTo>
                    <a:lnTo>
                      <a:pt x="204" y="15"/>
                    </a:lnTo>
                    <a:lnTo>
                      <a:pt x="216" y="21"/>
                    </a:lnTo>
                    <a:lnTo>
                      <a:pt x="226" y="28"/>
                    </a:lnTo>
                    <a:lnTo>
                      <a:pt x="236" y="36"/>
                    </a:lnTo>
                    <a:lnTo>
                      <a:pt x="245" y="44"/>
                    </a:lnTo>
                    <a:lnTo>
                      <a:pt x="253" y="53"/>
                    </a:lnTo>
                    <a:lnTo>
                      <a:pt x="260" y="64"/>
                    </a:lnTo>
                    <a:lnTo>
                      <a:pt x="266" y="74"/>
                    </a:lnTo>
                    <a:lnTo>
                      <a:pt x="271" y="86"/>
                    </a:lnTo>
                    <a:lnTo>
                      <a:pt x="274" y="97"/>
                    </a:lnTo>
                    <a:lnTo>
                      <a:pt x="275" y="109"/>
                    </a:lnTo>
                    <a:lnTo>
                      <a:pt x="277" y="122"/>
                    </a:lnTo>
                    <a:lnTo>
                      <a:pt x="275" y="135"/>
                    </a:lnTo>
                    <a:lnTo>
                      <a:pt x="274" y="146"/>
                    </a:lnTo>
                    <a:lnTo>
                      <a:pt x="271" y="158"/>
                    </a:lnTo>
                    <a:lnTo>
                      <a:pt x="266" y="170"/>
                    </a:lnTo>
                    <a:lnTo>
                      <a:pt x="260" y="180"/>
                    </a:lnTo>
                    <a:lnTo>
                      <a:pt x="253" y="191"/>
                    </a:lnTo>
                    <a:lnTo>
                      <a:pt x="245" y="200"/>
                    </a:lnTo>
                    <a:lnTo>
                      <a:pt x="236" y="209"/>
                    </a:lnTo>
                    <a:lnTo>
                      <a:pt x="226" y="216"/>
                    </a:lnTo>
                    <a:lnTo>
                      <a:pt x="216" y="223"/>
                    </a:lnTo>
                    <a:lnTo>
                      <a:pt x="204" y="230"/>
                    </a:lnTo>
                    <a:lnTo>
                      <a:pt x="193" y="235"/>
                    </a:lnTo>
                    <a:lnTo>
                      <a:pt x="180" y="239"/>
                    </a:lnTo>
                    <a:lnTo>
                      <a:pt x="166" y="242"/>
                    </a:lnTo>
                    <a:lnTo>
                      <a:pt x="153" y="244"/>
                    </a:lnTo>
                    <a:lnTo>
                      <a:pt x="139" y="244"/>
                    </a:lnTo>
                    <a:close/>
                  </a:path>
                </a:pathLst>
              </a:custGeom>
              <a:solidFill>
                <a:srgbClr val="93D1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 name="9Slide.vn 7"/>
              <p:cNvSpPr>
                <a:spLocks/>
              </p:cNvSpPr>
              <p:nvPr/>
            </p:nvSpPr>
            <p:spPr bwMode="auto">
              <a:xfrm>
                <a:off x="5299075" y="4159250"/>
                <a:ext cx="96838" cy="87313"/>
              </a:xfrm>
              <a:custGeom>
                <a:avLst/>
                <a:gdLst>
                  <a:gd name="T0" fmla="*/ 193 w 431"/>
                  <a:gd name="T1" fmla="*/ 382 h 383"/>
                  <a:gd name="T2" fmla="*/ 151 w 431"/>
                  <a:gd name="T3" fmla="*/ 374 h 383"/>
                  <a:gd name="T4" fmla="*/ 113 w 431"/>
                  <a:gd name="T5" fmla="*/ 360 h 383"/>
                  <a:gd name="T6" fmla="*/ 79 w 431"/>
                  <a:gd name="T7" fmla="*/ 339 h 383"/>
                  <a:gd name="T8" fmla="*/ 48 w 431"/>
                  <a:gd name="T9" fmla="*/ 313 h 383"/>
                  <a:gd name="T10" fmla="*/ 26 w 431"/>
                  <a:gd name="T11" fmla="*/ 283 h 383"/>
                  <a:gd name="T12" fmla="*/ 10 w 431"/>
                  <a:gd name="T13" fmla="*/ 248 h 383"/>
                  <a:gd name="T14" fmla="*/ 1 w 431"/>
                  <a:gd name="T15" fmla="*/ 211 h 383"/>
                  <a:gd name="T16" fmla="*/ 1 w 431"/>
                  <a:gd name="T17" fmla="*/ 172 h 383"/>
                  <a:gd name="T18" fmla="*/ 10 w 431"/>
                  <a:gd name="T19" fmla="*/ 135 h 383"/>
                  <a:gd name="T20" fmla="*/ 26 w 431"/>
                  <a:gd name="T21" fmla="*/ 100 h 383"/>
                  <a:gd name="T22" fmla="*/ 48 w 431"/>
                  <a:gd name="T23" fmla="*/ 70 h 383"/>
                  <a:gd name="T24" fmla="*/ 79 w 431"/>
                  <a:gd name="T25" fmla="*/ 44 h 383"/>
                  <a:gd name="T26" fmla="*/ 113 w 431"/>
                  <a:gd name="T27" fmla="*/ 23 h 383"/>
                  <a:gd name="T28" fmla="*/ 151 w 431"/>
                  <a:gd name="T29" fmla="*/ 9 h 383"/>
                  <a:gd name="T30" fmla="*/ 193 w 431"/>
                  <a:gd name="T31" fmla="*/ 1 h 383"/>
                  <a:gd name="T32" fmla="*/ 237 w 431"/>
                  <a:gd name="T33" fmla="*/ 1 h 383"/>
                  <a:gd name="T34" fmla="*/ 279 w 431"/>
                  <a:gd name="T35" fmla="*/ 9 h 383"/>
                  <a:gd name="T36" fmla="*/ 319 w 431"/>
                  <a:gd name="T37" fmla="*/ 23 h 383"/>
                  <a:gd name="T38" fmla="*/ 353 w 431"/>
                  <a:gd name="T39" fmla="*/ 44 h 383"/>
                  <a:gd name="T40" fmla="*/ 382 w 431"/>
                  <a:gd name="T41" fmla="*/ 70 h 383"/>
                  <a:gd name="T42" fmla="*/ 405 w 431"/>
                  <a:gd name="T43" fmla="*/ 100 h 383"/>
                  <a:gd name="T44" fmla="*/ 421 w 431"/>
                  <a:gd name="T45" fmla="*/ 135 h 383"/>
                  <a:gd name="T46" fmla="*/ 430 w 431"/>
                  <a:gd name="T47" fmla="*/ 172 h 383"/>
                  <a:gd name="T48" fmla="*/ 430 w 431"/>
                  <a:gd name="T49" fmla="*/ 211 h 383"/>
                  <a:gd name="T50" fmla="*/ 421 w 431"/>
                  <a:gd name="T51" fmla="*/ 248 h 383"/>
                  <a:gd name="T52" fmla="*/ 405 w 431"/>
                  <a:gd name="T53" fmla="*/ 283 h 383"/>
                  <a:gd name="T54" fmla="*/ 382 w 431"/>
                  <a:gd name="T55" fmla="*/ 313 h 383"/>
                  <a:gd name="T56" fmla="*/ 353 w 431"/>
                  <a:gd name="T57" fmla="*/ 339 h 383"/>
                  <a:gd name="T58" fmla="*/ 319 w 431"/>
                  <a:gd name="T59" fmla="*/ 360 h 383"/>
                  <a:gd name="T60" fmla="*/ 279 w 431"/>
                  <a:gd name="T61" fmla="*/ 374 h 383"/>
                  <a:gd name="T62" fmla="*/ 237 w 431"/>
                  <a:gd name="T63" fmla="*/ 382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1" h="383">
                    <a:moveTo>
                      <a:pt x="215" y="383"/>
                    </a:moveTo>
                    <a:lnTo>
                      <a:pt x="193" y="382"/>
                    </a:lnTo>
                    <a:lnTo>
                      <a:pt x="172" y="378"/>
                    </a:lnTo>
                    <a:lnTo>
                      <a:pt x="151" y="374"/>
                    </a:lnTo>
                    <a:lnTo>
                      <a:pt x="131" y="368"/>
                    </a:lnTo>
                    <a:lnTo>
                      <a:pt x="113" y="360"/>
                    </a:lnTo>
                    <a:lnTo>
                      <a:pt x="95" y="351"/>
                    </a:lnTo>
                    <a:lnTo>
                      <a:pt x="79" y="339"/>
                    </a:lnTo>
                    <a:lnTo>
                      <a:pt x="62" y="327"/>
                    </a:lnTo>
                    <a:lnTo>
                      <a:pt x="48" y="313"/>
                    </a:lnTo>
                    <a:lnTo>
                      <a:pt x="37" y="298"/>
                    </a:lnTo>
                    <a:lnTo>
                      <a:pt x="26" y="283"/>
                    </a:lnTo>
                    <a:lnTo>
                      <a:pt x="17" y="266"/>
                    </a:lnTo>
                    <a:lnTo>
                      <a:pt x="10" y="248"/>
                    </a:lnTo>
                    <a:lnTo>
                      <a:pt x="4" y="229"/>
                    </a:lnTo>
                    <a:lnTo>
                      <a:pt x="1" y="211"/>
                    </a:lnTo>
                    <a:lnTo>
                      <a:pt x="0" y="191"/>
                    </a:lnTo>
                    <a:lnTo>
                      <a:pt x="1" y="172"/>
                    </a:lnTo>
                    <a:lnTo>
                      <a:pt x="4" y="153"/>
                    </a:lnTo>
                    <a:lnTo>
                      <a:pt x="10" y="135"/>
                    </a:lnTo>
                    <a:lnTo>
                      <a:pt x="17" y="117"/>
                    </a:lnTo>
                    <a:lnTo>
                      <a:pt x="26" y="100"/>
                    </a:lnTo>
                    <a:lnTo>
                      <a:pt x="37" y="85"/>
                    </a:lnTo>
                    <a:lnTo>
                      <a:pt x="48" y="70"/>
                    </a:lnTo>
                    <a:lnTo>
                      <a:pt x="62" y="56"/>
                    </a:lnTo>
                    <a:lnTo>
                      <a:pt x="79" y="44"/>
                    </a:lnTo>
                    <a:lnTo>
                      <a:pt x="95" y="33"/>
                    </a:lnTo>
                    <a:lnTo>
                      <a:pt x="113" y="23"/>
                    </a:lnTo>
                    <a:lnTo>
                      <a:pt x="131" y="15"/>
                    </a:lnTo>
                    <a:lnTo>
                      <a:pt x="151" y="9"/>
                    </a:lnTo>
                    <a:lnTo>
                      <a:pt x="172" y="5"/>
                    </a:lnTo>
                    <a:lnTo>
                      <a:pt x="193" y="1"/>
                    </a:lnTo>
                    <a:lnTo>
                      <a:pt x="215" y="0"/>
                    </a:lnTo>
                    <a:lnTo>
                      <a:pt x="237" y="1"/>
                    </a:lnTo>
                    <a:lnTo>
                      <a:pt x="259" y="4"/>
                    </a:lnTo>
                    <a:lnTo>
                      <a:pt x="279" y="9"/>
                    </a:lnTo>
                    <a:lnTo>
                      <a:pt x="299" y="15"/>
                    </a:lnTo>
                    <a:lnTo>
                      <a:pt x="319" y="23"/>
                    </a:lnTo>
                    <a:lnTo>
                      <a:pt x="336" y="33"/>
                    </a:lnTo>
                    <a:lnTo>
                      <a:pt x="353" y="44"/>
                    </a:lnTo>
                    <a:lnTo>
                      <a:pt x="368" y="56"/>
                    </a:lnTo>
                    <a:lnTo>
                      <a:pt x="382" y="70"/>
                    </a:lnTo>
                    <a:lnTo>
                      <a:pt x="395" y="85"/>
                    </a:lnTo>
                    <a:lnTo>
                      <a:pt x="405" y="100"/>
                    </a:lnTo>
                    <a:lnTo>
                      <a:pt x="414" y="117"/>
                    </a:lnTo>
                    <a:lnTo>
                      <a:pt x="421" y="135"/>
                    </a:lnTo>
                    <a:lnTo>
                      <a:pt x="427" y="153"/>
                    </a:lnTo>
                    <a:lnTo>
                      <a:pt x="430" y="172"/>
                    </a:lnTo>
                    <a:lnTo>
                      <a:pt x="431" y="191"/>
                    </a:lnTo>
                    <a:lnTo>
                      <a:pt x="430" y="211"/>
                    </a:lnTo>
                    <a:lnTo>
                      <a:pt x="427" y="229"/>
                    </a:lnTo>
                    <a:lnTo>
                      <a:pt x="421" y="248"/>
                    </a:lnTo>
                    <a:lnTo>
                      <a:pt x="414" y="266"/>
                    </a:lnTo>
                    <a:lnTo>
                      <a:pt x="405" y="283"/>
                    </a:lnTo>
                    <a:lnTo>
                      <a:pt x="395" y="298"/>
                    </a:lnTo>
                    <a:lnTo>
                      <a:pt x="382" y="313"/>
                    </a:lnTo>
                    <a:lnTo>
                      <a:pt x="368" y="327"/>
                    </a:lnTo>
                    <a:lnTo>
                      <a:pt x="353" y="339"/>
                    </a:lnTo>
                    <a:lnTo>
                      <a:pt x="336" y="351"/>
                    </a:lnTo>
                    <a:lnTo>
                      <a:pt x="319" y="360"/>
                    </a:lnTo>
                    <a:lnTo>
                      <a:pt x="299" y="368"/>
                    </a:lnTo>
                    <a:lnTo>
                      <a:pt x="279" y="374"/>
                    </a:lnTo>
                    <a:lnTo>
                      <a:pt x="259" y="378"/>
                    </a:lnTo>
                    <a:lnTo>
                      <a:pt x="237" y="382"/>
                    </a:lnTo>
                    <a:lnTo>
                      <a:pt x="215" y="383"/>
                    </a:lnTo>
                    <a:close/>
                  </a:path>
                </a:pathLst>
              </a:custGeom>
              <a:solidFill>
                <a:srgbClr val="93D1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 name="9Slide.vn 8"/>
              <p:cNvSpPr>
                <a:spLocks/>
              </p:cNvSpPr>
              <p:nvPr/>
            </p:nvSpPr>
            <p:spPr bwMode="auto">
              <a:xfrm>
                <a:off x="5268913" y="3509963"/>
                <a:ext cx="98425" cy="87313"/>
              </a:xfrm>
              <a:custGeom>
                <a:avLst/>
                <a:gdLst>
                  <a:gd name="T0" fmla="*/ 194 w 432"/>
                  <a:gd name="T1" fmla="*/ 381 h 382"/>
                  <a:gd name="T2" fmla="*/ 152 w 432"/>
                  <a:gd name="T3" fmla="*/ 374 h 382"/>
                  <a:gd name="T4" fmla="*/ 114 w 432"/>
                  <a:gd name="T5" fmla="*/ 359 h 382"/>
                  <a:gd name="T6" fmla="*/ 80 w 432"/>
                  <a:gd name="T7" fmla="*/ 339 h 382"/>
                  <a:gd name="T8" fmla="*/ 49 w 432"/>
                  <a:gd name="T9" fmla="*/ 312 h 382"/>
                  <a:gd name="T10" fmla="*/ 27 w 432"/>
                  <a:gd name="T11" fmla="*/ 282 h 382"/>
                  <a:gd name="T12" fmla="*/ 10 w 432"/>
                  <a:gd name="T13" fmla="*/ 248 h 382"/>
                  <a:gd name="T14" fmla="*/ 2 w 432"/>
                  <a:gd name="T15" fmla="*/ 211 h 382"/>
                  <a:gd name="T16" fmla="*/ 2 w 432"/>
                  <a:gd name="T17" fmla="*/ 171 h 382"/>
                  <a:gd name="T18" fmla="*/ 10 w 432"/>
                  <a:gd name="T19" fmla="*/ 134 h 382"/>
                  <a:gd name="T20" fmla="*/ 27 w 432"/>
                  <a:gd name="T21" fmla="*/ 100 h 382"/>
                  <a:gd name="T22" fmla="*/ 49 w 432"/>
                  <a:gd name="T23" fmla="*/ 69 h 382"/>
                  <a:gd name="T24" fmla="*/ 80 w 432"/>
                  <a:gd name="T25" fmla="*/ 43 h 382"/>
                  <a:gd name="T26" fmla="*/ 114 w 432"/>
                  <a:gd name="T27" fmla="*/ 22 h 382"/>
                  <a:gd name="T28" fmla="*/ 152 w 432"/>
                  <a:gd name="T29" fmla="*/ 8 h 382"/>
                  <a:gd name="T30" fmla="*/ 194 w 432"/>
                  <a:gd name="T31" fmla="*/ 0 h 382"/>
                  <a:gd name="T32" fmla="*/ 238 w 432"/>
                  <a:gd name="T33" fmla="*/ 0 h 382"/>
                  <a:gd name="T34" fmla="*/ 280 w 432"/>
                  <a:gd name="T35" fmla="*/ 8 h 382"/>
                  <a:gd name="T36" fmla="*/ 319 w 432"/>
                  <a:gd name="T37" fmla="*/ 22 h 382"/>
                  <a:gd name="T38" fmla="*/ 354 w 432"/>
                  <a:gd name="T39" fmla="*/ 43 h 382"/>
                  <a:gd name="T40" fmla="*/ 383 w 432"/>
                  <a:gd name="T41" fmla="*/ 69 h 382"/>
                  <a:gd name="T42" fmla="*/ 406 w 432"/>
                  <a:gd name="T43" fmla="*/ 100 h 382"/>
                  <a:gd name="T44" fmla="*/ 422 w 432"/>
                  <a:gd name="T45" fmla="*/ 134 h 382"/>
                  <a:gd name="T46" fmla="*/ 431 w 432"/>
                  <a:gd name="T47" fmla="*/ 171 h 382"/>
                  <a:gd name="T48" fmla="*/ 431 w 432"/>
                  <a:gd name="T49" fmla="*/ 211 h 382"/>
                  <a:gd name="T50" fmla="*/ 422 w 432"/>
                  <a:gd name="T51" fmla="*/ 248 h 382"/>
                  <a:gd name="T52" fmla="*/ 406 w 432"/>
                  <a:gd name="T53" fmla="*/ 282 h 382"/>
                  <a:gd name="T54" fmla="*/ 383 w 432"/>
                  <a:gd name="T55" fmla="*/ 312 h 382"/>
                  <a:gd name="T56" fmla="*/ 354 w 432"/>
                  <a:gd name="T57" fmla="*/ 339 h 382"/>
                  <a:gd name="T58" fmla="*/ 319 w 432"/>
                  <a:gd name="T59" fmla="*/ 359 h 382"/>
                  <a:gd name="T60" fmla="*/ 280 w 432"/>
                  <a:gd name="T61" fmla="*/ 374 h 382"/>
                  <a:gd name="T62" fmla="*/ 238 w 432"/>
                  <a:gd name="T63" fmla="*/ 381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2" h="382">
                    <a:moveTo>
                      <a:pt x="216" y="382"/>
                    </a:moveTo>
                    <a:lnTo>
                      <a:pt x="194" y="381"/>
                    </a:lnTo>
                    <a:lnTo>
                      <a:pt x="173" y="379"/>
                    </a:lnTo>
                    <a:lnTo>
                      <a:pt x="152" y="374"/>
                    </a:lnTo>
                    <a:lnTo>
                      <a:pt x="132" y="367"/>
                    </a:lnTo>
                    <a:lnTo>
                      <a:pt x="114" y="359"/>
                    </a:lnTo>
                    <a:lnTo>
                      <a:pt x="96" y="350"/>
                    </a:lnTo>
                    <a:lnTo>
                      <a:pt x="80" y="339"/>
                    </a:lnTo>
                    <a:lnTo>
                      <a:pt x="63" y="326"/>
                    </a:lnTo>
                    <a:lnTo>
                      <a:pt x="49" y="312"/>
                    </a:lnTo>
                    <a:lnTo>
                      <a:pt x="38" y="298"/>
                    </a:lnTo>
                    <a:lnTo>
                      <a:pt x="27" y="282"/>
                    </a:lnTo>
                    <a:lnTo>
                      <a:pt x="18" y="266"/>
                    </a:lnTo>
                    <a:lnTo>
                      <a:pt x="10" y="248"/>
                    </a:lnTo>
                    <a:lnTo>
                      <a:pt x="5" y="230"/>
                    </a:lnTo>
                    <a:lnTo>
                      <a:pt x="2" y="211"/>
                    </a:lnTo>
                    <a:lnTo>
                      <a:pt x="0" y="191"/>
                    </a:lnTo>
                    <a:lnTo>
                      <a:pt x="2" y="171"/>
                    </a:lnTo>
                    <a:lnTo>
                      <a:pt x="5" y="153"/>
                    </a:lnTo>
                    <a:lnTo>
                      <a:pt x="10" y="134"/>
                    </a:lnTo>
                    <a:lnTo>
                      <a:pt x="18" y="117"/>
                    </a:lnTo>
                    <a:lnTo>
                      <a:pt x="27" y="100"/>
                    </a:lnTo>
                    <a:lnTo>
                      <a:pt x="38" y="84"/>
                    </a:lnTo>
                    <a:lnTo>
                      <a:pt x="49" y="69"/>
                    </a:lnTo>
                    <a:lnTo>
                      <a:pt x="63" y="56"/>
                    </a:lnTo>
                    <a:lnTo>
                      <a:pt x="80" y="43"/>
                    </a:lnTo>
                    <a:lnTo>
                      <a:pt x="96" y="33"/>
                    </a:lnTo>
                    <a:lnTo>
                      <a:pt x="114" y="22"/>
                    </a:lnTo>
                    <a:lnTo>
                      <a:pt x="132" y="15"/>
                    </a:lnTo>
                    <a:lnTo>
                      <a:pt x="152" y="8"/>
                    </a:lnTo>
                    <a:lnTo>
                      <a:pt x="173" y="4"/>
                    </a:lnTo>
                    <a:lnTo>
                      <a:pt x="194" y="0"/>
                    </a:lnTo>
                    <a:lnTo>
                      <a:pt x="216" y="0"/>
                    </a:lnTo>
                    <a:lnTo>
                      <a:pt x="238" y="0"/>
                    </a:lnTo>
                    <a:lnTo>
                      <a:pt x="260" y="4"/>
                    </a:lnTo>
                    <a:lnTo>
                      <a:pt x="280" y="8"/>
                    </a:lnTo>
                    <a:lnTo>
                      <a:pt x="300" y="15"/>
                    </a:lnTo>
                    <a:lnTo>
                      <a:pt x="319" y="22"/>
                    </a:lnTo>
                    <a:lnTo>
                      <a:pt x="337" y="33"/>
                    </a:lnTo>
                    <a:lnTo>
                      <a:pt x="354" y="43"/>
                    </a:lnTo>
                    <a:lnTo>
                      <a:pt x="369" y="56"/>
                    </a:lnTo>
                    <a:lnTo>
                      <a:pt x="383" y="69"/>
                    </a:lnTo>
                    <a:lnTo>
                      <a:pt x="396" y="84"/>
                    </a:lnTo>
                    <a:lnTo>
                      <a:pt x="406" y="100"/>
                    </a:lnTo>
                    <a:lnTo>
                      <a:pt x="415" y="117"/>
                    </a:lnTo>
                    <a:lnTo>
                      <a:pt x="422" y="134"/>
                    </a:lnTo>
                    <a:lnTo>
                      <a:pt x="427" y="153"/>
                    </a:lnTo>
                    <a:lnTo>
                      <a:pt x="431" y="171"/>
                    </a:lnTo>
                    <a:lnTo>
                      <a:pt x="432" y="191"/>
                    </a:lnTo>
                    <a:lnTo>
                      <a:pt x="431" y="211"/>
                    </a:lnTo>
                    <a:lnTo>
                      <a:pt x="427" y="230"/>
                    </a:lnTo>
                    <a:lnTo>
                      <a:pt x="422" y="248"/>
                    </a:lnTo>
                    <a:lnTo>
                      <a:pt x="415" y="266"/>
                    </a:lnTo>
                    <a:lnTo>
                      <a:pt x="406" y="282"/>
                    </a:lnTo>
                    <a:lnTo>
                      <a:pt x="396" y="298"/>
                    </a:lnTo>
                    <a:lnTo>
                      <a:pt x="383" y="312"/>
                    </a:lnTo>
                    <a:lnTo>
                      <a:pt x="369" y="326"/>
                    </a:lnTo>
                    <a:lnTo>
                      <a:pt x="354" y="339"/>
                    </a:lnTo>
                    <a:lnTo>
                      <a:pt x="337" y="350"/>
                    </a:lnTo>
                    <a:lnTo>
                      <a:pt x="319" y="359"/>
                    </a:lnTo>
                    <a:lnTo>
                      <a:pt x="300" y="367"/>
                    </a:lnTo>
                    <a:lnTo>
                      <a:pt x="280" y="374"/>
                    </a:lnTo>
                    <a:lnTo>
                      <a:pt x="260" y="379"/>
                    </a:lnTo>
                    <a:lnTo>
                      <a:pt x="238" y="381"/>
                    </a:lnTo>
                    <a:lnTo>
                      <a:pt x="216" y="382"/>
                    </a:lnTo>
                    <a:close/>
                  </a:path>
                </a:pathLst>
              </a:custGeom>
              <a:solidFill>
                <a:srgbClr val="93D1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 name="9Slide.vn 9"/>
              <p:cNvSpPr>
                <a:spLocks/>
              </p:cNvSpPr>
              <p:nvPr/>
            </p:nvSpPr>
            <p:spPr bwMode="auto">
              <a:xfrm>
                <a:off x="4635500" y="4392613"/>
                <a:ext cx="98425" cy="85725"/>
              </a:xfrm>
              <a:custGeom>
                <a:avLst/>
                <a:gdLst>
                  <a:gd name="T0" fmla="*/ 193 w 431"/>
                  <a:gd name="T1" fmla="*/ 382 h 383"/>
                  <a:gd name="T2" fmla="*/ 151 w 431"/>
                  <a:gd name="T3" fmla="*/ 374 h 383"/>
                  <a:gd name="T4" fmla="*/ 113 w 431"/>
                  <a:gd name="T5" fmla="*/ 360 h 383"/>
                  <a:gd name="T6" fmla="*/ 78 w 431"/>
                  <a:gd name="T7" fmla="*/ 339 h 383"/>
                  <a:gd name="T8" fmla="*/ 49 w 431"/>
                  <a:gd name="T9" fmla="*/ 313 h 383"/>
                  <a:gd name="T10" fmla="*/ 26 w 431"/>
                  <a:gd name="T11" fmla="*/ 283 h 383"/>
                  <a:gd name="T12" fmla="*/ 9 w 431"/>
                  <a:gd name="T13" fmla="*/ 248 h 383"/>
                  <a:gd name="T14" fmla="*/ 1 w 431"/>
                  <a:gd name="T15" fmla="*/ 211 h 383"/>
                  <a:gd name="T16" fmla="*/ 1 w 431"/>
                  <a:gd name="T17" fmla="*/ 171 h 383"/>
                  <a:gd name="T18" fmla="*/ 9 w 431"/>
                  <a:gd name="T19" fmla="*/ 134 h 383"/>
                  <a:gd name="T20" fmla="*/ 26 w 431"/>
                  <a:gd name="T21" fmla="*/ 100 h 383"/>
                  <a:gd name="T22" fmla="*/ 49 w 431"/>
                  <a:gd name="T23" fmla="*/ 70 h 383"/>
                  <a:gd name="T24" fmla="*/ 78 w 431"/>
                  <a:gd name="T25" fmla="*/ 43 h 383"/>
                  <a:gd name="T26" fmla="*/ 113 w 431"/>
                  <a:gd name="T27" fmla="*/ 23 h 383"/>
                  <a:gd name="T28" fmla="*/ 151 w 431"/>
                  <a:gd name="T29" fmla="*/ 8 h 383"/>
                  <a:gd name="T30" fmla="*/ 193 w 431"/>
                  <a:gd name="T31" fmla="*/ 1 h 383"/>
                  <a:gd name="T32" fmla="*/ 238 w 431"/>
                  <a:gd name="T33" fmla="*/ 1 h 383"/>
                  <a:gd name="T34" fmla="*/ 280 w 431"/>
                  <a:gd name="T35" fmla="*/ 8 h 383"/>
                  <a:gd name="T36" fmla="*/ 318 w 431"/>
                  <a:gd name="T37" fmla="*/ 23 h 383"/>
                  <a:gd name="T38" fmla="*/ 353 w 431"/>
                  <a:gd name="T39" fmla="*/ 43 h 383"/>
                  <a:gd name="T40" fmla="*/ 382 w 431"/>
                  <a:gd name="T41" fmla="*/ 70 h 383"/>
                  <a:gd name="T42" fmla="*/ 406 w 431"/>
                  <a:gd name="T43" fmla="*/ 100 h 383"/>
                  <a:gd name="T44" fmla="*/ 422 w 431"/>
                  <a:gd name="T45" fmla="*/ 134 h 383"/>
                  <a:gd name="T46" fmla="*/ 430 w 431"/>
                  <a:gd name="T47" fmla="*/ 171 h 383"/>
                  <a:gd name="T48" fmla="*/ 430 w 431"/>
                  <a:gd name="T49" fmla="*/ 211 h 383"/>
                  <a:gd name="T50" fmla="*/ 422 w 431"/>
                  <a:gd name="T51" fmla="*/ 248 h 383"/>
                  <a:gd name="T52" fmla="*/ 406 w 431"/>
                  <a:gd name="T53" fmla="*/ 283 h 383"/>
                  <a:gd name="T54" fmla="*/ 382 w 431"/>
                  <a:gd name="T55" fmla="*/ 313 h 383"/>
                  <a:gd name="T56" fmla="*/ 353 w 431"/>
                  <a:gd name="T57" fmla="*/ 339 h 383"/>
                  <a:gd name="T58" fmla="*/ 318 w 431"/>
                  <a:gd name="T59" fmla="*/ 360 h 383"/>
                  <a:gd name="T60" fmla="*/ 280 w 431"/>
                  <a:gd name="T61" fmla="*/ 374 h 383"/>
                  <a:gd name="T62" fmla="*/ 238 w 431"/>
                  <a:gd name="T63" fmla="*/ 382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1" h="383">
                    <a:moveTo>
                      <a:pt x="216" y="383"/>
                    </a:moveTo>
                    <a:lnTo>
                      <a:pt x="193" y="382"/>
                    </a:lnTo>
                    <a:lnTo>
                      <a:pt x="172" y="378"/>
                    </a:lnTo>
                    <a:lnTo>
                      <a:pt x="151" y="374"/>
                    </a:lnTo>
                    <a:lnTo>
                      <a:pt x="132" y="368"/>
                    </a:lnTo>
                    <a:lnTo>
                      <a:pt x="113" y="360"/>
                    </a:lnTo>
                    <a:lnTo>
                      <a:pt x="94" y="351"/>
                    </a:lnTo>
                    <a:lnTo>
                      <a:pt x="78" y="339"/>
                    </a:lnTo>
                    <a:lnTo>
                      <a:pt x="63" y="326"/>
                    </a:lnTo>
                    <a:lnTo>
                      <a:pt x="49" y="313"/>
                    </a:lnTo>
                    <a:lnTo>
                      <a:pt x="36" y="298"/>
                    </a:lnTo>
                    <a:lnTo>
                      <a:pt x="26" y="283"/>
                    </a:lnTo>
                    <a:lnTo>
                      <a:pt x="16" y="266"/>
                    </a:lnTo>
                    <a:lnTo>
                      <a:pt x="9" y="248"/>
                    </a:lnTo>
                    <a:lnTo>
                      <a:pt x="5" y="229"/>
                    </a:lnTo>
                    <a:lnTo>
                      <a:pt x="1" y="211"/>
                    </a:lnTo>
                    <a:lnTo>
                      <a:pt x="0" y="191"/>
                    </a:lnTo>
                    <a:lnTo>
                      <a:pt x="1" y="171"/>
                    </a:lnTo>
                    <a:lnTo>
                      <a:pt x="5" y="153"/>
                    </a:lnTo>
                    <a:lnTo>
                      <a:pt x="9" y="134"/>
                    </a:lnTo>
                    <a:lnTo>
                      <a:pt x="16" y="116"/>
                    </a:lnTo>
                    <a:lnTo>
                      <a:pt x="26" y="100"/>
                    </a:lnTo>
                    <a:lnTo>
                      <a:pt x="36" y="84"/>
                    </a:lnTo>
                    <a:lnTo>
                      <a:pt x="49" y="70"/>
                    </a:lnTo>
                    <a:lnTo>
                      <a:pt x="63" y="56"/>
                    </a:lnTo>
                    <a:lnTo>
                      <a:pt x="78" y="43"/>
                    </a:lnTo>
                    <a:lnTo>
                      <a:pt x="94" y="33"/>
                    </a:lnTo>
                    <a:lnTo>
                      <a:pt x="113" y="23"/>
                    </a:lnTo>
                    <a:lnTo>
                      <a:pt x="132" y="15"/>
                    </a:lnTo>
                    <a:lnTo>
                      <a:pt x="151" y="8"/>
                    </a:lnTo>
                    <a:lnTo>
                      <a:pt x="172" y="4"/>
                    </a:lnTo>
                    <a:lnTo>
                      <a:pt x="193" y="1"/>
                    </a:lnTo>
                    <a:lnTo>
                      <a:pt x="216" y="0"/>
                    </a:lnTo>
                    <a:lnTo>
                      <a:pt x="238" y="1"/>
                    </a:lnTo>
                    <a:lnTo>
                      <a:pt x="259" y="4"/>
                    </a:lnTo>
                    <a:lnTo>
                      <a:pt x="280" y="8"/>
                    </a:lnTo>
                    <a:lnTo>
                      <a:pt x="299" y="15"/>
                    </a:lnTo>
                    <a:lnTo>
                      <a:pt x="318" y="23"/>
                    </a:lnTo>
                    <a:lnTo>
                      <a:pt x="336" y="33"/>
                    </a:lnTo>
                    <a:lnTo>
                      <a:pt x="353" y="43"/>
                    </a:lnTo>
                    <a:lnTo>
                      <a:pt x="368" y="56"/>
                    </a:lnTo>
                    <a:lnTo>
                      <a:pt x="382" y="70"/>
                    </a:lnTo>
                    <a:lnTo>
                      <a:pt x="394" y="84"/>
                    </a:lnTo>
                    <a:lnTo>
                      <a:pt x="406" y="100"/>
                    </a:lnTo>
                    <a:lnTo>
                      <a:pt x="414" y="116"/>
                    </a:lnTo>
                    <a:lnTo>
                      <a:pt x="422" y="134"/>
                    </a:lnTo>
                    <a:lnTo>
                      <a:pt x="427" y="153"/>
                    </a:lnTo>
                    <a:lnTo>
                      <a:pt x="430" y="171"/>
                    </a:lnTo>
                    <a:lnTo>
                      <a:pt x="431" y="191"/>
                    </a:lnTo>
                    <a:lnTo>
                      <a:pt x="430" y="211"/>
                    </a:lnTo>
                    <a:lnTo>
                      <a:pt x="427" y="229"/>
                    </a:lnTo>
                    <a:lnTo>
                      <a:pt x="422" y="248"/>
                    </a:lnTo>
                    <a:lnTo>
                      <a:pt x="414" y="266"/>
                    </a:lnTo>
                    <a:lnTo>
                      <a:pt x="406" y="283"/>
                    </a:lnTo>
                    <a:lnTo>
                      <a:pt x="394" y="298"/>
                    </a:lnTo>
                    <a:lnTo>
                      <a:pt x="382" y="313"/>
                    </a:lnTo>
                    <a:lnTo>
                      <a:pt x="368" y="326"/>
                    </a:lnTo>
                    <a:lnTo>
                      <a:pt x="353" y="339"/>
                    </a:lnTo>
                    <a:lnTo>
                      <a:pt x="336" y="351"/>
                    </a:lnTo>
                    <a:lnTo>
                      <a:pt x="318" y="360"/>
                    </a:lnTo>
                    <a:lnTo>
                      <a:pt x="299" y="368"/>
                    </a:lnTo>
                    <a:lnTo>
                      <a:pt x="280" y="374"/>
                    </a:lnTo>
                    <a:lnTo>
                      <a:pt x="259" y="378"/>
                    </a:lnTo>
                    <a:lnTo>
                      <a:pt x="238" y="382"/>
                    </a:lnTo>
                    <a:lnTo>
                      <a:pt x="216" y="383"/>
                    </a:lnTo>
                    <a:close/>
                  </a:path>
                </a:pathLst>
              </a:custGeom>
              <a:solidFill>
                <a:srgbClr val="93D1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 name="9Slide.vn 10"/>
              <p:cNvSpPr>
                <a:spLocks/>
              </p:cNvSpPr>
              <p:nvPr/>
            </p:nvSpPr>
            <p:spPr bwMode="auto">
              <a:xfrm>
                <a:off x="4672013" y="5535613"/>
                <a:ext cx="98425" cy="47625"/>
              </a:xfrm>
              <a:custGeom>
                <a:avLst/>
                <a:gdLst>
                  <a:gd name="T0" fmla="*/ 1 w 431"/>
                  <a:gd name="T1" fmla="*/ 206 h 206"/>
                  <a:gd name="T2" fmla="*/ 0 w 431"/>
                  <a:gd name="T3" fmla="*/ 198 h 206"/>
                  <a:gd name="T4" fmla="*/ 0 w 431"/>
                  <a:gd name="T5" fmla="*/ 191 h 206"/>
                  <a:gd name="T6" fmla="*/ 1 w 431"/>
                  <a:gd name="T7" fmla="*/ 171 h 206"/>
                  <a:gd name="T8" fmla="*/ 4 w 431"/>
                  <a:gd name="T9" fmla="*/ 153 h 206"/>
                  <a:gd name="T10" fmla="*/ 10 w 431"/>
                  <a:gd name="T11" fmla="*/ 134 h 206"/>
                  <a:gd name="T12" fmla="*/ 17 w 431"/>
                  <a:gd name="T13" fmla="*/ 117 h 206"/>
                  <a:gd name="T14" fmla="*/ 26 w 431"/>
                  <a:gd name="T15" fmla="*/ 100 h 206"/>
                  <a:gd name="T16" fmla="*/ 37 w 431"/>
                  <a:gd name="T17" fmla="*/ 84 h 206"/>
                  <a:gd name="T18" fmla="*/ 50 w 431"/>
                  <a:gd name="T19" fmla="*/ 70 h 206"/>
                  <a:gd name="T20" fmla="*/ 64 w 431"/>
                  <a:gd name="T21" fmla="*/ 56 h 206"/>
                  <a:gd name="T22" fmla="*/ 79 w 431"/>
                  <a:gd name="T23" fmla="*/ 43 h 206"/>
                  <a:gd name="T24" fmla="*/ 95 w 431"/>
                  <a:gd name="T25" fmla="*/ 33 h 206"/>
                  <a:gd name="T26" fmla="*/ 113 w 431"/>
                  <a:gd name="T27" fmla="*/ 23 h 206"/>
                  <a:gd name="T28" fmla="*/ 131 w 431"/>
                  <a:gd name="T29" fmla="*/ 15 h 206"/>
                  <a:gd name="T30" fmla="*/ 151 w 431"/>
                  <a:gd name="T31" fmla="*/ 8 h 206"/>
                  <a:gd name="T32" fmla="*/ 172 w 431"/>
                  <a:gd name="T33" fmla="*/ 4 h 206"/>
                  <a:gd name="T34" fmla="*/ 194 w 431"/>
                  <a:gd name="T35" fmla="*/ 1 h 206"/>
                  <a:gd name="T36" fmla="*/ 215 w 431"/>
                  <a:gd name="T37" fmla="*/ 0 h 206"/>
                  <a:gd name="T38" fmla="*/ 237 w 431"/>
                  <a:gd name="T39" fmla="*/ 1 h 206"/>
                  <a:gd name="T40" fmla="*/ 258 w 431"/>
                  <a:gd name="T41" fmla="*/ 4 h 206"/>
                  <a:gd name="T42" fmla="*/ 279 w 431"/>
                  <a:gd name="T43" fmla="*/ 8 h 206"/>
                  <a:gd name="T44" fmla="*/ 299 w 431"/>
                  <a:gd name="T45" fmla="*/ 14 h 206"/>
                  <a:gd name="T46" fmla="*/ 318 w 431"/>
                  <a:gd name="T47" fmla="*/ 22 h 206"/>
                  <a:gd name="T48" fmla="*/ 335 w 431"/>
                  <a:gd name="T49" fmla="*/ 32 h 206"/>
                  <a:gd name="T50" fmla="*/ 352 w 431"/>
                  <a:gd name="T51" fmla="*/ 42 h 206"/>
                  <a:gd name="T52" fmla="*/ 367 w 431"/>
                  <a:gd name="T53" fmla="*/ 55 h 206"/>
                  <a:gd name="T54" fmla="*/ 381 w 431"/>
                  <a:gd name="T55" fmla="*/ 68 h 206"/>
                  <a:gd name="T56" fmla="*/ 394 w 431"/>
                  <a:gd name="T57" fmla="*/ 83 h 206"/>
                  <a:gd name="T58" fmla="*/ 404 w 431"/>
                  <a:gd name="T59" fmla="*/ 98 h 206"/>
                  <a:gd name="T60" fmla="*/ 413 w 431"/>
                  <a:gd name="T61" fmla="*/ 114 h 206"/>
                  <a:gd name="T62" fmla="*/ 420 w 431"/>
                  <a:gd name="T63" fmla="*/ 132 h 206"/>
                  <a:gd name="T64" fmla="*/ 426 w 431"/>
                  <a:gd name="T65" fmla="*/ 149 h 206"/>
                  <a:gd name="T66" fmla="*/ 430 w 431"/>
                  <a:gd name="T67" fmla="*/ 168 h 206"/>
                  <a:gd name="T68" fmla="*/ 431 w 431"/>
                  <a:gd name="T69" fmla="*/ 188 h 206"/>
                  <a:gd name="T70" fmla="*/ 376 w 431"/>
                  <a:gd name="T71" fmla="*/ 190 h 206"/>
                  <a:gd name="T72" fmla="*/ 321 w 431"/>
                  <a:gd name="T73" fmla="*/ 192 h 206"/>
                  <a:gd name="T74" fmla="*/ 267 w 431"/>
                  <a:gd name="T75" fmla="*/ 193 h 206"/>
                  <a:gd name="T76" fmla="*/ 213 w 431"/>
                  <a:gd name="T77" fmla="*/ 196 h 206"/>
                  <a:gd name="T78" fmla="*/ 159 w 431"/>
                  <a:gd name="T79" fmla="*/ 198 h 206"/>
                  <a:gd name="T80" fmla="*/ 106 w 431"/>
                  <a:gd name="T81" fmla="*/ 200 h 206"/>
                  <a:gd name="T82" fmla="*/ 53 w 431"/>
                  <a:gd name="T83" fmla="*/ 203 h 206"/>
                  <a:gd name="T84" fmla="*/ 1 w 431"/>
                  <a:gd name="T85" fmla="*/ 206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31" h="206">
                    <a:moveTo>
                      <a:pt x="1" y="206"/>
                    </a:moveTo>
                    <a:lnTo>
                      <a:pt x="0" y="198"/>
                    </a:lnTo>
                    <a:lnTo>
                      <a:pt x="0" y="191"/>
                    </a:lnTo>
                    <a:lnTo>
                      <a:pt x="1" y="171"/>
                    </a:lnTo>
                    <a:lnTo>
                      <a:pt x="4" y="153"/>
                    </a:lnTo>
                    <a:lnTo>
                      <a:pt x="10" y="134"/>
                    </a:lnTo>
                    <a:lnTo>
                      <a:pt x="17" y="117"/>
                    </a:lnTo>
                    <a:lnTo>
                      <a:pt x="26" y="100"/>
                    </a:lnTo>
                    <a:lnTo>
                      <a:pt x="37" y="84"/>
                    </a:lnTo>
                    <a:lnTo>
                      <a:pt x="50" y="70"/>
                    </a:lnTo>
                    <a:lnTo>
                      <a:pt x="64" y="56"/>
                    </a:lnTo>
                    <a:lnTo>
                      <a:pt x="79" y="43"/>
                    </a:lnTo>
                    <a:lnTo>
                      <a:pt x="95" y="33"/>
                    </a:lnTo>
                    <a:lnTo>
                      <a:pt x="113" y="23"/>
                    </a:lnTo>
                    <a:lnTo>
                      <a:pt x="131" y="15"/>
                    </a:lnTo>
                    <a:lnTo>
                      <a:pt x="151" y="8"/>
                    </a:lnTo>
                    <a:lnTo>
                      <a:pt x="172" y="4"/>
                    </a:lnTo>
                    <a:lnTo>
                      <a:pt x="194" y="1"/>
                    </a:lnTo>
                    <a:lnTo>
                      <a:pt x="215" y="0"/>
                    </a:lnTo>
                    <a:lnTo>
                      <a:pt x="237" y="1"/>
                    </a:lnTo>
                    <a:lnTo>
                      <a:pt x="258" y="4"/>
                    </a:lnTo>
                    <a:lnTo>
                      <a:pt x="279" y="8"/>
                    </a:lnTo>
                    <a:lnTo>
                      <a:pt x="299" y="14"/>
                    </a:lnTo>
                    <a:lnTo>
                      <a:pt x="318" y="22"/>
                    </a:lnTo>
                    <a:lnTo>
                      <a:pt x="335" y="32"/>
                    </a:lnTo>
                    <a:lnTo>
                      <a:pt x="352" y="42"/>
                    </a:lnTo>
                    <a:lnTo>
                      <a:pt x="367" y="55"/>
                    </a:lnTo>
                    <a:lnTo>
                      <a:pt x="381" y="68"/>
                    </a:lnTo>
                    <a:lnTo>
                      <a:pt x="394" y="83"/>
                    </a:lnTo>
                    <a:lnTo>
                      <a:pt x="404" y="98"/>
                    </a:lnTo>
                    <a:lnTo>
                      <a:pt x="413" y="114"/>
                    </a:lnTo>
                    <a:lnTo>
                      <a:pt x="420" y="132"/>
                    </a:lnTo>
                    <a:lnTo>
                      <a:pt x="426" y="149"/>
                    </a:lnTo>
                    <a:lnTo>
                      <a:pt x="430" y="168"/>
                    </a:lnTo>
                    <a:lnTo>
                      <a:pt x="431" y="188"/>
                    </a:lnTo>
                    <a:lnTo>
                      <a:pt x="376" y="190"/>
                    </a:lnTo>
                    <a:lnTo>
                      <a:pt x="321" y="192"/>
                    </a:lnTo>
                    <a:lnTo>
                      <a:pt x="267" y="193"/>
                    </a:lnTo>
                    <a:lnTo>
                      <a:pt x="213" y="196"/>
                    </a:lnTo>
                    <a:lnTo>
                      <a:pt x="159" y="198"/>
                    </a:lnTo>
                    <a:lnTo>
                      <a:pt x="106" y="200"/>
                    </a:lnTo>
                    <a:lnTo>
                      <a:pt x="53" y="203"/>
                    </a:lnTo>
                    <a:lnTo>
                      <a:pt x="1" y="206"/>
                    </a:lnTo>
                    <a:close/>
                  </a:path>
                </a:pathLst>
              </a:custGeom>
              <a:solidFill>
                <a:srgbClr val="F4F6F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 name="9Slide.vn 11"/>
              <p:cNvSpPr>
                <a:spLocks/>
              </p:cNvSpPr>
              <p:nvPr/>
            </p:nvSpPr>
            <p:spPr bwMode="auto">
              <a:xfrm>
                <a:off x="4983163" y="5226050"/>
                <a:ext cx="61913" cy="55563"/>
              </a:xfrm>
              <a:custGeom>
                <a:avLst/>
                <a:gdLst>
                  <a:gd name="T0" fmla="*/ 125 w 276"/>
                  <a:gd name="T1" fmla="*/ 244 h 245"/>
                  <a:gd name="T2" fmla="*/ 98 w 276"/>
                  <a:gd name="T3" fmla="*/ 240 h 245"/>
                  <a:gd name="T4" fmla="*/ 72 w 276"/>
                  <a:gd name="T5" fmla="*/ 230 h 245"/>
                  <a:gd name="T6" fmla="*/ 51 w 276"/>
                  <a:gd name="T7" fmla="*/ 217 h 245"/>
                  <a:gd name="T8" fmla="*/ 32 w 276"/>
                  <a:gd name="T9" fmla="*/ 200 h 245"/>
                  <a:gd name="T10" fmla="*/ 18 w 276"/>
                  <a:gd name="T11" fmla="*/ 180 h 245"/>
                  <a:gd name="T12" fmla="*/ 7 w 276"/>
                  <a:gd name="T13" fmla="*/ 159 h 245"/>
                  <a:gd name="T14" fmla="*/ 1 w 276"/>
                  <a:gd name="T15" fmla="*/ 135 h 245"/>
                  <a:gd name="T16" fmla="*/ 1 w 276"/>
                  <a:gd name="T17" fmla="*/ 110 h 245"/>
                  <a:gd name="T18" fmla="*/ 7 w 276"/>
                  <a:gd name="T19" fmla="*/ 86 h 245"/>
                  <a:gd name="T20" fmla="*/ 18 w 276"/>
                  <a:gd name="T21" fmla="*/ 64 h 245"/>
                  <a:gd name="T22" fmla="*/ 32 w 276"/>
                  <a:gd name="T23" fmla="*/ 45 h 245"/>
                  <a:gd name="T24" fmla="*/ 51 w 276"/>
                  <a:gd name="T25" fmla="*/ 28 h 245"/>
                  <a:gd name="T26" fmla="*/ 72 w 276"/>
                  <a:gd name="T27" fmla="*/ 15 h 245"/>
                  <a:gd name="T28" fmla="*/ 98 w 276"/>
                  <a:gd name="T29" fmla="*/ 5 h 245"/>
                  <a:gd name="T30" fmla="*/ 125 w 276"/>
                  <a:gd name="T31" fmla="*/ 1 h 245"/>
                  <a:gd name="T32" fmla="*/ 153 w 276"/>
                  <a:gd name="T33" fmla="*/ 1 h 245"/>
                  <a:gd name="T34" fmla="*/ 180 w 276"/>
                  <a:gd name="T35" fmla="*/ 5 h 245"/>
                  <a:gd name="T36" fmla="*/ 204 w 276"/>
                  <a:gd name="T37" fmla="*/ 15 h 245"/>
                  <a:gd name="T38" fmla="*/ 226 w 276"/>
                  <a:gd name="T39" fmla="*/ 28 h 245"/>
                  <a:gd name="T40" fmla="*/ 245 w 276"/>
                  <a:gd name="T41" fmla="*/ 45 h 245"/>
                  <a:gd name="T42" fmla="*/ 260 w 276"/>
                  <a:gd name="T43" fmla="*/ 64 h 245"/>
                  <a:gd name="T44" fmla="*/ 270 w 276"/>
                  <a:gd name="T45" fmla="*/ 86 h 245"/>
                  <a:gd name="T46" fmla="*/ 276 w 276"/>
                  <a:gd name="T47" fmla="*/ 110 h 245"/>
                  <a:gd name="T48" fmla="*/ 276 w 276"/>
                  <a:gd name="T49" fmla="*/ 135 h 245"/>
                  <a:gd name="T50" fmla="*/ 270 w 276"/>
                  <a:gd name="T51" fmla="*/ 159 h 245"/>
                  <a:gd name="T52" fmla="*/ 260 w 276"/>
                  <a:gd name="T53" fmla="*/ 180 h 245"/>
                  <a:gd name="T54" fmla="*/ 245 w 276"/>
                  <a:gd name="T55" fmla="*/ 200 h 245"/>
                  <a:gd name="T56" fmla="*/ 226 w 276"/>
                  <a:gd name="T57" fmla="*/ 217 h 245"/>
                  <a:gd name="T58" fmla="*/ 204 w 276"/>
                  <a:gd name="T59" fmla="*/ 230 h 245"/>
                  <a:gd name="T60" fmla="*/ 180 w 276"/>
                  <a:gd name="T61" fmla="*/ 240 h 245"/>
                  <a:gd name="T62" fmla="*/ 153 w 276"/>
                  <a:gd name="T63" fmla="*/ 244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6" h="245">
                    <a:moveTo>
                      <a:pt x="139" y="245"/>
                    </a:moveTo>
                    <a:lnTo>
                      <a:pt x="125" y="244"/>
                    </a:lnTo>
                    <a:lnTo>
                      <a:pt x="111" y="242"/>
                    </a:lnTo>
                    <a:lnTo>
                      <a:pt x="98" y="240"/>
                    </a:lnTo>
                    <a:lnTo>
                      <a:pt x="85" y="235"/>
                    </a:lnTo>
                    <a:lnTo>
                      <a:pt x="72" y="230"/>
                    </a:lnTo>
                    <a:lnTo>
                      <a:pt x="62" y="224"/>
                    </a:lnTo>
                    <a:lnTo>
                      <a:pt x="51" y="217"/>
                    </a:lnTo>
                    <a:lnTo>
                      <a:pt x="41" y="209"/>
                    </a:lnTo>
                    <a:lnTo>
                      <a:pt x="32" y="200"/>
                    </a:lnTo>
                    <a:lnTo>
                      <a:pt x="25" y="191"/>
                    </a:lnTo>
                    <a:lnTo>
                      <a:pt x="18" y="180"/>
                    </a:lnTo>
                    <a:lnTo>
                      <a:pt x="12" y="170"/>
                    </a:lnTo>
                    <a:lnTo>
                      <a:pt x="7" y="159"/>
                    </a:lnTo>
                    <a:lnTo>
                      <a:pt x="4" y="148"/>
                    </a:lnTo>
                    <a:lnTo>
                      <a:pt x="1" y="135"/>
                    </a:lnTo>
                    <a:lnTo>
                      <a:pt x="0" y="122"/>
                    </a:lnTo>
                    <a:lnTo>
                      <a:pt x="1" y="110"/>
                    </a:lnTo>
                    <a:lnTo>
                      <a:pt x="4" y="97"/>
                    </a:lnTo>
                    <a:lnTo>
                      <a:pt x="7" y="86"/>
                    </a:lnTo>
                    <a:lnTo>
                      <a:pt x="12" y="75"/>
                    </a:lnTo>
                    <a:lnTo>
                      <a:pt x="18" y="64"/>
                    </a:lnTo>
                    <a:lnTo>
                      <a:pt x="25" y="54"/>
                    </a:lnTo>
                    <a:lnTo>
                      <a:pt x="32" y="45"/>
                    </a:lnTo>
                    <a:lnTo>
                      <a:pt x="41" y="36"/>
                    </a:lnTo>
                    <a:lnTo>
                      <a:pt x="51" y="28"/>
                    </a:lnTo>
                    <a:lnTo>
                      <a:pt x="62" y="21"/>
                    </a:lnTo>
                    <a:lnTo>
                      <a:pt x="72" y="15"/>
                    </a:lnTo>
                    <a:lnTo>
                      <a:pt x="85" y="10"/>
                    </a:lnTo>
                    <a:lnTo>
                      <a:pt x="98" y="5"/>
                    </a:lnTo>
                    <a:lnTo>
                      <a:pt x="111" y="2"/>
                    </a:lnTo>
                    <a:lnTo>
                      <a:pt x="125" y="1"/>
                    </a:lnTo>
                    <a:lnTo>
                      <a:pt x="139" y="0"/>
                    </a:lnTo>
                    <a:lnTo>
                      <a:pt x="153" y="1"/>
                    </a:lnTo>
                    <a:lnTo>
                      <a:pt x="167" y="2"/>
                    </a:lnTo>
                    <a:lnTo>
                      <a:pt x="180" y="5"/>
                    </a:lnTo>
                    <a:lnTo>
                      <a:pt x="192" y="10"/>
                    </a:lnTo>
                    <a:lnTo>
                      <a:pt x="204" y="15"/>
                    </a:lnTo>
                    <a:lnTo>
                      <a:pt x="216" y="21"/>
                    </a:lnTo>
                    <a:lnTo>
                      <a:pt x="226" y="28"/>
                    </a:lnTo>
                    <a:lnTo>
                      <a:pt x="237" y="36"/>
                    </a:lnTo>
                    <a:lnTo>
                      <a:pt x="245" y="45"/>
                    </a:lnTo>
                    <a:lnTo>
                      <a:pt x="253" y="54"/>
                    </a:lnTo>
                    <a:lnTo>
                      <a:pt x="260" y="64"/>
                    </a:lnTo>
                    <a:lnTo>
                      <a:pt x="266" y="75"/>
                    </a:lnTo>
                    <a:lnTo>
                      <a:pt x="270" y="86"/>
                    </a:lnTo>
                    <a:lnTo>
                      <a:pt x="274" y="97"/>
                    </a:lnTo>
                    <a:lnTo>
                      <a:pt x="276" y="110"/>
                    </a:lnTo>
                    <a:lnTo>
                      <a:pt x="276" y="122"/>
                    </a:lnTo>
                    <a:lnTo>
                      <a:pt x="276" y="135"/>
                    </a:lnTo>
                    <a:lnTo>
                      <a:pt x="274" y="148"/>
                    </a:lnTo>
                    <a:lnTo>
                      <a:pt x="270" y="159"/>
                    </a:lnTo>
                    <a:lnTo>
                      <a:pt x="266" y="170"/>
                    </a:lnTo>
                    <a:lnTo>
                      <a:pt x="260" y="180"/>
                    </a:lnTo>
                    <a:lnTo>
                      <a:pt x="253" y="191"/>
                    </a:lnTo>
                    <a:lnTo>
                      <a:pt x="245" y="200"/>
                    </a:lnTo>
                    <a:lnTo>
                      <a:pt x="237" y="209"/>
                    </a:lnTo>
                    <a:lnTo>
                      <a:pt x="226" y="217"/>
                    </a:lnTo>
                    <a:lnTo>
                      <a:pt x="216" y="224"/>
                    </a:lnTo>
                    <a:lnTo>
                      <a:pt x="204" y="230"/>
                    </a:lnTo>
                    <a:lnTo>
                      <a:pt x="192" y="235"/>
                    </a:lnTo>
                    <a:lnTo>
                      <a:pt x="180" y="240"/>
                    </a:lnTo>
                    <a:lnTo>
                      <a:pt x="167" y="242"/>
                    </a:lnTo>
                    <a:lnTo>
                      <a:pt x="153" y="244"/>
                    </a:lnTo>
                    <a:lnTo>
                      <a:pt x="139" y="245"/>
                    </a:lnTo>
                    <a:close/>
                  </a:path>
                </a:pathLst>
              </a:custGeom>
              <a:solidFill>
                <a:srgbClr val="F4F6F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9Slide.vn 12"/>
              <p:cNvSpPr>
                <a:spLocks/>
              </p:cNvSpPr>
              <p:nvPr/>
            </p:nvSpPr>
            <p:spPr bwMode="auto">
              <a:xfrm>
                <a:off x="4883150" y="4813300"/>
                <a:ext cx="61913" cy="55563"/>
              </a:xfrm>
              <a:custGeom>
                <a:avLst/>
                <a:gdLst>
                  <a:gd name="T0" fmla="*/ 124 w 276"/>
                  <a:gd name="T1" fmla="*/ 244 h 246"/>
                  <a:gd name="T2" fmla="*/ 96 w 276"/>
                  <a:gd name="T3" fmla="*/ 240 h 246"/>
                  <a:gd name="T4" fmla="*/ 72 w 276"/>
                  <a:gd name="T5" fmla="*/ 230 h 246"/>
                  <a:gd name="T6" fmla="*/ 50 w 276"/>
                  <a:gd name="T7" fmla="*/ 218 h 246"/>
                  <a:gd name="T8" fmla="*/ 31 w 276"/>
                  <a:gd name="T9" fmla="*/ 200 h 246"/>
                  <a:gd name="T10" fmla="*/ 16 w 276"/>
                  <a:gd name="T11" fmla="*/ 182 h 246"/>
                  <a:gd name="T12" fmla="*/ 5 w 276"/>
                  <a:gd name="T13" fmla="*/ 159 h 246"/>
                  <a:gd name="T14" fmla="*/ 1 w 276"/>
                  <a:gd name="T15" fmla="*/ 135 h 246"/>
                  <a:gd name="T16" fmla="*/ 1 w 276"/>
                  <a:gd name="T17" fmla="*/ 111 h 246"/>
                  <a:gd name="T18" fmla="*/ 5 w 276"/>
                  <a:gd name="T19" fmla="*/ 86 h 246"/>
                  <a:gd name="T20" fmla="*/ 16 w 276"/>
                  <a:gd name="T21" fmla="*/ 64 h 246"/>
                  <a:gd name="T22" fmla="*/ 31 w 276"/>
                  <a:gd name="T23" fmla="*/ 45 h 246"/>
                  <a:gd name="T24" fmla="*/ 50 w 276"/>
                  <a:gd name="T25" fmla="*/ 28 h 246"/>
                  <a:gd name="T26" fmla="*/ 72 w 276"/>
                  <a:gd name="T27" fmla="*/ 15 h 246"/>
                  <a:gd name="T28" fmla="*/ 96 w 276"/>
                  <a:gd name="T29" fmla="*/ 6 h 246"/>
                  <a:gd name="T30" fmla="*/ 124 w 276"/>
                  <a:gd name="T31" fmla="*/ 1 h 246"/>
                  <a:gd name="T32" fmla="*/ 152 w 276"/>
                  <a:gd name="T33" fmla="*/ 1 h 246"/>
                  <a:gd name="T34" fmla="*/ 179 w 276"/>
                  <a:gd name="T35" fmla="*/ 6 h 246"/>
                  <a:gd name="T36" fmla="*/ 203 w 276"/>
                  <a:gd name="T37" fmla="*/ 15 h 246"/>
                  <a:gd name="T38" fmla="*/ 226 w 276"/>
                  <a:gd name="T39" fmla="*/ 28 h 246"/>
                  <a:gd name="T40" fmla="*/ 244 w 276"/>
                  <a:gd name="T41" fmla="*/ 45 h 246"/>
                  <a:gd name="T42" fmla="*/ 259 w 276"/>
                  <a:gd name="T43" fmla="*/ 64 h 246"/>
                  <a:gd name="T44" fmla="*/ 270 w 276"/>
                  <a:gd name="T45" fmla="*/ 86 h 246"/>
                  <a:gd name="T46" fmla="*/ 275 w 276"/>
                  <a:gd name="T47" fmla="*/ 111 h 246"/>
                  <a:gd name="T48" fmla="*/ 275 w 276"/>
                  <a:gd name="T49" fmla="*/ 135 h 246"/>
                  <a:gd name="T50" fmla="*/ 270 w 276"/>
                  <a:gd name="T51" fmla="*/ 159 h 246"/>
                  <a:gd name="T52" fmla="*/ 259 w 276"/>
                  <a:gd name="T53" fmla="*/ 182 h 246"/>
                  <a:gd name="T54" fmla="*/ 244 w 276"/>
                  <a:gd name="T55" fmla="*/ 200 h 246"/>
                  <a:gd name="T56" fmla="*/ 226 w 276"/>
                  <a:gd name="T57" fmla="*/ 218 h 246"/>
                  <a:gd name="T58" fmla="*/ 203 w 276"/>
                  <a:gd name="T59" fmla="*/ 230 h 246"/>
                  <a:gd name="T60" fmla="*/ 179 w 276"/>
                  <a:gd name="T61" fmla="*/ 240 h 246"/>
                  <a:gd name="T62" fmla="*/ 152 w 276"/>
                  <a:gd name="T63" fmla="*/ 244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6" h="246">
                    <a:moveTo>
                      <a:pt x="138" y="246"/>
                    </a:moveTo>
                    <a:lnTo>
                      <a:pt x="124" y="244"/>
                    </a:lnTo>
                    <a:lnTo>
                      <a:pt x="110" y="243"/>
                    </a:lnTo>
                    <a:lnTo>
                      <a:pt x="96" y="240"/>
                    </a:lnTo>
                    <a:lnTo>
                      <a:pt x="85" y="235"/>
                    </a:lnTo>
                    <a:lnTo>
                      <a:pt x="72" y="230"/>
                    </a:lnTo>
                    <a:lnTo>
                      <a:pt x="60" y="225"/>
                    </a:lnTo>
                    <a:lnTo>
                      <a:pt x="50" y="218"/>
                    </a:lnTo>
                    <a:lnTo>
                      <a:pt x="40" y="209"/>
                    </a:lnTo>
                    <a:lnTo>
                      <a:pt x="31" y="200"/>
                    </a:lnTo>
                    <a:lnTo>
                      <a:pt x="23" y="191"/>
                    </a:lnTo>
                    <a:lnTo>
                      <a:pt x="16" y="182"/>
                    </a:lnTo>
                    <a:lnTo>
                      <a:pt x="10" y="170"/>
                    </a:lnTo>
                    <a:lnTo>
                      <a:pt x="5" y="159"/>
                    </a:lnTo>
                    <a:lnTo>
                      <a:pt x="3" y="148"/>
                    </a:lnTo>
                    <a:lnTo>
                      <a:pt x="1" y="135"/>
                    </a:lnTo>
                    <a:lnTo>
                      <a:pt x="0" y="123"/>
                    </a:lnTo>
                    <a:lnTo>
                      <a:pt x="1" y="111"/>
                    </a:lnTo>
                    <a:lnTo>
                      <a:pt x="3" y="98"/>
                    </a:lnTo>
                    <a:lnTo>
                      <a:pt x="5" y="86"/>
                    </a:lnTo>
                    <a:lnTo>
                      <a:pt x="10" y="76"/>
                    </a:lnTo>
                    <a:lnTo>
                      <a:pt x="16" y="64"/>
                    </a:lnTo>
                    <a:lnTo>
                      <a:pt x="23" y="55"/>
                    </a:lnTo>
                    <a:lnTo>
                      <a:pt x="31" y="45"/>
                    </a:lnTo>
                    <a:lnTo>
                      <a:pt x="40" y="36"/>
                    </a:lnTo>
                    <a:lnTo>
                      <a:pt x="50" y="28"/>
                    </a:lnTo>
                    <a:lnTo>
                      <a:pt x="60" y="21"/>
                    </a:lnTo>
                    <a:lnTo>
                      <a:pt x="72" y="15"/>
                    </a:lnTo>
                    <a:lnTo>
                      <a:pt x="85" y="10"/>
                    </a:lnTo>
                    <a:lnTo>
                      <a:pt x="96" y="6"/>
                    </a:lnTo>
                    <a:lnTo>
                      <a:pt x="110" y="2"/>
                    </a:lnTo>
                    <a:lnTo>
                      <a:pt x="124" y="1"/>
                    </a:lnTo>
                    <a:lnTo>
                      <a:pt x="138" y="0"/>
                    </a:lnTo>
                    <a:lnTo>
                      <a:pt x="152" y="1"/>
                    </a:lnTo>
                    <a:lnTo>
                      <a:pt x="166" y="2"/>
                    </a:lnTo>
                    <a:lnTo>
                      <a:pt x="179" y="6"/>
                    </a:lnTo>
                    <a:lnTo>
                      <a:pt x="192" y="10"/>
                    </a:lnTo>
                    <a:lnTo>
                      <a:pt x="203" y="15"/>
                    </a:lnTo>
                    <a:lnTo>
                      <a:pt x="215" y="21"/>
                    </a:lnTo>
                    <a:lnTo>
                      <a:pt x="226" y="28"/>
                    </a:lnTo>
                    <a:lnTo>
                      <a:pt x="235" y="36"/>
                    </a:lnTo>
                    <a:lnTo>
                      <a:pt x="244" y="45"/>
                    </a:lnTo>
                    <a:lnTo>
                      <a:pt x="252" y="55"/>
                    </a:lnTo>
                    <a:lnTo>
                      <a:pt x="259" y="64"/>
                    </a:lnTo>
                    <a:lnTo>
                      <a:pt x="265" y="76"/>
                    </a:lnTo>
                    <a:lnTo>
                      <a:pt x="270" y="86"/>
                    </a:lnTo>
                    <a:lnTo>
                      <a:pt x="273" y="98"/>
                    </a:lnTo>
                    <a:lnTo>
                      <a:pt x="275" y="111"/>
                    </a:lnTo>
                    <a:lnTo>
                      <a:pt x="276" y="123"/>
                    </a:lnTo>
                    <a:lnTo>
                      <a:pt x="275" y="135"/>
                    </a:lnTo>
                    <a:lnTo>
                      <a:pt x="273" y="148"/>
                    </a:lnTo>
                    <a:lnTo>
                      <a:pt x="270" y="159"/>
                    </a:lnTo>
                    <a:lnTo>
                      <a:pt x="265" y="170"/>
                    </a:lnTo>
                    <a:lnTo>
                      <a:pt x="259" y="182"/>
                    </a:lnTo>
                    <a:lnTo>
                      <a:pt x="252" y="191"/>
                    </a:lnTo>
                    <a:lnTo>
                      <a:pt x="244" y="200"/>
                    </a:lnTo>
                    <a:lnTo>
                      <a:pt x="235" y="209"/>
                    </a:lnTo>
                    <a:lnTo>
                      <a:pt x="226" y="218"/>
                    </a:lnTo>
                    <a:lnTo>
                      <a:pt x="215" y="225"/>
                    </a:lnTo>
                    <a:lnTo>
                      <a:pt x="203" y="230"/>
                    </a:lnTo>
                    <a:lnTo>
                      <a:pt x="192" y="235"/>
                    </a:lnTo>
                    <a:lnTo>
                      <a:pt x="179" y="240"/>
                    </a:lnTo>
                    <a:lnTo>
                      <a:pt x="166" y="243"/>
                    </a:lnTo>
                    <a:lnTo>
                      <a:pt x="152" y="244"/>
                    </a:lnTo>
                    <a:lnTo>
                      <a:pt x="138" y="246"/>
                    </a:lnTo>
                    <a:close/>
                  </a:path>
                </a:pathLst>
              </a:custGeom>
              <a:solidFill>
                <a:srgbClr val="93D1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 name="9Slide.vn 13"/>
              <p:cNvSpPr>
                <a:spLocks/>
              </p:cNvSpPr>
              <p:nvPr/>
            </p:nvSpPr>
            <p:spPr bwMode="auto">
              <a:xfrm>
                <a:off x="5095875" y="3621088"/>
                <a:ext cx="61913" cy="55563"/>
              </a:xfrm>
              <a:custGeom>
                <a:avLst/>
                <a:gdLst>
                  <a:gd name="T0" fmla="*/ 124 w 277"/>
                  <a:gd name="T1" fmla="*/ 244 h 244"/>
                  <a:gd name="T2" fmla="*/ 97 w 277"/>
                  <a:gd name="T3" fmla="*/ 240 h 244"/>
                  <a:gd name="T4" fmla="*/ 73 w 277"/>
                  <a:gd name="T5" fmla="*/ 230 h 244"/>
                  <a:gd name="T6" fmla="*/ 51 w 277"/>
                  <a:gd name="T7" fmla="*/ 216 h 244"/>
                  <a:gd name="T8" fmla="*/ 32 w 277"/>
                  <a:gd name="T9" fmla="*/ 200 h 244"/>
                  <a:gd name="T10" fmla="*/ 17 w 277"/>
                  <a:gd name="T11" fmla="*/ 180 h 244"/>
                  <a:gd name="T12" fmla="*/ 6 w 277"/>
                  <a:gd name="T13" fmla="*/ 158 h 244"/>
                  <a:gd name="T14" fmla="*/ 0 w 277"/>
                  <a:gd name="T15" fmla="*/ 135 h 244"/>
                  <a:gd name="T16" fmla="*/ 0 w 277"/>
                  <a:gd name="T17" fmla="*/ 109 h 244"/>
                  <a:gd name="T18" fmla="*/ 6 w 277"/>
                  <a:gd name="T19" fmla="*/ 86 h 244"/>
                  <a:gd name="T20" fmla="*/ 17 w 277"/>
                  <a:gd name="T21" fmla="*/ 64 h 244"/>
                  <a:gd name="T22" fmla="*/ 32 w 277"/>
                  <a:gd name="T23" fmla="*/ 44 h 244"/>
                  <a:gd name="T24" fmla="*/ 51 w 277"/>
                  <a:gd name="T25" fmla="*/ 28 h 244"/>
                  <a:gd name="T26" fmla="*/ 73 w 277"/>
                  <a:gd name="T27" fmla="*/ 15 h 244"/>
                  <a:gd name="T28" fmla="*/ 97 w 277"/>
                  <a:gd name="T29" fmla="*/ 6 h 244"/>
                  <a:gd name="T30" fmla="*/ 124 w 277"/>
                  <a:gd name="T31" fmla="*/ 1 h 244"/>
                  <a:gd name="T32" fmla="*/ 152 w 277"/>
                  <a:gd name="T33" fmla="*/ 1 h 244"/>
                  <a:gd name="T34" fmla="*/ 180 w 277"/>
                  <a:gd name="T35" fmla="*/ 6 h 244"/>
                  <a:gd name="T36" fmla="*/ 204 w 277"/>
                  <a:gd name="T37" fmla="*/ 15 h 244"/>
                  <a:gd name="T38" fmla="*/ 227 w 277"/>
                  <a:gd name="T39" fmla="*/ 28 h 244"/>
                  <a:gd name="T40" fmla="*/ 245 w 277"/>
                  <a:gd name="T41" fmla="*/ 44 h 244"/>
                  <a:gd name="T42" fmla="*/ 259 w 277"/>
                  <a:gd name="T43" fmla="*/ 64 h 244"/>
                  <a:gd name="T44" fmla="*/ 270 w 277"/>
                  <a:gd name="T45" fmla="*/ 86 h 244"/>
                  <a:gd name="T46" fmla="*/ 275 w 277"/>
                  <a:gd name="T47" fmla="*/ 109 h 244"/>
                  <a:gd name="T48" fmla="*/ 275 w 277"/>
                  <a:gd name="T49" fmla="*/ 135 h 244"/>
                  <a:gd name="T50" fmla="*/ 270 w 277"/>
                  <a:gd name="T51" fmla="*/ 158 h 244"/>
                  <a:gd name="T52" fmla="*/ 259 w 277"/>
                  <a:gd name="T53" fmla="*/ 180 h 244"/>
                  <a:gd name="T54" fmla="*/ 245 w 277"/>
                  <a:gd name="T55" fmla="*/ 200 h 244"/>
                  <a:gd name="T56" fmla="*/ 227 w 277"/>
                  <a:gd name="T57" fmla="*/ 216 h 244"/>
                  <a:gd name="T58" fmla="*/ 204 w 277"/>
                  <a:gd name="T59" fmla="*/ 230 h 244"/>
                  <a:gd name="T60" fmla="*/ 180 w 277"/>
                  <a:gd name="T61" fmla="*/ 240 h 244"/>
                  <a:gd name="T62" fmla="*/ 152 w 277"/>
                  <a:gd name="T63" fmla="*/ 244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7" h="244">
                    <a:moveTo>
                      <a:pt x="138" y="244"/>
                    </a:moveTo>
                    <a:lnTo>
                      <a:pt x="124" y="244"/>
                    </a:lnTo>
                    <a:lnTo>
                      <a:pt x="110" y="242"/>
                    </a:lnTo>
                    <a:lnTo>
                      <a:pt x="97" y="240"/>
                    </a:lnTo>
                    <a:lnTo>
                      <a:pt x="84" y="235"/>
                    </a:lnTo>
                    <a:lnTo>
                      <a:pt x="73" y="230"/>
                    </a:lnTo>
                    <a:lnTo>
                      <a:pt x="61" y="223"/>
                    </a:lnTo>
                    <a:lnTo>
                      <a:pt x="51" y="216"/>
                    </a:lnTo>
                    <a:lnTo>
                      <a:pt x="41" y="209"/>
                    </a:lnTo>
                    <a:lnTo>
                      <a:pt x="32" y="200"/>
                    </a:lnTo>
                    <a:lnTo>
                      <a:pt x="24" y="191"/>
                    </a:lnTo>
                    <a:lnTo>
                      <a:pt x="17" y="180"/>
                    </a:lnTo>
                    <a:lnTo>
                      <a:pt x="11" y="170"/>
                    </a:lnTo>
                    <a:lnTo>
                      <a:pt x="6" y="158"/>
                    </a:lnTo>
                    <a:lnTo>
                      <a:pt x="3" y="147"/>
                    </a:lnTo>
                    <a:lnTo>
                      <a:pt x="0" y="135"/>
                    </a:lnTo>
                    <a:lnTo>
                      <a:pt x="0" y="122"/>
                    </a:lnTo>
                    <a:lnTo>
                      <a:pt x="0" y="109"/>
                    </a:lnTo>
                    <a:lnTo>
                      <a:pt x="3" y="98"/>
                    </a:lnTo>
                    <a:lnTo>
                      <a:pt x="6" y="86"/>
                    </a:lnTo>
                    <a:lnTo>
                      <a:pt x="11" y="74"/>
                    </a:lnTo>
                    <a:lnTo>
                      <a:pt x="17" y="64"/>
                    </a:lnTo>
                    <a:lnTo>
                      <a:pt x="24" y="53"/>
                    </a:lnTo>
                    <a:lnTo>
                      <a:pt x="32" y="44"/>
                    </a:lnTo>
                    <a:lnTo>
                      <a:pt x="41" y="36"/>
                    </a:lnTo>
                    <a:lnTo>
                      <a:pt x="51" y="28"/>
                    </a:lnTo>
                    <a:lnTo>
                      <a:pt x="61" y="21"/>
                    </a:lnTo>
                    <a:lnTo>
                      <a:pt x="73" y="15"/>
                    </a:lnTo>
                    <a:lnTo>
                      <a:pt x="84" y="9"/>
                    </a:lnTo>
                    <a:lnTo>
                      <a:pt x="97" y="6"/>
                    </a:lnTo>
                    <a:lnTo>
                      <a:pt x="110" y="2"/>
                    </a:lnTo>
                    <a:lnTo>
                      <a:pt x="124" y="1"/>
                    </a:lnTo>
                    <a:lnTo>
                      <a:pt x="138" y="0"/>
                    </a:lnTo>
                    <a:lnTo>
                      <a:pt x="152" y="1"/>
                    </a:lnTo>
                    <a:lnTo>
                      <a:pt x="166" y="2"/>
                    </a:lnTo>
                    <a:lnTo>
                      <a:pt x="180" y="6"/>
                    </a:lnTo>
                    <a:lnTo>
                      <a:pt x="192" y="9"/>
                    </a:lnTo>
                    <a:lnTo>
                      <a:pt x="204" y="15"/>
                    </a:lnTo>
                    <a:lnTo>
                      <a:pt x="215" y="21"/>
                    </a:lnTo>
                    <a:lnTo>
                      <a:pt x="227" y="28"/>
                    </a:lnTo>
                    <a:lnTo>
                      <a:pt x="236" y="36"/>
                    </a:lnTo>
                    <a:lnTo>
                      <a:pt x="245" y="44"/>
                    </a:lnTo>
                    <a:lnTo>
                      <a:pt x="252" y="53"/>
                    </a:lnTo>
                    <a:lnTo>
                      <a:pt x="259" y="64"/>
                    </a:lnTo>
                    <a:lnTo>
                      <a:pt x="265" y="74"/>
                    </a:lnTo>
                    <a:lnTo>
                      <a:pt x="270" y="86"/>
                    </a:lnTo>
                    <a:lnTo>
                      <a:pt x="273" y="98"/>
                    </a:lnTo>
                    <a:lnTo>
                      <a:pt x="275" y="109"/>
                    </a:lnTo>
                    <a:lnTo>
                      <a:pt x="277" y="122"/>
                    </a:lnTo>
                    <a:lnTo>
                      <a:pt x="275" y="135"/>
                    </a:lnTo>
                    <a:lnTo>
                      <a:pt x="273" y="147"/>
                    </a:lnTo>
                    <a:lnTo>
                      <a:pt x="270" y="158"/>
                    </a:lnTo>
                    <a:lnTo>
                      <a:pt x="265" y="170"/>
                    </a:lnTo>
                    <a:lnTo>
                      <a:pt x="259" y="180"/>
                    </a:lnTo>
                    <a:lnTo>
                      <a:pt x="252" y="191"/>
                    </a:lnTo>
                    <a:lnTo>
                      <a:pt x="245" y="200"/>
                    </a:lnTo>
                    <a:lnTo>
                      <a:pt x="236" y="209"/>
                    </a:lnTo>
                    <a:lnTo>
                      <a:pt x="227" y="216"/>
                    </a:lnTo>
                    <a:lnTo>
                      <a:pt x="215" y="223"/>
                    </a:lnTo>
                    <a:lnTo>
                      <a:pt x="204" y="230"/>
                    </a:lnTo>
                    <a:lnTo>
                      <a:pt x="192" y="235"/>
                    </a:lnTo>
                    <a:lnTo>
                      <a:pt x="180" y="240"/>
                    </a:lnTo>
                    <a:lnTo>
                      <a:pt x="166" y="242"/>
                    </a:lnTo>
                    <a:lnTo>
                      <a:pt x="152" y="244"/>
                    </a:lnTo>
                    <a:lnTo>
                      <a:pt x="138" y="244"/>
                    </a:lnTo>
                    <a:close/>
                  </a:path>
                </a:pathLst>
              </a:custGeom>
              <a:solidFill>
                <a:srgbClr val="93D1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 name="9Slide.vn 14"/>
              <p:cNvSpPr>
                <a:spLocks/>
              </p:cNvSpPr>
              <p:nvPr/>
            </p:nvSpPr>
            <p:spPr bwMode="auto">
              <a:xfrm>
                <a:off x="5018088" y="3783013"/>
                <a:ext cx="98425" cy="87313"/>
              </a:xfrm>
              <a:custGeom>
                <a:avLst/>
                <a:gdLst>
                  <a:gd name="T0" fmla="*/ 194 w 431"/>
                  <a:gd name="T1" fmla="*/ 382 h 383"/>
                  <a:gd name="T2" fmla="*/ 152 w 431"/>
                  <a:gd name="T3" fmla="*/ 375 h 383"/>
                  <a:gd name="T4" fmla="*/ 113 w 431"/>
                  <a:gd name="T5" fmla="*/ 359 h 383"/>
                  <a:gd name="T6" fmla="*/ 78 w 431"/>
                  <a:gd name="T7" fmla="*/ 339 h 383"/>
                  <a:gd name="T8" fmla="*/ 49 w 431"/>
                  <a:gd name="T9" fmla="*/ 313 h 383"/>
                  <a:gd name="T10" fmla="*/ 26 w 431"/>
                  <a:gd name="T11" fmla="*/ 283 h 383"/>
                  <a:gd name="T12" fmla="*/ 10 w 431"/>
                  <a:gd name="T13" fmla="*/ 249 h 383"/>
                  <a:gd name="T14" fmla="*/ 1 w 431"/>
                  <a:gd name="T15" fmla="*/ 210 h 383"/>
                  <a:gd name="T16" fmla="*/ 1 w 431"/>
                  <a:gd name="T17" fmla="*/ 172 h 383"/>
                  <a:gd name="T18" fmla="*/ 10 w 431"/>
                  <a:gd name="T19" fmla="*/ 135 h 383"/>
                  <a:gd name="T20" fmla="*/ 26 w 431"/>
                  <a:gd name="T21" fmla="*/ 100 h 383"/>
                  <a:gd name="T22" fmla="*/ 49 w 431"/>
                  <a:gd name="T23" fmla="*/ 70 h 383"/>
                  <a:gd name="T24" fmla="*/ 78 w 431"/>
                  <a:gd name="T25" fmla="*/ 44 h 383"/>
                  <a:gd name="T26" fmla="*/ 113 w 431"/>
                  <a:gd name="T27" fmla="*/ 23 h 383"/>
                  <a:gd name="T28" fmla="*/ 152 w 431"/>
                  <a:gd name="T29" fmla="*/ 9 h 383"/>
                  <a:gd name="T30" fmla="*/ 194 w 431"/>
                  <a:gd name="T31" fmla="*/ 1 h 383"/>
                  <a:gd name="T32" fmla="*/ 238 w 431"/>
                  <a:gd name="T33" fmla="*/ 1 h 383"/>
                  <a:gd name="T34" fmla="*/ 280 w 431"/>
                  <a:gd name="T35" fmla="*/ 9 h 383"/>
                  <a:gd name="T36" fmla="*/ 318 w 431"/>
                  <a:gd name="T37" fmla="*/ 23 h 383"/>
                  <a:gd name="T38" fmla="*/ 353 w 431"/>
                  <a:gd name="T39" fmla="*/ 44 h 383"/>
                  <a:gd name="T40" fmla="*/ 383 w 431"/>
                  <a:gd name="T41" fmla="*/ 70 h 383"/>
                  <a:gd name="T42" fmla="*/ 406 w 431"/>
                  <a:gd name="T43" fmla="*/ 100 h 383"/>
                  <a:gd name="T44" fmla="*/ 422 w 431"/>
                  <a:gd name="T45" fmla="*/ 135 h 383"/>
                  <a:gd name="T46" fmla="*/ 430 w 431"/>
                  <a:gd name="T47" fmla="*/ 172 h 383"/>
                  <a:gd name="T48" fmla="*/ 430 w 431"/>
                  <a:gd name="T49" fmla="*/ 210 h 383"/>
                  <a:gd name="T50" fmla="*/ 422 w 431"/>
                  <a:gd name="T51" fmla="*/ 249 h 383"/>
                  <a:gd name="T52" fmla="*/ 406 w 431"/>
                  <a:gd name="T53" fmla="*/ 283 h 383"/>
                  <a:gd name="T54" fmla="*/ 383 w 431"/>
                  <a:gd name="T55" fmla="*/ 313 h 383"/>
                  <a:gd name="T56" fmla="*/ 353 w 431"/>
                  <a:gd name="T57" fmla="*/ 339 h 383"/>
                  <a:gd name="T58" fmla="*/ 318 w 431"/>
                  <a:gd name="T59" fmla="*/ 359 h 383"/>
                  <a:gd name="T60" fmla="*/ 280 w 431"/>
                  <a:gd name="T61" fmla="*/ 375 h 383"/>
                  <a:gd name="T62" fmla="*/ 238 w 431"/>
                  <a:gd name="T63" fmla="*/ 382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1" h="383">
                    <a:moveTo>
                      <a:pt x="216" y="383"/>
                    </a:moveTo>
                    <a:lnTo>
                      <a:pt x="194" y="382"/>
                    </a:lnTo>
                    <a:lnTo>
                      <a:pt x="173" y="379"/>
                    </a:lnTo>
                    <a:lnTo>
                      <a:pt x="152" y="375"/>
                    </a:lnTo>
                    <a:lnTo>
                      <a:pt x="132" y="368"/>
                    </a:lnTo>
                    <a:lnTo>
                      <a:pt x="113" y="359"/>
                    </a:lnTo>
                    <a:lnTo>
                      <a:pt x="96" y="350"/>
                    </a:lnTo>
                    <a:lnTo>
                      <a:pt x="78" y="339"/>
                    </a:lnTo>
                    <a:lnTo>
                      <a:pt x="63" y="327"/>
                    </a:lnTo>
                    <a:lnTo>
                      <a:pt x="49" y="313"/>
                    </a:lnTo>
                    <a:lnTo>
                      <a:pt x="38" y="299"/>
                    </a:lnTo>
                    <a:lnTo>
                      <a:pt x="26" y="283"/>
                    </a:lnTo>
                    <a:lnTo>
                      <a:pt x="18" y="266"/>
                    </a:lnTo>
                    <a:lnTo>
                      <a:pt x="10" y="249"/>
                    </a:lnTo>
                    <a:lnTo>
                      <a:pt x="5" y="230"/>
                    </a:lnTo>
                    <a:lnTo>
                      <a:pt x="1" y="210"/>
                    </a:lnTo>
                    <a:lnTo>
                      <a:pt x="0" y="192"/>
                    </a:lnTo>
                    <a:lnTo>
                      <a:pt x="1" y="172"/>
                    </a:lnTo>
                    <a:lnTo>
                      <a:pt x="5" y="153"/>
                    </a:lnTo>
                    <a:lnTo>
                      <a:pt x="10" y="135"/>
                    </a:lnTo>
                    <a:lnTo>
                      <a:pt x="18" y="117"/>
                    </a:lnTo>
                    <a:lnTo>
                      <a:pt x="26" y="100"/>
                    </a:lnTo>
                    <a:lnTo>
                      <a:pt x="38" y="85"/>
                    </a:lnTo>
                    <a:lnTo>
                      <a:pt x="49" y="70"/>
                    </a:lnTo>
                    <a:lnTo>
                      <a:pt x="63" y="57"/>
                    </a:lnTo>
                    <a:lnTo>
                      <a:pt x="78" y="44"/>
                    </a:lnTo>
                    <a:lnTo>
                      <a:pt x="96" y="32"/>
                    </a:lnTo>
                    <a:lnTo>
                      <a:pt x="113" y="23"/>
                    </a:lnTo>
                    <a:lnTo>
                      <a:pt x="132" y="15"/>
                    </a:lnTo>
                    <a:lnTo>
                      <a:pt x="152" y="9"/>
                    </a:lnTo>
                    <a:lnTo>
                      <a:pt x="173" y="4"/>
                    </a:lnTo>
                    <a:lnTo>
                      <a:pt x="194" y="1"/>
                    </a:lnTo>
                    <a:lnTo>
                      <a:pt x="216" y="0"/>
                    </a:lnTo>
                    <a:lnTo>
                      <a:pt x="238" y="1"/>
                    </a:lnTo>
                    <a:lnTo>
                      <a:pt x="259" y="4"/>
                    </a:lnTo>
                    <a:lnTo>
                      <a:pt x="280" y="9"/>
                    </a:lnTo>
                    <a:lnTo>
                      <a:pt x="300" y="15"/>
                    </a:lnTo>
                    <a:lnTo>
                      <a:pt x="318" y="23"/>
                    </a:lnTo>
                    <a:lnTo>
                      <a:pt x="336" y="32"/>
                    </a:lnTo>
                    <a:lnTo>
                      <a:pt x="353" y="44"/>
                    </a:lnTo>
                    <a:lnTo>
                      <a:pt x="369" y="57"/>
                    </a:lnTo>
                    <a:lnTo>
                      <a:pt x="383" y="70"/>
                    </a:lnTo>
                    <a:lnTo>
                      <a:pt x="394" y="85"/>
                    </a:lnTo>
                    <a:lnTo>
                      <a:pt x="406" y="100"/>
                    </a:lnTo>
                    <a:lnTo>
                      <a:pt x="414" y="117"/>
                    </a:lnTo>
                    <a:lnTo>
                      <a:pt x="422" y="135"/>
                    </a:lnTo>
                    <a:lnTo>
                      <a:pt x="427" y="153"/>
                    </a:lnTo>
                    <a:lnTo>
                      <a:pt x="430" y="172"/>
                    </a:lnTo>
                    <a:lnTo>
                      <a:pt x="431" y="192"/>
                    </a:lnTo>
                    <a:lnTo>
                      <a:pt x="430" y="210"/>
                    </a:lnTo>
                    <a:lnTo>
                      <a:pt x="427" y="230"/>
                    </a:lnTo>
                    <a:lnTo>
                      <a:pt x="422" y="249"/>
                    </a:lnTo>
                    <a:lnTo>
                      <a:pt x="414" y="266"/>
                    </a:lnTo>
                    <a:lnTo>
                      <a:pt x="406" y="283"/>
                    </a:lnTo>
                    <a:lnTo>
                      <a:pt x="394" y="299"/>
                    </a:lnTo>
                    <a:lnTo>
                      <a:pt x="383" y="313"/>
                    </a:lnTo>
                    <a:lnTo>
                      <a:pt x="369" y="327"/>
                    </a:lnTo>
                    <a:lnTo>
                      <a:pt x="353" y="339"/>
                    </a:lnTo>
                    <a:lnTo>
                      <a:pt x="336" y="350"/>
                    </a:lnTo>
                    <a:lnTo>
                      <a:pt x="318" y="359"/>
                    </a:lnTo>
                    <a:lnTo>
                      <a:pt x="300" y="368"/>
                    </a:lnTo>
                    <a:lnTo>
                      <a:pt x="280" y="375"/>
                    </a:lnTo>
                    <a:lnTo>
                      <a:pt x="259" y="379"/>
                    </a:lnTo>
                    <a:lnTo>
                      <a:pt x="238" y="382"/>
                    </a:lnTo>
                    <a:lnTo>
                      <a:pt x="216" y="383"/>
                    </a:lnTo>
                    <a:close/>
                  </a:path>
                </a:pathLst>
              </a:custGeom>
              <a:solidFill>
                <a:srgbClr val="93D1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9Slide.vn 15"/>
              <p:cNvSpPr>
                <a:spLocks/>
              </p:cNvSpPr>
              <p:nvPr/>
            </p:nvSpPr>
            <p:spPr bwMode="auto">
              <a:xfrm>
                <a:off x="4497388" y="4183063"/>
                <a:ext cx="98425" cy="87313"/>
              </a:xfrm>
              <a:custGeom>
                <a:avLst/>
                <a:gdLst>
                  <a:gd name="T0" fmla="*/ 194 w 431"/>
                  <a:gd name="T1" fmla="*/ 381 h 382"/>
                  <a:gd name="T2" fmla="*/ 152 w 431"/>
                  <a:gd name="T3" fmla="*/ 374 h 382"/>
                  <a:gd name="T4" fmla="*/ 113 w 431"/>
                  <a:gd name="T5" fmla="*/ 359 h 382"/>
                  <a:gd name="T6" fmla="*/ 78 w 431"/>
                  <a:gd name="T7" fmla="*/ 339 h 382"/>
                  <a:gd name="T8" fmla="*/ 49 w 431"/>
                  <a:gd name="T9" fmla="*/ 312 h 382"/>
                  <a:gd name="T10" fmla="*/ 26 w 431"/>
                  <a:gd name="T11" fmla="*/ 282 h 382"/>
                  <a:gd name="T12" fmla="*/ 10 w 431"/>
                  <a:gd name="T13" fmla="*/ 248 h 382"/>
                  <a:gd name="T14" fmla="*/ 1 w 431"/>
                  <a:gd name="T15" fmla="*/ 211 h 382"/>
                  <a:gd name="T16" fmla="*/ 1 w 431"/>
                  <a:gd name="T17" fmla="*/ 171 h 382"/>
                  <a:gd name="T18" fmla="*/ 10 w 431"/>
                  <a:gd name="T19" fmla="*/ 134 h 382"/>
                  <a:gd name="T20" fmla="*/ 26 w 431"/>
                  <a:gd name="T21" fmla="*/ 100 h 382"/>
                  <a:gd name="T22" fmla="*/ 49 w 431"/>
                  <a:gd name="T23" fmla="*/ 69 h 382"/>
                  <a:gd name="T24" fmla="*/ 78 w 431"/>
                  <a:gd name="T25" fmla="*/ 43 h 382"/>
                  <a:gd name="T26" fmla="*/ 113 w 431"/>
                  <a:gd name="T27" fmla="*/ 23 h 382"/>
                  <a:gd name="T28" fmla="*/ 152 w 431"/>
                  <a:gd name="T29" fmla="*/ 8 h 382"/>
                  <a:gd name="T30" fmla="*/ 194 w 431"/>
                  <a:gd name="T31" fmla="*/ 1 h 382"/>
                  <a:gd name="T32" fmla="*/ 238 w 431"/>
                  <a:gd name="T33" fmla="*/ 1 h 382"/>
                  <a:gd name="T34" fmla="*/ 280 w 431"/>
                  <a:gd name="T35" fmla="*/ 8 h 382"/>
                  <a:gd name="T36" fmla="*/ 318 w 431"/>
                  <a:gd name="T37" fmla="*/ 23 h 382"/>
                  <a:gd name="T38" fmla="*/ 353 w 431"/>
                  <a:gd name="T39" fmla="*/ 43 h 382"/>
                  <a:gd name="T40" fmla="*/ 383 w 431"/>
                  <a:gd name="T41" fmla="*/ 69 h 382"/>
                  <a:gd name="T42" fmla="*/ 406 w 431"/>
                  <a:gd name="T43" fmla="*/ 100 h 382"/>
                  <a:gd name="T44" fmla="*/ 422 w 431"/>
                  <a:gd name="T45" fmla="*/ 134 h 382"/>
                  <a:gd name="T46" fmla="*/ 430 w 431"/>
                  <a:gd name="T47" fmla="*/ 171 h 382"/>
                  <a:gd name="T48" fmla="*/ 430 w 431"/>
                  <a:gd name="T49" fmla="*/ 211 h 382"/>
                  <a:gd name="T50" fmla="*/ 422 w 431"/>
                  <a:gd name="T51" fmla="*/ 248 h 382"/>
                  <a:gd name="T52" fmla="*/ 406 w 431"/>
                  <a:gd name="T53" fmla="*/ 282 h 382"/>
                  <a:gd name="T54" fmla="*/ 383 w 431"/>
                  <a:gd name="T55" fmla="*/ 312 h 382"/>
                  <a:gd name="T56" fmla="*/ 353 w 431"/>
                  <a:gd name="T57" fmla="*/ 339 h 382"/>
                  <a:gd name="T58" fmla="*/ 318 w 431"/>
                  <a:gd name="T59" fmla="*/ 359 h 382"/>
                  <a:gd name="T60" fmla="*/ 280 w 431"/>
                  <a:gd name="T61" fmla="*/ 374 h 382"/>
                  <a:gd name="T62" fmla="*/ 238 w 431"/>
                  <a:gd name="T63" fmla="*/ 381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1" h="382">
                    <a:moveTo>
                      <a:pt x="216" y="382"/>
                    </a:moveTo>
                    <a:lnTo>
                      <a:pt x="194" y="381"/>
                    </a:lnTo>
                    <a:lnTo>
                      <a:pt x="172" y="379"/>
                    </a:lnTo>
                    <a:lnTo>
                      <a:pt x="152" y="374"/>
                    </a:lnTo>
                    <a:lnTo>
                      <a:pt x="132" y="367"/>
                    </a:lnTo>
                    <a:lnTo>
                      <a:pt x="113" y="359"/>
                    </a:lnTo>
                    <a:lnTo>
                      <a:pt x="95" y="350"/>
                    </a:lnTo>
                    <a:lnTo>
                      <a:pt x="78" y="339"/>
                    </a:lnTo>
                    <a:lnTo>
                      <a:pt x="63" y="326"/>
                    </a:lnTo>
                    <a:lnTo>
                      <a:pt x="49" y="312"/>
                    </a:lnTo>
                    <a:lnTo>
                      <a:pt x="36" y="298"/>
                    </a:lnTo>
                    <a:lnTo>
                      <a:pt x="26" y="282"/>
                    </a:lnTo>
                    <a:lnTo>
                      <a:pt x="17" y="266"/>
                    </a:lnTo>
                    <a:lnTo>
                      <a:pt x="10" y="248"/>
                    </a:lnTo>
                    <a:lnTo>
                      <a:pt x="5" y="230"/>
                    </a:lnTo>
                    <a:lnTo>
                      <a:pt x="1" y="211"/>
                    </a:lnTo>
                    <a:lnTo>
                      <a:pt x="0" y="191"/>
                    </a:lnTo>
                    <a:lnTo>
                      <a:pt x="1" y="171"/>
                    </a:lnTo>
                    <a:lnTo>
                      <a:pt x="5" y="153"/>
                    </a:lnTo>
                    <a:lnTo>
                      <a:pt x="10" y="134"/>
                    </a:lnTo>
                    <a:lnTo>
                      <a:pt x="17" y="117"/>
                    </a:lnTo>
                    <a:lnTo>
                      <a:pt x="26" y="100"/>
                    </a:lnTo>
                    <a:lnTo>
                      <a:pt x="36" y="84"/>
                    </a:lnTo>
                    <a:lnTo>
                      <a:pt x="49" y="69"/>
                    </a:lnTo>
                    <a:lnTo>
                      <a:pt x="63" y="56"/>
                    </a:lnTo>
                    <a:lnTo>
                      <a:pt x="78" y="43"/>
                    </a:lnTo>
                    <a:lnTo>
                      <a:pt x="95" y="33"/>
                    </a:lnTo>
                    <a:lnTo>
                      <a:pt x="113" y="23"/>
                    </a:lnTo>
                    <a:lnTo>
                      <a:pt x="132" y="15"/>
                    </a:lnTo>
                    <a:lnTo>
                      <a:pt x="152" y="8"/>
                    </a:lnTo>
                    <a:lnTo>
                      <a:pt x="172" y="4"/>
                    </a:lnTo>
                    <a:lnTo>
                      <a:pt x="194" y="1"/>
                    </a:lnTo>
                    <a:lnTo>
                      <a:pt x="216" y="0"/>
                    </a:lnTo>
                    <a:lnTo>
                      <a:pt x="238" y="1"/>
                    </a:lnTo>
                    <a:lnTo>
                      <a:pt x="259" y="4"/>
                    </a:lnTo>
                    <a:lnTo>
                      <a:pt x="280" y="8"/>
                    </a:lnTo>
                    <a:lnTo>
                      <a:pt x="300" y="15"/>
                    </a:lnTo>
                    <a:lnTo>
                      <a:pt x="318" y="23"/>
                    </a:lnTo>
                    <a:lnTo>
                      <a:pt x="336" y="33"/>
                    </a:lnTo>
                    <a:lnTo>
                      <a:pt x="353" y="43"/>
                    </a:lnTo>
                    <a:lnTo>
                      <a:pt x="369" y="56"/>
                    </a:lnTo>
                    <a:lnTo>
                      <a:pt x="383" y="69"/>
                    </a:lnTo>
                    <a:lnTo>
                      <a:pt x="394" y="84"/>
                    </a:lnTo>
                    <a:lnTo>
                      <a:pt x="406" y="100"/>
                    </a:lnTo>
                    <a:lnTo>
                      <a:pt x="414" y="117"/>
                    </a:lnTo>
                    <a:lnTo>
                      <a:pt x="422" y="134"/>
                    </a:lnTo>
                    <a:lnTo>
                      <a:pt x="427" y="153"/>
                    </a:lnTo>
                    <a:lnTo>
                      <a:pt x="430" y="171"/>
                    </a:lnTo>
                    <a:lnTo>
                      <a:pt x="431" y="191"/>
                    </a:lnTo>
                    <a:lnTo>
                      <a:pt x="430" y="211"/>
                    </a:lnTo>
                    <a:lnTo>
                      <a:pt x="427" y="230"/>
                    </a:lnTo>
                    <a:lnTo>
                      <a:pt x="422" y="248"/>
                    </a:lnTo>
                    <a:lnTo>
                      <a:pt x="414" y="266"/>
                    </a:lnTo>
                    <a:lnTo>
                      <a:pt x="406" y="282"/>
                    </a:lnTo>
                    <a:lnTo>
                      <a:pt x="394" y="298"/>
                    </a:lnTo>
                    <a:lnTo>
                      <a:pt x="383" y="312"/>
                    </a:lnTo>
                    <a:lnTo>
                      <a:pt x="369" y="326"/>
                    </a:lnTo>
                    <a:lnTo>
                      <a:pt x="353" y="339"/>
                    </a:lnTo>
                    <a:lnTo>
                      <a:pt x="336" y="350"/>
                    </a:lnTo>
                    <a:lnTo>
                      <a:pt x="318" y="359"/>
                    </a:lnTo>
                    <a:lnTo>
                      <a:pt x="300" y="367"/>
                    </a:lnTo>
                    <a:lnTo>
                      <a:pt x="280" y="374"/>
                    </a:lnTo>
                    <a:lnTo>
                      <a:pt x="259" y="379"/>
                    </a:lnTo>
                    <a:lnTo>
                      <a:pt x="238" y="381"/>
                    </a:lnTo>
                    <a:lnTo>
                      <a:pt x="216" y="382"/>
                    </a:lnTo>
                    <a:close/>
                  </a:path>
                </a:pathLst>
              </a:custGeom>
              <a:solidFill>
                <a:srgbClr val="93D1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 name="9Slide.vn 16"/>
              <p:cNvSpPr>
                <a:spLocks/>
              </p:cNvSpPr>
              <p:nvPr/>
            </p:nvSpPr>
            <p:spPr bwMode="auto">
              <a:xfrm>
                <a:off x="7445375" y="4933950"/>
                <a:ext cx="98425" cy="87313"/>
              </a:xfrm>
              <a:custGeom>
                <a:avLst/>
                <a:gdLst>
                  <a:gd name="T0" fmla="*/ 194 w 431"/>
                  <a:gd name="T1" fmla="*/ 382 h 382"/>
                  <a:gd name="T2" fmla="*/ 152 w 431"/>
                  <a:gd name="T3" fmla="*/ 373 h 382"/>
                  <a:gd name="T4" fmla="*/ 113 w 431"/>
                  <a:gd name="T5" fmla="*/ 359 h 382"/>
                  <a:gd name="T6" fmla="*/ 78 w 431"/>
                  <a:gd name="T7" fmla="*/ 339 h 382"/>
                  <a:gd name="T8" fmla="*/ 49 w 431"/>
                  <a:gd name="T9" fmla="*/ 313 h 382"/>
                  <a:gd name="T10" fmla="*/ 26 w 431"/>
                  <a:gd name="T11" fmla="*/ 283 h 382"/>
                  <a:gd name="T12" fmla="*/ 10 w 431"/>
                  <a:gd name="T13" fmla="*/ 248 h 382"/>
                  <a:gd name="T14" fmla="*/ 1 w 431"/>
                  <a:gd name="T15" fmla="*/ 210 h 382"/>
                  <a:gd name="T16" fmla="*/ 1 w 431"/>
                  <a:gd name="T17" fmla="*/ 171 h 382"/>
                  <a:gd name="T18" fmla="*/ 10 w 431"/>
                  <a:gd name="T19" fmla="*/ 134 h 382"/>
                  <a:gd name="T20" fmla="*/ 26 w 431"/>
                  <a:gd name="T21" fmla="*/ 100 h 382"/>
                  <a:gd name="T22" fmla="*/ 49 w 431"/>
                  <a:gd name="T23" fmla="*/ 70 h 382"/>
                  <a:gd name="T24" fmla="*/ 78 w 431"/>
                  <a:gd name="T25" fmla="*/ 43 h 382"/>
                  <a:gd name="T26" fmla="*/ 113 w 431"/>
                  <a:gd name="T27" fmla="*/ 23 h 382"/>
                  <a:gd name="T28" fmla="*/ 152 w 431"/>
                  <a:gd name="T29" fmla="*/ 8 h 382"/>
                  <a:gd name="T30" fmla="*/ 194 w 431"/>
                  <a:gd name="T31" fmla="*/ 1 h 382"/>
                  <a:gd name="T32" fmla="*/ 238 w 431"/>
                  <a:gd name="T33" fmla="*/ 1 h 382"/>
                  <a:gd name="T34" fmla="*/ 280 w 431"/>
                  <a:gd name="T35" fmla="*/ 8 h 382"/>
                  <a:gd name="T36" fmla="*/ 318 w 431"/>
                  <a:gd name="T37" fmla="*/ 23 h 382"/>
                  <a:gd name="T38" fmla="*/ 352 w 431"/>
                  <a:gd name="T39" fmla="*/ 43 h 382"/>
                  <a:gd name="T40" fmla="*/ 382 w 431"/>
                  <a:gd name="T41" fmla="*/ 70 h 382"/>
                  <a:gd name="T42" fmla="*/ 405 w 431"/>
                  <a:gd name="T43" fmla="*/ 100 h 382"/>
                  <a:gd name="T44" fmla="*/ 421 w 431"/>
                  <a:gd name="T45" fmla="*/ 134 h 382"/>
                  <a:gd name="T46" fmla="*/ 430 w 431"/>
                  <a:gd name="T47" fmla="*/ 171 h 382"/>
                  <a:gd name="T48" fmla="*/ 430 w 431"/>
                  <a:gd name="T49" fmla="*/ 210 h 382"/>
                  <a:gd name="T50" fmla="*/ 421 w 431"/>
                  <a:gd name="T51" fmla="*/ 248 h 382"/>
                  <a:gd name="T52" fmla="*/ 405 w 431"/>
                  <a:gd name="T53" fmla="*/ 283 h 382"/>
                  <a:gd name="T54" fmla="*/ 382 w 431"/>
                  <a:gd name="T55" fmla="*/ 313 h 382"/>
                  <a:gd name="T56" fmla="*/ 352 w 431"/>
                  <a:gd name="T57" fmla="*/ 339 h 382"/>
                  <a:gd name="T58" fmla="*/ 318 w 431"/>
                  <a:gd name="T59" fmla="*/ 359 h 382"/>
                  <a:gd name="T60" fmla="*/ 280 w 431"/>
                  <a:gd name="T61" fmla="*/ 373 h 382"/>
                  <a:gd name="T62" fmla="*/ 238 w 431"/>
                  <a:gd name="T63" fmla="*/ 382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1" h="382">
                    <a:moveTo>
                      <a:pt x="216" y="382"/>
                    </a:moveTo>
                    <a:lnTo>
                      <a:pt x="194" y="382"/>
                    </a:lnTo>
                    <a:lnTo>
                      <a:pt x="173" y="378"/>
                    </a:lnTo>
                    <a:lnTo>
                      <a:pt x="152" y="373"/>
                    </a:lnTo>
                    <a:lnTo>
                      <a:pt x="132" y="368"/>
                    </a:lnTo>
                    <a:lnTo>
                      <a:pt x="113" y="359"/>
                    </a:lnTo>
                    <a:lnTo>
                      <a:pt x="95" y="349"/>
                    </a:lnTo>
                    <a:lnTo>
                      <a:pt x="78" y="339"/>
                    </a:lnTo>
                    <a:lnTo>
                      <a:pt x="63" y="326"/>
                    </a:lnTo>
                    <a:lnTo>
                      <a:pt x="49" y="313"/>
                    </a:lnTo>
                    <a:lnTo>
                      <a:pt x="36" y="298"/>
                    </a:lnTo>
                    <a:lnTo>
                      <a:pt x="26" y="283"/>
                    </a:lnTo>
                    <a:lnTo>
                      <a:pt x="17" y="265"/>
                    </a:lnTo>
                    <a:lnTo>
                      <a:pt x="10" y="248"/>
                    </a:lnTo>
                    <a:lnTo>
                      <a:pt x="4" y="229"/>
                    </a:lnTo>
                    <a:lnTo>
                      <a:pt x="1" y="210"/>
                    </a:lnTo>
                    <a:lnTo>
                      <a:pt x="0" y="191"/>
                    </a:lnTo>
                    <a:lnTo>
                      <a:pt x="1" y="171"/>
                    </a:lnTo>
                    <a:lnTo>
                      <a:pt x="4" y="152"/>
                    </a:lnTo>
                    <a:lnTo>
                      <a:pt x="10" y="134"/>
                    </a:lnTo>
                    <a:lnTo>
                      <a:pt x="17" y="116"/>
                    </a:lnTo>
                    <a:lnTo>
                      <a:pt x="26" y="100"/>
                    </a:lnTo>
                    <a:lnTo>
                      <a:pt x="36" y="84"/>
                    </a:lnTo>
                    <a:lnTo>
                      <a:pt x="49" y="70"/>
                    </a:lnTo>
                    <a:lnTo>
                      <a:pt x="63" y="56"/>
                    </a:lnTo>
                    <a:lnTo>
                      <a:pt x="78" y="43"/>
                    </a:lnTo>
                    <a:lnTo>
                      <a:pt x="95" y="32"/>
                    </a:lnTo>
                    <a:lnTo>
                      <a:pt x="113" y="23"/>
                    </a:lnTo>
                    <a:lnTo>
                      <a:pt x="132" y="15"/>
                    </a:lnTo>
                    <a:lnTo>
                      <a:pt x="152" y="8"/>
                    </a:lnTo>
                    <a:lnTo>
                      <a:pt x="173" y="3"/>
                    </a:lnTo>
                    <a:lnTo>
                      <a:pt x="194" y="1"/>
                    </a:lnTo>
                    <a:lnTo>
                      <a:pt x="216" y="0"/>
                    </a:lnTo>
                    <a:lnTo>
                      <a:pt x="238" y="1"/>
                    </a:lnTo>
                    <a:lnTo>
                      <a:pt x="259" y="3"/>
                    </a:lnTo>
                    <a:lnTo>
                      <a:pt x="280" y="8"/>
                    </a:lnTo>
                    <a:lnTo>
                      <a:pt x="300" y="15"/>
                    </a:lnTo>
                    <a:lnTo>
                      <a:pt x="318" y="23"/>
                    </a:lnTo>
                    <a:lnTo>
                      <a:pt x="336" y="32"/>
                    </a:lnTo>
                    <a:lnTo>
                      <a:pt x="352" y="43"/>
                    </a:lnTo>
                    <a:lnTo>
                      <a:pt x="369" y="56"/>
                    </a:lnTo>
                    <a:lnTo>
                      <a:pt x="382" y="70"/>
                    </a:lnTo>
                    <a:lnTo>
                      <a:pt x="394" y="84"/>
                    </a:lnTo>
                    <a:lnTo>
                      <a:pt x="405" y="100"/>
                    </a:lnTo>
                    <a:lnTo>
                      <a:pt x="414" y="116"/>
                    </a:lnTo>
                    <a:lnTo>
                      <a:pt x="421" y="134"/>
                    </a:lnTo>
                    <a:lnTo>
                      <a:pt x="427" y="152"/>
                    </a:lnTo>
                    <a:lnTo>
                      <a:pt x="430" y="171"/>
                    </a:lnTo>
                    <a:lnTo>
                      <a:pt x="431" y="191"/>
                    </a:lnTo>
                    <a:lnTo>
                      <a:pt x="430" y="210"/>
                    </a:lnTo>
                    <a:lnTo>
                      <a:pt x="427" y="229"/>
                    </a:lnTo>
                    <a:lnTo>
                      <a:pt x="421" y="248"/>
                    </a:lnTo>
                    <a:lnTo>
                      <a:pt x="414" y="265"/>
                    </a:lnTo>
                    <a:lnTo>
                      <a:pt x="405" y="283"/>
                    </a:lnTo>
                    <a:lnTo>
                      <a:pt x="394" y="298"/>
                    </a:lnTo>
                    <a:lnTo>
                      <a:pt x="382" y="313"/>
                    </a:lnTo>
                    <a:lnTo>
                      <a:pt x="369" y="326"/>
                    </a:lnTo>
                    <a:lnTo>
                      <a:pt x="352" y="339"/>
                    </a:lnTo>
                    <a:lnTo>
                      <a:pt x="336" y="349"/>
                    </a:lnTo>
                    <a:lnTo>
                      <a:pt x="318" y="359"/>
                    </a:lnTo>
                    <a:lnTo>
                      <a:pt x="300" y="368"/>
                    </a:lnTo>
                    <a:lnTo>
                      <a:pt x="280" y="373"/>
                    </a:lnTo>
                    <a:lnTo>
                      <a:pt x="259" y="378"/>
                    </a:lnTo>
                    <a:lnTo>
                      <a:pt x="238" y="382"/>
                    </a:lnTo>
                    <a:lnTo>
                      <a:pt x="216" y="382"/>
                    </a:lnTo>
                    <a:close/>
                  </a:path>
                </a:pathLst>
              </a:custGeom>
              <a:solidFill>
                <a:srgbClr val="F4F6F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 name="9Slide.vn 17"/>
              <p:cNvSpPr>
                <a:spLocks/>
              </p:cNvSpPr>
              <p:nvPr/>
            </p:nvSpPr>
            <p:spPr bwMode="auto">
              <a:xfrm>
                <a:off x="7351713" y="5122863"/>
                <a:ext cx="133350" cy="119063"/>
              </a:xfrm>
              <a:custGeom>
                <a:avLst/>
                <a:gdLst>
                  <a:gd name="T0" fmla="*/ 265 w 588"/>
                  <a:gd name="T1" fmla="*/ 521 h 522"/>
                  <a:gd name="T2" fmla="*/ 221 w 588"/>
                  <a:gd name="T3" fmla="*/ 514 h 522"/>
                  <a:gd name="T4" fmla="*/ 180 w 588"/>
                  <a:gd name="T5" fmla="*/ 501 h 522"/>
                  <a:gd name="T6" fmla="*/ 143 w 588"/>
                  <a:gd name="T7" fmla="*/ 484 h 522"/>
                  <a:gd name="T8" fmla="*/ 108 w 588"/>
                  <a:gd name="T9" fmla="*/ 463 h 522"/>
                  <a:gd name="T10" fmla="*/ 77 w 588"/>
                  <a:gd name="T11" fmla="*/ 437 h 522"/>
                  <a:gd name="T12" fmla="*/ 51 w 588"/>
                  <a:gd name="T13" fmla="*/ 407 h 522"/>
                  <a:gd name="T14" fmla="*/ 30 w 588"/>
                  <a:gd name="T15" fmla="*/ 374 h 522"/>
                  <a:gd name="T16" fmla="*/ 14 w 588"/>
                  <a:gd name="T17" fmla="*/ 339 h 522"/>
                  <a:gd name="T18" fmla="*/ 4 w 588"/>
                  <a:gd name="T19" fmla="*/ 301 h 522"/>
                  <a:gd name="T20" fmla="*/ 0 w 588"/>
                  <a:gd name="T21" fmla="*/ 261 h 522"/>
                  <a:gd name="T22" fmla="*/ 4 w 588"/>
                  <a:gd name="T23" fmla="*/ 222 h 522"/>
                  <a:gd name="T24" fmla="*/ 14 w 588"/>
                  <a:gd name="T25" fmla="*/ 184 h 522"/>
                  <a:gd name="T26" fmla="*/ 30 w 588"/>
                  <a:gd name="T27" fmla="*/ 148 h 522"/>
                  <a:gd name="T28" fmla="*/ 51 w 588"/>
                  <a:gd name="T29" fmla="*/ 116 h 522"/>
                  <a:gd name="T30" fmla="*/ 77 w 588"/>
                  <a:gd name="T31" fmla="*/ 87 h 522"/>
                  <a:gd name="T32" fmla="*/ 108 w 588"/>
                  <a:gd name="T33" fmla="*/ 60 h 522"/>
                  <a:gd name="T34" fmla="*/ 143 w 588"/>
                  <a:gd name="T35" fmla="*/ 39 h 522"/>
                  <a:gd name="T36" fmla="*/ 180 w 588"/>
                  <a:gd name="T37" fmla="*/ 21 h 522"/>
                  <a:gd name="T38" fmla="*/ 221 w 588"/>
                  <a:gd name="T39" fmla="*/ 9 h 522"/>
                  <a:gd name="T40" fmla="*/ 265 w 588"/>
                  <a:gd name="T41" fmla="*/ 3 h 522"/>
                  <a:gd name="T42" fmla="*/ 309 w 588"/>
                  <a:gd name="T43" fmla="*/ 2 h 522"/>
                  <a:gd name="T44" fmla="*/ 354 w 588"/>
                  <a:gd name="T45" fmla="*/ 6 h 522"/>
                  <a:gd name="T46" fmla="*/ 396 w 588"/>
                  <a:gd name="T47" fmla="*/ 17 h 522"/>
                  <a:gd name="T48" fmla="*/ 434 w 588"/>
                  <a:gd name="T49" fmla="*/ 32 h 522"/>
                  <a:gd name="T50" fmla="*/ 470 w 588"/>
                  <a:gd name="T51" fmla="*/ 53 h 522"/>
                  <a:gd name="T52" fmla="*/ 502 w 588"/>
                  <a:gd name="T53" fmla="*/ 77 h 522"/>
                  <a:gd name="T54" fmla="*/ 530 w 588"/>
                  <a:gd name="T55" fmla="*/ 105 h 522"/>
                  <a:gd name="T56" fmla="*/ 553 w 588"/>
                  <a:gd name="T57" fmla="*/ 137 h 522"/>
                  <a:gd name="T58" fmla="*/ 570 w 588"/>
                  <a:gd name="T59" fmla="*/ 172 h 522"/>
                  <a:gd name="T60" fmla="*/ 582 w 588"/>
                  <a:gd name="T61" fmla="*/ 209 h 522"/>
                  <a:gd name="T62" fmla="*/ 588 w 588"/>
                  <a:gd name="T63" fmla="*/ 248 h 522"/>
                  <a:gd name="T64" fmla="*/ 587 w 588"/>
                  <a:gd name="T65" fmla="*/ 288 h 522"/>
                  <a:gd name="T66" fmla="*/ 579 w 588"/>
                  <a:gd name="T67" fmla="*/ 326 h 522"/>
                  <a:gd name="T68" fmla="*/ 565 w 588"/>
                  <a:gd name="T69" fmla="*/ 362 h 522"/>
                  <a:gd name="T70" fmla="*/ 546 w 588"/>
                  <a:gd name="T71" fmla="*/ 396 h 522"/>
                  <a:gd name="T72" fmla="*/ 521 w 588"/>
                  <a:gd name="T73" fmla="*/ 427 h 522"/>
                  <a:gd name="T74" fmla="*/ 492 w 588"/>
                  <a:gd name="T75" fmla="*/ 454 h 522"/>
                  <a:gd name="T76" fmla="*/ 458 w 588"/>
                  <a:gd name="T77" fmla="*/ 478 h 522"/>
                  <a:gd name="T78" fmla="*/ 422 w 588"/>
                  <a:gd name="T79" fmla="*/ 496 h 522"/>
                  <a:gd name="T80" fmla="*/ 382 w 588"/>
                  <a:gd name="T81" fmla="*/ 510 h 522"/>
                  <a:gd name="T82" fmla="*/ 340 w 588"/>
                  <a:gd name="T83" fmla="*/ 519 h 522"/>
                  <a:gd name="T84" fmla="*/ 294 w 588"/>
                  <a:gd name="T85" fmla="*/ 522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88" h="522">
                    <a:moveTo>
                      <a:pt x="294" y="522"/>
                    </a:moveTo>
                    <a:lnTo>
                      <a:pt x="279" y="521"/>
                    </a:lnTo>
                    <a:lnTo>
                      <a:pt x="265" y="521"/>
                    </a:lnTo>
                    <a:lnTo>
                      <a:pt x="250" y="519"/>
                    </a:lnTo>
                    <a:lnTo>
                      <a:pt x="236" y="516"/>
                    </a:lnTo>
                    <a:lnTo>
                      <a:pt x="221" y="514"/>
                    </a:lnTo>
                    <a:lnTo>
                      <a:pt x="207" y="510"/>
                    </a:lnTo>
                    <a:lnTo>
                      <a:pt x="194" y="506"/>
                    </a:lnTo>
                    <a:lnTo>
                      <a:pt x="180" y="501"/>
                    </a:lnTo>
                    <a:lnTo>
                      <a:pt x="167" y="496"/>
                    </a:lnTo>
                    <a:lnTo>
                      <a:pt x="154" y="491"/>
                    </a:lnTo>
                    <a:lnTo>
                      <a:pt x="143" y="484"/>
                    </a:lnTo>
                    <a:lnTo>
                      <a:pt x="130" y="478"/>
                    </a:lnTo>
                    <a:lnTo>
                      <a:pt x="119" y="470"/>
                    </a:lnTo>
                    <a:lnTo>
                      <a:pt x="108" y="463"/>
                    </a:lnTo>
                    <a:lnTo>
                      <a:pt x="97" y="454"/>
                    </a:lnTo>
                    <a:lnTo>
                      <a:pt x="87" y="445"/>
                    </a:lnTo>
                    <a:lnTo>
                      <a:pt x="77" y="437"/>
                    </a:lnTo>
                    <a:lnTo>
                      <a:pt x="68" y="427"/>
                    </a:lnTo>
                    <a:lnTo>
                      <a:pt x="59" y="417"/>
                    </a:lnTo>
                    <a:lnTo>
                      <a:pt x="51" y="407"/>
                    </a:lnTo>
                    <a:lnTo>
                      <a:pt x="44" y="396"/>
                    </a:lnTo>
                    <a:lnTo>
                      <a:pt x="37" y="386"/>
                    </a:lnTo>
                    <a:lnTo>
                      <a:pt x="30" y="374"/>
                    </a:lnTo>
                    <a:lnTo>
                      <a:pt x="24" y="362"/>
                    </a:lnTo>
                    <a:lnTo>
                      <a:pt x="19" y="351"/>
                    </a:lnTo>
                    <a:lnTo>
                      <a:pt x="14" y="339"/>
                    </a:lnTo>
                    <a:lnTo>
                      <a:pt x="10" y="326"/>
                    </a:lnTo>
                    <a:lnTo>
                      <a:pt x="6" y="314"/>
                    </a:lnTo>
                    <a:lnTo>
                      <a:pt x="4" y="301"/>
                    </a:lnTo>
                    <a:lnTo>
                      <a:pt x="3" y="288"/>
                    </a:lnTo>
                    <a:lnTo>
                      <a:pt x="2" y="275"/>
                    </a:lnTo>
                    <a:lnTo>
                      <a:pt x="0" y="261"/>
                    </a:lnTo>
                    <a:lnTo>
                      <a:pt x="2" y="248"/>
                    </a:lnTo>
                    <a:lnTo>
                      <a:pt x="3" y="234"/>
                    </a:lnTo>
                    <a:lnTo>
                      <a:pt x="4" y="222"/>
                    </a:lnTo>
                    <a:lnTo>
                      <a:pt x="7" y="209"/>
                    </a:lnTo>
                    <a:lnTo>
                      <a:pt x="10" y="196"/>
                    </a:lnTo>
                    <a:lnTo>
                      <a:pt x="14" y="184"/>
                    </a:lnTo>
                    <a:lnTo>
                      <a:pt x="19" y="172"/>
                    </a:lnTo>
                    <a:lnTo>
                      <a:pt x="24" y="160"/>
                    </a:lnTo>
                    <a:lnTo>
                      <a:pt x="30" y="148"/>
                    </a:lnTo>
                    <a:lnTo>
                      <a:pt x="37" y="137"/>
                    </a:lnTo>
                    <a:lnTo>
                      <a:pt x="44" y="126"/>
                    </a:lnTo>
                    <a:lnTo>
                      <a:pt x="51" y="116"/>
                    </a:lnTo>
                    <a:lnTo>
                      <a:pt x="59" y="105"/>
                    </a:lnTo>
                    <a:lnTo>
                      <a:pt x="68" y="96"/>
                    </a:lnTo>
                    <a:lnTo>
                      <a:pt x="77" y="87"/>
                    </a:lnTo>
                    <a:lnTo>
                      <a:pt x="87" y="77"/>
                    </a:lnTo>
                    <a:lnTo>
                      <a:pt x="97" y="69"/>
                    </a:lnTo>
                    <a:lnTo>
                      <a:pt x="108" y="60"/>
                    </a:lnTo>
                    <a:lnTo>
                      <a:pt x="119" y="53"/>
                    </a:lnTo>
                    <a:lnTo>
                      <a:pt x="130" y="46"/>
                    </a:lnTo>
                    <a:lnTo>
                      <a:pt x="143" y="39"/>
                    </a:lnTo>
                    <a:lnTo>
                      <a:pt x="154" y="32"/>
                    </a:lnTo>
                    <a:lnTo>
                      <a:pt x="167" y="26"/>
                    </a:lnTo>
                    <a:lnTo>
                      <a:pt x="180" y="21"/>
                    </a:lnTo>
                    <a:lnTo>
                      <a:pt x="194" y="17"/>
                    </a:lnTo>
                    <a:lnTo>
                      <a:pt x="207" y="12"/>
                    </a:lnTo>
                    <a:lnTo>
                      <a:pt x="221" y="9"/>
                    </a:lnTo>
                    <a:lnTo>
                      <a:pt x="236" y="6"/>
                    </a:lnTo>
                    <a:lnTo>
                      <a:pt x="250" y="4"/>
                    </a:lnTo>
                    <a:lnTo>
                      <a:pt x="265" y="3"/>
                    </a:lnTo>
                    <a:lnTo>
                      <a:pt x="279" y="2"/>
                    </a:lnTo>
                    <a:lnTo>
                      <a:pt x="294" y="0"/>
                    </a:lnTo>
                    <a:lnTo>
                      <a:pt x="309" y="2"/>
                    </a:lnTo>
                    <a:lnTo>
                      <a:pt x="324" y="3"/>
                    </a:lnTo>
                    <a:lnTo>
                      <a:pt x="340" y="4"/>
                    </a:lnTo>
                    <a:lnTo>
                      <a:pt x="354" y="6"/>
                    </a:lnTo>
                    <a:lnTo>
                      <a:pt x="368" y="9"/>
                    </a:lnTo>
                    <a:lnTo>
                      <a:pt x="382" y="12"/>
                    </a:lnTo>
                    <a:lnTo>
                      <a:pt x="396" y="17"/>
                    </a:lnTo>
                    <a:lnTo>
                      <a:pt x="408" y="21"/>
                    </a:lnTo>
                    <a:lnTo>
                      <a:pt x="422" y="26"/>
                    </a:lnTo>
                    <a:lnTo>
                      <a:pt x="434" y="32"/>
                    </a:lnTo>
                    <a:lnTo>
                      <a:pt x="447" y="39"/>
                    </a:lnTo>
                    <a:lnTo>
                      <a:pt x="458" y="46"/>
                    </a:lnTo>
                    <a:lnTo>
                      <a:pt x="470" y="53"/>
                    </a:lnTo>
                    <a:lnTo>
                      <a:pt x="482" y="60"/>
                    </a:lnTo>
                    <a:lnTo>
                      <a:pt x="492" y="69"/>
                    </a:lnTo>
                    <a:lnTo>
                      <a:pt x="502" y="77"/>
                    </a:lnTo>
                    <a:lnTo>
                      <a:pt x="512" y="87"/>
                    </a:lnTo>
                    <a:lnTo>
                      <a:pt x="521" y="96"/>
                    </a:lnTo>
                    <a:lnTo>
                      <a:pt x="530" y="105"/>
                    </a:lnTo>
                    <a:lnTo>
                      <a:pt x="538" y="116"/>
                    </a:lnTo>
                    <a:lnTo>
                      <a:pt x="546" y="126"/>
                    </a:lnTo>
                    <a:lnTo>
                      <a:pt x="553" y="137"/>
                    </a:lnTo>
                    <a:lnTo>
                      <a:pt x="559" y="148"/>
                    </a:lnTo>
                    <a:lnTo>
                      <a:pt x="565" y="160"/>
                    </a:lnTo>
                    <a:lnTo>
                      <a:pt x="570" y="172"/>
                    </a:lnTo>
                    <a:lnTo>
                      <a:pt x="575" y="184"/>
                    </a:lnTo>
                    <a:lnTo>
                      <a:pt x="579" y="196"/>
                    </a:lnTo>
                    <a:lnTo>
                      <a:pt x="582" y="209"/>
                    </a:lnTo>
                    <a:lnTo>
                      <a:pt x="584" y="222"/>
                    </a:lnTo>
                    <a:lnTo>
                      <a:pt x="587" y="234"/>
                    </a:lnTo>
                    <a:lnTo>
                      <a:pt x="588" y="248"/>
                    </a:lnTo>
                    <a:lnTo>
                      <a:pt x="588" y="261"/>
                    </a:lnTo>
                    <a:lnTo>
                      <a:pt x="588" y="275"/>
                    </a:lnTo>
                    <a:lnTo>
                      <a:pt x="587" y="288"/>
                    </a:lnTo>
                    <a:lnTo>
                      <a:pt x="584" y="301"/>
                    </a:lnTo>
                    <a:lnTo>
                      <a:pt x="582" y="314"/>
                    </a:lnTo>
                    <a:lnTo>
                      <a:pt x="579" y="326"/>
                    </a:lnTo>
                    <a:lnTo>
                      <a:pt x="575" y="339"/>
                    </a:lnTo>
                    <a:lnTo>
                      <a:pt x="570" y="351"/>
                    </a:lnTo>
                    <a:lnTo>
                      <a:pt x="565" y="362"/>
                    </a:lnTo>
                    <a:lnTo>
                      <a:pt x="559" y="374"/>
                    </a:lnTo>
                    <a:lnTo>
                      <a:pt x="553" y="386"/>
                    </a:lnTo>
                    <a:lnTo>
                      <a:pt x="546" y="396"/>
                    </a:lnTo>
                    <a:lnTo>
                      <a:pt x="538" y="407"/>
                    </a:lnTo>
                    <a:lnTo>
                      <a:pt x="530" y="417"/>
                    </a:lnTo>
                    <a:lnTo>
                      <a:pt x="521" y="427"/>
                    </a:lnTo>
                    <a:lnTo>
                      <a:pt x="512" y="437"/>
                    </a:lnTo>
                    <a:lnTo>
                      <a:pt x="502" y="445"/>
                    </a:lnTo>
                    <a:lnTo>
                      <a:pt x="492" y="454"/>
                    </a:lnTo>
                    <a:lnTo>
                      <a:pt x="482" y="463"/>
                    </a:lnTo>
                    <a:lnTo>
                      <a:pt x="470" y="470"/>
                    </a:lnTo>
                    <a:lnTo>
                      <a:pt x="458" y="478"/>
                    </a:lnTo>
                    <a:lnTo>
                      <a:pt x="447" y="484"/>
                    </a:lnTo>
                    <a:lnTo>
                      <a:pt x="434" y="491"/>
                    </a:lnTo>
                    <a:lnTo>
                      <a:pt x="422" y="496"/>
                    </a:lnTo>
                    <a:lnTo>
                      <a:pt x="408" y="501"/>
                    </a:lnTo>
                    <a:lnTo>
                      <a:pt x="396" y="506"/>
                    </a:lnTo>
                    <a:lnTo>
                      <a:pt x="382" y="510"/>
                    </a:lnTo>
                    <a:lnTo>
                      <a:pt x="368" y="514"/>
                    </a:lnTo>
                    <a:lnTo>
                      <a:pt x="354" y="516"/>
                    </a:lnTo>
                    <a:lnTo>
                      <a:pt x="340" y="519"/>
                    </a:lnTo>
                    <a:lnTo>
                      <a:pt x="324" y="521"/>
                    </a:lnTo>
                    <a:lnTo>
                      <a:pt x="309" y="521"/>
                    </a:lnTo>
                    <a:lnTo>
                      <a:pt x="294" y="522"/>
                    </a:lnTo>
                    <a:close/>
                  </a:path>
                </a:pathLst>
              </a:custGeom>
              <a:solidFill>
                <a:srgbClr val="F4F6F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 name="9Slide.vn 18"/>
              <p:cNvSpPr>
                <a:spLocks/>
              </p:cNvSpPr>
              <p:nvPr/>
            </p:nvSpPr>
            <p:spPr bwMode="auto">
              <a:xfrm>
                <a:off x="6407150" y="5218113"/>
                <a:ext cx="98425" cy="85725"/>
              </a:xfrm>
              <a:custGeom>
                <a:avLst/>
                <a:gdLst>
                  <a:gd name="T0" fmla="*/ 194 w 431"/>
                  <a:gd name="T1" fmla="*/ 382 h 382"/>
                  <a:gd name="T2" fmla="*/ 152 w 431"/>
                  <a:gd name="T3" fmla="*/ 374 h 382"/>
                  <a:gd name="T4" fmla="*/ 113 w 431"/>
                  <a:gd name="T5" fmla="*/ 360 h 382"/>
                  <a:gd name="T6" fmla="*/ 78 w 431"/>
                  <a:gd name="T7" fmla="*/ 339 h 382"/>
                  <a:gd name="T8" fmla="*/ 49 w 431"/>
                  <a:gd name="T9" fmla="*/ 313 h 382"/>
                  <a:gd name="T10" fmla="*/ 26 w 431"/>
                  <a:gd name="T11" fmla="*/ 283 h 382"/>
                  <a:gd name="T12" fmla="*/ 9 w 431"/>
                  <a:gd name="T13" fmla="*/ 248 h 382"/>
                  <a:gd name="T14" fmla="*/ 1 w 431"/>
                  <a:gd name="T15" fmla="*/ 211 h 382"/>
                  <a:gd name="T16" fmla="*/ 1 w 431"/>
                  <a:gd name="T17" fmla="*/ 171 h 382"/>
                  <a:gd name="T18" fmla="*/ 9 w 431"/>
                  <a:gd name="T19" fmla="*/ 134 h 382"/>
                  <a:gd name="T20" fmla="*/ 26 w 431"/>
                  <a:gd name="T21" fmla="*/ 100 h 382"/>
                  <a:gd name="T22" fmla="*/ 49 w 431"/>
                  <a:gd name="T23" fmla="*/ 70 h 382"/>
                  <a:gd name="T24" fmla="*/ 78 w 431"/>
                  <a:gd name="T25" fmla="*/ 43 h 382"/>
                  <a:gd name="T26" fmla="*/ 113 w 431"/>
                  <a:gd name="T27" fmla="*/ 23 h 382"/>
                  <a:gd name="T28" fmla="*/ 152 w 431"/>
                  <a:gd name="T29" fmla="*/ 8 h 382"/>
                  <a:gd name="T30" fmla="*/ 194 w 431"/>
                  <a:gd name="T31" fmla="*/ 1 h 382"/>
                  <a:gd name="T32" fmla="*/ 238 w 431"/>
                  <a:gd name="T33" fmla="*/ 1 h 382"/>
                  <a:gd name="T34" fmla="*/ 280 w 431"/>
                  <a:gd name="T35" fmla="*/ 8 h 382"/>
                  <a:gd name="T36" fmla="*/ 318 w 431"/>
                  <a:gd name="T37" fmla="*/ 23 h 382"/>
                  <a:gd name="T38" fmla="*/ 353 w 431"/>
                  <a:gd name="T39" fmla="*/ 43 h 382"/>
                  <a:gd name="T40" fmla="*/ 382 w 431"/>
                  <a:gd name="T41" fmla="*/ 70 h 382"/>
                  <a:gd name="T42" fmla="*/ 406 w 431"/>
                  <a:gd name="T43" fmla="*/ 100 h 382"/>
                  <a:gd name="T44" fmla="*/ 422 w 431"/>
                  <a:gd name="T45" fmla="*/ 134 h 382"/>
                  <a:gd name="T46" fmla="*/ 430 w 431"/>
                  <a:gd name="T47" fmla="*/ 171 h 382"/>
                  <a:gd name="T48" fmla="*/ 430 w 431"/>
                  <a:gd name="T49" fmla="*/ 211 h 382"/>
                  <a:gd name="T50" fmla="*/ 422 w 431"/>
                  <a:gd name="T51" fmla="*/ 248 h 382"/>
                  <a:gd name="T52" fmla="*/ 406 w 431"/>
                  <a:gd name="T53" fmla="*/ 283 h 382"/>
                  <a:gd name="T54" fmla="*/ 382 w 431"/>
                  <a:gd name="T55" fmla="*/ 313 h 382"/>
                  <a:gd name="T56" fmla="*/ 353 w 431"/>
                  <a:gd name="T57" fmla="*/ 339 h 382"/>
                  <a:gd name="T58" fmla="*/ 318 w 431"/>
                  <a:gd name="T59" fmla="*/ 360 h 382"/>
                  <a:gd name="T60" fmla="*/ 280 w 431"/>
                  <a:gd name="T61" fmla="*/ 374 h 382"/>
                  <a:gd name="T62" fmla="*/ 238 w 431"/>
                  <a:gd name="T63" fmla="*/ 382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1" h="382">
                    <a:moveTo>
                      <a:pt x="216" y="382"/>
                    </a:moveTo>
                    <a:lnTo>
                      <a:pt x="194" y="382"/>
                    </a:lnTo>
                    <a:lnTo>
                      <a:pt x="173" y="378"/>
                    </a:lnTo>
                    <a:lnTo>
                      <a:pt x="152" y="374"/>
                    </a:lnTo>
                    <a:lnTo>
                      <a:pt x="132" y="368"/>
                    </a:lnTo>
                    <a:lnTo>
                      <a:pt x="113" y="360"/>
                    </a:lnTo>
                    <a:lnTo>
                      <a:pt x="96" y="349"/>
                    </a:lnTo>
                    <a:lnTo>
                      <a:pt x="78" y="339"/>
                    </a:lnTo>
                    <a:lnTo>
                      <a:pt x="63" y="326"/>
                    </a:lnTo>
                    <a:lnTo>
                      <a:pt x="49" y="313"/>
                    </a:lnTo>
                    <a:lnTo>
                      <a:pt x="37" y="298"/>
                    </a:lnTo>
                    <a:lnTo>
                      <a:pt x="26" y="283"/>
                    </a:lnTo>
                    <a:lnTo>
                      <a:pt x="18" y="266"/>
                    </a:lnTo>
                    <a:lnTo>
                      <a:pt x="9" y="248"/>
                    </a:lnTo>
                    <a:lnTo>
                      <a:pt x="5" y="229"/>
                    </a:lnTo>
                    <a:lnTo>
                      <a:pt x="1" y="211"/>
                    </a:lnTo>
                    <a:lnTo>
                      <a:pt x="0" y="191"/>
                    </a:lnTo>
                    <a:lnTo>
                      <a:pt x="1" y="171"/>
                    </a:lnTo>
                    <a:lnTo>
                      <a:pt x="5" y="153"/>
                    </a:lnTo>
                    <a:lnTo>
                      <a:pt x="9" y="134"/>
                    </a:lnTo>
                    <a:lnTo>
                      <a:pt x="18" y="116"/>
                    </a:lnTo>
                    <a:lnTo>
                      <a:pt x="26" y="100"/>
                    </a:lnTo>
                    <a:lnTo>
                      <a:pt x="37" y="84"/>
                    </a:lnTo>
                    <a:lnTo>
                      <a:pt x="49" y="70"/>
                    </a:lnTo>
                    <a:lnTo>
                      <a:pt x="63" y="56"/>
                    </a:lnTo>
                    <a:lnTo>
                      <a:pt x="78" y="43"/>
                    </a:lnTo>
                    <a:lnTo>
                      <a:pt x="96" y="33"/>
                    </a:lnTo>
                    <a:lnTo>
                      <a:pt x="113" y="23"/>
                    </a:lnTo>
                    <a:lnTo>
                      <a:pt x="132" y="15"/>
                    </a:lnTo>
                    <a:lnTo>
                      <a:pt x="152" y="8"/>
                    </a:lnTo>
                    <a:lnTo>
                      <a:pt x="173" y="4"/>
                    </a:lnTo>
                    <a:lnTo>
                      <a:pt x="194" y="1"/>
                    </a:lnTo>
                    <a:lnTo>
                      <a:pt x="216" y="0"/>
                    </a:lnTo>
                    <a:lnTo>
                      <a:pt x="238" y="1"/>
                    </a:lnTo>
                    <a:lnTo>
                      <a:pt x="259" y="4"/>
                    </a:lnTo>
                    <a:lnTo>
                      <a:pt x="280" y="8"/>
                    </a:lnTo>
                    <a:lnTo>
                      <a:pt x="300" y="15"/>
                    </a:lnTo>
                    <a:lnTo>
                      <a:pt x="318" y="23"/>
                    </a:lnTo>
                    <a:lnTo>
                      <a:pt x="337" y="33"/>
                    </a:lnTo>
                    <a:lnTo>
                      <a:pt x="353" y="43"/>
                    </a:lnTo>
                    <a:lnTo>
                      <a:pt x="368" y="56"/>
                    </a:lnTo>
                    <a:lnTo>
                      <a:pt x="382" y="70"/>
                    </a:lnTo>
                    <a:lnTo>
                      <a:pt x="395" y="84"/>
                    </a:lnTo>
                    <a:lnTo>
                      <a:pt x="406" y="100"/>
                    </a:lnTo>
                    <a:lnTo>
                      <a:pt x="415" y="116"/>
                    </a:lnTo>
                    <a:lnTo>
                      <a:pt x="422" y="134"/>
                    </a:lnTo>
                    <a:lnTo>
                      <a:pt x="427" y="153"/>
                    </a:lnTo>
                    <a:lnTo>
                      <a:pt x="430" y="171"/>
                    </a:lnTo>
                    <a:lnTo>
                      <a:pt x="431" y="191"/>
                    </a:lnTo>
                    <a:lnTo>
                      <a:pt x="430" y="211"/>
                    </a:lnTo>
                    <a:lnTo>
                      <a:pt x="427" y="229"/>
                    </a:lnTo>
                    <a:lnTo>
                      <a:pt x="422" y="248"/>
                    </a:lnTo>
                    <a:lnTo>
                      <a:pt x="415" y="266"/>
                    </a:lnTo>
                    <a:lnTo>
                      <a:pt x="406" y="283"/>
                    </a:lnTo>
                    <a:lnTo>
                      <a:pt x="395" y="298"/>
                    </a:lnTo>
                    <a:lnTo>
                      <a:pt x="382" y="313"/>
                    </a:lnTo>
                    <a:lnTo>
                      <a:pt x="368" y="326"/>
                    </a:lnTo>
                    <a:lnTo>
                      <a:pt x="353" y="339"/>
                    </a:lnTo>
                    <a:lnTo>
                      <a:pt x="337" y="349"/>
                    </a:lnTo>
                    <a:lnTo>
                      <a:pt x="318" y="360"/>
                    </a:lnTo>
                    <a:lnTo>
                      <a:pt x="300" y="368"/>
                    </a:lnTo>
                    <a:lnTo>
                      <a:pt x="280" y="374"/>
                    </a:lnTo>
                    <a:lnTo>
                      <a:pt x="259" y="378"/>
                    </a:lnTo>
                    <a:lnTo>
                      <a:pt x="238" y="382"/>
                    </a:lnTo>
                    <a:lnTo>
                      <a:pt x="216" y="382"/>
                    </a:lnTo>
                    <a:close/>
                  </a:path>
                </a:pathLst>
              </a:custGeom>
              <a:solidFill>
                <a:srgbClr val="F4F6F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 name="9Slide.vn 19"/>
              <p:cNvSpPr>
                <a:spLocks/>
              </p:cNvSpPr>
              <p:nvPr/>
            </p:nvSpPr>
            <p:spPr bwMode="auto">
              <a:xfrm>
                <a:off x="6242050" y="4576763"/>
                <a:ext cx="61913" cy="55563"/>
              </a:xfrm>
              <a:custGeom>
                <a:avLst/>
                <a:gdLst>
                  <a:gd name="T0" fmla="*/ 125 w 276"/>
                  <a:gd name="T1" fmla="*/ 244 h 244"/>
                  <a:gd name="T2" fmla="*/ 98 w 276"/>
                  <a:gd name="T3" fmla="*/ 239 h 244"/>
                  <a:gd name="T4" fmla="*/ 72 w 276"/>
                  <a:gd name="T5" fmla="*/ 230 h 244"/>
                  <a:gd name="T6" fmla="*/ 50 w 276"/>
                  <a:gd name="T7" fmla="*/ 216 h 244"/>
                  <a:gd name="T8" fmla="*/ 32 w 276"/>
                  <a:gd name="T9" fmla="*/ 200 h 244"/>
                  <a:gd name="T10" fmla="*/ 18 w 276"/>
                  <a:gd name="T11" fmla="*/ 180 h 244"/>
                  <a:gd name="T12" fmla="*/ 7 w 276"/>
                  <a:gd name="T13" fmla="*/ 158 h 244"/>
                  <a:gd name="T14" fmla="*/ 1 w 276"/>
                  <a:gd name="T15" fmla="*/ 135 h 244"/>
                  <a:gd name="T16" fmla="*/ 1 w 276"/>
                  <a:gd name="T17" fmla="*/ 109 h 244"/>
                  <a:gd name="T18" fmla="*/ 7 w 276"/>
                  <a:gd name="T19" fmla="*/ 86 h 244"/>
                  <a:gd name="T20" fmla="*/ 18 w 276"/>
                  <a:gd name="T21" fmla="*/ 64 h 244"/>
                  <a:gd name="T22" fmla="*/ 32 w 276"/>
                  <a:gd name="T23" fmla="*/ 44 h 244"/>
                  <a:gd name="T24" fmla="*/ 50 w 276"/>
                  <a:gd name="T25" fmla="*/ 28 h 244"/>
                  <a:gd name="T26" fmla="*/ 72 w 276"/>
                  <a:gd name="T27" fmla="*/ 14 h 244"/>
                  <a:gd name="T28" fmla="*/ 98 w 276"/>
                  <a:gd name="T29" fmla="*/ 4 h 244"/>
                  <a:gd name="T30" fmla="*/ 125 w 276"/>
                  <a:gd name="T31" fmla="*/ 0 h 244"/>
                  <a:gd name="T32" fmla="*/ 153 w 276"/>
                  <a:gd name="T33" fmla="*/ 0 h 244"/>
                  <a:gd name="T34" fmla="*/ 180 w 276"/>
                  <a:gd name="T35" fmla="*/ 4 h 244"/>
                  <a:gd name="T36" fmla="*/ 204 w 276"/>
                  <a:gd name="T37" fmla="*/ 14 h 244"/>
                  <a:gd name="T38" fmla="*/ 226 w 276"/>
                  <a:gd name="T39" fmla="*/ 28 h 244"/>
                  <a:gd name="T40" fmla="*/ 245 w 276"/>
                  <a:gd name="T41" fmla="*/ 44 h 244"/>
                  <a:gd name="T42" fmla="*/ 260 w 276"/>
                  <a:gd name="T43" fmla="*/ 64 h 244"/>
                  <a:gd name="T44" fmla="*/ 271 w 276"/>
                  <a:gd name="T45" fmla="*/ 86 h 244"/>
                  <a:gd name="T46" fmla="*/ 276 w 276"/>
                  <a:gd name="T47" fmla="*/ 109 h 244"/>
                  <a:gd name="T48" fmla="*/ 276 w 276"/>
                  <a:gd name="T49" fmla="*/ 135 h 244"/>
                  <a:gd name="T50" fmla="*/ 271 w 276"/>
                  <a:gd name="T51" fmla="*/ 158 h 244"/>
                  <a:gd name="T52" fmla="*/ 260 w 276"/>
                  <a:gd name="T53" fmla="*/ 180 h 244"/>
                  <a:gd name="T54" fmla="*/ 245 w 276"/>
                  <a:gd name="T55" fmla="*/ 200 h 244"/>
                  <a:gd name="T56" fmla="*/ 226 w 276"/>
                  <a:gd name="T57" fmla="*/ 216 h 244"/>
                  <a:gd name="T58" fmla="*/ 204 w 276"/>
                  <a:gd name="T59" fmla="*/ 230 h 244"/>
                  <a:gd name="T60" fmla="*/ 180 w 276"/>
                  <a:gd name="T61" fmla="*/ 239 h 244"/>
                  <a:gd name="T62" fmla="*/ 153 w 276"/>
                  <a:gd name="T63" fmla="*/ 244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6" h="244">
                    <a:moveTo>
                      <a:pt x="139" y="244"/>
                    </a:moveTo>
                    <a:lnTo>
                      <a:pt x="125" y="244"/>
                    </a:lnTo>
                    <a:lnTo>
                      <a:pt x="111" y="242"/>
                    </a:lnTo>
                    <a:lnTo>
                      <a:pt x="98" y="239"/>
                    </a:lnTo>
                    <a:lnTo>
                      <a:pt x="85" y="235"/>
                    </a:lnTo>
                    <a:lnTo>
                      <a:pt x="72" y="230"/>
                    </a:lnTo>
                    <a:lnTo>
                      <a:pt x="62" y="223"/>
                    </a:lnTo>
                    <a:lnTo>
                      <a:pt x="50" y="216"/>
                    </a:lnTo>
                    <a:lnTo>
                      <a:pt x="41" y="208"/>
                    </a:lnTo>
                    <a:lnTo>
                      <a:pt x="32" y="200"/>
                    </a:lnTo>
                    <a:lnTo>
                      <a:pt x="25" y="191"/>
                    </a:lnTo>
                    <a:lnTo>
                      <a:pt x="18" y="180"/>
                    </a:lnTo>
                    <a:lnTo>
                      <a:pt x="12" y="170"/>
                    </a:lnTo>
                    <a:lnTo>
                      <a:pt x="7" y="158"/>
                    </a:lnTo>
                    <a:lnTo>
                      <a:pt x="4" y="146"/>
                    </a:lnTo>
                    <a:lnTo>
                      <a:pt x="1" y="135"/>
                    </a:lnTo>
                    <a:lnTo>
                      <a:pt x="0" y="122"/>
                    </a:lnTo>
                    <a:lnTo>
                      <a:pt x="1" y="109"/>
                    </a:lnTo>
                    <a:lnTo>
                      <a:pt x="4" y="97"/>
                    </a:lnTo>
                    <a:lnTo>
                      <a:pt x="7" y="86"/>
                    </a:lnTo>
                    <a:lnTo>
                      <a:pt x="12" y="74"/>
                    </a:lnTo>
                    <a:lnTo>
                      <a:pt x="18" y="64"/>
                    </a:lnTo>
                    <a:lnTo>
                      <a:pt x="25" y="53"/>
                    </a:lnTo>
                    <a:lnTo>
                      <a:pt x="32" y="44"/>
                    </a:lnTo>
                    <a:lnTo>
                      <a:pt x="41" y="36"/>
                    </a:lnTo>
                    <a:lnTo>
                      <a:pt x="50" y="28"/>
                    </a:lnTo>
                    <a:lnTo>
                      <a:pt x="62" y="21"/>
                    </a:lnTo>
                    <a:lnTo>
                      <a:pt x="72" y="14"/>
                    </a:lnTo>
                    <a:lnTo>
                      <a:pt x="85" y="9"/>
                    </a:lnTo>
                    <a:lnTo>
                      <a:pt x="98" y="4"/>
                    </a:lnTo>
                    <a:lnTo>
                      <a:pt x="111" y="2"/>
                    </a:lnTo>
                    <a:lnTo>
                      <a:pt x="125" y="0"/>
                    </a:lnTo>
                    <a:lnTo>
                      <a:pt x="139" y="0"/>
                    </a:lnTo>
                    <a:lnTo>
                      <a:pt x="153" y="0"/>
                    </a:lnTo>
                    <a:lnTo>
                      <a:pt x="167" y="2"/>
                    </a:lnTo>
                    <a:lnTo>
                      <a:pt x="180" y="4"/>
                    </a:lnTo>
                    <a:lnTo>
                      <a:pt x="192" y="9"/>
                    </a:lnTo>
                    <a:lnTo>
                      <a:pt x="204" y="14"/>
                    </a:lnTo>
                    <a:lnTo>
                      <a:pt x="216" y="21"/>
                    </a:lnTo>
                    <a:lnTo>
                      <a:pt x="226" y="28"/>
                    </a:lnTo>
                    <a:lnTo>
                      <a:pt x="236" y="36"/>
                    </a:lnTo>
                    <a:lnTo>
                      <a:pt x="245" y="44"/>
                    </a:lnTo>
                    <a:lnTo>
                      <a:pt x="253" y="53"/>
                    </a:lnTo>
                    <a:lnTo>
                      <a:pt x="260" y="64"/>
                    </a:lnTo>
                    <a:lnTo>
                      <a:pt x="266" y="74"/>
                    </a:lnTo>
                    <a:lnTo>
                      <a:pt x="271" y="86"/>
                    </a:lnTo>
                    <a:lnTo>
                      <a:pt x="274" y="97"/>
                    </a:lnTo>
                    <a:lnTo>
                      <a:pt x="276" y="109"/>
                    </a:lnTo>
                    <a:lnTo>
                      <a:pt x="276" y="122"/>
                    </a:lnTo>
                    <a:lnTo>
                      <a:pt x="276" y="135"/>
                    </a:lnTo>
                    <a:lnTo>
                      <a:pt x="274" y="146"/>
                    </a:lnTo>
                    <a:lnTo>
                      <a:pt x="271" y="158"/>
                    </a:lnTo>
                    <a:lnTo>
                      <a:pt x="266" y="170"/>
                    </a:lnTo>
                    <a:lnTo>
                      <a:pt x="260" y="180"/>
                    </a:lnTo>
                    <a:lnTo>
                      <a:pt x="253" y="191"/>
                    </a:lnTo>
                    <a:lnTo>
                      <a:pt x="245" y="200"/>
                    </a:lnTo>
                    <a:lnTo>
                      <a:pt x="236" y="208"/>
                    </a:lnTo>
                    <a:lnTo>
                      <a:pt x="226" y="216"/>
                    </a:lnTo>
                    <a:lnTo>
                      <a:pt x="216" y="223"/>
                    </a:lnTo>
                    <a:lnTo>
                      <a:pt x="204" y="230"/>
                    </a:lnTo>
                    <a:lnTo>
                      <a:pt x="192" y="235"/>
                    </a:lnTo>
                    <a:lnTo>
                      <a:pt x="180" y="239"/>
                    </a:lnTo>
                    <a:lnTo>
                      <a:pt x="167" y="242"/>
                    </a:lnTo>
                    <a:lnTo>
                      <a:pt x="153" y="244"/>
                    </a:lnTo>
                    <a:lnTo>
                      <a:pt x="139" y="244"/>
                    </a:lnTo>
                    <a:close/>
                  </a:path>
                </a:pathLst>
              </a:custGeom>
              <a:solidFill>
                <a:srgbClr val="93D1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9Slide.vn 20"/>
              <p:cNvSpPr>
                <a:spLocks/>
              </p:cNvSpPr>
              <p:nvPr/>
            </p:nvSpPr>
            <p:spPr bwMode="auto">
              <a:xfrm>
                <a:off x="6831013" y="2919413"/>
                <a:ext cx="133350" cy="117475"/>
              </a:xfrm>
              <a:custGeom>
                <a:avLst/>
                <a:gdLst>
                  <a:gd name="T0" fmla="*/ 264 w 587"/>
                  <a:gd name="T1" fmla="*/ 520 h 521"/>
                  <a:gd name="T2" fmla="*/ 220 w 587"/>
                  <a:gd name="T3" fmla="*/ 513 h 521"/>
                  <a:gd name="T4" fmla="*/ 179 w 587"/>
                  <a:gd name="T5" fmla="*/ 500 h 521"/>
                  <a:gd name="T6" fmla="*/ 142 w 587"/>
                  <a:gd name="T7" fmla="*/ 484 h 521"/>
                  <a:gd name="T8" fmla="*/ 107 w 587"/>
                  <a:gd name="T9" fmla="*/ 461 h 521"/>
                  <a:gd name="T10" fmla="*/ 77 w 587"/>
                  <a:gd name="T11" fmla="*/ 436 h 521"/>
                  <a:gd name="T12" fmla="*/ 50 w 587"/>
                  <a:gd name="T13" fmla="*/ 406 h 521"/>
                  <a:gd name="T14" fmla="*/ 29 w 587"/>
                  <a:gd name="T15" fmla="*/ 373 h 521"/>
                  <a:gd name="T16" fmla="*/ 14 w 587"/>
                  <a:gd name="T17" fmla="*/ 338 h 521"/>
                  <a:gd name="T18" fmla="*/ 3 w 587"/>
                  <a:gd name="T19" fmla="*/ 300 h 521"/>
                  <a:gd name="T20" fmla="*/ 0 w 587"/>
                  <a:gd name="T21" fmla="*/ 260 h 521"/>
                  <a:gd name="T22" fmla="*/ 3 w 587"/>
                  <a:gd name="T23" fmla="*/ 220 h 521"/>
                  <a:gd name="T24" fmla="*/ 14 w 587"/>
                  <a:gd name="T25" fmla="*/ 183 h 521"/>
                  <a:gd name="T26" fmla="*/ 29 w 587"/>
                  <a:gd name="T27" fmla="*/ 148 h 521"/>
                  <a:gd name="T28" fmla="*/ 50 w 587"/>
                  <a:gd name="T29" fmla="*/ 114 h 521"/>
                  <a:gd name="T30" fmla="*/ 77 w 587"/>
                  <a:gd name="T31" fmla="*/ 85 h 521"/>
                  <a:gd name="T32" fmla="*/ 107 w 587"/>
                  <a:gd name="T33" fmla="*/ 60 h 521"/>
                  <a:gd name="T34" fmla="*/ 142 w 587"/>
                  <a:gd name="T35" fmla="*/ 38 h 521"/>
                  <a:gd name="T36" fmla="*/ 179 w 587"/>
                  <a:gd name="T37" fmla="*/ 20 h 521"/>
                  <a:gd name="T38" fmla="*/ 220 w 587"/>
                  <a:gd name="T39" fmla="*/ 8 h 521"/>
                  <a:gd name="T40" fmla="*/ 264 w 587"/>
                  <a:gd name="T41" fmla="*/ 1 h 521"/>
                  <a:gd name="T42" fmla="*/ 308 w 587"/>
                  <a:gd name="T43" fmla="*/ 0 h 521"/>
                  <a:gd name="T44" fmla="*/ 353 w 587"/>
                  <a:gd name="T45" fmla="*/ 5 h 521"/>
                  <a:gd name="T46" fmla="*/ 395 w 587"/>
                  <a:gd name="T47" fmla="*/ 15 h 521"/>
                  <a:gd name="T48" fmla="*/ 433 w 587"/>
                  <a:gd name="T49" fmla="*/ 32 h 521"/>
                  <a:gd name="T50" fmla="*/ 469 w 587"/>
                  <a:gd name="T51" fmla="*/ 52 h 521"/>
                  <a:gd name="T52" fmla="*/ 501 w 587"/>
                  <a:gd name="T53" fmla="*/ 76 h 521"/>
                  <a:gd name="T54" fmla="*/ 529 w 587"/>
                  <a:gd name="T55" fmla="*/ 105 h 521"/>
                  <a:gd name="T56" fmla="*/ 552 w 587"/>
                  <a:gd name="T57" fmla="*/ 137 h 521"/>
                  <a:gd name="T58" fmla="*/ 570 w 587"/>
                  <a:gd name="T59" fmla="*/ 171 h 521"/>
                  <a:gd name="T60" fmla="*/ 581 w 587"/>
                  <a:gd name="T61" fmla="*/ 208 h 521"/>
                  <a:gd name="T62" fmla="*/ 587 w 587"/>
                  <a:gd name="T63" fmla="*/ 247 h 521"/>
                  <a:gd name="T64" fmla="*/ 586 w 587"/>
                  <a:gd name="T65" fmla="*/ 287 h 521"/>
                  <a:gd name="T66" fmla="*/ 578 w 587"/>
                  <a:gd name="T67" fmla="*/ 325 h 521"/>
                  <a:gd name="T68" fmla="*/ 564 w 587"/>
                  <a:gd name="T69" fmla="*/ 362 h 521"/>
                  <a:gd name="T70" fmla="*/ 545 w 587"/>
                  <a:gd name="T71" fmla="*/ 395 h 521"/>
                  <a:gd name="T72" fmla="*/ 521 w 587"/>
                  <a:gd name="T73" fmla="*/ 426 h 521"/>
                  <a:gd name="T74" fmla="*/ 491 w 587"/>
                  <a:gd name="T75" fmla="*/ 453 h 521"/>
                  <a:gd name="T76" fmla="*/ 458 w 587"/>
                  <a:gd name="T77" fmla="*/ 477 h 521"/>
                  <a:gd name="T78" fmla="*/ 421 w 587"/>
                  <a:gd name="T79" fmla="*/ 495 h 521"/>
                  <a:gd name="T80" fmla="*/ 381 w 587"/>
                  <a:gd name="T81" fmla="*/ 509 h 521"/>
                  <a:gd name="T82" fmla="*/ 339 w 587"/>
                  <a:gd name="T83" fmla="*/ 517 h 521"/>
                  <a:gd name="T84" fmla="*/ 293 w 587"/>
                  <a:gd name="T85" fmla="*/ 521 h 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87" h="521">
                    <a:moveTo>
                      <a:pt x="293" y="521"/>
                    </a:moveTo>
                    <a:lnTo>
                      <a:pt x="278" y="521"/>
                    </a:lnTo>
                    <a:lnTo>
                      <a:pt x="264" y="520"/>
                    </a:lnTo>
                    <a:lnTo>
                      <a:pt x="249" y="517"/>
                    </a:lnTo>
                    <a:lnTo>
                      <a:pt x="235" y="516"/>
                    </a:lnTo>
                    <a:lnTo>
                      <a:pt x="220" y="513"/>
                    </a:lnTo>
                    <a:lnTo>
                      <a:pt x="206" y="509"/>
                    </a:lnTo>
                    <a:lnTo>
                      <a:pt x="193" y="505"/>
                    </a:lnTo>
                    <a:lnTo>
                      <a:pt x="179" y="500"/>
                    </a:lnTo>
                    <a:lnTo>
                      <a:pt x="166" y="495"/>
                    </a:lnTo>
                    <a:lnTo>
                      <a:pt x="153" y="489"/>
                    </a:lnTo>
                    <a:lnTo>
                      <a:pt x="142" y="484"/>
                    </a:lnTo>
                    <a:lnTo>
                      <a:pt x="130" y="477"/>
                    </a:lnTo>
                    <a:lnTo>
                      <a:pt x="118" y="470"/>
                    </a:lnTo>
                    <a:lnTo>
                      <a:pt x="107" y="461"/>
                    </a:lnTo>
                    <a:lnTo>
                      <a:pt x="96" y="453"/>
                    </a:lnTo>
                    <a:lnTo>
                      <a:pt x="86" y="445"/>
                    </a:lnTo>
                    <a:lnTo>
                      <a:pt x="77" y="436"/>
                    </a:lnTo>
                    <a:lnTo>
                      <a:pt x="67" y="426"/>
                    </a:lnTo>
                    <a:lnTo>
                      <a:pt x="59" y="416"/>
                    </a:lnTo>
                    <a:lnTo>
                      <a:pt x="50" y="406"/>
                    </a:lnTo>
                    <a:lnTo>
                      <a:pt x="43" y="395"/>
                    </a:lnTo>
                    <a:lnTo>
                      <a:pt x="36" y="385"/>
                    </a:lnTo>
                    <a:lnTo>
                      <a:pt x="29" y="373"/>
                    </a:lnTo>
                    <a:lnTo>
                      <a:pt x="23" y="362"/>
                    </a:lnTo>
                    <a:lnTo>
                      <a:pt x="18" y="350"/>
                    </a:lnTo>
                    <a:lnTo>
                      <a:pt x="14" y="338"/>
                    </a:lnTo>
                    <a:lnTo>
                      <a:pt x="9" y="325"/>
                    </a:lnTo>
                    <a:lnTo>
                      <a:pt x="7" y="314"/>
                    </a:lnTo>
                    <a:lnTo>
                      <a:pt x="3" y="300"/>
                    </a:lnTo>
                    <a:lnTo>
                      <a:pt x="2" y="287"/>
                    </a:lnTo>
                    <a:lnTo>
                      <a:pt x="1" y="274"/>
                    </a:lnTo>
                    <a:lnTo>
                      <a:pt x="0" y="260"/>
                    </a:lnTo>
                    <a:lnTo>
                      <a:pt x="1" y="247"/>
                    </a:lnTo>
                    <a:lnTo>
                      <a:pt x="2" y="234"/>
                    </a:lnTo>
                    <a:lnTo>
                      <a:pt x="3" y="220"/>
                    </a:lnTo>
                    <a:lnTo>
                      <a:pt x="7" y="208"/>
                    </a:lnTo>
                    <a:lnTo>
                      <a:pt x="9" y="196"/>
                    </a:lnTo>
                    <a:lnTo>
                      <a:pt x="14" y="183"/>
                    </a:lnTo>
                    <a:lnTo>
                      <a:pt x="18" y="171"/>
                    </a:lnTo>
                    <a:lnTo>
                      <a:pt x="23" y="159"/>
                    </a:lnTo>
                    <a:lnTo>
                      <a:pt x="29" y="148"/>
                    </a:lnTo>
                    <a:lnTo>
                      <a:pt x="36" y="137"/>
                    </a:lnTo>
                    <a:lnTo>
                      <a:pt x="43" y="126"/>
                    </a:lnTo>
                    <a:lnTo>
                      <a:pt x="50" y="114"/>
                    </a:lnTo>
                    <a:lnTo>
                      <a:pt x="59" y="105"/>
                    </a:lnTo>
                    <a:lnTo>
                      <a:pt x="67" y="95"/>
                    </a:lnTo>
                    <a:lnTo>
                      <a:pt x="77" y="85"/>
                    </a:lnTo>
                    <a:lnTo>
                      <a:pt x="86" y="76"/>
                    </a:lnTo>
                    <a:lnTo>
                      <a:pt x="96" y="68"/>
                    </a:lnTo>
                    <a:lnTo>
                      <a:pt x="107" y="60"/>
                    </a:lnTo>
                    <a:lnTo>
                      <a:pt x="118" y="52"/>
                    </a:lnTo>
                    <a:lnTo>
                      <a:pt x="130" y="45"/>
                    </a:lnTo>
                    <a:lnTo>
                      <a:pt x="142" y="38"/>
                    </a:lnTo>
                    <a:lnTo>
                      <a:pt x="153" y="32"/>
                    </a:lnTo>
                    <a:lnTo>
                      <a:pt x="166" y="26"/>
                    </a:lnTo>
                    <a:lnTo>
                      <a:pt x="179" y="20"/>
                    </a:lnTo>
                    <a:lnTo>
                      <a:pt x="193" y="15"/>
                    </a:lnTo>
                    <a:lnTo>
                      <a:pt x="206" y="12"/>
                    </a:lnTo>
                    <a:lnTo>
                      <a:pt x="220" y="8"/>
                    </a:lnTo>
                    <a:lnTo>
                      <a:pt x="235" y="5"/>
                    </a:lnTo>
                    <a:lnTo>
                      <a:pt x="249" y="4"/>
                    </a:lnTo>
                    <a:lnTo>
                      <a:pt x="264" y="1"/>
                    </a:lnTo>
                    <a:lnTo>
                      <a:pt x="278" y="0"/>
                    </a:lnTo>
                    <a:lnTo>
                      <a:pt x="293" y="0"/>
                    </a:lnTo>
                    <a:lnTo>
                      <a:pt x="308" y="0"/>
                    </a:lnTo>
                    <a:lnTo>
                      <a:pt x="324" y="1"/>
                    </a:lnTo>
                    <a:lnTo>
                      <a:pt x="339" y="4"/>
                    </a:lnTo>
                    <a:lnTo>
                      <a:pt x="353" y="5"/>
                    </a:lnTo>
                    <a:lnTo>
                      <a:pt x="367" y="8"/>
                    </a:lnTo>
                    <a:lnTo>
                      <a:pt x="381" y="12"/>
                    </a:lnTo>
                    <a:lnTo>
                      <a:pt x="395" y="15"/>
                    </a:lnTo>
                    <a:lnTo>
                      <a:pt x="408" y="20"/>
                    </a:lnTo>
                    <a:lnTo>
                      <a:pt x="421" y="26"/>
                    </a:lnTo>
                    <a:lnTo>
                      <a:pt x="433" y="32"/>
                    </a:lnTo>
                    <a:lnTo>
                      <a:pt x="446" y="38"/>
                    </a:lnTo>
                    <a:lnTo>
                      <a:pt x="458" y="45"/>
                    </a:lnTo>
                    <a:lnTo>
                      <a:pt x="469" y="52"/>
                    </a:lnTo>
                    <a:lnTo>
                      <a:pt x="481" y="60"/>
                    </a:lnTo>
                    <a:lnTo>
                      <a:pt x="491" y="68"/>
                    </a:lnTo>
                    <a:lnTo>
                      <a:pt x="501" y="76"/>
                    </a:lnTo>
                    <a:lnTo>
                      <a:pt x="511" y="85"/>
                    </a:lnTo>
                    <a:lnTo>
                      <a:pt x="521" y="95"/>
                    </a:lnTo>
                    <a:lnTo>
                      <a:pt x="529" y="105"/>
                    </a:lnTo>
                    <a:lnTo>
                      <a:pt x="537" y="114"/>
                    </a:lnTo>
                    <a:lnTo>
                      <a:pt x="545" y="126"/>
                    </a:lnTo>
                    <a:lnTo>
                      <a:pt x="552" y="137"/>
                    </a:lnTo>
                    <a:lnTo>
                      <a:pt x="558" y="148"/>
                    </a:lnTo>
                    <a:lnTo>
                      <a:pt x="564" y="159"/>
                    </a:lnTo>
                    <a:lnTo>
                      <a:pt x="570" y="171"/>
                    </a:lnTo>
                    <a:lnTo>
                      <a:pt x="574" y="183"/>
                    </a:lnTo>
                    <a:lnTo>
                      <a:pt x="578" y="196"/>
                    </a:lnTo>
                    <a:lnTo>
                      <a:pt x="581" y="208"/>
                    </a:lnTo>
                    <a:lnTo>
                      <a:pt x="584" y="220"/>
                    </a:lnTo>
                    <a:lnTo>
                      <a:pt x="586" y="234"/>
                    </a:lnTo>
                    <a:lnTo>
                      <a:pt x="587" y="247"/>
                    </a:lnTo>
                    <a:lnTo>
                      <a:pt x="587" y="260"/>
                    </a:lnTo>
                    <a:lnTo>
                      <a:pt x="587" y="274"/>
                    </a:lnTo>
                    <a:lnTo>
                      <a:pt x="586" y="287"/>
                    </a:lnTo>
                    <a:lnTo>
                      <a:pt x="584" y="300"/>
                    </a:lnTo>
                    <a:lnTo>
                      <a:pt x="581" y="314"/>
                    </a:lnTo>
                    <a:lnTo>
                      <a:pt x="578" y="325"/>
                    </a:lnTo>
                    <a:lnTo>
                      <a:pt x="574" y="338"/>
                    </a:lnTo>
                    <a:lnTo>
                      <a:pt x="570" y="350"/>
                    </a:lnTo>
                    <a:lnTo>
                      <a:pt x="564" y="362"/>
                    </a:lnTo>
                    <a:lnTo>
                      <a:pt x="558" y="373"/>
                    </a:lnTo>
                    <a:lnTo>
                      <a:pt x="552" y="385"/>
                    </a:lnTo>
                    <a:lnTo>
                      <a:pt x="545" y="395"/>
                    </a:lnTo>
                    <a:lnTo>
                      <a:pt x="537" y="406"/>
                    </a:lnTo>
                    <a:lnTo>
                      <a:pt x="529" y="416"/>
                    </a:lnTo>
                    <a:lnTo>
                      <a:pt x="521" y="426"/>
                    </a:lnTo>
                    <a:lnTo>
                      <a:pt x="511" y="436"/>
                    </a:lnTo>
                    <a:lnTo>
                      <a:pt x="501" y="445"/>
                    </a:lnTo>
                    <a:lnTo>
                      <a:pt x="491" y="453"/>
                    </a:lnTo>
                    <a:lnTo>
                      <a:pt x="481" y="461"/>
                    </a:lnTo>
                    <a:lnTo>
                      <a:pt x="469" y="470"/>
                    </a:lnTo>
                    <a:lnTo>
                      <a:pt x="458" y="477"/>
                    </a:lnTo>
                    <a:lnTo>
                      <a:pt x="446" y="484"/>
                    </a:lnTo>
                    <a:lnTo>
                      <a:pt x="433" y="489"/>
                    </a:lnTo>
                    <a:lnTo>
                      <a:pt x="421" y="495"/>
                    </a:lnTo>
                    <a:lnTo>
                      <a:pt x="408" y="500"/>
                    </a:lnTo>
                    <a:lnTo>
                      <a:pt x="395" y="505"/>
                    </a:lnTo>
                    <a:lnTo>
                      <a:pt x="381" y="509"/>
                    </a:lnTo>
                    <a:lnTo>
                      <a:pt x="367" y="513"/>
                    </a:lnTo>
                    <a:lnTo>
                      <a:pt x="353" y="516"/>
                    </a:lnTo>
                    <a:lnTo>
                      <a:pt x="339" y="517"/>
                    </a:lnTo>
                    <a:lnTo>
                      <a:pt x="324" y="520"/>
                    </a:lnTo>
                    <a:lnTo>
                      <a:pt x="308" y="521"/>
                    </a:lnTo>
                    <a:lnTo>
                      <a:pt x="293" y="521"/>
                    </a:lnTo>
                    <a:close/>
                  </a:path>
                </a:pathLst>
              </a:custGeom>
              <a:solidFill>
                <a:srgbClr val="93D1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9Slide.vn 21"/>
              <p:cNvSpPr>
                <a:spLocks/>
              </p:cNvSpPr>
              <p:nvPr/>
            </p:nvSpPr>
            <p:spPr bwMode="auto">
              <a:xfrm>
                <a:off x="6164263" y="4738688"/>
                <a:ext cx="98425" cy="85725"/>
              </a:xfrm>
              <a:custGeom>
                <a:avLst/>
                <a:gdLst>
                  <a:gd name="T0" fmla="*/ 195 w 432"/>
                  <a:gd name="T1" fmla="*/ 382 h 383"/>
                  <a:gd name="T2" fmla="*/ 152 w 432"/>
                  <a:gd name="T3" fmla="*/ 374 h 383"/>
                  <a:gd name="T4" fmla="*/ 113 w 432"/>
                  <a:gd name="T5" fmla="*/ 360 h 383"/>
                  <a:gd name="T6" fmla="*/ 79 w 432"/>
                  <a:gd name="T7" fmla="*/ 339 h 383"/>
                  <a:gd name="T8" fmla="*/ 50 w 432"/>
                  <a:gd name="T9" fmla="*/ 314 h 383"/>
                  <a:gd name="T10" fmla="*/ 27 w 432"/>
                  <a:gd name="T11" fmla="*/ 283 h 383"/>
                  <a:gd name="T12" fmla="*/ 11 w 432"/>
                  <a:gd name="T13" fmla="*/ 248 h 383"/>
                  <a:gd name="T14" fmla="*/ 1 w 432"/>
                  <a:gd name="T15" fmla="*/ 211 h 383"/>
                  <a:gd name="T16" fmla="*/ 1 w 432"/>
                  <a:gd name="T17" fmla="*/ 173 h 383"/>
                  <a:gd name="T18" fmla="*/ 11 w 432"/>
                  <a:gd name="T19" fmla="*/ 135 h 383"/>
                  <a:gd name="T20" fmla="*/ 27 w 432"/>
                  <a:gd name="T21" fmla="*/ 101 h 383"/>
                  <a:gd name="T22" fmla="*/ 50 w 432"/>
                  <a:gd name="T23" fmla="*/ 70 h 383"/>
                  <a:gd name="T24" fmla="*/ 79 w 432"/>
                  <a:gd name="T25" fmla="*/ 45 h 383"/>
                  <a:gd name="T26" fmla="*/ 113 w 432"/>
                  <a:gd name="T27" fmla="*/ 24 h 383"/>
                  <a:gd name="T28" fmla="*/ 152 w 432"/>
                  <a:gd name="T29" fmla="*/ 10 h 383"/>
                  <a:gd name="T30" fmla="*/ 195 w 432"/>
                  <a:gd name="T31" fmla="*/ 2 h 383"/>
                  <a:gd name="T32" fmla="*/ 238 w 432"/>
                  <a:gd name="T33" fmla="*/ 2 h 383"/>
                  <a:gd name="T34" fmla="*/ 281 w 432"/>
                  <a:gd name="T35" fmla="*/ 10 h 383"/>
                  <a:gd name="T36" fmla="*/ 319 w 432"/>
                  <a:gd name="T37" fmla="*/ 24 h 383"/>
                  <a:gd name="T38" fmla="*/ 353 w 432"/>
                  <a:gd name="T39" fmla="*/ 45 h 383"/>
                  <a:gd name="T40" fmla="*/ 382 w 432"/>
                  <a:gd name="T41" fmla="*/ 70 h 383"/>
                  <a:gd name="T42" fmla="*/ 406 w 432"/>
                  <a:gd name="T43" fmla="*/ 101 h 383"/>
                  <a:gd name="T44" fmla="*/ 422 w 432"/>
                  <a:gd name="T45" fmla="*/ 135 h 383"/>
                  <a:gd name="T46" fmla="*/ 431 w 432"/>
                  <a:gd name="T47" fmla="*/ 173 h 383"/>
                  <a:gd name="T48" fmla="*/ 431 w 432"/>
                  <a:gd name="T49" fmla="*/ 211 h 383"/>
                  <a:gd name="T50" fmla="*/ 422 w 432"/>
                  <a:gd name="T51" fmla="*/ 248 h 383"/>
                  <a:gd name="T52" fmla="*/ 406 w 432"/>
                  <a:gd name="T53" fmla="*/ 283 h 383"/>
                  <a:gd name="T54" fmla="*/ 382 w 432"/>
                  <a:gd name="T55" fmla="*/ 314 h 383"/>
                  <a:gd name="T56" fmla="*/ 353 w 432"/>
                  <a:gd name="T57" fmla="*/ 339 h 383"/>
                  <a:gd name="T58" fmla="*/ 319 w 432"/>
                  <a:gd name="T59" fmla="*/ 360 h 383"/>
                  <a:gd name="T60" fmla="*/ 281 w 432"/>
                  <a:gd name="T61" fmla="*/ 374 h 383"/>
                  <a:gd name="T62" fmla="*/ 238 w 432"/>
                  <a:gd name="T63" fmla="*/ 382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2" h="383">
                    <a:moveTo>
                      <a:pt x="217" y="383"/>
                    </a:moveTo>
                    <a:lnTo>
                      <a:pt x="195" y="382"/>
                    </a:lnTo>
                    <a:lnTo>
                      <a:pt x="173" y="379"/>
                    </a:lnTo>
                    <a:lnTo>
                      <a:pt x="152" y="374"/>
                    </a:lnTo>
                    <a:lnTo>
                      <a:pt x="132" y="368"/>
                    </a:lnTo>
                    <a:lnTo>
                      <a:pt x="113" y="360"/>
                    </a:lnTo>
                    <a:lnTo>
                      <a:pt x="96" y="351"/>
                    </a:lnTo>
                    <a:lnTo>
                      <a:pt x="79" y="339"/>
                    </a:lnTo>
                    <a:lnTo>
                      <a:pt x="64" y="328"/>
                    </a:lnTo>
                    <a:lnTo>
                      <a:pt x="50" y="314"/>
                    </a:lnTo>
                    <a:lnTo>
                      <a:pt x="37" y="298"/>
                    </a:lnTo>
                    <a:lnTo>
                      <a:pt x="27" y="283"/>
                    </a:lnTo>
                    <a:lnTo>
                      <a:pt x="18" y="266"/>
                    </a:lnTo>
                    <a:lnTo>
                      <a:pt x="11" y="248"/>
                    </a:lnTo>
                    <a:lnTo>
                      <a:pt x="5" y="231"/>
                    </a:lnTo>
                    <a:lnTo>
                      <a:pt x="1" y="211"/>
                    </a:lnTo>
                    <a:lnTo>
                      <a:pt x="0" y="192"/>
                    </a:lnTo>
                    <a:lnTo>
                      <a:pt x="1" y="173"/>
                    </a:lnTo>
                    <a:lnTo>
                      <a:pt x="5" y="153"/>
                    </a:lnTo>
                    <a:lnTo>
                      <a:pt x="11" y="135"/>
                    </a:lnTo>
                    <a:lnTo>
                      <a:pt x="18" y="118"/>
                    </a:lnTo>
                    <a:lnTo>
                      <a:pt x="27" y="101"/>
                    </a:lnTo>
                    <a:lnTo>
                      <a:pt x="37" y="85"/>
                    </a:lnTo>
                    <a:lnTo>
                      <a:pt x="50" y="70"/>
                    </a:lnTo>
                    <a:lnTo>
                      <a:pt x="64" y="56"/>
                    </a:lnTo>
                    <a:lnTo>
                      <a:pt x="79" y="45"/>
                    </a:lnTo>
                    <a:lnTo>
                      <a:pt x="96" y="33"/>
                    </a:lnTo>
                    <a:lnTo>
                      <a:pt x="113" y="24"/>
                    </a:lnTo>
                    <a:lnTo>
                      <a:pt x="132" y="16"/>
                    </a:lnTo>
                    <a:lnTo>
                      <a:pt x="152" y="10"/>
                    </a:lnTo>
                    <a:lnTo>
                      <a:pt x="173" y="5"/>
                    </a:lnTo>
                    <a:lnTo>
                      <a:pt x="195" y="2"/>
                    </a:lnTo>
                    <a:lnTo>
                      <a:pt x="217" y="0"/>
                    </a:lnTo>
                    <a:lnTo>
                      <a:pt x="238" y="2"/>
                    </a:lnTo>
                    <a:lnTo>
                      <a:pt x="260" y="5"/>
                    </a:lnTo>
                    <a:lnTo>
                      <a:pt x="281" y="10"/>
                    </a:lnTo>
                    <a:lnTo>
                      <a:pt x="300" y="16"/>
                    </a:lnTo>
                    <a:lnTo>
                      <a:pt x="319" y="24"/>
                    </a:lnTo>
                    <a:lnTo>
                      <a:pt x="337" y="33"/>
                    </a:lnTo>
                    <a:lnTo>
                      <a:pt x="353" y="45"/>
                    </a:lnTo>
                    <a:lnTo>
                      <a:pt x="368" y="56"/>
                    </a:lnTo>
                    <a:lnTo>
                      <a:pt x="382" y="70"/>
                    </a:lnTo>
                    <a:lnTo>
                      <a:pt x="395" y="85"/>
                    </a:lnTo>
                    <a:lnTo>
                      <a:pt x="406" y="101"/>
                    </a:lnTo>
                    <a:lnTo>
                      <a:pt x="415" y="118"/>
                    </a:lnTo>
                    <a:lnTo>
                      <a:pt x="422" y="135"/>
                    </a:lnTo>
                    <a:lnTo>
                      <a:pt x="428" y="153"/>
                    </a:lnTo>
                    <a:lnTo>
                      <a:pt x="431" y="173"/>
                    </a:lnTo>
                    <a:lnTo>
                      <a:pt x="432" y="192"/>
                    </a:lnTo>
                    <a:lnTo>
                      <a:pt x="431" y="211"/>
                    </a:lnTo>
                    <a:lnTo>
                      <a:pt x="428" y="231"/>
                    </a:lnTo>
                    <a:lnTo>
                      <a:pt x="422" y="248"/>
                    </a:lnTo>
                    <a:lnTo>
                      <a:pt x="415" y="266"/>
                    </a:lnTo>
                    <a:lnTo>
                      <a:pt x="406" y="283"/>
                    </a:lnTo>
                    <a:lnTo>
                      <a:pt x="395" y="298"/>
                    </a:lnTo>
                    <a:lnTo>
                      <a:pt x="382" y="314"/>
                    </a:lnTo>
                    <a:lnTo>
                      <a:pt x="368" y="328"/>
                    </a:lnTo>
                    <a:lnTo>
                      <a:pt x="353" y="339"/>
                    </a:lnTo>
                    <a:lnTo>
                      <a:pt x="337" y="351"/>
                    </a:lnTo>
                    <a:lnTo>
                      <a:pt x="319" y="360"/>
                    </a:lnTo>
                    <a:lnTo>
                      <a:pt x="300" y="368"/>
                    </a:lnTo>
                    <a:lnTo>
                      <a:pt x="281" y="374"/>
                    </a:lnTo>
                    <a:lnTo>
                      <a:pt x="260" y="379"/>
                    </a:lnTo>
                    <a:lnTo>
                      <a:pt x="238" y="382"/>
                    </a:lnTo>
                    <a:lnTo>
                      <a:pt x="217" y="383"/>
                    </a:lnTo>
                    <a:close/>
                  </a:path>
                </a:pathLst>
              </a:custGeom>
              <a:solidFill>
                <a:srgbClr val="93D1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9Slide.vn 22"/>
              <p:cNvSpPr>
                <a:spLocks/>
              </p:cNvSpPr>
              <p:nvPr/>
            </p:nvSpPr>
            <p:spPr bwMode="auto">
              <a:xfrm>
                <a:off x="6699250" y="3633788"/>
                <a:ext cx="61913" cy="55563"/>
              </a:xfrm>
              <a:custGeom>
                <a:avLst/>
                <a:gdLst>
                  <a:gd name="T0" fmla="*/ 123 w 276"/>
                  <a:gd name="T1" fmla="*/ 244 h 245"/>
                  <a:gd name="T2" fmla="*/ 96 w 276"/>
                  <a:gd name="T3" fmla="*/ 239 h 245"/>
                  <a:gd name="T4" fmla="*/ 72 w 276"/>
                  <a:gd name="T5" fmla="*/ 230 h 245"/>
                  <a:gd name="T6" fmla="*/ 50 w 276"/>
                  <a:gd name="T7" fmla="*/ 217 h 245"/>
                  <a:gd name="T8" fmla="*/ 31 w 276"/>
                  <a:gd name="T9" fmla="*/ 200 h 245"/>
                  <a:gd name="T10" fmla="*/ 16 w 276"/>
                  <a:gd name="T11" fmla="*/ 181 h 245"/>
                  <a:gd name="T12" fmla="*/ 5 w 276"/>
                  <a:gd name="T13" fmla="*/ 159 h 245"/>
                  <a:gd name="T14" fmla="*/ 1 w 276"/>
                  <a:gd name="T15" fmla="*/ 135 h 245"/>
                  <a:gd name="T16" fmla="*/ 1 w 276"/>
                  <a:gd name="T17" fmla="*/ 110 h 245"/>
                  <a:gd name="T18" fmla="*/ 5 w 276"/>
                  <a:gd name="T19" fmla="*/ 86 h 245"/>
                  <a:gd name="T20" fmla="*/ 16 w 276"/>
                  <a:gd name="T21" fmla="*/ 64 h 245"/>
                  <a:gd name="T22" fmla="*/ 31 w 276"/>
                  <a:gd name="T23" fmla="*/ 45 h 245"/>
                  <a:gd name="T24" fmla="*/ 50 w 276"/>
                  <a:gd name="T25" fmla="*/ 28 h 245"/>
                  <a:gd name="T26" fmla="*/ 72 w 276"/>
                  <a:gd name="T27" fmla="*/ 15 h 245"/>
                  <a:gd name="T28" fmla="*/ 96 w 276"/>
                  <a:gd name="T29" fmla="*/ 5 h 245"/>
                  <a:gd name="T30" fmla="*/ 123 w 276"/>
                  <a:gd name="T31" fmla="*/ 1 h 245"/>
                  <a:gd name="T32" fmla="*/ 151 w 276"/>
                  <a:gd name="T33" fmla="*/ 1 h 245"/>
                  <a:gd name="T34" fmla="*/ 179 w 276"/>
                  <a:gd name="T35" fmla="*/ 5 h 245"/>
                  <a:gd name="T36" fmla="*/ 204 w 276"/>
                  <a:gd name="T37" fmla="*/ 15 h 245"/>
                  <a:gd name="T38" fmla="*/ 226 w 276"/>
                  <a:gd name="T39" fmla="*/ 28 h 245"/>
                  <a:gd name="T40" fmla="*/ 244 w 276"/>
                  <a:gd name="T41" fmla="*/ 45 h 245"/>
                  <a:gd name="T42" fmla="*/ 258 w 276"/>
                  <a:gd name="T43" fmla="*/ 64 h 245"/>
                  <a:gd name="T44" fmla="*/ 269 w 276"/>
                  <a:gd name="T45" fmla="*/ 86 h 245"/>
                  <a:gd name="T46" fmla="*/ 275 w 276"/>
                  <a:gd name="T47" fmla="*/ 110 h 245"/>
                  <a:gd name="T48" fmla="*/ 275 w 276"/>
                  <a:gd name="T49" fmla="*/ 135 h 245"/>
                  <a:gd name="T50" fmla="*/ 269 w 276"/>
                  <a:gd name="T51" fmla="*/ 159 h 245"/>
                  <a:gd name="T52" fmla="*/ 258 w 276"/>
                  <a:gd name="T53" fmla="*/ 181 h 245"/>
                  <a:gd name="T54" fmla="*/ 244 w 276"/>
                  <a:gd name="T55" fmla="*/ 200 h 245"/>
                  <a:gd name="T56" fmla="*/ 226 w 276"/>
                  <a:gd name="T57" fmla="*/ 217 h 245"/>
                  <a:gd name="T58" fmla="*/ 204 w 276"/>
                  <a:gd name="T59" fmla="*/ 230 h 245"/>
                  <a:gd name="T60" fmla="*/ 179 w 276"/>
                  <a:gd name="T61" fmla="*/ 239 h 245"/>
                  <a:gd name="T62" fmla="*/ 151 w 276"/>
                  <a:gd name="T63" fmla="*/ 244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6" h="245">
                    <a:moveTo>
                      <a:pt x="137" y="245"/>
                    </a:moveTo>
                    <a:lnTo>
                      <a:pt x="123" y="244"/>
                    </a:lnTo>
                    <a:lnTo>
                      <a:pt x="109" y="242"/>
                    </a:lnTo>
                    <a:lnTo>
                      <a:pt x="96" y="239"/>
                    </a:lnTo>
                    <a:lnTo>
                      <a:pt x="84" y="235"/>
                    </a:lnTo>
                    <a:lnTo>
                      <a:pt x="72" y="230"/>
                    </a:lnTo>
                    <a:lnTo>
                      <a:pt x="60" y="224"/>
                    </a:lnTo>
                    <a:lnTo>
                      <a:pt x="50" y="217"/>
                    </a:lnTo>
                    <a:lnTo>
                      <a:pt x="40" y="209"/>
                    </a:lnTo>
                    <a:lnTo>
                      <a:pt x="31" y="200"/>
                    </a:lnTo>
                    <a:lnTo>
                      <a:pt x="23" y="191"/>
                    </a:lnTo>
                    <a:lnTo>
                      <a:pt x="16" y="181"/>
                    </a:lnTo>
                    <a:lnTo>
                      <a:pt x="10" y="170"/>
                    </a:lnTo>
                    <a:lnTo>
                      <a:pt x="5" y="159"/>
                    </a:lnTo>
                    <a:lnTo>
                      <a:pt x="2" y="148"/>
                    </a:lnTo>
                    <a:lnTo>
                      <a:pt x="1" y="135"/>
                    </a:lnTo>
                    <a:lnTo>
                      <a:pt x="0" y="123"/>
                    </a:lnTo>
                    <a:lnTo>
                      <a:pt x="1" y="110"/>
                    </a:lnTo>
                    <a:lnTo>
                      <a:pt x="2" y="97"/>
                    </a:lnTo>
                    <a:lnTo>
                      <a:pt x="5" y="86"/>
                    </a:lnTo>
                    <a:lnTo>
                      <a:pt x="10" y="75"/>
                    </a:lnTo>
                    <a:lnTo>
                      <a:pt x="16" y="64"/>
                    </a:lnTo>
                    <a:lnTo>
                      <a:pt x="23" y="54"/>
                    </a:lnTo>
                    <a:lnTo>
                      <a:pt x="31" y="45"/>
                    </a:lnTo>
                    <a:lnTo>
                      <a:pt x="40" y="36"/>
                    </a:lnTo>
                    <a:lnTo>
                      <a:pt x="50" y="28"/>
                    </a:lnTo>
                    <a:lnTo>
                      <a:pt x="60" y="21"/>
                    </a:lnTo>
                    <a:lnTo>
                      <a:pt x="72" y="15"/>
                    </a:lnTo>
                    <a:lnTo>
                      <a:pt x="84" y="10"/>
                    </a:lnTo>
                    <a:lnTo>
                      <a:pt x="96" y="5"/>
                    </a:lnTo>
                    <a:lnTo>
                      <a:pt x="109" y="3"/>
                    </a:lnTo>
                    <a:lnTo>
                      <a:pt x="123" y="1"/>
                    </a:lnTo>
                    <a:lnTo>
                      <a:pt x="137" y="0"/>
                    </a:lnTo>
                    <a:lnTo>
                      <a:pt x="151" y="1"/>
                    </a:lnTo>
                    <a:lnTo>
                      <a:pt x="165" y="3"/>
                    </a:lnTo>
                    <a:lnTo>
                      <a:pt x="179" y="5"/>
                    </a:lnTo>
                    <a:lnTo>
                      <a:pt x="191" y="10"/>
                    </a:lnTo>
                    <a:lnTo>
                      <a:pt x="204" y="15"/>
                    </a:lnTo>
                    <a:lnTo>
                      <a:pt x="215" y="21"/>
                    </a:lnTo>
                    <a:lnTo>
                      <a:pt x="226" y="28"/>
                    </a:lnTo>
                    <a:lnTo>
                      <a:pt x="235" y="36"/>
                    </a:lnTo>
                    <a:lnTo>
                      <a:pt x="244" y="45"/>
                    </a:lnTo>
                    <a:lnTo>
                      <a:pt x="253" y="54"/>
                    </a:lnTo>
                    <a:lnTo>
                      <a:pt x="258" y="64"/>
                    </a:lnTo>
                    <a:lnTo>
                      <a:pt x="264" y="75"/>
                    </a:lnTo>
                    <a:lnTo>
                      <a:pt x="269" y="86"/>
                    </a:lnTo>
                    <a:lnTo>
                      <a:pt x="272" y="97"/>
                    </a:lnTo>
                    <a:lnTo>
                      <a:pt x="275" y="110"/>
                    </a:lnTo>
                    <a:lnTo>
                      <a:pt x="276" y="123"/>
                    </a:lnTo>
                    <a:lnTo>
                      <a:pt x="275" y="135"/>
                    </a:lnTo>
                    <a:lnTo>
                      <a:pt x="272" y="148"/>
                    </a:lnTo>
                    <a:lnTo>
                      <a:pt x="269" y="159"/>
                    </a:lnTo>
                    <a:lnTo>
                      <a:pt x="264" y="170"/>
                    </a:lnTo>
                    <a:lnTo>
                      <a:pt x="258" y="181"/>
                    </a:lnTo>
                    <a:lnTo>
                      <a:pt x="253" y="191"/>
                    </a:lnTo>
                    <a:lnTo>
                      <a:pt x="244" y="200"/>
                    </a:lnTo>
                    <a:lnTo>
                      <a:pt x="235" y="209"/>
                    </a:lnTo>
                    <a:lnTo>
                      <a:pt x="226" y="217"/>
                    </a:lnTo>
                    <a:lnTo>
                      <a:pt x="215" y="224"/>
                    </a:lnTo>
                    <a:lnTo>
                      <a:pt x="204" y="230"/>
                    </a:lnTo>
                    <a:lnTo>
                      <a:pt x="191" y="235"/>
                    </a:lnTo>
                    <a:lnTo>
                      <a:pt x="179" y="239"/>
                    </a:lnTo>
                    <a:lnTo>
                      <a:pt x="165" y="242"/>
                    </a:lnTo>
                    <a:lnTo>
                      <a:pt x="151" y="244"/>
                    </a:lnTo>
                    <a:lnTo>
                      <a:pt x="137" y="245"/>
                    </a:lnTo>
                    <a:close/>
                  </a:path>
                </a:pathLst>
              </a:custGeom>
              <a:solidFill>
                <a:srgbClr val="93D1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9Slide.vn 23"/>
              <p:cNvSpPr>
                <a:spLocks/>
              </p:cNvSpPr>
              <p:nvPr/>
            </p:nvSpPr>
            <p:spPr bwMode="auto">
              <a:xfrm>
                <a:off x="7418388" y="3411538"/>
                <a:ext cx="133350" cy="117475"/>
              </a:xfrm>
              <a:custGeom>
                <a:avLst/>
                <a:gdLst>
                  <a:gd name="T0" fmla="*/ 263 w 587"/>
                  <a:gd name="T1" fmla="*/ 519 h 520"/>
                  <a:gd name="T2" fmla="*/ 220 w 587"/>
                  <a:gd name="T3" fmla="*/ 512 h 520"/>
                  <a:gd name="T4" fmla="*/ 179 w 587"/>
                  <a:gd name="T5" fmla="*/ 499 h 520"/>
                  <a:gd name="T6" fmla="*/ 141 w 587"/>
                  <a:gd name="T7" fmla="*/ 483 h 520"/>
                  <a:gd name="T8" fmla="*/ 107 w 587"/>
                  <a:gd name="T9" fmla="*/ 461 h 520"/>
                  <a:gd name="T10" fmla="*/ 77 w 587"/>
                  <a:gd name="T11" fmla="*/ 435 h 520"/>
                  <a:gd name="T12" fmla="*/ 50 w 587"/>
                  <a:gd name="T13" fmla="*/ 405 h 520"/>
                  <a:gd name="T14" fmla="*/ 29 w 587"/>
                  <a:gd name="T15" fmla="*/ 372 h 520"/>
                  <a:gd name="T16" fmla="*/ 14 w 587"/>
                  <a:gd name="T17" fmla="*/ 337 h 520"/>
                  <a:gd name="T18" fmla="*/ 3 w 587"/>
                  <a:gd name="T19" fmla="*/ 299 h 520"/>
                  <a:gd name="T20" fmla="*/ 0 w 587"/>
                  <a:gd name="T21" fmla="*/ 259 h 520"/>
                  <a:gd name="T22" fmla="*/ 3 w 587"/>
                  <a:gd name="T23" fmla="*/ 220 h 520"/>
                  <a:gd name="T24" fmla="*/ 14 w 587"/>
                  <a:gd name="T25" fmla="*/ 182 h 520"/>
                  <a:gd name="T26" fmla="*/ 29 w 587"/>
                  <a:gd name="T27" fmla="*/ 146 h 520"/>
                  <a:gd name="T28" fmla="*/ 50 w 587"/>
                  <a:gd name="T29" fmla="*/ 114 h 520"/>
                  <a:gd name="T30" fmla="*/ 77 w 587"/>
                  <a:gd name="T31" fmla="*/ 85 h 520"/>
                  <a:gd name="T32" fmla="*/ 107 w 587"/>
                  <a:gd name="T33" fmla="*/ 59 h 520"/>
                  <a:gd name="T34" fmla="*/ 141 w 587"/>
                  <a:gd name="T35" fmla="*/ 37 h 520"/>
                  <a:gd name="T36" fmla="*/ 179 w 587"/>
                  <a:gd name="T37" fmla="*/ 19 h 520"/>
                  <a:gd name="T38" fmla="*/ 220 w 587"/>
                  <a:gd name="T39" fmla="*/ 8 h 520"/>
                  <a:gd name="T40" fmla="*/ 263 w 587"/>
                  <a:gd name="T41" fmla="*/ 1 h 520"/>
                  <a:gd name="T42" fmla="*/ 309 w 587"/>
                  <a:gd name="T43" fmla="*/ 0 h 520"/>
                  <a:gd name="T44" fmla="*/ 353 w 587"/>
                  <a:gd name="T45" fmla="*/ 4 h 520"/>
                  <a:gd name="T46" fmla="*/ 395 w 587"/>
                  <a:gd name="T47" fmla="*/ 15 h 520"/>
                  <a:gd name="T48" fmla="*/ 434 w 587"/>
                  <a:gd name="T49" fmla="*/ 31 h 520"/>
                  <a:gd name="T50" fmla="*/ 470 w 587"/>
                  <a:gd name="T51" fmla="*/ 51 h 520"/>
                  <a:gd name="T52" fmla="*/ 501 w 587"/>
                  <a:gd name="T53" fmla="*/ 75 h 520"/>
                  <a:gd name="T54" fmla="*/ 529 w 587"/>
                  <a:gd name="T55" fmla="*/ 104 h 520"/>
                  <a:gd name="T56" fmla="*/ 551 w 587"/>
                  <a:gd name="T57" fmla="*/ 136 h 520"/>
                  <a:gd name="T58" fmla="*/ 570 w 587"/>
                  <a:gd name="T59" fmla="*/ 170 h 520"/>
                  <a:gd name="T60" fmla="*/ 582 w 587"/>
                  <a:gd name="T61" fmla="*/ 207 h 520"/>
                  <a:gd name="T62" fmla="*/ 587 w 587"/>
                  <a:gd name="T63" fmla="*/ 246 h 520"/>
                  <a:gd name="T64" fmla="*/ 586 w 587"/>
                  <a:gd name="T65" fmla="*/ 286 h 520"/>
                  <a:gd name="T66" fmla="*/ 578 w 587"/>
                  <a:gd name="T67" fmla="*/ 324 h 520"/>
                  <a:gd name="T68" fmla="*/ 564 w 587"/>
                  <a:gd name="T69" fmla="*/ 361 h 520"/>
                  <a:gd name="T70" fmla="*/ 544 w 587"/>
                  <a:gd name="T71" fmla="*/ 394 h 520"/>
                  <a:gd name="T72" fmla="*/ 520 w 587"/>
                  <a:gd name="T73" fmla="*/ 426 h 520"/>
                  <a:gd name="T74" fmla="*/ 491 w 587"/>
                  <a:gd name="T75" fmla="*/ 453 h 520"/>
                  <a:gd name="T76" fmla="*/ 458 w 587"/>
                  <a:gd name="T77" fmla="*/ 476 h 520"/>
                  <a:gd name="T78" fmla="*/ 421 w 587"/>
                  <a:gd name="T79" fmla="*/ 494 h 520"/>
                  <a:gd name="T80" fmla="*/ 381 w 587"/>
                  <a:gd name="T81" fmla="*/ 508 h 520"/>
                  <a:gd name="T82" fmla="*/ 338 w 587"/>
                  <a:gd name="T83" fmla="*/ 517 h 520"/>
                  <a:gd name="T84" fmla="*/ 294 w 587"/>
                  <a:gd name="T85" fmla="*/ 520 h 5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87" h="520">
                    <a:moveTo>
                      <a:pt x="294" y="520"/>
                    </a:moveTo>
                    <a:lnTo>
                      <a:pt x="279" y="520"/>
                    </a:lnTo>
                    <a:lnTo>
                      <a:pt x="263" y="519"/>
                    </a:lnTo>
                    <a:lnTo>
                      <a:pt x="249" y="517"/>
                    </a:lnTo>
                    <a:lnTo>
                      <a:pt x="234" y="514"/>
                    </a:lnTo>
                    <a:lnTo>
                      <a:pt x="220" y="512"/>
                    </a:lnTo>
                    <a:lnTo>
                      <a:pt x="206" y="508"/>
                    </a:lnTo>
                    <a:lnTo>
                      <a:pt x="192" y="504"/>
                    </a:lnTo>
                    <a:lnTo>
                      <a:pt x="179" y="499"/>
                    </a:lnTo>
                    <a:lnTo>
                      <a:pt x="167" y="494"/>
                    </a:lnTo>
                    <a:lnTo>
                      <a:pt x="154" y="489"/>
                    </a:lnTo>
                    <a:lnTo>
                      <a:pt x="141" y="483"/>
                    </a:lnTo>
                    <a:lnTo>
                      <a:pt x="129" y="476"/>
                    </a:lnTo>
                    <a:lnTo>
                      <a:pt x="118" y="468"/>
                    </a:lnTo>
                    <a:lnTo>
                      <a:pt x="107" y="461"/>
                    </a:lnTo>
                    <a:lnTo>
                      <a:pt x="97" y="453"/>
                    </a:lnTo>
                    <a:lnTo>
                      <a:pt x="86" y="443"/>
                    </a:lnTo>
                    <a:lnTo>
                      <a:pt x="77" y="435"/>
                    </a:lnTo>
                    <a:lnTo>
                      <a:pt x="68" y="426"/>
                    </a:lnTo>
                    <a:lnTo>
                      <a:pt x="58" y="415"/>
                    </a:lnTo>
                    <a:lnTo>
                      <a:pt x="50" y="405"/>
                    </a:lnTo>
                    <a:lnTo>
                      <a:pt x="43" y="394"/>
                    </a:lnTo>
                    <a:lnTo>
                      <a:pt x="36" y="384"/>
                    </a:lnTo>
                    <a:lnTo>
                      <a:pt x="29" y="372"/>
                    </a:lnTo>
                    <a:lnTo>
                      <a:pt x="23" y="361"/>
                    </a:lnTo>
                    <a:lnTo>
                      <a:pt x="17" y="349"/>
                    </a:lnTo>
                    <a:lnTo>
                      <a:pt x="14" y="337"/>
                    </a:lnTo>
                    <a:lnTo>
                      <a:pt x="9" y="324"/>
                    </a:lnTo>
                    <a:lnTo>
                      <a:pt x="6" y="312"/>
                    </a:lnTo>
                    <a:lnTo>
                      <a:pt x="3" y="299"/>
                    </a:lnTo>
                    <a:lnTo>
                      <a:pt x="1" y="286"/>
                    </a:lnTo>
                    <a:lnTo>
                      <a:pt x="1" y="273"/>
                    </a:lnTo>
                    <a:lnTo>
                      <a:pt x="0" y="259"/>
                    </a:lnTo>
                    <a:lnTo>
                      <a:pt x="1" y="246"/>
                    </a:lnTo>
                    <a:lnTo>
                      <a:pt x="1" y="234"/>
                    </a:lnTo>
                    <a:lnTo>
                      <a:pt x="3" y="220"/>
                    </a:lnTo>
                    <a:lnTo>
                      <a:pt x="6" y="207"/>
                    </a:lnTo>
                    <a:lnTo>
                      <a:pt x="9" y="194"/>
                    </a:lnTo>
                    <a:lnTo>
                      <a:pt x="14" y="182"/>
                    </a:lnTo>
                    <a:lnTo>
                      <a:pt x="17" y="170"/>
                    </a:lnTo>
                    <a:lnTo>
                      <a:pt x="23" y="158"/>
                    </a:lnTo>
                    <a:lnTo>
                      <a:pt x="29" y="146"/>
                    </a:lnTo>
                    <a:lnTo>
                      <a:pt x="36" y="136"/>
                    </a:lnTo>
                    <a:lnTo>
                      <a:pt x="43" y="124"/>
                    </a:lnTo>
                    <a:lnTo>
                      <a:pt x="50" y="114"/>
                    </a:lnTo>
                    <a:lnTo>
                      <a:pt x="58" y="104"/>
                    </a:lnTo>
                    <a:lnTo>
                      <a:pt x="68" y="94"/>
                    </a:lnTo>
                    <a:lnTo>
                      <a:pt x="77" y="85"/>
                    </a:lnTo>
                    <a:lnTo>
                      <a:pt x="86" y="75"/>
                    </a:lnTo>
                    <a:lnTo>
                      <a:pt x="97" y="67"/>
                    </a:lnTo>
                    <a:lnTo>
                      <a:pt x="107" y="59"/>
                    </a:lnTo>
                    <a:lnTo>
                      <a:pt x="118" y="51"/>
                    </a:lnTo>
                    <a:lnTo>
                      <a:pt x="129" y="44"/>
                    </a:lnTo>
                    <a:lnTo>
                      <a:pt x="141" y="37"/>
                    </a:lnTo>
                    <a:lnTo>
                      <a:pt x="154" y="31"/>
                    </a:lnTo>
                    <a:lnTo>
                      <a:pt x="167" y="25"/>
                    </a:lnTo>
                    <a:lnTo>
                      <a:pt x="179" y="19"/>
                    </a:lnTo>
                    <a:lnTo>
                      <a:pt x="192" y="15"/>
                    </a:lnTo>
                    <a:lnTo>
                      <a:pt x="206" y="11"/>
                    </a:lnTo>
                    <a:lnTo>
                      <a:pt x="220" y="8"/>
                    </a:lnTo>
                    <a:lnTo>
                      <a:pt x="234" y="4"/>
                    </a:lnTo>
                    <a:lnTo>
                      <a:pt x="249" y="2"/>
                    </a:lnTo>
                    <a:lnTo>
                      <a:pt x="263" y="1"/>
                    </a:lnTo>
                    <a:lnTo>
                      <a:pt x="279" y="0"/>
                    </a:lnTo>
                    <a:lnTo>
                      <a:pt x="294" y="0"/>
                    </a:lnTo>
                    <a:lnTo>
                      <a:pt x="309" y="0"/>
                    </a:lnTo>
                    <a:lnTo>
                      <a:pt x="324" y="1"/>
                    </a:lnTo>
                    <a:lnTo>
                      <a:pt x="338" y="2"/>
                    </a:lnTo>
                    <a:lnTo>
                      <a:pt x="353" y="4"/>
                    </a:lnTo>
                    <a:lnTo>
                      <a:pt x="367" y="8"/>
                    </a:lnTo>
                    <a:lnTo>
                      <a:pt x="381" y="11"/>
                    </a:lnTo>
                    <a:lnTo>
                      <a:pt x="395" y="15"/>
                    </a:lnTo>
                    <a:lnTo>
                      <a:pt x="408" y="19"/>
                    </a:lnTo>
                    <a:lnTo>
                      <a:pt x="421" y="25"/>
                    </a:lnTo>
                    <a:lnTo>
                      <a:pt x="434" y="31"/>
                    </a:lnTo>
                    <a:lnTo>
                      <a:pt x="446" y="37"/>
                    </a:lnTo>
                    <a:lnTo>
                      <a:pt x="458" y="44"/>
                    </a:lnTo>
                    <a:lnTo>
                      <a:pt x="470" y="51"/>
                    </a:lnTo>
                    <a:lnTo>
                      <a:pt x="480" y="59"/>
                    </a:lnTo>
                    <a:lnTo>
                      <a:pt x="491" y="67"/>
                    </a:lnTo>
                    <a:lnTo>
                      <a:pt x="501" y="75"/>
                    </a:lnTo>
                    <a:lnTo>
                      <a:pt x="510" y="85"/>
                    </a:lnTo>
                    <a:lnTo>
                      <a:pt x="520" y="94"/>
                    </a:lnTo>
                    <a:lnTo>
                      <a:pt x="529" y="104"/>
                    </a:lnTo>
                    <a:lnTo>
                      <a:pt x="537" y="114"/>
                    </a:lnTo>
                    <a:lnTo>
                      <a:pt x="544" y="124"/>
                    </a:lnTo>
                    <a:lnTo>
                      <a:pt x="551" y="136"/>
                    </a:lnTo>
                    <a:lnTo>
                      <a:pt x="558" y="146"/>
                    </a:lnTo>
                    <a:lnTo>
                      <a:pt x="564" y="158"/>
                    </a:lnTo>
                    <a:lnTo>
                      <a:pt x="570" y="170"/>
                    </a:lnTo>
                    <a:lnTo>
                      <a:pt x="575" y="182"/>
                    </a:lnTo>
                    <a:lnTo>
                      <a:pt x="578" y="194"/>
                    </a:lnTo>
                    <a:lnTo>
                      <a:pt x="582" y="207"/>
                    </a:lnTo>
                    <a:lnTo>
                      <a:pt x="584" y="220"/>
                    </a:lnTo>
                    <a:lnTo>
                      <a:pt x="586" y="234"/>
                    </a:lnTo>
                    <a:lnTo>
                      <a:pt x="587" y="246"/>
                    </a:lnTo>
                    <a:lnTo>
                      <a:pt x="587" y="259"/>
                    </a:lnTo>
                    <a:lnTo>
                      <a:pt x="587" y="273"/>
                    </a:lnTo>
                    <a:lnTo>
                      <a:pt x="586" y="286"/>
                    </a:lnTo>
                    <a:lnTo>
                      <a:pt x="584" y="299"/>
                    </a:lnTo>
                    <a:lnTo>
                      <a:pt x="582" y="312"/>
                    </a:lnTo>
                    <a:lnTo>
                      <a:pt x="578" y="324"/>
                    </a:lnTo>
                    <a:lnTo>
                      <a:pt x="575" y="337"/>
                    </a:lnTo>
                    <a:lnTo>
                      <a:pt x="570" y="349"/>
                    </a:lnTo>
                    <a:lnTo>
                      <a:pt x="564" y="361"/>
                    </a:lnTo>
                    <a:lnTo>
                      <a:pt x="558" y="372"/>
                    </a:lnTo>
                    <a:lnTo>
                      <a:pt x="551" y="384"/>
                    </a:lnTo>
                    <a:lnTo>
                      <a:pt x="544" y="394"/>
                    </a:lnTo>
                    <a:lnTo>
                      <a:pt x="537" y="405"/>
                    </a:lnTo>
                    <a:lnTo>
                      <a:pt x="529" y="415"/>
                    </a:lnTo>
                    <a:lnTo>
                      <a:pt x="520" y="426"/>
                    </a:lnTo>
                    <a:lnTo>
                      <a:pt x="510" y="435"/>
                    </a:lnTo>
                    <a:lnTo>
                      <a:pt x="501" y="443"/>
                    </a:lnTo>
                    <a:lnTo>
                      <a:pt x="491" y="453"/>
                    </a:lnTo>
                    <a:lnTo>
                      <a:pt x="480" y="461"/>
                    </a:lnTo>
                    <a:lnTo>
                      <a:pt x="470" y="468"/>
                    </a:lnTo>
                    <a:lnTo>
                      <a:pt x="458" y="476"/>
                    </a:lnTo>
                    <a:lnTo>
                      <a:pt x="446" y="483"/>
                    </a:lnTo>
                    <a:lnTo>
                      <a:pt x="434" y="489"/>
                    </a:lnTo>
                    <a:lnTo>
                      <a:pt x="421" y="494"/>
                    </a:lnTo>
                    <a:lnTo>
                      <a:pt x="408" y="499"/>
                    </a:lnTo>
                    <a:lnTo>
                      <a:pt x="395" y="504"/>
                    </a:lnTo>
                    <a:lnTo>
                      <a:pt x="381" y="508"/>
                    </a:lnTo>
                    <a:lnTo>
                      <a:pt x="367" y="512"/>
                    </a:lnTo>
                    <a:lnTo>
                      <a:pt x="353" y="514"/>
                    </a:lnTo>
                    <a:lnTo>
                      <a:pt x="338" y="517"/>
                    </a:lnTo>
                    <a:lnTo>
                      <a:pt x="324" y="519"/>
                    </a:lnTo>
                    <a:lnTo>
                      <a:pt x="309" y="520"/>
                    </a:lnTo>
                    <a:lnTo>
                      <a:pt x="294" y="520"/>
                    </a:lnTo>
                    <a:close/>
                  </a:path>
                </a:pathLst>
              </a:custGeom>
              <a:solidFill>
                <a:srgbClr val="93D1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 name="9Slide.vn 24"/>
              <p:cNvSpPr>
                <a:spLocks/>
              </p:cNvSpPr>
              <p:nvPr/>
            </p:nvSpPr>
            <p:spPr bwMode="auto">
              <a:xfrm>
                <a:off x="6965950" y="4713288"/>
                <a:ext cx="96838" cy="87313"/>
              </a:xfrm>
              <a:custGeom>
                <a:avLst/>
                <a:gdLst>
                  <a:gd name="T0" fmla="*/ 194 w 432"/>
                  <a:gd name="T1" fmla="*/ 381 h 382"/>
                  <a:gd name="T2" fmla="*/ 152 w 432"/>
                  <a:gd name="T3" fmla="*/ 374 h 382"/>
                  <a:gd name="T4" fmla="*/ 114 w 432"/>
                  <a:gd name="T5" fmla="*/ 359 h 382"/>
                  <a:gd name="T6" fmla="*/ 79 w 432"/>
                  <a:gd name="T7" fmla="*/ 339 h 382"/>
                  <a:gd name="T8" fmla="*/ 49 w 432"/>
                  <a:gd name="T9" fmla="*/ 312 h 382"/>
                  <a:gd name="T10" fmla="*/ 26 w 432"/>
                  <a:gd name="T11" fmla="*/ 282 h 382"/>
                  <a:gd name="T12" fmla="*/ 10 w 432"/>
                  <a:gd name="T13" fmla="*/ 248 h 382"/>
                  <a:gd name="T14" fmla="*/ 2 w 432"/>
                  <a:gd name="T15" fmla="*/ 211 h 382"/>
                  <a:gd name="T16" fmla="*/ 2 w 432"/>
                  <a:gd name="T17" fmla="*/ 172 h 382"/>
                  <a:gd name="T18" fmla="*/ 10 w 432"/>
                  <a:gd name="T19" fmla="*/ 134 h 382"/>
                  <a:gd name="T20" fmla="*/ 26 w 432"/>
                  <a:gd name="T21" fmla="*/ 101 h 382"/>
                  <a:gd name="T22" fmla="*/ 49 w 432"/>
                  <a:gd name="T23" fmla="*/ 69 h 382"/>
                  <a:gd name="T24" fmla="*/ 79 w 432"/>
                  <a:gd name="T25" fmla="*/ 43 h 382"/>
                  <a:gd name="T26" fmla="*/ 114 w 432"/>
                  <a:gd name="T27" fmla="*/ 23 h 382"/>
                  <a:gd name="T28" fmla="*/ 152 w 432"/>
                  <a:gd name="T29" fmla="*/ 9 h 382"/>
                  <a:gd name="T30" fmla="*/ 194 w 432"/>
                  <a:gd name="T31" fmla="*/ 0 h 382"/>
                  <a:gd name="T32" fmla="*/ 238 w 432"/>
                  <a:gd name="T33" fmla="*/ 0 h 382"/>
                  <a:gd name="T34" fmla="*/ 280 w 432"/>
                  <a:gd name="T35" fmla="*/ 9 h 382"/>
                  <a:gd name="T36" fmla="*/ 319 w 432"/>
                  <a:gd name="T37" fmla="*/ 23 h 382"/>
                  <a:gd name="T38" fmla="*/ 354 w 432"/>
                  <a:gd name="T39" fmla="*/ 43 h 382"/>
                  <a:gd name="T40" fmla="*/ 383 w 432"/>
                  <a:gd name="T41" fmla="*/ 69 h 382"/>
                  <a:gd name="T42" fmla="*/ 406 w 432"/>
                  <a:gd name="T43" fmla="*/ 101 h 382"/>
                  <a:gd name="T44" fmla="*/ 422 w 432"/>
                  <a:gd name="T45" fmla="*/ 134 h 382"/>
                  <a:gd name="T46" fmla="*/ 431 w 432"/>
                  <a:gd name="T47" fmla="*/ 172 h 382"/>
                  <a:gd name="T48" fmla="*/ 431 w 432"/>
                  <a:gd name="T49" fmla="*/ 211 h 382"/>
                  <a:gd name="T50" fmla="*/ 422 w 432"/>
                  <a:gd name="T51" fmla="*/ 248 h 382"/>
                  <a:gd name="T52" fmla="*/ 406 w 432"/>
                  <a:gd name="T53" fmla="*/ 282 h 382"/>
                  <a:gd name="T54" fmla="*/ 383 w 432"/>
                  <a:gd name="T55" fmla="*/ 312 h 382"/>
                  <a:gd name="T56" fmla="*/ 354 w 432"/>
                  <a:gd name="T57" fmla="*/ 339 h 382"/>
                  <a:gd name="T58" fmla="*/ 319 w 432"/>
                  <a:gd name="T59" fmla="*/ 359 h 382"/>
                  <a:gd name="T60" fmla="*/ 280 w 432"/>
                  <a:gd name="T61" fmla="*/ 374 h 382"/>
                  <a:gd name="T62" fmla="*/ 238 w 432"/>
                  <a:gd name="T63" fmla="*/ 381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2" h="382">
                    <a:moveTo>
                      <a:pt x="216" y="382"/>
                    </a:moveTo>
                    <a:lnTo>
                      <a:pt x="194" y="381"/>
                    </a:lnTo>
                    <a:lnTo>
                      <a:pt x="173" y="379"/>
                    </a:lnTo>
                    <a:lnTo>
                      <a:pt x="152" y="374"/>
                    </a:lnTo>
                    <a:lnTo>
                      <a:pt x="132" y="367"/>
                    </a:lnTo>
                    <a:lnTo>
                      <a:pt x="114" y="359"/>
                    </a:lnTo>
                    <a:lnTo>
                      <a:pt x="95" y="350"/>
                    </a:lnTo>
                    <a:lnTo>
                      <a:pt x="79" y="339"/>
                    </a:lnTo>
                    <a:lnTo>
                      <a:pt x="63" y="326"/>
                    </a:lnTo>
                    <a:lnTo>
                      <a:pt x="49" y="312"/>
                    </a:lnTo>
                    <a:lnTo>
                      <a:pt x="37" y="298"/>
                    </a:lnTo>
                    <a:lnTo>
                      <a:pt x="26" y="282"/>
                    </a:lnTo>
                    <a:lnTo>
                      <a:pt x="17" y="266"/>
                    </a:lnTo>
                    <a:lnTo>
                      <a:pt x="10" y="248"/>
                    </a:lnTo>
                    <a:lnTo>
                      <a:pt x="5" y="230"/>
                    </a:lnTo>
                    <a:lnTo>
                      <a:pt x="2" y="211"/>
                    </a:lnTo>
                    <a:lnTo>
                      <a:pt x="0" y="191"/>
                    </a:lnTo>
                    <a:lnTo>
                      <a:pt x="2" y="172"/>
                    </a:lnTo>
                    <a:lnTo>
                      <a:pt x="5" y="153"/>
                    </a:lnTo>
                    <a:lnTo>
                      <a:pt x="10" y="134"/>
                    </a:lnTo>
                    <a:lnTo>
                      <a:pt x="17" y="117"/>
                    </a:lnTo>
                    <a:lnTo>
                      <a:pt x="26" y="101"/>
                    </a:lnTo>
                    <a:lnTo>
                      <a:pt x="37" y="84"/>
                    </a:lnTo>
                    <a:lnTo>
                      <a:pt x="49" y="69"/>
                    </a:lnTo>
                    <a:lnTo>
                      <a:pt x="63" y="56"/>
                    </a:lnTo>
                    <a:lnTo>
                      <a:pt x="79" y="43"/>
                    </a:lnTo>
                    <a:lnTo>
                      <a:pt x="95" y="33"/>
                    </a:lnTo>
                    <a:lnTo>
                      <a:pt x="114" y="23"/>
                    </a:lnTo>
                    <a:lnTo>
                      <a:pt x="132" y="16"/>
                    </a:lnTo>
                    <a:lnTo>
                      <a:pt x="152" y="9"/>
                    </a:lnTo>
                    <a:lnTo>
                      <a:pt x="173" y="4"/>
                    </a:lnTo>
                    <a:lnTo>
                      <a:pt x="194" y="0"/>
                    </a:lnTo>
                    <a:lnTo>
                      <a:pt x="216" y="0"/>
                    </a:lnTo>
                    <a:lnTo>
                      <a:pt x="238" y="0"/>
                    </a:lnTo>
                    <a:lnTo>
                      <a:pt x="259" y="4"/>
                    </a:lnTo>
                    <a:lnTo>
                      <a:pt x="280" y="9"/>
                    </a:lnTo>
                    <a:lnTo>
                      <a:pt x="300" y="16"/>
                    </a:lnTo>
                    <a:lnTo>
                      <a:pt x="319" y="23"/>
                    </a:lnTo>
                    <a:lnTo>
                      <a:pt x="336" y="33"/>
                    </a:lnTo>
                    <a:lnTo>
                      <a:pt x="354" y="43"/>
                    </a:lnTo>
                    <a:lnTo>
                      <a:pt x="369" y="56"/>
                    </a:lnTo>
                    <a:lnTo>
                      <a:pt x="383" y="69"/>
                    </a:lnTo>
                    <a:lnTo>
                      <a:pt x="394" y="84"/>
                    </a:lnTo>
                    <a:lnTo>
                      <a:pt x="406" y="101"/>
                    </a:lnTo>
                    <a:lnTo>
                      <a:pt x="414" y="117"/>
                    </a:lnTo>
                    <a:lnTo>
                      <a:pt x="422" y="134"/>
                    </a:lnTo>
                    <a:lnTo>
                      <a:pt x="427" y="153"/>
                    </a:lnTo>
                    <a:lnTo>
                      <a:pt x="431" y="172"/>
                    </a:lnTo>
                    <a:lnTo>
                      <a:pt x="432" y="191"/>
                    </a:lnTo>
                    <a:lnTo>
                      <a:pt x="431" y="211"/>
                    </a:lnTo>
                    <a:lnTo>
                      <a:pt x="427" y="230"/>
                    </a:lnTo>
                    <a:lnTo>
                      <a:pt x="422" y="248"/>
                    </a:lnTo>
                    <a:lnTo>
                      <a:pt x="414" y="266"/>
                    </a:lnTo>
                    <a:lnTo>
                      <a:pt x="406" y="282"/>
                    </a:lnTo>
                    <a:lnTo>
                      <a:pt x="394" y="298"/>
                    </a:lnTo>
                    <a:lnTo>
                      <a:pt x="383" y="312"/>
                    </a:lnTo>
                    <a:lnTo>
                      <a:pt x="369" y="326"/>
                    </a:lnTo>
                    <a:lnTo>
                      <a:pt x="354" y="339"/>
                    </a:lnTo>
                    <a:lnTo>
                      <a:pt x="336" y="350"/>
                    </a:lnTo>
                    <a:lnTo>
                      <a:pt x="319" y="359"/>
                    </a:lnTo>
                    <a:lnTo>
                      <a:pt x="300" y="367"/>
                    </a:lnTo>
                    <a:lnTo>
                      <a:pt x="280" y="374"/>
                    </a:lnTo>
                    <a:lnTo>
                      <a:pt x="259" y="379"/>
                    </a:lnTo>
                    <a:lnTo>
                      <a:pt x="238" y="381"/>
                    </a:lnTo>
                    <a:lnTo>
                      <a:pt x="216" y="382"/>
                    </a:lnTo>
                    <a:close/>
                  </a:path>
                </a:pathLst>
              </a:custGeom>
              <a:solidFill>
                <a:srgbClr val="93D1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9Slide.vn 25"/>
              <p:cNvSpPr>
                <a:spLocks/>
              </p:cNvSpPr>
              <p:nvPr/>
            </p:nvSpPr>
            <p:spPr bwMode="auto">
              <a:xfrm>
                <a:off x="6657975" y="4935538"/>
                <a:ext cx="61913" cy="53975"/>
              </a:xfrm>
              <a:custGeom>
                <a:avLst/>
                <a:gdLst>
                  <a:gd name="T0" fmla="*/ 124 w 275"/>
                  <a:gd name="T1" fmla="*/ 243 h 244"/>
                  <a:gd name="T2" fmla="*/ 97 w 275"/>
                  <a:gd name="T3" fmla="*/ 239 h 244"/>
                  <a:gd name="T4" fmla="*/ 72 w 275"/>
                  <a:gd name="T5" fmla="*/ 229 h 244"/>
                  <a:gd name="T6" fmla="*/ 50 w 275"/>
                  <a:gd name="T7" fmla="*/ 216 h 244"/>
                  <a:gd name="T8" fmla="*/ 31 w 275"/>
                  <a:gd name="T9" fmla="*/ 200 h 244"/>
                  <a:gd name="T10" fmla="*/ 16 w 275"/>
                  <a:gd name="T11" fmla="*/ 180 h 244"/>
                  <a:gd name="T12" fmla="*/ 6 w 275"/>
                  <a:gd name="T13" fmla="*/ 158 h 244"/>
                  <a:gd name="T14" fmla="*/ 0 w 275"/>
                  <a:gd name="T15" fmla="*/ 135 h 244"/>
                  <a:gd name="T16" fmla="*/ 0 w 275"/>
                  <a:gd name="T17" fmla="*/ 109 h 244"/>
                  <a:gd name="T18" fmla="*/ 6 w 275"/>
                  <a:gd name="T19" fmla="*/ 86 h 244"/>
                  <a:gd name="T20" fmla="*/ 16 w 275"/>
                  <a:gd name="T21" fmla="*/ 64 h 244"/>
                  <a:gd name="T22" fmla="*/ 31 w 275"/>
                  <a:gd name="T23" fmla="*/ 44 h 244"/>
                  <a:gd name="T24" fmla="*/ 50 w 275"/>
                  <a:gd name="T25" fmla="*/ 28 h 244"/>
                  <a:gd name="T26" fmla="*/ 72 w 275"/>
                  <a:gd name="T27" fmla="*/ 14 h 244"/>
                  <a:gd name="T28" fmla="*/ 97 w 275"/>
                  <a:gd name="T29" fmla="*/ 4 h 244"/>
                  <a:gd name="T30" fmla="*/ 124 w 275"/>
                  <a:gd name="T31" fmla="*/ 0 h 244"/>
                  <a:gd name="T32" fmla="*/ 152 w 275"/>
                  <a:gd name="T33" fmla="*/ 0 h 244"/>
                  <a:gd name="T34" fmla="*/ 178 w 275"/>
                  <a:gd name="T35" fmla="*/ 4 h 244"/>
                  <a:gd name="T36" fmla="*/ 204 w 275"/>
                  <a:gd name="T37" fmla="*/ 14 h 244"/>
                  <a:gd name="T38" fmla="*/ 225 w 275"/>
                  <a:gd name="T39" fmla="*/ 28 h 244"/>
                  <a:gd name="T40" fmla="*/ 244 w 275"/>
                  <a:gd name="T41" fmla="*/ 44 h 244"/>
                  <a:gd name="T42" fmla="*/ 259 w 275"/>
                  <a:gd name="T43" fmla="*/ 64 h 244"/>
                  <a:gd name="T44" fmla="*/ 269 w 275"/>
                  <a:gd name="T45" fmla="*/ 86 h 244"/>
                  <a:gd name="T46" fmla="*/ 275 w 275"/>
                  <a:gd name="T47" fmla="*/ 109 h 244"/>
                  <a:gd name="T48" fmla="*/ 275 w 275"/>
                  <a:gd name="T49" fmla="*/ 135 h 244"/>
                  <a:gd name="T50" fmla="*/ 269 w 275"/>
                  <a:gd name="T51" fmla="*/ 158 h 244"/>
                  <a:gd name="T52" fmla="*/ 259 w 275"/>
                  <a:gd name="T53" fmla="*/ 180 h 244"/>
                  <a:gd name="T54" fmla="*/ 244 w 275"/>
                  <a:gd name="T55" fmla="*/ 200 h 244"/>
                  <a:gd name="T56" fmla="*/ 225 w 275"/>
                  <a:gd name="T57" fmla="*/ 216 h 244"/>
                  <a:gd name="T58" fmla="*/ 204 w 275"/>
                  <a:gd name="T59" fmla="*/ 229 h 244"/>
                  <a:gd name="T60" fmla="*/ 178 w 275"/>
                  <a:gd name="T61" fmla="*/ 239 h 244"/>
                  <a:gd name="T62" fmla="*/ 152 w 275"/>
                  <a:gd name="T63" fmla="*/ 243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5" h="244">
                    <a:moveTo>
                      <a:pt x="138" y="244"/>
                    </a:moveTo>
                    <a:lnTo>
                      <a:pt x="124" y="243"/>
                    </a:lnTo>
                    <a:lnTo>
                      <a:pt x="110" y="242"/>
                    </a:lnTo>
                    <a:lnTo>
                      <a:pt x="97" y="239"/>
                    </a:lnTo>
                    <a:lnTo>
                      <a:pt x="84" y="235"/>
                    </a:lnTo>
                    <a:lnTo>
                      <a:pt x="72" y="229"/>
                    </a:lnTo>
                    <a:lnTo>
                      <a:pt x="61" y="223"/>
                    </a:lnTo>
                    <a:lnTo>
                      <a:pt x="50" y="216"/>
                    </a:lnTo>
                    <a:lnTo>
                      <a:pt x="40" y="208"/>
                    </a:lnTo>
                    <a:lnTo>
                      <a:pt x="31" y="200"/>
                    </a:lnTo>
                    <a:lnTo>
                      <a:pt x="23" y="191"/>
                    </a:lnTo>
                    <a:lnTo>
                      <a:pt x="16" y="180"/>
                    </a:lnTo>
                    <a:lnTo>
                      <a:pt x="11" y="170"/>
                    </a:lnTo>
                    <a:lnTo>
                      <a:pt x="6" y="158"/>
                    </a:lnTo>
                    <a:lnTo>
                      <a:pt x="2" y="147"/>
                    </a:lnTo>
                    <a:lnTo>
                      <a:pt x="0" y="135"/>
                    </a:lnTo>
                    <a:lnTo>
                      <a:pt x="0" y="122"/>
                    </a:lnTo>
                    <a:lnTo>
                      <a:pt x="0" y="109"/>
                    </a:lnTo>
                    <a:lnTo>
                      <a:pt x="2" y="98"/>
                    </a:lnTo>
                    <a:lnTo>
                      <a:pt x="6" y="86"/>
                    </a:lnTo>
                    <a:lnTo>
                      <a:pt x="11" y="74"/>
                    </a:lnTo>
                    <a:lnTo>
                      <a:pt x="16" y="64"/>
                    </a:lnTo>
                    <a:lnTo>
                      <a:pt x="23" y="53"/>
                    </a:lnTo>
                    <a:lnTo>
                      <a:pt x="31" y="44"/>
                    </a:lnTo>
                    <a:lnTo>
                      <a:pt x="40" y="35"/>
                    </a:lnTo>
                    <a:lnTo>
                      <a:pt x="50" y="28"/>
                    </a:lnTo>
                    <a:lnTo>
                      <a:pt x="61" y="21"/>
                    </a:lnTo>
                    <a:lnTo>
                      <a:pt x="72" y="14"/>
                    </a:lnTo>
                    <a:lnTo>
                      <a:pt x="84" y="9"/>
                    </a:lnTo>
                    <a:lnTo>
                      <a:pt x="97" y="4"/>
                    </a:lnTo>
                    <a:lnTo>
                      <a:pt x="110" y="2"/>
                    </a:lnTo>
                    <a:lnTo>
                      <a:pt x="124" y="0"/>
                    </a:lnTo>
                    <a:lnTo>
                      <a:pt x="138" y="0"/>
                    </a:lnTo>
                    <a:lnTo>
                      <a:pt x="152" y="0"/>
                    </a:lnTo>
                    <a:lnTo>
                      <a:pt x="166" y="2"/>
                    </a:lnTo>
                    <a:lnTo>
                      <a:pt x="178" y="4"/>
                    </a:lnTo>
                    <a:lnTo>
                      <a:pt x="191" y="9"/>
                    </a:lnTo>
                    <a:lnTo>
                      <a:pt x="204" y="14"/>
                    </a:lnTo>
                    <a:lnTo>
                      <a:pt x="214" y="21"/>
                    </a:lnTo>
                    <a:lnTo>
                      <a:pt x="225" y="28"/>
                    </a:lnTo>
                    <a:lnTo>
                      <a:pt x="235" y="35"/>
                    </a:lnTo>
                    <a:lnTo>
                      <a:pt x="244" y="44"/>
                    </a:lnTo>
                    <a:lnTo>
                      <a:pt x="252" y="53"/>
                    </a:lnTo>
                    <a:lnTo>
                      <a:pt x="259" y="64"/>
                    </a:lnTo>
                    <a:lnTo>
                      <a:pt x="265" y="74"/>
                    </a:lnTo>
                    <a:lnTo>
                      <a:pt x="269" y="86"/>
                    </a:lnTo>
                    <a:lnTo>
                      <a:pt x="273" y="98"/>
                    </a:lnTo>
                    <a:lnTo>
                      <a:pt x="275" y="109"/>
                    </a:lnTo>
                    <a:lnTo>
                      <a:pt x="275" y="122"/>
                    </a:lnTo>
                    <a:lnTo>
                      <a:pt x="275" y="135"/>
                    </a:lnTo>
                    <a:lnTo>
                      <a:pt x="273" y="147"/>
                    </a:lnTo>
                    <a:lnTo>
                      <a:pt x="269" y="158"/>
                    </a:lnTo>
                    <a:lnTo>
                      <a:pt x="265" y="170"/>
                    </a:lnTo>
                    <a:lnTo>
                      <a:pt x="259" y="180"/>
                    </a:lnTo>
                    <a:lnTo>
                      <a:pt x="252" y="191"/>
                    </a:lnTo>
                    <a:lnTo>
                      <a:pt x="244" y="200"/>
                    </a:lnTo>
                    <a:lnTo>
                      <a:pt x="235" y="208"/>
                    </a:lnTo>
                    <a:lnTo>
                      <a:pt x="225" y="216"/>
                    </a:lnTo>
                    <a:lnTo>
                      <a:pt x="214" y="223"/>
                    </a:lnTo>
                    <a:lnTo>
                      <a:pt x="204" y="229"/>
                    </a:lnTo>
                    <a:lnTo>
                      <a:pt x="191" y="235"/>
                    </a:lnTo>
                    <a:lnTo>
                      <a:pt x="178" y="239"/>
                    </a:lnTo>
                    <a:lnTo>
                      <a:pt x="166" y="242"/>
                    </a:lnTo>
                    <a:lnTo>
                      <a:pt x="152" y="243"/>
                    </a:lnTo>
                    <a:lnTo>
                      <a:pt x="138" y="244"/>
                    </a:lnTo>
                    <a:close/>
                  </a:path>
                </a:pathLst>
              </a:custGeom>
              <a:solidFill>
                <a:srgbClr val="93D1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9Slide.vn 26"/>
              <p:cNvSpPr>
                <a:spLocks/>
              </p:cNvSpPr>
              <p:nvPr/>
            </p:nvSpPr>
            <p:spPr bwMode="auto">
              <a:xfrm>
                <a:off x="7215188" y="4430713"/>
                <a:ext cx="63500" cy="55563"/>
              </a:xfrm>
              <a:custGeom>
                <a:avLst/>
                <a:gdLst>
                  <a:gd name="T0" fmla="*/ 125 w 276"/>
                  <a:gd name="T1" fmla="*/ 245 h 246"/>
                  <a:gd name="T2" fmla="*/ 98 w 276"/>
                  <a:gd name="T3" fmla="*/ 240 h 246"/>
                  <a:gd name="T4" fmla="*/ 72 w 276"/>
                  <a:gd name="T5" fmla="*/ 231 h 246"/>
                  <a:gd name="T6" fmla="*/ 52 w 276"/>
                  <a:gd name="T7" fmla="*/ 218 h 246"/>
                  <a:gd name="T8" fmla="*/ 32 w 276"/>
                  <a:gd name="T9" fmla="*/ 200 h 246"/>
                  <a:gd name="T10" fmla="*/ 18 w 276"/>
                  <a:gd name="T11" fmla="*/ 182 h 246"/>
                  <a:gd name="T12" fmla="*/ 7 w 276"/>
                  <a:gd name="T13" fmla="*/ 160 h 246"/>
                  <a:gd name="T14" fmla="*/ 1 w 276"/>
                  <a:gd name="T15" fmla="*/ 135 h 246"/>
                  <a:gd name="T16" fmla="*/ 1 w 276"/>
                  <a:gd name="T17" fmla="*/ 111 h 246"/>
                  <a:gd name="T18" fmla="*/ 7 w 276"/>
                  <a:gd name="T19" fmla="*/ 86 h 246"/>
                  <a:gd name="T20" fmla="*/ 18 w 276"/>
                  <a:gd name="T21" fmla="*/ 64 h 246"/>
                  <a:gd name="T22" fmla="*/ 32 w 276"/>
                  <a:gd name="T23" fmla="*/ 45 h 246"/>
                  <a:gd name="T24" fmla="*/ 52 w 276"/>
                  <a:gd name="T25" fmla="*/ 28 h 246"/>
                  <a:gd name="T26" fmla="*/ 72 w 276"/>
                  <a:gd name="T27" fmla="*/ 15 h 246"/>
                  <a:gd name="T28" fmla="*/ 98 w 276"/>
                  <a:gd name="T29" fmla="*/ 6 h 246"/>
                  <a:gd name="T30" fmla="*/ 125 w 276"/>
                  <a:gd name="T31" fmla="*/ 1 h 246"/>
                  <a:gd name="T32" fmla="*/ 153 w 276"/>
                  <a:gd name="T33" fmla="*/ 1 h 246"/>
                  <a:gd name="T34" fmla="*/ 180 w 276"/>
                  <a:gd name="T35" fmla="*/ 6 h 246"/>
                  <a:gd name="T36" fmla="*/ 204 w 276"/>
                  <a:gd name="T37" fmla="*/ 15 h 246"/>
                  <a:gd name="T38" fmla="*/ 226 w 276"/>
                  <a:gd name="T39" fmla="*/ 28 h 246"/>
                  <a:gd name="T40" fmla="*/ 245 w 276"/>
                  <a:gd name="T41" fmla="*/ 45 h 246"/>
                  <a:gd name="T42" fmla="*/ 260 w 276"/>
                  <a:gd name="T43" fmla="*/ 64 h 246"/>
                  <a:gd name="T44" fmla="*/ 271 w 276"/>
                  <a:gd name="T45" fmla="*/ 86 h 246"/>
                  <a:gd name="T46" fmla="*/ 276 w 276"/>
                  <a:gd name="T47" fmla="*/ 111 h 246"/>
                  <a:gd name="T48" fmla="*/ 276 w 276"/>
                  <a:gd name="T49" fmla="*/ 135 h 246"/>
                  <a:gd name="T50" fmla="*/ 271 w 276"/>
                  <a:gd name="T51" fmla="*/ 160 h 246"/>
                  <a:gd name="T52" fmla="*/ 260 w 276"/>
                  <a:gd name="T53" fmla="*/ 182 h 246"/>
                  <a:gd name="T54" fmla="*/ 245 w 276"/>
                  <a:gd name="T55" fmla="*/ 200 h 246"/>
                  <a:gd name="T56" fmla="*/ 226 w 276"/>
                  <a:gd name="T57" fmla="*/ 218 h 246"/>
                  <a:gd name="T58" fmla="*/ 204 w 276"/>
                  <a:gd name="T59" fmla="*/ 231 h 246"/>
                  <a:gd name="T60" fmla="*/ 180 w 276"/>
                  <a:gd name="T61" fmla="*/ 240 h 246"/>
                  <a:gd name="T62" fmla="*/ 153 w 276"/>
                  <a:gd name="T63" fmla="*/ 245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6" h="246">
                    <a:moveTo>
                      <a:pt x="139" y="246"/>
                    </a:moveTo>
                    <a:lnTo>
                      <a:pt x="125" y="245"/>
                    </a:lnTo>
                    <a:lnTo>
                      <a:pt x="111" y="243"/>
                    </a:lnTo>
                    <a:lnTo>
                      <a:pt x="98" y="240"/>
                    </a:lnTo>
                    <a:lnTo>
                      <a:pt x="85" y="235"/>
                    </a:lnTo>
                    <a:lnTo>
                      <a:pt x="72" y="231"/>
                    </a:lnTo>
                    <a:lnTo>
                      <a:pt x="62" y="225"/>
                    </a:lnTo>
                    <a:lnTo>
                      <a:pt x="52" y="218"/>
                    </a:lnTo>
                    <a:lnTo>
                      <a:pt x="41" y="210"/>
                    </a:lnTo>
                    <a:lnTo>
                      <a:pt x="32" y="200"/>
                    </a:lnTo>
                    <a:lnTo>
                      <a:pt x="25" y="191"/>
                    </a:lnTo>
                    <a:lnTo>
                      <a:pt x="18" y="182"/>
                    </a:lnTo>
                    <a:lnTo>
                      <a:pt x="12" y="170"/>
                    </a:lnTo>
                    <a:lnTo>
                      <a:pt x="7" y="160"/>
                    </a:lnTo>
                    <a:lnTo>
                      <a:pt x="4" y="148"/>
                    </a:lnTo>
                    <a:lnTo>
                      <a:pt x="1" y="135"/>
                    </a:lnTo>
                    <a:lnTo>
                      <a:pt x="0" y="123"/>
                    </a:lnTo>
                    <a:lnTo>
                      <a:pt x="1" y="111"/>
                    </a:lnTo>
                    <a:lnTo>
                      <a:pt x="4" y="98"/>
                    </a:lnTo>
                    <a:lnTo>
                      <a:pt x="7" y="86"/>
                    </a:lnTo>
                    <a:lnTo>
                      <a:pt x="12" y="76"/>
                    </a:lnTo>
                    <a:lnTo>
                      <a:pt x="18" y="64"/>
                    </a:lnTo>
                    <a:lnTo>
                      <a:pt x="25" y="55"/>
                    </a:lnTo>
                    <a:lnTo>
                      <a:pt x="32" y="45"/>
                    </a:lnTo>
                    <a:lnTo>
                      <a:pt x="41" y="36"/>
                    </a:lnTo>
                    <a:lnTo>
                      <a:pt x="52" y="28"/>
                    </a:lnTo>
                    <a:lnTo>
                      <a:pt x="62" y="21"/>
                    </a:lnTo>
                    <a:lnTo>
                      <a:pt x="72" y="15"/>
                    </a:lnTo>
                    <a:lnTo>
                      <a:pt x="85" y="11"/>
                    </a:lnTo>
                    <a:lnTo>
                      <a:pt x="98" y="6"/>
                    </a:lnTo>
                    <a:lnTo>
                      <a:pt x="111" y="4"/>
                    </a:lnTo>
                    <a:lnTo>
                      <a:pt x="125" y="1"/>
                    </a:lnTo>
                    <a:lnTo>
                      <a:pt x="139" y="0"/>
                    </a:lnTo>
                    <a:lnTo>
                      <a:pt x="153" y="1"/>
                    </a:lnTo>
                    <a:lnTo>
                      <a:pt x="167" y="4"/>
                    </a:lnTo>
                    <a:lnTo>
                      <a:pt x="180" y="6"/>
                    </a:lnTo>
                    <a:lnTo>
                      <a:pt x="193" y="11"/>
                    </a:lnTo>
                    <a:lnTo>
                      <a:pt x="204" y="15"/>
                    </a:lnTo>
                    <a:lnTo>
                      <a:pt x="216" y="21"/>
                    </a:lnTo>
                    <a:lnTo>
                      <a:pt x="226" y="28"/>
                    </a:lnTo>
                    <a:lnTo>
                      <a:pt x="237" y="36"/>
                    </a:lnTo>
                    <a:lnTo>
                      <a:pt x="245" y="45"/>
                    </a:lnTo>
                    <a:lnTo>
                      <a:pt x="253" y="55"/>
                    </a:lnTo>
                    <a:lnTo>
                      <a:pt x="260" y="64"/>
                    </a:lnTo>
                    <a:lnTo>
                      <a:pt x="266" y="76"/>
                    </a:lnTo>
                    <a:lnTo>
                      <a:pt x="271" y="86"/>
                    </a:lnTo>
                    <a:lnTo>
                      <a:pt x="274" y="98"/>
                    </a:lnTo>
                    <a:lnTo>
                      <a:pt x="276" y="111"/>
                    </a:lnTo>
                    <a:lnTo>
                      <a:pt x="276" y="123"/>
                    </a:lnTo>
                    <a:lnTo>
                      <a:pt x="276" y="135"/>
                    </a:lnTo>
                    <a:lnTo>
                      <a:pt x="274" y="148"/>
                    </a:lnTo>
                    <a:lnTo>
                      <a:pt x="271" y="160"/>
                    </a:lnTo>
                    <a:lnTo>
                      <a:pt x="266" y="170"/>
                    </a:lnTo>
                    <a:lnTo>
                      <a:pt x="260" y="182"/>
                    </a:lnTo>
                    <a:lnTo>
                      <a:pt x="253" y="191"/>
                    </a:lnTo>
                    <a:lnTo>
                      <a:pt x="245" y="200"/>
                    </a:lnTo>
                    <a:lnTo>
                      <a:pt x="237" y="210"/>
                    </a:lnTo>
                    <a:lnTo>
                      <a:pt x="226" y="218"/>
                    </a:lnTo>
                    <a:lnTo>
                      <a:pt x="216" y="225"/>
                    </a:lnTo>
                    <a:lnTo>
                      <a:pt x="204" y="231"/>
                    </a:lnTo>
                    <a:lnTo>
                      <a:pt x="193" y="235"/>
                    </a:lnTo>
                    <a:lnTo>
                      <a:pt x="180" y="240"/>
                    </a:lnTo>
                    <a:lnTo>
                      <a:pt x="167" y="243"/>
                    </a:lnTo>
                    <a:lnTo>
                      <a:pt x="153" y="245"/>
                    </a:lnTo>
                    <a:lnTo>
                      <a:pt x="139" y="246"/>
                    </a:lnTo>
                    <a:close/>
                  </a:path>
                </a:pathLst>
              </a:custGeom>
              <a:solidFill>
                <a:srgbClr val="93D1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9Slide.vn 27"/>
              <p:cNvSpPr>
                <a:spLocks/>
              </p:cNvSpPr>
              <p:nvPr/>
            </p:nvSpPr>
            <p:spPr bwMode="auto">
              <a:xfrm>
                <a:off x="7673975" y="3778250"/>
                <a:ext cx="61913" cy="55563"/>
              </a:xfrm>
              <a:custGeom>
                <a:avLst/>
                <a:gdLst>
                  <a:gd name="T0" fmla="*/ 123 w 276"/>
                  <a:gd name="T1" fmla="*/ 245 h 245"/>
                  <a:gd name="T2" fmla="*/ 96 w 276"/>
                  <a:gd name="T3" fmla="*/ 239 h 245"/>
                  <a:gd name="T4" fmla="*/ 72 w 276"/>
                  <a:gd name="T5" fmla="*/ 230 h 245"/>
                  <a:gd name="T6" fmla="*/ 50 w 276"/>
                  <a:gd name="T7" fmla="*/ 217 h 245"/>
                  <a:gd name="T8" fmla="*/ 31 w 276"/>
                  <a:gd name="T9" fmla="*/ 200 h 245"/>
                  <a:gd name="T10" fmla="*/ 16 w 276"/>
                  <a:gd name="T11" fmla="*/ 181 h 245"/>
                  <a:gd name="T12" fmla="*/ 6 w 276"/>
                  <a:gd name="T13" fmla="*/ 159 h 245"/>
                  <a:gd name="T14" fmla="*/ 1 w 276"/>
                  <a:gd name="T15" fmla="*/ 135 h 245"/>
                  <a:gd name="T16" fmla="*/ 1 w 276"/>
                  <a:gd name="T17" fmla="*/ 110 h 245"/>
                  <a:gd name="T18" fmla="*/ 6 w 276"/>
                  <a:gd name="T19" fmla="*/ 86 h 245"/>
                  <a:gd name="T20" fmla="*/ 16 w 276"/>
                  <a:gd name="T21" fmla="*/ 64 h 245"/>
                  <a:gd name="T22" fmla="*/ 31 w 276"/>
                  <a:gd name="T23" fmla="*/ 44 h 245"/>
                  <a:gd name="T24" fmla="*/ 50 w 276"/>
                  <a:gd name="T25" fmla="*/ 28 h 245"/>
                  <a:gd name="T26" fmla="*/ 72 w 276"/>
                  <a:gd name="T27" fmla="*/ 15 h 245"/>
                  <a:gd name="T28" fmla="*/ 96 w 276"/>
                  <a:gd name="T29" fmla="*/ 6 h 245"/>
                  <a:gd name="T30" fmla="*/ 123 w 276"/>
                  <a:gd name="T31" fmla="*/ 0 h 245"/>
                  <a:gd name="T32" fmla="*/ 152 w 276"/>
                  <a:gd name="T33" fmla="*/ 0 h 245"/>
                  <a:gd name="T34" fmla="*/ 179 w 276"/>
                  <a:gd name="T35" fmla="*/ 6 h 245"/>
                  <a:gd name="T36" fmla="*/ 204 w 276"/>
                  <a:gd name="T37" fmla="*/ 15 h 245"/>
                  <a:gd name="T38" fmla="*/ 226 w 276"/>
                  <a:gd name="T39" fmla="*/ 28 h 245"/>
                  <a:gd name="T40" fmla="*/ 244 w 276"/>
                  <a:gd name="T41" fmla="*/ 44 h 245"/>
                  <a:gd name="T42" fmla="*/ 260 w 276"/>
                  <a:gd name="T43" fmla="*/ 64 h 245"/>
                  <a:gd name="T44" fmla="*/ 270 w 276"/>
                  <a:gd name="T45" fmla="*/ 86 h 245"/>
                  <a:gd name="T46" fmla="*/ 275 w 276"/>
                  <a:gd name="T47" fmla="*/ 110 h 245"/>
                  <a:gd name="T48" fmla="*/ 275 w 276"/>
                  <a:gd name="T49" fmla="*/ 135 h 245"/>
                  <a:gd name="T50" fmla="*/ 270 w 276"/>
                  <a:gd name="T51" fmla="*/ 159 h 245"/>
                  <a:gd name="T52" fmla="*/ 260 w 276"/>
                  <a:gd name="T53" fmla="*/ 181 h 245"/>
                  <a:gd name="T54" fmla="*/ 244 w 276"/>
                  <a:gd name="T55" fmla="*/ 200 h 245"/>
                  <a:gd name="T56" fmla="*/ 226 w 276"/>
                  <a:gd name="T57" fmla="*/ 217 h 245"/>
                  <a:gd name="T58" fmla="*/ 204 w 276"/>
                  <a:gd name="T59" fmla="*/ 230 h 245"/>
                  <a:gd name="T60" fmla="*/ 179 w 276"/>
                  <a:gd name="T61" fmla="*/ 239 h 245"/>
                  <a:gd name="T62" fmla="*/ 152 w 276"/>
                  <a:gd name="T63" fmla="*/ 245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6" h="245">
                    <a:moveTo>
                      <a:pt x="138" y="245"/>
                    </a:moveTo>
                    <a:lnTo>
                      <a:pt x="123" y="245"/>
                    </a:lnTo>
                    <a:lnTo>
                      <a:pt x="110" y="242"/>
                    </a:lnTo>
                    <a:lnTo>
                      <a:pt x="96" y="239"/>
                    </a:lnTo>
                    <a:lnTo>
                      <a:pt x="84" y="235"/>
                    </a:lnTo>
                    <a:lnTo>
                      <a:pt x="72" y="230"/>
                    </a:lnTo>
                    <a:lnTo>
                      <a:pt x="60" y="224"/>
                    </a:lnTo>
                    <a:lnTo>
                      <a:pt x="50" y="217"/>
                    </a:lnTo>
                    <a:lnTo>
                      <a:pt x="40" y="209"/>
                    </a:lnTo>
                    <a:lnTo>
                      <a:pt x="31" y="200"/>
                    </a:lnTo>
                    <a:lnTo>
                      <a:pt x="23" y="191"/>
                    </a:lnTo>
                    <a:lnTo>
                      <a:pt x="16" y="181"/>
                    </a:lnTo>
                    <a:lnTo>
                      <a:pt x="10" y="170"/>
                    </a:lnTo>
                    <a:lnTo>
                      <a:pt x="6" y="159"/>
                    </a:lnTo>
                    <a:lnTo>
                      <a:pt x="2" y="147"/>
                    </a:lnTo>
                    <a:lnTo>
                      <a:pt x="1" y="135"/>
                    </a:lnTo>
                    <a:lnTo>
                      <a:pt x="0" y="122"/>
                    </a:lnTo>
                    <a:lnTo>
                      <a:pt x="1" y="110"/>
                    </a:lnTo>
                    <a:lnTo>
                      <a:pt x="2" y="98"/>
                    </a:lnTo>
                    <a:lnTo>
                      <a:pt x="6" y="86"/>
                    </a:lnTo>
                    <a:lnTo>
                      <a:pt x="10" y="75"/>
                    </a:lnTo>
                    <a:lnTo>
                      <a:pt x="16" y="64"/>
                    </a:lnTo>
                    <a:lnTo>
                      <a:pt x="23" y="54"/>
                    </a:lnTo>
                    <a:lnTo>
                      <a:pt x="31" y="44"/>
                    </a:lnTo>
                    <a:lnTo>
                      <a:pt x="40" y="36"/>
                    </a:lnTo>
                    <a:lnTo>
                      <a:pt x="50" y="28"/>
                    </a:lnTo>
                    <a:lnTo>
                      <a:pt x="60" y="21"/>
                    </a:lnTo>
                    <a:lnTo>
                      <a:pt x="72" y="15"/>
                    </a:lnTo>
                    <a:lnTo>
                      <a:pt x="84" y="10"/>
                    </a:lnTo>
                    <a:lnTo>
                      <a:pt x="96" y="6"/>
                    </a:lnTo>
                    <a:lnTo>
                      <a:pt x="110" y="3"/>
                    </a:lnTo>
                    <a:lnTo>
                      <a:pt x="123" y="0"/>
                    </a:lnTo>
                    <a:lnTo>
                      <a:pt x="138" y="0"/>
                    </a:lnTo>
                    <a:lnTo>
                      <a:pt x="152" y="0"/>
                    </a:lnTo>
                    <a:lnTo>
                      <a:pt x="165" y="3"/>
                    </a:lnTo>
                    <a:lnTo>
                      <a:pt x="179" y="6"/>
                    </a:lnTo>
                    <a:lnTo>
                      <a:pt x="192" y="10"/>
                    </a:lnTo>
                    <a:lnTo>
                      <a:pt x="204" y="15"/>
                    </a:lnTo>
                    <a:lnTo>
                      <a:pt x="215" y="21"/>
                    </a:lnTo>
                    <a:lnTo>
                      <a:pt x="226" y="28"/>
                    </a:lnTo>
                    <a:lnTo>
                      <a:pt x="235" y="36"/>
                    </a:lnTo>
                    <a:lnTo>
                      <a:pt x="244" y="44"/>
                    </a:lnTo>
                    <a:lnTo>
                      <a:pt x="253" y="54"/>
                    </a:lnTo>
                    <a:lnTo>
                      <a:pt x="260" y="64"/>
                    </a:lnTo>
                    <a:lnTo>
                      <a:pt x="265" y="75"/>
                    </a:lnTo>
                    <a:lnTo>
                      <a:pt x="270" y="86"/>
                    </a:lnTo>
                    <a:lnTo>
                      <a:pt x="272" y="98"/>
                    </a:lnTo>
                    <a:lnTo>
                      <a:pt x="275" y="110"/>
                    </a:lnTo>
                    <a:lnTo>
                      <a:pt x="276" y="122"/>
                    </a:lnTo>
                    <a:lnTo>
                      <a:pt x="275" y="135"/>
                    </a:lnTo>
                    <a:lnTo>
                      <a:pt x="272" y="147"/>
                    </a:lnTo>
                    <a:lnTo>
                      <a:pt x="270" y="159"/>
                    </a:lnTo>
                    <a:lnTo>
                      <a:pt x="265" y="170"/>
                    </a:lnTo>
                    <a:lnTo>
                      <a:pt x="260" y="181"/>
                    </a:lnTo>
                    <a:lnTo>
                      <a:pt x="253" y="191"/>
                    </a:lnTo>
                    <a:lnTo>
                      <a:pt x="244" y="200"/>
                    </a:lnTo>
                    <a:lnTo>
                      <a:pt x="235" y="209"/>
                    </a:lnTo>
                    <a:lnTo>
                      <a:pt x="226" y="217"/>
                    </a:lnTo>
                    <a:lnTo>
                      <a:pt x="215" y="224"/>
                    </a:lnTo>
                    <a:lnTo>
                      <a:pt x="204" y="230"/>
                    </a:lnTo>
                    <a:lnTo>
                      <a:pt x="192" y="235"/>
                    </a:lnTo>
                    <a:lnTo>
                      <a:pt x="179" y="239"/>
                    </a:lnTo>
                    <a:lnTo>
                      <a:pt x="165" y="242"/>
                    </a:lnTo>
                    <a:lnTo>
                      <a:pt x="152" y="245"/>
                    </a:lnTo>
                    <a:lnTo>
                      <a:pt x="138" y="245"/>
                    </a:lnTo>
                    <a:close/>
                  </a:path>
                </a:pathLst>
              </a:custGeom>
              <a:solidFill>
                <a:srgbClr val="93D1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9Slide.vn 28"/>
              <p:cNvSpPr>
                <a:spLocks/>
              </p:cNvSpPr>
              <p:nvPr/>
            </p:nvSpPr>
            <p:spPr bwMode="auto">
              <a:xfrm>
                <a:off x="6400800" y="4465638"/>
                <a:ext cx="63500" cy="55563"/>
              </a:xfrm>
              <a:custGeom>
                <a:avLst/>
                <a:gdLst>
                  <a:gd name="T0" fmla="*/ 124 w 277"/>
                  <a:gd name="T1" fmla="*/ 244 h 245"/>
                  <a:gd name="T2" fmla="*/ 97 w 277"/>
                  <a:gd name="T3" fmla="*/ 239 h 245"/>
                  <a:gd name="T4" fmla="*/ 73 w 277"/>
                  <a:gd name="T5" fmla="*/ 230 h 245"/>
                  <a:gd name="T6" fmla="*/ 50 w 277"/>
                  <a:gd name="T7" fmla="*/ 217 h 245"/>
                  <a:gd name="T8" fmla="*/ 32 w 277"/>
                  <a:gd name="T9" fmla="*/ 201 h 245"/>
                  <a:gd name="T10" fmla="*/ 17 w 277"/>
                  <a:gd name="T11" fmla="*/ 181 h 245"/>
                  <a:gd name="T12" fmla="*/ 6 w 277"/>
                  <a:gd name="T13" fmla="*/ 159 h 245"/>
                  <a:gd name="T14" fmla="*/ 1 w 277"/>
                  <a:gd name="T15" fmla="*/ 135 h 245"/>
                  <a:gd name="T16" fmla="*/ 1 w 277"/>
                  <a:gd name="T17" fmla="*/ 110 h 245"/>
                  <a:gd name="T18" fmla="*/ 6 w 277"/>
                  <a:gd name="T19" fmla="*/ 86 h 245"/>
                  <a:gd name="T20" fmla="*/ 17 w 277"/>
                  <a:gd name="T21" fmla="*/ 64 h 245"/>
                  <a:gd name="T22" fmla="*/ 32 w 277"/>
                  <a:gd name="T23" fmla="*/ 44 h 245"/>
                  <a:gd name="T24" fmla="*/ 50 w 277"/>
                  <a:gd name="T25" fmla="*/ 28 h 245"/>
                  <a:gd name="T26" fmla="*/ 73 w 277"/>
                  <a:gd name="T27" fmla="*/ 14 h 245"/>
                  <a:gd name="T28" fmla="*/ 97 w 277"/>
                  <a:gd name="T29" fmla="*/ 5 h 245"/>
                  <a:gd name="T30" fmla="*/ 124 w 277"/>
                  <a:gd name="T31" fmla="*/ 0 h 245"/>
                  <a:gd name="T32" fmla="*/ 153 w 277"/>
                  <a:gd name="T33" fmla="*/ 0 h 245"/>
                  <a:gd name="T34" fmla="*/ 180 w 277"/>
                  <a:gd name="T35" fmla="*/ 5 h 245"/>
                  <a:gd name="T36" fmla="*/ 204 w 277"/>
                  <a:gd name="T37" fmla="*/ 14 h 245"/>
                  <a:gd name="T38" fmla="*/ 226 w 277"/>
                  <a:gd name="T39" fmla="*/ 28 h 245"/>
                  <a:gd name="T40" fmla="*/ 245 w 277"/>
                  <a:gd name="T41" fmla="*/ 44 h 245"/>
                  <a:gd name="T42" fmla="*/ 260 w 277"/>
                  <a:gd name="T43" fmla="*/ 64 h 245"/>
                  <a:gd name="T44" fmla="*/ 271 w 277"/>
                  <a:gd name="T45" fmla="*/ 86 h 245"/>
                  <a:gd name="T46" fmla="*/ 275 w 277"/>
                  <a:gd name="T47" fmla="*/ 110 h 245"/>
                  <a:gd name="T48" fmla="*/ 275 w 277"/>
                  <a:gd name="T49" fmla="*/ 135 h 245"/>
                  <a:gd name="T50" fmla="*/ 271 w 277"/>
                  <a:gd name="T51" fmla="*/ 159 h 245"/>
                  <a:gd name="T52" fmla="*/ 260 w 277"/>
                  <a:gd name="T53" fmla="*/ 181 h 245"/>
                  <a:gd name="T54" fmla="*/ 245 w 277"/>
                  <a:gd name="T55" fmla="*/ 201 h 245"/>
                  <a:gd name="T56" fmla="*/ 226 w 277"/>
                  <a:gd name="T57" fmla="*/ 217 h 245"/>
                  <a:gd name="T58" fmla="*/ 204 w 277"/>
                  <a:gd name="T59" fmla="*/ 230 h 245"/>
                  <a:gd name="T60" fmla="*/ 180 w 277"/>
                  <a:gd name="T61" fmla="*/ 239 h 245"/>
                  <a:gd name="T62" fmla="*/ 153 w 277"/>
                  <a:gd name="T63" fmla="*/ 244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7" h="245">
                    <a:moveTo>
                      <a:pt x="139" y="245"/>
                    </a:moveTo>
                    <a:lnTo>
                      <a:pt x="124" y="244"/>
                    </a:lnTo>
                    <a:lnTo>
                      <a:pt x="111" y="242"/>
                    </a:lnTo>
                    <a:lnTo>
                      <a:pt x="97" y="239"/>
                    </a:lnTo>
                    <a:lnTo>
                      <a:pt x="84" y="235"/>
                    </a:lnTo>
                    <a:lnTo>
                      <a:pt x="73" y="230"/>
                    </a:lnTo>
                    <a:lnTo>
                      <a:pt x="61" y="224"/>
                    </a:lnTo>
                    <a:lnTo>
                      <a:pt x="50" y="217"/>
                    </a:lnTo>
                    <a:lnTo>
                      <a:pt x="41" y="209"/>
                    </a:lnTo>
                    <a:lnTo>
                      <a:pt x="32" y="201"/>
                    </a:lnTo>
                    <a:lnTo>
                      <a:pt x="24" y="191"/>
                    </a:lnTo>
                    <a:lnTo>
                      <a:pt x="17" y="181"/>
                    </a:lnTo>
                    <a:lnTo>
                      <a:pt x="11" y="170"/>
                    </a:lnTo>
                    <a:lnTo>
                      <a:pt x="6" y="159"/>
                    </a:lnTo>
                    <a:lnTo>
                      <a:pt x="4" y="147"/>
                    </a:lnTo>
                    <a:lnTo>
                      <a:pt x="1" y="135"/>
                    </a:lnTo>
                    <a:lnTo>
                      <a:pt x="0" y="122"/>
                    </a:lnTo>
                    <a:lnTo>
                      <a:pt x="1" y="110"/>
                    </a:lnTo>
                    <a:lnTo>
                      <a:pt x="4" y="98"/>
                    </a:lnTo>
                    <a:lnTo>
                      <a:pt x="6" y="86"/>
                    </a:lnTo>
                    <a:lnTo>
                      <a:pt x="11" y="75"/>
                    </a:lnTo>
                    <a:lnTo>
                      <a:pt x="17" y="64"/>
                    </a:lnTo>
                    <a:lnTo>
                      <a:pt x="24" y="54"/>
                    </a:lnTo>
                    <a:lnTo>
                      <a:pt x="32" y="44"/>
                    </a:lnTo>
                    <a:lnTo>
                      <a:pt x="41" y="35"/>
                    </a:lnTo>
                    <a:lnTo>
                      <a:pt x="50" y="28"/>
                    </a:lnTo>
                    <a:lnTo>
                      <a:pt x="61" y="21"/>
                    </a:lnTo>
                    <a:lnTo>
                      <a:pt x="73" y="14"/>
                    </a:lnTo>
                    <a:lnTo>
                      <a:pt x="84" y="10"/>
                    </a:lnTo>
                    <a:lnTo>
                      <a:pt x="97" y="5"/>
                    </a:lnTo>
                    <a:lnTo>
                      <a:pt x="111" y="3"/>
                    </a:lnTo>
                    <a:lnTo>
                      <a:pt x="124" y="0"/>
                    </a:lnTo>
                    <a:lnTo>
                      <a:pt x="139" y="0"/>
                    </a:lnTo>
                    <a:lnTo>
                      <a:pt x="153" y="0"/>
                    </a:lnTo>
                    <a:lnTo>
                      <a:pt x="166" y="3"/>
                    </a:lnTo>
                    <a:lnTo>
                      <a:pt x="180" y="5"/>
                    </a:lnTo>
                    <a:lnTo>
                      <a:pt x="193" y="10"/>
                    </a:lnTo>
                    <a:lnTo>
                      <a:pt x="204" y="14"/>
                    </a:lnTo>
                    <a:lnTo>
                      <a:pt x="216" y="21"/>
                    </a:lnTo>
                    <a:lnTo>
                      <a:pt x="226" y="28"/>
                    </a:lnTo>
                    <a:lnTo>
                      <a:pt x="236" y="35"/>
                    </a:lnTo>
                    <a:lnTo>
                      <a:pt x="245" y="44"/>
                    </a:lnTo>
                    <a:lnTo>
                      <a:pt x="253" y="54"/>
                    </a:lnTo>
                    <a:lnTo>
                      <a:pt x="260" y="64"/>
                    </a:lnTo>
                    <a:lnTo>
                      <a:pt x="266" y="75"/>
                    </a:lnTo>
                    <a:lnTo>
                      <a:pt x="271" y="86"/>
                    </a:lnTo>
                    <a:lnTo>
                      <a:pt x="274" y="98"/>
                    </a:lnTo>
                    <a:lnTo>
                      <a:pt x="275" y="110"/>
                    </a:lnTo>
                    <a:lnTo>
                      <a:pt x="277" y="122"/>
                    </a:lnTo>
                    <a:lnTo>
                      <a:pt x="275" y="135"/>
                    </a:lnTo>
                    <a:lnTo>
                      <a:pt x="274" y="147"/>
                    </a:lnTo>
                    <a:lnTo>
                      <a:pt x="271" y="159"/>
                    </a:lnTo>
                    <a:lnTo>
                      <a:pt x="266" y="170"/>
                    </a:lnTo>
                    <a:lnTo>
                      <a:pt x="260" y="181"/>
                    </a:lnTo>
                    <a:lnTo>
                      <a:pt x="253" y="191"/>
                    </a:lnTo>
                    <a:lnTo>
                      <a:pt x="245" y="201"/>
                    </a:lnTo>
                    <a:lnTo>
                      <a:pt x="236" y="209"/>
                    </a:lnTo>
                    <a:lnTo>
                      <a:pt x="226" y="217"/>
                    </a:lnTo>
                    <a:lnTo>
                      <a:pt x="216" y="224"/>
                    </a:lnTo>
                    <a:lnTo>
                      <a:pt x="204" y="230"/>
                    </a:lnTo>
                    <a:lnTo>
                      <a:pt x="193" y="235"/>
                    </a:lnTo>
                    <a:lnTo>
                      <a:pt x="180" y="239"/>
                    </a:lnTo>
                    <a:lnTo>
                      <a:pt x="166" y="242"/>
                    </a:lnTo>
                    <a:lnTo>
                      <a:pt x="153" y="244"/>
                    </a:lnTo>
                    <a:lnTo>
                      <a:pt x="139" y="245"/>
                    </a:lnTo>
                    <a:close/>
                  </a:path>
                </a:pathLst>
              </a:custGeom>
              <a:solidFill>
                <a:srgbClr val="93D1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 name="9Slide.vn 29"/>
              <p:cNvSpPr>
                <a:spLocks/>
              </p:cNvSpPr>
              <p:nvPr/>
            </p:nvSpPr>
            <p:spPr bwMode="auto">
              <a:xfrm>
                <a:off x="6003925" y="4406900"/>
                <a:ext cx="61913" cy="55563"/>
              </a:xfrm>
              <a:custGeom>
                <a:avLst/>
                <a:gdLst>
                  <a:gd name="T0" fmla="*/ 125 w 276"/>
                  <a:gd name="T1" fmla="*/ 245 h 245"/>
                  <a:gd name="T2" fmla="*/ 97 w 276"/>
                  <a:gd name="T3" fmla="*/ 240 h 245"/>
                  <a:gd name="T4" fmla="*/ 73 w 276"/>
                  <a:gd name="T5" fmla="*/ 231 h 245"/>
                  <a:gd name="T6" fmla="*/ 50 w 276"/>
                  <a:gd name="T7" fmla="*/ 217 h 245"/>
                  <a:gd name="T8" fmla="*/ 32 w 276"/>
                  <a:gd name="T9" fmla="*/ 201 h 245"/>
                  <a:gd name="T10" fmla="*/ 18 w 276"/>
                  <a:gd name="T11" fmla="*/ 181 h 245"/>
                  <a:gd name="T12" fmla="*/ 7 w 276"/>
                  <a:gd name="T13" fmla="*/ 159 h 245"/>
                  <a:gd name="T14" fmla="*/ 1 w 276"/>
                  <a:gd name="T15" fmla="*/ 135 h 245"/>
                  <a:gd name="T16" fmla="*/ 1 w 276"/>
                  <a:gd name="T17" fmla="*/ 110 h 245"/>
                  <a:gd name="T18" fmla="*/ 7 w 276"/>
                  <a:gd name="T19" fmla="*/ 87 h 245"/>
                  <a:gd name="T20" fmla="*/ 18 w 276"/>
                  <a:gd name="T21" fmla="*/ 64 h 245"/>
                  <a:gd name="T22" fmla="*/ 32 w 276"/>
                  <a:gd name="T23" fmla="*/ 45 h 245"/>
                  <a:gd name="T24" fmla="*/ 50 w 276"/>
                  <a:gd name="T25" fmla="*/ 28 h 245"/>
                  <a:gd name="T26" fmla="*/ 73 w 276"/>
                  <a:gd name="T27" fmla="*/ 16 h 245"/>
                  <a:gd name="T28" fmla="*/ 97 w 276"/>
                  <a:gd name="T29" fmla="*/ 6 h 245"/>
                  <a:gd name="T30" fmla="*/ 125 w 276"/>
                  <a:gd name="T31" fmla="*/ 2 h 245"/>
                  <a:gd name="T32" fmla="*/ 153 w 276"/>
                  <a:gd name="T33" fmla="*/ 2 h 245"/>
                  <a:gd name="T34" fmla="*/ 180 w 276"/>
                  <a:gd name="T35" fmla="*/ 6 h 245"/>
                  <a:gd name="T36" fmla="*/ 204 w 276"/>
                  <a:gd name="T37" fmla="*/ 16 h 245"/>
                  <a:gd name="T38" fmla="*/ 226 w 276"/>
                  <a:gd name="T39" fmla="*/ 28 h 245"/>
                  <a:gd name="T40" fmla="*/ 245 w 276"/>
                  <a:gd name="T41" fmla="*/ 45 h 245"/>
                  <a:gd name="T42" fmla="*/ 260 w 276"/>
                  <a:gd name="T43" fmla="*/ 64 h 245"/>
                  <a:gd name="T44" fmla="*/ 271 w 276"/>
                  <a:gd name="T45" fmla="*/ 87 h 245"/>
                  <a:gd name="T46" fmla="*/ 276 w 276"/>
                  <a:gd name="T47" fmla="*/ 110 h 245"/>
                  <a:gd name="T48" fmla="*/ 276 w 276"/>
                  <a:gd name="T49" fmla="*/ 135 h 245"/>
                  <a:gd name="T50" fmla="*/ 271 w 276"/>
                  <a:gd name="T51" fmla="*/ 159 h 245"/>
                  <a:gd name="T52" fmla="*/ 260 w 276"/>
                  <a:gd name="T53" fmla="*/ 181 h 245"/>
                  <a:gd name="T54" fmla="*/ 245 w 276"/>
                  <a:gd name="T55" fmla="*/ 201 h 245"/>
                  <a:gd name="T56" fmla="*/ 226 w 276"/>
                  <a:gd name="T57" fmla="*/ 217 h 245"/>
                  <a:gd name="T58" fmla="*/ 204 w 276"/>
                  <a:gd name="T59" fmla="*/ 231 h 245"/>
                  <a:gd name="T60" fmla="*/ 180 w 276"/>
                  <a:gd name="T61" fmla="*/ 240 h 245"/>
                  <a:gd name="T62" fmla="*/ 153 w 276"/>
                  <a:gd name="T63" fmla="*/ 245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6" h="245">
                    <a:moveTo>
                      <a:pt x="139" y="245"/>
                    </a:moveTo>
                    <a:lnTo>
                      <a:pt x="125" y="245"/>
                    </a:lnTo>
                    <a:lnTo>
                      <a:pt x="111" y="243"/>
                    </a:lnTo>
                    <a:lnTo>
                      <a:pt x="97" y="240"/>
                    </a:lnTo>
                    <a:lnTo>
                      <a:pt x="85" y="236"/>
                    </a:lnTo>
                    <a:lnTo>
                      <a:pt x="73" y="231"/>
                    </a:lnTo>
                    <a:lnTo>
                      <a:pt x="61" y="224"/>
                    </a:lnTo>
                    <a:lnTo>
                      <a:pt x="50" y="217"/>
                    </a:lnTo>
                    <a:lnTo>
                      <a:pt x="41" y="210"/>
                    </a:lnTo>
                    <a:lnTo>
                      <a:pt x="32" y="201"/>
                    </a:lnTo>
                    <a:lnTo>
                      <a:pt x="24" y="191"/>
                    </a:lnTo>
                    <a:lnTo>
                      <a:pt x="18" y="181"/>
                    </a:lnTo>
                    <a:lnTo>
                      <a:pt x="12" y="170"/>
                    </a:lnTo>
                    <a:lnTo>
                      <a:pt x="7" y="159"/>
                    </a:lnTo>
                    <a:lnTo>
                      <a:pt x="4" y="147"/>
                    </a:lnTo>
                    <a:lnTo>
                      <a:pt x="1" y="135"/>
                    </a:lnTo>
                    <a:lnTo>
                      <a:pt x="0" y="123"/>
                    </a:lnTo>
                    <a:lnTo>
                      <a:pt x="1" y="110"/>
                    </a:lnTo>
                    <a:lnTo>
                      <a:pt x="4" y="98"/>
                    </a:lnTo>
                    <a:lnTo>
                      <a:pt x="7" y="87"/>
                    </a:lnTo>
                    <a:lnTo>
                      <a:pt x="12" y="75"/>
                    </a:lnTo>
                    <a:lnTo>
                      <a:pt x="18" y="64"/>
                    </a:lnTo>
                    <a:lnTo>
                      <a:pt x="24" y="54"/>
                    </a:lnTo>
                    <a:lnTo>
                      <a:pt x="32" y="45"/>
                    </a:lnTo>
                    <a:lnTo>
                      <a:pt x="41" y="37"/>
                    </a:lnTo>
                    <a:lnTo>
                      <a:pt x="50" y="28"/>
                    </a:lnTo>
                    <a:lnTo>
                      <a:pt x="61" y="21"/>
                    </a:lnTo>
                    <a:lnTo>
                      <a:pt x="73" y="16"/>
                    </a:lnTo>
                    <a:lnTo>
                      <a:pt x="85" y="10"/>
                    </a:lnTo>
                    <a:lnTo>
                      <a:pt x="97" y="6"/>
                    </a:lnTo>
                    <a:lnTo>
                      <a:pt x="111" y="3"/>
                    </a:lnTo>
                    <a:lnTo>
                      <a:pt x="125" y="2"/>
                    </a:lnTo>
                    <a:lnTo>
                      <a:pt x="139" y="0"/>
                    </a:lnTo>
                    <a:lnTo>
                      <a:pt x="153" y="2"/>
                    </a:lnTo>
                    <a:lnTo>
                      <a:pt x="167" y="3"/>
                    </a:lnTo>
                    <a:lnTo>
                      <a:pt x="180" y="6"/>
                    </a:lnTo>
                    <a:lnTo>
                      <a:pt x="193" y="10"/>
                    </a:lnTo>
                    <a:lnTo>
                      <a:pt x="204" y="16"/>
                    </a:lnTo>
                    <a:lnTo>
                      <a:pt x="216" y="21"/>
                    </a:lnTo>
                    <a:lnTo>
                      <a:pt x="226" y="28"/>
                    </a:lnTo>
                    <a:lnTo>
                      <a:pt x="236" y="37"/>
                    </a:lnTo>
                    <a:lnTo>
                      <a:pt x="245" y="45"/>
                    </a:lnTo>
                    <a:lnTo>
                      <a:pt x="253" y="54"/>
                    </a:lnTo>
                    <a:lnTo>
                      <a:pt x="260" y="64"/>
                    </a:lnTo>
                    <a:lnTo>
                      <a:pt x="266" y="75"/>
                    </a:lnTo>
                    <a:lnTo>
                      <a:pt x="271" y="87"/>
                    </a:lnTo>
                    <a:lnTo>
                      <a:pt x="274" y="98"/>
                    </a:lnTo>
                    <a:lnTo>
                      <a:pt x="276" y="110"/>
                    </a:lnTo>
                    <a:lnTo>
                      <a:pt x="276" y="123"/>
                    </a:lnTo>
                    <a:lnTo>
                      <a:pt x="276" y="135"/>
                    </a:lnTo>
                    <a:lnTo>
                      <a:pt x="274" y="147"/>
                    </a:lnTo>
                    <a:lnTo>
                      <a:pt x="271" y="159"/>
                    </a:lnTo>
                    <a:lnTo>
                      <a:pt x="266" y="170"/>
                    </a:lnTo>
                    <a:lnTo>
                      <a:pt x="260" y="181"/>
                    </a:lnTo>
                    <a:lnTo>
                      <a:pt x="253" y="191"/>
                    </a:lnTo>
                    <a:lnTo>
                      <a:pt x="245" y="201"/>
                    </a:lnTo>
                    <a:lnTo>
                      <a:pt x="236" y="210"/>
                    </a:lnTo>
                    <a:lnTo>
                      <a:pt x="226" y="217"/>
                    </a:lnTo>
                    <a:lnTo>
                      <a:pt x="216" y="224"/>
                    </a:lnTo>
                    <a:lnTo>
                      <a:pt x="204" y="231"/>
                    </a:lnTo>
                    <a:lnTo>
                      <a:pt x="193" y="236"/>
                    </a:lnTo>
                    <a:lnTo>
                      <a:pt x="180" y="240"/>
                    </a:lnTo>
                    <a:lnTo>
                      <a:pt x="167" y="243"/>
                    </a:lnTo>
                    <a:lnTo>
                      <a:pt x="153" y="245"/>
                    </a:lnTo>
                    <a:lnTo>
                      <a:pt x="139" y="245"/>
                    </a:lnTo>
                    <a:close/>
                  </a:path>
                </a:pathLst>
              </a:custGeom>
              <a:solidFill>
                <a:srgbClr val="93D1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 name="9Slide.vn 30"/>
              <p:cNvSpPr>
                <a:spLocks/>
              </p:cNvSpPr>
              <p:nvPr/>
            </p:nvSpPr>
            <p:spPr bwMode="auto">
              <a:xfrm>
                <a:off x="5913438" y="3744913"/>
                <a:ext cx="61913" cy="55563"/>
              </a:xfrm>
              <a:custGeom>
                <a:avLst/>
                <a:gdLst>
                  <a:gd name="T0" fmla="*/ 124 w 277"/>
                  <a:gd name="T1" fmla="*/ 244 h 244"/>
                  <a:gd name="T2" fmla="*/ 97 w 277"/>
                  <a:gd name="T3" fmla="*/ 240 h 244"/>
                  <a:gd name="T4" fmla="*/ 73 w 277"/>
                  <a:gd name="T5" fmla="*/ 230 h 244"/>
                  <a:gd name="T6" fmla="*/ 50 w 277"/>
                  <a:gd name="T7" fmla="*/ 216 h 244"/>
                  <a:gd name="T8" fmla="*/ 32 w 277"/>
                  <a:gd name="T9" fmla="*/ 200 h 244"/>
                  <a:gd name="T10" fmla="*/ 17 w 277"/>
                  <a:gd name="T11" fmla="*/ 180 h 244"/>
                  <a:gd name="T12" fmla="*/ 6 w 277"/>
                  <a:gd name="T13" fmla="*/ 158 h 244"/>
                  <a:gd name="T14" fmla="*/ 0 w 277"/>
                  <a:gd name="T15" fmla="*/ 135 h 244"/>
                  <a:gd name="T16" fmla="*/ 0 w 277"/>
                  <a:gd name="T17" fmla="*/ 109 h 244"/>
                  <a:gd name="T18" fmla="*/ 6 w 277"/>
                  <a:gd name="T19" fmla="*/ 86 h 244"/>
                  <a:gd name="T20" fmla="*/ 17 w 277"/>
                  <a:gd name="T21" fmla="*/ 64 h 244"/>
                  <a:gd name="T22" fmla="*/ 32 w 277"/>
                  <a:gd name="T23" fmla="*/ 44 h 244"/>
                  <a:gd name="T24" fmla="*/ 50 w 277"/>
                  <a:gd name="T25" fmla="*/ 28 h 244"/>
                  <a:gd name="T26" fmla="*/ 73 w 277"/>
                  <a:gd name="T27" fmla="*/ 15 h 244"/>
                  <a:gd name="T28" fmla="*/ 97 w 277"/>
                  <a:gd name="T29" fmla="*/ 6 h 244"/>
                  <a:gd name="T30" fmla="*/ 124 w 277"/>
                  <a:gd name="T31" fmla="*/ 1 h 244"/>
                  <a:gd name="T32" fmla="*/ 152 w 277"/>
                  <a:gd name="T33" fmla="*/ 1 h 244"/>
                  <a:gd name="T34" fmla="*/ 179 w 277"/>
                  <a:gd name="T35" fmla="*/ 6 h 244"/>
                  <a:gd name="T36" fmla="*/ 204 w 277"/>
                  <a:gd name="T37" fmla="*/ 15 h 244"/>
                  <a:gd name="T38" fmla="*/ 225 w 277"/>
                  <a:gd name="T39" fmla="*/ 28 h 244"/>
                  <a:gd name="T40" fmla="*/ 244 w 277"/>
                  <a:gd name="T41" fmla="*/ 44 h 244"/>
                  <a:gd name="T42" fmla="*/ 259 w 277"/>
                  <a:gd name="T43" fmla="*/ 64 h 244"/>
                  <a:gd name="T44" fmla="*/ 270 w 277"/>
                  <a:gd name="T45" fmla="*/ 86 h 244"/>
                  <a:gd name="T46" fmla="*/ 275 w 277"/>
                  <a:gd name="T47" fmla="*/ 109 h 244"/>
                  <a:gd name="T48" fmla="*/ 275 w 277"/>
                  <a:gd name="T49" fmla="*/ 135 h 244"/>
                  <a:gd name="T50" fmla="*/ 270 w 277"/>
                  <a:gd name="T51" fmla="*/ 158 h 244"/>
                  <a:gd name="T52" fmla="*/ 259 w 277"/>
                  <a:gd name="T53" fmla="*/ 180 h 244"/>
                  <a:gd name="T54" fmla="*/ 244 w 277"/>
                  <a:gd name="T55" fmla="*/ 200 h 244"/>
                  <a:gd name="T56" fmla="*/ 225 w 277"/>
                  <a:gd name="T57" fmla="*/ 216 h 244"/>
                  <a:gd name="T58" fmla="*/ 204 w 277"/>
                  <a:gd name="T59" fmla="*/ 230 h 244"/>
                  <a:gd name="T60" fmla="*/ 179 w 277"/>
                  <a:gd name="T61" fmla="*/ 240 h 244"/>
                  <a:gd name="T62" fmla="*/ 152 w 277"/>
                  <a:gd name="T63" fmla="*/ 244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7" h="244">
                    <a:moveTo>
                      <a:pt x="138" y="244"/>
                    </a:moveTo>
                    <a:lnTo>
                      <a:pt x="124" y="244"/>
                    </a:lnTo>
                    <a:lnTo>
                      <a:pt x="110" y="242"/>
                    </a:lnTo>
                    <a:lnTo>
                      <a:pt x="97" y="240"/>
                    </a:lnTo>
                    <a:lnTo>
                      <a:pt x="84" y="235"/>
                    </a:lnTo>
                    <a:lnTo>
                      <a:pt x="73" y="230"/>
                    </a:lnTo>
                    <a:lnTo>
                      <a:pt x="61" y="223"/>
                    </a:lnTo>
                    <a:lnTo>
                      <a:pt x="50" y="216"/>
                    </a:lnTo>
                    <a:lnTo>
                      <a:pt x="40" y="209"/>
                    </a:lnTo>
                    <a:lnTo>
                      <a:pt x="32" y="200"/>
                    </a:lnTo>
                    <a:lnTo>
                      <a:pt x="24" y="191"/>
                    </a:lnTo>
                    <a:lnTo>
                      <a:pt x="17" y="180"/>
                    </a:lnTo>
                    <a:lnTo>
                      <a:pt x="11" y="170"/>
                    </a:lnTo>
                    <a:lnTo>
                      <a:pt x="6" y="158"/>
                    </a:lnTo>
                    <a:lnTo>
                      <a:pt x="3" y="147"/>
                    </a:lnTo>
                    <a:lnTo>
                      <a:pt x="0" y="135"/>
                    </a:lnTo>
                    <a:lnTo>
                      <a:pt x="0" y="122"/>
                    </a:lnTo>
                    <a:lnTo>
                      <a:pt x="0" y="109"/>
                    </a:lnTo>
                    <a:lnTo>
                      <a:pt x="3" y="98"/>
                    </a:lnTo>
                    <a:lnTo>
                      <a:pt x="6" y="86"/>
                    </a:lnTo>
                    <a:lnTo>
                      <a:pt x="11" y="74"/>
                    </a:lnTo>
                    <a:lnTo>
                      <a:pt x="17" y="64"/>
                    </a:lnTo>
                    <a:lnTo>
                      <a:pt x="24" y="53"/>
                    </a:lnTo>
                    <a:lnTo>
                      <a:pt x="32" y="44"/>
                    </a:lnTo>
                    <a:lnTo>
                      <a:pt x="40" y="36"/>
                    </a:lnTo>
                    <a:lnTo>
                      <a:pt x="50" y="28"/>
                    </a:lnTo>
                    <a:lnTo>
                      <a:pt x="61" y="21"/>
                    </a:lnTo>
                    <a:lnTo>
                      <a:pt x="73" y="15"/>
                    </a:lnTo>
                    <a:lnTo>
                      <a:pt x="84" y="9"/>
                    </a:lnTo>
                    <a:lnTo>
                      <a:pt x="97" y="6"/>
                    </a:lnTo>
                    <a:lnTo>
                      <a:pt x="110" y="2"/>
                    </a:lnTo>
                    <a:lnTo>
                      <a:pt x="124" y="1"/>
                    </a:lnTo>
                    <a:lnTo>
                      <a:pt x="138" y="0"/>
                    </a:lnTo>
                    <a:lnTo>
                      <a:pt x="152" y="1"/>
                    </a:lnTo>
                    <a:lnTo>
                      <a:pt x="166" y="2"/>
                    </a:lnTo>
                    <a:lnTo>
                      <a:pt x="179" y="6"/>
                    </a:lnTo>
                    <a:lnTo>
                      <a:pt x="191" y="9"/>
                    </a:lnTo>
                    <a:lnTo>
                      <a:pt x="204" y="15"/>
                    </a:lnTo>
                    <a:lnTo>
                      <a:pt x="215" y="21"/>
                    </a:lnTo>
                    <a:lnTo>
                      <a:pt x="225" y="28"/>
                    </a:lnTo>
                    <a:lnTo>
                      <a:pt x="236" y="36"/>
                    </a:lnTo>
                    <a:lnTo>
                      <a:pt x="244" y="44"/>
                    </a:lnTo>
                    <a:lnTo>
                      <a:pt x="252" y="53"/>
                    </a:lnTo>
                    <a:lnTo>
                      <a:pt x="259" y="64"/>
                    </a:lnTo>
                    <a:lnTo>
                      <a:pt x="265" y="74"/>
                    </a:lnTo>
                    <a:lnTo>
                      <a:pt x="270" y="86"/>
                    </a:lnTo>
                    <a:lnTo>
                      <a:pt x="273" y="98"/>
                    </a:lnTo>
                    <a:lnTo>
                      <a:pt x="275" y="109"/>
                    </a:lnTo>
                    <a:lnTo>
                      <a:pt x="277" y="122"/>
                    </a:lnTo>
                    <a:lnTo>
                      <a:pt x="275" y="135"/>
                    </a:lnTo>
                    <a:lnTo>
                      <a:pt x="273" y="147"/>
                    </a:lnTo>
                    <a:lnTo>
                      <a:pt x="270" y="158"/>
                    </a:lnTo>
                    <a:lnTo>
                      <a:pt x="265" y="170"/>
                    </a:lnTo>
                    <a:lnTo>
                      <a:pt x="259" y="180"/>
                    </a:lnTo>
                    <a:lnTo>
                      <a:pt x="252" y="191"/>
                    </a:lnTo>
                    <a:lnTo>
                      <a:pt x="244" y="200"/>
                    </a:lnTo>
                    <a:lnTo>
                      <a:pt x="236" y="209"/>
                    </a:lnTo>
                    <a:lnTo>
                      <a:pt x="225" y="216"/>
                    </a:lnTo>
                    <a:lnTo>
                      <a:pt x="215" y="223"/>
                    </a:lnTo>
                    <a:lnTo>
                      <a:pt x="204" y="230"/>
                    </a:lnTo>
                    <a:lnTo>
                      <a:pt x="191" y="235"/>
                    </a:lnTo>
                    <a:lnTo>
                      <a:pt x="179" y="240"/>
                    </a:lnTo>
                    <a:lnTo>
                      <a:pt x="166" y="242"/>
                    </a:lnTo>
                    <a:lnTo>
                      <a:pt x="152" y="244"/>
                    </a:lnTo>
                    <a:lnTo>
                      <a:pt x="138" y="244"/>
                    </a:lnTo>
                    <a:close/>
                  </a:path>
                </a:pathLst>
              </a:custGeom>
              <a:solidFill>
                <a:srgbClr val="93D1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9Slide.vn 31"/>
              <p:cNvSpPr>
                <a:spLocks/>
              </p:cNvSpPr>
              <p:nvPr/>
            </p:nvSpPr>
            <p:spPr bwMode="auto">
              <a:xfrm>
                <a:off x="7902575" y="4494213"/>
                <a:ext cx="96838" cy="85725"/>
              </a:xfrm>
              <a:custGeom>
                <a:avLst/>
                <a:gdLst>
                  <a:gd name="T0" fmla="*/ 194 w 431"/>
                  <a:gd name="T1" fmla="*/ 382 h 383"/>
                  <a:gd name="T2" fmla="*/ 152 w 431"/>
                  <a:gd name="T3" fmla="*/ 374 h 383"/>
                  <a:gd name="T4" fmla="*/ 113 w 431"/>
                  <a:gd name="T5" fmla="*/ 360 h 383"/>
                  <a:gd name="T6" fmla="*/ 79 w 431"/>
                  <a:gd name="T7" fmla="*/ 339 h 383"/>
                  <a:gd name="T8" fmla="*/ 50 w 431"/>
                  <a:gd name="T9" fmla="*/ 314 h 383"/>
                  <a:gd name="T10" fmla="*/ 27 w 431"/>
                  <a:gd name="T11" fmla="*/ 283 h 383"/>
                  <a:gd name="T12" fmla="*/ 11 w 431"/>
                  <a:gd name="T13" fmla="*/ 248 h 383"/>
                  <a:gd name="T14" fmla="*/ 1 w 431"/>
                  <a:gd name="T15" fmla="*/ 211 h 383"/>
                  <a:gd name="T16" fmla="*/ 1 w 431"/>
                  <a:gd name="T17" fmla="*/ 171 h 383"/>
                  <a:gd name="T18" fmla="*/ 11 w 431"/>
                  <a:gd name="T19" fmla="*/ 134 h 383"/>
                  <a:gd name="T20" fmla="*/ 27 w 431"/>
                  <a:gd name="T21" fmla="*/ 100 h 383"/>
                  <a:gd name="T22" fmla="*/ 50 w 431"/>
                  <a:gd name="T23" fmla="*/ 70 h 383"/>
                  <a:gd name="T24" fmla="*/ 79 w 431"/>
                  <a:gd name="T25" fmla="*/ 45 h 383"/>
                  <a:gd name="T26" fmla="*/ 113 w 431"/>
                  <a:gd name="T27" fmla="*/ 24 h 383"/>
                  <a:gd name="T28" fmla="*/ 152 w 431"/>
                  <a:gd name="T29" fmla="*/ 8 h 383"/>
                  <a:gd name="T30" fmla="*/ 194 w 431"/>
                  <a:gd name="T31" fmla="*/ 1 h 383"/>
                  <a:gd name="T32" fmla="*/ 238 w 431"/>
                  <a:gd name="T33" fmla="*/ 1 h 383"/>
                  <a:gd name="T34" fmla="*/ 280 w 431"/>
                  <a:gd name="T35" fmla="*/ 8 h 383"/>
                  <a:gd name="T36" fmla="*/ 319 w 431"/>
                  <a:gd name="T37" fmla="*/ 24 h 383"/>
                  <a:gd name="T38" fmla="*/ 353 w 431"/>
                  <a:gd name="T39" fmla="*/ 45 h 383"/>
                  <a:gd name="T40" fmla="*/ 382 w 431"/>
                  <a:gd name="T41" fmla="*/ 70 h 383"/>
                  <a:gd name="T42" fmla="*/ 406 w 431"/>
                  <a:gd name="T43" fmla="*/ 100 h 383"/>
                  <a:gd name="T44" fmla="*/ 422 w 431"/>
                  <a:gd name="T45" fmla="*/ 134 h 383"/>
                  <a:gd name="T46" fmla="*/ 430 w 431"/>
                  <a:gd name="T47" fmla="*/ 171 h 383"/>
                  <a:gd name="T48" fmla="*/ 430 w 431"/>
                  <a:gd name="T49" fmla="*/ 211 h 383"/>
                  <a:gd name="T50" fmla="*/ 422 w 431"/>
                  <a:gd name="T51" fmla="*/ 248 h 383"/>
                  <a:gd name="T52" fmla="*/ 406 w 431"/>
                  <a:gd name="T53" fmla="*/ 283 h 383"/>
                  <a:gd name="T54" fmla="*/ 382 w 431"/>
                  <a:gd name="T55" fmla="*/ 314 h 383"/>
                  <a:gd name="T56" fmla="*/ 353 w 431"/>
                  <a:gd name="T57" fmla="*/ 339 h 383"/>
                  <a:gd name="T58" fmla="*/ 319 w 431"/>
                  <a:gd name="T59" fmla="*/ 360 h 383"/>
                  <a:gd name="T60" fmla="*/ 280 w 431"/>
                  <a:gd name="T61" fmla="*/ 374 h 383"/>
                  <a:gd name="T62" fmla="*/ 238 w 431"/>
                  <a:gd name="T63" fmla="*/ 382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1" h="383">
                    <a:moveTo>
                      <a:pt x="216" y="383"/>
                    </a:moveTo>
                    <a:lnTo>
                      <a:pt x="194" y="382"/>
                    </a:lnTo>
                    <a:lnTo>
                      <a:pt x="173" y="379"/>
                    </a:lnTo>
                    <a:lnTo>
                      <a:pt x="152" y="374"/>
                    </a:lnTo>
                    <a:lnTo>
                      <a:pt x="132" y="368"/>
                    </a:lnTo>
                    <a:lnTo>
                      <a:pt x="113" y="360"/>
                    </a:lnTo>
                    <a:lnTo>
                      <a:pt x="96" y="351"/>
                    </a:lnTo>
                    <a:lnTo>
                      <a:pt x="79" y="339"/>
                    </a:lnTo>
                    <a:lnTo>
                      <a:pt x="63" y="326"/>
                    </a:lnTo>
                    <a:lnTo>
                      <a:pt x="50" y="314"/>
                    </a:lnTo>
                    <a:lnTo>
                      <a:pt x="37" y="298"/>
                    </a:lnTo>
                    <a:lnTo>
                      <a:pt x="27" y="283"/>
                    </a:lnTo>
                    <a:lnTo>
                      <a:pt x="18" y="266"/>
                    </a:lnTo>
                    <a:lnTo>
                      <a:pt x="11" y="248"/>
                    </a:lnTo>
                    <a:lnTo>
                      <a:pt x="5" y="230"/>
                    </a:lnTo>
                    <a:lnTo>
                      <a:pt x="1" y="211"/>
                    </a:lnTo>
                    <a:lnTo>
                      <a:pt x="0" y="191"/>
                    </a:lnTo>
                    <a:lnTo>
                      <a:pt x="1" y="171"/>
                    </a:lnTo>
                    <a:lnTo>
                      <a:pt x="5" y="153"/>
                    </a:lnTo>
                    <a:lnTo>
                      <a:pt x="11" y="134"/>
                    </a:lnTo>
                    <a:lnTo>
                      <a:pt x="18" y="117"/>
                    </a:lnTo>
                    <a:lnTo>
                      <a:pt x="27" y="100"/>
                    </a:lnTo>
                    <a:lnTo>
                      <a:pt x="37" y="84"/>
                    </a:lnTo>
                    <a:lnTo>
                      <a:pt x="50" y="70"/>
                    </a:lnTo>
                    <a:lnTo>
                      <a:pt x="63" y="56"/>
                    </a:lnTo>
                    <a:lnTo>
                      <a:pt x="79" y="45"/>
                    </a:lnTo>
                    <a:lnTo>
                      <a:pt x="96" y="33"/>
                    </a:lnTo>
                    <a:lnTo>
                      <a:pt x="113" y="24"/>
                    </a:lnTo>
                    <a:lnTo>
                      <a:pt x="132" y="15"/>
                    </a:lnTo>
                    <a:lnTo>
                      <a:pt x="152" y="8"/>
                    </a:lnTo>
                    <a:lnTo>
                      <a:pt x="173" y="4"/>
                    </a:lnTo>
                    <a:lnTo>
                      <a:pt x="194" y="1"/>
                    </a:lnTo>
                    <a:lnTo>
                      <a:pt x="216" y="0"/>
                    </a:lnTo>
                    <a:lnTo>
                      <a:pt x="238" y="1"/>
                    </a:lnTo>
                    <a:lnTo>
                      <a:pt x="260" y="4"/>
                    </a:lnTo>
                    <a:lnTo>
                      <a:pt x="280" y="8"/>
                    </a:lnTo>
                    <a:lnTo>
                      <a:pt x="300" y="15"/>
                    </a:lnTo>
                    <a:lnTo>
                      <a:pt x="319" y="24"/>
                    </a:lnTo>
                    <a:lnTo>
                      <a:pt x="337" y="33"/>
                    </a:lnTo>
                    <a:lnTo>
                      <a:pt x="353" y="45"/>
                    </a:lnTo>
                    <a:lnTo>
                      <a:pt x="368" y="56"/>
                    </a:lnTo>
                    <a:lnTo>
                      <a:pt x="382" y="70"/>
                    </a:lnTo>
                    <a:lnTo>
                      <a:pt x="395" y="84"/>
                    </a:lnTo>
                    <a:lnTo>
                      <a:pt x="406" y="100"/>
                    </a:lnTo>
                    <a:lnTo>
                      <a:pt x="415" y="117"/>
                    </a:lnTo>
                    <a:lnTo>
                      <a:pt x="422" y="134"/>
                    </a:lnTo>
                    <a:lnTo>
                      <a:pt x="428" y="153"/>
                    </a:lnTo>
                    <a:lnTo>
                      <a:pt x="430" y="171"/>
                    </a:lnTo>
                    <a:lnTo>
                      <a:pt x="431" y="191"/>
                    </a:lnTo>
                    <a:lnTo>
                      <a:pt x="430" y="211"/>
                    </a:lnTo>
                    <a:lnTo>
                      <a:pt x="428" y="230"/>
                    </a:lnTo>
                    <a:lnTo>
                      <a:pt x="422" y="248"/>
                    </a:lnTo>
                    <a:lnTo>
                      <a:pt x="415" y="266"/>
                    </a:lnTo>
                    <a:lnTo>
                      <a:pt x="406" y="283"/>
                    </a:lnTo>
                    <a:lnTo>
                      <a:pt x="395" y="298"/>
                    </a:lnTo>
                    <a:lnTo>
                      <a:pt x="382" y="314"/>
                    </a:lnTo>
                    <a:lnTo>
                      <a:pt x="368" y="326"/>
                    </a:lnTo>
                    <a:lnTo>
                      <a:pt x="353" y="339"/>
                    </a:lnTo>
                    <a:lnTo>
                      <a:pt x="337" y="351"/>
                    </a:lnTo>
                    <a:lnTo>
                      <a:pt x="319" y="360"/>
                    </a:lnTo>
                    <a:lnTo>
                      <a:pt x="300" y="368"/>
                    </a:lnTo>
                    <a:lnTo>
                      <a:pt x="280" y="374"/>
                    </a:lnTo>
                    <a:lnTo>
                      <a:pt x="260" y="379"/>
                    </a:lnTo>
                    <a:lnTo>
                      <a:pt x="238" y="382"/>
                    </a:lnTo>
                    <a:lnTo>
                      <a:pt x="216" y="383"/>
                    </a:lnTo>
                    <a:close/>
                  </a:path>
                </a:pathLst>
              </a:custGeom>
              <a:solidFill>
                <a:srgbClr val="93D1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9Slide.vn 32"/>
              <p:cNvSpPr>
                <a:spLocks/>
              </p:cNvSpPr>
              <p:nvPr/>
            </p:nvSpPr>
            <p:spPr bwMode="auto">
              <a:xfrm>
                <a:off x="4672013" y="5578475"/>
                <a:ext cx="98425" cy="44450"/>
              </a:xfrm>
              <a:custGeom>
                <a:avLst/>
                <a:gdLst>
                  <a:gd name="T0" fmla="*/ 214 w 430"/>
                  <a:gd name="T1" fmla="*/ 194 h 194"/>
                  <a:gd name="T2" fmla="*/ 193 w 430"/>
                  <a:gd name="T3" fmla="*/ 194 h 194"/>
                  <a:gd name="T4" fmla="*/ 173 w 430"/>
                  <a:gd name="T5" fmla="*/ 191 h 194"/>
                  <a:gd name="T6" fmla="*/ 154 w 430"/>
                  <a:gd name="T7" fmla="*/ 187 h 194"/>
                  <a:gd name="T8" fmla="*/ 134 w 430"/>
                  <a:gd name="T9" fmla="*/ 181 h 194"/>
                  <a:gd name="T10" fmla="*/ 116 w 430"/>
                  <a:gd name="T11" fmla="*/ 173 h 194"/>
                  <a:gd name="T12" fmla="*/ 99 w 430"/>
                  <a:gd name="T13" fmla="*/ 165 h 194"/>
                  <a:gd name="T14" fmla="*/ 83 w 430"/>
                  <a:gd name="T15" fmla="*/ 154 h 194"/>
                  <a:gd name="T16" fmla="*/ 67 w 430"/>
                  <a:gd name="T17" fmla="*/ 143 h 194"/>
                  <a:gd name="T18" fmla="*/ 53 w 430"/>
                  <a:gd name="T19" fmla="*/ 131 h 194"/>
                  <a:gd name="T20" fmla="*/ 42 w 430"/>
                  <a:gd name="T21" fmla="*/ 117 h 194"/>
                  <a:gd name="T22" fmla="*/ 30 w 430"/>
                  <a:gd name="T23" fmla="*/ 102 h 194"/>
                  <a:gd name="T24" fmla="*/ 21 w 430"/>
                  <a:gd name="T25" fmla="*/ 87 h 194"/>
                  <a:gd name="T26" fmla="*/ 13 w 430"/>
                  <a:gd name="T27" fmla="*/ 71 h 194"/>
                  <a:gd name="T28" fmla="*/ 7 w 430"/>
                  <a:gd name="T29" fmla="*/ 53 h 194"/>
                  <a:gd name="T30" fmla="*/ 2 w 430"/>
                  <a:gd name="T31" fmla="*/ 36 h 194"/>
                  <a:gd name="T32" fmla="*/ 0 w 430"/>
                  <a:gd name="T33" fmla="*/ 18 h 194"/>
                  <a:gd name="T34" fmla="*/ 52 w 430"/>
                  <a:gd name="T35" fmla="*/ 15 h 194"/>
                  <a:gd name="T36" fmla="*/ 105 w 430"/>
                  <a:gd name="T37" fmla="*/ 12 h 194"/>
                  <a:gd name="T38" fmla="*/ 158 w 430"/>
                  <a:gd name="T39" fmla="*/ 10 h 194"/>
                  <a:gd name="T40" fmla="*/ 212 w 430"/>
                  <a:gd name="T41" fmla="*/ 8 h 194"/>
                  <a:gd name="T42" fmla="*/ 266 w 430"/>
                  <a:gd name="T43" fmla="*/ 5 h 194"/>
                  <a:gd name="T44" fmla="*/ 320 w 430"/>
                  <a:gd name="T45" fmla="*/ 4 h 194"/>
                  <a:gd name="T46" fmla="*/ 375 w 430"/>
                  <a:gd name="T47" fmla="*/ 2 h 194"/>
                  <a:gd name="T48" fmla="*/ 430 w 430"/>
                  <a:gd name="T49" fmla="*/ 0 h 194"/>
                  <a:gd name="T50" fmla="*/ 430 w 430"/>
                  <a:gd name="T51" fmla="*/ 1 h 194"/>
                  <a:gd name="T52" fmla="*/ 430 w 430"/>
                  <a:gd name="T53" fmla="*/ 3 h 194"/>
                  <a:gd name="T54" fmla="*/ 430 w 430"/>
                  <a:gd name="T55" fmla="*/ 23 h 194"/>
                  <a:gd name="T56" fmla="*/ 426 w 430"/>
                  <a:gd name="T57" fmla="*/ 41 h 194"/>
                  <a:gd name="T58" fmla="*/ 421 w 430"/>
                  <a:gd name="T59" fmla="*/ 60 h 194"/>
                  <a:gd name="T60" fmla="*/ 414 w 430"/>
                  <a:gd name="T61" fmla="*/ 78 h 194"/>
                  <a:gd name="T62" fmla="*/ 404 w 430"/>
                  <a:gd name="T63" fmla="*/ 94 h 194"/>
                  <a:gd name="T64" fmla="*/ 394 w 430"/>
                  <a:gd name="T65" fmla="*/ 110 h 194"/>
                  <a:gd name="T66" fmla="*/ 381 w 430"/>
                  <a:gd name="T67" fmla="*/ 125 h 194"/>
                  <a:gd name="T68" fmla="*/ 367 w 430"/>
                  <a:gd name="T69" fmla="*/ 138 h 194"/>
                  <a:gd name="T70" fmla="*/ 352 w 430"/>
                  <a:gd name="T71" fmla="*/ 151 h 194"/>
                  <a:gd name="T72" fmla="*/ 335 w 430"/>
                  <a:gd name="T73" fmla="*/ 161 h 194"/>
                  <a:gd name="T74" fmla="*/ 318 w 430"/>
                  <a:gd name="T75" fmla="*/ 172 h 194"/>
                  <a:gd name="T76" fmla="*/ 298 w 430"/>
                  <a:gd name="T77" fmla="*/ 180 h 194"/>
                  <a:gd name="T78" fmla="*/ 278 w 430"/>
                  <a:gd name="T79" fmla="*/ 186 h 194"/>
                  <a:gd name="T80" fmla="*/ 259 w 430"/>
                  <a:gd name="T81" fmla="*/ 191 h 194"/>
                  <a:gd name="T82" fmla="*/ 236 w 430"/>
                  <a:gd name="T83" fmla="*/ 194 h 194"/>
                  <a:gd name="T84" fmla="*/ 214 w 430"/>
                  <a:gd name="T85" fmla="*/ 19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30" h="194">
                    <a:moveTo>
                      <a:pt x="214" y="194"/>
                    </a:moveTo>
                    <a:lnTo>
                      <a:pt x="193" y="194"/>
                    </a:lnTo>
                    <a:lnTo>
                      <a:pt x="173" y="191"/>
                    </a:lnTo>
                    <a:lnTo>
                      <a:pt x="154" y="187"/>
                    </a:lnTo>
                    <a:lnTo>
                      <a:pt x="134" y="181"/>
                    </a:lnTo>
                    <a:lnTo>
                      <a:pt x="116" y="173"/>
                    </a:lnTo>
                    <a:lnTo>
                      <a:pt x="99" y="165"/>
                    </a:lnTo>
                    <a:lnTo>
                      <a:pt x="83" y="154"/>
                    </a:lnTo>
                    <a:lnTo>
                      <a:pt x="67" y="143"/>
                    </a:lnTo>
                    <a:lnTo>
                      <a:pt x="53" y="131"/>
                    </a:lnTo>
                    <a:lnTo>
                      <a:pt x="42" y="117"/>
                    </a:lnTo>
                    <a:lnTo>
                      <a:pt x="30" y="102"/>
                    </a:lnTo>
                    <a:lnTo>
                      <a:pt x="21" y="87"/>
                    </a:lnTo>
                    <a:lnTo>
                      <a:pt x="13" y="71"/>
                    </a:lnTo>
                    <a:lnTo>
                      <a:pt x="7" y="53"/>
                    </a:lnTo>
                    <a:lnTo>
                      <a:pt x="2" y="36"/>
                    </a:lnTo>
                    <a:lnTo>
                      <a:pt x="0" y="18"/>
                    </a:lnTo>
                    <a:lnTo>
                      <a:pt x="52" y="15"/>
                    </a:lnTo>
                    <a:lnTo>
                      <a:pt x="105" y="12"/>
                    </a:lnTo>
                    <a:lnTo>
                      <a:pt x="158" y="10"/>
                    </a:lnTo>
                    <a:lnTo>
                      <a:pt x="212" y="8"/>
                    </a:lnTo>
                    <a:lnTo>
                      <a:pt x="266" y="5"/>
                    </a:lnTo>
                    <a:lnTo>
                      <a:pt x="320" y="4"/>
                    </a:lnTo>
                    <a:lnTo>
                      <a:pt x="375" y="2"/>
                    </a:lnTo>
                    <a:lnTo>
                      <a:pt x="430" y="0"/>
                    </a:lnTo>
                    <a:lnTo>
                      <a:pt x="430" y="1"/>
                    </a:lnTo>
                    <a:lnTo>
                      <a:pt x="430" y="3"/>
                    </a:lnTo>
                    <a:lnTo>
                      <a:pt x="430" y="23"/>
                    </a:lnTo>
                    <a:lnTo>
                      <a:pt x="426" y="41"/>
                    </a:lnTo>
                    <a:lnTo>
                      <a:pt x="421" y="60"/>
                    </a:lnTo>
                    <a:lnTo>
                      <a:pt x="414" y="78"/>
                    </a:lnTo>
                    <a:lnTo>
                      <a:pt x="404" y="94"/>
                    </a:lnTo>
                    <a:lnTo>
                      <a:pt x="394" y="110"/>
                    </a:lnTo>
                    <a:lnTo>
                      <a:pt x="381" y="125"/>
                    </a:lnTo>
                    <a:lnTo>
                      <a:pt x="367" y="138"/>
                    </a:lnTo>
                    <a:lnTo>
                      <a:pt x="352" y="151"/>
                    </a:lnTo>
                    <a:lnTo>
                      <a:pt x="335" y="161"/>
                    </a:lnTo>
                    <a:lnTo>
                      <a:pt x="318" y="172"/>
                    </a:lnTo>
                    <a:lnTo>
                      <a:pt x="298" y="180"/>
                    </a:lnTo>
                    <a:lnTo>
                      <a:pt x="278" y="186"/>
                    </a:lnTo>
                    <a:lnTo>
                      <a:pt x="259" y="191"/>
                    </a:lnTo>
                    <a:lnTo>
                      <a:pt x="236" y="194"/>
                    </a:lnTo>
                    <a:lnTo>
                      <a:pt x="214" y="194"/>
                    </a:lnTo>
                    <a:close/>
                  </a:path>
                </a:pathLst>
              </a:custGeom>
              <a:solidFill>
                <a:srgbClr val="E1E1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9Slide.vn 33"/>
              <p:cNvSpPr>
                <a:spLocks/>
              </p:cNvSpPr>
              <p:nvPr/>
            </p:nvSpPr>
            <p:spPr bwMode="auto">
              <a:xfrm>
                <a:off x="4065588" y="3876675"/>
                <a:ext cx="668338" cy="427038"/>
              </a:xfrm>
              <a:custGeom>
                <a:avLst/>
                <a:gdLst>
                  <a:gd name="T0" fmla="*/ 2849 w 2944"/>
                  <a:gd name="T1" fmla="*/ 1887 h 1887"/>
                  <a:gd name="T2" fmla="*/ 2803 w 2944"/>
                  <a:gd name="T3" fmla="*/ 1884 h 1887"/>
                  <a:gd name="T4" fmla="*/ 2703 w 2944"/>
                  <a:gd name="T5" fmla="*/ 1874 h 1887"/>
                  <a:gd name="T6" fmla="*/ 2566 w 2944"/>
                  <a:gd name="T7" fmla="*/ 1857 h 1887"/>
                  <a:gd name="T8" fmla="*/ 2442 w 2944"/>
                  <a:gd name="T9" fmla="*/ 1836 h 1887"/>
                  <a:gd name="T10" fmla="*/ 2348 w 2944"/>
                  <a:gd name="T11" fmla="*/ 1817 h 1887"/>
                  <a:gd name="T12" fmla="*/ 2247 w 2944"/>
                  <a:gd name="T13" fmla="*/ 1794 h 1887"/>
                  <a:gd name="T14" fmla="*/ 2137 w 2944"/>
                  <a:gd name="T15" fmla="*/ 1766 h 1887"/>
                  <a:gd name="T16" fmla="*/ 2020 w 2944"/>
                  <a:gd name="T17" fmla="*/ 1733 h 1887"/>
                  <a:gd name="T18" fmla="*/ 1895 w 2944"/>
                  <a:gd name="T19" fmla="*/ 1695 h 1887"/>
                  <a:gd name="T20" fmla="*/ 1762 w 2944"/>
                  <a:gd name="T21" fmla="*/ 1650 h 1887"/>
                  <a:gd name="T22" fmla="*/ 1622 w 2944"/>
                  <a:gd name="T23" fmla="*/ 1598 h 1887"/>
                  <a:gd name="T24" fmla="*/ 1475 w 2944"/>
                  <a:gd name="T25" fmla="*/ 1539 h 1887"/>
                  <a:gd name="T26" fmla="*/ 1321 w 2944"/>
                  <a:gd name="T27" fmla="*/ 1473 h 1887"/>
                  <a:gd name="T28" fmla="*/ 1148 w 2944"/>
                  <a:gd name="T29" fmla="*/ 1391 h 1887"/>
                  <a:gd name="T30" fmla="*/ 972 w 2944"/>
                  <a:gd name="T31" fmla="*/ 1293 h 1887"/>
                  <a:gd name="T32" fmla="*/ 816 w 2944"/>
                  <a:gd name="T33" fmla="*/ 1191 h 1887"/>
                  <a:gd name="T34" fmla="*/ 676 w 2944"/>
                  <a:gd name="T35" fmla="*/ 1084 h 1887"/>
                  <a:gd name="T36" fmla="*/ 552 w 2944"/>
                  <a:gd name="T37" fmla="*/ 973 h 1887"/>
                  <a:gd name="T38" fmla="*/ 443 w 2944"/>
                  <a:gd name="T39" fmla="*/ 864 h 1887"/>
                  <a:gd name="T40" fmla="*/ 349 w 2944"/>
                  <a:gd name="T41" fmla="*/ 754 h 1887"/>
                  <a:gd name="T42" fmla="*/ 269 w 2944"/>
                  <a:gd name="T43" fmla="*/ 648 h 1887"/>
                  <a:gd name="T44" fmla="*/ 200 w 2944"/>
                  <a:gd name="T45" fmla="*/ 547 h 1887"/>
                  <a:gd name="T46" fmla="*/ 144 w 2944"/>
                  <a:gd name="T47" fmla="*/ 451 h 1887"/>
                  <a:gd name="T48" fmla="*/ 99 w 2944"/>
                  <a:gd name="T49" fmla="*/ 365 h 1887"/>
                  <a:gd name="T50" fmla="*/ 63 w 2944"/>
                  <a:gd name="T51" fmla="*/ 288 h 1887"/>
                  <a:gd name="T52" fmla="*/ 25 w 2944"/>
                  <a:gd name="T53" fmla="*/ 195 h 1887"/>
                  <a:gd name="T54" fmla="*/ 2 w 2944"/>
                  <a:gd name="T55" fmla="*/ 124 h 1887"/>
                  <a:gd name="T56" fmla="*/ 439 w 2944"/>
                  <a:gd name="T57" fmla="*/ 0 h 1887"/>
                  <a:gd name="T58" fmla="*/ 449 w 2944"/>
                  <a:gd name="T59" fmla="*/ 29 h 1887"/>
                  <a:gd name="T60" fmla="*/ 478 w 2944"/>
                  <a:gd name="T61" fmla="*/ 107 h 1887"/>
                  <a:gd name="T62" fmla="*/ 502 w 2944"/>
                  <a:gd name="T63" fmla="*/ 160 h 1887"/>
                  <a:gd name="T64" fmla="*/ 534 w 2944"/>
                  <a:gd name="T65" fmla="*/ 222 h 1887"/>
                  <a:gd name="T66" fmla="*/ 573 w 2944"/>
                  <a:gd name="T67" fmla="*/ 292 h 1887"/>
                  <a:gd name="T68" fmla="*/ 622 w 2944"/>
                  <a:gd name="T69" fmla="*/ 368 h 1887"/>
                  <a:gd name="T70" fmla="*/ 682 w 2944"/>
                  <a:gd name="T71" fmla="*/ 447 h 1887"/>
                  <a:gd name="T72" fmla="*/ 750 w 2944"/>
                  <a:gd name="T73" fmla="*/ 531 h 1887"/>
                  <a:gd name="T74" fmla="*/ 832 w 2944"/>
                  <a:gd name="T75" fmla="*/ 616 h 1887"/>
                  <a:gd name="T76" fmla="*/ 924 w 2944"/>
                  <a:gd name="T77" fmla="*/ 701 h 1887"/>
                  <a:gd name="T78" fmla="*/ 1030 w 2944"/>
                  <a:gd name="T79" fmla="*/ 786 h 1887"/>
                  <a:gd name="T80" fmla="*/ 1150 w 2944"/>
                  <a:gd name="T81" fmla="*/ 868 h 1887"/>
                  <a:gd name="T82" fmla="*/ 1283 w 2944"/>
                  <a:gd name="T83" fmla="*/ 949 h 1887"/>
                  <a:gd name="T84" fmla="*/ 1432 w 2944"/>
                  <a:gd name="T85" fmla="*/ 1024 h 1887"/>
                  <a:gd name="T86" fmla="*/ 1576 w 2944"/>
                  <a:gd name="T87" fmla="*/ 1088 h 1887"/>
                  <a:gd name="T88" fmla="*/ 1713 w 2944"/>
                  <a:gd name="T89" fmla="*/ 1145 h 1887"/>
                  <a:gd name="T90" fmla="*/ 1842 w 2944"/>
                  <a:gd name="T91" fmla="*/ 1196 h 1887"/>
                  <a:gd name="T92" fmla="*/ 1966 w 2944"/>
                  <a:gd name="T93" fmla="*/ 1239 h 1887"/>
                  <a:gd name="T94" fmla="*/ 2083 w 2944"/>
                  <a:gd name="T95" fmla="*/ 1277 h 1887"/>
                  <a:gd name="T96" fmla="*/ 2192 w 2944"/>
                  <a:gd name="T97" fmla="*/ 1310 h 1887"/>
                  <a:gd name="T98" fmla="*/ 2293 w 2944"/>
                  <a:gd name="T99" fmla="*/ 1336 h 1887"/>
                  <a:gd name="T100" fmla="*/ 2389 w 2944"/>
                  <a:gd name="T101" fmla="*/ 1360 h 1887"/>
                  <a:gd name="T102" fmla="*/ 2556 w 2944"/>
                  <a:gd name="T103" fmla="*/ 1393 h 1887"/>
                  <a:gd name="T104" fmla="*/ 2693 w 2944"/>
                  <a:gd name="T105" fmla="*/ 1414 h 1887"/>
                  <a:gd name="T106" fmla="*/ 2798 w 2944"/>
                  <a:gd name="T107" fmla="*/ 1426 h 1887"/>
                  <a:gd name="T108" fmla="*/ 2872 w 2944"/>
                  <a:gd name="T109" fmla="*/ 1432 h 1887"/>
                  <a:gd name="T110" fmla="*/ 2912 w 2944"/>
                  <a:gd name="T111" fmla="*/ 1435 h 1887"/>
                  <a:gd name="T112" fmla="*/ 2944 w 2944"/>
                  <a:gd name="T113" fmla="*/ 1440 h 18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944" h="1887">
                    <a:moveTo>
                      <a:pt x="2855" y="1887"/>
                    </a:moveTo>
                    <a:lnTo>
                      <a:pt x="2849" y="1887"/>
                    </a:lnTo>
                    <a:lnTo>
                      <a:pt x="2839" y="1886"/>
                    </a:lnTo>
                    <a:lnTo>
                      <a:pt x="2803" y="1884"/>
                    </a:lnTo>
                    <a:lnTo>
                      <a:pt x="2757" y="1880"/>
                    </a:lnTo>
                    <a:lnTo>
                      <a:pt x="2703" y="1874"/>
                    </a:lnTo>
                    <a:lnTo>
                      <a:pt x="2638" y="1867"/>
                    </a:lnTo>
                    <a:lnTo>
                      <a:pt x="2566" y="1857"/>
                    </a:lnTo>
                    <a:lnTo>
                      <a:pt x="2486" y="1844"/>
                    </a:lnTo>
                    <a:lnTo>
                      <a:pt x="2442" y="1836"/>
                    </a:lnTo>
                    <a:lnTo>
                      <a:pt x="2396" y="1827"/>
                    </a:lnTo>
                    <a:lnTo>
                      <a:pt x="2348" y="1817"/>
                    </a:lnTo>
                    <a:lnTo>
                      <a:pt x="2298" y="1806"/>
                    </a:lnTo>
                    <a:lnTo>
                      <a:pt x="2247" y="1794"/>
                    </a:lnTo>
                    <a:lnTo>
                      <a:pt x="2193" y="1781"/>
                    </a:lnTo>
                    <a:lnTo>
                      <a:pt x="2137" y="1766"/>
                    </a:lnTo>
                    <a:lnTo>
                      <a:pt x="2079" y="1751"/>
                    </a:lnTo>
                    <a:lnTo>
                      <a:pt x="2020" y="1733"/>
                    </a:lnTo>
                    <a:lnTo>
                      <a:pt x="1958" y="1715"/>
                    </a:lnTo>
                    <a:lnTo>
                      <a:pt x="1895" y="1695"/>
                    </a:lnTo>
                    <a:lnTo>
                      <a:pt x="1830" y="1673"/>
                    </a:lnTo>
                    <a:lnTo>
                      <a:pt x="1762" y="1650"/>
                    </a:lnTo>
                    <a:lnTo>
                      <a:pt x="1693" y="1625"/>
                    </a:lnTo>
                    <a:lnTo>
                      <a:pt x="1622" y="1598"/>
                    </a:lnTo>
                    <a:lnTo>
                      <a:pt x="1550" y="1569"/>
                    </a:lnTo>
                    <a:lnTo>
                      <a:pt x="1475" y="1539"/>
                    </a:lnTo>
                    <a:lnTo>
                      <a:pt x="1400" y="1508"/>
                    </a:lnTo>
                    <a:lnTo>
                      <a:pt x="1321" y="1473"/>
                    </a:lnTo>
                    <a:lnTo>
                      <a:pt x="1242" y="1437"/>
                    </a:lnTo>
                    <a:lnTo>
                      <a:pt x="1148" y="1391"/>
                    </a:lnTo>
                    <a:lnTo>
                      <a:pt x="1057" y="1343"/>
                    </a:lnTo>
                    <a:lnTo>
                      <a:pt x="972" y="1293"/>
                    </a:lnTo>
                    <a:lnTo>
                      <a:pt x="891" y="1243"/>
                    </a:lnTo>
                    <a:lnTo>
                      <a:pt x="816" y="1191"/>
                    </a:lnTo>
                    <a:lnTo>
                      <a:pt x="743" y="1137"/>
                    </a:lnTo>
                    <a:lnTo>
                      <a:pt x="676" y="1084"/>
                    </a:lnTo>
                    <a:lnTo>
                      <a:pt x="612" y="1029"/>
                    </a:lnTo>
                    <a:lnTo>
                      <a:pt x="552" y="973"/>
                    </a:lnTo>
                    <a:lnTo>
                      <a:pt x="495" y="918"/>
                    </a:lnTo>
                    <a:lnTo>
                      <a:pt x="443" y="864"/>
                    </a:lnTo>
                    <a:lnTo>
                      <a:pt x="395" y="809"/>
                    </a:lnTo>
                    <a:lnTo>
                      <a:pt x="349" y="754"/>
                    </a:lnTo>
                    <a:lnTo>
                      <a:pt x="307" y="701"/>
                    </a:lnTo>
                    <a:lnTo>
                      <a:pt x="269" y="648"/>
                    </a:lnTo>
                    <a:lnTo>
                      <a:pt x="233" y="597"/>
                    </a:lnTo>
                    <a:lnTo>
                      <a:pt x="200" y="547"/>
                    </a:lnTo>
                    <a:lnTo>
                      <a:pt x="171" y="498"/>
                    </a:lnTo>
                    <a:lnTo>
                      <a:pt x="144" y="451"/>
                    </a:lnTo>
                    <a:lnTo>
                      <a:pt x="120" y="407"/>
                    </a:lnTo>
                    <a:lnTo>
                      <a:pt x="99" y="365"/>
                    </a:lnTo>
                    <a:lnTo>
                      <a:pt x="79" y="326"/>
                    </a:lnTo>
                    <a:lnTo>
                      <a:pt x="63" y="288"/>
                    </a:lnTo>
                    <a:lnTo>
                      <a:pt x="49" y="255"/>
                    </a:lnTo>
                    <a:lnTo>
                      <a:pt x="25" y="195"/>
                    </a:lnTo>
                    <a:lnTo>
                      <a:pt x="10" y="152"/>
                    </a:lnTo>
                    <a:lnTo>
                      <a:pt x="2" y="124"/>
                    </a:lnTo>
                    <a:lnTo>
                      <a:pt x="0" y="114"/>
                    </a:lnTo>
                    <a:lnTo>
                      <a:pt x="439" y="0"/>
                    </a:lnTo>
                    <a:lnTo>
                      <a:pt x="442" y="8"/>
                    </a:lnTo>
                    <a:lnTo>
                      <a:pt x="449" y="29"/>
                    </a:lnTo>
                    <a:lnTo>
                      <a:pt x="460" y="61"/>
                    </a:lnTo>
                    <a:lnTo>
                      <a:pt x="478" y="107"/>
                    </a:lnTo>
                    <a:lnTo>
                      <a:pt x="488" y="132"/>
                    </a:lnTo>
                    <a:lnTo>
                      <a:pt x="502" y="160"/>
                    </a:lnTo>
                    <a:lnTo>
                      <a:pt x="516" y="191"/>
                    </a:lnTo>
                    <a:lnTo>
                      <a:pt x="534" y="222"/>
                    </a:lnTo>
                    <a:lnTo>
                      <a:pt x="552" y="257"/>
                    </a:lnTo>
                    <a:lnTo>
                      <a:pt x="573" y="292"/>
                    </a:lnTo>
                    <a:lnTo>
                      <a:pt x="597" y="329"/>
                    </a:lnTo>
                    <a:lnTo>
                      <a:pt x="622" y="368"/>
                    </a:lnTo>
                    <a:lnTo>
                      <a:pt x="650" y="407"/>
                    </a:lnTo>
                    <a:lnTo>
                      <a:pt x="682" y="447"/>
                    </a:lnTo>
                    <a:lnTo>
                      <a:pt x="714" y="489"/>
                    </a:lnTo>
                    <a:lnTo>
                      <a:pt x="750" y="531"/>
                    </a:lnTo>
                    <a:lnTo>
                      <a:pt x="790" y="573"/>
                    </a:lnTo>
                    <a:lnTo>
                      <a:pt x="832" y="616"/>
                    </a:lnTo>
                    <a:lnTo>
                      <a:pt x="876" y="658"/>
                    </a:lnTo>
                    <a:lnTo>
                      <a:pt x="924" y="701"/>
                    </a:lnTo>
                    <a:lnTo>
                      <a:pt x="975" y="744"/>
                    </a:lnTo>
                    <a:lnTo>
                      <a:pt x="1030" y="786"/>
                    </a:lnTo>
                    <a:lnTo>
                      <a:pt x="1088" y="828"/>
                    </a:lnTo>
                    <a:lnTo>
                      <a:pt x="1150" y="868"/>
                    </a:lnTo>
                    <a:lnTo>
                      <a:pt x="1214" y="909"/>
                    </a:lnTo>
                    <a:lnTo>
                      <a:pt x="1283" y="949"/>
                    </a:lnTo>
                    <a:lnTo>
                      <a:pt x="1356" y="987"/>
                    </a:lnTo>
                    <a:lnTo>
                      <a:pt x="1432" y="1024"/>
                    </a:lnTo>
                    <a:lnTo>
                      <a:pt x="1504" y="1057"/>
                    </a:lnTo>
                    <a:lnTo>
                      <a:pt x="1576" y="1088"/>
                    </a:lnTo>
                    <a:lnTo>
                      <a:pt x="1645" y="1117"/>
                    </a:lnTo>
                    <a:lnTo>
                      <a:pt x="1713" y="1145"/>
                    </a:lnTo>
                    <a:lnTo>
                      <a:pt x="1778" y="1171"/>
                    </a:lnTo>
                    <a:lnTo>
                      <a:pt x="1842" y="1196"/>
                    </a:lnTo>
                    <a:lnTo>
                      <a:pt x="1905" y="1218"/>
                    </a:lnTo>
                    <a:lnTo>
                      <a:pt x="1966" y="1239"/>
                    </a:lnTo>
                    <a:lnTo>
                      <a:pt x="2025" y="1258"/>
                    </a:lnTo>
                    <a:lnTo>
                      <a:pt x="2083" y="1277"/>
                    </a:lnTo>
                    <a:lnTo>
                      <a:pt x="2137" y="1293"/>
                    </a:lnTo>
                    <a:lnTo>
                      <a:pt x="2192" y="1310"/>
                    </a:lnTo>
                    <a:lnTo>
                      <a:pt x="2243" y="1324"/>
                    </a:lnTo>
                    <a:lnTo>
                      <a:pt x="2293" y="1336"/>
                    </a:lnTo>
                    <a:lnTo>
                      <a:pt x="2342" y="1349"/>
                    </a:lnTo>
                    <a:lnTo>
                      <a:pt x="2389" y="1360"/>
                    </a:lnTo>
                    <a:lnTo>
                      <a:pt x="2476" y="1378"/>
                    </a:lnTo>
                    <a:lnTo>
                      <a:pt x="2556" y="1393"/>
                    </a:lnTo>
                    <a:lnTo>
                      <a:pt x="2628" y="1406"/>
                    </a:lnTo>
                    <a:lnTo>
                      <a:pt x="2693" y="1414"/>
                    </a:lnTo>
                    <a:lnTo>
                      <a:pt x="2749" y="1421"/>
                    </a:lnTo>
                    <a:lnTo>
                      <a:pt x="2798" y="1426"/>
                    </a:lnTo>
                    <a:lnTo>
                      <a:pt x="2839" y="1430"/>
                    </a:lnTo>
                    <a:lnTo>
                      <a:pt x="2872" y="1432"/>
                    </a:lnTo>
                    <a:lnTo>
                      <a:pt x="2894" y="1434"/>
                    </a:lnTo>
                    <a:lnTo>
                      <a:pt x="2912" y="1435"/>
                    </a:lnTo>
                    <a:lnTo>
                      <a:pt x="2930" y="1438"/>
                    </a:lnTo>
                    <a:lnTo>
                      <a:pt x="2944" y="1440"/>
                    </a:lnTo>
                    <a:lnTo>
                      <a:pt x="2855" y="1887"/>
                    </a:lnTo>
                    <a:close/>
                  </a:path>
                </a:pathLst>
              </a:custGeom>
              <a:solidFill>
                <a:srgbClr val="C6915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9Slide.vn 34"/>
              <p:cNvSpPr>
                <a:spLocks/>
              </p:cNvSpPr>
              <p:nvPr/>
            </p:nvSpPr>
            <p:spPr bwMode="auto">
              <a:xfrm>
                <a:off x="5256213" y="4192588"/>
                <a:ext cx="542925" cy="581025"/>
              </a:xfrm>
              <a:custGeom>
                <a:avLst/>
                <a:gdLst>
                  <a:gd name="T0" fmla="*/ 227 w 2395"/>
                  <a:gd name="T1" fmla="*/ 2 h 2564"/>
                  <a:gd name="T2" fmla="*/ 272 w 2395"/>
                  <a:gd name="T3" fmla="*/ 18 h 2564"/>
                  <a:gd name="T4" fmla="*/ 364 w 2395"/>
                  <a:gd name="T5" fmla="*/ 58 h 2564"/>
                  <a:gd name="T6" fmla="*/ 488 w 2395"/>
                  <a:gd name="T7" fmla="*/ 117 h 2564"/>
                  <a:gd name="T8" fmla="*/ 600 w 2395"/>
                  <a:gd name="T9" fmla="*/ 176 h 2564"/>
                  <a:gd name="T10" fmla="*/ 683 w 2395"/>
                  <a:gd name="T11" fmla="*/ 222 h 2564"/>
                  <a:gd name="T12" fmla="*/ 773 w 2395"/>
                  <a:gd name="T13" fmla="*/ 275 h 2564"/>
                  <a:gd name="T14" fmla="*/ 868 w 2395"/>
                  <a:gd name="T15" fmla="*/ 335 h 2564"/>
                  <a:gd name="T16" fmla="*/ 970 w 2395"/>
                  <a:gd name="T17" fmla="*/ 403 h 2564"/>
                  <a:gd name="T18" fmla="*/ 1077 w 2395"/>
                  <a:gd name="T19" fmla="*/ 478 h 2564"/>
                  <a:gd name="T20" fmla="*/ 1190 w 2395"/>
                  <a:gd name="T21" fmla="*/ 561 h 2564"/>
                  <a:gd name="T22" fmla="*/ 1307 w 2395"/>
                  <a:gd name="T23" fmla="*/ 653 h 2564"/>
                  <a:gd name="T24" fmla="*/ 1429 w 2395"/>
                  <a:gd name="T25" fmla="*/ 754 h 2564"/>
                  <a:gd name="T26" fmla="*/ 1555 w 2395"/>
                  <a:gd name="T27" fmla="*/ 865 h 2564"/>
                  <a:gd name="T28" fmla="*/ 1695 w 2395"/>
                  <a:gd name="T29" fmla="*/ 996 h 2564"/>
                  <a:gd name="T30" fmla="*/ 1831 w 2395"/>
                  <a:gd name="T31" fmla="*/ 1142 h 2564"/>
                  <a:gd name="T32" fmla="*/ 1949 w 2395"/>
                  <a:gd name="T33" fmla="*/ 1289 h 2564"/>
                  <a:gd name="T34" fmla="*/ 2049 w 2395"/>
                  <a:gd name="T35" fmla="*/ 1434 h 2564"/>
                  <a:gd name="T36" fmla="*/ 2133 w 2395"/>
                  <a:gd name="T37" fmla="*/ 1576 h 2564"/>
                  <a:gd name="T38" fmla="*/ 2203 w 2395"/>
                  <a:gd name="T39" fmla="*/ 1715 h 2564"/>
                  <a:gd name="T40" fmla="*/ 2259 w 2395"/>
                  <a:gd name="T41" fmla="*/ 1846 h 2564"/>
                  <a:gd name="T42" fmla="*/ 2303 w 2395"/>
                  <a:gd name="T43" fmla="*/ 1972 h 2564"/>
                  <a:gd name="T44" fmla="*/ 2336 w 2395"/>
                  <a:gd name="T45" fmla="*/ 2090 h 2564"/>
                  <a:gd name="T46" fmla="*/ 2360 w 2395"/>
                  <a:gd name="T47" fmla="*/ 2198 h 2564"/>
                  <a:gd name="T48" fmla="*/ 2378 w 2395"/>
                  <a:gd name="T49" fmla="*/ 2295 h 2564"/>
                  <a:gd name="T50" fmla="*/ 2388 w 2395"/>
                  <a:gd name="T51" fmla="*/ 2379 h 2564"/>
                  <a:gd name="T52" fmla="*/ 2394 w 2395"/>
                  <a:gd name="T53" fmla="*/ 2478 h 2564"/>
                  <a:gd name="T54" fmla="*/ 2395 w 2395"/>
                  <a:gd name="T55" fmla="*/ 2553 h 2564"/>
                  <a:gd name="T56" fmla="*/ 1941 w 2395"/>
                  <a:gd name="T57" fmla="*/ 2537 h 2564"/>
                  <a:gd name="T58" fmla="*/ 1941 w 2395"/>
                  <a:gd name="T59" fmla="*/ 2508 h 2564"/>
                  <a:gd name="T60" fmla="*/ 1937 w 2395"/>
                  <a:gd name="T61" fmla="*/ 2424 h 2564"/>
                  <a:gd name="T62" fmla="*/ 1931 w 2395"/>
                  <a:gd name="T63" fmla="*/ 2366 h 2564"/>
                  <a:gd name="T64" fmla="*/ 1920 w 2395"/>
                  <a:gd name="T65" fmla="*/ 2296 h 2564"/>
                  <a:gd name="T66" fmla="*/ 1903 w 2395"/>
                  <a:gd name="T67" fmla="*/ 2218 h 2564"/>
                  <a:gd name="T68" fmla="*/ 1879 w 2395"/>
                  <a:gd name="T69" fmla="*/ 2132 h 2564"/>
                  <a:gd name="T70" fmla="*/ 1847 w 2395"/>
                  <a:gd name="T71" fmla="*/ 2037 h 2564"/>
                  <a:gd name="T72" fmla="*/ 1808 w 2395"/>
                  <a:gd name="T73" fmla="*/ 1937 h 2564"/>
                  <a:gd name="T74" fmla="*/ 1756 w 2395"/>
                  <a:gd name="T75" fmla="*/ 1831 h 2564"/>
                  <a:gd name="T76" fmla="*/ 1695 w 2395"/>
                  <a:gd name="T77" fmla="*/ 1721 h 2564"/>
                  <a:gd name="T78" fmla="*/ 1620 w 2395"/>
                  <a:gd name="T79" fmla="*/ 1608 h 2564"/>
                  <a:gd name="T80" fmla="*/ 1532 w 2395"/>
                  <a:gd name="T81" fmla="*/ 1493 h 2564"/>
                  <a:gd name="T82" fmla="*/ 1429 w 2395"/>
                  <a:gd name="T83" fmla="*/ 1375 h 2564"/>
                  <a:gd name="T84" fmla="*/ 1310 w 2395"/>
                  <a:gd name="T85" fmla="*/ 1257 h 2564"/>
                  <a:gd name="T86" fmla="*/ 1194 w 2395"/>
                  <a:gd name="T87" fmla="*/ 1153 h 2564"/>
                  <a:gd name="T88" fmla="*/ 1082 w 2395"/>
                  <a:gd name="T89" fmla="*/ 1057 h 2564"/>
                  <a:gd name="T90" fmla="*/ 973 w 2395"/>
                  <a:gd name="T91" fmla="*/ 969 h 2564"/>
                  <a:gd name="T92" fmla="*/ 870 w 2395"/>
                  <a:gd name="T93" fmla="*/ 889 h 2564"/>
                  <a:gd name="T94" fmla="*/ 770 w 2395"/>
                  <a:gd name="T95" fmla="*/ 817 h 2564"/>
                  <a:gd name="T96" fmla="*/ 676 w 2395"/>
                  <a:gd name="T97" fmla="*/ 753 h 2564"/>
                  <a:gd name="T98" fmla="*/ 587 w 2395"/>
                  <a:gd name="T99" fmla="*/ 696 h 2564"/>
                  <a:gd name="T100" fmla="*/ 505 w 2395"/>
                  <a:gd name="T101" fmla="*/ 645 h 2564"/>
                  <a:gd name="T102" fmla="*/ 356 w 2395"/>
                  <a:gd name="T103" fmla="*/ 561 h 2564"/>
                  <a:gd name="T104" fmla="*/ 232 w 2395"/>
                  <a:gd name="T105" fmla="*/ 498 h 2564"/>
                  <a:gd name="T106" fmla="*/ 135 w 2395"/>
                  <a:gd name="T107" fmla="*/ 455 h 2564"/>
                  <a:gd name="T108" fmla="*/ 68 w 2395"/>
                  <a:gd name="T109" fmla="*/ 427 h 2564"/>
                  <a:gd name="T110" fmla="*/ 29 w 2395"/>
                  <a:gd name="T111" fmla="*/ 412 h 2564"/>
                  <a:gd name="T112" fmla="*/ 0 w 2395"/>
                  <a:gd name="T113" fmla="*/ 398 h 25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395" h="2564">
                    <a:moveTo>
                      <a:pt x="223" y="0"/>
                    </a:moveTo>
                    <a:lnTo>
                      <a:pt x="227" y="2"/>
                    </a:lnTo>
                    <a:lnTo>
                      <a:pt x="238" y="6"/>
                    </a:lnTo>
                    <a:lnTo>
                      <a:pt x="272" y="18"/>
                    </a:lnTo>
                    <a:lnTo>
                      <a:pt x="314" y="37"/>
                    </a:lnTo>
                    <a:lnTo>
                      <a:pt x="364" y="58"/>
                    </a:lnTo>
                    <a:lnTo>
                      <a:pt x="422" y="85"/>
                    </a:lnTo>
                    <a:lnTo>
                      <a:pt x="488" y="117"/>
                    </a:lnTo>
                    <a:lnTo>
                      <a:pt x="561" y="155"/>
                    </a:lnTo>
                    <a:lnTo>
                      <a:pt x="600" y="176"/>
                    </a:lnTo>
                    <a:lnTo>
                      <a:pt x="641" y="198"/>
                    </a:lnTo>
                    <a:lnTo>
                      <a:pt x="683" y="222"/>
                    </a:lnTo>
                    <a:lnTo>
                      <a:pt x="727" y="248"/>
                    </a:lnTo>
                    <a:lnTo>
                      <a:pt x="773" y="275"/>
                    </a:lnTo>
                    <a:lnTo>
                      <a:pt x="819" y="304"/>
                    </a:lnTo>
                    <a:lnTo>
                      <a:pt x="868" y="335"/>
                    </a:lnTo>
                    <a:lnTo>
                      <a:pt x="918" y="368"/>
                    </a:lnTo>
                    <a:lnTo>
                      <a:pt x="970" y="403"/>
                    </a:lnTo>
                    <a:lnTo>
                      <a:pt x="1023" y="439"/>
                    </a:lnTo>
                    <a:lnTo>
                      <a:pt x="1077" y="478"/>
                    </a:lnTo>
                    <a:lnTo>
                      <a:pt x="1133" y="518"/>
                    </a:lnTo>
                    <a:lnTo>
                      <a:pt x="1190" y="561"/>
                    </a:lnTo>
                    <a:lnTo>
                      <a:pt x="1247" y="606"/>
                    </a:lnTo>
                    <a:lnTo>
                      <a:pt x="1307" y="653"/>
                    </a:lnTo>
                    <a:lnTo>
                      <a:pt x="1367" y="702"/>
                    </a:lnTo>
                    <a:lnTo>
                      <a:pt x="1429" y="754"/>
                    </a:lnTo>
                    <a:lnTo>
                      <a:pt x="1491" y="808"/>
                    </a:lnTo>
                    <a:lnTo>
                      <a:pt x="1555" y="865"/>
                    </a:lnTo>
                    <a:lnTo>
                      <a:pt x="1619" y="923"/>
                    </a:lnTo>
                    <a:lnTo>
                      <a:pt x="1695" y="996"/>
                    </a:lnTo>
                    <a:lnTo>
                      <a:pt x="1766" y="1069"/>
                    </a:lnTo>
                    <a:lnTo>
                      <a:pt x="1831" y="1142"/>
                    </a:lnTo>
                    <a:lnTo>
                      <a:pt x="1893" y="1215"/>
                    </a:lnTo>
                    <a:lnTo>
                      <a:pt x="1949" y="1289"/>
                    </a:lnTo>
                    <a:lnTo>
                      <a:pt x="2001" y="1362"/>
                    </a:lnTo>
                    <a:lnTo>
                      <a:pt x="2049" y="1434"/>
                    </a:lnTo>
                    <a:lnTo>
                      <a:pt x="2093" y="1505"/>
                    </a:lnTo>
                    <a:lnTo>
                      <a:pt x="2133" y="1576"/>
                    </a:lnTo>
                    <a:lnTo>
                      <a:pt x="2170" y="1646"/>
                    </a:lnTo>
                    <a:lnTo>
                      <a:pt x="2203" y="1715"/>
                    </a:lnTo>
                    <a:lnTo>
                      <a:pt x="2232" y="1781"/>
                    </a:lnTo>
                    <a:lnTo>
                      <a:pt x="2259" y="1846"/>
                    </a:lnTo>
                    <a:lnTo>
                      <a:pt x="2282" y="1911"/>
                    </a:lnTo>
                    <a:lnTo>
                      <a:pt x="2303" y="1972"/>
                    </a:lnTo>
                    <a:lnTo>
                      <a:pt x="2321" y="2033"/>
                    </a:lnTo>
                    <a:lnTo>
                      <a:pt x="2336" y="2090"/>
                    </a:lnTo>
                    <a:lnTo>
                      <a:pt x="2350" y="2146"/>
                    </a:lnTo>
                    <a:lnTo>
                      <a:pt x="2360" y="2198"/>
                    </a:lnTo>
                    <a:lnTo>
                      <a:pt x="2370" y="2247"/>
                    </a:lnTo>
                    <a:lnTo>
                      <a:pt x="2378" y="2295"/>
                    </a:lnTo>
                    <a:lnTo>
                      <a:pt x="2383" y="2338"/>
                    </a:lnTo>
                    <a:lnTo>
                      <a:pt x="2388" y="2379"/>
                    </a:lnTo>
                    <a:lnTo>
                      <a:pt x="2390" y="2415"/>
                    </a:lnTo>
                    <a:lnTo>
                      <a:pt x="2394" y="2478"/>
                    </a:lnTo>
                    <a:lnTo>
                      <a:pt x="2395" y="2524"/>
                    </a:lnTo>
                    <a:lnTo>
                      <a:pt x="2395" y="2553"/>
                    </a:lnTo>
                    <a:lnTo>
                      <a:pt x="2394" y="2564"/>
                    </a:lnTo>
                    <a:lnTo>
                      <a:pt x="1941" y="2537"/>
                    </a:lnTo>
                    <a:lnTo>
                      <a:pt x="1941" y="2529"/>
                    </a:lnTo>
                    <a:lnTo>
                      <a:pt x="1941" y="2508"/>
                    </a:lnTo>
                    <a:lnTo>
                      <a:pt x="1941" y="2472"/>
                    </a:lnTo>
                    <a:lnTo>
                      <a:pt x="1937" y="2424"/>
                    </a:lnTo>
                    <a:lnTo>
                      <a:pt x="1935" y="2396"/>
                    </a:lnTo>
                    <a:lnTo>
                      <a:pt x="1931" y="2366"/>
                    </a:lnTo>
                    <a:lnTo>
                      <a:pt x="1925" y="2332"/>
                    </a:lnTo>
                    <a:lnTo>
                      <a:pt x="1920" y="2296"/>
                    </a:lnTo>
                    <a:lnTo>
                      <a:pt x="1913" y="2259"/>
                    </a:lnTo>
                    <a:lnTo>
                      <a:pt x="1903" y="2218"/>
                    </a:lnTo>
                    <a:lnTo>
                      <a:pt x="1892" y="2176"/>
                    </a:lnTo>
                    <a:lnTo>
                      <a:pt x="1879" y="2132"/>
                    </a:lnTo>
                    <a:lnTo>
                      <a:pt x="1865" y="2085"/>
                    </a:lnTo>
                    <a:lnTo>
                      <a:pt x="1847" y="2037"/>
                    </a:lnTo>
                    <a:lnTo>
                      <a:pt x="1829" y="1987"/>
                    </a:lnTo>
                    <a:lnTo>
                      <a:pt x="1808" y="1937"/>
                    </a:lnTo>
                    <a:lnTo>
                      <a:pt x="1783" y="1885"/>
                    </a:lnTo>
                    <a:lnTo>
                      <a:pt x="1756" y="1831"/>
                    </a:lnTo>
                    <a:lnTo>
                      <a:pt x="1727" y="1777"/>
                    </a:lnTo>
                    <a:lnTo>
                      <a:pt x="1695" y="1721"/>
                    </a:lnTo>
                    <a:lnTo>
                      <a:pt x="1659" y="1665"/>
                    </a:lnTo>
                    <a:lnTo>
                      <a:pt x="1620" y="1608"/>
                    </a:lnTo>
                    <a:lnTo>
                      <a:pt x="1578" y="1551"/>
                    </a:lnTo>
                    <a:lnTo>
                      <a:pt x="1532" y="1493"/>
                    </a:lnTo>
                    <a:lnTo>
                      <a:pt x="1483" y="1434"/>
                    </a:lnTo>
                    <a:lnTo>
                      <a:pt x="1429" y="1375"/>
                    </a:lnTo>
                    <a:lnTo>
                      <a:pt x="1372" y="1317"/>
                    </a:lnTo>
                    <a:lnTo>
                      <a:pt x="1310" y="1257"/>
                    </a:lnTo>
                    <a:lnTo>
                      <a:pt x="1252" y="1204"/>
                    </a:lnTo>
                    <a:lnTo>
                      <a:pt x="1194" y="1153"/>
                    </a:lnTo>
                    <a:lnTo>
                      <a:pt x="1138" y="1104"/>
                    </a:lnTo>
                    <a:lnTo>
                      <a:pt x="1082" y="1057"/>
                    </a:lnTo>
                    <a:lnTo>
                      <a:pt x="1027" y="1012"/>
                    </a:lnTo>
                    <a:lnTo>
                      <a:pt x="973" y="969"/>
                    </a:lnTo>
                    <a:lnTo>
                      <a:pt x="921" y="928"/>
                    </a:lnTo>
                    <a:lnTo>
                      <a:pt x="870" y="889"/>
                    </a:lnTo>
                    <a:lnTo>
                      <a:pt x="819" y="852"/>
                    </a:lnTo>
                    <a:lnTo>
                      <a:pt x="770" y="817"/>
                    </a:lnTo>
                    <a:lnTo>
                      <a:pt x="723" y="785"/>
                    </a:lnTo>
                    <a:lnTo>
                      <a:pt x="676" y="753"/>
                    </a:lnTo>
                    <a:lnTo>
                      <a:pt x="631" y="724"/>
                    </a:lnTo>
                    <a:lnTo>
                      <a:pt x="587" y="696"/>
                    </a:lnTo>
                    <a:lnTo>
                      <a:pt x="545" y="669"/>
                    </a:lnTo>
                    <a:lnTo>
                      <a:pt x="505" y="645"/>
                    </a:lnTo>
                    <a:lnTo>
                      <a:pt x="427" y="599"/>
                    </a:lnTo>
                    <a:lnTo>
                      <a:pt x="356" y="561"/>
                    </a:lnTo>
                    <a:lnTo>
                      <a:pt x="290" y="527"/>
                    </a:lnTo>
                    <a:lnTo>
                      <a:pt x="232" y="498"/>
                    </a:lnTo>
                    <a:lnTo>
                      <a:pt x="180" y="475"/>
                    </a:lnTo>
                    <a:lnTo>
                      <a:pt x="135" y="455"/>
                    </a:lnTo>
                    <a:lnTo>
                      <a:pt x="97" y="440"/>
                    </a:lnTo>
                    <a:lnTo>
                      <a:pt x="68" y="427"/>
                    </a:lnTo>
                    <a:lnTo>
                      <a:pt x="47" y="419"/>
                    </a:lnTo>
                    <a:lnTo>
                      <a:pt x="29" y="412"/>
                    </a:lnTo>
                    <a:lnTo>
                      <a:pt x="14" y="405"/>
                    </a:lnTo>
                    <a:lnTo>
                      <a:pt x="0" y="398"/>
                    </a:lnTo>
                    <a:lnTo>
                      <a:pt x="223" y="0"/>
                    </a:lnTo>
                    <a:close/>
                  </a:path>
                </a:pathLst>
              </a:custGeom>
              <a:solidFill>
                <a:srgbClr val="C6915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9Slide.vn 35"/>
              <p:cNvSpPr>
                <a:spLocks/>
              </p:cNvSpPr>
              <p:nvPr/>
            </p:nvSpPr>
            <p:spPr bwMode="auto">
              <a:xfrm>
                <a:off x="4637088" y="5162550"/>
                <a:ext cx="188913" cy="409575"/>
              </a:xfrm>
              <a:custGeom>
                <a:avLst/>
                <a:gdLst>
                  <a:gd name="T0" fmla="*/ 0 w 838"/>
                  <a:gd name="T1" fmla="*/ 0 h 1807"/>
                  <a:gd name="T2" fmla="*/ 8 w 838"/>
                  <a:gd name="T3" fmla="*/ 35 h 1807"/>
                  <a:gd name="T4" fmla="*/ 25 w 838"/>
                  <a:gd name="T5" fmla="*/ 102 h 1807"/>
                  <a:gd name="T6" fmla="*/ 47 w 838"/>
                  <a:gd name="T7" fmla="*/ 199 h 1807"/>
                  <a:gd name="T8" fmla="*/ 74 w 838"/>
                  <a:gd name="T9" fmla="*/ 318 h 1807"/>
                  <a:gd name="T10" fmla="*/ 105 w 838"/>
                  <a:gd name="T11" fmla="*/ 454 h 1807"/>
                  <a:gd name="T12" fmla="*/ 141 w 838"/>
                  <a:gd name="T13" fmla="*/ 605 h 1807"/>
                  <a:gd name="T14" fmla="*/ 178 w 838"/>
                  <a:gd name="T15" fmla="*/ 764 h 1807"/>
                  <a:gd name="T16" fmla="*/ 218 w 838"/>
                  <a:gd name="T17" fmla="*/ 927 h 1807"/>
                  <a:gd name="T18" fmla="*/ 259 w 838"/>
                  <a:gd name="T19" fmla="*/ 1090 h 1807"/>
                  <a:gd name="T20" fmla="*/ 298 w 838"/>
                  <a:gd name="T21" fmla="*/ 1246 h 1807"/>
                  <a:gd name="T22" fmla="*/ 337 w 838"/>
                  <a:gd name="T23" fmla="*/ 1391 h 1807"/>
                  <a:gd name="T24" fmla="*/ 374 w 838"/>
                  <a:gd name="T25" fmla="*/ 1522 h 1807"/>
                  <a:gd name="T26" fmla="*/ 392 w 838"/>
                  <a:gd name="T27" fmla="*/ 1580 h 1807"/>
                  <a:gd name="T28" fmla="*/ 408 w 838"/>
                  <a:gd name="T29" fmla="*/ 1632 h 1807"/>
                  <a:gd name="T30" fmla="*/ 423 w 838"/>
                  <a:gd name="T31" fmla="*/ 1679 h 1807"/>
                  <a:gd name="T32" fmla="*/ 437 w 838"/>
                  <a:gd name="T33" fmla="*/ 1718 h 1807"/>
                  <a:gd name="T34" fmla="*/ 450 w 838"/>
                  <a:gd name="T35" fmla="*/ 1750 h 1807"/>
                  <a:gd name="T36" fmla="*/ 462 w 838"/>
                  <a:gd name="T37" fmla="*/ 1773 h 1807"/>
                  <a:gd name="T38" fmla="*/ 471 w 838"/>
                  <a:gd name="T39" fmla="*/ 1788 h 1807"/>
                  <a:gd name="T40" fmla="*/ 479 w 838"/>
                  <a:gd name="T41" fmla="*/ 1794 h 1807"/>
                  <a:gd name="T42" fmla="*/ 513 w 838"/>
                  <a:gd name="T43" fmla="*/ 1799 h 1807"/>
                  <a:gd name="T44" fmla="*/ 551 w 838"/>
                  <a:gd name="T45" fmla="*/ 1801 h 1807"/>
                  <a:gd name="T46" fmla="*/ 592 w 838"/>
                  <a:gd name="T47" fmla="*/ 1803 h 1807"/>
                  <a:gd name="T48" fmla="*/ 632 w 838"/>
                  <a:gd name="T49" fmla="*/ 1804 h 1807"/>
                  <a:gd name="T50" fmla="*/ 668 w 838"/>
                  <a:gd name="T51" fmla="*/ 1806 h 1807"/>
                  <a:gd name="T52" fmla="*/ 697 w 838"/>
                  <a:gd name="T53" fmla="*/ 1807 h 1807"/>
                  <a:gd name="T54" fmla="*/ 717 w 838"/>
                  <a:gd name="T55" fmla="*/ 1807 h 1807"/>
                  <a:gd name="T56" fmla="*/ 725 w 838"/>
                  <a:gd name="T57" fmla="*/ 1807 h 1807"/>
                  <a:gd name="T58" fmla="*/ 838 w 838"/>
                  <a:gd name="T59" fmla="*/ 109 h 1807"/>
                  <a:gd name="T60" fmla="*/ 0 w 838"/>
                  <a:gd name="T61" fmla="*/ 0 h 18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38" h="1807">
                    <a:moveTo>
                      <a:pt x="0" y="0"/>
                    </a:moveTo>
                    <a:lnTo>
                      <a:pt x="8" y="35"/>
                    </a:lnTo>
                    <a:lnTo>
                      <a:pt x="25" y="102"/>
                    </a:lnTo>
                    <a:lnTo>
                      <a:pt x="47" y="199"/>
                    </a:lnTo>
                    <a:lnTo>
                      <a:pt x="74" y="318"/>
                    </a:lnTo>
                    <a:lnTo>
                      <a:pt x="105" y="454"/>
                    </a:lnTo>
                    <a:lnTo>
                      <a:pt x="141" y="605"/>
                    </a:lnTo>
                    <a:lnTo>
                      <a:pt x="178" y="764"/>
                    </a:lnTo>
                    <a:lnTo>
                      <a:pt x="218" y="927"/>
                    </a:lnTo>
                    <a:lnTo>
                      <a:pt x="259" y="1090"/>
                    </a:lnTo>
                    <a:lnTo>
                      <a:pt x="298" y="1246"/>
                    </a:lnTo>
                    <a:lnTo>
                      <a:pt x="337" y="1391"/>
                    </a:lnTo>
                    <a:lnTo>
                      <a:pt x="374" y="1522"/>
                    </a:lnTo>
                    <a:lnTo>
                      <a:pt x="392" y="1580"/>
                    </a:lnTo>
                    <a:lnTo>
                      <a:pt x="408" y="1632"/>
                    </a:lnTo>
                    <a:lnTo>
                      <a:pt x="423" y="1679"/>
                    </a:lnTo>
                    <a:lnTo>
                      <a:pt x="437" y="1718"/>
                    </a:lnTo>
                    <a:lnTo>
                      <a:pt x="450" y="1750"/>
                    </a:lnTo>
                    <a:lnTo>
                      <a:pt x="462" y="1773"/>
                    </a:lnTo>
                    <a:lnTo>
                      <a:pt x="471" y="1788"/>
                    </a:lnTo>
                    <a:lnTo>
                      <a:pt x="479" y="1794"/>
                    </a:lnTo>
                    <a:lnTo>
                      <a:pt x="513" y="1799"/>
                    </a:lnTo>
                    <a:lnTo>
                      <a:pt x="551" y="1801"/>
                    </a:lnTo>
                    <a:lnTo>
                      <a:pt x="592" y="1803"/>
                    </a:lnTo>
                    <a:lnTo>
                      <a:pt x="632" y="1804"/>
                    </a:lnTo>
                    <a:lnTo>
                      <a:pt x="668" y="1806"/>
                    </a:lnTo>
                    <a:lnTo>
                      <a:pt x="697" y="1807"/>
                    </a:lnTo>
                    <a:lnTo>
                      <a:pt x="717" y="1807"/>
                    </a:lnTo>
                    <a:lnTo>
                      <a:pt x="725" y="1807"/>
                    </a:lnTo>
                    <a:lnTo>
                      <a:pt x="838" y="109"/>
                    </a:lnTo>
                    <a:lnTo>
                      <a:pt x="0" y="0"/>
                    </a:lnTo>
                    <a:close/>
                  </a:path>
                </a:pathLst>
              </a:custGeom>
              <a:solidFill>
                <a:srgbClr val="C6915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 name="9Slide.vn 36"/>
              <p:cNvSpPr>
                <a:spLocks/>
              </p:cNvSpPr>
              <p:nvPr/>
            </p:nvSpPr>
            <p:spPr bwMode="auto">
              <a:xfrm>
                <a:off x="4675188" y="5529263"/>
                <a:ext cx="182563" cy="115888"/>
              </a:xfrm>
              <a:custGeom>
                <a:avLst/>
                <a:gdLst>
                  <a:gd name="T0" fmla="*/ 395 w 804"/>
                  <a:gd name="T1" fmla="*/ 0 h 513"/>
                  <a:gd name="T2" fmla="*/ 435 w 804"/>
                  <a:gd name="T3" fmla="*/ 0 h 513"/>
                  <a:gd name="T4" fmla="*/ 473 w 804"/>
                  <a:gd name="T5" fmla="*/ 3 h 513"/>
                  <a:gd name="T6" fmla="*/ 511 w 804"/>
                  <a:gd name="T7" fmla="*/ 8 h 513"/>
                  <a:gd name="T8" fmla="*/ 547 w 804"/>
                  <a:gd name="T9" fmla="*/ 15 h 513"/>
                  <a:gd name="T10" fmla="*/ 563 w 804"/>
                  <a:gd name="T11" fmla="*/ 18 h 513"/>
                  <a:gd name="T12" fmla="*/ 581 w 804"/>
                  <a:gd name="T13" fmla="*/ 23 h 513"/>
                  <a:gd name="T14" fmla="*/ 597 w 804"/>
                  <a:gd name="T15" fmla="*/ 29 h 513"/>
                  <a:gd name="T16" fmla="*/ 613 w 804"/>
                  <a:gd name="T17" fmla="*/ 34 h 513"/>
                  <a:gd name="T18" fmla="*/ 628 w 804"/>
                  <a:gd name="T19" fmla="*/ 40 h 513"/>
                  <a:gd name="T20" fmla="*/ 643 w 804"/>
                  <a:gd name="T21" fmla="*/ 47 h 513"/>
                  <a:gd name="T22" fmla="*/ 659 w 804"/>
                  <a:gd name="T23" fmla="*/ 54 h 513"/>
                  <a:gd name="T24" fmla="*/ 673 w 804"/>
                  <a:gd name="T25" fmla="*/ 62 h 513"/>
                  <a:gd name="T26" fmla="*/ 685 w 804"/>
                  <a:gd name="T27" fmla="*/ 71 h 513"/>
                  <a:gd name="T28" fmla="*/ 698 w 804"/>
                  <a:gd name="T29" fmla="*/ 80 h 513"/>
                  <a:gd name="T30" fmla="*/ 711 w 804"/>
                  <a:gd name="T31" fmla="*/ 89 h 513"/>
                  <a:gd name="T32" fmla="*/ 722 w 804"/>
                  <a:gd name="T33" fmla="*/ 98 h 513"/>
                  <a:gd name="T34" fmla="*/ 733 w 804"/>
                  <a:gd name="T35" fmla="*/ 110 h 513"/>
                  <a:gd name="T36" fmla="*/ 743 w 804"/>
                  <a:gd name="T37" fmla="*/ 121 h 513"/>
                  <a:gd name="T38" fmla="*/ 752 w 804"/>
                  <a:gd name="T39" fmla="*/ 132 h 513"/>
                  <a:gd name="T40" fmla="*/ 760 w 804"/>
                  <a:gd name="T41" fmla="*/ 145 h 513"/>
                  <a:gd name="T42" fmla="*/ 768 w 804"/>
                  <a:gd name="T43" fmla="*/ 158 h 513"/>
                  <a:gd name="T44" fmla="*/ 775 w 804"/>
                  <a:gd name="T45" fmla="*/ 172 h 513"/>
                  <a:gd name="T46" fmla="*/ 781 w 804"/>
                  <a:gd name="T47" fmla="*/ 186 h 513"/>
                  <a:gd name="T48" fmla="*/ 787 w 804"/>
                  <a:gd name="T49" fmla="*/ 201 h 513"/>
                  <a:gd name="T50" fmla="*/ 790 w 804"/>
                  <a:gd name="T51" fmla="*/ 216 h 513"/>
                  <a:gd name="T52" fmla="*/ 794 w 804"/>
                  <a:gd name="T53" fmla="*/ 232 h 513"/>
                  <a:gd name="T54" fmla="*/ 796 w 804"/>
                  <a:gd name="T55" fmla="*/ 249 h 513"/>
                  <a:gd name="T56" fmla="*/ 798 w 804"/>
                  <a:gd name="T57" fmla="*/ 266 h 513"/>
                  <a:gd name="T58" fmla="*/ 804 w 804"/>
                  <a:gd name="T59" fmla="*/ 513 h 513"/>
                  <a:gd name="T60" fmla="*/ 0 w 804"/>
                  <a:gd name="T61" fmla="*/ 507 h 513"/>
                  <a:gd name="T62" fmla="*/ 7 w 804"/>
                  <a:gd name="T63" fmla="*/ 266 h 513"/>
                  <a:gd name="T64" fmla="*/ 8 w 804"/>
                  <a:gd name="T65" fmla="*/ 249 h 513"/>
                  <a:gd name="T66" fmla="*/ 11 w 804"/>
                  <a:gd name="T67" fmla="*/ 232 h 513"/>
                  <a:gd name="T68" fmla="*/ 14 w 804"/>
                  <a:gd name="T69" fmla="*/ 216 h 513"/>
                  <a:gd name="T70" fmla="*/ 19 w 804"/>
                  <a:gd name="T71" fmla="*/ 201 h 513"/>
                  <a:gd name="T72" fmla="*/ 23 w 804"/>
                  <a:gd name="T73" fmla="*/ 186 h 513"/>
                  <a:gd name="T74" fmla="*/ 29 w 804"/>
                  <a:gd name="T75" fmla="*/ 172 h 513"/>
                  <a:gd name="T76" fmla="*/ 35 w 804"/>
                  <a:gd name="T77" fmla="*/ 158 h 513"/>
                  <a:gd name="T78" fmla="*/ 42 w 804"/>
                  <a:gd name="T79" fmla="*/ 145 h 513"/>
                  <a:gd name="T80" fmla="*/ 50 w 804"/>
                  <a:gd name="T81" fmla="*/ 132 h 513"/>
                  <a:gd name="T82" fmla="*/ 60 w 804"/>
                  <a:gd name="T83" fmla="*/ 121 h 513"/>
                  <a:gd name="T84" fmla="*/ 69 w 804"/>
                  <a:gd name="T85" fmla="*/ 110 h 513"/>
                  <a:gd name="T86" fmla="*/ 78 w 804"/>
                  <a:gd name="T87" fmla="*/ 98 h 513"/>
                  <a:gd name="T88" fmla="*/ 90 w 804"/>
                  <a:gd name="T89" fmla="*/ 89 h 513"/>
                  <a:gd name="T90" fmla="*/ 102 w 804"/>
                  <a:gd name="T91" fmla="*/ 80 h 513"/>
                  <a:gd name="T92" fmla="*/ 113 w 804"/>
                  <a:gd name="T93" fmla="*/ 71 h 513"/>
                  <a:gd name="T94" fmla="*/ 126 w 804"/>
                  <a:gd name="T95" fmla="*/ 62 h 513"/>
                  <a:gd name="T96" fmla="*/ 139 w 804"/>
                  <a:gd name="T97" fmla="*/ 54 h 513"/>
                  <a:gd name="T98" fmla="*/ 153 w 804"/>
                  <a:gd name="T99" fmla="*/ 47 h 513"/>
                  <a:gd name="T100" fmla="*/ 167 w 804"/>
                  <a:gd name="T101" fmla="*/ 40 h 513"/>
                  <a:gd name="T102" fmla="*/ 182 w 804"/>
                  <a:gd name="T103" fmla="*/ 34 h 513"/>
                  <a:gd name="T104" fmla="*/ 197 w 804"/>
                  <a:gd name="T105" fmla="*/ 29 h 513"/>
                  <a:gd name="T106" fmla="*/ 213 w 804"/>
                  <a:gd name="T107" fmla="*/ 23 h 513"/>
                  <a:gd name="T108" fmla="*/ 230 w 804"/>
                  <a:gd name="T109" fmla="*/ 18 h 513"/>
                  <a:gd name="T110" fmla="*/ 247 w 804"/>
                  <a:gd name="T111" fmla="*/ 15 h 513"/>
                  <a:gd name="T112" fmla="*/ 282 w 804"/>
                  <a:gd name="T113" fmla="*/ 8 h 513"/>
                  <a:gd name="T114" fmla="*/ 318 w 804"/>
                  <a:gd name="T115" fmla="*/ 3 h 513"/>
                  <a:gd name="T116" fmla="*/ 356 w 804"/>
                  <a:gd name="T117" fmla="*/ 0 h 513"/>
                  <a:gd name="T118" fmla="*/ 395 w 804"/>
                  <a:gd name="T119" fmla="*/ 0 h 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04" h="513">
                    <a:moveTo>
                      <a:pt x="395" y="0"/>
                    </a:moveTo>
                    <a:lnTo>
                      <a:pt x="435" y="0"/>
                    </a:lnTo>
                    <a:lnTo>
                      <a:pt x="473" y="3"/>
                    </a:lnTo>
                    <a:lnTo>
                      <a:pt x="511" y="8"/>
                    </a:lnTo>
                    <a:lnTo>
                      <a:pt x="547" y="15"/>
                    </a:lnTo>
                    <a:lnTo>
                      <a:pt x="563" y="18"/>
                    </a:lnTo>
                    <a:lnTo>
                      <a:pt x="581" y="23"/>
                    </a:lnTo>
                    <a:lnTo>
                      <a:pt x="597" y="29"/>
                    </a:lnTo>
                    <a:lnTo>
                      <a:pt x="613" y="34"/>
                    </a:lnTo>
                    <a:lnTo>
                      <a:pt x="628" y="40"/>
                    </a:lnTo>
                    <a:lnTo>
                      <a:pt x="643" y="47"/>
                    </a:lnTo>
                    <a:lnTo>
                      <a:pt x="659" y="54"/>
                    </a:lnTo>
                    <a:lnTo>
                      <a:pt x="673" y="62"/>
                    </a:lnTo>
                    <a:lnTo>
                      <a:pt x="685" y="71"/>
                    </a:lnTo>
                    <a:lnTo>
                      <a:pt x="698" y="80"/>
                    </a:lnTo>
                    <a:lnTo>
                      <a:pt x="711" y="89"/>
                    </a:lnTo>
                    <a:lnTo>
                      <a:pt x="722" y="98"/>
                    </a:lnTo>
                    <a:lnTo>
                      <a:pt x="733" y="110"/>
                    </a:lnTo>
                    <a:lnTo>
                      <a:pt x="743" y="121"/>
                    </a:lnTo>
                    <a:lnTo>
                      <a:pt x="752" y="132"/>
                    </a:lnTo>
                    <a:lnTo>
                      <a:pt x="760" y="145"/>
                    </a:lnTo>
                    <a:lnTo>
                      <a:pt x="768" y="158"/>
                    </a:lnTo>
                    <a:lnTo>
                      <a:pt x="775" y="172"/>
                    </a:lnTo>
                    <a:lnTo>
                      <a:pt x="781" y="186"/>
                    </a:lnTo>
                    <a:lnTo>
                      <a:pt x="787" y="201"/>
                    </a:lnTo>
                    <a:lnTo>
                      <a:pt x="790" y="216"/>
                    </a:lnTo>
                    <a:lnTo>
                      <a:pt x="794" y="232"/>
                    </a:lnTo>
                    <a:lnTo>
                      <a:pt x="796" y="249"/>
                    </a:lnTo>
                    <a:lnTo>
                      <a:pt x="798" y="266"/>
                    </a:lnTo>
                    <a:lnTo>
                      <a:pt x="804" y="513"/>
                    </a:lnTo>
                    <a:lnTo>
                      <a:pt x="0" y="507"/>
                    </a:lnTo>
                    <a:lnTo>
                      <a:pt x="7" y="266"/>
                    </a:lnTo>
                    <a:lnTo>
                      <a:pt x="8" y="249"/>
                    </a:lnTo>
                    <a:lnTo>
                      <a:pt x="11" y="232"/>
                    </a:lnTo>
                    <a:lnTo>
                      <a:pt x="14" y="216"/>
                    </a:lnTo>
                    <a:lnTo>
                      <a:pt x="19" y="201"/>
                    </a:lnTo>
                    <a:lnTo>
                      <a:pt x="23" y="186"/>
                    </a:lnTo>
                    <a:lnTo>
                      <a:pt x="29" y="172"/>
                    </a:lnTo>
                    <a:lnTo>
                      <a:pt x="35" y="158"/>
                    </a:lnTo>
                    <a:lnTo>
                      <a:pt x="42" y="145"/>
                    </a:lnTo>
                    <a:lnTo>
                      <a:pt x="50" y="132"/>
                    </a:lnTo>
                    <a:lnTo>
                      <a:pt x="60" y="121"/>
                    </a:lnTo>
                    <a:lnTo>
                      <a:pt x="69" y="110"/>
                    </a:lnTo>
                    <a:lnTo>
                      <a:pt x="78" y="98"/>
                    </a:lnTo>
                    <a:lnTo>
                      <a:pt x="90" y="89"/>
                    </a:lnTo>
                    <a:lnTo>
                      <a:pt x="102" y="80"/>
                    </a:lnTo>
                    <a:lnTo>
                      <a:pt x="113" y="71"/>
                    </a:lnTo>
                    <a:lnTo>
                      <a:pt x="126" y="62"/>
                    </a:lnTo>
                    <a:lnTo>
                      <a:pt x="139" y="54"/>
                    </a:lnTo>
                    <a:lnTo>
                      <a:pt x="153" y="47"/>
                    </a:lnTo>
                    <a:lnTo>
                      <a:pt x="167" y="40"/>
                    </a:lnTo>
                    <a:lnTo>
                      <a:pt x="182" y="34"/>
                    </a:lnTo>
                    <a:lnTo>
                      <a:pt x="197" y="29"/>
                    </a:lnTo>
                    <a:lnTo>
                      <a:pt x="213" y="23"/>
                    </a:lnTo>
                    <a:lnTo>
                      <a:pt x="230" y="18"/>
                    </a:lnTo>
                    <a:lnTo>
                      <a:pt x="247" y="15"/>
                    </a:lnTo>
                    <a:lnTo>
                      <a:pt x="282" y="8"/>
                    </a:lnTo>
                    <a:lnTo>
                      <a:pt x="318" y="3"/>
                    </a:lnTo>
                    <a:lnTo>
                      <a:pt x="356" y="0"/>
                    </a:lnTo>
                    <a:lnTo>
                      <a:pt x="395" y="0"/>
                    </a:lnTo>
                    <a:close/>
                  </a:path>
                </a:pathLst>
              </a:custGeom>
              <a:solidFill>
                <a:srgbClr val="4B48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9Slide.vn 37"/>
              <p:cNvSpPr>
                <a:spLocks/>
              </p:cNvSpPr>
              <p:nvPr/>
            </p:nvSpPr>
            <p:spPr bwMode="auto">
              <a:xfrm>
                <a:off x="5218113" y="5162550"/>
                <a:ext cx="190500" cy="409575"/>
              </a:xfrm>
              <a:custGeom>
                <a:avLst/>
                <a:gdLst>
                  <a:gd name="T0" fmla="*/ 838 w 838"/>
                  <a:gd name="T1" fmla="*/ 0 h 1807"/>
                  <a:gd name="T2" fmla="*/ 830 w 838"/>
                  <a:gd name="T3" fmla="*/ 35 h 1807"/>
                  <a:gd name="T4" fmla="*/ 815 w 838"/>
                  <a:gd name="T5" fmla="*/ 102 h 1807"/>
                  <a:gd name="T6" fmla="*/ 793 w 838"/>
                  <a:gd name="T7" fmla="*/ 199 h 1807"/>
                  <a:gd name="T8" fmla="*/ 766 w 838"/>
                  <a:gd name="T9" fmla="*/ 318 h 1807"/>
                  <a:gd name="T10" fmla="*/ 733 w 838"/>
                  <a:gd name="T11" fmla="*/ 454 h 1807"/>
                  <a:gd name="T12" fmla="*/ 698 w 838"/>
                  <a:gd name="T13" fmla="*/ 605 h 1807"/>
                  <a:gd name="T14" fmla="*/ 660 w 838"/>
                  <a:gd name="T15" fmla="*/ 764 h 1807"/>
                  <a:gd name="T16" fmla="*/ 620 w 838"/>
                  <a:gd name="T17" fmla="*/ 927 h 1807"/>
                  <a:gd name="T18" fmla="*/ 581 w 838"/>
                  <a:gd name="T19" fmla="*/ 1090 h 1807"/>
                  <a:gd name="T20" fmla="*/ 540 w 838"/>
                  <a:gd name="T21" fmla="*/ 1246 h 1807"/>
                  <a:gd name="T22" fmla="*/ 501 w 838"/>
                  <a:gd name="T23" fmla="*/ 1391 h 1807"/>
                  <a:gd name="T24" fmla="*/ 465 w 838"/>
                  <a:gd name="T25" fmla="*/ 1522 h 1807"/>
                  <a:gd name="T26" fmla="*/ 448 w 838"/>
                  <a:gd name="T27" fmla="*/ 1580 h 1807"/>
                  <a:gd name="T28" fmla="*/ 431 w 838"/>
                  <a:gd name="T29" fmla="*/ 1632 h 1807"/>
                  <a:gd name="T30" fmla="*/ 416 w 838"/>
                  <a:gd name="T31" fmla="*/ 1679 h 1807"/>
                  <a:gd name="T32" fmla="*/ 402 w 838"/>
                  <a:gd name="T33" fmla="*/ 1718 h 1807"/>
                  <a:gd name="T34" fmla="*/ 389 w 838"/>
                  <a:gd name="T35" fmla="*/ 1750 h 1807"/>
                  <a:gd name="T36" fmla="*/ 378 w 838"/>
                  <a:gd name="T37" fmla="*/ 1773 h 1807"/>
                  <a:gd name="T38" fmla="*/ 369 w 838"/>
                  <a:gd name="T39" fmla="*/ 1788 h 1807"/>
                  <a:gd name="T40" fmla="*/ 359 w 838"/>
                  <a:gd name="T41" fmla="*/ 1794 h 1807"/>
                  <a:gd name="T42" fmla="*/ 327 w 838"/>
                  <a:gd name="T43" fmla="*/ 1799 h 1807"/>
                  <a:gd name="T44" fmla="*/ 288 w 838"/>
                  <a:gd name="T45" fmla="*/ 1801 h 1807"/>
                  <a:gd name="T46" fmla="*/ 247 w 838"/>
                  <a:gd name="T47" fmla="*/ 1803 h 1807"/>
                  <a:gd name="T48" fmla="*/ 208 w 838"/>
                  <a:gd name="T49" fmla="*/ 1804 h 1807"/>
                  <a:gd name="T50" fmla="*/ 172 w 838"/>
                  <a:gd name="T51" fmla="*/ 1806 h 1807"/>
                  <a:gd name="T52" fmla="*/ 141 w 838"/>
                  <a:gd name="T53" fmla="*/ 1807 h 1807"/>
                  <a:gd name="T54" fmla="*/ 121 w 838"/>
                  <a:gd name="T55" fmla="*/ 1807 h 1807"/>
                  <a:gd name="T56" fmla="*/ 114 w 838"/>
                  <a:gd name="T57" fmla="*/ 1807 h 1807"/>
                  <a:gd name="T58" fmla="*/ 0 w 838"/>
                  <a:gd name="T59" fmla="*/ 109 h 1807"/>
                  <a:gd name="T60" fmla="*/ 838 w 838"/>
                  <a:gd name="T61" fmla="*/ 0 h 18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38" h="1807">
                    <a:moveTo>
                      <a:pt x="838" y="0"/>
                    </a:moveTo>
                    <a:lnTo>
                      <a:pt x="830" y="35"/>
                    </a:lnTo>
                    <a:lnTo>
                      <a:pt x="815" y="102"/>
                    </a:lnTo>
                    <a:lnTo>
                      <a:pt x="793" y="199"/>
                    </a:lnTo>
                    <a:lnTo>
                      <a:pt x="766" y="318"/>
                    </a:lnTo>
                    <a:lnTo>
                      <a:pt x="733" y="454"/>
                    </a:lnTo>
                    <a:lnTo>
                      <a:pt x="698" y="605"/>
                    </a:lnTo>
                    <a:lnTo>
                      <a:pt x="660" y="764"/>
                    </a:lnTo>
                    <a:lnTo>
                      <a:pt x="620" y="927"/>
                    </a:lnTo>
                    <a:lnTo>
                      <a:pt x="581" y="1090"/>
                    </a:lnTo>
                    <a:lnTo>
                      <a:pt x="540" y="1246"/>
                    </a:lnTo>
                    <a:lnTo>
                      <a:pt x="501" y="1391"/>
                    </a:lnTo>
                    <a:lnTo>
                      <a:pt x="465" y="1522"/>
                    </a:lnTo>
                    <a:lnTo>
                      <a:pt x="448" y="1580"/>
                    </a:lnTo>
                    <a:lnTo>
                      <a:pt x="431" y="1632"/>
                    </a:lnTo>
                    <a:lnTo>
                      <a:pt x="416" y="1679"/>
                    </a:lnTo>
                    <a:lnTo>
                      <a:pt x="402" y="1718"/>
                    </a:lnTo>
                    <a:lnTo>
                      <a:pt x="389" y="1750"/>
                    </a:lnTo>
                    <a:lnTo>
                      <a:pt x="378" y="1773"/>
                    </a:lnTo>
                    <a:lnTo>
                      <a:pt x="369" y="1788"/>
                    </a:lnTo>
                    <a:lnTo>
                      <a:pt x="359" y="1794"/>
                    </a:lnTo>
                    <a:lnTo>
                      <a:pt x="327" y="1799"/>
                    </a:lnTo>
                    <a:lnTo>
                      <a:pt x="288" y="1801"/>
                    </a:lnTo>
                    <a:lnTo>
                      <a:pt x="247" y="1803"/>
                    </a:lnTo>
                    <a:lnTo>
                      <a:pt x="208" y="1804"/>
                    </a:lnTo>
                    <a:lnTo>
                      <a:pt x="172" y="1806"/>
                    </a:lnTo>
                    <a:lnTo>
                      <a:pt x="141" y="1807"/>
                    </a:lnTo>
                    <a:lnTo>
                      <a:pt x="121" y="1807"/>
                    </a:lnTo>
                    <a:lnTo>
                      <a:pt x="114" y="1807"/>
                    </a:lnTo>
                    <a:lnTo>
                      <a:pt x="0" y="109"/>
                    </a:lnTo>
                    <a:lnTo>
                      <a:pt x="838" y="0"/>
                    </a:lnTo>
                    <a:close/>
                  </a:path>
                </a:pathLst>
              </a:custGeom>
              <a:solidFill>
                <a:srgbClr val="C6915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9Slide.vn 38"/>
              <p:cNvSpPr>
                <a:spLocks/>
              </p:cNvSpPr>
              <p:nvPr/>
            </p:nvSpPr>
            <p:spPr bwMode="auto">
              <a:xfrm>
                <a:off x="5187950" y="5529263"/>
                <a:ext cx="182563" cy="115888"/>
              </a:xfrm>
              <a:custGeom>
                <a:avLst/>
                <a:gdLst>
                  <a:gd name="T0" fmla="*/ 409 w 804"/>
                  <a:gd name="T1" fmla="*/ 0 h 513"/>
                  <a:gd name="T2" fmla="*/ 370 w 804"/>
                  <a:gd name="T3" fmla="*/ 0 h 513"/>
                  <a:gd name="T4" fmla="*/ 331 w 804"/>
                  <a:gd name="T5" fmla="*/ 3 h 513"/>
                  <a:gd name="T6" fmla="*/ 294 w 804"/>
                  <a:gd name="T7" fmla="*/ 8 h 513"/>
                  <a:gd name="T8" fmla="*/ 258 w 804"/>
                  <a:gd name="T9" fmla="*/ 15 h 513"/>
                  <a:gd name="T10" fmla="*/ 240 w 804"/>
                  <a:gd name="T11" fmla="*/ 18 h 513"/>
                  <a:gd name="T12" fmla="*/ 224 w 804"/>
                  <a:gd name="T13" fmla="*/ 23 h 513"/>
                  <a:gd name="T14" fmla="*/ 206 w 804"/>
                  <a:gd name="T15" fmla="*/ 29 h 513"/>
                  <a:gd name="T16" fmla="*/ 191 w 804"/>
                  <a:gd name="T17" fmla="*/ 34 h 513"/>
                  <a:gd name="T18" fmla="*/ 175 w 804"/>
                  <a:gd name="T19" fmla="*/ 40 h 513"/>
                  <a:gd name="T20" fmla="*/ 160 w 804"/>
                  <a:gd name="T21" fmla="*/ 47 h 513"/>
                  <a:gd name="T22" fmla="*/ 146 w 804"/>
                  <a:gd name="T23" fmla="*/ 54 h 513"/>
                  <a:gd name="T24" fmla="*/ 132 w 804"/>
                  <a:gd name="T25" fmla="*/ 62 h 513"/>
                  <a:gd name="T26" fmla="*/ 118 w 804"/>
                  <a:gd name="T27" fmla="*/ 71 h 513"/>
                  <a:gd name="T28" fmla="*/ 105 w 804"/>
                  <a:gd name="T29" fmla="*/ 80 h 513"/>
                  <a:gd name="T30" fmla="*/ 93 w 804"/>
                  <a:gd name="T31" fmla="*/ 89 h 513"/>
                  <a:gd name="T32" fmla="*/ 82 w 804"/>
                  <a:gd name="T33" fmla="*/ 98 h 513"/>
                  <a:gd name="T34" fmla="*/ 71 w 804"/>
                  <a:gd name="T35" fmla="*/ 110 h 513"/>
                  <a:gd name="T36" fmla="*/ 61 w 804"/>
                  <a:gd name="T37" fmla="*/ 121 h 513"/>
                  <a:gd name="T38" fmla="*/ 53 w 804"/>
                  <a:gd name="T39" fmla="*/ 132 h 513"/>
                  <a:gd name="T40" fmla="*/ 43 w 804"/>
                  <a:gd name="T41" fmla="*/ 145 h 513"/>
                  <a:gd name="T42" fmla="*/ 36 w 804"/>
                  <a:gd name="T43" fmla="*/ 158 h 513"/>
                  <a:gd name="T44" fmla="*/ 29 w 804"/>
                  <a:gd name="T45" fmla="*/ 172 h 513"/>
                  <a:gd name="T46" fmla="*/ 22 w 804"/>
                  <a:gd name="T47" fmla="*/ 186 h 513"/>
                  <a:gd name="T48" fmla="*/ 18 w 804"/>
                  <a:gd name="T49" fmla="*/ 201 h 513"/>
                  <a:gd name="T50" fmla="*/ 13 w 804"/>
                  <a:gd name="T51" fmla="*/ 216 h 513"/>
                  <a:gd name="T52" fmla="*/ 10 w 804"/>
                  <a:gd name="T53" fmla="*/ 232 h 513"/>
                  <a:gd name="T54" fmla="*/ 7 w 804"/>
                  <a:gd name="T55" fmla="*/ 249 h 513"/>
                  <a:gd name="T56" fmla="*/ 6 w 804"/>
                  <a:gd name="T57" fmla="*/ 266 h 513"/>
                  <a:gd name="T58" fmla="*/ 0 w 804"/>
                  <a:gd name="T59" fmla="*/ 513 h 513"/>
                  <a:gd name="T60" fmla="*/ 804 w 804"/>
                  <a:gd name="T61" fmla="*/ 507 h 513"/>
                  <a:gd name="T62" fmla="*/ 796 w 804"/>
                  <a:gd name="T63" fmla="*/ 266 h 513"/>
                  <a:gd name="T64" fmla="*/ 795 w 804"/>
                  <a:gd name="T65" fmla="*/ 249 h 513"/>
                  <a:gd name="T66" fmla="*/ 793 w 804"/>
                  <a:gd name="T67" fmla="*/ 232 h 513"/>
                  <a:gd name="T68" fmla="*/ 789 w 804"/>
                  <a:gd name="T69" fmla="*/ 216 h 513"/>
                  <a:gd name="T70" fmla="*/ 786 w 804"/>
                  <a:gd name="T71" fmla="*/ 201 h 513"/>
                  <a:gd name="T72" fmla="*/ 781 w 804"/>
                  <a:gd name="T73" fmla="*/ 186 h 513"/>
                  <a:gd name="T74" fmla="*/ 775 w 804"/>
                  <a:gd name="T75" fmla="*/ 172 h 513"/>
                  <a:gd name="T76" fmla="*/ 768 w 804"/>
                  <a:gd name="T77" fmla="*/ 158 h 513"/>
                  <a:gd name="T78" fmla="*/ 761 w 804"/>
                  <a:gd name="T79" fmla="*/ 145 h 513"/>
                  <a:gd name="T80" fmla="*/ 753 w 804"/>
                  <a:gd name="T81" fmla="*/ 132 h 513"/>
                  <a:gd name="T82" fmla="*/ 745 w 804"/>
                  <a:gd name="T83" fmla="*/ 121 h 513"/>
                  <a:gd name="T84" fmla="*/ 736 w 804"/>
                  <a:gd name="T85" fmla="*/ 110 h 513"/>
                  <a:gd name="T86" fmla="*/ 725 w 804"/>
                  <a:gd name="T87" fmla="*/ 98 h 513"/>
                  <a:gd name="T88" fmla="*/ 715 w 804"/>
                  <a:gd name="T89" fmla="*/ 89 h 513"/>
                  <a:gd name="T90" fmla="*/ 703 w 804"/>
                  <a:gd name="T91" fmla="*/ 80 h 513"/>
                  <a:gd name="T92" fmla="*/ 691 w 804"/>
                  <a:gd name="T93" fmla="*/ 71 h 513"/>
                  <a:gd name="T94" fmla="*/ 678 w 804"/>
                  <a:gd name="T95" fmla="*/ 62 h 513"/>
                  <a:gd name="T96" fmla="*/ 665 w 804"/>
                  <a:gd name="T97" fmla="*/ 54 h 513"/>
                  <a:gd name="T98" fmla="*/ 652 w 804"/>
                  <a:gd name="T99" fmla="*/ 47 h 513"/>
                  <a:gd name="T100" fmla="*/ 637 w 804"/>
                  <a:gd name="T101" fmla="*/ 40 h 513"/>
                  <a:gd name="T102" fmla="*/ 621 w 804"/>
                  <a:gd name="T103" fmla="*/ 34 h 513"/>
                  <a:gd name="T104" fmla="*/ 606 w 804"/>
                  <a:gd name="T105" fmla="*/ 29 h 513"/>
                  <a:gd name="T106" fmla="*/ 591 w 804"/>
                  <a:gd name="T107" fmla="*/ 23 h 513"/>
                  <a:gd name="T108" fmla="*/ 574 w 804"/>
                  <a:gd name="T109" fmla="*/ 18 h 513"/>
                  <a:gd name="T110" fmla="*/ 557 w 804"/>
                  <a:gd name="T111" fmla="*/ 15 h 513"/>
                  <a:gd name="T112" fmla="*/ 522 w 804"/>
                  <a:gd name="T113" fmla="*/ 8 h 513"/>
                  <a:gd name="T114" fmla="*/ 486 w 804"/>
                  <a:gd name="T115" fmla="*/ 3 h 513"/>
                  <a:gd name="T116" fmla="*/ 448 w 804"/>
                  <a:gd name="T117" fmla="*/ 0 h 513"/>
                  <a:gd name="T118" fmla="*/ 409 w 804"/>
                  <a:gd name="T119" fmla="*/ 0 h 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04" h="513">
                    <a:moveTo>
                      <a:pt x="409" y="0"/>
                    </a:moveTo>
                    <a:lnTo>
                      <a:pt x="370" y="0"/>
                    </a:lnTo>
                    <a:lnTo>
                      <a:pt x="331" y="3"/>
                    </a:lnTo>
                    <a:lnTo>
                      <a:pt x="294" y="8"/>
                    </a:lnTo>
                    <a:lnTo>
                      <a:pt x="258" y="15"/>
                    </a:lnTo>
                    <a:lnTo>
                      <a:pt x="240" y="18"/>
                    </a:lnTo>
                    <a:lnTo>
                      <a:pt x="224" y="23"/>
                    </a:lnTo>
                    <a:lnTo>
                      <a:pt x="206" y="29"/>
                    </a:lnTo>
                    <a:lnTo>
                      <a:pt x="191" y="34"/>
                    </a:lnTo>
                    <a:lnTo>
                      <a:pt x="175" y="40"/>
                    </a:lnTo>
                    <a:lnTo>
                      <a:pt x="160" y="47"/>
                    </a:lnTo>
                    <a:lnTo>
                      <a:pt x="146" y="54"/>
                    </a:lnTo>
                    <a:lnTo>
                      <a:pt x="132" y="62"/>
                    </a:lnTo>
                    <a:lnTo>
                      <a:pt x="118" y="71"/>
                    </a:lnTo>
                    <a:lnTo>
                      <a:pt x="105" y="80"/>
                    </a:lnTo>
                    <a:lnTo>
                      <a:pt x="93" y="89"/>
                    </a:lnTo>
                    <a:lnTo>
                      <a:pt x="82" y="98"/>
                    </a:lnTo>
                    <a:lnTo>
                      <a:pt x="71" y="110"/>
                    </a:lnTo>
                    <a:lnTo>
                      <a:pt x="61" y="121"/>
                    </a:lnTo>
                    <a:lnTo>
                      <a:pt x="53" y="132"/>
                    </a:lnTo>
                    <a:lnTo>
                      <a:pt x="43" y="145"/>
                    </a:lnTo>
                    <a:lnTo>
                      <a:pt x="36" y="158"/>
                    </a:lnTo>
                    <a:lnTo>
                      <a:pt x="29" y="172"/>
                    </a:lnTo>
                    <a:lnTo>
                      <a:pt x="22" y="186"/>
                    </a:lnTo>
                    <a:lnTo>
                      <a:pt x="18" y="201"/>
                    </a:lnTo>
                    <a:lnTo>
                      <a:pt x="13" y="216"/>
                    </a:lnTo>
                    <a:lnTo>
                      <a:pt x="10" y="232"/>
                    </a:lnTo>
                    <a:lnTo>
                      <a:pt x="7" y="249"/>
                    </a:lnTo>
                    <a:lnTo>
                      <a:pt x="6" y="266"/>
                    </a:lnTo>
                    <a:lnTo>
                      <a:pt x="0" y="513"/>
                    </a:lnTo>
                    <a:lnTo>
                      <a:pt x="804" y="507"/>
                    </a:lnTo>
                    <a:lnTo>
                      <a:pt x="796" y="266"/>
                    </a:lnTo>
                    <a:lnTo>
                      <a:pt x="795" y="249"/>
                    </a:lnTo>
                    <a:lnTo>
                      <a:pt x="793" y="232"/>
                    </a:lnTo>
                    <a:lnTo>
                      <a:pt x="789" y="216"/>
                    </a:lnTo>
                    <a:lnTo>
                      <a:pt x="786" y="201"/>
                    </a:lnTo>
                    <a:lnTo>
                      <a:pt x="781" y="186"/>
                    </a:lnTo>
                    <a:lnTo>
                      <a:pt x="775" y="172"/>
                    </a:lnTo>
                    <a:lnTo>
                      <a:pt x="768" y="158"/>
                    </a:lnTo>
                    <a:lnTo>
                      <a:pt x="761" y="145"/>
                    </a:lnTo>
                    <a:lnTo>
                      <a:pt x="753" y="132"/>
                    </a:lnTo>
                    <a:lnTo>
                      <a:pt x="745" y="121"/>
                    </a:lnTo>
                    <a:lnTo>
                      <a:pt x="736" y="110"/>
                    </a:lnTo>
                    <a:lnTo>
                      <a:pt x="725" y="98"/>
                    </a:lnTo>
                    <a:lnTo>
                      <a:pt x="715" y="89"/>
                    </a:lnTo>
                    <a:lnTo>
                      <a:pt x="703" y="80"/>
                    </a:lnTo>
                    <a:lnTo>
                      <a:pt x="691" y="71"/>
                    </a:lnTo>
                    <a:lnTo>
                      <a:pt x="678" y="62"/>
                    </a:lnTo>
                    <a:lnTo>
                      <a:pt x="665" y="54"/>
                    </a:lnTo>
                    <a:lnTo>
                      <a:pt x="652" y="47"/>
                    </a:lnTo>
                    <a:lnTo>
                      <a:pt x="637" y="40"/>
                    </a:lnTo>
                    <a:lnTo>
                      <a:pt x="621" y="34"/>
                    </a:lnTo>
                    <a:lnTo>
                      <a:pt x="606" y="29"/>
                    </a:lnTo>
                    <a:lnTo>
                      <a:pt x="591" y="23"/>
                    </a:lnTo>
                    <a:lnTo>
                      <a:pt x="574" y="18"/>
                    </a:lnTo>
                    <a:lnTo>
                      <a:pt x="557" y="15"/>
                    </a:lnTo>
                    <a:lnTo>
                      <a:pt x="522" y="8"/>
                    </a:lnTo>
                    <a:lnTo>
                      <a:pt x="486" y="3"/>
                    </a:lnTo>
                    <a:lnTo>
                      <a:pt x="448" y="0"/>
                    </a:lnTo>
                    <a:lnTo>
                      <a:pt x="409" y="0"/>
                    </a:lnTo>
                    <a:close/>
                  </a:path>
                </a:pathLst>
              </a:custGeom>
              <a:solidFill>
                <a:srgbClr val="4B48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9Slide.vn 39"/>
              <p:cNvSpPr>
                <a:spLocks/>
              </p:cNvSpPr>
              <p:nvPr/>
            </p:nvSpPr>
            <p:spPr bwMode="auto">
              <a:xfrm>
                <a:off x="4468813" y="3967163"/>
                <a:ext cx="1131888" cy="1387475"/>
              </a:xfrm>
              <a:custGeom>
                <a:avLst/>
                <a:gdLst>
                  <a:gd name="T0" fmla="*/ 842 w 4989"/>
                  <a:gd name="T1" fmla="*/ 1064 h 6113"/>
                  <a:gd name="T2" fmla="*/ 651 w 4989"/>
                  <a:gd name="T3" fmla="*/ 1397 h 6113"/>
                  <a:gd name="T4" fmla="*/ 481 w 4989"/>
                  <a:gd name="T5" fmla="*/ 1781 h 6113"/>
                  <a:gd name="T6" fmla="*/ 333 w 4989"/>
                  <a:gd name="T7" fmla="*/ 2203 h 6113"/>
                  <a:gd name="T8" fmla="*/ 210 w 4989"/>
                  <a:gd name="T9" fmla="*/ 2649 h 6113"/>
                  <a:gd name="T10" fmla="*/ 115 w 4989"/>
                  <a:gd name="T11" fmla="*/ 3106 h 6113"/>
                  <a:gd name="T12" fmla="*/ 46 w 4989"/>
                  <a:gd name="T13" fmla="*/ 3564 h 6113"/>
                  <a:gd name="T14" fmla="*/ 8 w 4989"/>
                  <a:gd name="T15" fmla="*/ 4009 h 6113"/>
                  <a:gd name="T16" fmla="*/ 1 w 4989"/>
                  <a:gd name="T17" fmla="*/ 4427 h 6113"/>
                  <a:gd name="T18" fmla="*/ 26 w 4989"/>
                  <a:gd name="T19" fmla="*/ 4806 h 6113"/>
                  <a:gd name="T20" fmla="*/ 87 w 4989"/>
                  <a:gd name="T21" fmla="*/ 5134 h 6113"/>
                  <a:gd name="T22" fmla="*/ 277 w 4989"/>
                  <a:gd name="T23" fmla="*/ 5467 h 6113"/>
                  <a:gd name="T24" fmla="*/ 629 w 4989"/>
                  <a:gd name="T25" fmla="*/ 5730 h 6113"/>
                  <a:gd name="T26" fmla="*/ 1106 w 4989"/>
                  <a:gd name="T27" fmla="*/ 5925 h 6113"/>
                  <a:gd name="T28" fmla="*/ 1671 w 4989"/>
                  <a:gd name="T29" fmla="*/ 6051 h 6113"/>
                  <a:gd name="T30" fmla="*/ 2285 w 4989"/>
                  <a:gd name="T31" fmla="*/ 6108 h 6113"/>
                  <a:gd name="T32" fmla="*/ 2912 w 4989"/>
                  <a:gd name="T33" fmla="*/ 6098 h 6113"/>
                  <a:gd name="T34" fmla="*/ 3513 w 4989"/>
                  <a:gd name="T35" fmla="*/ 6017 h 6113"/>
                  <a:gd name="T36" fmla="*/ 4053 w 4989"/>
                  <a:gd name="T37" fmla="*/ 5867 h 6113"/>
                  <a:gd name="T38" fmla="*/ 4494 w 4989"/>
                  <a:gd name="T39" fmla="*/ 5649 h 6113"/>
                  <a:gd name="T40" fmla="*/ 4796 w 4989"/>
                  <a:gd name="T41" fmla="*/ 5363 h 6113"/>
                  <a:gd name="T42" fmla="*/ 4926 w 4989"/>
                  <a:gd name="T43" fmla="*/ 5031 h 6113"/>
                  <a:gd name="T44" fmla="*/ 4975 w 4989"/>
                  <a:gd name="T45" fmla="*/ 4684 h 6113"/>
                  <a:gd name="T46" fmla="*/ 4989 w 4989"/>
                  <a:gd name="T47" fmla="*/ 4291 h 6113"/>
                  <a:gd name="T48" fmla="*/ 4972 w 4989"/>
                  <a:gd name="T49" fmla="*/ 3863 h 6113"/>
                  <a:gd name="T50" fmla="*/ 4923 w 4989"/>
                  <a:gd name="T51" fmla="*/ 3413 h 6113"/>
                  <a:gd name="T52" fmla="*/ 4846 w 4989"/>
                  <a:gd name="T53" fmla="*/ 2954 h 6113"/>
                  <a:gd name="T54" fmla="*/ 4740 w 4989"/>
                  <a:gd name="T55" fmla="*/ 2497 h 6113"/>
                  <a:gd name="T56" fmla="*/ 4609 w 4989"/>
                  <a:gd name="T57" fmla="*/ 2059 h 6113"/>
                  <a:gd name="T58" fmla="*/ 4454 w 4989"/>
                  <a:gd name="T59" fmla="*/ 1649 h 6113"/>
                  <a:gd name="T60" fmla="*/ 4277 w 4989"/>
                  <a:gd name="T61" fmla="*/ 1281 h 6113"/>
                  <a:gd name="T62" fmla="*/ 4078 w 4989"/>
                  <a:gd name="T63" fmla="*/ 966 h 6113"/>
                  <a:gd name="T64" fmla="*/ 3824 w 4989"/>
                  <a:gd name="T65" fmla="*/ 671 h 6113"/>
                  <a:gd name="T66" fmla="*/ 3545 w 4989"/>
                  <a:gd name="T67" fmla="*/ 414 h 6113"/>
                  <a:gd name="T68" fmla="*/ 3262 w 4989"/>
                  <a:gd name="T69" fmla="*/ 219 h 6113"/>
                  <a:gd name="T70" fmla="*/ 2975 w 4989"/>
                  <a:gd name="T71" fmla="*/ 85 h 6113"/>
                  <a:gd name="T72" fmla="*/ 2687 w 4989"/>
                  <a:gd name="T73" fmla="*/ 13 h 6113"/>
                  <a:gd name="T74" fmla="*/ 2398 w 4989"/>
                  <a:gd name="T75" fmla="*/ 3 h 6113"/>
                  <a:gd name="T76" fmla="*/ 2109 w 4989"/>
                  <a:gd name="T77" fmla="*/ 55 h 6113"/>
                  <a:gd name="T78" fmla="*/ 1822 w 4989"/>
                  <a:gd name="T79" fmla="*/ 168 h 6113"/>
                  <a:gd name="T80" fmla="*/ 1538 w 4989"/>
                  <a:gd name="T81" fmla="*/ 342 h 6113"/>
                  <a:gd name="T82" fmla="*/ 1257 w 4989"/>
                  <a:gd name="T83" fmla="*/ 579 h 6113"/>
                  <a:gd name="T84" fmla="*/ 982 w 4989"/>
                  <a:gd name="T85" fmla="*/ 877 h 6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989" h="6113">
                    <a:moveTo>
                      <a:pt x="982" y="877"/>
                    </a:moveTo>
                    <a:lnTo>
                      <a:pt x="911" y="966"/>
                    </a:lnTo>
                    <a:lnTo>
                      <a:pt x="842" y="1064"/>
                    </a:lnTo>
                    <a:lnTo>
                      <a:pt x="776" y="1169"/>
                    </a:lnTo>
                    <a:lnTo>
                      <a:pt x="713" y="1281"/>
                    </a:lnTo>
                    <a:lnTo>
                      <a:pt x="651" y="1397"/>
                    </a:lnTo>
                    <a:lnTo>
                      <a:pt x="592" y="1521"/>
                    </a:lnTo>
                    <a:lnTo>
                      <a:pt x="534" y="1649"/>
                    </a:lnTo>
                    <a:lnTo>
                      <a:pt x="481" y="1781"/>
                    </a:lnTo>
                    <a:lnTo>
                      <a:pt x="428" y="1918"/>
                    </a:lnTo>
                    <a:lnTo>
                      <a:pt x="379" y="2059"/>
                    </a:lnTo>
                    <a:lnTo>
                      <a:pt x="333" y="2203"/>
                    </a:lnTo>
                    <a:lnTo>
                      <a:pt x="290" y="2348"/>
                    </a:lnTo>
                    <a:lnTo>
                      <a:pt x="249" y="2497"/>
                    </a:lnTo>
                    <a:lnTo>
                      <a:pt x="210" y="2649"/>
                    </a:lnTo>
                    <a:lnTo>
                      <a:pt x="176" y="2800"/>
                    </a:lnTo>
                    <a:lnTo>
                      <a:pt x="144" y="2954"/>
                    </a:lnTo>
                    <a:lnTo>
                      <a:pt x="115" y="3106"/>
                    </a:lnTo>
                    <a:lnTo>
                      <a:pt x="88" y="3260"/>
                    </a:lnTo>
                    <a:lnTo>
                      <a:pt x="66" y="3413"/>
                    </a:lnTo>
                    <a:lnTo>
                      <a:pt x="46" y="3564"/>
                    </a:lnTo>
                    <a:lnTo>
                      <a:pt x="30" y="3714"/>
                    </a:lnTo>
                    <a:lnTo>
                      <a:pt x="17" y="3863"/>
                    </a:lnTo>
                    <a:lnTo>
                      <a:pt x="8" y="4009"/>
                    </a:lnTo>
                    <a:lnTo>
                      <a:pt x="2" y="4152"/>
                    </a:lnTo>
                    <a:lnTo>
                      <a:pt x="0" y="4291"/>
                    </a:lnTo>
                    <a:lnTo>
                      <a:pt x="1" y="4427"/>
                    </a:lnTo>
                    <a:lnTo>
                      <a:pt x="5" y="4558"/>
                    </a:lnTo>
                    <a:lnTo>
                      <a:pt x="13" y="4684"/>
                    </a:lnTo>
                    <a:lnTo>
                      <a:pt x="26" y="4806"/>
                    </a:lnTo>
                    <a:lnTo>
                      <a:pt x="43" y="4922"/>
                    </a:lnTo>
                    <a:lnTo>
                      <a:pt x="62" y="5031"/>
                    </a:lnTo>
                    <a:lnTo>
                      <a:pt x="87" y="5134"/>
                    </a:lnTo>
                    <a:lnTo>
                      <a:pt x="129" y="5252"/>
                    </a:lnTo>
                    <a:lnTo>
                      <a:pt x="193" y="5363"/>
                    </a:lnTo>
                    <a:lnTo>
                      <a:pt x="277" y="5467"/>
                    </a:lnTo>
                    <a:lnTo>
                      <a:pt x="377" y="5562"/>
                    </a:lnTo>
                    <a:lnTo>
                      <a:pt x="496" y="5649"/>
                    </a:lnTo>
                    <a:lnTo>
                      <a:pt x="629" y="5730"/>
                    </a:lnTo>
                    <a:lnTo>
                      <a:pt x="776" y="5803"/>
                    </a:lnTo>
                    <a:lnTo>
                      <a:pt x="935" y="5867"/>
                    </a:lnTo>
                    <a:lnTo>
                      <a:pt x="1106" y="5925"/>
                    </a:lnTo>
                    <a:lnTo>
                      <a:pt x="1286" y="5974"/>
                    </a:lnTo>
                    <a:lnTo>
                      <a:pt x="1475" y="6017"/>
                    </a:lnTo>
                    <a:lnTo>
                      <a:pt x="1671" y="6051"/>
                    </a:lnTo>
                    <a:lnTo>
                      <a:pt x="1871" y="6078"/>
                    </a:lnTo>
                    <a:lnTo>
                      <a:pt x="2076" y="6098"/>
                    </a:lnTo>
                    <a:lnTo>
                      <a:pt x="2285" y="6108"/>
                    </a:lnTo>
                    <a:lnTo>
                      <a:pt x="2495" y="6113"/>
                    </a:lnTo>
                    <a:lnTo>
                      <a:pt x="2703" y="6108"/>
                    </a:lnTo>
                    <a:lnTo>
                      <a:pt x="2912" y="6098"/>
                    </a:lnTo>
                    <a:lnTo>
                      <a:pt x="3117" y="6078"/>
                    </a:lnTo>
                    <a:lnTo>
                      <a:pt x="3319" y="6051"/>
                    </a:lnTo>
                    <a:lnTo>
                      <a:pt x="3513" y="6017"/>
                    </a:lnTo>
                    <a:lnTo>
                      <a:pt x="3702" y="5974"/>
                    </a:lnTo>
                    <a:lnTo>
                      <a:pt x="3883" y="5925"/>
                    </a:lnTo>
                    <a:lnTo>
                      <a:pt x="4053" y="5867"/>
                    </a:lnTo>
                    <a:lnTo>
                      <a:pt x="4213" y="5803"/>
                    </a:lnTo>
                    <a:lnTo>
                      <a:pt x="4360" y="5730"/>
                    </a:lnTo>
                    <a:lnTo>
                      <a:pt x="4494" y="5649"/>
                    </a:lnTo>
                    <a:lnTo>
                      <a:pt x="4611" y="5562"/>
                    </a:lnTo>
                    <a:lnTo>
                      <a:pt x="4713" y="5467"/>
                    </a:lnTo>
                    <a:lnTo>
                      <a:pt x="4796" y="5363"/>
                    </a:lnTo>
                    <a:lnTo>
                      <a:pt x="4860" y="5252"/>
                    </a:lnTo>
                    <a:lnTo>
                      <a:pt x="4903" y="5134"/>
                    </a:lnTo>
                    <a:lnTo>
                      <a:pt x="4926" y="5031"/>
                    </a:lnTo>
                    <a:lnTo>
                      <a:pt x="4946" y="4922"/>
                    </a:lnTo>
                    <a:lnTo>
                      <a:pt x="4962" y="4806"/>
                    </a:lnTo>
                    <a:lnTo>
                      <a:pt x="4975" y="4684"/>
                    </a:lnTo>
                    <a:lnTo>
                      <a:pt x="4983" y="4558"/>
                    </a:lnTo>
                    <a:lnTo>
                      <a:pt x="4988" y="4427"/>
                    </a:lnTo>
                    <a:lnTo>
                      <a:pt x="4989" y="4291"/>
                    </a:lnTo>
                    <a:lnTo>
                      <a:pt x="4987" y="4152"/>
                    </a:lnTo>
                    <a:lnTo>
                      <a:pt x="4981" y="4009"/>
                    </a:lnTo>
                    <a:lnTo>
                      <a:pt x="4972" y="3863"/>
                    </a:lnTo>
                    <a:lnTo>
                      <a:pt x="4959" y="3714"/>
                    </a:lnTo>
                    <a:lnTo>
                      <a:pt x="4942" y="3564"/>
                    </a:lnTo>
                    <a:lnTo>
                      <a:pt x="4923" y="3413"/>
                    </a:lnTo>
                    <a:lnTo>
                      <a:pt x="4900" y="3260"/>
                    </a:lnTo>
                    <a:lnTo>
                      <a:pt x="4875" y="3106"/>
                    </a:lnTo>
                    <a:lnTo>
                      <a:pt x="4846" y="2954"/>
                    </a:lnTo>
                    <a:lnTo>
                      <a:pt x="4813" y="2800"/>
                    </a:lnTo>
                    <a:lnTo>
                      <a:pt x="4778" y="2649"/>
                    </a:lnTo>
                    <a:lnTo>
                      <a:pt x="4740" y="2497"/>
                    </a:lnTo>
                    <a:lnTo>
                      <a:pt x="4699" y="2348"/>
                    </a:lnTo>
                    <a:lnTo>
                      <a:pt x="4656" y="2203"/>
                    </a:lnTo>
                    <a:lnTo>
                      <a:pt x="4609" y="2059"/>
                    </a:lnTo>
                    <a:lnTo>
                      <a:pt x="4560" y="1918"/>
                    </a:lnTo>
                    <a:lnTo>
                      <a:pt x="4509" y="1781"/>
                    </a:lnTo>
                    <a:lnTo>
                      <a:pt x="4454" y="1649"/>
                    </a:lnTo>
                    <a:lnTo>
                      <a:pt x="4397" y="1521"/>
                    </a:lnTo>
                    <a:lnTo>
                      <a:pt x="4338" y="1397"/>
                    </a:lnTo>
                    <a:lnTo>
                      <a:pt x="4277" y="1281"/>
                    </a:lnTo>
                    <a:lnTo>
                      <a:pt x="4213" y="1169"/>
                    </a:lnTo>
                    <a:lnTo>
                      <a:pt x="4146" y="1064"/>
                    </a:lnTo>
                    <a:lnTo>
                      <a:pt x="4078" y="966"/>
                    </a:lnTo>
                    <a:lnTo>
                      <a:pt x="4008" y="877"/>
                    </a:lnTo>
                    <a:lnTo>
                      <a:pt x="3916" y="771"/>
                    </a:lnTo>
                    <a:lnTo>
                      <a:pt x="3824" y="671"/>
                    </a:lnTo>
                    <a:lnTo>
                      <a:pt x="3731" y="579"/>
                    </a:lnTo>
                    <a:lnTo>
                      <a:pt x="3638" y="492"/>
                    </a:lnTo>
                    <a:lnTo>
                      <a:pt x="3545" y="414"/>
                    </a:lnTo>
                    <a:lnTo>
                      <a:pt x="3451" y="342"/>
                    </a:lnTo>
                    <a:lnTo>
                      <a:pt x="3356" y="277"/>
                    </a:lnTo>
                    <a:lnTo>
                      <a:pt x="3262" y="219"/>
                    </a:lnTo>
                    <a:lnTo>
                      <a:pt x="3166" y="168"/>
                    </a:lnTo>
                    <a:lnTo>
                      <a:pt x="3071" y="123"/>
                    </a:lnTo>
                    <a:lnTo>
                      <a:pt x="2975" y="85"/>
                    </a:lnTo>
                    <a:lnTo>
                      <a:pt x="2879" y="55"/>
                    </a:lnTo>
                    <a:lnTo>
                      <a:pt x="2783" y="30"/>
                    </a:lnTo>
                    <a:lnTo>
                      <a:pt x="2687" y="13"/>
                    </a:lnTo>
                    <a:lnTo>
                      <a:pt x="2590" y="3"/>
                    </a:lnTo>
                    <a:lnTo>
                      <a:pt x="2495" y="0"/>
                    </a:lnTo>
                    <a:lnTo>
                      <a:pt x="2398" y="3"/>
                    </a:lnTo>
                    <a:lnTo>
                      <a:pt x="2301" y="13"/>
                    </a:lnTo>
                    <a:lnTo>
                      <a:pt x="2206" y="30"/>
                    </a:lnTo>
                    <a:lnTo>
                      <a:pt x="2109" y="55"/>
                    </a:lnTo>
                    <a:lnTo>
                      <a:pt x="2013" y="85"/>
                    </a:lnTo>
                    <a:lnTo>
                      <a:pt x="1918" y="123"/>
                    </a:lnTo>
                    <a:lnTo>
                      <a:pt x="1822" y="168"/>
                    </a:lnTo>
                    <a:lnTo>
                      <a:pt x="1727" y="219"/>
                    </a:lnTo>
                    <a:lnTo>
                      <a:pt x="1632" y="277"/>
                    </a:lnTo>
                    <a:lnTo>
                      <a:pt x="1538" y="342"/>
                    </a:lnTo>
                    <a:lnTo>
                      <a:pt x="1444" y="414"/>
                    </a:lnTo>
                    <a:lnTo>
                      <a:pt x="1350" y="492"/>
                    </a:lnTo>
                    <a:lnTo>
                      <a:pt x="1257" y="579"/>
                    </a:lnTo>
                    <a:lnTo>
                      <a:pt x="1165" y="671"/>
                    </a:lnTo>
                    <a:lnTo>
                      <a:pt x="1073" y="771"/>
                    </a:lnTo>
                    <a:lnTo>
                      <a:pt x="982" y="877"/>
                    </a:lnTo>
                    <a:close/>
                  </a:path>
                </a:pathLst>
              </a:custGeom>
              <a:solidFill>
                <a:srgbClr val="BF905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9Slide.vn 40"/>
              <p:cNvSpPr>
                <a:spLocks/>
              </p:cNvSpPr>
              <p:nvPr/>
            </p:nvSpPr>
            <p:spPr bwMode="auto">
              <a:xfrm>
                <a:off x="4587875" y="4162425"/>
                <a:ext cx="895350" cy="1192213"/>
              </a:xfrm>
              <a:custGeom>
                <a:avLst/>
                <a:gdLst>
                  <a:gd name="T0" fmla="*/ 209 w 3949"/>
                  <a:gd name="T1" fmla="*/ 4923 h 5254"/>
                  <a:gd name="T2" fmla="*/ 532 w 3949"/>
                  <a:gd name="T3" fmla="*/ 5050 h 5254"/>
                  <a:gd name="T4" fmla="*/ 894 w 3949"/>
                  <a:gd name="T5" fmla="*/ 5147 h 5254"/>
                  <a:gd name="T6" fmla="*/ 1286 w 3949"/>
                  <a:gd name="T7" fmla="*/ 5212 h 5254"/>
                  <a:gd name="T8" fmla="*/ 1696 w 3949"/>
                  <a:gd name="T9" fmla="*/ 5248 h 5254"/>
                  <a:gd name="T10" fmla="*/ 2114 w 3949"/>
                  <a:gd name="T11" fmla="*/ 5253 h 5254"/>
                  <a:gd name="T12" fmla="*/ 2527 w 3949"/>
                  <a:gd name="T13" fmla="*/ 5227 h 5254"/>
                  <a:gd name="T14" fmla="*/ 2927 w 3949"/>
                  <a:gd name="T15" fmla="*/ 5171 h 5254"/>
                  <a:gd name="T16" fmla="*/ 3300 w 3949"/>
                  <a:gd name="T17" fmla="*/ 5085 h 5254"/>
                  <a:gd name="T18" fmla="*/ 3637 w 3949"/>
                  <a:gd name="T19" fmla="*/ 4968 h 5254"/>
                  <a:gd name="T20" fmla="*/ 3926 w 3949"/>
                  <a:gd name="T21" fmla="*/ 4822 h 5254"/>
                  <a:gd name="T22" fmla="*/ 3947 w 3949"/>
                  <a:gd name="T23" fmla="*/ 4481 h 5254"/>
                  <a:gd name="T24" fmla="*/ 3946 w 3949"/>
                  <a:gd name="T25" fmla="*/ 4104 h 5254"/>
                  <a:gd name="T26" fmla="*/ 3924 w 3949"/>
                  <a:gd name="T27" fmla="*/ 3705 h 5254"/>
                  <a:gd name="T28" fmla="*/ 3883 w 3949"/>
                  <a:gd name="T29" fmla="*/ 3292 h 5254"/>
                  <a:gd name="T30" fmla="*/ 3822 w 3949"/>
                  <a:gd name="T31" fmla="*/ 2874 h 5254"/>
                  <a:gd name="T32" fmla="*/ 3744 w 3949"/>
                  <a:gd name="T33" fmla="*/ 2460 h 5254"/>
                  <a:gd name="T34" fmla="*/ 3649 w 3949"/>
                  <a:gd name="T35" fmla="*/ 2061 h 5254"/>
                  <a:gd name="T36" fmla="*/ 3538 w 3949"/>
                  <a:gd name="T37" fmla="*/ 1686 h 5254"/>
                  <a:gd name="T38" fmla="*/ 3412 w 3949"/>
                  <a:gd name="T39" fmla="*/ 1345 h 5254"/>
                  <a:gd name="T40" fmla="*/ 3272 w 3949"/>
                  <a:gd name="T41" fmla="*/ 1047 h 5254"/>
                  <a:gd name="T42" fmla="*/ 3100 w 3949"/>
                  <a:gd name="T43" fmla="*/ 771 h 5254"/>
                  <a:gd name="T44" fmla="*/ 2879 w 3949"/>
                  <a:gd name="T45" fmla="*/ 494 h 5254"/>
                  <a:gd name="T46" fmla="*/ 2657 w 3949"/>
                  <a:gd name="T47" fmla="*/ 278 h 5254"/>
                  <a:gd name="T48" fmla="*/ 2431 w 3949"/>
                  <a:gd name="T49" fmla="*/ 123 h 5254"/>
                  <a:gd name="T50" fmla="*/ 2203 w 3949"/>
                  <a:gd name="T51" fmla="*/ 31 h 5254"/>
                  <a:gd name="T52" fmla="*/ 1975 w 3949"/>
                  <a:gd name="T53" fmla="*/ 0 h 5254"/>
                  <a:gd name="T54" fmla="*/ 1745 w 3949"/>
                  <a:gd name="T55" fmla="*/ 31 h 5254"/>
                  <a:gd name="T56" fmla="*/ 1518 w 3949"/>
                  <a:gd name="T57" fmla="*/ 123 h 5254"/>
                  <a:gd name="T58" fmla="*/ 1292 w 3949"/>
                  <a:gd name="T59" fmla="*/ 278 h 5254"/>
                  <a:gd name="T60" fmla="*/ 1069 w 3949"/>
                  <a:gd name="T61" fmla="*/ 494 h 5254"/>
                  <a:gd name="T62" fmla="*/ 849 w 3949"/>
                  <a:gd name="T63" fmla="*/ 771 h 5254"/>
                  <a:gd name="T64" fmla="*/ 676 w 3949"/>
                  <a:gd name="T65" fmla="*/ 1047 h 5254"/>
                  <a:gd name="T66" fmla="*/ 537 w 3949"/>
                  <a:gd name="T67" fmla="*/ 1345 h 5254"/>
                  <a:gd name="T68" fmla="*/ 411 w 3949"/>
                  <a:gd name="T69" fmla="*/ 1686 h 5254"/>
                  <a:gd name="T70" fmla="*/ 300 w 3949"/>
                  <a:gd name="T71" fmla="*/ 2061 h 5254"/>
                  <a:gd name="T72" fmla="*/ 206 w 3949"/>
                  <a:gd name="T73" fmla="*/ 2460 h 5254"/>
                  <a:gd name="T74" fmla="*/ 126 w 3949"/>
                  <a:gd name="T75" fmla="*/ 2874 h 5254"/>
                  <a:gd name="T76" fmla="*/ 67 w 3949"/>
                  <a:gd name="T77" fmla="*/ 3292 h 5254"/>
                  <a:gd name="T78" fmla="*/ 25 w 3949"/>
                  <a:gd name="T79" fmla="*/ 3705 h 5254"/>
                  <a:gd name="T80" fmla="*/ 3 w 3949"/>
                  <a:gd name="T81" fmla="*/ 4104 h 5254"/>
                  <a:gd name="T82" fmla="*/ 2 w 3949"/>
                  <a:gd name="T83" fmla="*/ 4481 h 5254"/>
                  <a:gd name="T84" fmla="*/ 23 w 3949"/>
                  <a:gd name="T85" fmla="*/ 4822 h 5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949" h="5254">
                    <a:moveTo>
                      <a:pt x="23" y="4822"/>
                    </a:moveTo>
                    <a:lnTo>
                      <a:pt x="112" y="4874"/>
                    </a:lnTo>
                    <a:lnTo>
                      <a:pt x="209" y="4923"/>
                    </a:lnTo>
                    <a:lnTo>
                      <a:pt x="312" y="4968"/>
                    </a:lnTo>
                    <a:lnTo>
                      <a:pt x="419" y="5010"/>
                    </a:lnTo>
                    <a:lnTo>
                      <a:pt x="532" y="5050"/>
                    </a:lnTo>
                    <a:lnTo>
                      <a:pt x="649" y="5085"/>
                    </a:lnTo>
                    <a:lnTo>
                      <a:pt x="770" y="5117"/>
                    </a:lnTo>
                    <a:lnTo>
                      <a:pt x="894" y="5147"/>
                    </a:lnTo>
                    <a:lnTo>
                      <a:pt x="1021" y="5171"/>
                    </a:lnTo>
                    <a:lnTo>
                      <a:pt x="1153" y="5193"/>
                    </a:lnTo>
                    <a:lnTo>
                      <a:pt x="1286" y="5212"/>
                    </a:lnTo>
                    <a:lnTo>
                      <a:pt x="1421" y="5227"/>
                    </a:lnTo>
                    <a:lnTo>
                      <a:pt x="1558" y="5239"/>
                    </a:lnTo>
                    <a:lnTo>
                      <a:pt x="1696" y="5248"/>
                    </a:lnTo>
                    <a:lnTo>
                      <a:pt x="1835" y="5253"/>
                    </a:lnTo>
                    <a:lnTo>
                      <a:pt x="1975" y="5254"/>
                    </a:lnTo>
                    <a:lnTo>
                      <a:pt x="2114" y="5253"/>
                    </a:lnTo>
                    <a:lnTo>
                      <a:pt x="2252" y="5248"/>
                    </a:lnTo>
                    <a:lnTo>
                      <a:pt x="2391" y="5239"/>
                    </a:lnTo>
                    <a:lnTo>
                      <a:pt x="2527" y="5227"/>
                    </a:lnTo>
                    <a:lnTo>
                      <a:pt x="2662" y="5212"/>
                    </a:lnTo>
                    <a:lnTo>
                      <a:pt x="2797" y="5193"/>
                    </a:lnTo>
                    <a:lnTo>
                      <a:pt x="2927" y="5171"/>
                    </a:lnTo>
                    <a:lnTo>
                      <a:pt x="3054" y="5147"/>
                    </a:lnTo>
                    <a:lnTo>
                      <a:pt x="3179" y="5117"/>
                    </a:lnTo>
                    <a:lnTo>
                      <a:pt x="3300" y="5085"/>
                    </a:lnTo>
                    <a:lnTo>
                      <a:pt x="3417" y="5050"/>
                    </a:lnTo>
                    <a:lnTo>
                      <a:pt x="3530" y="5010"/>
                    </a:lnTo>
                    <a:lnTo>
                      <a:pt x="3637" y="4968"/>
                    </a:lnTo>
                    <a:lnTo>
                      <a:pt x="3739" y="4923"/>
                    </a:lnTo>
                    <a:lnTo>
                      <a:pt x="3836" y="4874"/>
                    </a:lnTo>
                    <a:lnTo>
                      <a:pt x="3926" y="4822"/>
                    </a:lnTo>
                    <a:lnTo>
                      <a:pt x="3935" y="4712"/>
                    </a:lnTo>
                    <a:lnTo>
                      <a:pt x="3942" y="4598"/>
                    </a:lnTo>
                    <a:lnTo>
                      <a:pt x="3947" y="4481"/>
                    </a:lnTo>
                    <a:lnTo>
                      <a:pt x="3949" y="4358"/>
                    </a:lnTo>
                    <a:lnTo>
                      <a:pt x="3948" y="4233"/>
                    </a:lnTo>
                    <a:lnTo>
                      <a:pt x="3946" y="4104"/>
                    </a:lnTo>
                    <a:lnTo>
                      <a:pt x="3941" y="3974"/>
                    </a:lnTo>
                    <a:lnTo>
                      <a:pt x="3933" y="3840"/>
                    </a:lnTo>
                    <a:lnTo>
                      <a:pt x="3924" y="3705"/>
                    </a:lnTo>
                    <a:lnTo>
                      <a:pt x="3912" y="3569"/>
                    </a:lnTo>
                    <a:lnTo>
                      <a:pt x="3898" y="3431"/>
                    </a:lnTo>
                    <a:lnTo>
                      <a:pt x="3883" y="3292"/>
                    </a:lnTo>
                    <a:lnTo>
                      <a:pt x="3864" y="3153"/>
                    </a:lnTo>
                    <a:lnTo>
                      <a:pt x="3844" y="3013"/>
                    </a:lnTo>
                    <a:lnTo>
                      <a:pt x="3822" y="2874"/>
                    </a:lnTo>
                    <a:lnTo>
                      <a:pt x="3798" y="2735"/>
                    </a:lnTo>
                    <a:lnTo>
                      <a:pt x="3772" y="2597"/>
                    </a:lnTo>
                    <a:lnTo>
                      <a:pt x="3744" y="2460"/>
                    </a:lnTo>
                    <a:lnTo>
                      <a:pt x="3714" y="2325"/>
                    </a:lnTo>
                    <a:lnTo>
                      <a:pt x="3682" y="2193"/>
                    </a:lnTo>
                    <a:lnTo>
                      <a:pt x="3649" y="2061"/>
                    </a:lnTo>
                    <a:lnTo>
                      <a:pt x="3614" y="1933"/>
                    </a:lnTo>
                    <a:lnTo>
                      <a:pt x="3576" y="1808"/>
                    </a:lnTo>
                    <a:lnTo>
                      <a:pt x="3538" y="1686"/>
                    </a:lnTo>
                    <a:lnTo>
                      <a:pt x="3497" y="1568"/>
                    </a:lnTo>
                    <a:lnTo>
                      <a:pt x="3455" y="1454"/>
                    </a:lnTo>
                    <a:lnTo>
                      <a:pt x="3412" y="1345"/>
                    </a:lnTo>
                    <a:lnTo>
                      <a:pt x="3366" y="1240"/>
                    </a:lnTo>
                    <a:lnTo>
                      <a:pt x="3320" y="1141"/>
                    </a:lnTo>
                    <a:lnTo>
                      <a:pt x="3272" y="1047"/>
                    </a:lnTo>
                    <a:lnTo>
                      <a:pt x="3223" y="959"/>
                    </a:lnTo>
                    <a:lnTo>
                      <a:pt x="3172" y="878"/>
                    </a:lnTo>
                    <a:lnTo>
                      <a:pt x="3100" y="771"/>
                    </a:lnTo>
                    <a:lnTo>
                      <a:pt x="3026" y="672"/>
                    </a:lnTo>
                    <a:lnTo>
                      <a:pt x="2954" y="580"/>
                    </a:lnTo>
                    <a:lnTo>
                      <a:pt x="2879" y="494"/>
                    </a:lnTo>
                    <a:lnTo>
                      <a:pt x="2806" y="415"/>
                    </a:lnTo>
                    <a:lnTo>
                      <a:pt x="2731" y="344"/>
                    </a:lnTo>
                    <a:lnTo>
                      <a:pt x="2657" y="278"/>
                    </a:lnTo>
                    <a:lnTo>
                      <a:pt x="2581" y="220"/>
                    </a:lnTo>
                    <a:lnTo>
                      <a:pt x="2506" y="169"/>
                    </a:lnTo>
                    <a:lnTo>
                      <a:pt x="2431" y="123"/>
                    </a:lnTo>
                    <a:lnTo>
                      <a:pt x="2355" y="86"/>
                    </a:lnTo>
                    <a:lnTo>
                      <a:pt x="2279" y="56"/>
                    </a:lnTo>
                    <a:lnTo>
                      <a:pt x="2203" y="31"/>
                    </a:lnTo>
                    <a:lnTo>
                      <a:pt x="2126" y="14"/>
                    </a:lnTo>
                    <a:lnTo>
                      <a:pt x="2051" y="4"/>
                    </a:lnTo>
                    <a:lnTo>
                      <a:pt x="1975" y="0"/>
                    </a:lnTo>
                    <a:lnTo>
                      <a:pt x="1898" y="4"/>
                    </a:lnTo>
                    <a:lnTo>
                      <a:pt x="1822" y="14"/>
                    </a:lnTo>
                    <a:lnTo>
                      <a:pt x="1745" y="31"/>
                    </a:lnTo>
                    <a:lnTo>
                      <a:pt x="1669" y="56"/>
                    </a:lnTo>
                    <a:lnTo>
                      <a:pt x="1594" y="86"/>
                    </a:lnTo>
                    <a:lnTo>
                      <a:pt x="1518" y="123"/>
                    </a:lnTo>
                    <a:lnTo>
                      <a:pt x="1442" y="169"/>
                    </a:lnTo>
                    <a:lnTo>
                      <a:pt x="1368" y="220"/>
                    </a:lnTo>
                    <a:lnTo>
                      <a:pt x="1292" y="278"/>
                    </a:lnTo>
                    <a:lnTo>
                      <a:pt x="1217" y="344"/>
                    </a:lnTo>
                    <a:lnTo>
                      <a:pt x="1143" y="415"/>
                    </a:lnTo>
                    <a:lnTo>
                      <a:pt x="1069" y="494"/>
                    </a:lnTo>
                    <a:lnTo>
                      <a:pt x="996" y="580"/>
                    </a:lnTo>
                    <a:lnTo>
                      <a:pt x="922" y="672"/>
                    </a:lnTo>
                    <a:lnTo>
                      <a:pt x="849" y="771"/>
                    </a:lnTo>
                    <a:lnTo>
                      <a:pt x="777" y="878"/>
                    </a:lnTo>
                    <a:lnTo>
                      <a:pt x="727" y="959"/>
                    </a:lnTo>
                    <a:lnTo>
                      <a:pt x="676" y="1047"/>
                    </a:lnTo>
                    <a:lnTo>
                      <a:pt x="629" y="1141"/>
                    </a:lnTo>
                    <a:lnTo>
                      <a:pt x="582" y="1240"/>
                    </a:lnTo>
                    <a:lnTo>
                      <a:pt x="537" y="1345"/>
                    </a:lnTo>
                    <a:lnTo>
                      <a:pt x="493" y="1454"/>
                    </a:lnTo>
                    <a:lnTo>
                      <a:pt x="452" y="1568"/>
                    </a:lnTo>
                    <a:lnTo>
                      <a:pt x="411" y="1686"/>
                    </a:lnTo>
                    <a:lnTo>
                      <a:pt x="372" y="1808"/>
                    </a:lnTo>
                    <a:lnTo>
                      <a:pt x="335" y="1933"/>
                    </a:lnTo>
                    <a:lnTo>
                      <a:pt x="300" y="2061"/>
                    </a:lnTo>
                    <a:lnTo>
                      <a:pt x="266" y="2193"/>
                    </a:lnTo>
                    <a:lnTo>
                      <a:pt x="235" y="2325"/>
                    </a:lnTo>
                    <a:lnTo>
                      <a:pt x="206" y="2460"/>
                    </a:lnTo>
                    <a:lnTo>
                      <a:pt x="178" y="2597"/>
                    </a:lnTo>
                    <a:lnTo>
                      <a:pt x="151" y="2735"/>
                    </a:lnTo>
                    <a:lnTo>
                      <a:pt x="126" y="2874"/>
                    </a:lnTo>
                    <a:lnTo>
                      <a:pt x="104" y="3013"/>
                    </a:lnTo>
                    <a:lnTo>
                      <a:pt x="84" y="3153"/>
                    </a:lnTo>
                    <a:lnTo>
                      <a:pt x="67" y="3292"/>
                    </a:lnTo>
                    <a:lnTo>
                      <a:pt x="51" y="3431"/>
                    </a:lnTo>
                    <a:lnTo>
                      <a:pt x="37" y="3569"/>
                    </a:lnTo>
                    <a:lnTo>
                      <a:pt x="25" y="3705"/>
                    </a:lnTo>
                    <a:lnTo>
                      <a:pt x="16" y="3840"/>
                    </a:lnTo>
                    <a:lnTo>
                      <a:pt x="7" y="3974"/>
                    </a:lnTo>
                    <a:lnTo>
                      <a:pt x="3" y="4104"/>
                    </a:lnTo>
                    <a:lnTo>
                      <a:pt x="0" y="4233"/>
                    </a:lnTo>
                    <a:lnTo>
                      <a:pt x="0" y="4358"/>
                    </a:lnTo>
                    <a:lnTo>
                      <a:pt x="2" y="4481"/>
                    </a:lnTo>
                    <a:lnTo>
                      <a:pt x="6" y="4598"/>
                    </a:lnTo>
                    <a:lnTo>
                      <a:pt x="13" y="4712"/>
                    </a:lnTo>
                    <a:lnTo>
                      <a:pt x="23" y="4822"/>
                    </a:lnTo>
                    <a:close/>
                  </a:path>
                </a:pathLst>
              </a:custGeom>
              <a:solidFill>
                <a:srgbClr val="EDB36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9Slide.vn 41"/>
              <p:cNvSpPr>
                <a:spLocks/>
              </p:cNvSpPr>
              <p:nvPr/>
            </p:nvSpPr>
            <p:spPr bwMode="auto">
              <a:xfrm>
                <a:off x="5326063" y="3081338"/>
                <a:ext cx="411163" cy="168275"/>
              </a:xfrm>
              <a:custGeom>
                <a:avLst/>
                <a:gdLst>
                  <a:gd name="T0" fmla="*/ 7 w 1814"/>
                  <a:gd name="T1" fmla="*/ 365 h 746"/>
                  <a:gd name="T2" fmla="*/ 49 w 1814"/>
                  <a:gd name="T3" fmla="*/ 315 h 746"/>
                  <a:gd name="T4" fmla="*/ 100 w 1814"/>
                  <a:gd name="T5" fmla="*/ 266 h 746"/>
                  <a:gd name="T6" fmla="*/ 151 w 1814"/>
                  <a:gd name="T7" fmla="*/ 224 h 746"/>
                  <a:gd name="T8" fmla="*/ 191 w 1814"/>
                  <a:gd name="T9" fmla="*/ 195 h 746"/>
                  <a:gd name="T10" fmla="*/ 238 w 1814"/>
                  <a:gd name="T11" fmla="*/ 166 h 746"/>
                  <a:gd name="T12" fmla="*/ 290 w 1814"/>
                  <a:gd name="T13" fmla="*/ 137 h 746"/>
                  <a:gd name="T14" fmla="*/ 349 w 1814"/>
                  <a:gd name="T15" fmla="*/ 109 h 746"/>
                  <a:gd name="T16" fmla="*/ 413 w 1814"/>
                  <a:gd name="T17" fmla="*/ 82 h 746"/>
                  <a:gd name="T18" fmla="*/ 483 w 1814"/>
                  <a:gd name="T19" fmla="*/ 58 h 746"/>
                  <a:gd name="T20" fmla="*/ 561 w 1814"/>
                  <a:gd name="T21" fmla="*/ 36 h 746"/>
                  <a:gd name="T22" fmla="*/ 645 w 1814"/>
                  <a:gd name="T23" fmla="*/ 18 h 746"/>
                  <a:gd name="T24" fmla="*/ 736 w 1814"/>
                  <a:gd name="T25" fmla="*/ 7 h 746"/>
                  <a:gd name="T26" fmla="*/ 831 w 1814"/>
                  <a:gd name="T27" fmla="*/ 1 h 746"/>
                  <a:gd name="T28" fmla="*/ 930 w 1814"/>
                  <a:gd name="T29" fmla="*/ 0 h 746"/>
                  <a:gd name="T30" fmla="*/ 1032 w 1814"/>
                  <a:gd name="T31" fmla="*/ 4 h 746"/>
                  <a:gd name="T32" fmla="*/ 1132 w 1814"/>
                  <a:gd name="T33" fmla="*/ 13 h 746"/>
                  <a:gd name="T34" fmla="*/ 1232 w 1814"/>
                  <a:gd name="T35" fmla="*/ 23 h 746"/>
                  <a:gd name="T36" fmla="*/ 1329 w 1814"/>
                  <a:gd name="T37" fmla="*/ 36 h 746"/>
                  <a:gd name="T38" fmla="*/ 1466 w 1814"/>
                  <a:gd name="T39" fmla="*/ 58 h 746"/>
                  <a:gd name="T40" fmla="*/ 1624 w 1814"/>
                  <a:gd name="T41" fmla="*/ 89 h 746"/>
                  <a:gd name="T42" fmla="*/ 1740 w 1814"/>
                  <a:gd name="T43" fmla="*/ 116 h 746"/>
                  <a:gd name="T44" fmla="*/ 1806 w 1814"/>
                  <a:gd name="T45" fmla="*/ 131 h 746"/>
                  <a:gd name="T46" fmla="*/ 1803 w 1814"/>
                  <a:gd name="T47" fmla="*/ 150 h 746"/>
                  <a:gd name="T48" fmla="*/ 1746 w 1814"/>
                  <a:gd name="T49" fmla="*/ 224 h 746"/>
                  <a:gd name="T50" fmla="*/ 1683 w 1814"/>
                  <a:gd name="T51" fmla="*/ 298 h 746"/>
                  <a:gd name="T52" fmla="*/ 1621 w 1814"/>
                  <a:gd name="T53" fmla="*/ 361 h 746"/>
                  <a:gd name="T54" fmla="*/ 1575 w 1814"/>
                  <a:gd name="T55" fmla="*/ 405 h 746"/>
                  <a:gd name="T56" fmla="*/ 1522 w 1814"/>
                  <a:gd name="T57" fmla="*/ 449 h 746"/>
                  <a:gd name="T58" fmla="*/ 1465 w 1814"/>
                  <a:gd name="T59" fmla="*/ 495 h 746"/>
                  <a:gd name="T60" fmla="*/ 1403 w 1814"/>
                  <a:gd name="T61" fmla="*/ 538 h 746"/>
                  <a:gd name="T62" fmla="*/ 1337 w 1814"/>
                  <a:gd name="T63" fmla="*/ 580 h 746"/>
                  <a:gd name="T64" fmla="*/ 1266 w 1814"/>
                  <a:gd name="T65" fmla="*/ 619 h 746"/>
                  <a:gd name="T66" fmla="*/ 1189 w 1814"/>
                  <a:gd name="T67" fmla="*/ 655 h 746"/>
                  <a:gd name="T68" fmla="*/ 1109 w 1814"/>
                  <a:gd name="T69" fmla="*/ 687 h 746"/>
                  <a:gd name="T70" fmla="*/ 1026 w 1814"/>
                  <a:gd name="T71" fmla="*/ 711 h 746"/>
                  <a:gd name="T72" fmla="*/ 942 w 1814"/>
                  <a:gd name="T73" fmla="*/ 729 h 746"/>
                  <a:gd name="T74" fmla="*/ 857 w 1814"/>
                  <a:gd name="T75" fmla="*/ 739 h 746"/>
                  <a:gd name="T76" fmla="*/ 773 w 1814"/>
                  <a:gd name="T77" fmla="*/ 745 h 746"/>
                  <a:gd name="T78" fmla="*/ 690 w 1814"/>
                  <a:gd name="T79" fmla="*/ 746 h 746"/>
                  <a:gd name="T80" fmla="*/ 611 w 1814"/>
                  <a:gd name="T81" fmla="*/ 743 h 746"/>
                  <a:gd name="T82" fmla="*/ 535 w 1814"/>
                  <a:gd name="T83" fmla="*/ 736 h 746"/>
                  <a:gd name="T84" fmla="*/ 429 w 1814"/>
                  <a:gd name="T85" fmla="*/ 722 h 746"/>
                  <a:gd name="T86" fmla="*/ 311 w 1814"/>
                  <a:gd name="T87" fmla="*/ 700 h 746"/>
                  <a:gd name="T88" fmla="*/ 224 w 1814"/>
                  <a:gd name="T89" fmla="*/ 679 h 746"/>
                  <a:gd name="T90" fmla="*/ 177 w 1814"/>
                  <a:gd name="T91" fmla="*/ 666 h 746"/>
                  <a:gd name="T92" fmla="*/ 0 w 1814"/>
                  <a:gd name="T93" fmla="*/ 376 h 7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814" h="746">
                    <a:moveTo>
                      <a:pt x="0" y="376"/>
                    </a:moveTo>
                    <a:lnTo>
                      <a:pt x="7" y="365"/>
                    </a:lnTo>
                    <a:lnTo>
                      <a:pt x="32" y="335"/>
                    </a:lnTo>
                    <a:lnTo>
                      <a:pt x="49" y="315"/>
                    </a:lnTo>
                    <a:lnTo>
                      <a:pt x="72" y="292"/>
                    </a:lnTo>
                    <a:lnTo>
                      <a:pt x="100" y="266"/>
                    </a:lnTo>
                    <a:lnTo>
                      <a:pt x="133" y="238"/>
                    </a:lnTo>
                    <a:lnTo>
                      <a:pt x="151" y="224"/>
                    </a:lnTo>
                    <a:lnTo>
                      <a:pt x="170" y="209"/>
                    </a:lnTo>
                    <a:lnTo>
                      <a:pt x="191" y="195"/>
                    </a:lnTo>
                    <a:lnTo>
                      <a:pt x="215" y="180"/>
                    </a:lnTo>
                    <a:lnTo>
                      <a:pt x="238" y="166"/>
                    </a:lnTo>
                    <a:lnTo>
                      <a:pt x="264" y="151"/>
                    </a:lnTo>
                    <a:lnTo>
                      <a:pt x="290" y="137"/>
                    </a:lnTo>
                    <a:lnTo>
                      <a:pt x="318" y="123"/>
                    </a:lnTo>
                    <a:lnTo>
                      <a:pt x="349" y="109"/>
                    </a:lnTo>
                    <a:lnTo>
                      <a:pt x="380" y="95"/>
                    </a:lnTo>
                    <a:lnTo>
                      <a:pt x="413" y="82"/>
                    </a:lnTo>
                    <a:lnTo>
                      <a:pt x="447" y="70"/>
                    </a:lnTo>
                    <a:lnTo>
                      <a:pt x="483" y="58"/>
                    </a:lnTo>
                    <a:lnTo>
                      <a:pt x="521" y="46"/>
                    </a:lnTo>
                    <a:lnTo>
                      <a:pt x="561" y="36"/>
                    </a:lnTo>
                    <a:lnTo>
                      <a:pt x="602" y="27"/>
                    </a:lnTo>
                    <a:lnTo>
                      <a:pt x="645" y="18"/>
                    </a:lnTo>
                    <a:lnTo>
                      <a:pt x="689" y="11"/>
                    </a:lnTo>
                    <a:lnTo>
                      <a:pt x="736" y="7"/>
                    </a:lnTo>
                    <a:lnTo>
                      <a:pt x="782" y="3"/>
                    </a:lnTo>
                    <a:lnTo>
                      <a:pt x="831" y="1"/>
                    </a:lnTo>
                    <a:lnTo>
                      <a:pt x="880" y="0"/>
                    </a:lnTo>
                    <a:lnTo>
                      <a:pt x="930" y="0"/>
                    </a:lnTo>
                    <a:lnTo>
                      <a:pt x="980" y="2"/>
                    </a:lnTo>
                    <a:lnTo>
                      <a:pt x="1032" y="4"/>
                    </a:lnTo>
                    <a:lnTo>
                      <a:pt x="1082" y="8"/>
                    </a:lnTo>
                    <a:lnTo>
                      <a:pt x="1132" y="13"/>
                    </a:lnTo>
                    <a:lnTo>
                      <a:pt x="1183" y="17"/>
                    </a:lnTo>
                    <a:lnTo>
                      <a:pt x="1232" y="23"/>
                    </a:lnTo>
                    <a:lnTo>
                      <a:pt x="1281" y="29"/>
                    </a:lnTo>
                    <a:lnTo>
                      <a:pt x="1329" y="36"/>
                    </a:lnTo>
                    <a:lnTo>
                      <a:pt x="1377" y="43"/>
                    </a:lnTo>
                    <a:lnTo>
                      <a:pt x="1466" y="58"/>
                    </a:lnTo>
                    <a:lnTo>
                      <a:pt x="1549" y="74"/>
                    </a:lnTo>
                    <a:lnTo>
                      <a:pt x="1624" y="89"/>
                    </a:lnTo>
                    <a:lnTo>
                      <a:pt x="1688" y="103"/>
                    </a:lnTo>
                    <a:lnTo>
                      <a:pt x="1740" y="116"/>
                    </a:lnTo>
                    <a:lnTo>
                      <a:pt x="1780" y="126"/>
                    </a:lnTo>
                    <a:lnTo>
                      <a:pt x="1806" y="131"/>
                    </a:lnTo>
                    <a:lnTo>
                      <a:pt x="1814" y="134"/>
                    </a:lnTo>
                    <a:lnTo>
                      <a:pt x="1803" y="150"/>
                    </a:lnTo>
                    <a:lnTo>
                      <a:pt x="1771" y="194"/>
                    </a:lnTo>
                    <a:lnTo>
                      <a:pt x="1746" y="224"/>
                    </a:lnTo>
                    <a:lnTo>
                      <a:pt x="1717" y="259"/>
                    </a:lnTo>
                    <a:lnTo>
                      <a:pt x="1683" y="298"/>
                    </a:lnTo>
                    <a:lnTo>
                      <a:pt x="1644" y="340"/>
                    </a:lnTo>
                    <a:lnTo>
                      <a:pt x="1621" y="361"/>
                    </a:lnTo>
                    <a:lnTo>
                      <a:pt x="1599" y="383"/>
                    </a:lnTo>
                    <a:lnTo>
                      <a:pt x="1575" y="405"/>
                    </a:lnTo>
                    <a:lnTo>
                      <a:pt x="1549" y="427"/>
                    </a:lnTo>
                    <a:lnTo>
                      <a:pt x="1522" y="449"/>
                    </a:lnTo>
                    <a:lnTo>
                      <a:pt x="1494" y="473"/>
                    </a:lnTo>
                    <a:lnTo>
                      <a:pt x="1465" y="495"/>
                    </a:lnTo>
                    <a:lnTo>
                      <a:pt x="1435" y="517"/>
                    </a:lnTo>
                    <a:lnTo>
                      <a:pt x="1403" y="538"/>
                    </a:lnTo>
                    <a:lnTo>
                      <a:pt x="1371" y="560"/>
                    </a:lnTo>
                    <a:lnTo>
                      <a:pt x="1337" y="580"/>
                    </a:lnTo>
                    <a:lnTo>
                      <a:pt x="1302" y="601"/>
                    </a:lnTo>
                    <a:lnTo>
                      <a:pt x="1266" y="619"/>
                    </a:lnTo>
                    <a:lnTo>
                      <a:pt x="1228" y="638"/>
                    </a:lnTo>
                    <a:lnTo>
                      <a:pt x="1189" y="655"/>
                    </a:lnTo>
                    <a:lnTo>
                      <a:pt x="1149" y="673"/>
                    </a:lnTo>
                    <a:lnTo>
                      <a:pt x="1109" y="687"/>
                    </a:lnTo>
                    <a:lnTo>
                      <a:pt x="1068" y="701"/>
                    </a:lnTo>
                    <a:lnTo>
                      <a:pt x="1026" y="711"/>
                    </a:lnTo>
                    <a:lnTo>
                      <a:pt x="984" y="721"/>
                    </a:lnTo>
                    <a:lnTo>
                      <a:pt x="942" y="729"/>
                    </a:lnTo>
                    <a:lnTo>
                      <a:pt x="899" y="734"/>
                    </a:lnTo>
                    <a:lnTo>
                      <a:pt x="857" y="739"/>
                    </a:lnTo>
                    <a:lnTo>
                      <a:pt x="815" y="743"/>
                    </a:lnTo>
                    <a:lnTo>
                      <a:pt x="773" y="745"/>
                    </a:lnTo>
                    <a:lnTo>
                      <a:pt x="731" y="746"/>
                    </a:lnTo>
                    <a:lnTo>
                      <a:pt x="690" y="746"/>
                    </a:lnTo>
                    <a:lnTo>
                      <a:pt x="651" y="744"/>
                    </a:lnTo>
                    <a:lnTo>
                      <a:pt x="611" y="743"/>
                    </a:lnTo>
                    <a:lnTo>
                      <a:pt x="572" y="739"/>
                    </a:lnTo>
                    <a:lnTo>
                      <a:pt x="535" y="736"/>
                    </a:lnTo>
                    <a:lnTo>
                      <a:pt x="499" y="732"/>
                    </a:lnTo>
                    <a:lnTo>
                      <a:pt x="429" y="722"/>
                    </a:lnTo>
                    <a:lnTo>
                      <a:pt x="367" y="711"/>
                    </a:lnTo>
                    <a:lnTo>
                      <a:pt x="311" y="700"/>
                    </a:lnTo>
                    <a:lnTo>
                      <a:pt x="264" y="689"/>
                    </a:lnTo>
                    <a:lnTo>
                      <a:pt x="224" y="679"/>
                    </a:lnTo>
                    <a:lnTo>
                      <a:pt x="195" y="670"/>
                    </a:lnTo>
                    <a:lnTo>
                      <a:pt x="177" y="666"/>
                    </a:lnTo>
                    <a:lnTo>
                      <a:pt x="170" y="663"/>
                    </a:lnTo>
                    <a:lnTo>
                      <a:pt x="0" y="376"/>
                    </a:lnTo>
                    <a:close/>
                  </a:path>
                </a:pathLst>
              </a:custGeom>
              <a:solidFill>
                <a:srgbClr val="D59E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9Slide.vn 42"/>
              <p:cNvSpPr>
                <a:spLocks/>
              </p:cNvSpPr>
              <p:nvPr/>
            </p:nvSpPr>
            <p:spPr bwMode="auto">
              <a:xfrm>
                <a:off x="5343525" y="3124200"/>
                <a:ext cx="339725" cy="93663"/>
              </a:xfrm>
              <a:custGeom>
                <a:avLst/>
                <a:gdLst>
                  <a:gd name="T0" fmla="*/ 13 w 1494"/>
                  <a:gd name="T1" fmla="*/ 236 h 411"/>
                  <a:gd name="T2" fmla="*/ 50 w 1494"/>
                  <a:gd name="T3" fmla="*/ 219 h 411"/>
                  <a:gd name="T4" fmla="*/ 108 w 1494"/>
                  <a:gd name="T5" fmla="*/ 196 h 411"/>
                  <a:gd name="T6" fmla="*/ 180 w 1494"/>
                  <a:gd name="T7" fmla="*/ 169 h 411"/>
                  <a:gd name="T8" fmla="*/ 268 w 1494"/>
                  <a:gd name="T9" fmla="*/ 140 h 411"/>
                  <a:gd name="T10" fmla="*/ 372 w 1494"/>
                  <a:gd name="T11" fmla="*/ 110 h 411"/>
                  <a:gd name="T12" fmla="*/ 489 w 1494"/>
                  <a:gd name="T13" fmla="*/ 80 h 411"/>
                  <a:gd name="T14" fmla="*/ 619 w 1494"/>
                  <a:gd name="T15" fmla="*/ 51 h 411"/>
                  <a:gd name="T16" fmla="*/ 723 w 1494"/>
                  <a:gd name="T17" fmla="*/ 33 h 411"/>
                  <a:gd name="T18" fmla="*/ 795 w 1494"/>
                  <a:gd name="T19" fmla="*/ 22 h 411"/>
                  <a:gd name="T20" fmla="*/ 902 w 1494"/>
                  <a:gd name="T21" fmla="*/ 11 h 411"/>
                  <a:gd name="T22" fmla="*/ 1042 w 1494"/>
                  <a:gd name="T23" fmla="*/ 2 h 411"/>
                  <a:gd name="T24" fmla="*/ 1173 w 1494"/>
                  <a:gd name="T25" fmla="*/ 0 h 411"/>
                  <a:gd name="T26" fmla="*/ 1288 w 1494"/>
                  <a:gd name="T27" fmla="*/ 2 h 411"/>
                  <a:gd name="T28" fmla="*/ 1384 w 1494"/>
                  <a:gd name="T29" fmla="*/ 7 h 411"/>
                  <a:gd name="T30" fmla="*/ 1476 w 1494"/>
                  <a:gd name="T31" fmla="*/ 14 h 411"/>
                  <a:gd name="T32" fmla="*/ 1490 w 1494"/>
                  <a:gd name="T33" fmla="*/ 22 h 411"/>
                  <a:gd name="T34" fmla="*/ 1457 w 1494"/>
                  <a:gd name="T35" fmla="*/ 56 h 411"/>
                  <a:gd name="T36" fmla="*/ 1414 w 1494"/>
                  <a:gd name="T37" fmla="*/ 91 h 411"/>
                  <a:gd name="T38" fmla="*/ 1352 w 1494"/>
                  <a:gd name="T39" fmla="*/ 133 h 411"/>
                  <a:gd name="T40" fmla="*/ 1268 w 1494"/>
                  <a:gd name="T41" fmla="*/ 182 h 411"/>
                  <a:gd name="T42" fmla="*/ 1159 w 1494"/>
                  <a:gd name="T43" fmla="*/ 234 h 411"/>
                  <a:gd name="T44" fmla="*/ 1059 w 1494"/>
                  <a:gd name="T45" fmla="*/ 276 h 411"/>
                  <a:gd name="T46" fmla="*/ 983 w 1494"/>
                  <a:gd name="T47" fmla="*/ 304 h 411"/>
                  <a:gd name="T48" fmla="*/ 900 w 1494"/>
                  <a:gd name="T49" fmla="*/ 331 h 411"/>
                  <a:gd name="T50" fmla="*/ 817 w 1494"/>
                  <a:gd name="T51" fmla="*/ 354 h 411"/>
                  <a:gd name="T52" fmla="*/ 736 w 1494"/>
                  <a:gd name="T53" fmla="*/ 371 h 411"/>
                  <a:gd name="T54" fmla="*/ 658 w 1494"/>
                  <a:gd name="T55" fmla="*/ 387 h 411"/>
                  <a:gd name="T56" fmla="*/ 582 w 1494"/>
                  <a:gd name="T57" fmla="*/ 397 h 411"/>
                  <a:gd name="T58" fmla="*/ 510 w 1494"/>
                  <a:gd name="T59" fmla="*/ 404 h 411"/>
                  <a:gd name="T60" fmla="*/ 408 w 1494"/>
                  <a:gd name="T61" fmla="*/ 410 h 411"/>
                  <a:gd name="T62" fmla="*/ 289 w 1494"/>
                  <a:gd name="T63" fmla="*/ 411 h 411"/>
                  <a:gd name="T64" fmla="*/ 195 w 1494"/>
                  <a:gd name="T65" fmla="*/ 406 h 411"/>
                  <a:gd name="T66" fmla="*/ 127 w 1494"/>
                  <a:gd name="T67" fmla="*/ 399 h 411"/>
                  <a:gd name="T68" fmla="*/ 91 w 1494"/>
                  <a:gd name="T69" fmla="*/ 395 h 411"/>
                  <a:gd name="T70" fmla="*/ 0 w 1494"/>
                  <a:gd name="T71" fmla="*/ 243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494" h="411">
                    <a:moveTo>
                      <a:pt x="0" y="243"/>
                    </a:moveTo>
                    <a:lnTo>
                      <a:pt x="13" y="236"/>
                    </a:lnTo>
                    <a:lnTo>
                      <a:pt x="29" y="228"/>
                    </a:lnTo>
                    <a:lnTo>
                      <a:pt x="50" y="219"/>
                    </a:lnTo>
                    <a:lnTo>
                      <a:pt x="77" y="207"/>
                    </a:lnTo>
                    <a:lnTo>
                      <a:pt x="108" y="196"/>
                    </a:lnTo>
                    <a:lnTo>
                      <a:pt x="141" y="183"/>
                    </a:lnTo>
                    <a:lnTo>
                      <a:pt x="180" y="169"/>
                    </a:lnTo>
                    <a:lnTo>
                      <a:pt x="223" y="155"/>
                    </a:lnTo>
                    <a:lnTo>
                      <a:pt x="268" y="140"/>
                    </a:lnTo>
                    <a:lnTo>
                      <a:pt x="318" y="125"/>
                    </a:lnTo>
                    <a:lnTo>
                      <a:pt x="372" y="110"/>
                    </a:lnTo>
                    <a:lnTo>
                      <a:pt x="429" y="94"/>
                    </a:lnTo>
                    <a:lnTo>
                      <a:pt x="489" y="80"/>
                    </a:lnTo>
                    <a:lnTo>
                      <a:pt x="553" y="65"/>
                    </a:lnTo>
                    <a:lnTo>
                      <a:pt x="619" y="51"/>
                    </a:lnTo>
                    <a:lnTo>
                      <a:pt x="688" y="38"/>
                    </a:lnTo>
                    <a:lnTo>
                      <a:pt x="723" y="33"/>
                    </a:lnTo>
                    <a:lnTo>
                      <a:pt x="759" y="27"/>
                    </a:lnTo>
                    <a:lnTo>
                      <a:pt x="795" y="22"/>
                    </a:lnTo>
                    <a:lnTo>
                      <a:pt x="830" y="18"/>
                    </a:lnTo>
                    <a:lnTo>
                      <a:pt x="902" y="11"/>
                    </a:lnTo>
                    <a:lnTo>
                      <a:pt x="972" y="6"/>
                    </a:lnTo>
                    <a:lnTo>
                      <a:pt x="1042" y="2"/>
                    </a:lnTo>
                    <a:lnTo>
                      <a:pt x="1109" y="1"/>
                    </a:lnTo>
                    <a:lnTo>
                      <a:pt x="1173" y="0"/>
                    </a:lnTo>
                    <a:lnTo>
                      <a:pt x="1232" y="1"/>
                    </a:lnTo>
                    <a:lnTo>
                      <a:pt x="1288" y="2"/>
                    </a:lnTo>
                    <a:lnTo>
                      <a:pt x="1338" y="5"/>
                    </a:lnTo>
                    <a:lnTo>
                      <a:pt x="1384" y="7"/>
                    </a:lnTo>
                    <a:lnTo>
                      <a:pt x="1422" y="9"/>
                    </a:lnTo>
                    <a:lnTo>
                      <a:pt x="1476" y="14"/>
                    </a:lnTo>
                    <a:lnTo>
                      <a:pt x="1494" y="15"/>
                    </a:lnTo>
                    <a:lnTo>
                      <a:pt x="1490" y="22"/>
                    </a:lnTo>
                    <a:lnTo>
                      <a:pt x="1471" y="42"/>
                    </a:lnTo>
                    <a:lnTo>
                      <a:pt x="1457" y="56"/>
                    </a:lnTo>
                    <a:lnTo>
                      <a:pt x="1437" y="72"/>
                    </a:lnTo>
                    <a:lnTo>
                      <a:pt x="1414" y="91"/>
                    </a:lnTo>
                    <a:lnTo>
                      <a:pt x="1386" y="111"/>
                    </a:lnTo>
                    <a:lnTo>
                      <a:pt x="1352" y="133"/>
                    </a:lnTo>
                    <a:lnTo>
                      <a:pt x="1314" y="157"/>
                    </a:lnTo>
                    <a:lnTo>
                      <a:pt x="1268" y="182"/>
                    </a:lnTo>
                    <a:lnTo>
                      <a:pt x="1217" y="207"/>
                    </a:lnTo>
                    <a:lnTo>
                      <a:pt x="1159" y="234"/>
                    </a:lnTo>
                    <a:lnTo>
                      <a:pt x="1094" y="262"/>
                    </a:lnTo>
                    <a:lnTo>
                      <a:pt x="1059" y="276"/>
                    </a:lnTo>
                    <a:lnTo>
                      <a:pt x="1021" y="290"/>
                    </a:lnTo>
                    <a:lnTo>
                      <a:pt x="983" y="304"/>
                    </a:lnTo>
                    <a:lnTo>
                      <a:pt x="942" y="318"/>
                    </a:lnTo>
                    <a:lnTo>
                      <a:pt x="900" y="331"/>
                    </a:lnTo>
                    <a:lnTo>
                      <a:pt x="858" y="342"/>
                    </a:lnTo>
                    <a:lnTo>
                      <a:pt x="817" y="354"/>
                    </a:lnTo>
                    <a:lnTo>
                      <a:pt x="777" y="363"/>
                    </a:lnTo>
                    <a:lnTo>
                      <a:pt x="736" y="371"/>
                    </a:lnTo>
                    <a:lnTo>
                      <a:pt x="696" y="380"/>
                    </a:lnTo>
                    <a:lnTo>
                      <a:pt x="658" y="387"/>
                    </a:lnTo>
                    <a:lnTo>
                      <a:pt x="619" y="392"/>
                    </a:lnTo>
                    <a:lnTo>
                      <a:pt x="582" y="397"/>
                    </a:lnTo>
                    <a:lnTo>
                      <a:pt x="545" y="401"/>
                    </a:lnTo>
                    <a:lnTo>
                      <a:pt x="510" y="404"/>
                    </a:lnTo>
                    <a:lnTo>
                      <a:pt x="475" y="406"/>
                    </a:lnTo>
                    <a:lnTo>
                      <a:pt x="408" y="410"/>
                    </a:lnTo>
                    <a:lnTo>
                      <a:pt x="346" y="411"/>
                    </a:lnTo>
                    <a:lnTo>
                      <a:pt x="289" y="411"/>
                    </a:lnTo>
                    <a:lnTo>
                      <a:pt x="239" y="409"/>
                    </a:lnTo>
                    <a:lnTo>
                      <a:pt x="195" y="406"/>
                    </a:lnTo>
                    <a:lnTo>
                      <a:pt x="156" y="403"/>
                    </a:lnTo>
                    <a:lnTo>
                      <a:pt x="127" y="399"/>
                    </a:lnTo>
                    <a:lnTo>
                      <a:pt x="105" y="397"/>
                    </a:lnTo>
                    <a:lnTo>
                      <a:pt x="91" y="395"/>
                    </a:lnTo>
                    <a:lnTo>
                      <a:pt x="87" y="395"/>
                    </a:lnTo>
                    <a:lnTo>
                      <a:pt x="0" y="243"/>
                    </a:lnTo>
                    <a:close/>
                  </a:path>
                </a:pathLst>
              </a:custGeom>
              <a:solidFill>
                <a:srgbClr val="9758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9Slide.vn 43"/>
              <p:cNvSpPr>
                <a:spLocks/>
              </p:cNvSpPr>
              <p:nvPr/>
            </p:nvSpPr>
            <p:spPr bwMode="auto">
              <a:xfrm>
                <a:off x="5210175" y="2286000"/>
                <a:ext cx="674688" cy="819150"/>
              </a:xfrm>
              <a:custGeom>
                <a:avLst/>
                <a:gdLst>
                  <a:gd name="T0" fmla="*/ 278 w 2975"/>
                  <a:gd name="T1" fmla="*/ 3091 h 3614"/>
                  <a:gd name="T2" fmla="*/ 570 w 2975"/>
                  <a:gd name="T3" fmla="*/ 3027 h 3614"/>
                  <a:gd name="T4" fmla="*/ 878 w 2975"/>
                  <a:gd name="T5" fmla="*/ 2857 h 3614"/>
                  <a:gd name="T6" fmla="*/ 1175 w 2975"/>
                  <a:gd name="T7" fmla="*/ 2534 h 3614"/>
                  <a:gd name="T8" fmla="*/ 1303 w 2975"/>
                  <a:gd name="T9" fmla="*/ 2138 h 3614"/>
                  <a:gd name="T10" fmla="*/ 1254 w 2975"/>
                  <a:gd name="T11" fmla="*/ 1773 h 3614"/>
                  <a:gd name="T12" fmla="*/ 1123 w 2975"/>
                  <a:gd name="T13" fmla="*/ 1458 h 3614"/>
                  <a:gd name="T14" fmla="*/ 1061 w 2975"/>
                  <a:gd name="T15" fmla="*/ 1294 h 3614"/>
                  <a:gd name="T16" fmla="*/ 1077 w 2975"/>
                  <a:gd name="T17" fmla="*/ 1212 h 3614"/>
                  <a:gd name="T18" fmla="*/ 1128 w 2975"/>
                  <a:gd name="T19" fmla="*/ 1173 h 3614"/>
                  <a:gd name="T20" fmla="*/ 1193 w 2975"/>
                  <a:gd name="T21" fmla="*/ 1186 h 3614"/>
                  <a:gd name="T22" fmla="*/ 1255 w 2975"/>
                  <a:gd name="T23" fmla="*/ 1282 h 3614"/>
                  <a:gd name="T24" fmla="*/ 1430 w 2975"/>
                  <a:gd name="T25" fmla="*/ 1880 h 3614"/>
                  <a:gd name="T26" fmla="*/ 1565 w 2975"/>
                  <a:gd name="T27" fmla="*/ 2193 h 3614"/>
                  <a:gd name="T28" fmla="*/ 1716 w 2975"/>
                  <a:gd name="T29" fmla="*/ 2239 h 3614"/>
                  <a:gd name="T30" fmla="*/ 1867 w 2975"/>
                  <a:gd name="T31" fmla="*/ 2092 h 3614"/>
                  <a:gd name="T32" fmla="*/ 1999 w 2975"/>
                  <a:gd name="T33" fmla="*/ 1877 h 3614"/>
                  <a:gd name="T34" fmla="*/ 2087 w 2975"/>
                  <a:gd name="T35" fmla="*/ 1601 h 3614"/>
                  <a:gd name="T36" fmla="*/ 2108 w 2975"/>
                  <a:gd name="T37" fmla="*/ 1275 h 3614"/>
                  <a:gd name="T38" fmla="*/ 2059 w 2975"/>
                  <a:gd name="T39" fmla="*/ 911 h 3614"/>
                  <a:gd name="T40" fmla="*/ 1974 w 2975"/>
                  <a:gd name="T41" fmla="*/ 511 h 3614"/>
                  <a:gd name="T42" fmla="*/ 1987 w 2975"/>
                  <a:gd name="T43" fmla="*/ 390 h 3614"/>
                  <a:gd name="T44" fmla="*/ 2143 w 2975"/>
                  <a:gd name="T45" fmla="*/ 459 h 3614"/>
                  <a:gd name="T46" fmla="*/ 2239 w 2975"/>
                  <a:gd name="T47" fmla="*/ 845 h 3614"/>
                  <a:gd name="T48" fmla="*/ 2324 w 2975"/>
                  <a:gd name="T49" fmla="*/ 1487 h 3614"/>
                  <a:gd name="T50" fmla="*/ 2395 w 2975"/>
                  <a:gd name="T51" fmla="*/ 1608 h 3614"/>
                  <a:gd name="T52" fmla="*/ 2485 w 2975"/>
                  <a:gd name="T53" fmla="*/ 1578 h 3614"/>
                  <a:gd name="T54" fmla="*/ 2579 w 2975"/>
                  <a:gd name="T55" fmla="*/ 1454 h 3614"/>
                  <a:gd name="T56" fmla="*/ 2665 w 2975"/>
                  <a:gd name="T57" fmla="*/ 1230 h 3614"/>
                  <a:gd name="T58" fmla="*/ 2719 w 2975"/>
                  <a:gd name="T59" fmla="*/ 941 h 3614"/>
                  <a:gd name="T60" fmla="*/ 2709 w 2975"/>
                  <a:gd name="T61" fmla="*/ 690 h 3614"/>
                  <a:gd name="T62" fmla="*/ 2618 w 2975"/>
                  <a:gd name="T63" fmla="*/ 264 h 3614"/>
                  <a:gd name="T64" fmla="*/ 2586 w 2975"/>
                  <a:gd name="T65" fmla="*/ 69 h 3614"/>
                  <a:gd name="T66" fmla="*/ 2609 w 2975"/>
                  <a:gd name="T67" fmla="*/ 9 h 3614"/>
                  <a:gd name="T68" fmla="*/ 2662 w 2975"/>
                  <a:gd name="T69" fmla="*/ 6 h 3614"/>
                  <a:gd name="T70" fmla="*/ 2909 w 2975"/>
                  <a:gd name="T71" fmla="*/ 396 h 3614"/>
                  <a:gd name="T72" fmla="*/ 2894 w 2975"/>
                  <a:gd name="T73" fmla="*/ 1249 h 3614"/>
                  <a:gd name="T74" fmla="*/ 2477 w 2975"/>
                  <a:gd name="T75" fmla="*/ 1965 h 3614"/>
                  <a:gd name="T76" fmla="*/ 2048 w 2975"/>
                  <a:gd name="T77" fmla="*/ 2416 h 3614"/>
                  <a:gd name="T78" fmla="*/ 2058 w 2975"/>
                  <a:gd name="T79" fmla="*/ 2498 h 3614"/>
                  <a:gd name="T80" fmla="*/ 2408 w 2975"/>
                  <a:gd name="T81" fmla="*/ 2545 h 3614"/>
                  <a:gd name="T82" fmla="*/ 2621 w 2975"/>
                  <a:gd name="T83" fmla="*/ 2628 h 3614"/>
                  <a:gd name="T84" fmla="*/ 2854 w 2975"/>
                  <a:gd name="T85" fmla="*/ 2806 h 3614"/>
                  <a:gd name="T86" fmla="*/ 2880 w 2975"/>
                  <a:gd name="T87" fmla="*/ 2871 h 3614"/>
                  <a:gd name="T88" fmla="*/ 2820 w 2975"/>
                  <a:gd name="T89" fmla="*/ 2882 h 3614"/>
                  <a:gd name="T90" fmla="*/ 2346 w 2975"/>
                  <a:gd name="T91" fmla="*/ 2782 h 3614"/>
                  <a:gd name="T92" fmla="*/ 1952 w 2975"/>
                  <a:gd name="T93" fmla="*/ 2739 h 3614"/>
                  <a:gd name="T94" fmla="*/ 1737 w 2975"/>
                  <a:gd name="T95" fmla="*/ 2796 h 3614"/>
                  <a:gd name="T96" fmla="*/ 1399 w 2975"/>
                  <a:gd name="T97" fmla="*/ 2987 h 3614"/>
                  <a:gd name="T98" fmla="*/ 1343 w 2975"/>
                  <a:gd name="T99" fmla="*/ 3048 h 3614"/>
                  <a:gd name="T100" fmla="*/ 1679 w 2975"/>
                  <a:gd name="T101" fmla="*/ 3145 h 3614"/>
                  <a:gd name="T102" fmla="*/ 1859 w 2975"/>
                  <a:gd name="T103" fmla="*/ 3245 h 3614"/>
                  <a:gd name="T104" fmla="*/ 1985 w 2975"/>
                  <a:gd name="T105" fmla="*/ 3381 h 3614"/>
                  <a:gd name="T106" fmla="*/ 1994 w 2975"/>
                  <a:gd name="T107" fmla="*/ 3436 h 3614"/>
                  <a:gd name="T108" fmla="*/ 1942 w 2975"/>
                  <a:gd name="T109" fmla="*/ 3456 h 3614"/>
                  <a:gd name="T110" fmla="*/ 1531 w 2975"/>
                  <a:gd name="T111" fmla="*/ 3351 h 3614"/>
                  <a:gd name="T112" fmla="*/ 1142 w 2975"/>
                  <a:gd name="T113" fmla="*/ 3286 h 3614"/>
                  <a:gd name="T114" fmla="*/ 906 w 2975"/>
                  <a:gd name="T115" fmla="*/ 3317 h 3614"/>
                  <a:gd name="T116" fmla="*/ 509 w 2975"/>
                  <a:gd name="T117" fmla="*/ 3486 h 3614"/>
                  <a:gd name="T118" fmla="*/ 223 w 2975"/>
                  <a:gd name="T119" fmla="*/ 3612 h 3614"/>
                  <a:gd name="T120" fmla="*/ 119 w 2975"/>
                  <a:gd name="T121" fmla="*/ 3499 h 3614"/>
                  <a:gd name="T122" fmla="*/ 28 w 2975"/>
                  <a:gd name="T123" fmla="*/ 3229 h 3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975" h="3614">
                    <a:moveTo>
                      <a:pt x="0" y="3096"/>
                    </a:moveTo>
                    <a:lnTo>
                      <a:pt x="56" y="3097"/>
                    </a:lnTo>
                    <a:lnTo>
                      <a:pt x="115" y="3098"/>
                    </a:lnTo>
                    <a:lnTo>
                      <a:pt x="146" y="3098"/>
                    </a:lnTo>
                    <a:lnTo>
                      <a:pt x="178" y="3097"/>
                    </a:lnTo>
                    <a:lnTo>
                      <a:pt x="211" y="3096"/>
                    </a:lnTo>
                    <a:lnTo>
                      <a:pt x="244" y="3094"/>
                    </a:lnTo>
                    <a:lnTo>
                      <a:pt x="278" y="3091"/>
                    </a:lnTo>
                    <a:lnTo>
                      <a:pt x="312" y="3088"/>
                    </a:lnTo>
                    <a:lnTo>
                      <a:pt x="348" y="3082"/>
                    </a:lnTo>
                    <a:lnTo>
                      <a:pt x="383" y="3076"/>
                    </a:lnTo>
                    <a:lnTo>
                      <a:pt x="421" y="3069"/>
                    </a:lnTo>
                    <a:lnTo>
                      <a:pt x="457" y="3061"/>
                    </a:lnTo>
                    <a:lnTo>
                      <a:pt x="494" y="3052"/>
                    </a:lnTo>
                    <a:lnTo>
                      <a:pt x="531" y="3040"/>
                    </a:lnTo>
                    <a:lnTo>
                      <a:pt x="570" y="3027"/>
                    </a:lnTo>
                    <a:lnTo>
                      <a:pt x="607" y="3013"/>
                    </a:lnTo>
                    <a:lnTo>
                      <a:pt x="646" y="2997"/>
                    </a:lnTo>
                    <a:lnTo>
                      <a:pt x="684" y="2978"/>
                    </a:lnTo>
                    <a:lnTo>
                      <a:pt x="723" y="2959"/>
                    </a:lnTo>
                    <a:lnTo>
                      <a:pt x="761" y="2937"/>
                    </a:lnTo>
                    <a:lnTo>
                      <a:pt x="801" y="2912"/>
                    </a:lnTo>
                    <a:lnTo>
                      <a:pt x="839" y="2885"/>
                    </a:lnTo>
                    <a:lnTo>
                      <a:pt x="878" y="2857"/>
                    </a:lnTo>
                    <a:lnTo>
                      <a:pt x="916" y="2826"/>
                    </a:lnTo>
                    <a:lnTo>
                      <a:pt x="953" y="2792"/>
                    </a:lnTo>
                    <a:lnTo>
                      <a:pt x="992" y="2756"/>
                    </a:lnTo>
                    <a:lnTo>
                      <a:pt x="1029" y="2716"/>
                    </a:lnTo>
                    <a:lnTo>
                      <a:pt x="1066" y="2676"/>
                    </a:lnTo>
                    <a:lnTo>
                      <a:pt x="1104" y="2630"/>
                    </a:lnTo>
                    <a:lnTo>
                      <a:pt x="1141" y="2583"/>
                    </a:lnTo>
                    <a:lnTo>
                      <a:pt x="1175" y="2534"/>
                    </a:lnTo>
                    <a:lnTo>
                      <a:pt x="1204" y="2484"/>
                    </a:lnTo>
                    <a:lnTo>
                      <a:pt x="1230" y="2435"/>
                    </a:lnTo>
                    <a:lnTo>
                      <a:pt x="1250" y="2385"/>
                    </a:lnTo>
                    <a:lnTo>
                      <a:pt x="1268" y="2335"/>
                    </a:lnTo>
                    <a:lnTo>
                      <a:pt x="1282" y="2286"/>
                    </a:lnTo>
                    <a:lnTo>
                      <a:pt x="1291" y="2236"/>
                    </a:lnTo>
                    <a:lnTo>
                      <a:pt x="1298" y="2187"/>
                    </a:lnTo>
                    <a:lnTo>
                      <a:pt x="1303" y="2138"/>
                    </a:lnTo>
                    <a:lnTo>
                      <a:pt x="1304" y="2090"/>
                    </a:lnTo>
                    <a:lnTo>
                      <a:pt x="1303" y="2042"/>
                    </a:lnTo>
                    <a:lnTo>
                      <a:pt x="1299" y="1996"/>
                    </a:lnTo>
                    <a:lnTo>
                      <a:pt x="1294" y="1949"/>
                    </a:lnTo>
                    <a:lnTo>
                      <a:pt x="1285" y="1904"/>
                    </a:lnTo>
                    <a:lnTo>
                      <a:pt x="1276" y="1860"/>
                    </a:lnTo>
                    <a:lnTo>
                      <a:pt x="1266" y="1816"/>
                    </a:lnTo>
                    <a:lnTo>
                      <a:pt x="1254" y="1773"/>
                    </a:lnTo>
                    <a:lnTo>
                      <a:pt x="1240" y="1733"/>
                    </a:lnTo>
                    <a:lnTo>
                      <a:pt x="1226" y="1693"/>
                    </a:lnTo>
                    <a:lnTo>
                      <a:pt x="1212" y="1655"/>
                    </a:lnTo>
                    <a:lnTo>
                      <a:pt x="1197" y="1617"/>
                    </a:lnTo>
                    <a:lnTo>
                      <a:pt x="1182" y="1581"/>
                    </a:lnTo>
                    <a:lnTo>
                      <a:pt x="1167" y="1547"/>
                    </a:lnTo>
                    <a:lnTo>
                      <a:pt x="1151" y="1516"/>
                    </a:lnTo>
                    <a:lnTo>
                      <a:pt x="1123" y="1458"/>
                    </a:lnTo>
                    <a:lnTo>
                      <a:pt x="1099" y="1407"/>
                    </a:lnTo>
                    <a:lnTo>
                      <a:pt x="1088" y="1384"/>
                    </a:lnTo>
                    <a:lnTo>
                      <a:pt x="1080" y="1365"/>
                    </a:lnTo>
                    <a:lnTo>
                      <a:pt x="1073" y="1348"/>
                    </a:lnTo>
                    <a:lnTo>
                      <a:pt x="1068" y="1333"/>
                    </a:lnTo>
                    <a:lnTo>
                      <a:pt x="1064" y="1319"/>
                    </a:lnTo>
                    <a:lnTo>
                      <a:pt x="1062" y="1306"/>
                    </a:lnTo>
                    <a:lnTo>
                      <a:pt x="1061" y="1294"/>
                    </a:lnTo>
                    <a:lnTo>
                      <a:pt x="1059" y="1282"/>
                    </a:lnTo>
                    <a:lnTo>
                      <a:pt x="1059" y="1270"/>
                    </a:lnTo>
                    <a:lnTo>
                      <a:pt x="1061" y="1259"/>
                    </a:lnTo>
                    <a:lnTo>
                      <a:pt x="1063" y="1248"/>
                    </a:lnTo>
                    <a:lnTo>
                      <a:pt x="1065" y="1239"/>
                    </a:lnTo>
                    <a:lnTo>
                      <a:pt x="1069" y="1230"/>
                    </a:lnTo>
                    <a:lnTo>
                      <a:pt x="1072" y="1220"/>
                    </a:lnTo>
                    <a:lnTo>
                      <a:pt x="1077" y="1212"/>
                    </a:lnTo>
                    <a:lnTo>
                      <a:pt x="1081" y="1205"/>
                    </a:lnTo>
                    <a:lnTo>
                      <a:pt x="1087" y="1198"/>
                    </a:lnTo>
                    <a:lnTo>
                      <a:pt x="1093" y="1192"/>
                    </a:lnTo>
                    <a:lnTo>
                      <a:pt x="1099" y="1186"/>
                    </a:lnTo>
                    <a:lnTo>
                      <a:pt x="1106" y="1182"/>
                    </a:lnTo>
                    <a:lnTo>
                      <a:pt x="1113" y="1178"/>
                    </a:lnTo>
                    <a:lnTo>
                      <a:pt x="1121" y="1175"/>
                    </a:lnTo>
                    <a:lnTo>
                      <a:pt x="1128" y="1173"/>
                    </a:lnTo>
                    <a:lnTo>
                      <a:pt x="1136" y="1171"/>
                    </a:lnTo>
                    <a:lnTo>
                      <a:pt x="1144" y="1170"/>
                    </a:lnTo>
                    <a:lnTo>
                      <a:pt x="1153" y="1171"/>
                    </a:lnTo>
                    <a:lnTo>
                      <a:pt x="1161" y="1173"/>
                    </a:lnTo>
                    <a:lnTo>
                      <a:pt x="1169" y="1174"/>
                    </a:lnTo>
                    <a:lnTo>
                      <a:pt x="1177" y="1177"/>
                    </a:lnTo>
                    <a:lnTo>
                      <a:pt x="1185" y="1181"/>
                    </a:lnTo>
                    <a:lnTo>
                      <a:pt x="1193" y="1186"/>
                    </a:lnTo>
                    <a:lnTo>
                      <a:pt x="1202" y="1192"/>
                    </a:lnTo>
                    <a:lnTo>
                      <a:pt x="1210" y="1199"/>
                    </a:lnTo>
                    <a:lnTo>
                      <a:pt x="1218" y="1207"/>
                    </a:lnTo>
                    <a:lnTo>
                      <a:pt x="1225" y="1217"/>
                    </a:lnTo>
                    <a:lnTo>
                      <a:pt x="1232" y="1227"/>
                    </a:lnTo>
                    <a:lnTo>
                      <a:pt x="1239" y="1240"/>
                    </a:lnTo>
                    <a:lnTo>
                      <a:pt x="1247" y="1259"/>
                    </a:lnTo>
                    <a:lnTo>
                      <a:pt x="1255" y="1282"/>
                    </a:lnTo>
                    <a:lnTo>
                      <a:pt x="1264" y="1310"/>
                    </a:lnTo>
                    <a:lnTo>
                      <a:pt x="1284" y="1376"/>
                    </a:lnTo>
                    <a:lnTo>
                      <a:pt x="1306" y="1454"/>
                    </a:lnTo>
                    <a:lnTo>
                      <a:pt x="1331" y="1543"/>
                    </a:lnTo>
                    <a:lnTo>
                      <a:pt x="1357" y="1637"/>
                    </a:lnTo>
                    <a:lnTo>
                      <a:pt x="1385" y="1735"/>
                    </a:lnTo>
                    <a:lnTo>
                      <a:pt x="1414" y="1833"/>
                    </a:lnTo>
                    <a:lnTo>
                      <a:pt x="1430" y="1880"/>
                    </a:lnTo>
                    <a:lnTo>
                      <a:pt x="1445" y="1927"/>
                    </a:lnTo>
                    <a:lnTo>
                      <a:pt x="1461" y="1972"/>
                    </a:lnTo>
                    <a:lnTo>
                      <a:pt x="1478" y="2017"/>
                    </a:lnTo>
                    <a:lnTo>
                      <a:pt x="1495" y="2057"/>
                    </a:lnTo>
                    <a:lnTo>
                      <a:pt x="1512" y="2096"/>
                    </a:lnTo>
                    <a:lnTo>
                      <a:pt x="1529" y="2132"/>
                    </a:lnTo>
                    <a:lnTo>
                      <a:pt x="1547" y="2163"/>
                    </a:lnTo>
                    <a:lnTo>
                      <a:pt x="1565" y="2193"/>
                    </a:lnTo>
                    <a:lnTo>
                      <a:pt x="1583" y="2216"/>
                    </a:lnTo>
                    <a:lnTo>
                      <a:pt x="1601" y="2236"/>
                    </a:lnTo>
                    <a:lnTo>
                      <a:pt x="1620" y="2251"/>
                    </a:lnTo>
                    <a:lnTo>
                      <a:pt x="1639" y="2260"/>
                    </a:lnTo>
                    <a:lnTo>
                      <a:pt x="1657" y="2264"/>
                    </a:lnTo>
                    <a:lnTo>
                      <a:pt x="1677" y="2261"/>
                    </a:lnTo>
                    <a:lnTo>
                      <a:pt x="1696" y="2252"/>
                    </a:lnTo>
                    <a:lnTo>
                      <a:pt x="1716" y="2239"/>
                    </a:lnTo>
                    <a:lnTo>
                      <a:pt x="1734" y="2225"/>
                    </a:lnTo>
                    <a:lnTo>
                      <a:pt x="1754" y="2210"/>
                    </a:lnTo>
                    <a:lnTo>
                      <a:pt x="1773" y="2194"/>
                    </a:lnTo>
                    <a:lnTo>
                      <a:pt x="1792" y="2175"/>
                    </a:lnTo>
                    <a:lnTo>
                      <a:pt x="1811" y="2156"/>
                    </a:lnTo>
                    <a:lnTo>
                      <a:pt x="1830" y="2137"/>
                    </a:lnTo>
                    <a:lnTo>
                      <a:pt x="1848" y="2116"/>
                    </a:lnTo>
                    <a:lnTo>
                      <a:pt x="1867" y="2092"/>
                    </a:lnTo>
                    <a:lnTo>
                      <a:pt x="1885" y="2069"/>
                    </a:lnTo>
                    <a:lnTo>
                      <a:pt x="1903" y="2045"/>
                    </a:lnTo>
                    <a:lnTo>
                      <a:pt x="1919" y="2019"/>
                    </a:lnTo>
                    <a:lnTo>
                      <a:pt x="1937" y="1992"/>
                    </a:lnTo>
                    <a:lnTo>
                      <a:pt x="1953" y="1965"/>
                    </a:lnTo>
                    <a:lnTo>
                      <a:pt x="1968" y="1936"/>
                    </a:lnTo>
                    <a:lnTo>
                      <a:pt x="1984" y="1907"/>
                    </a:lnTo>
                    <a:lnTo>
                      <a:pt x="1999" y="1877"/>
                    </a:lnTo>
                    <a:lnTo>
                      <a:pt x="2013" y="1846"/>
                    </a:lnTo>
                    <a:lnTo>
                      <a:pt x="2026" y="1813"/>
                    </a:lnTo>
                    <a:lnTo>
                      <a:pt x="2038" y="1779"/>
                    </a:lnTo>
                    <a:lnTo>
                      <a:pt x="2050" y="1745"/>
                    </a:lnTo>
                    <a:lnTo>
                      <a:pt x="2061" y="1710"/>
                    </a:lnTo>
                    <a:lnTo>
                      <a:pt x="2070" y="1674"/>
                    </a:lnTo>
                    <a:lnTo>
                      <a:pt x="2079" y="1638"/>
                    </a:lnTo>
                    <a:lnTo>
                      <a:pt x="2087" y="1601"/>
                    </a:lnTo>
                    <a:lnTo>
                      <a:pt x="2093" y="1563"/>
                    </a:lnTo>
                    <a:lnTo>
                      <a:pt x="2099" y="1523"/>
                    </a:lnTo>
                    <a:lnTo>
                      <a:pt x="2104" y="1483"/>
                    </a:lnTo>
                    <a:lnTo>
                      <a:pt x="2107" y="1444"/>
                    </a:lnTo>
                    <a:lnTo>
                      <a:pt x="2109" y="1402"/>
                    </a:lnTo>
                    <a:lnTo>
                      <a:pt x="2111" y="1361"/>
                    </a:lnTo>
                    <a:lnTo>
                      <a:pt x="2109" y="1318"/>
                    </a:lnTo>
                    <a:lnTo>
                      <a:pt x="2108" y="1275"/>
                    </a:lnTo>
                    <a:lnTo>
                      <a:pt x="2106" y="1233"/>
                    </a:lnTo>
                    <a:lnTo>
                      <a:pt x="2102" y="1191"/>
                    </a:lnTo>
                    <a:lnTo>
                      <a:pt x="2098" y="1149"/>
                    </a:lnTo>
                    <a:lnTo>
                      <a:pt x="2093" y="1108"/>
                    </a:lnTo>
                    <a:lnTo>
                      <a:pt x="2087" y="1068"/>
                    </a:lnTo>
                    <a:lnTo>
                      <a:pt x="2080" y="1027"/>
                    </a:lnTo>
                    <a:lnTo>
                      <a:pt x="2073" y="987"/>
                    </a:lnTo>
                    <a:lnTo>
                      <a:pt x="2059" y="911"/>
                    </a:lnTo>
                    <a:lnTo>
                      <a:pt x="2043" y="837"/>
                    </a:lnTo>
                    <a:lnTo>
                      <a:pt x="2028" y="767"/>
                    </a:lnTo>
                    <a:lnTo>
                      <a:pt x="2013" y="701"/>
                    </a:lnTo>
                    <a:lnTo>
                      <a:pt x="1999" y="640"/>
                    </a:lnTo>
                    <a:lnTo>
                      <a:pt x="1986" y="585"/>
                    </a:lnTo>
                    <a:lnTo>
                      <a:pt x="1981" y="559"/>
                    </a:lnTo>
                    <a:lnTo>
                      <a:pt x="1977" y="534"/>
                    </a:lnTo>
                    <a:lnTo>
                      <a:pt x="1974" y="511"/>
                    </a:lnTo>
                    <a:lnTo>
                      <a:pt x="1971" y="490"/>
                    </a:lnTo>
                    <a:lnTo>
                      <a:pt x="1970" y="470"/>
                    </a:lnTo>
                    <a:lnTo>
                      <a:pt x="1970" y="452"/>
                    </a:lnTo>
                    <a:lnTo>
                      <a:pt x="1971" y="435"/>
                    </a:lnTo>
                    <a:lnTo>
                      <a:pt x="1972" y="422"/>
                    </a:lnTo>
                    <a:lnTo>
                      <a:pt x="1977" y="409"/>
                    </a:lnTo>
                    <a:lnTo>
                      <a:pt x="1981" y="398"/>
                    </a:lnTo>
                    <a:lnTo>
                      <a:pt x="1987" y="390"/>
                    </a:lnTo>
                    <a:lnTo>
                      <a:pt x="1996" y="384"/>
                    </a:lnTo>
                    <a:lnTo>
                      <a:pt x="2022" y="373"/>
                    </a:lnTo>
                    <a:lnTo>
                      <a:pt x="2045" y="369"/>
                    </a:lnTo>
                    <a:lnTo>
                      <a:pt x="2069" y="374"/>
                    </a:lnTo>
                    <a:lnTo>
                      <a:pt x="2088" y="385"/>
                    </a:lnTo>
                    <a:lnTo>
                      <a:pt x="2108" y="404"/>
                    </a:lnTo>
                    <a:lnTo>
                      <a:pt x="2127" y="428"/>
                    </a:lnTo>
                    <a:lnTo>
                      <a:pt x="2143" y="459"/>
                    </a:lnTo>
                    <a:lnTo>
                      <a:pt x="2158" y="494"/>
                    </a:lnTo>
                    <a:lnTo>
                      <a:pt x="2174" y="534"/>
                    </a:lnTo>
                    <a:lnTo>
                      <a:pt x="2186" y="579"/>
                    </a:lnTo>
                    <a:lnTo>
                      <a:pt x="2198" y="626"/>
                    </a:lnTo>
                    <a:lnTo>
                      <a:pt x="2210" y="678"/>
                    </a:lnTo>
                    <a:lnTo>
                      <a:pt x="2220" y="731"/>
                    </a:lnTo>
                    <a:lnTo>
                      <a:pt x="2231" y="787"/>
                    </a:lnTo>
                    <a:lnTo>
                      <a:pt x="2239" y="845"/>
                    </a:lnTo>
                    <a:lnTo>
                      <a:pt x="2248" y="905"/>
                    </a:lnTo>
                    <a:lnTo>
                      <a:pt x="2263" y="1023"/>
                    </a:lnTo>
                    <a:lnTo>
                      <a:pt x="2277" y="1141"/>
                    </a:lnTo>
                    <a:lnTo>
                      <a:pt x="2290" y="1254"/>
                    </a:lnTo>
                    <a:lnTo>
                      <a:pt x="2303" y="1358"/>
                    </a:lnTo>
                    <a:lnTo>
                      <a:pt x="2310" y="1404"/>
                    </a:lnTo>
                    <a:lnTo>
                      <a:pt x="2317" y="1447"/>
                    </a:lnTo>
                    <a:lnTo>
                      <a:pt x="2324" y="1487"/>
                    </a:lnTo>
                    <a:lnTo>
                      <a:pt x="2332" y="1521"/>
                    </a:lnTo>
                    <a:lnTo>
                      <a:pt x="2339" y="1549"/>
                    </a:lnTo>
                    <a:lnTo>
                      <a:pt x="2348" y="1572"/>
                    </a:lnTo>
                    <a:lnTo>
                      <a:pt x="2357" y="1588"/>
                    </a:lnTo>
                    <a:lnTo>
                      <a:pt x="2367" y="1598"/>
                    </a:lnTo>
                    <a:lnTo>
                      <a:pt x="2376" y="1602"/>
                    </a:lnTo>
                    <a:lnTo>
                      <a:pt x="2386" y="1606"/>
                    </a:lnTo>
                    <a:lnTo>
                      <a:pt x="2395" y="1608"/>
                    </a:lnTo>
                    <a:lnTo>
                      <a:pt x="2406" y="1609"/>
                    </a:lnTo>
                    <a:lnTo>
                      <a:pt x="2416" y="1608"/>
                    </a:lnTo>
                    <a:lnTo>
                      <a:pt x="2428" y="1607"/>
                    </a:lnTo>
                    <a:lnTo>
                      <a:pt x="2438" y="1603"/>
                    </a:lnTo>
                    <a:lnTo>
                      <a:pt x="2450" y="1599"/>
                    </a:lnTo>
                    <a:lnTo>
                      <a:pt x="2461" y="1593"/>
                    </a:lnTo>
                    <a:lnTo>
                      <a:pt x="2473" y="1586"/>
                    </a:lnTo>
                    <a:lnTo>
                      <a:pt x="2485" y="1578"/>
                    </a:lnTo>
                    <a:lnTo>
                      <a:pt x="2496" y="1567"/>
                    </a:lnTo>
                    <a:lnTo>
                      <a:pt x="2508" y="1556"/>
                    </a:lnTo>
                    <a:lnTo>
                      <a:pt x="2520" y="1543"/>
                    </a:lnTo>
                    <a:lnTo>
                      <a:pt x="2533" y="1528"/>
                    </a:lnTo>
                    <a:lnTo>
                      <a:pt x="2544" y="1511"/>
                    </a:lnTo>
                    <a:lnTo>
                      <a:pt x="2556" y="1494"/>
                    </a:lnTo>
                    <a:lnTo>
                      <a:pt x="2568" y="1475"/>
                    </a:lnTo>
                    <a:lnTo>
                      <a:pt x="2579" y="1454"/>
                    </a:lnTo>
                    <a:lnTo>
                      <a:pt x="2591" y="1432"/>
                    </a:lnTo>
                    <a:lnTo>
                      <a:pt x="2602" y="1408"/>
                    </a:lnTo>
                    <a:lnTo>
                      <a:pt x="2613" y="1382"/>
                    </a:lnTo>
                    <a:lnTo>
                      <a:pt x="2625" y="1355"/>
                    </a:lnTo>
                    <a:lnTo>
                      <a:pt x="2635" y="1326"/>
                    </a:lnTo>
                    <a:lnTo>
                      <a:pt x="2646" y="1296"/>
                    </a:lnTo>
                    <a:lnTo>
                      <a:pt x="2656" y="1263"/>
                    </a:lnTo>
                    <a:lnTo>
                      <a:pt x="2665" y="1230"/>
                    </a:lnTo>
                    <a:lnTo>
                      <a:pt x="2675" y="1193"/>
                    </a:lnTo>
                    <a:lnTo>
                      <a:pt x="2684" y="1156"/>
                    </a:lnTo>
                    <a:lnTo>
                      <a:pt x="2693" y="1117"/>
                    </a:lnTo>
                    <a:lnTo>
                      <a:pt x="2702" y="1076"/>
                    </a:lnTo>
                    <a:lnTo>
                      <a:pt x="2709" y="1033"/>
                    </a:lnTo>
                    <a:lnTo>
                      <a:pt x="2713" y="1003"/>
                    </a:lnTo>
                    <a:lnTo>
                      <a:pt x="2717" y="972"/>
                    </a:lnTo>
                    <a:lnTo>
                      <a:pt x="2719" y="941"/>
                    </a:lnTo>
                    <a:lnTo>
                      <a:pt x="2721" y="909"/>
                    </a:lnTo>
                    <a:lnTo>
                      <a:pt x="2721" y="878"/>
                    </a:lnTo>
                    <a:lnTo>
                      <a:pt x="2721" y="846"/>
                    </a:lnTo>
                    <a:lnTo>
                      <a:pt x="2720" y="815"/>
                    </a:lnTo>
                    <a:lnTo>
                      <a:pt x="2718" y="784"/>
                    </a:lnTo>
                    <a:lnTo>
                      <a:pt x="2716" y="752"/>
                    </a:lnTo>
                    <a:lnTo>
                      <a:pt x="2712" y="721"/>
                    </a:lnTo>
                    <a:lnTo>
                      <a:pt x="2709" y="690"/>
                    </a:lnTo>
                    <a:lnTo>
                      <a:pt x="2704" y="659"/>
                    </a:lnTo>
                    <a:lnTo>
                      <a:pt x="2693" y="597"/>
                    </a:lnTo>
                    <a:lnTo>
                      <a:pt x="2682" y="537"/>
                    </a:lnTo>
                    <a:lnTo>
                      <a:pt x="2669" y="479"/>
                    </a:lnTo>
                    <a:lnTo>
                      <a:pt x="2656" y="422"/>
                    </a:lnTo>
                    <a:lnTo>
                      <a:pt x="2642" y="367"/>
                    </a:lnTo>
                    <a:lnTo>
                      <a:pt x="2629" y="314"/>
                    </a:lnTo>
                    <a:lnTo>
                      <a:pt x="2618" y="264"/>
                    </a:lnTo>
                    <a:lnTo>
                      <a:pt x="2606" y="219"/>
                    </a:lnTo>
                    <a:lnTo>
                      <a:pt x="2598" y="176"/>
                    </a:lnTo>
                    <a:lnTo>
                      <a:pt x="2591" y="136"/>
                    </a:lnTo>
                    <a:lnTo>
                      <a:pt x="2588" y="121"/>
                    </a:lnTo>
                    <a:lnTo>
                      <a:pt x="2587" y="106"/>
                    </a:lnTo>
                    <a:lnTo>
                      <a:pt x="2586" y="92"/>
                    </a:lnTo>
                    <a:lnTo>
                      <a:pt x="2586" y="80"/>
                    </a:lnTo>
                    <a:lnTo>
                      <a:pt x="2586" y="69"/>
                    </a:lnTo>
                    <a:lnTo>
                      <a:pt x="2587" y="58"/>
                    </a:lnTo>
                    <a:lnTo>
                      <a:pt x="2590" y="48"/>
                    </a:lnTo>
                    <a:lnTo>
                      <a:pt x="2592" y="40"/>
                    </a:lnTo>
                    <a:lnTo>
                      <a:pt x="2594" y="31"/>
                    </a:lnTo>
                    <a:lnTo>
                      <a:pt x="2598" y="24"/>
                    </a:lnTo>
                    <a:lnTo>
                      <a:pt x="2601" y="19"/>
                    </a:lnTo>
                    <a:lnTo>
                      <a:pt x="2605" y="14"/>
                    </a:lnTo>
                    <a:lnTo>
                      <a:pt x="2609" y="9"/>
                    </a:lnTo>
                    <a:lnTo>
                      <a:pt x="2614" y="6"/>
                    </a:lnTo>
                    <a:lnTo>
                      <a:pt x="2619" y="3"/>
                    </a:lnTo>
                    <a:lnTo>
                      <a:pt x="2625" y="1"/>
                    </a:lnTo>
                    <a:lnTo>
                      <a:pt x="2630" y="0"/>
                    </a:lnTo>
                    <a:lnTo>
                      <a:pt x="2636" y="0"/>
                    </a:lnTo>
                    <a:lnTo>
                      <a:pt x="2642" y="0"/>
                    </a:lnTo>
                    <a:lnTo>
                      <a:pt x="2649" y="1"/>
                    </a:lnTo>
                    <a:lnTo>
                      <a:pt x="2662" y="6"/>
                    </a:lnTo>
                    <a:lnTo>
                      <a:pt x="2676" y="14"/>
                    </a:lnTo>
                    <a:lnTo>
                      <a:pt x="2690" y="23"/>
                    </a:lnTo>
                    <a:lnTo>
                      <a:pt x="2704" y="36"/>
                    </a:lnTo>
                    <a:lnTo>
                      <a:pt x="2718" y="51"/>
                    </a:lnTo>
                    <a:lnTo>
                      <a:pt x="2732" y="68"/>
                    </a:lnTo>
                    <a:lnTo>
                      <a:pt x="2804" y="177"/>
                    </a:lnTo>
                    <a:lnTo>
                      <a:pt x="2862" y="286"/>
                    </a:lnTo>
                    <a:lnTo>
                      <a:pt x="2909" y="396"/>
                    </a:lnTo>
                    <a:lnTo>
                      <a:pt x="2942" y="505"/>
                    </a:lnTo>
                    <a:lnTo>
                      <a:pt x="2964" y="615"/>
                    </a:lnTo>
                    <a:lnTo>
                      <a:pt x="2975" y="724"/>
                    </a:lnTo>
                    <a:lnTo>
                      <a:pt x="2975" y="831"/>
                    </a:lnTo>
                    <a:lnTo>
                      <a:pt x="2967" y="938"/>
                    </a:lnTo>
                    <a:lnTo>
                      <a:pt x="2950" y="1043"/>
                    </a:lnTo>
                    <a:lnTo>
                      <a:pt x="2925" y="1147"/>
                    </a:lnTo>
                    <a:lnTo>
                      <a:pt x="2894" y="1249"/>
                    </a:lnTo>
                    <a:lnTo>
                      <a:pt x="2855" y="1348"/>
                    </a:lnTo>
                    <a:lnTo>
                      <a:pt x="2812" y="1446"/>
                    </a:lnTo>
                    <a:lnTo>
                      <a:pt x="2763" y="1540"/>
                    </a:lnTo>
                    <a:lnTo>
                      <a:pt x="2711" y="1632"/>
                    </a:lnTo>
                    <a:lnTo>
                      <a:pt x="2656" y="1721"/>
                    </a:lnTo>
                    <a:lnTo>
                      <a:pt x="2598" y="1807"/>
                    </a:lnTo>
                    <a:lnTo>
                      <a:pt x="2538" y="1889"/>
                    </a:lnTo>
                    <a:lnTo>
                      <a:pt x="2477" y="1965"/>
                    </a:lnTo>
                    <a:lnTo>
                      <a:pt x="2416" y="2040"/>
                    </a:lnTo>
                    <a:lnTo>
                      <a:pt x="2355" y="2109"/>
                    </a:lnTo>
                    <a:lnTo>
                      <a:pt x="2297" y="2173"/>
                    </a:lnTo>
                    <a:lnTo>
                      <a:pt x="2240" y="2232"/>
                    </a:lnTo>
                    <a:lnTo>
                      <a:pt x="2185" y="2287"/>
                    </a:lnTo>
                    <a:lnTo>
                      <a:pt x="2135" y="2336"/>
                    </a:lnTo>
                    <a:lnTo>
                      <a:pt x="2088" y="2379"/>
                    </a:lnTo>
                    <a:lnTo>
                      <a:pt x="2048" y="2416"/>
                    </a:lnTo>
                    <a:lnTo>
                      <a:pt x="2012" y="2446"/>
                    </a:lnTo>
                    <a:lnTo>
                      <a:pt x="1963" y="2488"/>
                    </a:lnTo>
                    <a:lnTo>
                      <a:pt x="1945" y="2503"/>
                    </a:lnTo>
                    <a:lnTo>
                      <a:pt x="1954" y="2501"/>
                    </a:lnTo>
                    <a:lnTo>
                      <a:pt x="1972" y="2499"/>
                    </a:lnTo>
                    <a:lnTo>
                      <a:pt x="1995" y="2498"/>
                    </a:lnTo>
                    <a:lnTo>
                      <a:pt x="2024" y="2498"/>
                    </a:lnTo>
                    <a:lnTo>
                      <a:pt x="2058" y="2498"/>
                    </a:lnTo>
                    <a:lnTo>
                      <a:pt x="2097" y="2499"/>
                    </a:lnTo>
                    <a:lnTo>
                      <a:pt x="2139" y="2502"/>
                    </a:lnTo>
                    <a:lnTo>
                      <a:pt x="2184" y="2506"/>
                    </a:lnTo>
                    <a:lnTo>
                      <a:pt x="2232" y="2512"/>
                    </a:lnTo>
                    <a:lnTo>
                      <a:pt x="2281" y="2520"/>
                    </a:lnTo>
                    <a:lnTo>
                      <a:pt x="2331" y="2529"/>
                    </a:lnTo>
                    <a:lnTo>
                      <a:pt x="2382" y="2539"/>
                    </a:lnTo>
                    <a:lnTo>
                      <a:pt x="2408" y="2545"/>
                    </a:lnTo>
                    <a:lnTo>
                      <a:pt x="2433" y="2552"/>
                    </a:lnTo>
                    <a:lnTo>
                      <a:pt x="2458" y="2560"/>
                    </a:lnTo>
                    <a:lnTo>
                      <a:pt x="2484" y="2567"/>
                    </a:lnTo>
                    <a:lnTo>
                      <a:pt x="2507" y="2577"/>
                    </a:lnTo>
                    <a:lnTo>
                      <a:pt x="2531" y="2586"/>
                    </a:lnTo>
                    <a:lnTo>
                      <a:pt x="2555" y="2595"/>
                    </a:lnTo>
                    <a:lnTo>
                      <a:pt x="2578" y="2606"/>
                    </a:lnTo>
                    <a:lnTo>
                      <a:pt x="2621" y="2628"/>
                    </a:lnTo>
                    <a:lnTo>
                      <a:pt x="2662" y="2650"/>
                    </a:lnTo>
                    <a:lnTo>
                      <a:pt x="2699" y="2673"/>
                    </a:lnTo>
                    <a:lnTo>
                      <a:pt x="2733" y="2697"/>
                    </a:lnTo>
                    <a:lnTo>
                      <a:pt x="2764" y="2720"/>
                    </a:lnTo>
                    <a:lnTo>
                      <a:pt x="2792" y="2742"/>
                    </a:lnTo>
                    <a:lnTo>
                      <a:pt x="2817" y="2764"/>
                    </a:lnTo>
                    <a:lnTo>
                      <a:pt x="2837" y="2786"/>
                    </a:lnTo>
                    <a:lnTo>
                      <a:pt x="2854" y="2806"/>
                    </a:lnTo>
                    <a:lnTo>
                      <a:pt x="2867" y="2824"/>
                    </a:lnTo>
                    <a:lnTo>
                      <a:pt x="2872" y="2833"/>
                    </a:lnTo>
                    <a:lnTo>
                      <a:pt x="2876" y="2840"/>
                    </a:lnTo>
                    <a:lnTo>
                      <a:pt x="2879" y="2848"/>
                    </a:lnTo>
                    <a:lnTo>
                      <a:pt x="2881" y="2855"/>
                    </a:lnTo>
                    <a:lnTo>
                      <a:pt x="2882" y="2861"/>
                    </a:lnTo>
                    <a:lnTo>
                      <a:pt x="2881" y="2867"/>
                    </a:lnTo>
                    <a:lnTo>
                      <a:pt x="2880" y="2871"/>
                    </a:lnTo>
                    <a:lnTo>
                      <a:pt x="2878" y="2876"/>
                    </a:lnTo>
                    <a:lnTo>
                      <a:pt x="2874" y="2879"/>
                    </a:lnTo>
                    <a:lnTo>
                      <a:pt x="2869" y="2882"/>
                    </a:lnTo>
                    <a:lnTo>
                      <a:pt x="2864" y="2884"/>
                    </a:lnTo>
                    <a:lnTo>
                      <a:pt x="2857" y="2885"/>
                    </a:lnTo>
                    <a:lnTo>
                      <a:pt x="2848" y="2884"/>
                    </a:lnTo>
                    <a:lnTo>
                      <a:pt x="2836" y="2883"/>
                    </a:lnTo>
                    <a:lnTo>
                      <a:pt x="2820" y="2882"/>
                    </a:lnTo>
                    <a:lnTo>
                      <a:pt x="2802" y="2878"/>
                    </a:lnTo>
                    <a:lnTo>
                      <a:pt x="2757" y="2869"/>
                    </a:lnTo>
                    <a:lnTo>
                      <a:pt x="2703" y="2857"/>
                    </a:lnTo>
                    <a:lnTo>
                      <a:pt x="2641" y="2845"/>
                    </a:lnTo>
                    <a:lnTo>
                      <a:pt x="2573" y="2829"/>
                    </a:lnTo>
                    <a:lnTo>
                      <a:pt x="2500" y="2813"/>
                    </a:lnTo>
                    <a:lnTo>
                      <a:pt x="2424" y="2797"/>
                    </a:lnTo>
                    <a:lnTo>
                      <a:pt x="2346" y="2782"/>
                    </a:lnTo>
                    <a:lnTo>
                      <a:pt x="2268" y="2768"/>
                    </a:lnTo>
                    <a:lnTo>
                      <a:pt x="2191" y="2756"/>
                    </a:lnTo>
                    <a:lnTo>
                      <a:pt x="2116" y="2747"/>
                    </a:lnTo>
                    <a:lnTo>
                      <a:pt x="2081" y="2742"/>
                    </a:lnTo>
                    <a:lnTo>
                      <a:pt x="2047" y="2740"/>
                    </a:lnTo>
                    <a:lnTo>
                      <a:pt x="2014" y="2739"/>
                    </a:lnTo>
                    <a:lnTo>
                      <a:pt x="1982" y="2737"/>
                    </a:lnTo>
                    <a:lnTo>
                      <a:pt x="1952" y="2739"/>
                    </a:lnTo>
                    <a:lnTo>
                      <a:pt x="1925" y="2740"/>
                    </a:lnTo>
                    <a:lnTo>
                      <a:pt x="1900" y="2743"/>
                    </a:lnTo>
                    <a:lnTo>
                      <a:pt x="1876" y="2748"/>
                    </a:lnTo>
                    <a:lnTo>
                      <a:pt x="1854" y="2754"/>
                    </a:lnTo>
                    <a:lnTo>
                      <a:pt x="1831" y="2761"/>
                    </a:lnTo>
                    <a:lnTo>
                      <a:pt x="1808" y="2769"/>
                    </a:lnTo>
                    <a:lnTo>
                      <a:pt x="1784" y="2777"/>
                    </a:lnTo>
                    <a:lnTo>
                      <a:pt x="1737" y="2796"/>
                    </a:lnTo>
                    <a:lnTo>
                      <a:pt x="1688" y="2818"/>
                    </a:lnTo>
                    <a:lnTo>
                      <a:pt x="1640" y="2841"/>
                    </a:lnTo>
                    <a:lnTo>
                      <a:pt x="1592" y="2866"/>
                    </a:lnTo>
                    <a:lnTo>
                      <a:pt x="1547" y="2891"/>
                    </a:lnTo>
                    <a:lnTo>
                      <a:pt x="1505" y="2916"/>
                    </a:lnTo>
                    <a:lnTo>
                      <a:pt x="1465" y="2941"/>
                    </a:lnTo>
                    <a:lnTo>
                      <a:pt x="1430" y="2964"/>
                    </a:lnTo>
                    <a:lnTo>
                      <a:pt x="1399" y="2987"/>
                    </a:lnTo>
                    <a:lnTo>
                      <a:pt x="1374" y="3006"/>
                    </a:lnTo>
                    <a:lnTo>
                      <a:pt x="1364" y="3015"/>
                    </a:lnTo>
                    <a:lnTo>
                      <a:pt x="1355" y="3023"/>
                    </a:lnTo>
                    <a:lnTo>
                      <a:pt x="1350" y="3030"/>
                    </a:lnTo>
                    <a:lnTo>
                      <a:pt x="1345" y="3036"/>
                    </a:lnTo>
                    <a:lnTo>
                      <a:pt x="1341" y="3041"/>
                    </a:lnTo>
                    <a:lnTo>
                      <a:pt x="1340" y="3045"/>
                    </a:lnTo>
                    <a:lnTo>
                      <a:pt x="1343" y="3048"/>
                    </a:lnTo>
                    <a:lnTo>
                      <a:pt x="1346" y="3049"/>
                    </a:lnTo>
                    <a:lnTo>
                      <a:pt x="1376" y="3056"/>
                    </a:lnTo>
                    <a:lnTo>
                      <a:pt x="1428" y="3069"/>
                    </a:lnTo>
                    <a:lnTo>
                      <a:pt x="1492" y="3086"/>
                    </a:lnTo>
                    <a:lnTo>
                      <a:pt x="1565" y="3107"/>
                    </a:lnTo>
                    <a:lnTo>
                      <a:pt x="1604" y="3118"/>
                    </a:lnTo>
                    <a:lnTo>
                      <a:pt x="1642" y="3131"/>
                    </a:lnTo>
                    <a:lnTo>
                      <a:pt x="1679" y="3145"/>
                    </a:lnTo>
                    <a:lnTo>
                      <a:pt x="1717" y="3160"/>
                    </a:lnTo>
                    <a:lnTo>
                      <a:pt x="1750" y="3175"/>
                    </a:lnTo>
                    <a:lnTo>
                      <a:pt x="1783" y="3192"/>
                    </a:lnTo>
                    <a:lnTo>
                      <a:pt x="1798" y="3200"/>
                    </a:lnTo>
                    <a:lnTo>
                      <a:pt x="1811" y="3209"/>
                    </a:lnTo>
                    <a:lnTo>
                      <a:pt x="1825" y="3217"/>
                    </a:lnTo>
                    <a:lnTo>
                      <a:pt x="1837" y="3226"/>
                    </a:lnTo>
                    <a:lnTo>
                      <a:pt x="1859" y="3245"/>
                    </a:lnTo>
                    <a:lnTo>
                      <a:pt x="1880" y="3263"/>
                    </a:lnTo>
                    <a:lnTo>
                      <a:pt x="1900" y="3281"/>
                    </a:lnTo>
                    <a:lnTo>
                      <a:pt x="1918" y="3299"/>
                    </a:lnTo>
                    <a:lnTo>
                      <a:pt x="1935" y="3316"/>
                    </a:lnTo>
                    <a:lnTo>
                      <a:pt x="1950" y="3334"/>
                    </a:lnTo>
                    <a:lnTo>
                      <a:pt x="1964" y="3350"/>
                    </a:lnTo>
                    <a:lnTo>
                      <a:pt x="1975" y="3366"/>
                    </a:lnTo>
                    <a:lnTo>
                      <a:pt x="1985" y="3381"/>
                    </a:lnTo>
                    <a:lnTo>
                      <a:pt x="1992" y="3395"/>
                    </a:lnTo>
                    <a:lnTo>
                      <a:pt x="1994" y="3402"/>
                    </a:lnTo>
                    <a:lnTo>
                      <a:pt x="1996" y="3408"/>
                    </a:lnTo>
                    <a:lnTo>
                      <a:pt x="1998" y="3415"/>
                    </a:lnTo>
                    <a:lnTo>
                      <a:pt x="1998" y="3421"/>
                    </a:lnTo>
                    <a:lnTo>
                      <a:pt x="1998" y="3426"/>
                    </a:lnTo>
                    <a:lnTo>
                      <a:pt x="1996" y="3431"/>
                    </a:lnTo>
                    <a:lnTo>
                      <a:pt x="1994" y="3436"/>
                    </a:lnTo>
                    <a:lnTo>
                      <a:pt x="1992" y="3441"/>
                    </a:lnTo>
                    <a:lnTo>
                      <a:pt x="1988" y="3444"/>
                    </a:lnTo>
                    <a:lnTo>
                      <a:pt x="1985" y="3448"/>
                    </a:lnTo>
                    <a:lnTo>
                      <a:pt x="1979" y="3451"/>
                    </a:lnTo>
                    <a:lnTo>
                      <a:pt x="1973" y="3455"/>
                    </a:lnTo>
                    <a:lnTo>
                      <a:pt x="1965" y="3456"/>
                    </a:lnTo>
                    <a:lnTo>
                      <a:pt x="1954" y="3457"/>
                    </a:lnTo>
                    <a:lnTo>
                      <a:pt x="1942" y="3456"/>
                    </a:lnTo>
                    <a:lnTo>
                      <a:pt x="1926" y="3455"/>
                    </a:lnTo>
                    <a:lnTo>
                      <a:pt x="1889" y="3447"/>
                    </a:lnTo>
                    <a:lnTo>
                      <a:pt x="1844" y="3436"/>
                    </a:lnTo>
                    <a:lnTo>
                      <a:pt x="1790" y="3422"/>
                    </a:lnTo>
                    <a:lnTo>
                      <a:pt x="1732" y="3406"/>
                    </a:lnTo>
                    <a:lnTo>
                      <a:pt x="1669" y="3388"/>
                    </a:lnTo>
                    <a:lnTo>
                      <a:pt x="1601" y="3370"/>
                    </a:lnTo>
                    <a:lnTo>
                      <a:pt x="1531" y="3351"/>
                    </a:lnTo>
                    <a:lnTo>
                      <a:pt x="1459" y="3334"/>
                    </a:lnTo>
                    <a:lnTo>
                      <a:pt x="1387" y="3318"/>
                    </a:lnTo>
                    <a:lnTo>
                      <a:pt x="1313" y="3304"/>
                    </a:lnTo>
                    <a:lnTo>
                      <a:pt x="1278" y="3299"/>
                    </a:lnTo>
                    <a:lnTo>
                      <a:pt x="1244" y="3294"/>
                    </a:lnTo>
                    <a:lnTo>
                      <a:pt x="1209" y="3291"/>
                    </a:lnTo>
                    <a:lnTo>
                      <a:pt x="1175" y="3288"/>
                    </a:lnTo>
                    <a:lnTo>
                      <a:pt x="1142" y="3286"/>
                    </a:lnTo>
                    <a:lnTo>
                      <a:pt x="1109" y="3286"/>
                    </a:lnTo>
                    <a:lnTo>
                      <a:pt x="1079" y="3287"/>
                    </a:lnTo>
                    <a:lnTo>
                      <a:pt x="1049" y="3289"/>
                    </a:lnTo>
                    <a:lnTo>
                      <a:pt x="1021" y="3293"/>
                    </a:lnTo>
                    <a:lnTo>
                      <a:pt x="992" y="3298"/>
                    </a:lnTo>
                    <a:lnTo>
                      <a:pt x="963" y="3303"/>
                    </a:lnTo>
                    <a:lnTo>
                      <a:pt x="935" y="3310"/>
                    </a:lnTo>
                    <a:lnTo>
                      <a:pt x="906" y="3317"/>
                    </a:lnTo>
                    <a:lnTo>
                      <a:pt x="878" y="3325"/>
                    </a:lnTo>
                    <a:lnTo>
                      <a:pt x="850" y="3335"/>
                    </a:lnTo>
                    <a:lnTo>
                      <a:pt x="822" y="3344"/>
                    </a:lnTo>
                    <a:lnTo>
                      <a:pt x="766" y="3365"/>
                    </a:lnTo>
                    <a:lnTo>
                      <a:pt x="712" y="3387"/>
                    </a:lnTo>
                    <a:lnTo>
                      <a:pt x="658" y="3412"/>
                    </a:lnTo>
                    <a:lnTo>
                      <a:pt x="607" y="3436"/>
                    </a:lnTo>
                    <a:lnTo>
                      <a:pt x="509" y="3486"/>
                    </a:lnTo>
                    <a:lnTo>
                      <a:pt x="419" y="3534"/>
                    </a:lnTo>
                    <a:lnTo>
                      <a:pt x="378" y="3556"/>
                    </a:lnTo>
                    <a:lnTo>
                      <a:pt x="338" y="3577"/>
                    </a:lnTo>
                    <a:lnTo>
                      <a:pt x="302" y="3594"/>
                    </a:lnTo>
                    <a:lnTo>
                      <a:pt x="268" y="3608"/>
                    </a:lnTo>
                    <a:lnTo>
                      <a:pt x="253" y="3613"/>
                    </a:lnTo>
                    <a:lnTo>
                      <a:pt x="237" y="3614"/>
                    </a:lnTo>
                    <a:lnTo>
                      <a:pt x="223" y="3612"/>
                    </a:lnTo>
                    <a:lnTo>
                      <a:pt x="207" y="3606"/>
                    </a:lnTo>
                    <a:lnTo>
                      <a:pt x="193" y="3598"/>
                    </a:lnTo>
                    <a:lnTo>
                      <a:pt x="179" y="3586"/>
                    </a:lnTo>
                    <a:lnTo>
                      <a:pt x="167" y="3572"/>
                    </a:lnTo>
                    <a:lnTo>
                      <a:pt x="154" y="3557"/>
                    </a:lnTo>
                    <a:lnTo>
                      <a:pt x="142" y="3540"/>
                    </a:lnTo>
                    <a:lnTo>
                      <a:pt x="130" y="3520"/>
                    </a:lnTo>
                    <a:lnTo>
                      <a:pt x="119" y="3499"/>
                    </a:lnTo>
                    <a:lnTo>
                      <a:pt x="108" y="3476"/>
                    </a:lnTo>
                    <a:lnTo>
                      <a:pt x="98" y="3452"/>
                    </a:lnTo>
                    <a:lnTo>
                      <a:pt x="88" y="3428"/>
                    </a:lnTo>
                    <a:lnTo>
                      <a:pt x="79" y="3403"/>
                    </a:lnTo>
                    <a:lnTo>
                      <a:pt x="70" y="3378"/>
                    </a:lnTo>
                    <a:lnTo>
                      <a:pt x="54" y="3327"/>
                    </a:lnTo>
                    <a:lnTo>
                      <a:pt x="40" y="3275"/>
                    </a:lnTo>
                    <a:lnTo>
                      <a:pt x="28" y="3229"/>
                    </a:lnTo>
                    <a:lnTo>
                      <a:pt x="17" y="3186"/>
                    </a:lnTo>
                    <a:lnTo>
                      <a:pt x="5" y="3121"/>
                    </a:lnTo>
                    <a:lnTo>
                      <a:pt x="0" y="3096"/>
                    </a:lnTo>
                    <a:close/>
                  </a:path>
                </a:pathLst>
              </a:custGeom>
              <a:solidFill>
                <a:srgbClr val="9C5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9Slide.vn 44"/>
              <p:cNvSpPr>
                <a:spLocks noEditPoints="1"/>
              </p:cNvSpPr>
              <p:nvPr/>
            </p:nvSpPr>
            <p:spPr bwMode="auto">
              <a:xfrm>
                <a:off x="5240338" y="2286000"/>
                <a:ext cx="644525" cy="819150"/>
              </a:xfrm>
              <a:custGeom>
                <a:avLst/>
                <a:gdLst>
                  <a:gd name="T0" fmla="*/ 1787 w 2836"/>
                  <a:gd name="T1" fmla="*/ 3455 h 3614"/>
                  <a:gd name="T2" fmla="*/ 1462 w 2836"/>
                  <a:gd name="T3" fmla="*/ 3370 h 3614"/>
                  <a:gd name="T4" fmla="*/ 1105 w 2836"/>
                  <a:gd name="T5" fmla="*/ 3294 h 3614"/>
                  <a:gd name="T6" fmla="*/ 910 w 2836"/>
                  <a:gd name="T7" fmla="*/ 3289 h 3614"/>
                  <a:gd name="T8" fmla="*/ 739 w 2836"/>
                  <a:gd name="T9" fmla="*/ 3325 h 3614"/>
                  <a:gd name="T10" fmla="*/ 468 w 2836"/>
                  <a:gd name="T11" fmla="*/ 3436 h 3614"/>
                  <a:gd name="T12" fmla="*/ 129 w 2836"/>
                  <a:gd name="T13" fmla="*/ 3608 h 3614"/>
                  <a:gd name="T14" fmla="*/ 75 w 2836"/>
                  <a:gd name="T15" fmla="*/ 3610 h 3614"/>
                  <a:gd name="T16" fmla="*/ 28 w 2836"/>
                  <a:gd name="T17" fmla="*/ 3573 h 3614"/>
                  <a:gd name="T18" fmla="*/ 382 w 2836"/>
                  <a:gd name="T19" fmla="*/ 3364 h 3614"/>
                  <a:gd name="T20" fmla="*/ 670 w 2836"/>
                  <a:gd name="T21" fmla="*/ 3257 h 3614"/>
                  <a:gd name="T22" fmla="*/ 832 w 2836"/>
                  <a:gd name="T23" fmla="*/ 3229 h 3614"/>
                  <a:gd name="T24" fmla="*/ 1074 w 2836"/>
                  <a:gd name="T25" fmla="*/ 3240 h 3614"/>
                  <a:gd name="T26" fmla="*/ 1440 w 2836"/>
                  <a:gd name="T27" fmla="*/ 3292 h 3614"/>
                  <a:gd name="T28" fmla="*/ 1598 w 2836"/>
                  <a:gd name="T29" fmla="*/ 3321 h 3614"/>
                  <a:gd name="T30" fmla="*/ 1771 w 2836"/>
                  <a:gd name="T31" fmla="*/ 3424 h 3614"/>
                  <a:gd name="T32" fmla="*/ 2740 w 2836"/>
                  <a:gd name="T33" fmla="*/ 2848 h 3614"/>
                  <a:gd name="T34" fmla="*/ 2727 w 2836"/>
                  <a:gd name="T35" fmla="*/ 2883 h 3614"/>
                  <a:gd name="T36" fmla="*/ 2618 w 2836"/>
                  <a:gd name="T37" fmla="*/ 2869 h 3614"/>
                  <a:gd name="T38" fmla="*/ 2207 w 2836"/>
                  <a:gd name="T39" fmla="*/ 2782 h 3614"/>
                  <a:gd name="T40" fmla="*/ 1875 w 2836"/>
                  <a:gd name="T41" fmla="*/ 2739 h 3614"/>
                  <a:gd name="T42" fmla="*/ 1715 w 2836"/>
                  <a:gd name="T43" fmla="*/ 2754 h 3614"/>
                  <a:gd name="T44" fmla="*/ 1501 w 2836"/>
                  <a:gd name="T45" fmla="*/ 2841 h 3614"/>
                  <a:gd name="T46" fmla="*/ 1260 w 2836"/>
                  <a:gd name="T47" fmla="*/ 2987 h 3614"/>
                  <a:gd name="T48" fmla="*/ 1202 w 2836"/>
                  <a:gd name="T49" fmla="*/ 3041 h 3614"/>
                  <a:gd name="T50" fmla="*/ 1170 w 2836"/>
                  <a:gd name="T51" fmla="*/ 3044 h 3614"/>
                  <a:gd name="T52" fmla="*/ 1113 w 2836"/>
                  <a:gd name="T53" fmla="*/ 3018 h 3614"/>
                  <a:gd name="T54" fmla="*/ 1102 w 2836"/>
                  <a:gd name="T55" fmla="*/ 2980 h 3614"/>
                  <a:gd name="T56" fmla="*/ 1236 w 2836"/>
                  <a:gd name="T57" fmla="*/ 2888 h 3614"/>
                  <a:gd name="T58" fmla="*/ 1536 w 2836"/>
                  <a:gd name="T59" fmla="*/ 2735 h 3614"/>
                  <a:gd name="T60" fmla="*/ 1748 w 2836"/>
                  <a:gd name="T61" fmla="*/ 2662 h 3614"/>
                  <a:gd name="T62" fmla="*/ 1876 w 2836"/>
                  <a:gd name="T63" fmla="*/ 2657 h 3614"/>
                  <a:gd name="T64" fmla="*/ 2145 w 2836"/>
                  <a:gd name="T65" fmla="*/ 2701 h 3614"/>
                  <a:gd name="T66" fmla="*/ 2501 w 2836"/>
                  <a:gd name="T67" fmla="*/ 2788 h 3614"/>
                  <a:gd name="T68" fmla="*/ 2708 w 2836"/>
                  <a:gd name="T69" fmla="*/ 2834 h 3614"/>
                  <a:gd name="T70" fmla="*/ 2482 w 2836"/>
                  <a:gd name="T71" fmla="*/ 2 h 3614"/>
                  <a:gd name="T72" fmla="*/ 2524 w 2836"/>
                  <a:gd name="T73" fmla="*/ 7 h 3614"/>
                  <a:gd name="T74" fmla="*/ 2578 w 2836"/>
                  <a:gd name="T75" fmla="*/ 49 h 3614"/>
                  <a:gd name="T76" fmla="*/ 2825 w 2836"/>
                  <a:gd name="T77" fmla="*/ 615 h 3614"/>
                  <a:gd name="T78" fmla="*/ 2755 w 2836"/>
                  <a:gd name="T79" fmla="*/ 1249 h 3614"/>
                  <a:gd name="T80" fmla="*/ 2459 w 2836"/>
                  <a:gd name="T81" fmla="*/ 1807 h 3614"/>
                  <a:gd name="T82" fmla="*/ 2101 w 2836"/>
                  <a:gd name="T83" fmla="*/ 2232 h 3614"/>
                  <a:gd name="T84" fmla="*/ 1824 w 2836"/>
                  <a:gd name="T85" fmla="*/ 2488 h 3614"/>
                  <a:gd name="T86" fmla="*/ 1746 w 2836"/>
                  <a:gd name="T87" fmla="*/ 2492 h 3614"/>
                  <a:gd name="T88" fmla="*/ 1746 w 2836"/>
                  <a:gd name="T89" fmla="*/ 2460 h 3614"/>
                  <a:gd name="T90" fmla="*/ 1974 w 2836"/>
                  <a:gd name="T91" fmla="*/ 2245 h 3614"/>
                  <a:gd name="T92" fmla="*/ 2240 w 2836"/>
                  <a:gd name="T93" fmla="*/ 1958 h 3614"/>
                  <a:gd name="T94" fmla="*/ 2405 w 2836"/>
                  <a:gd name="T95" fmla="*/ 1736 h 3614"/>
                  <a:gd name="T96" fmla="*/ 2579 w 2836"/>
                  <a:gd name="T97" fmla="*/ 1402 h 3614"/>
                  <a:gd name="T98" fmla="*/ 2702 w 2836"/>
                  <a:gd name="T99" fmla="*/ 1040 h 3614"/>
                  <a:gd name="T100" fmla="*/ 2739 w 2836"/>
                  <a:gd name="T101" fmla="*/ 739 h 3614"/>
                  <a:gd name="T102" fmla="*/ 2721 w 2836"/>
                  <a:gd name="T103" fmla="*/ 546 h 3614"/>
                  <a:gd name="T104" fmla="*/ 2636 w 2836"/>
                  <a:gd name="T105" fmla="*/ 260 h 3614"/>
                  <a:gd name="T106" fmla="*/ 2543 w 2836"/>
                  <a:gd name="T107" fmla="*/ 75 h 3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836" h="3614">
                    <a:moveTo>
                      <a:pt x="1842" y="3450"/>
                    </a:moveTo>
                    <a:lnTo>
                      <a:pt x="1834" y="3455"/>
                    </a:lnTo>
                    <a:lnTo>
                      <a:pt x="1826" y="3456"/>
                    </a:lnTo>
                    <a:lnTo>
                      <a:pt x="1815" y="3457"/>
                    </a:lnTo>
                    <a:lnTo>
                      <a:pt x="1803" y="3456"/>
                    </a:lnTo>
                    <a:lnTo>
                      <a:pt x="1787" y="3455"/>
                    </a:lnTo>
                    <a:lnTo>
                      <a:pt x="1750" y="3447"/>
                    </a:lnTo>
                    <a:lnTo>
                      <a:pt x="1705" y="3436"/>
                    </a:lnTo>
                    <a:lnTo>
                      <a:pt x="1651" y="3422"/>
                    </a:lnTo>
                    <a:lnTo>
                      <a:pt x="1593" y="3406"/>
                    </a:lnTo>
                    <a:lnTo>
                      <a:pt x="1530" y="3388"/>
                    </a:lnTo>
                    <a:lnTo>
                      <a:pt x="1462" y="3370"/>
                    </a:lnTo>
                    <a:lnTo>
                      <a:pt x="1392" y="3351"/>
                    </a:lnTo>
                    <a:lnTo>
                      <a:pt x="1320" y="3334"/>
                    </a:lnTo>
                    <a:lnTo>
                      <a:pt x="1248" y="3318"/>
                    </a:lnTo>
                    <a:lnTo>
                      <a:pt x="1174" y="3304"/>
                    </a:lnTo>
                    <a:lnTo>
                      <a:pt x="1139" y="3299"/>
                    </a:lnTo>
                    <a:lnTo>
                      <a:pt x="1105" y="3294"/>
                    </a:lnTo>
                    <a:lnTo>
                      <a:pt x="1070" y="3291"/>
                    </a:lnTo>
                    <a:lnTo>
                      <a:pt x="1036" y="3288"/>
                    </a:lnTo>
                    <a:lnTo>
                      <a:pt x="1003" y="3286"/>
                    </a:lnTo>
                    <a:lnTo>
                      <a:pt x="970" y="3286"/>
                    </a:lnTo>
                    <a:lnTo>
                      <a:pt x="940" y="3287"/>
                    </a:lnTo>
                    <a:lnTo>
                      <a:pt x="910" y="3289"/>
                    </a:lnTo>
                    <a:lnTo>
                      <a:pt x="882" y="3293"/>
                    </a:lnTo>
                    <a:lnTo>
                      <a:pt x="853" y="3298"/>
                    </a:lnTo>
                    <a:lnTo>
                      <a:pt x="824" y="3303"/>
                    </a:lnTo>
                    <a:lnTo>
                      <a:pt x="796" y="3310"/>
                    </a:lnTo>
                    <a:lnTo>
                      <a:pt x="767" y="3317"/>
                    </a:lnTo>
                    <a:lnTo>
                      <a:pt x="739" y="3325"/>
                    </a:lnTo>
                    <a:lnTo>
                      <a:pt x="711" y="3335"/>
                    </a:lnTo>
                    <a:lnTo>
                      <a:pt x="683" y="3344"/>
                    </a:lnTo>
                    <a:lnTo>
                      <a:pt x="627" y="3365"/>
                    </a:lnTo>
                    <a:lnTo>
                      <a:pt x="573" y="3387"/>
                    </a:lnTo>
                    <a:lnTo>
                      <a:pt x="519" y="3412"/>
                    </a:lnTo>
                    <a:lnTo>
                      <a:pt x="468" y="3436"/>
                    </a:lnTo>
                    <a:lnTo>
                      <a:pt x="370" y="3486"/>
                    </a:lnTo>
                    <a:lnTo>
                      <a:pt x="280" y="3534"/>
                    </a:lnTo>
                    <a:lnTo>
                      <a:pt x="239" y="3556"/>
                    </a:lnTo>
                    <a:lnTo>
                      <a:pt x="199" y="3577"/>
                    </a:lnTo>
                    <a:lnTo>
                      <a:pt x="163" y="3594"/>
                    </a:lnTo>
                    <a:lnTo>
                      <a:pt x="129" y="3608"/>
                    </a:lnTo>
                    <a:lnTo>
                      <a:pt x="120" y="3612"/>
                    </a:lnTo>
                    <a:lnTo>
                      <a:pt x="110" y="3613"/>
                    </a:lnTo>
                    <a:lnTo>
                      <a:pt x="102" y="3614"/>
                    </a:lnTo>
                    <a:lnTo>
                      <a:pt x="93" y="3613"/>
                    </a:lnTo>
                    <a:lnTo>
                      <a:pt x="85" y="3612"/>
                    </a:lnTo>
                    <a:lnTo>
                      <a:pt x="75" y="3610"/>
                    </a:lnTo>
                    <a:lnTo>
                      <a:pt x="67" y="3605"/>
                    </a:lnTo>
                    <a:lnTo>
                      <a:pt x="59" y="3600"/>
                    </a:lnTo>
                    <a:lnTo>
                      <a:pt x="51" y="3596"/>
                    </a:lnTo>
                    <a:lnTo>
                      <a:pt x="43" y="3589"/>
                    </a:lnTo>
                    <a:lnTo>
                      <a:pt x="36" y="3582"/>
                    </a:lnTo>
                    <a:lnTo>
                      <a:pt x="28" y="3573"/>
                    </a:lnTo>
                    <a:lnTo>
                      <a:pt x="14" y="3555"/>
                    </a:lnTo>
                    <a:lnTo>
                      <a:pt x="0" y="3534"/>
                    </a:lnTo>
                    <a:lnTo>
                      <a:pt x="80" y="3495"/>
                    </a:lnTo>
                    <a:lnTo>
                      <a:pt x="173" y="3454"/>
                    </a:lnTo>
                    <a:lnTo>
                      <a:pt x="276" y="3408"/>
                    </a:lnTo>
                    <a:lnTo>
                      <a:pt x="382" y="3364"/>
                    </a:lnTo>
                    <a:lnTo>
                      <a:pt x="434" y="3342"/>
                    </a:lnTo>
                    <a:lnTo>
                      <a:pt x="486" y="3322"/>
                    </a:lnTo>
                    <a:lnTo>
                      <a:pt x="536" y="3302"/>
                    </a:lnTo>
                    <a:lnTo>
                      <a:pt x="584" y="3285"/>
                    </a:lnTo>
                    <a:lnTo>
                      <a:pt x="629" y="3270"/>
                    </a:lnTo>
                    <a:lnTo>
                      <a:pt x="670" y="3257"/>
                    </a:lnTo>
                    <a:lnTo>
                      <a:pt x="707" y="3246"/>
                    </a:lnTo>
                    <a:lnTo>
                      <a:pt x="739" y="3238"/>
                    </a:lnTo>
                    <a:lnTo>
                      <a:pt x="760" y="3235"/>
                    </a:lnTo>
                    <a:lnTo>
                      <a:pt x="782" y="3232"/>
                    </a:lnTo>
                    <a:lnTo>
                      <a:pt x="806" y="3230"/>
                    </a:lnTo>
                    <a:lnTo>
                      <a:pt x="832" y="3229"/>
                    </a:lnTo>
                    <a:lnTo>
                      <a:pt x="859" y="3228"/>
                    </a:lnTo>
                    <a:lnTo>
                      <a:pt x="887" y="3229"/>
                    </a:lnTo>
                    <a:lnTo>
                      <a:pt x="917" y="3229"/>
                    </a:lnTo>
                    <a:lnTo>
                      <a:pt x="947" y="3230"/>
                    </a:lnTo>
                    <a:lnTo>
                      <a:pt x="1010" y="3235"/>
                    </a:lnTo>
                    <a:lnTo>
                      <a:pt x="1074" y="3240"/>
                    </a:lnTo>
                    <a:lnTo>
                      <a:pt x="1141" y="3247"/>
                    </a:lnTo>
                    <a:lnTo>
                      <a:pt x="1206" y="3256"/>
                    </a:lnTo>
                    <a:lnTo>
                      <a:pt x="1270" y="3265"/>
                    </a:lnTo>
                    <a:lnTo>
                      <a:pt x="1331" y="3274"/>
                    </a:lnTo>
                    <a:lnTo>
                      <a:pt x="1388" y="3284"/>
                    </a:lnTo>
                    <a:lnTo>
                      <a:pt x="1440" y="3292"/>
                    </a:lnTo>
                    <a:lnTo>
                      <a:pt x="1486" y="3300"/>
                    </a:lnTo>
                    <a:lnTo>
                      <a:pt x="1523" y="3306"/>
                    </a:lnTo>
                    <a:lnTo>
                      <a:pt x="1552" y="3310"/>
                    </a:lnTo>
                    <a:lnTo>
                      <a:pt x="1572" y="3314"/>
                    </a:lnTo>
                    <a:lnTo>
                      <a:pt x="1584" y="3316"/>
                    </a:lnTo>
                    <a:lnTo>
                      <a:pt x="1598" y="3321"/>
                    </a:lnTo>
                    <a:lnTo>
                      <a:pt x="1611" y="3328"/>
                    </a:lnTo>
                    <a:lnTo>
                      <a:pt x="1628" y="3337"/>
                    </a:lnTo>
                    <a:lnTo>
                      <a:pt x="1660" y="3357"/>
                    </a:lnTo>
                    <a:lnTo>
                      <a:pt x="1697" y="3380"/>
                    </a:lnTo>
                    <a:lnTo>
                      <a:pt x="1734" y="3403"/>
                    </a:lnTo>
                    <a:lnTo>
                      <a:pt x="1771" y="3424"/>
                    </a:lnTo>
                    <a:lnTo>
                      <a:pt x="1790" y="3434"/>
                    </a:lnTo>
                    <a:lnTo>
                      <a:pt x="1807" y="3441"/>
                    </a:lnTo>
                    <a:lnTo>
                      <a:pt x="1825" y="3447"/>
                    </a:lnTo>
                    <a:lnTo>
                      <a:pt x="1842" y="3450"/>
                    </a:lnTo>
                    <a:close/>
                    <a:moveTo>
                      <a:pt x="2736" y="2838"/>
                    </a:moveTo>
                    <a:lnTo>
                      <a:pt x="2740" y="2848"/>
                    </a:lnTo>
                    <a:lnTo>
                      <a:pt x="2742" y="2856"/>
                    </a:lnTo>
                    <a:lnTo>
                      <a:pt x="2743" y="2864"/>
                    </a:lnTo>
                    <a:lnTo>
                      <a:pt x="2741" y="2871"/>
                    </a:lnTo>
                    <a:lnTo>
                      <a:pt x="2739" y="2876"/>
                    </a:lnTo>
                    <a:lnTo>
                      <a:pt x="2734" y="2881"/>
                    </a:lnTo>
                    <a:lnTo>
                      <a:pt x="2727" y="2883"/>
                    </a:lnTo>
                    <a:lnTo>
                      <a:pt x="2718" y="2885"/>
                    </a:lnTo>
                    <a:lnTo>
                      <a:pt x="2709" y="2884"/>
                    </a:lnTo>
                    <a:lnTo>
                      <a:pt x="2697" y="2883"/>
                    </a:lnTo>
                    <a:lnTo>
                      <a:pt x="2681" y="2882"/>
                    </a:lnTo>
                    <a:lnTo>
                      <a:pt x="2663" y="2878"/>
                    </a:lnTo>
                    <a:lnTo>
                      <a:pt x="2618" y="2869"/>
                    </a:lnTo>
                    <a:lnTo>
                      <a:pt x="2564" y="2857"/>
                    </a:lnTo>
                    <a:lnTo>
                      <a:pt x="2502" y="2845"/>
                    </a:lnTo>
                    <a:lnTo>
                      <a:pt x="2434" y="2829"/>
                    </a:lnTo>
                    <a:lnTo>
                      <a:pt x="2361" y="2813"/>
                    </a:lnTo>
                    <a:lnTo>
                      <a:pt x="2285" y="2797"/>
                    </a:lnTo>
                    <a:lnTo>
                      <a:pt x="2207" y="2782"/>
                    </a:lnTo>
                    <a:lnTo>
                      <a:pt x="2129" y="2768"/>
                    </a:lnTo>
                    <a:lnTo>
                      <a:pt x="2052" y="2756"/>
                    </a:lnTo>
                    <a:lnTo>
                      <a:pt x="1977" y="2747"/>
                    </a:lnTo>
                    <a:lnTo>
                      <a:pt x="1942" y="2742"/>
                    </a:lnTo>
                    <a:lnTo>
                      <a:pt x="1908" y="2740"/>
                    </a:lnTo>
                    <a:lnTo>
                      <a:pt x="1875" y="2739"/>
                    </a:lnTo>
                    <a:lnTo>
                      <a:pt x="1843" y="2737"/>
                    </a:lnTo>
                    <a:lnTo>
                      <a:pt x="1813" y="2739"/>
                    </a:lnTo>
                    <a:lnTo>
                      <a:pt x="1786" y="2740"/>
                    </a:lnTo>
                    <a:lnTo>
                      <a:pt x="1761" y="2743"/>
                    </a:lnTo>
                    <a:lnTo>
                      <a:pt x="1737" y="2748"/>
                    </a:lnTo>
                    <a:lnTo>
                      <a:pt x="1715" y="2754"/>
                    </a:lnTo>
                    <a:lnTo>
                      <a:pt x="1692" y="2761"/>
                    </a:lnTo>
                    <a:lnTo>
                      <a:pt x="1669" y="2769"/>
                    </a:lnTo>
                    <a:lnTo>
                      <a:pt x="1645" y="2777"/>
                    </a:lnTo>
                    <a:lnTo>
                      <a:pt x="1598" y="2796"/>
                    </a:lnTo>
                    <a:lnTo>
                      <a:pt x="1549" y="2818"/>
                    </a:lnTo>
                    <a:lnTo>
                      <a:pt x="1501" y="2841"/>
                    </a:lnTo>
                    <a:lnTo>
                      <a:pt x="1453" y="2866"/>
                    </a:lnTo>
                    <a:lnTo>
                      <a:pt x="1408" y="2891"/>
                    </a:lnTo>
                    <a:lnTo>
                      <a:pt x="1366" y="2916"/>
                    </a:lnTo>
                    <a:lnTo>
                      <a:pt x="1326" y="2941"/>
                    </a:lnTo>
                    <a:lnTo>
                      <a:pt x="1291" y="2964"/>
                    </a:lnTo>
                    <a:lnTo>
                      <a:pt x="1260" y="2987"/>
                    </a:lnTo>
                    <a:lnTo>
                      <a:pt x="1235" y="3006"/>
                    </a:lnTo>
                    <a:lnTo>
                      <a:pt x="1225" y="3015"/>
                    </a:lnTo>
                    <a:lnTo>
                      <a:pt x="1216" y="3023"/>
                    </a:lnTo>
                    <a:lnTo>
                      <a:pt x="1211" y="3030"/>
                    </a:lnTo>
                    <a:lnTo>
                      <a:pt x="1206" y="3036"/>
                    </a:lnTo>
                    <a:lnTo>
                      <a:pt x="1202" y="3041"/>
                    </a:lnTo>
                    <a:lnTo>
                      <a:pt x="1201" y="3045"/>
                    </a:lnTo>
                    <a:lnTo>
                      <a:pt x="1204" y="3048"/>
                    </a:lnTo>
                    <a:lnTo>
                      <a:pt x="1207" y="3049"/>
                    </a:lnTo>
                    <a:lnTo>
                      <a:pt x="1194" y="3048"/>
                    </a:lnTo>
                    <a:lnTo>
                      <a:pt x="1181" y="3046"/>
                    </a:lnTo>
                    <a:lnTo>
                      <a:pt x="1170" y="3044"/>
                    </a:lnTo>
                    <a:lnTo>
                      <a:pt x="1158" y="3040"/>
                    </a:lnTo>
                    <a:lnTo>
                      <a:pt x="1146" y="3037"/>
                    </a:lnTo>
                    <a:lnTo>
                      <a:pt x="1137" y="3033"/>
                    </a:lnTo>
                    <a:lnTo>
                      <a:pt x="1128" y="3029"/>
                    </a:lnTo>
                    <a:lnTo>
                      <a:pt x="1120" y="3023"/>
                    </a:lnTo>
                    <a:lnTo>
                      <a:pt x="1113" y="3018"/>
                    </a:lnTo>
                    <a:lnTo>
                      <a:pt x="1107" y="3012"/>
                    </a:lnTo>
                    <a:lnTo>
                      <a:pt x="1102" y="3006"/>
                    </a:lnTo>
                    <a:lnTo>
                      <a:pt x="1100" y="2999"/>
                    </a:lnTo>
                    <a:lnTo>
                      <a:pt x="1099" y="2994"/>
                    </a:lnTo>
                    <a:lnTo>
                      <a:pt x="1100" y="2987"/>
                    </a:lnTo>
                    <a:lnTo>
                      <a:pt x="1102" y="2980"/>
                    </a:lnTo>
                    <a:lnTo>
                      <a:pt x="1107" y="2971"/>
                    </a:lnTo>
                    <a:lnTo>
                      <a:pt x="1117" y="2962"/>
                    </a:lnTo>
                    <a:lnTo>
                      <a:pt x="1137" y="2948"/>
                    </a:lnTo>
                    <a:lnTo>
                      <a:pt x="1163" y="2931"/>
                    </a:lnTo>
                    <a:lnTo>
                      <a:pt x="1197" y="2910"/>
                    </a:lnTo>
                    <a:lnTo>
                      <a:pt x="1236" y="2888"/>
                    </a:lnTo>
                    <a:lnTo>
                      <a:pt x="1279" y="2862"/>
                    </a:lnTo>
                    <a:lnTo>
                      <a:pt x="1327" y="2836"/>
                    </a:lnTo>
                    <a:lnTo>
                      <a:pt x="1377" y="2811"/>
                    </a:lnTo>
                    <a:lnTo>
                      <a:pt x="1430" y="2785"/>
                    </a:lnTo>
                    <a:lnTo>
                      <a:pt x="1483" y="2760"/>
                    </a:lnTo>
                    <a:lnTo>
                      <a:pt x="1536" y="2735"/>
                    </a:lnTo>
                    <a:lnTo>
                      <a:pt x="1588" y="2714"/>
                    </a:lnTo>
                    <a:lnTo>
                      <a:pt x="1637" y="2694"/>
                    </a:lnTo>
                    <a:lnTo>
                      <a:pt x="1685" y="2678"/>
                    </a:lnTo>
                    <a:lnTo>
                      <a:pt x="1707" y="2672"/>
                    </a:lnTo>
                    <a:lnTo>
                      <a:pt x="1728" y="2666"/>
                    </a:lnTo>
                    <a:lnTo>
                      <a:pt x="1748" y="2662"/>
                    </a:lnTo>
                    <a:lnTo>
                      <a:pt x="1765" y="2658"/>
                    </a:lnTo>
                    <a:lnTo>
                      <a:pt x="1784" y="2656"/>
                    </a:lnTo>
                    <a:lnTo>
                      <a:pt x="1805" y="2655"/>
                    </a:lnTo>
                    <a:lnTo>
                      <a:pt x="1827" y="2655"/>
                    </a:lnTo>
                    <a:lnTo>
                      <a:pt x="1850" y="2656"/>
                    </a:lnTo>
                    <a:lnTo>
                      <a:pt x="1876" y="2657"/>
                    </a:lnTo>
                    <a:lnTo>
                      <a:pt x="1903" y="2659"/>
                    </a:lnTo>
                    <a:lnTo>
                      <a:pt x="1930" y="2663"/>
                    </a:lnTo>
                    <a:lnTo>
                      <a:pt x="1959" y="2666"/>
                    </a:lnTo>
                    <a:lnTo>
                      <a:pt x="2019" y="2677"/>
                    </a:lnTo>
                    <a:lnTo>
                      <a:pt x="2081" y="2689"/>
                    </a:lnTo>
                    <a:lnTo>
                      <a:pt x="2145" y="2701"/>
                    </a:lnTo>
                    <a:lnTo>
                      <a:pt x="2211" y="2715"/>
                    </a:lnTo>
                    <a:lnTo>
                      <a:pt x="2273" y="2730"/>
                    </a:lnTo>
                    <a:lnTo>
                      <a:pt x="2336" y="2746"/>
                    </a:lnTo>
                    <a:lnTo>
                      <a:pt x="2395" y="2761"/>
                    </a:lnTo>
                    <a:lnTo>
                      <a:pt x="2451" y="2775"/>
                    </a:lnTo>
                    <a:lnTo>
                      <a:pt x="2501" y="2788"/>
                    </a:lnTo>
                    <a:lnTo>
                      <a:pt x="2544" y="2799"/>
                    </a:lnTo>
                    <a:lnTo>
                      <a:pt x="2581" y="2808"/>
                    </a:lnTo>
                    <a:lnTo>
                      <a:pt x="2609" y="2815"/>
                    </a:lnTo>
                    <a:lnTo>
                      <a:pt x="2644" y="2822"/>
                    </a:lnTo>
                    <a:lnTo>
                      <a:pt x="2677" y="2828"/>
                    </a:lnTo>
                    <a:lnTo>
                      <a:pt x="2708" y="2834"/>
                    </a:lnTo>
                    <a:lnTo>
                      <a:pt x="2736" y="2838"/>
                    </a:lnTo>
                    <a:close/>
                    <a:moveTo>
                      <a:pt x="1806" y="2503"/>
                    </a:moveTo>
                    <a:lnTo>
                      <a:pt x="1810" y="2502"/>
                    </a:lnTo>
                    <a:lnTo>
                      <a:pt x="1806" y="2503"/>
                    </a:lnTo>
                    <a:close/>
                    <a:moveTo>
                      <a:pt x="2476" y="5"/>
                    </a:moveTo>
                    <a:lnTo>
                      <a:pt x="2482" y="2"/>
                    </a:lnTo>
                    <a:lnTo>
                      <a:pt x="2489" y="1"/>
                    </a:lnTo>
                    <a:lnTo>
                      <a:pt x="2495" y="0"/>
                    </a:lnTo>
                    <a:lnTo>
                      <a:pt x="2502" y="0"/>
                    </a:lnTo>
                    <a:lnTo>
                      <a:pt x="2509" y="1"/>
                    </a:lnTo>
                    <a:lnTo>
                      <a:pt x="2516" y="3"/>
                    </a:lnTo>
                    <a:lnTo>
                      <a:pt x="2524" y="7"/>
                    </a:lnTo>
                    <a:lnTo>
                      <a:pt x="2531" y="10"/>
                    </a:lnTo>
                    <a:lnTo>
                      <a:pt x="2539" y="15"/>
                    </a:lnTo>
                    <a:lnTo>
                      <a:pt x="2546" y="20"/>
                    </a:lnTo>
                    <a:lnTo>
                      <a:pt x="2554" y="27"/>
                    </a:lnTo>
                    <a:lnTo>
                      <a:pt x="2563" y="34"/>
                    </a:lnTo>
                    <a:lnTo>
                      <a:pt x="2578" y="49"/>
                    </a:lnTo>
                    <a:lnTo>
                      <a:pt x="2593" y="68"/>
                    </a:lnTo>
                    <a:lnTo>
                      <a:pt x="2665" y="177"/>
                    </a:lnTo>
                    <a:lnTo>
                      <a:pt x="2723" y="286"/>
                    </a:lnTo>
                    <a:lnTo>
                      <a:pt x="2770" y="396"/>
                    </a:lnTo>
                    <a:lnTo>
                      <a:pt x="2803" y="505"/>
                    </a:lnTo>
                    <a:lnTo>
                      <a:pt x="2825" y="615"/>
                    </a:lnTo>
                    <a:lnTo>
                      <a:pt x="2836" y="724"/>
                    </a:lnTo>
                    <a:lnTo>
                      <a:pt x="2836" y="831"/>
                    </a:lnTo>
                    <a:lnTo>
                      <a:pt x="2828" y="938"/>
                    </a:lnTo>
                    <a:lnTo>
                      <a:pt x="2811" y="1043"/>
                    </a:lnTo>
                    <a:lnTo>
                      <a:pt x="2786" y="1147"/>
                    </a:lnTo>
                    <a:lnTo>
                      <a:pt x="2755" y="1249"/>
                    </a:lnTo>
                    <a:lnTo>
                      <a:pt x="2716" y="1348"/>
                    </a:lnTo>
                    <a:lnTo>
                      <a:pt x="2673" y="1446"/>
                    </a:lnTo>
                    <a:lnTo>
                      <a:pt x="2624" y="1540"/>
                    </a:lnTo>
                    <a:lnTo>
                      <a:pt x="2572" y="1632"/>
                    </a:lnTo>
                    <a:lnTo>
                      <a:pt x="2517" y="1721"/>
                    </a:lnTo>
                    <a:lnTo>
                      <a:pt x="2459" y="1807"/>
                    </a:lnTo>
                    <a:lnTo>
                      <a:pt x="2399" y="1889"/>
                    </a:lnTo>
                    <a:lnTo>
                      <a:pt x="2338" y="1965"/>
                    </a:lnTo>
                    <a:lnTo>
                      <a:pt x="2277" y="2040"/>
                    </a:lnTo>
                    <a:lnTo>
                      <a:pt x="2216" y="2109"/>
                    </a:lnTo>
                    <a:lnTo>
                      <a:pt x="2158" y="2173"/>
                    </a:lnTo>
                    <a:lnTo>
                      <a:pt x="2101" y="2232"/>
                    </a:lnTo>
                    <a:lnTo>
                      <a:pt x="2046" y="2287"/>
                    </a:lnTo>
                    <a:lnTo>
                      <a:pt x="1996" y="2336"/>
                    </a:lnTo>
                    <a:lnTo>
                      <a:pt x="1949" y="2379"/>
                    </a:lnTo>
                    <a:lnTo>
                      <a:pt x="1909" y="2416"/>
                    </a:lnTo>
                    <a:lnTo>
                      <a:pt x="1873" y="2446"/>
                    </a:lnTo>
                    <a:lnTo>
                      <a:pt x="1824" y="2488"/>
                    </a:lnTo>
                    <a:lnTo>
                      <a:pt x="1806" y="2503"/>
                    </a:lnTo>
                    <a:lnTo>
                      <a:pt x="1792" y="2502"/>
                    </a:lnTo>
                    <a:lnTo>
                      <a:pt x="1765" y="2499"/>
                    </a:lnTo>
                    <a:lnTo>
                      <a:pt x="1758" y="2496"/>
                    </a:lnTo>
                    <a:lnTo>
                      <a:pt x="1751" y="2494"/>
                    </a:lnTo>
                    <a:lnTo>
                      <a:pt x="1746" y="2492"/>
                    </a:lnTo>
                    <a:lnTo>
                      <a:pt x="1741" y="2488"/>
                    </a:lnTo>
                    <a:lnTo>
                      <a:pt x="1737" y="2485"/>
                    </a:lnTo>
                    <a:lnTo>
                      <a:pt x="1735" y="2481"/>
                    </a:lnTo>
                    <a:lnTo>
                      <a:pt x="1735" y="2475"/>
                    </a:lnTo>
                    <a:lnTo>
                      <a:pt x="1737" y="2471"/>
                    </a:lnTo>
                    <a:lnTo>
                      <a:pt x="1746" y="2460"/>
                    </a:lnTo>
                    <a:lnTo>
                      <a:pt x="1765" y="2442"/>
                    </a:lnTo>
                    <a:lnTo>
                      <a:pt x="1793" y="2416"/>
                    </a:lnTo>
                    <a:lnTo>
                      <a:pt x="1829" y="2382"/>
                    </a:lnTo>
                    <a:lnTo>
                      <a:pt x="1871" y="2343"/>
                    </a:lnTo>
                    <a:lnTo>
                      <a:pt x="1920" y="2296"/>
                    </a:lnTo>
                    <a:lnTo>
                      <a:pt x="1974" y="2245"/>
                    </a:lnTo>
                    <a:lnTo>
                      <a:pt x="2030" y="2189"/>
                    </a:lnTo>
                    <a:lnTo>
                      <a:pt x="2089" y="2127"/>
                    </a:lnTo>
                    <a:lnTo>
                      <a:pt x="2150" y="2062"/>
                    </a:lnTo>
                    <a:lnTo>
                      <a:pt x="2179" y="2028"/>
                    </a:lnTo>
                    <a:lnTo>
                      <a:pt x="2209" y="1995"/>
                    </a:lnTo>
                    <a:lnTo>
                      <a:pt x="2240" y="1958"/>
                    </a:lnTo>
                    <a:lnTo>
                      <a:pt x="2269" y="1922"/>
                    </a:lnTo>
                    <a:lnTo>
                      <a:pt x="2298" y="1886"/>
                    </a:lnTo>
                    <a:lnTo>
                      <a:pt x="2326" y="1849"/>
                    </a:lnTo>
                    <a:lnTo>
                      <a:pt x="2354" y="1812"/>
                    </a:lnTo>
                    <a:lnTo>
                      <a:pt x="2380" y="1773"/>
                    </a:lnTo>
                    <a:lnTo>
                      <a:pt x="2405" y="1736"/>
                    </a:lnTo>
                    <a:lnTo>
                      <a:pt x="2430" y="1698"/>
                    </a:lnTo>
                    <a:lnTo>
                      <a:pt x="2452" y="1658"/>
                    </a:lnTo>
                    <a:lnTo>
                      <a:pt x="2473" y="1620"/>
                    </a:lnTo>
                    <a:lnTo>
                      <a:pt x="2511" y="1544"/>
                    </a:lnTo>
                    <a:lnTo>
                      <a:pt x="2546" y="1472"/>
                    </a:lnTo>
                    <a:lnTo>
                      <a:pt x="2579" y="1402"/>
                    </a:lnTo>
                    <a:lnTo>
                      <a:pt x="2607" y="1336"/>
                    </a:lnTo>
                    <a:lnTo>
                      <a:pt x="2631" y="1271"/>
                    </a:lnTo>
                    <a:lnTo>
                      <a:pt x="2653" y="1211"/>
                    </a:lnTo>
                    <a:lnTo>
                      <a:pt x="2672" y="1152"/>
                    </a:lnTo>
                    <a:lnTo>
                      <a:pt x="2688" y="1095"/>
                    </a:lnTo>
                    <a:lnTo>
                      <a:pt x="2702" y="1040"/>
                    </a:lnTo>
                    <a:lnTo>
                      <a:pt x="2714" y="987"/>
                    </a:lnTo>
                    <a:lnTo>
                      <a:pt x="2722" y="935"/>
                    </a:lnTo>
                    <a:lnTo>
                      <a:pt x="2729" y="885"/>
                    </a:lnTo>
                    <a:lnTo>
                      <a:pt x="2734" y="836"/>
                    </a:lnTo>
                    <a:lnTo>
                      <a:pt x="2737" y="787"/>
                    </a:lnTo>
                    <a:lnTo>
                      <a:pt x="2739" y="739"/>
                    </a:lnTo>
                    <a:lnTo>
                      <a:pt x="2739" y="693"/>
                    </a:lnTo>
                    <a:lnTo>
                      <a:pt x="2737" y="670"/>
                    </a:lnTo>
                    <a:lnTo>
                      <a:pt x="2735" y="645"/>
                    </a:lnTo>
                    <a:lnTo>
                      <a:pt x="2733" y="621"/>
                    </a:lnTo>
                    <a:lnTo>
                      <a:pt x="2730" y="596"/>
                    </a:lnTo>
                    <a:lnTo>
                      <a:pt x="2721" y="546"/>
                    </a:lnTo>
                    <a:lnTo>
                      <a:pt x="2711" y="496"/>
                    </a:lnTo>
                    <a:lnTo>
                      <a:pt x="2699" y="446"/>
                    </a:lnTo>
                    <a:lnTo>
                      <a:pt x="2685" y="397"/>
                    </a:lnTo>
                    <a:lnTo>
                      <a:pt x="2670" y="349"/>
                    </a:lnTo>
                    <a:lnTo>
                      <a:pt x="2653" y="304"/>
                    </a:lnTo>
                    <a:lnTo>
                      <a:pt x="2636" y="260"/>
                    </a:lnTo>
                    <a:lnTo>
                      <a:pt x="2620" y="219"/>
                    </a:lnTo>
                    <a:lnTo>
                      <a:pt x="2602" y="182"/>
                    </a:lnTo>
                    <a:lnTo>
                      <a:pt x="2586" y="148"/>
                    </a:lnTo>
                    <a:lnTo>
                      <a:pt x="2571" y="118"/>
                    </a:lnTo>
                    <a:lnTo>
                      <a:pt x="2556" y="93"/>
                    </a:lnTo>
                    <a:lnTo>
                      <a:pt x="2543" y="75"/>
                    </a:lnTo>
                    <a:lnTo>
                      <a:pt x="2531" y="61"/>
                    </a:lnTo>
                    <a:lnTo>
                      <a:pt x="2516" y="44"/>
                    </a:lnTo>
                    <a:lnTo>
                      <a:pt x="2502" y="30"/>
                    </a:lnTo>
                    <a:lnTo>
                      <a:pt x="2488" y="17"/>
                    </a:lnTo>
                    <a:lnTo>
                      <a:pt x="2476" y="5"/>
                    </a:lnTo>
                    <a:close/>
                  </a:path>
                </a:pathLst>
              </a:custGeom>
              <a:solidFill>
                <a:srgbClr val="844B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9Slide.vn 45"/>
              <p:cNvSpPr>
                <a:spLocks/>
              </p:cNvSpPr>
              <p:nvPr/>
            </p:nvSpPr>
            <p:spPr bwMode="auto">
              <a:xfrm>
                <a:off x="4332288" y="3081338"/>
                <a:ext cx="411163" cy="168275"/>
              </a:xfrm>
              <a:custGeom>
                <a:avLst/>
                <a:gdLst>
                  <a:gd name="T0" fmla="*/ 1806 w 1813"/>
                  <a:gd name="T1" fmla="*/ 365 h 746"/>
                  <a:gd name="T2" fmla="*/ 1764 w 1813"/>
                  <a:gd name="T3" fmla="*/ 315 h 746"/>
                  <a:gd name="T4" fmla="*/ 1714 w 1813"/>
                  <a:gd name="T5" fmla="*/ 266 h 746"/>
                  <a:gd name="T6" fmla="*/ 1663 w 1813"/>
                  <a:gd name="T7" fmla="*/ 224 h 746"/>
                  <a:gd name="T8" fmla="*/ 1622 w 1813"/>
                  <a:gd name="T9" fmla="*/ 195 h 746"/>
                  <a:gd name="T10" fmla="*/ 1576 w 1813"/>
                  <a:gd name="T11" fmla="*/ 166 h 746"/>
                  <a:gd name="T12" fmla="*/ 1523 w 1813"/>
                  <a:gd name="T13" fmla="*/ 137 h 746"/>
                  <a:gd name="T14" fmla="*/ 1466 w 1813"/>
                  <a:gd name="T15" fmla="*/ 109 h 746"/>
                  <a:gd name="T16" fmla="*/ 1401 w 1813"/>
                  <a:gd name="T17" fmla="*/ 82 h 746"/>
                  <a:gd name="T18" fmla="*/ 1331 w 1813"/>
                  <a:gd name="T19" fmla="*/ 58 h 746"/>
                  <a:gd name="T20" fmla="*/ 1253 w 1813"/>
                  <a:gd name="T21" fmla="*/ 36 h 746"/>
                  <a:gd name="T22" fmla="*/ 1169 w 1813"/>
                  <a:gd name="T23" fmla="*/ 18 h 746"/>
                  <a:gd name="T24" fmla="*/ 1078 w 1813"/>
                  <a:gd name="T25" fmla="*/ 7 h 746"/>
                  <a:gd name="T26" fmla="*/ 982 w 1813"/>
                  <a:gd name="T27" fmla="*/ 1 h 746"/>
                  <a:gd name="T28" fmla="*/ 883 w 1813"/>
                  <a:gd name="T29" fmla="*/ 0 h 746"/>
                  <a:gd name="T30" fmla="*/ 783 w 1813"/>
                  <a:gd name="T31" fmla="*/ 4 h 746"/>
                  <a:gd name="T32" fmla="*/ 682 w 1813"/>
                  <a:gd name="T33" fmla="*/ 13 h 746"/>
                  <a:gd name="T34" fmla="*/ 581 w 1813"/>
                  <a:gd name="T35" fmla="*/ 23 h 746"/>
                  <a:gd name="T36" fmla="*/ 485 w 1813"/>
                  <a:gd name="T37" fmla="*/ 36 h 746"/>
                  <a:gd name="T38" fmla="*/ 348 w 1813"/>
                  <a:gd name="T39" fmla="*/ 58 h 746"/>
                  <a:gd name="T40" fmla="*/ 191 w 1813"/>
                  <a:gd name="T41" fmla="*/ 89 h 746"/>
                  <a:gd name="T42" fmla="*/ 73 w 1813"/>
                  <a:gd name="T43" fmla="*/ 116 h 746"/>
                  <a:gd name="T44" fmla="*/ 8 w 1813"/>
                  <a:gd name="T45" fmla="*/ 131 h 746"/>
                  <a:gd name="T46" fmla="*/ 10 w 1813"/>
                  <a:gd name="T47" fmla="*/ 150 h 746"/>
                  <a:gd name="T48" fmla="*/ 67 w 1813"/>
                  <a:gd name="T49" fmla="*/ 224 h 746"/>
                  <a:gd name="T50" fmla="*/ 130 w 1813"/>
                  <a:gd name="T51" fmla="*/ 298 h 746"/>
                  <a:gd name="T52" fmla="*/ 192 w 1813"/>
                  <a:gd name="T53" fmla="*/ 361 h 746"/>
                  <a:gd name="T54" fmla="*/ 239 w 1813"/>
                  <a:gd name="T55" fmla="*/ 405 h 746"/>
                  <a:gd name="T56" fmla="*/ 291 w 1813"/>
                  <a:gd name="T57" fmla="*/ 449 h 746"/>
                  <a:gd name="T58" fmla="*/ 348 w 1813"/>
                  <a:gd name="T59" fmla="*/ 495 h 746"/>
                  <a:gd name="T60" fmla="*/ 410 w 1813"/>
                  <a:gd name="T61" fmla="*/ 538 h 746"/>
                  <a:gd name="T62" fmla="*/ 476 w 1813"/>
                  <a:gd name="T63" fmla="*/ 580 h 746"/>
                  <a:gd name="T64" fmla="*/ 549 w 1813"/>
                  <a:gd name="T65" fmla="*/ 619 h 746"/>
                  <a:gd name="T66" fmla="*/ 624 w 1813"/>
                  <a:gd name="T67" fmla="*/ 655 h 746"/>
                  <a:gd name="T68" fmla="*/ 705 w 1813"/>
                  <a:gd name="T69" fmla="*/ 687 h 746"/>
                  <a:gd name="T70" fmla="*/ 788 w 1813"/>
                  <a:gd name="T71" fmla="*/ 711 h 746"/>
                  <a:gd name="T72" fmla="*/ 873 w 1813"/>
                  <a:gd name="T73" fmla="*/ 729 h 746"/>
                  <a:gd name="T74" fmla="*/ 957 w 1813"/>
                  <a:gd name="T75" fmla="*/ 739 h 746"/>
                  <a:gd name="T76" fmla="*/ 1041 w 1813"/>
                  <a:gd name="T77" fmla="*/ 745 h 746"/>
                  <a:gd name="T78" fmla="*/ 1123 w 1813"/>
                  <a:gd name="T79" fmla="*/ 746 h 746"/>
                  <a:gd name="T80" fmla="*/ 1203 w 1813"/>
                  <a:gd name="T81" fmla="*/ 743 h 746"/>
                  <a:gd name="T82" fmla="*/ 1278 w 1813"/>
                  <a:gd name="T83" fmla="*/ 736 h 746"/>
                  <a:gd name="T84" fmla="*/ 1384 w 1813"/>
                  <a:gd name="T85" fmla="*/ 722 h 746"/>
                  <a:gd name="T86" fmla="*/ 1502 w 1813"/>
                  <a:gd name="T87" fmla="*/ 700 h 746"/>
                  <a:gd name="T88" fmla="*/ 1590 w 1813"/>
                  <a:gd name="T89" fmla="*/ 679 h 746"/>
                  <a:gd name="T90" fmla="*/ 1636 w 1813"/>
                  <a:gd name="T91" fmla="*/ 666 h 746"/>
                  <a:gd name="T92" fmla="*/ 1813 w 1813"/>
                  <a:gd name="T93" fmla="*/ 376 h 7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813" h="746">
                    <a:moveTo>
                      <a:pt x="1813" y="376"/>
                    </a:moveTo>
                    <a:lnTo>
                      <a:pt x="1806" y="365"/>
                    </a:lnTo>
                    <a:lnTo>
                      <a:pt x="1783" y="335"/>
                    </a:lnTo>
                    <a:lnTo>
                      <a:pt x="1764" y="315"/>
                    </a:lnTo>
                    <a:lnTo>
                      <a:pt x="1741" y="292"/>
                    </a:lnTo>
                    <a:lnTo>
                      <a:pt x="1714" y="266"/>
                    </a:lnTo>
                    <a:lnTo>
                      <a:pt x="1680" y="238"/>
                    </a:lnTo>
                    <a:lnTo>
                      <a:pt x="1663" y="224"/>
                    </a:lnTo>
                    <a:lnTo>
                      <a:pt x="1643" y="209"/>
                    </a:lnTo>
                    <a:lnTo>
                      <a:pt x="1622" y="195"/>
                    </a:lnTo>
                    <a:lnTo>
                      <a:pt x="1600" y="180"/>
                    </a:lnTo>
                    <a:lnTo>
                      <a:pt x="1576" y="166"/>
                    </a:lnTo>
                    <a:lnTo>
                      <a:pt x="1550" y="151"/>
                    </a:lnTo>
                    <a:lnTo>
                      <a:pt x="1523" y="137"/>
                    </a:lnTo>
                    <a:lnTo>
                      <a:pt x="1495" y="123"/>
                    </a:lnTo>
                    <a:lnTo>
                      <a:pt x="1466" y="109"/>
                    </a:lnTo>
                    <a:lnTo>
                      <a:pt x="1435" y="95"/>
                    </a:lnTo>
                    <a:lnTo>
                      <a:pt x="1401" y="82"/>
                    </a:lnTo>
                    <a:lnTo>
                      <a:pt x="1367" y="70"/>
                    </a:lnTo>
                    <a:lnTo>
                      <a:pt x="1331" y="58"/>
                    </a:lnTo>
                    <a:lnTo>
                      <a:pt x="1292" y="46"/>
                    </a:lnTo>
                    <a:lnTo>
                      <a:pt x="1253" y="36"/>
                    </a:lnTo>
                    <a:lnTo>
                      <a:pt x="1212" y="27"/>
                    </a:lnTo>
                    <a:lnTo>
                      <a:pt x="1169" y="18"/>
                    </a:lnTo>
                    <a:lnTo>
                      <a:pt x="1124" y="11"/>
                    </a:lnTo>
                    <a:lnTo>
                      <a:pt x="1078" y="7"/>
                    </a:lnTo>
                    <a:lnTo>
                      <a:pt x="1031" y="3"/>
                    </a:lnTo>
                    <a:lnTo>
                      <a:pt x="982" y="1"/>
                    </a:lnTo>
                    <a:lnTo>
                      <a:pt x="933" y="0"/>
                    </a:lnTo>
                    <a:lnTo>
                      <a:pt x="883" y="0"/>
                    </a:lnTo>
                    <a:lnTo>
                      <a:pt x="833" y="2"/>
                    </a:lnTo>
                    <a:lnTo>
                      <a:pt x="783" y="4"/>
                    </a:lnTo>
                    <a:lnTo>
                      <a:pt x="732" y="8"/>
                    </a:lnTo>
                    <a:lnTo>
                      <a:pt x="682" y="13"/>
                    </a:lnTo>
                    <a:lnTo>
                      <a:pt x="631" y="17"/>
                    </a:lnTo>
                    <a:lnTo>
                      <a:pt x="581" y="23"/>
                    </a:lnTo>
                    <a:lnTo>
                      <a:pt x="532" y="29"/>
                    </a:lnTo>
                    <a:lnTo>
                      <a:pt x="485" y="36"/>
                    </a:lnTo>
                    <a:lnTo>
                      <a:pt x="438" y="43"/>
                    </a:lnTo>
                    <a:lnTo>
                      <a:pt x="348" y="58"/>
                    </a:lnTo>
                    <a:lnTo>
                      <a:pt x="264" y="74"/>
                    </a:lnTo>
                    <a:lnTo>
                      <a:pt x="191" y="89"/>
                    </a:lnTo>
                    <a:lnTo>
                      <a:pt x="126" y="103"/>
                    </a:lnTo>
                    <a:lnTo>
                      <a:pt x="73" y="116"/>
                    </a:lnTo>
                    <a:lnTo>
                      <a:pt x="34" y="126"/>
                    </a:lnTo>
                    <a:lnTo>
                      <a:pt x="8" y="131"/>
                    </a:lnTo>
                    <a:lnTo>
                      <a:pt x="0" y="134"/>
                    </a:lnTo>
                    <a:lnTo>
                      <a:pt x="10" y="150"/>
                    </a:lnTo>
                    <a:lnTo>
                      <a:pt x="43" y="194"/>
                    </a:lnTo>
                    <a:lnTo>
                      <a:pt x="67" y="224"/>
                    </a:lnTo>
                    <a:lnTo>
                      <a:pt x="97" y="259"/>
                    </a:lnTo>
                    <a:lnTo>
                      <a:pt x="130" y="298"/>
                    </a:lnTo>
                    <a:lnTo>
                      <a:pt x="170" y="340"/>
                    </a:lnTo>
                    <a:lnTo>
                      <a:pt x="192" y="361"/>
                    </a:lnTo>
                    <a:lnTo>
                      <a:pt x="215" y="383"/>
                    </a:lnTo>
                    <a:lnTo>
                      <a:pt x="239" y="405"/>
                    </a:lnTo>
                    <a:lnTo>
                      <a:pt x="264" y="427"/>
                    </a:lnTo>
                    <a:lnTo>
                      <a:pt x="291" y="449"/>
                    </a:lnTo>
                    <a:lnTo>
                      <a:pt x="319" y="473"/>
                    </a:lnTo>
                    <a:lnTo>
                      <a:pt x="348" y="495"/>
                    </a:lnTo>
                    <a:lnTo>
                      <a:pt x="379" y="517"/>
                    </a:lnTo>
                    <a:lnTo>
                      <a:pt x="410" y="538"/>
                    </a:lnTo>
                    <a:lnTo>
                      <a:pt x="443" y="560"/>
                    </a:lnTo>
                    <a:lnTo>
                      <a:pt x="476" y="580"/>
                    </a:lnTo>
                    <a:lnTo>
                      <a:pt x="511" y="601"/>
                    </a:lnTo>
                    <a:lnTo>
                      <a:pt x="549" y="619"/>
                    </a:lnTo>
                    <a:lnTo>
                      <a:pt x="586" y="638"/>
                    </a:lnTo>
                    <a:lnTo>
                      <a:pt x="624" y="655"/>
                    </a:lnTo>
                    <a:lnTo>
                      <a:pt x="664" y="673"/>
                    </a:lnTo>
                    <a:lnTo>
                      <a:pt x="705" y="687"/>
                    </a:lnTo>
                    <a:lnTo>
                      <a:pt x="746" y="701"/>
                    </a:lnTo>
                    <a:lnTo>
                      <a:pt x="788" y="711"/>
                    </a:lnTo>
                    <a:lnTo>
                      <a:pt x="830" y="721"/>
                    </a:lnTo>
                    <a:lnTo>
                      <a:pt x="873" y="729"/>
                    </a:lnTo>
                    <a:lnTo>
                      <a:pt x="915" y="734"/>
                    </a:lnTo>
                    <a:lnTo>
                      <a:pt x="957" y="739"/>
                    </a:lnTo>
                    <a:lnTo>
                      <a:pt x="999" y="743"/>
                    </a:lnTo>
                    <a:lnTo>
                      <a:pt x="1041" y="745"/>
                    </a:lnTo>
                    <a:lnTo>
                      <a:pt x="1083" y="746"/>
                    </a:lnTo>
                    <a:lnTo>
                      <a:pt x="1123" y="746"/>
                    </a:lnTo>
                    <a:lnTo>
                      <a:pt x="1163" y="744"/>
                    </a:lnTo>
                    <a:lnTo>
                      <a:pt x="1203" y="743"/>
                    </a:lnTo>
                    <a:lnTo>
                      <a:pt x="1241" y="739"/>
                    </a:lnTo>
                    <a:lnTo>
                      <a:pt x="1278" y="736"/>
                    </a:lnTo>
                    <a:lnTo>
                      <a:pt x="1316" y="732"/>
                    </a:lnTo>
                    <a:lnTo>
                      <a:pt x="1384" y="722"/>
                    </a:lnTo>
                    <a:lnTo>
                      <a:pt x="1447" y="711"/>
                    </a:lnTo>
                    <a:lnTo>
                      <a:pt x="1502" y="700"/>
                    </a:lnTo>
                    <a:lnTo>
                      <a:pt x="1551" y="689"/>
                    </a:lnTo>
                    <a:lnTo>
                      <a:pt x="1590" y="679"/>
                    </a:lnTo>
                    <a:lnTo>
                      <a:pt x="1619" y="670"/>
                    </a:lnTo>
                    <a:lnTo>
                      <a:pt x="1636" y="666"/>
                    </a:lnTo>
                    <a:lnTo>
                      <a:pt x="1643" y="663"/>
                    </a:lnTo>
                    <a:lnTo>
                      <a:pt x="1813" y="376"/>
                    </a:lnTo>
                    <a:close/>
                  </a:path>
                </a:pathLst>
              </a:custGeom>
              <a:solidFill>
                <a:srgbClr val="D59E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9Slide.vn 46"/>
              <p:cNvSpPr>
                <a:spLocks/>
              </p:cNvSpPr>
              <p:nvPr/>
            </p:nvSpPr>
            <p:spPr bwMode="auto">
              <a:xfrm>
                <a:off x="4387850" y="3124200"/>
                <a:ext cx="338138" cy="93663"/>
              </a:xfrm>
              <a:custGeom>
                <a:avLst/>
                <a:gdLst>
                  <a:gd name="T0" fmla="*/ 1481 w 1494"/>
                  <a:gd name="T1" fmla="*/ 236 h 411"/>
                  <a:gd name="T2" fmla="*/ 1444 w 1494"/>
                  <a:gd name="T3" fmla="*/ 219 h 411"/>
                  <a:gd name="T4" fmla="*/ 1388 w 1494"/>
                  <a:gd name="T5" fmla="*/ 196 h 411"/>
                  <a:gd name="T6" fmla="*/ 1315 w 1494"/>
                  <a:gd name="T7" fmla="*/ 169 h 411"/>
                  <a:gd name="T8" fmla="*/ 1226 w 1494"/>
                  <a:gd name="T9" fmla="*/ 140 h 411"/>
                  <a:gd name="T10" fmla="*/ 1122 w 1494"/>
                  <a:gd name="T11" fmla="*/ 110 h 411"/>
                  <a:gd name="T12" fmla="*/ 1006 w 1494"/>
                  <a:gd name="T13" fmla="*/ 80 h 411"/>
                  <a:gd name="T14" fmla="*/ 875 w 1494"/>
                  <a:gd name="T15" fmla="*/ 51 h 411"/>
                  <a:gd name="T16" fmla="*/ 772 w 1494"/>
                  <a:gd name="T17" fmla="*/ 33 h 411"/>
                  <a:gd name="T18" fmla="*/ 699 w 1494"/>
                  <a:gd name="T19" fmla="*/ 22 h 411"/>
                  <a:gd name="T20" fmla="*/ 592 w 1494"/>
                  <a:gd name="T21" fmla="*/ 11 h 411"/>
                  <a:gd name="T22" fmla="*/ 452 w 1494"/>
                  <a:gd name="T23" fmla="*/ 2 h 411"/>
                  <a:gd name="T24" fmla="*/ 322 w 1494"/>
                  <a:gd name="T25" fmla="*/ 0 h 411"/>
                  <a:gd name="T26" fmla="*/ 206 w 1494"/>
                  <a:gd name="T27" fmla="*/ 2 h 411"/>
                  <a:gd name="T28" fmla="*/ 111 w 1494"/>
                  <a:gd name="T29" fmla="*/ 7 h 411"/>
                  <a:gd name="T30" fmla="*/ 19 w 1494"/>
                  <a:gd name="T31" fmla="*/ 14 h 411"/>
                  <a:gd name="T32" fmla="*/ 5 w 1494"/>
                  <a:gd name="T33" fmla="*/ 22 h 411"/>
                  <a:gd name="T34" fmla="*/ 39 w 1494"/>
                  <a:gd name="T35" fmla="*/ 56 h 411"/>
                  <a:gd name="T36" fmla="*/ 80 w 1494"/>
                  <a:gd name="T37" fmla="*/ 91 h 411"/>
                  <a:gd name="T38" fmla="*/ 142 w 1494"/>
                  <a:gd name="T39" fmla="*/ 133 h 411"/>
                  <a:gd name="T40" fmla="*/ 226 w 1494"/>
                  <a:gd name="T41" fmla="*/ 182 h 411"/>
                  <a:gd name="T42" fmla="*/ 336 w 1494"/>
                  <a:gd name="T43" fmla="*/ 234 h 411"/>
                  <a:gd name="T44" fmla="*/ 436 w 1494"/>
                  <a:gd name="T45" fmla="*/ 276 h 411"/>
                  <a:gd name="T46" fmla="*/ 512 w 1494"/>
                  <a:gd name="T47" fmla="*/ 304 h 411"/>
                  <a:gd name="T48" fmla="*/ 594 w 1494"/>
                  <a:gd name="T49" fmla="*/ 331 h 411"/>
                  <a:gd name="T50" fmla="*/ 677 w 1494"/>
                  <a:gd name="T51" fmla="*/ 354 h 411"/>
                  <a:gd name="T52" fmla="*/ 759 w 1494"/>
                  <a:gd name="T53" fmla="*/ 371 h 411"/>
                  <a:gd name="T54" fmla="*/ 837 w 1494"/>
                  <a:gd name="T55" fmla="*/ 387 h 411"/>
                  <a:gd name="T56" fmla="*/ 913 w 1494"/>
                  <a:gd name="T57" fmla="*/ 397 h 411"/>
                  <a:gd name="T58" fmla="*/ 986 w 1494"/>
                  <a:gd name="T59" fmla="*/ 404 h 411"/>
                  <a:gd name="T60" fmla="*/ 1086 w 1494"/>
                  <a:gd name="T61" fmla="*/ 410 h 411"/>
                  <a:gd name="T62" fmla="*/ 1205 w 1494"/>
                  <a:gd name="T63" fmla="*/ 411 h 411"/>
                  <a:gd name="T64" fmla="*/ 1300 w 1494"/>
                  <a:gd name="T65" fmla="*/ 406 h 411"/>
                  <a:gd name="T66" fmla="*/ 1368 w 1494"/>
                  <a:gd name="T67" fmla="*/ 399 h 411"/>
                  <a:gd name="T68" fmla="*/ 1403 w 1494"/>
                  <a:gd name="T69" fmla="*/ 395 h 411"/>
                  <a:gd name="T70" fmla="*/ 1494 w 1494"/>
                  <a:gd name="T71" fmla="*/ 243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494" h="411">
                    <a:moveTo>
                      <a:pt x="1494" y="243"/>
                    </a:moveTo>
                    <a:lnTo>
                      <a:pt x="1481" y="236"/>
                    </a:lnTo>
                    <a:lnTo>
                      <a:pt x="1465" y="228"/>
                    </a:lnTo>
                    <a:lnTo>
                      <a:pt x="1444" y="219"/>
                    </a:lnTo>
                    <a:lnTo>
                      <a:pt x="1417" y="207"/>
                    </a:lnTo>
                    <a:lnTo>
                      <a:pt x="1388" y="196"/>
                    </a:lnTo>
                    <a:lnTo>
                      <a:pt x="1353" y="183"/>
                    </a:lnTo>
                    <a:lnTo>
                      <a:pt x="1315" y="169"/>
                    </a:lnTo>
                    <a:lnTo>
                      <a:pt x="1273" y="155"/>
                    </a:lnTo>
                    <a:lnTo>
                      <a:pt x="1226" y="140"/>
                    </a:lnTo>
                    <a:lnTo>
                      <a:pt x="1176" y="125"/>
                    </a:lnTo>
                    <a:lnTo>
                      <a:pt x="1122" y="110"/>
                    </a:lnTo>
                    <a:lnTo>
                      <a:pt x="1065" y="94"/>
                    </a:lnTo>
                    <a:lnTo>
                      <a:pt x="1006" y="80"/>
                    </a:lnTo>
                    <a:lnTo>
                      <a:pt x="942" y="65"/>
                    </a:lnTo>
                    <a:lnTo>
                      <a:pt x="875" y="51"/>
                    </a:lnTo>
                    <a:lnTo>
                      <a:pt x="807" y="38"/>
                    </a:lnTo>
                    <a:lnTo>
                      <a:pt x="772" y="33"/>
                    </a:lnTo>
                    <a:lnTo>
                      <a:pt x="735" y="27"/>
                    </a:lnTo>
                    <a:lnTo>
                      <a:pt x="699" y="22"/>
                    </a:lnTo>
                    <a:lnTo>
                      <a:pt x="664" y="18"/>
                    </a:lnTo>
                    <a:lnTo>
                      <a:pt x="592" y="11"/>
                    </a:lnTo>
                    <a:lnTo>
                      <a:pt x="522" y="6"/>
                    </a:lnTo>
                    <a:lnTo>
                      <a:pt x="452" y="2"/>
                    </a:lnTo>
                    <a:lnTo>
                      <a:pt x="386" y="1"/>
                    </a:lnTo>
                    <a:lnTo>
                      <a:pt x="322" y="0"/>
                    </a:lnTo>
                    <a:lnTo>
                      <a:pt x="262" y="1"/>
                    </a:lnTo>
                    <a:lnTo>
                      <a:pt x="206" y="2"/>
                    </a:lnTo>
                    <a:lnTo>
                      <a:pt x="156" y="5"/>
                    </a:lnTo>
                    <a:lnTo>
                      <a:pt x="111" y="7"/>
                    </a:lnTo>
                    <a:lnTo>
                      <a:pt x="73" y="9"/>
                    </a:lnTo>
                    <a:lnTo>
                      <a:pt x="19" y="14"/>
                    </a:lnTo>
                    <a:lnTo>
                      <a:pt x="0" y="15"/>
                    </a:lnTo>
                    <a:lnTo>
                      <a:pt x="5" y="22"/>
                    </a:lnTo>
                    <a:lnTo>
                      <a:pt x="23" y="42"/>
                    </a:lnTo>
                    <a:lnTo>
                      <a:pt x="39" y="56"/>
                    </a:lnTo>
                    <a:lnTo>
                      <a:pt x="57" y="72"/>
                    </a:lnTo>
                    <a:lnTo>
                      <a:pt x="80" y="91"/>
                    </a:lnTo>
                    <a:lnTo>
                      <a:pt x="108" y="111"/>
                    </a:lnTo>
                    <a:lnTo>
                      <a:pt x="142" y="133"/>
                    </a:lnTo>
                    <a:lnTo>
                      <a:pt x="181" y="157"/>
                    </a:lnTo>
                    <a:lnTo>
                      <a:pt x="226" y="182"/>
                    </a:lnTo>
                    <a:lnTo>
                      <a:pt x="277" y="207"/>
                    </a:lnTo>
                    <a:lnTo>
                      <a:pt x="336" y="234"/>
                    </a:lnTo>
                    <a:lnTo>
                      <a:pt x="401" y="262"/>
                    </a:lnTo>
                    <a:lnTo>
                      <a:pt x="436" y="276"/>
                    </a:lnTo>
                    <a:lnTo>
                      <a:pt x="473" y="290"/>
                    </a:lnTo>
                    <a:lnTo>
                      <a:pt x="512" y="304"/>
                    </a:lnTo>
                    <a:lnTo>
                      <a:pt x="552" y="318"/>
                    </a:lnTo>
                    <a:lnTo>
                      <a:pt x="594" y="331"/>
                    </a:lnTo>
                    <a:lnTo>
                      <a:pt x="636" y="342"/>
                    </a:lnTo>
                    <a:lnTo>
                      <a:pt x="677" y="354"/>
                    </a:lnTo>
                    <a:lnTo>
                      <a:pt x="718" y="363"/>
                    </a:lnTo>
                    <a:lnTo>
                      <a:pt x="759" y="371"/>
                    </a:lnTo>
                    <a:lnTo>
                      <a:pt x="798" y="380"/>
                    </a:lnTo>
                    <a:lnTo>
                      <a:pt x="837" y="387"/>
                    </a:lnTo>
                    <a:lnTo>
                      <a:pt x="875" y="392"/>
                    </a:lnTo>
                    <a:lnTo>
                      <a:pt x="913" y="397"/>
                    </a:lnTo>
                    <a:lnTo>
                      <a:pt x="950" y="401"/>
                    </a:lnTo>
                    <a:lnTo>
                      <a:pt x="986" y="404"/>
                    </a:lnTo>
                    <a:lnTo>
                      <a:pt x="1020" y="406"/>
                    </a:lnTo>
                    <a:lnTo>
                      <a:pt x="1086" y="410"/>
                    </a:lnTo>
                    <a:lnTo>
                      <a:pt x="1148" y="411"/>
                    </a:lnTo>
                    <a:lnTo>
                      <a:pt x="1205" y="411"/>
                    </a:lnTo>
                    <a:lnTo>
                      <a:pt x="1255" y="409"/>
                    </a:lnTo>
                    <a:lnTo>
                      <a:pt x="1300" y="406"/>
                    </a:lnTo>
                    <a:lnTo>
                      <a:pt x="1338" y="403"/>
                    </a:lnTo>
                    <a:lnTo>
                      <a:pt x="1368" y="399"/>
                    </a:lnTo>
                    <a:lnTo>
                      <a:pt x="1390" y="397"/>
                    </a:lnTo>
                    <a:lnTo>
                      <a:pt x="1403" y="395"/>
                    </a:lnTo>
                    <a:lnTo>
                      <a:pt x="1408" y="395"/>
                    </a:lnTo>
                    <a:lnTo>
                      <a:pt x="1494" y="243"/>
                    </a:lnTo>
                    <a:close/>
                  </a:path>
                </a:pathLst>
              </a:custGeom>
              <a:solidFill>
                <a:srgbClr val="9758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9Slide.vn 47"/>
              <p:cNvSpPr>
                <a:spLocks/>
              </p:cNvSpPr>
              <p:nvPr/>
            </p:nvSpPr>
            <p:spPr bwMode="auto">
              <a:xfrm>
                <a:off x="4186238" y="2286000"/>
                <a:ext cx="674688" cy="819150"/>
              </a:xfrm>
              <a:custGeom>
                <a:avLst/>
                <a:gdLst>
                  <a:gd name="T0" fmla="*/ 2698 w 2976"/>
                  <a:gd name="T1" fmla="*/ 3091 h 3614"/>
                  <a:gd name="T2" fmla="*/ 2406 w 2976"/>
                  <a:gd name="T3" fmla="*/ 3027 h 3614"/>
                  <a:gd name="T4" fmla="*/ 2098 w 2976"/>
                  <a:gd name="T5" fmla="*/ 2857 h 3614"/>
                  <a:gd name="T6" fmla="*/ 1801 w 2976"/>
                  <a:gd name="T7" fmla="*/ 2534 h 3614"/>
                  <a:gd name="T8" fmla="*/ 1673 w 2976"/>
                  <a:gd name="T9" fmla="*/ 2138 h 3614"/>
                  <a:gd name="T10" fmla="*/ 1723 w 2976"/>
                  <a:gd name="T11" fmla="*/ 1773 h 3614"/>
                  <a:gd name="T12" fmla="*/ 1852 w 2976"/>
                  <a:gd name="T13" fmla="*/ 1458 h 3614"/>
                  <a:gd name="T14" fmla="*/ 1915 w 2976"/>
                  <a:gd name="T15" fmla="*/ 1294 h 3614"/>
                  <a:gd name="T16" fmla="*/ 1899 w 2976"/>
                  <a:gd name="T17" fmla="*/ 1212 h 3614"/>
                  <a:gd name="T18" fmla="*/ 1847 w 2976"/>
                  <a:gd name="T19" fmla="*/ 1173 h 3614"/>
                  <a:gd name="T20" fmla="*/ 1782 w 2976"/>
                  <a:gd name="T21" fmla="*/ 1186 h 3614"/>
                  <a:gd name="T22" fmla="*/ 1720 w 2976"/>
                  <a:gd name="T23" fmla="*/ 1282 h 3614"/>
                  <a:gd name="T24" fmla="*/ 1546 w 2976"/>
                  <a:gd name="T25" fmla="*/ 1880 h 3614"/>
                  <a:gd name="T26" fmla="*/ 1410 w 2976"/>
                  <a:gd name="T27" fmla="*/ 2193 h 3614"/>
                  <a:gd name="T28" fmla="*/ 1261 w 2976"/>
                  <a:gd name="T29" fmla="*/ 2239 h 3614"/>
                  <a:gd name="T30" fmla="*/ 1108 w 2976"/>
                  <a:gd name="T31" fmla="*/ 2092 h 3614"/>
                  <a:gd name="T32" fmla="*/ 977 w 2976"/>
                  <a:gd name="T33" fmla="*/ 1877 h 3614"/>
                  <a:gd name="T34" fmla="*/ 889 w 2976"/>
                  <a:gd name="T35" fmla="*/ 1601 h 3614"/>
                  <a:gd name="T36" fmla="*/ 867 w 2976"/>
                  <a:gd name="T37" fmla="*/ 1275 h 3614"/>
                  <a:gd name="T38" fmla="*/ 917 w 2976"/>
                  <a:gd name="T39" fmla="*/ 911 h 3614"/>
                  <a:gd name="T40" fmla="*/ 1002 w 2976"/>
                  <a:gd name="T41" fmla="*/ 511 h 3614"/>
                  <a:gd name="T42" fmla="*/ 988 w 2976"/>
                  <a:gd name="T43" fmla="*/ 390 h 3614"/>
                  <a:gd name="T44" fmla="*/ 832 w 2976"/>
                  <a:gd name="T45" fmla="*/ 459 h 3614"/>
                  <a:gd name="T46" fmla="*/ 737 w 2976"/>
                  <a:gd name="T47" fmla="*/ 845 h 3614"/>
                  <a:gd name="T48" fmla="*/ 652 w 2976"/>
                  <a:gd name="T49" fmla="*/ 1487 h 3614"/>
                  <a:gd name="T50" fmla="*/ 581 w 2976"/>
                  <a:gd name="T51" fmla="*/ 1608 h 3614"/>
                  <a:gd name="T52" fmla="*/ 491 w 2976"/>
                  <a:gd name="T53" fmla="*/ 1578 h 3614"/>
                  <a:gd name="T54" fmla="*/ 396 w 2976"/>
                  <a:gd name="T55" fmla="*/ 1454 h 3614"/>
                  <a:gd name="T56" fmla="*/ 310 w 2976"/>
                  <a:gd name="T57" fmla="*/ 1230 h 3614"/>
                  <a:gd name="T58" fmla="*/ 257 w 2976"/>
                  <a:gd name="T59" fmla="*/ 941 h 3614"/>
                  <a:gd name="T60" fmla="*/ 268 w 2976"/>
                  <a:gd name="T61" fmla="*/ 690 h 3614"/>
                  <a:gd name="T62" fmla="*/ 358 w 2976"/>
                  <a:gd name="T63" fmla="*/ 264 h 3614"/>
                  <a:gd name="T64" fmla="*/ 389 w 2976"/>
                  <a:gd name="T65" fmla="*/ 69 h 3614"/>
                  <a:gd name="T66" fmla="*/ 366 w 2976"/>
                  <a:gd name="T67" fmla="*/ 9 h 3614"/>
                  <a:gd name="T68" fmla="*/ 314 w 2976"/>
                  <a:gd name="T69" fmla="*/ 6 h 3614"/>
                  <a:gd name="T70" fmla="*/ 67 w 2976"/>
                  <a:gd name="T71" fmla="*/ 396 h 3614"/>
                  <a:gd name="T72" fmla="*/ 82 w 2976"/>
                  <a:gd name="T73" fmla="*/ 1249 h 3614"/>
                  <a:gd name="T74" fmla="*/ 499 w 2976"/>
                  <a:gd name="T75" fmla="*/ 1965 h 3614"/>
                  <a:gd name="T76" fmla="*/ 928 w 2976"/>
                  <a:gd name="T77" fmla="*/ 2416 h 3614"/>
                  <a:gd name="T78" fmla="*/ 917 w 2976"/>
                  <a:gd name="T79" fmla="*/ 2498 h 3614"/>
                  <a:gd name="T80" fmla="*/ 568 w 2976"/>
                  <a:gd name="T81" fmla="*/ 2545 h 3614"/>
                  <a:gd name="T82" fmla="*/ 354 w 2976"/>
                  <a:gd name="T83" fmla="*/ 2628 h 3614"/>
                  <a:gd name="T84" fmla="*/ 121 w 2976"/>
                  <a:gd name="T85" fmla="*/ 2806 h 3614"/>
                  <a:gd name="T86" fmla="*/ 96 w 2976"/>
                  <a:gd name="T87" fmla="*/ 2871 h 3614"/>
                  <a:gd name="T88" fmla="*/ 156 w 2976"/>
                  <a:gd name="T89" fmla="*/ 2882 h 3614"/>
                  <a:gd name="T90" fmla="*/ 629 w 2976"/>
                  <a:gd name="T91" fmla="*/ 2782 h 3614"/>
                  <a:gd name="T92" fmla="*/ 1023 w 2976"/>
                  <a:gd name="T93" fmla="*/ 2739 h 3614"/>
                  <a:gd name="T94" fmla="*/ 1240 w 2976"/>
                  <a:gd name="T95" fmla="*/ 2796 h 3614"/>
                  <a:gd name="T96" fmla="*/ 1577 w 2976"/>
                  <a:gd name="T97" fmla="*/ 2987 h 3614"/>
                  <a:gd name="T98" fmla="*/ 1633 w 2976"/>
                  <a:gd name="T99" fmla="*/ 3048 h 3614"/>
                  <a:gd name="T100" fmla="*/ 1296 w 2976"/>
                  <a:gd name="T101" fmla="*/ 3145 h 3614"/>
                  <a:gd name="T102" fmla="*/ 1118 w 2976"/>
                  <a:gd name="T103" fmla="*/ 3245 h 3614"/>
                  <a:gd name="T104" fmla="*/ 991 w 2976"/>
                  <a:gd name="T105" fmla="*/ 3381 h 3614"/>
                  <a:gd name="T106" fmla="*/ 981 w 2976"/>
                  <a:gd name="T107" fmla="*/ 3436 h 3614"/>
                  <a:gd name="T108" fmla="*/ 1034 w 2976"/>
                  <a:gd name="T109" fmla="*/ 3456 h 3614"/>
                  <a:gd name="T110" fmla="*/ 1445 w 2976"/>
                  <a:gd name="T111" fmla="*/ 3351 h 3614"/>
                  <a:gd name="T112" fmla="*/ 1835 w 2976"/>
                  <a:gd name="T113" fmla="*/ 3286 h 3614"/>
                  <a:gd name="T114" fmla="*/ 2070 w 2976"/>
                  <a:gd name="T115" fmla="*/ 3317 h 3614"/>
                  <a:gd name="T116" fmla="*/ 2466 w 2976"/>
                  <a:gd name="T117" fmla="*/ 3486 h 3614"/>
                  <a:gd name="T118" fmla="*/ 2754 w 2976"/>
                  <a:gd name="T119" fmla="*/ 3612 h 3614"/>
                  <a:gd name="T120" fmla="*/ 2857 w 2976"/>
                  <a:gd name="T121" fmla="*/ 3499 h 3614"/>
                  <a:gd name="T122" fmla="*/ 2948 w 2976"/>
                  <a:gd name="T123" fmla="*/ 3229 h 3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976" h="3614">
                    <a:moveTo>
                      <a:pt x="2976" y="3096"/>
                    </a:moveTo>
                    <a:lnTo>
                      <a:pt x="2920" y="3097"/>
                    </a:lnTo>
                    <a:lnTo>
                      <a:pt x="2860" y="3098"/>
                    </a:lnTo>
                    <a:lnTo>
                      <a:pt x="2830" y="3098"/>
                    </a:lnTo>
                    <a:lnTo>
                      <a:pt x="2797" y="3097"/>
                    </a:lnTo>
                    <a:lnTo>
                      <a:pt x="2765" y="3096"/>
                    </a:lnTo>
                    <a:lnTo>
                      <a:pt x="2732" y="3094"/>
                    </a:lnTo>
                    <a:lnTo>
                      <a:pt x="2698" y="3091"/>
                    </a:lnTo>
                    <a:lnTo>
                      <a:pt x="2663" y="3088"/>
                    </a:lnTo>
                    <a:lnTo>
                      <a:pt x="2627" y="3082"/>
                    </a:lnTo>
                    <a:lnTo>
                      <a:pt x="2592" y="3076"/>
                    </a:lnTo>
                    <a:lnTo>
                      <a:pt x="2556" y="3069"/>
                    </a:lnTo>
                    <a:lnTo>
                      <a:pt x="2519" y="3061"/>
                    </a:lnTo>
                    <a:lnTo>
                      <a:pt x="2481" y="3052"/>
                    </a:lnTo>
                    <a:lnTo>
                      <a:pt x="2444" y="3040"/>
                    </a:lnTo>
                    <a:lnTo>
                      <a:pt x="2406" y="3027"/>
                    </a:lnTo>
                    <a:lnTo>
                      <a:pt x="2368" y="3013"/>
                    </a:lnTo>
                    <a:lnTo>
                      <a:pt x="2330" y="2997"/>
                    </a:lnTo>
                    <a:lnTo>
                      <a:pt x="2291" y="2978"/>
                    </a:lnTo>
                    <a:lnTo>
                      <a:pt x="2253" y="2959"/>
                    </a:lnTo>
                    <a:lnTo>
                      <a:pt x="2215" y="2937"/>
                    </a:lnTo>
                    <a:lnTo>
                      <a:pt x="2176" y="2912"/>
                    </a:lnTo>
                    <a:lnTo>
                      <a:pt x="2136" y="2885"/>
                    </a:lnTo>
                    <a:lnTo>
                      <a:pt x="2098" y="2857"/>
                    </a:lnTo>
                    <a:lnTo>
                      <a:pt x="2060" y="2826"/>
                    </a:lnTo>
                    <a:lnTo>
                      <a:pt x="2022" y="2792"/>
                    </a:lnTo>
                    <a:lnTo>
                      <a:pt x="1984" y="2756"/>
                    </a:lnTo>
                    <a:lnTo>
                      <a:pt x="1946" y="2716"/>
                    </a:lnTo>
                    <a:lnTo>
                      <a:pt x="1909" y="2676"/>
                    </a:lnTo>
                    <a:lnTo>
                      <a:pt x="1872" y="2630"/>
                    </a:lnTo>
                    <a:lnTo>
                      <a:pt x="1836" y="2583"/>
                    </a:lnTo>
                    <a:lnTo>
                      <a:pt x="1801" y="2534"/>
                    </a:lnTo>
                    <a:lnTo>
                      <a:pt x="1772" y="2484"/>
                    </a:lnTo>
                    <a:lnTo>
                      <a:pt x="1746" y="2435"/>
                    </a:lnTo>
                    <a:lnTo>
                      <a:pt x="1725" y="2385"/>
                    </a:lnTo>
                    <a:lnTo>
                      <a:pt x="1708" y="2335"/>
                    </a:lnTo>
                    <a:lnTo>
                      <a:pt x="1695" y="2286"/>
                    </a:lnTo>
                    <a:lnTo>
                      <a:pt x="1684" y="2236"/>
                    </a:lnTo>
                    <a:lnTo>
                      <a:pt x="1677" y="2187"/>
                    </a:lnTo>
                    <a:lnTo>
                      <a:pt x="1673" y="2138"/>
                    </a:lnTo>
                    <a:lnTo>
                      <a:pt x="1671" y="2090"/>
                    </a:lnTo>
                    <a:lnTo>
                      <a:pt x="1673" y="2042"/>
                    </a:lnTo>
                    <a:lnTo>
                      <a:pt x="1676" y="1996"/>
                    </a:lnTo>
                    <a:lnTo>
                      <a:pt x="1682" y="1949"/>
                    </a:lnTo>
                    <a:lnTo>
                      <a:pt x="1690" y="1904"/>
                    </a:lnTo>
                    <a:lnTo>
                      <a:pt x="1699" y="1860"/>
                    </a:lnTo>
                    <a:lnTo>
                      <a:pt x="1710" y="1816"/>
                    </a:lnTo>
                    <a:lnTo>
                      <a:pt x="1723" y="1773"/>
                    </a:lnTo>
                    <a:lnTo>
                      <a:pt x="1736" y="1733"/>
                    </a:lnTo>
                    <a:lnTo>
                      <a:pt x="1750" y="1693"/>
                    </a:lnTo>
                    <a:lnTo>
                      <a:pt x="1763" y="1655"/>
                    </a:lnTo>
                    <a:lnTo>
                      <a:pt x="1779" y="1617"/>
                    </a:lnTo>
                    <a:lnTo>
                      <a:pt x="1794" y="1581"/>
                    </a:lnTo>
                    <a:lnTo>
                      <a:pt x="1809" y="1547"/>
                    </a:lnTo>
                    <a:lnTo>
                      <a:pt x="1824" y="1516"/>
                    </a:lnTo>
                    <a:lnTo>
                      <a:pt x="1852" y="1458"/>
                    </a:lnTo>
                    <a:lnTo>
                      <a:pt x="1877" y="1407"/>
                    </a:lnTo>
                    <a:lnTo>
                      <a:pt x="1887" y="1384"/>
                    </a:lnTo>
                    <a:lnTo>
                      <a:pt x="1896" y="1365"/>
                    </a:lnTo>
                    <a:lnTo>
                      <a:pt x="1903" y="1348"/>
                    </a:lnTo>
                    <a:lnTo>
                      <a:pt x="1908" y="1333"/>
                    </a:lnTo>
                    <a:lnTo>
                      <a:pt x="1912" y="1319"/>
                    </a:lnTo>
                    <a:lnTo>
                      <a:pt x="1914" y="1306"/>
                    </a:lnTo>
                    <a:lnTo>
                      <a:pt x="1915" y="1294"/>
                    </a:lnTo>
                    <a:lnTo>
                      <a:pt x="1916" y="1282"/>
                    </a:lnTo>
                    <a:lnTo>
                      <a:pt x="1916" y="1270"/>
                    </a:lnTo>
                    <a:lnTo>
                      <a:pt x="1915" y="1259"/>
                    </a:lnTo>
                    <a:lnTo>
                      <a:pt x="1913" y="1248"/>
                    </a:lnTo>
                    <a:lnTo>
                      <a:pt x="1910" y="1239"/>
                    </a:lnTo>
                    <a:lnTo>
                      <a:pt x="1908" y="1230"/>
                    </a:lnTo>
                    <a:lnTo>
                      <a:pt x="1903" y="1220"/>
                    </a:lnTo>
                    <a:lnTo>
                      <a:pt x="1899" y="1212"/>
                    </a:lnTo>
                    <a:lnTo>
                      <a:pt x="1894" y="1205"/>
                    </a:lnTo>
                    <a:lnTo>
                      <a:pt x="1888" y="1198"/>
                    </a:lnTo>
                    <a:lnTo>
                      <a:pt x="1882" y="1192"/>
                    </a:lnTo>
                    <a:lnTo>
                      <a:pt x="1877" y="1186"/>
                    </a:lnTo>
                    <a:lnTo>
                      <a:pt x="1870" y="1182"/>
                    </a:lnTo>
                    <a:lnTo>
                      <a:pt x="1863" y="1178"/>
                    </a:lnTo>
                    <a:lnTo>
                      <a:pt x="1854" y="1175"/>
                    </a:lnTo>
                    <a:lnTo>
                      <a:pt x="1847" y="1173"/>
                    </a:lnTo>
                    <a:lnTo>
                      <a:pt x="1839" y="1171"/>
                    </a:lnTo>
                    <a:lnTo>
                      <a:pt x="1831" y="1170"/>
                    </a:lnTo>
                    <a:lnTo>
                      <a:pt x="1823" y="1171"/>
                    </a:lnTo>
                    <a:lnTo>
                      <a:pt x="1815" y="1173"/>
                    </a:lnTo>
                    <a:lnTo>
                      <a:pt x="1807" y="1174"/>
                    </a:lnTo>
                    <a:lnTo>
                      <a:pt x="1798" y="1177"/>
                    </a:lnTo>
                    <a:lnTo>
                      <a:pt x="1790" y="1181"/>
                    </a:lnTo>
                    <a:lnTo>
                      <a:pt x="1782" y="1186"/>
                    </a:lnTo>
                    <a:lnTo>
                      <a:pt x="1774" y="1192"/>
                    </a:lnTo>
                    <a:lnTo>
                      <a:pt x="1766" y="1199"/>
                    </a:lnTo>
                    <a:lnTo>
                      <a:pt x="1759" y="1207"/>
                    </a:lnTo>
                    <a:lnTo>
                      <a:pt x="1751" y="1217"/>
                    </a:lnTo>
                    <a:lnTo>
                      <a:pt x="1744" y="1227"/>
                    </a:lnTo>
                    <a:lnTo>
                      <a:pt x="1737" y="1240"/>
                    </a:lnTo>
                    <a:lnTo>
                      <a:pt x="1729" y="1259"/>
                    </a:lnTo>
                    <a:lnTo>
                      <a:pt x="1720" y="1282"/>
                    </a:lnTo>
                    <a:lnTo>
                      <a:pt x="1711" y="1310"/>
                    </a:lnTo>
                    <a:lnTo>
                      <a:pt x="1691" y="1376"/>
                    </a:lnTo>
                    <a:lnTo>
                      <a:pt x="1669" y="1454"/>
                    </a:lnTo>
                    <a:lnTo>
                      <a:pt x="1646" y="1543"/>
                    </a:lnTo>
                    <a:lnTo>
                      <a:pt x="1619" y="1637"/>
                    </a:lnTo>
                    <a:lnTo>
                      <a:pt x="1591" y="1735"/>
                    </a:lnTo>
                    <a:lnTo>
                      <a:pt x="1562" y="1833"/>
                    </a:lnTo>
                    <a:lnTo>
                      <a:pt x="1546" y="1880"/>
                    </a:lnTo>
                    <a:lnTo>
                      <a:pt x="1530" y="1927"/>
                    </a:lnTo>
                    <a:lnTo>
                      <a:pt x="1514" y="1972"/>
                    </a:lnTo>
                    <a:lnTo>
                      <a:pt x="1498" y="2017"/>
                    </a:lnTo>
                    <a:lnTo>
                      <a:pt x="1481" y="2057"/>
                    </a:lnTo>
                    <a:lnTo>
                      <a:pt x="1464" y="2096"/>
                    </a:lnTo>
                    <a:lnTo>
                      <a:pt x="1446" y="2132"/>
                    </a:lnTo>
                    <a:lnTo>
                      <a:pt x="1429" y="2163"/>
                    </a:lnTo>
                    <a:lnTo>
                      <a:pt x="1410" y="2193"/>
                    </a:lnTo>
                    <a:lnTo>
                      <a:pt x="1393" y="2216"/>
                    </a:lnTo>
                    <a:lnTo>
                      <a:pt x="1374" y="2236"/>
                    </a:lnTo>
                    <a:lnTo>
                      <a:pt x="1356" y="2251"/>
                    </a:lnTo>
                    <a:lnTo>
                      <a:pt x="1337" y="2260"/>
                    </a:lnTo>
                    <a:lnTo>
                      <a:pt x="1318" y="2264"/>
                    </a:lnTo>
                    <a:lnTo>
                      <a:pt x="1300" y="2261"/>
                    </a:lnTo>
                    <a:lnTo>
                      <a:pt x="1280" y="2252"/>
                    </a:lnTo>
                    <a:lnTo>
                      <a:pt x="1261" y="2239"/>
                    </a:lnTo>
                    <a:lnTo>
                      <a:pt x="1241" y="2225"/>
                    </a:lnTo>
                    <a:lnTo>
                      <a:pt x="1222" y="2210"/>
                    </a:lnTo>
                    <a:lnTo>
                      <a:pt x="1203" y="2194"/>
                    </a:lnTo>
                    <a:lnTo>
                      <a:pt x="1183" y="2175"/>
                    </a:lnTo>
                    <a:lnTo>
                      <a:pt x="1164" y="2156"/>
                    </a:lnTo>
                    <a:lnTo>
                      <a:pt x="1146" y="2137"/>
                    </a:lnTo>
                    <a:lnTo>
                      <a:pt x="1127" y="2116"/>
                    </a:lnTo>
                    <a:lnTo>
                      <a:pt x="1108" y="2092"/>
                    </a:lnTo>
                    <a:lnTo>
                      <a:pt x="1091" y="2069"/>
                    </a:lnTo>
                    <a:lnTo>
                      <a:pt x="1074" y="2045"/>
                    </a:lnTo>
                    <a:lnTo>
                      <a:pt x="1056" y="2019"/>
                    </a:lnTo>
                    <a:lnTo>
                      <a:pt x="1039" y="1992"/>
                    </a:lnTo>
                    <a:lnTo>
                      <a:pt x="1022" y="1965"/>
                    </a:lnTo>
                    <a:lnTo>
                      <a:pt x="1007" y="1936"/>
                    </a:lnTo>
                    <a:lnTo>
                      <a:pt x="992" y="1907"/>
                    </a:lnTo>
                    <a:lnTo>
                      <a:pt x="977" y="1877"/>
                    </a:lnTo>
                    <a:lnTo>
                      <a:pt x="963" y="1846"/>
                    </a:lnTo>
                    <a:lnTo>
                      <a:pt x="950" y="1813"/>
                    </a:lnTo>
                    <a:lnTo>
                      <a:pt x="937" y="1779"/>
                    </a:lnTo>
                    <a:lnTo>
                      <a:pt x="927" y="1745"/>
                    </a:lnTo>
                    <a:lnTo>
                      <a:pt x="915" y="1710"/>
                    </a:lnTo>
                    <a:lnTo>
                      <a:pt x="906" y="1674"/>
                    </a:lnTo>
                    <a:lnTo>
                      <a:pt x="896" y="1638"/>
                    </a:lnTo>
                    <a:lnTo>
                      <a:pt x="889" y="1601"/>
                    </a:lnTo>
                    <a:lnTo>
                      <a:pt x="882" y="1563"/>
                    </a:lnTo>
                    <a:lnTo>
                      <a:pt x="877" y="1523"/>
                    </a:lnTo>
                    <a:lnTo>
                      <a:pt x="872" y="1483"/>
                    </a:lnTo>
                    <a:lnTo>
                      <a:pt x="868" y="1444"/>
                    </a:lnTo>
                    <a:lnTo>
                      <a:pt x="866" y="1402"/>
                    </a:lnTo>
                    <a:lnTo>
                      <a:pt x="865" y="1361"/>
                    </a:lnTo>
                    <a:lnTo>
                      <a:pt x="866" y="1318"/>
                    </a:lnTo>
                    <a:lnTo>
                      <a:pt x="867" y="1275"/>
                    </a:lnTo>
                    <a:lnTo>
                      <a:pt x="870" y="1233"/>
                    </a:lnTo>
                    <a:lnTo>
                      <a:pt x="873" y="1191"/>
                    </a:lnTo>
                    <a:lnTo>
                      <a:pt x="878" y="1149"/>
                    </a:lnTo>
                    <a:lnTo>
                      <a:pt x="884" y="1108"/>
                    </a:lnTo>
                    <a:lnTo>
                      <a:pt x="889" y="1068"/>
                    </a:lnTo>
                    <a:lnTo>
                      <a:pt x="895" y="1027"/>
                    </a:lnTo>
                    <a:lnTo>
                      <a:pt x="902" y="987"/>
                    </a:lnTo>
                    <a:lnTo>
                      <a:pt x="917" y="911"/>
                    </a:lnTo>
                    <a:lnTo>
                      <a:pt x="932" y="837"/>
                    </a:lnTo>
                    <a:lnTo>
                      <a:pt x="948" y="767"/>
                    </a:lnTo>
                    <a:lnTo>
                      <a:pt x="964" y="701"/>
                    </a:lnTo>
                    <a:lnTo>
                      <a:pt x="977" y="640"/>
                    </a:lnTo>
                    <a:lnTo>
                      <a:pt x="990" y="585"/>
                    </a:lnTo>
                    <a:lnTo>
                      <a:pt x="994" y="559"/>
                    </a:lnTo>
                    <a:lnTo>
                      <a:pt x="999" y="534"/>
                    </a:lnTo>
                    <a:lnTo>
                      <a:pt x="1002" y="511"/>
                    </a:lnTo>
                    <a:lnTo>
                      <a:pt x="1005" y="490"/>
                    </a:lnTo>
                    <a:lnTo>
                      <a:pt x="1006" y="470"/>
                    </a:lnTo>
                    <a:lnTo>
                      <a:pt x="1006" y="452"/>
                    </a:lnTo>
                    <a:lnTo>
                      <a:pt x="1006" y="435"/>
                    </a:lnTo>
                    <a:lnTo>
                      <a:pt x="1004" y="422"/>
                    </a:lnTo>
                    <a:lnTo>
                      <a:pt x="1000" y="409"/>
                    </a:lnTo>
                    <a:lnTo>
                      <a:pt x="994" y="398"/>
                    </a:lnTo>
                    <a:lnTo>
                      <a:pt x="988" y="390"/>
                    </a:lnTo>
                    <a:lnTo>
                      <a:pt x="980" y="384"/>
                    </a:lnTo>
                    <a:lnTo>
                      <a:pt x="953" y="373"/>
                    </a:lnTo>
                    <a:lnTo>
                      <a:pt x="930" y="369"/>
                    </a:lnTo>
                    <a:lnTo>
                      <a:pt x="908" y="374"/>
                    </a:lnTo>
                    <a:lnTo>
                      <a:pt x="887" y="385"/>
                    </a:lnTo>
                    <a:lnTo>
                      <a:pt x="867" y="404"/>
                    </a:lnTo>
                    <a:lnTo>
                      <a:pt x="850" y="428"/>
                    </a:lnTo>
                    <a:lnTo>
                      <a:pt x="832" y="459"/>
                    </a:lnTo>
                    <a:lnTo>
                      <a:pt x="817" y="494"/>
                    </a:lnTo>
                    <a:lnTo>
                      <a:pt x="803" y="534"/>
                    </a:lnTo>
                    <a:lnTo>
                      <a:pt x="789" y="579"/>
                    </a:lnTo>
                    <a:lnTo>
                      <a:pt x="777" y="626"/>
                    </a:lnTo>
                    <a:lnTo>
                      <a:pt x="766" y="678"/>
                    </a:lnTo>
                    <a:lnTo>
                      <a:pt x="755" y="731"/>
                    </a:lnTo>
                    <a:lnTo>
                      <a:pt x="746" y="787"/>
                    </a:lnTo>
                    <a:lnTo>
                      <a:pt x="737" y="845"/>
                    </a:lnTo>
                    <a:lnTo>
                      <a:pt x="729" y="905"/>
                    </a:lnTo>
                    <a:lnTo>
                      <a:pt x="712" y="1023"/>
                    </a:lnTo>
                    <a:lnTo>
                      <a:pt x="698" y="1141"/>
                    </a:lnTo>
                    <a:lnTo>
                      <a:pt x="685" y="1254"/>
                    </a:lnTo>
                    <a:lnTo>
                      <a:pt x="673" y="1358"/>
                    </a:lnTo>
                    <a:lnTo>
                      <a:pt x="666" y="1404"/>
                    </a:lnTo>
                    <a:lnTo>
                      <a:pt x="659" y="1447"/>
                    </a:lnTo>
                    <a:lnTo>
                      <a:pt x="652" y="1487"/>
                    </a:lnTo>
                    <a:lnTo>
                      <a:pt x="645" y="1521"/>
                    </a:lnTo>
                    <a:lnTo>
                      <a:pt x="636" y="1549"/>
                    </a:lnTo>
                    <a:lnTo>
                      <a:pt x="628" y="1572"/>
                    </a:lnTo>
                    <a:lnTo>
                      <a:pt x="619" y="1588"/>
                    </a:lnTo>
                    <a:lnTo>
                      <a:pt x="610" y="1598"/>
                    </a:lnTo>
                    <a:lnTo>
                      <a:pt x="600" y="1602"/>
                    </a:lnTo>
                    <a:lnTo>
                      <a:pt x="590" y="1606"/>
                    </a:lnTo>
                    <a:lnTo>
                      <a:pt x="581" y="1608"/>
                    </a:lnTo>
                    <a:lnTo>
                      <a:pt x="570" y="1609"/>
                    </a:lnTo>
                    <a:lnTo>
                      <a:pt x="560" y="1608"/>
                    </a:lnTo>
                    <a:lnTo>
                      <a:pt x="548" y="1607"/>
                    </a:lnTo>
                    <a:lnTo>
                      <a:pt x="537" y="1603"/>
                    </a:lnTo>
                    <a:lnTo>
                      <a:pt x="526" y="1599"/>
                    </a:lnTo>
                    <a:lnTo>
                      <a:pt x="514" y="1593"/>
                    </a:lnTo>
                    <a:lnTo>
                      <a:pt x="502" y="1586"/>
                    </a:lnTo>
                    <a:lnTo>
                      <a:pt x="491" y="1578"/>
                    </a:lnTo>
                    <a:lnTo>
                      <a:pt x="479" y="1567"/>
                    </a:lnTo>
                    <a:lnTo>
                      <a:pt x="467" y="1556"/>
                    </a:lnTo>
                    <a:lnTo>
                      <a:pt x="456" y="1543"/>
                    </a:lnTo>
                    <a:lnTo>
                      <a:pt x="443" y="1528"/>
                    </a:lnTo>
                    <a:lnTo>
                      <a:pt x="431" y="1511"/>
                    </a:lnTo>
                    <a:lnTo>
                      <a:pt x="420" y="1494"/>
                    </a:lnTo>
                    <a:lnTo>
                      <a:pt x="408" y="1475"/>
                    </a:lnTo>
                    <a:lnTo>
                      <a:pt x="396" y="1454"/>
                    </a:lnTo>
                    <a:lnTo>
                      <a:pt x="385" y="1432"/>
                    </a:lnTo>
                    <a:lnTo>
                      <a:pt x="373" y="1408"/>
                    </a:lnTo>
                    <a:lnTo>
                      <a:pt x="363" y="1382"/>
                    </a:lnTo>
                    <a:lnTo>
                      <a:pt x="351" y="1355"/>
                    </a:lnTo>
                    <a:lnTo>
                      <a:pt x="340" y="1326"/>
                    </a:lnTo>
                    <a:lnTo>
                      <a:pt x="330" y="1296"/>
                    </a:lnTo>
                    <a:lnTo>
                      <a:pt x="319" y="1263"/>
                    </a:lnTo>
                    <a:lnTo>
                      <a:pt x="310" y="1230"/>
                    </a:lnTo>
                    <a:lnTo>
                      <a:pt x="301" y="1193"/>
                    </a:lnTo>
                    <a:lnTo>
                      <a:pt x="291" y="1156"/>
                    </a:lnTo>
                    <a:lnTo>
                      <a:pt x="283" y="1117"/>
                    </a:lnTo>
                    <a:lnTo>
                      <a:pt x="275" y="1076"/>
                    </a:lnTo>
                    <a:lnTo>
                      <a:pt x="267" y="1033"/>
                    </a:lnTo>
                    <a:lnTo>
                      <a:pt x="262" y="1003"/>
                    </a:lnTo>
                    <a:lnTo>
                      <a:pt x="259" y="972"/>
                    </a:lnTo>
                    <a:lnTo>
                      <a:pt x="257" y="941"/>
                    </a:lnTo>
                    <a:lnTo>
                      <a:pt x="255" y="909"/>
                    </a:lnTo>
                    <a:lnTo>
                      <a:pt x="254" y="878"/>
                    </a:lnTo>
                    <a:lnTo>
                      <a:pt x="254" y="846"/>
                    </a:lnTo>
                    <a:lnTo>
                      <a:pt x="255" y="815"/>
                    </a:lnTo>
                    <a:lnTo>
                      <a:pt x="258" y="784"/>
                    </a:lnTo>
                    <a:lnTo>
                      <a:pt x="260" y="752"/>
                    </a:lnTo>
                    <a:lnTo>
                      <a:pt x="264" y="721"/>
                    </a:lnTo>
                    <a:lnTo>
                      <a:pt x="268" y="690"/>
                    </a:lnTo>
                    <a:lnTo>
                      <a:pt x="272" y="659"/>
                    </a:lnTo>
                    <a:lnTo>
                      <a:pt x="282" y="597"/>
                    </a:lnTo>
                    <a:lnTo>
                      <a:pt x="294" y="537"/>
                    </a:lnTo>
                    <a:lnTo>
                      <a:pt x="307" y="479"/>
                    </a:lnTo>
                    <a:lnTo>
                      <a:pt x="319" y="422"/>
                    </a:lnTo>
                    <a:lnTo>
                      <a:pt x="333" y="367"/>
                    </a:lnTo>
                    <a:lnTo>
                      <a:pt x="346" y="314"/>
                    </a:lnTo>
                    <a:lnTo>
                      <a:pt x="358" y="264"/>
                    </a:lnTo>
                    <a:lnTo>
                      <a:pt x="370" y="219"/>
                    </a:lnTo>
                    <a:lnTo>
                      <a:pt x="378" y="176"/>
                    </a:lnTo>
                    <a:lnTo>
                      <a:pt x="385" y="136"/>
                    </a:lnTo>
                    <a:lnTo>
                      <a:pt x="387" y="121"/>
                    </a:lnTo>
                    <a:lnTo>
                      <a:pt x="388" y="106"/>
                    </a:lnTo>
                    <a:lnTo>
                      <a:pt x="389" y="92"/>
                    </a:lnTo>
                    <a:lnTo>
                      <a:pt x="389" y="80"/>
                    </a:lnTo>
                    <a:lnTo>
                      <a:pt x="389" y="69"/>
                    </a:lnTo>
                    <a:lnTo>
                      <a:pt x="388" y="58"/>
                    </a:lnTo>
                    <a:lnTo>
                      <a:pt x="386" y="48"/>
                    </a:lnTo>
                    <a:lnTo>
                      <a:pt x="385" y="40"/>
                    </a:lnTo>
                    <a:lnTo>
                      <a:pt x="381" y="31"/>
                    </a:lnTo>
                    <a:lnTo>
                      <a:pt x="379" y="24"/>
                    </a:lnTo>
                    <a:lnTo>
                      <a:pt x="374" y="19"/>
                    </a:lnTo>
                    <a:lnTo>
                      <a:pt x="371" y="14"/>
                    </a:lnTo>
                    <a:lnTo>
                      <a:pt x="366" y="9"/>
                    </a:lnTo>
                    <a:lnTo>
                      <a:pt x="361" y="6"/>
                    </a:lnTo>
                    <a:lnTo>
                      <a:pt x="357" y="3"/>
                    </a:lnTo>
                    <a:lnTo>
                      <a:pt x="351" y="1"/>
                    </a:lnTo>
                    <a:lnTo>
                      <a:pt x="345" y="0"/>
                    </a:lnTo>
                    <a:lnTo>
                      <a:pt x="339" y="0"/>
                    </a:lnTo>
                    <a:lnTo>
                      <a:pt x="333" y="0"/>
                    </a:lnTo>
                    <a:lnTo>
                      <a:pt x="326" y="1"/>
                    </a:lnTo>
                    <a:lnTo>
                      <a:pt x="314" y="6"/>
                    </a:lnTo>
                    <a:lnTo>
                      <a:pt x="300" y="14"/>
                    </a:lnTo>
                    <a:lnTo>
                      <a:pt x="286" y="23"/>
                    </a:lnTo>
                    <a:lnTo>
                      <a:pt x="272" y="36"/>
                    </a:lnTo>
                    <a:lnTo>
                      <a:pt x="258" y="51"/>
                    </a:lnTo>
                    <a:lnTo>
                      <a:pt x="245" y="68"/>
                    </a:lnTo>
                    <a:lnTo>
                      <a:pt x="171" y="177"/>
                    </a:lnTo>
                    <a:lnTo>
                      <a:pt x="113" y="286"/>
                    </a:lnTo>
                    <a:lnTo>
                      <a:pt x="67" y="396"/>
                    </a:lnTo>
                    <a:lnTo>
                      <a:pt x="34" y="505"/>
                    </a:lnTo>
                    <a:lnTo>
                      <a:pt x="12" y="615"/>
                    </a:lnTo>
                    <a:lnTo>
                      <a:pt x="1" y="724"/>
                    </a:lnTo>
                    <a:lnTo>
                      <a:pt x="0" y="831"/>
                    </a:lnTo>
                    <a:lnTo>
                      <a:pt x="8" y="938"/>
                    </a:lnTo>
                    <a:lnTo>
                      <a:pt x="26" y="1043"/>
                    </a:lnTo>
                    <a:lnTo>
                      <a:pt x="50" y="1147"/>
                    </a:lnTo>
                    <a:lnTo>
                      <a:pt x="82" y="1249"/>
                    </a:lnTo>
                    <a:lnTo>
                      <a:pt x="120" y="1348"/>
                    </a:lnTo>
                    <a:lnTo>
                      <a:pt x="163" y="1446"/>
                    </a:lnTo>
                    <a:lnTo>
                      <a:pt x="212" y="1540"/>
                    </a:lnTo>
                    <a:lnTo>
                      <a:pt x="265" y="1632"/>
                    </a:lnTo>
                    <a:lnTo>
                      <a:pt x="319" y="1721"/>
                    </a:lnTo>
                    <a:lnTo>
                      <a:pt x="378" y="1807"/>
                    </a:lnTo>
                    <a:lnTo>
                      <a:pt x="438" y="1889"/>
                    </a:lnTo>
                    <a:lnTo>
                      <a:pt x="499" y="1965"/>
                    </a:lnTo>
                    <a:lnTo>
                      <a:pt x="560" y="2040"/>
                    </a:lnTo>
                    <a:lnTo>
                      <a:pt x="620" y="2109"/>
                    </a:lnTo>
                    <a:lnTo>
                      <a:pt x="680" y="2173"/>
                    </a:lnTo>
                    <a:lnTo>
                      <a:pt x="736" y="2232"/>
                    </a:lnTo>
                    <a:lnTo>
                      <a:pt x="790" y="2287"/>
                    </a:lnTo>
                    <a:lnTo>
                      <a:pt x="840" y="2336"/>
                    </a:lnTo>
                    <a:lnTo>
                      <a:pt x="887" y="2379"/>
                    </a:lnTo>
                    <a:lnTo>
                      <a:pt x="928" y="2416"/>
                    </a:lnTo>
                    <a:lnTo>
                      <a:pt x="964" y="2446"/>
                    </a:lnTo>
                    <a:lnTo>
                      <a:pt x="1014" y="2488"/>
                    </a:lnTo>
                    <a:lnTo>
                      <a:pt x="1032" y="2503"/>
                    </a:lnTo>
                    <a:lnTo>
                      <a:pt x="1021" y="2501"/>
                    </a:lnTo>
                    <a:lnTo>
                      <a:pt x="1004" y="2499"/>
                    </a:lnTo>
                    <a:lnTo>
                      <a:pt x="980" y="2498"/>
                    </a:lnTo>
                    <a:lnTo>
                      <a:pt x="952" y="2498"/>
                    </a:lnTo>
                    <a:lnTo>
                      <a:pt x="917" y="2498"/>
                    </a:lnTo>
                    <a:lnTo>
                      <a:pt x="879" y="2499"/>
                    </a:lnTo>
                    <a:lnTo>
                      <a:pt x="837" y="2502"/>
                    </a:lnTo>
                    <a:lnTo>
                      <a:pt x="791" y="2506"/>
                    </a:lnTo>
                    <a:lnTo>
                      <a:pt x="744" y="2512"/>
                    </a:lnTo>
                    <a:lnTo>
                      <a:pt x="695" y="2520"/>
                    </a:lnTo>
                    <a:lnTo>
                      <a:pt x="645" y="2529"/>
                    </a:lnTo>
                    <a:lnTo>
                      <a:pt x="593" y="2539"/>
                    </a:lnTo>
                    <a:lnTo>
                      <a:pt x="568" y="2545"/>
                    </a:lnTo>
                    <a:lnTo>
                      <a:pt x="542" y="2552"/>
                    </a:lnTo>
                    <a:lnTo>
                      <a:pt x="518" y="2560"/>
                    </a:lnTo>
                    <a:lnTo>
                      <a:pt x="493" y="2567"/>
                    </a:lnTo>
                    <a:lnTo>
                      <a:pt x="469" y="2577"/>
                    </a:lnTo>
                    <a:lnTo>
                      <a:pt x="444" y="2586"/>
                    </a:lnTo>
                    <a:lnTo>
                      <a:pt x="421" y="2595"/>
                    </a:lnTo>
                    <a:lnTo>
                      <a:pt x="398" y="2606"/>
                    </a:lnTo>
                    <a:lnTo>
                      <a:pt x="354" y="2628"/>
                    </a:lnTo>
                    <a:lnTo>
                      <a:pt x="314" y="2650"/>
                    </a:lnTo>
                    <a:lnTo>
                      <a:pt x="276" y="2673"/>
                    </a:lnTo>
                    <a:lnTo>
                      <a:pt x="243" y="2697"/>
                    </a:lnTo>
                    <a:lnTo>
                      <a:pt x="211" y="2720"/>
                    </a:lnTo>
                    <a:lnTo>
                      <a:pt x="183" y="2742"/>
                    </a:lnTo>
                    <a:lnTo>
                      <a:pt x="159" y="2764"/>
                    </a:lnTo>
                    <a:lnTo>
                      <a:pt x="139" y="2786"/>
                    </a:lnTo>
                    <a:lnTo>
                      <a:pt x="121" y="2806"/>
                    </a:lnTo>
                    <a:lnTo>
                      <a:pt x="108" y="2824"/>
                    </a:lnTo>
                    <a:lnTo>
                      <a:pt x="104" y="2833"/>
                    </a:lnTo>
                    <a:lnTo>
                      <a:pt x="100" y="2840"/>
                    </a:lnTo>
                    <a:lnTo>
                      <a:pt x="97" y="2848"/>
                    </a:lnTo>
                    <a:lnTo>
                      <a:pt x="95" y="2855"/>
                    </a:lnTo>
                    <a:lnTo>
                      <a:pt x="95" y="2861"/>
                    </a:lnTo>
                    <a:lnTo>
                      <a:pt x="95" y="2867"/>
                    </a:lnTo>
                    <a:lnTo>
                      <a:pt x="96" y="2871"/>
                    </a:lnTo>
                    <a:lnTo>
                      <a:pt x="98" y="2876"/>
                    </a:lnTo>
                    <a:lnTo>
                      <a:pt x="101" y="2879"/>
                    </a:lnTo>
                    <a:lnTo>
                      <a:pt x="106" y="2882"/>
                    </a:lnTo>
                    <a:lnTo>
                      <a:pt x="112" y="2884"/>
                    </a:lnTo>
                    <a:lnTo>
                      <a:pt x="119" y="2885"/>
                    </a:lnTo>
                    <a:lnTo>
                      <a:pt x="128" y="2884"/>
                    </a:lnTo>
                    <a:lnTo>
                      <a:pt x="140" y="2883"/>
                    </a:lnTo>
                    <a:lnTo>
                      <a:pt x="156" y="2882"/>
                    </a:lnTo>
                    <a:lnTo>
                      <a:pt x="174" y="2878"/>
                    </a:lnTo>
                    <a:lnTo>
                      <a:pt x="219" y="2869"/>
                    </a:lnTo>
                    <a:lnTo>
                      <a:pt x="273" y="2857"/>
                    </a:lnTo>
                    <a:lnTo>
                      <a:pt x="335" y="2845"/>
                    </a:lnTo>
                    <a:lnTo>
                      <a:pt x="402" y="2829"/>
                    </a:lnTo>
                    <a:lnTo>
                      <a:pt x="476" y="2813"/>
                    </a:lnTo>
                    <a:lnTo>
                      <a:pt x="551" y="2797"/>
                    </a:lnTo>
                    <a:lnTo>
                      <a:pt x="629" y="2782"/>
                    </a:lnTo>
                    <a:lnTo>
                      <a:pt x="708" y="2768"/>
                    </a:lnTo>
                    <a:lnTo>
                      <a:pt x="784" y="2756"/>
                    </a:lnTo>
                    <a:lnTo>
                      <a:pt x="859" y="2747"/>
                    </a:lnTo>
                    <a:lnTo>
                      <a:pt x="894" y="2742"/>
                    </a:lnTo>
                    <a:lnTo>
                      <a:pt x="929" y="2740"/>
                    </a:lnTo>
                    <a:lnTo>
                      <a:pt x="962" y="2739"/>
                    </a:lnTo>
                    <a:lnTo>
                      <a:pt x="993" y="2737"/>
                    </a:lnTo>
                    <a:lnTo>
                      <a:pt x="1023" y="2739"/>
                    </a:lnTo>
                    <a:lnTo>
                      <a:pt x="1050" y="2740"/>
                    </a:lnTo>
                    <a:lnTo>
                      <a:pt x="1076" y="2743"/>
                    </a:lnTo>
                    <a:lnTo>
                      <a:pt x="1099" y="2748"/>
                    </a:lnTo>
                    <a:lnTo>
                      <a:pt x="1121" y="2754"/>
                    </a:lnTo>
                    <a:lnTo>
                      <a:pt x="1145" y="2761"/>
                    </a:lnTo>
                    <a:lnTo>
                      <a:pt x="1168" y="2769"/>
                    </a:lnTo>
                    <a:lnTo>
                      <a:pt x="1191" y="2777"/>
                    </a:lnTo>
                    <a:lnTo>
                      <a:pt x="1240" y="2796"/>
                    </a:lnTo>
                    <a:lnTo>
                      <a:pt x="1288" y="2818"/>
                    </a:lnTo>
                    <a:lnTo>
                      <a:pt x="1337" y="2841"/>
                    </a:lnTo>
                    <a:lnTo>
                      <a:pt x="1384" y="2866"/>
                    </a:lnTo>
                    <a:lnTo>
                      <a:pt x="1429" y="2891"/>
                    </a:lnTo>
                    <a:lnTo>
                      <a:pt x="1472" y="2916"/>
                    </a:lnTo>
                    <a:lnTo>
                      <a:pt x="1511" y="2941"/>
                    </a:lnTo>
                    <a:lnTo>
                      <a:pt x="1547" y="2964"/>
                    </a:lnTo>
                    <a:lnTo>
                      <a:pt x="1577" y="2987"/>
                    </a:lnTo>
                    <a:lnTo>
                      <a:pt x="1601" y="3006"/>
                    </a:lnTo>
                    <a:lnTo>
                      <a:pt x="1612" y="3015"/>
                    </a:lnTo>
                    <a:lnTo>
                      <a:pt x="1620" y="3023"/>
                    </a:lnTo>
                    <a:lnTo>
                      <a:pt x="1627" y="3030"/>
                    </a:lnTo>
                    <a:lnTo>
                      <a:pt x="1632" y="3036"/>
                    </a:lnTo>
                    <a:lnTo>
                      <a:pt x="1634" y="3041"/>
                    </a:lnTo>
                    <a:lnTo>
                      <a:pt x="1635" y="3045"/>
                    </a:lnTo>
                    <a:lnTo>
                      <a:pt x="1633" y="3048"/>
                    </a:lnTo>
                    <a:lnTo>
                      <a:pt x="1629" y="3049"/>
                    </a:lnTo>
                    <a:lnTo>
                      <a:pt x="1599" y="3056"/>
                    </a:lnTo>
                    <a:lnTo>
                      <a:pt x="1548" y="3069"/>
                    </a:lnTo>
                    <a:lnTo>
                      <a:pt x="1484" y="3086"/>
                    </a:lnTo>
                    <a:lnTo>
                      <a:pt x="1410" y="3107"/>
                    </a:lnTo>
                    <a:lnTo>
                      <a:pt x="1372" y="3118"/>
                    </a:lnTo>
                    <a:lnTo>
                      <a:pt x="1333" y="3131"/>
                    </a:lnTo>
                    <a:lnTo>
                      <a:pt x="1296" y="3145"/>
                    </a:lnTo>
                    <a:lnTo>
                      <a:pt x="1259" y="3160"/>
                    </a:lnTo>
                    <a:lnTo>
                      <a:pt x="1225" y="3175"/>
                    </a:lnTo>
                    <a:lnTo>
                      <a:pt x="1192" y="3192"/>
                    </a:lnTo>
                    <a:lnTo>
                      <a:pt x="1178" y="3200"/>
                    </a:lnTo>
                    <a:lnTo>
                      <a:pt x="1164" y="3209"/>
                    </a:lnTo>
                    <a:lnTo>
                      <a:pt x="1152" y="3217"/>
                    </a:lnTo>
                    <a:lnTo>
                      <a:pt x="1140" y="3226"/>
                    </a:lnTo>
                    <a:lnTo>
                      <a:pt x="1118" y="3245"/>
                    </a:lnTo>
                    <a:lnTo>
                      <a:pt x="1097" y="3263"/>
                    </a:lnTo>
                    <a:lnTo>
                      <a:pt x="1076" y="3281"/>
                    </a:lnTo>
                    <a:lnTo>
                      <a:pt x="1058" y="3299"/>
                    </a:lnTo>
                    <a:lnTo>
                      <a:pt x="1041" y="3316"/>
                    </a:lnTo>
                    <a:lnTo>
                      <a:pt x="1026" y="3334"/>
                    </a:lnTo>
                    <a:lnTo>
                      <a:pt x="1012" y="3350"/>
                    </a:lnTo>
                    <a:lnTo>
                      <a:pt x="1000" y="3366"/>
                    </a:lnTo>
                    <a:lnTo>
                      <a:pt x="991" y="3381"/>
                    </a:lnTo>
                    <a:lnTo>
                      <a:pt x="984" y="3395"/>
                    </a:lnTo>
                    <a:lnTo>
                      <a:pt x="981" y="3402"/>
                    </a:lnTo>
                    <a:lnTo>
                      <a:pt x="980" y="3408"/>
                    </a:lnTo>
                    <a:lnTo>
                      <a:pt x="979" y="3415"/>
                    </a:lnTo>
                    <a:lnTo>
                      <a:pt x="978" y="3421"/>
                    </a:lnTo>
                    <a:lnTo>
                      <a:pt x="978" y="3426"/>
                    </a:lnTo>
                    <a:lnTo>
                      <a:pt x="979" y="3431"/>
                    </a:lnTo>
                    <a:lnTo>
                      <a:pt x="981" y="3436"/>
                    </a:lnTo>
                    <a:lnTo>
                      <a:pt x="984" y="3441"/>
                    </a:lnTo>
                    <a:lnTo>
                      <a:pt x="987" y="3444"/>
                    </a:lnTo>
                    <a:lnTo>
                      <a:pt x="992" y="3448"/>
                    </a:lnTo>
                    <a:lnTo>
                      <a:pt x="997" y="3451"/>
                    </a:lnTo>
                    <a:lnTo>
                      <a:pt x="1002" y="3455"/>
                    </a:lnTo>
                    <a:lnTo>
                      <a:pt x="1011" y="3456"/>
                    </a:lnTo>
                    <a:lnTo>
                      <a:pt x="1021" y="3457"/>
                    </a:lnTo>
                    <a:lnTo>
                      <a:pt x="1034" y="3456"/>
                    </a:lnTo>
                    <a:lnTo>
                      <a:pt x="1049" y="3455"/>
                    </a:lnTo>
                    <a:lnTo>
                      <a:pt x="1086" y="3447"/>
                    </a:lnTo>
                    <a:lnTo>
                      <a:pt x="1133" y="3436"/>
                    </a:lnTo>
                    <a:lnTo>
                      <a:pt x="1185" y="3422"/>
                    </a:lnTo>
                    <a:lnTo>
                      <a:pt x="1244" y="3406"/>
                    </a:lnTo>
                    <a:lnTo>
                      <a:pt x="1308" y="3388"/>
                    </a:lnTo>
                    <a:lnTo>
                      <a:pt x="1374" y="3370"/>
                    </a:lnTo>
                    <a:lnTo>
                      <a:pt x="1445" y="3351"/>
                    </a:lnTo>
                    <a:lnTo>
                      <a:pt x="1516" y="3334"/>
                    </a:lnTo>
                    <a:lnTo>
                      <a:pt x="1590" y="3318"/>
                    </a:lnTo>
                    <a:lnTo>
                      <a:pt x="1662" y="3304"/>
                    </a:lnTo>
                    <a:lnTo>
                      <a:pt x="1697" y="3299"/>
                    </a:lnTo>
                    <a:lnTo>
                      <a:pt x="1732" y="3294"/>
                    </a:lnTo>
                    <a:lnTo>
                      <a:pt x="1767" y="3291"/>
                    </a:lnTo>
                    <a:lnTo>
                      <a:pt x="1801" y="3288"/>
                    </a:lnTo>
                    <a:lnTo>
                      <a:pt x="1835" y="3286"/>
                    </a:lnTo>
                    <a:lnTo>
                      <a:pt x="1866" y="3286"/>
                    </a:lnTo>
                    <a:lnTo>
                      <a:pt x="1896" y="3287"/>
                    </a:lnTo>
                    <a:lnTo>
                      <a:pt x="1927" y="3289"/>
                    </a:lnTo>
                    <a:lnTo>
                      <a:pt x="1955" y="3293"/>
                    </a:lnTo>
                    <a:lnTo>
                      <a:pt x="1984" y="3298"/>
                    </a:lnTo>
                    <a:lnTo>
                      <a:pt x="2013" y="3303"/>
                    </a:lnTo>
                    <a:lnTo>
                      <a:pt x="2041" y="3310"/>
                    </a:lnTo>
                    <a:lnTo>
                      <a:pt x="2070" y="3317"/>
                    </a:lnTo>
                    <a:lnTo>
                      <a:pt x="2098" y="3325"/>
                    </a:lnTo>
                    <a:lnTo>
                      <a:pt x="2126" y="3335"/>
                    </a:lnTo>
                    <a:lnTo>
                      <a:pt x="2154" y="3344"/>
                    </a:lnTo>
                    <a:lnTo>
                      <a:pt x="2210" y="3365"/>
                    </a:lnTo>
                    <a:lnTo>
                      <a:pt x="2263" y="3387"/>
                    </a:lnTo>
                    <a:lnTo>
                      <a:pt x="2317" y="3412"/>
                    </a:lnTo>
                    <a:lnTo>
                      <a:pt x="2368" y="3436"/>
                    </a:lnTo>
                    <a:lnTo>
                      <a:pt x="2466" y="3486"/>
                    </a:lnTo>
                    <a:lnTo>
                      <a:pt x="2557" y="3534"/>
                    </a:lnTo>
                    <a:lnTo>
                      <a:pt x="2598" y="3556"/>
                    </a:lnTo>
                    <a:lnTo>
                      <a:pt x="2638" y="3577"/>
                    </a:lnTo>
                    <a:lnTo>
                      <a:pt x="2674" y="3594"/>
                    </a:lnTo>
                    <a:lnTo>
                      <a:pt x="2708" y="3608"/>
                    </a:lnTo>
                    <a:lnTo>
                      <a:pt x="2724" y="3613"/>
                    </a:lnTo>
                    <a:lnTo>
                      <a:pt x="2739" y="3614"/>
                    </a:lnTo>
                    <a:lnTo>
                      <a:pt x="2754" y="3612"/>
                    </a:lnTo>
                    <a:lnTo>
                      <a:pt x="2768" y="3606"/>
                    </a:lnTo>
                    <a:lnTo>
                      <a:pt x="2782" y="3598"/>
                    </a:lnTo>
                    <a:lnTo>
                      <a:pt x="2796" y="3586"/>
                    </a:lnTo>
                    <a:lnTo>
                      <a:pt x="2809" y="3572"/>
                    </a:lnTo>
                    <a:lnTo>
                      <a:pt x="2822" y="3557"/>
                    </a:lnTo>
                    <a:lnTo>
                      <a:pt x="2833" y="3540"/>
                    </a:lnTo>
                    <a:lnTo>
                      <a:pt x="2845" y="3520"/>
                    </a:lnTo>
                    <a:lnTo>
                      <a:pt x="2857" y="3499"/>
                    </a:lnTo>
                    <a:lnTo>
                      <a:pt x="2867" y="3476"/>
                    </a:lnTo>
                    <a:lnTo>
                      <a:pt x="2878" y="3452"/>
                    </a:lnTo>
                    <a:lnTo>
                      <a:pt x="2888" y="3428"/>
                    </a:lnTo>
                    <a:lnTo>
                      <a:pt x="2898" y="3403"/>
                    </a:lnTo>
                    <a:lnTo>
                      <a:pt x="2906" y="3378"/>
                    </a:lnTo>
                    <a:lnTo>
                      <a:pt x="2922" y="3327"/>
                    </a:lnTo>
                    <a:lnTo>
                      <a:pt x="2936" y="3275"/>
                    </a:lnTo>
                    <a:lnTo>
                      <a:pt x="2948" y="3229"/>
                    </a:lnTo>
                    <a:lnTo>
                      <a:pt x="2958" y="3186"/>
                    </a:lnTo>
                    <a:lnTo>
                      <a:pt x="2971" y="3121"/>
                    </a:lnTo>
                    <a:lnTo>
                      <a:pt x="2976" y="3096"/>
                    </a:lnTo>
                    <a:close/>
                  </a:path>
                </a:pathLst>
              </a:custGeom>
              <a:solidFill>
                <a:srgbClr val="9C5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9Slide.vn 48"/>
              <p:cNvSpPr>
                <a:spLocks noEditPoints="1"/>
              </p:cNvSpPr>
              <p:nvPr/>
            </p:nvSpPr>
            <p:spPr bwMode="auto">
              <a:xfrm>
                <a:off x="4186238" y="2286000"/>
                <a:ext cx="642938" cy="819150"/>
              </a:xfrm>
              <a:custGeom>
                <a:avLst/>
                <a:gdLst>
                  <a:gd name="T0" fmla="*/ 1049 w 2838"/>
                  <a:gd name="T1" fmla="*/ 3455 h 3614"/>
                  <a:gd name="T2" fmla="*/ 1374 w 2838"/>
                  <a:gd name="T3" fmla="*/ 3370 h 3614"/>
                  <a:gd name="T4" fmla="*/ 1732 w 2838"/>
                  <a:gd name="T5" fmla="*/ 3294 h 3614"/>
                  <a:gd name="T6" fmla="*/ 1927 w 2838"/>
                  <a:gd name="T7" fmla="*/ 3289 h 3614"/>
                  <a:gd name="T8" fmla="*/ 2098 w 2838"/>
                  <a:gd name="T9" fmla="*/ 3325 h 3614"/>
                  <a:gd name="T10" fmla="*/ 2368 w 2838"/>
                  <a:gd name="T11" fmla="*/ 3436 h 3614"/>
                  <a:gd name="T12" fmla="*/ 2708 w 2838"/>
                  <a:gd name="T13" fmla="*/ 3608 h 3614"/>
                  <a:gd name="T14" fmla="*/ 2761 w 2838"/>
                  <a:gd name="T15" fmla="*/ 3610 h 3614"/>
                  <a:gd name="T16" fmla="*/ 2809 w 2838"/>
                  <a:gd name="T17" fmla="*/ 3573 h 3614"/>
                  <a:gd name="T18" fmla="*/ 2455 w 2838"/>
                  <a:gd name="T19" fmla="*/ 3364 h 3614"/>
                  <a:gd name="T20" fmla="*/ 2167 w 2838"/>
                  <a:gd name="T21" fmla="*/ 3257 h 3614"/>
                  <a:gd name="T22" fmla="*/ 2005 w 2838"/>
                  <a:gd name="T23" fmla="*/ 3229 h 3614"/>
                  <a:gd name="T24" fmla="*/ 1762 w 2838"/>
                  <a:gd name="T25" fmla="*/ 3240 h 3614"/>
                  <a:gd name="T26" fmla="*/ 1396 w 2838"/>
                  <a:gd name="T27" fmla="*/ 3292 h 3614"/>
                  <a:gd name="T28" fmla="*/ 1239 w 2838"/>
                  <a:gd name="T29" fmla="*/ 3321 h 3614"/>
                  <a:gd name="T30" fmla="*/ 1065 w 2838"/>
                  <a:gd name="T31" fmla="*/ 3424 h 3614"/>
                  <a:gd name="T32" fmla="*/ 97 w 2838"/>
                  <a:gd name="T33" fmla="*/ 2848 h 3614"/>
                  <a:gd name="T34" fmla="*/ 110 w 2838"/>
                  <a:gd name="T35" fmla="*/ 2883 h 3614"/>
                  <a:gd name="T36" fmla="*/ 219 w 2838"/>
                  <a:gd name="T37" fmla="*/ 2869 h 3614"/>
                  <a:gd name="T38" fmla="*/ 629 w 2838"/>
                  <a:gd name="T39" fmla="*/ 2782 h 3614"/>
                  <a:gd name="T40" fmla="*/ 962 w 2838"/>
                  <a:gd name="T41" fmla="*/ 2739 h 3614"/>
                  <a:gd name="T42" fmla="*/ 1121 w 2838"/>
                  <a:gd name="T43" fmla="*/ 2754 h 3614"/>
                  <a:gd name="T44" fmla="*/ 1337 w 2838"/>
                  <a:gd name="T45" fmla="*/ 2841 h 3614"/>
                  <a:gd name="T46" fmla="*/ 1577 w 2838"/>
                  <a:gd name="T47" fmla="*/ 2987 h 3614"/>
                  <a:gd name="T48" fmla="*/ 1634 w 2838"/>
                  <a:gd name="T49" fmla="*/ 3041 h 3614"/>
                  <a:gd name="T50" fmla="*/ 1667 w 2838"/>
                  <a:gd name="T51" fmla="*/ 3044 h 3614"/>
                  <a:gd name="T52" fmla="*/ 1724 w 2838"/>
                  <a:gd name="T53" fmla="*/ 3018 h 3614"/>
                  <a:gd name="T54" fmla="*/ 1734 w 2838"/>
                  <a:gd name="T55" fmla="*/ 2980 h 3614"/>
                  <a:gd name="T56" fmla="*/ 1601 w 2838"/>
                  <a:gd name="T57" fmla="*/ 2888 h 3614"/>
                  <a:gd name="T58" fmla="*/ 1301 w 2838"/>
                  <a:gd name="T59" fmla="*/ 2735 h 3614"/>
                  <a:gd name="T60" fmla="*/ 1090 w 2838"/>
                  <a:gd name="T61" fmla="*/ 2662 h 3614"/>
                  <a:gd name="T62" fmla="*/ 960 w 2838"/>
                  <a:gd name="T63" fmla="*/ 2657 h 3614"/>
                  <a:gd name="T64" fmla="*/ 691 w 2838"/>
                  <a:gd name="T65" fmla="*/ 2701 h 3614"/>
                  <a:gd name="T66" fmla="*/ 337 w 2838"/>
                  <a:gd name="T67" fmla="*/ 2788 h 3614"/>
                  <a:gd name="T68" fmla="*/ 129 w 2838"/>
                  <a:gd name="T69" fmla="*/ 2834 h 3614"/>
                  <a:gd name="T70" fmla="*/ 354 w 2838"/>
                  <a:gd name="T71" fmla="*/ 2 h 3614"/>
                  <a:gd name="T72" fmla="*/ 314 w 2838"/>
                  <a:gd name="T73" fmla="*/ 7 h 3614"/>
                  <a:gd name="T74" fmla="*/ 259 w 2838"/>
                  <a:gd name="T75" fmla="*/ 49 h 3614"/>
                  <a:gd name="T76" fmla="*/ 12 w 2838"/>
                  <a:gd name="T77" fmla="*/ 615 h 3614"/>
                  <a:gd name="T78" fmla="*/ 82 w 2838"/>
                  <a:gd name="T79" fmla="*/ 1249 h 3614"/>
                  <a:gd name="T80" fmla="*/ 378 w 2838"/>
                  <a:gd name="T81" fmla="*/ 1807 h 3614"/>
                  <a:gd name="T82" fmla="*/ 736 w 2838"/>
                  <a:gd name="T83" fmla="*/ 2232 h 3614"/>
                  <a:gd name="T84" fmla="*/ 1014 w 2838"/>
                  <a:gd name="T85" fmla="*/ 2488 h 3614"/>
                  <a:gd name="T86" fmla="*/ 1091 w 2838"/>
                  <a:gd name="T87" fmla="*/ 2492 h 3614"/>
                  <a:gd name="T88" fmla="*/ 1091 w 2838"/>
                  <a:gd name="T89" fmla="*/ 2460 h 3614"/>
                  <a:gd name="T90" fmla="*/ 863 w 2838"/>
                  <a:gd name="T91" fmla="*/ 2245 h 3614"/>
                  <a:gd name="T92" fmla="*/ 597 w 2838"/>
                  <a:gd name="T93" fmla="*/ 1958 h 3614"/>
                  <a:gd name="T94" fmla="*/ 431 w 2838"/>
                  <a:gd name="T95" fmla="*/ 1736 h 3614"/>
                  <a:gd name="T96" fmla="*/ 259 w 2838"/>
                  <a:gd name="T97" fmla="*/ 1402 h 3614"/>
                  <a:gd name="T98" fmla="*/ 134 w 2838"/>
                  <a:gd name="T99" fmla="*/ 1040 h 3614"/>
                  <a:gd name="T100" fmla="*/ 98 w 2838"/>
                  <a:gd name="T101" fmla="*/ 739 h 3614"/>
                  <a:gd name="T102" fmla="*/ 115 w 2838"/>
                  <a:gd name="T103" fmla="*/ 546 h 3614"/>
                  <a:gd name="T104" fmla="*/ 201 w 2838"/>
                  <a:gd name="T105" fmla="*/ 260 h 3614"/>
                  <a:gd name="T106" fmla="*/ 294 w 2838"/>
                  <a:gd name="T107" fmla="*/ 75 h 3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838" h="3614">
                    <a:moveTo>
                      <a:pt x="994" y="3450"/>
                    </a:moveTo>
                    <a:lnTo>
                      <a:pt x="1002" y="3455"/>
                    </a:lnTo>
                    <a:lnTo>
                      <a:pt x="1011" y="3456"/>
                    </a:lnTo>
                    <a:lnTo>
                      <a:pt x="1021" y="3457"/>
                    </a:lnTo>
                    <a:lnTo>
                      <a:pt x="1034" y="3456"/>
                    </a:lnTo>
                    <a:lnTo>
                      <a:pt x="1049" y="3455"/>
                    </a:lnTo>
                    <a:lnTo>
                      <a:pt x="1086" y="3447"/>
                    </a:lnTo>
                    <a:lnTo>
                      <a:pt x="1133" y="3436"/>
                    </a:lnTo>
                    <a:lnTo>
                      <a:pt x="1185" y="3422"/>
                    </a:lnTo>
                    <a:lnTo>
                      <a:pt x="1244" y="3406"/>
                    </a:lnTo>
                    <a:lnTo>
                      <a:pt x="1308" y="3388"/>
                    </a:lnTo>
                    <a:lnTo>
                      <a:pt x="1374" y="3370"/>
                    </a:lnTo>
                    <a:lnTo>
                      <a:pt x="1445" y="3351"/>
                    </a:lnTo>
                    <a:lnTo>
                      <a:pt x="1516" y="3334"/>
                    </a:lnTo>
                    <a:lnTo>
                      <a:pt x="1590" y="3318"/>
                    </a:lnTo>
                    <a:lnTo>
                      <a:pt x="1662" y="3304"/>
                    </a:lnTo>
                    <a:lnTo>
                      <a:pt x="1697" y="3299"/>
                    </a:lnTo>
                    <a:lnTo>
                      <a:pt x="1732" y="3294"/>
                    </a:lnTo>
                    <a:lnTo>
                      <a:pt x="1767" y="3291"/>
                    </a:lnTo>
                    <a:lnTo>
                      <a:pt x="1801" y="3288"/>
                    </a:lnTo>
                    <a:lnTo>
                      <a:pt x="1835" y="3286"/>
                    </a:lnTo>
                    <a:lnTo>
                      <a:pt x="1866" y="3286"/>
                    </a:lnTo>
                    <a:lnTo>
                      <a:pt x="1896" y="3287"/>
                    </a:lnTo>
                    <a:lnTo>
                      <a:pt x="1927" y="3289"/>
                    </a:lnTo>
                    <a:lnTo>
                      <a:pt x="1955" y="3293"/>
                    </a:lnTo>
                    <a:lnTo>
                      <a:pt x="1984" y="3298"/>
                    </a:lnTo>
                    <a:lnTo>
                      <a:pt x="2013" y="3303"/>
                    </a:lnTo>
                    <a:lnTo>
                      <a:pt x="2041" y="3310"/>
                    </a:lnTo>
                    <a:lnTo>
                      <a:pt x="2070" y="3317"/>
                    </a:lnTo>
                    <a:lnTo>
                      <a:pt x="2098" y="3325"/>
                    </a:lnTo>
                    <a:lnTo>
                      <a:pt x="2126" y="3335"/>
                    </a:lnTo>
                    <a:lnTo>
                      <a:pt x="2154" y="3344"/>
                    </a:lnTo>
                    <a:lnTo>
                      <a:pt x="2210" y="3365"/>
                    </a:lnTo>
                    <a:lnTo>
                      <a:pt x="2263" y="3387"/>
                    </a:lnTo>
                    <a:lnTo>
                      <a:pt x="2317" y="3412"/>
                    </a:lnTo>
                    <a:lnTo>
                      <a:pt x="2368" y="3436"/>
                    </a:lnTo>
                    <a:lnTo>
                      <a:pt x="2466" y="3486"/>
                    </a:lnTo>
                    <a:lnTo>
                      <a:pt x="2557" y="3534"/>
                    </a:lnTo>
                    <a:lnTo>
                      <a:pt x="2598" y="3556"/>
                    </a:lnTo>
                    <a:lnTo>
                      <a:pt x="2638" y="3577"/>
                    </a:lnTo>
                    <a:lnTo>
                      <a:pt x="2674" y="3594"/>
                    </a:lnTo>
                    <a:lnTo>
                      <a:pt x="2708" y="3608"/>
                    </a:lnTo>
                    <a:lnTo>
                      <a:pt x="2717" y="3612"/>
                    </a:lnTo>
                    <a:lnTo>
                      <a:pt x="2726" y="3613"/>
                    </a:lnTo>
                    <a:lnTo>
                      <a:pt x="2734" y="3614"/>
                    </a:lnTo>
                    <a:lnTo>
                      <a:pt x="2744" y="3613"/>
                    </a:lnTo>
                    <a:lnTo>
                      <a:pt x="2752" y="3612"/>
                    </a:lnTo>
                    <a:lnTo>
                      <a:pt x="2761" y="3610"/>
                    </a:lnTo>
                    <a:lnTo>
                      <a:pt x="2769" y="3605"/>
                    </a:lnTo>
                    <a:lnTo>
                      <a:pt x="2777" y="3600"/>
                    </a:lnTo>
                    <a:lnTo>
                      <a:pt x="2786" y="3596"/>
                    </a:lnTo>
                    <a:lnTo>
                      <a:pt x="2794" y="3589"/>
                    </a:lnTo>
                    <a:lnTo>
                      <a:pt x="2801" y="3582"/>
                    </a:lnTo>
                    <a:lnTo>
                      <a:pt x="2809" y="3573"/>
                    </a:lnTo>
                    <a:lnTo>
                      <a:pt x="2823" y="3555"/>
                    </a:lnTo>
                    <a:lnTo>
                      <a:pt x="2838" y="3534"/>
                    </a:lnTo>
                    <a:lnTo>
                      <a:pt x="2757" y="3495"/>
                    </a:lnTo>
                    <a:lnTo>
                      <a:pt x="2663" y="3454"/>
                    </a:lnTo>
                    <a:lnTo>
                      <a:pt x="2561" y="3408"/>
                    </a:lnTo>
                    <a:lnTo>
                      <a:pt x="2455" y="3364"/>
                    </a:lnTo>
                    <a:lnTo>
                      <a:pt x="2402" y="3342"/>
                    </a:lnTo>
                    <a:lnTo>
                      <a:pt x="2351" y="3322"/>
                    </a:lnTo>
                    <a:lnTo>
                      <a:pt x="2301" y="3302"/>
                    </a:lnTo>
                    <a:lnTo>
                      <a:pt x="2253" y="3285"/>
                    </a:lnTo>
                    <a:lnTo>
                      <a:pt x="2208" y="3270"/>
                    </a:lnTo>
                    <a:lnTo>
                      <a:pt x="2167" y="3257"/>
                    </a:lnTo>
                    <a:lnTo>
                      <a:pt x="2129" y="3246"/>
                    </a:lnTo>
                    <a:lnTo>
                      <a:pt x="2098" y="3238"/>
                    </a:lnTo>
                    <a:lnTo>
                      <a:pt x="2077" y="3235"/>
                    </a:lnTo>
                    <a:lnTo>
                      <a:pt x="2055" y="3232"/>
                    </a:lnTo>
                    <a:lnTo>
                      <a:pt x="2030" y="3230"/>
                    </a:lnTo>
                    <a:lnTo>
                      <a:pt x="2005" y="3229"/>
                    </a:lnTo>
                    <a:lnTo>
                      <a:pt x="1978" y="3228"/>
                    </a:lnTo>
                    <a:lnTo>
                      <a:pt x="1950" y="3229"/>
                    </a:lnTo>
                    <a:lnTo>
                      <a:pt x="1921" y="3229"/>
                    </a:lnTo>
                    <a:lnTo>
                      <a:pt x="1891" y="3230"/>
                    </a:lnTo>
                    <a:lnTo>
                      <a:pt x="1826" y="3235"/>
                    </a:lnTo>
                    <a:lnTo>
                      <a:pt x="1762" y="3240"/>
                    </a:lnTo>
                    <a:lnTo>
                      <a:pt x="1696" y="3247"/>
                    </a:lnTo>
                    <a:lnTo>
                      <a:pt x="1631" y="3256"/>
                    </a:lnTo>
                    <a:lnTo>
                      <a:pt x="1567" y="3265"/>
                    </a:lnTo>
                    <a:lnTo>
                      <a:pt x="1506" y="3274"/>
                    </a:lnTo>
                    <a:lnTo>
                      <a:pt x="1449" y="3284"/>
                    </a:lnTo>
                    <a:lnTo>
                      <a:pt x="1396" y="3292"/>
                    </a:lnTo>
                    <a:lnTo>
                      <a:pt x="1351" y="3300"/>
                    </a:lnTo>
                    <a:lnTo>
                      <a:pt x="1314" y="3306"/>
                    </a:lnTo>
                    <a:lnTo>
                      <a:pt x="1284" y="3310"/>
                    </a:lnTo>
                    <a:lnTo>
                      <a:pt x="1265" y="3314"/>
                    </a:lnTo>
                    <a:lnTo>
                      <a:pt x="1253" y="3316"/>
                    </a:lnTo>
                    <a:lnTo>
                      <a:pt x="1239" y="3321"/>
                    </a:lnTo>
                    <a:lnTo>
                      <a:pt x="1225" y="3328"/>
                    </a:lnTo>
                    <a:lnTo>
                      <a:pt x="1210" y="3337"/>
                    </a:lnTo>
                    <a:lnTo>
                      <a:pt x="1176" y="3357"/>
                    </a:lnTo>
                    <a:lnTo>
                      <a:pt x="1140" y="3380"/>
                    </a:lnTo>
                    <a:lnTo>
                      <a:pt x="1103" y="3403"/>
                    </a:lnTo>
                    <a:lnTo>
                      <a:pt x="1065" y="3424"/>
                    </a:lnTo>
                    <a:lnTo>
                      <a:pt x="1047" y="3434"/>
                    </a:lnTo>
                    <a:lnTo>
                      <a:pt x="1029" y="3441"/>
                    </a:lnTo>
                    <a:lnTo>
                      <a:pt x="1012" y="3447"/>
                    </a:lnTo>
                    <a:lnTo>
                      <a:pt x="994" y="3450"/>
                    </a:lnTo>
                    <a:close/>
                    <a:moveTo>
                      <a:pt x="100" y="2838"/>
                    </a:moveTo>
                    <a:lnTo>
                      <a:pt x="97" y="2848"/>
                    </a:lnTo>
                    <a:lnTo>
                      <a:pt x="95" y="2856"/>
                    </a:lnTo>
                    <a:lnTo>
                      <a:pt x="95" y="2864"/>
                    </a:lnTo>
                    <a:lnTo>
                      <a:pt x="96" y="2871"/>
                    </a:lnTo>
                    <a:lnTo>
                      <a:pt x="98" y="2876"/>
                    </a:lnTo>
                    <a:lnTo>
                      <a:pt x="103" y="2881"/>
                    </a:lnTo>
                    <a:lnTo>
                      <a:pt x="110" y="2883"/>
                    </a:lnTo>
                    <a:lnTo>
                      <a:pt x="119" y="2885"/>
                    </a:lnTo>
                    <a:lnTo>
                      <a:pt x="128" y="2884"/>
                    </a:lnTo>
                    <a:lnTo>
                      <a:pt x="140" y="2883"/>
                    </a:lnTo>
                    <a:lnTo>
                      <a:pt x="156" y="2882"/>
                    </a:lnTo>
                    <a:lnTo>
                      <a:pt x="174" y="2878"/>
                    </a:lnTo>
                    <a:lnTo>
                      <a:pt x="219" y="2869"/>
                    </a:lnTo>
                    <a:lnTo>
                      <a:pt x="273" y="2857"/>
                    </a:lnTo>
                    <a:lnTo>
                      <a:pt x="335" y="2845"/>
                    </a:lnTo>
                    <a:lnTo>
                      <a:pt x="402" y="2829"/>
                    </a:lnTo>
                    <a:lnTo>
                      <a:pt x="476" y="2813"/>
                    </a:lnTo>
                    <a:lnTo>
                      <a:pt x="551" y="2797"/>
                    </a:lnTo>
                    <a:lnTo>
                      <a:pt x="629" y="2782"/>
                    </a:lnTo>
                    <a:lnTo>
                      <a:pt x="708" y="2768"/>
                    </a:lnTo>
                    <a:lnTo>
                      <a:pt x="784" y="2756"/>
                    </a:lnTo>
                    <a:lnTo>
                      <a:pt x="859" y="2747"/>
                    </a:lnTo>
                    <a:lnTo>
                      <a:pt x="894" y="2742"/>
                    </a:lnTo>
                    <a:lnTo>
                      <a:pt x="929" y="2740"/>
                    </a:lnTo>
                    <a:lnTo>
                      <a:pt x="962" y="2739"/>
                    </a:lnTo>
                    <a:lnTo>
                      <a:pt x="993" y="2737"/>
                    </a:lnTo>
                    <a:lnTo>
                      <a:pt x="1023" y="2739"/>
                    </a:lnTo>
                    <a:lnTo>
                      <a:pt x="1050" y="2740"/>
                    </a:lnTo>
                    <a:lnTo>
                      <a:pt x="1076" y="2743"/>
                    </a:lnTo>
                    <a:lnTo>
                      <a:pt x="1099" y="2748"/>
                    </a:lnTo>
                    <a:lnTo>
                      <a:pt x="1121" y="2754"/>
                    </a:lnTo>
                    <a:lnTo>
                      <a:pt x="1145" y="2761"/>
                    </a:lnTo>
                    <a:lnTo>
                      <a:pt x="1168" y="2769"/>
                    </a:lnTo>
                    <a:lnTo>
                      <a:pt x="1191" y="2777"/>
                    </a:lnTo>
                    <a:lnTo>
                      <a:pt x="1240" y="2796"/>
                    </a:lnTo>
                    <a:lnTo>
                      <a:pt x="1288" y="2818"/>
                    </a:lnTo>
                    <a:lnTo>
                      <a:pt x="1337" y="2841"/>
                    </a:lnTo>
                    <a:lnTo>
                      <a:pt x="1384" y="2866"/>
                    </a:lnTo>
                    <a:lnTo>
                      <a:pt x="1429" y="2891"/>
                    </a:lnTo>
                    <a:lnTo>
                      <a:pt x="1472" y="2916"/>
                    </a:lnTo>
                    <a:lnTo>
                      <a:pt x="1511" y="2941"/>
                    </a:lnTo>
                    <a:lnTo>
                      <a:pt x="1547" y="2964"/>
                    </a:lnTo>
                    <a:lnTo>
                      <a:pt x="1577" y="2987"/>
                    </a:lnTo>
                    <a:lnTo>
                      <a:pt x="1601" y="3006"/>
                    </a:lnTo>
                    <a:lnTo>
                      <a:pt x="1612" y="3015"/>
                    </a:lnTo>
                    <a:lnTo>
                      <a:pt x="1620" y="3023"/>
                    </a:lnTo>
                    <a:lnTo>
                      <a:pt x="1627" y="3030"/>
                    </a:lnTo>
                    <a:lnTo>
                      <a:pt x="1632" y="3036"/>
                    </a:lnTo>
                    <a:lnTo>
                      <a:pt x="1634" y="3041"/>
                    </a:lnTo>
                    <a:lnTo>
                      <a:pt x="1635" y="3045"/>
                    </a:lnTo>
                    <a:lnTo>
                      <a:pt x="1633" y="3048"/>
                    </a:lnTo>
                    <a:lnTo>
                      <a:pt x="1629" y="3049"/>
                    </a:lnTo>
                    <a:lnTo>
                      <a:pt x="1642" y="3048"/>
                    </a:lnTo>
                    <a:lnTo>
                      <a:pt x="1655" y="3046"/>
                    </a:lnTo>
                    <a:lnTo>
                      <a:pt x="1667" y="3044"/>
                    </a:lnTo>
                    <a:lnTo>
                      <a:pt x="1678" y="3040"/>
                    </a:lnTo>
                    <a:lnTo>
                      <a:pt x="1690" y="3037"/>
                    </a:lnTo>
                    <a:lnTo>
                      <a:pt x="1699" y="3033"/>
                    </a:lnTo>
                    <a:lnTo>
                      <a:pt x="1709" y="3029"/>
                    </a:lnTo>
                    <a:lnTo>
                      <a:pt x="1717" y="3023"/>
                    </a:lnTo>
                    <a:lnTo>
                      <a:pt x="1724" y="3018"/>
                    </a:lnTo>
                    <a:lnTo>
                      <a:pt x="1730" y="3012"/>
                    </a:lnTo>
                    <a:lnTo>
                      <a:pt x="1734" y="3006"/>
                    </a:lnTo>
                    <a:lnTo>
                      <a:pt x="1737" y="2999"/>
                    </a:lnTo>
                    <a:lnTo>
                      <a:pt x="1738" y="2994"/>
                    </a:lnTo>
                    <a:lnTo>
                      <a:pt x="1737" y="2987"/>
                    </a:lnTo>
                    <a:lnTo>
                      <a:pt x="1734" y="2980"/>
                    </a:lnTo>
                    <a:lnTo>
                      <a:pt x="1730" y="2971"/>
                    </a:lnTo>
                    <a:lnTo>
                      <a:pt x="1719" y="2962"/>
                    </a:lnTo>
                    <a:lnTo>
                      <a:pt x="1701" y="2948"/>
                    </a:lnTo>
                    <a:lnTo>
                      <a:pt x="1674" y="2931"/>
                    </a:lnTo>
                    <a:lnTo>
                      <a:pt x="1640" y="2910"/>
                    </a:lnTo>
                    <a:lnTo>
                      <a:pt x="1601" y="2888"/>
                    </a:lnTo>
                    <a:lnTo>
                      <a:pt x="1557" y="2862"/>
                    </a:lnTo>
                    <a:lnTo>
                      <a:pt x="1509" y="2836"/>
                    </a:lnTo>
                    <a:lnTo>
                      <a:pt x="1459" y="2811"/>
                    </a:lnTo>
                    <a:lnTo>
                      <a:pt x="1407" y="2785"/>
                    </a:lnTo>
                    <a:lnTo>
                      <a:pt x="1354" y="2760"/>
                    </a:lnTo>
                    <a:lnTo>
                      <a:pt x="1301" y="2735"/>
                    </a:lnTo>
                    <a:lnTo>
                      <a:pt x="1248" y="2714"/>
                    </a:lnTo>
                    <a:lnTo>
                      <a:pt x="1199" y="2694"/>
                    </a:lnTo>
                    <a:lnTo>
                      <a:pt x="1152" y="2678"/>
                    </a:lnTo>
                    <a:lnTo>
                      <a:pt x="1129" y="2672"/>
                    </a:lnTo>
                    <a:lnTo>
                      <a:pt x="1110" y="2666"/>
                    </a:lnTo>
                    <a:lnTo>
                      <a:pt x="1090" y="2662"/>
                    </a:lnTo>
                    <a:lnTo>
                      <a:pt x="1071" y="2658"/>
                    </a:lnTo>
                    <a:lnTo>
                      <a:pt x="1053" y="2656"/>
                    </a:lnTo>
                    <a:lnTo>
                      <a:pt x="1032" y="2655"/>
                    </a:lnTo>
                    <a:lnTo>
                      <a:pt x="1009" y="2655"/>
                    </a:lnTo>
                    <a:lnTo>
                      <a:pt x="986" y="2656"/>
                    </a:lnTo>
                    <a:lnTo>
                      <a:pt x="960" y="2657"/>
                    </a:lnTo>
                    <a:lnTo>
                      <a:pt x="935" y="2659"/>
                    </a:lnTo>
                    <a:lnTo>
                      <a:pt x="907" y="2663"/>
                    </a:lnTo>
                    <a:lnTo>
                      <a:pt x="878" y="2666"/>
                    </a:lnTo>
                    <a:lnTo>
                      <a:pt x="818" y="2677"/>
                    </a:lnTo>
                    <a:lnTo>
                      <a:pt x="755" y="2689"/>
                    </a:lnTo>
                    <a:lnTo>
                      <a:pt x="691" y="2701"/>
                    </a:lnTo>
                    <a:lnTo>
                      <a:pt x="626" y="2715"/>
                    </a:lnTo>
                    <a:lnTo>
                      <a:pt x="563" y="2730"/>
                    </a:lnTo>
                    <a:lnTo>
                      <a:pt x="501" y="2746"/>
                    </a:lnTo>
                    <a:lnTo>
                      <a:pt x="442" y="2761"/>
                    </a:lnTo>
                    <a:lnTo>
                      <a:pt x="387" y="2775"/>
                    </a:lnTo>
                    <a:lnTo>
                      <a:pt x="337" y="2788"/>
                    </a:lnTo>
                    <a:lnTo>
                      <a:pt x="293" y="2799"/>
                    </a:lnTo>
                    <a:lnTo>
                      <a:pt x="255" y="2808"/>
                    </a:lnTo>
                    <a:lnTo>
                      <a:pt x="227" y="2815"/>
                    </a:lnTo>
                    <a:lnTo>
                      <a:pt x="192" y="2822"/>
                    </a:lnTo>
                    <a:lnTo>
                      <a:pt x="160" y="2828"/>
                    </a:lnTo>
                    <a:lnTo>
                      <a:pt x="129" y="2834"/>
                    </a:lnTo>
                    <a:lnTo>
                      <a:pt x="100" y="2838"/>
                    </a:lnTo>
                    <a:close/>
                    <a:moveTo>
                      <a:pt x="1032" y="2503"/>
                    </a:moveTo>
                    <a:lnTo>
                      <a:pt x="1027" y="2502"/>
                    </a:lnTo>
                    <a:lnTo>
                      <a:pt x="1032" y="2503"/>
                    </a:lnTo>
                    <a:close/>
                    <a:moveTo>
                      <a:pt x="360" y="5"/>
                    </a:moveTo>
                    <a:lnTo>
                      <a:pt x="354" y="2"/>
                    </a:lnTo>
                    <a:lnTo>
                      <a:pt x="347" y="1"/>
                    </a:lnTo>
                    <a:lnTo>
                      <a:pt x="342" y="0"/>
                    </a:lnTo>
                    <a:lnTo>
                      <a:pt x="335" y="0"/>
                    </a:lnTo>
                    <a:lnTo>
                      <a:pt x="328" y="1"/>
                    </a:lnTo>
                    <a:lnTo>
                      <a:pt x="321" y="3"/>
                    </a:lnTo>
                    <a:lnTo>
                      <a:pt x="314" y="7"/>
                    </a:lnTo>
                    <a:lnTo>
                      <a:pt x="305" y="10"/>
                    </a:lnTo>
                    <a:lnTo>
                      <a:pt x="298" y="15"/>
                    </a:lnTo>
                    <a:lnTo>
                      <a:pt x="290" y="20"/>
                    </a:lnTo>
                    <a:lnTo>
                      <a:pt x="282" y="27"/>
                    </a:lnTo>
                    <a:lnTo>
                      <a:pt x="275" y="34"/>
                    </a:lnTo>
                    <a:lnTo>
                      <a:pt x="259" y="49"/>
                    </a:lnTo>
                    <a:lnTo>
                      <a:pt x="245" y="68"/>
                    </a:lnTo>
                    <a:lnTo>
                      <a:pt x="171" y="177"/>
                    </a:lnTo>
                    <a:lnTo>
                      <a:pt x="113" y="286"/>
                    </a:lnTo>
                    <a:lnTo>
                      <a:pt x="67" y="396"/>
                    </a:lnTo>
                    <a:lnTo>
                      <a:pt x="34" y="505"/>
                    </a:lnTo>
                    <a:lnTo>
                      <a:pt x="12" y="615"/>
                    </a:lnTo>
                    <a:lnTo>
                      <a:pt x="1" y="724"/>
                    </a:lnTo>
                    <a:lnTo>
                      <a:pt x="0" y="831"/>
                    </a:lnTo>
                    <a:lnTo>
                      <a:pt x="8" y="938"/>
                    </a:lnTo>
                    <a:lnTo>
                      <a:pt x="26" y="1043"/>
                    </a:lnTo>
                    <a:lnTo>
                      <a:pt x="50" y="1147"/>
                    </a:lnTo>
                    <a:lnTo>
                      <a:pt x="82" y="1249"/>
                    </a:lnTo>
                    <a:lnTo>
                      <a:pt x="120" y="1348"/>
                    </a:lnTo>
                    <a:lnTo>
                      <a:pt x="163" y="1446"/>
                    </a:lnTo>
                    <a:lnTo>
                      <a:pt x="212" y="1540"/>
                    </a:lnTo>
                    <a:lnTo>
                      <a:pt x="265" y="1632"/>
                    </a:lnTo>
                    <a:lnTo>
                      <a:pt x="319" y="1721"/>
                    </a:lnTo>
                    <a:lnTo>
                      <a:pt x="378" y="1807"/>
                    </a:lnTo>
                    <a:lnTo>
                      <a:pt x="438" y="1889"/>
                    </a:lnTo>
                    <a:lnTo>
                      <a:pt x="499" y="1965"/>
                    </a:lnTo>
                    <a:lnTo>
                      <a:pt x="560" y="2040"/>
                    </a:lnTo>
                    <a:lnTo>
                      <a:pt x="620" y="2109"/>
                    </a:lnTo>
                    <a:lnTo>
                      <a:pt x="680" y="2173"/>
                    </a:lnTo>
                    <a:lnTo>
                      <a:pt x="736" y="2232"/>
                    </a:lnTo>
                    <a:lnTo>
                      <a:pt x="790" y="2287"/>
                    </a:lnTo>
                    <a:lnTo>
                      <a:pt x="840" y="2336"/>
                    </a:lnTo>
                    <a:lnTo>
                      <a:pt x="887" y="2379"/>
                    </a:lnTo>
                    <a:lnTo>
                      <a:pt x="928" y="2416"/>
                    </a:lnTo>
                    <a:lnTo>
                      <a:pt x="964" y="2446"/>
                    </a:lnTo>
                    <a:lnTo>
                      <a:pt x="1014" y="2488"/>
                    </a:lnTo>
                    <a:lnTo>
                      <a:pt x="1032" y="2503"/>
                    </a:lnTo>
                    <a:lnTo>
                      <a:pt x="1044" y="2502"/>
                    </a:lnTo>
                    <a:lnTo>
                      <a:pt x="1071" y="2499"/>
                    </a:lnTo>
                    <a:lnTo>
                      <a:pt x="1078" y="2496"/>
                    </a:lnTo>
                    <a:lnTo>
                      <a:pt x="1085" y="2494"/>
                    </a:lnTo>
                    <a:lnTo>
                      <a:pt x="1091" y="2492"/>
                    </a:lnTo>
                    <a:lnTo>
                      <a:pt x="1096" y="2488"/>
                    </a:lnTo>
                    <a:lnTo>
                      <a:pt x="1099" y="2485"/>
                    </a:lnTo>
                    <a:lnTo>
                      <a:pt x="1101" y="2481"/>
                    </a:lnTo>
                    <a:lnTo>
                      <a:pt x="1101" y="2475"/>
                    </a:lnTo>
                    <a:lnTo>
                      <a:pt x="1099" y="2471"/>
                    </a:lnTo>
                    <a:lnTo>
                      <a:pt x="1091" y="2460"/>
                    </a:lnTo>
                    <a:lnTo>
                      <a:pt x="1072" y="2442"/>
                    </a:lnTo>
                    <a:lnTo>
                      <a:pt x="1044" y="2416"/>
                    </a:lnTo>
                    <a:lnTo>
                      <a:pt x="1008" y="2382"/>
                    </a:lnTo>
                    <a:lnTo>
                      <a:pt x="965" y="2343"/>
                    </a:lnTo>
                    <a:lnTo>
                      <a:pt x="916" y="2296"/>
                    </a:lnTo>
                    <a:lnTo>
                      <a:pt x="863" y="2245"/>
                    </a:lnTo>
                    <a:lnTo>
                      <a:pt x="807" y="2189"/>
                    </a:lnTo>
                    <a:lnTo>
                      <a:pt x="747" y="2127"/>
                    </a:lnTo>
                    <a:lnTo>
                      <a:pt x="688" y="2062"/>
                    </a:lnTo>
                    <a:lnTo>
                      <a:pt x="657" y="2028"/>
                    </a:lnTo>
                    <a:lnTo>
                      <a:pt x="627" y="1995"/>
                    </a:lnTo>
                    <a:lnTo>
                      <a:pt x="597" y="1958"/>
                    </a:lnTo>
                    <a:lnTo>
                      <a:pt x="568" y="1922"/>
                    </a:lnTo>
                    <a:lnTo>
                      <a:pt x="539" y="1886"/>
                    </a:lnTo>
                    <a:lnTo>
                      <a:pt x="511" y="1849"/>
                    </a:lnTo>
                    <a:lnTo>
                      <a:pt x="484" y="1812"/>
                    </a:lnTo>
                    <a:lnTo>
                      <a:pt x="457" y="1773"/>
                    </a:lnTo>
                    <a:lnTo>
                      <a:pt x="431" y="1736"/>
                    </a:lnTo>
                    <a:lnTo>
                      <a:pt x="408" y="1698"/>
                    </a:lnTo>
                    <a:lnTo>
                      <a:pt x="385" y="1658"/>
                    </a:lnTo>
                    <a:lnTo>
                      <a:pt x="364" y="1620"/>
                    </a:lnTo>
                    <a:lnTo>
                      <a:pt x="325" y="1544"/>
                    </a:lnTo>
                    <a:lnTo>
                      <a:pt x="290" y="1472"/>
                    </a:lnTo>
                    <a:lnTo>
                      <a:pt x="259" y="1402"/>
                    </a:lnTo>
                    <a:lnTo>
                      <a:pt x="230" y="1336"/>
                    </a:lnTo>
                    <a:lnTo>
                      <a:pt x="205" y="1271"/>
                    </a:lnTo>
                    <a:lnTo>
                      <a:pt x="183" y="1211"/>
                    </a:lnTo>
                    <a:lnTo>
                      <a:pt x="164" y="1152"/>
                    </a:lnTo>
                    <a:lnTo>
                      <a:pt x="148" y="1095"/>
                    </a:lnTo>
                    <a:lnTo>
                      <a:pt x="134" y="1040"/>
                    </a:lnTo>
                    <a:lnTo>
                      <a:pt x="122" y="987"/>
                    </a:lnTo>
                    <a:lnTo>
                      <a:pt x="114" y="935"/>
                    </a:lnTo>
                    <a:lnTo>
                      <a:pt x="107" y="885"/>
                    </a:lnTo>
                    <a:lnTo>
                      <a:pt x="103" y="836"/>
                    </a:lnTo>
                    <a:lnTo>
                      <a:pt x="99" y="787"/>
                    </a:lnTo>
                    <a:lnTo>
                      <a:pt x="98" y="739"/>
                    </a:lnTo>
                    <a:lnTo>
                      <a:pt x="99" y="693"/>
                    </a:lnTo>
                    <a:lnTo>
                      <a:pt x="99" y="670"/>
                    </a:lnTo>
                    <a:lnTo>
                      <a:pt x="101" y="645"/>
                    </a:lnTo>
                    <a:lnTo>
                      <a:pt x="104" y="621"/>
                    </a:lnTo>
                    <a:lnTo>
                      <a:pt x="107" y="596"/>
                    </a:lnTo>
                    <a:lnTo>
                      <a:pt x="115" y="546"/>
                    </a:lnTo>
                    <a:lnTo>
                      <a:pt x="126" y="496"/>
                    </a:lnTo>
                    <a:lnTo>
                      <a:pt x="138" y="446"/>
                    </a:lnTo>
                    <a:lnTo>
                      <a:pt x="152" y="397"/>
                    </a:lnTo>
                    <a:lnTo>
                      <a:pt x="168" y="349"/>
                    </a:lnTo>
                    <a:lnTo>
                      <a:pt x="184" y="304"/>
                    </a:lnTo>
                    <a:lnTo>
                      <a:pt x="201" y="260"/>
                    </a:lnTo>
                    <a:lnTo>
                      <a:pt x="218" y="219"/>
                    </a:lnTo>
                    <a:lnTo>
                      <a:pt x="234" y="182"/>
                    </a:lnTo>
                    <a:lnTo>
                      <a:pt x="251" y="148"/>
                    </a:lnTo>
                    <a:lnTo>
                      <a:pt x="267" y="118"/>
                    </a:lnTo>
                    <a:lnTo>
                      <a:pt x="281" y="93"/>
                    </a:lnTo>
                    <a:lnTo>
                      <a:pt x="294" y="75"/>
                    </a:lnTo>
                    <a:lnTo>
                      <a:pt x="305" y="61"/>
                    </a:lnTo>
                    <a:lnTo>
                      <a:pt x="321" y="44"/>
                    </a:lnTo>
                    <a:lnTo>
                      <a:pt x="335" y="30"/>
                    </a:lnTo>
                    <a:lnTo>
                      <a:pt x="349" y="17"/>
                    </a:lnTo>
                    <a:lnTo>
                      <a:pt x="360" y="5"/>
                    </a:lnTo>
                    <a:close/>
                  </a:path>
                </a:pathLst>
              </a:custGeom>
              <a:solidFill>
                <a:srgbClr val="844B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 name="9Slide.vn 49"/>
              <p:cNvSpPr>
                <a:spLocks/>
              </p:cNvSpPr>
              <p:nvPr/>
            </p:nvSpPr>
            <p:spPr bwMode="auto">
              <a:xfrm>
                <a:off x="4522788" y="2973388"/>
                <a:ext cx="1023938" cy="1173163"/>
              </a:xfrm>
              <a:custGeom>
                <a:avLst/>
                <a:gdLst>
                  <a:gd name="T0" fmla="*/ 763 w 4514"/>
                  <a:gd name="T1" fmla="*/ 606 h 5172"/>
                  <a:gd name="T2" fmla="*/ 590 w 4514"/>
                  <a:gd name="T3" fmla="*/ 907 h 5172"/>
                  <a:gd name="T4" fmla="*/ 435 w 4514"/>
                  <a:gd name="T5" fmla="*/ 1254 h 5172"/>
                  <a:gd name="T6" fmla="*/ 302 w 4514"/>
                  <a:gd name="T7" fmla="*/ 1635 h 5172"/>
                  <a:gd name="T8" fmla="*/ 191 w 4514"/>
                  <a:gd name="T9" fmla="*/ 2039 h 5172"/>
                  <a:gd name="T10" fmla="*/ 104 w 4514"/>
                  <a:gd name="T11" fmla="*/ 2454 h 5172"/>
                  <a:gd name="T12" fmla="*/ 42 w 4514"/>
                  <a:gd name="T13" fmla="*/ 2868 h 5172"/>
                  <a:gd name="T14" fmla="*/ 7 w 4514"/>
                  <a:gd name="T15" fmla="*/ 3270 h 5172"/>
                  <a:gd name="T16" fmla="*/ 1 w 4514"/>
                  <a:gd name="T17" fmla="*/ 3648 h 5172"/>
                  <a:gd name="T18" fmla="*/ 25 w 4514"/>
                  <a:gd name="T19" fmla="*/ 3991 h 5172"/>
                  <a:gd name="T20" fmla="*/ 80 w 4514"/>
                  <a:gd name="T21" fmla="*/ 4287 h 5172"/>
                  <a:gd name="T22" fmla="*/ 251 w 4514"/>
                  <a:gd name="T23" fmla="*/ 4588 h 5172"/>
                  <a:gd name="T24" fmla="*/ 569 w 4514"/>
                  <a:gd name="T25" fmla="*/ 4827 h 5172"/>
                  <a:gd name="T26" fmla="*/ 1001 w 4514"/>
                  <a:gd name="T27" fmla="*/ 5004 h 5172"/>
                  <a:gd name="T28" fmla="*/ 1512 w 4514"/>
                  <a:gd name="T29" fmla="*/ 5118 h 5172"/>
                  <a:gd name="T30" fmla="*/ 2068 w 4514"/>
                  <a:gd name="T31" fmla="*/ 5169 h 5172"/>
                  <a:gd name="T32" fmla="*/ 2635 w 4514"/>
                  <a:gd name="T33" fmla="*/ 5160 h 5172"/>
                  <a:gd name="T34" fmla="*/ 3180 w 4514"/>
                  <a:gd name="T35" fmla="*/ 5086 h 5172"/>
                  <a:gd name="T36" fmla="*/ 3668 w 4514"/>
                  <a:gd name="T37" fmla="*/ 4951 h 5172"/>
                  <a:gd name="T38" fmla="*/ 4066 w 4514"/>
                  <a:gd name="T39" fmla="*/ 4754 h 5172"/>
                  <a:gd name="T40" fmla="*/ 4339 w 4514"/>
                  <a:gd name="T41" fmla="*/ 4495 h 5172"/>
                  <a:gd name="T42" fmla="*/ 4457 w 4514"/>
                  <a:gd name="T43" fmla="*/ 4194 h 5172"/>
                  <a:gd name="T44" fmla="*/ 4501 w 4514"/>
                  <a:gd name="T45" fmla="*/ 3881 h 5172"/>
                  <a:gd name="T46" fmla="*/ 4514 w 4514"/>
                  <a:gd name="T47" fmla="*/ 3525 h 5172"/>
                  <a:gd name="T48" fmla="*/ 4498 w 4514"/>
                  <a:gd name="T49" fmla="*/ 3138 h 5172"/>
                  <a:gd name="T50" fmla="*/ 4455 w 4514"/>
                  <a:gd name="T51" fmla="*/ 2731 h 5172"/>
                  <a:gd name="T52" fmla="*/ 4384 w 4514"/>
                  <a:gd name="T53" fmla="*/ 2315 h 5172"/>
                  <a:gd name="T54" fmla="*/ 4289 w 4514"/>
                  <a:gd name="T55" fmla="*/ 1903 h 5172"/>
                  <a:gd name="T56" fmla="*/ 4170 w 4514"/>
                  <a:gd name="T57" fmla="*/ 1506 h 5172"/>
                  <a:gd name="T58" fmla="*/ 4031 w 4514"/>
                  <a:gd name="T59" fmla="*/ 1134 h 5172"/>
                  <a:gd name="T60" fmla="*/ 3870 w 4514"/>
                  <a:gd name="T61" fmla="*/ 801 h 5172"/>
                  <a:gd name="T62" fmla="*/ 3690 w 4514"/>
                  <a:gd name="T63" fmla="*/ 517 h 5172"/>
                  <a:gd name="T64" fmla="*/ 3540 w 4514"/>
                  <a:gd name="T65" fmla="*/ 341 h 5172"/>
                  <a:gd name="T66" fmla="*/ 3407 w 4514"/>
                  <a:gd name="T67" fmla="*/ 226 h 5172"/>
                  <a:gd name="T68" fmla="*/ 3271 w 4514"/>
                  <a:gd name="T69" fmla="*/ 140 h 5172"/>
                  <a:gd name="T70" fmla="*/ 3131 w 4514"/>
                  <a:gd name="T71" fmla="*/ 78 h 5172"/>
                  <a:gd name="T72" fmla="*/ 2989 w 4514"/>
                  <a:gd name="T73" fmla="*/ 36 h 5172"/>
                  <a:gd name="T74" fmla="*/ 2845 w 4514"/>
                  <a:gd name="T75" fmla="*/ 12 h 5172"/>
                  <a:gd name="T76" fmla="*/ 2701 w 4514"/>
                  <a:gd name="T77" fmla="*/ 1 h 5172"/>
                  <a:gd name="T78" fmla="*/ 2559 w 4514"/>
                  <a:gd name="T79" fmla="*/ 0 h 5172"/>
                  <a:gd name="T80" fmla="*/ 2323 w 4514"/>
                  <a:gd name="T81" fmla="*/ 11 h 5172"/>
                  <a:gd name="T82" fmla="*/ 2056 w 4514"/>
                  <a:gd name="T83" fmla="*/ 20 h 5172"/>
                  <a:gd name="T84" fmla="*/ 1814 w 4514"/>
                  <a:gd name="T85" fmla="*/ 18 h 5172"/>
                  <a:gd name="T86" fmla="*/ 1697 w 4514"/>
                  <a:gd name="T87" fmla="*/ 20 h 5172"/>
                  <a:gd name="T88" fmla="*/ 1582 w 4514"/>
                  <a:gd name="T89" fmla="*/ 28 h 5172"/>
                  <a:gd name="T90" fmla="*/ 1468 w 4514"/>
                  <a:gd name="T91" fmla="*/ 48 h 5172"/>
                  <a:gd name="T92" fmla="*/ 1353 w 4514"/>
                  <a:gd name="T93" fmla="*/ 82 h 5172"/>
                  <a:gd name="T94" fmla="*/ 1239 w 4514"/>
                  <a:gd name="T95" fmla="*/ 134 h 5172"/>
                  <a:gd name="T96" fmla="*/ 1124 w 4514"/>
                  <a:gd name="T97" fmla="*/ 207 h 5172"/>
                  <a:gd name="T98" fmla="*/ 1007 w 4514"/>
                  <a:gd name="T99" fmla="*/ 308 h 5172"/>
                  <a:gd name="T100" fmla="*/ 888 w 4514"/>
                  <a:gd name="T101" fmla="*/ 436 h 5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514" h="5172">
                    <a:moveTo>
                      <a:pt x="888" y="436"/>
                    </a:moveTo>
                    <a:lnTo>
                      <a:pt x="824" y="517"/>
                    </a:lnTo>
                    <a:lnTo>
                      <a:pt x="763" y="606"/>
                    </a:lnTo>
                    <a:lnTo>
                      <a:pt x="703" y="701"/>
                    </a:lnTo>
                    <a:lnTo>
                      <a:pt x="645" y="801"/>
                    </a:lnTo>
                    <a:lnTo>
                      <a:pt x="590" y="907"/>
                    </a:lnTo>
                    <a:lnTo>
                      <a:pt x="536" y="1019"/>
                    </a:lnTo>
                    <a:lnTo>
                      <a:pt x="484" y="1134"/>
                    </a:lnTo>
                    <a:lnTo>
                      <a:pt x="435" y="1254"/>
                    </a:lnTo>
                    <a:lnTo>
                      <a:pt x="388" y="1379"/>
                    </a:lnTo>
                    <a:lnTo>
                      <a:pt x="344" y="1506"/>
                    </a:lnTo>
                    <a:lnTo>
                      <a:pt x="302" y="1635"/>
                    </a:lnTo>
                    <a:lnTo>
                      <a:pt x="263" y="1768"/>
                    </a:lnTo>
                    <a:lnTo>
                      <a:pt x="225" y="1903"/>
                    </a:lnTo>
                    <a:lnTo>
                      <a:pt x="191" y="2039"/>
                    </a:lnTo>
                    <a:lnTo>
                      <a:pt x="160" y="2176"/>
                    </a:lnTo>
                    <a:lnTo>
                      <a:pt x="131" y="2315"/>
                    </a:lnTo>
                    <a:lnTo>
                      <a:pt x="104" y="2454"/>
                    </a:lnTo>
                    <a:lnTo>
                      <a:pt x="81" y="2592"/>
                    </a:lnTo>
                    <a:lnTo>
                      <a:pt x="61" y="2731"/>
                    </a:lnTo>
                    <a:lnTo>
                      <a:pt x="42" y="2868"/>
                    </a:lnTo>
                    <a:lnTo>
                      <a:pt x="28" y="3003"/>
                    </a:lnTo>
                    <a:lnTo>
                      <a:pt x="17" y="3138"/>
                    </a:lnTo>
                    <a:lnTo>
                      <a:pt x="7" y="3270"/>
                    </a:lnTo>
                    <a:lnTo>
                      <a:pt x="3" y="3399"/>
                    </a:lnTo>
                    <a:lnTo>
                      <a:pt x="0" y="3525"/>
                    </a:lnTo>
                    <a:lnTo>
                      <a:pt x="1" y="3648"/>
                    </a:lnTo>
                    <a:lnTo>
                      <a:pt x="6" y="3767"/>
                    </a:lnTo>
                    <a:lnTo>
                      <a:pt x="13" y="3881"/>
                    </a:lnTo>
                    <a:lnTo>
                      <a:pt x="25" y="3991"/>
                    </a:lnTo>
                    <a:lnTo>
                      <a:pt x="39" y="4095"/>
                    </a:lnTo>
                    <a:lnTo>
                      <a:pt x="57" y="4194"/>
                    </a:lnTo>
                    <a:lnTo>
                      <a:pt x="80" y="4287"/>
                    </a:lnTo>
                    <a:lnTo>
                      <a:pt x="118" y="4395"/>
                    </a:lnTo>
                    <a:lnTo>
                      <a:pt x="175" y="4495"/>
                    </a:lnTo>
                    <a:lnTo>
                      <a:pt x="251" y="4588"/>
                    </a:lnTo>
                    <a:lnTo>
                      <a:pt x="342" y="4675"/>
                    </a:lnTo>
                    <a:lnTo>
                      <a:pt x="449" y="4754"/>
                    </a:lnTo>
                    <a:lnTo>
                      <a:pt x="569" y="4827"/>
                    </a:lnTo>
                    <a:lnTo>
                      <a:pt x="702" y="4893"/>
                    </a:lnTo>
                    <a:lnTo>
                      <a:pt x="846" y="4951"/>
                    </a:lnTo>
                    <a:lnTo>
                      <a:pt x="1001" y="5004"/>
                    </a:lnTo>
                    <a:lnTo>
                      <a:pt x="1165" y="5048"/>
                    </a:lnTo>
                    <a:lnTo>
                      <a:pt x="1335" y="5086"/>
                    </a:lnTo>
                    <a:lnTo>
                      <a:pt x="1512" y="5118"/>
                    </a:lnTo>
                    <a:lnTo>
                      <a:pt x="1694" y="5142"/>
                    </a:lnTo>
                    <a:lnTo>
                      <a:pt x="1879" y="5160"/>
                    </a:lnTo>
                    <a:lnTo>
                      <a:pt x="2068" y="5169"/>
                    </a:lnTo>
                    <a:lnTo>
                      <a:pt x="2258" y="5172"/>
                    </a:lnTo>
                    <a:lnTo>
                      <a:pt x="2447" y="5169"/>
                    </a:lnTo>
                    <a:lnTo>
                      <a:pt x="2635" y="5160"/>
                    </a:lnTo>
                    <a:lnTo>
                      <a:pt x="2821" y="5142"/>
                    </a:lnTo>
                    <a:lnTo>
                      <a:pt x="3003" y="5118"/>
                    </a:lnTo>
                    <a:lnTo>
                      <a:pt x="3180" y="5086"/>
                    </a:lnTo>
                    <a:lnTo>
                      <a:pt x="3350" y="5048"/>
                    </a:lnTo>
                    <a:lnTo>
                      <a:pt x="3513" y="5004"/>
                    </a:lnTo>
                    <a:lnTo>
                      <a:pt x="3668" y="4951"/>
                    </a:lnTo>
                    <a:lnTo>
                      <a:pt x="3813" y="4893"/>
                    </a:lnTo>
                    <a:lnTo>
                      <a:pt x="3945" y="4827"/>
                    </a:lnTo>
                    <a:lnTo>
                      <a:pt x="4066" y="4754"/>
                    </a:lnTo>
                    <a:lnTo>
                      <a:pt x="4173" y="4675"/>
                    </a:lnTo>
                    <a:lnTo>
                      <a:pt x="4264" y="4588"/>
                    </a:lnTo>
                    <a:lnTo>
                      <a:pt x="4339" y="4495"/>
                    </a:lnTo>
                    <a:lnTo>
                      <a:pt x="4397" y="4395"/>
                    </a:lnTo>
                    <a:lnTo>
                      <a:pt x="4436" y="4287"/>
                    </a:lnTo>
                    <a:lnTo>
                      <a:pt x="4457" y="4194"/>
                    </a:lnTo>
                    <a:lnTo>
                      <a:pt x="4476" y="4095"/>
                    </a:lnTo>
                    <a:lnTo>
                      <a:pt x="4490" y="3991"/>
                    </a:lnTo>
                    <a:lnTo>
                      <a:pt x="4501" y="3881"/>
                    </a:lnTo>
                    <a:lnTo>
                      <a:pt x="4510" y="3767"/>
                    </a:lnTo>
                    <a:lnTo>
                      <a:pt x="4513" y="3648"/>
                    </a:lnTo>
                    <a:lnTo>
                      <a:pt x="4514" y="3525"/>
                    </a:lnTo>
                    <a:lnTo>
                      <a:pt x="4512" y="3399"/>
                    </a:lnTo>
                    <a:lnTo>
                      <a:pt x="4507" y="3270"/>
                    </a:lnTo>
                    <a:lnTo>
                      <a:pt x="4498" y="3138"/>
                    </a:lnTo>
                    <a:lnTo>
                      <a:pt x="4486" y="3003"/>
                    </a:lnTo>
                    <a:lnTo>
                      <a:pt x="4472" y="2868"/>
                    </a:lnTo>
                    <a:lnTo>
                      <a:pt x="4455" y="2731"/>
                    </a:lnTo>
                    <a:lnTo>
                      <a:pt x="4434" y="2592"/>
                    </a:lnTo>
                    <a:lnTo>
                      <a:pt x="4411" y="2454"/>
                    </a:lnTo>
                    <a:lnTo>
                      <a:pt x="4384" y="2315"/>
                    </a:lnTo>
                    <a:lnTo>
                      <a:pt x="4355" y="2176"/>
                    </a:lnTo>
                    <a:lnTo>
                      <a:pt x="4323" y="2039"/>
                    </a:lnTo>
                    <a:lnTo>
                      <a:pt x="4289" y="1903"/>
                    </a:lnTo>
                    <a:lnTo>
                      <a:pt x="4252" y="1768"/>
                    </a:lnTo>
                    <a:lnTo>
                      <a:pt x="4212" y="1635"/>
                    </a:lnTo>
                    <a:lnTo>
                      <a:pt x="4170" y="1506"/>
                    </a:lnTo>
                    <a:lnTo>
                      <a:pt x="4126" y="1379"/>
                    </a:lnTo>
                    <a:lnTo>
                      <a:pt x="4080" y="1254"/>
                    </a:lnTo>
                    <a:lnTo>
                      <a:pt x="4031" y="1134"/>
                    </a:lnTo>
                    <a:lnTo>
                      <a:pt x="3979" y="1019"/>
                    </a:lnTo>
                    <a:lnTo>
                      <a:pt x="3926" y="907"/>
                    </a:lnTo>
                    <a:lnTo>
                      <a:pt x="3870" y="801"/>
                    </a:lnTo>
                    <a:lnTo>
                      <a:pt x="3811" y="701"/>
                    </a:lnTo>
                    <a:lnTo>
                      <a:pt x="3752" y="606"/>
                    </a:lnTo>
                    <a:lnTo>
                      <a:pt x="3690" y="517"/>
                    </a:lnTo>
                    <a:lnTo>
                      <a:pt x="3626" y="436"/>
                    </a:lnTo>
                    <a:lnTo>
                      <a:pt x="3583" y="387"/>
                    </a:lnTo>
                    <a:lnTo>
                      <a:pt x="3540" y="341"/>
                    </a:lnTo>
                    <a:lnTo>
                      <a:pt x="3497" y="301"/>
                    </a:lnTo>
                    <a:lnTo>
                      <a:pt x="3452" y="262"/>
                    </a:lnTo>
                    <a:lnTo>
                      <a:pt x="3407" y="226"/>
                    </a:lnTo>
                    <a:lnTo>
                      <a:pt x="3363" y="195"/>
                    </a:lnTo>
                    <a:lnTo>
                      <a:pt x="3317" y="166"/>
                    </a:lnTo>
                    <a:lnTo>
                      <a:pt x="3271" y="140"/>
                    </a:lnTo>
                    <a:lnTo>
                      <a:pt x="3224" y="117"/>
                    </a:lnTo>
                    <a:lnTo>
                      <a:pt x="3177" y="96"/>
                    </a:lnTo>
                    <a:lnTo>
                      <a:pt x="3131" y="78"/>
                    </a:lnTo>
                    <a:lnTo>
                      <a:pt x="3084" y="62"/>
                    </a:lnTo>
                    <a:lnTo>
                      <a:pt x="3036" y="48"/>
                    </a:lnTo>
                    <a:lnTo>
                      <a:pt x="2989" y="36"/>
                    </a:lnTo>
                    <a:lnTo>
                      <a:pt x="2941" y="27"/>
                    </a:lnTo>
                    <a:lnTo>
                      <a:pt x="2893" y="19"/>
                    </a:lnTo>
                    <a:lnTo>
                      <a:pt x="2845" y="12"/>
                    </a:lnTo>
                    <a:lnTo>
                      <a:pt x="2797" y="7"/>
                    </a:lnTo>
                    <a:lnTo>
                      <a:pt x="2750" y="4"/>
                    </a:lnTo>
                    <a:lnTo>
                      <a:pt x="2701" y="1"/>
                    </a:lnTo>
                    <a:lnTo>
                      <a:pt x="2653" y="0"/>
                    </a:lnTo>
                    <a:lnTo>
                      <a:pt x="2605" y="0"/>
                    </a:lnTo>
                    <a:lnTo>
                      <a:pt x="2559" y="0"/>
                    </a:lnTo>
                    <a:lnTo>
                      <a:pt x="2511" y="3"/>
                    </a:lnTo>
                    <a:lnTo>
                      <a:pt x="2416" y="6"/>
                    </a:lnTo>
                    <a:lnTo>
                      <a:pt x="2323" y="11"/>
                    </a:lnTo>
                    <a:lnTo>
                      <a:pt x="2231" y="15"/>
                    </a:lnTo>
                    <a:lnTo>
                      <a:pt x="2140" y="19"/>
                    </a:lnTo>
                    <a:lnTo>
                      <a:pt x="2056" y="20"/>
                    </a:lnTo>
                    <a:lnTo>
                      <a:pt x="1975" y="20"/>
                    </a:lnTo>
                    <a:lnTo>
                      <a:pt x="1893" y="19"/>
                    </a:lnTo>
                    <a:lnTo>
                      <a:pt x="1814" y="18"/>
                    </a:lnTo>
                    <a:lnTo>
                      <a:pt x="1775" y="18"/>
                    </a:lnTo>
                    <a:lnTo>
                      <a:pt x="1736" y="19"/>
                    </a:lnTo>
                    <a:lnTo>
                      <a:pt x="1697" y="20"/>
                    </a:lnTo>
                    <a:lnTo>
                      <a:pt x="1659" y="21"/>
                    </a:lnTo>
                    <a:lnTo>
                      <a:pt x="1620" y="25"/>
                    </a:lnTo>
                    <a:lnTo>
                      <a:pt x="1582" y="28"/>
                    </a:lnTo>
                    <a:lnTo>
                      <a:pt x="1543" y="33"/>
                    </a:lnTo>
                    <a:lnTo>
                      <a:pt x="1505" y="40"/>
                    </a:lnTo>
                    <a:lnTo>
                      <a:pt x="1468" y="48"/>
                    </a:lnTo>
                    <a:lnTo>
                      <a:pt x="1429" y="57"/>
                    </a:lnTo>
                    <a:lnTo>
                      <a:pt x="1391" y="69"/>
                    </a:lnTo>
                    <a:lnTo>
                      <a:pt x="1353" y="82"/>
                    </a:lnTo>
                    <a:lnTo>
                      <a:pt x="1315" y="97"/>
                    </a:lnTo>
                    <a:lnTo>
                      <a:pt x="1278" y="114"/>
                    </a:lnTo>
                    <a:lnTo>
                      <a:pt x="1239" y="134"/>
                    </a:lnTo>
                    <a:lnTo>
                      <a:pt x="1201" y="156"/>
                    </a:lnTo>
                    <a:lnTo>
                      <a:pt x="1162" y="181"/>
                    </a:lnTo>
                    <a:lnTo>
                      <a:pt x="1124" y="207"/>
                    </a:lnTo>
                    <a:lnTo>
                      <a:pt x="1085" y="238"/>
                    </a:lnTo>
                    <a:lnTo>
                      <a:pt x="1047" y="271"/>
                    </a:lnTo>
                    <a:lnTo>
                      <a:pt x="1007" y="308"/>
                    </a:lnTo>
                    <a:lnTo>
                      <a:pt x="968" y="347"/>
                    </a:lnTo>
                    <a:lnTo>
                      <a:pt x="929" y="389"/>
                    </a:lnTo>
                    <a:lnTo>
                      <a:pt x="888" y="436"/>
                    </a:lnTo>
                    <a:close/>
                  </a:path>
                </a:pathLst>
              </a:custGeom>
              <a:solidFill>
                <a:srgbClr val="D798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 name="9Slide.vn 50"/>
              <p:cNvSpPr>
                <a:spLocks/>
              </p:cNvSpPr>
              <p:nvPr/>
            </p:nvSpPr>
            <p:spPr bwMode="auto">
              <a:xfrm>
                <a:off x="4562475" y="2940050"/>
                <a:ext cx="966788" cy="1147763"/>
              </a:xfrm>
              <a:custGeom>
                <a:avLst/>
                <a:gdLst>
                  <a:gd name="T0" fmla="*/ 635 w 4259"/>
                  <a:gd name="T1" fmla="*/ 691 h 5066"/>
                  <a:gd name="T2" fmla="*/ 533 w 4259"/>
                  <a:gd name="T3" fmla="*/ 846 h 5066"/>
                  <a:gd name="T4" fmla="*/ 394 w 4259"/>
                  <a:gd name="T5" fmla="*/ 1168 h 5066"/>
                  <a:gd name="T6" fmla="*/ 261 w 4259"/>
                  <a:gd name="T7" fmla="*/ 1587 h 5066"/>
                  <a:gd name="T8" fmla="*/ 153 w 4259"/>
                  <a:gd name="T9" fmla="*/ 2042 h 5066"/>
                  <a:gd name="T10" fmla="*/ 72 w 4259"/>
                  <a:gd name="T11" fmla="*/ 2514 h 5066"/>
                  <a:gd name="T12" fmla="*/ 21 w 4259"/>
                  <a:gd name="T13" fmla="*/ 2980 h 5066"/>
                  <a:gd name="T14" fmla="*/ 0 w 4259"/>
                  <a:gd name="T15" fmla="*/ 3424 h 5066"/>
                  <a:gd name="T16" fmla="*/ 10 w 4259"/>
                  <a:gd name="T17" fmla="*/ 3823 h 5066"/>
                  <a:gd name="T18" fmla="*/ 57 w 4259"/>
                  <a:gd name="T19" fmla="*/ 4159 h 5066"/>
                  <a:gd name="T20" fmla="*/ 235 w 4259"/>
                  <a:gd name="T21" fmla="*/ 4515 h 5066"/>
                  <a:gd name="T22" fmla="*/ 662 w 4259"/>
                  <a:gd name="T23" fmla="*/ 4802 h 5066"/>
                  <a:gd name="T24" fmla="*/ 1259 w 4259"/>
                  <a:gd name="T25" fmla="*/ 4984 h 5066"/>
                  <a:gd name="T26" fmla="*/ 1950 w 4259"/>
                  <a:gd name="T27" fmla="*/ 5064 h 5066"/>
                  <a:gd name="T28" fmla="*/ 2661 w 4259"/>
                  <a:gd name="T29" fmla="*/ 5037 h 5066"/>
                  <a:gd name="T30" fmla="*/ 3315 w 4259"/>
                  <a:gd name="T31" fmla="*/ 4906 h 5066"/>
                  <a:gd name="T32" fmla="*/ 3836 w 4259"/>
                  <a:gd name="T33" fmla="*/ 4671 h 5066"/>
                  <a:gd name="T34" fmla="*/ 4148 w 4259"/>
                  <a:gd name="T35" fmla="*/ 4332 h 5066"/>
                  <a:gd name="T36" fmla="*/ 4213 w 4259"/>
                  <a:gd name="T37" fmla="*/ 4096 h 5066"/>
                  <a:gd name="T38" fmla="*/ 4240 w 4259"/>
                  <a:gd name="T39" fmla="*/ 3883 h 5066"/>
                  <a:gd name="T40" fmla="*/ 4255 w 4259"/>
                  <a:gd name="T41" fmla="*/ 3638 h 5066"/>
                  <a:gd name="T42" fmla="*/ 4259 w 4259"/>
                  <a:gd name="T43" fmla="*/ 3372 h 5066"/>
                  <a:gd name="T44" fmla="*/ 4251 w 4259"/>
                  <a:gd name="T45" fmla="*/ 3092 h 5066"/>
                  <a:gd name="T46" fmla="*/ 4232 w 4259"/>
                  <a:gd name="T47" fmla="*/ 2807 h 5066"/>
                  <a:gd name="T48" fmla="*/ 4202 w 4259"/>
                  <a:gd name="T49" fmla="*/ 2528 h 5066"/>
                  <a:gd name="T50" fmla="*/ 4162 w 4259"/>
                  <a:gd name="T51" fmla="*/ 2260 h 5066"/>
                  <a:gd name="T52" fmla="*/ 4072 w 4259"/>
                  <a:gd name="T53" fmla="*/ 1899 h 5066"/>
                  <a:gd name="T54" fmla="*/ 4000 w 4259"/>
                  <a:gd name="T55" fmla="*/ 1669 h 5066"/>
                  <a:gd name="T56" fmla="*/ 3921 w 4259"/>
                  <a:gd name="T57" fmla="*/ 1447 h 5066"/>
                  <a:gd name="T58" fmla="*/ 3834 w 4259"/>
                  <a:gd name="T59" fmla="*/ 1237 h 5066"/>
                  <a:gd name="T60" fmla="*/ 3741 w 4259"/>
                  <a:gd name="T61" fmla="*/ 1041 h 5066"/>
                  <a:gd name="T62" fmla="*/ 3642 w 4259"/>
                  <a:gd name="T63" fmla="*/ 860 h 5066"/>
                  <a:gd name="T64" fmla="*/ 3536 w 4259"/>
                  <a:gd name="T65" fmla="*/ 697 h 5066"/>
                  <a:gd name="T66" fmla="*/ 3411 w 4259"/>
                  <a:gd name="T67" fmla="*/ 539 h 5066"/>
                  <a:gd name="T68" fmla="*/ 3262 w 4259"/>
                  <a:gd name="T69" fmla="*/ 370 h 5066"/>
                  <a:gd name="T70" fmla="*/ 3129 w 4259"/>
                  <a:gd name="T71" fmla="*/ 240 h 5066"/>
                  <a:gd name="T72" fmla="*/ 3000 w 4259"/>
                  <a:gd name="T73" fmla="*/ 144 h 5066"/>
                  <a:gd name="T74" fmla="*/ 2861 w 4259"/>
                  <a:gd name="T75" fmla="*/ 78 h 5066"/>
                  <a:gd name="T76" fmla="*/ 2704 w 4259"/>
                  <a:gd name="T77" fmla="*/ 36 h 5066"/>
                  <a:gd name="T78" fmla="*/ 2514 w 4259"/>
                  <a:gd name="T79" fmla="*/ 11 h 5066"/>
                  <a:gd name="T80" fmla="*/ 2213 w 4259"/>
                  <a:gd name="T81" fmla="*/ 1 h 5066"/>
                  <a:gd name="T82" fmla="*/ 1858 w 4259"/>
                  <a:gd name="T83" fmla="*/ 2 h 5066"/>
                  <a:gd name="T84" fmla="*/ 1626 w 4259"/>
                  <a:gd name="T85" fmla="*/ 14 h 5066"/>
                  <a:gd name="T86" fmla="*/ 1438 w 4259"/>
                  <a:gd name="T87" fmla="*/ 40 h 5066"/>
                  <a:gd name="T88" fmla="*/ 1283 w 4259"/>
                  <a:gd name="T89" fmla="*/ 85 h 5066"/>
                  <a:gd name="T90" fmla="*/ 1150 w 4259"/>
                  <a:gd name="T91" fmla="*/ 152 h 5066"/>
                  <a:gd name="T92" fmla="*/ 1026 w 4259"/>
                  <a:gd name="T93" fmla="*/ 249 h 5066"/>
                  <a:gd name="T94" fmla="*/ 897 w 4259"/>
                  <a:gd name="T95" fmla="*/ 376 h 50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259" h="5066">
                    <a:moveTo>
                      <a:pt x="714" y="588"/>
                    </a:moveTo>
                    <a:lnTo>
                      <a:pt x="688" y="621"/>
                    </a:lnTo>
                    <a:lnTo>
                      <a:pt x="661" y="656"/>
                    </a:lnTo>
                    <a:lnTo>
                      <a:pt x="635" y="691"/>
                    </a:lnTo>
                    <a:lnTo>
                      <a:pt x="608" y="729"/>
                    </a:lnTo>
                    <a:lnTo>
                      <a:pt x="583" y="767"/>
                    </a:lnTo>
                    <a:lnTo>
                      <a:pt x="558" y="807"/>
                    </a:lnTo>
                    <a:lnTo>
                      <a:pt x="533" y="846"/>
                    </a:lnTo>
                    <a:lnTo>
                      <a:pt x="508" y="888"/>
                    </a:lnTo>
                    <a:lnTo>
                      <a:pt x="468" y="977"/>
                    </a:lnTo>
                    <a:lnTo>
                      <a:pt x="430" y="1070"/>
                    </a:lnTo>
                    <a:lnTo>
                      <a:pt x="394" y="1168"/>
                    </a:lnTo>
                    <a:lnTo>
                      <a:pt x="358" y="1268"/>
                    </a:lnTo>
                    <a:lnTo>
                      <a:pt x="324" y="1371"/>
                    </a:lnTo>
                    <a:lnTo>
                      <a:pt x="291" y="1478"/>
                    </a:lnTo>
                    <a:lnTo>
                      <a:pt x="261" y="1587"/>
                    </a:lnTo>
                    <a:lnTo>
                      <a:pt x="231" y="1698"/>
                    </a:lnTo>
                    <a:lnTo>
                      <a:pt x="204" y="1811"/>
                    </a:lnTo>
                    <a:lnTo>
                      <a:pt x="177" y="1927"/>
                    </a:lnTo>
                    <a:lnTo>
                      <a:pt x="153" y="2042"/>
                    </a:lnTo>
                    <a:lnTo>
                      <a:pt x="130" y="2160"/>
                    </a:lnTo>
                    <a:lnTo>
                      <a:pt x="109" y="2277"/>
                    </a:lnTo>
                    <a:lnTo>
                      <a:pt x="90" y="2396"/>
                    </a:lnTo>
                    <a:lnTo>
                      <a:pt x="72" y="2514"/>
                    </a:lnTo>
                    <a:lnTo>
                      <a:pt x="57" y="2631"/>
                    </a:lnTo>
                    <a:lnTo>
                      <a:pt x="43" y="2749"/>
                    </a:lnTo>
                    <a:lnTo>
                      <a:pt x="30" y="2865"/>
                    </a:lnTo>
                    <a:lnTo>
                      <a:pt x="21" y="2980"/>
                    </a:lnTo>
                    <a:lnTo>
                      <a:pt x="13" y="3095"/>
                    </a:lnTo>
                    <a:lnTo>
                      <a:pt x="6" y="3206"/>
                    </a:lnTo>
                    <a:lnTo>
                      <a:pt x="2" y="3316"/>
                    </a:lnTo>
                    <a:lnTo>
                      <a:pt x="0" y="3424"/>
                    </a:lnTo>
                    <a:lnTo>
                      <a:pt x="0" y="3529"/>
                    </a:lnTo>
                    <a:lnTo>
                      <a:pt x="1" y="3630"/>
                    </a:lnTo>
                    <a:lnTo>
                      <a:pt x="5" y="3728"/>
                    </a:lnTo>
                    <a:lnTo>
                      <a:pt x="10" y="3823"/>
                    </a:lnTo>
                    <a:lnTo>
                      <a:pt x="19" y="3914"/>
                    </a:lnTo>
                    <a:lnTo>
                      <a:pt x="29" y="4000"/>
                    </a:lnTo>
                    <a:lnTo>
                      <a:pt x="42" y="4082"/>
                    </a:lnTo>
                    <a:lnTo>
                      <a:pt x="57" y="4159"/>
                    </a:lnTo>
                    <a:lnTo>
                      <a:pt x="73" y="4231"/>
                    </a:lnTo>
                    <a:lnTo>
                      <a:pt x="111" y="4332"/>
                    </a:lnTo>
                    <a:lnTo>
                      <a:pt x="164" y="4427"/>
                    </a:lnTo>
                    <a:lnTo>
                      <a:pt x="235" y="4515"/>
                    </a:lnTo>
                    <a:lnTo>
                      <a:pt x="322" y="4597"/>
                    </a:lnTo>
                    <a:lnTo>
                      <a:pt x="423" y="4671"/>
                    </a:lnTo>
                    <a:lnTo>
                      <a:pt x="536" y="4740"/>
                    </a:lnTo>
                    <a:lnTo>
                      <a:pt x="662" y="4802"/>
                    </a:lnTo>
                    <a:lnTo>
                      <a:pt x="798" y="4857"/>
                    </a:lnTo>
                    <a:lnTo>
                      <a:pt x="944" y="4906"/>
                    </a:lnTo>
                    <a:lnTo>
                      <a:pt x="1098" y="4948"/>
                    </a:lnTo>
                    <a:lnTo>
                      <a:pt x="1259" y="4984"/>
                    </a:lnTo>
                    <a:lnTo>
                      <a:pt x="1425" y="5013"/>
                    </a:lnTo>
                    <a:lnTo>
                      <a:pt x="1598" y="5037"/>
                    </a:lnTo>
                    <a:lnTo>
                      <a:pt x="1773" y="5053"/>
                    </a:lnTo>
                    <a:lnTo>
                      <a:pt x="1950" y="5064"/>
                    </a:lnTo>
                    <a:lnTo>
                      <a:pt x="2129" y="5066"/>
                    </a:lnTo>
                    <a:lnTo>
                      <a:pt x="2308" y="5064"/>
                    </a:lnTo>
                    <a:lnTo>
                      <a:pt x="2486" y="5053"/>
                    </a:lnTo>
                    <a:lnTo>
                      <a:pt x="2661" y="5037"/>
                    </a:lnTo>
                    <a:lnTo>
                      <a:pt x="2832" y="5013"/>
                    </a:lnTo>
                    <a:lnTo>
                      <a:pt x="2999" y="4984"/>
                    </a:lnTo>
                    <a:lnTo>
                      <a:pt x="3161" y="4948"/>
                    </a:lnTo>
                    <a:lnTo>
                      <a:pt x="3315" y="4906"/>
                    </a:lnTo>
                    <a:lnTo>
                      <a:pt x="3460" y="4857"/>
                    </a:lnTo>
                    <a:lnTo>
                      <a:pt x="3597" y="4802"/>
                    </a:lnTo>
                    <a:lnTo>
                      <a:pt x="3721" y="4740"/>
                    </a:lnTo>
                    <a:lnTo>
                      <a:pt x="3836" y="4671"/>
                    </a:lnTo>
                    <a:lnTo>
                      <a:pt x="3936" y="4597"/>
                    </a:lnTo>
                    <a:lnTo>
                      <a:pt x="4022" y="4515"/>
                    </a:lnTo>
                    <a:lnTo>
                      <a:pt x="4093" y="4427"/>
                    </a:lnTo>
                    <a:lnTo>
                      <a:pt x="4148" y="4332"/>
                    </a:lnTo>
                    <a:lnTo>
                      <a:pt x="4184" y="4231"/>
                    </a:lnTo>
                    <a:lnTo>
                      <a:pt x="4195" y="4188"/>
                    </a:lnTo>
                    <a:lnTo>
                      <a:pt x="4204" y="4144"/>
                    </a:lnTo>
                    <a:lnTo>
                      <a:pt x="4213" y="4096"/>
                    </a:lnTo>
                    <a:lnTo>
                      <a:pt x="4221" y="4046"/>
                    </a:lnTo>
                    <a:lnTo>
                      <a:pt x="4228" y="3993"/>
                    </a:lnTo>
                    <a:lnTo>
                      <a:pt x="4234" y="3939"/>
                    </a:lnTo>
                    <a:lnTo>
                      <a:pt x="4240" y="3883"/>
                    </a:lnTo>
                    <a:lnTo>
                      <a:pt x="4245" y="3823"/>
                    </a:lnTo>
                    <a:lnTo>
                      <a:pt x="4249" y="3763"/>
                    </a:lnTo>
                    <a:lnTo>
                      <a:pt x="4253" y="3701"/>
                    </a:lnTo>
                    <a:lnTo>
                      <a:pt x="4255" y="3638"/>
                    </a:lnTo>
                    <a:lnTo>
                      <a:pt x="4258" y="3573"/>
                    </a:lnTo>
                    <a:lnTo>
                      <a:pt x="4259" y="3507"/>
                    </a:lnTo>
                    <a:lnTo>
                      <a:pt x="4259" y="3439"/>
                    </a:lnTo>
                    <a:lnTo>
                      <a:pt x="4259" y="3372"/>
                    </a:lnTo>
                    <a:lnTo>
                      <a:pt x="4258" y="3303"/>
                    </a:lnTo>
                    <a:lnTo>
                      <a:pt x="4256" y="3233"/>
                    </a:lnTo>
                    <a:lnTo>
                      <a:pt x="4254" y="3162"/>
                    </a:lnTo>
                    <a:lnTo>
                      <a:pt x="4251" y="3092"/>
                    </a:lnTo>
                    <a:lnTo>
                      <a:pt x="4247" y="3021"/>
                    </a:lnTo>
                    <a:lnTo>
                      <a:pt x="4242" y="2949"/>
                    </a:lnTo>
                    <a:lnTo>
                      <a:pt x="4238" y="2878"/>
                    </a:lnTo>
                    <a:lnTo>
                      <a:pt x="4232" y="2807"/>
                    </a:lnTo>
                    <a:lnTo>
                      <a:pt x="4225" y="2737"/>
                    </a:lnTo>
                    <a:lnTo>
                      <a:pt x="4218" y="2666"/>
                    </a:lnTo>
                    <a:lnTo>
                      <a:pt x="4210" y="2596"/>
                    </a:lnTo>
                    <a:lnTo>
                      <a:pt x="4202" y="2528"/>
                    </a:lnTo>
                    <a:lnTo>
                      <a:pt x="4193" y="2459"/>
                    </a:lnTo>
                    <a:lnTo>
                      <a:pt x="4183" y="2391"/>
                    </a:lnTo>
                    <a:lnTo>
                      <a:pt x="4172" y="2325"/>
                    </a:lnTo>
                    <a:lnTo>
                      <a:pt x="4162" y="2260"/>
                    </a:lnTo>
                    <a:lnTo>
                      <a:pt x="4150" y="2196"/>
                    </a:lnTo>
                    <a:lnTo>
                      <a:pt x="4121" y="2077"/>
                    </a:lnTo>
                    <a:lnTo>
                      <a:pt x="4089" y="1958"/>
                    </a:lnTo>
                    <a:lnTo>
                      <a:pt x="4072" y="1899"/>
                    </a:lnTo>
                    <a:lnTo>
                      <a:pt x="4055" y="1841"/>
                    </a:lnTo>
                    <a:lnTo>
                      <a:pt x="4037" y="1783"/>
                    </a:lnTo>
                    <a:lnTo>
                      <a:pt x="4019" y="1725"/>
                    </a:lnTo>
                    <a:lnTo>
                      <a:pt x="4000" y="1669"/>
                    </a:lnTo>
                    <a:lnTo>
                      <a:pt x="3981" y="1612"/>
                    </a:lnTo>
                    <a:lnTo>
                      <a:pt x="3961" y="1556"/>
                    </a:lnTo>
                    <a:lnTo>
                      <a:pt x="3942" y="1502"/>
                    </a:lnTo>
                    <a:lnTo>
                      <a:pt x="3921" y="1447"/>
                    </a:lnTo>
                    <a:lnTo>
                      <a:pt x="3901" y="1393"/>
                    </a:lnTo>
                    <a:lnTo>
                      <a:pt x="3879" y="1341"/>
                    </a:lnTo>
                    <a:lnTo>
                      <a:pt x="3857" y="1289"/>
                    </a:lnTo>
                    <a:lnTo>
                      <a:pt x="3834" y="1237"/>
                    </a:lnTo>
                    <a:lnTo>
                      <a:pt x="3812" y="1187"/>
                    </a:lnTo>
                    <a:lnTo>
                      <a:pt x="3789" y="1137"/>
                    </a:lnTo>
                    <a:lnTo>
                      <a:pt x="3766" y="1088"/>
                    </a:lnTo>
                    <a:lnTo>
                      <a:pt x="3741" y="1041"/>
                    </a:lnTo>
                    <a:lnTo>
                      <a:pt x="3717" y="994"/>
                    </a:lnTo>
                    <a:lnTo>
                      <a:pt x="3692" y="947"/>
                    </a:lnTo>
                    <a:lnTo>
                      <a:pt x="3668" y="903"/>
                    </a:lnTo>
                    <a:lnTo>
                      <a:pt x="3642" y="860"/>
                    </a:lnTo>
                    <a:lnTo>
                      <a:pt x="3615" y="817"/>
                    </a:lnTo>
                    <a:lnTo>
                      <a:pt x="3590" y="776"/>
                    </a:lnTo>
                    <a:lnTo>
                      <a:pt x="3563" y="736"/>
                    </a:lnTo>
                    <a:lnTo>
                      <a:pt x="3536" y="697"/>
                    </a:lnTo>
                    <a:lnTo>
                      <a:pt x="3508" y="660"/>
                    </a:lnTo>
                    <a:lnTo>
                      <a:pt x="3480" y="623"/>
                    </a:lnTo>
                    <a:lnTo>
                      <a:pt x="3452" y="588"/>
                    </a:lnTo>
                    <a:lnTo>
                      <a:pt x="3411" y="539"/>
                    </a:lnTo>
                    <a:lnTo>
                      <a:pt x="3372" y="492"/>
                    </a:lnTo>
                    <a:lnTo>
                      <a:pt x="3334" y="449"/>
                    </a:lnTo>
                    <a:lnTo>
                      <a:pt x="3297" y="408"/>
                    </a:lnTo>
                    <a:lnTo>
                      <a:pt x="3262" y="370"/>
                    </a:lnTo>
                    <a:lnTo>
                      <a:pt x="3228" y="334"/>
                    </a:lnTo>
                    <a:lnTo>
                      <a:pt x="3195" y="300"/>
                    </a:lnTo>
                    <a:lnTo>
                      <a:pt x="3162" y="269"/>
                    </a:lnTo>
                    <a:lnTo>
                      <a:pt x="3129" y="240"/>
                    </a:lnTo>
                    <a:lnTo>
                      <a:pt x="3097" y="213"/>
                    </a:lnTo>
                    <a:lnTo>
                      <a:pt x="3064" y="188"/>
                    </a:lnTo>
                    <a:lnTo>
                      <a:pt x="3033" y="165"/>
                    </a:lnTo>
                    <a:lnTo>
                      <a:pt x="3000" y="144"/>
                    </a:lnTo>
                    <a:lnTo>
                      <a:pt x="2966" y="125"/>
                    </a:lnTo>
                    <a:lnTo>
                      <a:pt x="2932" y="108"/>
                    </a:lnTo>
                    <a:lnTo>
                      <a:pt x="2897" y="92"/>
                    </a:lnTo>
                    <a:lnTo>
                      <a:pt x="2861" y="78"/>
                    </a:lnTo>
                    <a:lnTo>
                      <a:pt x="2825" y="65"/>
                    </a:lnTo>
                    <a:lnTo>
                      <a:pt x="2785" y="54"/>
                    </a:lnTo>
                    <a:lnTo>
                      <a:pt x="2746" y="44"/>
                    </a:lnTo>
                    <a:lnTo>
                      <a:pt x="2704" y="36"/>
                    </a:lnTo>
                    <a:lnTo>
                      <a:pt x="2660" y="28"/>
                    </a:lnTo>
                    <a:lnTo>
                      <a:pt x="2614" y="22"/>
                    </a:lnTo>
                    <a:lnTo>
                      <a:pt x="2565" y="16"/>
                    </a:lnTo>
                    <a:lnTo>
                      <a:pt x="2514" y="11"/>
                    </a:lnTo>
                    <a:lnTo>
                      <a:pt x="2460" y="8"/>
                    </a:lnTo>
                    <a:lnTo>
                      <a:pt x="2403" y="5"/>
                    </a:lnTo>
                    <a:lnTo>
                      <a:pt x="2344" y="3"/>
                    </a:lnTo>
                    <a:lnTo>
                      <a:pt x="2213" y="1"/>
                    </a:lnTo>
                    <a:lnTo>
                      <a:pt x="2069" y="0"/>
                    </a:lnTo>
                    <a:lnTo>
                      <a:pt x="1995" y="1"/>
                    </a:lnTo>
                    <a:lnTo>
                      <a:pt x="1924" y="1"/>
                    </a:lnTo>
                    <a:lnTo>
                      <a:pt x="1858" y="2"/>
                    </a:lnTo>
                    <a:lnTo>
                      <a:pt x="1795" y="4"/>
                    </a:lnTo>
                    <a:lnTo>
                      <a:pt x="1735" y="7"/>
                    </a:lnTo>
                    <a:lnTo>
                      <a:pt x="1679" y="10"/>
                    </a:lnTo>
                    <a:lnTo>
                      <a:pt x="1626" y="14"/>
                    </a:lnTo>
                    <a:lnTo>
                      <a:pt x="1576" y="19"/>
                    </a:lnTo>
                    <a:lnTo>
                      <a:pt x="1527" y="25"/>
                    </a:lnTo>
                    <a:lnTo>
                      <a:pt x="1481" y="32"/>
                    </a:lnTo>
                    <a:lnTo>
                      <a:pt x="1438" y="40"/>
                    </a:lnTo>
                    <a:lnTo>
                      <a:pt x="1397" y="50"/>
                    </a:lnTo>
                    <a:lnTo>
                      <a:pt x="1358" y="60"/>
                    </a:lnTo>
                    <a:lnTo>
                      <a:pt x="1320" y="72"/>
                    </a:lnTo>
                    <a:lnTo>
                      <a:pt x="1283" y="85"/>
                    </a:lnTo>
                    <a:lnTo>
                      <a:pt x="1248" y="100"/>
                    </a:lnTo>
                    <a:lnTo>
                      <a:pt x="1214" y="116"/>
                    </a:lnTo>
                    <a:lnTo>
                      <a:pt x="1182" y="134"/>
                    </a:lnTo>
                    <a:lnTo>
                      <a:pt x="1150" y="152"/>
                    </a:lnTo>
                    <a:lnTo>
                      <a:pt x="1119" y="174"/>
                    </a:lnTo>
                    <a:lnTo>
                      <a:pt x="1087" y="196"/>
                    </a:lnTo>
                    <a:lnTo>
                      <a:pt x="1056" y="222"/>
                    </a:lnTo>
                    <a:lnTo>
                      <a:pt x="1026" y="249"/>
                    </a:lnTo>
                    <a:lnTo>
                      <a:pt x="994" y="277"/>
                    </a:lnTo>
                    <a:lnTo>
                      <a:pt x="963" y="308"/>
                    </a:lnTo>
                    <a:lnTo>
                      <a:pt x="930" y="341"/>
                    </a:lnTo>
                    <a:lnTo>
                      <a:pt x="897" y="376"/>
                    </a:lnTo>
                    <a:lnTo>
                      <a:pt x="864" y="414"/>
                    </a:lnTo>
                    <a:lnTo>
                      <a:pt x="792" y="496"/>
                    </a:lnTo>
                    <a:lnTo>
                      <a:pt x="714" y="588"/>
                    </a:lnTo>
                    <a:close/>
                  </a:path>
                </a:pathLst>
              </a:custGeom>
              <a:solidFill>
                <a:srgbClr val="D59E5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9Slide.vn 51"/>
              <p:cNvSpPr>
                <a:spLocks/>
              </p:cNvSpPr>
              <p:nvPr/>
            </p:nvSpPr>
            <p:spPr bwMode="auto">
              <a:xfrm>
                <a:off x="4792663" y="3328988"/>
                <a:ext cx="92075" cy="93663"/>
              </a:xfrm>
              <a:custGeom>
                <a:avLst/>
                <a:gdLst>
                  <a:gd name="T0" fmla="*/ 226 w 410"/>
                  <a:gd name="T1" fmla="*/ 409 h 409"/>
                  <a:gd name="T2" fmla="*/ 265 w 410"/>
                  <a:gd name="T3" fmla="*/ 401 h 409"/>
                  <a:gd name="T4" fmla="*/ 303 w 410"/>
                  <a:gd name="T5" fmla="*/ 385 h 409"/>
                  <a:gd name="T6" fmla="*/ 335 w 410"/>
                  <a:gd name="T7" fmla="*/ 363 h 409"/>
                  <a:gd name="T8" fmla="*/ 363 w 410"/>
                  <a:gd name="T9" fmla="*/ 335 h 409"/>
                  <a:gd name="T10" fmla="*/ 385 w 410"/>
                  <a:gd name="T11" fmla="*/ 302 h 409"/>
                  <a:gd name="T12" fmla="*/ 401 w 410"/>
                  <a:gd name="T13" fmla="*/ 266 h 409"/>
                  <a:gd name="T14" fmla="*/ 409 w 410"/>
                  <a:gd name="T15" fmla="*/ 225 h 409"/>
                  <a:gd name="T16" fmla="*/ 409 w 410"/>
                  <a:gd name="T17" fmla="*/ 184 h 409"/>
                  <a:gd name="T18" fmla="*/ 401 w 410"/>
                  <a:gd name="T19" fmla="*/ 144 h 409"/>
                  <a:gd name="T20" fmla="*/ 385 w 410"/>
                  <a:gd name="T21" fmla="*/ 108 h 409"/>
                  <a:gd name="T22" fmla="*/ 363 w 410"/>
                  <a:gd name="T23" fmla="*/ 74 h 409"/>
                  <a:gd name="T24" fmla="*/ 335 w 410"/>
                  <a:gd name="T25" fmla="*/ 47 h 409"/>
                  <a:gd name="T26" fmla="*/ 303 w 410"/>
                  <a:gd name="T27" fmla="*/ 25 h 409"/>
                  <a:gd name="T28" fmla="*/ 265 w 410"/>
                  <a:gd name="T29" fmla="*/ 9 h 409"/>
                  <a:gd name="T30" fmla="*/ 226 w 410"/>
                  <a:gd name="T31" fmla="*/ 1 h 409"/>
                  <a:gd name="T32" fmla="*/ 184 w 410"/>
                  <a:gd name="T33" fmla="*/ 1 h 409"/>
                  <a:gd name="T34" fmla="*/ 144 w 410"/>
                  <a:gd name="T35" fmla="*/ 9 h 409"/>
                  <a:gd name="T36" fmla="*/ 107 w 410"/>
                  <a:gd name="T37" fmla="*/ 25 h 409"/>
                  <a:gd name="T38" fmla="*/ 74 w 410"/>
                  <a:gd name="T39" fmla="*/ 47 h 409"/>
                  <a:gd name="T40" fmla="*/ 46 w 410"/>
                  <a:gd name="T41" fmla="*/ 74 h 409"/>
                  <a:gd name="T42" fmla="*/ 24 w 410"/>
                  <a:gd name="T43" fmla="*/ 108 h 409"/>
                  <a:gd name="T44" fmla="*/ 9 w 410"/>
                  <a:gd name="T45" fmla="*/ 144 h 409"/>
                  <a:gd name="T46" fmla="*/ 1 w 410"/>
                  <a:gd name="T47" fmla="*/ 184 h 409"/>
                  <a:gd name="T48" fmla="*/ 1 w 410"/>
                  <a:gd name="T49" fmla="*/ 225 h 409"/>
                  <a:gd name="T50" fmla="*/ 9 w 410"/>
                  <a:gd name="T51" fmla="*/ 266 h 409"/>
                  <a:gd name="T52" fmla="*/ 24 w 410"/>
                  <a:gd name="T53" fmla="*/ 302 h 409"/>
                  <a:gd name="T54" fmla="*/ 46 w 410"/>
                  <a:gd name="T55" fmla="*/ 335 h 409"/>
                  <a:gd name="T56" fmla="*/ 74 w 410"/>
                  <a:gd name="T57" fmla="*/ 363 h 409"/>
                  <a:gd name="T58" fmla="*/ 107 w 410"/>
                  <a:gd name="T59" fmla="*/ 385 h 409"/>
                  <a:gd name="T60" fmla="*/ 144 w 410"/>
                  <a:gd name="T61" fmla="*/ 401 h 409"/>
                  <a:gd name="T62" fmla="*/ 184 w 410"/>
                  <a:gd name="T63" fmla="*/ 409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10" h="409">
                    <a:moveTo>
                      <a:pt x="205" y="409"/>
                    </a:moveTo>
                    <a:lnTo>
                      <a:pt x="226" y="409"/>
                    </a:lnTo>
                    <a:lnTo>
                      <a:pt x="247" y="406"/>
                    </a:lnTo>
                    <a:lnTo>
                      <a:pt x="265" y="401"/>
                    </a:lnTo>
                    <a:lnTo>
                      <a:pt x="285" y="394"/>
                    </a:lnTo>
                    <a:lnTo>
                      <a:pt x="303" y="385"/>
                    </a:lnTo>
                    <a:lnTo>
                      <a:pt x="319" y="375"/>
                    </a:lnTo>
                    <a:lnTo>
                      <a:pt x="335" y="363"/>
                    </a:lnTo>
                    <a:lnTo>
                      <a:pt x="350" y="350"/>
                    </a:lnTo>
                    <a:lnTo>
                      <a:pt x="363" y="335"/>
                    </a:lnTo>
                    <a:lnTo>
                      <a:pt x="375" y="320"/>
                    </a:lnTo>
                    <a:lnTo>
                      <a:pt x="385" y="302"/>
                    </a:lnTo>
                    <a:lnTo>
                      <a:pt x="394" y="285"/>
                    </a:lnTo>
                    <a:lnTo>
                      <a:pt x="401" y="266"/>
                    </a:lnTo>
                    <a:lnTo>
                      <a:pt x="406" y="246"/>
                    </a:lnTo>
                    <a:lnTo>
                      <a:pt x="409" y="225"/>
                    </a:lnTo>
                    <a:lnTo>
                      <a:pt x="410" y="205"/>
                    </a:lnTo>
                    <a:lnTo>
                      <a:pt x="409" y="184"/>
                    </a:lnTo>
                    <a:lnTo>
                      <a:pt x="406" y="164"/>
                    </a:lnTo>
                    <a:lnTo>
                      <a:pt x="401" y="144"/>
                    </a:lnTo>
                    <a:lnTo>
                      <a:pt x="394" y="125"/>
                    </a:lnTo>
                    <a:lnTo>
                      <a:pt x="385" y="108"/>
                    </a:lnTo>
                    <a:lnTo>
                      <a:pt x="375" y="90"/>
                    </a:lnTo>
                    <a:lnTo>
                      <a:pt x="363" y="74"/>
                    </a:lnTo>
                    <a:lnTo>
                      <a:pt x="350" y="60"/>
                    </a:lnTo>
                    <a:lnTo>
                      <a:pt x="335" y="47"/>
                    </a:lnTo>
                    <a:lnTo>
                      <a:pt x="319" y="35"/>
                    </a:lnTo>
                    <a:lnTo>
                      <a:pt x="303" y="25"/>
                    </a:lnTo>
                    <a:lnTo>
                      <a:pt x="285" y="16"/>
                    </a:lnTo>
                    <a:lnTo>
                      <a:pt x="265" y="9"/>
                    </a:lnTo>
                    <a:lnTo>
                      <a:pt x="247" y="4"/>
                    </a:lnTo>
                    <a:lnTo>
                      <a:pt x="226" y="1"/>
                    </a:lnTo>
                    <a:lnTo>
                      <a:pt x="205" y="0"/>
                    </a:lnTo>
                    <a:lnTo>
                      <a:pt x="184" y="1"/>
                    </a:lnTo>
                    <a:lnTo>
                      <a:pt x="164" y="4"/>
                    </a:lnTo>
                    <a:lnTo>
                      <a:pt x="144" y="9"/>
                    </a:lnTo>
                    <a:lnTo>
                      <a:pt x="125" y="16"/>
                    </a:lnTo>
                    <a:lnTo>
                      <a:pt x="107" y="25"/>
                    </a:lnTo>
                    <a:lnTo>
                      <a:pt x="90" y="35"/>
                    </a:lnTo>
                    <a:lnTo>
                      <a:pt x="74" y="47"/>
                    </a:lnTo>
                    <a:lnTo>
                      <a:pt x="60" y="60"/>
                    </a:lnTo>
                    <a:lnTo>
                      <a:pt x="46" y="74"/>
                    </a:lnTo>
                    <a:lnTo>
                      <a:pt x="35" y="90"/>
                    </a:lnTo>
                    <a:lnTo>
                      <a:pt x="24" y="108"/>
                    </a:lnTo>
                    <a:lnTo>
                      <a:pt x="16" y="125"/>
                    </a:lnTo>
                    <a:lnTo>
                      <a:pt x="9" y="144"/>
                    </a:lnTo>
                    <a:lnTo>
                      <a:pt x="4" y="164"/>
                    </a:lnTo>
                    <a:lnTo>
                      <a:pt x="1" y="184"/>
                    </a:lnTo>
                    <a:lnTo>
                      <a:pt x="0" y="205"/>
                    </a:lnTo>
                    <a:lnTo>
                      <a:pt x="1" y="225"/>
                    </a:lnTo>
                    <a:lnTo>
                      <a:pt x="4" y="246"/>
                    </a:lnTo>
                    <a:lnTo>
                      <a:pt x="9" y="266"/>
                    </a:lnTo>
                    <a:lnTo>
                      <a:pt x="16" y="285"/>
                    </a:lnTo>
                    <a:lnTo>
                      <a:pt x="24" y="302"/>
                    </a:lnTo>
                    <a:lnTo>
                      <a:pt x="35" y="320"/>
                    </a:lnTo>
                    <a:lnTo>
                      <a:pt x="46" y="335"/>
                    </a:lnTo>
                    <a:lnTo>
                      <a:pt x="60" y="350"/>
                    </a:lnTo>
                    <a:lnTo>
                      <a:pt x="74" y="363"/>
                    </a:lnTo>
                    <a:lnTo>
                      <a:pt x="90" y="375"/>
                    </a:lnTo>
                    <a:lnTo>
                      <a:pt x="107" y="385"/>
                    </a:lnTo>
                    <a:lnTo>
                      <a:pt x="125" y="394"/>
                    </a:lnTo>
                    <a:lnTo>
                      <a:pt x="144" y="401"/>
                    </a:lnTo>
                    <a:lnTo>
                      <a:pt x="164" y="406"/>
                    </a:lnTo>
                    <a:lnTo>
                      <a:pt x="184" y="409"/>
                    </a:lnTo>
                    <a:lnTo>
                      <a:pt x="205" y="409"/>
                    </a:lnTo>
                    <a:close/>
                  </a:path>
                </a:pathLst>
              </a:custGeom>
              <a:solidFill>
                <a:srgbClr val="4B48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9Slide.vn 52"/>
              <p:cNvSpPr>
                <a:spLocks/>
              </p:cNvSpPr>
              <p:nvPr/>
            </p:nvSpPr>
            <p:spPr bwMode="auto">
              <a:xfrm>
                <a:off x="5184775" y="3328988"/>
                <a:ext cx="93663" cy="93663"/>
              </a:xfrm>
              <a:custGeom>
                <a:avLst/>
                <a:gdLst>
                  <a:gd name="T0" fmla="*/ 226 w 410"/>
                  <a:gd name="T1" fmla="*/ 409 h 409"/>
                  <a:gd name="T2" fmla="*/ 265 w 410"/>
                  <a:gd name="T3" fmla="*/ 401 h 409"/>
                  <a:gd name="T4" fmla="*/ 303 w 410"/>
                  <a:gd name="T5" fmla="*/ 385 h 409"/>
                  <a:gd name="T6" fmla="*/ 335 w 410"/>
                  <a:gd name="T7" fmla="*/ 363 h 409"/>
                  <a:gd name="T8" fmla="*/ 363 w 410"/>
                  <a:gd name="T9" fmla="*/ 335 h 409"/>
                  <a:gd name="T10" fmla="*/ 385 w 410"/>
                  <a:gd name="T11" fmla="*/ 302 h 409"/>
                  <a:gd name="T12" fmla="*/ 401 w 410"/>
                  <a:gd name="T13" fmla="*/ 266 h 409"/>
                  <a:gd name="T14" fmla="*/ 409 w 410"/>
                  <a:gd name="T15" fmla="*/ 225 h 409"/>
                  <a:gd name="T16" fmla="*/ 409 w 410"/>
                  <a:gd name="T17" fmla="*/ 184 h 409"/>
                  <a:gd name="T18" fmla="*/ 401 w 410"/>
                  <a:gd name="T19" fmla="*/ 144 h 409"/>
                  <a:gd name="T20" fmla="*/ 385 w 410"/>
                  <a:gd name="T21" fmla="*/ 108 h 409"/>
                  <a:gd name="T22" fmla="*/ 363 w 410"/>
                  <a:gd name="T23" fmla="*/ 74 h 409"/>
                  <a:gd name="T24" fmla="*/ 335 w 410"/>
                  <a:gd name="T25" fmla="*/ 47 h 409"/>
                  <a:gd name="T26" fmla="*/ 303 w 410"/>
                  <a:gd name="T27" fmla="*/ 25 h 409"/>
                  <a:gd name="T28" fmla="*/ 265 w 410"/>
                  <a:gd name="T29" fmla="*/ 9 h 409"/>
                  <a:gd name="T30" fmla="*/ 226 w 410"/>
                  <a:gd name="T31" fmla="*/ 1 h 409"/>
                  <a:gd name="T32" fmla="*/ 184 w 410"/>
                  <a:gd name="T33" fmla="*/ 1 h 409"/>
                  <a:gd name="T34" fmla="*/ 144 w 410"/>
                  <a:gd name="T35" fmla="*/ 9 h 409"/>
                  <a:gd name="T36" fmla="*/ 107 w 410"/>
                  <a:gd name="T37" fmla="*/ 25 h 409"/>
                  <a:gd name="T38" fmla="*/ 74 w 410"/>
                  <a:gd name="T39" fmla="*/ 47 h 409"/>
                  <a:gd name="T40" fmla="*/ 46 w 410"/>
                  <a:gd name="T41" fmla="*/ 74 h 409"/>
                  <a:gd name="T42" fmla="*/ 24 w 410"/>
                  <a:gd name="T43" fmla="*/ 108 h 409"/>
                  <a:gd name="T44" fmla="*/ 9 w 410"/>
                  <a:gd name="T45" fmla="*/ 144 h 409"/>
                  <a:gd name="T46" fmla="*/ 1 w 410"/>
                  <a:gd name="T47" fmla="*/ 184 h 409"/>
                  <a:gd name="T48" fmla="*/ 1 w 410"/>
                  <a:gd name="T49" fmla="*/ 225 h 409"/>
                  <a:gd name="T50" fmla="*/ 9 w 410"/>
                  <a:gd name="T51" fmla="*/ 266 h 409"/>
                  <a:gd name="T52" fmla="*/ 24 w 410"/>
                  <a:gd name="T53" fmla="*/ 302 h 409"/>
                  <a:gd name="T54" fmla="*/ 46 w 410"/>
                  <a:gd name="T55" fmla="*/ 335 h 409"/>
                  <a:gd name="T56" fmla="*/ 74 w 410"/>
                  <a:gd name="T57" fmla="*/ 363 h 409"/>
                  <a:gd name="T58" fmla="*/ 107 w 410"/>
                  <a:gd name="T59" fmla="*/ 385 h 409"/>
                  <a:gd name="T60" fmla="*/ 144 w 410"/>
                  <a:gd name="T61" fmla="*/ 401 h 409"/>
                  <a:gd name="T62" fmla="*/ 184 w 410"/>
                  <a:gd name="T63" fmla="*/ 409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10" h="409">
                    <a:moveTo>
                      <a:pt x="205" y="409"/>
                    </a:moveTo>
                    <a:lnTo>
                      <a:pt x="226" y="409"/>
                    </a:lnTo>
                    <a:lnTo>
                      <a:pt x="246" y="406"/>
                    </a:lnTo>
                    <a:lnTo>
                      <a:pt x="265" y="401"/>
                    </a:lnTo>
                    <a:lnTo>
                      <a:pt x="285" y="394"/>
                    </a:lnTo>
                    <a:lnTo>
                      <a:pt x="303" y="385"/>
                    </a:lnTo>
                    <a:lnTo>
                      <a:pt x="319" y="375"/>
                    </a:lnTo>
                    <a:lnTo>
                      <a:pt x="335" y="363"/>
                    </a:lnTo>
                    <a:lnTo>
                      <a:pt x="351" y="350"/>
                    </a:lnTo>
                    <a:lnTo>
                      <a:pt x="363" y="335"/>
                    </a:lnTo>
                    <a:lnTo>
                      <a:pt x="375" y="320"/>
                    </a:lnTo>
                    <a:lnTo>
                      <a:pt x="385" y="302"/>
                    </a:lnTo>
                    <a:lnTo>
                      <a:pt x="394" y="285"/>
                    </a:lnTo>
                    <a:lnTo>
                      <a:pt x="401" y="266"/>
                    </a:lnTo>
                    <a:lnTo>
                      <a:pt x="406" y="246"/>
                    </a:lnTo>
                    <a:lnTo>
                      <a:pt x="409" y="225"/>
                    </a:lnTo>
                    <a:lnTo>
                      <a:pt x="410" y="205"/>
                    </a:lnTo>
                    <a:lnTo>
                      <a:pt x="409" y="184"/>
                    </a:lnTo>
                    <a:lnTo>
                      <a:pt x="406" y="164"/>
                    </a:lnTo>
                    <a:lnTo>
                      <a:pt x="401" y="144"/>
                    </a:lnTo>
                    <a:lnTo>
                      <a:pt x="394" y="125"/>
                    </a:lnTo>
                    <a:lnTo>
                      <a:pt x="385" y="108"/>
                    </a:lnTo>
                    <a:lnTo>
                      <a:pt x="375" y="90"/>
                    </a:lnTo>
                    <a:lnTo>
                      <a:pt x="363" y="74"/>
                    </a:lnTo>
                    <a:lnTo>
                      <a:pt x="349" y="60"/>
                    </a:lnTo>
                    <a:lnTo>
                      <a:pt x="335" y="47"/>
                    </a:lnTo>
                    <a:lnTo>
                      <a:pt x="319" y="35"/>
                    </a:lnTo>
                    <a:lnTo>
                      <a:pt x="303" y="25"/>
                    </a:lnTo>
                    <a:lnTo>
                      <a:pt x="285" y="16"/>
                    </a:lnTo>
                    <a:lnTo>
                      <a:pt x="265" y="9"/>
                    </a:lnTo>
                    <a:lnTo>
                      <a:pt x="246" y="4"/>
                    </a:lnTo>
                    <a:lnTo>
                      <a:pt x="226" y="1"/>
                    </a:lnTo>
                    <a:lnTo>
                      <a:pt x="205" y="0"/>
                    </a:lnTo>
                    <a:lnTo>
                      <a:pt x="184" y="1"/>
                    </a:lnTo>
                    <a:lnTo>
                      <a:pt x="164" y="4"/>
                    </a:lnTo>
                    <a:lnTo>
                      <a:pt x="144" y="9"/>
                    </a:lnTo>
                    <a:lnTo>
                      <a:pt x="126" y="16"/>
                    </a:lnTo>
                    <a:lnTo>
                      <a:pt x="107" y="25"/>
                    </a:lnTo>
                    <a:lnTo>
                      <a:pt x="91" y="35"/>
                    </a:lnTo>
                    <a:lnTo>
                      <a:pt x="74" y="47"/>
                    </a:lnTo>
                    <a:lnTo>
                      <a:pt x="60" y="60"/>
                    </a:lnTo>
                    <a:lnTo>
                      <a:pt x="46" y="74"/>
                    </a:lnTo>
                    <a:lnTo>
                      <a:pt x="35" y="90"/>
                    </a:lnTo>
                    <a:lnTo>
                      <a:pt x="24" y="108"/>
                    </a:lnTo>
                    <a:lnTo>
                      <a:pt x="16" y="125"/>
                    </a:lnTo>
                    <a:lnTo>
                      <a:pt x="9" y="144"/>
                    </a:lnTo>
                    <a:lnTo>
                      <a:pt x="3" y="164"/>
                    </a:lnTo>
                    <a:lnTo>
                      <a:pt x="1" y="184"/>
                    </a:lnTo>
                    <a:lnTo>
                      <a:pt x="0" y="205"/>
                    </a:lnTo>
                    <a:lnTo>
                      <a:pt x="1" y="225"/>
                    </a:lnTo>
                    <a:lnTo>
                      <a:pt x="3" y="246"/>
                    </a:lnTo>
                    <a:lnTo>
                      <a:pt x="9" y="266"/>
                    </a:lnTo>
                    <a:lnTo>
                      <a:pt x="16" y="285"/>
                    </a:lnTo>
                    <a:lnTo>
                      <a:pt x="24" y="302"/>
                    </a:lnTo>
                    <a:lnTo>
                      <a:pt x="35" y="320"/>
                    </a:lnTo>
                    <a:lnTo>
                      <a:pt x="46" y="335"/>
                    </a:lnTo>
                    <a:lnTo>
                      <a:pt x="60" y="350"/>
                    </a:lnTo>
                    <a:lnTo>
                      <a:pt x="74" y="363"/>
                    </a:lnTo>
                    <a:lnTo>
                      <a:pt x="91" y="375"/>
                    </a:lnTo>
                    <a:lnTo>
                      <a:pt x="107" y="385"/>
                    </a:lnTo>
                    <a:lnTo>
                      <a:pt x="126" y="394"/>
                    </a:lnTo>
                    <a:lnTo>
                      <a:pt x="144" y="401"/>
                    </a:lnTo>
                    <a:lnTo>
                      <a:pt x="164" y="406"/>
                    </a:lnTo>
                    <a:lnTo>
                      <a:pt x="184" y="409"/>
                    </a:lnTo>
                    <a:lnTo>
                      <a:pt x="205" y="409"/>
                    </a:lnTo>
                    <a:close/>
                  </a:path>
                </a:pathLst>
              </a:custGeom>
              <a:solidFill>
                <a:srgbClr val="4B48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9Slide.vn 53"/>
              <p:cNvSpPr>
                <a:spLocks/>
              </p:cNvSpPr>
              <p:nvPr/>
            </p:nvSpPr>
            <p:spPr bwMode="auto">
              <a:xfrm>
                <a:off x="4745038" y="3660775"/>
                <a:ext cx="568325" cy="346075"/>
              </a:xfrm>
              <a:custGeom>
                <a:avLst/>
                <a:gdLst>
                  <a:gd name="T0" fmla="*/ 1379 w 2504"/>
                  <a:gd name="T1" fmla="*/ 1519 h 1522"/>
                  <a:gd name="T2" fmla="*/ 1565 w 2504"/>
                  <a:gd name="T3" fmla="*/ 1498 h 1522"/>
                  <a:gd name="T4" fmla="*/ 1738 w 2504"/>
                  <a:gd name="T5" fmla="*/ 1463 h 1522"/>
                  <a:gd name="T6" fmla="*/ 1900 w 2504"/>
                  <a:gd name="T7" fmla="*/ 1411 h 1522"/>
                  <a:gd name="T8" fmla="*/ 2047 w 2504"/>
                  <a:gd name="T9" fmla="*/ 1349 h 1522"/>
                  <a:gd name="T10" fmla="*/ 2178 w 2504"/>
                  <a:gd name="T11" fmla="*/ 1273 h 1522"/>
                  <a:gd name="T12" fmla="*/ 2290 w 2504"/>
                  <a:gd name="T13" fmla="*/ 1187 h 1522"/>
                  <a:gd name="T14" fmla="*/ 2380 w 2504"/>
                  <a:gd name="T15" fmla="*/ 1090 h 1522"/>
                  <a:gd name="T16" fmla="*/ 2447 w 2504"/>
                  <a:gd name="T17" fmla="*/ 988 h 1522"/>
                  <a:gd name="T18" fmla="*/ 2489 w 2504"/>
                  <a:gd name="T19" fmla="*/ 877 h 1522"/>
                  <a:gd name="T20" fmla="*/ 2504 w 2504"/>
                  <a:gd name="T21" fmla="*/ 762 h 1522"/>
                  <a:gd name="T22" fmla="*/ 2489 w 2504"/>
                  <a:gd name="T23" fmla="*/ 645 h 1522"/>
                  <a:gd name="T24" fmla="*/ 2447 w 2504"/>
                  <a:gd name="T25" fmla="*/ 536 h 1522"/>
                  <a:gd name="T26" fmla="*/ 2380 w 2504"/>
                  <a:gd name="T27" fmla="*/ 432 h 1522"/>
                  <a:gd name="T28" fmla="*/ 2290 w 2504"/>
                  <a:gd name="T29" fmla="*/ 337 h 1522"/>
                  <a:gd name="T30" fmla="*/ 2178 w 2504"/>
                  <a:gd name="T31" fmla="*/ 251 h 1522"/>
                  <a:gd name="T32" fmla="*/ 2047 w 2504"/>
                  <a:gd name="T33" fmla="*/ 175 h 1522"/>
                  <a:gd name="T34" fmla="*/ 1900 w 2504"/>
                  <a:gd name="T35" fmla="*/ 111 h 1522"/>
                  <a:gd name="T36" fmla="*/ 1738 w 2504"/>
                  <a:gd name="T37" fmla="*/ 61 h 1522"/>
                  <a:gd name="T38" fmla="*/ 1565 w 2504"/>
                  <a:gd name="T39" fmla="*/ 25 h 1522"/>
                  <a:gd name="T40" fmla="*/ 1379 w 2504"/>
                  <a:gd name="T41" fmla="*/ 5 h 1522"/>
                  <a:gd name="T42" fmla="*/ 1188 w 2504"/>
                  <a:gd name="T43" fmla="*/ 1 h 1522"/>
                  <a:gd name="T44" fmla="*/ 1000 w 2504"/>
                  <a:gd name="T45" fmla="*/ 17 h 1522"/>
                  <a:gd name="T46" fmla="*/ 822 w 2504"/>
                  <a:gd name="T47" fmla="*/ 47 h 1522"/>
                  <a:gd name="T48" fmla="*/ 657 w 2504"/>
                  <a:gd name="T49" fmla="*/ 92 h 1522"/>
                  <a:gd name="T50" fmla="*/ 504 w 2504"/>
                  <a:gd name="T51" fmla="*/ 152 h 1522"/>
                  <a:gd name="T52" fmla="*/ 368 w 2504"/>
                  <a:gd name="T53" fmla="*/ 224 h 1522"/>
                  <a:gd name="T54" fmla="*/ 250 w 2504"/>
                  <a:gd name="T55" fmla="*/ 306 h 1522"/>
                  <a:gd name="T56" fmla="*/ 152 w 2504"/>
                  <a:gd name="T57" fmla="*/ 400 h 1522"/>
                  <a:gd name="T58" fmla="*/ 76 w 2504"/>
                  <a:gd name="T59" fmla="*/ 500 h 1522"/>
                  <a:gd name="T60" fmla="*/ 26 w 2504"/>
                  <a:gd name="T61" fmla="*/ 608 h 1522"/>
                  <a:gd name="T62" fmla="*/ 2 w 2504"/>
                  <a:gd name="T63" fmla="*/ 722 h 1522"/>
                  <a:gd name="T64" fmla="*/ 6 w 2504"/>
                  <a:gd name="T65" fmla="*/ 839 h 1522"/>
                  <a:gd name="T66" fmla="*/ 40 w 2504"/>
                  <a:gd name="T67" fmla="*/ 952 h 1522"/>
                  <a:gd name="T68" fmla="*/ 98 w 2504"/>
                  <a:gd name="T69" fmla="*/ 1057 h 1522"/>
                  <a:gd name="T70" fmla="*/ 182 w 2504"/>
                  <a:gd name="T71" fmla="*/ 1155 h 1522"/>
                  <a:gd name="T72" fmla="*/ 287 w 2504"/>
                  <a:gd name="T73" fmla="*/ 1245 h 1522"/>
                  <a:gd name="T74" fmla="*/ 411 w 2504"/>
                  <a:gd name="T75" fmla="*/ 1324 h 1522"/>
                  <a:gd name="T76" fmla="*/ 553 w 2504"/>
                  <a:gd name="T77" fmla="*/ 1392 h 1522"/>
                  <a:gd name="T78" fmla="*/ 710 w 2504"/>
                  <a:gd name="T79" fmla="*/ 1446 h 1522"/>
                  <a:gd name="T80" fmla="*/ 880 w 2504"/>
                  <a:gd name="T81" fmla="*/ 1488 h 1522"/>
                  <a:gd name="T82" fmla="*/ 1062 w 2504"/>
                  <a:gd name="T83" fmla="*/ 1513 h 1522"/>
                  <a:gd name="T84" fmla="*/ 1252 w 2504"/>
                  <a:gd name="T85" fmla="*/ 1522 h 1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504" h="1522">
                    <a:moveTo>
                      <a:pt x="1252" y="1522"/>
                    </a:moveTo>
                    <a:lnTo>
                      <a:pt x="1316" y="1521"/>
                    </a:lnTo>
                    <a:lnTo>
                      <a:pt x="1379" y="1519"/>
                    </a:lnTo>
                    <a:lnTo>
                      <a:pt x="1442" y="1513"/>
                    </a:lnTo>
                    <a:lnTo>
                      <a:pt x="1504" y="1507"/>
                    </a:lnTo>
                    <a:lnTo>
                      <a:pt x="1565" y="1498"/>
                    </a:lnTo>
                    <a:lnTo>
                      <a:pt x="1624" y="1488"/>
                    </a:lnTo>
                    <a:lnTo>
                      <a:pt x="1681" y="1475"/>
                    </a:lnTo>
                    <a:lnTo>
                      <a:pt x="1738" y="1463"/>
                    </a:lnTo>
                    <a:lnTo>
                      <a:pt x="1794" y="1446"/>
                    </a:lnTo>
                    <a:lnTo>
                      <a:pt x="1848" y="1430"/>
                    </a:lnTo>
                    <a:lnTo>
                      <a:pt x="1900" y="1411"/>
                    </a:lnTo>
                    <a:lnTo>
                      <a:pt x="1952" y="1392"/>
                    </a:lnTo>
                    <a:lnTo>
                      <a:pt x="2000" y="1371"/>
                    </a:lnTo>
                    <a:lnTo>
                      <a:pt x="2047" y="1349"/>
                    </a:lnTo>
                    <a:lnTo>
                      <a:pt x="2093" y="1324"/>
                    </a:lnTo>
                    <a:lnTo>
                      <a:pt x="2137" y="1299"/>
                    </a:lnTo>
                    <a:lnTo>
                      <a:pt x="2178" y="1273"/>
                    </a:lnTo>
                    <a:lnTo>
                      <a:pt x="2217" y="1245"/>
                    </a:lnTo>
                    <a:lnTo>
                      <a:pt x="2255" y="1216"/>
                    </a:lnTo>
                    <a:lnTo>
                      <a:pt x="2290" y="1187"/>
                    </a:lnTo>
                    <a:lnTo>
                      <a:pt x="2322" y="1155"/>
                    </a:lnTo>
                    <a:lnTo>
                      <a:pt x="2352" y="1124"/>
                    </a:lnTo>
                    <a:lnTo>
                      <a:pt x="2380" y="1090"/>
                    </a:lnTo>
                    <a:lnTo>
                      <a:pt x="2405" y="1057"/>
                    </a:lnTo>
                    <a:lnTo>
                      <a:pt x="2427" y="1023"/>
                    </a:lnTo>
                    <a:lnTo>
                      <a:pt x="2447" y="988"/>
                    </a:lnTo>
                    <a:lnTo>
                      <a:pt x="2464" y="952"/>
                    </a:lnTo>
                    <a:lnTo>
                      <a:pt x="2478" y="914"/>
                    </a:lnTo>
                    <a:lnTo>
                      <a:pt x="2489" y="877"/>
                    </a:lnTo>
                    <a:lnTo>
                      <a:pt x="2497" y="839"/>
                    </a:lnTo>
                    <a:lnTo>
                      <a:pt x="2502" y="800"/>
                    </a:lnTo>
                    <a:lnTo>
                      <a:pt x="2504" y="762"/>
                    </a:lnTo>
                    <a:lnTo>
                      <a:pt x="2502" y="722"/>
                    </a:lnTo>
                    <a:lnTo>
                      <a:pt x="2497" y="684"/>
                    </a:lnTo>
                    <a:lnTo>
                      <a:pt x="2489" y="645"/>
                    </a:lnTo>
                    <a:lnTo>
                      <a:pt x="2478" y="608"/>
                    </a:lnTo>
                    <a:lnTo>
                      <a:pt x="2464" y="572"/>
                    </a:lnTo>
                    <a:lnTo>
                      <a:pt x="2447" y="536"/>
                    </a:lnTo>
                    <a:lnTo>
                      <a:pt x="2427" y="500"/>
                    </a:lnTo>
                    <a:lnTo>
                      <a:pt x="2405" y="466"/>
                    </a:lnTo>
                    <a:lnTo>
                      <a:pt x="2380" y="432"/>
                    </a:lnTo>
                    <a:lnTo>
                      <a:pt x="2352" y="400"/>
                    </a:lnTo>
                    <a:lnTo>
                      <a:pt x="2322" y="367"/>
                    </a:lnTo>
                    <a:lnTo>
                      <a:pt x="2290" y="337"/>
                    </a:lnTo>
                    <a:lnTo>
                      <a:pt x="2255" y="306"/>
                    </a:lnTo>
                    <a:lnTo>
                      <a:pt x="2217" y="277"/>
                    </a:lnTo>
                    <a:lnTo>
                      <a:pt x="2178" y="251"/>
                    </a:lnTo>
                    <a:lnTo>
                      <a:pt x="2137" y="224"/>
                    </a:lnTo>
                    <a:lnTo>
                      <a:pt x="2093" y="198"/>
                    </a:lnTo>
                    <a:lnTo>
                      <a:pt x="2047" y="175"/>
                    </a:lnTo>
                    <a:lnTo>
                      <a:pt x="2000" y="152"/>
                    </a:lnTo>
                    <a:lnTo>
                      <a:pt x="1952" y="131"/>
                    </a:lnTo>
                    <a:lnTo>
                      <a:pt x="1900" y="111"/>
                    </a:lnTo>
                    <a:lnTo>
                      <a:pt x="1848" y="92"/>
                    </a:lnTo>
                    <a:lnTo>
                      <a:pt x="1794" y="76"/>
                    </a:lnTo>
                    <a:lnTo>
                      <a:pt x="1738" y="61"/>
                    </a:lnTo>
                    <a:lnTo>
                      <a:pt x="1681" y="47"/>
                    </a:lnTo>
                    <a:lnTo>
                      <a:pt x="1624" y="35"/>
                    </a:lnTo>
                    <a:lnTo>
                      <a:pt x="1565" y="25"/>
                    </a:lnTo>
                    <a:lnTo>
                      <a:pt x="1504" y="17"/>
                    </a:lnTo>
                    <a:lnTo>
                      <a:pt x="1442" y="10"/>
                    </a:lnTo>
                    <a:lnTo>
                      <a:pt x="1379" y="5"/>
                    </a:lnTo>
                    <a:lnTo>
                      <a:pt x="1316" y="1"/>
                    </a:lnTo>
                    <a:lnTo>
                      <a:pt x="1252" y="0"/>
                    </a:lnTo>
                    <a:lnTo>
                      <a:pt x="1188" y="1"/>
                    </a:lnTo>
                    <a:lnTo>
                      <a:pt x="1124" y="5"/>
                    </a:lnTo>
                    <a:lnTo>
                      <a:pt x="1062" y="10"/>
                    </a:lnTo>
                    <a:lnTo>
                      <a:pt x="1000" y="17"/>
                    </a:lnTo>
                    <a:lnTo>
                      <a:pt x="940" y="25"/>
                    </a:lnTo>
                    <a:lnTo>
                      <a:pt x="880" y="35"/>
                    </a:lnTo>
                    <a:lnTo>
                      <a:pt x="822" y="47"/>
                    </a:lnTo>
                    <a:lnTo>
                      <a:pt x="765" y="61"/>
                    </a:lnTo>
                    <a:lnTo>
                      <a:pt x="710" y="76"/>
                    </a:lnTo>
                    <a:lnTo>
                      <a:pt x="657" y="92"/>
                    </a:lnTo>
                    <a:lnTo>
                      <a:pt x="604" y="111"/>
                    </a:lnTo>
                    <a:lnTo>
                      <a:pt x="553" y="131"/>
                    </a:lnTo>
                    <a:lnTo>
                      <a:pt x="504" y="152"/>
                    </a:lnTo>
                    <a:lnTo>
                      <a:pt x="456" y="175"/>
                    </a:lnTo>
                    <a:lnTo>
                      <a:pt x="411" y="198"/>
                    </a:lnTo>
                    <a:lnTo>
                      <a:pt x="368" y="224"/>
                    </a:lnTo>
                    <a:lnTo>
                      <a:pt x="326" y="251"/>
                    </a:lnTo>
                    <a:lnTo>
                      <a:pt x="287" y="277"/>
                    </a:lnTo>
                    <a:lnTo>
                      <a:pt x="250" y="306"/>
                    </a:lnTo>
                    <a:lnTo>
                      <a:pt x="215" y="337"/>
                    </a:lnTo>
                    <a:lnTo>
                      <a:pt x="182" y="367"/>
                    </a:lnTo>
                    <a:lnTo>
                      <a:pt x="152" y="400"/>
                    </a:lnTo>
                    <a:lnTo>
                      <a:pt x="124" y="432"/>
                    </a:lnTo>
                    <a:lnTo>
                      <a:pt x="98" y="466"/>
                    </a:lnTo>
                    <a:lnTo>
                      <a:pt x="76" y="500"/>
                    </a:lnTo>
                    <a:lnTo>
                      <a:pt x="56" y="536"/>
                    </a:lnTo>
                    <a:lnTo>
                      <a:pt x="40" y="572"/>
                    </a:lnTo>
                    <a:lnTo>
                      <a:pt x="26" y="608"/>
                    </a:lnTo>
                    <a:lnTo>
                      <a:pt x="14" y="645"/>
                    </a:lnTo>
                    <a:lnTo>
                      <a:pt x="6" y="684"/>
                    </a:lnTo>
                    <a:lnTo>
                      <a:pt x="2" y="722"/>
                    </a:lnTo>
                    <a:lnTo>
                      <a:pt x="0" y="762"/>
                    </a:lnTo>
                    <a:lnTo>
                      <a:pt x="2" y="800"/>
                    </a:lnTo>
                    <a:lnTo>
                      <a:pt x="6" y="839"/>
                    </a:lnTo>
                    <a:lnTo>
                      <a:pt x="14" y="877"/>
                    </a:lnTo>
                    <a:lnTo>
                      <a:pt x="26" y="914"/>
                    </a:lnTo>
                    <a:lnTo>
                      <a:pt x="40" y="952"/>
                    </a:lnTo>
                    <a:lnTo>
                      <a:pt x="56" y="988"/>
                    </a:lnTo>
                    <a:lnTo>
                      <a:pt x="76" y="1023"/>
                    </a:lnTo>
                    <a:lnTo>
                      <a:pt x="98" y="1057"/>
                    </a:lnTo>
                    <a:lnTo>
                      <a:pt x="124" y="1090"/>
                    </a:lnTo>
                    <a:lnTo>
                      <a:pt x="152" y="1124"/>
                    </a:lnTo>
                    <a:lnTo>
                      <a:pt x="182" y="1155"/>
                    </a:lnTo>
                    <a:lnTo>
                      <a:pt x="215" y="1187"/>
                    </a:lnTo>
                    <a:lnTo>
                      <a:pt x="250" y="1216"/>
                    </a:lnTo>
                    <a:lnTo>
                      <a:pt x="287" y="1245"/>
                    </a:lnTo>
                    <a:lnTo>
                      <a:pt x="326" y="1273"/>
                    </a:lnTo>
                    <a:lnTo>
                      <a:pt x="368" y="1299"/>
                    </a:lnTo>
                    <a:lnTo>
                      <a:pt x="411" y="1324"/>
                    </a:lnTo>
                    <a:lnTo>
                      <a:pt x="456" y="1349"/>
                    </a:lnTo>
                    <a:lnTo>
                      <a:pt x="504" y="1371"/>
                    </a:lnTo>
                    <a:lnTo>
                      <a:pt x="553" y="1392"/>
                    </a:lnTo>
                    <a:lnTo>
                      <a:pt x="604" y="1411"/>
                    </a:lnTo>
                    <a:lnTo>
                      <a:pt x="657" y="1430"/>
                    </a:lnTo>
                    <a:lnTo>
                      <a:pt x="710" y="1446"/>
                    </a:lnTo>
                    <a:lnTo>
                      <a:pt x="765" y="1463"/>
                    </a:lnTo>
                    <a:lnTo>
                      <a:pt x="822" y="1475"/>
                    </a:lnTo>
                    <a:lnTo>
                      <a:pt x="880" y="1488"/>
                    </a:lnTo>
                    <a:lnTo>
                      <a:pt x="940" y="1498"/>
                    </a:lnTo>
                    <a:lnTo>
                      <a:pt x="1000" y="1507"/>
                    </a:lnTo>
                    <a:lnTo>
                      <a:pt x="1062" y="1513"/>
                    </a:lnTo>
                    <a:lnTo>
                      <a:pt x="1124" y="1519"/>
                    </a:lnTo>
                    <a:lnTo>
                      <a:pt x="1188" y="1521"/>
                    </a:lnTo>
                    <a:lnTo>
                      <a:pt x="1252" y="1522"/>
                    </a:lnTo>
                    <a:close/>
                  </a:path>
                </a:pathLst>
              </a:custGeom>
              <a:solidFill>
                <a:srgbClr val="DF24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9Slide.vn 54"/>
              <p:cNvSpPr>
                <a:spLocks/>
              </p:cNvSpPr>
              <p:nvPr/>
            </p:nvSpPr>
            <p:spPr bwMode="auto">
              <a:xfrm>
                <a:off x="4745038" y="3660775"/>
                <a:ext cx="527050" cy="315913"/>
              </a:xfrm>
              <a:custGeom>
                <a:avLst/>
                <a:gdLst>
                  <a:gd name="T0" fmla="*/ 1375 w 2321"/>
                  <a:gd name="T1" fmla="*/ 4 h 1390"/>
                  <a:gd name="T2" fmla="*/ 1553 w 2321"/>
                  <a:gd name="T3" fmla="*/ 22 h 1390"/>
                  <a:gd name="T4" fmla="*/ 1722 w 2321"/>
                  <a:gd name="T5" fmla="*/ 56 h 1390"/>
                  <a:gd name="T6" fmla="*/ 1879 w 2321"/>
                  <a:gd name="T7" fmla="*/ 103 h 1390"/>
                  <a:gd name="T8" fmla="*/ 2023 w 2321"/>
                  <a:gd name="T9" fmla="*/ 162 h 1390"/>
                  <a:gd name="T10" fmla="*/ 2134 w 2321"/>
                  <a:gd name="T11" fmla="*/ 231 h 1390"/>
                  <a:gd name="T12" fmla="*/ 2200 w 2321"/>
                  <a:gd name="T13" fmla="*/ 303 h 1390"/>
                  <a:gd name="T14" fmla="*/ 2251 w 2321"/>
                  <a:gd name="T15" fmla="*/ 380 h 1390"/>
                  <a:gd name="T16" fmla="*/ 2290 w 2321"/>
                  <a:gd name="T17" fmla="*/ 460 h 1390"/>
                  <a:gd name="T18" fmla="*/ 2313 w 2321"/>
                  <a:gd name="T19" fmla="*/ 544 h 1390"/>
                  <a:gd name="T20" fmla="*/ 2321 w 2321"/>
                  <a:gd name="T21" fmla="*/ 630 h 1390"/>
                  <a:gd name="T22" fmla="*/ 2307 w 2321"/>
                  <a:gd name="T23" fmla="*/ 747 h 1390"/>
                  <a:gd name="T24" fmla="*/ 2265 w 2321"/>
                  <a:gd name="T25" fmla="*/ 856 h 1390"/>
                  <a:gd name="T26" fmla="*/ 2197 w 2321"/>
                  <a:gd name="T27" fmla="*/ 960 h 1390"/>
                  <a:gd name="T28" fmla="*/ 2108 w 2321"/>
                  <a:gd name="T29" fmla="*/ 1055 h 1390"/>
                  <a:gd name="T30" fmla="*/ 1996 w 2321"/>
                  <a:gd name="T31" fmla="*/ 1141 h 1390"/>
                  <a:gd name="T32" fmla="*/ 1865 w 2321"/>
                  <a:gd name="T33" fmla="*/ 1217 h 1390"/>
                  <a:gd name="T34" fmla="*/ 1718 w 2321"/>
                  <a:gd name="T35" fmla="*/ 1281 h 1390"/>
                  <a:gd name="T36" fmla="*/ 1556 w 2321"/>
                  <a:gd name="T37" fmla="*/ 1331 h 1390"/>
                  <a:gd name="T38" fmla="*/ 1383 w 2321"/>
                  <a:gd name="T39" fmla="*/ 1367 h 1390"/>
                  <a:gd name="T40" fmla="*/ 1197 w 2321"/>
                  <a:gd name="T41" fmla="*/ 1387 h 1390"/>
                  <a:gd name="T42" fmla="*/ 1007 w 2321"/>
                  <a:gd name="T43" fmla="*/ 1390 h 1390"/>
                  <a:gd name="T44" fmla="*/ 827 w 2321"/>
                  <a:gd name="T45" fmla="*/ 1377 h 1390"/>
                  <a:gd name="T46" fmla="*/ 654 w 2321"/>
                  <a:gd name="T47" fmla="*/ 1349 h 1390"/>
                  <a:gd name="T48" fmla="*/ 493 w 2321"/>
                  <a:gd name="T49" fmla="*/ 1305 h 1390"/>
                  <a:gd name="T50" fmla="*/ 344 w 2321"/>
                  <a:gd name="T51" fmla="*/ 1251 h 1390"/>
                  <a:gd name="T52" fmla="*/ 211 w 2321"/>
                  <a:gd name="T53" fmla="*/ 1184 h 1390"/>
                  <a:gd name="T54" fmla="*/ 141 w 2321"/>
                  <a:gd name="T55" fmla="*/ 1113 h 1390"/>
                  <a:gd name="T56" fmla="*/ 86 w 2321"/>
                  <a:gd name="T57" fmla="*/ 1039 h 1390"/>
                  <a:gd name="T58" fmla="*/ 42 w 2321"/>
                  <a:gd name="T59" fmla="*/ 960 h 1390"/>
                  <a:gd name="T60" fmla="*/ 14 w 2321"/>
                  <a:gd name="T61" fmla="*/ 876 h 1390"/>
                  <a:gd name="T62" fmla="*/ 0 w 2321"/>
                  <a:gd name="T63" fmla="*/ 791 h 1390"/>
                  <a:gd name="T64" fmla="*/ 6 w 2321"/>
                  <a:gd name="T65" fmla="*/ 684 h 1390"/>
                  <a:gd name="T66" fmla="*/ 40 w 2321"/>
                  <a:gd name="T67" fmla="*/ 571 h 1390"/>
                  <a:gd name="T68" fmla="*/ 98 w 2321"/>
                  <a:gd name="T69" fmla="*/ 465 h 1390"/>
                  <a:gd name="T70" fmla="*/ 181 w 2321"/>
                  <a:gd name="T71" fmla="*/ 367 h 1390"/>
                  <a:gd name="T72" fmla="*/ 286 w 2321"/>
                  <a:gd name="T73" fmla="*/ 277 h 1390"/>
                  <a:gd name="T74" fmla="*/ 411 w 2321"/>
                  <a:gd name="T75" fmla="*/ 198 h 1390"/>
                  <a:gd name="T76" fmla="*/ 552 w 2321"/>
                  <a:gd name="T77" fmla="*/ 131 h 1390"/>
                  <a:gd name="T78" fmla="*/ 709 w 2321"/>
                  <a:gd name="T79" fmla="*/ 76 h 1390"/>
                  <a:gd name="T80" fmla="*/ 879 w 2321"/>
                  <a:gd name="T81" fmla="*/ 35 h 1390"/>
                  <a:gd name="T82" fmla="*/ 1061 w 2321"/>
                  <a:gd name="T83" fmla="*/ 10 h 1390"/>
                  <a:gd name="T84" fmla="*/ 1252 w 2321"/>
                  <a:gd name="T85" fmla="*/ 0 h 1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321" h="1390">
                    <a:moveTo>
                      <a:pt x="1252" y="0"/>
                    </a:moveTo>
                    <a:lnTo>
                      <a:pt x="1314" y="1"/>
                    </a:lnTo>
                    <a:lnTo>
                      <a:pt x="1375" y="4"/>
                    </a:lnTo>
                    <a:lnTo>
                      <a:pt x="1435" y="8"/>
                    </a:lnTo>
                    <a:lnTo>
                      <a:pt x="1495" y="15"/>
                    </a:lnTo>
                    <a:lnTo>
                      <a:pt x="1553" y="22"/>
                    </a:lnTo>
                    <a:lnTo>
                      <a:pt x="1610" y="33"/>
                    </a:lnTo>
                    <a:lnTo>
                      <a:pt x="1667" y="43"/>
                    </a:lnTo>
                    <a:lnTo>
                      <a:pt x="1722" y="56"/>
                    </a:lnTo>
                    <a:lnTo>
                      <a:pt x="1776" y="70"/>
                    </a:lnTo>
                    <a:lnTo>
                      <a:pt x="1828" y="86"/>
                    </a:lnTo>
                    <a:lnTo>
                      <a:pt x="1879" y="103"/>
                    </a:lnTo>
                    <a:lnTo>
                      <a:pt x="1928" y="121"/>
                    </a:lnTo>
                    <a:lnTo>
                      <a:pt x="1976" y="141"/>
                    </a:lnTo>
                    <a:lnTo>
                      <a:pt x="2023" y="162"/>
                    </a:lnTo>
                    <a:lnTo>
                      <a:pt x="2068" y="184"/>
                    </a:lnTo>
                    <a:lnTo>
                      <a:pt x="2110" y="207"/>
                    </a:lnTo>
                    <a:lnTo>
                      <a:pt x="2134" y="231"/>
                    </a:lnTo>
                    <a:lnTo>
                      <a:pt x="2158" y="254"/>
                    </a:lnTo>
                    <a:lnTo>
                      <a:pt x="2179" y="279"/>
                    </a:lnTo>
                    <a:lnTo>
                      <a:pt x="2200" y="303"/>
                    </a:lnTo>
                    <a:lnTo>
                      <a:pt x="2218" y="327"/>
                    </a:lnTo>
                    <a:lnTo>
                      <a:pt x="2236" y="353"/>
                    </a:lnTo>
                    <a:lnTo>
                      <a:pt x="2251" y="380"/>
                    </a:lnTo>
                    <a:lnTo>
                      <a:pt x="2266" y="405"/>
                    </a:lnTo>
                    <a:lnTo>
                      <a:pt x="2279" y="432"/>
                    </a:lnTo>
                    <a:lnTo>
                      <a:pt x="2290" y="460"/>
                    </a:lnTo>
                    <a:lnTo>
                      <a:pt x="2299" y="487"/>
                    </a:lnTo>
                    <a:lnTo>
                      <a:pt x="2307" y="515"/>
                    </a:lnTo>
                    <a:lnTo>
                      <a:pt x="2313" y="544"/>
                    </a:lnTo>
                    <a:lnTo>
                      <a:pt x="2317" y="572"/>
                    </a:lnTo>
                    <a:lnTo>
                      <a:pt x="2320" y="601"/>
                    </a:lnTo>
                    <a:lnTo>
                      <a:pt x="2321" y="630"/>
                    </a:lnTo>
                    <a:lnTo>
                      <a:pt x="2320" y="670"/>
                    </a:lnTo>
                    <a:lnTo>
                      <a:pt x="2315" y="708"/>
                    </a:lnTo>
                    <a:lnTo>
                      <a:pt x="2307" y="747"/>
                    </a:lnTo>
                    <a:lnTo>
                      <a:pt x="2295" y="784"/>
                    </a:lnTo>
                    <a:lnTo>
                      <a:pt x="2281" y="820"/>
                    </a:lnTo>
                    <a:lnTo>
                      <a:pt x="2265" y="856"/>
                    </a:lnTo>
                    <a:lnTo>
                      <a:pt x="2245" y="892"/>
                    </a:lnTo>
                    <a:lnTo>
                      <a:pt x="2223" y="926"/>
                    </a:lnTo>
                    <a:lnTo>
                      <a:pt x="2197" y="960"/>
                    </a:lnTo>
                    <a:lnTo>
                      <a:pt x="2171" y="993"/>
                    </a:lnTo>
                    <a:lnTo>
                      <a:pt x="2140" y="1025"/>
                    </a:lnTo>
                    <a:lnTo>
                      <a:pt x="2108" y="1055"/>
                    </a:lnTo>
                    <a:lnTo>
                      <a:pt x="2073" y="1085"/>
                    </a:lnTo>
                    <a:lnTo>
                      <a:pt x="2035" y="1115"/>
                    </a:lnTo>
                    <a:lnTo>
                      <a:pt x="1996" y="1141"/>
                    </a:lnTo>
                    <a:lnTo>
                      <a:pt x="1955" y="1168"/>
                    </a:lnTo>
                    <a:lnTo>
                      <a:pt x="1911" y="1194"/>
                    </a:lnTo>
                    <a:lnTo>
                      <a:pt x="1865" y="1217"/>
                    </a:lnTo>
                    <a:lnTo>
                      <a:pt x="1819" y="1240"/>
                    </a:lnTo>
                    <a:lnTo>
                      <a:pt x="1770" y="1261"/>
                    </a:lnTo>
                    <a:lnTo>
                      <a:pt x="1718" y="1281"/>
                    </a:lnTo>
                    <a:lnTo>
                      <a:pt x="1666" y="1300"/>
                    </a:lnTo>
                    <a:lnTo>
                      <a:pt x="1612" y="1316"/>
                    </a:lnTo>
                    <a:lnTo>
                      <a:pt x="1556" y="1331"/>
                    </a:lnTo>
                    <a:lnTo>
                      <a:pt x="1499" y="1345"/>
                    </a:lnTo>
                    <a:lnTo>
                      <a:pt x="1442" y="1357"/>
                    </a:lnTo>
                    <a:lnTo>
                      <a:pt x="1383" y="1367"/>
                    </a:lnTo>
                    <a:lnTo>
                      <a:pt x="1322" y="1375"/>
                    </a:lnTo>
                    <a:lnTo>
                      <a:pt x="1260" y="1382"/>
                    </a:lnTo>
                    <a:lnTo>
                      <a:pt x="1197" y="1387"/>
                    </a:lnTo>
                    <a:lnTo>
                      <a:pt x="1133" y="1390"/>
                    </a:lnTo>
                    <a:lnTo>
                      <a:pt x="1069" y="1390"/>
                    </a:lnTo>
                    <a:lnTo>
                      <a:pt x="1007" y="1390"/>
                    </a:lnTo>
                    <a:lnTo>
                      <a:pt x="947" y="1387"/>
                    </a:lnTo>
                    <a:lnTo>
                      <a:pt x="886" y="1382"/>
                    </a:lnTo>
                    <a:lnTo>
                      <a:pt x="827" y="1377"/>
                    </a:lnTo>
                    <a:lnTo>
                      <a:pt x="769" y="1368"/>
                    </a:lnTo>
                    <a:lnTo>
                      <a:pt x="710" y="1359"/>
                    </a:lnTo>
                    <a:lnTo>
                      <a:pt x="654" y="1349"/>
                    </a:lnTo>
                    <a:lnTo>
                      <a:pt x="600" y="1336"/>
                    </a:lnTo>
                    <a:lnTo>
                      <a:pt x="546" y="1322"/>
                    </a:lnTo>
                    <a:lnTo>
                      <a:pt x="493" y="1305"/>
                    </a:lnTo>
                    <a:lnTo>
                      <a:pt x="442" y="1289"/>
                    </a:lnTo>
                    <a:lnTo>
                      <a:pt x="393" y="1271"/>
                    </a:lnTo>
                    <a:lnTo>
                      <a:pt x="344" y="1251"/>
                    </a:lnTo>
                    <a:lnTo>
                      <a:pt x="299" y="1230"/>
                    </a:lnTo>
                    <a:lnTo>
                      <a:pt x="253" y="1208"/>
                    </a:lnTo>
                    <a:lnTo>
                      <a:pt x="211" y="1184"/>
                    </a:lnTo>
                    <a:lnTo>
                      <a:pt x="187" y="1161"/>
                    </a:lnTo>
                    <a:lnTo>
                      <a:pt x="164" y="1138"/>
                    </a:lnTo>
                    <a:lnTo>
                      <a:pt x="141" y="1113"/>
                    </a:lnTo>
                    <a:lnTo>
                      <a:pt x="122" y="1089"/>
                    </a:lnTo>
                    <a:lnTo>
                      <a:pt x="103" y="1063"/>
                    </a:lnTo>
                    <a:lnTo>
                      <a:pt x="86" y="1039"/>
                    </a:lnTo>
                    <a:lnTo>
                      <a:pt x="70" y="1012"/>
                    </a:lnTo>
                    <a:lnTo>
                      <a:pt x="55" y="986"/>
                    </a:lnTo>
                    <a:lnTo>
                      <a:pt x="42" y="960"/>
                    </a:lnTo>
                    <a:lnTo>
                      <a:pt x="32" y="932"/>
                    </a:lnTo>
                    <a:lnTo>
                      <a:pt x="23" y="904"/>
                    </a:lnTo>
                    <a:lnTo>
                      <a:pt x="14" y="876"/>
                    </a:lnTo>
                    <a:lnTo>
                      <a:pt x="9" y="848"/>
                    </a:lnTo>
                    <a:lnTo>
                      <a:pt x="4" y="820"/>
                    </a:lnTo>
                    <a:lnTo>
                      <a:pt x="0" y="791"/>
                    </a:lnTo>
                    <a:lnTo>
                      <a:pt x="0" y="762"/>
                    </a:lnTo>
                    <a:lnTo>
                      <a:pt x="2" y="722"/>
                    </a:lnTo>
                    <a:lnTo>
                      <a:pt x="6" y="684"/>
                    </a:lnTo>
                    <a:lnTo>
                      <a:pt x="14" y="645"/>
                    </a:lnTo>
                    <a:lnTo>
                      <a:pt x="26" y="608"/>
                    </a:lnTo>
                    <a:lnTo>
                      <a:pt x="40" y="571"/>
                    </a:lnTo>
                    <a:lnTo>
                      <a:pt x="56" y="535"/>
                    </a:lnTo>
                    <a:lnTo>
                      <a:pt x="76" y="500"/>
                    </a:lnTo>
                    <a:lnTo>
                      <a:pt x="98" y="465"/>
                    </a:lnTo>
                    <a:lnTo>
                      <a:pt x="124" y="431"/>
                    </a:lnTo>
                    <a:lnTo>
                      <a:pt x="151" y="398"/>
                    </a:lnTo>
                    <a:lnTo>
                      <a:pt x="181" y="367"/>
                    </a:lnTo>
                    <a:lnTo>
                      <a:pt x="214" y="336"/>
                    </a:lnTo>
                    <a:lnTo>
                      <a:pt x="249" y="306"/>
                    </a:lnTo>
                    <a:lnTo>
                      <a:pt x="286" y="277"/>
                    </a:lnTo>
                    <a:lnTo>
                      <a:pt x="326" y="249"/>
                    </a:lnTo>
                    <a:lnTo>
                      <a:pt x="366" y="224"/>
                    </a:lnTo>
                    <a:lnTo>
                      <a:pt x="411" y="198"/>
                    </a:lnTo>
                    <a:lnTo>
                      <a:pt x="456" y="175"/>
                    </a:lnTo>
                    <a:lnTo>
                      <a:pt x="503" y="152"/>
                    </a:lnTo>
                    <a:lnTo>
                      <a:pt x="552" y="131"/>
                    </a:lnTo>
                    <a:lnTo>
                      <a:pt x="603" y="111"/>
                    </a:lnTo>
                    <a:lnTo>
                      <a:pt x="655" y="92"/>
                    </a:lnTo>
                    <a:lnTo>
                      <a:pt x="709" y="76"/>
                    </a:lnTo>
                    <a:lnTo>
                      <a:pt x="765" y="61"/>
                    </a:lnTo>
                    <a:lnTo>
                      <a:pt x="821" y="47"/>
                    </a:lnTo>
                    <a:lnTo>
                      <a:pt x="879" y="35"/>
                    </a:lnTo>
                    <a:lnTo>
                      <a:pt x="939" y="25"/>
                    </a:lnTo>
                    <a:lnTo>
                      <a:pt x="999" y="17"/>
                    </a:lnTo>
                    <a:lnTo>
                      <a:pt x="1061" y="10"/>
                    </a:lnTo>
                    <a:lnTo>
                      <a:pt x="1124" y="5"/>
                    </a:lnTo>
                    <a:lnTo>
                      <a:pt x="1187" y="1"/>
                    </a:lnTo>
                    <a:lnTo>
                      <a:pt x="1252" y="0"/>
                    </a:lnTo>
                    <a:close/>
                  </a:path>
                </a:pathLst>
              </a:custGeom>
              <a:solidFill>
                <a:srgbClr val="E62B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9Slide.vn 55"/>
              <p:cNvSpPr>
                <a:spLocks/>
              </p:cNvSpPr>
              <p:nvPr/>
            </p:nvSpPr>
            <p:spPr bwMode="auto">
              <a:xfrm>
                <a:off x="3981450" y="3694113"/>
                <a:ext cx="203200" cy="230188"/>
              </a:xfrm>
              <a:custGeom>
                <a:avLst/>
                <a:gdLst>
                  <a:gd name="T0" fmla="*/ 890 w 896"/>
                  <a:gd name="T1" fmla="*/ 651 h 1018"/>
                  <a:gd name="T2" fmla="*/ 879 w 896"/>
                  <a:gd name="T3" fmla="*/ 728 h 1018"/>
                  <a:gd name="T4" fmla="*/ 850 w 896"/>
                  <a:gd name="T5" fmla="*/ 799 h 1018"/>
                  <a:gd name="T6" fmla="*/ 805 w 896"/>
                  <a:gd name="T7" fmla="*/ 865 h 1018"/>
                  <a:gd name="T8" fmla="*/ 748 w 896"/>
                  <a:gd name="T9" fmla="*/ 921 h 1018"/>
                  <a:gd name="T10" fmla="*/ 679 w 896"/>
                  <a:gd name="T11" fmla="*/ 967 h 1018"/>
                  <a:gd name="T12" fmla="*/ 601 w 896"/>
                  <a:gd name="T13" fmla="*/ 999 h 1018"/>
                  <a:gd name="T14" fmla="*/ 517 w 896"/>
                  <a:gd name="T15" fmla="*/ 1016 h 1018"/>
                  <a:gd name="T16" fmla="*/ 429 w 896"/>
                  <a:gd name="T17" fmla="*/ 1016 h 1018"/>
                  <a:gd name="T18" fmla="*/ 337 w 896"/>
                  <a:gd name="T19" fmla="*/ 995 h 1018"/>
                  <a:gd name="T20" fmla="*/ 244 w 896"/>
                  <a:gd name="T21" fmla="*/ 952 h 1018"/>
                  <a:gd name="T22" fmla="*/ 199 w 896"/>
                  <a:gd name="T23" fmla="*/ 919 h 1018"/>
                  <a:gd name="T24" fmla="*/ 162 w 896"/>
                  <a:gd name="T25" fmla="*/ 876 h 1018"/>
                  <a:gd name="T26" fmla="*/ 128 w 896"/>
                  <a:gd name="T27" fmla="*/ 823 h 1018"/>
                  <a:gd name="T28" fmla="*/ 99 w 896"/>
                  <a:gd name="T29" fmla="*/ 766 h 1018"/>
                  <a:gd name="T30" fmla="*/ 55 w 896"/>
                  <a:gd name="T31" fmla="*/ 644 h 1018"/>
                  <a:gd name="T32" fmla="*/ 26 w 896"/>
                  <a:gd name="T33" fmla="*/ 525 h 1018"/>
                  <a:gd name="T34" fmla="*/ 1 w 896"/>
                  <a:gd name="T35" fmla="*/ 383 h 1018"/>
                  <a:gd name="T36" fmla="*/ 1 w 896"/>
                  <a:gd name="T37" fmla="*/ 318 h 1018"/>
                  <a:gd name="T38" fmla="*/ 10 w 896"/>
                  <a:gd name="T39" fmla="*/ 258 h 1018"/>
                  <a:gd name="T40" fmla="*/ 28 w 896"/>
                  <a:gd name="T41" fmla="*/ 206 h 1018"/>
                  <a:gd name="T42" fmla="*/ 51 w 896"/>
                  <a:gd name="T43" fmla="*/ 170 h 1018"/>
                  <a:gd name="T44" fmla="*/ 69 w 896"/>
                  <a:gd name="T45" fmla="*/ 157 h 1018"/>
                  <a:gd name="T46" fmla="*/ 84 w 896"/>
                  <a:gd name="T47" fmla="*/ 154 h 1018"/>
                  <a:gd name="T48" fmla="*/ 106 w 896"/>
                  <a:gd name="T49" fmla="*/ 160 h 1018"/>
                  <a:gd name="T50" fmla="*/ 171 w 896"/>
                  <a:gd name="T51" fmla="*/ 190 h 1018"/>
                  <a:gd name="T52" fmla="*/ 248 w 896"/>
                  <a:gd name="T53" fmla="*/ 235 h 1018"/>
                  <a:gd name="T54" fmla="*/ 369 w 896"/>
                  <a:gd name="T55" fmla="*/ 312 h 1018"/>
                  <a:gd name="T56" fmla="*/ 396 w 896"/>
                  <a:gd name="T57" fmla="*/ 269 h 1018"/>
                  <a:gd name="T58" fmla="*/ 449 w 896"/>
                  <a:gd name="T59" fmla="*/ 131 h 1018"/>
                  <a:gd name="T60" fmla="*/ 491 w 896"/>
                  <a:gd name="T61" fmla="*/ 50 h 1018"/>
                  <a:gd name="T62" fmla="*/ 514 w 896"/>
                  <a:gd name="T63" fmla="*/ 21 h 1018"/>
                  <a:gd name="T64" fmla="*/ 536 w 896"/>
                  <a:gd name="T65" fmla="*/ 4 h 1018"/>
                  <a:gd name="T66" fmla="*/ 559 w 896"/>
                  <a:gd name="T67" fmla="*/ 1 h 1018"/>
                  <a:gd name="T68" fmla="*/ 584 w 896"/>
                  <a:gd name="T69" fmla="*/ 6 h 1018"/>
                  <a:gd name="T70" fmla="*/ 641 w 896"/>
                  <a:gd name="T71" fmla="*/ 34 h 1018"/>
                  <a:gd name="T72" fmla="*/ 702 w 896"/>
                  <a:gd name="T73" fmla="*/ 83 h 1018"/>
                  <a:gd name="T74" fmla="*/ 762 w 896"/>
                  <a:gd name="T75" fmla="*/ 152 h 1018"/>
                  <a:gd name="T76" fmla="*/ 817 w 896"/>
                  <a:gd name="T77" fmla="*/ 238 h 1018"/>
                  <a:gd name="T78" fmla="*/ 860 w 896"/>
                  <a:gd name="T79" fmla="*/ 336 h 1018"/>
                  <a:gd name="T80" fmla="*/ 886 w 896"/>
                  <a:gd name="T81" fmla="*/ 425 h 1018"/>
                  <a:gd name="T82" fmla="*/ 895 w 896"/>
                  <a:gd name="T83" fmla="*/ 499 h 1018"/>
                  <a:gd name="T84" fmla="*/ 895 w 896"/>
                  <a:gd name="T85" fmla="*/ 553 h 1018"/>
                  <a:gd name="T86" fmla="*/ 889 w 896"/>
                  <a:gd name="T87" fmla="*/ 594 h 1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96" h="1018">
                    <a:moveTo>
                      <a:pt x="888" y="599"/>
                    </a:moveTo>
                    <a:lnTo>
                      <a:pt x="890" y="626"/>
                    </a:lnTo>
                    <a:lnTo>
                      <a:pt x="890" y="651"/>
                    </a:lnTo>
                    <a:lnTo>
                      <a:pt x="888" y="677"/>
                    </a:lnTo>
                    <a:lnTo>
                      <a:pt x="885" y="702"/>
                    </a:lnTo>
                    <a:lnTo>
                      <a:pt x="879" y="728"/>
                    </a:lnTo>
                    <a:lnTo>
                      <a:pt x="871" y="752"/>
                    </a:lnTo>
                    <a:lnTo>
                      <a:pt x="861" y="776"/>
                    </a:lnTo>
                    <a:lnTo>
                      <a:pt x="850" y="799"/>
                    </a:lnTo>
                    <a:lnTo>
                      <a:pt x="836" y="822"/>
                    </a:lnTo>
                    <a:lnTo>
                      <a:pt x="822" y="844"/>
                    </a:lnTo>
                    <a:lnTo>
                      <a:pt x="805" y="865"/>
                    </a:lnTo>
                    <a:lnTo>
                      <a:pt x="787" y="885"/>
                    </a:lnTo>
                    <a:lnTo>
                      <a:pt x="768" y="904"/>
                    </a:lnTo>
                    <a:lnTo>
                      <a:pt x="748" y="921"/>
                    </a:lnTo>
                    <a:lnTo>
                      <a:pt x="726" y="938"/>
                    </a:lnTo>
                    <a:lnTo>
                      <a:pt x="703" y="953"/>
                    </a:lnTo>
                    <a:lnTo>
                      <a:pt x="679" y="967"/>
                    </a:lnTo>
                    <a:lnTo>
                      <a:pt x="654" y="980"/>
                    </a:lnTo>
                    <a:lnTo>
                      <a:pt x="628" y="990"/>
                    </a:lnTo>
                    <a:lnTo>
                      <a:pt x="601" y="999"/>
                    </a:lnTo>
                    <a:lnTo>
                      <a:pt x="575" y="1006"/>
                    </a:lnTo>
                    <a:lnTo>
                      <a:pt x="547" y="1012"/>
                    </a:lnTo>
                    <a:lnTo>
                      <a:pt x="517" y="1016"/>
                    </a:lnTo>
                    <a:lnTo>
                      <a:pt x="488" y="1018"/>
                    </a:lnTo>
                    <a:lnTo>
                      <a:pt x="458" y="1018"/>
                    </a:lnTo>
                    <a:lnTo>
                      <a:pt x="429" y="1016"/>
                    </a:lnTo>
                    <a:lnTo>
                      <a:pt x="397" y="1011"/>
                    </a:lnTo>
                    <a:lnTo>
                      <a:pt x="367" y="1004"/>
                    </a:lnTo>
                    <a:lnTo>
                      <a:pt x="337" y="995"/>
                    </a:lnTo>
                    <a:lnTo>
                      <a:pt x="305" y="983"/>
                    </a:lnTo>
                    <a:lnTo>
                      <a:pt x="274" y="969"/>
                    </a:lnTo>
                    <a:lnTo>
                      <a:pt x="244" y="952"/>
                    </a:lnTo>
                    <a:lnTo>
                      <a:pt x="228" y="942"/>
                    </a:lnTo>
                    <a:lnTo>
                      <a:pt x="213" y="931"/>
                    </a:lnTo>
                    <a:lnTo>
                      <a:pt x="199" y="919"/>
                    </a:lnTo>
                    <a:lnTo>
                      <a:pt x="186" y="905"/>
                    </a:lnTo>
                    <a:lnTo>
                      <a:pt x="174" y="891"/>
                    </a:lnTo>
                    <a:lnTo>
                      <a:pt x="162" y="876"/>
                    </a:lnTo>
                    <a:lnTo>
                      <a:pt x="150" y="858"/>
                    </a:lnTo>
                    <a:lnTo>
                      <a:pt x="139" y="842"/>
                    </a:lnTo>
                    <a:lnTo>
                      <a:pt x="128" y="823"/>
                    </a:lnTo>
                    <a:lnTo>
                      <a:pt x="118" y="805"/>
                    </a:lnTo>
                    <a:lnTo>
                      <a:pt x="108" y="786"/>
                    </a:lnTo>
                    <a:lnTo>
                      <a:pt x="99" y="766"/>
                    </a:lnTo>
                    <a:lnTo>
                      <a:pt x="83" y="726"/>
                    </a:lnTo>
                    <a:lnTo>
                      <a:pt x="68" y="685"/>
                    </a:lnTo>
                    <a:lnTo>
                      <a:pt x="55" y="644"/>
                    </a:lnTo>
                    <a:lnTo>
                      <a:pt x="44" y="602"/>
                    </a:lnTo>
                    <a:lnTo>
                      <a:pt x="34" y="563"/>
                    </a:lnTo>
                    <a:lnTo>
                      <a:pt x="26" y="525"/>
                    </a:lnTo>
                    <a:lnTo>
                      <a:pt x="13" y="458"/>
                    </a:lnTo>
                    <a:lnTo>
                      <a:pt x="3" y="405"/>
                    </a:lnTo>
                    <a:lnTo>
                      <a:pt x="1" y="383"/>
                    </a:lnTo>
                    <a:lnTo>
                      <a:pt x="0" y="362"/>
                    </a:lnTo>
                    <a:lnTo>
                      <a:pt x="0" y="340"/>
                    </a:lnTo>
                    <a:lnTo>
                      <a:pt x="1" y="318"/>
                    </a:lnTo>
                    <a:lnTo>
                      <a:pt x="3" y="297"/>
                    </a:lnTo>
                    <a:lnTo>
                      <a:pt x="7" y="277"/>
                    </a:lnTo>
                    <a:lnTo>
                      <a:pt x="10" y="258"/>
                    </a:lnTo>
                    <a:lnTo>
                      <a:pt x="15" y="239"/>
                    </a:lnTo>
                    <a:lnTo>
                      <a:pt x="21" y="222"/>
                    </a:lnTo>
                    <a:lnTo>
                      <a:pt x="28" y="206"/>
                    </a:lnTo>
                    <a:lnTo>
                      <a:pt x="35" y="192"/>
                    </a:lnTo>
                    <a:lnTo>
                      <a:pt x="42" y="180"/>
                    </a:lnTo>
                    <a:lnTo>
                      <a:pt x="51" y="170"/>
                    </a:lnTo>
                    <a:lnTo>
                      <a:pt x="59" y="162"/>
                    </a:lnTo>
                    <a:lnTo>
                      <a:pt x="64" y="160"/>
                    </a:lnTo>
                    <a:lnTo>
                      <a:pt x="69" y="157"/>
                    </a:lnTo>
                    <a:lnTo>
                      <a:pt x="73" y="155"/>
                    </a:lnTo>
                    <a:lnTo>
                      <a:pt x="78" y="154"/>
                    </a:lnTo>
                    <a:lnTo>
                      <a:pt x="84" y="154"/>
                    </a:lnTo>
                    <a:lnTo>
                      <a:pt x="90" y="155"/>
                    </a:lnTo>
                    <a:lnTo>
                      <a:pt x="98" y="157"/>
                    </a:lnTo>
                    <a:lnTo>
                      <a:pt x="106" y="160"/>
                    </a:lnTo>
                    <a:lnTo>
                      <a:pt x="125" y="168"/>
                    </a:lnTo>
                    <a:lnTo>
                      <a:pt x="147" y="178"/>
                    </a:lnTo>
                    <a:lnTo>
                      <a:pt x="171" y="190"/>
                    </a:lnTo>
                    <a:lnTo>
                      <a:pt x="196" y="204"/>
                    </a:lnTo>
                    <a:lnTo>
                      <a:pt x="223" y="219"/>
                    </a:lnTo>
                    <a:lnTo>
                      <a:pt x="248" y="235"/>
                    </a:lnTo>
                    <a:lnTo>
                      <a:pt x="298" y="266"/>
                    </a:lnTo>
                    <a:lnTo>
                      <a:pt x="340" y="293"/>
                    </a:lnTo>
                    <a:lnTo>
                      <a:pt x="369" y="312"/>
                    </a:lnTo>
                    <a:lnTo>
                      <a:pt x="380" y="319"/>
                    </a:lnTo>
                    <a:lnTo>
                      <a:pt x="385" y="307"/>
                    </a:lnTo>
                    <a:lnTo>
                      <a:pt x="396" y="269"/>
                    </a:lnTo>
                    <a:lnTo>
                      <a:pt x="414" y="219"/>
                    </a:lnTo>
                    <a:lnTo>
                      <a:pt x="436" y="160"/>
                    </a:lnTo>
                    <a:lnTo>
                      <a:pt x="449" y="131"/>
                    </a:lnTo>
                    <a:lnTo>
                      <a:pt x="463" y="102"/>
                    </a:lnTo>
                    <a:lnTo>
                      <a:pt x="477" y="75"/>
                    </a:lnTo>
                    <a:lnTo>
                      <a:pt x="491" y="50"/>
                    </a:lnTo>
                    <a:lnTo>
                      <a:pt x="499" y="40"/>
                    </a:lnTo>
                    <a:lnTo>
                      <a:pt x="506" y="31"/>
                    </a:lnTo>
                    <a:lnTo>
                      <a:pt x="514" y="21"/>
                    </a:lnTo>
                    <a:lnTo>
                      <a:pt x="521" y="14"/>
                    </a:lnTo>
                    <a:lnTo>
                      <a:pt x="529" y="8"/>
                    </a:lnTo>
                    <a:lnTo>
                      <a:pt x="536" y="4"/>
                    </a:lnTo>
                    <a:lnTo>
                      <a:pt x="544" y="1"/>
                    </a:lnTo>
                    <a:lnTo>
                      <a:pt x="551" y="0"/>
                    </a:lnTo>
                    <a:lnTo>
                      <a:pt x="559" y="1"/>
                    </a:lnTo>
                    <a:lnTo>
                      <a:pt x="568" y="1"/>
                    </a:lnTo>
                    <a:lnTo>
                      <a:pt x="576" y="4"/>
                    </a:lnTo>
                    <a:lnTo>
                      <a:pt x="584" y="6"/>
                    </a:lnTo>
                    <a:lnTo>
                      <a:pt x="603" y="13"/>
                    </a:lnTo>
                    <a:lnTo>
                      <a:pt x="621" y="22"/>
                    </a:lnTo>
                    <a:lnTo>
                      <a:pt x="641" y="34"/>
                    </a:lnTo>
                    <a:lnTo>
                      <a:pt x="661" y="48"/>
                    </a:lnTo>
                    <a:lnTo>
                      <a:pt x="682" y="64"/>
                    </a:lnTo>
                    <a:lnTo>
                      <a:pt x="702" y="83"/>
                    </a:lnTo>
                    <a:lnTo>
                      <a:pt x="723" y="104"/>
                    </a:lnTo>
                    <a:lnTo>
                      <a:pt x="742" y="127"/>
                    </a:lnTo>
                    <a:lnTo>
                      <a:pt x="762" y="152"/>
                    </a:lnTo>
                    <a:lnTo>
                      <a:pt x="782" y="178"/>
                    </a:lnTo>
                    <a:lnTo>
                      <a:pt x="800" y="208"/>
                    </a:lnTo>
                    <a:lnTo>
                      <a:pt x="817" y="238"/>
                    </a:lnTo>
                    <a:lnTo>
                      <a:pt x="833" y="269"/>
                    </a:lnTo>
                    <a:lnTo>
                      <a:pt x="848" y="303"/>
                    </a:lnTo>
                    <a:lnTo>
                      <a:pt x="860" y="336"/>
                    </a:lnTo>
                    <a:lnTo>
                      <a:pt x="871" y="368"/>
                    </a:lnTo>
                    <a:lnTo>
                      <a:pt x="879" y="397"/>
                    </a:lnTo>
                    <a:lnTo>
                      <a:pt x="886" y="425"/>
                    </a:lnTo>
                    <a:lnTo>
                      <a:pt x="890" y="452"/>
                    </a:lnTo>
                    <a:lnTo>
                      <a:pt x="893" y="477"/>
                    </a:lnTo>
                    <a:lnTo>
                      <a:pt x="895" y="499"/>
                    </a:lnTo>
                    <a:lnTo>
                      <a:pt x="896" y="520"/>
                    </a:lnTo>
                    <a:lnTo>
                      <a:pt x="895" y="537"/>
                    </a:lnTo>
                    <a:lnTo>
                      <a:pt x="895" y="553"/>
                    </a:lnTo>
                    <a:lnTo>
                      <a:pt x="894" y="567"/>
                    </a:lnTo>
                    <a:lnTo>
                      <a:pt x="892" y="578"/>
                    </a:lnTo>
                    <a:lnTo>
                      <a:pt x="889" y="594"/>
                    </a:lnTo>
                    <a:lnTo>
                      <a:pt x="888" y="599"/>
                    </a:lnTo>
                    <a:close/>
                  </a:path>
                </a:pathLst>
              </a:custGeom>
              <a:solidFill>
                <a:srgbClr val="4B48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9Slide.vn 56"/>
              <p:cNvSpPr>
                <a:spLocks/>
              </p:cNvSpPr>
              <p:nvPr/>
            </p:nvSpPr>
            <p:spPr bwMode="auto">
              <a:xfrm>
                <a:off x="5653088" y="4740275"/>
                <a:ext cx="195263" cy="219075"/>
              </a:xfrm>
              <a:custGeom>
                <a:avLst/>
                <a:gdLst>
                  <a:gd name="T0" fmla="*/ 69 w 862"/>
                  <a:gd name="T1" fmla="*/ 242 h 966"/>
                  <a:gd name="T2" fmla="*/ 104 w 862"/>
                  <a:gd name="T3" fmla="*/ 173 h 966"/>
                  <a:gd name="T4" fmla="*/ 154 w 862"/>
                  <a:gd name="T5" fmla="*/ 114 h 966"/>
                  <a:gd name="T6" fmla="*/ 216 w 862"/>
                  <a:gd name="T7" fmla="*/ 65 h 966"/>
                  <a:gd name="T8" fmla="*/ 288 w 862"/>
                  <a:gd name="T9" fmla="*/ 29 h 966"/>
                  <a:gd name="T10" fmla="*/ 368 w 862"/>
                  <a:gd name="T11" fmla="*/ 7 h 966"/>
                  <a:gd name="T12" fmla="*/ 452 w 862"/>
                  <a:gd name="T13" fmla="*/ 0 h 966"/>
                  <a:gd name="T14" fmla="*/ 537 w 862"/>
                  <a:gd name="T15" fmla="*/ 10 h 966"/>
                  <a:gd name="T16" fmla="*/ 621 w 862"/>
                  <a:gd name="T17" fmla="*/ 38 h 966"/>
                  <a:gd name="T18" fmla="*/ 702 w 862"/>
                  <a:gd name="T19" fmla="*/ 86 h 966"/>
                  <a:gd name="T20" fmla="*/ 778 w 862"/>
                  <a:gd name="T21" fmla="*/ 155 h 966"/>
                  <a:gd name="T22" fmla="*/ 809 w 862"/>
                  <a:gd name="T23" fmla="*/ 200 h 966"/>
                  <a:gd name="T24" fmla="*/ 831 w 862"/>
                  <a:gd name="T25" fmla="*/ 253 h 966"/>
                  <a:gd name="T26" fmla="*/ 848 w 862"/>
                  <a:gd name="T27" fmla="*/ 312 h 966"/>
                  <a:gd name="T28" fmla="*/ 857 w 862"/>
                  <a:gd name="T29" fmla="*/ 376 h 966"/>
                  <a:gd name="T30" fmla="*/ 862 w 862"/>
                  <a:gd name="T31" fmla="*/ 506 h 966"/>
                  <a:gd name="T32" fmla="*/ 854 w 862"/>
                  <a:gd name="T33" fmla="*/ 627 h 966"/>
                  <a:gd name="T34" fmla="*/ 833 w 862"/>
                  <a:gd name="T35" fmla="*/ 770 h 966"/>
                  <a:gd name="T36" fmla="*/ 813 w 862"/>
                  <a:gd name="T37" fmla="*/ 831 h 966"/>
                  <a:gd name="T38" fmla="*/ 786 w 862"/>
                  <a:gd name="T39" fmla="*/ 887 h 966"/>
                  <a:gd name="T40" fmla="*/ 753 w 862"/>
                  <a:gd name="T41" fmla="*/ 930 h 966"/>
                  <a:gd name="T42" fmla="*/ 721 w 862"/>
                  <a:gd name="T43" fmla="*/ 958 h 966"/>
                  <a:gd name="T44" fmla="*/ 700 w 862"/>
                  <a:gd name="T45" fmla="*/ 965 h 966"/>
                  <a:gd name="T46" fmla="*/ 685 w 862"/>
                  <a:gd name="T47" fmla="*/ 963 h 966"/>
                  <a:gd name="T48" fmla="*/ 665 w 862"/>
                  <a:gd name="T49" fmla="*/ 951 h 966"/>
                  <a:gd name="T50" fmla="*/ 612 w 862"/>
                  <a:gd name="T51" fmla="*/ 902 h 966"/>
                  <a:gd name="T52" fmla="*/ 552 w 862"/>
                  <a:gd name="T53" fmla="*/ 836 h 966"/>
                  <a:gd name="T54" fmla="*/ 461 w 862"/>
                  <a:gd name="T55" fmla="*/ 724 h 966"/>
                  <a:gd name="T56" fmla="*/ 422 w 862"/>
                  <a:gd name="T57" fmla="*/ 757 h 966"/>
                  <a:gd name="T58" fmla="*/ 329 w 862"/>
                  <a:gd name="T59" fmla="*/ 873 h 966"/>
                  <a:gd name="T60" fmla="*/ 265 w 862"/>
                  <a:gd name="T61" fmla="*/ 936 h 966"/>
                  <a:gd name="T62" fmla="*/ 235 w 862"/>
                  <a:gd name="T63" fmla="*/ 957 h 966"/>
                  <a:gd name="T64" fmla="*/ 207 w 862"/>
                  <a:gd name="T65" fmla="*/ 966 h 966"/>
                  <a:gd name="T66" fmla="*/ 185 w 862"/>
                  <a:gd name="T67" fmla="*/ 963 h 966"/>
                  <a:gd name="T68" fmla="*/ 162 w 862"/>
                  <a:gd name="T69" fmla="*/ 950 h 966"/>
                  <a:gd name="T70" fmla="*/ 117 w 862"/>
                  <a:gd name="T71" fmla="*/ 906 h 966"/>
                  <a:gd name="T72" fmla="*/ 74 w 862"/>
                  <a:gd name="T73" fmla="*/ 841 h 966"/>
                  <a:gd name="T74" fmla="*/ 38 w 862"/>
                  <a:gd name="T75" fmla="*/ 757 h 966"/>
                  <a:gd name="T76" fmla="*/ 12 w 862"/>
                  <a:gd name="T77" fmla="*/ 659 h 966"/>
                  <a:gd name="T78" fmla="*/ 0 w 862"/>
                  <a:gd name="T79" fmla="*/ 552 h 966"/>
                  <a:gd name="T80" fmla="*/ 5 w 862"/>
                  <a:gd name="T81" fmla="*/ 459 h 966"/>
                  <a:gd name="T82" fmla="*/ 18 w 862"/>
                  <a:gd name="T83" fmla="*/ 386 h 966"/>
                  <a:gd name="T84" fmla="*/ 35 w 862"/>
                  <a:gd name="T85" fmla="*/ 334 h 966"/>
                  <a:gd name="T86" fmla="*/ 53 w 862"/>
                  <a:gd name="T87" fmla="*/ 298 h 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62" h="966">
                    <a:moveTo>
                      <a:pt x="55" y="293"/>
                    </a:moveTo>
                    <a:lnTo>
                      <a:pt x="61" y="268"/>
                    </a:lnTo>
                    <a:lnTo>
                      <a:pt x="69" y="242"/>
                    </a:lnTo>
                    <a:lnTo>
                      <a:pt x="80" y="219"/>
                    </a:lnTo>
                    <a:lnTo>
                      <a:pt x="91" y="195"/>
                    </a:lnTo>
                    <a:lnTo>
                      <a:pt x="104" y="173"/>
                    </a:lnTo>
                    <a:lnTo>
                      <a:pt x="119" y="152"/>
                    </a:lnTo>
                    <a:lnTo>
                      <a:pt x="136" y="133"/>
                    </a:lnTo>
                    <a:lnTo>
                      <a:pt x="154" y="114"/>
                    </a:lnTo>
                    <a:lnTo>
                      <a:pt x="174" y="96"/>
                    </a:lnTo>
                    <a:lnTo>
                      <a:pt x="194" y="80"/>
                    </a:lnTo>
                    <a:lnTo>
                      <a:pt x="216" y="65"/>
                    </a:lnTo>
                    <a:lnTo>
                      <a:pt x="239" y="51"/>
                    </a:lnTo>
                    <a:lnTo>
                      <a:pt x="264" y="39"/>
                    </a:lnTo>
                    <a:lnTo>
                      <a:pt x="288" y="29"/>
                    </a:lnTo>
                    <a:lnTo>
                      <a:pt x="314" y="20"/>
                    </a:lnTo>
                    <a:lnTo>
                      <a:pt x="341" y="13"/>
                    </a:lnTo>
                    <a:lnTo>
                      <a:pt x="368" y="7"/>
                    </a:lnTo>
                    <a:lnTo>
                      <a:pt x="394" y="2"/>
                    </a:lnTo>
                    <a:lnTo>
                      <a:pt x="422" y="0"/>
                    </a:lnTo>
                    <a:lnTo>
                      <a:pt x="452" y="0"/>
                    </a:lnTo>
                    <a:lnTo>
                      <a:pt x="479" y="1"/>
                    </a:lnTo>
                    <a:lnTo>
                      <a:pt x="507" y="5"/>
                    </a:lnTo>
                    <a:lnTo>
                      <a:pt x="537" y="10"/>
                    </a:lnTo>
                    <a:lnTo>
                      <a:pt x="565" y="17"/>
                    </a:lnTo>
                    <a:lnTo>
                      <a:pt x="593" y="27"/>
                    </a:lnTo>
                    <a:lnTo>
                      <a:pt x="621" y="38"/>
                    </a:lnTo>
                    <a:lnTo>
                      <a:pt x="648" y="51"/>
                    </a:lnTo>
                    <a:lnTo>
                      <a:pt x="675" y="67"/>
                    </a:lnTo>
                    <a:lnTo>
                      <a:pt x="702" y="86"/>
                    </a:lnTo>
                    <a:lnTo>
                      <a:pt x="728" y="106"/>
                    </a:lnTo>
                    <a:lnTo>
                      <a:pt x="753" y="129"/>
                    </a:lnTo>
                    <a:lnTo>
                      <a:pt x="778" y="155"/>
                    </a:lnTo>
                    <a:lnTo>
                      <a:pt x="790" y="169"/>
                    </a:lnTo>
                    <a:lnTo>
                      <a:pt x="800" y="184"/>
                    </a:lnTo>
                    <a:lnTo>
                      <a:pt x="809" y="200"/>
                    </a:lnTo>
                    <a:lnTo>
                      <a:pt x="817" y="216"/>
                    </a:lnTo>
                    <a:lnTo>
                      <a:pt x="826" y="234"/>
                    </a:lnTo>
                    <a:lnTo>
                      <a:pt x="831" y="253"/>
                    </a:lnTo>
                    <a:lnTo>
                      <a:pt x="838" y="272"/>
                    </a:lnTo>
                    <a:lnTo>
                      <a:pt x="843" y="292"/>
                    </a:lnTo>
                    <a:lnTo>
                      <a:pt x="848" y="312"/>
                    </a:lnTo>
                    <a:lnTo>
                      <a:pt x="851" y="333"/>
                    </a:lnTo>
                    <a:lnTo>
                      <a:pt x="855" y="354"/>
                    </a:lnTo>
                    <a:lnTo>
                      <a:pt x="857" y="376"/>
                    </a:lnTo>
                    <a:lnTo>
                      <a:pt x="861" y="419"/>
                    </a:lnTo>
                    <a:lnTo>
                      <a:pt x="862" y="462"/>
                    </a:lnTo>
                    <a:lnTo>
                      <a:pt x="862" y="506"/>
                    </a:lnTo>
                    <a:lnTo>
                      <a:pt x="861" y="548"/>
                    </a:lnTo>
                    <a:lnTo>
                      <a:pt x="857" y="589"/>
                    </a:lnTo>
                    <a:lnTo>
                      <a:pt x="854" y="627"/>
                    </a:lnTo>
                    <a:lnTo>
                      <a:pt x="845" y="696"/>
                    </a:lnTo>
                    <a:lnTo>
                      <a:pt x="837" y="749"/>
                    </a:lnTo>
                    <a:lnTo>
                      <a:pt x="833" y="770"/>
                    </a:lnTo>
                    <a:lnTo>
                      <a:pt x="828" y="790"/>
                    </a:lnTo>
                    <a:lnTo>
                      <a:pt x="821" y="811"/>
                    </a:lnTo>
                    <a:lnTo>
                      <a:pt x="813" y="831"/>
                    </a:lnTo>
                    <a:lnTo>
                      <a:pt x="805" y="851"/>
                    </a:lnTo>
                    <a:lnTo>
                      <a:pt x="795" y="870"/>
                    </a:lnTo>
                    <a:lnTo>
                      <a:pt x="786" y="887"/>
                    </a:lnTo>
                    <a:lnTo>
                      <a:pt x="776" y="903"/>
                    </a:lnTo>
                    <a:lnTo>
                      <a:pt x="765" y="917"/>
                    </a:lnTo>
                    <a:lnTo>
                      <a:pt x="753" y="930"/>
                    </a:lnTo>
                    <a:lnTo>
                      <a:pt x="743" y="942"/>
                    </a:lnTo>
                    <a:lnTo>
                      <a:pt x="731" y="951"/>
                    </a:lnTo>
                    <a:lnTo>
                      <a:pt x="721" y="958"/>
                    </a:lnTo>
                    <a:lnTo>
                      <a:pt x="709" y="963"/>
                    </a:lnTo>
                    <a:lnTo>
                      <a:pt x="704" y="964"/>
                    </a:lnTo>
                    <a:lnTo>
                      <a:pt x="700" y="965"/>
                    </a:lnTo>
                    <a:lnTo>
                      <a:pt x="694" y="965"/>
                    </a:lnTo>
                    <a:lnTo>
                      <a:pt x="689" y="964"/>
                    </a:lnTo>
                    <a:lnTo>
                      <a:pt x="685" y="963"/>
                    </a:lnTo>
                    <a:lnTo>
                      <a:pt x="679" y="959"/>
                    </a:lnTo>
                    <a:lnTo>
                      <a:pt x="672" y="956"/>
                    </a:lnTo>
                    <a:lnTo>
                      <a:pt x="665" y="951"/>
                    </a:lnTo>
                    <a:lnTo>
                      <a:pt x="648" y="937"/>
                    </a:lnTo>
                    <a:lnTo>
                      <a:pt x="631" y="921"/>
                    </a:lnTo>
                    <a:lnTo>
                      <a:pt x="612" y="902"/>
                    </a:lnTo>
                    <a:lnTo>
                      <a:pt x="593" y="881"/>
                    </a:lnTo>
                    <a:lnTo>
                      <a:pt x="573" y="858"/>
                    </a:lnTo>
                    <a:lnTo>
                      <a:pt x="552" y="836"/>
                    </a:lnTo>
                    <a:lnTo>
                      <a:pt x="514" y="790"/>
                    </a:lnTo>
                    <a:lnTo>
                      <a:pt x="483" y="752"/>
                    </a:lnTo>
                    <a:lnTo>
                      <a:pt x="461" y="724"/>
                    </a:lnTo>
                    <a:lnTo>
                      <a:pt x="453" y="715"/>
                    </a:lnTo>
                    <a:lnTo>
                      <a:pt x="445" y="726"/>
                    </a:lnTo>
                    <a:lnTo>
                      <a:pt x="422" y="757"/>
                    </a:lnTo>
                    <a:lnTo>
                      <a:pt x="390" y="800"/>
                    </a:lnTo>
                    <a:lnTo>
                      <a:pt x="351" y="849"/>
                    </a:lnTo>
                    <a:lnTo>
                      <a:pt x="329" y="873"/>
                    </a:lnTo>
                    <a:lnTo>
                      <a:pt x="308" y="896"/>
                    </a:lnTo>
                    <a:lnTo>
                      <a:pt x="286" y="919"/>
                    </a:lnTo>
                    <a:lnTo>
                      <a:pt x="265" y="936"/>
                    </a:lnTo>
                    <a:lnTo>
                      <a:pt x="255" y="944"/>
                    </a:lnTo>
                    <a:lnTo>
                      <a:pt x="244" y="951"/>
                    </a:lnTo>
                    <a:lnTo>
                      <a:pt x="235" y="957"/>
                    </a:lnTo>
                    <a:lnTo>
                      <a:pt x="224" y="962"/>
                    </a:lnTo>
                    <a:lnTo>
                      <a:pt x="216" y="965"/>
                    </a:lnTo>
                    <a:lnTo>
                      <a:pt x="207" y="966"/>
                    </a:lnTo>
                    <a:lnTo>
                      <a:pt x="200" y="966"/>
                    </a:lnTo>
                    <a:lnTo>
                      <a:pt x="192" y="965"/>
                    </a:lnTo>
                    <a:lnTo>
                      <a:pt x="185" y="963"/>
                    </a:lnTo>
                    <a:lnTo>
                      <a:pt x="178" y="959"/>
                    </a:lnTo>
                    <a:lnTo>
                      <a:pt x="169" y="955"/>
                    </a:lnTo>
                    <a:lnTo>
                      <a:pt x="162" y="950"/>
                    </a:lnTo>
                    <a:lnTo>
                      <a:pt x="147" y="938"/>
                    </a:lnTo>
                    <a:lnTo>
                      <a:pt x="132" y="923"/>
                    </a:lnTo>
                    <a:lnTo>
                      <a:pt x="117" y="906"/>
                    </a:lnTo>
                    <a:lnTo>
                      <a:pt x="102" y="887"/>
                    </a:lnTo>
                    <a:lnTo>
                      <a:pt x="88" y="865"/>
                    </a:lnTo>
                    <a:lnTo>
                      <a:pt x="74" y="841"/>
                    </a:lnTo>
                    <a:lnTo>
                      <a:pt x="61" y="815"/>
                    </a:lnTo>
                    <a:lnTo>
                      <a:pt x="48" y="787"/>
                    </a:lnTo>
                    <a:lnTo>
                      <a:pt x="38" y="757"/>
                    </a:lnTo>
                    <a:lnTo>
                      <a:pt x="27" y="725"/>
                    </a:lnTo>
                    <a:lnTo>
                      <a:pt x="19" y="693"/>
                    </a:lnTo>
                    <a:lnTo>
                      <a:pt x="12" y="659"/>
                    </a:lnTo>
                    <a:lnTo>
                      <a:pt x="6" y="623"/>
                    </a:lnTo>
                    <a:lnTo>
                      <a:pt x="3" y="587"/>
                    </a:lnTo>
                    <a:lnTo>
                      <a:pt x="0" y="552"/>
                    </a:lnTo>
                    <a:lnTo>
                      <a:pt x="0" y="518"/>
                    </a:lnTo>
                    <a:lnTo>
                      <a:pt x="2" y="487"/>
                    </a:lnTo>
                    <a:lnTo>
                      <a:pt x="5" y="459"/>
                    </a:lnTo>
                    <a:lnTo>
                      <a:pt x="9" y="432"/>
                    </a:lnTo>
                    <a:lnTo>
                      <a:pt x="13" y="407"/>
                    </a:lnTo>
                    <a:lnTo>
                      <a:pt x="18" y="386"/>
                    </a:lnTo>
                    <a:lnTo>
                      <a:pt x="24" y="367"/>
                    </a:lnTo>
                    <a:lnTo>
                      <a:pt x="30" y="349"/>
                    </a:lnTo>
                    <a:lnTo>
                      <a:pt x="35" y="334"/>
                    </a:lnTo>
                    <a:lnTo>
                      <a:pt x="40" y="321"/>
                    </a:lnTo>
                    <a:lnTo>
                      <a:pt x="45" y="311"/>
                    </a:lnTo>
                    <a:lnTo>
                      <a:pt x="53" y="298"/>
                    </a:lnTo>
                    <a:lnTo>
                      <a:pt x="55" y="293"/>
                    </a:lnTo>
                    <a:close/>
                  </a:path>
                </a:pathLst>
              </a:custGeom>
              <a:solidFill>
                <a:srgbClr val="4B48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9Slide.vn 57"/>
              <p:cNvSpPr>
                <a:spLocks/>
              </p:cNvSpPr>
              <p:nvPr/>
            </p:nvSpPr>
            <p:spPr bwMode="auto">
              <a:xfrm>
                <a:off x="4832350" y="3351213"/>
                <a:ext cx="36513" cy="38100"/>
              </a:xfrm>
              <a:custGeom>
                <a:avLst/>
                <a:gdLst>
                  <a:gd name="T0" fmla="*/ 92 w 167"/>
                  <a:gd name="T1" fmla="*/ 167 h 168"/>
                  <a:gd name="T2" fmla="*/ 109 w 167"/>
                  <a:gd name="T3" fmla="*/ 163 h 168"/>
                  <a:gd name="T4" fmla="*/ 124 w 167"/>
                  <a:gd name="T5" fmla="*/ 157 h 168"/>
                  <a:gd name="T6" fmla="*/ 137 w 167"/>
                  <a:gd name="T7" fmla="*/ 148 h 168"/>
                  <a:gd name="T8" fmla="*/ 148 w 167"/>
                  <a:gd name="T9" fmla="*/ 136 h 168"/>
                  <a:gd name="T10" fmla="*/ 158 w 167"/>
                  <a:gd name="T11" fmla="*/ 124 h 168"/>
                  <a:gd name="T12" fmla="*/ 164 w 167"/>
                  <a:gd name="T13" fmla="*/ 109 h 168"/>
                  <a:gd name="T14" fmla="*/ 167 w 167"/>
                  <a:gd name="T15" fmla="*/ 92 h 168"/>
                  <a:gd name="T16" fmla="*/ 167 w 167"/>
                  <a:gd name="T17" fmla="*/ 76 h 168"/>
                  <a:gd name="T18" fmla="*/ 164 w 167"/>
                  <a:gd name="T19" fmla="*/ 60 h 168"/>
                  <a:gd name="T20" fmla="*/ 158 w 167"/>
                  <a:gd name="T21" fmla="*/ 44 h 168"/>
                  <a:gd name="T22" fmla="*/ 148 w 167"/>
                  <a:gd name="T23" fmla="*/ 32 h 168"/>
                  <a:gd name="T24" fmla="*/ 137 w 167"/>
                  <a:gd name="T25" fmla="*/ 20 h 168"/>
                  <a:gd name="T26" fmla="*/ 124 w 167"/>
                  <a:gd name="T27" fmla="*/ 11 h 168"/>
                  <a:gd name="T28" fmla="*/ 109 w 167"/>
                  <a:gd name="T29" fmla="*/ 5 h 168"/>
                  <a:gd name="T30" fmla="*/ 92 w 167"/>
                  <a:gd name="T31" fmla="*/ 1 h 168"/>
                  <a:gd name="T32" fmla="*/ 76 w 167"/>
                  <a:gd name="T33" fmla="*/ 1 h 168"/>
                  <a:gd name="T34" fmla="*/ 60 w 167"/>
                  <a:gd name="T35" fmla="*/ 5 h 168"/>
                  <a:gd name="T36" fmla="*/ 45 w 167"/>
                  <a:gd name="T37" fmla="*/ 11 h 168"/>
                  <a:gd name="T38" fmla="*/ 31 w 167"/>
                  <a:gd name="T39" fmla="*/ 20 h 168"/>
                  <a:gd name="T40" fmla="*/ 20 w 167"/>
                  <a:gd name="T41" fmla="*/ 32 h 168"/>
                  <a:gd name="T42" fmla="*/ 11 w 167"/>
                  <a:gd name="T43" fmla="*/ 44 h 168"/>
                  <a:gd name="T44" fmla="*/ 5 w 167"/>
                  <a:gd name="T45" fmla="*/ 60 h 168"/>
                  <a:gd name="T46" fmla="*/ 2 w 167"/>
                  <a:gd name="T47" fmla="*/ 76 h 168"/>
                  <a:gd name="T48" fmla="*/ 2 w 167"/>
                  <a:gd name="T49" fmla="*/ 92 h 168"/>
                  <a:gd name="T50" fmla="*/ 5 w 167"/>
                  <a:gd name="T51" fmla="*/ 109 h 168"/>
                  <a:gd name="T52" fmla="*/ 11 w 167"/>
                  <a:gd name="T53" fmla="*/ 124 h 168"/>
                  <a:gd name="T54" fmla="*/ 20 w 167"/>
                  <a:gd name="T55" fmla="*/ 136 h 168"/>
                  <a:gd name="T56" fmla="*/ 31 w 167"/>
                  <a:gd name="T57" fmla="*/ 148 h 168"/>
                  <a:gd name="T58" fmla="*/ 45 w 167"/>
                  <a:gd name="T59" fmla="*/ 157 h 168"/>
                  <a:gd name="T60" fmla="*/ 60 w 167"/>
                  <a:gd name="T61" fmla="*/ 163 h 168"/>
                  <a:gd name="T62" fmla="*/ 76 w 167"/>
                  <a:gd name="T63" fmla="*/ 167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7" h="168">
                    <a:moveTo>
                      <a:pt x="84" y="168"/>
                    </a:moveTo>
                    <a:lnTo>
                      <a:pt x="92" y="167"/>
                    </a:lnTo>
                    <a:lnTo>
                      <a:pt x="101" y="166"/>
                    </a:lnTo>
                    <a:lnTo>
                      <a:pt x="109" y="163"/>
                    </a:lnTo>
                    <a:lnTo>
                      <a:pt x="117" y="161"/>
                    </a:lnTo>
                    <a:lnTo>
                      <a:pt x="124" y="157"/>
                    </a:lnTo>
                    <a:lnTo>
                      <a:pt x="131" y="153"/>
                    </a:lnTo>
                    <a:lnTo>
                      <a:pt x="137" y="148"/>
                    </a:lnTo>
                    <a:lnTo>
                      <a:pt x="143" y="143"/>
                    </a:lnTo>
                    <a:lnTo>
                      <a:pt x="148" y="136"/>
                    </a:lnTo>
                    <a:lnTo>
                      <a:pt x="153" y="131"/>
                    </a:lnTo>
                    <a:lnTo>
                      <a:pt x="158" y="124"/>
                    </a:lnTo>
                    <a:lnTo>
                      <a:pt x="161" y="117"/>
                    </a:lnTo>
                    <a:lnTo>
                      <a:pt x="164" y="109"/>
                    </a:lnTo>
                    <a:lnTo>
                      <a:pt x="166" y="100"/>
                    </a:lnTo>
                    <a:lnTo>
                      <a:pt x="167" y="92"/>
                    </a:lnTo>
                    <a:lnTo>
                      <a:pt x="167" y="84"/>
                    </a:lnTo>
                    <a:lnTo>
                      <a:pt x="167" y="76"/>
                    </a:lnTo>
                    <a:lnTo>
                      <a:pt x="166" y="68"/>
                    </a:lnTo>
                    <a:lnTo>
                      <a:pt x="164" y="60"/>
                    </a:lnTo>
                    <a:lnTo>
                      <a:pt x="161" y="51"/>
                    </a:lnTo>
                    <a:lnTo>
                      <a:pt x="158" y="44"/>
                    </a:lnTo>
                    <a:lnTo>
                      <a:pt x="153" y="38"/>
                    </a:lnTo>
                    <a:lnTo>
                      <a:pt x="148" y="32"/>
                    </a:lnTo>
                    <a:lnTo>
                      <a:pt x="143" y="25"/>
                    </a:lnTo>
                    <a:lnTo>
                      <a:pt x="137" y="20"/>
                    </a:lnTo>
                    <a:lnTo>
                      <a:pt x="131" y="15"/>
                    </a:lnTo>
                    <a:lnTo>
                      <a:pt x="124" y="11"/>
                    </a:lnTo>
                    <a:lnTo>
                      <a:pt x="117" y="7"/>
                    </a:lnTo>
                    <a:lnTo>
                      <a:pt x="109" y="5"/>
                    </a:lnTo>
                    <a:lnTo>
                      <a:pt x="101" y="3"/>
                    </a:lnTo>
                    <a:lnTo>
                      <a:pt x="92" y="1"/>
                    </a:lnTo>
                    <a:lnTo>
                      <a:pt x="84" y="0"/>
                    </a:lnTo>
                    <a:lnTo>
                      <a:pt x="76" y="1"/>
                    </a:lnTo>
                    <a:lnTo>
                      <a:pt x="67" y="3"/>
                    </a:lnTo>
                    <a:lnTo>
                      <a:pt x="60" y="5"/>
                    </a:lnTo>
                    <a:lnTo>
                      <a:pt x="52" y="7"/>
                    </a:lnTo>
                    <a:lnTo>
                      <a:pt x="45" y="11"/>
                    </a:lnTo>
                    <a:lnTo>
                      <a:pt x="38" y="15"/>
                    </a:lnTo>
                    <a:lnTo>
                      <a:pt x="31" y="20"/>
                    </a:lnTo>
                    <a:lnTo>
                      <a:pt x="25" y="25"/>
                    </a:lnTo>
                    <a:lnTo>
                      <a:pt x="20" y="32"/>
                    </a:lnTo>
                    <a:lnTo>
                      <a:pt x="16" y="38"/>
                    </a:lnTo>
                    <a:lnTo>
                      <a:pt x="11" y="44"/>
                    </a:lnTo>
                    <a:lnTo>
                      <a:pt x="7" y="51"/>
                    </a:lnTo>
                    <a:lnTo>
                      <a:pt x="5" y="60"/>
                    </a:lnTo>
                    <a:lnTo>
                      <a:pt x="3" y="68"/>
                    </a:lnTo>
                    <a:lnTo>
                      <a:pt x="2" y="76"/>
                    </a:lnTo>
                    <a:lnTo>
                      <a:pt x="0" y="84"/>
                    </a:lnTo>
                    <a:lnTo>
                      <a:pt x="2" y="92"/>
                    </a:lnTo>
                    <a:lnTo>
                      <a:pt x="3" y="100"/>
                    </a:lnTo>
                    <a:lnTo>
                      <a:pt x="5" y="109"/>
                    </a:lnTo>
                    <a:lnTo>
                      <a:pt x="7" y="117"/>
                    </a:lnTo>
                    <a:lnTo>
                      <a:pt x="11" y="124"/>
                    </a:lnTo>
                    <a:lnTo>
                      <a:pt x="16" y="131"/>
                    </a:lnTo>
                    <a:lnTo>
                      <a:pt x="20" y="136"/>
                    </a:lnTo>
                    <a:lnTo>
                      <a:pt x="25" y="143"/>
                    </a:lnTo>
                    <a:lnTo>
                      <a:pt x="31" y="148"/>
                    </a:lnTo>
                    <a:lnTo>
                      <a:pt x="38" y="153"/>
                    </a:lnTo>
                    <a:lnTo>
                      <a:pt x="45" y="157"/>
                    </a:lnTo>
                    <a:lnTo>
                      <a:pt x="52" y="161"/>
                    </a:lnTo>
                    <a:lnTo>
                      <a:pt x="60" y="163"/>
                    </a:lnTo>
                    <a:lnTo>
                      <a:pt x="67" y="166"/>
                    </a:lnTo>
                    <a:lnTo>
                      <a:pt x="76" y="167"/>
                    </a:lnTo>
                    <a:lnTo>
                      <a:pt x="84" y="168"/>
                    </a:lnTo>
                    <a:close/>
                  </a:path>
                </a:pathLst>
              </a:custGeom>
              <a:solidFill>
                <a:srgbClr val="FEFE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9Slide.vn 58"/>
              <p:cNvSpPr>
                <a:spLocks/>
              </p:cNvSpPr>
              <p:nvPr/>
            </p:nvSpPr>
            <p:spPr bwMode="auto">
              <a:xfrm>
                <a:off x="5232400" y="3351213"/>
                <a:ext cx="38100" cy="36513"/>
              </a:xfrm>
              <a:custGeom>
                <a:avLst/>
                <a:gdLst>
                  <a:gd name="T0" fmla="*/ 92 w 167"/>
                  <a:gd name="T1" fmla="*/ 166 h 166"/>
                  <a:gd name="T2" fmla="*/ 109 w 167"/>
                  <a:gd name="T3" fmla="*/ 163 h 166"/>
                  <a:gd name="T4" fmla="*/ 124 w 167"/>
                  <a:gd name="T5" fmla="*/ 157 h 166"/>
                  <a:gd name="T6" fmla="*/ 137 w 167"/>
                  <a:gd name="T7" fmla="*/ 148 h 166"/>
                  <a:gd name="T8" fmla="*/ 148 w 167"/>
                  <a:gd name="T9" fmla="*/ 136 h 166"/>
                  <a:gd name="T10" fmla="*/ 157 w 167"/>
                  <a:gd name="T11" fmla="*/ 123 h 166"/>
                  <a:gd name="T12" fmla="*/ 163 w 167"/>
                  <a:gd name="T13" fmla="*/ 108 h 166"/>
                  <a:gd name="T14" fmla="*/ 167 w 167"/>
                  <a:gd name="T15" fmla="*/ 92 h 166"/>
                  <a:gd name="T16" fmla="*/ 167 w 167"/>
                  <a:gd name="T17" fmla="*/ 75 h 166"/>
                  <a:gd name="T18" fmla="*/ 163 w 167"/>
                  <a:gd name="T19" fmla="*/ 59 h 166"/>
                  <a:gd name="T20" fmla="*/ 157 w 167"/>
                  <a:gd name="T21" fmla="*/ 44 h 166"/>
                  <a:gd name="T22" fmla="*/ 148 w 167"/>
                  <a:gd name="T23" fmla="*/ 30 h 166"/>
                  <a:gd name="T24" fmla="*/ 137 w 167"/>
                  <a:gd name="T25" fmla="*/ 20 h 166"/>
                  <a:gd name="T26" fmla="*/ 124 w 167"/>
                  <a:gd name="T27" fmla="*/ 10 h 166"/>
                  <a:gd name="T28" fmla="*/ 109 w 167"/>
                  <a:gd name="T29" fmla="*/ 4 h 166"/>
                  <a:gd name="T30" fmla="*/ 92 w 167"/>
                  <a:gd name="T31" fmla="*/ 1 h 166"/>
                  <a:gd name="T32" fmla="*/ 75 w 167"/>
                  <a:gd name="T33" fmla="*/ 1 h 166"/>
                  <a:gd name="T34" fmla="*/ 60 w 167"/>
                  <a:gd name="T35" fmla="*/ 4 h 166"/>
                  <a:gd name="T36" fmla="*/ 44 w 167"/>
                  <a:gd name="T37" fmla="*/ 10 h 166"/>
                  <a:gd name="T38" fmla="*/ 30 w 167"/>
                  <a:gd name="T39" fmla="*/ 20 h 166"/>
                  <a:gd name="T40" fmla="*/ 20 w 167"/>
                  <a:gd name="T41" fmla="*/ 30 h 166"/>
                  <a:gd name="T42" fmla="*/ 11 w 167"/>
                  <a:gd name="T43" fmla="*/ 44 h 166"/>
                  <a:gd name="T44" fmla="*/ 4 w 167"/>
                  <a:gd name="T45" fmla="*/ 59 h 166"/>
                  <a:gd name="T46" fmla="*/ 1 w 167"/>
                  <a:gd name="T47" fmla="*/ 75 h 166"/>
                  <a:gd name="T48" fmla="*/ 1 w 167"/>
                  <a:gd name="T49" fmla="*/ 92 h 166"/>
                  <a:gd name="T50" fmla="*/ 4 w 167"/>
                  <a:gd name="T51" fmla="*/ 108 h 166"/>
                  <a:gd name="T52" fmla="*/ 11 w 167"/>
                  <a:gd name="T53" fmla="*/ 123 h 166"/>
                  <a:gd name="T54" fmla="*/ 20 w 167"/>
                  <a:gd name="T55" fmla="*/ 136 h 166"/>
                  <a:gd name="T56" fmla="*/ 30 w 167"/>
                  <a:gd name="T57" fmla="*/ 148 h 166"/>
                  <a:gd name="T58" fmla="*/ 44 w 167"/>
                  <a:gd name="T59" fmla="*/ 157 h 166"/>
                  <a:gd name="T60" fmla="*/ 60 w 167"/>
                  <a:gd name="T61" fmla="*/ 163 h 166"/>
                  <a:gd name="T62" fmla="*/ 75 w 167"/>
                  <a:gd name="T63" fmla="*/ 166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7" h="166">
                    <a:moveTo>
                      <a:pt x="84" y="166"/>
                    </a:moveTo>
                    <a:lnTo>
                      <a:pt x="92" y="166"/>
                    </a:lnTo>
                    <a:lnTo>
                      <a:pt x="100" y="165"/>
                    </a:lnTo>
                    <a:lnTo>
                      <a:pt x="109" y="163"/>
                    </a:lnTo>
                    <a:lnTo>
                      <a:pt x="117" y="160"/>
                    </a:lnTo>
                    <a:lnTo>
                      <a:pt x="124" y="157"/>
                    </a:lnTo>
                    <a:lnTo>
                      <a:pt x="131" y="152"/>
                    </a:lnTo>
                    <a:lnTo>
                      <a:pt x="137" y="148"/>
                    </a:lnTo>
                    <a:lnTo>
                      <a:pt x="142" y="142"/>
                    </a:lnTo>
                    <a:lnTo>
                      <a:pt x="148" y="136"/>
                    </a:lnTo>
                    <a:lnTo>
                      <a:pt x="153" y="130"/>
                    </a:lnTo>
                    <a:lnTo>
                      <a:pt x="157" y="123"/>
                    </a:lnTo>
                    <a:lnTo>
                      <a:pt x="161" y="116"/>
                    </a:lnTo>
                    <a:lnTo>
                      <a:pt x="163" y="108"/>
                    </a:lnTo>
                    <a:lnTo>
                      <a:pt x="166" y="100"/>
                    </a:lnTo>
                    <a:lnTo>
                      <a:pt x="167" y="92"/>
                    </a:lnTo>
                    <a:lnTo>
                      <a:pt x="167" y="84"/>
                    </a:lnTo>
                    <a:lnTo>
                      <a:pt x="167" y="75"/>
                    </a:lnTo>
                    <a:lnTo>
                      <a:pt x="166" y="67"/>
                    </a:lnTo>
                    <a:lnTo>
                      <a:pt x="163" y="59"/>
                    </a:lnTo>
                    <a:lnTo>
                      <a:pt x="161" y="51"/>
                    </a:lnTo>
                    <a:lnTo>
                      <a:pt x="157" y="44"/>
                    </a:lnTo>
                    <a:lnTo>
                      <a:pt x="153" y="37"/>
                    </a:lnTo>
                    <a:lnTo>
                      <a:pt x="148" y="30"/>
                    </a:lnTo>
                    <a:lnTo>
                      <a:pt x="142" y="24"/>
                    </a:lnTo>
                    <a:lnTo>
                      <a:pt x="137" y="20"/>
                    </a:lnTo>
                    <a:lnTo>
                      <a:pt x="131" y="15"/>
                    </a:lnTo>
                    <a:lnTo>
                      <a:pt x="124" y="10"/>
                    </a:lnTo>
                    <a:lnTo>
                      <a:pt x="117" y="7"/>
                    </a:lnTo>
                    <a:lnTo>
                      <a:pt x="109" y="4"/>
                    </a:lnTo>
                    <a:lnTo>
                      <a:pt x="100" y="2"/>
                    </a:lnTo>
                    <a:lnTo>
                      <a:pt x="92" y="1"/>
                    </a:lnTo>
                    <a:lnTo>
                      <a:pt x="84" y="0"/>
                    </a:lnTo>
                    <a:lnTo>
                      <a:pt x="75" y="1"/>
                    </a:lnTo>
                    <a:lnTo>
                      <a:pt x="67" y="2"/>
                    </a:lnTo>
                    <a:lnTo>
                      <a:pt x="60" y="4"/>
                    </a:lnTo>
                    <a:lnTo>
                      <a:pt x="51" y="7"/>
                    </a:lnTo>
                    <a:lnTo>
                      <a:pt x="44" y="10"/>
                    </a:lnTo>
                    <a:lnTo>
                      <a:pt x="37" y="15"/>
                    </a:lnTo>
                    <a:lnTo>
                      <a:pt x="30" y="20"/>
                    </a:lnTo>
                    <a:lnTo>
                      <a:pt x="25" y="24"/>
                    </a:lnTo>
                    <a:lnTo>
                      <a:pt x="20" y="30"/>
                    </a:lnTo>
                    <a:lnTo>
                      <a:pt x="14" y="37"/>
                    </a:lnTo>
                    <a:lnTo>
                      <a:pt x="11" y="44"/>
                    </a:lnTo>
                    <a:lnTo>
                      <a:pt x="7" y="51"/>
                    </a:lnTo>
                    <a:lnTo>
                      <a:pt x="4" y="59"/>
                    </a:lnTo>
                    <a:lnTo>
                      <a:pt x="2" y="67"/>
                    </a:lnTo>
                    <a:lnTo>
                      <a:pt x="1" y="75"/>
                    </a:lnTo>
                    <a:lnTo>
                      <a:pt x="0" y="84"/>
                    </a:lnTo>
                    <a:lnTo>
                      <a:pt x="1" y="92"/>
                    </a:lnTo>
                    <a:lnTo>
                      <a:pt x="2" y="100"/>
                    </a:lnTo>
                    <a:lnTo>
                      <a:pt x="4" y="108"/>
                    </a:lnTo>
                    <a:lnTo>
                      <a:pt x="7" y="116"/>
                    </a:lnTo>
                    <a:lnTo>
                      <a:pt x="11" y="123"/>
                    </a:lnTo>
                    <a:lnTo>
                      <a:pt x="14" y="130"/>
                    </a:lnTo>
                    <a:lnTo>
                      <a:pt x="20" y="136"/>
                    </a:lnTo>
                    <a:lnTo>
                      <a:pt x="25" y="142"/>
                    </a:lnTo>
                    <a:lnTo>
                      <a:pt x="30" y="148"/>
                    </a:lnTo>
                    <a:lnTo>
                      <a:pt x="37" y="152"/>
                    </a:lnTo>
                    <a:lnTo>
                      <a:pt x="44" y="157"/>
                    </a:lnTo>
                    <a:lnTo>
                      <a:pt x="51" y="160"/>
                    </a:lnTo>
                    <a:lnTo>
                      <a:pt x="60" y="163"/>
                    </a:lnTo>
                    <a:lnTo>
                      <a:pt x="67" y="165"/>
                    </a:lnTo>
                    <a:lnTo>
                      <a:pt x="75" y="166"/>
                    </a:lnTo>
                    <a:lnTo>
                      <a:pt x="84" y="166"/>
                    </a:lnTo>
                    <a:close/>
                  </a:path>
                </a:pathLst>
              </a:custGeom>
              <a:solidFill>
                <a:srgbClr val="FEFE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9Slide.vn 59"/>
              <p:cNvSpPr>
                <a:spLocks/>
              </p:cNvSpPr>
              <p:nvPr/>
            </p:nvSpPr>
            <p:spPr bwMode="auto">
              <a:xfrm>
                <a:off x="6715125" y="3536950"/>
                <a:ext cx="1495425" cy="1797050"/>
              </a:xfrm>
              <a:custGeom>
                <a:avLst/>
                <a:gdLst>
                  <a:gd name="T0" fmla="*/ 4258 w 6592"/>
                  <a:gd name="T1" fmla="*/ 73 h 7919"/>
                  <a:gd name="T2" fmla="*/ 4413 w 6592"/>
                  <a:gd name="T3" fmla="*/ 427 h 7919"/>
                  <a:gd name="T4" fmla="*/ 4584 w 6592"/>
                  <a:gd name="T5" fmla="*/ 793 h 7919"/>
                  <a:gd name="T6" fmla="*/ 4745 w 6592"/>
                  <a:gd name="T7" fmla="*/ 1118 h 7919"/>
                  <a:gd name="T8" fmla="*/ 4931 w 6592"/>
                  <a:gd name="T9" fmla="*/ 1478 h 7919"/>
                  <a:gd name="T10" fmla="*/ 5143 w 6592"/>
                  <a:gd name="T11" fmla="*/ 1862 h 7919"/>
                  <a:gd name="T12" fmla="*/ 5380 w 6592"/>
                  <a:gd name="T13" fmla="*/ 2260 h 7919"/>
                  <a:gd name="T14" fmla="*/ 5637 w 6592"/>
                  <a:gd name="T15" fmla="*/ 2664 h 7919"/>
                  <a:gd name="T16" fmla="*/ 5915 w 6592"/>
                  <a:gd name="T17" fmla="*/ 3065 h 7919"/>
                  <a:gd name="T18" fmla="*/ 6392 w 6592"/>
                  <a:gd name="T19" fmla="*/ 3909 h 7919"/>
                  <a:gd name="T20" fmla="*/ 6584 w 6592"/>
                  <a:gd name="T21" fmla="*/ 4702 h 7919"/>
                  <a:gd name="T22" fmla="*/ 6530 w 6592"/>
                  <a:gd name="T23" fmla="*/ 5433 h 7919"/>
                  <a:gd name="T24" fmla="*/ 6270 w 6592"/>
                  <a:gd name="T25" fmla="*/ 6090 h 7919"/>
                  <a:gd name="T26" fmla="*/ 5841 w 6592"/>
                  <a:gd name="T27" fmla="*/ 6664 h 7919"/>
                  <a:gd name="T28" fmla="*/ 5281 w 6592"/>
                  <a:gd name="T29" fmla="*/ 7142 h 7919"/>
                  <a:gd name="T30" fmla="*/ 4628 w 6592"/>
                  <a:gd name="T31" fmla="*/ 7516 h 7919"/>
                  <a:gd name="T32" fmla="*/ 3921 w 6592"/>
                  <a:gd name="T33" fmla="*/ 7774 h 7919"/>
                  <a:gd name="T34" fmla="*/ 3198 w 6592"/>
                  <a:gd name="T35" fmla="*/ 7905 h 7919"/>
                  <a:gd name="T36" fmla="*/ 2498 w 6592"/>
                  <a:gd name="T37" fmla="*/ 7899 h 7919"/>
                  <a:gd name="T38" fmla="*/ 1922 w 6592"/>
                  <a:gd name="T39" fmla="*/ 7769 h 7919"/>
                  <a:gd name="T40" fmla="*/ 1544 w 6592"/>
                  <a:gd name="T41" fmla="*/ 7577 h 7919"/>
                  <a:gd name="T42" fmla="*/ 1219 w 6592"/>
                  <a:gd name="T43" fmla="*/ 7313 h 7919"/>
                  <a:gd name="T44" fmla="*/ 944 w 6592"/>
                  <a:gd name="T45" fmla="*/ 6991 h 7919"/>
                  <a:gd name="T46" fmla="*/ 714 w 6592"/>
                  <a:gd name="T47" fmla="*/ 6624 h 7919"/>
                  <a:gd name="T48" fmla="*/ 524 w 6592"/>
                  <a:gd name="T49" fmla="*/ 6226 h 7919"/>
                  <a:gd name="T50" fmla="*/ 371 w 6592"/>
                  <a:gd name="T51" fmla="*/ 5809 h 7919"/>
                  <a:gd name="T52" fmla="*/ 247 w 6592"/>
                  <a:gd name="T53" fmla="*/ 5390 h 7919"/>
                  <a:gd name="T54" fmla="*/ 151 w 6592"/>
                  <a:gd name="T55" fmla="*/ 4980 h 7919"/>
                  <a:gd name="T56" fmla="*/ 79 w 6592"/>
                  <a:gd name="T57" fmla="*/ 4593 h 7919"/>
                  <a:gd name="T58" fmla="*/ 24 w 6592"/>
                  <a:gd name="T59" fmla="*/ 4243 h 7919"/>
                  <a:gd name="T60" fmla="*/ 1 w 6592"/>
                  <a:gd name="T61" fmla="*/ 3916 h 7919"/>
                  <a:gd name="T62" fmla="*/ 59 w 6592"/>
                  <a:gd name="T63" fmla="*/ 3532 h 7919"/>
                  <a:gd name="T64" fmla="*/ 189 w 6592"/>
                  <a:gd name="T65" fmla="*/ 3104 h 7919"/>
                  <a:gd name="T66" fmla="*/ 373 w 6592"/>
                  <a:gd name="T67" fmla="*/ 2652 h 7919"/>
                  <a:gd name="T68" fmla="*/ 598 w 6592"/>
                  <a:gd name="T69" fmla="*/ 2196 h 7919"/>
                  <a:gd name="T70" fmla="*/ 847 w 6592"/>
                  <a:gd name="T71" fmla="*/ 1755 h 7919"/>
                  <a:gd name="T72" fmla="*/ 1105 w 6592"/>
                  <a:gd name="T73" fmla="*/ 1347 h 7919"/>
                  <a:gd name="T74" fmla="*/ 1357 w 6592"/>
                  <a:gd name="T75" fmla="*/ 994 h 7919"/>
                  <a:gd name="T76" fmla="*/ 1587 w 6592"/>
                  <a:gd name="T77" fmla="*/ 715 h 7919"/>
                  <a:gd name="T78" fmla="*/ 1780 w 6592"/>
                  <a:gd name="T79" fmla="*/ 529 h 7919"/>
                  <a:gd name="T80" fmla="*/ 1918 w 6592"/>
                  <a:gd name="T81" fmla="*/ 455 h 7919"/>
                  <a:gd name="T82" fmla="*/ 2064 w 6592"/>
                  <a:gd name="T83" fmla="*/ 435 h 7919"/>
                  <a:gd name="T84" fmla="*/ 2442 w 6592"/>
                  <a:gd name="T85" fmla="*/ 368 h 7919"/>
                  <a:gd name="T86" fmla="*/ 3017 w 6592"/>
                  <a:gd name="T87" fmla="*/ 254 h 7919"/>
                  <a:gd name="T88" fmla="*/ 3598 w 6592"/>
                  <a:gd name="T89" fmla="*/ 134 h 7919"/>
                  <a:gd name="T90" fmla="*/ 4048 w 6592"/>
                  <a:gd name="T91" fmla="*/ 38 h 7919"/>
                  <a:gd name="T92" fmla="*/ 4227 w 6592"/>
                  <a:gd name="T93" fmla="*/ 0 h 79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592" h="7919">
                    <a:moveTo>
                      <a:pt x="4227" y="0"/>
                    </a:moveTo>
                    <a:lnTo>
                      <a:pt x="4235" y="19"/>
                    </a:lnTo>
                    <a:lnTo>
                      <a:pt x="4258" y="73"/>
                    </a:lnTo>
                    <a:lnTo>
                      <a:pt x="4296" y="162"/>
                    </a:lnTo>
                    <a:lnTo>
                      <a:pt x="4347" y="281"/>
                    </a:lnTo>
                    <a:lnTo>
                      <a:pt x="4413" y="427"/>
                    </a:lnTo>
                    <a:lnTo>
                      <a:pt x="4492" y="600"/>
                    </a:lnTo>
                    <a:lnTo>
                      <a:pt x="4536" y="693"/>
                    </a:lnTo>
                    <a:lnTo>
                      <a:pt x="4584" y="793"/>
                    </a:lnTo>
                    <a:lnTo>
                      <a:pt x="4634" y="897"/>
                    </a:lnTo>
                    <a:lnTo>
                      <a:pt x="4688" y="1005"/>
                    </a:lnTo>
                    <a:lnTo>
                      <a:pt x="4745" y="1118"/>
                    </a:lnTo>
                    <a:lnTo>
                      <a:pt x="4804" y="1234"/>
                    </a:lnTo>
                    <a:lnTo>
                      <a:pt x="4866" y="1354"/>
                    </a:lnTo>
                    <a:lnTo>
                      <a:pt x="4931" y="1478"/>
                    </a:lnTo>
                    <a:lnTo>
                      <a:pt x="5000" y="1603"/>
                    </a:lnTo>
                    <a:lnTo>
                      <a:pt x="5070" y="1731"/>
                    </a:lnTo>
                    <a:lnTo>
                      <a:pt x="5143" y="1862"/>
                    </a:lnTo>
                    <a:lnTo>
                      <a:pt x="5220" y="1993"/>
                    </a:lnTo>
                    <a:lnTo>
                      <a:pt x="5298" y="2126"/>
                    </a:lnTo>
                    <a:lnTo>
                      <a:pt x="5380" y="2260"/>
                    </a:lnTo>
                    <a:lnTo>
                      <a:pt x="5463" y="2395"/>
                    </a:lnTo>
                    <a:lnTo>
                      <a:pt x="5549" y="2530"/>
                    </a:lnTo>
                    <a:lnTo>
                      <a:pt x="5637" y="2664"/>
                    </a:lnTo>
                    <a:lnTo>
                      <a:pt x="5727" y="2799"/>
                    </a:lnTo>
                    <a:lnTo>
                      <a:pt x="5820" y="2932"/>
                    </a:lnTo>
                    <a:lnTo>
                      <a:pt x="5915" y="3065"/>
                    </a:lnTo>
                    <a:lnTo>
                      <a:pt x="6107" y="3351"/>
                    </a:lnTo>
                    <a:lnTo>
                      <a:pt x="6266" y="3633"/>
                    </a:lnTo>
                    <a:lnTo>
                      <a:pt x="6392" y="3909"/>
                    </a:lnTo>
                    <a:lnTo>
                      <a:pt x="6485" y="4180"/>
                    </a:lnTo>
                    <a:lnTo>
                      <a:pt x="6549" y="4444"/>
                    </a:lnTo>
                    <a:lnTo>
                      <a:pt x="6584" y="4702"/>
                    </a:lnTo>
                    <a:lnTo>
                      <a:pt x="6592" y="4953"/>
                    </a:lnTo>
                    <a:lnTo>
                      <a:pt x="6573" y="5197"/>
                    </a:lnTo>
                    <a:lnTo>
                      <a:pt x="6530" y="5433"/>
                    </a:lnTo>
                    <a:lnTo>
                      <a:pt x="6465" y="5660"/>
                    </a:lnTo>
                    <a:lnTo>
                      <a:pt x="6378" y="5879"/>
                    </a:lnTo>
                    <a:lnTo>
                      <a:pt x="6270" y="6090"/>
                    </a:lnTo>
                    <a:lnTo>
                      <a:pt x="6144" y="6291"/>
                    </a:lnTo>
                    <a:lnTo>
                      <a:pt x="6001" y="6482"/>
                    </a:lnTo>
                    <a:lnTo>
                      <a:pt x="5841" y="6664"/>
                    </a:lnTo>
                    <a:lnTo>
                      <a:pt x="5667" y="6834"/>
                    </a:lnTo>
                    <a:lnTo>
                      <a:pt x="5480" y="6994"/>
                    </a:lnTo>
                    <a:lnTo>
                      <a:pt x="5281" y="7142"/>
                    </a:lnTo>
                    <a:lnTo>
                      <a:pt x="5072" y="7280"/>
                    </a:lnTo>
                    <a:lnTo>
                      <a:pt x="4853" y="7404"/>
                    </a:lnTo>
                    <a:lnTo>
                      <a:pt x="4628" y="7516"/>
                    </a:lnTo>
                    <a:lnTo>
                      <a:pt x="4396" y="7616"/>
                    </a:lnTo>
                    <a:lnTo>
                      <a:pt x="4161" y="7701"/>
                    </a:lnTo>
                    <a:lnTo>
                      <a:pt x="3921" y="7774"/>
                    </a:lnTo>
                    <a:lnTo>
                      <a:pt x="3679" y="7833"/>
                    </a:lnTo>
                    <a:lnTo>
                      <a:pt x="3438" y="7877"/>
                    </a:lnTo>
                    <a:lnTo>
                      <a:pt x="3198" y="7905"/>
                    </a:lnTo>
                    <a:lnTo>
                      <a:pt x="2960" y="7919"/>
                    </a:lnTo>
                    <a:lnTo>
                      <a:pt x="2726" y="7918"/>
                    </a:lnTo>
                    <a:lnTo>
                      <a:pt x="2498" y="7899"/>
                    </a:lnTo>
                    <a:lnTo>
                      <a:pt x="2275" y="7865"/>
                    </a:lnTo>
                    <a:lnTo>
                      <a:pt x="2061" y="7814"/>
                    </a:lnTo>
                    <a:lnTo>
                      <a:pt x="1922" y="7769"/>
                    </a:lnTo>
                    <a:lnTo>
                      <a:pt x="1790" y="7713"/>
                    </a:lnTo>
                    <a:lnTo>
                      <a:pt x="1664" y="7649"/>
                    </a:lnTo>
                    <a:lnTo>
                      <a:pt x="1544" y="7577"/>
                    </a:lnTo>
                    <a:lnTo>
                      <a:pt x="1430" y="7496"/>
                    </a:lnTo>
                    <a:lnTo>
                      <a:pt x="1322" y="7408"/>
                    </a:lnTo>
                    <a:lnTo>
                      <a:pt x="1219" y="7313"/>
                    </a:lnTo>
                    <a:lnTo>
                      <a:pt x="1122" y="7211"/>
                    </a:lnTo>
                    <a:lnTo>
                      <a:pt x="1031" y="7104"/>
                    </a:lnTo>
                    <a:lnTo>
                      <a:pt x="944" y="6991"/>
                    </a:lnTo>
                    <a:lnTo>
                      <a:pt x="862" y="6872"/>
                    </a:lnTo>
                    <a:lnTo>
                      <a:pt x="787" y="6750"/>
                    </a:lnTo>
                    <a:lnTo>
                      <a:pt x="714" y="6624"/>
                    </a:lnTo>
                    <a:lnTo>
                      <a:pt x="647" y="6494"/>
                    </a:lnTo>
                    <a:lnTo>
                      <a:pt x="584" y="6361"/>
                    </a:lnTo>
                    <a:lnTo>
                      <a:pt x="524" y="6226"/>
                    </a:lnTo>
                    <a:lnTo>
                      <a:pt x="468" y="6088"/>
                    </a:lnTo>
                    <a:lnTo>
                      <a:pt x="417" y="5949"/>
                    </a:lnTo>
                    <a:lnTo>
                      <a:pt x="371" y="5809"/>
                    </a:lnTo>
                    <a:lnTo>
                      <a:pt x="326" y="5669"/>
                    </a:lnTo>
                    <a:lnTo>
                      <a:pt x="285" y="5530"/>
                    </a:lnTo>
                    <a:lnTo>
                      <a:pt x="247" y="5390"/>
                    </a:lnTo>
                    <a:lnTo>
                      <a:pt x="213" y="5251"/>
                    </a:lnTo>
                    <a:lnTo>
                      <a:pt x="181" y="5114"/>
                    </a:lnTo>
                    <a:lnTo>
                      <a:pt x="151" y="4980"/>
                    </a:lnTo>
                    <a:lnTo>
                      <a:pt x="126" y="4847"/>
                    </a:lnTo>
                    <a:lnTo>
                      <a:pt x="101" y="4718"/>
                    </a:lnTo>
                    <a:lnTo>
                      <a:pt x="79" y="4593"/>
                    </a:lnTo>
                    <a:lnTo>
                      <a:pt x="58" y="4471"/>
                    </a:lnTo>
                    <a:lnTo>
                      <a:pt x="41" y="4355"/>
                    </a:lnTo>
                    <a:lnTo>
                      <a:pt x="24" y="4243"/>
                    </a:lnTo>
                    <a:lnTo>
                      <a:pt x="9" y="4137"/>
                    </a:lnTo>
                    <a:lnTo>
                      <a:pt x="0" y="4030"/>
                    </a:lnTo>
                    <a:lnTo>
                      <a:pt x="1" y="3916"/>
                    </a:lnTo>
                    <a:lnTo>
                      <a:pt x="12" y="3793"/>
                    </a:lnTo>
                    <a:lnTo>
                      <a:pt x="31" y="3665"/>
                    </a:lnTo>
                    <a:lnTo>
                      <a:pt x="59" y="3532"/>
                    </a:lnTo>
                    <a:lnTo>
                      <a:pt x="96" y="3393"/>
                    </a:lnTo>
                    <a:lnTo>
                      <a:pt x="139" y="3251"/>
                    </a:lnTo>
                    <a:lnTo>
                      <a:pt x="189" y="3104"/>
                    </a:lnTo>
                    <a:lnTo>
                      <a:pt x="245" y="2955"/>
                    </a:lnTo>
                    <a:lnTo>
                      <a:pt x="306" y="2805"/>
                    </a:lnTo>
                    <a:lnTo>
                      <a:pt x="373" y="2652"/>
                    </a:lnTo>
                    <a:lnTo>
                      <a:pt x="444" y="2500"/>
                    </a:lnTo>
                    <a:lnTo>
                      <a:pt x="520" y="2347"/>
                    </a:lnTo>
                    <a:lnTo>
                      <a:pt x="598" y="2196"/>
                    </a:lnTo>
                    <a:lnTo>
                      <a:pt x="679" y="2046"/>
                    </a:lnTo>
                    <a:lnTo>
                      <a:pt x="762" y="1899"/>
                    </a:lnTo>
                    <a:lnTo>
                      <a:pt x="847" y="1755"/>
                    </a:lnTo>
                    <a:lnTo>
                      <a:pt x="933" y="1614"/>
                    </a:lnTo>
                    <a:lnTo>
                      <a:pt x="1020" y="1479"/>
                    </a:lnTo>
                    <a:lnTo>
                      <a:pt x="1105" y="1347"/>
                    </a:lnTo>
                    <a:lnTo>
                      <a:pt x="1191" y="1223"/>
                    </a:lnTo>
                    <a:lnTo>
                      <a:pt x="1275" y="1105"/>
                    </a:lnTo>
                    <a:lnTo>
                      <a:pt x="1357" y="994"/>
                    </a:lnTo>
                    <a:lnTo>
                      <a:pt x="1437" y="892"/>
                    </a:lnTo>
                    <a:lnTo>
                      <a:pt x="1514" y="799"/>
                    </a:lnTo>
                    <a:lnTo>
                      <a:pt x="1587" y="715"/>
                    </a:lnTo>
                    <a:lnTo>
                      <a:pt x="1656" y="642"/>
                    </a:lnTo>
                    <a:lnTo>
                      <a:pt x="1720" y="580"/>
                    </a:lnTo>
                    <a:lnTo>
                      <a:pt x="1780" y="529"/>
                    </a:lnTo>
                    <a:lnTo>
                      <a:pt x="1832" y="491"/>
                    </a:lnTo>
                    <a:lnTo>
                      <a:pt x="1879" y="466"/>
                    </a:lnTo>
                    <a:lnTo>
                      <a:pt x="1918" y="455"/>
                    </a:lnTo>
                    <a:lnTo>
                      <a:pt x="1959" y="451"/>
                    </a:lnTo>
                    <a:lnTo>
                      <a:pt x="2008" y="444"/>
                    </a:lnTo>
                    <a:lnTo>
                      <a:pt x="2064" y="435"/>
                    </a:lnTo>
                    <a:lnTo>
                      <a:pt x="2128" y="425"/>
                    </a:lnTo>
                    <a:lnTo>
                      <a:pt x="2275" y="399"/>
                    </a:lnTo>
                    <a:lnTo>
                      <a:pt x="2442" y="368"/>
                    </a:lnTo>
                    <a:lnTo>
                      <a:pt x="2625" y="333"/>
                    </a:lnTo>
                    <a:lnTo>
                      <a:pt x="2818" y="295"/>
                    </a:lnTo>
                    <a:lnTo>
                      <a:pt x="3017" y="254"/>
                    </a:lnTo>
                    <a:lnTo>
                      <a:pt x="3217" y="213"/>
                    </a:lnTo>
                    <a:lnTo>
                      <a:pt x="3413" y="172"/>
                    </a:lnTo>
                    <a:lnTo>
                      <a:pt x="3598" y="134"/>
                    </a:lnTo>
                    <a:lnTo>
                      <a:pt x="3769" y="98"/>
                    </a:lnTo>
                    <a:lnTo>
                      <a:pt x="3921" y="65"/>
                    </a:lnTo>
                    <a:lnTo>
                      <a:pt x="4048" y="38"/>
                    </a:lnTo>
                    <a:lnTo>
                      <a:pt x="4144" y="17"/>
                    </a:lnTo>
                    <a:lnTo>
                      <a:pt x="4206" y="5"/>
                    </a:lnTo>
                    <a:lnTo>
                      <a:pt x="4227" y="0"/>
                    </a:lnTo>
                    <a:close/>
                  </a:path>
                </a:pathLst>
              </a:custGeom>
              <a:solidFill>
                <a:srgbClr val="EE7F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9Slide.vn 60"/>
              <p:cNvSpPr>
                <a:spLocks/>
              </p:cNvSpPr>
              <p:nvPr/>
            </p:nvSpPr>
            <p:spPr bwMode="auto">
              <a:xfrm>
                <a:off x="6715125" y="3556000"/>
                <a:ext cx="1303338" cy="1560513"/>
              </a:xfrm>
              <a:custGeom>
                <a:avLst/>
                <a:gdLst>
                  <a:gd name="T0" fmla="*/ 637 w 5748"/>
                  <a:gd name="T1" fmla="*/ 6396 h 6883"/>
                  <a:gd name="T2" fmla="*/ 528 w 5748"/>
                  <a:gd name="T3" fmla="*/ 6156 h 6883"/>
                  <a:gd name="T4" fmla="*/ 432 w 5748"/>
                  <a:gd name="T5" fmla="*/ 5911 h 6883"/>
                  <a:gd name="T6" fmla="*/ 347 w 5748"/>
                  <a:gd name="T7" fmla="*/ 5660 h 6883"/>
                  <a:gd name="T8" fmla="*/ 274 w 5748"/>
                  <a:gd name="T9" fmla="*/ 5410 h 6883"/>
                  <a:gd name="T10" fmla="*/ 211 w 5748"/>
                  <a:gd name="T11" fmla="*/ 5163 h 6883"/>
                  <a:gd name="T12" fmla="*/ 156 w 5748"/>
                  <a:gd name="T13" fmla="*/ 4920 h 6883"/>
                  <a:gd name="T14" fmla="*/ 109 w 5748"/>
                  <a:gd name="T15" fmla="*/ 4686 h 6883"/>
                  <a:gd name="T16" fmla="*/ 48 w 5748"/>
                  <a:gd name="T17" fmla="*/ 4320 h 6883"/>
                  <a:gd name="T18" fmla="*/ 0 w 5748"/>
                  <a:gd name="T19" fmla="*/ 3951 h 6883"/>
                  <a:gd name="T20" fmla="*/ 31 w 5748"/>
                  <a:gd name="T21" fmla="*/ 3586 h 6883"/>
                  <a:gd name="T22" fmla="*/ 139 w 5748"/>
                  <a:gd name="T23" fmla="*/ 3172 h 6883"/>
                  <a:gd name="T24" fmla="*/ 306 w 5748"/>
                  <a:gd name="T25" fmla="*/ 2726 h 6883"/>
                  <a:gd name="T26" fmla="*/ 520 w 5748"/>
                  <a:gd name="T27" fmla="*/ 2268 h 6883"/>
                  <a:gd name="T28" fmla="*/ 762 w 5748"/>
                  <a:gd name="T29" fmla="*/ 1820 h 6883"/>
                  <a:gd name="T30" fmla="*/ 1020 w 5748"/>
                  <a:gd name="T31" fmla="*/ 1400 h 6883"/>
                  <a:gd name="T32" fmla="*/ 1275 w 5748"/>
                  <a:gd name="T33" fmla="*/ 1026 h 6883"/>
                  <a:gd name="T34" fmla="*/ 1514 w 5748"/>
                  <a:gd name="T35" fmla="*/ 720 h 6883"/>
                  <a:gd name="T36" fmla="*/ 1720 w 5748"/>
                  <a:gd name="T37" fmla="*/ 501 h 6883"/>
                  <a:gd name="T38" fmla="*/ 1879 w 5748"/>
                  <a:gd name="T39" fmla="*/ 387 h 6883"/>
                  <a:gd name="T40" fmla="*/ 2058 w 5748"/>
                  <a:gd name="T41" fmla="*/ 358 h 6883"/>
                  <a:gd name="T42" fmla="*/ 2375 w 5748"/>
                  <a:gd name="T43" fmla="*/ 302 h 6883"/>
                  <a:gd name="T44" fmla="*/ 2776 w 5748"/>
                  <a:gd name="T45" fmla="*/ 224 h 6883"/>
                  <a:gd name="T46" fmla="*/ 3209 w 5748"/>
                  <a:gd name="T47" fmla="*/ 136 h 6883"/>
                  <a:gd name="T48" fmla="*/ 3621 w 5748"/>
                  <a:gd name="T49" fmla="*/ 50 h 6883"/>
                  <a:gd name="T50" fmla="*/ 3916 w 5748"/>
                  <a:gd name="T51" fmla="*/ 112 h 6883"/>
                  <a:gd name="T52" fmla="*/ 4101 w 5748"/>
                  <a:gd name="T53" fmla="*/ 467 h 6883"/>
                  <a:gd name="T54" fmla="*/ 4312 w 5748"/>
                  <a:gd name="T55" fmla="*/ 845 h 6883"/>
                  <a:gd name="T56" fmla="*/ 4544 w 5748"/>
                  <a:gd name="T57" fmla="*/ 1238 h 6883"/>
                  <a:gd name="T58" fmla="*/ 4798 w 5748"/>
                  <a:gd name="T59" fmla="*/ 1635 h 6883"/>
                  <a:gd name="T60" fmla="*/ 4978 w 5748"/>
                  <a:gd name="T61" fmla="*/ 1898 h 6883"/>
                  <a:gd name="T62" fmla="*/ 5263 w 5748"/>
                  <a:gd name="T63" fmla="*/ 2315 h 6883"/>
                  <a:gd name="T64" fmla="*/ 5641 w 5748"/>
                  <a:gd name="T65" fmla="*/ 3143 h 6883"/>
                  <a:gd name="T66" fmla="*/ 5748 w 5748"/>
                  <a:gd name="T67" fmla="*/ 3916 h 6883"/>
                  <a:gd name="T68" fmla="*/ 5621 w 5748"/>
                  <a:gd name="T69" fmla="*/ 4624 h 6883"/>
                  <a:gd name="T70" fmla="*/ 5301 w 5748"/>
                  <a:gd name="T71" fmla="*/ 5254 h 6883"/>
                  <a:gd name="T72" fmla="*/ 4823 w 5748"/>
                  <a:gd name="T73" fmla="*/ 5798 h 6883"/>
                  <a:gd name="T74" fmla="*/ 4228 w 5748"/>
                  <a:gd name="T75" fmla="*/ 6242 h 6883"/>
                  <a:gd name="T76" fmla="*/ 3552 w 5748"/>
                  <a:gd name="T77" fmla="*/ 6579 h 6883"/>
                  <a:gd name="T78" fmla="*/ 2837 w 5748"/>
                  <a:gd name="T79" fmla="*/ 6795 h 6883"/>
                  <a:gd name="T80" fmla="*/ 2116 w 5748"/>
                  <a:gd name="T81" fmla="*/ 6883 h 6883"/>
                  <a:gd name="T82" fmla="*/ 1431 w 5748"/>
                  <a:gd name="T83" fmla="*/ 6828 h 6883"/>
                  <a:gd name="T84" fmla="*/ 1149 w 5748"/>
                  <a:gd name="T85" fmla="*/ 6756 h 6883"/>
                  <a:gd name="T86" fmla="*/ 1051 w 5748"/>
                  <a:gd name="T87" fmla="*/ 6721 h 6883"/>
                  <a:gd name="T88" fmla="*/ 956 w 5748"/>
                  <a:gd name="T89" fmla="*/ 6680 h 6883"/>
                  <a:gd name="T90" fmla="*/ 864 w 5748"/>
                  <a:gd name="T91" fmla="*/ 6636 h 6883"/>
                  <a:gd name="T92" fmla="*/ 775 w 5748"/>
                  <a:gd name="T93" fmla="*/ 6586 h 68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748" h="6883">
                    <a:moveTo>
                      <a:pt x="718" y="6551"/>
                    </a:moveTo>
                    <a:lnTo>
                      <a:pt x="677" y="6474"/>
                    </a:lnTo>
                    <a:lnTo>
                      <a:pt x="637" y="6396"/>
                    </a:lnTo>
                    <a:lnTo>
                      <a:pt x="599" y="6317"/>
                    </a:lnTo>
                    <a:lnTo>
                      <a:pt x="563" y="6237"/>
                    </a:lnTo>
                    <a:lnTo>
                      <a:pt x="528" y="6156"/>
                    </a:lnTo>
                    <a:lnTo>
                      <a:pt x="495" y="6075"/>
                    </a:lnTo>
                    <a:lnTo>
                      <a:pt x="463" y="5992"/>
                    </a:lnTo>
                    <a:lnTo>
                      <a:pt x="432" y="5911"/>
                    </a:lnTo>
                    <a:lnTo>
                      <a:pt x="403" y="5827"/>
                    </a:lnTo>
                    <a:lnTo>
                      <a:pt x="374" y="5744"/>
                    </a:lnTo>
                    <a:lnTo>
                      <a:pt x="347" y="5660"/>
                    </a:lnTo>
                    <a:lnTo>
                      <a:pt x="322" y="5577"/>
                    </a:lnTo>
                    <a:lnTo>
                      <a:pt x="297" y="5494"/>
                    </a:lnTo>
                    <a:lnTo>
                      <a:pt x="274" y="5410"/>
                    </a:lnTo>
                    <a:lnTo>
                      <a:pt x="252" y="5327"/>
                    </a:lnTo>
                    <a:lnTo>
                      <a:pt x="231" y="5244"/>
                    </a:lnTo>
                    <a:lnTo>
                      <a:pt x="211" y="5163"/>
                    </a:lnTo>
                    <a:lnTo>
                      <a:pt x="191" y="5080"/>
                    </a:lnTo>
                    <a:lnTo>
                      <a:pt x="174" y="5000"/>
                    </a:lnTo>
                    <a:lnTo>
                      <a:pt x="156" y="4920"/>
                    </a:lnTo>
                    <a:lnTo>
                      <a:pt x="140" y="4840"/>
                    </a:lnTo>
                    <a:lnTo>
                      <a:pt x="125" y="4762"/>
                    </a:lnTo>
                    <a:lnTo>
                      <a:pt x="109" y="4686"/>
                    </a:lnTo>
                    <a:lnTo>
                      <a:pt x="96" y="4609"/>
                    </a:lnTo>
                    <a:lnTo>
                      <a:pt x="70" y="4462"/>
                    </a:lnTo>
                    <a:lnTo>
                      <a:pt x="48" y="4320"/>
                    </a:lnTo>
                    <a:lnTo>
                      <a:pt x="27" y="4185"/>
                    </a:lnTo>
                    <a:lnTo>
                      <a:pt x="9" y="4058"/>
                    </a:lnTo>
                    <a:lnTo>
                      <a:pt x="0" y="3951"/>
                    </a:lnTo>
                    <a:lnTo>
                      <a:pt x="1" y="3837"/>
                    </a:lnTo>
                    <a:lnTo>
                      <a:pt x="12" y="3714"/>
                    </a:lnTo>
                    <a:lnTo>
                      <a:pt x="31" y="3586"/>
                    </a:lnTo>
                    <a:lnTo>
                      <a:pt x="59" y="3453"/>
                    </a:lnTo>
                    <a:lnTo>
                      <a:pt x="96" y="3314"/>
                    </a:lnTo>
                    <a:lnTo>
                      <a:pt x="139" y="3172"/>
                    </a:lnTo>
                    <a:lnTo>
                      <a:pt x="189" y="3025"/>
                    </a:lnTo>
                    <a:lnTo>
                      <a:pt x="245" y="2876"/>
                    </a:lnTo>
                    <a:lnTo>
                      <a:pt x="306" y="2726"/>
                    </a:lnTo>
                    <a:lnTo>
                      <a:pt x="373" y="2573"/>
                    </a:lnTo>
                    <a:lnTo>
                      <a:pt x="444" y="2421"/>
                    </a:lnTo>
                    <a:lnTo>
                      <a:pt x="520" y="2268"/>
                    </a:lnTo>
                    <a:lnTo>
                      <a:pt x="598" y="2117"/>
                    </a:lnTo>
                    <a:lnTo>
                      <a:pt x="679" y="1967"/>
                    </a:lnTo>
                    <a:lnTo>
                      <a:pt x="762" y="1820"/>
                    </a:lnTo>
                    <a:lnTo>
                      <a:pt x="847" y="1676"/>
                    </a:lnTo>
                    <a:lnTo>
                      <a:pt x="933" y="1535"/>
                    </a:lnTo>
                    <a:lnTo>
                      <a:pt x="1020" y="1400"/>
                    </a:lnTo>
                    <a:lnTo>
                      <a:pt x="1105" y="1268"/>
                    </a:lnTo>
                    <a:lnTo>
                      <a:pt x="1191" y="1144"/>
                    </a:lnTo>
                    <a:lnTo>
                      <a:pt x="1275" y="1026"/>
                    </a:lnTo>
                    <a:lnTo>
                      <a:pt x="1357" y="915"/>
                    </a:lnTo>
                    <a:lnTo>
                      <a:pt x="1437" y="813"/>
                    </a:lnTo>
                    <a:lnTo>
                      <a:pt x="1514" y="720"/>
                    </a:lnTo>
                    <a:lnTo>
                      <a:pt x="1587" y="636"/>
                    </a:lnTo>
                    <a:lnTo>
                      <a:pt x="1656" y="563"/>
                    </a:lnTo>
                    <a:lnTo>
                      <a:pt x="1720" y="501"/>
                    </a:lnTo>
                    <a:lnTo>
                      <a:pt x="1780" y="450"/>
                    </a:lnTo>
                    <a:lnTo>
                      <a:pt x="1832" y="412"/>
                    </a:lnTo>
                    <a:lnTo>
                      <a:pt x="1879" y="387"/>
                    </a:lnTo>
                    <a:lnTo>
                      <a:pt x="1918" y="376"/>
                    </a:lnTo>
                    <a:lnTo>
                      <a:pt x="1980" y="369"/>
                    </a:lnTo>
                    <a:lnTo>
                      <a:pt x="2058" y="358"/>
                    </a:lnTo>
                    <a:lnTo>
                      <a:pt x="2151" y="342"/>
                    </a:lnTo>
                    <a:lnTo>
                      <a:pt x="2258" y="323"/>
                    </a:lnTo>
                    <a:lnTo>
                      <a:pt x="2375" y="302"/>
                    </a:lnTo>
                    <a:lnTo>
                      <a:pt x="2502" y="277"/>
                    </a:lnTo>
                    <a:lnTo>
                      <a:pt x="2636" y="252"/>
                    </a:lnTo>
                    <a:lnTo>
                      <a:pt x="2776" y="224"/>
                    </a:lnTo>
                    <a:lnTo>
                      <a:pt x="2920" y="195"/>
                    </a:lnTo>
                    <a:lnTo>
                      <a:pt x="3064" y="165"/>
                    </a:lnTo>
                    <a:lnTo>
                      <a:pt x="3209" y="136"/>
                    </a:lnTo>
                    <a:lnTo>
                      <a:pt x="3351" y="106"/>
                    </a:lnTo>
                    <a:lnTo>
                      <a:pt x="3489" y="78"/>
                    </a:lnTo>
                    <a:lnTo>
                      <a:pt x="3621" y="50"/>
                    </a:lnTo>
                    <a:lnTo>
                      <a:pt x="3746" y="23"/>
                    </a:lnTo>
                    <a:lnTo>
                      <a:pt x="3859" y="0"/>
                    </a:lnTo>
                    <a:lnTo>
                      <a:pt x="3916" y="112"/>
                    </a:lnTo>
                    <a:lnTo>
                      <a:pt x="3975" y="227"/>
                    </a:lnTo>
                    <a:lnTo>
                      <a:pt x="4037" y="345"/>
                    </a:lnTo>
                    <a:lnTo>
                      <a:pt x="4101" y="467"/>
                    </a:lnTo>
                    <a:lnTo>
                      <a:pt x="4169" y="590"/>
                    </a:lnTo>
                    <a:lnTo>
                      <a:pt x="4239" y="717"/>
                    </a:lnTo>
                    <a:lnTo>
                      <a:pt x="4312" y="845"/>
                    </a:lnTo>
                    <a:lnTo>
                      <a:pt x="4387" y="975"/>
                    </a:lnTo>
                    <a:lnTo>
                      <a:pt x="4464" y="1105"/>
                    </a:lnTo>
                    <a:lnTo>
                      <a:pt x="4544" y="1238"/>
                    </a:lnTo>
                    <a:lnTo>
                      <a:pt x="4627" y="1369"/>
                    </a:lnTo>
                    <a:lnTo>
                      <a:pt x="4711" y="1502"/>
                    </a:lnTo>
                    <a:lnTo>
                      <a:pt x="4798" y="1635"/>
                    </a:lnTo>
                    <a:lnTo>
                      <a:pt x="4887" y="1767"/>
                    </a:lnTo>
                    <a:lnTo>
                      <a:pt x="4932" y="1833"/>
                    </a:lnTo>
                    <a:lnTo>
                      <a:pt x="4978" y="1898"/>
                    </a:lnTo>
                    <a:lnTo>
                      <a:pt x="5024" y="1963"/>
                    </a:lnTo>
                    <a:lnTo>
                      <a:pt x="5071" y="2027"/>
                    </a:lnTo>
                    <a:lnTo>
                      <a:pt x="5263" y="2315"/>
                    </a:lnTo>
                    <a:lnTo>
                      <a:pt x="5422" y="2596"/>
                    </a:lnTo>
                    <a:lnTo>
                      <a:pt x="5548" y="2873"/>
                    </a:lnTo>
                    <a:lnTo>
                      <a:pt x="5641" y="3143"/>
                    </a:lnTo>
                    <a:lnTo>
                      <a:pt x="5705" y="3407"/>
                    </a:lnTo>
                    <a:lnTo>
                      <a:pt x="5740" y="3666"/>
                    </a:lnTo>
                    <a:lnTo>
                      <a:pt x="5748" y="3916"/>
                    </a:lnTo>
                    <a:lnTo>
                      <a:pt x="5730" y="4159"/>
                    </a:lnTo>
                    <a:lnTo>
                      <a:pt x="5686" y="4396"/>
                    </a:lnTo>
                    <a:lnTo>
                      <a:pt x="5621" y="4624"/>
                    </a:lnTo>
                    <a:lnTo>
                      <a:pt x="5534" y="4843"/>
                    </a:lnTo>
                    <a:lnTo>
                      <a:pt x="5427" y="5052"/>
                    </a:lnTo>
                    <a:lnTo>
                      <a:pt x="5301" y="5254"/>
                    </a:lnTo>
                    <a:lnTo>
                      <a:pt x="5157" y="5445"/>
                    </a:lnTo>
                    <a:lnTo>
                      <a:pt x="4998" y="5626"/>
                    </a:lnTo>
                    <a:lnTo>
                      <a:pt x="4823" y="5798"/>
                    </a:lnTo>
                    <a:lnTo>
                      <a:pt x="4636" y="5957"/>
                    </a:lnTo>
                    <a:lnTo>
                      <a:pt x="4437" y="6105"/>
                    </a:lnTo>
                    <a:lnTo>
                      <a:pt x="4228" y="6242"/>
                    </a:lnTo>
                    <a:lnTo>
                      <a:pt x="4010" y="6367"/>
                    </a:lnTo>
                    <a:lnTo>
                      <a:pt x="3784" y="6480"/>
                    </a:lnTo>
                    <a:lnTo>
                      <a:pt x="3552" y="6579"/>
                    </a:lnTo>
                    <a:lnTo>
                      <a:pt x="3317" y="6665"/>
                    </a:lnTo>
                    <a:lnTo>
                      <a:pt x="3077" y="6737"/>
                    </a:lnTo>
                    <a:lnTo>
                      <a:pt x="2837" y="6795"/>
                    </a:lnTo>
                    <a:lnTo>
                      <a:pt x="2594" y="6840"/>
                    </a:lnTo>
                    <a:lnTo>
                      <a:pt x="2354" y="6869"/>
                    </a:lnTo>
                    <a:lnTo>
                      <a:pt x="2116" y="6883"/>
                    </a:lnTo>
                    <a:lnTo>
                      <a:pt x="1882" y="6880"/>
                    </a:lnTo>
                    <a:lnTo>
                      <a:pt x="1654" y="6863"/>
                    </a:lnTo>
                    <a:lnTo>
                      <a:pt x="1431" y="6828"/>
                    </a:lnTo>
                    <a:lnTo>
                      <a:pt x="1217" y="6777"/>
                    </a:lnTo>
                    <a:lnTo>
                      <a:pt x="1183" y="6767"/>
                    </a:lnTo>
                    <a:lnTo>
                      <a:pt x="1149" y="6756"/>
                    </a:lnTo>
                    <a:lnTo>
                      <a:pt x="1116" y="6745"/>
                    </a:lnTo>
                    <a:lnTo>
                      <a:pt x="1084" y="6734"/>
                    </a:lnTo>
                    <a:lnTo>
                      <a:pt x="1051" y="6721"/>
                    </a:lnTo>
                    <a:lnTo>
                      <a:pt x="1019" y="6708"/>
                    </a:lnTo>
                    <a:lnTo>
                      <a:pt x="987" y="6694"/>
                    </a:lnTo>
                    <a:lnTo>
                      <a:pt x="956" y="6680"/>
                    </a:lnTo>
                    <a:lnTo>
                      <a:pt x="924" y="6666"/>
                    </a:lnTo>
                    <a:lnTo>
                      <a:pt x="894" y="6651"/>
                    </a:lnTo>
                    <a:lnTo>
                      <a:pt x="864" y="6636"/>
                    </a:lnTo>
                    <a:lnTo>
                      <a:pt x="833" y="6620"/>
                    </a:lnTo>
                    <a:lnTo>
                      <a:pt x="804" y="6603"/>
                    </a:lnTo>
                    <a:lnTo>
                      <a:pt x="775" y="6586"/>
                    </a:lnTo>
                    <a:lnTo>
                      <a:pt x="746" y="6568"/>
                    </a:lnTo>
                    <a:lnTo>
                      <a:pt x="718" y="6551"/>
                    </a:lnTo>
                    <a:close/>
                  </a:path>
                </a:pathLst>
              </a:custGeom>
              <a:solidFill>
                <a:srgbClr val="EF85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9Slide.vn 61"/>
              <p:cNvSpPr>
                <a:spLocks/>
              </p:cNvSpPr>
              <p:nvPr/>
            </p:nvSpPr>
            <p:spPr bwMode="auto">
              <a:xfrm>
                <a:off x="5565775" y="2697163"/>
                <a:ext cx="1403350" cy="769938"/>
              </a:xfrm>
              <a:custGeom>
                <a:avLst/>
                <a:gdLst>
                  <a:gd name="T0" fmla="*/ 6178 w 6186"/>
                  <a:gd name="T1" fmla="*/ 1391 h 3389"/>
                  <a:gd name="T2" fmla="*/ 6186 w 6186"/>
                  <a:gd name="T3" fmla="*/ 1263 h 3389"/>
                  <a:gd name="T4" fmla="*/ 6171 w 6186"/>
                  <a:gd name="T5" fmla="*/ 1116 h 3389"/>
                  <a:gd name="T6" fmla="*/ 6124 w 6186"/>
                  <a:gd name="T7" fmla="*/ 963 h 3389"/>
                  <a:gd name="T8" fmla="*/ 6035 w 6186"/>
                  <a:gd name="T9" fmla="*/ 812 h 3389"/>
                  <a:gd name="T10" fmla="*/ 5897 w 6186"/>
                  <a:gd name="T11" fmla="*/ 675 h 3389"/>
                  <a:gd name="T12" fmla="*/ 5707 w 6186"/>
                  <a:gd name="T13" fmla="*/ 563 h 3389"/>
                  <a:gd name="T14" fmla="*/ 5530 w 6186"/>
                  <a:gd name="T15" fmla="*/ 487 h 3389"/>
                  <a:gd name="T16" fmla="*/ 5383 w 6186"/>
                  <a:gd name="T17" fmla="*/ 443 h 3389"/>
                  <a:gd name="T18" fmla="*/ 5248 w 6186"/>
                  <a:gd name="T19" fmla="*/ 422 h 3389"/>
                  <a:gd name="T20" fmla="*/ 5117 w 6186"/>
                  <a:gd name="T21" fmla="*/ 425 h 3389"/>
                  <a:gd name="T22" fmla="*/ 4852 w 6186"/>
                  <a:gd name="T23" fmla="*/ 219 h 3389"/>
                  <a:gd name="T24" fmla="*/ 4275 w 6186"/>
                  <a:gd name="T25" fmla="*/ 66 h 3389"/>
                  <a:gd name="T26" fmla="*/ 3504 w 6186"/>
                  <a:gd name="T27" fmla="*/ 0 h 3389"/>
                  <a:gd name="T28" fmla="*/ 2653 w 6186"/>
                  <a:gd name="T29" fmla="*/ 62 h 3389"/>
                  <a:gd name="T30" fmla="*/ 1839 w 6186"/>
                  <a:gd name="T31" fmla="*/ 285 h 3389"/>
                  <a:gd name="T32" fmla="*/ 1181 w 6186"/>
                  <a:gd name="T33" fmla="*/ 704 h 3389"/>
                  <a:gd name="T34" fmla="*/ 810 w 6186"/>
                  <a:gd name="T35" fmla="*/ 1215 h 3389"/>
                  <a:gd name="T36" fmla="*/ 600 w 6186"/>
                  <a:gd name="T37" fmla="*/ 1631 h 3389"/>
                  <a:gd name="T38" fmla="*/ 472 w 6186"/>
                  <a:gd name="T39" fmla="*/ 1990 h 3389"/>
                  <a:gd name="T40" fmla="*/ 401 w 6186"/>
                  <a:gd name="T41" fmla="*/ 2297 h 3389"/>
                  <a:gd name="T42" fmla="*/ 343 w 6186"/>
                  <a:gd name="T43" fmla="*/ 2648 h 3389"/>
                  <a:gd name="T44" fmla="*/ 296 w 6186"/>
                  <a:gd name="T45" fmla="*/ 2851 h 3389"/>
                  <a:gd name="T46" fmla="*/ 182 w 6186"/>
                  <a:gd name="T47" fmla="*/ 3099 h 3389"/>
                  <a:gd name="T48" fmla="*/ 58 w 6186"/>
                  <a:gd name="T49" fmla="*/ 3289 h 3389"/>
                  <a:gd name="T50" fmla="*/ 0 w 6186"/>
                  <a:gd name="T51" fmla="*/ 3377 h 3389"/>
                  <a:gd name="T52" fmla="*/ 14 w 6186"/>
                  <a:gd name="T53" fmla="*/ 3388 h 3389"/>
                  <a:gd name="T54" fmla="*/ 122 w 6186"/>
                  <a:gd name="T55" fmla="*/ 3377 h 3389"/>
                  <a:gd name="T56" fmla="*/ 333 w 6186"/>
                  <a:gd name="T57" fmla="*/ 3317 h 3389"/>
                  <a:gd name="T58" fmla="*/ 657 w 6186"/>
                  <a:gd name="T59" fmla="*/ 3183 h 3389"/>
                  <a:gd name="T60" fmla="*/ 885 w 6186"/>
                  <a:gd name="T61" fmla="*/ 3064 h 3389"/>
                  <a:gd name="T62" fmla="*/ 1029 w 6186"/>
                  <a:gd name="T63" fmla="*/ 2964 h 3389"/>
                  <a:gd name="T64" fmla="*/ 1135 w 6186"/>
                  <a:gd name="T65" fmla="*/ 2868 h 3389"/>
                  <a:gd name="T66" fmla="*/ 1237 w 6186"/>
                  <a:gd name="T67" fmla="*/ 2745 h 3389"/>
                  <a:gd name="T68" fmla="*/ 1277 w 6186"/>
                  <a:gd name="T69" fmla="*/ 2710 h 3389"/>
                  <a:gd name="T70" fmla="*/ 1308 w 6186"/>
                  <a:gd name="T71" fmla="*/ 2828 h 3389"/>
                  <a:gd name="T72" fmla="*/ 1385 w 6186"/>
                  <a:gd name="T73" fmla="*/ 3016 h 3389"/>
                  <a:gd name="T74" fmla="*/ 1476 w 6186"/>
                  <a:gd name="T75" fmla="*/ 3172 h 3389"/>
                  <a:gd name="T76" fmla="*/ 1544 w 6186"/>
                  <a:gd name="T77" fmla="*/ 3249 h 3389"/>
                  <a:gd name="T78" fmla="*/ 1607 w 6186"/>
                  <a:gd name="T79" fmla="*/ 3296 h 3389"/>
                  <a:gd name="T80" fmla="*/ 1682 w 6186"/>
                  <a:gd name="T81" fmla="*/ 3322 h 3389"/>
                  <a:gd name="T82" fmla="*/ 1745 w 6186"/>
                  <a:gd name="T83" fmla="*/ 3319 h 3389"/>
                  <a:gd name="T84" fmla="*/ 1943 w 6186"/>
                  <a:gd name="T85" fmla="*/ 3166 h 3389"/>
                  <a:gd name="T86" fmla="*/ 2186 w 6186"/>
                  <a:gd name="T87" fmla="*/ 3007 h 3389"/>
                  <a:gd name="T88" fmla="*/ 2552 w 6186"/>
                  <a:gd name="T89" fmla="*/ 2790 h 3389"/>
                  <a:gd name="T90" fmla="*/ 3062 w 6186"/>
                  <a:gd name="T91" fmla="*/ 2518 h 3389"/>
                  <a:gd name="T92" fmla="*/ 3734 w 6186"/>
                  <a:gd name="T93" fmla="*/ 2187 h 3389"/>
                  <a:gd name="T94" fmla="*/ 4436 w 6186"/>
                  <a:gd name="T95" fmla="*/ 1884 h 3389"/>
                  <a:gd name="T96" fmla="*/ 5016 w 6186"/>
                  <a:gd name="T97" fmla="*/ 1682 h 3389"/>
                  <a:gd name="T98" fmla="*/ 5479 w 6186"/>
                  <a:gd name="T99" fmla="*/ 1560 h 3389"/>
                  <a:gd name="T100" fmla="*/ 5822 w 6186"/>
                  <a:gd name="T101" fmla="*/ 1498 h 3389"/>
                  <a:gd name="T102" fmla="*/ 6077 w 6186"/>
                  <a:gd name="T103" fmla="*/ 1473 h 3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186" h="3389">
                    <a:moveTo>
                      <a:pt x="6162" y="1473"/>
                    </a:moveTo>
                    <a:lnTo>
                      <a:pt x="6167" y="1455"/>
                    </a:lnTo>
                    <a:lnTo>
                      <a:pt x="6171" y="1435"/>
                    </a:lnTo>
                    <a:lnTo>
                      <a:pt x="6175" y="1414"/>
                    </a:lnTo>
                    <a:lnTo>
                      <a:pt x="6178" y="1391"/>
                    </a:lnTo>
                    <a:lnTo>
                      <a:pt x="6182" y="1367"/>
                    </a:lnTo>
                    <a:lnTo>
                      <a:pt x="6184" y="1343"/>
                    </a:lnTo>
                    <a:lnTo>
                      <a:pt x="6185" y="1316"/>
                    </a:lnTo>
                    <a:lnTo>
                      <a:pt x="6186" y="1291"/>
                    </a:lnTo>
                    <a:lnTo>
                      <a:pt x="6186" y="1263"/>
                    </a:lnTo>
                    <a:lnTo>
                      <a:pt x="6185" y="1235"/>
                    </a:lnTo>
                    <a:lnTo>
                      <a:pt x="6183" y="1206"/>
                    </a:lnTo>
                    <a:lnTo>
                      <a:pt x="6181" y="1176"/>
                    </a:lnTo>
                    <a:lnTo>
                      <a:pt x="6176" y="1146"/>
                    </a:lnTo>
                    <a:lnTo>
                      <a:pt x="6171" y="1116"/>
                    </a:lnTo>
                    <a:lnTo>
                      <a:pt x="6164" y="1086"/>
                    </a:lnTo>
                    <a:lnTo>
                      <a:pt x="6156" y="1055"/>
                    </a:lnTo>
                    <a:lnTo>
                      <a:pt x="6147" y="1025"/>
                    </a:lnTo>
                    <a:lnTo>
                      <a:pt x="6136" y="994"/>
                    </a:lnTo>
                    <a:lnTo>
                      <a:pt x="6124" y="963"/>
                    </a:lnTo>
                    <a:lnTo>
                      <a:pt x="6110" y="932"/>
                    </a:lnTo>
                    <a:lnTo>
                      <a:pt x="6093" y="902"/>
                    </a:lnTo>
                    <a:lnTo>
                      <a:pt x="6076" y="871"/>
                    </a:lnTo>
                    <a:lnTo>
                      <a:pt x="6057" y="841"/>
                    </a:lnTo>
                    <a:lnTo>
                      <a:pt x="6035" y="812"/>
                    </a:lnTo>
                    <a:lnTo>
                      <a:pt x="6012" y="783"/>
                    </a:lnTo>
                    <a:lnTo>
                      <a:pt x="5987" y="755"/>
                    </a:lnTo>
                    <a:lnTo>
                      <a:pt x="5959" y="728"/>
                    </a:lnTo>
                    <a:lnTo>
                      <a:pt x="5929" y="701"/>
                    </a:lnTo>
                    <a:lnTo>
                      <a:pt x="5897" y="675"/>
                    </a:lnTo>
                    <a:lnTo>
                      <a:pt x="5862" y="650"/>
                    </a:lnTo>
                    <a:lnTo>
                      <a:pt x="5825" y="626"/>
                    </a:lnTo>
                    <a:lnTo>
                      <a:pt x="5787" y="604"/>
                    </a:lnTo>
                    <a:lnTo>
                      <a:pt x="5746" y="583"/>
                    </a:lnTo>
                    <a:lnTo>
                      <a:pt x="5707" y="563"/>
                    </a:lnTo>
                    <a:lnTo>
                      <a:pt x="5669" y="544"/>
                    </a:lnTo>
                    <a:lnTo>
                      <a:pt x="5633" y="528"/>
                    </a:lnTo>
                    <a:lnTo>
                      <a:pt x="5597" y="513"/>
                    </a:lnTo>
                    <a:lnTo>
                      <a:pt x="5563" y="499"/>
                    </a:lnTo>
                    <a:lnTo>
                      <a:pt x="5530" y="487"/>
                    </a:lnTo>
                    <a:lnTo>
                      <a:pt x="5498" y="475"/>
                    </a:lnTo>
                    <a:lnTo>
                      <a:pt x="5467" y="466"/>
                    </a:lnTo>
                    <a:lnTo>
                      <a:pt x="5438" y="458"/>
                    </a:lnTo>
                    <a:lnTo>
                      <a:pt x="5410" y="450"/>
                    </a:lnTo>
                    <a:lnTo>
                      <a:pt x="5383" y="443"/>
                    </a:lnTo>
                    <a:lnTo>
                      <a:pt x="5358" y="438"/>
                    </a:lnTo>
                    <a:lnTo>
                      <a:pt x="5333" y="434"/>
                    </a:lnTo>
                    <a:lnTo>
                      <a:pt x="5310" y="429"/>
                    </a:lnTo>
                    <a:lnTo>
                      <a:pt x="5288" y="425"/>
                    </a:lnTo>
                    <a:lnTo>
                      <a:pt x="5248" y="422"/>
                    </a:lnTo>
                    <a:lnTo>
                      <a:pt x="5213" y="420"/>
                    </a:lnTo>
                    <a:lnTo>
                      <a:pt x="5184" y="420"/>
                    </a:lnTo>
                    <a:lnTo>
                      <a:pt x="5160" y="421"/>
                    </a:lnTo>
                    <a:lnTo>
                      <a:pt x="5127" y="423"/>
                    </a:lnTo>
                    <a:lnTo>
                      <a:pt x="5117" y="425"/>
                    </a:lnTo>
                    <a:lnTo>
                      <a:pt x="5094" y="382"/>
                    </a:lnTo>
                    <a:lnTo>
                      <a:pt x="5056" y="339"/>
                    </a:lnTo>
                    <a:lnTo>
                      <a:pt x="5001" y="297"/>
                    </a:lnTo>
                    <a:lnTo>
                      <a:pt x="4934" y="257"/>
                    </a:lnTo>
                    <a:lnTo>
                      <a:pt x="4852" y="219"/>
                    </a:lnTo>
                    <a:lnTo>
                      <a:pt x="4758" y="183"/>
                    </a:lnTo>
                    <a:lnTo>
                      <a:pt x="4652" y="149"/>
                    </a:lnTo>
                    <a:lnTo>
                      <a:pt x="4536" y="118"/>
                    </a:lnTo>
                    <a:lnTo>
                      <a:pt x="4410" y="90"/>
                    </a:lnTo>
                    <a:lnTo>
                      <a:pt x="4275" y="66"/>
                    </a:lnTo>
                    <a:lnTo>
                      <a:pt x="4133" y="44"/>
                    </a:lnTo>
                    <a:lnTo>
                      <a:pt x="3984" y="27"/>
                    </a:lnTo>
                    <a:lnTo>
                      <a:pt x="3828" y="13"/>
                    </a:lnTo>
                    <a:lnTo>
                      <a:pt x="3668" y="5"/>
                    </a:lnTo>
                    <a:lnTo>
                      <a:pt x="3504" y="0"/>
                    </a:lnTo>
                    <a:lnTo>
                      <a:pt x="3336" y="2"/>
                    </a:lnTo>
                    <a:lnTo>
                      <a:pt x="3167" y="9"/>
                    </a:lnTo>
                    <a:lnTo>
                      <a:pt x="2995" y="20"/>
                    </a:lnTo>
                    <a:lnTo>
                      <a:pt x="2824" y="38"/>
                    </a:lnTo>
                    <a:lnTo>
                      <a:pt x="2653" y="62"/>
                    </a:lnTo>
                    <a:lnTo>
                      <a:pt x="2484" y="92"/>
                    </a:lnTo>
                    <a:lnTo>
                      <a:pt x="2317" y="130"/>
                    </a:lnTo>
                    <a:lnTo>
                      <a:pt x="2153" y="174"/>
                    </a:lnTo>
                    <a:lnTo>
                      <a:pt x="1994" y="225"/>
                    </a:lnTo>
                    <a:lnTo>
                      <a:pt x="1839" y="285"/>
                    </a:lnTo>
                    <a:lnTo>
                      <a:pt x="1692" y="351"/>
                    </a:lnTo>
                    <a:lnTo>
                      <a:pt x="1551" y="427"/>
                    </a:lnTo>
                    <a:lnTo>
                      <a:pt x="1418" y="510"/>
                    </a:lnTo>
                    <a:lnTo>
                      <a:pt x="1295" y="602"/>
                    </a:lnTo>
                    <a:lnTo>
                      <a:pt x="1181" y="704"/>
                    </a:lnTo>
                    <a:lnTo>
                      <a:pt x="1077" y="815"/>
                    </a:lnTo>
                    <a:lnTo>
                      <a:pt x="986" y="935"/>
                    </a:lnTo>
                    <a:lnTo>
                      <a:pt x="922" y="1031"/>
                    </a:lnTo>
                    <a:lnTo>
                      <a:pt x="864" y="1124"/>
                    </a:lnTo>
                    <a:lnTo>
                      <a:pt x="810" y="1215"/>
                    </a:lnTo>
                    <a:lnTo>
                      <a:pt x="760" y="1303"/>
                    </a:lnTo>
                    <a:lnTo>
                      <a:pt x="714" y="1388"/>
                    </a:lnTo>
                    <a:lnTo>
                      <a:pt x="673" y="1472"/>
                    </a:lnTo>
                    <a:lnTo>
                      <a:pt x="634" y="1553"/>
                    </a:lnTo>
                    <a:lnTo>
                      <a:pt x="600" y="1631"/>
                    </a:lnTo>
                    <a:lnTo>
                      <a:pt x="569" y="1707"/>
                    </a:lnTo>
                    <a:lnTo>
                      <a:pt x="541" y="1781"/>
                    </a:lnTo>
                    <a:lnTo>
                      <a:pt x="515" y="1853"/>
                    </a:lnTo>
                    <a:lnTo>
                      <a:pt x="493" y="1923"/>
                    </a:lnTo>
                    <a:lnTo>
                      <a:pt x="472" y="1990"/>
                    </a:lnTo>
                    <a:lnTo>
                      <a:pt x="455" y="2056"/>
                    </a:lnTo>
                    <a:lnTo>
                      <a:pt x="438" y="2118"/>
                    </a:lnTo>
                    <a:lnTo>
                      <a:pt x="424" y="2180"/>
                    </a:lnTo>
                    <a:lnTo>
                      <a:pt x="411" y="2240"/>
                    </a:lnTo>
                    <a:lnTo>
                      <a:pt x="401" y="2297"/>
                    </a:lnTo>
                    <a:lnTo>
                      <a:pt x="390" y="2352"/>
                    </a:lnTo>
                    <a:lnTo>
                      <a:pt x="381" y="2406"/>
                    </a:lnTo>
                    <a:lnTo>
                      <a:pt x="365" y="2508"/>
                    </a:lnTo>
                    <a:lnTo>
                      <a:pt x="351" y="2603"/>
                    </a:lnTo>
                    <a:lnTo>
                      <a:pt x="343" y="2648"/>
                    </a:lnTo>
                    <a:lnTo>
                      <a:pt x="335" y="2691"/>
                    </a:lnTo>
                    <a:lnTo>
                      <a:pt x="326" y="2733"/>
                    </a:lnTo>
                    <a:lnTo>
                      <a:pt x="318" y="2774"/>
                    </a:lnTo>
                    <a:lnTo>
                      <a:pt x="308" y="2814"/>
                    </a:lnTo>
                    <a:lnTo>
                      <a:pt x="296" y="2851"/>
                    </a:lnTo>
                    <a:lnTo>
                      <a:pt x="284" y="2887"/>
                    </a:lnTo>
                    <a:lnTo>
                      <a:pt x="270" y="2922"/>
                    </a:lnTo>
                    <a:lnTo>
                      <a:pt x="240" y="2987"/>
                    </a:lnTo>
                    <a:lnTo>
                      <a:pt x="211" y="3045"/>
                    </a:lnTo>
                    <a:lnTo>
                      <a:pt x="182" y="3099"/>
                    </a:lnTo>
                    <a:lnTo>
                      <a:pt x="154" y="3147"/>
                    </a:lnTo>
                    <a:lnTo>
                      <a:pt x="127" y="3190"/>
                    </a:lnTo>
                    <a:lnTo>
                      <a:pt x="101" y="3227"/>
                    </a:lnTo>
                    <a:lnTo>
                      <a:pt x="79" y="3261"/>
                    </a:lnTo>
                    <a:lnTo>
                      <a:pt x="58" y="3289"/>
                    </a:lnTo>
                    <a:lnTo>
                      <a:pt x="24" y="3333"/>
                    </a:lnTo>
                    <a:lnTo>
                      <a:pt x="5" y="3363"/>
                    </a:lnTo>
                    <a:lnTo>
                      <a:pt x="2" y="3369"/>
                    </a:lnTo>
                    <a:lnTo>
                      <a:pt x="0" y="3374"/>
                    </a:lnTo>
                    <a:lnTo>
                      <a:pt x="0" y="3377"/>
                    </a:lnTo>
                    <a:lnTo>
                      <a:pt x="0" y="3381"/>
                    </a:lnTo>
                    <a:lnTo>
                      <a:pt x="2" y="3383"/>
                    </a:lnTo>
                    <a:lnTo>
                      <a:pt x="5" y="3385"/>
                    </a:lnTo>
                    <a:lnTo>
                      <a:pt x="9" y="3386"/>
                    </a:lnTo>
                    <a:lnTo>
                      <a:pt x="14" y="3388"/>
                    </a:lnTo>
                    <a:lnTo>
                      <a:pt x="28" y="3389"/>
                    </a:lnTo>
                    <a:lnTo>
                      <a:pt x="45" y="3388"/>
                    </a:lnTo>
                    <a:lnTo>
                      <a:pt x="68" y="3385"/>
                    </a:lnTo>
                    <a:lnTo>
                      <a:pt x="93" y="3382"/>
                    </a:lnTo>
                    <a:lnTo>
                      <a:pt x="122" y="3377"/>
                    </a:lnTo>
                    <a:lnTo>
                      <a:pt x="156" y="3369"/>
                    </a:lnTo>
                    <a:lnTo>
                      <a:pt x="195" y="3360"/>
                    </a:lnTo>
                    <a:lnTo>
                      <a:pt x="237" y="3348"/>
                    </a:lnTo>
                    <a:lnTo>
                      <a:pt x="283" y="3333"/>
                    </a:lnTo>
                    <a:lnTo>
                      <a:pt x="333" y="3317"/>
                    </a:lnTo>
                    <a:lnTo>
                      <a:pt x="389" y="3296"/>
                    </a:lnTo>
                    <a:lnTo>
                      <a:pt x="449" y="3272"/>
                    </a:lnTo>
                    <a:lnTo>
                      <a:pt x="514" y="3247"/>
                    </a:lnTo>
                    <a:lnTo>
                      <a:pt x="583" y="3216"/>
                    </a:lnTo>
                    <a:lnTo>
                      <a:pt x="657" y="3183"/>
                    </a:lnTo>
                    <a:lnTo>
                      <a:pt x="737" y="3145"/>
                    </a:lnTo>
                    <a:lnTo>
                      <a:pt x="776" y="3126"/>
                    </a:lnTo>
                    <a:lnTo>
                      <a:pt x="815" y="3105"/>
                    </a:lnTo>
                    <a:lnTo>
                      <a:pt x="850" y="3085"/>
                    </a:lnTo>
                    <a:lnTo>
                      <a:pt x="885" y="3064"/>
                    </a:lnTo>
                    <a:lnTo>
                      <a:pt x="917" y="3044"/>
                    </a:lnTo>
                    <a:lnTo>
                      <a:pt x="948" y="3023"/>
                    </a:lnTo>
                    <a:lnTo>
                      <a:pt x="977" y="3003"/>
                    </a:lnTo>
                    <a:lnTo>
                      <a:pt x="1004" y="2984"/>
                    </a:lnTo>
                    <a:lnTo>
                      <a:pt x="1029" y="2964"/>
                    </a:lnTo>
                    <a:lnTo>
                      <a:pt x="1054" y="2944"/>
                    </a:lnTo>
                    <a:lnTo>
                      <a:pt x="1076" y="2924"/>
                    </a:lnTo>
                    <a:lnTo>
                      <a:pt x="1098" y="2904"/>
                    </a:lnTo>
                    <a:lnTo>
                      <a:pt x="1117" y="2886"/>
                    </a:lnTo>
                    <a:lnTo>
                      <a:pt x="1135" y="2868"/>
                    </a:lnTo>
                    <a:lnTo>
                      <a:pt x="1153" y="2850"/>
                    </a:lnTo>
                    <a:lnTo>
                      <a:pt x="1168" y="2833"/>
                    </a:lnTo>
                    <a:lnTo>
                      <a:pt x="1196" y="2801"/>
                    </a:lnTo>
                    <a:lnTo>
                      <a:pt x="1218" y="2770"/>
                    </a:lnTo>
                    <a:lnTo>
                      <a:pt x="1237" y="2745"/>
                    </a:lnTo>
                    <a:lnTo>
                      <a:pt x="1251" y="2722"/>
                    </a:lnTo>
                    <a:lnTo>
                      <a:pt x="1268" y="2690"/>
                    </a:lnTo>
                    <a:lnTo>
                      <a:pt x="1274" y="2678"/>
                    </a:lnTo>
                    <a:lnTo>
                      <a:pt x="1274" y="2687"/>
                    </a:lnTo>
                    <a:lnTo>
                      <a:pt x="1277" y="2710"/>
                    </a:lnTo>
                    <a:lnTo>
                      <a:pt x="1281" y="2727"/>
                    </a:lnTo>
                    <a:lnTo>
                      <a:pt x="1286" y="2747"/>
                    </a:lnTo>
                    <a:lnTo>
                      <a:pt x="1291" y="2770"/>
                    </a:lnTo>
                    <a:lnTo>
                      <a:pt x="1298" y="2797"/>
                    </a:lnTo>
                    <a:lnTo>
                      <a:pt x="1308" y="2828"/>
                    </a:lnTo>
                    <a:lnTo>
                      <a:pt x="1318" y="2860"/>
                    </a:lnTo>
                    <a:lnTo>
                      <a:pt x="1332" y="2895"/>
                    </a:lnTo>
                    <a:lnTo>
                      <a:pt x="1347" y="2933"/>
                    </a:lnTo>
                    <a:lnTo>
                      <a:pt x="1365" y="2973"/>
                    </a:lnTo>
                    <a:lnTo>
                      <a:pt x="1385" y="3016"/>
                    </a:lnTo>
                    <a:lnTo>
                      <a:pt x="1408" y="3062"/>
                    </a:lnTo>
                    <a:lnTo>
                      <a:pt x="1435" y="3108"/>
                    </a:lnTo>
                    <a:lnTo>
                      <a:pt x="1448" y="3131"/>
                    </a:lnTo>
                    <a:lnTo>
                      <a:pt x="1462" y="3152"/>
                    </a:lnTo>
                    <a:lnTo>
                      <a:pt x="1476" y="3172"/>
                    </a:lnTo>
                    <a:lnTo>
                      <a:pt x="1490" y="3191"/>
                    </a:lnTo>
                    <a:lnTo>
                      <a:pt x="1504" y="3207"/>
                    </a:lnTo>
                    <a:lnTo>
                      <a:pt x="1517" y="3222"/>
                    </a:lnTo>
                    <a:lnTo>
                      <a:pt x="1530" y="3236"/>
                    </a:lnTo>
                    <a:lnTo>
                      <a:pt x="1544" y="3249"/>
                    </a:lnTo>
                    <a:lnTo>
                      <a:pt x="1557" y="3261"/>
                    </a:lnTo>
                    <a:lnTo>
                      <a:pt x="1570" y="3271"/>
                    </a:lnTo>
                    <a:lnTo>
                      <a:pt x="1583" y="3280"/>
                    </a:lnTo>
                    <a:lnTo>
                      <a:pt x="1596" y="3289"/>
                    </a:lnTo>
                    <a:lnTo>
                      <a:pt x="1607" y="3296"/>
                    </a:lnTo>
                    <a:lnTo>
                      <a:pt x="1620" y="3301"/>
                    </a:lnTo>
                    <a:lnTo>
                      <a:pt x="1632" y="3307"/>
                    </a:lnTo>
                    <a:lnTo>
                      <a:pt x="1642" y="3312"/>
                    </a:lnTo>
                    <a:lnTo>
                      <a:pt x="1663" y="3319"/>
                    </a:lnTo>
                    <a:lnTo>
                      <a:pt x="1682" y="3322"/>
                    </a:lnTo>
                    <a:lnTo>
                      <a:pt x="1698" y="3325"/>
                    </a:lnTo>
                    <a:lnTo>
                      <a:pt x="1713" y="3326"/>
                    </a:lnTo>
                    <a:lnTo>
                      <a:pt x="1733" y="3325"/>
                    </a:lnTo>
                    <a:lnTo>
                      <a:pt x="1740" y="3324"/>
                    </a:lnTo>
                    <a:lnTo>
                      <a:pt x="1745" y="3319"/>
                    </a:lnTo>
                    <a:lnTo>
                      <a:pt x="1759" y="3306"/>
                    </a:lnTo>
                    <a:lnTo>
                      <a:pt x="1784" y="3285"/>
                    </a:lnTo>
                    <a:lnTo>
                      <a:pt x="1823" y="3254"/>
                    </a:lnTo>
                    <a:lnTo>
                      <a:pt x="1875" y="3214"/>
                    </a:lnTo>
                    <a:lnTo>
                      <a:pt x="1943" y="3166"/>
                    </a:lnTo>
                    <a:lnTo>
                      <a:pt x="1983" y="3138"/>
                    </a:lnTo>
                    <a:lnTo>
                      <a:pt x="2027" y="3109"/>
                    </a:lnTo>
                    <a:lnTo>
                      <a:pt x="2076" y="3077"/>
                    </a:lnTo>
                    <a:lnTo>
                      <a:pt x="2128" y="3043"/>
                    </a:lnTo>
                    <a:lnTo>
                      <a:pt x="2186" y="3007"/>
                    </a:lnTo>
                    <a:lnTo>
                      <a:pt x="2249" y="2967"/>
                    </a:lnTo>
                    <a:lnTo>
                      <a:pt x="2317" y="2926"/>
                    </a:lnTo>
                    <a:lnTo>
                      <a:pt x="2389" y="2883"/>
                    </a:lnTo>
                    <a:lnTo>
                      <a:pt x="2469" y="2838"/>
                    </a:lnTo>
                    <a:lnTo>
                      <a:pt x="2552" y="2790"/>
                    </a:lnTo>
                    <a:lnTo>
                      <a:pt x="2642" y="2740"/>
                    </a:lnTo>
                    <a:lnTo>
                      <a:pt x="2738" y="2688"/>
                    </a:lnTo>
                    <a:lnTo>
                      <a:pt x="2839" y="2633"/>
                    </a:lnTo>
                    <a:lnTo>
                      <a:pt x="2948" y="2576"/>
                    </a:lnTo>
                    <a:lnTo>
                      <a:pt x="3062" y="2518"/>
                    </a:lnTo>
                    <a:lnTo>
                      <a:pt x="3183" y="2456"/>
                    </a:lnTo>
                    <a:lnTo>
                      <a:pt x="3310" y="2392"/>
                    </a:lnTo>
                    <a:lnTo>
                      <a:pt x="3444" y="2326"/>
                    </a:lnTo>
                    <a:lnTo>
                      <a:pt x="3586" y="2258"/>
                    </a:lnTo>
                    <a:lnTo>
                      <a:pt x="3734" y="2187"/>
                    </a:lnTo>
                    <a:lnTo>
                      <a:pt x="3885" y="2117"/>
                    </a:lnTo>
                    <a:lnTo>
                      <a:pt x="4029" y="2053"/>
                    </a:lnTo>
                    <a:lnTo>
                      <a:pt x="4169" y="1993"/>
                    </a:lnTo>
                    <a:lnTo>
                      <a:pt x="4304" y="1937"/>
                    </a:lnTo>
                    <a:lnTo>
                      <a:pt x="4436" y="1884"/>
                    </a:lnTo>
                    <a:lnTo>
                      <a:pt x="4561" y="1837"/>
                    </a:lnTo>
                    <a:lnTo>
                      <a:pt x="4682" y="1792"/>
                    </a:lnTo>
                    <a:lnTo>
                      <a:pt x="4798" y="1753"/>
                    </a:lnTo>
                    <a:lnTo>
                      <a:pt x="4910" y="1716"/>
                    </a:lnTo>
                    <a:lnTo>
                      <a:pt x="5016" y="1682"/>
                    </a:lnTo>
                    <a:lnTo>
                      <a:pt x="5119" y="1652"/>
                    </a:lnTo>
                    <a:lnTo>
                      <a:pt x="5216" y="1625"/>
                    </a:lnTo>
                    <a:lnTo>
                      <a:pt x="5309" y="1600"/>
                    </a:lnTo>
                    <a:lnTo>
                      <a:pt x="5396" y="1578"/>
                    </a:lnTo>
                    <a:lnTo>
                      <a:pt x="5479" y="1560"/>
                    </a:lnTo>
                    <a:lnTo>
                      <a:pt x="5557" y="1543"/>
                    </a:lnTo>
                    <a:lnTo>
                      <a:pt x="5631" y="1528"/>
                    </a:lnTo>
                    <a:lnTo>
                      <a:pt x="5699" y="1516"/>
                    </a:lnTo>
                    <a:lnTo>
                      <a:pt x="5763" y="1506"/>
                    </a:lnTo>
                    <a:lnTo>
                      <a:pt x="5822" y="1498"/>
                    </a:lnTo>
                    <a:lnTo>
                      <a:pt x="5876" y="1491"/>
                    </a:lnTo>
                    <a:lnTo>
                      <a:pt x="5927" y="1485"/>
                    </a:lnTo>
                    <a:lnTo>
                      <a:pt x="5971" y="1480"/>
                    </a:lnTo>
                    <a:lnTo>
                      <a:pt x="6012" y="1477"/>
                    </a:lnTo>
                    <a:lnTo>
                      <a:pt x="6077" y="1473"/>
                    </a:lnTo>
                    <a:lnTo>
                      <a:pt x="6125" y="1473"/>
                    </a:lnTo>
                    <a:lnTo>
                      <a:pt x="6153" y="1473"/>
                    </a:lnTo>
                    <a:lnTo>
                      <a:pt x="6162" y="1473"/>
                    </a:lnTo>
                    <a:close/>
                  </a:path>
                </a:pathLst>
              </a:custGeom>
              <a:solidFill>
                <a:srgbClr val="E72E3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9Slide.vn 62"/>
              <p:cNvSpPr>
                <a:spLocks/>
              </p:cNvSpPr>
              <p:nvPr/>
            </p:nvSpPr>
            <p:spPr bwMode="auto">
              <a:xfrm>
                <a:off x="5565775" y="2792413"/>
                <a:ext cx="1168400" cy="674688"/>
              </a:xfrm>
              <a:custGeom>
                <a:avLst/>
                <a:gdLst>
                  <a:gd name="T0" fmla="*/ 8 w 5150"/>
                  <a:gd name="T1" fmla="*/ 2968 h 2971"/>
                  <a:gd name="T2" fmla="*/ 68 w 5150"/>
                  <a:gd name="T3" fmla="*/ 2967 h 2971"/>
                  <a:gd name="T4" fmla="*/ 195 w 5150"/>
                  <a:gd name="T5" fmla="*/ 2942 h 2971"/>
                  <a:gd name="T6" fmla="*/ 389 w 5150"/>
                  <a:gd name="T7" fmla="*/ 2878 h 2971"/>
                  <a:gd name="T8" fmla="*/ 657 w 5150"/>
                  <a:gd name="T9" fmla="*/ 2765 h 2971"/>
                  <a:gd name="T10" fmla="*/ 850 w 5150"/>
                  <a:gd name="T11" fmla="*/ 2667 h 2971"/>
                  <a:gd name="T12" fmla="*/ 977 w 5150"/>
                  <a:gd name="T13" fmla="*/ 2585 h 2971"/>
                  <a:gd name="T14" fmla="*/ 1076 w 5150"/>
                  <a:gd name="T15" fmla="*/ 2506 h 2971"/>
                  <a:gd name="T16" fmla="*/ 1153 w 5150"/>
                  <a:gd name="T17" fmla="*/ 2432 h 2971"/>
                  <a:gd name="T18" fmla="*/ 1237 w 5150"/>
                  <a:gd name="T19" fmla="*/ 2327 h 2971"/>
                  <a:gd name="T20" fmla="*/ 1270 w 5150"/>
                  <a:gd name="T21" fmla="*/ 2272 h 2971"/>
                  <a:gd name="T22" fmla="*/ 1260 w 5150"/>
                  <a:gd name="T23" fmla="*/ 2379 h 2971"/>
                  <a:gd name="T24" fmla="*/ 1268 w 5150"/>
                  <a:gd name="T25" fmla="*/ 2506 h 2971"/>
                  <a:gd name="T26" fmla="*/ 1287 w 5150"/>
                  <a:gd name="T27" fmla="*/ 2591 h 2971"/>
                  <a:gd name="T28" fmla="*/ 1318 w 5150"/>
                  <a:gd name="T29" fmla="*/ 2683 h 2971"/>
                  <a:gd name="T30" fmla="*/ 1417 w 5150"/>
                  <a:gd name="T31" fmla="*/ 2703 h 2971"/>
                  <a:gd name="T32" fmla="*/ 1535 w 5150"/>
                  <a:gd name="T33" fmla="*/ 2612 h 2971"/>
                  <a:gd name="T34" fmla="*/ 1659 w 5150"/>
                  <a:gd name="T35" fmla="*/ 2495 h 2971"/>
                  <a:gd name="T36" fmla="*/ 1882 w 5150"/>
                  <a:gd name="T37" fmla="*/ 2248 h 2971"/>
                  <a:gd name="T38" fmla="*/ 2146 w 5150"/>
                  <a:gd name="T39" fmla="*/ 1982 h 2971"/>
                  <a:gd name="T40" fmla="*/ 2536 w 5150"/>
                  <a:gd name="T41" fmla="*/ 1682 h 2971"/>
                  <a:gd name="T42" fmla="*/ 3036 w 5150"/>
                  <a:gd name="T43" fmla="*/ 1335 h 2971"/>
                  <a:gd name="T44" fmla="*/ 3587 w 5150"/>
                  <a:gd name="T45" fmla="*/ 972 h 2971"/>
                  <a:gd name="T46" fmla="*/ 4502 w 5150"/>
                  <a:gd name="T47" fmla="*/ 395 h 2971"/>
                  <a:gd name="T48" fmla="*/ 5119 w 5150"/>
                  <a:gd name="T49" fmla="*/ 19 h 2971"/>
                  <a:gd name="T50" fmla="*/ 4932 w 5150"/>
                  <a:gd name="T51" fmla="*/ 48 h 2971"/>
                  <a:gd name="T52" fmla="*/ 4166 w 5150"/>
                  <a:gd name="T53" fmla="*/ 229 h 2971"/>
                  <a:gd name="T54" fmla="*/ 3569 w 5150"/>
                  <a:gd name="T55" fmla="*/ 381 h 2971"/>
                  <a:gd name="T56" fmla="*/ 3106 w 5150"/>
                  <a:gd name="T57" fmla="*/ 512 h 2971"/>
                  <a:gd name="T58" fmla="*/ 2707 w 5150"/>
                  <a:gd name="T59" fmla="*/ 640 h 2971"/>
                  <a:gd name="T60" fmla="*/ 2425 w 5150"/>
                  <a:gd name="T61" fmla="*/ 758 h 2971"/>
                  <a:gd name="T62" fmla="*/ 2256 w 5150"/>
                  <a:gd name="T63" fmla="*/ 870 h 2971"/>
                  <a:gd name="T64" fmla="*/ 2101 w 5150"/>
                  <a:gd name="T65" fmla="*/ 999 h 2971"/>
                  <a:gd name="T66" fmla="*/ 1955 w 5150"/>
                  <a:gd name="T67" fmla="*/ 1137 h 2971"/>
                  <a:gd name="T68" fmla="*/ 1732 w 5150"/>
                  <a:gd name="T69" fmla="*/ 1373 h 2971"/>
                  <a:gd name="T70" fmla="*/ 1541 w 5150"/>
                  <a:gd name="T71" fmla="*/ 1584 h 2971"/>
                  <a:gd name="T72" fmla="*/ 1463 w 5150"/>
                  <a:gd name="T73" fmla="*/ 1654 h 2971"/>
                  <a:gd name="T74" fmla="*/ 1422 w 5150"/>
                  <a:gd name="T75" fmla="*/ 1661 h 2971"/>
                  <a:gd name="T76" fmla="*/ 1383 w 5150"/>
                  <a:gd name="T77" fmla="*/ 1625 h 2971"/>
                  <a:gd name="T78" fmla="*/ 1347 w 5150"/>
                  <a:gd name="T79" fmla="*/ 1557 h 2971"/>
                  <a:gd name="T80" fmla="*/ 1295 w 5150"/>
                  <a:gd name="T81" fmla="*/ 1401 h 2971"/>
                  <a:gd name="T82" fmla="*/ 1248 w 5150"/>
                  <a:gd name="T83" fmla="*/ 1202 h 2971"/>
                  <a:gd name="T84" fmla="*/ 1239 w 5150"/>
                  <a:gd name="T85" fmla="*/ 1176 h 2971"/>
                  <a:gd name="T86" fmla="*/ 1225 w 5150"/>
                  <a:gd name="T87" fmla="*/ 1320 h 2971"/>
                  <a:gd name="T88" fmla="*/ 1197 w 5150"/>
                  <a:gd name="T89" fmla="*/ 1613 h 2971"/>
                  <a:gd name="T90" fmla="*/ 1160 w 5150"/>
                  <a:gd name="T91" fmla="*/ 1934 h 2971"/>
                  <a:gd name="T92" fmla="*/ 1120 w 5150"/>
                  <a:gd name="T93" fmla="*/ 2151 h 2971"/>
                  <a:gd name="T94" fmla="*/ 1093 w 5150"/>
                  <a:gd name="T95" fmla="*/ 2237 h 2971"/>
                  <a:gd name="T96" fmla="*/ 1058 w 5150"/>
                  <a:gd name="T97" fmla="*/ 2308 h 2971"/>
                  <a:gd name="T98" fmla="*/ 1012 w 5150"/>
                  <a:gd name="T99" fmla="*/ 2369 h 2971"/>
                  <a:gd name="T100" fmla="*/ 950 w 5150"/>
                  <a:gd name="T101" fmla="*/ 2426 h 2971"/>
                  <a:gd name="T102" fmla="*/ 847 w 5150"/>
                  <a:gd name="T103" fmla="*/ 2499 h 2971"/>
                  <a:gd name="T104" fmla="*/ 455 w 5150"/>
                  <a:gd name="T105" fmla="*/ 2729 h 2971"/>
                  <a:gd name="T106" fmla="*/ 182 w 5150"/>
                  <a:gd name="T107" fmla="*/ 2874 h 29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150" h="2971">
                    <a:moveTo>
                      <a:pt x="0" y="2963"/>
                    </a:moveTo>
                    <a:lnTo>
                      <a:pt x="1" y="2965"/>
                    </a:lnTo>
                    <a:lnTo>
                      <a:pt x="5" y="2967"/>
                    </a:lnTo>
                    <a:lnTo>
                      <a:pt x="8" y="2968"/>
                    </a:lnTo>
                    <a:lnTo>
                      <a:pt x="14" y="2970"/>
                    </a:lnTo>
                    <a:lnTo>
                      <a:pt x="28" y="2971"/>
                    </a:lnTo>
                    <a:lnTo>
                      <a:pt x="45" y="2970"/>
                    </a:lnTo>
                    <a:lnTo>
                      <a:pt x="68" y="2967"/>
                    </a:lnTo>
                    <a:lnTo>
                      <a:pt x="93" y="2964"/>
                    </a:lnTo>
                    <a:lnTo>
                      <a:pt x="122" y="2959"/>
                    </a:lnTo>
                    <a:lnTo>
                      <a:pt x="156" y="2951"/>
                    </a:lnTo>
                    <a:lnTo>
                      <a:pt x="195" y="2942"/>
                    </a:lnTo>
                    <a:lnTo>
                      <a:pt x="237" y="2930"/>
                    </a:lnTo>
                    <a:lnTo>
                      <a:pt x="283" y="2915"/>
                    </a:lnTo>
                    <a:lnTo>
                      <a:pt x="333" y="2899"/>
                    </a:lnTo>
                    <a:lnTo>
                      <a:pt x="389" y="2878"/>
                    </a:lnTo>
                    <a:lnTo>
                      <a:pt x="449" y="2854"/>
                    </a:lnTo>
                    <a:lnTo>
                      <a:pt x="514" y="2829"/>
                    </a:lnTo>
                    <a:lnTo>
                      <a:pt x="583" y="2798"/>
                    </a:lnTo>
                    <a:lnTo>
                      <a:pt x="657" y="2765"/>
                    </a:lnTo>
                    <a:lnTo>
                      <a:pt x="737" y="2727"/>
                    </a:lnTo>
                    <a:lnTo>
                      <a:pt x="776" y="2708"/>
                    </a:lnTo>
                    <a:lnTo>
                      <a:pt x="815" y="2687"/>
                    </a:lnTo>
                    <a:lnTo>
                      <a:pt x="850" y="2667"/>
                    </a:lnTo>
                    <a:lnTo>
                      <a:pt x="885" y="2646"/>
                    </a:lnTo>
                    <a:lnTo>
                      <a:pt x="917" y="2626"/>
                    </a:lnTo>
                    <a:lnTo>
                      <a:pt x="948" y="2605"/>
                    </a:lnTo>
                    <a:lnTo>
                      <a:pt x="977" y="2585"/>
                    </a:lnTo>
                    <a:lnTo>
                      <a:pt x="1004" y="2566"/>
                    </a:lnTo>
                    <a:lnTo>
                      <a:pt x="1029" y="2546"/>
                    </a:lnTo>
                    <a:lnTo>
                      <a:pt x="1054" y="2526"/>
                    </a:lnTo>
                    <a:lnTo>
                      <a:pt x="1076" y="2506"/>
                    </a:lnTo>
                    <a:lnTo>
                      <a:pt x="1098" y="2486"/>
                    </a:lnTo>
                    <a:lnTo>
                      <a:pt x="1117" y="2468"/>
                    </a:lnTo>
                    <a:lnTo>
                      <a:pt x="1135" y="2450"/>
                    </a:lnTo>
                    <a:lnTo>
                      <a:pt x="1153" y="2432"/>
                    </a:lnTo>
                    <a:lnTo>
                      <a:pt x="1168" y="2415"/>
                    </a:lnTo>
                    <a:lnTo>
                      <a:pt x="1196" y="2383"/>
                    </a:lnTo>
                    <a:lnTo>
                      <a:pt x="1218" y="2352"/>
                    </a:lnTo>
                    <a:lnTo>
                      <a:pt x="1237" y="2327"/>
                    </a:lnTo>
                    <a:lnTo>
                      <a:pt x="1251" y="2304"/>
                    </a:lnTo>
                    <a:lnTo>
                      <a:pt x="1268" y="2272"/>
                    </a:lnTo>
                    <a:lnTo>
                      <a:pt x="1274" y="2260"/>
                    </a:lnTo>
                    <a:lnTo>
                      <a:pt x="1270" y="2272"/>
                    </a:lnTo>
                    <a:lnTo>
                      <a:pt x="1266" y="2302"/>
                    </a:lnTo>
                    <a:lnTo>
                      <a:pt x="1263" y="2325"/>
                    </a:lnTo>
                    <a:lnTo>
                      <a:pt x="1261" y="2350"/>
                    </a:lnTo>
                    <a:lnTo>
                      <a:pt x="1260" y="2379"/>
                    </a:lnTo>
                    <a:lnTo>
                      <a:pt x="1260" y="2412"/>
                    </a:lnTo>
                    <a:lnTo>
                      <a:pt x="1261" y="2448"/>
                    </a:lnTo>
                    <a:lnTo>
                      <a:pt x="1266" y="2486"/>
                    </a:lnTo>
                    <a:lnTo>
                      <a:pt x="1268" y="2506"/>
                    </a:lnTo>
                    <a:lnTo>
                      <a:pt x="1272" y="2527"/>
                    </a:lnTo>
                    <a:lnTo>
                      <a:pt x="1276" y="2548"/>
                    </a:lnTo>
                    <a:lnTo>
                      <a:pt x="1281" y="2570"/>
                    </a:lnTo>
                    <a:lnTo>
                      <a:pt x="1287" y="2591"/>
                    </a:lnTo>
                    <a:lnTo>
                      <a:pt x="1293" y="2614"/>
                    </a:lnTo>
                    <a:lnTo>
                      <a:pt x="1301" y="2637"/>
                    </a:lnTo>
                    <a:lnTo>
                      <a:pt x="1309" y="2660"/>
                    </a:lnTo>
                    <a:lnTo>
                      <a:pt x="1318" y="2683"/>
                    </a:lnTo>
                    <a:lnTo>
                      <a:pt x="1329" y="2706"/>
                    </a:lnTo>
                    <a:lnTo>
                      <a:pt x="1340" y="2730"/>
                    </a:lnTo>
                    <a:lnTo>
                      <a:pt x="1353" y="2754"/>
                    </a:lnTo>
                    <a:lnTo>
                      <a:pt x="1417" y="2703"/>
                    </a:lnTo>
                    <a:lnTo>
                      <a:pt x="1467" y="2666"/>
                    </a:lnTo>
                    <a:lnTo>
                      <a:pt x="1490" y="2648"/>
                    </a:lnTo>
                    <a:lnTo>
                      <a:pt x="1513" y="2631"/>
                    </a:lnTo>
                    <a:lnTo>
                      <a:pt x="1535" y="2612"/>
                    </a:lnTo>
                    <a:lnTo>
                      <a:pt x="1561" y="2590"/>
                    </a:lnTo>
                    <a:lnTo>
                      <a:pt x="1589" y="2564"/>
                    </a:lnTo>
                    <a:lnTo>
                      <a:pt x="1621" y="2533"/>
                    </a:lnTo>
                    <a:lnTo>
                      <a:pt x="1659" y="2495"/>
                    </a:lnTo>
                    <a:lnTo>
                      <a:pt x="1702" y="2448"/>
                    </a:lnTo>
                    <a:lnTo>
                      <a:pt x="1753" y="2392"/>
                    </a:lnTo>
                    <a:lnTo>
                      <a:pt x="1812" y="2326"/>
                    </a:lnTo>
                    <a:lnTo>
                      <a:pt x="1882" y="2248"/>
                    </a:lnTo>
                    <a:lnTo>
                      <a:pt x="1962" y="2157"/>
                    </a:lnTo>
                    <a:lnTo>
                      <a:pt x="2012" y="2104"/>
                    </a:lnTo>
                    <a:lnTo>
                      <a:pt x="2073" y="2046"/>
                    </a:lnTo>
                    <a:lnTo>
                      <a:pt x="2146" y="1982"/>
                    </a:lnTo>
                    <a:lnTo>
                      <a:pt x="2230" y="1913"/>
                    </a:lnTo>
                    <a:lnTo>
                      <a:pt x="2324" y="1840"/>
                    </a:lnTo>
                    <a:lnTo>
                      <a:pt x="2425" y="1763"/>
                    </a:lnTo>
                    <a:lnTo>
                      <a:pt x="2536" y="1682"/>
                    </a:lnTo>
                    <a:lnTo>
                      <a:pt x="2653" y="1599"/>
                    </a:lnTo>
                    <a:lnTo>
                      <a:pt x="2776" y="1513"/>
                    </a:lnTo>
                    <a:lnTo>
                      <a:pt x="2903" y="1424"/>
                    </a:lnTo>
                    <a:lnTo>
                      <a:pt x="3036" y="1335"/>
                    </a:lnTo>
                    <a:lnTo>
                      <a:pt x="3171" y="1244"/>
                    </a:lnTo>
                    <a:lnTo>
                      <a:pt x="3309" y="1153"/>
                    </a:lnTo>
                    <a:lnTo>
                      <a:pt x="3449" y="1062"/>
                    </a:lnTo>
                    <a:lnTo>
                      <a:pt x="3587" y="972"/>
                    </a:lnTo>
                    <a:lnTo>
                      <a:pt x="3727" y="882"/>
                    </a:lnTo>
                    <a:lnTo>
                      <a:pt x="4001" y="708"/>
                    </a:lnTo>
                    <a:lnTo>
                      <a:pt x="4262" y="544"/>
                    </a:lnTo>
                    <a:lnTo>
                      <a:pt x="4502" y="395"/>
                    </a:lnTo>
                    <a:lnTo>
                      <a:pt x="4716" y="264"/>
                    </a:lnTo>
                    <a:lnTo>
                      <a:pt x="4895" y="154"/>
                    </a:lnTo>
                    <a:lnTo>
                      <a:pt x="5031" y="71"/>
                    </a:lnTo>
                    <a:lnTo>
                      <a:pt x="5119" y="19"/>
                    </a:lnTo>
                    <a:lnTo>
                      <a:pt x="5150" y="0"/>
                    </a:lnTo>
                    <a:lnTo>
                      <a:pt x="5124" y="6"/>
                    </a:lnTo>
                    <a:lnTo>
                      <a:pt x="5049" y="23"/>
                    </a:lnTo>
                    <a:lnTo>
                      <a:pt x="4932" y="48"/>
                    </a:lnTo>
                    <a:lnTo>
                      <a:pt x="4780" y="83"/>
                    </a:lnTo>
                    <a:lnTo>
                      <a:pt x="4597" y="126"/>
                    </a:lnTo>
                    <a:lnTo>
                      <a:pt x="4389" y="175"/>
                    </a:lnTo>
                    <a:lnTo>
                      <a:pt x="4166" y="229"/>
                    </a:lnTo>
                    <a:lnTo>
                      <a:pt x="3930" y="287"/>
                    </a:lnTo>
                    <a:lnTo>
                      <a:pt x="3810" y="318"/>
                    </a:lnTo>
                    <a:lnTo>
                      <a:pt x="3689" y="350"/>
                    </a:lnTo>
                    <a:lnTo>
                      <a:pt x="3569" y="381"/>
                    </a:lnTo>
                    <a:lnTo>
                      <a:pt x="3450" y="414"/>
                    </a:lnTo>
                    <a:lnTo>
                      <a:pt x="3332" y="446"/>
                    </a:lnTo>
                    <a:lnTo>
                      <a:pt x="3217" y="479"/>
                    </a:lnTo>
                    <a:lnTo>
                      <a:pt x="3106" y="512"/>
                    </a:lnTo>
                    <a:lnTo>
                      <a:pt x="2998" y="544"/>
                    </a:lnTo>
                    <a:lnTo>
                      <a:pt x="2895" y="577"/>
                    </a:lnTo>
                    <a:lnTo>
                      <a:pt x="2798" y="608"/>
                    </a:lnTo>
                    <a:lnTo>
                      <a:pt x="2707" y="640"/>
                    </a:lnTo>
                    <a:lnTo>
                      <a:pt x="2625" y="671"/>
                    </a:lnTo>
                    <a:lnTo>
                      <a:pt x="2549" y="701"/>
                    </a:lnTo>
                    <a:lnTo>
                      <a:pt x="2483" y="730"/>
                    </a:lnTo>
                    <a:lnTo>
                      <a:pt x="2425" y="758"/>
                    </a:lnTo>
                    <a:lnTo>
                      <a:pt x="2379" y="785"/>
                    </a:lnTo>
                    <a:lnTo>
                      <a:pt x="2338" y="812"/>
                    </a:lnTo>
                    <a:lnTo>
                      <a:pt x="2297" y="841"/>
                    </a:lnTo>
                    <a:lnTo>
                      <a:pt x="2256" y="870"/>
                    </a:lnTo>
                    <a:lnTo>
                      <a:pt x="2217" y="902"/>
                    </a:lnTo>
                    <a:lnTo>
                      <a:pt x="2177" y="933"/>
                    </a:lnTo>
                    <a:lnTo>
                      <a:pt x="2139" y="966"/>
                    </a:lnTo>
                    <a:lnTo>
                      <a:pt x="2101" y="999"/>
                    </a:lnTo>
                    <a:lnTo>
                      <a:pt x="2063" y="1033"/>
                    </a:lnTo>
                    <a:lnTo>
                      <a:pt x="2027" y="1068"/>
                    </a:lnTo>
                    <a:lnTo>
                      <a:pt x="1991" y="1102"/>
                    </a:lnTo>
                    <a:lnTo>
                      <a:pt x="1955" y="1137"/>
                    </a:lnTo>
                    <a:lnTo>
                      <a:pt x="1921" y="1172"/>
                    </a:lnTo>
                    <a:lnTo>
                      <a:pt x="1854" y="1242"/>
                    </a:lnTo>
                    <a:lnTo>
                      <a:pt x="1791" y="1309"/>
                    </a:lnTo>
                    <a:lnTo>
                      <a:pt x="1732" y="1373"/>
                    </a:lnTo>
                    <a:lnTo>
                      <a:pt x="1677" y="1435"/>
                    </a:lnTo>
                    <a:lnTo>
                      <a:pt x="1627" y="1491"/>
                    </a:lnTo>
                    <a:lnTo>
                      <a:pt x="1580" y="1541"/>
                    </a:lnTo>
                    <a:lnTo>
                      <a:pt x="1541" y="1584"/>
                    </a:lnTo>
                    <a:lnTo>
                      <a:pt x="1505" y="1619"/>
                    </a:lnTo>
                    <a:lnTo>
                      <a:pt x="1490" y="1633"/>
                    </a:lnTo>
                    <a:lnTo>
                      <a:pt x="1476" y="1645"/>
                    </a:lnTo>
                    <a:lnTo>
                      <a:pt x="1463" y="1654"/>
                    </a:lnTo>
                    <a:lnTo>
                      <a:pt x="1452" y="1660"/>
                    </a:lnTo>
                    <a:lnTo>
                      <a:pt x="1442" y="1663"/>
                    </a:lnTo>
                    <a:lnTo>
                      <a:pt x="1432" y="1663"/>
                    </a:lnTo>
                    <a:lnTo>
                      <a:pt x="1422" y="1661"/>
                    </a:lnTo>
                    <a:lnTo>
                      <a:pt x="1413" y="1655"/>
                    </a:lnTo>
                    <a:lnTo>
                      <a:pt x="1402" y="1647"/>
                    </a:lnTo>
                    <a:lnTo>
                      <a:pt x="1393" y="1636"/>
                    </a:lnTo>
                    <a:lnTo>
                      <a:pt x="1383" y="1625"/>
                    </a:lnTo>
                    <a:lnTo>
                      <a:pt x="1374" y="1610"/>
                    </a:lnTo>
                    <a:lnTo>
                      <a:pt x="1365" y="1594"/>
                    </a:lnTo>
                    <a:lnTo>
                      <a:pt x="1357" y="1576"/>
                    </a:lnTo>
                    <a:lnTo>
                      <a:pt x="1347" y="1557"/>
                    </a:lnTo>
                    <a:lnTo>
                      <a:pt x="1339" y="1537"/>
                    </a:lnTo>
                    <a:lnTo>
                      <a:pt x="1323" y="1493"/>
                    </a:lnTo>
                    <a:lnTo>
                      <a:pt x="1309" y="1448"/>
                    </a:lnTo>
                    <a:lnTo>
                      <a:pt x="1295" y="1401"/>
                    </a:lnTo>
                    <a:lnTo>
                      <a:pt x="1282" y="1355"/>
                    </a:lnTo>
                    <a:lnTo>
                      <a:pt x="1272" y="1309"/>
                    </a:lnTo>
                    <a:lnTo>
                      <a:pt x="1261" y="1268"/>
                    </a:lnTo>
                    <a:lnTo>
                      <a:pt x="1248" y="1202"/>
                    </a:lnTo>
                    <a:lnTo>
                      <a:pt x="1241" y="1168"/>
                    </a:lnTo>
                    <a:lnTo>
                      <a:pt x="1240" y="1167"/>
                    </a:lnTo>
                    <a:lnTo>
                      <a:pt x="1240" y="1169"/>
                    </a:lnTo>
                    <a:lnTo>
                      <a:pt x="1239" y="1176"/>
                    </a:lnTo>
                    <a:lnTo>
                      <a:pt x="1237" y="1187"/>
                    </a:lnTo>
                    <a:lnTo>
                      <a:pt x="1234" y="1220"/>
                    </a:lnTo>
                    <a:lnTo>
                      <a:pt x="1230" y="1264"/>
                    </a:lnTo>
                    <a:lnTo>
                      <a:pt x="1225" y="1320"/>
                    </a:lnTo>
                    <a:lnTo>
                      <a:pt x="1219" y="1384"/>
                    </a:lnTo>
                    <a:lnTo>
                      <a:pt x="1212" y="1456"/>
                    </a:lnTo>
                    <a:lnTo>
                      <a:pt x="1205" y="1533"/>
                    </a:lnTo>
                    <a:lnTo>
                      <a:pt x="1197" y="1613"/>
                    </a:lnTo>
                    <a:lnTo>
                      <a:pt x="1189" y="1695"/>
                    </a:lnTo>
                    <a:lnTo>
                      <a:pt x="1179" y="1777"/>
                    </a:lnTo>
                    <a:lnTo>
                      <a:pt x="1170" y="1858"/>
                    </a:lnTo>
                    <a:lnTo>
                      <a:pt x="1160" y="1934"/>
                    </a:lnTo>
                    <a:lnTo>
                      <a:pt x="1149" y="2007"/>
                    </a:lnTo>
                    <a:lnTo>
                      <a:pt x="1138" y="2071"/>
                    </a:lnTo>
                    <a:lnTo>
                      <a:pt x="1126" y="2127"/>
                    </a:lnTo>
                    <a:lnTo>
                      <a:pt x="1120" y="2151"/>
                    </a:lnTo>
                    <a:lnTo>
                      <a:pt x="1114" y="2174"/>
                    </a:lnTo>
                    <a:lnTo>
                      <a:pt x="1107" y="2196"/>
                    </a:lnTo>
                    <a:lnTo>
                      <a:pt x="1100" y="2216"/>
                    </a:lnTo>
                    <a:lnTo>
                      <a:pt x="1093" y="2237"/>
                    </a:lnTo>
                    <a:lnTo>
                      <a:pt x="1085" y="2256"/>
                    </a:lnTo>
                    <a:lnTo>
                      <a:pt x="1077" y="2273"/>
                    </a:lnTo>
                    <a:lnTo>
                      <a:pt x="1068" y="2291"/>
                    </a:lnTo>
                    <a:lnTo>
                      <a:pt x="1058" y="2308"/>
                    </a:lnTo>
                    <a:lnTo>
                      <a:pt x="1048" y="2323"/>
                    </a:lnTo>
                    <a:lnTo>
                      <a:pt x="1036" y="2340"/>
                    </a:lnTo>
                    <a:lnTo>
                      <a:pt x="1024" y="2355"/>
                    </a:lnTo>
                    <a:lnTo>
                      <a:pt x="1012" y="2369"/>
                    </a:lnTo>
                    <a:lnTo>
                      <a:pt x="998" y="2384"/>
                    </a:lnTo>
                    <a:lnTo>
                      <a:pt x="983" y="2398"/>
                    </a:lnTo>
                    <a:lnTo>
                      <a:pt x="967" y="2412"/>
                    </a:lnTo>
                    <a:lnTo>
                      <a:pt x="950" y="2426"/>
                    </a:lnTo>
                    <a:lnTo>
                      <a:pt x="932" y="2440"/>
                    </a:lnTo>
                    <a:lnTo>
                      <a:pt x="913" y="2454"/>
                    </a:lnTo>
                    <a:lnTo>
                      <a:pt x="893" y="2469"/>
                    </a:lnTo>
                    <a:lnTo>
                      <a:pt x="847" y="2499"/>
                    </a:lnTo>
                    <a:lnTo>
                      <a:pt x="796" y="2531"/>
                    </a:lnTo>
                    <a:lnTo>
                      <a:pt x="675" y="2602"/>
                    </a:lnTo>
                    <a:lnTo>
                      <a:pt x="526" y="2688"/>
                    </a:lnTo>
                    <a:lnTo>
                      <a:pt x="455" y="2729"/>
                    </a:lnTo>
                    <a:lnTo>
                      <a:pt x="383" y="2768"/>
                    </a:lnTo>
                    <a:lnTo>
                      <a:pt x="315" y="2804"/>
                    </a:lnTo>
                    <a:lnTo>
                      <a:pt x="247" y="2840"/>
                    </a:lnTo>
                    <a:lnTo>
                      <a:pt x="182" y="2874"/>
                    </a:lnTo>
                    <a:lnTo>
                      <a:pt x="119" y="2906"/>
                    </a:lnTo>
                    <a:lnTo>
                      <a:pt x="58" y="2935"/>
                    </a:lnTo>
                    <a:lnTo>
                      <a:pt x="0" y="2963"/>
                    </a:lnTo>
                    <a:close/>
                  </a:path>
                </a:pathLst>
              </a:custGeom>
              <a:solidFill>
                <a:srgbClr val="E625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9Slide.vn 63"/>
              <p:cNvSpPr>
                <a:spLocks/>
              </p:cNvSpPr>
              <p:nvPr/>
            </p:nvSpPr>
            <p:spPr bwMode="auto">
              <a:xfrm>
                <a:off x="6997700" y="3273425"/>
                <a:ext cx="555625" cy="411163"/>
              </a:xfrm>
              <a:custGeom>
                <a:avLst/>
                <a:gdLst>
                  <a:gd name="T0" fmla="*/ 2439 w 2444"/>
                  <a:gd name="T1" fmla="*/ 690 h 1814"/>
                  <a:gd name="T2" fmla="*/ 2417 w 2444"/>
                  <a:gd name="T3" fmla="*/ 623 h 1814"/>
                  <a:gd name="T4" fmla="*/ 2388 w 2444"/>
                  <a:gd name="T5" fmla="*/ 552 h 1814"/>
                  <a:gd name="T6" fmla="*/ 2361 w 2444"/>
                  <a:gd name="T7" fmla="*/ 499 h 1814"/>
                  <a:gd name="T8" fmla="*/ 2328 w 2444"/>
                  <a:gd name="T9" fmla="*/ 440 h 1814"/>
                  <a:gd name="T10" fmla="*/ 2288 w 2444"/>
                  <a:gd name="T11" fmla="*/ 381 h 1814"/>
                  <a:gd name="T12" fmla="*/ 2240 w 2444"/>
                  <a:gd name="T13" fmla="*/ 320 h 1814"/>
                  <a:gd name="T14" fmla="*/ 2184 w 2444"/>
                  <a:gd name="T15" fmla="*/ 261 h 1814"/>
                  <a:gd name="T16" fmla="*/ 2121 w 2444"/>
                  <a:gd name="T17" fmla="*/ 204 h 1814"/>
                  <a:gd name="T18" fmla="*/ 2049 w 2444"/>
                  <a:gd name="T19" fmla="*/ 150 h 1814"/>
                  <a:gd name="T20" fmla="*/ 1966 w 2444"/>
                  <a:gd name="T21" fmla="*/ 104 h 1814"/>
                  <a:gd name="T22" fmla="*/ 1875 w 2444"/>
                  <a:gd name="T23" fmla="*/ 63 h 1814"/>
                  <a:gd name="T24" fmla="*/ 1773 w 2444"/>
                  <a:gd name="T25" fmla="*/ 32 h 1814"/>
                  <a:gd name="T26" fmla="*/ 1661 w 2444"/>
                  <a:gd name="T27" fmla="*/ 11 h 1814"/>
                  <a:gd name="T28" fmla="*/ 1537 w 2444"/>
                  <a:gd name="T29" fmla="*/ 1 h 1814"/>
                  <a:gd name="T30" fmla="*/ 1408 w 2444"/>
                  <a:gd name="T31" fmla="*/ 3 h 1814"/>
                  <a:gd name="T32" fmla="*/ 1275 w 2444"/>
                  <a:gd name="T33" fmla="*/ 14 h 1814"/>
                  <a:gd name="T34" fmla="*/ 1141 w 2444"/>
                  <a:gd name="T35" fmla="*/ 34 h 1814"/>
                  <a:gd name="T36" fmla="*/ 1006 w 2444"/>
                  <a:gd name="T37" fmla="*/ 64 h 1814"/>
                  <a:gd name="T38" fmla="*/ 873 w 2444"/>
                  <a:gd name="T39" fmla="*/ 102 h 1814"/>
                  <a:gd name="T40" fmla="*/ 742 w 2444"/>
                  <a:gd name="T41" fmla="*/ 147 h 1814"/>
                  <a:gd name="T42" fmla="*/ 618 w 2444"/>
                  <a:gd name="T43" fmla="*/ 199 h 1814"/>
                  <a:gd name="T44" fmla="*/ 500 w 2444"/>
                  <a:gd name="T45" fmla="*/ 258 h 1814"/>
                  <a:gd name="T46" fmla="*/ 389 w 2444"/>
                  <a:gd name="T47" fmla="*/ 320 h 1814"/>
                  <a:gd name="T48" fmla="*/ 290 w 2444"/>
                  <a:gd name="T49" fmla="*/ 390 h 1814"/>
                  <a:gd name="T50" fmla="*/ 203 w 2444"/>
                  <a:gd name="T51" fmla="*/ 463 h 1814"/>
                  <a:gd name="T52" fmla="*/ 128 w 2444"/>
                  <a:gd name="T53" fmla="*/ 539 h 1814"/>
                  <a:gd name="T54" fmla="*/ 70 w 2444"/>
                  <a:gd name="T55" fmla="*/ 620 h 1814"/>
                  <a:gd name="T56" fmla="*/ 28 w 2444"/>
                  <a:gd name="T57" fmla="*/ 701 h 1814"/>
                  <a:gd name="T58" fmla="*/ 6 w 2444"/>
                  <a:gd name="T59" fmla="*/ 785 h 1814"/>
                  <a:gd name="T60" fmla="*/ 1 w 2444"/>
                  <a:gd name="T61" fmla="*/ 871 h 1814"/>
                  <a:gd name="T62" fmla="*/ 0 w 2444"/>
                  <a:gd name="T63" fmla="*/ 962 h 1814"/>
                  <a:gd name="T64" fmla="*/ 4 w 2444"/>
                  <a:gd name="T65" fmla="*/ 1056 h 1814"/>
                  <a:gd name="T66" fmla="*/ 9 w 2444"/>
                  <a:gd name="T67" fmla="*/ 1152 h 1814"/>
                  <a:gd name="T68" fmla="*/ 20 w 2444"/>
                  <a:gd name="T69" fmla="*/ 1248 h 1814"/>
                  <a:gd name="T70" fmla="*/ 35 w 2444"/>
                  <a:gd name="T71" fmla="*/ 1343 h 1814"/>
                  <a:gd name="T72" fmla="*/ 56 w 2444"/>
                  <a:gd name="T73" fmla="*/ 1434 h 1814"/>
                  <a:gd name="T74" fmla="*/ 83 w 2444"/>
                  <a:gd name="T75" fmla="*/ 1519 h 1814"/>
                  <a:gd name="T76" fmla="*/ 118 w 2444"/>
                  <a:gd name="T77" fmla="*/ 1597 h 1814"/>
                  <a:gd name="T78" fmla="*/ 160 w 2444"/>
                  <a:gd name="T79" fmla="*/ 1665 h 1814"/>
                  <a:gd name="T80" fmla="*/ 210 w 2444"/>
                  <a:gd name="T81" fmla="*/ 1724 h 1814"/>
                  <a:gd name="T82" fmla="*/ 269 w 2444"/>
                  <a:gd name="T83" fmla="*/ 1769 h 1814"/>
                  <a:gd name="T84" fmla="*/ 339 w 2444"/>
                  <a:gd name="T85" fmla="*/ 1800 h 1814"/>
                  <a:gd name="T86" fmla="*/ 420 w 2444"/>
                  <a:gd name="T87" fmla="*/ 1814 h 1814"/>
                  <a:gd name="T88" fmla="*/ 512 w 2444"/>
                  <a:gd name="T89" fmla="*/ 1811 h 1814"/>
                  <a:gd name="T90" fmla="*/ 615 w 2444"/>
                  <a:gd name="T91" fmla="*/ 1786 h 1814"/>
                  <a:gd name="T92" fmla="*/ 732 w 2444"/>
                  <a:gd name="T93" fmla="*/ 1742 h 1814"/>
                  <a:gd name="T94" fmla="*/ 859 w 2444"/>
                  <a:gd name="T95" fmla="*/ 1685 h 1814"/>
                  <a:gd name="T96" fmla="*/ 995 w 2444"/>
                  <a:gd name="T97" fmla="*/ 1616 h 1814"/>
                  <a:gd name="T98" fmla="*/ 1138 w 2444"/>
                  <a:gd name="T99" fmla="*/ 1540 h 1814"/>
                  <a:gd name="T100" fmla="*/ 1284 w 2444"/>
                  <a:gd name="T101" fmla="*/ 1457 h 1814"/>
                  <a:gd name="T102" fmla="*/ 1431 w 2444"/>
                  <a:gd name="T103" fmla="*/ 1370 h 1814"/>
                  <a:gd name="T104" fmla="*/ 1650 w 2444"/>
                  <a:gd name="T105" fmla="*/ 1235 h 1814"/>
                  <a:gd name="T106" fmla="*/ 1923 w 2444"/>
                  <a:gd name="T107" fmla="*/ 1060 h 1814"/>
                  <a:gd name="T108" fmla="*/ 2157 w 2444"/>
                  <a:gd name="T109" fmla="*/ 904 h 1814"/>
                  <a:gd name="T110" fmla="*/ 2333 w 2444"/>
                  <a:gd name="T111" fmla="*/ 784 h 1814"/>
                  <a:gd name="T112" fmla="*/ 2430 w 2444"/>
                  <a:gd name="T113" fmla="*/ 716 h 18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444" h="1814">
                    <a:moveTo>
                      <a:pt x="2444" y="707"/>
                    </a:moveTo>
                    <a:lnTo>
                      <a:pt x="2439" y="690"/>
                    </a:lnTo>
                    <a:lnTo>
                      <a:pt x="2431" y="660"/>
                    </a:lnTo>
                    <a:lnTo>
                      <a:pt x="2417" y="623"/>
                    </a:lnTo>
                    <a:lnTo>
                      <a:pt x="2400" y="578"/>
                    </a:lnTo>
                    <a:lnTo>
                      <a:pt x="2388" y="552"/>
                    </a:lnTo>
                    <a:lnTo>
                      <a:pt x="2375" y="525"/>
                    </a:lnTo>
                    <a:lnTo>
                      <a:pt x="2361" y="499"/>
                    </a:lnTo>
                    <a:lnTo>
                      <a:pt x="2345" y="470"/>
                    </a:lnTo>
                    <a:lnTo>
                      <a:pt x="2328" y="440"/>
                    </a:lnTo>
                    <a:lnTo>
                      <a:pt x="2309" y="411"/>
                    </a:lnTo>
                    <a:lnTo>
                      <a:pt x="2288" y="381"/>
                    </a:lnTo>
                    <a:lnTo>
                      <a:pt x="2265" y="351"/>
                    </a:lnTo>
                    <a:lnTo>
                      <a:pt x="2240" y="320"/>
                    </a:lnTo>
                    <a:lnTo>
                      <a:pt x="2213" y="290"/>
                    </a:lnTo>
                    <a:lnTo>
                      <a:pt x="2184" y="261"/>
                    </a:lnTo>
                    <a:lnTo>
                      <a:pt x="2154" y="232"/>
                    </a:lnTo>
                    <a:lnTo>
                      <a:pt x="2121" y="204"/>
                    </a:lnTo>
                    <a:lnTo>
                      <a:pt x="2086" y="177"/>
                    </a:lnTo>
                    <a:lnTo>
                      <a:pt x="2049" y="150"/>
                    </a:lnTo>
                    <a:lnTo>
                      <a:pt x="2008" y="126"/>
                    </a:lnTo>
                    <a:lnTo>
                      <a:pt x="1966" y="104"/>
                    </a:lnTo>
                    <a:lnTo>
                      <a:pt x="1922" y="83"/>
                    </a:lnTo>
                    <a:lnTo>
                      <a:pt x="1875" y="63"/>
                    </a:lnTo>
                    <a:lnTo>
                      <a:pt x="1825" y="47"/>
                    </a:lnTo>
                    <a:lnTo>
                      <a:pt x="1773" y="32"/>
                    </a:lnTo>
                    <a:lnTo>
                      <a:pt x="1718" y="20"/>
                    </a:lnTo>
                    <a:lnTo>
                      <a:pt x="1661" y="11"/>
                    </a:lnTo>
                    <a:lnTo>
                      <a:pt x="1600" y="5"/>
                    </a:lnTo>
                    <a:lnTo>
                      <a:pt x="1537" y="1"/>
                    </a:lnTo>
                    <a:lnTo>
                      <a:pt x="1473" y="0"/>
                    </a:lnTo>
                    <a:lnTo>
                      <a:pt x="1408" y="3"/>
                    </a:lnTo>
                    <a:lnTo>
                      <a:pt x="1342" y="7"/>
                    </a:lnTo>
                    <a:lnTo>
                      <a:pt x="1275" y="14"/>
                    </a:lnTo>
                    <a:lnTo>
                      <a:pt x="1207" y="24"/>
                    </a:lnTo>
                    <a:lnTo>
                      <a:pt x="1141" y="34"/>
                    </a:lnTo>
                    <a:lnTo>
                      <a:pt x="1073" y="48"/>
                    </a:lnTo>
                    <a:lnTo>
                      <a:pt x="1006" y="64"/>
                    </a:lnTo>
                    <a:lnTo>
                      <a:pt x="939" y="82"/>
                    </a:lnTo>
                    <a:lnTo>
                      <a:pt x="873" y="102"/>
                    </a:lnTo>
                    <a:lnTo>
                      <a:pt x="807" y="124"/>
                    </a:lnTo>
                    <a:lnTo>
                      <a:pt x="742" y="147"/>
                    </a:lnTo>
                    <a:lnTo>
                      <a:pt x="680" y="173"/>
                    </a:lnTo>
                    <a:lnTo>
                      <a:pt x="618" y="199"/>
                    </a:lnTo>
                    <a:lnTo>
                      <a:pt x="557" y="227"/>
                    </a:lnTo>
                    <a:lnTo>
                      <a:pt x="500" y="258"/>
                    </a:lnTo>
                    <a:lnTo>
                      <a:pt x="444" y="288"/>
                    </a:lnTo>
                    <a:lnTo>
                      <a:pt x="389" y="320"/>
                    </a:lnTo>
                    <a:lnTo>
                      <a:pt x="339" y="354"/>
                    </a:lnTo>
                    <a:lnTo>
                      <a:pt x="290" y="390"/>
                    </a:lnTo>
                    <a:lnTo>
                      <a:pt x="245" y="425"/>
                    </a:lnTo>
                    <a:lnTo>
                      <a:pt x="203" y="463"/>
                    </a:lnTo>
                    <a:lnTo>
                      <a:pt x="164" y="501"/>
                    </a:lnTo>
                    <a:lnTo>
                      <a:pt x="128" y="539"/>
                    </a:lnTo>
                    <a:lnTo>
                      <a:pt x="97" y="579"/>
                    </a:lnTo>
                    <a:lnTo>
                      <a:pt x="70" y="620"/>
                    </a:lnTo>
                    <a:lnTo>
                      <a:pt x="47" y="660"/>
                    </a:lnTo>
                    <a:lnTo>
                      <a:pt x="28" y="701"/>
                    </a:lnTo>
                    <a:lnTo>
                      <a:pt x="14" y="743"/>
                    </a:lnTo>
                    <a:lnTo>
                      <a:pt x="6" y="785"/>
                    </a:lnTo>
                    <a:lnTo>
                      <a:pt x="1" y="828"/>
                    </a:lnTo>
                    <a:lnTo>
                      <a:pt x="1" y="871"/>
                    </a:lnTo>
                    <a:lnTo>
                      <a:pt x="0" y="915"/>
                    </a:lnTo>
                    <a:lnTo>
                      <a:pt x="0" y="962"/>
                    </a:lnTo>
                    <a:lnTo>
                      <a:pt x="1" y="1009"/>
                    </a:lnTo>
                    <a:lnTo>
                      <a:pt x="4" y="1056"/>
                    </a:lnTo>
                    <a:lnTo>
                      <a:pt x="6" y="1104"/>
                    </a:lnTo>
                    <a:lnTo>
                      <a:pt x="9" y="1152"/>
                    </a:lnTo>
                    <a:lnTo>
                      <a:pt x="14" y="1200"/>
                    </a:lnTo>
                    <a:lnTo>
                      <a:pt x="20" y="1248"/>
                    </a:lnTo>
                    <a:lnTo>
                      <a:pt x="27" y="1295"/>
                    </a:lnTo>
                    <a:lnTo>
                      <a:pt x="35" y="1343"/>
                    </a:lnTo>
                    <a:lnTo>
                      <a:pt x="44" y="1388"/>
                    </a:lnTo>
                    <a:lnTo>
                      <a:pt x="56" y="1434"/>
                    </a:lnTo>
                    <a:lnTo>
                      <a:pt x="69" y="1477"/>
                    </a:lnTo>
                    <a:lnTo>
                      <a:pt x="83" y="1519"/>
                    </a:lnTo>
                    <a:lnTo>
                      <a:pt x="99" y="1558"/>
                    </a:lnTo>
                    <a:lnTo>
                      <a:pt x="118" y="1597"/>
                    </a:lnTo>
                    <a:lnTo>
                      <a:pt x="138" y="1633"/>
                    </a:lnTo>
                    <a:lnTo>
                      <a:pt x="160" y="1665"/>
                    </a:lnTo>
                    <a:lnTo>
                      <a:pt x="183" y="1696"/>
                    </a:lnTo>
                    <a:lnTo>
                      <a:pt x="210" y="1724"/>
                    </a:lnTo>
                    <a:lnTo>
                      <a:pt x="239" y="1748"/>
                    </a:lnTo>
                    <a:lnTo>
                      <a:pt x="269" y="1769"/>
                    </a:lnTo>
                    <a:lnTo>
                      <a:pt x="303" y="1786"/>
                    </a:lnTo>
                    <a:lnTo>
                      <a:pt x="339" y="1800"/>
                    </a:lnTo>
                    <a:lnTo>
                      <a:pt x="379" y="1810"/>
                    </a:lnTo>
                    <a:lnTo>
                      <a:pt x="420" y="1814"/>
                    </a:lnTo>
                    <a:lnTo>
                      <a:pt x="464" y="1814"/>
                    </a:lnTo>
                    <a:lnTo>
                      <a:pt x="512" y="1811"/>
                    </a:lnTo>
                    <a:lnTo>
                      <a:pt x="562" y="1802"/>
                    </a:lnTo>
                    <a:lnTo>
                      <a:pt x="615" y="1786"/>
                    </a:lnTo>
                    <a:lnTo>
                      <a:pt x="671" y="1767"/>
                    </a:lnTo>
                    <a:lnTo>
                      <a:pt x="732" y="1742"/>
                    </a:lnTo>
                    <a:lnTo>
                      <a:pt x="794" y="1715"/>
                    </a:lnTo>
                    <a:lnTo>
                      <a:pt x="859" y="1685"/>
                    </a:lnTo>
                    <a:lnTo>
                      <a:pt x="927" y="1651"/>
                    </a:lnTo>
                    <a:lnTo>
                      <a:pt x="995" y="1616"/>
                    </a:lnTo>
                    <a:lnTo>
                      <a:pt x="1066" y="1579"/>
                    </a:lnTo>
                    <a:lnTo>
                      <a:pt x="1138" y="1540"/>
                    </a:lnTo>
                    <a:lnTo>
                      <a:pt x="1211" y="1499"/>
                    </a:lnTo>
                    <a:lnTo>
                      <a:pt x="1284" y="1457"/>
                    </a:lnTo>
                    <a:lnTo>
                      <a:pt x="1358" y="1414"/>
                    </a:lnTo>
                    <a:lnTo>
                      <a:pt x="1431" y="1370"/>
                    </a:lnTo>
                    <a:lnTo>
                      <a:pt x="1506" y="1325"/>
                    </a:lnTo>
                    <a:lnTo>
                      <a:pt x="1650" y="1235"/>
                    </a:lnTo>
                    <a:lnTo>
                      <a:pt x="1790" y="1146"/>
                    </a:lnTo>
                    <a:lnTo>
                      <a:pt x="1923" y="1060"/>
                    </a:lnTo>
                    <a:lnTo>
                      <a:pt x="2047" y="978"/>
                    </a:lnTo>
                    <a:lnTo>
                      <a:pt x="2157" y="904"/>
                    </a:lnTo>
                    <a:lnTo>
                      <a:pt x="2254" y="839"/>
                    </a:lnTo>
                    <a:lnTo>
                      <a:pt x="2333" y="784"/>
                    </a:lnTo>
                    <a:lnTo>
                      <a:pt x="2393" y="742"/>
                    </a:lnTo>
                    <a:lnTo>
                      <a:pt x="2430" y="716"/>
                    </a:lnTo>
                    <a:lnTo>
                      <a:pt x="2444" y="707"/>
                    </a:lnTo>
                    <a:close/>
                  </a:path>
                </a:pathLst>
              </a:custGeom>
              <a:solidFill>
                <a:srgbClr val="EF85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9Slide.vn 64"/>
              <p:cNvSpPr>
                <a:spLocks/>
              </p:cNvSpPr>
              <p:nvPr/>
            </p:nvSpPr>
            <p:spPr bwMode="auto">
              <a:xfrm>
                <a:off x="5935663" y="2951163"/>
                <a:ext cx="1239838" cy="1060450"/>
              </a:xfrm>
              <a:custGeom>
                <a:avLst/>
                <a:gdLst>
                  <a:gd name="T0" fmla="*/ 4216 w 5470"/>
                  <a:gd name="T1" fmla="*/ 42 h 4680"/>
                  <a:gd name="T2" fmla="*/ 4252 w 5470"/>
                  <a:gd name="T3" fmla="*/ 63 h 4680"/>
                  <a:gd name="T4" fmla="*/ 4321 w 5470"/>
                  <a:gd name="T5" fmla="*/ 115 h 4680"/>
                  <a:gd name="T6" fmla="*/ 4415 w 5470"/>
                  <a:gd name="T7" fmla="*/ 197 h 4680"/>
                  <a:gd name="T8" fmla="*/ 4490 w 5470"/>
                  <a:gd name="T9" fmla="*/ 267 h 4680"/>
                  <a:gd name="T10" fmla="*/ 4542 w 5470"/>
                  <a:gd name="T11" fmla="*/ 377 h 4680"/>
                  <a:gd name="T12" fmla="*/ 4646 w 5470"/>
                  <a:gd name="T13" fmla="*/ 595 h 4680"/>
                  <a:gd name="T14" fmla="*/ 4705 w 5470"/>
                  <a:gd name="T15" fmla="*/ 724 h 4680"/>
                  <a:gd name="T16" fmla="*/ 4729 w 5470"/>
                  <a:gd name="T17" fmla="*/ 756 h 4680"/>
                  <a:gd name="T18" fmla="*/ 4802 w 5470"/>
                  <a:gd name="T19" fmla="*/ 827 h 4680"/>
                  <a:gd name="T20" fmla="*/ 4905 w 5470"/>
                  <a:gd name="T21" fmla="*/ 926 h 4680"/>
                  <a:gd name="T22" fmla="*/ 4965 w 5470"/>
                  <a:gd name="T23" fmla="*/ 993 h 4680"/>
                  <a:gd name="T24" fmla="*/ 5030 w 5470"/>
                  <a:gd name="T25" fmla="*/ 1075 h 4680"/>
                  <a:gd name="T26" fmla="*/ 5097 w 5470"/>
                  <a:gd name="T27" fmla="*/ 1175 h 4680"/>
                  <a:gd name="T28" fmla="*/ 5167 w 5470"/>
                  <a:gd name="T29" fmla="*/ 1295 h 4680"/>
                  <a:gd name="T30" fmla="*/ 5239 w 5470"/>
                  <a:gd name="T31" fmla="*/ 1439 h 4680"/>
                  <a:gd name="T32" fmla="*/ 5407 w 5470"/>
                  <a:gd name="T33" fmla="*/ 1914 h 4680"/>
                  <a:gd name="T34" fmla="*/ 5470 w 5470"/>
                  <a:gd name="T35" fmla="*/ 2495 h 4680"/>
                  <a:gd name="T36" fmla="*/ 5370 w 5470"/>
                  <a:gd name="T37" fmla="*/ 3014 h 4680"/>
                  <a:gd name="T38" fmla="*/ 5132 w 5470"/>
                  <a:gd name="T39" fmla="*/ 3467 h 4680"/>
                  <a:gd name="T40" fmla="*/ 4781 w 5470"/>
                  <a:gd name="T41" fmla="*/ 3853 h 4680"/>
                  <a:gd name="T42" fmla="*/ 4344 w 5470"/>
                  <a:gd name="T43" fmla="*/ 4168 h 4680"/>
                  <a:gd name="T44" fmla="*/ 3845 w 5470"/>
                  <a:gd name="T45" fmla="*/ 4411 h 4680"/>
                  <a:gd name="T46" fmla="*/ 3309 w 5470"/>
                  <a:gd name="T47" fmla="*/ 4577 h 4680"/>
                  <a:gd name="T48" fmla="*/ 2763 w 5470"/>
                  <a:gd name="T49" fmla="*/ 4666 h 4680"/>
                  <a:gd name="T50" fmla="*/ 2229 w 5470"/>
                  <a:gd name="T51" fmla="*/ 4673 h 4680"/>
                  <a:gd name="T52" fmla="*/ 1735 w 5470"/>
                  <a:gd name="T53" fmla="*/ 4596 h 4680"/>
                  <a:gd name="T54" fmla="*/ 1423 w 5470"/>
                  <a:gd name="T55" fmla="*/ 4498 h 4680"/>
                  <a:gd name="T56" fmla="*/ 1140 w 5470"/>
                  <a:gd name="T57" fmla="*/ 4374 h 4680"/>
                  <a:gd name="T58" fmla="*/ 885 w 5470"/>
                  <a:gd name="T59" fmla="*/ 4230 h 4680"/>
                  <a:gd name="T60" fmla="*/ 659 w 5470"/>
                  <a:gd name="T61" fmla="*/ 4071 h 4680"/>
                  <a:gd name="T62" fmla="*/ 464 w 5470"/>
                  <a:gd name="T63" fmla="*/ 3901 h 4680"/>
                  <a:gd name="T64" fmla="*/ 302 w 5470"/>
                  <a:gd name="T65" fmla="*/ 3726 h 4680"/>
                  <a:gd name="T66" fmla="*/ 173 w 5470"/>
                  <a:gd name="T67" fmla="*/ 3552 h 4680"/>
                  <a:gd name="T68" fmla="*/ 78 w 5470"/>
                  <a:gd name="T69" fmla="*/ 3386 h 4680"/>
                  <a:gd name="T70" fmla="*/ 21 w 5470"/>
                  <a:gd name="T71" fmla="*/ 3230 h 4680"/>
                  <a:gd name="T72" fmla="*/ 0 w 5470"/>
                  <a:gd name="T73" fmla="*/ 3092 h 4680"/>
                  <a:gd name="T74" fmla="*/ 26 w 5470"/>
                  <a:gd name="T75" fmla="*/ 2940 h 4680"/>
                  <a:gd name="T76" fmla="*/ 81 w 5470"/>
                  <a:gd name="T77" fmla="*/ 2748 h 4680"/>
                  <a:gd name="T78" fmla="*/ 129 w 5470"/>
                  <a:gd name="T79" fmla="*/ 2587 h 4680"/>
                  <a:gd name="T80" fmla="*/ 152 w 5470"/>
                  <a:gd name="T81" fmla="*/ 2492 h 4680"/>
                  <a:gd name="T82" fmla="*/ 161 w 5470"/>
                  <a:gd name="T83" fmla="*/ 2426 h 4680"/>
                  <a:gd name="T84" fmla="*/ 161 w 5470"/>
                  <a:gd name="T85" fmla="*/ 2364 h 4680"/>
                  <a:gd name="T86" fmla="*/ 153 w 5470"/>
                  <a:gd name="T87" fmla="*/ 2304 h 4680"/>
                  <a:gd name="T88" fmla="*/ 132 w 5470"/>
                  <a:gd name="T89" fmla="*/ 2246 h 4680"/>
                  <a:gd name="T90" fmla="*/ 67 w 5470"/>
                  <a:gd name="T91" fmla="*/ 2117 h 4680"/>
                  <a:gd name="T92" fmla="*/ 77 w 5470"/>
                  <a:gd name="T93" fmla="*/ 1827 h 4680"/>
                  <a:gd name="T94" fmla="*/ 271 w 5470"/>
                  <a:gd name="T95" fmla="*/ 1525 h 4680"/>
                  <a:gd name="T96" fmla="*/ 611 w 5470"/>
                  <a:gd name="T97" fmla="*/ 1220 h 4680"/>
                  <a:gd name="T98" fmla="*/ 1063 w 5470"/>
                  <a:gd name="T99" fmla="*/ 927 h 4680"/>
                  <a:gd name="T100" fmla="*/ 1590 w 5470"/>
                  <a:gd name="T101" fmla="*/ 653 h 4680"/>
                  <a:gd name="T102" fmla="*/ 2158 w 5470"/>
                  <a:gd name="T103" fmla="*/ 413 h 4680"/>
                  <a:gd name="T104" fmla="*/ 2729 w 5470"/>
                  <a:gd name="T105" fmla="*/ 218 h 4680"/>
                  <a:gd name="T106" fmla="*/ 3268 w 5470"/>
                  <a:gd name="T107" fmla="*/ 79 h 4680"/>
                  <a:gd name="T108" fmla="*/ 3740 w 5470"/>
                  <a:gd name="T109" fmla="*/ 7 h 4680"/>
                  <a:gd name="T110" fmla="*/ 4109 w 5470"/>
                  <a:gd name="T111" fmla="*/ 15 h 4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470" h="4680">
                    <a:moveTo>
                      <a:pt x="4202" y="37"/>
                    </a:moveTo>
                    <a:lnTo>
                      <a:pt x="4208" y="38"/>
                    </a:lnTo>
                    <a:lnTo>
                      <a:pt x="4216" y="42"/>
                    </a:lnTo>
                    <a:lnTo>
                      <a:pt x="4224" y="45"/>
                    </a:lnTo>
                    <a:lnTo>
                      <a:pt x="4232" y="50"/>
                    </a:lnTo>
                    <a:lnTo>
                      <a:pt x="4252" y="63"/>
                    </a:lnTo>
                    <a:lnTo>
                      <a:pt x="4273" y="78"/>
                    </a:lnTo>
                    <a:lnTo>
                      <a:pt x="4296" y="95"/>
                    </a:lnTo>
                    <a:lnTo>
                      <a:pt x="4321" y="115"/>
                    </a:lnTo>
                    <a:lnTo>
                      <a:pt x="4345" y="135"/>
                    </a:lnTo>
                    <a:lnTo>
                      <a:pt x="4370" y="156"/>
                    </a:lnTo>
                    <a:lnTo>
                      <a:pt x="4415" y="197"/>
                    </a:lnTo>
                    <a:lnTo>
                      <a:pt x="4454" y="233"/>
                    </a:lnTo>
                    <a:lnTo>
                      <a:pt x="4479" y="257"/>
                    </a:lnTo>
                    <a:lnTo>
                      <a:pt x="4490" y="267"/>
                    </a:lnTo>
                    <a:lnTo>
                      <a:pt x="4497" y="281"/>
                    </a:lnTo>
                    <a:lnTo>
                      <a:pt x="4516" y="320"/>
                    </a:lnTo>
                    <a:lnTo>
                      <a:pt x="4542" y="377"/>
                    </a:lnTo>
                    <a:lnTo>
                      <a:pt x="4576" y="447"/>
                    </a:lnTo>
                    <a:lnTo>
                      <a:pt x="4611" y="522"/>
                    </a:lnTo>
                    <a:lnTo>
                      <a:pt x="4646" y="595"/>
                    </a:lnTo>
                    <a:lnTo>
                      <a:pt x="4676" y="661"/>
                    </a:lnTo>
                    <a:lnTo>
                      <a:pt x="4701" y="714"/>
                    </a:lnTo>
                    <a:lnTo>
                      <a:pt x="4705" y="724"/>
                    </a:lnTo>
                    <a:lnTo>
                      <a:pt x="4712" y="735"/>
                    </a:lnTo>
                    <a:lnTo>
                      <a:pt x="4719" y="745"/>
                    </a:lnTo>
                    <a:lnTo>
                      <a:pt x="4729" y="756"/>
                    </a:lnTo>
                    <a:lnTo>
                      <a:pt x="4750" y="778"/>
                    </a:lnTo>
                    <a:lnTo>
                      <a:pt x="4774" y="801"/>
                    </a:lnTo>
                    <a:lnTo>
                      <a:pt x="4802" y="827"/>
                    </a:lnTo>
                    <a:lnTo>
                      <a:pt x="4834" y="856"/>
                    </a:lnTo>
                    <a:lnTo>
                      <a:pt x="4868" y="888"/>
                    </a:lnTo>
                    <a:lnTo>
                      <a:pt x="4905" y="926"/>
                    </a:lnTo>
                    <a:lnTo>
                      <a:pt x="4925" y="947"/>
                    </a:lnTo>
                    <a:lnTo>
                      <a:pt x="4944" y="969"/>
                    </a:lnTo>
                    <a:lnTo>
                      <a:pt x="4965" y="993"/>
                    </a:lnTo>
                    <a:lnTo>
                      <a:pt x="4986" y="1019"/>
                    </a:lnTo>
                    <a:lnTo>
                      <a:pt x="5007" y="1046"/>
                    </a:lnTo>
                    <a:lnTo>
                      <a:pt x="5030" y="1075"/>
                    </a:lnTo>
                    <a:lnTo>
                      <a:pt x="5052" y="1106"/>
                    </a:lnTo>
                    <a:lnTo>
                      <a:pt x="5074" y="1139"/>
                    </a:lnTo>
                    <a:lnTo>
                      <a:pt x="5097" y="1175"/>
                    </a:lnTo>
                    <a:lnTo>
                      <a:pt x="5120" y="1212"/>
                    </a:lnTo>
                    <a:lnTo>
                      <a:pt x="5144" y="1253"/>
                    </a:lnTo>
                    <a:lnTo>
                      <a:pt x="5167" y="1295"/>
                    </a:lnTo>
                    <a:lnTo>
                      <a:pt x="5192" y="1340"/>
                    </a:lnTo>
                    <a:lnTo>
                      <a:pt x="5215" y="1388"/>
                    </a:lnTo>
                    <a:lnTo>
                      <a:pt x="5239" y="1439"/>
                    </a:lnTo>
                    <a:lnTo>
                      <a:pt x="5263" y="1493"/>
                    </a:lnTo>
                    <a:lnTo>
                      <a:pt x="5347" y="1707"/>
                    </a:lnTo>
                    <a:lnTo>
                      <a:pt x="5407" y="1914"/>
                    </a:lnTo>
                    <a:lnTo>
                      <a:pt x="5448" y="2114"/>
                    </a:lnTo>
                    <a:lnTo>
                      <a:pt x="5469" y="2308"/>
                    </a:lnTo>
                    <a:lnTo>
                      <a:pt x="5470" y="2495"/>
                    </a:lnTo>
                    <a:lnTo>
                      <a:pt x="5454" y="2676"/>
                    </a:lnTo>
                    <a:lnTo>
                      <a:pt x="5420" y="2848"/>
                    </a:lnTo>
                    <a:lnTo>
                      <a:pt x="5370" y="3014"/>
                    </a:lnTo>
                    <a:lnTo>
                      <a:pt x="5305" y="3173"/>
                    </a:lnTo>
                    <a:lnTo>
                      <a:pt x="5225" y="3324"/>
                    </a:lnTo>
                    <a:lnTo>
                      <a:pt x="5132" y="3467"/>
                    </a:lnTo>
                    <a:lnTo>
                      <a:pt x="5026" y="3604"/>
                    </a:lnTo>
                    <a:lnTo>
                      <a:pt x="4909" y="3733"/>
                    </a:lnTo>
                    <a:lnTo>
                      <a:pt x="4781" y="3853"/>
                    </a:lnTo>
                    <a:lnTo>
                      <a:pt x="4645" y="3966"/>
                    </a:lnTo>
                    <a:lnTo>
                      <a:pt x="4498" y="4072"/>
                    </a:lnTo>
                    <a:lnTo>
                      <a:pt x="4344" y="4168"/>
                    </a:lnTo>
                    <a:lnTo>
                      <a:pt x="4183" y="4258"/>
                    </a:lnTo>
                    <a:lnTo>
                      <a:pt x="4017" y="4338"/>
                    </a:lnTo>
                    <a:lnTo>
                      <a:pt x="3845" y="4411"/>
                    </a:lnTo>
                    <a:lnTo>
                      <a:pt x="3669" y="4475"/>
                    </a:lnTo>
                    <a:lnTo>
                      <a:pt x="3491" y="4530"/>
                    </a:lnTo>
                    <a:lnTo>
                      <a:pt x="3309" y="4577"/>
                    </a:lnTo>
                    <a:lnTo>
                      <a:pt x="3127" y="4615"/>
                    </a:lnTo>
                    <a:lnTo>
                      <a:pt x="2944" y="4645"/>
                    </a:lnTo>
                    <a:lnTo>
                      <a:pt x="2763" y="4666"/>
                    </a:lnTo>
                    <a:lnTo>
                      <a:pt x="2582" y="4677"/>
                    </a:lnTo>
                    <a:lnTo>
                      <a:pt x="2404" y="4680"/>
                    </a:lnTo>
                    <a:lnTo>
                      <a:pt x="2229" y="4673"/>
                    </a:lnTo>
                    <a:lnTo>
                      <a:pt x="2059" y="4656"/>
                    </a:lnTo>
                    <a:lnTo>
                      <a:pt x="1893" y="4631"/>
                    </a:lnTo>
                    <a:lnTo>
                      <a:pt x="1735" y="4596"/>
                    </a:lnTo>
                    <a:lnTo>
                      <a:pt x="1629" y="4567"/>
                    </a:lnTo>
                    <a:lnTo>
                      <a:pt x="1525" y="4534"/>
                    </a:lnTo>
                    <a:lnTo>
                      <a:pt x="1423" y="4498"/>
                    </a:lnTo>
                    <a:lnTo>
                      <a:pt x="1327" y="4459"/>
                    </a:lnTo>
                    <a:lnTo>
                      <a:pt x="1232" y="4419"/>
                    </a:lnTo>
                    <a:lnTo>
                      <a:pt x="1140" y="4374"/>
                    </a:lnTo>
                    <a:lnTo>
                      <a:pt x="1052" y="4329"/>
                    </a:lnTo>
                    <a:lnTo>
                      <a:pt x="967" y="4280"/>
                    </a:lnTo>
                    <a:lnTo>
                      <a:pt x="885" y="4230"/>
                    </a:lnTo>
                    <a:lnTo>
                      <a:pt x="807" y="4178"/>
                    </a:lnTo>
                    <a:lnTo>
                      <a:pt x="731" y="4125"/>
                    </a:lnTo>
                    <a:lnTo>
                      <a:pt x="659" y="4071"/>
                    </a:lnTo>
                    <a:lnTo>
                      <a:pt x="591" y="4015"/>
                    </a:lnTo>
                    <a:lnTo>
                      <a:pt x="526" y="3958"/>
                    </a:lnTo>
                    <a:lnTo>
                      <a:pt x="464" y="3901"/>
                    </a:lnTo>
                    <a:lnTo>
                      <a:pt x="407" y="3842"/>
                    </a:lnTo>
                    <a:lnTo>
                      <a:pt x="352" y="3784"/>
                    </a:lnTo>
                    <a:lnTo>
                      <a:pt x="302" y="3726"/>
                    </a:lnTo>
                    <a:lnTo>
                      <a:pt x="256" y="3668"/>
                    </a:lnTo>
                    <a:lnTo>
                      <a:pt x="212" y="3609"/>
                    </a:lnTo>
                    <a:lnTo>
                      <a:pt x="173" y="3552"/>
                    </a:lnTo>
                    <a:lnTo>
                      <a:pt x="138" y="3495"/>
                    </a:lnTo>
                    <a:lnTo>
                      <a:pt x="106" y="3441"/>
                    </a:lnTo>
                    <a:lnTo>
                      <a:pt x="78" y="3386"/>
                    </a:lnTo>
                    <a:lnTo>
                      <a:pt x="55" y="3332"/>
                    </a:lnTo>
                    <a:lnTo>
                      <a:pt x="37" y="3280"/>
                    </a:lnTo>
                    <a:lnTo>
                      <a:pt x="21" y="3230"/>
                    </a:lnTo>
                    <a:lnTo>
                      <a:pt x="10" y="3182"/>
                    </a:lnTo>
                    <a:lnTo>
                      <a:pt x="3" y="3136"/>
                    </a:lnTo>
                    <a:lnTo>
                      <a:pt x="0" y="3092"/>
                    </a:lnTo>
                    <a:lnTo>
                      <a:pt x="3" y="3051"/>
                    </a:lnTo>
                    <a:lnTo>
                      <a:pt x="9" y="3012"/>
                    </a:lnTo>
                    <a:lnTo>
                      <a:pt x="26" y="2940"/>
                    </a:lnTo>
                    <a:lnTo>
                      <a:pt x="43" y="2872"/>
                    </a:lnTo>
                    <a:lnTo>
                      <a:pt x="62" y="2808"/>
                    </a:lnTo>
                    <a:lnTo>
                      <a:pt x="81" y="2748"/>
                    </a:lnTo>
                    <a:lnTo>
                      <a:pt x="98" y="2692"/>
                    </a:lnTo>
                    <a:lnTo>
                      <a:pt x="115" y="2637"/>
                    </a:lnTo>
                    <a:lnTo>
                      <a:pt x="129" y="2587"/>
                    </a:lnTo>
                    <a:lnTo>
                      <a:pt x="141" y="2538"/>
                    </a:lnTo>
                    <a:lnTo>
                      <a:pt x="147" y="2515"/>
                    </a:lnTo>
                    <a:lnTo>
                      <a:pt x="152" y="2492"/>
                    </a:lnTo>
                    <a:lnTo>
                      <a:pt x="155" y="2470"/>
                    </a:lnTo>
                    <a:lnTo>
                      <a:pt x="159" y="2447"/>
                    </a:lnTo>
                    <a:lnTo>
                      <a:pt x="161" y="2426"/>
                    </a:lnTo>
                    <a:lnTo>
                      <a:pt x="162" y="2405"/>
                    </a:lnTo>
                    <a:lnTo>
                      <a:pt x="162" y="2385"/>
                    </a:lnTo>
                    <a:lnTo>
                      <a:pt x="161" y="2364"/>
                    </a:lnTo>
                    <a:lnTo>
                      <a:pt x="160" y="2344"/>
                    </a:lnTo>
                    <a:lnTo>
                      <a:pt x="157" y="2324"/>
                    </a:lnTo>
                    <a:lnTo>
                      <a:pt x="153" y="2304"/>
                    </a:lnTo>
                    <a:lnTo>
                      <a:pt x="147" y="2284"/>
                    </a:lnTo>
                    <a:lnTo>
                      <a:pt x="140" y="2266"/>
                    </a:lnTo>
                    <a:lnTo>
                      <a:pt x="132" y="2246"/>
                    </a:lnTo>
                    <a:lnTo>
                      <a:pt x="123" y="2227"/>
                    </a:lnTo>
                    <a:lnTo>
                      <a:pt x="111" y="2208"/>
                    </a:lnTo>
                    <a:lnTo>
                      <a:pt x="67" y="2117"/>
                    </a:lnTo>
                    <a:lnTo>
                      <a:pt x="48" y="2022"/>
                    </a:lnTo>
                    <a:lnTo>
                      <a:pt x="52" y="1926"/>
                    </a:lnTo>
                    <a:lnTo>
                      <a:pt x="77" y="1827"/>
                    </a:lnTo>
                    <a:lnTo>
                      <a:pt x="123" y="1728"/>
                    </a:lnTo>
                    <a:lnTo>
                      <a:pt x="188" y="1627"/>
                    </a:lnTo>
                    <a:lnTo>
                      <a:pt x="271" y="1525"/>
                    </a:lnTo>
                    <a:lnTo>
                      <a:pt x="369" y="1423"/>
                    </a:lnTo>
                    <a:lnTo>
                      <a:pt x="483" y="1321"/>
                    </a:lnTo>
                    <a:lnTo>
                      <a:pt x="611" y="1220"/>
                    </a:lnTo>
                    <a:lnTo>
                      <a:pt x="751" y="1121"/>
                    </a:lnTo>
                    <a:lnTo>
                      <a:pt x="902" y="1022"/>
                    </a:lnTo>
                    <a:lnTo>
                      <a:pt x="1063" y="927"/>
                    </a:lnTo>
                    <a:lnTo>
                      <a:pt x="1232" y="832"/>
                    </a:lnTo>
                    <a:lnTo>
                      <a:pt x="1408" y="742"/>
                    </a:lnTo>
                    <a:lnTo>
                      <a:pt x="1590" y="653"/>
                    </a:lnTo>
                    <a:lnTo>
                      <a:pt x="1777" y="569"/>
                    </a:lnTo>
                    <a:lnTo>
                      <a:pt x="1967" y="489"/>
                    </a:lnTo>
                    <a:lnTo>
                      <a:pt x="2158" y="413"/>
                    </a:lnTo>
                    <a:lnTo>
                      <a:pt x="2350" y="343"/>
                    </a:lnTo>
                    <a:lnTo>
                      <a:pt x="2541" y="278"/>
                    </a:lnTo>
                    <a:lnTo>
                      <a:pt x="2729" y="218"/>
                    </a:lnTo>
                    <a:lnTo>
                      <a:pt x="2914" y="165"/>
                    </a:lnTo>
                    <a:lnTo>
                      <a:pt x="3095" y="119"/>
                    </a:lnTo>
                    <a:lnTo>
                      <a:pt x="3268" y="79"/>
                    </a:lnTo>
                    <a:lnTo>
                      <a:pt x="3435" y="46"/>
                    </a:lnTo>
                    <a:lnTo>
                      <a:pt x="3592" y="23"/>
                    </a:lnTo>
                    <a:lnTo>
                      <a:pt x="3740" y="7"/>
                    </a:lnTo>
                    <a:lnTo>
                      <a:pt x="3877" y="0"/>
                    </a:lnTo>
                    <a:lnTo>
                      <a:pt x="3999" y="2"/>
                    </a:lnTo>
                    <a:lnTo>
                      <a:pt x="4109" y="15"/>
                    </a:lnTo>
                    <a:lnTo>
                      <a:pt x="4202" y="37"/>
                    </a:lnTo>
                    <a:close/>
                  </a:path>
                </a:pathLst>
              </a:custGeom>
              <a:solidFill>
                <a:srgbClr val="FAD6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9Slide.vn 65"/>
              <p:cNvSpPr>
                <a:spLocks/>
              </p:cNvSpPr>
              <p:nvPr/>
            </p:nvSpPr>
            <p:spPr bwMode="auto">
              <a:xfrm>
                <a:off x="5851525" y="2787650"/>
                <a:ext cx="1149350" cy="669925"/>
              </a:xfrm>
              <a:custGeom>
                <a:avLst/>
                <a:gdLst>
                  <a:gd name="T0" fmla="*/ 4998 w 5069"/>
                  <a:gd name="T1" fmla="*/ 1086 h 2954"/>
                  <a:gd name="T2" fmla="*/ 5048 w 5069"/>
                  <a:gd name="T3" fmla="*/ 995 h 2954"/>
                  <a:gd name="T4" fmla="*/ 5068 w 5069"/>
                  <a:gd name="T5" fmla="*/ 889 h 2954"/>
                  <a:gd name="T6" fmla="*/ 5061 w 5069"/>
                  <a:gd name="T7" fmla="*/ 775 h 2954"/>
                  <a:gd name="T8" fmla="*/ 5029 w 5069"/>
                  <a:gd name="T9" fmla="*/ 654 h 2954"/>
                  <a:gd name="T10" fmla="*/ 4972 w 5069"/>
                  <a:gd name="T11" fmla="*/ 532 h 2954"/>
                  <a:gd name="T12" fmla="*/ 4893 w 5069"/>
                  <a:gd name="T13" fmla="*/ 412 h 2954"/>
                  <a:gd name="T14" fmla="*/ 4792 w 5069"/>
                  <a:gd name="T15" fmla="*/ 300 h 2954"/>
                  <a:gd name="T16" fmla="*/ 4672 w 5069"/>
                  <a:gd name="T17" fmla="*/ 199 h 2954"/>
                  <a:gd name="T18" fmla="*/ 4535 w 5069"/>
                  <a:gd name="T19" fmla="*/ 112 h 2954"/>
                  <a:gd name="T20" fmla="*/ 4380 w 5069"/>
                  <a:gd name="T21" fmla="*/ 45 h 2954"/>
                  <a:gd name="T22" fmla="*/ 4064 w 5069"/>
                  <a:gd name="T23" fmla="*/ 0 h 2954"/>
                  <a:gd name="T24" fmla="*/ 3661 w 5069"/>
                  <a:gd name="T25" fmla="*/ 36 h 2954"/>
                  <a:gd name="T26" fmla="*/ 3193 w 5069"/>
                  <a:gd name="T27" fmla="*/ 145 h 2954"/>
                  <a:gd name="T28" fmla="*/ 2686 w 5069"/>
                  <a:gd name="T29" fmla="*/ 317 h 2954"/>
                  <a:gd name="T30" fmla="*/ 2162 w 5069"/>
                  <a:gd name="T31" fmla="*/ 540 h 2954"/>
                  <a:gd name="T32" fmla="*/ 1644 w 5069"/>
                  <a:gd name="T33" fmla="*/ 804 h 2954"/>
                  <a:gd name="T34" fmla="*/ 1158 w 5069"/>
                  <a:gd name="T35" fmla="*/ 1100 h 2954"/>
                  <a:gd name="T36" fmla="*/ 725 w 5069"/>
                  <a:gd name="T37" fmla="*/ 1417 h 2954"/>
                  <a:gd name="T38" fmla="*/ 369 w 5069"/>
                  <a:gd name="T39" fmla="*/ 1745 h 2954"/>
                  <a:gd name="T40" fmla="*/ 115 w 5069"/>
                  <a:gd name="T41" fmla="*/ 2072 h 2954"/>
                  <a:gd name="T42" fmla="*/ 10 w 5069"/>
                  <a:gd name="T43" fmla="*/ 2297 h 2954"/>
                  <a:gd name="T44" fmla="*/ 1 w 5069"/>
                  <a:gd name="T45" fmla="*/ 2376 h 2954"/>
                  <a:gd name="T46" fmla="*/ 1 w 5069"/>
                  <a:gd name="T47" fmla="*/ 2475 h 2954"/>
                  <a:gd name="T48" fmla="*/ 12 w 5069"/>
                  <a:gd name="T49" fmla="*/ 2556 h 2954"/>
                  <a:gd name="T50" fmla="*/ 28 w 5069"/>
                  <a:gd name="T51" fmla="*/ 2621 h 2954"/>
                  <a:gd name="T52" fmla="*/ 51 w 5069"/>
                  <a:gd name="T53" fmla="*/ 2690 h 2954"/>
                  <a:gd name="T54" fmla="*/ 84 w 5069"/>
                  <a:gd name="T55" fmla="*/ 2761 h 2954"/>
                  <a:gd name="T56" fmla="*/ 125 w 5069"/>
                  <a:gd name="T57" fmla="*/ 2828 h 2954"/>
                  <a:gd name="T58" fmla="*/ 171 w 5069"/>
                  <a:gd name="T59" fmla="*/ 2879 h 2954"/>
                  <a:gd name="T60" fmla="*/ 219 w 5069"/>
                  <a:gd name="T61" fmla="*/ 2914 h 2954"/>
                  <a:gd name="T62" fmla="*/ 267 w 5069"/>
                  <a:gd name="T63" fmla="*/ 2938 h 2954"/>
                  <a:gd name="T64" fmla="*/ 313 w 5069"/>
                  <a:gd name="T65" fmla="*/ 2949 h 2954"/>
                  <a:gd name="T66" fmla="*/ 358 w 5069"/>
                  <a:gd name="T67" fmla="*/ 2954 h 2954"/>
                  <a:gd name="T68" fmla="*/ 397 w 5069"/>
                  <a:gd name="T69" fmla="*/ 2952 h 2954"/>
                  <a:gd name="T70" fmla="*/ 470 w 5069"/>
                  <a:gd name="T71" fmla="*/ 2935 h 2954"/>
                  <a:gd name="T72" fmla="*/ 509 w 5069"/>
                  <a:gd name="T73" fmla="*/ 2901 h 2954"/>
                  <a:gd name="T74" fmla="*/ 634 w 5069"/>
                  <a:gd name="T75" fmla="*/ 2791 h 2954"/>
                  <a:gd name="T76" fmla="*/ 759 w 5069"/>
                  <a:gd name="T77" fmla="*/ 2690 h 2954"/>
                  <a:gd name="T78" fmla="*/ 924 w 5069"/>
                  <a:gd name="T79" fmla="*/ 2564 h 2954"/>
                  <a:gd name="T80" fmla="*/ 1132 w 5069"/>
                  <a:gd name="T81" fmla="*/ 2418 h 2954"/>
                  <a:gd name="T82" fmla="*/ 1383 w 5069"/>
                  <a:gd name="T83" fmla="*/ 2253 h 2954"/>
                  <a:gd name="T84" fmla="*/ 1682 w 5069"/>
                  <a:gd name="T85" fmla="*/ 2071 h 2954"/>
                  <a:gd name="T86" fmla="*/ 2027 w 5069"/>
                  <a:gd name="T87" fmla="*/ 1877 h 2954"/>
                  <a:gd name="T88" fmla="*/ 2423 w 5069"/>
                  <a:gd name="T89" fmla="*/ 1672 h 2954"/>
                  <a:gd name="T90" fmla="*/ 2865 w 5069"/>
                  <a:gd name="T91" fmla="*/ 1461 h 2954"/>
                  <a:gd name="T92" fmla="*/ 3277 w 5069"/>
                  <a:gd name="T93" fmla="*/ 1292 h 2954"/>
                  <a:gd name="T94" fmla="*/ 3640 w 5069"/>
                  <a:gd name="T95" fmla="*/ 1175 h 2954"/>
                  <a:gd name="T96" fmla="*/ 3952 w 5069"/>
                  <a:gd name="T97" fmla="*/ 1099 h 2954"/>
                  <a:gd name="T98" fmla="*/ 4219 w 5069"/>
                  <a:gd name="T99" fmla="*/ 1058 h 2954"/>
                  <a:gd name="T100" fmla="*/ 4440 w 5069"/>
                  <a:gd name="T101" fmla="*/ 1045 h 2954"/>
                  <a:gd name="T102" fmla="*/ 4619 w 5069"/>
                  <a:gd name="T103" fmla="*/ 1054 h 2954"/>
                  <a:gd name="T104" fmla="*/ 4757 w 5069"/>
                  <a:gd name="T105" fmla="*/ 1073 h 2954"/>
                  <a:gd name="T106" fmla="*/ 4857 w 5069"/>
                  <a:gd name="T107" fmla="*/ 1099 h 2954"/>
                  <a:gd name="T108" fmla="*/ 4918 w 5069"/>
                  <a:gd name="T109" fmla="*/ 1122 h 2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069" h="2954">
                    <a:moveTo>
                      <a:pt x="4947" y="1136"/>
                    </a:moveTo>
                    <a:lnTo>
                      <a:pt x="4974" y="1112"/>
                    </a:lnTo>
                    <a:lnTo>
                      <a:pt x="4998" y="1086"/>
                    </a:lnTo>
                    <a:lnTo>
                      <a:pt x="5017" y="1057"/>
                    </a:lnTo>
                    <a:lnTo>
                      <a:pt x="5034" y="1027"/>
                    </a:lnTo>
                    <a:lnTo>
                      <a:pt x="5048" y="995"/>
                    </a:lnTo>
                    <a:lnTo>
                      <a:pt x="5057" y="962"/>
                    </a:lnTo>
                    <a:lnTo>
                      <a:pt x="5064" y="927"/>
                    </a:lnTo>
                    <a:lnTo>
                      <a:pt x="5068" y="889"/>
                    </a:lnTo>
                    <a:lnTo>
                      <a:pt x="5069" y="852"/>
                    </a:lnTo>
                    <a:lnTo>
                      <a:pt x="5066" y="814"/>
                    </a:lnTo>
                    <a:lnTo>
                      <a:pt x="5061" y="775"/>
                    </a:lnTo>
                    <a:lnTo>
                      <a:pt x="5054" y="735"/>
                    </a:lnTo>
                    <a:lnTo>
                      <a:pt x="5042" y="695"/>
                    </a:lnTo>
                    <a:lnTo>
                      <a:pt x="5029" y="654"/>
                    </a:lnTo>
                    <a:lnTo>
                      <a:pt x="5013" y="613"/>
                    </a:lnTo>
                    <a:lnTo>
                      <a:pt x="4993" y="573"/>
                    </a:lnTo>
                    <a:lnTo>
                      <a:pt x="4972" y="532"/>
                    </a:lnTo>
                    <a:lnTo>
                      <a:pt x="4947" y="491"/>
                    </a:lnTo>
                    <a:lnTo>
                      <a:pt x="4922" y="452"/>
                    </a:lnTo>
                    <a:lnTo>
                      <a:pt x="4893" y="412"/>
                    </a:lnTo>
                    <a:lnTo>
                      <a:pt x="4861" y="374"/>
                    </a:lnTo>
                    <a:lnTo>
                      <a:pt x="4829" y="336"/>
                    </a:lnTo>
                    <a:lnTo>
                      <a:pt x="4792" y="300"/>
                    </a:lnTo>
                    <a:lnTo>
                      <a:pt x="4754" y="264"/>
                    </a:lnTo>
                    <a:lnTo>
                      <a:pt x="4714" y="230"/>
                    </a:lnTo>
                    <a:lnTo>
                      <a:pt x="4672" y="199"/>
                    </a:lnTo>
                    <a:lnTo>
                      <a:pt x="4628" y="167"/>
                    </a:lnTo>
                    <a:lnTo>
                      <a:pt x="4583" y="138"/>
                    </a:lnTo>
                    <a:lnTo>
                      <a:pt x="4535" y="112"/>
                    </a:lnTo>
                    <a:lnTo>
                      <a:pt x="4485" y="87"/>
                    </a:lnTo>
                    <a:lnTo>
                      <a:pt x="4433" y="65"/>
                    </a:lnTo>
                    <a:lnTo>
                      <a:pt x="4380" y="45"/>
                    </a:lnTo>
                    <a:lnTo>
                      <a:pt x="4285" y="20"/>
                    </a:lnTo>
                    <a:lnTo>
                      <a:pt x="4181" y="4"/>
                    </a:lnTo>
                    <a:lnTo>
                      <a:pt x="4064" y="0"/>
                    </a:lnTo>
                    <a:lnTo>
                      <a:pt x="3938" y="3"/>
                    </a:lnTo>
                    <a:lnTo>
                      <a:pt x="3803" y="15"/>
                    </a:lnTo>
                    <a:lnTo>
                      <a:pt x="3661" y="36"/>
                    </a:lnTo>
                    <a:lnTo>
                      <a:pt x="3510" y="65"/>
                    </a:lnTo>
                    <a:lnTo>
                      <a:pt x="3354" y="101"/>
                    </a:lnTo>
                    <a:lnTo>
                      <a:pt x="3193" y="145"/>
                    </a:lnTo>
                    <a:lnTo>
                      <a:pt x="3028" y="195"/>
                    </a:lnTo>
                    <a:lnTo>
                      <a:pt x="2858" y="254"/>
                    </a:lnTo>
                    <a:lnTo>
                      <a:pt x="2686" y="317"/>
                    </a:lnTo>
                    <a:lnTo>
                      <a:pt x="2512" y="385"/>
                    </a:lnTo>
                    <a:lnTo>
                      <a:pt x="2337" y="460"/>
                    </a:lnTo>
                    <a:lnTo>
                      <a:pt x="2162" y="540"/>
                    </a:lnTo>
                    <a:lnTo>
                      <a:pt x="1988" y="624"/>
                    </a:lnTo>
                    <a:lnTo>
                      <a:pt x="1815" y="712"/>
                    </a:lnTo>
                    <a:lnTo>
                      <a:pt x="1644" y="804"/>
                    </a:lnTo>
                    <a:lnTo>
                      <a:pt x="1478" y="900"/>
                    </a:lnTo>
                    <a:lnTo>
                      <a:pt x="1316" y="999"/>
                    </a:lnTo>
                    <a:lnTo>
                      <a:pt x="1158" y="1100"/>
                    </a:lnTo>
                    <a:lnTo>
                      <a:pt x="1007" y="1205"/>
                    </a:lnTo>
                    <a:lnTo>
                      <a:pt x="862" y="1310"/>
                    </a:lnTo>
                    <a:lnTo>
                      <a:pt x="725" y="1417"/>
                    </a:lnTo>
                    <a:lnTo>
                      <a:pt x="597" y="1526"/>
                    </a:lnTo>
                    <a:lnTo>
                      <a:pt x="478" y="1635"/>
                    </a:lnTo>
                    <a:lnTo>
                      <a:pt x="369" y="1745"/>
                    </a:lnTo>
                    <a:lnTo>
                      <a:pt x="273" y="1855"/>
                    </a:lnTo>
                    <a:lnTo>
                      <a:pt x="188" y="1964"/>
                    </a:lnTo>
                    <a:lnTo>
                      <a:pt x="115" y="2072"/>
                    </a:lnTo>
                    <a:lnTo>
                      <a:pt x="57" y="2180"/>
                    </a:lnTo>
                    <a:lnTo>
                      <a:pt x="14" y="2285"/>
                    </a:lnTo>
                    <a:lnTo>
                      <a:pt x="10" y="2297"/>
                    </a:lnTo>
                    <a:lnTo>
                      <a:pt x="6" y="2327"/>
                    </a:lnTo>
                    <a:lnTo>
                      <a:pt x="3" y="2350"/>
                    </a:lnTo>
                    <a:lnTo>
                      <a:pt x="1" y="2376"/>
                    </a:lnTo>
                    <a:lnTo>
                      <a:pt x="0" y="2405"/>
                    </a:lnTo>
                    <a:lnTo>
                      <a:pt x="0" y="2439"/>
                    </a:lnTo>
                    <a:lnTo>
                      <a:pt x="1" y="2475"/>
                    </a:lnTo>
                    <a:lnTo>
                      <a:pt x="6" y="2514"/>
                    </a:lnTo>
                    <a:lnTo>
                      <a:pt x="8" y="2535"/>
                    </a:lnTo>
                    <a:lnTo>
                      <a:pt x="12" y="2556"/>
                    </a:lnTo>
                    <a:lnTo>
                      <a:pt x="16" y="2577"/>
                    </a:lnTo>
                    <a:lnTo>
                      <a:pt x="22" y="2599"/>
                    </a:lnTo>
                    <a:lnTo>
                      <a:pt x="28" y="2621"/>
                    </a:lnTo>
                    <a:lnTo>
                      <a:pt x="34" y="2643"/>
                    </a:lnTo>
                    <a:lnTo>
                      <a:pt x="42" y="2666"/>
                    </a:lnTo>
                    <a:lnTo>
                      <a:pt x="51" y="2690"/>
                    </a:lnTo>
                    <a:lnTo>
                      <a:pt x="61" y="2713"/>
                    </a:lnTo>
                    <a:lnTo>
                      <a:pt x="71" y="2736"/>
                    </a:lnTo>
                    <a:lnTo>
                      <a:pt x="84" y="2761"/>
                    </a:lnTo>
                    <a:lnTo>
                      <a:pt x="97" y="2784"/>
                    </a:lnTo>
                    <a:lnTo>
                      <a:pt x="111" y="2807"/>
                    </a:lnTo>
                    <a:lnTo>
                      <a:pt x="125" y="2828"/>
                    </a:lnTo>
                    <a:lnTo>
                      <a:pt x="140" y="2847"/>
                    </a:lnTo>
                    <a:lnTo>
                      <a:pt x="155" y="2863"/>
                    </a:lnTo>
                    <a:lnTo>
                      <a:pt x="171" y="2879"/>
                    </a:lnTo>
                    <a:lnTo>
                      <a:pt x="186" y="2892"/>
                    </a:lnTo>
                    <a:lnTo>
                      <a:pt x="203" y="2904"/>
                    </a:lnTo>
                    <a:lnTo>
                      <a:pt x="219" y="2914"/>
                    </a:lnTo>
                    <a:lnTo>
                      <a:pt x="234" y="2924"/>
                    </a:lnTo>
                    <a:lnTo>
                      <a:pt x="250" y="2931"/>
                    </a:lnTo>
                    <a:lnTo>
                      <a:pt x="267" y="2938"/>
                    </a:lnTo>
                    <a:lnTo>
                      <a:pt x="282" y="2942"/>
                    </a:lnTo>
                    <a:lnTo>
                      <a:pt x="298" y="2947"/>
                    </a:lnTo>
                    <a:lnTo>
                      <a:pt x="313" y="2949"/>
                    </a:lnTo>
                    <a:lnTo>
                      <a:pt x="329" y="2952"/>
                    </a:lnTo>
                    <a:lnTo>
                      <a:pt x="344" y="2953"/>
                    </a:lnTo>
                    <a:lnTo>
                      <a:pt x="358" y="2954"/>
                    </a:lnTo>
                    <a:lnTo>
                      <a:pt x="372" y="2954"/>
                    </a:lnTo>
                    <a:lnTo>
                      <a:pt x="385" y="2953"/>
                    </a:lnTo>
                    <a:lnTo>
                      <a:pt x="397" y="2952"/>
                    </a:lnTo>
                    <a:lnTo>
                      <a:pt x="421" y="2948"/>
                    </a:lnTo>
                    <a:lnTo>
                      <a:pt x="440" y="2943"/>
                    </a:lnTo>
                    <a:lnTo>
                      <a:pt x="470" y="2935"/>
                    </a:lnTo>
                    <a:lnTo>
                      <a:pt x="480" y="2931"/>
                    </a:lnTo>
                    <a:lnTo>
                      <a:pt x="487" y="2924"/>
                    </a:lnTo>
                    <a:lnTo>
                      <a:pt x="509" y="2901"/>
                    </a:lnTo>
                    <a:lnTo>
                      <a:pt x="548" y="2868"/>
                    </a:lnTo>
                    <a:lnTo>
                      <a:pt x="601" y="2820"/>
                    </a:lnTo>
                    <a:lnTo>
                      <a:pt x="634" y="2791"/>
                    </a:lnTo>
                    <a:lnTo>
                      <a:pt x="671" y="2761"/>
                    </a:lnTo>
                    <a:lnTo>
                      <a:pt x="713" y="2726"/>
                    </a:lnTo>
                    <a:lnTo>
                      <a:pt x="759" y="2690"/>
                    </a:lnTo>
                    <a:lnTo>
                      <a:pt x="810" y="2650"/>
                    </a:lnTo>
                    <a:lnTo>
                      <a:pt x="865" y="2608"/>
                    </a:lnTo>
                    <a:lnTo>
                      <a:pt x="924" y="2564"/>
                    </a:lnTo>
                    <a:lnTo>
                      <a:pt x="989" y="2517"/>
                    </a:lnTo>
                    <a:lnTo>
                      <a:pt x="1058" y="2468"/>
                    </a:lnTo>
                    <a:lnTo>
                      <a:pt x="1132" y="2418"/>
                    </a:lnTo>
                    <a:lnTo>
                      <a:pt x="1211" y="2365"/>
                    </a:lnTo>
                    <a:lnTo>
                      <a:pt x="1295" y="2310"/>
                    </a:lnTo>
                    <a:lnTo>
                      <a:pt x="1383" y="2253"/>
                    </a:lnTo>
                    <a:lnTo>
                      <a:pt x="1478" y="2195"/>
                    </a:lnTo>
                    <a:lnTo>
                      <a:pt x="1577" y="2134"/>
                    </a:lnTo>
                    <a:lnTo>
                      <a:pt x="1682" y="2071"/>
                    </a:lnTo>
                    <a:lnTo>
                      <a:pt x="1791" y="2008"/>
                    </a:lnTo>
                    <a:lnTo>
                      <a:pt x="1907" y="1943"/>
                    </a:lnTo>
                    <a:lnTo>
                      <a:pt x="2027" y="1877"/>
                    </a:lnTo>
                    <a:lnTo>
                      <a:pt x="2154" y="1809"/>
                    </a:lnTo>
                    <a:lnTo>
                      <a:pt x="2285" y="1742"/>
                    </a:lnTo>
                    <a:lnTo>
                      <a:pt x="2423" y="1672"/>
                    </a:lnTo>
                    <a:lnTo>
                      <a:pt x="2566" y="1601"/>
                    </a:lnTo>
                    <a:lnTo>
                      <a:pt x="2716" y="1530"/>
                    </a:lnTo>
                    <a:lnTo>
                      <a:pt x="2865" y="1461"/>
                    </a:lnTo>
                    <a:lnTo>
                      <a:pt x="3008" y="1399"/>
                    </a:lnTo>
                    <a:lnTo>
                      <a:pt x="3146" y="1342"/>
                    </a:lnTo>
                    <a:lnTo>
                      <a:pt x="3277" y="1292"/>
                    </a:lnTo>
                    <a:lnTo>
                      <a:pt x="3403" y="1248"/>
                    </a:lnTo>
                    <a:lnTo>
                      <a:pt x="3524" y="1208"/>
                    </a:lnTo>
                    <a:lnTo>
                      <a:pt x="3640" y="1175"/>
                    </a:lnTo>
                    <a:lnTo>
                      <a:pt x="3749" y="1144"/>
                    </a:lnTo>
                    <a:lnTo>
                      <a:pt x="3853" y="1120"/>
                    </a:lnTo>
                    <a:lnTo>
                      <a:pt x="3952" y="1099"/>
                    </a:lnTo>
                    <a:lnTo>
                      <a:pt x="4047" y="1082"/>
                    </a:lnTo>
                    <a:lnTo>
                      <a:pt x="4135" y="1069"/>
                    </a:lnTo>
                    <a:lnTo>
                      <a:pt x="4219" y="1058"/>
                    </a:lnTo>
                    <a:lnTo>
                      <a:pt x="4298" y="1051"/>
                    </a:lnTo>
                    <a:lnTo>
                      <a:pt x="4372" y="1048"/>
                    </a:lnTo>
                    <a:lnTo>
                      <a:pt x="4440" y="1045"/>
                    </a:lnTo>
                    <a:lnTo>
                      <a:pt x="4505" y="1047"/>
                    </a:lnTo>
                    <a:lnTo>
                      <a:pt x="4564" y="1049"/>
                    </a:lnTo>
                    <a:lnTo>
                      <a:pt x="4619" y="1054"/>
                    </a:lnTo>
                    <a:lnTo>
                      <a:pt x="4670" y="1058"/>
                    </a:lnTo>
                    <a:lnTo>
                      <a:pt x="4716" y="1065"/>
                    </a:lnTo>
                    <a:lnTo>
                      <a:pt x="4757" y="1073"/>
                    </a:lnTo>
                    <a:lnTo>
                      <a:pt x="4795" y="1082"/>
                    </a:lnTo>
                    <a:lnTo>
                      <a:pt x="4827" y="1090"/>
                    </a:lnTo>
                    <a:lnTo>
                      <a:pt x="4857" y="1099"/>
                    </a:lnTo>
                    <a:lnTo>
                      <a:pt x="4881" y="1107"/>
                    </a:lnTo>
                    <a:lnTo>
                      <a:pt x="4902" y="1115"/>
                    </a:lnTo>
                    <a:lnTo>
                      <a:pt x="4918" y="1122"/>
                    </a:lnTo>
                    <a:lnTo>
                      <a:pt x="4940" y="1133"/>
                    </a:lnTo>
                    <a:lnTo>
                      <a:pt x="4947" y="1136"/>
                    </a:lnTo>
                    <a:close/>
                  </a:path>
                </a:pathLst>
              </a:custGeom>
              <a:solidFill>
                <a:srgbClr val="FEFE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9Slide.vn 66"/>
              <p:cNvSpPr>
                <a:spLocks/>
              </p:cNvSpPr>
              <p:nvPr/>
            </p:nvSpPr>
            <p:spPr bwMode="auto">
              <a:xfrm>
                <a:off x="7292975" y="3606800"/>
                <a:ext cx="671513" cy="593725"/>
              </a:xfrm>
              <a:custGeom>
                <a:avLst/>
                <a:gdLst>
                  <a:gd name="T0" fmla="*/ 1949 w 2961"/>
                  <a:gd name="T1" fmla="*/ 107 h 2619"/>
                  <a:gd name="T2" fmla="*/ 2250 w 2961"/>
                  <a:gd name="T3" fmla="*/ 508 h 2619"/>
                  <a:gd name="T4" fmla="*/ 2483 w 2961"/>
                  <a:gd name="T5" fmla="*/ 843 h 2619"/>
                  <a:gd name="T6" fmla="*/ 2662 w 2961"/>
                  <a:gd name="T7" fmla="*/ 1130 h 2619"/>
                  <a:gd name="T8" fmla="*/ 2815 w 2961"/>
                  <a:gd name="T9" fmla="*/ 1410 h 2619"/>
                  <a:gd name="T10" fmla="*/ 2920 w 2961"/>
                  <a:gd name="T11" fmla="*/ 1666 h 2619"/>
                  <a:gd name="T12" fmla="*/ 2961 w 2961"/>
                  <a:gd name="T13" fmla="*/ 1884 h 2619"/>
                  <a:gd name="T14" fmla="*/ 2941 w 2961"/>
                  <a:gd name="T15" fmla="*/ 2072 h 2619"/>
                  <a:gd name="T16" fmla="*/ 2871 w 2961"/>
                  <a:gd name="T17" fmla="*/ 2229 h 2619"/>
                  <a:gd name="T18" fmla="*/ 2762 w 2961"/>
                  <a:gd name="T19" fmla="*/ 2358 h 2619"/>
                  <a:gd name="T20" fmla="*/ 2626 w 2961"/>
                  <a:gd name="T21" fmla="*/ 2461 h 2619"/>
                  <a:gd name="T22" fmla="*/ 2473 w 2961"/>
                  <a:gd name="T23" fmla="*/ 2537 h 2619"/>
                  <a:gd name="T24" fmla="*/ 2317 w 2961"/>
                  <a:gd name="T25" fmla="*/ 2587 h 2619"/>
                  <a:gd name="T26" fmla="*/ 2166 w 2961"/>
                  <a:gd name="T27" fmla="*/ 2615 h 2619"/>
                  <a:gd name="T28" fmla="*/ 2001 w 2961"/>
                  <a:gd name="T29" fmla="*/ 2610 h 2619"/>
                  <a:gd name="T30" fmla="*/ 1765 w 2961"/>
                  <a:gd name="T31" fmla="*/ 2557 h 2619"/>
                  <a:gd name="T32" fmla="*/ 1482 w 2961"/>
                  <a:gd name="T33" fmla="*/ 2469 h 2619"/>
                  <a:gd name="T34" fmla="*/ 1176 w 2961"/>
                  <a:gd name="T35" fmla="*/ 2357 h 2619"/>
                  <a:gd name="T36" fmla="*/ 879 w 2961"/>
                  <a:gd name="T37" fmla="*/ 2231 h 2619"/>
                  <a:gd name="T38" fmla="*/ 616 w 2961"/>
                  <a:gd name="T39" fmla="*/ 2108 h 2619"/>
                  <a:gd name="T40" fmla="*/ 414 w 2961"/>
                  <a:gd name="T41" fmla="*/ 1995 h 2619"/>
                  <a:gd name="T42" fmla="*/ 301 w 2961"/>
                  <a:gd name="T43" fmla="*/ 1906 h 2619"/>
                  <a:gd name="T44" fmla="*/ 264 w 2961"/>
                  <a:gd name="T45" fmla="*/ 1843 h 2619"/>
                  <a:gd name="T46" fmla="*/ 173 w 2961"/>
                  <a:gd name="T47" fmla="*/ 1723 h 2619"/>
                  <a:gd name="T48" fmla="*/ 102 w 2961"/>
                  <a:gd name="T49" fmla="*/ 1624 h 2619"/>
                  <a:gd name="T50" fmla="*/ 52 w 2961"/>
                  <a:gd name="T51" fmla="*/ 1533 h 2619"/>
                  <a:gd name="T52" fmla="*/ 15 w 2961"/>
                  <a:gd name="T53" fmla="*/ 1427 h 2619"/>
                  <a:gd name="T54" fmla="*/ 0 w 2961"/>
                  <a:gd name="T55" fmla="*/ 1304 h 2619"/>
                  <a:gd name="T56" fmla="*/ 13 w 2961"/>
                  <a:gd name="T57" fmla="*/ 1162 h 2619"/>
                  <a:gd name="T58" fmla="*/ 64 w 2961"/>
                  <a:gd name="T59" fmla="*/ 918 h 2619"/>
                  <a:gd name="T60" fmla="*/ 97 w 2961"/>
                  <a:gd name="T61" fmla="*/ 751 h 2619"/>
                  <a:gd name="T62" fmla="*/ 117 w 2961"/>
                  <a:gd name="T63" fmla="*/ 688 h 2619"/>
                  <a:gd name="T64" fmla="*/ 146 w 2961"/>
                  <a:gd name="T65" fmla="*/ 646 h 2619"/>
                  <a:gd name="T66" fmla="*/ 189 w 2961"/>
                  <a:gd name="T67" fmla="*/ 624 h 2619"/>
                  <a:gd name="T68" fmla="*/ 252 w 2961"/>
                  <a:gd name="T69" fmla="*/ 620 h 2619"/>
                  <a:gd name="T70" fmla="*/ 341 w 2961"/>
                  <a:gd name="T71" fmla="*/ 630 h 2619"/>
                  <a:gd name="T72" fmla="*/ 466 w 2961"/>
                  <a:gd name="T73" fmla="*/ 671 h 2619"/>
                  <a:gd name="T74" fmla="*/ 660 w 2961"/>
                  <a:gd name="T75" fmla="*/ 758 h 2619"/>
                  <a:gd name="T76" fmla="*/ 990 w 2961"/>
                  <a:gd name="T77" fmla="*/ 934 h 2619"/>
                  <a:gd name="T78" fmla="*/ 1243 w 2961"/>
                  <a:gd name="T79" fmla="*/ 1081 h 2619"/>
                  <a:gd name="T80" fmla="*/ 1309 w 2961"/>
                  <a:gd name="T81" fmla="*/ 1117 h 2619"/>
                  <a:gd name="T82" fmla="*/ 1252 w 2961"/>
                  <a:gd name="T83" fmla="*/ 968 h 2619"/>
                  <a:gd name="T84" fmla="*/ 1211 w 2961"/>
                  <a:gd name="T85" fmla="*/ 809 h 2619"/>
                  <a:gd name="T86" fmla="*/ 1191 w 2961"/>
                  <a:gd name="T87" fmla="*/ 665 h 2619"/>
                  <a:gd name="T88" fmla="*/ 1198 w 2961"/>
                  <a:gd name="T89" fmla="*/ 518 h 2619"/>
                  <a:gd name="T90" fmla="*/ 1241 w 2961"/>
                  <a:gd name="T91" fmla="*/ 381 h 2619"/>
                  <a:gd name="T92" fmla="*/ 1332 w 2961"/>
                  <a:gd name="T93" fmla="*/ 267 h 2619"/>
                  <a:gd name="T94" fmla="*/ 1543 w 2961"/>
                  <a:gd name="T95" fmla="*/ 131 h 2619"/>
                  <a:gd name="T96" fmla="*/ 1716 w 2961"/>
                  <a:gd name="T97" fmla="*/ 43 h 2619"/>
                  <a:gd name="T98" fmla="*/ 1818 w 2961"/>
                  <a:gd name="T99" fmla="*/ 7 h 26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961" h="2619">
                    <a:moveTo>
                      <a:pt x="1863" y="0"/>
                    </a:moveTo>
                    <a:lnTo>
                      <a:pt x="1873" y="13"/>
                    </a:lnTo>
                    <a:lnTo>
                      <a:pt x="1902" y="49"/>
                    </a:lnTo>
                    <a:lnTo>
                      <a:pt x="1949" y="107"/>
                    </a:lnTo>
                    <a:lnTo>
                      <a:pt x="2008" y="185"/>
                    </a:lnTo>
                    <a:lnTo>
                      <a:pt x="2081" y="278"/>
                    </a:lnTo>
                    <a:lnTo>
                      <a:pt x="2162" y="387"/>
                    </a:lnTo>
                    <a:lnTo>
                      <a:pt x="2250" y="508"/>
                    </a:lnTo>
                    <a:lnTo>
                      <a:pt x="2342" y="637"/>
                    </a:lnTo>
                    <a:lnTo>
                      <a:pt x="2388" y="705"/>
                    </a:lnTo>
                    <a:lnTo>
                      <a:pt x="2436" y="773"/>
                    </a:lnTo>
                    <a:lnTo>
                      <a:pt x="2483" y="843"/>
                    </a:lnTo>
                    <a:lnTo>
                      <a:pt x="2529" y="914"/>
                    </a:lnTo>
                    <a:lnTo>
                      <a:pt x="2575" y="986"/>
                    </a:lnTo>
                    <a:lnTo>
                      <a:pt x="2619" y="1059"/>
                    </a:lnTo>
                    <a:lnTo>
                      <a:pt x="2662" y="1130"/>
                    </a:lnTo>
                    <a:lnTo>
                      <a:pt x="2704" y="1202"/>
                    </a:lnTo>
                    <a:lnTo>
                      <a:pt x="2743" y="1272"/>
                    </a:lnTo>
                    <a:lnTo>
                      <a:pt x="2780" y="1342"/>
                    </a:lnTo>
                    <a:lnTo>
                      <a:pt x="2815" y="1410"/>
                    </a:lnTo>
                    <a:lnTo>
                      <a:pt x="2846" y="1478"/>
                    </a:lnTo>
                    <a:lnTo>
                      <a:pt x="2874" y="1543"/>
                    </a:lnTo>
                    <a:lnTo>
                      <a:pt x="2899" y="1606"/>
                    </a:lnTo>
                    <a:lnTo>
                      <a:pt x="2920" y="1666"/>
                    </a:lnTo>
                    <a:lnTo>
                      <a:pt x="2936" y="1723"/>
                    </a:lnTo>
                    <a:lnTo>
                      <a:pt x="2949" y="1779"/>
                    </a:lnTo>
                    <a:lnTo>
                      <a:pt x="2957" y="1833"/>
                    </a:lnTo>
                    <a:lnTo>
                      <a:pt x="2961" y="1884"/>
                    </a:lnTo>
                    <a:lnTo>
                      <a:pt x="2961" y="1934"/>
                    </a:lnTo>
                    <a:lnTo>
                      <a:pt x="2957" y="1982"/>
                    </a:lnTo>
                    <a:lnTo>
                      <a:pt x="2951" y="2027"/>
                    </a:lnTo>
                    <a:lnTo>
                      <a:pt x="2941" y="2072"/>
                    </a:lnTo>
                    <a:lnTo>
                      <a:pt x="2927" y="2114"/>
                    </a:lnTo>
                    <a:lnTo>
                      <a:pt x="2912" y="2153"/>
                    </a:lnTo>
                    <a:lnTo>
                      <a:pt x="2892" y="2193"/>
                    </a:lnTo>
                    <a:lnTo>
                      <a:pt x="2871" y="2229"/>
                    </a:lnTo>
                    <a:lnTo>
                      <a:pt x="2846" y="2264"/>
                    </a:lnTo>
                    <a:lnTo>
                      <a:pt x="2821" y="2298"/>
                    </a:lnTo>
                    <a:lnTo>
                      <a:pt x="2792" y="2329"/>
                    </a:lnTo>
                    <a:lnTo>
                      <a:pt x="2762" y="2358"/>
                    </a:lnTo>
                    <a:lnTo>
                      <a:pt x="2730" y="2386"/>
                    </a:lnTo>
                    <a:lnTo>
                      <a:pt x="2697" y="2413"/>
                    </a:lnTo>
                    <a:lnTo>
                      <a:pt x="2662" y="2437"/>
                    </a:lnTo>
                    <a:lnTo>
                      <a:pt x="2626" y="2461"/>
                    </a:lnTo>
                    <a:lnTo>
                      <a:pt x="2589" y="2483"/>
                    </a:lnTo>
                    <a:lnTo>
                      <a:pt x="2551" y="2502"/>
                    </a:lnTo>
                    <a:lnTo>
                      <a:pt x="2513" y="2520"/>
                    </a:lnTo>
                    <a:lnTo>
                      <a:pt x="2473" y="2537"/>
                    </a:lnTo>
                    <a:lnTo>
                      <a:pt x="2435" y="2553"/>
                    </a:lnTo>
                    <a:lnTo>
                      <a:pt x="2395" y="2565"/>
                    </a:lnTo>
                    <a:lnTo>
                      <a:pt x="2356" y="2577"/>
                    </a:lnTo>
                    <a:lnTo>
                      <a:pt x="2317" y="2587"/>
                    </a:lnTo>
                    <a:lnTo>
                      <a:pt x="2279" y="2597"/>
                    </a:lnTo>
                    <a:lnTo>
                      <a:pt x="2240" y="2605"/>
                    </a:lnTo>
                    <a:lnTo>
                      <a:pt x="2203" y="2611"/>
                    </a:lnTo>
                    <a:lnTo>
                      <a:pt x="2166" y="2615"/>
                    </a:lnTo>
                    <a:lnTo>
                      <a:pt x="2131" y="2618"/>
                    </a:lnTo>
                    <a:lnTo>
                      <a:pt x="2093" y="2619"/>
                    </a:lnTo>
                    <a:lnTo>
                      <a:pt x="2050" y="2615"/>
                    </a:lnTo>
                    <a:lnTo>
                      <a:pt x="2001" y="2610"/>
                    </a:lnTo>
                    <a:lnTo>
                      <a:pt x="1949" y="2601"/>
                    </a:lnTo>
                    <a:lnTo>
                      <a:pt x="1891" y="2589"/>
                    </a:lnTo>
                    <a:lnTo>
                      <a:pt x="1830" y="2575"/>
                    </a:lnTo>
                    <a:lnTo>
                      <a:pt x="1765" y="2557"/>
                    </a:lnTo>
                    <a:lnTo>
                      <a:pt x="1697" y="2539"/>
                    </a:lnTo>
                    <a:lnTo>
                      <a:pt x="1627" y="2518"/>
                    </a:lnTo>
                    <a:lnTo>
                      <a:pt x="1555" y="2494"/>
                    </a:lnTo>
                    <a:lnTo>
                      <a:pt x="1482" y="2469"/>
                    </a:lnTo>
                    <a:lnTo>
                      <a:pt x="1406" y="2443"/>
                    </a:lnTo>
                    <a:lnTo>
                      <a:pt x="1330" y="2415"/>
                    </a:lnTo>
                    <a:lnTo>
                      <a:pt x="1253" y="2386"/>
                    </a:lnTo>
                    <a:lnTo>
                      <a:pt x="1176" y="2357"/>
                    </a:lnTo>
                    <a:lnTo>
                      <a:pt x="1100" y="2325"/>
                    </a:lnTo>
                    <a:lnTo>
                      <a:pt x="1025" y="2295"/>
                    </a:lnTo>
                    <a:lnTo>
                      <a:pt x="951" y="2264"/>
                    </a:lnTo>
                    <a:lnTo>
                      <a:pt x="879" y="2231"/>
                    </a:lnTo>
                    <a:lnTo>
                      <a:pt x="808" y="2200"/>
                    </a:lnTo>
                    <a:lnTo>
                      <a:pt x="741" y="2168"/>
                    </a:lnTo>
                    <a:lnTo>
                      <a:pt x="676" y="2138"/>
                    </a:lnTo>
                    <a:lnTo>
                      <a:pt x="616" y="2108"/>
                    </a:lnTo>
                    <a:lnTo>
                      <a:pt x="558" y="2077"/>
                    </a:lnTo>
                    <a:lnTo>
                      <a:pt x="505" y="2048"/>
                    </a:lnTo>
                    <a:lnTo>
                      <a:pt x="457" y="2022"/>
                    </a:lnTo>
                    <a:lnTo>
                      <a:pt x="414" y="1995"/>
                    </a:lnTo>
                    <a:lnTo>
                      <a:pt x="376" y="1970"/>
                    </a:lnTo>
                    <a:lnTo>
                      <a:pt x="344" y="1947"/>
                    </a:lnTo>
                    <a:lnTo>
                      <a:pt x="320" y="1926"/>
                    </a:lnTo>
                    <a:lnTo>
                      <a:pt x="301" y="1906"/>
                    </a:lnTo>
                    <a:lnTo>
                      <a:pt x="290" y="1890"/>
                    </a:lnTo>
                    <a:lnTo>
                      <a:pt x="282" y="1875"/>
                    </a:lnTo>
                    <a:lnTo>
                      <a:pt x="273" y="1859"/>
                    </a:lnTo>
                    <a:lnTo>
                      <a:pt x="264" y="1843"/>
                    </a:lnTo>
                    <a:lnTo>
                      <a:pt x="252" y="1827"/>
                    </a:lnTo>
                    <a:lnTo>
                      <a:pt x="227" y="1793"/>
                    </a:lnTo>
                    <a:lnTo>
                      <a:pt x="202" y="1760"/>
                    </a:lnTo>
                    <a:lnTo>
                      <a:pt x="173" y="1723"/>
                    </a:lnTo>
                    <a:lnTo>
                      <a:pt x="145" y="1686"/>
                    </a:lnTo>
                    <a:lnTo>
                      <a:pt x="130" y="1666"/>
                    </a:lnTo>
                    <a:lnTo>
                      <a:pt x="116" y="1645"/>
                    </a:lnTo>
                    <a:lnTo>
                      <a:pt x="102" y="1624"/>
                    </a:lnTo>
                    <a:lnTo>
                      <a:pt x="89" y="1602"/>
                    </a:lnTo>
                    <a:lnTo>
                      <a:pt x="76" y="1580"/>
                    </a:lnTo>
                    <a:lnTo>
                      <a:pt x="63" y="1557"/>
                    </a:lnTo>
                    <a:lnTo>
                      <a:pt x="52" y="1533"/>
                    </a:lnTo>
                    <a:lnTo>
                      <a:pt x="41" y="1508"/>
                    </a:lnTo>
                    <a:lnTo>
                      <a:pt x="32" y="1481"/>
                    </a:lnTo>
                    <a:lnTo>
                      <a:pt x="24" y="1455"/>
                    </a:lnTo>
                    <a:lnTo>
                      <a:pt x="15" y="1427"/>
                    </a:lnTo>
                    <a:lnTo>
                      <a:pt x="10" y="1397"/>
                    </a:lnTo>
                    <a:lnTo>
                      <a:pt x="5" y="1368"/>
                    </a:lnTo>
                    <a:lnTo>
                      <a:pt x="1" y="1337"/>
                    </a:lnTo>
                    <a:lnTo>
                      <a:pt x="0" y="1304"/>
                    </a:lnTo>
                    <a:lnTo>
                      <a:pt x="0" y="1271"/>
                    </a:lnTo>
                    <a:lnTo>
                      <a:pt x="3" y="1236"/>
                    </a:lnTo>
                    <a:lnTo>
                      <a:pt x="7" y="1200"/>
                    </a:lnTo>
                    <a:lnTo>
                      <a:pt x="13" y="1162"/>
                    </a:lnTo>
                    <a:lnTo>
                      <a:pt x="21" y="1124"/>
                    </a:lnTo>
                    <a:lnTo>
                      <a:pt x="39" y="1048"/>
                    </a:lnTo>
                    <a:lnTo>
                      <a:pt x="53" y="979"/>
                    </a:lnTo>
                    <a:lnTo>
                      <a:pt x="64" y="918"/>
                    </a:lnTo>
                    <a:lnTo>
                      <a:pt x="75" y="863"/>
                    </a:lnTo>
                    <a:lnTo>
                      <a:pt x="84" y="814"/>
                    </a:lnTo>
                    <a:lnTo>
                      <a:pt x="92" y="771"/>
                    </a:lnTo>
                    <a:lnTo>
                      <a:pt x="97" y="751"/>
                    </a:lnTo>
                    <a:lnTo>
                      <a:pt x="102" y="734"/>
                    </a:lnTo>
                    <a:lnTo>
                      <a:pt x="106" y="717"/>
                    </a:lnTo>
                    <a:lnTo>
                      <a:pt x="111" y="702"/>
                    </a:lnTo>
                    <a:lnTo>
                      <a:pt x="117" y="688"/>
                    </a:lnTo>
                    <a:lnTo>
                      <a:pt x="123" y="677"/>
                    </a:lnTo>
                    <a:lnTo>
                      <a:pt x="130" y="665"/>
                    </a:lnTo>
                    <a:lnTo>
                      <a:pt x="138" y="656"/>
                    </a:lnTo>
                    <a:lnTo>
                      <a:pt x="146" y="646"/>
                    </a:lnTo>
                    <a:lnTo>
                      <a:pt x="155" y="639"/>
                    </a:lnTo>
                    <a:lnTo>
                      <a:pt x="165" y="634"/>
                    </a:lnTo>
                    <a:lnTo>
                      <a:pt x="176" y="628"/>
                    </a:lnTo>
                    <a:lnTo>
                      <a:pt x="189" y="624"/>
                    </a:lnTo>
                    <a:lnTo>
                      <a:pt x="202" y="621"/>
                    </a:lnTo>
                    <a:lnTo>
                      <a:pt x="217" y="620"/>
                    </a:lnTo>
                    <a:lnTo>
                      <a:pt x="233" y="618"/>
                    </a:lnTo>
                    <a:lnTo>
                      <a:pt x="252" y="620"/>
                    </a:lnTo>
                    <a:lnTo>
                      <a:pt x="272" y="621"/>
                    </a:lnTo>
                    <a:lnTo>
                      <a:pt x="293" y="623"/>
                    </a:lnTo>
                    <a:lnTo>
                      <a:pt x="316" y="625"/>
                    </a:lnTo>
                    <a:lnTo>
                      <a:pt x="341" y="630"/>
                    </a:lnTo>
                    <a:lnTo>
                      <a:pt x="369" y="637"/>
                    </a:lnTo>
                    <a:lnTo>
                      <a:pt x="399" y="646"/>
                    </a:lnTo>
                    <a:lnTo>
                      <a:pt x="431" y="658"/>
                    </a:lnTo>
                    <a:lnTo>
                      <a:pt x="466" y="671"/>
                    </a:lnTo>
                    <a:lnTo>
                      <a:pt x="503" y="686"/>
                    </a:lnTo>
                    <a:lnTo>
                      <a:pt x="540" y="702"/>
                    </a:lnTo>
                    <a:lnTo>
                      <a:pt x="579" y="720"/>
                    </a:lnTo>
                    <a:lnTo>
                      <a:pt x="660" y="758"/>
                    </a:lnTo>
                    <a:lnTo>
                      <a:pt x="744" y="800"/>
                    </a:lnTo>
                    <a:lnTo>
                      <a:pt x="828" y="844"/>
                    </a:lnTo>
                    <a:lnTo>
                      <a:pt x="910" y="889"/>
                    </a:lnTo>
                    <a:lnTo>
                      <a:pt x="990" y="934"/>
                    </a:lnTo>
                    <a:lnTo>
                      <a:pt x="1064" y="976"/>
                    </a:lnTo>
                    <a:lnTo>
                      <a:pt x="1133" y="1016"/>
                    </a:lnTo>
                    <a:lnTo>
                      <a:pt x="1193" y="1052"/>
                    </a:lnTo>
                    <a:lnTo>
                      <a:pt x="1243" y="1081"/>
                    </a:lnTo>
                    <a:lnTo>
                      <a:pt x="1280" y="1104"/>
                    </a:lnTo>
                    <a:lnTo>
                      <a:pt x="1304" y="1119"/>
                    </a:lnTo>
                    <a:lnTo>
                      <a:pt x="1313" y="1124"/>
                    </a:lnTo>
                    <a:lnTo>
                      <a:pt x="1309" y="1117"/>
                    </a:lnTo>
                    <a:lnTo>
                      <a:pt x="1300" y="1096"/>
                    </a:lnTo>
                    <a:lnTo>
                      <a:pt x="1287" y="1063"/>
                    </a:lnTo>
                    <a:lnTo>
                      <a:pt x="1271" y="1020"/>
                    </a:lnTo>
                    <a:lnTo>
                      <a:pt x="1252" y="968"/>
                    </a:lnTo>
                    <a:lnTo>
                      <a:pt x="1234" y="908"/>
                    </a:lnTo>
                    <a:lnTo>
                      <a:pt x="1226" y="877"/>
                    </a:lnTo>
                    <a:lnTo>
                      <a:pt x="1218" y="843"/>
                    </a:lnTo>
                    <a:lnTo>
                      <a:pt x="1211" y="809"/>
                    </a:lnTo>
                    <a:lnTo>
                      <a:pt x="1204" y="775"/>
                    </a:lnTo>
                    <a:lnTo>
                      <a:pt x="1198" y="738"/>
                    </a:lnTo>
                    <a:lnTo>
                      <a:pt x="1195" y="702"/>
                    </a:lnTo>
                    <a:lnTo>
                      <a:pt x="1191" y="665"/>
                    </a:lnTo>
                    <a:lnTo>
                      <a:pt x="1190" y="628"/>
                    </a:lnTo>
                    <a:lnTo>
                      <a:pt x="1191" y="592"/>
                    </a:lnTo>
                    <a:lnTo>
                      <a:pt x="1194" y="554"/>
                    </a:lnTo>
                    <a:lnTo>
                      <a:pt x="1198" y="518"/>
                    </a:lnTo>
                    <a:lnTo>
                      <a:pt x="1205" y="482"/>
                    </a:lnTo>
                    <a:lnTo>
                      <a:pt x="1215" y="447"/>
                    </a:lnTo>
                    <a:lnTo>
                      <a:pt x="1226" y="414"/>
                    </a:lnTo>
                    <a:lnTo>
                      <a:pt x="1241" y="381"/>
                    </a:lnTo>
                    <a:lnTo>
                      <a:pt x="1259" y="350"/>
                    </a:lnTo>
                    <a:lnTo>
                      <a:pt x="1280" y="320"/>
                    </a:lnTo>
                    <a:lnTo>
                      <a:pt x="1304" y="292"/>
                    </a:lnTo>
                    <a:lnTo>
                      <a:pt x="1332" y="267"/>
                    </a:lnTo>
                    <a:lnTo>
                      <a:pt x="1364" y="242"/>
                    </a:lnTo>
                    <a:lnTo>
                      <a:pt x="1428" y="199"/>
                    </a:lnTo>
                    <a:lnTo>
                      <a:pt x="1489" y="162"/>
                    </a:lnTo>
                    <a:lnTo>
                      <a:pt x="1543" y="131"/>
                    </a:lnTo>
                    <a:lnTo>
                      <a:pt x="1592" y="103"/>
                    </a:lnTo>
                    <a:lnTo>
                      <a:pt x="1638" y="78"/>
                    </a:lnTo>
                    <a:lnTo>
                      <a:pt x="1679" y="60"/>
                    </a:lnTo>
                    <a:lnTo>
                      <a:pt x="1716" y="43"/>
                    </a:lnTo>
                    <a:lnTo>
                      <a:pt x="1747" y="30"/>
                    </a:lnTo>
                    <a:lnTo>
                      <a:pt x="1775" y="20"/>
                    </a:lnTo>
                    <a:lnTo>
                      <a:pt x="1799" y="13"/>
                    </a:lnTo>
                    <a:lnTo>
                      <a:pt x="1818" y="7"/>
                    </a:lnTo>
                    <a:lnTo>
                      <a:pt x="1835" y="4"/>
                    </a:lnTo>
                    <a:lnTo>
                      <a:pt x="1856" y="0"/>
                    </a:lnTo>
                    <a:lnTo>
                      <a:pt x="1863" y="0"/>
                    </a:lnTo>
                    <a:close/>
                  </a:path>
                </a:pathLst>
              </a:custGeom>
              <a:solidFill>
                <a:srgbClr val="E72E3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9Slide.vn 67"/>
              <p:cNvSpPr>
                <a:spLocks/>
              </p:cNvSpPr>
              <p:nvPr/>
            </p:nvSpPr>
            <p:spPr bwMode="auto">
              <a:xfrm>
                <a:off x="6134100" y="4713288"/>
                <a:ext cx="1387475" cy="752475"/>
              </a:xfrm>
              <a:custGeom>
                <a:avLst/>
                <a:gdLst>
                  <a:gd name="T0" fmla="*/ 223 w 6119"/>
                  <a:gd name="T1" fmla="*/ 311 h 3315"/>
                  <a:gd name="T2" fmla="*/ 127 w 6119"/>
                  <a:gd name="T3" fmla="*/ 1340 h 3315"/>
                  <a:gd name="T4" fmla="*/ 30 w 6119"/>
                  <a:gd name="T5" fmla="*/ 2512 h 3315"/>
                  <a:gd name="T6" fmla="*/ 1 w 6119"/>
                  <a:gd name="T7" fmla="*/ 3046 h 3315"/>
                  <a:gd name="T8" fmla="*/ 8 w 6119"/>
                  <a:gd name="T9" fmla="*/ 3242 h 3315"/>
                  <a:gd name="T10" fmla="*/ 77 w 6119"/>
                  <a:gd name="T11" fmla="*/ 3241 h 3315"/>
                  <a:gd name="T12" fmla="*/ 205 w 6119"/>
                  <a:gd name="T13" fmla="*/ 3243 h 3315"/>
                  <a:gd name="T14" fmla="*/ 504 w 6119"/>
                  <a:gd name="T15" fmla="*/ 3269 h 3315"/>
                  <a:gd name="T16" fmla="*/ 847 w 6119"/>
                  <a:gd name="T17" fmla="*/ 3306 h 3315"/>
                  <a:gd name="T18" fmla="*/ 995 w 6119"/>
                  <a:gd name="T19" fmla="*/ 3315 h 3315"/>
                  <a:gd name="T20" fmla="*/ 1046 w 6119"/>
                  <a:gd name="T21" fmla="*/ 3308 h 3315"/>
                  <a:gd name="T22" fmla="*/ 1050 w 6119"/>
                  <a:gd name="T23" fmla="*/ 3222 h 3315"/>
                  <a:gd name="T24" fmla="*/ 1119 w 6119"/>
                  <a:gd name="T25" fmla="*/ 3047 h 3315"/>
                  <a:gd name="T26" fmla="*/ 1241 w 6119"/>
                  <a:gd name="T27" fmla="*/ 2820 h 3315"/>
                  <a:gd name="T28" fmla="*/ 1398 w 6119"/>
                  <a:gd name="T29" fmla="*/ 2565 h 3315"/>
                  <a:gd name="T30" fmla="*/ 1568 w 6119"/>
                  <a:gd name="T31" fmla="*/ 2312 h 3315"/>
                  <a:gd name="T32" fmla="*/ 1806 w 6119"/>
                  <a:gd name="T33" fmla="*/ 1984 h 3315"/>
                  <a:gd name="T34" fmla="*/ 1924 w 6119"/>
                  <a:gd name="T35" fmla="*/ 1841 h 3315"/>
                  <a:gd name="T36" fmla="*/ 2007 w 6119"/>
                  <a:gd name="T37" fmla="*/ 1799 h 3315"/>
                  <a:gd name="T38" fmla="*/ 2219 w 6119"/>
                  <a:gd name="T39" fmla="*/ 1829 h 3315"/>
                  <a:gd name="T40" fmla="*/ 2544 w 6119"/>
                  <a:gd name="T41" fmla="*/ 1855 h 3315"/>
                  <a:gd name="T42" fmla="*/ 2941 w 6119"/>
                  <a:gd name="T43" fmla="*/ 1871 h 3315"/>
                  <a:gd name="T44" fmla="*/ 3367 w 6119"/>
                  <a:gd name="T45" fmla="*/ 1878 h 3315"/>
                  <a:gd name="T46" fmla="*/ 3781 w 6119"/>
                  <a:gd name="T47" fmla="*/ 1876 h 3315"/>
                  <a:gd name="T48" fmla="*/ 4141 w 6119"/>
                  <a:gd name="T49" fmla="*/ 1862 h 3315"/>
                  <a:gd name="T50" fmla="*/ 4405 w 6119"/>
                  <a:gd name="T51" fmla="*/ 1834 h 3315"/>
                  <a:gd name="T52" fmla="*/ 4525 w 6119"/>
                  <a:gd name="T53" fmla="*/ 1836 h 3315"/>
                  <a:gd name="T54" fmla="*/ 4615 w 6119"/>
                  <a:gd name="T55" fmla="*/ 2138 h 3315"/>
                  <a:gd name="T56" fmla="*/ 4747 w 6119"/>
                  <a:gd name="T57" fmla="*/ 2567 h 3315"/>
                  <a:gd name="T58" fmla="*/ 4863 w 6119"/>
                  <a:gd name="T59" fmla="*/ 2923 h 3315"/>
                  <a:gd name="T60" fmla="*/ 4902 w 6119"/>
                  <a:gd name="T61" fmla="*/ 3022 h 3315"/>
                  <a:gd name="T62" fmla="*/ 5078 w 6119"/>
                  <a:gd name="T63" fmla="*/ 2995 h 3315"/>
                  <a:gd name="T64" fmla="*/ 5269 w 6119"/>
                  <a:gd name="T65" fmla="*/ 2953 h 3315"/>
                  <a:gd name="T66" fmla="*/ 5468 w 6119"/>
                  <a:gd name="T67" fmla="*/ 2921 h 3315"/>
                  <a:gd name="T68" fmla="*/ 5732 w 6119"/>
                  <a:gd name="T69" fmla="*/ 2905 h 3315"/>
                  <a:gd name="T70" fmla="*/ 5923 w 6119"/>
                  <a:gd name="T71" fmla="*/ 2911 h 3315"/>
                  <a:gd name="T72" fmla="*/ 6060 w 6119"/>
                  <a:gd name="T73" fmla="*/ 2922 h 3315"/>
                  <a:gd name="T74" fmla="*/ 6105 w 6119"/>
                  <a:gd name="T75" fmla="*/ 2909 h 3315"/>
                  <a:gd name="T76" fmla="*/ 6119 w 6119"/>
                  <a:gd name="T77" fmla="*/ 2863 h 3315"/>
                  <a:gd name="T78" fmla="*/ 6105 w 6119"/>
                  <a:gd name="T79" fmla="*/ 2737 h 3315"/>
                  <a:gd name="T80" fmla="*/ 6051 w 6119"/>
                  <a:gd name="T81" fmla="*/ 2376 h 3315"/>
                  <a:gd name="T82" fmla="*/ 6017 w 6119"/>
                  <a:gd name="T83" fmla="*/ 2093 h 3315"/>
                  <a:gd name="T84" fmla="*/ 5937 w 6119"/>
                  <a:gd name="T85" fmla="*/ 1606 h 3315"/>
                  <a:gd name="T86" fmla="*/ 5806 w 6119"/>
                  <a:gd name="T87" fmla="*/ 893 h 3315"/>
                  <a:gd name="T88" fmla="*/ 5693 w 6119"/>
                  <a:gd name="T89" fmla="*/ 355 h 3315"/>
                  <a:gd name="T90" fmla="*/ 5643 w 6119"/>
                  <a:gd name="T91" fmla="*/ 178 h 3315"/>
                  <a:gd name="T92" fmla="*/ 5531 w 6119"/>
                  <a:gd name="T93" fmla="*/ 183 h 3315"/>
                  <a:gd name="T94" fmla="*/ 5108 w 6119"/>
                  <a:gd name="T95" fmla="*/ 304 h 3315"/>
                  <a:gd name="T96" fmla="*/ 4592 w 6119"/>
                  <a:gd name="T97" fmla="*/ 355 h 3315"/>
                  <a:gd name="T98" fmla="*/ 4015 w 6119"/>
                  <a:gd name="T99" fmla="*/ 351 h 3315"/>
                  <a:gd name="T100" fmla="*/ 3406 w 6119"/>
                  <a:gd name="T101" fmla="*/ 306 h 3315"/>
                  <a:gd name="T102" fmla="*/ 2797 w 6119"/>
                  <a:gd name="T103" fmla="*/ 238 h 3315"/>
                  <a:gd name="T104" fmla="*/ 2081 w 6119"/>
                  <a:gd name="T105" fmla="*/ 140 h 3315"/>
                  <a:gd name="T106" fmla="*/ 1471 w 6119"/>
                  <a:gd name="T107" fmla="*/ 60 h 3315"/>
                  <a:gd name="T108" fmla="*/ 1218 w 6119"/>
                  <a:gd name="T109" fmla="*/ 41 h 3315"/>
                  <a:gd name="T110" fmla="*/ 860 w 6119"/>
                  <a:gd name="T111" fmla="*/ 33 h 3315"/>
                  <a:gd name="T112" fmla="*/ 485 w 6119"/>
                  <a:gd name="T113" fmla="*/ 21 h 3315"/>
                  <a:gd name="T114" fmla="*/ 279 w 6119"/>
                  <a:gd name="T115" fmla="*/ 7 h 3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119" h="3315">
                    <a:moveTo>
                      <a:pt x="257" y="0"/>
                    </a:moveTo>
                    <a:lnTo>
                      <a:pt x="251" y="41"/>
                    </a:lnTo>
                    <a:lnTo>
                      <a:pt x="240" y="148"/>
                    </a:lnTo>
                    <a:lnTo>
                      <a:pt x="223" y="311"/>
                    </a:lnTo>
                    <a:lnTo>
                      <a:pt x="202" y="522"/>
                    </a:lnTo>
                    <a:lnTo>
                      <a:pt x="179" y="770"/>
                    </a:lnTo>
                    <a:lnTo>
                      <a:pt x="154" y="1046"/>
                    </a:lnTo>
                    <a:lnTo>
                      <a:pt x="127" y="1340"/>
                    </a:lnTo>
                    <a:lnTo>
                      <a:pt x="100" y="1643"/>
                    </a:lnTo>
                    <a:lnTo>
                      <a:pt x="73" y="1946"/>
                    </a:lnTo>
                    <a:lnTo>
                      <a:pt x="50" y="2239"/>
                    </a:lnTo>
                    <a:lnTo>
                      <a:pt x="30" y="2512"/>
                    </a:lnTo>
                    <a:lnTo>
                      <a:pt x="14" y="2756"/>
                    </a:lnTo>
                    <a:lnTo>
                      <a:pt x="8" y="2863"/>
                    </a:lnTo>
                    <a:lnTo>
                      <a:pt x="3" y="2961"/>
                    </a:lnTo>
                    <a:lnTo>
                      <a:pt x="1" y="3046"/>
                    </a:lnTo>
                    <a:lnTo>
                      <a:pt x="0" y="3117"/>
                    </a:lnTo>
                    <a:lnTo>
                      <a:pt x="0" y="3176"/>
                    </a:lnTo>
                    <a:lnTo>
                      <a:pt x="2" y="3217"/>
                    </a:lnTo>
                    <a:lnTo>
                      <a:pt x="8" y="3242"/>
                    </a:lnTo>
                    <a:lnTo>
                      <a:pt x="15" y="3249"/>
                    </a:lnTo>
                    <a:lnTo>
                      <a:pt x="31" y="3245"/>
                    </a:lnTo>
                    <a:lnTo>
                      <a:pt x="52" y="3242"/>
                    </a:lnTo>
                    <a:lnTo>
                      <a:pt x="77" y="3241"/>
                    </a:lnTo>
                    <a:lnTo>
                      <a:pt x="103" y="3240"/>
                    </a:lnTo>
                    <a:lnTo>
                      <a:pt x="135" y="3240"/>
                    </a:lnTo>
                    <a:lnTo>
                      <a:pt x="169" y="3241"/>
                    </a:lnTo>
                    <a:lnTo>
                      <a:pt x="205" y="3243"/>
                    </a:lnTo>
                    <a:lnTo>
                      <a:pt x="243" y="3245"/>
                    </a:lnTo>
                    <a:lnTo>
                      <a:pt x="326" y="3251"/>
                    </a:lnTo>
                    <a:lnTo>
                      <a:pt x="415" y="3259"/>
                    </a:lnTo>
                    <a:lnTo>
                      <a:pt x="504" y="3269"/>
                    </a:lnTo>
                    <a:lnTo>
                      <a:pt x="595" y="3279"/>
                    </a:lnTo>
                    <a:lnTo>
                      <a:pt x="685" y="3288"/>
                    </a:lnTo>
                    <a:lnTo>
                      <a:pt x="769" y="3298"/>
                    </a:lnTo>
                    <a:lnTo>
                      <a:pt x="847" y="3306"/>
                    </a:lnTo>
                    <a:lnTo>
                      <a:pt x="916" y="3312"/>
                    </a:lnTo>
                    <a:lnTo>
                      <a:pt x="945" y="3313"/>
                    </a:lnTo>
                    <a:lnTo>
                      <a:pt x="972" y="3315"/>
                    </a:lnTo>
                    <a:lnTo>
                      <a:pt x="995" y="3315"/>
                    </a:lnTo>
                    <a:lnTo>
                      <a:pt x="1015" y="3315"/>
                    </a:lnTo>
                    <a:lnTo>
                      <a:pt x="1030" y="3314"/>
                    </a:lnTo>
                    <a:lnTo>
                      <a:pt x="1040" y="3312"/>
                    </a:lnTo>
                    <a:lnTo>
                      <a:pt x="1046" y="3308"/>
                    </a:lnTo>
                    <a:lnTo>
                      <a:pt x="1046" y="3304"/>
                    </a:lnTo>
                    <a:lnTo>
                      <a:pt x="1043" y="3283"/>
                    </a:lnTo>
                    <a:lnTo>
                      <a:pt x="1044" y="3255"/>
                    </a:lnTo>
                    <a:lnTo>
                      <a:pt x="1050" y="3222"/>
                    </a:lnTo>
                    <a:lnTo>
                      <a:pt x="1061" y="3185"/>
                    </a:lnTo>
                    <a:lnTo>
                      <a:pt x="1077" y="3143"/>
                    </a:lnTo>
                    <a:lnTo>
                      <a:pt x="1095" y="3097"/>
                    </a:lnTo>
                    <a:lnTo>
                      <a:pt x="1119" y="3047"/>
                    </a:lnTo>
                    <a:lnTo>
                      <a:pt x="1144" y="2994"/>
                    </a:lnTo>
                    <a:lnTo>
                      <a:pt x="1174" y="2938"/>
                    </a:lnTo>
                    <a:lnTo>
                      <a:pt x="1206" y="2880"/>
                    </a:lnTo>
                    <a:lnTo>
                      <a:pt x="1241" y="2820"/>
                    </a:lnTo>
                    <a:lnTo>
                      <a:pt x="1278" y="2757"/>
                    </a:lnTo>
                    <a:lnTo>
                      <a:pt x="1317" y="2695"/>
                    </a:lnTo>
                    <a:lnTo>
                      <a:pt x="1356" y="2631"/>
                    </a:lnTo>
                    <a:lnTo>
                      <a:pt x="1398" y="2565"/>
                    </a:lnTo>
                    <a:lnTo>
                      <a:pt x="1440" y="2501"/>
                    </a:lnTo>
                    <a:lnTo>
                      <a:pt x="1482" y="2437"/>
                    </a:lnTo>
                    <a:lnTo>
                      <a:pt x="1525" y="2373"/>
                    </a:lnTo>
                    <a:lnTo>
                      <a:pt x="1568" y="2312"/>
                    </a:lnTo>
                    <a:lnTo>
                      <a:pt x="1612" y="2250"/>
                    </a:lnTo>
                    <a:lnTo>
                      <a:pt x="1693" y="2136"/>
                    </a:lnTo>
                    <a:lnTo>
                      <a:pt x="1771" y="2031"/>
                    </a:lnTo>
                    <a:lnTo>
                      <a:pt x="1806" y="1984"/>
                    </a:lnTo>
                    <a:lnTo>
                      <a:pt x="1840" y="1941"/>
                    </a:lnTo>
                    <a:lnTo>
                      <a:pt x="1871" y="1903"/>
                    </a:lnTo>
                    <a:lnTo>
                      <a:pt x="1899" y="1869"/>
                    </a:lnTo>
                    <a:lnTo>
                      <a:pt x="1924" y="1841"/>
                    </a:lnTo>
                    <a:lnTo>
                      <a:pt x="1945" y="1818"/>
                    </a:lnTo>
                    <a:lnTo>
                      <a:pt x="1962" y="1800"/>
                    </a:lnTo>
                    <a:lnTo>
                      <a:pt x="1975" y="1790"/>
                    </a:lnTo>
                    <a:lnTo>
                      <a:pt x="2007" y="1799"/>
                    </a:lnTo>
                    <a:lnTo>
                      <a:pt x="2046" y="1807"/>
                    </a:lnTo>
                    <a:lnTo>
                      <a:pt x="2096" y="1816"/>
                    </a:lnTo>
                    <a:lnTo>
                      <a:pt x="2154" y="1822"/>
                    </a:lnTo>
                    <a:lnTo>
                      <a:pt x="2219" y="1829"/>
                    </a:lnTo>
                    <a:lnTo>
                      <a:pt x="2291" y="1836"/>
                    </a:lnTo>
                    <a:lnTo>
                      <a:pt x="2370" y="1843"/>
                    </a:lnTo>
                    <a:lnTo>
                      <a:pt x="2454" y="1849"/>
                    </a:lnTo>
                    <a:lnTo>
                      <a:pt x="2544" y="1855"/>
                    </a:lnTo>
                    <a:lnTo>
                      <a:pt x="2638" y="1860"/>
                    </a:lnTo>
                    <a:lnTo>
                      <a:pt x="2736" y="1864"/>
                    </a:lnTo>
                    <a:lnTo>
                      <a:pt x="2838" y="1868"/>
                    </a:lnTo>
                    <a:lnTo>
                      <a:pt x="2941" y="1871"/>
                    </a:lnTo>
                    <a:lnTo>
                      <a:pt x="3046" y="1874"/>
                    </a:lnTo>
                    <a:lnTo>
                      <a:pt x="3152" y="1876"/>
                    </a:lnTo>
                    <a:lnTo>
                      <a:pt x="3260" y="1878"/>
                    </a:lnTo>
                    <a:lnTo>
                      <a:pt x="3367" y="1878"/>
                    </a:lnTo>
                    <a:lnTo>
                      <a:pt x="3473" y="1880"/>
                    </a:lnTo>
                    <a:lnTo>
                      <a:pt x="3578" y="1878"/>
                    </a:lnTo>
                    <a:lnTo>
                      <a:pt x="3680" y="1878"/>
                    </a:lnTo>
                    <a:lnTo>
                      <a:pt x="3781" y="1876"/>
                    </a:lnTo>
                    <a:lnTo>
                      <a:pt x="3877" y="1874"/>
                    </a:lnTo>
                    <a:lnTo>
                      <a:pt x="3971" y="1870"/>
                    </a:lnTo>
                    <a:lnTo>
                      <a:pt x="4058" y="1867"/>
                    </a:lnTo>
                    <a:lnTo>
                      <a:pt x="4141" y="1862"/>
                    </a:lnTo>
                    <a:lnTo>
                      <a:pt x="4218" y="1856"/>
                    </a:lnTo>
                    <a:lnTo>
                      <a:pt x="4288" y="1849"/>
                    </a:lnTo>
                    <a:lnTo>
                      <a:pt x="4350" y="1842"/>
                    </a:lnTo>
                    <a:lnTo>
                      <a:pt x="4405" y="1834"/>
                    </a:lnTo>
                    <a:lnTo>
                      <a:pt x="4452" y="1825"/>
                    </a:lnTo>
                    <a:lnTo>
                      <a:pt x="4489" y="1816"/>
                    </a:lnTo>
                    <a:lnTo>
                      <a:pt x="4516" y="1804"/>
                    </a:lnTo>
                    <a:lnTo>
                      <a:pt x="4525" y="1836"/>
                    </a:lnTo>
                    <a:lnTo>
                      <a:pt x="4540" y="1889"/>
                    </a:lnTo>
                    <a:lnTo>
                      <a:pt x="4561" y="1959"/>
                    </a:lnTo>
                    <a:lnTo>
                      <a:pt x="4587" y="2043"/>
                    </a:lnTo>
                    <a:lnTo>
                      <a:pt x="4615" y="2138"/>
                    </a:lnTo>
                    <a:lnTo>
                      <a:pt x="4647" y="2241"/>
                    </a:lnTo>
                    <a:lnTo>
                      <a:pt x="4679" y="2349"/>
                    </a:lnTo>
                    <a:lnTo>
                      <a:pt x="4713" y="2458"/>
                    </a:lnTo>
                    <a:lnTo>
                      <a:pt x="4747" y="2567"/>
                    </a:lnTo>
                    <a:lnTo>
                      <a:pt x="4781" y="2670"/>
                    </a:lnTo>
                    <a:lnTo>
                      <a:pt x="4811" y="2766"/>
                    </a:lnTo>
                    <a:lnTo>
                      <a:pt x="4839" y="2852"/>
                    </a:lnTo>
                    <a:lnTo>
                      <a:pt x="4863" y="2923"/>
                    </a:lnTo>
                    <a:lnTo>
                      <a:pt x="4883" y="2978"/>
                    </a:lnTo>
                    <a:lnTo>
                      <a:pt x="4890" y="2999"/>
                    </a:lnTo>
                    <a:lnTo>
                      <a:pt x="4897" y="3012"/>
                    </a:lnTo>
                    <a:lnTo>
                      <a:pt x="4902" y="3022"/>
                    </a:lnTo>
                    <a:lnTo>
                      <a:pt x="4904" y="3025"/>
                    </a:lnTo>
                    <a:lnTo>
                      <a:pt x="4967" y="3015"/>
                    </a:lnTo>
                    <a:lnTo>
                      <a:pt x="5024" y="3006"/>
                    </a:lnTo>
                    <a:lnTo>
                      <a:pt x="5078" y="2995"/>
                    </a:lnTo>
                    <a:lnTo>
                      <a:pt x="5128" y="2985"/>
                    </a:lnTo>
                    <a:lnTo>
                      <a:pt x="5176" y="2974"/>
                    </a:lnTo>
                    <a:lnTo>
                      <a:pt x="5222" y="2964"/>
                    </a:lnTo>
                    <a:lnTo>
                      <a:pt x="5269" y="2953"/>
                    </a:lnTo>
                    <a:lnTo>
                      <a:pt x="5317" y="2944"/>
                    </a:lnTo>
                    <a:lnTo>
                      <a:pt x="5364" y="2936"/>
                    </a:lnTo>
                    <a:lnTo>
                      <a:pt x="5415" y="2927"/>
                    </a:lnTo>
                    <a:lnTo>
                      <a:pt x="5468" y="2921"/>
                    </a:lnTo>
                    <a:lnTo>
                      <a:pt x="5526" y="2915"/>
                    </a:lnTo>
                    <a:lnTo>
                      <a:pt x="5588" y="2910"/>
                    </a:lnTo>
                    <a:lnTo>
                      <a:pt x="5657" y="2907"/>
                    </a:lnTo>
                    <a:lnTo>
                      <a:pt x="5732" y="2905"/>
                    </a:lnTo>
                    <a:lnTo>
                      <a:pt x="5814" y="2905"/>
                    </a:lnTo>
                    <a:lnTo>
                      <a:pt x="5854" y="2907"/>
                    </a:lnTo>
                    <a:lnTo>
                      <a:pt x="5890" y="2909"/>
                    </a:lnTo>
                    <a:lnTo>
                      <a:pt x="5923" y="2911"/>
                    </a:lnTo>
                    <a:lnTo>
                      <a:pt x="5952" y="2914"/>
                    </a:lnTo>
                    <a:lnTo>
                      <a:pt x="6003" y="2918"/>
                    </a:lnTo>
                    <a:lnTo>
                      <a:pt x="6044" y="2922"/>
                    </a:lnTo>
                    <a:lnTo>
                      <a:pt x="6060" y="2922"/>
                    </a:lnTo>
                    <a:lnTo>
                      <a:pt x="6075" y="2921"/>
                    </a:lnTo>
                    <a:lnTo>
                      <a:pt x="6087" y="2919"/>
                    </a:lnTo>
                    <a:lnTo>
                      <a:pt x="6098" y="2915"/>
                    </a:lnTo>
                    <a:lnTo>
                      <a:pt x="6105" y="2909"/>
                    </a:lnTo>
                    <a:lnTo>
                      <a:pt x="6112" y="2902"/>
                    </a:lnTo>
                    <a:lnTo>
                      <a:pt x="6115" y="2891"/>
                    </a:lnTo>
                    <a:lnTo>
                      <a:pt x="6119" y="2879"/>
                    </a:lnTo>
                    <a:lnTo>
                      <a:pt x="6119" y="2863"/>
                    </a:lnTo>
                    <a:lnTo>
                      <a:pt x="6119" y="2845"/>
                    </a:lnTo>
                    <a:lnTo>
                      <a:pt x="6117" y="2824"/>
                    </a:lnTo>
                    <a:lnTo>
                      <a:pt x="6114" y="2798"/>
                    </a:lnTo>
                    <a:lnTo>
                      <a:pt x="6105" y="2737"/>
                    </a:lnTo>
                    <a:lnTo>
                      <a:pt x="6093" y="2659"/>
                    </a:lnTo>
                    <a:lnTo>
                      <a:pt x="6077" y="2561"/>
                    </a:lnTo>
                    <a:lnTo>
                      <a:pt x="6060" y="2443"/>
                    </a:lnTo>
                    <a:lnTo>
                      <a:pt x="6051" y="2376"/>
                    </a:lnTo>
                    <a:lnTo>
                      <a:pt x="6042" y="2303"/>
                    </a:lnTo>
                    <a:lnTo>
                      <a:pt x="6032" y="2224"/>
                    </a:lnTo>
                    <a:lnTo>
                      <a:pt x="6024" y="2138"/>
                    </a:lnTo>
                    <a:lnTo>
                      <a:pt x="6017" y="2093"/>
                    </a:lnTo>
                    <a:lnTo>
                      <a:pt x="6005" y="2011"/>
                    </a:lnTo>
                    <a:lnTo>
                      <a:pt x="5987" y="1899"/>
                    </a:lnTo>
                    <a:lnTo>
                      <a:pt x="5964" y="1762"/>
                    </a:lnTo>
                    <a:lnTo>
                      <a:pt x="5937" y="1606"/>
                    </a:lnTo>
                    <a:lnTo>
                      <a:pt x="5906" y="1436"/>
                    </a:lnTo>
                    <a:lnTo>
                      <a:pt x="5874" y="1257"/>
                    </a:lnTo>
                    <a:lnTo>
                      <a:pt x="5840" y="1074"/>
                    </a:lnTo>
                    <a:lnTo>
                      <a:pt x="5806" y="893"/>
                    </a:lnTo>
                    <a:lnTo>
                      <a:pt x="5771" y="720"/>
                    </a:lnTo>
                    <a:lnTo>
                      <a:pt x="5739" y="560"/>
                    </a:lnTo>
                    <a:lnTo>
                      <a:pt x="5707" y="418"/>
                    </a:lnTo>
                    <a:lnTo>
                      <a:pt x="5693" y="355"/>
                    </a:lnTo>
                    <a:lnTo>
                      <a:pt x="5679" y="299"/>
                    </a:lnTo>
                    <a:lnTo>
                      <a:pt x="5666" y="251"/>
                    </a:lnTo>
                    <a:lnTo>
                      <a:pt x="5654" y="210"/>
                    </a:lnTo>
                    <a:lnTo>
                      <a:pt x="5643" y="178"/>
                    </a:lnTo>
                    <a:lnTo>
                      <a:pt x="5634" y="155"/>
                    </a:lnTo>
                    <a:lnTo>
                      <a:pt x="5626" y="142"/>
                    </a:lnTo>
                    <a:lnTo>
                      <a:pt x="5619" y="140"/>
                    </a:lnTo>
                    <a:lnTo>
                      <a:pt x="5531" y="183"/>
                    </a:lnTo>
                    <a:lnTo>
                      <a:pt x="5436" y="221"/>
                    </a:lnTo>
                    <a:lnTo>
                      <a:pt x="5333" y="254"/>
                    </a:lnTo>
                    <a:lnTo>
                      <a:pt x="5223" y="281"/>
                    </a:lnTo>
                    <a:lnTo>
                      <a:pt x="5108" y="304"/>
                    </a:lnTo>
                    <a:lnTo>
                      <a:pt x="4986" y="323"/>
                    </a:lnTo>
                    <a:lnTo>
                      <a:pt x="4860" y="338"/>
                    </a:lnTo>
                    <a:lnTo>
                      <a:pt x="4728" y="348"/>
                    </a:lnTo>
                    <a:lnTo>
                      <a:pt x="4592" y="355"/>
                    </a:lnTo>
                    <a:lnTo>
                      <a:pt x="4452" y="359"/>
                    </a:lnTo>
                    <a:lnTo>
                      <a:pt x="4310" y="359"/>
                    </a:lnTo>
                    <a:lnTo>
                      <a:pt x="4163" y="357"/>
                    </a:lnTo>
                    <a:lnTo>
                      <a:pt x="4015" y="351"/>
                    </a:lnTo>
                    <a:lnTo>
                      <a:pt x="3864" y="343"/>
                    </a:lnTo>
                    <a:lnTo>
                      <a:pt x="3713" y="332"/>
                    </a:lnTo>
                    <a:lnTo>
                      <a:pt x="3560" y="320"/>
                    </a:lnTo>
                    <a:lnTo>
                      <a:pt x="3406" y="306"/>
                    </a:lnTo>
                    <a:lnTo>
                      <a:pt x="3253" y="290"/>
                    </a:lnTo>
                    <a:lnTo>
                      <a:pt x="3100" y="274"/>
                    </a:lnTo>
                    <a:lnTo>
                      <a:pt x="2948" y="256"/>
                    </a:lnTo>
                    <a:lnTo>
                      <a:pt x="2797" y="238"/>
                    </a:lnTo>
                    <a:lnTo>
                      <a:pt x="2648" y="218"/>
                    </a:lnTo>
                    <a:lnTo>
                      <a:pt x="2502" y="198"/>
                    </a:lnTo>
                    <a:lnTo>
                      <a:pt x="2357" y="180"/>
                    </a:lnTo>
                    <a:lnTo>
                      <a:pt x="2081" y="140"/>
                    </a:lnTo>
                    <a:lnTo>
                      <a:pt x="1820" y="105"/>
                    </a:lnTo>
                    <a:lnTo>
                      <a:pt x="1698" y="88"/>
                    </a:lnTo>
                    <a:lnTo>
                      <a:pt x="1581" y="72"/>
                    </a:lnTo>
                    <a:lnTo>
                      <a:pt x="1471" y="60"/>
                    </a:lnTo>
                    <a:lnTo>
                      <a:pt x="1367" y="48"/>
                    </a:lnTo>
                    <a:lnTo>
                      <a:pt x="1333" y="46"/>
                    </a:lnTo>
                    <a:lnTo>
                      <a:pt x="1283" y="43"/>
                    </a:lnTo>
                    <a:lnTo>
                      <a:pt x="1218" y="41"/>
                    </a:lnTo>
                    <a:lnTo>
                      <a:pt x="1140" y="39"/>
                    </a:lnTo>
                    <a:lnTo>
                      <a:pt x="1052" y="38"/>
                    </a:lnTo>
                    <a:lnTo>
                      <a:pt x="958" y="35"/>
                    </a:lnTo>
                    <a:lnTo>
                      <a:pt x="860" y="33"/>
                    </a:lnTo>
                    <a:lnTo>
                      <a:pt x="762" y="31"/>
                    </a:lnTo>
                    <a:lnTo>
                      <a:pt x="664" y="28"/>
                    </a:lnTo>
                    <a:lnTo>
                      <a:pt x="571" y="25"/>
                    </a:lnTo>
                    <a:lnTo>
                      <a:pt x="485" y="21"/>
                    </a:lnTo>
                    <a:lnTo>
                      <a:pt x="409" y="18"/>
                    </a:lnTo>
                    <a:lnTo>
                      <a:pt x="345" y="14"/>
                    </a:lnTo>
                    <a:lnTo>
                      <a:pt x="297" y="10"/>
                    </a:lnTo>
                    <a:lnTo>
                      <a:pt x="279" y="7"/>
                    </a:lnTo>
                    <a:lnTo>
                      <a:pt x="267" y="5"/>
                    </a:lnTo>
                    <a:lnTo>
                      <a:pt x="258" y="3"/>
                    </a:lnTo>
                    <a:lnTo>
                      <a:pt x="257" y="0"/>
                    </a:lnTo>
                    <a:close/>
                  </a:path>
                </a:pathLst>
              </a:custGeom>
              <a:solidFill>
                <a:srgbClr val="E72E3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9Slide.vn 68"/>
              <p:cNvSpPr>
                <a:spLocks/>
              </p:cNvSpPr>
              <p:nvPr/>
            </p:nvSpPr>
            <p:spPr bwMode="auto">
              <a:xfrm>
                <a:off x="5951538" y="3746500"/>
                <a:ext cx="1697038" cy="1336675"/>
              </a:xfrm>
              <a:custGeom>
                <a:avLst/>
                <a:gdLst>
                  <a:gd name="T0" fmla="*/ 0 w 7479"/>
                  <a:gd name="T1" fmla="*/ 4738 h 5896"/>
                  <a:gd name="T2" fmla="*/ 211 w 7479"/>
                  <a:gd name="T3" fmla="*/ 5230 h 5896"/>
                  <a:gd name="T4" fmla="*/ 762 w 7479"/>
                  <a:gd name="T5" fmla="*/ 5573 h 5896"/>
                  <a:gd name="T6" fmla="*/ 1570 w 7479"/>
                  <a:gd name="T7" fmla="*/ 5783 h 5896"/>
                  <a:gd name="T8" fmla="*/ 2550 w 7479"/>
                  <a:gd name="T9" fmla="*/ 5882 h 5896"/>
                  <a:gd name="T10" fmla="*/ 3622 w 7479"/>
                  <a:gd name="T11" fmla="*/ 5889 h 5896"/>
                  <a:gd name="T12" fmla="*/ 4700 w 7479"/>
                  <a:gd name="T13" fmla="*/ 5822 h 5896"/>
                  <a:gd name="T14" fmla="*/ 5702 w 7479"/>
                  <a:gd name="T15" fmla="*/ 5701 h 5896"/>
                  <a:gd name="T16" fmla="*/ 6545 w 7479"/>
                  <a:gd name="T17" fmla="*/ 5545 h 5896"/>
                  <a:gd name="T18" fmla="*/ 7146 w 7479"/>
                  <a:gd name="T19" fmla="*/ 5372 h 5896"/>
                  <a:gd name="T20" fmla="*/ 7422 w 7479"/>
                  <a:gd name="T21" fmla="*/ 5203 h 5896"/>
                  <a:gd name="T22" fmla="*/ 7479 w 7479"/>
                  <a:gd name="T23" fmla="*/ 4912 h 5896"/>
                  <a:gd name="T24" fmla="*/ 7446 w 7479"/>
                  <a:gd name="T25" fmla="*/ 4477 h 5896"/>
                  <a:gd name="T26" fmla="*/ 7342 w 7479"/>
                  <a:gd name="T27" fmla="*/ 3935 h 5896"/>
                  <a:gd name="T28" fmla="*/ 7184 w 7479"/>
                  <a:gd name="T29" fmla="*/ 3324 h 5896"/>
                  <a:gd name="T30" fmla="*/ 6991 w 7479"/>
                  <a:gd name="T31" fmla="*/ 2684 h 5896"/>
                  <a:gd name="T32" fmla="*/ 6781 w 7479"/>
                  <a:gd name="T33" fmla="*/ 2049 h 5896"/>
                  <a:gd name="T34" fmla="*/ 6571 w 7479"/>
                  <a:gd name="T35" fmla="*/ 1460 h 5896"/>
                  <a:gd name="T36" fmla="*/ 6380 w 7479"/>
                  <a:gd name="T37" fmla="*/ 953 h 5896"/>
                  <a:gd name="T38" fmla="*/ 6225 w 7479"/>
                  <a:gd name="T39" fmla="*/ 569 h 5896"/>
                  <a:gd name="T40" fmla="*/ 6124 w 7479"/>
                  <a:gd name="T41" fmla="*/ 343 h 5896"/>
                  <a:gd name="T42" fmla="*/ 6084 w 7479"/>
                  <a:gd name="T43" fmla="*/ 300 h 5896"/>
                  <a:gd name="T44" fmla="*/ 5975 w 7479"/>
                  <a:gd name="T45" fmla="*/ 289 h 5896"/>
                  <a:gd name="T46" fmla="*/ 5493 w 7479"/>
                  <a:gd name="T47" fmla="*/ 219 h 5896"/>
                  <a:gd name="T48" fmla="*/ 4781 w 7479"/>
                  <a:gd name="T49" fmla="*/ 119 h 5896"/>
                  <a:gd name="T50" fmla="*/ 4384 w 7479"/>
                  <a:gd name="T51" fmla="*/ 71 h 5896"/>
                  <a:gd name="T52" fmla="*/ 3986 w 7479"/>
                  <a:gd name="T53" fmla="*/ 32 h 5896"/>
                  <a:gd name="T54" fmla="*/ 3602 w 7479"/>
                  <a:gd name="T55" fmla="*/ 7 h 5896"/>
                  <a:gd name="T56" fmla="*/ 3253 w 7479"/>
                  <a:gd name="T57" fmla="*/ 1 h 5896"/>
                  <a:gd name="T58" fmla="*/ 2955 w 7479"/>
                  <a:gd name="T59" fmla="*/ 18 h 5896"/>
                  <a:gd name="T60" fmla="*/ 2656 w 7479"/>
                  <a:gd name="T61" fmla="*/ 62 h 5896"/>
                  <a:gd name="T62" fmla="*/ 2346 w 7479"/>
                  <a:gd name="T63" fmla="*/ 84 h 5896"/>
                  <a:gd name="T64" fmla="*/ 2053 w 7479"/>
                  <a:gd name="T65" fmla="*/ 91 h 5896"/>
                  <a:gd name="T66" fmla="*/ 1606 w 7479"/>
                  <a:gd name="T67" fmla="*/ 100 h 5896"/>
                  <a:gd name="T68" fmla="*/ 1366 w 7479"/>
                  <a:gd name="T69" fmla="*/ 126 h 5896"/>
                  <a:gd name="T70" fmla="*/ 1150 w 7479"/>
                  <a:gd name="T71" fmla="*/ 179 h 5896"/>
                  <a:gd name="T72" fmla="*/ 960 w 7479"/>
                  <a:gd name="T73" fmla="*/ 275 h 5896"/>
                  <a:gd name="T74" fmla="*/ 799 w 7479"/>
                  <a:gd name="T75" fmla="*/ 424 h 5896"/>
                  <a:gd name="T76" fmla="*/ 667 w 7479"/>
                  <a:gd name="T77" fmla="*/ 640 h 5896"/>
                  <a:gd name="T78" fmla="*/ 570 w 7479"/>
                  <a:gd name="T79" fmla="*/ 935 h 5896"/>
                  <a:gd name="T80" fmla="*/ 523 w 7479"/>
                  <a:gd name="T81" fmla="*/ 1174 h 5896"/>
                  <a:gd name="T82" fmla="*/ 467 w 7479"/>
                  <a:gd name="T83" fmla="*/ 1543 h 5896"/>
                  <a:gd name="T84" fmla="*/ 361 w 7479"/>
                  <a:gd name="T85" fmla="*/ 2303 h 5896"/>
                  <a:gd name="T86" fmla="*/ 248 w 7479"/>
                  <a:gd name="T87" fmla="*/ 3140 h 5896"/>
                  <a:gd name="T88" fmla="*/ 152 w 7479"/>
                  <a:gd name="T89" fmla="*/ 3863 h 5896"/>
                  <a:gd name="T90" fmla="*/ 95 w 7479"/>
                  <a:gd name="T91" fmla="*/ 4279 h 58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479" h="5896">
                    <a:moveTo>
                      <a:pt x="88" y="4317"/>
                    </a:moveTo>
                    <a:lnTo>
                      <a:pt x="18" y="4537"/>
                    </a:lnTo>
                    <a:lnTo>
                      <a:pt x="0" y="4738"/>
                    </a:lnTo>
                    <a:lnTo>
                      <a:pt x="26" y="4919"/>
                    </a:lnTo>
                    <a:lnTo>
                      <a:pt x="98" y="5083"/>
                    </a:lnTo>
                    <a:lnTo>
                      <a:pt x="211" y="5230"/>
                    </a:lnTo>
                    <a:lnTo>
                      <a:pt x="361" y="5359"/>
                    </a:lnTo>
                    <a:lnTo>
                      <a:pt x="545" y="5474"/>
                    </a:lnTo>
                    <a:lnTo>
                      <a:pt x="762" y="5573"/>
                    </a:lnTo>
                    <a:lnTo>
                      <a:pt x="1007" y="5656"/>
                    </a:lnTo>
                    <a:lnTo>
                      <a:pt x="1277" y="5726"/>
                    </a:lnTo>
                    <a:lnTo>
                      <a:pt x="1570" y="5783"/>
                    </a:lnTo>
                    <a:lnTo>
                      <a:pt x="1881" y="5828"/>
                    </a:lnTo>
                    <a:lnTo>
                      <a:pt x="2209" y="5860"/>
                    </a:lnTo>
                    <a:lnTo>
                      <a:pt x="2550" y="5882"/>
                    </a:lnTo>
                    <a:lnTo>
                      <a:pt x="2902" y="5894"/>
                    </a:lnTo>
                    <a:lnTo>
                      <a:pt x="3260" y="5896"/>
                    </a:lnTo>
                    <a:lnTo>
                      <a:pt x="3622" y="5889"/>
                    </a:lnTo>
                    <a:lnTo>
                      <a:pt x="3984" y="5874"/>
                    </a:lnTo>
                    <a:lnTo>
                      <a:pt x="4345" y="5851"/>
                    </a:lnTo>
                    <a:lnTo>
                      <a:pt x="4700" y="5822"/>
                    </a:lnTo>
                    <a:lnTo>
                      <a:pt x="5046" y="5787"/>
                    </a:lnTo>
                    <a:lnTo>
                      <a:pt x="5382" y="5746"/>
                    </a:lnTo>
                    <a:lnTo>
                      <a:pt x="5702" y="5701"/>
                    </a:lnTo>
                    <a:lnTo>
                      <a:pt x="6005" y="5652"/>
                    </a:lnTo>
                    <a:lnTo>
                      <a:pt x="6288" y="5599"/>
                    </a:lnTo>
                    <a:lnTo>
                      <a:pt x="6545" y="5545"/>
                    </a:lnTo>
                    <a:lnTo>
                      <a:pt x="6777" y="5488"/>
                    </a:lnTo>
                    <a:lnTo>
                      <a:pt x="6977" y="5430"/>
                    </a:lnTo>
                    <a:lnTo>
                      <a:pt x="7146" y="5372"/>
                    </a:lnTo>
                    <a:lnTo>
                      <a:pt x="7278" y="5315"/>
                    </a:lnTo>
                    <a:lnTo>
                      <a:pt x="7370" y="5258"/>
                    </a:lnTo>
                    <a:lnTo>
                      <a:pt x="7422" y="5203"/>
                    </a:lnTo>
                    <a:lnTo>
                      <a:pt x="7451" y="5125"/>
                    </a:lnTo>
                    <a:lnTo>
                      <a:pt x="7470" y="5028"/>
                    </a:lnTo>
                    <a:lnTo>
                      <a:pt x="7479" y="4912"/>
                    </a:lnTo>
                    <a:lnTo>
                      <a:pt x="7476" y="4782"/>
                    </a:lnTo>
                    <a:lnTo>
                      <a:pt x="7466" y="4636"/>
                    </a:lnTo>
                    <a:lnTo>
                      <a:pt x="7446" y="4477"/>
                    </a:lnTo>
                    <a:lnTo>
                      <a:pt x="7418" y="4307"/>
                    </a:lnTo>
                    <a:lnTo>
                      <a:pt x="7383" y="4125"/>
                    </a:lnTo>
                    <a:lnTo>
                      <a:pt x="7342" y="3935"/>
                    </a:lnTo>
                    <a:lnTo>
                      <a:pt x="7295" y="3737"/>
                    </a:lnTo>
                    <a:lnTo>
                      <a:pt x="7242" y="3534"/>
                    </a:lnTo>
                    <a:lnTo>
                      <a:pt x="7184" y="3324"/>
                    </a:lnTo>
                    <a:lnTo>
                      <a:pt x="7123" y="3112"/>
                    </a:lnTo>
                    <a:lnTo>
                      <a:pt x="7058" y="2898"/>
                    </a:lnTo>
                    <a:lnTo>
                      <a:pt x="6991" y="2684"/>
                    </a:lnTo>
                    <a:lnTo>
                      <a:pt x="6922" y="2469"/>
                    </a:lnTo>
                    <a:lnTo>
                      <a:pt x="6852" y="2258"/>
                    </a:lnTo>
                    <a:lnTo>
                      <a:pt x="6781" y="2049"/>
                    </a:lnTo>
                    <a:lnTo>
                      <a:pt x="6709" y="1845"/>
                    </a:lnTo>
                    <a:lnTo>
                      <a:pt x="6639" y="1649"/>
                    </a:lnTo>
                    <a:lnTo>
                      <a:pt x="6571" y="1460"/>
                    </a:lnTo>
                    <a:lnTo>
                      <a:pt x="6504" y="1279"/>
                    </a:lnTo>
                    <a:lnTo>
                      <a:pt x="6440" y="1111"/>
                    </a:lnTo>
                    <a:lnTo>
                      <a:pt x="6380" y="953"/>
                    </a:lnTo>
                    <a:lnTo>
                      <a:pt x="6322" y="810"/>
                    </a:lnTo>
                    <a:lnTo>
                      <a:pt x="6271" y="681"/>
                    </a:lnTo>
                    <a:lnTo>
                      <a:pt x="6225" y="569"/>
                    </a:lnTo>
                    <a:lnTo>
                      <a:pt x="6184" y="474"/>
                    </a:lnTo>
                    <a:lnTo>
                      <a:pt x="6150" y="398"/>
                    </a:lnTo>
                    <a:lnTo>
                      <a:pt x="6124" y="343"/>
                    </a:lnTo>
                    <a:lnTo>
                      <a:pt x="6106" y="310"/>
                    </a:lnTo>
                    <a:lnTo>
                      <a:pt x="6096" y="299"/>
                    </a:lnTo>
                    <a:lnTo>
                      <a:pt x="6084" y="300"/>
                    </a:lnTo>
                    <a:lnTo>
                      <a:pt x="6059" y="299"/>
                    </a:lnTo>
                    <a:lnTo>
                      <a:pt x="6022" y="296"/>
                    </a:lnTo>
                    <a:lnTo>
                      <a:pt x="5975" y="289"/>
                    </a:lnTo>
                    <a:lnTo>
                      <a:pt x="5848" y="271"/>
                    </a:lnTo>
                    <a:lnTo>
                      <a:pt x="5686" y="248"/>
                    </a:lnTo>
                    <a:lnTo>
                      <a:pt x="5493" y="219"/>
                    </a:lnTo>
                    <a:lnTo>
                      <a:pt x="5274" y="186"/>
                    </a:lnTo>
                    <a:lnTo>
                      <a:pt x="5035" y="152"/>
                    </a:lnTo>
                    <a:lnTo>
                      <a:pt x="4781" y="119"/>
                    </a:lnTo>
                    <a:lnTo>
                      <a:pt x="4650" y="102"/>
                    </a:lnTo>
                    <a:lnTo>
                      <a:pt x="4518" y="86"/>
                    </a:lnTo>
                    <a:lnTo>
                      <a:pt x="4384" y="71"/>
                    </a:lnTo>
                    <a:lnTo>
                      <a:pt x="4251" y="57"/>
                    </a:lnTo>
                    <a:lnTo>
                      <a:pt x="4117" y="44"/>
                    </a:lnTo>
                    <a:lnTo>
                      <a:pt x="3986" y="32"/>
                    </a:lnTo>
                    <a:lnTo>
                      <a:pt x="3855" y="22"/>
                    </a:lnTo>
                    <a:lnTo>
                      <a:pt x="3727" y="14"/>
                    </a:lnTo>
                    <a:lnTo>
                      <a:pt x="3602" y="7"/>
                    </a:lnTo>
                    <a:lnTo>
                      <a:pt x="3481" y="2"/>
                    </a:lnTo>
                    <a:lnTo>
                      <a:pt x="3364" y="0"/>
                    </a:lnTo>
                    <a:lnTo>
                      <a:pt x="3253" y="1"/>
                    </a:lnTo>
                    <a:lnTo>
                      <a:pt x="3146" y="3"/>
                    </a:lnTo>
                    <a:lnTo>
                      <a:pt x="3047" y="9"/>
                    </a:lnTo>
                    <a:lnTo>
                      <a:pt x="2955" y="18"/>
                    </a:lnTo>
                    <a:lnTo>
                      <a:pt x="2870" y="31"/>
                    </a:lnTo>
                    <a:lnTo>
                      <a:pt x="2762" y="48"/>
                    </a:lnTo>
                    <a:lnTo>
                      <a:pt x="2656" y="62"/>
                    </a:lnTo>
                    <a:lnTo>
                      <a:pt x="2551" y="71"/>
                    </a:lnTo>
                    <a:lnTo>
                      <a:pt x="2447" y="79"/>
                    </a:lnTo>
                    <a:lnTo>
                      <a:pt x="2346" y="84"/>
                    </a:lnTo>
                    <a:lnTo>
                      <a:pt x="2247" y="87"/>
                    </a:lnTo>
                    <a:lnTo>
                      <a:pt x="2149" y="89"/>
                    </a:lnTo>
                    <a:lnTo>
                      <a:pt x="2053" y="91"/>
                    </a:lnTo>
                    <a:lnTo>
                      <a:pt x="1867" y="93"/>
                    </a:lnTo>
                    <a:lnTo>
                      <a:pt x="1691" y="96"/>
                    </a:lnTo>
                    <a:lnTo>
                      <a:pt x="1606" y="100"/>
                    </a:lnTo>
                    <a:lnTo>
                      <a:pt x="1523" y="106"/>
                    </a:lnTo>
                    <a:lnTo>
                      <a:pt x="1444" y="114"/>
                    </a:lnTo>
                    <a:lnTo>
                      <a:pt x="1366" y="126"/>
                    </a:lnTo>
                    <a:lnTo>
                      <a:pt x="1291" y="140"/>
                    </a:lnTo>
                    <a:lnTo>
                      <a:pt x="1220" y="157"/>
                    </a:lnTo>
                    <a:lnTo>
                      <a:pt x="1150" y="179"/>
                    </a:lnTo>
                    <a:lnTo>
                      <a:pt x="1084" y="206"/>
                    </a:lnTo>
                    <a:lnTo>
                      <a:pt x="1021" y="237"/>
                    </a:lnTo>
                    <a:lnTo>
                      <a:pt x="960" y="275"/>
                    </a:lnTo>
                    <a:lnTo>
                      <a:pt x="904" y="318"/>
                    </a:lnTo>
                    <a:lnTo>
                      <a:pt x="849" y="368"/>
                    </a:lnTo>
                    <a:lnTo>
                      <a:pt x="799" y="424"/>
                    </a:lnTo>
                    <a:lnTo>
                      <a:pt x="751" y="488"/>
                    </a:lnTo>
                    <a:lnTo>
                      <a:pt x="708" y="560"/>
                    </a:lnTo>
                    <a:lnTo>
                      <a:pt x="667" y="640"/>
                    </a:lnTo>
                    <a:lnTo>
                      <a:pt x="631" y="729"/>
                    </a:lnTo>
                    <a:lnTo>
                      <a:pt x="599" y="827"/>
                    </a:lnTo>
                    <a:lnTo>
                      <a:pt x="570" y="935"/>
                    </a:lnTo>
                    <a:lnTo>
                      <a:pt x="544" y="1052"/>
                    </a:lnTo>
                    <a:lnTo>
                      <a:pt x="533" y="1107"/>
                    </a:lnTo>
                    <a:lnTo>
                      <a:pt x="523" y="1174"/>
                    </a:lnTo>
                    <a:lnTo>
                      <a:pt x="510" y="1252"/>
                    </a:lnTo>
                    <a:lnTo>
                      <a:pt x="496" y="1340"/>
                    </a:lnTo>
                    <a:lnTo>
                      <a:pt x="467" y="1543"/>
                    </a:lnTo>
                    <a:lnTo>
                      <a:pt x="433" y="1775"/>
                    </a:lnTo>
                    <a:lnTo>
                      <a:pt x="398" y="2032"/>
                    </a:lnTo>
                    <a:lnTo>
                      <a:pt x="361" y="2303"/>
                    </a:lnTo>
                    <a:lnTo>
                      <a:pt x="322" y="2582"/>
                    </a:lnTo>
                    <a:lnTo>
                      <a:pt x="285" y="2864"/>
                    </a:lnTo>
                    <a:lnTo>
                      <a:pt x="248" y="3140"/>
                    </a:lnTo>
                    <a:lnTo>
                      <a:pt x="214" y="3403"/>
                    </a:lnTo>
                    <a:lnTo>
                      <a:pt x="181" y="3647"/>
                    </a:lnTo>
                    <a:lnTo>
                      <a:pt x="152" y="3863"/>
                    </a:lnTo>
                    <a:lnTo>
                      <a:pt x="128" y="4046"/>
                    </a:lnTo>
                    <a:lnTo>
                      <a:pt x="108" y="4187"/>
                    </a:lnTo>
                    <a:lnTo>
                      <a:pt x="95" y="4279"/>
                    </a:lnTo>
                    <a:lnTo>
                      <a:pt x="88" y="4317"/>
                    </a:lnTo>
                    <a:close/>
                  </a:path>
                </a:pathLst>
              </a:custGeom>
              <a:solidFill>
                <a:srgbClr val="E72E3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 name="9Slide.vn 69"/>
              <p:cNvSpPr>
                <a:spLocks/>
              </p:cNvSpPr>
              <p:nvPr/>
            </p:nvSpPr>
            <p:spPr bwMode="auto">
              <a:xfrm>
                <a:off x="5983288" y="4487863"/>
                <a:ext cx="1627188" cy="358775"/>
              </a:xfrm>
              <a:custGeom>
                <a:avLst/>
                <a:gdLst>
                  <a:gd name="T0" fmla="*/ 7161 w 7177"/>
                  <a:gd name="T1" fmla="*/ 479 h 1584"/>
                  <a:gd name="T2" fmla="*/ 7127 w 7177"/>
                  <a:gd name="T3" fmla="*/ 345 h 1584"/>
                  <a:gd name="T4" fmla="*/ 7091 w 7177"/>
                  <a:gd name="T5" fmla="*/ 209 h 1584"/>
                  <a:gd name="T6" fmla="*/ 7052 w 7177"/>
                  <a:gd name="T7" fmla="*/ 70 h 1584"/>
                  <a:gd name="T8" fmla="*/ 6876 w 7177"/>
                  <a:gd name="T9" fmla="*/ 121 h 1584"/>
                  <a:gd name="T10" fmla="*/ 6537 w 7177"/>
                  <a:gd name="T11" fmla="*/ 337 h 1584"/>
                  <a:gd name="T12" fmla="*/ 6165 w 7177"/>
                  <a:gd name="T13" fmla="*/ 515 h 1584"/>
                  <a:gd name="T14" fmla="*/ 5765 w 7177"/>
                  <a:gd name="T15" fmla="*/ 659 h 1584"/>
                  <a:gd name="T16" fmla="*/ 5340 w 7177"/>
                  <a:gd name="T17" fmla="*/ 771 h 1584"/>
                  <a:gd name="T18" fmla="*/ 4895 w 7177"/>
                  <a:gd name="T19" fmla="*/ 852 h 1584"/>
                  <a:gd name="T20" fmla="*/ 4435 w 7177"/>
                  <a:gd name="T21" fmla="*/ 902 h 1584"/>
                  <a:gd name="T22" fmla="*/ 3963 w 7177"/>
                  <a:gd name="T23" fmla="*/ 925 h 1584"/>
                  <a:gd name="T24" fmla="*/ 3483 w 7177"/>
                  <a:gd name="T25" fmla="*/ 920 h 1584"/>
                  <a:gd name="T26" fmla="*/ 2999 w 7177"/>
                  <a:gd name="T27" fmla="*/ 891 h 1584"/>
                  <a:gd name="T28" fmla="*/ 2517 w 7177"/>
                  <a:gd name="T29" fmla="*/ 839 h 1584"/>
                  <a:gd name="T30" fmla="*/ 2040 w 7177"/>
                  <a:gd name="T31" fmla="*/ 764 h 1584"/>
                  <a:gd name="T32" fmla="*/ 1572 w 7177"/>
                  <a:gd name="T33" fmla="*/ 669 h 1584"/>
                  <a:gd name="T34" fmla="*/ 1118 w 7177"/>
                  <a:gd name="T35" fmla="*/ 556 h 1584"/>
                  <a:gd name="T36" fmla="*/ 682 w 7177"/>
                  <a:gd name="T37" fmla="*/ 424 h 1584"/>
                  <a:gd name="T38" fmla="*/ 267 w 7177"/>
                  <a:gd name="T39" fmla="*/ 278 h 1584"/>
                  <a:gd name="T40" fmla="*/ 59 w 7177"/>
                  <a:gd name="T41" fmla="*/ 272 h 1584"/>
                  <a:gd name="T42" fmla="*/ 41 w 7177"/>
                  <a:gd name="T43" fmla="*/ 410 h 1584"/>
                  <a:gd name="T44" fmla="*/ 23 w 7177"/>
                  <a:gd name="T45" fmla="*/ 539 h 1584"/>
                  <a:gd name="T46" fmla="*/ 8 w 7177"/>
                  <a:gd name="T47" fmla="*/ 658 h 1584"/>
                  <a:gd name="T48" fmla="*/ 124 w 7177"/>
                  <a:gd name="T49" fmla="*/ 789 h 1584"/>
                  <a:gd name="T50" fmla="*/ 415 w 7177"/>
                  <a:gd name="T51" fmla="*/ 937 h 1584"/>
                  <a:gd name="T52" fmla="*/ 765 w 7177"/>
                  <a:gd name="T53" fmla="*/ 1079 h 1584"/>
                  <a:gd name="T54" fmla="*/ 1162 w 7177"/>
                  <a:gd name="T55" fmla="*/ 1209 h 1584"/>
                  <a:gd name="T56" fmla="*/ 1601 w 7177"/>
                  <a:gd name="T57" fmla="*/ 1325 h 1584"/>
                  <a:gd name="T58" fmla="*/ 2075 w 7177"/>
                  <a:gd name="T59" fmla="*/ 1424 h 1584"/>
                  <a:gd name="T60" fmla="*/ 2573 w 7177"/>
                  <a:gd name="T61" fmla="*/ 1502 h 1584"/>
                  <a:gd name="T62" fmla="*/ 3091 w 7177"/>
                  <a:gd name="T63" fmla="*/ 1556 h 1584"/>
                  <a:gd name="T64" fmla="*/ 3620 w 7177"/>
                  <a:gd name="T65" fmla="*/ 1582 h 1584"/>
                  <a:gd name="T66" fmla="*/ 4153 w 7177"/>
                  <a:gd name="T67" fmla="*/ 1577 h 1584"/>
                  <a:gd name="T68" fmla="*/ 4682 w 7177"/>
                  <a:gd name="T69" fmla="*/ 1536 h 1584"/>
                  <a:gd name="T70" fmla="*/ 5198 w 7177"/>
                  <a:gd name="T71" fmla="*/ 1458 h 1584"/>
                  <a:gd name="T72" fmla="*/ 5696 w 7177"/>
                  <a:gd name="T73" fmla="*/ 1339 h 1584"/>
                  <a:gd name="T74" fmla="*/ 6167 w 7177"/>
                  <a:gd name="T75" fmla="*/ 1175 h 1584"/>
                  <a:gd name="T76" fmla="*/ 6604 w 7177"/>
                  <a:gd name="T77" fmla="*/ 962 h 1584"/>
                  <a:gd name="T78" fmla="*/ 6998 w 7177"/>
                  <a:gd name="T79" fmla="*/ 698 h 1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177" h="1584">
                    <a:moveTo>
                      <a:pt x="7177" y="545"/>
                    </a:moveTo>
                    <a:lnTo>
                      <a:pt x="7161" y="479"/>
                    </a:lnTo>
                    <a:lnTo>
                      <a:pt x="7145" y="413"/>
                    </a:lnTo>
                    <a:lnTo>
                      <a:pt x="7127" y="345"/>
                    </a:lnTo>
                    <a:lnTo>
                      <a:pt x="7108" y="276"/>
                    </a:lnTo>
                    <a:lnTo>
                      <a:pt x="7091" y="209"/>
                    </a:lnTo>
                    <a:lnTo>
                      <a:pt x="7071" y="140"/>
                    </a:lnTo>
                    <a:lnTo>
                      <a:pt x="7052" y="70"/>
                    </a:lnTo>
                    <a:lnTo>
                      <a:pt x="7033" y="0"/>
                    </a:lnTo>
                    <a:lnTo>
                      <a:pt x="6876" y="121"/>
                    </a:lnTo>
                    <a:lnTo>
                      <a:pt x="6711" y="233"/>
                    </a:lnTo>
                    <a:lnTo>
                      <a:pt x="6537" y="337"/>
                    </a:lnTo>
                    <a:lnTo>
                      <a:pt x="6355" y="430"/>
                    </a:lnTo>
                    <a:lnTo>
                      <a:pt x="6165" y="515"/>
                    </a:lnTo>
                    <a:lnTo>
                      <a:pt x="5969" y="592"/>
                    </a:lnTo>
                    <a:lnTo>
                      <a:pt x="5765" y="659"/>
                    </a:lnTo>
                    <a:lnTo>
                      <a:pt x="5556" y="719"/>
                    </a:lnTo>
                    <a:lnTo>
                      <a:pt x="5340" y="771"/>
                    </a:lnTo>
                    <a:lnTo>
                      <a:pt x="5120" y="815"/>
                    </a:lnTo>
                    <a:lnTo>
                      <a:pt x="4895" y="852"/>
                    </a:lnTo>
                    <a:lnTo>
                      <a:pt x="4667" y="881"/>
                    </a:lnTo>
                    <a:lnTo>
                      <a:pt x="4435" y="902"/>
                    </a:lnTo>
                    <a:lnTo>
                      <a:pt x="4199" y="917"/>
                    </a:lnTo>
                    <a:lnTo>
                      <a:pt x="3963" y="925"/>
                    </a:lnTo>
                    <a:lnTo>
                      <a:pt x="3723" y="926"/>
                    </a:lnTo>
                    <a:lnTo>
                      <a:pt x="3483" y="920"/>
                    </a:lnTo>
                    <a:lnTo>
                      <a:pt x="3241" y="909"/>
                    </a:lnTo>
                    <a:lnTo>
                      <a:pt x="2999" y="891"/>
                    </a:lnTo>
                    <a:lnTo>
                      <a:pt x="2758" y="868"/>
                    </a:lnTo>
                    <a:lnTo>
                      <a:pt x="2517" y="839"/>
                    </a:lnTo>
                    <a:lnTo>
                      <a:pt x="2277" y="804"/>
                    </a:lnTo>
                    <a:lnTo>
                      <a:pt x="2040" y="764"/>
                    </a:lnTo>
                    <a:lnTo>
                      <a:pt x="1804" y="719"/>
                    </a:lnTo>
                    <a:lnTo>
                      <a:pt x="1572" y="669"/>
                    </a:lnTo>
                    <a:lnTo>
                      <a:pt x="1343" y="614"/>
                    </a:lnTo>
                    <a:lnTo>
                      <a:pt x="1118" y="556"/>
                    </a:lnTo>
                    <a:lnTo>
                      <a:pt x="897" y="492"/>
                    </a:lnTo>
                    <a:lnTo>
                      <a:pt x="682" y="424"/>
                    </a:lnTo>
                    <a:lnTo>
                      <a:pt x="471" y="353"/>
                    </a:lnTo>
                    <a:lnTo>
                      <a:pt x="267" y="278"/>
                    </a:lnTo>
                    <a:lnTo>
                      <a:pt x="69" y="198"/>
                    </a:lnTo>
                    <a:lnTo>
                      <a:pt x="59" y="272"/>
                    </a:lnTo>
                    <a:lnTo>
                      <a:pt x="50" y="342"/>
                    </a:lnTo>
                    <a:lnTo>
                      <a:pt x="41" y="410"/>
                    </a:lnTo>
                    <a:lnTo>
                      <a:pt x="33" y="477"/>
                    </a:lnTo>
                    <a:lnTo>
                      <a:pt x="23" y="539"/>
                    </a:lnTo>
                    <a:lnTo>
                      <a:pt x="15" y="600"/>
                    </a:lnTo>
                    <a:lnTo>
                      <a:pt x="8" y="658"/>
                    </a:lnTo>
                    <a:lnTo>
                      <a:pt x="0" y="712"/>
                    </a:lnTo>
                    <a:lnTo>
                      <a:pt x="124" y="789"/>
                    </a:lnTo>
                    <a:lnTo>
                      <a:pt x="262" y="863"/>
                    </a:lnTo>
                    <a:lnTo>
                      <a:pt x="415" y="937"/>
                    </a:lnTo>
                    <a:lnTo>
                      <a:pt x="583" y="1009"/>
                    </a:lnTo>
                    <a:lnTo>
                      <a:pt x="765" y="1079"/>
                    </a:lnTo>
                    <a:lnTo>
                      <a:pt x="958" y="1145"/>
                    </a:lnTo>
                    <a:lnTo>
                      <a:pt x="1162" y="1209"/>
                    </a:lnTo>
                    <a:lnTo>
                      <a:pt x="1376" y="1270"/>
                    </a:lnTo>
                    <a:lnTo>
                      <a:pt x="1601" y="1325"/>
                    </a:lnTo>
                    <a:lnTo>
                      <a:pt x="1834" y="1377"/>
                    </a:lnTo>
                    <a:lnTo>
                      <a:pt x="2075" y="1424"/>
                    </a:lnTo>
                    <a:lnTo>
                      <a:pt x="2322" y="1466"/>
                    </a:lnTo>
                    <a:lnTo>
                      <a:pt x="2573" y="1502"/>
                    </a:lnTo>
                    <a:lnTo>
                      <a:pt x="2831" y="1533"/>
                    </a:lnTo>
                    <a:lnTo>
                      <a:pt x="3091" y="1556"/>
                    </a:lnTo>
                    <a:lnTo>
                      <a:pt x="3355" y="1572"/>
                    </a:lnTo>
                    <a:lnTo>
                      <a:pt x="3620" y="1582"/>
                    </a:lnTo>
                    <a:lnTo>
                      <a:pt x="3887" y="1584"/>
                    </a:lnTo>
                    <a:lnTo>
                      <a:pt x="4153" y="1577"/>
                    </a:lnTo>
                    <a:lnTo>
                      <a:pt x="4418" y="1561"/>
                    </a:lnTo>
                    <a:lnTo>
                      <a:pt x="4682" y="1536"/>
                    </a:lnTo>
                    <a:lnTo>
                      <a:pt x="4942" y="1502"/>
                    </a:lnTo>
                    <a:lnTo>
                      <a:pt x="5198" y="1458"/>
                    </a:lnTo>
                    <a:lnTo>
                      <a:pt x="5450" y="1405"/>
                    </a:lnTo>
                    <a:lnTo>
                      <a:pt x="5696" y="1339"/>
                    </a:lnTo>
                    <a:lnTo>
                      <a:pt x="5935" y="1263"/>
                    </a:lnTo>
                    <a:lnTo>
                      <a:pt x="6167" y="1175"/>
                    </a:lnTo>
                    <a:lnTo>
                      <a:pt x="6389" y="1075"/>
                    </a:lnTo>
                    <a:lnTo>
                      <a:pt x="6604" y="962"/>
                    </a:lnTo>
                    <a:lnTo>
                      <a:pt x="6807" y="836"/>
                    </a:lnTo>
                    <a:lnTo>
                      <a:pt x="6998" y="698"/>
                    </a:lnTo>
                    <a:lnTo>
                      <a:pt x="7177" y="545"/>
                    </a:lnTo>
                    <a:close/>
                  </a:path>
                </a:pathLst>
              </a:custGeom>
              <a:solidFill>
                <a:srgbClr val="4B48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 name="9Slide.vn 70"/>
              <p:cNvSpPr>
                <a:spLocks noEditPoints="1"/>
              </p:cNvSpPr>
              <p:nvPr/>
            </p:nvSpPr>
            <p:spPr bwMode="auto">
              <a:xfrm>
                <a:off x="6829425" y="4670425"/>
                <a:ext cx="222250" cy="195263"/>
              </a:xfrm>
              <a:custGeom>
                <a:avLst/>
                <a:gdLst>
                  <a:gd name="T0" fmla="*/ 123 w 982"/>
                  <a:gd name="T1" fmla="*/ 141 h 857"/>
                  <a:gd name="T2" fmla="*/ 151 w 982"/>
                  <a:gd name="T3" fmla="*/ 750 h 857"/>
                  <a:gd name="T4" fmla="*/ 859 w 982"/>
                  <a:gd name="T5" fmla="*/ 717 h 857"/>
                  <a:gd name="T6" fmla="*/ 831 w 982"/>
                  <a:gd name="T7" fmla="*/ 109 h 857"/>
                  <a:gd name="T8" fmla="*/ 123 w 982"/>
                  <a:gd name="T9" fmla="*/ 141 h 857"/>
                  <a:gd name="T10" fmla="*/ 0 w 982"/>
                  <a:gd name="T11" fmla="*/ 45 h 857"/>
                  <a:gd name="T12" fmla="*/ 945 w 982"/>
                  <a:gd name="T13" fmla="*/ 0 h 857"/>
                  <a:gd name="T14" fmla="*/ 982 w 982"/>
                  <a:gd name="T15" fmla="*/ 813 h 857"/>
                  <a:gd name="T16" fmla="*/ 37 w 982"/>
                  <a:gd name="T17" fmla="*/ 857 h 857"/>
                  <a:gd name="T18" fmla="*/ 0 w 982"/>
                  <a:gd name="T19" fmla="*/ 45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2" h="857">
                    <a:moveTo>
                      <a:pt x="123" y="141"/>
                    </a:moveTo>
                    <a:lnTo>
                      <a:pt x="151" y="750"/>
                    </a:lnTo>
                    <a:lnTo>
                      <a:pt x="859" y="717"/>
                    </a:lnTo>
                    <a:lnTo>
                      <a:pt x="831" y="109"/>
                    </a:lnTo>
                    <a:lnTo>
                      <a:pt x="123" y="141"/>
                    </a:lnTo>
                    <a:close/>
                    <a:moveTo>
                      <a:pt x="0" y="45"/>
                    </a:moveTo>
                    <a:lnTo>
                      <a:pt x="945" y="0"/>
                    </a:lnTo>
                    <a:lnTo>
                      <a:pt x="982" y="813"/>
                    </a:lnTo>
                    <a:lnTo>
                      <a:pt x="37" y="857"/>
                    </a:lnTo>
                    <a:lnTo>
                      <a:pt x="0" y="45"/>
                    </a:lnTo>
                    <a:close/>
                  </a:path>
                </a:pathLst>
              </a:custGeom>
              <a:solidFill>
                <a:srgbClr val="FCCD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9Slide.vn 71"/>
              <p:cNvSpPr>
                <a:spLocks/>
              </p:cNvSpPr>
              <p:nvPr/>
            </p:nvSpPr>
            <p:spPr bwMode="auto">
              <a:xfrm>
                <a:off x="5503863" y="3873500"/>
                <a:ext cx="647700" cy="525463"/>
              </a:xfrm>
              <a:custGeom>
                <a:avLst/>
                <a:gdLst>
                  <a:gd name="T0" fmla="*/ 2198 w 2852"/>
                  <a:gd name="T1" fmla="*/ 179 h 2319"/>
                  <a:gd name="T2" fmla="*/ 2007 w 2852"/>
                  <a:gd name="T3" fmla="*/ 403 h 2319"/>
                  <a:gd name="T4" fmla="*/ 1772 w 2852"/>
                  <a:gd name="T5" fmla="*/ 590 h 2319"/>
                  <a:gd name="T6" fmla="*/ 1510 w 2852"/>
                  <a:gd name="T7" fmla="*/ 742 h 2319"/>
                  <a:gd name="T8" fmla="*/ 1234 w 2852"/>
                  <a:gd name="T9" fmla="*/ 863 h 2319"/>
                  <a:gd name="T10" fmla="*/ 960 w 2852"/>
                  <a:gd name="T11" fmla="*/ 959 h 2319"/>
                  <a:gd name="T12" fmla="*/ 704 w 2852"/>
                  <a:gd name="T13" fmla="*/ 1031 h 2319"/>
                  <a:gd name="T14" fmla="*/ 299 w 2852"/>
                  <a:gd name="T15" fmla="*/ 1127 h 2319"/>
                  <a:gd name="T16" fmla="*/ 158 w 2852"/>
                  <a:gd name="T17" fmla="*/ 1168 h 2319"/>
                  <a:gd name="T18" fmla="*/ 134 w 2852"/>
                  <a:gd name="T19" fmla="*/ 1207 h 2319"/>
                  <a:gd name="T20" fmla="*/ 66 w 2852"/>
                  <a:gd name="T21" fmla="*/ 1440 h 2319"/>
                  <a:gd name="T22" fmla="*/ 28 w 2852"/>
                  <a:gd name="T23" fmla="*/ 1604 h 2319"/>
                  <a:gd name="T24" fmla="*/ 3 w 2852"/>
                  <a:gd name="T25" fmla="*/ 1762 h 2319"/>
                  <a:gd name="T26" fmla="*/ 0 w 2852"/>
                  <a:gd name="T27" fmla="*/ 1831 h 2319"/>
                  <a:gd name="T28" fmla="*/ 4 w 2852"/>
                  <a:gd name="T29" fmla="*/ 1899 h 2319"/>
                  <a:gd name="T30" fmla="*/ 17 w 2852"/>
                  <a:gd name="T31" fmla="*/ 1969 h 2319"/>
                  <a:gd name="T32" fmla="*/ 39 w 2852"/>
                  <a:gd name="T33" fmla="*/ 2037 h 2319"/>
                  <a:gd name="T34" fmla="*/ 70 w 2852"/>
                  <a:gd name="T35" fmla="*/ 2101 h 2319"/>
                  <a:gd name="T36" fmla="*/ 108 w 2852"/>
                  <a:gd name="T37" fmla="*/ 2159 h 2319"/>
                  <a:gd name="T38" fmla="*/ 153 w 2852"/>
                  <a:gd name="T39" fmla="*/ 2210 h 2319"/>
                  <a:gd name="T40" fmla="*/ 206 w 2852"/>
                  <a:gd name="T41" fmla="*/ 2253 h 2319"/>
                  <a:gd name="T42" fmla="*/ 264 w 2852"/>
                  <a:gd name="T43" fmla="*/ 2287 h 2319"/>
                  <a:gd name="T44" fmla="*/ 329 w 2852"/>
                  <a:gd name="T45" fmla="*/ 2309 h 2319"/>
                  <a:gd name="T46" fmla="*/ 399 w 2852"/>
                  <a:gd name="T47" fmla="*/ 2319 h 2319"/>
                  <a:gd name="T48" fmla="*/ 475 w 2852"/>
                  <a:gd name="T49" fmla="*/ 2313 h 2319"/>
                  <a:gd name="T50" fmla="*/ 741 w 2852"/>
                  <a:gd name="T51" fmla="*/ 2264 h 2319"/>
                  <a:gd name="T52" fmla="*/ 1002 w 2852"/>
                  <a:gd name="T53" fmla="*/ 2206 h 2319"/>
                  <a:gd name="T54" fmla="*/ 1255 w 2852"/>
                  <a:gd name="T55" fmla="*/ 2136 h 2319"/>
                  <a:gd name="T56" fmla="*/ 1500 w 2852"/>
                  <a:gd name="T57" fmla="*/ 2051 h 2319"/>
                  <a:gd name="T58" fmla="*/ 1734 w 2852"/>
                  <a:gd name="T59" fmla="*/ 1951 h 2319"/>
                  <a:gd name="T60" fmla="*/ 1958 w 2852"/>
                  <a:gd name="T61" fmla="*/ 1832 h 2319"/>
                  <a:gd name="T62" fmla="*/ 2169 w 2852"/>
                  <a:gd name="T63" fmla="*/ 1692 h 2319"/>
                  <a:gd name="T64" fmla="*/ 2366 w 2852"/>
                  <a:gd name="T65" fmla="*/ 1530 h 2319"/>
                  <a:gd name="T66" fmla="*/ 2549 w 2852"/>
                  <a:gd name="T67" fmla="*/ 1343 h 2319"/>
                  <a:gd name="T68" fmla="*/ 2714 w 2852"/>
                  <a:gd name="T69" fmla="*/ 1127 h 2319"/>
                  <a:gd name="T70" fmla="*/ 2824 w 2852"/>
                  <a:gd name="T71" fmla="*/ 954 h 2319"/>
                  <a:gd name="T72" fmla="*/ 2841 w 2852"/>
                  <a:gd name="T73" fmla="*/ 916 h 2319"/>
                  <a:gd name="T74" fmla="*/ 2850 w 2852"/>
                  <a:gd name="T75" fmla="*/ 882 h 2319"/>
                  <a:gd name="T76" fmla="*/ 2850 w 2852"/>
                  <a:gd name="T77" fmla="*/ 849 h 2319"/>
                  <a:gd name="T78" fmla="*/ 2843 w 2852"/>
                  <a:gd name="T79" fmla="*/ 819 h 2319"/>
                  <a:gd name="T80" fmla="*/ 2828 w 2852"/>
                  <a:gd name="T81" fmla="*/ 789 h 2319"/>
                  <a:gd name="T82" fmla="*/ 2778 w 2852"/>
                  <a:gd name="T83" fmla="*/ 719 h 2319"/>
                  <a:gd name="T84" fmla="*/ 2705 w 2852"/>
                  <a:gd name="T85" fmla="*/ 629 h 2319"/>
                  <a:gd name="T86" fmla="*/ 2632 w 2852"/>
                  <a:gd name="T87" fmla="*/ 534 h 2319"/>
                  <a:gd name="T88" fmla="*/ 2573 w 2852"/>
                  <a:gd name="T89" fmla="*/ 429 h 2319"/>
                  <a:gd name="T90" fmla="*/ 2432 w 2852"/>
                  <a:gd name="T91" fmla="*/ 180 h 2319"/>
                  <a:gd name="T92" fmla="*/ 2353 w 2852"/>
                  <a:gd name="T93" fmla="*/ 55 h 2319"/>
                  <a:gd name="T94" fmla="*/ 2324 w 2852"/>
                  <a:gd name="T95" fmla="*/ 16 h 2319"/>
                  <a:gd name="T96" fmla="*/ 2303 w 2852"/>
                  <a:gd name="T97" fmla="*/ 0 h 2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852" h="2319">
                    <a:moveTo>
                      <a:pt x="2294" y="4"/>
                    </a:moveTo>
                    <a:lnTo>
                      <a:pt x="2250" y="94"/>
                    </a:lnTo>
                    <a:lnTo>
                      <a:pt x="2198" y="179"/>
                    </a:lnTo>
                    <a:lnTo>
                      <a:pt x="2141" y="258"/>
                    </a:lnTo>
                    <a:lnTo>
                      <a:pt x="2077" y="333"/>
                    </a:lnTo>
                    <a:lnTo>
                      <a:pt x="2007" y="403"/>
                    </a:lnTo>
                    <a:lnTo>
                      <a:pt x="1933" y="470"/>
                    </a:lnTo>
                    <a:lnTo>
                      <a:pt x="1854" y="532"/>
                    </a:lnTo>
                    <a:lnTo>
                      <a:pt x="1772" y="590"/>
                    </a:lnTo>
                    <a:lnTo>
                      <a:pt x="1687" y="644"/>
                    </a:lnTo>
                    <a:lnTo>
                      <a:pt x="1600" y="694"/>
                    </a:lnTo>
                    <a:lnTo>
                      <a:pt x="1510" y="742"/>
                    </a:lnTo>
                    <a:lnTo>
                      <a:pt x="1419" y="785"/>
                    </a:lnTo>
                    <a:lnTo>
                      <a:pt x="1327" y="826"/>
                    </a:lnTo>
                    <a:lnTo>
                      <a:pt x="1234" y="863"/>
                    </a:lnTo>
                    <a:lnTo>
                      <a:pt x="1142" y="898"/>
                    </a:lnTo>
                    <a:lnTo>
                      <a:pt x="1051" y="930"/>
                    </a:lnTo>
                    <a:lnTo>
                      <a:pt x="960" y="959"/>
                    </a:lnTo>
                    <a:lnTo>
                      <a:pt x="873" y="985"/>
                    </a:lnTo>
                    <a:lnTo>
                      <a:pt x="786" y="1009"/>
                    </a:lnTo>
                    <a:lnTo>
                      <a:pt x="704" y="1031"/>
                    </a:lnTo>
                    <a:lnTo>
                      <a:pt x="549" y="1069"/>
                    </a:lnTo>
                    <a:lnTo>
                      <a:pt x="412" y="1102"/>
                    </a:lnTo>
                    <a:lnTo>
                      <a:pt x="299" y="1127"/>
                    </a:lnTo>
                    <a:lnTo>
                      <a:pt x="213" y="1150"/>
                    </a:lnTo>
                    <a:lnTo>
                      <a:pt x="181" y="1159"/>
                    </a:lnTo>
                    <a:lnTo>
                      <a:pt x="158" y="1168"/>
                    </a:lnTo>
                    <a:lnTo>
                      <a:pt x="144" y="1178"/>
                    </a:lnTo>
                    <a:lnTo>
                      <a:pt x="141" y="1186"/>
                    </a:lnTo>
                    <a:lnTo>
                      <a:pt x="134" y="1207"/>
                    </a:lnTo>
                    <a:lnTo>
                      <a:pt x="117" y="1261"/>
                    </a:lnTo>
                    <a:lnTo>
                      <a:pt x="93" y="1342"/>
                    </a:lnTo>
                    <a:lnTo>
                      <a:pt x="66" y="1440"/>
                    </a:lnTo>
                    <a:lnTo>
                      <a:pt x="53" y="1493"/>
                    </a:lnTo>
                    <a:lnTo>
                      <a:pt x="40" y="1548"/>
                    </a:lnTo>
                    <a:lnTo>
                      <a:pt x="28" y="1604"/>
                    </a:lnTo>
                    <a:lnTo>
                      <a:pt x="17" y="1658"/>
                    </a:lnTo>
                    <a:lnTo>
                      <a:pt x="9" y="1711"/>
                    </a:lnTo>
                    <a:lnTo>
                      <a:pt x="3" y="1762"/>
                    </a:lnTo>
                    <a:lnTo>
                      <a:pt x="1" y="1787"/>
                    </a:lnTo>
                    <a:lnTo>
                      <a:pt x="0" y="1810"/>
                    </a:lnTo>
                    <a:lnTo>
                      <a:pt x="0" y="1831"/>
                    </a:lnTo>
                    <a:lnTo>
                      <a:pt x="0" y="1852"/>
                    </a:lnTo>
                    <a:lnTo>
                      <a:pt x="1" y="1875"/>
                    </a:lnTo>
                    <a:lnTo>
                      <a:pt x="4" y="1899"/>
                    </a:lnTo>
                    <a:lnTo>
                      <a:pt x="8" y="1923"/>
                    </a:lnTo>
                    <a:lnTo>
                      <a:pt x="12" y="1946"/>
                    </a:lnTo>
                    <a:lnTo>
                      <a:pt x="17" y="1969"/>
                    </a:lnTo>
                    <a:lnTo>
                      <a:pt x="24" y="1991"/>
                    </a:lnTo>
                    <a:lnTo>
                      <a:pt x="31" y="2015"/>
                    </a:lnTo>
                    <a:lnTo>
                      <a:pt x="39" y="2037"/>
                    </a:lnTo>
                    <a:lnTo>
                      <a:pt x="49" y="2059"/>
                    </a:lnTo>
                    <a:lnTo>
                      <a:pt x="59" y="2080"/>
                    </a:lnTo>
                    <a:lnTo>
                      <a:pt x="70" y="2101"/>
                    </a:lnTo>
                    <a:lnTo>
                      <a:pt x="82" y="2121"/>
                    </a:lnTo>
                    <a:lnTo>
                      <a:pt x="94" y="2140"/>
                    </a:lnTo>
                    <a:lnTo>
                      <a:pt x="108" y="2159"/>
                    </a:lnTo>
                    <a:lnTo>
                      <a:pt x="122" y="2177"/>
                    </a:lnTo>
                    <a:lnTo>
                      <a:pt x="137" y="2194"/>
                    </a:lnTo>
                    <a:lnTo>
                      <a:pt x="153" y="2210"/>
                    </a:lnTo>
                    <a:lnTo>
                      <a:pt x="170" y="2225"/>
                    </a:lnTo>
                    <a:lnTo>
                      <a:pt x="187" y="2241"/>
                    </a:lnTo>
                    <a:lnTo>
                      <a:pt x="206" y="2253"/>
                    </a:lnTo>
                    <a:lnTo>
                      <a:pt x="225" y="2266"/>
                    </a:lnTo>
                    <a:lnTo>
                      <a:pt x="244" y="2277"/>
                    </a:lnTo>
                    <a:lnTo>
                      <a:pt x="264" y="2287"/>
                    </a:lnTo>
                    <a:lnTo>
                      <a:pt x="285" y="2295"/>
                    </a:lnTo>
                    <a:lnTo>
                      <a:pt x="307" y="2304"/>
                    </a:lnTo>
                    <a:lnTo>
                      <a:pt x="329" y="2309"/>
                    </a:lnTo>
                    <a:lnTo>
                      <a:pt x="352" y="2314"/>
                    </a:lnTo>
                    <a:lnTo>
                      <a:pt x="375" y="2316"/>
                    </a:lnTo>
                    <a:lnTo>
                      <a:pt x="399" y="2319"/>
                    </a:lnTo>
                    <a:lnTo>
                      <a:pt x="424" y="2317"/>
                    </a:lnTo>
                    <a:lnTo>
                      <a:pt x="449" y="2316"/>
                    </a:lnTo>
                    <a:lnTo>
                      <a:pt x="475" y="2313"/>
                    </a:lnTo>
                    <a:lnTo>
                      <a:pt x="565" y="2298"/>
                    </a:lnTo>
                    <a:lnTo>
                      <a:pt x="653" y="2281"/>
                    </a:lnTo>
                    <a:lnTo>
                      <a:pt x="741" y="2264"/>
                    </a:lnTo>
                    <a:lnTo>
                      <a:pt x="829" y="2245"/>
                    </a:lnTo>
                    <a:lnTo>
                      <a:pt x="916" y="2227"/>
                    </a:lnTo>
                    <a:lnTo>
                      <a:pt x="1002" y="2206"/>
                    </a:lnTo>
                    <a:lnTo>
                      <a:pt x="1087" y="2184"/>
                    </a:lnTo>
                    <a:lnTo>
                      <a:pt x="1171" y="2160"/>
                    </a:lnTo>
                    <a:lnTo>
                      <a:pt x="1255" y="2136"/>
                    </a:lnTo>
                    <a:lnTo>
                      <a:pt x="1338" y="2109"/>
                    </a:lnTo>
                    <a:lnTo>
                      <a:pt x="1419" y="2081"/>
                    </a:lnTo>
                    <a:lnTo>
                      <a:pt x="1500" y="2051"/>
                    </a:lnTo>
                    <a:lnTo>
                      <a:pt x="1579" y="2019"/>
                    </a:lnTo>
                    <a:lnTo>
                      <a:pt x="1657" y="1986"/>
                    </a:lnTo>
                    <a:lnTo>
                      <a:pt x="1734" y="1951"/>
                    </a:lnTo>
                    <a:lnTo>
                      <a:pt x="1810" y="1913"/>
                    </a:lnTo>
                    <a:lnTo>
                      <a:pt x="1884" y="1874"/>
                    </a:lnTo>
                    <a:lnTo>
                      <a:pt x="1958" y="1832"/>
                    </a:lnTo>
                    <a:lnTo>
                      <a:pt x="2030" y="1788"/>
                    </a:lnTo>
                    <a:lnTo>
                      <a:pt x="2100" y="1741"/>
                    </a:lnTo>
                    <a:lnTo>
                      <a:pt x="2169" y="1692"/>
                    </a:lnTo>
                    <a:lnTo>
                      <a:pt x="2236" y="1641"/>
                    </a:lnTo>
                    <a:lnTo>
                      <a:pt x="2301" y="1586"/>
                    </a:lnTo>
                    <a:lnTo>
                      <a:pt x="2366" y="1530"/>
                    </a:lnTo>
                    <a:lnTo>
                      <a:pt x="2429" y="1470"/>
                    </a:lnTo>
                    <a:lnTo>
                      <a:pt x="2489" y="1408"/>
                    </a:lnTo>
                    <a:lnTo>
                      <a:pt x="2549" y="1343"/>
                    </a:lnTo>
                    <a:lnTo>
                      <a:pt x="2606" y="1274"/>
                    </a:lnTo>
                    <a:lnTo>
                      <a:pt x="2660" y="1202"/>
                    </a:lnTo>
                    <a:lnTo>
                      <a:pt x="2714" y="1127"/>
                    </a:lnTo>
                    <a:lnTo>
                      <a:pt x="2765" y="1049"/>
                    </a:lnTo>
                    <a:lnTo>
                      <a:pt x="2815" y="968"/>
                    </a:lnTo>
                    <a:lnTo>
                      <a:pt x="2824" y="954"/>
                    </a:lnTo>
                    <a:lnTo>
                      <a:pt x="2831" y="941"/>
                    </a:lnTo>
                    <a:lnTo>
                      <a:pt x="2836" y="928"/>
                    </a:lnTo>
                    <a:lnTo>
                      <a:pt x="2841" y="916"/>
                    </a:lnTo>
                    <a:lnTo>
                      <a:pt x="2845" y="904"/>
                    </a:lnTo>
                    <a:lnTo>
                      <a:pt x="2848" y="892"/>
                    </a:lnTo>
                    <a:lnTo>
                      <a:pt x="2850" y="882"/>
                    </a:lnTo>
                    <a:lnTo>
                      <a:pt x="2850" y="870"/>
                    </a:lnTo>
                    <a:lnTo>
                      <a:pt x="2852" y="860"/>
                    </a:lnTo>
                    <a:lnTo>
                      <a:pt x="2850" y="849"/>
                    </a:lnTo>
                    <a:lnTo>
                      <a:pt x="2849" y="840"/>
                    </a:lnTo>
                    <a:lnTo>
                      <a:pt x="2846" y="829"/>
                    </a:lnTo>
                    <a:lnTo>
                      <a:pt x="2843" y="819"/>
                    </a:lnTo>
                    <a:lnTo>
                      <a:pt x="2839" y="810"/>
                    </a:lnTo>
                    <a:lnTo>
                      <a:pt x="2834" y="799"/>
                    </a:lnTo>
                    <a:lnTo>
                      <a:pt x="2828" y="789"/>
                    </a:lnTo>
                    <a:lnTo>
                      <a:pt x="2814" y="767"/>
                    </a:lnTo>
                    <a:lnTo>
                      <a:pt x="2798" y="744"/>
                    </a:lnTo>
                    <a:lnTo>
                      <a:pt x="2778" y="719"/>
                    </a:lnTo>
                    <a:lnTo>
                      <a:pt x="2756" y="692"/>
                    </a:lnTo>
                    <a:lnTo>
                      <a:pt x="2732" y="663"/>
                    </a:lnTo>
                    <a:lnTo>
                      <a:pt x="2705" y="629"/>
                    </a:lnTo>
                    <a:lnTo>
                      <a:pt x="2676" y="593"/>
                    </a:lnTo>
                    <a:lnTo>
                      <a:pt x="2645" y="551"/>
                    </a:lnTo>
                    <a:lnTo>
                      <a:pt x="2632" y="534"/>
                    </a:lnTo>
                    <a:lnTo>
                      <a:pt x="2616" y="506"/>
                    </a:lnTo>
                    <a:lnTo>
                      <a:pt x="2596" y="471"/>
                    </a:lnTo>
                    <a:lnTo>
                      <a:pt x="2573" y="429"/>
                    </a:lnTo>
                    <a:lnTo>
                      <a:pt x="2519" y="332"/>
                    </a:lnTo>
                    <a:lnTo>
                      <a:pt x="2461" y="230"/>
                    </a:lnTo>
                    <a:lnTo>
                      <a:pt x="2432" y="180"/>
                    </a:lnTo>
                    <a:lnTo>
                      <a:pt x="2404" y="133"/>
                    </a:lnTo>
                    <a:lnTo>
                      <a:pt x="2377" y="91"/>
                    </a:lnTo>
                    <a:lnTo>
                      <a:pt x="2353" y="55"/>
                    </a:lnTo>
                    <a:lnTo>
                      <a:pt x="2342" y="40"/>
                    </a:lnTo>
                    <a:lnTo>
                      <a:pt x="2332" y="27"/>
                    </a:lnTo>
                    <a:lnTo>
                      <a:pt x="2324" y="16"/>
                    </a:lnTo>
                    <a:lnTo>
                      <a:pt x="2315" y="7"/>
                    </a:lnTo>
                    <a:lnTo>
                      <a:pt x="2308" y="3"/>
                    </a:lnTo>
                    <a:lnTo>
                      <a:pt x="2303" y="0"/>
                    </a:lnTo>
                    <a:lnTo>
                      <a:pt x="2298" y="0"/>
                    </a:lnTo>
                    <a:lnTo>
                      <a:pt x="2294" y="4"/>
                    </a:lnTo>
                    <a:close/>
                  </a:path>
                </a:pathLst>
              </a:custGeom>
              <a:solidFill>
                <a:srgbClr val="E72E3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9Slide.vn 72"/>
              <p:cNvSpPr>
                <a:spLocks/>
              </p:cNvSpPr>
              <p:nvPr/>
            </p:nvSpPr>
            <p:spPr bwMode="auto">
              <a:xfrm>
                <a:off x="7593013" y="3736975"/>
                <a:ext cx="346075" cy="284163"/>
              </a:xfrm>
              <a:custGeom>
                <a:avLst/>
                <a:gdLst>
                  <a:gd name="T0" fmla="*/ 976 w 1523"/>
                  <a:gd name="T1" fmla="*/ 22 h 1256"/>
                  <a:gd name="T2" fmla="*/ 979 w 1523"/>
                  <a:gd name="T3" fmla="*/ 35 h 1256"/>
                  <a:gd name="T4" fmla="*/ 993 w 1523"/>
                  <a:gd name="T5" fmla="*/ 71 h 1256"/>
                  <a:gd name="T6" fmla="*/ 1004 w 1523"/>
                  <a:gd name="T7" fmla="*/ 117 h 1256"/>
                  <a:gd name="T8" fmla="*/ 1004 w 1523"/>
                  <a:gd name="T9" fmla="*/ 155 h 1256"/>
                  <a:gd name="T10" fmla="*/ 998 w 1523"/>
                  <a:gd name="T11" fmla="*/ 200 h 1256"/>
                  <a:gd name="T12" fmla="*/ 983 w 1523"/>
                  <a:gd name="T13" fmla="*/ 254 h 1256"/>
                  <a:gd name="T14" fmla="*/ 956 w 1523"/>
                  <a:gd name="T15" fmla="*/ 316 h 1256"/>
                  <a:gd name="T16" fmla="*/ 916 w 1523"/>
                  <a:gd name="T17" fmla="*/ 389 h 1256"/>
                  <a:gd name="T18" fmla="*/ 853 w 1523"/>
                  <a:gd name="T19" fmla="*/ 455 h 1256"/>
                  <a:gd name="T20" fmla="*/ 766 w 1523"/>
                  <a:gd name="T21" fmla="*/ 503 h 1256"/>
                  <a:gd name="T22" fmla="*/ 663 w 1523"/>
                  <a:gd name="T23" fmla="*/ 535 h 1256"/>
                  <a:gd name="T24" fmla="*/ 549 w 1523"/>
                  <a:gd name="T25" fmla="*/ 557 h 1256"/>
                  <a:gd name="T26" fmla="*/ 315 w 1523"/>
                  <a:gd name="T27" fmla="*/ 590 h 1256"/>
                  <a:gd name="T28" fmla="*/ 177 w 1523"/>
                  <a:gd name="T29" fmla="*/ 617 h 1256"/>
                  <a:gd name="T30" fmla="*/ 92 w 1523"/>
                  <a:gd name="T31" fmla="*/ 646 h 1256"/>
                  <a:gd name="T32" fmla="*/ 31 w 1523"/>
                  <a:gd name="T33" fmla="*/ 689 h 1256"/>
                  <a:gd name="T34" fmla="*/ 2 w 1523"/>
                  <a:gd name="T35" fmla="*/ 750 h 1256"/>
                  <a:gd name="T36" fmla="*/ 14 w 1523"/>
                  <a:gd name="T37" fmla="*/ 921 h 1256"/>
                  <a:gd name="T38" fmla="*/ 85 w 1523"/>
                  <a:gd name="T39" fmla="*/ 1085 h 1256"/>
                  <a:gd name="T40" fmla="*/ 204 w 1523"/>
                  <a:gd name="T41" fmla="*/ 1191 h 1256"/>
                  <a:gd name="T42" fmla="*/ 360 w 1523"/>
                  <a:gd name="T43" fmla="*/ 1246 h 1256"/>
                  <a:gd name="T44" fmla="*/ 539 w 1523"/>
                  <a:gd name="T45" fmla="*/ 1255 h 1256"/>
                  <a:gd name="T46" fmla="*/ 733 w 1523"/>
                  <a:gd name="T47" fmla="*/ 1225 h 1256"/>
                  <a:gd name="T48" fmla="*/ 926 w 1523"/>
                  <a:gd name="T49" fmla="*/ 1163 h 1256"/>
                  <a:gd name="T50" fmla="*/ 1108 w 1523"/>
                  <a:gd name="T51" fmla="*/ 1074 h 1256"/>
                  <a:gd name="T52" fmla="*/ 1268 w 1523"/>
                  <a:gd name="T53" fmla="*/ 966 h 1256"/>
                  <a:gd name="T54" fmla="*/ 1392 w 1523"/>
                  <a:gd name="T55" fmla="*/ 845 h 1256"/>
                  <a:gd name="T56" fmla="*/ 1469 w 1523"/>
                  <a:gd name="T57" fmla="*/ 717 h 1256"/>
                  <a:gd name="T58" fmla="*/ 1497 w 1523"/>
                  <a:gd name="T59" fmla="*/ 631 h 1256"/>
                  <a:gd name="T60" fmla="*/ 1515 w 1523"/>
                  <a:gd name="T61" fmla="*/ 547 h 1256"/>
                  <a:gd name="T62" fmla="*/ 1523 w 1523"/>
                  <a:gd name="T63" fmla="*/ 465 h 1256"/>
                  <a:gd name="T64" fmla="*/ 1521 w 1523"/>
                  <a:gd name="T65" fmla="*/ 390 h 1256"/>
                  <a:gd name="T66" fmla="*/ 1510 w 1523"/>
                  <a:gd name="T67" fmla="*/ 319 h 1256"/>
                  <a:gd name="T68" fmla="*/ 1491 w 1523"/>
                  <a:gd name="T69" fmla="*/ 254 h 1256"/>
                  <a:gd name="T70" fmla="*/ 1467 w 1523"/>
                  <a:gd name="T71" fmla="*/ 194 h 1256"/>
                  <a:gd name="T72" fmla="*/ 1435 w 1523"/>
                  <a:gd name="T73" fmla="*/ 143 h 1256"/>
                  <a:gd name="T74" fmla="*/ 1399 w 1523"/>
                  <a:gd name="T75" fmla="*/ 100 h 1256"/>
                  <a:gd name="T76" fmla="*/ 1359 w 1523"/>
                  <a:gd name="T77" fmla="*/ 65 h 1256"/>
                  <a:gd name="T78" fmla="*/ 1314 w 1523"/>
                  <a:gd name="T79" fmla="*/ 39 h 1256"/>
                  <a:gd name="T80" fmla="*/ 1268 w 1523"/>
                  <a:gd name="T81" fmla="*/ 22 h 1256"/>
                  <a:gd name="T82" fmla="*/ 1177 w 1523"/>
                  <a:gd name="T83" fmla="*/ 3 h 1256"/>
                  <a:gd name="T84" fmla="*/ 1095 w 1523"/>
                  <a:gd name="T85" fmla="*/ 1 h 1256"/>
                  <a:gd name="T86" fmla="*/ 1029 w 1523"/>
                  <a:gd name="T87" fmla="*/ 7 h 1256"/>
                  <a:gd name="T88" fmla="*/ 981 w 1523"/>
                  <a:gd name="T89" fmla="*/ 17 h 1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523" h="1256">
                    <a:moveTo>
                      <a:pt x="981" y="17"/>
                    </a:moveTo>
                    <a:lnTo>
                      <a:pt x="979" y="20"/>
                    </a:lnTo>
                    <a:lnTo>
                      <a:pt x="976" y="22"/>
                    </a:lnTo>
                    <a:lnTo>
                      <a:pt x="976" y="24"/>
                    </a:lnTo>
                    <a:lnTo>
                      <a:pt x="976" y="28"/>
                    </a:lnTo>
                    <a:lnTo>
                      <a:pt x="979" y="35"/>
                    </a:lnTo>
                    <a:lnTo>
                      <a:pt x="982" y="45"/>
                    </a:lnTo>
                    <a:lnTo>
                      <a:pt x="988" y="57"/>
                    </a:lnTo>
                    <a:lnTo>
                      <a:pt x="993" y="71"/>
                    </a:lnTo>
                    <a:lnTo>
                      <a:pt x="998" y="87"/>
                    </a:lnTo>
                    <a:lnTo>
                      <a:pt x="1002" y="107"/>
                    </a:lnTo>
                    <a:lnTo>
                      <a:pt x="1004" y="117"/>
                    </a:lnTo>
                    <a:lnTo>
                      <a:pt x="1004" y="129"/>
                    </a:lnTo>
                    <a:lnTo>
                      <a:pt x="1005" y="142"/>
                    </a:lnTo>
                    <a:lnTo>
                      <a:pt x="1004" y="155"/>
                    </a:lnTo>
                    <a:lnTo>
                      <a:pt x="1003" y="170"/>
                    </a:lnTo>
                    <a:lnTo>
                      <a:pt x="1002" y="184"/>
                    </a:lnTo>
                    <a:lnTo>
                      <a:pt x="998" y="200"/>
                    </a:lnTo>
                    <a:lnTo>
                      <a:pt x="995" y="217"/>
                    </a:lnTo>
                    <a:lnTo>
                      <a:pt x="989" y="235"/>
                    </a:lnTo>
                    <a:lnTo>
                      <a:pt x="983" y="254"/>
                    </a:lnTo>
                    <a:lnTo>
                      <a:pt x="976" y="273"/>
                    </a:lnTo>
                    <a:lnTo>
                      <a:pt x="967" y="294"/>
                    </a:lnTo>
                    <a:lnTo>
                      <a:pt x="956" y="316"/>
                    </a:lnTo>
                    <a:lnTo>
                      <a:pt x="945" y="339"/>
                    </a:lnTo>
                    <a:lnTo>
                      <a:pt x="931" y="363"/>
                    </a:lnTo>
                    <a:lnTo>
                      <a:pt x="916" y="389"/>
                    </a:lnTo>
                    <a:lnTo>
                      <a:pt x="897" y="413"/>
                    </a:lnTo>
                    <a:lnTo>
                      <a:pt x="876" y="435"/>
                    </a:lnTo>
                    <a:lnTo>
                      <a:pt x="853" y="455"/>
                    </a:lnTo>
                    <a:lnTo>
                      <a:pt x="826" y="472"/>
                    </a:lnTo>
                    <a:lnTo>
                      <a:pt x="797" y="489"/>
                    </a:lnTo>
                    <a:lnTo>
                      <a:pt x="766" y="503"/>
                    </a:lnTo>
                    <a:lnTo>
                      <a:pt x="733" y="514"/>
                    </a:lnTo>
                    <a:lnTo>
                      <a:pt x="699" y="526"/>
                    </a:lnTo>
                    <a:lnTo>
                      <a:pt x="663" y="535"/>
                    </a:lnTo>
                    <a:lnTo>
                      <a:pt x="625" y="544"/>
                    </a:lnTo>
                    <a:lnTo>
                      <a:pt x="587" y="552"/>
                    </a:lnTo>
                    <a:lnTo>
                      <a:pt x="549" y="557"/>
                    </a:lnTo>
                    <a:lnTo>
                      <a:pt x="470" y="569"/>
                    </a:lnTo>
                    <a:lnTo>
                      <a:pt x="392" y="580"/>
                    </a:lnTo>
                    <a:lnTo>
                      <a:pt x="315" y="590"/>
                    </a:lnTo>
                    <a:lnTo>
                      <a:pt x="243" y="602"/>
                    </a:lnTo>
                    <a:lnTo>
                      <a:pt x="209" y="609"/>
                    </a:lnTo>
                    <a:lnTo>
                      <a:pt x="177" y="617"/>
                    </a:lnTo>
                    <a:lnTo>
                      <a:pt x="146" y="625"/>
                    </a:lnTo>
                    <a:lnTo>
                      <a:pt x="118" y="634"/>
                    </a:lnTo>
                    <a:lnTo>
                      <a:pt x="92" y="646"/>
                    </a:lnTo>
                    <a:lnTo>
                      <a:pt x="68" y="659"/>
                    </a:lnTo>
                    <a:lnTo>
                      <a:pt x="49" y="673"/>
                    </a:lnTo>
                    <a:lnTo>
                      <a:pt x="31" y="689"/>
                    </a:lnTo>
                    <a:lnTo>
                      <a:pt x="18" y="707"/>
                    </a:lnTo>
                    <a:lnTo>
                      <a:pt x="8" y="727"/>
                    </a:lnTo>
                    <a:lnTo>
                      <a:pt x="2" y="750"/>
                    </a:lnTo>
                    <a:lnTo>
                      <a:pt x="0" y="775"/>
                    </a:lnTo>
                    <a:lnTo>
                      <a:pt x="3" y="851"/>
                    </a:lnTo>
                    <a:lnTo>
                      <a:pt x="14" y="921"/>
                    </a:lnTo>
                    <a:lnTo>
                      <a:pt x="31" y="982"/>
                    </a:lnTo>
                    <a:lnTo>
                      <a:pt x="56" y="1037"/>
                    </a:lnTo>
                    <a:lnTo>
                      <a:pt x="85" y="1085"/>
                    </a:lnTo>
                    <a:lnTo>
                      <a:pt x="120" y="1127"/>
                    </a:lnTo>
                    <a:lnTo>
                      <a:pt x="159" y="1162"/>
                    </a:lnTo>
                    <a:lnTo>
                      <a:pt x="204" y="1191"/>
                    </a:lnTo>
                    <a:lnTo>
                      <a:pt x="252" y="1215"/>
                    </a:lnTo>
                    <a:lnTo>
                      <a:pt x="305" y="1233"/>
                    </a:lnTo>
                    <a:lnTo>
                      <a:pt x="360" y="1246"/>
                    </a:lnTo>
                    <a:lnTo>
                      <a:pt x="418" y="1254"/>
                    </a:lnTo>
                    <a:lnTo>
                      <a:pt x="477" y="1256"/>
                    </a:lnTo>
                    <a:lnTo>
                      <a:pt x="539" y="1255"/>
                    </a:lnTo>
                    <a:lnTo>
                      <a:pt x="603" y="1249"/>
                    </a:lnTo>
                    <a:lnTo>
                      <a:pt x="667" y="1239"/>
                    </a:lnTo>
                    <a:lnTo>
                      <a:pt x="733" y="1225"/>
                    </a:lnTo>
                    <a:lnTo>
                      <a:pt x="798" y="1207"/>
                    </a:lnTo>
                    <a:lnTo>
                      <a:pt x="862" y="1187"/>
                    </a:lnTo>
                    <a:lnTo>
                      <a:pt x="926" y="1163"/>
                    </a:lnTo>
                    <a:lnTo>
                      <a:pt x="989" y="1136"/>
                    </a:lnTo>
                    <a:lnTo>
                      <a:pt x="1050" y="1106"/>
                    </a:lnTo>
                    <a:lnTo>
                      <a:pt x="1108" y="1074"/>
                    </a:lnTo>
                    <a:lnTo>
                      <a:pt x="1165" y="1041"/>
                    </a:lnTo>
                    <a:lnTo>
                      <a:pt x="1218" y="1005"/>
                    </a:lnTo>
                    <a:lnTo>
                      <a:pt x="1268" y="966"/>
                    </a:lnTo>
                    <a:lnTo>
                      <a:pt x="1313" y="928"/>
                    </a:lnTo>
                    <a:lnTo>
                      <a:pt x="1355" y="887"/>
                    </a:lnTo>
                    <a:lnTo>
                      <a:pt x="1392" y="845"/>
                    </a:lnTo>
                    <a:lnTo>
                      <a:pt x="1424" y="803"/>
                    </a:lnTo>
                    <a:lnTo>
                      <a:pt x="1449" y="760"/>
                    </a:lnTo>
                    <a:lnTo>
                      <a:pt x="1469" y="717"/>
                    </a:lnTo>
                    <a:lnTo>
                      <a:pt x="1480" y="688"/>
                    </a:lnTo>
                    <a:lnTo>
                      <a:pt x="1489" y="659"/>
                    </a:lnTo>
                    <a:lnTo>
                      <a:pt x="1497" y="631"/>
                    </a:lnTo>
                    <a:lnTo>
                      <a:pt x="1504" y="602"/>
                    </a:lnTo>
                    <a:lnTo>
                      <a:pt x="1510" y="574"/>
                    </a:lnTo>
                    <a:lnTo>
                      <a:pt x="1515" y="547"/>
                    </a:lnTo>
                    <a:lnTo>
                      <a:pt x="1518" y="519"/>
                    </a:lnTo>
                    <a:lnTo>
                      <a:pt x="1522" y="492"/>
                    </a:lnTo>
                    <a:lnTo>
                      <a:pt x="1523" y="465"/>
                    </a:lnTo>
                    <a:lnTo>
                      <a:pt x="1523" y="440"/>
                    </a:lnTo>
                    <a:lnTo>
                      <a:pt x="1522" y="414"/>
                    </a:lnTo>
                    <a:lnTo>
                      <a:pt x="1521" y="390"/>
                    </a:lnTo>
                    <a:lnTo>
                      <a:pt x="1518" y="365"/>
                    </a:lnTo>
                    <a:lnTo>
                      <a:pt x="1515" y="342"/>
                    </a:lnTo>
                    <a:lnTo>
                      <a:pt x="1510" y="319"/>
                    </a:lnTo>
                    <a:lnTo>
                      <a:pt x="1504" y="295"/>
                    </a:lnTo>
                    <a:lnTo>
                      <a:pt x="1498" y="275"/>
                    </a:lnTo>
                    <a:lnTo>
                      <a:pt x="1491" y="254"/>
                    </a:lnTo>
                    <a:lnTo>
                      <a:pt x="1484" y="233"/>
                    </a:lnTo>
                    <a:lnTo>
                      <a:pt x="1475" y="213"/>
                    </a:lnTo>
                    <a:lnTo>
                      <a:pt x="1467" y="194"/>
                    </a:lnTo>
                    <a:lnTo>
                      <a:pt x="1456" y="177"/>
                    </a:lnTo>
                    <a:lnTo>
                      <a:pt x="1446" y="159"/>
                    </a:lnTo>
                    <a:lnTo>
                      <a:pt x="1435" y="143"/>
                    </a:lnTo>
                    <a:lnTo>
                      <a:pt x="1424" y="128"/>
                    </a:lnTo>
                    <a:lnTo>
                      <a:pt x="1411" y="113"/>
                    </a:lnTo>
                    <a:lnTo>
                      <a:pt x="1399" y="100"/>
                    </a:lnTo>
                    <a:lnTo>
                      <a:pt x="1385" y="87"/>
                    </a:lnTo>
                    <a:lnTo>
                      <a:pt x="1373" y="75"/>
                    </a:lnTo>
                    <a:lnTo>
                      <a:pt x="1359" y="65"/>
                    </a:lnTo>
                    <a:lnTo>
                      <a:pt x="1343" y="56"/>
                    </a:lnTo>
                    <a:lnTo>
                      <a:pt x="1328" y="47"/>
                    </a:lnTo>
                    <a:lnTo>
                      <a:pt x="1314" y="39"/>
                    </a:lnTo>
                    <a:lnTo>
                      <a:pt x="1299" y="34"/>
                    </a:lnTo>
                    <a:lnTo>
                      <a:pt x="1283" y="27"/>
                    </a:lnTo>
                    <a:lnTo>
                      <a:pt x="1268" y="22"/>
                    </a:lnTo>
                    <a:lnTo>
                      <a:pt x="1237" y="14"/>
                    </a:lnTo>
                    <a:lnTo>
                      <a:pt x="1207" y="7"/>
                    </a:lnTo>
                    <a:lnTo>
                      <a:pt x="1177" y="3"/>
                    </a:lnTo>
                    <a:lnTo>
                      <a:pt x="1149" y="1"/>
                    </a:lnTo>
                    <a:lnTo>
                      <a:pt x="1121" y="0"/>
                    </a:lnTo>
                    <a:lnTo>
                      <a:pt x="1095" y="1"/>
                    </a:lnTo>
                    <a:lnTo>
                      <a:pt x="1071" y="2"/>
                    </a:lnTo>
                    <a:lnTo>
                      <a:pt x="1049" y="4"/>
                    </a:lnTo>
                    <a:lnTo>
                      <a:pt x="1029" y="7"/>
                    </a:lnTo>
                    <a:lnTo>
                      <a:pt x="1012" y="10"/>
                    </a:lnTo>
                    <a:lnTo>
                      <a:pt x="989" y="15"/>
                    </a:lnTo>
                    <a:lnTo>
                      <a:pt x="981" y="17"/>
                    </a:lnTo>
                    <a:close/>
                  </a:path>
                </a:pathLst>
              </a:custGeom>
              <a:solidFill>
                <a:srgbClr val="FEFE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 name="9Slide.vn 73"/>
              <p:cNvSpPr>
                <a:spLocks/>
              </p:cNvSpPr>
              <p:nvPr/>
            </p:nvSpPr>
            <p:spPr bwMode="auto">
              <a:xfrm>
                <a:off x="7327900" y="3559175"/>
                <a:ext cx="538163" cy="642938"/>
              </a:xfrm>
              <a:custGeom>
                <a:avLst/>
                <a:gdLst>
                  <a:gd name="T0" fmla="*/ 1062 w 2369"/>
                  <a:gd name="T1" fmla="*/ 121 h 2836"/>
                  <a:gd name="T2" fmla="*/ 1113 w 2369"/>
                  <a:gd name="T3" fmla="*/ 305 h 2836"/>
                  <a:gd name="T4" fmla="*/ 1213 w 2369"/>
                  <a:gd name="T5" fmla="*/ 490 h 2836"/>
                  <a:gd name="T6" fmla="*/ 1354 w 2369"/>
                  <a:gd name="T7" fmla="*/ 677 h 2836"/>
                  <a:gd name="T8" fmla="*/ 1522 w 2369"/>
                  <a:gd name="T9" fmla="*/ 864 h 2836"/>
                  <a:gd name="T10" fmla="*/ 1763 w 2369"/>
                  <a:gd name="T11" fmla="*/ 1109 h 2836"/>
                  <a:gd name="T12" fmla="*/ 2001 w 2369"/>
                  <a:gd name="T13" fmla="*/ 1348 h 2836"/>
                  <a:gd name="T14" fmla="*/ 2156 w 2369"/>
                  <a:gd name="T15" fmla="*/ 1520 h 2836"/>
                  <a:gd name="T16" fmla="*/ 2278 w 2369"/>
                  <a:gd name="T17" fmla="*/ 1686 h 2836"/>
                  <a:gd name="T18" fmla="*/ 2356 w 2369"/>
                  <a:gd name="T19" fmla="*/ 1843 h 2836"/>
                  <a:gd name="T20" fmla="*/ 2308 w 2369"/>
                  <a:gd name="T21" fmla="*/ 1901 h 2836"/>
                  <a:gd name="T22" fmla="*/ 2130 w 2369"/>
                  <a:gd name="T23" fmla="*/ 1928 h 2836"/>
                  <a:gd name="T24" fmla="*/ 2018 w 2369"/>
                  <a:gd name="T25" fmla="*/ 1954 h 2836"/>
                  <a:gd name="T26" fmla="*/ 1947 w 2369"/>
                  <a:gd name="T27" fmla="*/ 1979 h 2836"/>
                  <a:gd name="T28" fmla="*/ 1921 w 2369"/>
                  <a:gd name="T29" fmla="*/ 1997 h 2836"/>
                  <a:gd name="T30" fmla="*/ 1910 w 2369"/>
                  <a:gd name="T31" fmla="*/ 2018 h 2836"/>
                  <a:gd name="T32" fmla="*/ 1907 w 2369"/>
                  <a:gd name="T33" fmla="*/ 2047 h 2836"/>
                  <a:gd name="T34" fmla="*/ 1917 w 2369"/>
                  <a:gd name="T35" fmla="*/ 2092 h 2836"/>
                  <a:gd name="T36" fmla="*/ 1942 w 2369"/>
                  <a:gd name="T37" fmla="*/ 2170 h 2836"/>
                  <a:gd name="T38" fmla="*/ 1961 w 2369"/>
                  <a:gd name="T39" fmla="*/ 2237 h 2836"/>
                  <a:gd name="T40" fmla="*/ 1967 w 2369"/>
                  <a:gd name="T41" fmla="*/ 2275 h 2836"/>
                  <a:gd name="T42" fmla="*/ 1963 w 2369"/>
                  <a:gd name="T43" fmla="*/ 2309 h 2836"/>
                  <a:gd name="T44" fmla="*/ 1951 w 2369"/>
                  <a:gd name="T45" fmla="*/ 2338 h 2836"/>
                  <a:gd name="T46" fmla="*/ 1913 w 2369"/>
                  <a:gd name="T47" fmla="*/ 2368 h 2836"/>
                  <a:gd name="T48" fmla="*/ 1832 w 2369"/>
                  <a:gd name="T49" fmla="*/ 2411 h 2836"/>
                  <a:gd name="T50" fmla="*/ 1730 w 2369"/>
                  <a:gd name="T51" fmla="*/ 2447 h 2836"/>
                  <a:gd name="T52" fmla="*/ 1623 w 2369"/>
                  <a:gd name="T53" fmla="*/ 2472 h 2836"/>
                  <a:gd name="T54" fmla="*/ 1537 w 2369"/>
                  <a:gd name="T55" fmla="*/ 2478 h 2836"/>
                  <a:gd name="T56" fmla="*/ 1490 w 2369"/>
                  <a:gd name="T57" fmla="*/ 2473 h 2836"/>
                  <a:gd name="T58" fmla="*/ 1448 w 2369"/>
                  <a:gd name="T59" fmla="*/ 2461 h 2836"/>
                  <a:gd name="T60" fmla="*/ 1411 w 2369"/>
                  <a:gd name="T61" fmla="*/ 2447 h 2836"/>
                  <a:gd name="T62" fmla="*/ 1367 w 2369"/>
                  <a:gd name="T63" fmla="*/ 2450 h 2836"/>
                  <a:gd name="T64" fmla="*/ 1319 w 2369"/>
                  <a:gd name="T65" fmla="*/ 2466 h 2836"/>
                  <a:gd name="T66" fmla="*/ 1265 w 2369"/>
                  <a:gd name="T67" fmla="*/ 2493 h 2836"/>
                  <a:gd name="T68" fmla="*/ 1172 w 2369"/>
                  <a:gd name="T69" fmla="*/ 2559 h 2836"/>
                  <a:gd name="T70" fmla="*/ 1059 w 2369"/>
                  <a:gd name="T71" fmla="*/ 2656 h 2836"/>
                  <a:gd name="T72" fmla="*/ 889 w 2369"/>
                  <a:gd name="T73" fmla="*/ 2807 h 2836"/>
                  <a:gd name="T74" fmla="*/ 836 w 2369"/>
                  <a:gd name="T75" fmla="*/ 2832 h 2836"/>
                  <a:gd name="T76" fmla="*/ 771 w 2369"/>
                  <a:gd name="T77" fmla="*/ 2835 h 2836"/>
                  <a:gd name="T78" fmla="*/ 695 w 2369"/>
                  <a:gd name="T79" fmla="*/ 2819 h 2836"/>
                  <a:gd name="T80" fmla="*/ 616 w 2369"/>
                  <a:gd name="T81" fmla="*/ 2786 h 2836"/>
                  <a:gd name="T82" fmla="*/ 536 w 2369"/>
                  <a:gd name="T83" fmla="*/ 2740 h 2836"/>
                  <a:gd name="T84" fmla="*/ 459 w 2369"/>
                  <a:gd name="T85" fmla="*/ 2681 h 2836"/>
                  <a:gd name="T86" fmla="*/ 391 w 2369"/>
                  <a:gd name="T87" fmla="*/ 2614 h 2836"/>
                  <a:gd name="T88" fmla="*/ 336 w 2369"/>
                  <a:gd name="T89" fmla="*/ 2539 h 2836"/>
                  <a:gd name="T90" fmla="*/ 298 w 2369"/>
                  <a:gd name="T91" fmla="*/ 2461 h 2836"/>
                  <a:gd name="T92" fmla="*/ 282 w 2369"/>
                  <a:gd name="T93" fmla="*/ 2381 h 2836"/>
                  <a:gd name="T94" fmla="*/ 289 w 2369"/>
                  <a:gd name="T95" fmla="*/ 2298 h 2836"/>
                  <a:gd name="T96" fmla="*/ 284 w 2369"/>
                  <a:gd name="T97" fmla="*/ 2167 h 2836"/>
                  <a:gd name="T98" fmla="*/ 261 w 2369"/>
                  <a:gd name="T99" fmla="*/ 1986 h 2836"/>
                  <a:gd name="T100" fmla="*/ 195 w 2369"/>
                  <a:gd name="T101" fmla="*/ 1611 h 2836"/>
                  <a:gd name="T102" fmla="*/ 99 w 2369"/>
                  <a:gd name="T103" fmla="*/ 1119 h 2836"/>
                  <a:gd name="T104" fmla="*/ 43 w 2369"/>
                  <a:gd name="T105" fmla="*/ 818 h 2836"/>
                  <a:gd name="T106" fmla="*/ 12 w 2369"/>
                  <a:gd name="T107" fmla="*/ 630 h 2836"/>
                  <a:gd name="T108" fmla="*/ 0 w 2369"/>
                  <a:gd name="T109" fmla="*/ 489 h 2836"/>
                  <a:gd name="T110" fmla="*/ 9 w 2369"/>
                  <a:gd name="T111" fmla="*/ 410 h 2836"/>
                  <a:gd name="T112" fmla="*/ 93 w 2369"/>
                  <a:gd name="T113" fmla="*/ 364 h 2836"/>
                  <a:gd name="T114" fmla="*/ 307 w 2369"/>
                  <a:gd name="T115" fmla="*/ 279 h 2836"/>
                  <a:gd name="T116" fmla="*/ 581 w 2369"/>
                  <a:gd name="T117" fmla="*/ 177 h 2836"/>
                  <a:gd name="T118" fmla="*/ 843 w 2369"/>
                  <a:gd name="T119" fmla="*/ 80 h 2836"/>
                  <a:gd name="T120" fmla="*/ 1025 w 2369"/>
                  <a:gd name="T121" fmla="*/ 15 h 28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369" h="2836">
                    <a:moveTo>
                      <a:pt x="1066" y="0"/>
                    </a:moveTo>
                    <a:lnTo>
                      <a:pt x="1060" y="60"/>
                    </a:lnTo>
                    <a:lnTo>
                      <a:pt x="1062" y="121"/>
                    </a:lnTo>
                    <a:lnTo>
                      <a:pt x="1073" y="181"/>
                    </a:lnTo>
                    <a:lnTo>
                      <a:pt x="1089" y="243"/>
                    </a:lnTo>
                    <a:lnTo>
                      <a:pt x="1113" y="305"/>
                    </a:lnTo>
                    <a:lnTo>
                      <a:pt x="1141" y="367"/>
                    </a:lnTo>
                    <a:lnTo>
                      <a:pt x="1174" y="428"/>
                    </a:lnTo>
                    <a:lnTo>
                      <a:pt x="1213" y="490"/>
                    </a:lnTo>
                    <a:lnTo>
                      <a:pt x="1256" y="553"/>
                    </a:lnTo>
                    <a:lnTo>
                      <a:pt x="1304" y="615"/>
                    </a:lnTo>
                    <a:lnTo>
                      <a:pt x="1354" y="677"/>
                    </a:lnTo>
                    <a:lnTo>
                      <a:pt x="1407" y="739"/>
                    </a:lnTo>
                    <a:lnTo>
                      <a:pt x="1463" y="802"/>
                    </a:lnTo>
                    <a:lnTo>
                      <a:pt x="1522" y="864"/>
                    </a:lnTo>
                    <a:lnTo>
                      <a:pt x="1581" y="925"/>
                    </a:lnTo>
                    <a:lnTo>
                      <a:pt x="1641" y="987"/>
                    </a:lnTo>
                    <a:lnTo>
                      <a:pt x="1763" y="1109"/>
                    </a:lnTo>
                    <a:lnTo>
                      <a:pt x="1884" y="1229"/>
                    </a:lnTo>
                    <a:lnTo>
                      <a:pt x="1944" y="1289"/>
                    </a:lnTo>
                    <a:lnTo>
                      <a:pt x="2001" y="1348"/>
                    </a:lnTo>
                    <a:lnTo>
                      <a:pt x="2056" y="1406"/>
                    </a:lnTo>
                    <a:lnTo>
                      <a:pt x="2107" y="1463"/>
                    </a:lnTo>
                    <a:lnTo>
                      <a:pt x="2156" y="1520"/>
                    </a:lnTo>
                    <a:lnTo>
                      <a:pt x="2201" y="1576"/>
                    </a:lnTo>
                    <a:lnTo>
                      <a:pt x="2242" y="1632"/>
                    </a:lnTo>
                    <a:lnTo>
                      <a:pt x="2278" y="1686"/>
                    </a:lnTo>
                    <a:lnTo>
                      <a:pt x="2310" y="1739"/>
                    </a:lnTo>
                    <a:lnTo>
                      <a:pt x="2336" y="1792"/>
                    </a:lnTo>
                    <a:lnTo>
                      <a:pt x="2356" y="1843"/>
                    </a:lnTo>
                    <a:lnTo>
                      <a:pt x="2369" y="1894"/>
                    </a:lnTo>
                    <a:lnTo>
                      <a:pt x="2353" y="1895"/>
                    </a:lnTo>
                    <a:lnTo>
                      <a:pt x="2308" y="1901"/>
                    </a:lnTo>
                    <a:lnTo>
                      <a:pt x="2244" y="1909"/>
                    </a:lnTo>
                    <a:lnTo>
                      <a:pt x="2170" y="1921"/>
                    </a:lnTo>
                    <a:lnTo>
                      <a:pt x="2130" y="1928"/>
                    </a:lnTo>
                    <a:lnTo>
                      <a:pt x="2092" y="1936"/>
                    </a:lnTo>
                    <a:lnTo>
                      <a:pt x="2054" y="1944"/>
                    </a:lnTo>
                    <a:lnTo>
                      <a:pt x="2018" y="1954"/>
                    </a:lnTo>
                    <a:lnTo>
                      <a:pt x="1987" y="1963"/>
                    </a:lnTo>
                    <a:lnTo>
                      <a:pt x="1959" y="1973"/>
                    </a:lnTo>
                    <a:lnTo>
                      <a:pt x="1947" y="1979"/>
                    </a:lnTo>
                    <a:lnTo>
                      <a:pt x="1938" y="1984"/>
                    </a:lnTo>
                    <a:lnTo>
                      <a:pt x="1928" y="1990"/>
                    </a:lnTo>
                    <a:lnTo>
                      <a:pt x="1921" y="1997"/>
                    </a:lnTo>
                    <a:lnTo>
                      <a:pt x="1917" y="2002"/>
                    </a:lnTo>
                    <a:lnTo>
                      <a:pt x="1912" y="2009"/>
                    </a:lnTo>
                    <a:lnTo>
                      <a:pt x="1910" y="2018"/>
                    </a:lnTo>
                    <a:lnTo>
                      <a:pt x="1909" y="2027"/>
                    </a:lnTo>
                    <a:lnTo>
                      <a:pt x="1907" y="2036"/>
                    </a:lnTo>
                    <a:lnTo>
                      <a:pt x="1907" y="2047"/>
                    </a:lnTo>
                    <a:lnTo>
                      <a:pt x="1909" y="2057"/>
                    </a:lnTo>
                    <a:lnTo>
                      <a:pt x="1911" y="2068"/>
                    </a:lnTo>
                    <a:lnTo>
                      <a:pt x="1917" y="2092"/>
                    </a:lnTo>
                    <a:lnTo>
                      <a:pt x="1925" y="2117"/>
                    </a:lnTo>
                    <a:lnTo>
                      <a:pt x="1933" y="2143"/>
                    </a:lnTo>
                    <a:lnTo>
                      <a:pt x="1942" y="2170"/>
                    </a:lnTo>
                    <a:lnTo>
                      <a:pt x="1951" y="2197"/>
                    </a:lnTo>
                    <a:lnTo>
                      <a:pt x="1959" y="2224"/>
                    </a:lnTo>
                    <a:lnTo>
                      <a:pt x="1961" y="2237"/>
                    </a:lnTo>
                    <a:lnTo>
                      <a:pt x="1965" y="2249"/>
                    </a:lnTo>
                    <a:lnTo>
                      <a:pt x="1966" y="2262"/>
                    </a:lnTo>
                    <a:lnTo>
                      <a:pt x="1967" y="2275"/>
                    </a:lnTo>
                    <a:lnTo>
                      <a:pt x="1967" y="2287"/>
                    </a:lnTo>
                    <a:lnTo>
                      <a:pt x="1966" y="2298"/>
                    </a:lnTo>
                    <a:lnTo>
                      <a:pt x="1963" y="2309"/>
                    </a:lnTo>
                    <a:lnTo>
                      <a:pt x="1961" y="2319"/>
                    </a:lnTo>
                    <a:lnTo>
                      <a:pt x="1956" y="2329"/>
                    </a:lnTo>
                    <a:lnTo>
                      <a:pt x="1951" y="2338"/>
                    </a:lnTo>
                    <a:lnTo>
                      <a:pt x="1944" y="2346"/>
                    </a:lnTo>
                    <a:lnTo>
                      <a:pt x="1934" y="2354"/>
                    </a:lnTo>
                    <a:lnTo>
                      <a:pt x="1913" y="2368"/>
                    </a:lnTo>
                    <a:lnTo>
                      <a:pt x="1889" y="2383"/>
                    </a:lnTo>
                    <a:lnTo>
                      <a:pt x="1862" y="2397"/>
                    </a:lnTo>
                    <a:lnTo>
                      <a:pt x="1832" y="2411"/>
                    </a:lnTo>
                    <a:lnTo>
                      <a:pt x="1799" y="2424"/>
                    </a:lnTo>
                    <a:lnTo>
                      <a:pt x="1765" y="2437"/>
                    </a:lnTo>
                    <a:lnTo>
                      <a:pt x="1730" y="2447"/>
                    </a:lnTo>
                    <a:lnTo>
                      <a:pt x="1695" y="2458"/>
                    </a:lnTo>
                    <a:lnTo>
                      <a:pt x="1659" y="2466"/>
                    </a:lnTo>
                    <a:lnTo>
                      <a:pt x="1623" y="2472"/>
                    </a:lnTo>
                    <a:lnTo>
                      <a:pt x="1588" y="2476"/>
                    </a:lnTo>
                    <a:lnTo>
                      <a:pt x="1553" y="2478"/>
                    </a:lnTo>
                    <a:lnTo>
                      <a:pt x="1537" y="2478"/>
                    </a:lnTo>
                    <a:lnTo>
                      <a:pt x="1521" y="2476"/>
                    </a:lnTo>
                    <a:lnTo>
                      <a:pt x="1505" y="2475"/>
                    </a:lnTo>
                    <a:lnTo>
                      <a:pt x="1490" y="2473"/>
                    </a:lnTo>
                    <a:lnTo>
                      <a:pt x="1475" y="2469"/>
                    </a:lnTo>
                    <a:lnTo>
                      <a:pt x="1461" y="2466"/>
                    </a:lnTo>
                    <a:lnTo>
                      <a:pt x="1448" y="2461"/>
                    </a:lnTo>
                    <a:lnTo>
                      <a:pt x="1435" y="2455"/>
                    </a:lnTo>
                    <a:lnTo>
                      <a:pt x="1424" y="2451"/>
                    </a:lnTo>
                    <a:lnTo>
                      <a:pt x="1411" y="2447"/>
                    </a:lnTo>
                    <a:lnTo>
                      <a:pt x="1397" y="2446"/>
                    </a:lnTo>
                    <a:lnTo>
                      <a:pt x="1382" y="2447"/>
                    </a:lnTo>
                    <a:lnTo>
                      <a:pt x="1367" y="2450"/>
                    </a:lnTo>
                    <a:lnTo>
                      <a:pt x="1352" y="2453"/>
                    </a:lnTo>
                    <a:lnTo>
                      <a:pt x="1335" y="2459"/>
                    </a:lnTo>
                    <a:lnTo>
                      <a:pt x="1319" y="2466"/>
                    </a:lnTo>
                    <a:lnTo>
                      <a:pt x="1301" y="2474"/>
                    </a:lnTo>
                    <a:lnTo>
                      <a:pt x="1284" y="2483"/>
                    </a:lnTo>
                    <a:lnTo>
                      <a:pt x="1265" y="2493"/>
                    </a:lnTo>
                    <a:lnTo>
                      <a:pt x="1248" y="2504"/>
                    </a:lnTo>
                    <a:lnTo>
                      <a:pt x="1211" y="2530"/>
                    </a:lnTo>
                    <a:lnTo>
                      <a:pt x="1172" y="2559"/>
                    </a:lnTo>
                    <a:lnTo>
                      <a:pt x="1135" y="2589"/>
                    </a:lnTo>
                    <a:lnTo>
                      <a:pt x="1096" y="2622"/>
                    </a:lnTo>
                    <a:lnTo>
                      <a:pt x="1059" y="2656"/>
                    </a:lnTo>
                    <a:lnTo>
                      <a:pt x="1022" y="2688"/>
                    </a:lnTo>
                    <a:lnTo>
                      <a:pt x="952" y="2752"/>
                    </a:lnTo>
                    <a:lnTo>
                      <a:pt x="889" y="2807"/>
                    </a:lnTo>
                    <a:lnTo>
                      <a:pt x="873" y="2818"/>
                    </a:lnTo>
                    <a:lnTo>
                      <a:pt x="855" y="2826"/>
                    </a:lnTo>
                    <a:lnTo>
                      <a:pt x="836" y="2832"/>
                    </a:lnTo>
                    <a:lnTo>
                      <a:pt x="815" y="2835"/>
                    </a:lnTo>
                    <a:lnTo>
                      <a:pt x="794" y="2836"/>
                    </a:lnTo>
                    <a:lnTo>
                      <a:pt x="771" y="2835"/>
                    </a:lnTo>
                    <a:lnTo>
                      <a:pt x="747" y="2832"/>
                    </a:lnTo>
                    <a:lnTo>
                      <a:pt x="721" y="2827"/>
                    </a:lnTo>
                    <a:lnTo>
                      <a:pt x="695" y="2819"/>
                    </a:lnTo>
                    <a:lnTo>
                      <a:pt x="670" y="2809"/>
                    </a:lnTo>
                    <a:lnTo>
                      <a:pt x="643" y="2799"/>
                    </a:lnTo>
                    <a:lnTo>
                      <a:pt x="616" y="2786"/>
                    </a:lnTo>
                    <a:lnTo>
                      <a:pt x="589" y="2772"/>
                    </a:lnTo>
                    <a:lnTo>
                      <a:pt x="562" y="2757"/>
                    </a:lnTo>
                    <a:lnTo>
                      <a:pt x="536" y="2740"/>
                    </a:lnTo>
                    <a:lnTo>
                      <a:pt x="510" y="2722"/>
                    </a:lnTo>
                    <a:lnTo>
                      <a:pt x="484" y="2702"/>
                    </a:lnTo>
                    <a:lnTo>
                      <a:pt x="459" y="2681"/>
                    </a:lnTo>
                    <a:lnTo>
                      <a:pt x="435" y="2660"/>
                    </a:lnTo>
                    <a:lnTo>
                      <a:pt x="413" y="2637"/>
                    </a:lnTo>
                    <a:lnTo>
                      <a:pt x="391" y="2614"/>
                    </a:lnTo>
                    <a:lnTo>
                      <a:pt x="371" y="2589"/>
                    </a:lnTo>
                    <a:lnTo>
                      <a:pt x="353" y="2565"/>
                    </a:lnTo>
                    <a:lnTo>
                      <a:pt x="336" y="2539"/>
                    </a:lnTo>
                    <a:lnTo>
                      <a:pt x="321" y="2514"/>
                    </a:lnTo>
                    <a:lnTo>
                      <a:pt x="308" y="2488"/>
                    </a:lnTo>
                    <a:lnTo>
                      <a:pt x="298" y="2461"/>
                    </a:lnTo>
                    <a:lnTo>
                      <a:pt x="290" y="2434"/>
                    </a:lnTo>
                    <a:lnTo>
                      <a:pt x="285" y="2408"/>
                    </a:lnTo>
                    <a:lnTo>
                      <a:pt x="282" y="2381"/>
                    </a:lnTo>
                    <a:lnTo>
                      <a:pt x="283" y="2354"/>
                    </a:lnTo>
                    <a:lnTo>
                      <a:pt x="285" y="2329"/>
                    </a:lnTo>
                    <a:lnTo>
                      <a:pt x="289" y="2298"/>
                    </a:lnTo>
                    <a:lnTo>
                      <a:pt x="290" y="2261"/>
                    </a:lnTo>
                    <a:lnTo>
                      <a:pt x="289" y="2217"/>
                    </a:lnTo>
                    <a:lnTo>
                      <a:pt x="284" y="2167"/>
                    </a:lnTo>
                    <a:lnTo>
                      <a:pt x="278" y="2112"/>
                    </a:lnTo>
                    <a:lnTo>
                      <a:pt x="270" y="2051"/>
                    </a:lnTo>
                    <a:lnTo>
                      <a:pt x="261" y="1986"/>
                    </a:lnTo>
                    <a:lnTo>
                      <a:pt x="250" y="1917"/>
                    </a:lnTo>
                    <a:lnTo>
                      <a:pt x="225" y="1768"/>
                    </a:lnTo>
                    <a:lnTo>
                      <a:pt x="195" y="1611"/>
                    </a:lnTo>
                    <a:lnTo>
                      <a:pt x="163" y="1447"/>
                    </a:lnTo>
                    <a:lnTo>
                      <a:pt x="130" y="1282"/>
                    </a:lnTo>
                    <a:lnTo>
                      <a:pt x="99" y="1119"/>
                    </a:lnTo>
                    <a:lnTo>
                      <a:pt x="68" y="963"/>
                    </a:lnTo>
                    <a:lnTo>
                      <a:pt x="54" y="889"/>
                    </a:lnTo>
                    <a:lnTo>
                      <a:pt x="43" y="818"/>
                    </a:lnTo>
                    <a:lnTo>
                      <a:pt x="31" y="751"/>
                    </a:lnTo>
                    <a:lnTo>
                      <a:pt x="21" y="688"/>
                    </a:lnTo>
                    <a:lnTo>
                      <a:pt x="12" y="630"/>
                    </a:lnTo>
                    <a:lnTo>
                      <a:pt x="7" y="576"/>
                    </a:lnTo>
                    <a:lnTo>
                      <a:pt x="2" y="530"/>
                    </a:lnTo>
                    <a:lnTo>
                      <a:pt x="0" y="489"/>
                    </a:lnTo>
                    <a:lnTo>
                      <a:pt x="0" y="455"/>
                    </a:lnTo>
                    <a:lnTo>
                      <a:pt x="3" y="428"/>
                    </a:lnTo>
                    <a:lnTo>
                      <a:pt x="9" y="410"/>
                    </a:lnTo>
                    <a:lnTo>
                      <a:pt x="17" y="399"/>
                    </a:lnTo>
                    <a:lnTo>
                      <a:pt x="46" y="385"/>
                    </a:lnTo>
                    <a:lnTo>
                      <a:pt x="93" y="364"/>
                    </a:lnTo>
                    <a:lnTo>
                      <a:pt x="153" y="340"/>
                    </a:lnTo>
                    <a:lnTo>
                      <a:pt x="226" y="311"/>
                    </a:lnTo>
                    <a:lnTo>
                      <a:pt x="307" y="279"/>
                    </a:lnTo>
                    <a:lnTo>
                      <a:pt x="396" y="245"/>
                    </a:lnTo>
                    <a:lnTo>
                      <a:pt x="488" y="212"/>
                    </a:lnTo>
                    <a:lnTo>
                      <a:pt x="581" y="177"/>
                    </a:lnTo>
                    <a:lnTo>
                      <a:pt x="673" y="142"/>
                    </a:lnTo>
                    <a:lnTo>
                      <a:pt x="762" y="110"/>
                    </a:lnTo>
                    <a:lnTo>
                      <a:pt x="843" y="80"/>
                    </a:lnTo>
                    <a:lnTo>
                      <a:pt x="917" y="53"/>
                    </a:lnTo>
                    <a:lnTo>
                      <a:pt x="977" y="31"/>
                    </a:lnTo>
                    <a:lnTo>
                      <a:pt x="1025" y="15"/>
                    </a:lnTo>
                    <a:lnTo>
                      <a:pt x="1054" y="3"/>
                    </a:lnTo>
                    <a:lnTo>
                      <a:pt x="1066" y="0"/>
                    </a:lnTo>
                    <a:close/>
                  </a:path>
                </a:pathLst>
              </a:custGeom>
              <a:solidFill>
                <a:srgbClr val="ED78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9Slide.vn 74"/>
              <p:cNvSpPr>
                <a:spLocks/>
              </p:cNvSpPr>
              <p:nvPr/>
            </p:nvSpPr>
            <p:spPr bwMode="auto">
              <a:xfrm>
                <a:off x="7458075" y="3722688"/>
                <a:ext cx="292100" cy="398463"/>
              </a:xfrm>
              <a:custGeom>
                <a:avLst/>
                <a:gdLst>
                  <a:gd name="T0" fmla="*/ 493 w 1283"/>
                  <a:gd name="T1" fmla="*/ 45 h 1759"/>
                  <a:gd name="T2" fmla="*/ 605 w 1283"/>
                  <a:gd name="T3" fmla="*/ 248 h 1759"/>
                  <a:gd name="T4" fmla="*/ 772 w 1283"/>
                  <a:gd name="T5" fmla="*/ 545 h 1759"/>
                  <a:gd name="T6" fmla="*/ 949 w 1283"/>
                  <a:gd name="T7" fmla="*/ 858 h 1759"/>
                  <a:gd name="T8" fmla="*/ 1096 w 1283"/>
                  <a:gd name="T9" fmla="*/ 1114 h 1759"/>
                  <a:gd name="T10" fmla="*/ 1196 w 1283"/>
                  <a:gd name="T11" fmla="*/ 1274 h 1759"/>
                  <a:gd name="T12" fmla="*/ 1258 w 1283"/>
                  <a:gd name="T13" fmla="*/ 1384 h 1759"/>
                  <a:gd name="T14" fmla="*/ 1280 w 1283"/>
                  <a:gd name="T15" fmla="*/ 1445 h 1759"/>
                  <a:gd name="T16" fmla="*/ 1283 w 1283"/>
                  <a:gd name="T17" fmla="*/ 1476 h 1759"/>
                  <a:gd name="T18" fmla="*/ 1280 w 1283"/>
                  <a:gd name="T19" fmla="*/ 1506 h 1759"/>
                  <a:gd name="T20" fmla="*/ 1268 w 1283"/>
                  <a:gd name="T21" fmla="*/ 1531 h 1759"/>
                  <a:gd name="T22" fmla="*/ 1246 w 1283"/>
                  <a:gd name="T23" fmla="*/ 1553 h 1759"/>
                  <a:gd name="T24" fmla="*/ 1215 w 1283"/>
                  <a:gd name="T25" fmla="*/ 1571 h 1759"/>
                  <a:gd name="T26" fmla="*/ 1177 w 1283"/>
                  <a:gd name="T27" fmla="*/ 1582 h 1759"/>
                  <a:gd name="T28" fmla="*/ 1139 w 1283"/>
                  <a:gd name="T29" fmla="*/ 1584 h 1759"/>
                  <a:gd name="T30" fmla="*/ 1089 w 1283"/>
                  <a:gd name="T31" fmla="*/ 1574 h 1759"/>
                  <a:gd name="T32" fmla="*/ 1009 w 1283"/>
                  <a:gd name="T33" fmla="*/ 1546 h 1759"/>
                  <a:gd name="T34" fmla="*/ 922 w 1283"/>
                  <a:gd name="T35" fmla="*/ 1515 h 1759"/>
                  <a:gd name="T36" fmla="*/ 858 w 1283"/>
                  <a:gd name="T37" fmla="*/ 1501 h 1759"/>
                  <a:gd name="T38" fmla="*/ 804 w 1283"/>
                  <a:gd name="T39" fmla="*/ 1497 h 1759"/>
                  <a:gd name="T40" fmla="*/ 747 w 1283"/>
                  <a:gd name="T41" fmla="*/ 1501 h 1759"/>
                  <a:gd name="T42" fmla="*/ 689 w 1283"/>
                  <a:gd name="T43" fmla="*/ 1517 h 1759"/>
                  <a:gd name="T44" fmla="*/ 634 w 1283"/>
                  <a:gd name="T45" fmla="*/ 1545 h 1759"/>
                  <a:gd name="T46" fmla="*/ 564 w 1283"/>
                  <a:gd name="T47" fmla="*/ 1595 h 1759"/>
                  <a:gd name="T48" fmla="*/ 471 w 1283"/>
                  <a:gd name="T49" fmla="*/ 1678 h 1759"/>
                  <a:gd name="T50" fmla="*/ 407 w 1283"/>
                  <a:gd name="T51" fmla="*/ 1734 h 1759"/>
                  <a:gd name="T52" fmla="*/ 375 w 1283"/>
                  <a:gd name="T53" fmla="*/ 1754 h 1759"/>
                  <a:gd name="T54" fmla="*/ 350 w 1283"/>
                  <a:gd name="T55" fmla="*/ 1758 h 1759"/>
                  <a:gd name="T56" fmla="*/ 329 w 1283"/>
                  <a:gd name="T57" fmla="*/ 1745 h 1759"/>
                  <a:gd name="T58" fmla="*/ 309 w 1283"/>
                  <a:gd name="T59" fmla="*/ 1684 h 1759"/>
                  <a:gd name="T60" fmla="*/ 251 w 1283"/>
                  <a:gd name="T61" fmla="*/ 1411 h 1759"/>
                  <a:gd name="T62" fmla="*/ 170 w 1283"/>
                  <a:gd name="T63" fmla="*/ 1004 h 1759"/>
                  <a:gd name="T64" fmla="*/ 89 w 1283"/>
                  <a:gd name="T65" fmla="*/ 574 h 1759"/>
                  <a:gd name="T66" fmla="*/ 26 w 1283"/>
                  <a:gd name="T67" fmla="*/ 234 h 1759"/>
                  <a:gd name="T68" fmla="*/ 0 w 1283"/>
                  <a:gd name="T69" fmla="*/ 97 h 1759"/>
                  <a:gd name="T70" fmla="*/ 60 w 1283"/>
                  <a:gd name="T71" fmla="*/ 192 h 1759"/>
                  <a:gd name="T72" fmla="*/ 209 w 1283"/>
                  <a:gd name="T73" fmla="*/ 427 h 1759"/>
                  <a:gd name="T74" fmla="*/ 395 w 1283"/>
                  <a:gd name="T75" fmla="*/ 721 h 1759"/>
                  <a:gd name="T76" fmla="*/ 574 w 1283"/>
                  <a:gd name="T77" fmla="*/ 993 h 1759"/>
                  <a:gd name="T78" fmla="*/ 680 w 1283"/>
                  <a:gd name="T79" fmla="*/ 1147 h 1759"/>
                  <a:gd name="T80" fmla="*/ 712 w 1283"/>
                  <a:gd name="T81" fmla="*/ 1187 h 1759"/>
                  <a:gd name="T82" fmla="*/ 722 w 1283"/>
                  <a:gd name="T83" fmla="*/ 1169 h 1759"/>
                  <a:gd name="T84" fmla="*/ 713 w 1283"/>
                  <a:gd name="T85" fmla="*/ 1097 h 1759"/>
                  <a:gd name="T86" fmla="*/ 684 w 1283"/>
                  <a:gd name="T87" fmla="*/ 935 h 1759"/>
                  <a:gd name="T88" fmla="*/ 614 w 1283"/>
                  <a:gd name="T89" fmla="*/ 612 h 1759"/>
                  <a:gd name="T90" fmla="*/ 537 w 1283"/>
                  <a:gd name="T91" fmla="*/ 285 h 1759"/>
                  <a:gd name="T92" fmla="*/ 480 w 1283"/>
                  <a:gd name="T93" fmla="*/ 52 h 1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283" h="1759">
                    <a:moveTo>
                      <a:pt x="468" y="0"/>
                    </a:moveTo>
                    <a:lnTo>
                      <a:pt x="475" y="12"/>
                    </a:lnTo>
                    <a:lnTo>
                      <a:pt x="493" y="45"/>
                    </a:lnTo>
                    <a:lnTo>
                      <a:pt x="522" y="98"/>
                    </a:lnTo>
                    <a:lnTo>
                      <a:pt x="560" y="167"/>
                    </a:lnTo>
                    <a:lnTo>
                      <a:pt x="605" y="248"/>
                    </a:lnTo>
                    <a:lnTo>
                      <a:pt x="657" y="340"/>
                    </a:lnTo>
                    <a:lnTo>
                      <a:pt x="712" y="440"/>
                    </a:lnTo>
                    <a:lnTo>
                      <a:pt x="772" y="545"/>
                    </a:lnTo>
                    <a:lnTo>
                      <a:pt x="831" y="651"/>
                    </a:lnTo>
                    <a:lnTo>
                      <a:pt x="891" y="757"/>
                    </a:lnTo>
                    <a:lnTo>
                      <a:pt x="949" y="858"/>
                    </a:lnTo>
                    <a:lnTo>
                      <a:pt x="1004" y="954"/>
                    </a:lnTo>
                    <a:lnTo>
                      <a:pt x="1053" y="1040"/>
                    </a:lnTo>
                    <a:lnTo>
                      <a:pt x="1096" y="1114"/>
                    </a:lnTo>
                    <a:lnTo>
                      <a:pt x="1131" y="1173"/>
                    </a:lnTo>
                    <a:lnTo>
                      <a:pt x="1156" y="1213"/>
                    </a:lnTo>
                    <a:lnTo>
                      <a:pt x="1196" y="1274"/>
                    </a:lnTo>
                    <a:lnTo>
                      <a:pt x="1231" y="1332"/>
                    </a:lnTo>
                    <a:lnTo>
                      <a:pt x="1245" y="1359"/>
                    </a:lnTo>
                    <a:lnTo>
                      <a:pt x="1258" y="1384"/>
                    </a:lnTo>
                    <a:lnTo>
                      <a:pt x="1268" y="1410"/>
                    </a:lnTo>
                    <a:lnTo>
                      <a:pt x="1276" y="1433"/>
                    </a:lnTo>
                    <a:lnTo>
                      <a:pt x="1280" y="1445"/>
                    </a:lnTo>
                    <a:lnTo>
                      <a:pt x="1282" y="1455"/>
                    </a:lnTo>
                    <a:lnTo>
                      <a:pt x="1283" y="1466"/>
                    </a:lnTo>
                    <a:lnTo>
                      <a:pt x="1283" y="1476"/>
                    </a:lnTo>
                    <a:lnTo>
                      <a:pt x="1283" y="1487"/>
                    </a:lnTo>
                    <a:lnTo>
                      <a:pt x="1282" y="1496"/>
                    </a:lnTo>
                    <a:lnTo>
                      <a:pt x="1280" y="1506"/>
                    </a:lnTo>
                    <a:lnTo>
                      <a:pt x="1278" y="1515"/>
                    </a:lnTo>
                    <a:lnTo>
                      <a:pt x="1273" y="1523"/>
                    </a:lnTo>
                    <a:lnTo>
                      <a:pt x="1268" y="1531"/>
                    </a:lnTo>
                    <a:lnTo>
                      <a:pt x="1262" y="1539"/>
                    </a:lnTo>
                    <a:lnTo>
                      <a:pt x="1254" y="1546"/>
                    </a:lnTo>
                    <a:lnTo>
                      <a:pt x="1246" y="1553"/>
                    </a:lnTo>
                    <a:lnTo>
                      <a:pt x="1237" y="1559"/>
                    </a:lnTo>
                    <a:lnTo>
                      <a:pt x="1226" y="1566"/>
                    </a:lnTo>
                    <a:lnTo>
                      <a:pt x="1215" y="1571"/>
                    </a:lnTo>
                    <a:lnTo>
                      <a:pt x="1202" y="1577"/>
                    </a:lnTo>
                    <a:lnTo>
                      <a:pt x="1189" y="1580"/>
                    </a:lnTo>
                    <a:lnTo>
                      <a:pt x="1177" y="1582"/>
                    </a:lnTo>
                    <a:lnTo>
                      <a:pt x="1164" y="1584"/>
                    </a:lnTo>
                    <a:lnTo>
                      <a:pt x="1152" y="1584"/>
                    </a:lnTo>
                    <a:lnTo>
                      <a:pt x="1139" y="1584"/>
                    </a:lnTo>
                    <a:lnTo>
                      <a:pt x="1127" y="1582"/>
                    </a:lnTo>
                    <a:lnTo>
                      <a:pt x="1114" y="1580"/>
                    </a:lnTo>
                    <a:lnTo>
                      <a:pt x="1089" y="1574"/>
                    </a:lnTo>
                    <a:lnTo>
                      <a:pt x="1063" y="1566"/>
                    </a:lnTo>
                    <a:lnTo>
                      <a:pt x="1036" y="1557"/>
                    </a:lnTo>
                    <a:lnTo>
                      <a:pt x="1009" y="1546"/>
                    </a:lnTo>
                    <a:lnTo>
                      <a:pt x="982" y="1535"/>
                    </a:lnTo>
                    <a:lnTo>
                      <a:pt x="952" y="1524"/>
                    </a:lnTo>
                    <a:lnTo>
                      <a:pt x="922" y="1515"/>
                    </a:lnTo>
                    <a:lnTo>
                      <a:pt x="891" y="1507"/>
                    </a:lnTo>
                    <a:lnTo>
                      <a:pt x="874" y="1503"/>
                    </a:lnTo>
                    <a:lnTo>
                      <a:pt x="858" y="1501"/>
                    </a:lnTo>
                    <a:lnTo>
                      <a:pt x="840" y="1499"/>
                    </a:lnTo>
                    <a:lnTo>
                      <a:pt x="823" y="1497"/>
                    </a:lnTo>
                    <a:lnTo>
                      <a:pt x="804" y="1497"/>
                    </a:lnTo>
                    <a:lnTo>
                      <a:pt x="786" y="1497"/>
                    </a:lnTo>
                    <a:lnTo>
                      <a:pt x="767" y="1499"/>
                    </a:lnTo>
                    <a:lnTo>
                      <a:pt x="747" y="1501"/>
                    </a:lnTo>
                    <a:lnTo>
                      <a:pt x="727" y="1504"/>
                    </a:lnTo>
                    <a:lnTo>
                      <a:pt x="709" y="1510"/>
                    </a:lnTo>
                    <a:lnTo>
                      <a:pt x="689" y="1517"/>
                    </a:lnTo>
                    <a:lnTo>
                      <a:pt x="670" y="1525"/>
                    </a:lnTo>
                    <a:lnTo>
                      <a:pt x="652" y="1535"/>
                    </a:lnTo>
                    <a:lnTo>
                      <a:pt x="634" y="1545"/>
                    </a:lnTo>
                    <a:lnTo>
                      <a:pt x="616" y="1557"/>
                    </a:lnTo>
                    <a:lnTo>
                      <a:pt x="598" y="1570"/>
                    </a:lnTo>
                    <a:lnTo>
                      <a:pt x="564" y="1595"/>
                    </a:lnTo>
                    <a:lnTo>
                      <a:pt x="532" y="1623"/>
                    </a:lnTo>
                    <a:lnTo>
                      <a:pt x="500" y="1651"/>
                    </a:lnTo>
                    <a:lnTo>
                      <a:pt x="471" y="1678"/>
                    </a:lnTo>
                    <a:lnTo>
                      <a:pt x="444" y="1702"/>
                    </a:lnTo>
                    <a:lnTo>
                      <a:pt x="419" y="1724"/>
                    </a:lnTo>
                    <a:lnTo>
                      <a:pt x="407" y="1734"/>
                    </a:lnTo>
                    <a:lnTo>
                      <a:pt x="396" y="1742"/>
                    </a:lnTo>
                    <a:lnTo>
                      <a:pt x="386" y="1748"/>
                    </a:lnTo>
                    <a:lnTo>
                      <a:pt x="375" y="1754"/>
                    </a:lnTo>
                    <a:lnTo>
                      <a:pt x="366" y="1757"/>
                    </a:lnTo>
                    <a:lnTo>
                      <a:pt x="358" y="1759"/>
                    </a:lnTo>
                    <a:lnTo>
                      <a:pt x="350" y="1758"/>
                    </a:lnTo>
                    <a:lnTo>
                      <a:pt x="342" y="1757"/>
                    </a:lnTo>
                    <a:lnTo>
                      <a:pt x="336" y="1752"/>
                    </a:lnTo>
                    <a:lnTo>
                      <a:pt x="329" y="1745"/>
                    </a:lnTo>
                    <a:lnTo>
                      <a:pt x="324" y="1736"/>
                    </a:lnTo>
                    <a:lnTo>
                      <a:pt x="319" y="1724"/>
                    </a:lnTo>
                    <a:lnTo>
                      <a:pt x="309" y="1684"/>
                    </a:lnTo>
                    <a:lnTo>
                      <a:pt x="293" y="1614"/>
                    </a:lnTo>
                    <a:lnTo>
                      <a:pt x="273" y="1522"/>
                    </a:lnTo>
                    <a:lnTo>
                      <a:pt x="251" y="1411"/>
                    </a:lnTo>
                    <a:lnTo>
                      <a:pt x="225" y="1284"/>
                    </a:lnTo>
                    <a:lnTo>
                      <a:pt x="198" y="1148"/>
                    </a:lnTo>
                    <a:lnTo>
                      <a:pt x="170" y="1004"/>
                    </a:lnTo>
                    <a:lnTo>
                      <a:pt x="142" y="858"/>
                    </a:lnTo>
                    <a:lnTo>
                      <a:pt x="116" y="713"/>
                    </a:lnTo>
                    <a:lnTo>
                      <a:pt x="89" y="574"/>
                    </a:lnTo>
                    <a:lnTo>
                      <a:pt x="65" y="446"/>
                    </a:lnTo>
                    <a:lnTo>
                      <a:pt x="43" y="331"/>
                    </a:lnTo>
                    <a:lnTo>
                      <a:pt x="26" y="234"/>
                    </a:lnTo>
                    <a:lnTo>
                      <a:pt x="12" y="161"/>
                    </a:lnTo>
                    <a:lnTo>
                      <a:pt x="2" y="113"/>
                    </a:lnTo>
                    <a:lnTo>
                      <a:pt x="0" y="97"/>
                    </a:lnTo>
                    <a:lnTo>
                      <a:pt x="7" y="108"/>
                    </a:lnTo>
                    <a:lnTo>
                      <a:pt x="28" y="141"/>
                    </a:lnTo>
                    <a:lnTo>
                      <a:pt x="60" y="192"/>
                    </a:lnTo>
                    <a:lnTo>
                      <a:pt x="102" y="259"/>
                    </a:lnTo>
                    <a:lnTo>
                      <a:pt x="152" y="338"/>
                    </a:lnTo>
                    <a:lnTo>
                      <a:pt x="209" y="427"/>
                    </a:lnTo>
                    <a:lnTo>
                      <a:pt x="268" y="522"/>
                    </a:lnTo>
                    <a:lnTo>
                      <a:pt x="332" y="621"/>
                    </a:lnTo>
                    <a:lnTo>
                      <a:pt x="395" y="721"/>
                    </a:lnTo>
                    <a:lnTo>
                      <a:pt x="458" y="817"/>
                    </a:lnTo>
                    <a:lnTo>
                      <a:pt x="519" y="909"/>
                    </a:lnTo>
                    <a:lnTo>
                      <a:pt x="574" y="993"/>
                    </a:lnTo>
                    <a:lnTo>
                      <a:pt x="623" y="1065"/>
                    </a:lnTo>
                    <a:lnTo>
                      <a:pt x="663" y="1124"/>
                    </a:lnTo>
                    <a:lnTo>
                      <a:pt x="680" y="1147"/>
                    </a:lnTo>
                    <a:lnTo>
                      <a:pt x="694" y="1166"/>
                    </a:lnTo>
                    <a:lnTo>
                      <a:pt x="704" y="1178"/>
                    </a:lnTo>
                    <a:lnTo>
                      <a:pt x="712" y="1187"/>
                    </a:lnTo>
                    <a:lnTo>
                      <a:pt x="717" y="1188"/>
                    </a:lnTo>
                    <a:lnTo>
                      <a:pt x="720" y="1182"/>
                    </a:lnTo>
                    <a:lnTo>
                      <a:pt x="722" y="1169"/>
                    </a:lnTo>
                    <a:lnTo>
                      <a:pt x="720" y="1150"/>
                    </a:lnTo>
                    <a:lnTo>
                      <a:pt x="718" y="1126"/>
                    </a:lnTo>
                    <a:lnTo>
                      <a:pt x="713" y="1097"/>
                    </a:lnTo>
                    <a:lnTo>
                      <a:pt x="709" y="1062"/>
                    </a:lnTo>
                    <a:lnTo>
                      <a:pt x="702" y="1024"/>
                    </a:lnTo>
                    <a:lnTo>
                      <a:pt x="684" y="935"/>
                    </a:lnTo>
                    <a:lnTo>
                      <a:pt x="663" y="835"/>
                    </a:lnTo>
                    <a:lnTo>
                      <a:pt x="640" y="725"/>
                    </a:lnTo>
                    <a:lnTo>
                      <a:pt x="614" y="612"/>
                    </a:lnTo>
                    <a:lnTo>
                      <a:pt x="588" y="500"/>
                    </a:lnTo>
                    <a:lnTo>
                      <a:pt x="562" y="389"/>
                    </a:lnTo>
                    <a:lnTo>
                      <a:pt x="537" y="285"/>
                    </a:lnTo>
                    <a:lnTo>
                      <a:pt x="515" y="192"/>
                    </a:lnTo>
                    <a:lnTo>
                      <a:pt x="495" y="114"/>
                    </a:lnTo>
                    <a:lnTo>
                      <a:pt x="480" y="52"/>
                    </a:lnTo>
                    <a:lnTo>
                      <a:pt x="471" y="14"/>
                    </a:lnTo>
                    <a:lnTo>
                      <a:pt x="468" y="0"/>
                    </a:lnTo>
                    <a:close/>
                  </a:path>
                </a:pathLst>
              </a:custGeom>
              <a:solidFill>
                <a:srgbClr val="EC73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9Slide.vn 75"/>
              <p:cNvSpPr>
                <a:spLocks/>
              </p:cNvSpPr>
              <p:nvPr/>
            </p:nvSpPr>
            <p:spPr bwMode="auto">
              <a:xfrm>
                <a:off x="7342188" y="3363913"/>
                <a:ext cx="455613" cy="420688"/>
              </a:xfrm>
              <a:custGeom>
                <a:avLst/>
                <a:gdLst>
                  <a:gd name="T0" fmla="*/ 1782 w 2011"/>
                  <a:gd name="T1" fmla="*/ 1831 h 1855"/>
                  <a:gd name="T2" fmla="*/ 1723 w 2011"/>
                  <a:gd name="T3" fmla="*/ 1747 h 1855"/>
                  <a:gd name="T4" fmla="*/ 1665 w 2011"/>
                  <a:gd name="T5" fmla="*/ 1677 h 1855"/>
                  <a:gd name="T6" fmla="*/ 1592 w 2011"/>
                  <a:gd name="T7" fmla="*/ 1603 h 1855"/>
                  <a:gd name="T8" fmla="*/ 1535 w 2011"/>
                  <a:gd name="T9" fmla="*/ 1548 h 1855"/>
                  <a:gd name="T10" fmla="*/ 1479 w 2011"/>
                  <a:gd name="T11" fmla="*/ 1479 h 1855"/>
                  <a:gd name="T12" fmla="*/ 1401 w 2011"/>
                  <a:gd name="T13" fmla="*/ 1356 h 1855"/>
                  <a:gd name="T14" fmla="*/ 1317 w 2011"/>
                  <a:gd name="T15" fmla="*/ 1193 h 1855"/>
                  <a:gd name="T16" fmla="*/ 1261 w 2011"/>
                  <a:gd name="T17" fmla="*/ 1068 h 1855"/>
                  <a:gd name="T18" fmla="*/ 1193 w 2011"/>
                  <a:gd name="T19" fmla="*/ 1090 h 1855"/>
                  <a:gd name="T20" fmla="*/ 1062 w 2011"/>
                  <a:gd name="T21" fmla="*/ 1121 h 1855"/>
                  <a:gd name="T22" fmla="*/ 915 w 2011"/>
                  <a:gd name="T23" fmla="*/ 1144 h 1855"/>
                  <a:gd name="T24" fmla="*/ 724 w 2011"/>
                  <a:gd name="T25" fmla="*/ 1164 h 1855"/>
                  <a:gd name="T26" fmla="*/ 659 w 2011"/>
                  <a:gd name="T27" fmla="*/ 1165 h 1855"/>
                  <a:gd name="T28" fmla="*/ 591 w 2011"/>
                  <a:gd name="T29" fmla="*/ 1160 h 1855"/>
                  <a:gd name="T30" fmla="*/ 499 w 2011"/>
                  <a:gd name="T31" fmla="*/ 1146 h 1855"/>
                  <a:gd name="T32" fmla="*/ 358 w 2011"/>
                  <a:gd name="T33" fmla="*/ 1109 h 1855"/>
                  <a:gd name="T34" fmla="*/ 219 w 2011"/>
                  <a:gd name="T35" fmla="*/ 1060 h 1855"/>
                  <a:gd name="T36" fmla="*/ 91 w 2011"/>
                  <a:gd name="T37" fmla="*/ 1004 h 1855"/>
                  <a:gd name="T38" fmla="*/ 12 w 2011"/>
                  <a:gd name="T39" fmla="*/ 932 h 1855"/>
                  <a:gd name="T40" fmla="*/ 12 w 2011"/>
                  <a:gd name="T41" fmla="*/ 817 h 1855"/>
                  <a:gd name="T42" fmla="*/ 6 w 2011"/>
                  <a:gd name="T43" fmla="*/ 687 h 1855"/>
                  <a:gd name="T44" fmla="*/ 3 w 2011"/>
                  <a:gd name="T45" fmla="*/ 571 h 1855"/>
                  <a:gd name="T46" fmla="*/ 39 w 2011"/>
                  <a:gd name="T47" fmla="*/ 469 h 1855"/>
                  <a:gd name="T48" fmla="*/ 109 w 2011"/>
                  <a:gd name="T49" fmla="*/ 371 h 1855"/>
                  <a:gd name="T50" fmla="*/ 207 w 2011"/>
                  <a:gd name="T51" fmla="*/ 280 h 1855"/>
                  <a:gd name="T52" fmla="*/ 326 w 2011"/>
                  <a:gd name="T53" fmla="*/ 197 h 1855"/>
                  <a:gd name="T54" fmla="*/ 457 w 2011"/>
                  <a:gd name="T55" fmla="*/ 127 h 1855"/>
                  <a:gd name="T56" fmla="*/ 597 w 2011"/>
                  <a:gd name="T57" fmla="*/ 70 h 1855"/>
                  <a:gd name="T58" fmla="*/ 737 w 2011"/>
                  <a:gd name="T59" fmla="*/ 30 h 1855"/>
                  <a:gd name="T60" fmla="*/ 870 w 2011"/>
                  <a:gd name="T61" fmla="*/ 5 h 1855"/>
                  <a:gd name="T62" fmla="*/ 990 w 2011"/>
                  <a:gd name="T63" fmla="*/ 2 h 1855"/>
                  <a:gd name="T64" fmla="*/ 1090 w 2011"/>
                  <a:gd name="T65" fmla="*/ 20 h 1855"/>
                  <a:gd name="T66" fmla="*/ 1179 w 2011"/>
                  <a:gd name="T67" fmla="*/ 55 h 1855"/>
                  <a:gd name="T68" fmla="*/ 1280 w 2011"/>
                  <a:gd name="T69" fmla="*/ 102 h 1855"/>
                  <a:gd name="T70" fmla="*/ 1388 w 2011"/>
                  <a:gd name="T71" fmla="*/ 162 h 1855"/>
                  <a:gd name="T72" fmla="*/ 1500 w 2011"/>
                  <a:gd name="T73" fmla="*/ 236 h 1855"/>
                  <a:gd name="T74" fmla="*/ 1611 w 2011"/>
                  <a:gd name="T75" fmla="*/ 323 h 1855"/>
                  <a:gd name="T76" fmla="*/ 1717 w 2011"/>
                  <a:gd name="T77" fmla="*/ 424 h 1855"/>
                  <a:gd name="T78" fmla="*/ 1813 w 2011"/>
                  <a:gd name="T79" fmla="*/ 541 h 1855"/>
                  <a:gd name="T80" fmla="*/ 1893 w 2011"/>
                  <a:gd name="T81" fmla="*/ 670 h 1855"/>
                  <a:gd name="T82" fmla="*/ 1955 w 2011"/>
                  <a:gd name="T83" fmla="*/ 814 h 1855"/>
                  <a:gd name="T84" fmla="*/ 1995 w 2011"/>
                  <a:gd name="T85" fmla="*/ 974 h 1855"/>
                  <a:gd name="T86" fmla="*/ 2007 w 2011"/>
                  <a:gd name="T87" fmla="*/ 1181 h 1855"/>
                  <a:gd name="T88" fmla="*/ 2010 w 2011"/>
                  <a:gd name="T89" fmla="*/ 1422 h 1855"/>
                  <a:gd name="T90" fmla="*/ 2000 w 2011"/>
                  <a:gd name="T91" fmla="*/ 1582 h 1855"/>
                  <a:gd name="T92" fmla="*/ 1988 w 2011"/>
                  <a:gd name="T93" fmla="*/ 1660 h 1855"/>
                  <a:gd name="T94" fmla="*/ 1969 w 2011"/>
                  <a:gd name="T95" fmla="*/ 1724 h 1855"/>
                  <a:gd name="T96" fmla="*/ 1943 w 2011"/>
                  <a:gd name="T97" fmla="*/ 1776 h 1855"/>
                  <a:gd name="T98" fmla="*/ 1911 w 2011"/>
                  <a:gd name="T99" fmla="*/ 1815 h 1855"/>
                  <a:gd name="T100" fmla="*/ 1867 w 2011"/>
                  <a:gd name="T101" fmla="*/ 1840 h 1855"/>
                  <a:gd name="T102" fmla="*/ 1816 w 2011"/>
                  <a:gd name="T103" fmla="*/ 1853 h 18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011" h="1855">
                    <a:moveTo>
                      <a:pt x="1796" y="1855"/>
                    </a:moveTo>
                    <a:lnTo>
                      <a:pt x="1793" y="1848"/>
                    </a:lnTo>
                    <a:lnTo>
                      <a:pt x="1782" y="1831"/>
                    </a:lnTo>
                    <a:lnTo>
                      <a:pt x="1764" y="1803"/>
                    </a:lnTo>
                    <a:lnTo>
                      <a:pt x="1738" y="1767"/>
                    </a:lnTo>
                    <a:lnTo>
                      <a:pt x="1723" y="1747"/>
                    </a:lnTo>
                    <a:lnTo>
                      <a:pt x="1705" y="1725"/>
                    </a:lnTo>
                    <a:lnTo>
                      <a:pt x="1686" y="1702"/>
                    </a:lnTo>
                    <a:lnTo>
                      <a:pt x="1665" y="1677"/>
                    </a:lnTo>
                    <a:lnTo>
                      <a:pt x="1643" y="1653"/>
                    </a:lnTo>
                    <a:lnTo>
                      <a:pt x="1618" y="1628"/>
                    </a:lnTo>
                    <a:lnTo>
                      <a:pt x="1592" y="1603"/>
                    </a:lnTo>
                    <a:lnTo>
                      <a:pt x="1564" y="1577"/>
                    </a:lnTo>
                    <a:lnTo>
                      <a:pt x="1550" y="1563"/>
                    </a:lnTo>
                    <a:lnTo>
                      <a:pt x="1535" y="1548"/>
                    </a:lnTo>
                    <a:lnTo>
                      <a:pt x="1521" y="1533"/>
                    </a:lnTo>
                    <a:lnTo>
                      <a:pt x="1507" y="1515"/>
                    </a:lnTo>
                    <a:lnTo>
                      <a:pt x="1479" y="1479"/>
                    </a:lnTo>
                    <a:lnTo>
                      <a:pt x="1453" y="1440"/>
                    </a:lnTo>
                    <a:lnTo>
                      <a:pt x="1427" y="1398"/>
                    </a:lnTo>
                    <a:lnTo>
                      <a:pt x="1401" y="1356"/>
                    </a:lnTo>
                    <a:lnTo>
                      <a:pt x="1378" y="1313"/>
                    </a:lnTo>
                    <a:lnTo>
                      <a:pt x="1356" y="1271"/>
                    </a:lnTo>
                    <a:lnTo>
                      <a:pt x="1317" y="1193"/>
                    </a:lnTo>
                    <a:lnTo>
                      <a:pt x="1287" y="1128"/>
                    </a:lnTo>
                    <a:lnTo>
                      <a:pt x="1268" y="1084"/>
                    </a:lnTo>
                    <a:lnTo>
                      <a:pt x="1261" y="1068"/>
                    </a:lnTo>
                    <a:lnTo>
                      <a:pt x="1254" y="1071"/>
                    </a:lnTo>
                    <a:lnTo>
                      <a:pt x="1231" y="1079"/>
                    </a:lnTo>
                    <a:lnTo>
                      <a:pt x="1193" y="1090"/>
                    </a:lnTo>
                    <a:lnTo>
                      <a:pt x="1136" y="1105"/>
                    </a:lnTo>
                    <a:lnTo>
                      <a:pt x="1102" y="1112"/>
                    </a:lnTo>
                    <a:lnTo>
                      <a:pt x="1062" y="1121"/>
                    </a:lnTo>
                    <a:lnTo>
                      <a:pt x="1018" y="1129"/>
                    </a:lnTo>
                    <a:lnTo>
                      <a:pt x="969" y="1137"/>
                    </a:lnTo>
                    <a:lnTo>
                      <a:pt x="915" y="1144"/>
                    </a:lnTo>
                    <a:lnTo>
                      <a:pt x="857" y="1152"/>
                    </a:lnTo>
                    <a:lnTo>
                      <a:pt x="793" y="1158"/>
                    </a:lnTo>
                    <a:lnTo>
                      <a:pt x="724" y="1164"/>
                    </a:lnTo>
                    <a:lnTo>
                      <a:pt x="702" y="1165"/>
                    </a:lnTo>
                    <a:lnTo>
                      <a:pt x="681" y="1166"/>
                    </a:lnTo>
                    <a:lnTo>
                      <a:pt x="659" y="1165"/>
                    </a:lnTo>
                    <a:lnTo>
                      <a:pt x="637" y="1165"/>
                    </a:lnTo>
                    <a:lnTo>
                      <a:pt x="615" y="1163"/>
                    </a:lnTo>
                    <a:lnTo>
                      <a:pt x="591" y="1160"/>
                    </a:lnTo>
                    <a:lnTo>
                      <a:pt x="568" y="1158"/>
                    </a:lnTo>
                    <a:lnTo>
                      <a:pt x="546" y="1154"/>
                    </a:lnTo>
                    <a:lnTo>
                      <a:pt x="499" y="1146"/>
                    </a:lnTo>
                    <a:lnTo>
                      <a:pt x="451" y="1135"/>
                    </a:lnTo>
                    <a:lnTo>
                      <a:pt x="405" y="1123"/>
                    </a:lnTo>
                    <a:lnTo>
                      <a:pt x="358" y="1109"/>
                    </a:lnTo>
                    <a:lnTo>
                      <a:pt x="312" y="1094"/>
                    </a:lnTo>
                    <a:lnTo>
                      <a:pt x="265" y="1078"/>
                    </a:lnTo>
                    <a:lnTo>
                      <a:pt x="219" y="1060"/>
                    </a:lnTo>
                    <a:lnTo>
                      <a:pt x="175" y="1041"/>
                    </a:lnTo>
                    <a:lnTo>
                      <a:pt x="132" y="1024"/>
                    </a:lnTo>
                    <a:lnTo>
                      <a:pt x="91" y="1004"/>
                    </a:lnTo>
                    <a:lnTo>
                      <a:pt x="50" y="986"/>
                    </a:lnTo>
                    <a:lnTo>
                      <a:pt x="13" y="967"/>
                    </a:lnTo>
                    <a:lnTo>
                      <a:pt x="12" y="932"/>
                    </a:lnTo>
                    <a:lnTo>
                      <a:pt x="12" y="895"/>
                    </a:lnTo>
                    <a:lnTo>
                      <a:pt x="12" y="856"/>
                    </a:lnTo>
                    <a:lnTo>
                      <a:pt x="12" y="817"/>
                    </a:lnTo>
                    <a:lnTo>
                      <a:pt x="12" y="776"/>
                    </a:lnTo>
                    <a:lnTo>
                      <a:pt x="10" y="733"/>
                    </a:lnTo>
                    <a:lnTo>
                      <a:pt x="6" y="687"/>
                    </a:lnTo>
                    <a:lnTo>
                      <a:pt x="1" y="641"/>
                    </a:lnTo>
                    <a:lnTo>
                      <a:pt x="0" y="606"/>
                    </a:lnTo>
                    <a:lnTo>
                      <a:pt x="3" y="571"/>
                    </a:lnTo>
                    <a:lnTo>
                      <a:pt x="11" y="536"/>
                    </a:lnTo>
                    <a:lnTo>
                      <a:pt x="22" y="502"/>
                    </a:lnTo>
                    <a:lnTo>
                      <a:pt x="39" y="469"/>
                    </a:lnTo>
                    <a:lnTo>
                      <a:pt x="59" y="435"/>
                    </a:lnTo>
                    <a:lnTo>
                      <a:pt x="82" y="402"/>
                    </a:lnTo>
                    <a:lnTo>
                      <a:pt x="109" y="371"/>
                    </a:lnTo>
                    <a:lnTo>
                      <a:pt x="139" y="339"/>
                    </a:lnTo>
                    <a:lnTo>
                      <a:pt x="172" y="309"/>
                    </a:lnTo>
                    <a:lnTo>
                      <a:pt x="207" y="280"/>
                    </a:lnTo>
                    <a:lnTo>
                      <a:pt x="244" y="251"/>
                    </a:lnTo>
                    <a:lnTo>
                      <a:pt x="284" y="224"/>
                    </a:lnTo>
                    <a:lnTo>
                      <a:pt x="326" y="197"/>
                    </a:lnTo>
                    <a:lnTo>
                      <a:pt x="367" y="173"/>
                    </a:lnTo>
                    <a:lnTo>
                      <a:pt x="412" y="150"/>
                    </a:lnTo>
                    <a:lnTo>
                      <a:pt x="457" y="127"/>
                    </a:lnTo>
                    <a:lnTo>
                      <a:pt x="504" y="106"/>
                    </a:lnTo>
                    <a:lnTo>
                      <a:pt x="550" y="88"/>
                    </a:lnTo>
                    <a:lnTo>
                      <a:pt x="597" y="70"/>
                    </a:lnTo>
                    <a:lnTo>
                      <a:pt x="644" y="55"/>
                    </a:lnTo>
                    <a:lnTo>
                      <a:pt x="690" y="41"/>
                    </a:lnTo>
                    <a:lnTo>
                      <a:pt x="737" y="30"/>
                    </a:lnTo>
                    <a:lnTo>
                      <a:pt x="782" y="19"/>
                    </a:lnTo>
                    <a:lnTo>
                      <a:pt x="827" y="11"/>
                    </a:lnTo>
                    <a:lnTo>
                      <a:pt x="870" y="5"/>
                    </a:lnTo>
                    <a:lnTo>
                      <a:pt x="912" y="2"/>
                    </a:lnTo>
                    <a:lnTo>
                      <a:pt x="953" y="0"/>
                    </a:lnTo>
                    <a:lnTo>
                      <a:pt x="990" y="2"/>
                    </a:lnTo>
                    <a:lnTo>
                      <a:pt x="1026" y="5"/>
                    </a:lnTo>
                    <a:lnTo>
                      <a:pt x="1060" y="12"/>
                    </a:lnTo>
                    <a:lnTo>
                      <a:pt x="1090" y="20"/>
                    </a:lnTo>
                    <a:lnTo>
                      <a:pt x="1118" y="31"/>
                    </a:lnTo>
                    <a:lnTo>
                      <a:pt x="1147" y="42"/>
                    </a:lnTo>
                    <a:lnTo>
                      <a:pt x="1179" y="55"/>
                    </a:lnTo>
                    <a:lnTo>
                      <a:pt x="1211" y="69"/>
                    </a:lnTo>
                    <a:lnTo>
                      <a:pt x="1245" y="84"/>
                    </a:lnTo>
                    <a:lnTo>
                      <a:pt x="1280" y="102"/>
                    </a:lnTo>
                    <a:lnTo>
                      <a:pt x="1315" y="120"/>
                    </a:lnTo>
                    <a:lnTo>
                      <a:pt x="1351" y="140"/>
                    </a:lnTo>
                    <a:lnTo>
                      <a:pt x="1388" y="162"/>
                    </a:lnTo>
                    <a:lnTo>
                      <a:pt x="1426" y="186"/>
                    </a:lnTo>
                    <a:lnTo>
                      <a:pt x="1463" y="210"/>
                    </a:lnTo>
                    <a:lnTo>
                      <a:pt x="1500" y="236"/>
                    </a:lnTo>
                    <a:lnTo>
                      <a:pt x="1538" y="264"/>
                    </a:lnTo>
                    <a:lnTo>
                      <a:pt x="1575" y="293"/>
                    </a:lnTo>
                    <a:lnTo>
                      <a:pt x="1611" y="323"/>
                    </a:lnTo>
                    <a:lnTo>
                      <a:pt x="1647" y="356"/>
                    </a:lnTo>
                    <a:lnTo>
                      <a:pt x="1682" y="389"/>
                    </a:lnTo>
                    <a:lnTo>
                      <a:pt x="1717" y="424"/>
                    </a:lnTo>
                    <a:lnTo>
                      <a:pt x="1750" y="462"/>
                    </a:lnTo>
                    <a:lnTo>
                      <a:pt x="1781" y="500"/>
                    </a:lnTo>
                    <a:lnTo>
                      <a:pt x="1813" y="541"/>
                    </a:lnTo>
                    <a:lnTo>
                      <a:pt x="1841" y="581"/>
                    </a:lnTo>
                    <a:lnTo>
                      <a:pt x="1867" y="626"/>
                    </a:lnTo>
                    <a:lnTo>
                      <a:pt x="1893" y="670"/>
                    </a:lnTo>
                    <a:lnTo>
                      <a:pt x="1916" y="717"/>
                    </a:lnTo>
                    <a:lnTo>
                      <a:pt x="1937" y="765"/>
                    </a:lnTo>
                    <a:lnTo>
                      <a:pt x="1955" y="814"/>
                    </a:lnTo>
                    <a:lnTo>
                      <a:pt x="1971" y="867"/>
                    </a:lnTo>
                    <a:lnTo>
                      <a:pt x="1984" y="919"/>
                    </a:lnTo>
                    <a:lnTo>
                      <a:pt x="1995" y="974"/>
                    </a:lnTo>
                    <a:lnTo>
                      <a:pt x="2001" y="1031"/>
                    </a:lnTo>
                    <a:lnTo>
                      <a:pt x="2005" y="1089"/>
                    </a:lnTo>
                    <a:lnTo>
                      <a:pt x="2007" y="1181"/>
                    </a:lnTo>
                    <a:lnTo>
                      <a:pt x="2010" y="1268"/>
                    </a:lnTo>
                    <a:lnTo>
                      <a:pt x="2011" y="1349"/>
                    </a:lnTo>
                    <a:lnTo>
                      <a:pt x="2010" y="1422"/>
                    </a:lnTo>
                    <a:lnTo>
                      <a:pt x="2007" y="1491"/>
                    </a:lnTo>
                    <a:lnTo>
                      <a:pt x="2004" y="1553"/>
                    </a:lnTo>
                    <a:lnTo>
                      <a:pt x="2000" y="1582"/>
                    </a:lnTo>
                    <a:lnTo>
                      <a:pt x="1997" y="1610"/>
                    </a:lnTo>
                    <a:lnTo>
                      <a:pt x="1992" y="1635"/>
                    </a:lnTo>
                    <a:lnTo>
                      <a:pt x="1988" y="1660"/>
                    </a:lnTo>
                    <a:lnTo>
                      <a:pt x="1983" y="1683"/>
                    </a:lnTo>
                    <a:lnTo>
                      <a:pt x="1976" y="1704"/>
                    </a:lnTo>
                    <a:lnTo>
                      <a:pt x="1969" y="1724"/>
                    </a:lnTo>
                    <a:lnTo>
                      <a:pt x="1962" y="1742"/>
                    </a:lnTo>
                    <a:lnTo>
                      <a:pt x="1953" y="1760"/>
                    </a:lnTo>
                    <a:lnTo>
                      <a:pt x="1943" y="1776"/>
                    </a:lnTo>
                    <a:lnTo>
                      <a:pt x="1934" y="1790"/>
                    </a:lnTo>
                    <a:lnTo>
                      <a:pt x="1922" y="1803"/>
                    </a:lnTo>
                    <a:lnTo>
                      <a:pt x="1911" y="1815"/>
                    </a:lnTo>
                    <a:lnTo>
                      <a:pt x="1897" y="1824"/>
                    </a:lnTo>
                    <a:lnTo>
                      <a:pt x="1883" y="1833"/>
                    </a:lnTo>
                    <a:lnTo>
                      <a:pt x="1867" y="1840"/>
                    </a:lnTo>
                    <a:lnTo>
                      <a:pt x="1852" y="1846"/>
                    </a:lnTo>
                    <a:lnTo>
                      <a:pt x="1835" y="1851"/>
                    </a:lnTo>
                    <a:lnTo>
                      <a:pt x="1816" y="1853"/>
                    </a:lnTo>
                    <a:lnTo>
                      <a:pt x="1796" y="1855"/>
                    </a:lnTo>
                    <a:close/>
                  </a:path>
                </a:pathLst>
              </a:custGeom>
              <a:solidFill>
                <a:srgbClr val="E72E3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9Slide.vn 76"/>
              <p:cNvSpPr>
                <a:spLocks/>
              </p:cNvSpPr>
              <p:nvPr/>
            </p:nvSpPr>
            <p:spPr bwMode="auto">
              <a:xfrm>
                <a:off x="7345363" y="3584575"/>
                <a:ext cx="404813" cy="200025"/>
              </a:xfrm>
              <a:custGeom>
                <a:avLst/>
                <a:gdLst>
                  <a:gd name="T0" fmla="*/ 1744 w 1783"/>
                  <a:gd name="T1" fmla="*/ 887 h 888"/>
                  <a:gd name="T2" fmla="*/ 1675 w 1783"/>
                  <a:gd name="T3" fmla="*/ 878 h 888"/>
                  <a:gd name="T4" fmla="*/ 1596 w 1783"/>
                  <a:gd name="T5" fmla="*/ 857 h 888"/>
                  <a:gd name="T6" fmla="*/ 1493 w 1783"/>
                  <a:gd name="T7" fmla="*/ 820 h 888"/>
                  <a:gd name="T8" fmla="*/ 1407 w 1783"/>
                  <a:gd name="T9" fmla="*/ 777 h 888"/>
                  <a:gd name="T10" fmla="*/ 1336 w 1783"/>
                  <a:gd name="T11" fmla="*/ 731 h 888"/>
                  <a:gd name="T12" fmla="*/ 1280 w 1783"/>
                  <a:gd name="T13" fmla="*/ 683 h 888"/>
                  <a:gd name="T14" fmla="*/ 1234 w 1783"/>
                  <a:gd name="T15" fmla="*/ 637 h 888"/>
                  <a:gd name="T16" fmla="*/ 1202 w 1783"/>
                  <a:gd name="T17" fmla="*/ 594 h 888"/>
                  <a:gd name="T18" fmla="*/ 1171 w 1783"/>
                  <a:gd name="T19" fmla="*/ 542 h 888"/>
                  <a:gd name="T20" fmla="*/ 1147 w 1783"/>
                  <a:gd name="T21" fmla="*/ 480 h 888"/>
                  <a:gd name="T22" fmla="*/ 1104 w 1783"/>
                  <a:gd name="T23" fmla="*/ 491 h 888"/>
                  <a:gd name="T24" fmla="*/ 988 w 1783"/>
                  <a:gd name="T25" fmla="*/ 516 h 888"/>
                  <a:gd name="T26" fmla="*/ 850 w 1783"/>
                  <a:gd name="T27" fmla="*/ 531 h 888"/>
                  <a:gd name="T28" fmla="*/ 752 w 1783"/>
                  <a:gd name="T29" fmla="*/ 532 h 888"/>
                  <a:gd name="T30" fmla="*/ 646 w 1783"/>
                  <a:gd name="T31" fmla="*/ 526 h 888"/>
                  <a:gd name="T32" fmla="*/ 535 w 1783"/>
                  <a:gd name="T33" fmla="*/ 509 h 888"/>
                  <a:gd name="T34" fmla="*/ 420 w 1783"/>
                  <a:gd name="T35" fmla="*/ 478 h 888"/>
                  <a:gd name="T36" fmla="*/ 304 w 1783"/>
                  <a:gd name="T37" fmla="*/ 432 h 888"/>
                  <a:gd name="T38" fmla="*/ 234 w 1783"/>
                  <a:gd name="T39" fmla="*/ 396 h 888"/>
                  <a:gd name="T40" fmla="*/ 176 w 1783"/>
                  <a:gd name="T41" fmla="*/ 360 h 888"/>
                  <a:gd name="T42" fmla="*/ 128 w 1783"/>
                  <a:gd name="T43" fmla="*/ 324 h 888"/>
                  <a:gd name="T44" fmla="*/ 91 w 1783"/>
                  <a:gd name="T45" fmla="*/ 286 h 888"/>
                  <a:gd name="T46" fmla="*/ 61 w 1783"/>
                  <a:gd name="T47" fmla="*/ 248 h 888"/>
                  <a:gd name="T48" fmla="*/ 37 w 1783"/>
                  <a:gd name="T49" fmla="*/ 208 h 888"/>
                  <a:gd name="T50" fmla="*/ 22 w 1783"/>
                  <a:gd name="T51" fmla="*/ 168 h 888"/>
                  <a:gd name="T52" fmla="*/ 11 w 1783"/>
                  <a:gd name="T53" fmla="*/ 124 h 888"/>
                  <a:gd name="T54" fmla="*/ 0 w 1783"/>
                  <a:gd name="T55" fmla="*/ 33 h 888"/>
                  <a:gd name="T56" fmla="*/ 78 w 1783"/>
                  <a:gd name="T57" fmla="*/ 37 h 888"/>
                  <a:gd name="T58" fmla="*/ 206 w 1783"/>
                  <a:gd name="T59" fmla="*/ 93 h 888"/>
                  <a:gd name="T60" fmla="*/ 345 w 1783"/>
                  <a:gd name="T61" fmla="*/ 142 h 888"/>
                  <a:gd name="T62" fmla="*/ 486 w 1783"/>
                  <a:gd name="T63" fmla="*/ 179 h 888"/>
                  <a:gd name="T64" fmla="*/ 578 w 1783"/>
                  <a:gd name="T65" fmla="*/ 193 h 888"/>
                  <a:gd name="T66" fmla="*/ 646 w 1783"/>
                  <a:gd name="T67" fmla="*/ 198 h 888"/>
                  <a:gd name="T68" fmla="*/ 711 w 1783"/>
                  <a:gd name="T69" fmla="*/ 197 h 888"/>
                  <a:gd name="T70" fmla="*/ 902 w 1783"/>
                  <a:gd name="T71" fmla="*/ 177 h 888"/>
                  <a:gd name="T72" fmla="*/ 1049 w 1783"/>
                  <a:gd name="T73" fmla="*/ 154 h 888"/>
                  <a:gd name="T74" fmla="*/ 1180 w 1783"/>
                  <a:gd name="T75" fmla="*/ 123 h 888"/>
                  <a:gd name="T76" fmla="*/ 1248 w 1783"/>
                  <a:gd name="T77" fmla="*/ 101 h 888"/>
                  <a:gd name="T78" fmla="*/ 1304 w 1783"/>
                  <a:gd name="T79" fmla="*/ 226 h 888"/>
                  <a:gd name="T80" fmla="*/ 1388 w 1783"/>
                  <a:gd name="T81" fmla="*/ 389 h 888"/>
                  <a:gd name="T82" fmla="*/ 1466 w 1783"/>
                  <a:gd name="T83" fmla="*/ 512 h 888"/>
                  <a:gd name="T84" fmla="*/ 1522 w 1783"/>
                  <a:gd name="T85" fmla="*/ 581 h 888"/>
                  <a:gd name="T86" fmla="*/ 1579 w 1783"/>
                  <a:gd name="T87" fmla="*/ 636 h 888"/>
                  <a:gd name="T88" fmla="*/ 1652 w 1783"/>
                  <a:gd name="T89" fmla="*/ 710 h 888"/>
                  <a:gd name="T90" fmla="*/ 1710 w 1783"/>
                  <a:gd name="T91" fmla="*/ 780 h 888"/>
                  <a:gd name="T92" fmla="*/ 1769 w 1783"/>
                  <a:gd name="T93" fmla="*/ 864 h 8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83" h="888">
                    <a:moveTo>
                      <a:pt x="1783" y="888"/>
                    </a:moveTo>
                    <a:lnTo>
                      <a:pt x="1765" y="888"/>
                    </a:lnTo>
                    <a:lnTo>
                      <a:pt x="1744" y="887"/>
                    </a:lnTo>
                    <a:lnTo>
                      <a:pt x="1722" y="885"/>
                    </a:lnTo>
                    <a:lnTo>
                      <a:pt x="1699" y="882"/>
                    </a:lnTo>
                    <a:lnTo>
                      <a:pt x="1675" y="878"/>
                    </a:lnTo>
                    <a:lnTo>
                      <a:pt x="1649" y="872"/>
                    </a:lnTo>
                    <a:lnTo>
                      <a:pt x="1624" y="865"/>
                    </a:lnTo>
                    <a:lnTo>
                      <a:pt x="1596" y="857"/>
                    </a:lnTo>
                    <a:lnTo>
                      <a:pt x="1560" y="845"/>
                    </a:lnTo>
                    <a:lnTo>
                      <a:pt x="1525" y="832"/>
                    </a:lnTo>
                    <a:lnTo>
                      <a:pt x="1493" y="820"/>
                    </a:lnTo>
                    <a:lnTo>
                      <a:pt x="1463" y="806"/>
                    </a:lnTo>
                    <a:lnTo>
                      <a:pt x="1434" y="791"/>
                    </a:lnTo>
                    <a:lnTo>
                      <a:pt x="1407" y="777"/>
                    </a:lnTo>
                    <a:lnTo>
                      <a:pt x="1381" y="761"/>
                    </a:lnTo>
                    <a:lnTo>
                      <a:pt x="1358" y="746"/>
                    </a:lnTo>
                    <a:lnTo>
                      <a:pt x="1336" y="731"/>
                    </a:lnTo>
                    <a:lnTo>
                      <a:pt x="1316" y="715"/>
                    </a:lnTo>
                    <a:lnTo>
                      <a:pt x="1297" y="700"/>
                    </a:lnTo>
                    <a:lnTo>
                      <a:pt x="1280" y="683"/>
                    </a:lnTo>
                    <a:lnTo>
                      <a:pt x="1264" y="668"/>
                    </a:lnTo>
                    <a:lnTo>
                      <a:pt x="1248" y="652"/>
                    </a:lnTo>
                    <a:lnTo>
                      <a:pt x="1234" y="637"/>
                    </a:lnTo>
                    <a:lnTo>
                      <a:pt x="1223" y="622"/>
                    </a:lnTo>
                    <a:lnTo>
                      <a:pt x="1211" y="608"/>
                    </a:lnTo>
                    <a:lnTo>
                      <a:pt x="1202" y="594"/>
                    </a:lnTo>
                    <a:lnTo>
                      <a:pt x="1192" y="580"/>
                    </a:lnTo>
                    <a:lnTo>
                      <a:pt x="1184" y="567"/>
                    </a:lnTo>
                    <a:lnTo>
                      <a:pt x="1171" y="542"/>
                    </a:lnTo>
                    <a:lnTo>
                      <a:pt x="1161" y="522"/>
                    </a:lnTo>
                    <a:lnTo>
                      <a:pt x="1149" y="490"/>
                    </a:lnTo>
                    <a:lnTo>
                      <a:pt x="1147" y="480"/>
                    </a:lnTo>
                    <a:lnTo>
                      <a:pt x="1142" y="481"/>
                    </a:lnTo>
                    <a:lnTo>
                      <a:pt x="1127" y="485"/>
                    </a:lnTo>
                    <a:lnTo>
                      <a:pt x="1104" y="491"/>
                    </a:lnTo>
                    <a:lnTo>
                      <a:pt x="1072" y="499"/>
                    </a:lnTo>
                    <a:lnTo>
                      <a:pt x="1034" y="508"/>
                    </a:lnTo>
                    <a:lnTo>
                      <a:pt x="988" y="516"/>
                    </a:lnTo>
                    <a:lnTo>
                      <a:pt x="937" y="523"/>
                    </a:lnTo>
                    <a:lnTo>
                      <a:pt x="880" y="529"/>
                    </a:lnTo>
                    <a:lnTo>
                      <a:pt x="850" y="531"/>
                    </a:lnTo>
                    <a:lnTo>
                      <a:pt x="817" y="532"/>
                    </a:lnTo>
                    <a:lnTo>
                      <a:pt x="785" y="532"/>
                    </a:lnTo>
                    <a:lnTo>
                      <a:pt x="752" y="532"/>
                    </a:lnTo>
                    <a:lnTo>
                      <a:pt x="717" y="531"/>
                    </a:lnTo>
                    <a:lnTo>
                      <a:pt x="682" y="529"/>
                    </a:lnTo>
                    <a:lnTo>
                      <a:pt x="646" y="526"/>
                    </a:lnTo>
                    <a:lnTo>
                      <a:pt x="610" y="522"/>
                    </a:lnTo>
                    <a:lnTo>
                      <a:pt x="572" y="516"/>
                    </a:lnTo>
                    <a:lnTo>
                      <a:pt x="535" y="509"/>
                    </a:lnTo>
                    <a:lnTo>
                      <a:pt x="497" y="499"/>
                    </a:lnTo>
                    <a:lnTo>
                      <a:pt x="458" y="490"/>
                    </a:lnTo>
                    <a:lnTo>
                      <a:pt x="420" y="478"/>
                    </a:lnTo>
                    <a:lnTo>
                      <a:pt x="381" y="464"/>
                    </a:lnTo>
                    <a:lnTo>
                      <a:pt x="343" y="449"/>
                    </a:lnTo>
                    <a:lnTo>
                      <a:pt x="304" y="432"/>
                    </a:lnTo>
                    <a:lnTo>
                      <a:pt x="280" y="420"/>
                    </a:lnTo>
                    <a:lnTo>
                      <a:pt x="257" y="407"/>
                    </a:lnTo>
                    <a:lnTo>
                      <a:pt x="234" y="396"/>
                    </a:lnTo>
                    <a:lnTo>
                      <a:pt x="215" y="384"/>
                    </a:lnTo>
                    <a:lnTo>
                      <a:pt x="195" y="372"/>
                    </a:lnTo>
                    <a:lnTo>
                      <a:pt x="176" y="360"/>
                    </a:lnTo>
                    <a:lnTo>
                      <a:pt x="160" y="348"/>
                    </a:lnTo>
                    <a:lnTo>
                      <a:pt x="144" y="335"/>
                    </a:lnTo>
                    <a:lnTo>
                      <a:pt x="128" y="324"/>
                    </a:lnTo>
                    <a:lnTo>
                      <a:pt x="116" y="311"/>
                    </a:lnTo>
                    <a:lnTo>
                      <a:pt x="103" y="299"/>
                    </a:lnTo>
                    <a:lnTo>
                      <a:pt x="91" y="286"/>
                    </a:lnTo>
                    <a:lnTo>
                      <a:pt x="79" y="274"/>
                    </a:lnTo>
                    <a:lnTo>
                      <a:pt x="70" y="261"/>
                    </a:lnTo>
                    <a:lnTo>
                      <a:pt x="61" y="248"/>
                    </a:lnTo>
                    <a:lnTo>
                      <a:pt x="53" y="235"/>
                    </a:lnTo>
                    <a:lnTo>
                      <a:pt x="44" y="221"/>
                    </a:lnTo>
                    <a:lnTo>
                      <a:pt x="37" y="208"/>
                    </a:lnTo>
                    <a:lnTo>
                      <a:pt x="32" y="194"/>
                    </a:lnTo>
                    <a:lnTo>
                      <a:pt x="27" y="182"/>
                    </a:lnTo>
                    <a:lnTo>
                      <a:pt x="22" y="168"/>
                    </a:lnTo>
                    <a:lnTo>
                      <a:pt x="18" y="154"/>
                    </a:lnTo>
                    <a:lnTo>
                      <a:pt x="14" y="138"/>
                    </a:lnTo>
                    <a:lnTo>
                      <a:pt x="11" y="124"/>
                    </a:lnTo>
                    <a:lnTo>
                      <a:pt x="6" y="95"/>
                    </a:lnTo>
                    <a:lnTo>
                      <a:pt x="2" y="65"/>
                    </a:lnTo>
                    <a:lnTo>
                      <a:pt x="0" y="33"/>
                    </a:lnTo>
                    <a:lnTo>
                      <a:pt x="0" y="0"/>
                    </a:lnTo>
                    <a:lnTo>
                      <a:pt x="37" y="19"/>
                    </a:lnTo>
                    <a:lnTo>
                      <a:pt x="78" y="37"/>
                    </a:lnTo>
                    <a:lnTo>
                      <a:pt x="119" y="57"/>
                    </a:lnTo>
                    <a:lnTo>
                      <a:pt x="162" y="74"/>
                    </a:lnTo>
                    <a:lnTo>
                      <a:pt x="206" y="93"/>
                    </a:lnTo>
                    <a:lnTo>
                      <a:pt x="252" y="111"/>
                    </a:lnTo>
                    <a:lnTo>
                      <a:pt x="299" y="127"/>
                    </a:lnTo>
                    <a:lnTo>
                      <a:pt x="345" y="142"/>
                    </a:lnTo>
                    <a:lnTo>
                      <a:pt x="392" y="156"/>
                    </a:lnTo>
                    <a:lnTo>
                      <a:pt x="438" y="168"/>
                    </a:lnTo>
                    <a:lnTo>
                      <a:pt x="486" y="179"/>
                    </a:lnTo>
                    <a:lnTo>
                      <a:pt x="533" y="187"/>
                    </a:lnTo>
                    <a:lnTo>
                      <a:pt x="555" y="191"/>
                    </a:lnTo>
                    <a:lnTo>
                      <a:pt x="578" y="193"/>
                    </a:lnTo>
                    <a:lnTo>
                      <a:pt x="602" y="196"/>
                    </a:lnTo>
                    <a:lnTo>
                      <a:pt x="624" y="198"/>
                    </a:lnTo>
                    <a:lnTo>
                      <a:pt x="646" y="198"/>
                    </a:lnTo>
                    <a:lnTo>
                      <a:pt x="668" y="199"/>
                    </a:lnTo>
                    <a:lnTo>
                      <a:pt x="689" y="198"/>
                    </a:lnTo>
                    <a:lnTo>
                      <a:pt x="711" y="197"/>
                    </a:lnTo>
                    <a:lnTo>
                      <a:pt x="780" y="191"/>
                    </a:lnTo>
                    <a:lnTo>
                      <a:pt x="844" y="185"/>
                    </a:lnTo>
                    <a:lnTo>
                      <a:pt x="902" y="177"/>
                    </a:lnTo>
                    <a:lnTo>
                      <a:pt x="956" y="170"/>
                    </a:lnTo>
                    <a:lnTo>
                      <a:pt x="1005" y="162"/>
                    </a:lnTo>
                    <a:lnTo>
                      <a:pt x="1049" y="154"/>
                    </a:lnTo>
                    <a:lnTo>
                      <a:pt x="1089" y="145"/>
                    </a:lnTo>
                    <a:lnTo>
                      <a:pt x="1123" y="138"/>
                    </a:lnTo>
                    <a:lnTo>
                      <a:pt x="1180" y="123"/>
                    </a:lnTo>
                    <a:lnTo>
                      <a:pt x="1218" y="112"/>
                    </a:lnTo>
                    <a:lnTo>
                      <a:pt x="1241" y="104"/>
                    </a:lnTo>
                    <a:lnTo>
                      <a:pt x="1248" y="101"/>
                    </a:lnTo>
                    <a:lnTo>
                      <a:pt x="1255" y="117"/>
                    </a:lnTo>
                    <a:lnTo>
                      <a:pt x="1274" y="161"/>
                    </a:lnTo>
                    <a:lnTo>
                      <a:pt x="1304" y="226"/>
                    </a:lnTo>
                    <a:lnTo>
                      <a:pt x="1343" y="304"/>
                    </a:lnTo>
                    <a:lnTo>
                      <a:pt x="1365" y="346"/>
                    </a:lnTo>
                    <a:lnTo>
                      <a:pt x="1388" y="389"/>
                    </a:lnTo>
                    <a:lnTo>
                      <a:pt x="1414" y="431"/>
                    </a:lnTo>
                    <a:lnTo>
                      <a:pt x="1440" y="473"/>
                    </a:lnTo>
                    <a:lnTo>
                      <a:pt x="1466" y="512"/>
                    </a:lnTo>
                    <a:lnTo>
                      <a:pt x="1494" y="548"/>
                    </a:lnTo>
                    <a:lnTo>
                      <a:pt x="1508" y="566"/>
                    </a:lnTo>
                    <a:lnTo>
                      <a:pt x="1522" y="581"/>
                    </a:lnTo>
                    <a:lnTo>
                      <a:pt x="1537" y="596"/>
                    </a:lnTo>
                    <a:lnTo>
                      <a:pt x="1551" y="610"/>
                    </a:lnTo>
                    <a:lnTo>
                      <a:pt x="1579" y="636"/>
                    </a:lnTo>
                    <a:lnTo>
                      <a:pt x="1605" y="661"/>
                    </a:lnTo>
                    <a:lnTo>
                      <a:pt x="1630" y="686"/>
                    </a:lnTo>
                    <a:lnTo>
                      <a:pt x="1652" y="710"/>
                    </a:lnTo>
                    <a:lnTo>
                      <a:pt x="1673" y="735"/>
                    </a:lnTo>
                    <a:lnTo>
                      <a:pt x="1692" y="758"/>
                    </a:lnTo>
                    <a:lnTo>
                      <a:pt x="1710" y="780"/>
                    </a:lnTo>
                    <a:lnTo>
                      <a:pt x="1725" y="800"/>
                    </a:lnTo>
                    <a:lnTo>
                      <a:pt x="1751" y="836"/>
                    </a:lnTo>
                    <a:lnTo>
                      <a:pt x="1769" y="864"/>
                    </a:lnTo>
                    <a:lnTo>
                      <a:pt x="1780" y="881"/>
                    </a:lnTo>
                    <a:lnTo>
                      <a:pt x="1783" y="888"/>
                    </a:lnTo>
                    <a:close/>
                  </a:path>
                </a:pathLst>
              </a:custGeom>
              <a:solidFill>
                <a:srgbClr val="D227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9Slide.vn 77"/>
              <p:cNvSpPr>
                <a:spLocks/>
              </p:cNvSpPr>
              <p:nvPr/>
            </p:nvSpPr>
            <p:spPr bwMode="auto">
              <a:xfrm>
                <a:off x="5832475" y="3040063"/>
                <a:ext cx="1698625" cy="1808163"/>
              </a:xfrm>
              <a:custGeom>
                <a:avLst/>
                <a:gdLst>
                  <a:gd name="T0" fmla="*/ 6460 w 7485"/>
                  <a:gd name="T1" fmla="*/ 1467 h 7975"/>
                  <a:gd name="T2" fmla="*/ 5982 w 7485"/>
                  <a:gd name="T3" fmla="*/ 815 h 7975"/>
                  <a:gd name="T4" fmla="*/ 5626 w 7485"/>
                  <a:gd name="T5" fmla="*/ 361 h 7975"/>
                  <a:gd name="T6" fmla="*/ 4986 w 7485"/>
                  <a:gd name="T7" fmla="*/ 1 h 7975"/>
                  <a:gd name="T8" fmla="*/ 5150 w 7485"/>
                  <a:gd name="T9" fmla="*/ 331 h 7975"/>
                  <a:gd name="T10" fmla="*/ 5494 w 7485"/>
                  <a:gd name="T11" fmla="*/ 791 h 7975"/>
                  <a:gd name="T12" fmla="*/ 5618 w 7485"/>
                  <a:gd name="T13" fmla="*/ 1451 h 7975"/>
                  <a:gd name="T14" fmla="*/ 5298 w 7485"/>
                  <a:gd name="T15" fmla="*/ 1786 h 7975"/>
                  <a:gd name="T16" fmla="*/ 4412 w 7485"/>
                  <a:gd name="T17" fmla="*/ 1857 h 7975"/>
                  <a:gd name="T18" fmla="*/ 3363 w 7485"/>
                  <a:gd name="T19" fmla="*/ 2063 h 7975"/>
                  <a:gd name="T20" fmla="*/ 2500 w 7485"/>
                  <a:gd name="T21" fmla="*/ 2369 h 7975"/>
                  <a:gd name="T22" fmla="*/ 1953 w 7485"/>
                  <a:gd name="T23" fmla="*/ 2793 h 7975"/>
                  <a:gd name="T24" fmla="*/ 1118 w 7485"/>
                  <a:gd name="T25" fmla="*/ 2753 h 7975"/>
                  <a:gd name="T26" fmla="*/ 757 w 7485"/>
                  <a:gd name="T27" fmla="*/ 2022 h 7975"/>
                  <a:gd name="T28" fmla="*/ 405 w 7485"/>
                  <a:gd name="T29" fmla="*/ 1828 h 7975"/>
                  <a:gd name="T30" fmla="*/ 47 w 7485"/>
                  <a:gd name="T31" fmla="*/ 2523 h 7975"/>
                  <a:gd name="T32" fmla="*/ 154 w 7485"/>
                  <a:gd name="T33" fmla="*/ 2805 h 7975"/>
                  <a:gd name="T34" fmla="*/ 208 w 7485"/>
                  <a:gd name="T35" fmla="*/ 3447 h 7975"/>
                  <a:gd name="T36" fmla="*/ 312 w 7485"/>
                  <a:gd name="T37" fmla="*/ 3210 h 7975"/>
                  <a:gd name="T38" fmla="*/ 420 w 7485"/>
                  <a:gd name="T39" fmla="*/ 3734 h 7975"/>
                  <a:gd name="T40" fmla="*/ 609 w 7485"/>
                  <a:gd name="T41" fmla="*/ 3925 h 7975"/>
                  <a:gd name="T42" fmla="*/ 829 w 7485"/>
                  <a:gd name="T43" fmla="*/ 4044 h 7975"/>
                  <a:gd name="T44" fmla="*/ 926 w 7485"/>
                  <a:gd name="T45" fmla="*/ 4298 h 7975"/>
                  <a:gd name="T46" fmla="*/ 1029 w 7485"/>
                  <a:gd name="T47" fmla="*/ 4448 h 7975"/>
                  <a:gd name="T48" fmla="*/ 1196 w 7485"/>
                  <a:gd name="T49" fmla="*/ 5103 h 7975"/>
                  <a:gd name="T50" fmla="*/ 1366 w 7485"/>
                  <a:gd name="T51" fmla="*/ 4851 h 7975"/>
                  <a:gd name="T52" fmla="*/ 1536 w 7485"/>
                  <a:gd name="T53" fmla="*/ 5308 h 7975"/>
                  <a:gd name="T54" fmla="*/ 1693 w 7485"/>
                  <a:gd name="T55" fmla="*/ 5308 h 7975"/>
                  <a:gd name="T56" fmla="*/ 1967 w 7485"/>
                  <a:gd name="T57" fmla="*/ 5669 h 7975"/>
                  <a:gd name="T58" fmla="*/ 2291 w 7485"/>
                  <a:gd name="T59" fmla="*/ 6021 h 7975"/>
                  <a:gd name="T60" fmla="*/ 2568 w 7485"/>
                  <a:gd name="T61" fmla="*/ 6182 h 7975"/>
                  <a:gd name="T62" fmla="*/ 2740 w 7485"/>
                  <a:gd name="T63" fmla="*/ 6078 h 7975"/>
                  <a:gd name="T64" fmla="*/ 3029 w 7485"/>
                  <a:gd name="T65" fmla="*/ 6338 h 7975"/>
                  <a:gd name="T66" fmla="*/ 3245 w 7485"/>
                  <a:gd name="T67" fmla="*/ 6441 h 7975"/>
                  <a:gd name="T68" fmla="*/ 3726 w 7485"/>
                  <a:gd name="T69" fmla="*/ 6955 h 7975"/>
                  <a:gd name="T70" fmla="*/ 3758 w 7485"/>
                  <a:gd name="T71" fmla="*/ 6580 h 7975"/>
                  <a:gd name="T72" fmla="*/ 4081 w 7485"/>
                  <a:gd name="T73" fmla="*/ 6860 h 7975"/>
                  <a:gd name="T74" fmla="*/ 4676 w 7485"/>
                  <a:gd name="T75" fmla="*/ 7425 h 7975"/>
                  <a:gd name="T76" fmla="*/ 4747 w 7485"/>
                  <a:gd name="T77" fmla="*/ 7204 h 7975"/>
                  <a:gd name="T78" fmla="*/ 5155 w 7485"/>
                  <a:gd name="T79" fmla="*/ 7788 h 7975"/>
                  <a:gd name="T80" fmla="*/ 5345 w 7485"/>
                  <a:gd name="T81" fmla="*/ 7516 h 7975"/>
                  <a:gd name="T82" fmla="*/ 5423 w 7485"/>
                  <a:gd name="T83" fmla="*/ 7941 h 7975"/>
                  <a:gd name="T84" fmla="*/ 5852 w 7485"/>
                  <a:gd name="T85" fmla="*/ 7426 h 7975"/>
                  <a:gd name="T86" fmla="*/ 6228 w 7485"/>
                  <a:gd name="T87" fmla="*/ 6800 h 7975"/>
                  <a:gd name="T88" fmla="*/ 6356 w 7485"/>
                  <a:gd name="T89" fmla="*/ 6972 h 7975"/>
                  <a:gd name="T90" fmla="*/ 6612 w 7485"/>
                  <a:gd name="T91" fmla="*/ 6413 h 7975"/>
                  <a:gd name="T92" fmla="*/ 6806 w 7485"/>
                  <a:gd name="T93" fmla="*/ 5723 h 7975"/>
                  <a:gd name="T94" fmla="*/ 6939 w 7485"/>
                  <a:gd name="T95" fmla="*/ 5751 h 7975"/>
                  <a:gd name="T96" fmla="*/ 7096 w 7485"/>
                  <a:gd name="T97" fmla="*/ 5165 h 7975"/>
                  <a:gd name="T98" fmla="*/ 7131 w 7485"/>
                  <a:gd name="T99" fmla="*/ 4965 h 7975"/>
                  <a:gd name="T100" fmla="*/ 7462 w 7485"/>
                  <a:gd name="T101" fmla="*/ 5084 h 7975"/>
                  <a:gd name="T102" fmla="*/ 7216 w 7485"/>
                  <a:gd name="T103" fmla="*/ 4142 h 7975"/>
                  <a:gd name="T104" fmla="*/ 7173 w 7485"/>
                  <a:gd name="T105" fmla="*/ 3912 h 7975"/>
                  <a:gd name="T106" fmla="*/ 7341 w 7485"/>
                  <a:gd name="T107" fmla="*/ 3799 h 7975"/>
                  <a:gd name="T108" fmla="*/ 7181 w 7485"/>
                  <a:gd name="T109" fmla="*/ 3488 h 7975"/>
                  <a:gd name="T110" fmla="*/ 7436 w 7485"/>
                  <a:gd name="T111" fmla="*/ 3422 h 7975"/>
                  <a:gd name="T112" fmla="*/ 7094 w 7485"/>
                  <a:gd name="T113" fmla="*/ 2709 h 7975"/>
                  <a:gd name="T114" fmla="*/ 7303 w 7485"/>
                  <a:gd name="T115" fmla="*/ 2650 h 7975"/>
                  <a:gd name="T116" fmla="*/ 6823 w 7485"/>
                  <a:gd name="T117" fmla="*/ 2075 h 7975"/>
                  <a:gd name="T118" fmla="*/ 6897 w 7485"/>
                  <a:gd name="T119" fmla="*/ 2050 h 7975"/>
                  <a:gd name="T120" fmla="*/ 6443 w 7485"/>
                  <a:gd name="T121" fmla="*/ 1658 h 79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485" h="7975">
                    <a:moveTo>
                      <a:pt x="6061" y="1465"/>
                    </a:moveTo>
                    <a:lnTo>
                      <a:pt x="6076" y="1460"/>
                    </a:lnTo>
                    <a:lnTo>
                      <a:pt x="6092" y="1457"/>
                    </a:lnTo>
                    <a:lnTo>
                      <a:pt x="6108" y="1454"/>
                    </a:lnTo>
                    <a:lnTo>
                      <a:pt x="6124" y="1452"/>
                    </a:lnTo>
                    <a:lnTo>
                      <a:pt x="6155" y="1450"/>
                    </a:lnTo>
                    <a:lnTo>
                      <a:pt x="6188" y="1448"/>
                    </a:lnTo>
                    <a:lnTo>
                      <a:pt x="6219" y="1448"/>
                    </a:lnTo>
                    <a:lnTo>
                      <a:pt x="6250" y="1451"/>
                    </a:lnTo>
                    <a:lnTo>
                      <a:pt x="6280" y="1453"/>
                    </a:lnTo>
                    <a:lnTo>
                      <a:pt x="6309" y="1455"/>
                    </a:lnTo>
                    <a:lnTo>
                      <a:pt x="6363" y="1462"/>
                    </a:lnTo>
                    <a:lnTo>
                      <a:pt x="6407" y="1468"/>
                    </a:lnTo>
                    <a:lnTo>
                      <a:pt x="6426" y="1469"/>
                    </a:lnTo>
                    <a:lnTo>
                      <a:pt x="6442" y="1469"/>
                    </a:lnTo>
                    <a:lnTo>
                      <a:pt x="6449" y="1469"/>
                    </a:lnTo>
                    <a:lnTo>
                      <a:pt x="6455" y="1468"/>
                    </a:lnTo>
                    <a:lnTo>
                      <a:pt x="6460" y="1467"/>
                    </a:lnTo>
                    <a:lnTo>
                      <a:pt x="6463" y="1466"/>
                    </a:lnTo>
                    <a:lnTo>
                      <a:pt x="6455" y="1454"/>
                    </a:lnTo>
                    <a:lnTo>
                      <a:pt x="6432" y="1423"/>
                    </a:lnTo>
                    <a:lnTo>
                      <a:pt x="6391" y="1369"/>
                    </a:lnTo>
                    <a:lnTo>
                      <a:pt x="6332" y="1297"/>
                    </a:lnTo>
                    <a:lnTo>
                      <a:pt x="6257" y="1205"/>
                    </a:lnTo>
                    <a:lnTo>
                      <a:pt x="6163" y="1096"/>
                    </a:lnTo>
                    <a:lnTo>
                      <a:pt x="6110" y="1034"/>
                    </a:lnTo>
                    <a:lnTo>
                      <a:pt x="6052" y="968"/>
                    </a:lnTo>
                    <a:lnTo>
                      <a:pt x="5988" y="898"/>
                    </a:lnTo>
                    <a:lnTo>
                      <a:pt x="5920" y="824"/>
                    </a:lnTo>
                    <a:lnTo>
                      <a:pt x="5918" y="821"/>
                    </a:lnTo>
                    <a:lnTo>
                      <a:pt x="5916" y="819"/>
                    </a:lnTo>
                    <a:lnTo>
                      <a:pt x="5918" y="816"/>
                    </a:lnTo>
                    <a:lnTo>
                      <a:pt x="5921" y="814"/>
                    </a:lnTo>
                    <a:lnTo>
                      <a:pt x="5929" y="813"/>
                    </a:lnTo>
                    <a:lnTo>
                      <a:pt x="5943" y="813"/>
                    </a:lnTo>
                    <a:lnTo>
                      <a:pt x="5982" y="815"/>
                    </a:lnTo>
                    <a:lnTo>
                      <a:pt x="6026" y="821"/>
                    </a:lnTo>
                    <a:lnTo>
                      <a:pt x="6071" y="827"/>
                    </a:lnTo>
                    <a:lnTo>
                      <a:pt x="6109" y="829"/>
                    </a:lnTo>
                    <a:lnTo>
                      <a:pt x="6123" y="829"/>
                    </a:lnTo>
                    <a:lnTo>
                      <a:pt x="6131" y="827"/>
                    </a:lnTo>
                    <a:lnTo>
                      <a:pt x="6133" y="824"/>
                    </a:lnTo>
                    <a:lnTo>
                      <a:pt x="6134" y="822"/>
                    </a:lnTo>
                    <a:lnTo>
                      <a:pt x="6133" y="820"/>
                    </a:lnTo>
                    <a:lnTo>
                      <a:pt x="6131" y="816"/>
                    </a:lnTo>
                    <a:lnTo>
                      <a:pt x="6071" y="754"/>
                    </a:lnTo>
                    <a:lnTo>
                      <a:pt x="6012" y="695"/>
                    </a:lnTo>
                    <a:lnTo>
                      <a:pt x="5954" y="639"/>
                    </a:lnTo>
                    <a:lnTo>
                      <a:pt x="5897" y="587"/>
                    </a:lnTo>
                    <a:lnTo>
                      <a:pt x="5841" y="537"/>
                    </a:lnTo>
                    <a:lnTo>
                      <a:pt x="5785" y="489"/>
                    </a:lnTo>
                    <a:lnTo>
                      <a:pt x="5731" y="444"/>
                    </a:lnTo>
                    <a:lnTo>
                      <a:pt x="5679" y="401"/>
                    </a:lnTo>
                    <a:lnTo>
                      <a:pt x="5626" y="361"/>
                    </a:lnTo>
                    <a:lnTo>
                      <a:pt x="5576" y="324"/>
                    </a:lnTo>
                    <a:lnTo>
                      <a:pt x="5527" y="288"/>
                    </a:lnTo>
                    <a:lnTo>
                      <a:pt x="5481" y="255"/>
                    </a:lnTo>
                    <a:lnTo>
                      <a:pt x="5434" y="225"/>
                    </a:lnTo>
                    <a:lnTo>
                      <a:pt x="5391" y="197"/>
                    </a:lnTo>
                    <a:lnTo>
                      <a:pt x="5349" y="170"/>
                    </a:lnTo>
                    <a:lnTo>
                      <a:pt x="5308" y="146"/>
                    </a:lnTo>
                    <a:lnTo>
                      <a:pt x="5270" y="125"/>
                    </a:lnTo>
                    <a:lnTo>
                      <a:pt x="5233" y="104"/>
                    </a:lnTo>
                    <a:lnTo>
                      <a:pt x="5200" y="86"/>
                    </a:lnTo>
                    <a:lnTo>
                      <a:pt x="5167" y="70"/>
                    </a:lnTo>
                    <a:lnTo>
                      <a:pt x="5111" y="43"/>
                    </a:lnTo>
                    <a:lnTo>
                      <a:pt x="5063" y="23"/>
                    </a:lnTo>
                    <a:lnTo>
                      <a:pt x="5027" y="9"/>
                    </a:lnTo>
                    <a:lnTo>
                      <a:pt x="5001" y="2"/>
                    </a:lnTo>
                    <a:lnTo>
                      <a:pt x="4993" y="1"/>
                    </a:lnTo>
                    <a:lnTo>
                      <a:pt x="4989" y="0"/>
                    </a:lnTo>
                    <a:lnTo>
                      <a:pt x="4986" y="1"/>
                    </a:lnTo>
                    <a:lnTo>
                      <a:pt x="4989" y="3"/>
                    </a:lnTo>
                    <a:lnTo>
                      <a:pt x="4998" y="14"/>
                    </a:lnTo>
                    <a:lnTo>
                      <a:pt x="5007" y="24"/>
                    </a:lnTo>
                    <a:lnTo>
                      <a:pt x="5017" y="35"/>
                    </a:lnTo>
                    <a:lnTo>
                      <a:pt x="5024" y="45"/>
                    </a:lnTo>
                    <a:lnTo>
                      <a:pt x="5038" y="67"/>
                    </a:lnTo>
                    <a:lnTo>
                      <a:pt x="5049" y="90"/>
                    </a:lnTo>
                    <a:lnTo>
                      <a:pt x="5059" y="112"/>
                    </a:lnTo>
                    <a:lnTo>
                      <a:pt x="5068" y="135"/>
                    </a:lnTo>
                    <a:lnTo>
                      <a:pt x="5075" y="157"/>
                    </a:lnTo>
                    <a:lnTo>
                      <a:pt x="5083" y="180"/>
                    </a:lnTo>
                    <a:lnTo>
                      <a:pt x="5090" y="204"/>
                    </a:lnTo>
                    <a:lnTo>
                      <a:pt x="5098" y="227"/>
                    </a:lnTo>
                    <a:lnTo>
                      <a:pt x="5106" y="250"/>
                    </a:lnTo>
                    <a:lnTo>
                      <a:pt x="5116" y="274"/>
                    </a:lnTo>
                    <a:lnTo>
                      <a:pt x="5127" y="297"/>
                    </a:lnTo>
                    <a:lnTo>
                      <a:pt x="5141" y="319"/>
                    </a:lnTo>
                    <a:lnTo>
                      <a:pt x="5150" y="331"/>
                    </a:lnTo>
                    <a:lnTo>
                      <a:pt x="5158" y="341"/>
                    </a:lnTo>
                    <a:lnTo>
                      <a:pt x="5167" y="353"/>
                    </a:lnTo>
                    <a:lnTo>
                      <a:pt x="5177" y="363"/>
                    </a:lnTo>
                    <a:lnTo>
                      <a:pt x="5208" y="396"/>
                    </a:lnTo>
                    <a:lnTo>
                      <a:pt x="5237" y="427"/>
                    </a:lnTo>
                    <a:lnTo>
                      <a:pt x="5265" y="458"/>
                    </a:lnTo>
                    <a:lnTo>
                      <a:pt x="5291" y="488"/>
                    </a:lnTo>
                    <a:lnTo>
                      <a:pt x="5315" y="518"/>
                    </a:lnTo>
                    <a:lnTo>
                      <a:pt x="5338" y="547"/>
                    </a:lnTo>
                    <a:lnTo>
                      <a:pt x="5360" y="576"/>
                    </a:lnTo>
                    <a:lnTo>
                      <a:pt x="5381" y="604"/>
                    </a:lnTo>
                    <a:lnTo>
                      <a:pt x="5400" y="632"/>
                    </a:lnTo>
                    <a:lnTo>
                      <a:pt x="5419" y="660"/>
                    </a:lnTo>
                    <a:lnTo>
                      <a:pt x="5436" y="687"/>
                    </a:lnTo>
                    <a:lnTo>
                      <a:pt x="5453" y="714"/>
                    </a:lnTo>
                    <a:lnTo>
                      <a:pt x="5467" y="739"/>
                    </a:lnTo>
                    <a:lnTo>
                      <a:pt x="5481" y="766"/>
                    </a:lnTo>
                    <a:lnTo>
                      <a:pt x="5494" y="791"/>
                    </a:lnTo>
                    <a:lnTo>
                      <a:pt x="5506" y="816"/>
                    </a:lnTo>
                    <a:lnTo>
                      <a:pt x="5528" y="865"/>
                    </a:lnTo>
                    <a:lnTo>
                      <a:pt x="5547" y="913"/>
                    </a:lnTo>
                    <a:lnTo>
                      <a:pt x="5563" y="958"/>
                    </a:lnTo>
                    <a:lnTo>
                      <a:pt x="5577" y="1004"/>
                    </a:lnTo>
                    <a:lnTo>
                      <a:pt x="5589" y="1048"/>
                    </a:lnTo>
                    <a:lnTo>
                      <a:pt x="5599" y="1091"/>
                    </a:lnTo>
                    <a:lnTo>
                      <a:pt x="5608" y="1133"/>
                    </a:lnTo>
                    <a:lnTo>
                      <a:pt x="5616" y="1174"/>
                    </a:lnTo>
                    <a:lnTo>
                      <a:pt x="5623" y="1210"/>
                    </a:lnTo>
                    <a:lnTo>
                      <a:pt x="5627" y="1245"/>
                    </a:lnTo>
                    <a:lnTo>
                      <a:pt x="5630" y="1277"/>
                    </a:lnTo>
                    <a:lnTo>
                      <a:pt x="5632" y="1309"/>
                    </a:lnTo>
                    <a:lnTo>
                      <a:pt x="5632" y="1340"/>
                    </a:lnTo>
                    <a:lnTo>
                      <a:pt x="5631" y="1369"/>
                    </a:lnTo>
                    <a:lnTo>
                      <a:pt x="5629" y="1397"/>
                    </a:lnTo>
                    <a:lnTo>
                      <a:pt x="5624" y="1424"/>
                    </a:lnTo>
                    <a:lnTo>
                      <a:pt x="5618" y="1451"/>
                    </a:lnTo>
                    <a:lnTo>
                      <a:pt x="5612" y="1475"/>
                    </a:lnTo>
                    <a:lnTo>
                      <a:pt x="5603" y="1500"/>
                    </a:lnTo>
                    <a:lnTo>
                      <a:pt x="5594" y="1522"/>
                    </a:lnTo>
                    <a:lnTo>
                      <a:pt x="5583" y="1544"/>
                    </a:lnTo>
                    <a:lnTo>
                      <a:pt x="5570" y="1566"/>
                    </a:lnTo>
                    <a:lnTo>
                      <a:pt x="5556" y="1586"/>
                    </a:lnTo>
                    <a:lnTo>
                      <a:pt x="5542" y="1606"/>
                    </a:lnTo>
                    <a:lnTo>
                      <a:pt x="5526" y="1625"/>
                    </a:lnTo>
                    <a:lnTo>
                      <a:pt x="5508" y="1643"/>
                    </a:lnTo>
                    <a:lnTo>
                      <a:pt x="5490" y="1662"/>
                    </a:lnTo>
                    <a:lnTo>
                      <a:pt x="5470" y="1678"/>
                    </a:lnTo>
                    <a:lnTo>
                      <a:pt x="5448" y="1695"/>
                    </a:lnTo>
                    <a:lnTo>
                      <a:pt x="5426" y="1712"/>
                    </a:lnTo>
                    <a:lnTo>
                      <a:pt x="5402" y="1727"/>
                    </a:lnTo>
                    <a:lnTo>
                      <a:pt x="5378" y="1742"/>
                    </a:lnTo>
                    <a:lnTo>
                      <a:pt x="5352" y="1757"/>
                    </a:lnTo>
                    <a:lnTo>
                      <a:pt x="5325" y="1772"/>
                    </a:lnTo>
                    <a:lnTo>
                      <a:pt x="5298" y="1786"/>
                    </a:lnTo>
                    <a:lnTo>
                      <a:pt x="5268" y="1801"/>
                    </a:lnTo>
                    <a:lnTo>
                      <a:pt x="5207" y="1829"/>
                    </a:lnTo>
                    <a:lnTo>
                      <a:pt x="5140" y="1857"/>
                    </a:lnTo>
                    <a:lnTo>
                      <a:pt x="5117" y="1865"/>
                    </a:lnTo>
                    <a:lnTo>
                      <a:pt x="5091" y="1872"/>
                    </a:lnTo>
                    <a:lnTo>
                      <a:pt x="5063" y="1877"/>
                    </a:lnTo>
                    <a:lnTo>
                      <a:pt x="5034" y="1882"/>
                    </a:lnTo>
                    <a:lnTo>
                      <a:pt x="5003" y="1884"/>
                    </a:lnTo>
                    <a:lnTo>
                      <a:pt x="4970" y="1885"/>
                    </a:lnTo>
                    <a:lnTo>
                      <a:pt x="4935" y="1885"/>
                    </a:lnTo>
                    <a:lnTo>
                      <a:pt x="4899" y="1885"/>
                    </a:lnTo>
                    <a:lnTo>
                      <a:pt x="4822" y="1882"/>
                    </a:lnTo>
                    <a:lnTo>
                      <a:pt x="4739" y="1876"/>
                    </a:lnTo>
                    <a:lnTo>
                      <a:pt x="4652" y="1870"/>
                    </a:lnTo>
                    <a:lnTo>
                      <a:pt x="4559" y="1864"/>
                    </a:lnTo>
                    <a:lnTo>
                      <a:pt x="4511" y="1861"/>
                    </a:lnTo>
                    <a:lnTo>
                      <a:pt x="4462" y="1859"/>
                    </a:lnTo>
                    <a:lnTo>
                      <a:pt x="4412" y="1857"/>
                    </a:lnTo>
                    <a:lnTo>
                      <a:pt x="4360" y="1856"/>
                    </a:lnTo>
                    <a:lnTo>
                      <a:pt x="4309" y="1856"/>
                    </a:lnTo>
                    <a:lnTo>
                      <a:pt x="4256" y="1857"/>
                    </a:lnTo>
                    <a:lnTo>
                      <a:pt x="4203" y="1859"/>
                    </a:lnTo>
                    <a:lnTo>
                      <a:pt x="4148" y="1863"/>
                    </a:lnTo>
                    <a:lnTo>
                      <a:pt x="4094" y="1868"/>
                    </a:lnTo>
                    <a:lnTo>
                      <a:pt x="4039" y="1873"/>
                    </a:lnTo>
                    <a:lnTo>
                      <a:pt x="3983" y="1882"/>
                    </a:lnTo>
                    <a:lnTo>
                      <a:pt x="3926" y="1891"/>
                    </a:lnTo>
                    <a:lnTo>
                      <a:pt x="3870" y="1903"/>
                    </a:lnTo>
                    <a:lnTo>
                      <a:pt x="3813" y="1915"/>
                    </a:lnTo>
                    <a:lnTo>
                      <a:pt x="3756" y="1932"/>
                    </a:lnTo>
                    <a:lnTo>
                      <a:pt x="3697" y="1949"/>
                    </a:lnTo>
                    <a:lnTo>
                      <a:pt x="3626" y="1974"/>
                    </a:lnTo>
                    <a:lnTo>
                      <a:pt x="3557" y="1997"/>
                    </a:lnTo>
                    <a:lnTo>
                      <a:pt x="3490" y="2019"/>
                    </a:lnTo>
                    <a:lnTo>
                      <a:pt x="3426" y="2041"/>
                    </a:lnTo>
                    <a:lnTo>
                      <a:pt x="3363" y="2063"/>
                    </a:lnTo>
                    <a:lnTo>
                      <a:pt x="3300" y="2084"/>
                    </a:lnTo>
                    <a:lnTo>
                      <a:pt x="3239" y="2104"/>
                    </a:lnTo>
                    <a:lnTo>
                      <a:pt x="3177" y="2124"/>
                    </a:lnTo>
                    <a:lnTo>
                      <a:pt x="3117" y="2144"/>
                    </a:lnTo>
                    <a:lnTo>
                      <a:pt x="3055" y="2162"/>
                    </a:lnTo>
                    <a:lnTo>
                      <a:pt x="2993" y="2182"/>
                    </a:lnTo>
                    <a:lnTo>
                      <a:pt x="2929" y="2201"/>
                    </a:lnTo>
                    <a:lnTo>
                      <a:pt x="2865" y="2218"/>
                    </a:lnTo>
                    <a:lnTo>
                      <a:pt x="2798" y="2237"/>
                    </a:lnTo>
                    <a:lnTo>
                      <a:pt x="2729" y="2254"/>
                    </a:lnTo>
                    <a:lnTo>
                      <a:pt x="2657" y="2272"/>
                    </a:lnTo>
                    <a:lnTo>
                      <a:pt x="2627" y="2281"/>
                    </a:lnTo>
                    <a:lnTo>
                      <a:pt x="2602" y="2290"/>
                    </a:lnTo>
                    <a:lnTo>
                      <a:pt x="2578" y="2303"/>
                    </a:lnTo>
                    <a:lnTo>
                      <a:pt x="2556" y="2317"/>
                    </a:lnTo>
                    <a:lnTo>
                      <a:pt x="2536" y="2333"/>
                    </a:lnTo>
                    <a:lnTo>
                      <a:pt x="2518" y="2351"/>
                    </a:lnTo>
                    <a:lnTo>
                      <a:pt x="2500" y="2369"/>
                    </a:lnTo>
                    <a:lnTo>
                      <a:pt x="2484" y="2389"/>
                    </a:lnTo>
                    <a:lnTo>
                      <a:pt x="2453" y="2432"/>
                    </a:lnTo>
                    <a:lnTo>
                      <a:pt x="2421" y="2478"/>
                    </a:lnTo>
                    <a:lnTo>
                      <a:pt x="2404" y="2501"/>
                    </a:lnTo>
                    <a:lnTo>
                      <a:pt x="2387" y="2525"/>
                    </a:lnTo>
                    <a:lnTo>
                      <a:pt x="2369" y="2550"/>
                    </a:lnTo>
                    <a:lnTo>
                      <a:pt x="2348" y="2573"/>
                    </a:lnTo>
                    <a:lnTo>
                      <a:pt x="2327" y="2598"/>
                    </a:lnTo>
                    <a:lnTo>
                      <a:pt x="2302" y="2621"/>
                    </a:lnTo>
                    <a:lnTo>
                      <a:pt x="2277" y="2644"/>
                    </a:lnTo>
                    <a:lnTo>
                      <a:pt x="2249" y="2666"/>
                    </a:lnTo>
                    <a:lnTo>
                      <a:pt x="2217" y="2688"/>
                    </a:lnTo>
                    <a:lnTo>
                      <a:pt x="2182" y="2708"/>
                    </a:lnTo>
                    <a:lnTo>
                      <a:pt x="2144" y="2728"/>
                    </a:lnTo>
                    <a:lnTo>
                      <a:pt x="2102" y="2747"/>
                    </a:lnTo>
                    <a:lnTo>
                      <a:pt x="2056" y="2764"/>
                    </a:lnTo>
                    <a:lnTo>
                      <a:pt x="2006" y="2779"/>
                    </a:lnTo>
                    <a:lnTo>
                      <a:pt x="1953" y="2793"/>
                    </a:lnTo>
                    <a:lnTo>
                      <a:pt x="1893" y="2805"/>
                    </a:lnTo>
                    <a:lnTo>
                      <a:pt x="1828" y="2814"/>
                    </a:lnTo>
                    <a:lnTo>
                      <a:pt x="1758" y="2822"/>
                    </a:lnTo>
                    <a:lnTo>
                      <a:pt x="1682" y="2828"/>
                    </a:lnTo>
                    <a:lnTo>
                      <a:pt x="1601" y="2831"/>
                    </a:lnTo>
                    <a:lnTo>
                      <a:pt x="1543" y="2832"/>
                    </a:lnTo>
                    <a:lnTo>
                      <a:pt x="1491" y="2832"/>
                    </a:lnTo>
                    <a:lnTo>
                      <a:pt x="1444" y="2831"/>
                    </a:lnTo>
                    <a:lnTo>
                      <a:pt x="1401" y="2828"/>
                    </a:lnTo>
                    <a:lnTo>
                      <a:pt x="1363" y="2826"/>
                    </a:lnTo>
                    <a:lnTo>
                      <a:pt x="1327" y="2821"/>
                    </a:lnTo>
                    <a:lnTo>
                      <a:pt x="1294" y="2815"/>
                    </a:lnTo>
                    <a:lnTo>
                      <a:pt x="1263" y="2808"/>
                    </a:lnTo>
                    <a:lnTo>
                      <a:pt x="1233" y="2800"/>
                    </a:lnTo>
                    <a:lnTo>
                      <a:pt x="1204" y="2791"/>
                    </a:lnTo>
                    <a:lnTo>
                      <a:pt x="1175" y="2780"/>
                    </a:lnTo>
                    <a:lnTo>
                      <a:pt x="1147" y="2768"/>
                    </a:lnTo>
                    <a:lnTo>
                      <a:pt x="1118" y="2753"/>
                    </a:lnTo>
                    <a:lnTo>
                      <a:pt x="1087" y="2736"/>
                    </a:lnTo>
                    <a:lnTo>
                      <a:pt x="1054" y="2718"/>
                    </a:lnTo>
                    <a:lnTo>
                      <a:pt x="1018" y="2698"/>
                    </a:lnTo>
                    <a:lnTo>
                      <a:pt x="1010" y="2691"/>
                    </a:lnTo>
                    <a:lnTo>
                      <a:pt x="1001" y="2680"/>
                    </a:lnTo>
                    <a:lnTo>
                      <a:pt x="992" y="2665"/>
                    </a:lnTo>
                    <a:lnTo>
                      <a:pt x="982" y="2645"/>
                    </a:lnTo>
                    <a:lnTo>
                      <a:pt x="971" y="2623"/>
                    </a:lnTo>
                    <a:lnTo>
                      <a:pt x="961" y="2597"/>
                    </a:lnTo>
                    <a:lnTo>
                      <a:pt x="949" y="2567"/>
                    </a:lnTo>
                    <a:lnTo>
                      <a:pt x="937" y="2536"/>
                    </a:lnTo>
                    <a:lnTo>
                      <a:pt x="912" y="2466"/>
                    </a:lnTo>
                    <a:lnTo>
                      <a:pt x="885" y="2390"/>
                    </a:lnTo>
                    <a:lnTo>
                      <a:pt x="857" y="2309"/>
                    </a:lnTo>
                    <a:lnTo>
                      <a:pt x="829" y="2225"/>
                    </a:lnTo>
                    <a:lnTo>
                      <a:pt x="800" y="2142"/>
                    </a:lnTo>
                    <a:lnTo>
                      <a:pt x="771" y="2062"/>
                    </a:lnTo>
                    <a:lnTo>
                      <a:pt x="757" y="2022"/>
                    </a:lnTo>
                    <a:lnTo>
                      <a:pt x="743" y="1986"/>
                    </a:lnTo>
                    <a:lnTo>
                      <a:pt x="728" y="1951"/>
                    </a:lnTo>
                    <a:lnTo>
                      <a:pt x="714" y="1918"/>
                    </a:lnTo>
                    <a:lnTo>
                      <a:pt x="700" y="1887"/>
                    </a:lnTo>
                    <a:lnTo>
                      <a:pt x="687" y="1861"/>
                    </a:lnTo>
                    <a:lnTo>
                      <a:pt x="673" y="1836"/>
                    </a:lnTo>
                    <a:lnTo>
                      <a:pt x="660" y="1815"/>
                    </a:lnTo>
                    <a:lnTo>
                      <a:pt x="647" y="1798"/>
                    </a:lnTo>
                    <a:lnTo>
                      <a:pt x="634" y="1784"/>
                    </a:lnTo>
                    <a:lnTo>
                      <a:pt x="623" y="1774"/>
                    </a:lnTo>
                    <a:lnTo>
                      <a:pt x="611" y="1770"/>
                    </a:lnTo>
                    <a:lnTo>
                      <a:pt x="580" y="1766"/>
                    </a:lnTo>
                    <a:lnTo>
                      <a:pt x="548" y="1766"/>
                    </a:lnTo>
                    <a:lnTo>
                      <a:pt x="518" y="1772"/>
                    </a:lnTo>
                    <a:lnTo>
                      <a:pt x="489" y="1780"/>
                    </a:lnTo>
                    <a:lnTo>
                      <a:pt x="460" y="1793"/>
                    </a:lnTo>
                    <a:lnTo>
                      <a:pt x="432" y="1809"/>
                    </a:lnTo>
                    <a:lnTo>
                      <a:pt x="405" y="1828"/>
                    </a:lnTo>
                    <a:lnTo>
                      <a:pt x="378" y="1850"/>
                    </a:lnTo>
                    <a:lnTo>
                      <a:pt x="352" y="1876"/>
                    </a:lnTo>
                    <a:lnTo>
                      <a:pt x="328" y="1904"/>
                    </a:lnTo>
                    <a:lnTo>
                      <a:pt x="303" y="1934"/>
                    </a:lnTo>
                    <a:lnTo>
                      <a:pt x="281" y="1967"/>
                    </a:lnTo>
                    <a:lnTo>
                      <a:pt x="258" y="2000"/>
                    </a:lnTo>
                    <a:lnTo>
                      <a:pt x="237" y="2036"/>
                    </a:lnTo>
                    <a:lnTo>
                      <a:pt x="216" y="2075"/>
                    </a:lnTo>
                    <a:lnTo>
                      <a:pt x="196" y="2113"/>
                    </a:lnTo>
                    <a:lnTo>
                      <a:pt x="177" y="2154"/>
                    </a:lnTo>
                    <a:lnTo>
                      <a:pt x="159" y="2195"/>
                    </a:lnTo>
                    <a:lnTo>
                      <a:pt x="143" y="2236"/>
                    </a:lnTo>
                    <a:lnTo>
                      <a:pt x="126" y="2277"/>
                    </a:lnTo>
                    <a:lnTo>
                      <a:pt x="110" y="2319"/>
                    </a:lnTo>
                    <a:lnTo>
                      <a:pt x="96" y="2361"/>
                    </a:lnTo>
                    <a:lnTo>
                      <a:pt x="82" y="2402"/>
                    </a:lnTo>
                    <a:lnTo>
                      <a:pt x="69" y="2443"/>
                    </a:lnTo>
                    <a:lnTo>
                      <a:pt x="47" y="2523"/>
                    </a:lnTo>
                    <a:lnTo>
                      <a:pt x="27" y="2598"/>
                    </a:lnTo>
                    <a:lnTo>
                      <a:pt x="12" y="2665"/>
                    </a:lnTo>
                    <a:lnTo>
                      <a:pt x="0" y="2725"/>
                    </a:lnTo>
                    <a:lnTo>
                      <a:pt x="33" y="2679"/>
                    </a:lnTo>
                    <a:lnTo>
                      <a:pt x="62" y="2643"/>
                    </a:lnTo>
                    <a:lnTo>
                      <a:pt x="87" y="2616"/>
                    </a:lnTo>
                    <a:lnTo>
                      <a:pt x="108" y="2598"/>
                    </a:lnTo>
                    <a:lnTo>
                      <a:pt x="124" y="2587"/>
                    </a:lnTo>
                    <a:lnTo>
                      <a:pt x="138" y="2584"/>
                    </a:lnTo>
                    <a:lnTo>
                      <a:pt x="148" y="2587"/>
                    </a:lnTo>
                    <a:lnTo>
                      <a:pt x="157" y="2598"/>
                    </a:lnTo>
                    <a:lnTo>
                      <a:pt x="161" y="2613"/>
                    </a:lnTo>
                    <a:lnTo>
                      <a:pt x="165" y="2635"/>
                    </a:lnTo>
                    <a:lnTo>
                      <a:pt x="166" y="2661"/>
                    </a:lnTo>
                    <a:lnTo>
                      <a:pt x="165" y="2691"/>
                    </a:lnTo>
                    <a:lnTo>
                      <a:pt x="162" y="2726"/>
                    </a:lnTo>
                    <a:lnTo>
                      <a:pt x="159" y="2763"/>
                    </a:lnTo>
                    <a:lnTo>
                      <a:pt x="154" y="2805"/>
                    </a:lnTo>
                    <a:lnTo>
                      <a:pt x="148" y="2848"/>
                    </a:lnTo>
                    <a:lnTo>
                      <a:pt x="137" y="2940"/>
                    </a:lnTo>
                    <a:lnTo>
                      <a:pt x="126" y="3035"/>
                    </a:lnTo>
                    <a:lnTo>
                      <a:pt x="122" y="3084"/>
                    </a:lnTo>
                    <a:lnTo>
                      <a:pt x="117" y="3132"/>
                    </a:lnTo>
                    <a:lnTo>
                      <a:pt x="115" y="3179"/>
                    </a:lnTo>
                    <a:lnTo>
                      <a:pt x="112" y="3224"/>
                    </a:lnTo>
                    <a:lnTo>
                      <a:pt x="112" y="3268"/>
                    </a:lnTo>
                    <a:lnTo>
                      <a:pt x="115" y="3309"/>
                    </a:lnTo>
                    <a:lnTo>
                      <a:pt x="118" y="3348"/>
                    </a:lnTo>
                    <a:lnTo>
                      <a:pt x="125" y="3382"/>
                    </a:lnTo>
                    <a:lnTo>
                      <a:pt x="134" y="3413"/>
                    </a:lnTo>
                    <a:lnTo>
                      <a:pt x="146" y="3440"/>
                    </a:lnTo>
                    <a:lnTo>
                      <a:pt x="162" y="3462"/>
                    </a:lnTo>
                    <a:lnTo>
                      <a:pt x="181" y="3478"/>
                    </a:lnTo>
                    <a:lnTo>
                      <a:pt x="190" y="3470"/>
                    </a:lnTo>
                    <a:lnTo>
                      <a:pt x="200" y="3459"/>
                    </a:lnTo>
                    <a:lnTo>
                      <a:pt x="208" y="3447"/>
                    </a:lnTo>
                    <a:lnTo>
                      <a:pt x="216" y="3431"/>
                    </a:lnTo>
                    <a:lnTo>
                      <a:pt x="223" y="3415"/>
                    </a:lnTo>
                    <a:lnTo>
                      <a:pt x="230" y="3398"/>
                    </a:lnTo>
                    <a:lnTo>
                      <a:pt x="236" y="3379"/>
                    </a:lnTo>
                    <a:lnTo>
                      <a:pt x="242" y="3359"/>
                    </a:lnTo>
                    <a:lnTo>
                      <a:pt x="253" y="3318"/>
                    </a:lnTo>
                    <a:lnTo>
                      <a:pt x="263" y="3279"/>
                    </a:lnTo>
                    <a:lnTo>
                      <a:pt x="271" y="3243"/>
                    </a:lnTo>
                    <a:lnTo>
                      <a:pt x="279" y="3211"/>
                    </a:lnTo>
                    <a:lnTo>
                      <a:pt x="282" y="3200"/>
                    </a:lnTo>
                    <a:lnTo>
                      <a:pt x="286" y="3189"/>
                    </a:lnTo>
                    <a:lnTo>
                      <a:pt x="289" y="3182"/>
                    </a:lnTo>
                    <a:lnTo>
                      <a:pt x="293" y="3178"/>
                    </a:lnTo>
                    <a:lnTo>
                      <a:pt x="296" y="3176"/>
                    </a:lnTo>
                    <a:lnTo>
                      <a:pt x="301" y="3179"/>
                    </a:lnTo>
                    <a:lnTo>
                      <a:pt x="305" y="3185"/>
                    </a:lnTo>
                    <a:lnTo>
                      <a:pt x="308" y="3195"/>
                    </a:lnTo>
                    <a:lnTo>
                      <a:pt x="312" y="3210"/>
                    </a:lnTo>
                    <a:lnTo>
                      <a:pt x="316" y="3230"/>
                    </a:lnTo>
                    <a:lnTo>
                      <a:pt x="321" y="3256"/>
                    </a:lnTo>
                    <a:lnTo>
                      <a:pt x="326" y="3286"/>
                    </a:lnTo>
                    <a:lnTo>
                      <a:pt x="335" y="3364"/>
                    </a:lnTo>
                    <a:lnTo>
                      <a:pt x="346" y="3469"/>
                    </a:lnTo>
                    <a:lnTo>
                      <a:pt x="355" y="3536"/>
                    </a:lnTo>
                    <a:lnTo>
                      <a:pt x="363" y="3592"/>
                    </a:lnTo>
                    <a:lnTo>
                      <a:pt x="371" y="3637"/>
                    </a:lnTo>
                    <a:lnTo>
                      <a:pt x="379" y="3674"/>
                    </a:lnTo>
                    <a:lnTo>
                      <a:pt x="383" y="3689"/>
                    </a:lnTo>
                    <a:lnTo>
                      <a:pt x="387" y="3700"/>
                    </a:lnTo>
                    <a:lnTo>
                      <a:pt x="391" y="3711"/>
                    </a:lnTo>
                    <a:lnTo>
                      <a:pt x="395" y="3719"/>
                    </a:lnTo>
                    <a:lnTo>
                      <a:pt x="400" y="3726"/>
                    </a:lnTo>
                    <a:lnTo>
                      <a:pt x="405" y="3731"/>
                    </a:lnTo>
                    <a:lnTo>
                      <a:pt x="409" y="3733"/>
                    </a:lnTo>
                    <a:lnTo>
                      <a:pt x="414" y="3734"/>
                    </a:lnTo>
                    <a:lnTo>
                      <a:pt x="420" y="3734"/>
                    </a:lnTo>
                    <a:lnTo>
                      <a:pt x="425" y="3733"/>
                    </a:lnTo>
                    <a:lnTo>
                      <a:pt x="430" y="3731"/>
                    </a:lnTo>
                    <a:lnTo>
                      <a:pt x="435" y="3726"/>
                    </a:lnTo>
                    <a:lnTo>
                      <a:pt x="447" y="3715"/>
                    </a:lnTo>
                    <a:lnTo>
                      <a:pt x="460" y="3700"/>
                    </a:lnTo>
                    <a:lnTo>
                      <a:pt x="486" y="3664"/>
                    </a:lnTo>
                    <a:lnTo>
                      <a:pt x="518" y="3623"/>
                    </a:lnTo>
                    <a:lnTo>
                      <a:pt x="528" y="3628"/>
                    </a:lnTo>
                    <a:lnTo>
                      <a:pt x="538" y="3637"/>
                    </a:lnTo>
                    <a:lnTo>
                      <a:pt x="547" y="3649"/>
                    </a:lnTo>
                    <a:lnTo>
                      <a:pt x="555" y="3665"/>
                    </a:lnTo>
                    <a:lnTo>
                      <a:pt x="562" y="3683"/>
                    </a:lnTo>
                    <a:lnTo>
                      <a:pt x="569" y="3704"/>
                    </a:lnTo>
                    <a:lnTo>
                      <a:pt x="575" y="3727"/>
                    </a:lnTo>
                    <a:lnTo>
                      <a:pt x="581" y="3752"/>
                    </a:lnTo>
                    <a:lnTo>
                      <a:pt x="591" y="3806"/>
                    </a:lnTo>
                    <a:lnTo>
                      <a:pt x="599" y="3865"/>
                    </a:lnTo>
                    <a:lnTo>
                      <a:pt x="609" y="3925"/>
                    </a:lnTo>
                    <a:lnTo>
                      <a:pt x="617" y="3984"/>
                    </a:lnTo>
                    <a:lnTo>
                      <a:pt x="626" y="4040"/>
                    </a:lnTo>
                    <a:lnTo>
                      <a:pt x="636" y="4090"/>
                    </a:lnTo>
                    <a:lnTo>
                      <a:pt x="641" y="4114"/>
                    </a:lnTo>
                    <a:lnTo>
                      <a:pt x="648" y="4133"/>
                    </a:lnTo>
                    <a:lnTo>
                      <a:pt x="655" y="4151"/>
                    </a:lnTo>
                    <a:lnTo>
                      <a:pt x="662" y="4166"/>
                    </a:lnTo>
                    <a:lnTo>
                      <a:pt x="670" y="4178"/>
                    </a:lnTo>
                    <a:lnTo>
                      <a:pt x="680" y="4186"/>
                    </a:lnTo>
                    <a:lnTo>
                      <a:pt x="690" y="4189"/>
                    </a:lnTo>
                    <a:lnTo>
                      <a:pt x="701" y="4189"/>
                    </a:lnTo>
                    <a:lnTo>
                      <a:pt x="714" y="4186"/>
                    </a:lnTo>
                    <a:lnTo>
                      <a:pt x="726" y="4177"/>
                    </a:lnTo>
                    <a:lnTo>
                      <a:pt x="740" y="4163"/>
                    </a:lnTo>
                    <a:lnTo>
                      <a:pt x="756" y="4143"/>
                    </a:lnTo>
                    <a:lnTo>
                      <a:pt x="791" y="4095"/>
                    </a:lnTo>
                    <a:lnTo>
                      <a:pt x="819" y="4059"/>
                    </a:lnTo>
                    <a:lnTo>
                      <a:pt x="829" y="4044"/>
                    </a:lnTo>
                    <a:lnTo>
                      <a:pt x="839" y="4032"/>
                    </a:lnTo>
                    <a:lnTo>
                      <a:pt x="848" y="4023"/>
                    </a:lnTo>
                    <a:lnTo>
                      <a:pt x="855" y="4016"/>
                    </a:lnTo>
                    <a:lnTo>
                      <a:pt x="860" y="4012"/>
                    </a:lnTo>
                    <a:lnTo>
                      <a:pt x="866" y="4010"/>
                    </a:lnTo>
                    <a:lnTo>
                      <a:pt x="871" y="4010"/>
                    </a:lnTo>
                    <a:lnTo>
                      <a:pt x="874" y="4012"/>
                    </a:lnTo>
                    <a:lnTo>
                      <a:pt x="877" y="4017"/>
                    </a:lnTo>
                    <a:lnTo>
                      <a:pt x="880" y="4025"/>
                    </a:lnTo>
                    <a:lnTo>
                      <a:pt x="881" y="4033"/>
                    </a:lnTo>
                    <a:lnTo>
                      <a:pt x="884" y="4045"/>
                    </a:lnTo>
                    <a:lnTo>
                      <a:pt x="887" y="4074"/>
                    </a:lnTo>
                    <a:lnTo>
                      <a:pt x="892" y="4111"/>
                    </a:lnTo>
                    <a:lnTo>
                      <a:pt x="898" y="4156"/>
                    </a:lnTo>
                    <a:lnTo>
                      <a:pt x="906" y="4207"/>
                    </a:lnTo>
                    <a:lnTo>
                      <a:pt x="912" y="4236"/>
                    </a:lnTo>
                    <a:lnTo>
                      <a:pt x="918" y="4266"/>
                    </a:lnTo>
                    <a:lnTo>
                      <a:pt x="926" y="4298"/>
                    </a:lnTo>
                    <a:lnTo>
                      <a:pt x="934" y="4330"/>
                    </a:lnTo>
                    <a:lnTo>
                      <a:pt x="944" y="4365"/>
                    </a:lnTo>
                    <a:lnTo>
                      <a:pt x="956" y="4402"/>
                    </a:lnTo>
                    <a:lnTo>
                      <a:pt x="969" y="4440"/>
                    </a:lnTo>
                    <a:lnTo>
                      <a:pt x="984" y="4479"/>
                    </a:lnTo>
                    <a:lnTo>
                      <a:pt x="990" y="4492"/>
                    </a:lnTo>
                    <a:lnTo>
                      <a:pt x="994" y="4501"/>
                    </a:lnTo>
                    <a:lnTo>
                      <a:pt x="998" y="4507"/>
                    </a:lnTo>
                    <a:lnTo>
                      <a:pt x="1003" y="4511"/>
                    </a:lnTo>
                    <a:lnTo>
                      <a:pt x="1006" y="4511"/>
                    </a:lnTo>
                    <a:lnTo>
                      <a:pt x="1008" y="4510"/>
                    </a:lnTo>
                    <a:lnTo>
                      <a:pt x="1011" y="4506"/>
                    </a:lnTo>
                    <a:lnTo>
                      <a:pt x="1013" y="4501"/>
                    </a:lnTo>
                    <a:lnTo>
                      <a:pt x="1018" y="4489"/>
                    </a:lnTo>
                    <a:lnTo>
                      <a:pt x="1021" y="4473"/>
                    </a:lnTo>
                    <a:lnTo>
                      <a:pt x="1024" y="4461"/>
                    </a:lnTo>
                    <a:lnTo>
                      <a:pt x="1027" y="4450"/>
                    </a:lnTo>
                    <a:lnTo>
                      <a:pt x="1029" y="4448"/>
                    </a:lnTo>
                    <a:lnTo>
                      <a:pt x="1031" y="4447"/>
                    </a:lnTo>
                    <a:lnTo>
                      <a:pt x="1033" y="4449"/>
                    </a:lnTo>
                    <a:lnTo>
                      <a:pt x="1035" y="4453"/>
                    </a:lnTo>
                    <a:lnTo>
                      <a:pt x="1041" y="4471"/>
                    </a:lnTo>
                    <a:lnTo>
                      <a:pt x="1049" y="4504"/>
                    </a:lnTo>
                    <a:lnTo>
                      <a:pt x="1059" y="4554"/>
                    </a:lnTo>
                    <a:lnTo>
                      <a:pt x="1071" y="4624"/>
                    </a:lnTo>
                    <a:lnTo>
                      <a:pt x="1087" y="4718"/>
                    </a:lnTo>
                    <a:lnTo>
                      <a:pt x="1104" y="4837"/>
                    </a:lnTo>
                    <a:lnTo>
                      <a:pt x="1116" y="4904"/>
                    </a:lnTo>
                    <a:lnTo>
                      <a:pt x="1126" y="4961"/>
                    </a:lnTo>
                    <a:lnTo>
                      <a:pt x="1137" y="5007"/>
                    </a:lnTo>
                    <a:lnTo>
                      <a:pt x="1147" y="5043"/>
                    </a:lnTo>
                    <a:lnTo>
                      <a:pt x="1158" y="5071"/>
                    </a:lnTo>
                    <a:lnTo>
                      <a:pt x="1167" y="5089"/>
                    </a:lnTo>
                    <a:lnTo>
                      <a:pt x="1177" y="5101"/>
                    </a:lnTo>
                    <a:lnTo>
                      <a:pt x="1187" y="5106"/>
                    </a:lnTo>
                    <a:lnTo>
                      <a:pt x="1196" y="5103"/>
                    </a:lnTo>
                    <a:lnTo>
                      <a:pt x="1205" y="5096"/>
                    </a:lnTo>
                    <a:lnTo>
                      <a:pt x="1215" y="5085"/>
                    </a:lnTo>
                    <a:lnTo>
                      <a:pt x="1224" y="5068"/>
                    </a:lnTo>
                    <a:lnTo>
                      <a:pt x="1233" y="5049"/>
                    </a:lnTo>
                    <a:lnTo>
                      <a:pt x="1243" y="5027"/>
                    </a:lnTo>
                    <a:lnTo>
                      <a:pt x="1251" y="5002"/>
                    </a:lnTo>
                    <a:lnTo>
                      <a:pt x="1260" y="4976"/>
                    </a:lnTo>
                    <a:lnTo>
                      <a:pt x="1277" y="4925"/>
                    </a:lnTo>
                    <a:lnTo>
                      <a:pt x="1294" y="4876"/>
                    </a:lnTo>
                    <a:lnTo>
                      <a:pt x="1302" y="4855"/>
                    </a:lnTo>
                    <a:lnTo>
                      <a:pt x="1310" y="4837"/>
                    </a:lnTo>
                    <a:lnTo>
                      <a:pt x="1319" y="4823"/>
                    </a:lnTo>
                    <a:lnTo>
                      <a:pt x="1327" y="4812"/>
                    </a:lnTo>
                    <a:lnTo>
                      <a:pt x="1335" y="4806"/>
                    </a:lnTo>
                    <a:lnTo>
                      <a:pt x="1343" y="4808"/>
                    </a:lnTo>
                    <a:lnTo>
                      <a:pt x="1351" y="4815"/>
                    </a:lnTo>
                    <a:lnTo>
                      <a:pt x="1359" y="4829"/>
                    </a:lnTo>
                    <a:lnTo>
                      <a:pt x="1366" y="4851"/>
                    </a:lnTo>
                    <a:lnTo>
                      <a:pt x="1374" y="4881"/>
                    </a:lnTo>
                    <a:lnTo>
                      <a:pt x="1383" y="4921"/>
                    </a:lnTo>
                    <a:lnTo>
                      <a:pt x="1391" y="4971"/>
                    </a:lnTo>
                    <a:lnTo>
                      <a:pt x="1400" y="5030"/>
                    </a:lnTo>
                    <a:lnTo>
                      <a:pt x="1409" y="5084"/>
                    </a:lnTo>
                    <a:lnTo>
                      <a:pt x="1419" y="5130"/>
                    </a:lnTo>
                    <a:lnTo>
                      <a:pt x="1429" y="5170"/>
                    </a:lnTo>
                    <a:lnTo>
                      <a:pt x="1439" y="5205"/>
                    </a:lnTo>
                    <a:lnTo>
                      <a:pt x="1448" y="5234"/>
                    </a:lnTo>
                    <a:lnTo>
                      <a:pt x="1458" y="5257"/>
                    </a:lnTo>
                    <a:lnTo>
                      <a:pt x="1468" y="5277"/>
                    </a:lnTo>
                    <a:lnTo>
                      <a:pt x="1478" y="5291"/>
                    </a:lnTo>
                    <a:lnTo>
                      <a:pt x="1488" y="5303"/>
                    </a:lnTo>
                    <a:lnTo>
                      <a:pt x="1498" y="5310"/>
                    </a:lnTo>
                    <a:lnTo>
                      <a:pt x="1507" y="5313"/>
                    </a:lnTo>
                    <a:lnTo>
                      <a:pt x="1518" y="5314"/>
                    </a:lnTo>
                    <a:lnTo>
                      <a:pt x="1527" y="5312"/>
                    </a:lnTo>
                    <a:lnTo>
                      <a:pt x="1536" y="5308"/>
                    </a:lnTo>
                    <a:lnTo>
                      <a:pt x="1546" y="5303"/>
                    </a:lnTo>
                    <a:lnTo>
                      <a:pt x="1555" y="5294"/>
                    </a:lnTo>
                    <a:lnTo>
                      <a:pt x="1564" y="5286"/>
                    </a:lnTo>
                    <a:lnTo>
                      <a:pt x="1573" y="5276"/>
                    </a:lnTo>
                    <a:lnTo>
                      <a:pt x="1582" y="5266"/>
                    </a:lnTo>
                    <a:lnTo>
                      <a:pt x="1598" y="5245"/>
                    </a:lnTo>
                    <a:lnTo>
                      <a:pt x="1613" y="5227"/>
                    </a:lnTo>
                    <a:lnTo>
                      <a:pt x="1620" y="5220"/>
                    </a:lnTo>
                    <a:lnTo>
                      <a:pt x="1627" y="5214"/>
                    </a:lnTo>
                    <a:lnTo>
                      <a:pt x="1634" y="5211"/>
                    </a:lnTo>
                    <a:lnTo>
                      <a:pt x="1640" y="5208"/>
                    </a:lnTo>
                    <a:lnTo>
                      <a:pt x="1646" y="5209"/>
                    </a:lnTo>
                    <a:lnTo>
                      <a:pt x="1651" y="5213"/>
                    </a:lnTo>
                    <a:lnTo>
                      <a:pt x="1657" y="5221"/>
                    </a:lnTo>
                    <a:lnTo>
                      <a:pt x="1660" y="5231"/>
                    </a:lnTo>
                    <a:lnTo>
                      <a:pt x="1666" y="5247"/>
                    </a:lnTo>
                    <a:lnTo>
                      <a:pt x="1677" y="5273"/>
                    </a:lnTo>
                    <a:lnTo>
                      <a:pt x="1693" y="5308"/>
                    </a:lnTo>
                    <a:lnTo>
                      <a:pt x="1712" y="5350"/>
                    </a:lnTo>
                    <a:lnTo>
                      <a:pt x="1735" y="5396"/>
                    </a:lnTo>
                    <a:lnTo>
                      <a:pt x="1759" y="5445"/>
                    </a:lnTo>
                    <a:lnTo>
                      <a:pt x="1786" y="5493"/>
                    </a:lnTo>
                    <a:lnTo>
                      <a:pt x="1814" y="5541"/>
                    </a:lnTo>
                    <a:lnTo>
                      <a:pt x="1828" y="5565"/>
                    </a:lnTo>
                    <a:lnTo>
                      <a:pt x="1842" y="5585"/>
                    </a:lnTo>
                    <a:lnTo>
                      <a:pt x="1855" y="5605"/>
                    </a:lnTo>
                    <a:lnTo>
                      <a:pt x="1869" y="5624"/>
                    </a:lnTo>
                    <a:lnTo>
                      <a:pt x="1881" y="5640"/>
                    </a:lnTo>
                    <a:lnTo>
                      <a:pt x="1894" y="5654"/>
                    </a:lnTo>
                    <a:lnTo>
                      <a:pt x="1907" y="5666"/>
                    </a:lnTo>
                    <a:lnTo>
                      <a:pt x="1919" y="5674"/>
                    </a:lnTo>
                    <a:lnTo>
                      <a:pt x="1930" y="5680"/>
                    </a:lnTo>
                    <a:lnTo>
                      <a:pt x="1940" y="5683"/>
                    </a:lnTo>
                    <a:lnTo>
                      <a:pt x="1950" y="5682"/>
                    </a:lnTo>
                    <a:lnTo>
                      <a:pt x="1958" y="5677"/>
                    </a:lnTo>
                    <a:lnTo>
                      <a:pt x="1967" y="5669"/>
                    </a:lnTo>
                    <a:lnTo>
                      <a:pt x="1972" y="5656"/>
                    </a:lnTo>
                    <a:lnTo>
                      <a:pt x="1978" y="5639"/>
                    </a:lnTo>
                    <a:lnTo>
                      <a:pt x="1982" y="5617"/>
                    </a:lnTo>
                    <a:lnTo>
                      <a:pt x="1985" y="5605"/>
                    </a:lnTo>
                    <a:lnTo>
                      <a:pt x="1990" y="5598"/>
                    </a:lnTo>
                    <a:lnTo>
                      <a:pt x="1997" y="5597"/>
                    </a:lnTo>
                    <a:lnTo>
                      <a:pt x="2005" y="5601"/>
                    </a:lnTo>
                    <a:lnTo>
                      <a:pt x="2015" y="5609"/>
                    </a:lnTo>
                    <a:lnTo>
                      <a:pt x="2027" y="5620"/>
                    </a:lnTo>
                    <a:lnTo>
                      <a:pt x="2039" y="5637"/>
                    </a:lnTo>
                    <a:lnTo>
                      <a:pt x="2053" y="5655"/>
                    </a:lnTo>
                    <a:lnTo>
                      <a:pt x="2084" y="5702"/>
                    </a:lnTo>
                    <a:lnTo>
                      <a:pt x="2118" y="5755"/>
                    </a:lnTo>
                    <a:lnTo>
                      <a:pt x="2155" y="5816"/>
                    </a:lnTo>
                    <a:lnTo>
                      <a:pt x="2194" y="5878"/>
                    </a:lnTo>
                    <a:lnTo>
                      <a:pt x="2232" y="5938"/>
                    </a:lnTo>
                    <a:lnTo>
                      <a:pt x="2272" y="5995"/>
                    </a:lnTo>
                    <a:lnTo>
                      <a:pt x="2291" y="6021"/>
                    </a:lnTo>
                    <a:lnTo>
                      <a:pt x="2309" y="6045"/>
                    </a:lnTo>
                    <a:lnTo>
                      <a:pt x="2327" y="6066"/>
                    </a:lnTo>
                    <a:lnTo>
                      <a:pt x="2344" y="6084"/>
                    </a:lnTo>
                    <a:lnTo>
                      <a:pt x="2360" y="6099"/>
                    </a:lnTo>
                    <a:lnTo>
                      <a:pt x="2377" y="6111"/>
                    </a:lnTo>
                    <a:lnTo>
                      <a:pt x="2391" y="6118"/>
                    </a:lnTo>
                    <a:lnTo>
                      <a:pt x="2405" y="6120"/>
                    </a:lnTo>
                    <a:lnTo>
                      <a:pt x="2418" y="6116"/>
                    </a:lnTo>
                    <a:lnTo>
                      <a:pt x="2428" y="6109"/>
                    </a:lnTo>
                    <a:lnTo>
                      <a:pt x="2437" y="6095"/>
                    </a:lnTo>
                    <a:lnTo>
                      <a:pt x="2446" y="6076"/>
                    </a:lnTo>
                    <a:lnTo>
                      <a:pt x="2449" y="6077"/>
                    </a:lnTo>
                    <a:lnTo>
                      <a:pt x="2455" y="6079"/>
                    </a:lnTo>
                    <a:lnTo>
                      <a:pt x="2461" y="6083"/>
                    </a:lnTo>
                    <a:lnTo>
                      <a:pt x="2469" y="6090"/>
                    </a:lnTo>
                    <a:lnTo>
                      <a:pt x="2489" y="6106"/>
                    </a:lnTo>
                    <a:lnTo>
                      <a:pt x="2512" y="6127"/>
                    </a:lnTo>
                    <a:lnTo>
                      <a:pt x="2568" y="6182"/>
                    </a:lnTo>
                    <a:lnTo>
                      <a:pt x="2631" y="6247"/>
                    </a:lnTo>
                    <a:lnTo>
                      <a:pt x="2695" y="6313"/>
                    </a:lnTo>
                    <a:lnTo>
                      <a:pt x="2752" y="6375"/>
                    </a:lnTo>
                    <a:lnTo>
                      <a:pt x="2796" y="6425"/>
                    </a:lnTo>
                    <a:lnTo>
                      <a:pt x="2821" y="6453"/>
                    </a:lnTo>
                    <a:lnTo>
                      <a:pt x="2805" y="6414"/>
                    </a:lnTo>
                    <a:lnTo>
                      <a:pt x="2789" y="6369"/>
                    </a:lnTo>
                    <a:lnTo>
                      <a:pt x="2774" y="6320"/>
                    </a:lnTo>
                    <a:lnTo>
                      <a:pt x="2760" y="6269"/>
                    </a:lnTo>
                    <a:lnTo>
                      <a:pt x="2754" y="6243"/>
                    </a:lnTo>
                    <a:lnTo>
                      <a:pt x="2749" y="6219"/>
                    </a:lnTo>
                    <a:lnTo>
                      <a:pt x="2745" y="6194"/>
                    </a:lnTo>
                    <a:lnTo>
                      <a:pt x="2742" y="6171"/>
                    </a:lnTo>
                    <a:lnTo>
                      <a:pt x="2739" y="6149"/>
                    </a:lnTo>
                    <a:lnTo>
                      <a:pt x="2737" y="6128"/>
                    </a:lnTo>
                    <a:lnTo>
                      <a:pt x="2737" y="6109"/>
                    </a:lnTo>
                    <a:lnTo>
                      <a:pt x="2738" y="6092"/>
                    </a:lnTo>
                    <a:lnTo>
                      <a:pt x="2740" y="6078"/>
                    </a:lnTo>
                    <a:lnTo>
                      <a:pt x="2745" y="6065"/>
                    </a:lnTo>
                    <a:lnTo>
                      <a:pt x="2751" y="6056"/>
                    </a:lnTo>
                    <a:lnTo>
                      <a:pt x="2758" y="6050"/>
                    </a:lnTo>
                    <a:lnTo>
                      <a:pt x="2766" y="6047"/>
                    </a:lnTo>
                    <a:lnTo>
                      <a:pt x="2778" y="6048"/>
                    </a:lnTo>
                    <a:lnTo>
                      <a:pt x="2791" y="6052"/>
                    </a:lnTo>
                    <a:lnTo>
                      <a:pt x="2806" y="6062"/>
                    </a:lnTo>
                    <a:lnTo>
                      <a:pt x="2822" y="6074"/>
                    </a:lnTo>
                    <a:lnTo>
                      <a:pt x="2842" y="6093"/>
                    </a:lnTo>
                    <a:lnTo>
                      <a:pt x="2863" y="6115"/>
                    </a:lnTo>
                    <a:lnTo>
                      <a:pt x="2887" y="6144"/>
                    </a:lnTo>
                    <a:lnTo>
                      <a:pt x="2914" y="6178"/>
                    </a:lnTo>
                    <a:lnTo>
                      <a:pt x="2943" y="6218"/>
                    </a:lnTo>
                    <a:lnTo>
                      <a:pt x="2976" y="6263"/>
                    </a:lnTo>
                    <a:lnTo>
                      <a:pt x="3011" y="6316"/>
                    </a:lnTo>
                    <a:lnTo>
                      <a:pt x="3015" y="6323"/>
                    </a:lnTo>
                    <a:lnTo>
                      <a:pt x="3021" y="6329"/>
                    </a:lnTo>
                    <a:lnTo>
                      <a:pt x="3029" y="6338"/>
                    </a:lnTo>
                    <a:lnTo>
                      <a:pt x="3038" y="6345"/>
                    </a:lnTo>
                    <a:lnTo>
                      <a:pt x="3057" y="6362"/>
                    </a:lnTo>
                    <a:lnTo>
                      <a:pt x="3081" y="6378"/>
                    </a:lnTo>
                    <a:lnTo>
                      <a:pt x="3105" y="6396"/>
                    </a:lnTo>
                    <a:lnTo>
                      <a:pt x="3131" y="6412"/>
                    </a:lnTo>
                    <a:lnTo>
                      <a:pt x="3157" y="6427"/>
                    </a:lnTo>
                    <a:lnTo>
                      <a:pt x="3181" y="6441"/>
                    </a:lnTo>
                    <a:lnTo>
                      <a:pt x="3204" y="6452"/>
                    </a:lnTo>
                    <a:lnTo>
                      <a:pt x="3224" y="6461"/>
                    </a:lnTo>
                    <a:lnTo>
                      <a:pt x="3240" y="6467"/>
                    </a:lnTo>
                    <a:lnTo>
                      <a:pt x="3252" y="6469"/>
                    </a:lnTo>
                    <a:lnTo>
                      <a:pt x="3257" y="6469"/>
                    </a:lnTo>
                    <a:lnTo>
                      <a:pt x="3259" y="6467"/>
                    </a:lnTo>
                    <a:lnTo>
                      <a:pt x="3260" y="6465"/>
                    </a:lnTo>
                    <a:lnTo>
                      <a:pt x="3259" y="6461"/>
                    </a:lnTo>
                    <a:lnTo>
                      <a:pt x="3257" y="6455"/>
                    </a:lnTo>
                    <a:lnTo>
                      <a:pt x="3252" y="6449"/>
                    </a:lnTo>
                    <a:lnTo>
                      <a:pt x="3245" y="6441"/>
                    </a:lnTo>
                    <a:lnTo>
                      <a:pt x="3236" y="6432"/>
                    </a:lnTo>
                    <a:lnTo>
                      <a:pt x="3261" y="6461"/>
                    </a:lnTo>
                    <a:lnTo>
                      <a:pt x="3293" y="6502"/>
                    </a:lnTo>
                    <a:lnTo>
                      <a:pt x="3331" y="6551"/>
                    </a:lnTo>
                    <a:lnTo>
                      <a:pt x="3374" y="6604"/>
                    </a:lnTo>
                    <a:lnTo>
                      <a:pt x="3420" y="6663"/>
                    </a:lnTo>
                    <a:lnTo>
                      <a:pt x="3468" y="6722"/>
                    </a:lnTo>
                    <a:lnTo>
                      <a:pt x="3515" y="6779"/>
                    </a:lnTo>
                    <a:lnTo>
                      <a:pt x="3563" y="6833"/>
                    </a:lnTo>
                    <a:lnTo>
                      <a:pt x="3587" y="6857"/>
                    </a:lnTo>
                    <a:lnTo>
                      <a:pt x="3608" y="6879"/>
                    </a:lnTo>
                    <a:lnTo>
                      <a:pt x="3630" y="6899"/>
                    </a:lnTo>
                    <a:lnTo>
                      <a:pt x="3650" y="6916"/>
                    </a:lnTo>
                    <a:lnTo>
                      <a:pt x="3668" y="6931"/>
                    </a:lnTo>
                    <a:lnTo>
                      <a:pt x="3686" y="6943"/>
                    </a:lnTo>
                    <a:lnTo>
                      <a:pt x="3701" y="6950"/>
                    </a:lnTo>
                    <a:lnTo>
                      <a:pt x="3715" y="6955"/>
                    </a:lnTo>
                    <a:lnTo>
                      <a:pt x="3726" y="6955"/>
                    </a:lnTo>
                    <a:lnTo>
                      <a:pt x="3736" y="6950"/>
                    </a:lnTo>
                    <a:lnTo>
                      <a:pt x="3743" y="6941"/>
                    </a:lnTo>
                    <a:lnTo>
                      <a:pt x="3749" y="6927"/>
                    </a:lnTo>
                    <a:lnTo>
                      <a:pt x="3750" y="6907"/>
                    </a:lnTo>
                    <a:lnTo>
                      <a:pt x="3750" y="6881"/>
                    </a:lnTo>
                    <a:lnTo>
                      <a:pt x="3746" y="6850"/>
                    </a:lnTo>
                    <a:lnTo>
                      <a:pt x="3739" y="6812"/>
                    </a:lnTo>
                    <a:lnTo>
                      <a:pt x="3725" y="6743"/>
                    </a:lnTo>
                    <a:lnTo>
                      <a:pt x="3715" y="6687"/>
                    </a:lnTo>
                    <a:lnTo>
                      <a:pt x="3709" y="6640"/>
                    </a:lnTo>
                    <a:lnTo>
                      <a:pt x="3705" y="6604"/>
                    </a:lnTo>
                    <a:lnTo>
                      <a:pt x="3705" y="6578"/>
                    </a:lnTo>
                    <a:lnTo>
                      <a:pt x="3709" y="6560"/>
                    </a:lnTo>
                    <a:lnTo>
                      <a:pt x="3714" y="6551"/>
                    </a:lnTo>
                    <a:lnTo>
                      <a:pt x="3722" y="6548"/>
                    </a:lnTo>
                    <a:lnTo>
                      <a:pt x="3732" y="6553"/>
                    </a:lnTo>
                    <a:lnTo>
                      <a:pt x="3744" y="6564"/>
                    </a:lnTo>
                    <a:lnTo>
                      <a:pt x="3758" y="6580"/>
                    </a:lnTo>
                    <a:lnTo>
                      <a:pt x="3773" y="6600"/>
                    </a:lnTo>
                    <a:lnTo>
                      <a:pt x="3808" y="6651"/>
                    </a:lnTo>
                    <a:lnTo>
                      <a:pt x="3846" y="6711"/>
                    </a:lnTo>
                    <a:lnTo>
                      <a:pt x="3887" y="6777"/>
                    </a:lnTo>
                    <a:lnTo>
                      <a:pt x="3928" y="6839"/>
                    </a:lnTo>
                    <a:lnTo>
                      <a:pt x="3948" y="6869"/>
                    </a:lnTo>
                    <a:lnTo>
                      <a:pt x="3967" y="6895"/>
                    </a:lnTo>
                    <a:lnTo>
                      <a:pt x="3985" y="6919"/>
                    </a:lnTo>
                    <a:lnTo>
                      <a:pt x="4003" y="6937"/>
                    </a:lnTo>
                    <a:lnTo>
                      <a:pt x="4019" y="6952"/>
                    </a:lnTo>
                    <a:lnTo>
                      <a:pt x="4034" y="6962"/>
                    </a:lnTo>
                    <a:lnTo>
                      <a:pt x="4047" y="6964"/>
                    </a:lnTo>
                    <a:lnTo>
                      <a:pt x="4059" y="6961"/>
                    </a:lnTo>
                    <a:lnTo>
                      <a:pt x="4067" y="6949"/>
                    </a:lnTo>
                    <a:lnTo>
                      <a:pt x="4074" y="6929"/>
                    </a:lnTo>
                    <a:lnTo>
                      <a:pt x="4078" y="6900"/>
                    </a:lnTo>
                    <a:lnTo>
                      <a:pt x="4080" y="6862"/>
                    </a:lnTo>
                    <a:lnTo>
                      <a:pt x="4081" y="6860"/>
                    </a:lnTo>
                    <a:lnTo>
                      <a:pt x="4083" y="6860"/>
                    </a:lnTo>
                    <a:lnTo>
                      <a:pt x="4087" y="6863"/>
                    </a:lnTo>
                    <a:lnTo>
                      <a:pt x="4092" y="6866"/>
                    </a:lnTo>
                    <a:lnTo>
                      <a:pt x="4106" y="6879"/>
                    </a:lnTo>
                    <a:lnTo>
                      <a:pt x="4125" y="6897"/>
                    </a:lnTo>
                    <a:lnTo>
                      <a:pt x="4173" y="6947"/>
                    </a:lnTo>
                    <a:lnTo>
                      <a:pt x="4229" y="7008"/>
                    </a:lnTo>
                    <a:lnTo>
                      <a:pt x="4289" y="7075"/>
                    </a:lnTo>
                    <a:lnTo>
                      <a:pt x="4348" y="7140"/>
                    </a:lnTo>
                    <a:lnTo>
                      <a:pt x="4398" y="7195"/>
                    </a:lnTo>
                    <a:lnTo>
                      <a:pt x="4434" y="7233"/>
                    </a:lnTo>
                    <a:lnTo>
                      <a:pt x="4488" y="7287"/>
                    </a:lnTo>
                    <a:lnTo>
                      <a:pt x="4534" y="7330"/>
                    </a:lnTo>
                    <a:lnTo>
                      <a:pt x="4574" y="7365"/>
                    </a:lnTo>
                    <a:lnTo>
                      <a:pt x="4608" y="7390"/>
                    </a:lnTo>
                    <a:lnTo>
                      <a:pt x="4636" y="7409"/>
                    </a:lnTo>
                    <a:lnTo>
                      <a:pt x="4659" y="7421"/>
                    </a:lnTo>
                    <a:lnTo>
                      <a:pt x="4676" y="7425"/>
                    </a:lnTo>
                    <a:lnTo>
                      <a:pt x="4690" y="7425"/>
                    </a:lnTo>
                    <a:lnTo>
                      <a:pt x="4700" y="7421"/>
                    </a:lnTo>
                    <a:lnTo>
                      <a:pt x="4707" y="7410"/>
                    </a:lnTo>
                    <a:lnTo>
                      <a:pt x="4711" y="7397"/>
                    </a:lnTo>
                    <a:lnTo>
                      <a:pt x="4712" y="7381"/>
                    </a:lnTo>
                    <a:lnTo>
                      <a:pt x="4712" y="7362"/>
                    </a:lnTo>
                    <a:lnTo>
                      <a:pt x="4711" y="7343"/>
                    </a:lnTo>
                    <a:lnTo>
                      <a:pt x="4709" y="7322"/>
                    </a:lnTo>
                    <a:lnTo>
                      <a:pt x="4705" y="7299"/>
                    </a:lnTo>
                    <a:lnTo>
                      <a:pt x="4703" y="7278"/>
                    </a:lnTo>
                    <a:lnTo>
                      <a:pt x="4702" y="7259"/>
                    </a:lnTo>
                    <a:lnTo>
                      <a:pt x="4701" y="7240"/>
                    </a:lnTo>
                    <a:lnTo>
                      <a:pt x="4702" y="7225"/>
                    </a:lnTo>
                    <a:lnTo>
                      <a:pt x="4704" y="7212"/>
                    </a:lnTo>
                    <a:lnTo>
                      <a:pt x="4710" y="7203"/>
                    </a:lnTo>
                    <a:lnTo>
                      <a:pt x="4718" y="7198"/>
                    </a:lnTo>
                    <a:lnTo>
                      <a:pt x="4731" y="7198"/>
                    </a:lnTo>
                    <a:lnTo>
                      <a:pt x="4747" y="7204"/>
                    </a:lnTo>
                    <a:lnTo>
                      <a:pt x="4767" y="7217"/>
                    </a:lnTo>
                    <a:lnTo>
                      <a:pt x="4793" y="7237"/>
                    </a:lnTo>
                    <a:lnTo>
                      <a:pt x="4824" y="7263"/>
                    </a:lnTo>
                    <a:lnTo>
                      <a:pt x="4862" y="7299"/>
                    </a:lnTo>
                    <a:lnTo>
                      <a:pt x="4905" y="7344"/>
                    </a:lnTo>
                    <a:lnTo>
                      <a:pt x="4956" y="7397"/>
                    </a:lnTo>
                    <a:lnTo>
                      <a:pt x="5014" y="7462"/>
                    </a:lnTo>
                    <a:lnTo>
                      <a:pt x="5031" y="7482"/>
                    </a:lnTo>
                    <a:lnTo>
                      <a:pt x="5046" y="7504"/>
                    </a:lnTo>
                    <a:lnTo>
                      <a:pt x="5060" y="7528"/>
                    </a:lnTo>
                    <a:lnTo>
                      <a:pt x="5071" y="7551"/>
                    </a:lnTo>
                    <a:lnTo>
                      <a:pt x="5083" y="7577"/>
                    </a:lnTo>
                    <a:lnTo>
                      <a:pt x="5095" y="7601"/>
                    </a:lnTo>
                    <a:lnTo>
                      <a:pt x="5104" y="7627"/>
                    </a:lnTo>
                    <a:lnTo>
                      <a:pt x="5113" y="7652"/>
                    </a:lnTo>
                    <a:lnTo>
                      <a:pt x="5129" y="7702"/>
                    </a:lnTo>
                    <a:lnTo>
                      <a:pt x="5143" y="7749"/>
                    </a:lnTo>
                    <a:lnTo>
                      <a:pt x="5155" y="7788"/>
                    </a:lnTo>
                    <a:lnTo>
                      <a:pt x="5168" y="7821"/>
                    </a:lnTo>
                    <a:lnTo>
                      <a:pt x="5174" y="7834"/>
                    </a:lnTo>
                    <a:lnTo>
                      <a:pt x="5181" y="7844"/>
                    </a:lnTo>
                    <a:lnTo>
                      <a:pt x="5187" y="7851"/>
                    </a:lnTo>
                    <a:lnTo>
                      <a:pt x="5194" y="7855"/>
                    </a:lnTo>
                    <a:lnTo>
                      <a:pt x="5202" y="7855"/>
                    </a:lnTo>
                    <a:lnTo>
                      <a:pt x="5209" y="7850"/>
                    </a:lnTo>
                    <a:lnTo>
                      <a:pt x="5218" y="7842"/>
                    </a:lnTo>
                    <a:lnTo>
                      <a:pt x="5226" y="7830"/>
                    </a:lnTo>
                    <a:lnTo>
                      <a:pt x="5237" y="7813"/>
                    </a:lnTo>
                    <a:lnTo>
                      <a:pt x="5247" y="7791"/>
                    </a:lnTo>
                    <a:lnTo>
                      <a:pt x="5260" y="7764"/>
                    </a:lnTo>
                    <a:lnTo>
                      <a:pt x="5273" y="7731"/>
                    </a:lnTo>
                    <a:lnTo>
                      <a:pt x="5287" y="7693"/>
                    </a:lnTo>
                    <a:lnTo>
                      <a:pt x="5302" y="7649"/>
                    </a:lnTo>
                    <a:lnTo>
                      <a:pt x="5319" y="7597"/>
                    </a:lnTo>
                    <a:lnTo>
                      <a:pt x="5337" y="7540"/>
                    </a:lnTo>
                    <a:lnTo>
                      <a:pt x="5345" y="7516"/>
                    </a:lnTo>
                    <a:lnTo>
                      <a:pt x="5351" y="7497"/>
                    </a:lnTo>
                    <a:lnTo>
                      <a:pt x="5358" y="7485"/>
                    </a:lnTo>
                    <a:lnTo>
                      <a:pt x="5363" y="7478"/>
                    </a:lnTo>
                    <a:lnTo>
                      <a:pt x="5365" y="7475"/>
                    </a:lnTo>
                    <a:lnTo>
                      <a:pt x="5367" y="7475"/>
                    </a:lnTo>
                    <a:lnTo>
                      <a:pt x="5370" y="7475"/>
                    </a:lnTo>
                    <a:lnTo>
                      <a:pt x="5371" y="7478"/>
                    </a:lnTo>
                    <a:lnTo>
                      <a:pt x="5374" y="7485"/>
                    </a:lnTo>
                    <a:lnTo>
                      <a:pt x="5378" y="7496"/>
                    </a:lnTo>
                    <a:lnTo>
                      <a:pt x="5384" y="7532"/>
                    </a:lnTo>
                    <a:lnTo>
                      <a:pt x="5390" y="7582"/>
                    </a:lnTo>
                    <a:lnTo>
                      <a:pt x="5397" y="7646"/>
                    </a:lnTo>
                    <a:lnTo>
                      <a:pt x="5406" y="7721"/>
                    </a:lnTo>
                    <a:lnTo>
                      <a:pt x="5413" y="7787"/>
                    </a:lnTo>
                    <a:lnTo>
                      <a:pt x="5418" y="7843"/>
                    </a:lnTo>
                    <a:lnTo>
                      <a:pt x="5420" y="7890"/>
                    </a:lnTo>
                    <a:lnTo>
                      <a:pt x="5422" y="7927"/>
                    </a:lnTo>
                    <a:lnTo>
                      <a:pt x="5423" y="7941"/>
                    </a:lnTo>
                    <a:lnTo>
                      <a:pt x="5425" y="7954"/>
                    </a:lnTo>
                    <a:lnTo>
                      <a:pt x="5426" y="7963"/>
                    </a:lnTo>
                    <a:lnTo>
                      <a:pt x="5428" y="7969"/>
                    </a:lnTo>
                    <a:lnTo>
                      <a:pt x="5432" y="7974"/>
                    </a:lnTo>
                    <a:lnTo>
                      <a:pt x="5435" y="7975"/>
                    </a:lnTo>
                    <a:lnTo>
                      <a:pt x="5440" y="7972"/>
                    </a:lnTo>
                    <a:lnTo>
                      <a:pt x="5446" y="7968"/>
                    </a:lnTo>
                    <a:lnTo>
                      <a:pt x="5453" y="7961"/>
                    </a:lnTo>
                    <a:lnTo>
                      <a:pt x="5462" y="7950"/>
                    </a:lnTo>
                    <a:lnTo>
                      <a:pt x="5471" y="7937"/>
                    </a:lnTo>
                    <a:lnTo>
                      <a:pt x="5483" y="7921"/>
                    </a:lnTo>
                    <a:lnTo>
                      <a:pt x="5512" y="7880"/>
                    </a:lnTo>
                    <a:lnTo>
                      <a:pt x="5549" y="7827"/>
                    </a:lnTo>
                    <a:lnTo>
                      <a:pt x="5597" y="7761"/>
                    </a:lnTo>
                    <a:lnTo>
                      <a:pt x="5654" y="7682"/>
                    </a:lnTo>
                    <a:lnTo>
                      <a:pt x="5724" y="7591"/>
                    </a:lnTo>
                    <a:lnTo>
                      <a:pt x="5807" y="7485"/>
                    </a:lnTo>
                    <a:lnTo>
                      <a:pt x="5852" y="7426"/>
                    </a:lnTo>
                    <a:lnTo>
                      <a:pt x="5893" y="7373"/>
                    </a:lnTo>
                    <a:lnTo>
                      <a:pt x="5928" y="7325"/>
                    </a:lnTo>
                    <a:lnTo>
                      <a:pt x="5958" y="7281"/>
                    </a:lnTo>
                    <a:lnTo>
                      <a:pt x="5984" y="7239"/>
                    </a:lnTo>
                    <a:lnTo>
                      <a:pt x="6007" y="7200"/>
                    </a:lnTo>
                    <a:lnTo>
                      <a:pt x="6027" y="7164"/>
                    </a:lnTo>
                    <a:lnTo>
                      <a:pt x="6046" y="7127"/>
                    </a:lnTo>
                    <a:lnTo>
                      <a:pt x="6062" y="7091"/>
                    </a:lnTo>
                    <a:lnTo>
                      <a:pt x="6078" y="7054"/>
                    </a:lnTo>
                    <a:lnTo>
                      <a:pt x="6094" y="7015"/>
                    </a:lnTo>
                    <a:lnTo>
                      <a:pt x="6110" y="6973"/>
                    </a:lnTo>
                    <a:lnTo>
                      <a:pt x="6146" y="6879"/>
                    </a:lnTo>
                    <a:lnTo>
                      <a:pt x="6193" y="6765"/>
                    </a:lnTo>
                    <a:lnTo>
                      <a:pt x="6200" y="6767"/>
                    </a:lnTo>
                    <a:lnTo>
                      <a:pt x="6208" y="6772"/>
                    </a:lnTo>
                    <a:lnTo>
                      <a:pt x="6215" y="6779"/>
                    </a:lnTo>
                    <a:lnTo>
                      <a:pt x="6222" y="6788"/>
                    </a:lnTo>
                    <a:lnTo>
                      <a:pt x="6228" y="6800"/>
                    </a:lnTo>
                    <a:lnTo>
                      <a:pt x="6235" y="6813"/>
                    </a:lnTo>
                    <a:lnTo>
                      <a:pt x="6240" y="6828"/>
                    </a:lnTo>
                    <a:lnTo>
                      <a:pt x="6246" y="6843"/>
                    </a:lnTo>
                    <a:lnTo>
                      <a:pt x="6258" y="6878"/>
                    </a:lnTo>
                    <a:lnTo>
                      <a:pt x="6268" y="6913"/>
                    </a:lnTo>
                    <a:lnTo>
                      <a:pt x="6279" y="6947"/>
                    </a:lnTo>
                    <a:lnTo>
                      <a:pt x="6289" y="6977"/>
                    </a:lnTo>
                    <a:lnTo>
                      <a:pt x="6294" y="6990"/>
                    </a:lnTo>
                    <a:lnTo>
                      <a:pt x="6300" y="7001"/>
                    </a:lnTo>
                    <a:lnTo>
                      <a:pt x="6306" y="7011"/>
                    </a:lnTo>
                    <a:lnTo>
                      <a:pt x="6312" y="7016"/>
                    </a:lnTo>
                    <a:lnTo>
                      <a:pt x="6316" y="7021"/>
                    </a:lnTo>
                    <a:lnTo>
                      <a:pt x="6322" y="7022"/>
                    </a:lnTo>
                    <a:lnTo>
                      <a:pt x="6329" y="7020"/>
                    </a:lnTo>
                    <a:lnTo>
                      <a:pt x="6335" y="7014"/>
                    </a:lnTo>
                    <a:lnTo>
                      <a:pt x="6342" y="7004"/>
                    </a:lnTo>
                    <a:lnTo>
                      <a:pt x="6349" y="6990"/>
                    </a:lnTo>
                    <a:lnTo>
                      <a:pt x="6356" y="6972"/>
                    </a:lnTo>
                    <a:lnTo>
                      <a:pt x="6363" y="6949"/>
                    </a:lnTo>
                    <a:lnTo>
                      <a:pt x="6371" y="6921"/>
                    </a:lnTo>
                    <a:lnTo>
                      <a:pt x="6379" y="6887"/>
                    </a:lnTo>
                    <a:lnTo>
                      <a:pt x="6387" y="6848"/>
                    </a:lnTo>
                    <a:lnTo>
                      <a:pt x="6397" y="6802"/>
                    </a:lnTo>
                    <a:lnTo>
                      <a:pt x="6411" y="6735"/>
                    </a:lnTo>
                    <a:lnTo>
                      <a:pt x="6429" y="6650"/>
                    </a:lnTo>
                    <a:lnTo>
                      <a:pt x="6450" y="6558"/>
                    </a:lnTo>
                    <a:lnTo>
                      <a:pt x="6472" y="6465"/>
                    </a:lnTo>
                    <a:lnTo>
                      <a:pt x="6492" y="6378"/>
                    </a:lnTo>
                    <a:lnTo>
                      <a:pt x="6510" y="6309"/>
                    </a:lnTo>
                    <a:lnTo>
                      <a:pt x="6521" y="6261"/>
                    </a:lnTo>
                    <a:lnTo>
                      <a:pt x="6526" y="6244"/>
                    </a:lnTo>
                    <a:lnTo>
                      <a:pt x="6545" y="6296"/>
                    </a:lnTo>
                    <a:lnTo>
                      <a:pt x="6562" y="6339"/>
                    </a:lnTo>
                    <a:lnTo>
                      <a:pt x="6580" y="6373"/>
                    </a:lnTo>
                    <a:lnTo>
                      <a:pt x="6596" y="6397"/>
                    </a:lnTo>
                    <a:lnTo>
                      <a:pt x="6612" y="6413"/>
                    </a:lnTo>
                    <a:lnTo>
                      <a:pt x="6626" y="6421"/>
                    </a:lnTo>
                    <a:lnTo>
                      <a:pt x="6641" y="6423"/>
                    </a:lnTo>
                    <a:lnTo>
                      <a:pt x="6654" y="6417"/>
                    </a:lnTo>
                    <a:lnTo>
                      <a:pt x="6667" y="6405"/>
                    </a:lnTo>
                    <a:lnTo>
                      <a:pt x="6680" y="6388"/>
                    </a:lnTo>
                    <a:lnTo>
                      <a:pt x="6691" y="6364"/>
                    </a:lnTo>
                    <a:lnTo>
                      <a:pt x="6702" y="6338"/>
                    </a:lnTo>
                    <a:lnTo>
                      <a:pt x="6712" y="6305"/>
                    </a:lnTo>
                    <a:lnTo>
                      <a:pt x="6722" y="6269"/>
                    </a:lnTo>
                    <a:lnTo>
                      <a:pt x="6731" y="6231"/>
                    </a:lnTo>
                    <a:lnTo>
                      <a:pt x="6740" y="6189"/>
                    </a:lnTo>
                    <a:lnTo>
                      <a:pt x="6749" y="6144"/>
                    </a:lnTo>
                    <a:lnTo>
                      <a:pt x="6757" y="6098"/>
                    </a:lnTo>
                    <a:lnTo>
                      <a:pt x="6764" y="6050"/>
                    </a:lnTo>
                    <a:lnTo>
                      <a:pt x="6771" y="6002"/>
                    </a:lnTo>
                    <a:lnTo>
                      <a:pt x="6784" y="5904"/>
                    </a:lnTo>
                    <a:lnTo>
                      <a:pt x="6795" y="5810"/>
                    </a:lnTo>
                    <a:lnTo>
                      <a:pt x="6806" y="5723"/>
                    </a:lnTo>
                    <a:lnTo>
                      <a:pt x="6814" y="5645"/>
                    </a:lnTo>
                    <a:lnTo>
                      <a:pt x="6823" y="5582"/>
                    </a:lnTo>
                    <a:lnTo>
                      <a:pt x="6830" y="5538"/>
                    </a:lnTo>
                    <a:lnTo>
                      <a:pt x="6839" y="5540"/>
                    </a:lnTo>
                    <a:lnTo>
                      <a:pt x="6848" y="5546"/>
                    </a:lnTo>
                    <a:lnTo>
                      <a:pt x="6855" y="5554"/>
                    </a:lnTo>
                    <a:lnTo>
                      <a:pt x="6863" y="5566"/>
                    </a:lnTo>
                    <a:lnTo>
                      <a:pt x="6870" y="5580"/>
                    </a:lnTo>
                    <a:lnTo>
                      <a:pt x="6878" y="5595"/>
                    </a:lnTo>
                    <a:lnTo>
                      <a:pt x="6885" y="5612"/>
                    </a:lnTo>
                    <a:lnTo>
                      <a:pt x="6891" y="5630"/>
                    </a:lnTo>
                    <a:lnTo>
                      <a:pt x="6904" y="5666"/>
                    </a:lnTo>
                    <a:lnTo>
                      <a:pt x="6915" y="5700"/>
                    </a:lnTo>
                    <a:lnTo>
                      <a:pt x="6920" y="5715"/>
                    </a:lnTo>
                    <a:lnTo>
                      <a:pt x="6925" y="5728"/>
                    </a:lnTo>
                    <a:lnTo>
                      <a:pt x="6930" y="5738"/>
                    </a:lnTo>
                    <a:lnTo>
                      <a:pt x="6934" y="5746"/>
                    </a:lnTo>
                    <a:lnTo>
                      <a:pt x="6939" y="5751"/>
                    </a:lnTo>
                    <a:lnTo>
                      <a:pt x="6942" y="5752"/>
                    </a:lnTo>
                    <a:lnTo>
                      <a:pt x="6946" y="5748"/>
                    </a:lnTo>
                    <a:lnTo>
                      <a:pt x="6949" y="5739"/>
                    </a:lnTo>
                    <a:lnTo>
                      <a:pt x="6953" y="5726"/>
                    </a:lnTo>
                    <a:lnTo>
                      <a:pt x="6955" y="5708"/>
                    </a:lnTo>
                    <a:lnTo>
                      <a:pt x="6958" y="5682"/>
                    </a:lnTo>
                    <a:lnTo>
                      <a:pt x="6961" y="5651"/>
                    </a:lnTo>
                    <a:lnTo>
                      <a:pt x="6964" y="5566"/>
                    </a:lnTo>
                    <a:lnTo>
                      <a:pt x="6967" y="5448"/>
                    </a:lnTo>
                    <a:lnTo>
                      <a:pt x="6968" y="5296"/>
                    </a:lnTo>
                    <a:lnTo>
                      <a:pt x="6969" y="5105"/>
                    </a:lnTo>
                    <a:lnTo>
                      <a:pt x="6990" y="5106"/>
                    </a:lnTo>
                    <a:lnTo>
                      <a:pt x="7010" y="5110"/>
                    </a:lnTo>
                    <a:lnTo>
                      <a:pt x="7028" y="5117"/>
                    </a:lnTo>
                    <a:lnTo>
                      <a:pt x="7047" y="5127"/>
                    </a:lnTo>
                    <a:lnTo>
                      <a:pt x="7064" y="5138"/>
                    </a:lnTo>
                    <a:lnTo>
                      <a:pt x="7081" y="5151"/>
                    </a:lnTo>
                    <a:lnTo>
                      <a:pt x="7096" y="5165"/>
                    </a:lnTo>
                    <a:lnTo>
                      <a:pt x="7111" y="5180"/>
                    </a:lnTo>
                    <a:lnTo>
                      <a:pt x="7125" y="5195"/>
                    </a:lnTo>
                    <a:lnTo>
                      <a:pt x="7138" y="5211"/>
                    </a:lnTo>
                    <a:lnTo>
                      <a:pt x="7150" y="5226"/>
                    </a:lnTo>
                    <a:lnTo>
                      <a:pt x="7160" y="5240"/>
                    </a:lnTo>
                    <a:lnTo>
                      <a:pt x="7177" y="5265"/>
                    </a:lnTo>
                    <a:lnTo>
                      <a:pt x="7191" y="5284"/>
                    </a:lnTo>
                    <a:lnTo>
                      <a:pt x="7196" y="5289"/>
                    </a:lnTo>
                    <a:lnTo>
                      <a:pt x="7200" y="5292"/>
                    </a:lnTo>
                    <a:lnTo>
                      <a:pt x="7202" y="5291"/>
                    </a:lnTo>
                    <a:lnTo>
                      <a:pt x="7202" y="5286"/>
                    </a:lnTo>
                    <a:lnTo>
                      <a:pt x="7202" y="5278"/>
                    </a:lnTo>
                    <a:lnTo>
                      <a:pt x="7200" y="5265"/>
                    </a:lnTo>
                    <a:lnTo>
                      <a:pt x="7197" y="5249"/>
                    </a:lnTo>
                    <a:lnTo>
                      <a:pt x="7191" y="5226"/>
                    </a:lnTo>
                    <a:lnTo>
                      <a:pt x="7177" y="5165"/>
                    </a:lnTo>
                    <a:lnTo>
                      <a:pt x="7158" y="5079"/>
                    </a:lnTo>
                    <a:lnTo>
                      <a:pt x="7131" y="4965"/>
                    </a:lnTo>
                    <a:lnTo>
                      <a:pt x="7098" y="4820"/>
                    </a:lnTo>
                    <a:lnTo>
                      <a:pt x="7096" y="4809"/>
                    </a:lnTo>
                    <a:lnTo>
                      <a:pt x="7097" y="4801"/>
                    </a:lnTo>
                    <a:lnTo>
                      <a:pt x="7101" y="4796"/>
                    </a:lnTo>
                    <a:lnTo>
                      <a:pt x="7106" y="4794"/>
                    </a:lnTo>
                    <a:lnTo>
                      <a:pt x="7116" y="4795"/>
                    </a:lnTo>
                    <a:lnTo>
                      <a:pt x="7126" y="4798"/>
                    </a:lnTo>
                    <a:lnTo>
                      <a:pt x="7138" y="4804"/>
                    </a:lnTo>
                    <a:lnTo>
                      <a:pt x="7152" y="4812"/>
                    </a:lnTo>
                    <a:lnTo>
                      <a:pt x="7167" y="4823"/>
                    </a:lnTo>
                    <a:lnTo>
                      <a:pt x="7183" y="4834"/>
                    </a:lnTo>
                    <a:lnTo>
                      <a:pt x="7201" y="4848"/>
                    </a:lnTo>
                    <a:lnTo>
                      <a:pt x="7219" y="4864"/>
                    </a:lnTo>
                    <a:lnTo>
                      <a:pt x="7258" y="4896"/>
                    </a:lnTo>
                    <a:lnTo>
                      <a:pt x="7299" y="4931"/>
                    </a:lnTo>
                    <a:lnTo>
                      <a:pt x="7376" y="5002"/>
                    </a:lnTo>
                    <a:lnTo>
                      <a:pt x="7440" y="5063"/>
                    </a:lnTo>
                    <a:lnTo>
                      <a:pt x="7462" y="5084"/>
                    </a:lnTo>
                    <a:lnTo>
                      <a:pt x="7477" y="5098"/>
                    </a:lnTo>
                    <a:lnTo>
                      <a:pt x="7482" y="5100"/>
                    </a:lnTo>
                    <a:lnTo>
                      <a:pt x="7483" y="5101"/>
                    </a:lnTo>
                    <a:lnTo>
                      <a:pt x="7482" y="5098"/>
                    </a:lnTo>
                    <a:lnTo>
                      <a:pt x="7477" y="5092"/>
                    </a:lnTo>
                    <a:lnTo>
                      <a:pt x="7474" y="5081"/>
                    </a:lnTo>
                    <a:lnTo>
                      <a:pt x="7467" y="5050"/>
                    </a:lnTo>
                    <a:lnTo>
                      <a:pt x="7455" y="5001"/>
                    </a:lnTo>
                    <a:lnTo>
                      <a:pt x="7440" y="4938"/>
                    </a:lnTo>
                    <a:lnTo>
                      <a:pt x="7421" y="4861"/>
                    </a:lnTo>
                    <a:lnTo>
                      <a:pt x="7400" y="4776"/>
                    </a:lnTo>
                    <a:lnTo>
                      <a:pt x="7376" y="4682"/>
                    </a:lnTo>
                    <a:lnTo>
                      <a:pt x="7350" y="4584"/>
                    </a:lnTo>
                    <a:lnTo>
                      <a:pt x="7322" y="4483"/>
                    </a:lnTo>
                    <a:lnTo>
                      <a:pt x="7293" y="4380"/>
                    </a:lnTo>
                    <a:lnTo>
                      <a:pt x="7263" y="4281"/>
                    </a:lnTo>
                    <a:lnTo>
                      <a:pt x="7232" y="4187"/>
                    </a:lnTo>
                    <a:lnTo>
                      <a:pt x="7216" y="4142"/>
                    </a:lnTo>
                    <a:lnTo>
                      <a:pt x="7201" y="4100"/>
                    </a:lnTo>
                    <a:lnTo>
                      <a:pt x="7184" y="4059"/>
                    </a:lnTo>
                    <a:lnTo>
                      <a:pt x="7169" y="4022"/>
                    </a:lnTo>
                    <a:lnTo>
                      <a:pt x="7154" y="3987"/>
                    </a:lnTo>
                    <a:lnTo>
                      <a:pt x="7139" y="3955"/>
                    </a:lnTo>
                    <a:lnTo>
                      <a:pt x="7124" y="3927"/>
                    </a:lnTo>
                    <a:lnTo>
                      <a:pt x="7110" y="3904"/>
                    </a:lnTo>
                    <a:lnTo>
                      <a:pt x="7103" y="3894"/>
                    </a:lnTo>
                    <a:lnTo>
                      <a:pt x="7098" y="3885"/>
                    </a:lnTo>
                    <a:lnTo>
                      <a:pt x="7096" y="3878"/>
                    </a:lnTo>
                    <a:lnTo>
                      <a:pt x="7096" y="3875"/>
                    </a:lnTo>
                    <a:lnTo>
                      <a:pt x="7097" y="3872"/>
                    </a:lnTo>
                    <a:lnTo>
                      <a:pt x="7101" y="3870"/>
                    </a:lnTo>
                    <a:lnTo>
                      <a:pt x="7105" y="3872"/>
                    </a:lnTo>
                    <a:lnTo>
                      <a:pt x="7111" y="3874"/>
                    </a:lnTo>
                    <a:lnTo>
                      <a:pt x="7127" y="3882"/>
                    </a:lnTo>
                    <a:lnTo>
                      <a:pt x="7148" y="3895"/>
                    </a:lnTo>
                    <a:lnTo>
                      <a:pt x="7173" y="3912"/>
                    </a:lnTo>
                    <a:lnTo>
                      <a:pt x="7200" y="3933"/>
                    </a:lnTo>
                    <a:lnTo>
                      <a:pt x="7230" y="3957"/>
                    </a:lnTo>
                    <a:lnTo>
                      <a:pt x="7260" y="3981"/>
                    </a:lnTo>
                    <a:lnTo>
                      <a:pt x="7292" y="4008"/>
                    </a:lnTo>
                    <a:lnTo>
                      <a:pt x="7323" y="4035"/>
                    </a:lnTo>
                    <a:lnTo>
                      <a:pt x="7353" y="4061"/>
                    </a:lnTo>
                    <a:lnTo>
                      <a:pt x="7381" y="4087"/>
                    </a:lnTo>
                    <a:lnTo>
                      <a:pt x="7407" y="4111"/>
                    </a:lnTo>
                    <a:lnTo>
                      <a:pt x="7429" y="4133"/>
                    </a:lnTo>
                    <a:lnTo>
                      <a:pt x="7428" y="4096"/>
                    </a:lnTo>
                    <a:lnTo>
                      <a:pt x="7423" y="4059"/>
                    </a:lnTo>
                    <a:lnTo>
                      <a:pt x="7418" y="4022"/>
                    </a:lnTo>
                    <a:lnTo>
                      <a:pt x="7408" y="3984"/>
                    </a:lnTo>
                    <a:lnTo>
                      <a:pt x="7398" y="3947"/>
                    </a:lnTo>
                    <a:lnTo>
                      <a:pt x="7386" y="3909"/>
                    </a:lnTo>
                    <a:lnTo>
                      <a:pt x="7372" y="3872"/>
                    </a:lnTo>
                    <a:lnTo>
                      <a:pt x="7357" y="3835"/>
                    </a:lnTo>
                    <a:lnTo>
                      <a:pt x="7341" y="3799"/>
                    </a:lnTo>
                    <a:lnTo>
                      <a:pt x="7323" y="3763"/>
                    </a:lnTo>
                    <a:lnTo>
                      <a:pt x="7306" y="3729"/>
                    </a:lnTo>
                    <a:lnTo>
                      <a:pt x="7287" y="3696"/>
                    </a:lnTo>
                    <a:lnTo>
                      <a:pt x="7268" y="3663"/>
                    </a:lnTo>
                    <a:lnTo>
                      <a:pt x="7251" y="3633"/>
                    </a:lnTo>
                    <a:lnTo>
                      <a:pt x="7232" y="3604"/>
                    </a:lnTo>
                    <a:lnTo>
                      <a:pt x="7215" y="3576"/>
                    </a:lnTo>
                    <a:lnTo>
                      <a:pt x="7181" y="3526"/>
                    </a:lnTo>
                    <a:lnTo>
                      <a:pt x="7153" y="3484"/>
                    </a:lnTo>
                    <a:lnTo>
                      <a:pt x="7130" y="3452"/>
                    </a:lnTo>
                    <a:lnTo>
                      <a:pt x="7116" y="3431"/>
                    </a:lnTo>
                    <a:lnTo>
                      <a:pt x="7112" y="3426"/>
                    </a:lnTo>
                    <a:lnTo>
                      <a:pt x="7111" y="3423"/>
                    </a:lnTo>
                    <a:lnTo>
                      <a:pt x="7112" y="3423"/>
                    </a:lnTo>
                    <a:lnTo>
                      <a:pt x="7117" y="3428"/>
                    </a:lnTo>
                    <a:lnTo>
                      <a:pt x="7137" y="3447"/>
                    </a:lnTo>
                    <a:lnTo>
                      <a:pt x="7172" y="3481"/>
                    </a:lnTo>
                    <a:lnTo>
                      <a:pt x="7181" y="3488"/>
                    </a:lnTo>
                    <a:lnTo>
                      <a:pt x="7189" y="3497"/>
                    </a:lnTo>
                    <a:lnTo>
                      <a:pt x="7200" y="3504"/>
                    </a:lnTo>
                    <a:lnTo>
                      <a:pt x="7209" y="3511"/>
                    </a:lnTo>
                    <a:lnTo>
                      <a:pt x="7232" y="3525"/>
                    </a:lnTo>
                    <a:lnTo>
                      <a:pt x="7256" y="3536"/>
                    </a:lnTo>
                    <a:lnTo>
                      <a:pt x="7281" y="3549"/>
                    </a:lnTo>
                    <a:lnTo>
                      <a:pt x="7308" y="3559"/>
                    </a:lnTo>
                    <a:lnTo>
                      <a:pt x="7334" y="3570"/>
                    </a:lnTo>
                    <a:lnTo>
                      <a:pt x="7359" y="3578"/>
                    </a:lnTo>
                    <a:lnTo>
                      <a:pt x="7408" y="3593"/>
                    </a:lnTo>
                    <a:lnTo>
                      <a:pt x="7448" y="3605"/>
                    </a:lnTo>
                    <a:lnTo>
                      <a:pt x="7475" y="3612"/>
                    </a:lnTo>
                    <a:lnTo>
                      <a:pt x="7485" y="3614"/>
                    </a:lnTo>
                    <a:lnTo>
                      <a:pt x="7477" y="3575"/>
                    </a:lnTo>
                    <a:lnTo>
                      <a:pt x="7468" y="3535"/>
                    </a:lnTo>
                    <a:lnTo>
                      <a:pt x="7458" y="3497"/>
                    </a:lnTo>
                    <a:lnTo>
                      <a:pt x="7448" y="3459"/>
                    </a:lnTo>
                    <a:lnTo>
                      <a:pt x="7436" y="3422"/>
                    </a:lnTo>
                    <a:lnTo>
                      <a:pt x="7423" y="3385"/>
                    </a:lnTo>
                    <a:lnTo>
                      <a:pt x="7411" y="3349"/>
                    </a:lnTo>
                    <a:lnTo>
                      <a:pt x="7398" y="3314"/>
                    </a:lnTo>
                    <a:lnTo>
                      <a:pt x="7384" y="3279"/>
                    </a:lnTo>
                    <a:lnTo>
                      <a:pt x="7369" y="3245"/>
                    </a:lnTo>
                    <a:lnTo>
                      <a:pt x="7355" y="3211"/>
                    </a:lnTo>
                    <a:lnTo>
                      <a:pt x="7339" y="3179"/>
                    </a:lnTo>
                    <a:lnTo>
                      <a:pt x="7308" y="3116"/>
                    </a:lnTo>
                    <a:lnTo>
                      <a:pt x="7277" y="3055"/>
                    </a:lnTo>
                    <a:lnTo>
                      <a:pt x="7245" y="2998"/>
                    </a:lnTo>
                    <a:lnTo>
                      <a:pt x="7215" y="2946"/>
                    </a:lnTo>
                    <a:lnTo>
                      <a:pt x="7184" y="2897"/>
                    </a:lnTo>
                    <a:lnTo>
                      <a:pt x="7156" y="2852"/>
                    </a:lnTo>
                    <a:lnTo>
                      <a:pt x="7131" y="2811"/>
                    </a:lnTo>
                    <a:lnTo>
                      <a:pt x="7108" y="2775"/>
                    </a:lnTo>
                    <a:lnTo>
                      <a:pt x="7088" y="2743"/>
                    </a:lnTo>
                    <a:lnTo>
                      <a:pt x="7071" y="2715"/>
                    </a:lnTo>
                    <a:lnTo>
                      <a:pt x="7094" y="2709"/>
                    </a:lnTo>
                    <a:lnTo>
                      <a:pt x="7115" y="2705"/>
                    </a:lnTo>
                    <a:lnTo>
                      <a:pt x="7134" y="2701"/>
                    </a:lnTo>
                    <a:lnTo>
                      <a:pt x="7153" y="2698"/>
                    </a:lnTo>
                    <a:lnTo>
                      <a:pt x="7170" y="2697"/>
                    </a:lnTo>
                    <a:lnTo>
                      <a:pt x="7188" y="2695"/>
                    </a:lnTo>
                    <a:lnTo>
                      <a:pt x="7203" y="2695"/>
                    </a:lnTo>
                    <a:lnTo>
                      <a:pt x="7218" y="2695"/>
                    </a:lnTo>
                    <a:lnTo>
                      <a:pt x="7267" y="2701"/>
                    </a:lnTo>
                    <a:lnTo>
                      <a:pt x="7300" y="2704"/>
                    </a:lnTo>
                    <a:lnTo>
                      <a:pt x="7305" y="2704"/>
                    </a:lnTo>
                    <a:lnTo>
                      <a:pt x="7309" y="2702"/>
                    </a:lnTo>
                    <a:lnTo>
                      <a:pt x="7313" y="2700"/>
                    </a:lnTo>
                    <a:lnTo>
                      <a:pt x="7315" y="2698"/>
                    </a:lnTo>
                    <a:lnTo>
                      <a:pt x="7315" y="2693"/>
                    </a:lnTo>
                    <a:lnTo>
                      <a:pt x="7315" y="2687"/>
                    </a:lnTo>
                    <a:lnTo>
                      <a:pt x="7314" y="2680"/>
                    </a:lnTo>
                    <a:lnTo>
                      <a:pt x="7312" y="2672"/>
                    </a:lnTo>
                    <a:lnTo>
                      <a:pt x="7303" y="2650"/>
                    </a:lnTo>
                    <a:lnTo>
                      <a:pt x="7291" y="2621"/>
                    </a:lnTo>
                    <a:lnTo>
                      <a:pt x="7272" y="2583"/>
                    </a:lnTo>
                    <a:lnTo>
                      <a:pt x="7250" y="2534"/>
                    </a:lnTo>
                    <a:lnTo>
                      <a:pt x="7240" y="2515"/>
                    </a:lnTo>
                    <a:lnTo>
                      <a:pt x="7231" y="2495"/>
                    </a:lnTo>
                    <a:lnTo>
                      <a:pt x="7221" y="2477"/>
                    </a:lnTo>
                    <a:lnTo>
                      <a:pt x="7209" y="2457"/>
                    </a:lnTo>
                    <a:lnTo>
                      <a:pt x="7183" y="2418"/>
                    </a:lnTo>
                    <a:lnTo>
                      <a:pt x="7155" y="2380"/>
                    </a:lnTo>
                    <a:lnTo>
                      <a:pt x="7125" y="2342"/>
                    </a:lnTo>
                    <a:lnTo>
                      <a:pt x="7092" y="2303"/>
                    </a:lnTo>
                    <a:lnTo>
                      <a:pt x="7057" y="2266"/>
                    </a:lnTo>
                    <a:lnTo>
                      <a:pt x="7021" y="2230"/>
                    </a:lnTo>
                    <a:lnTo>
                      <a:pt x="6983" y="2195"/>
                    </a:lnTo>
                    <a:lnTo>
                      <a:pt x="6944" y="2162"/>
                    </a:lnTo>
                    <a:lnTo>
                      <a:pt x="6904" y="2131"/>
                    </a:lnTo>
                    <a:lnTo>
                      <a:pt x="6864" y="2102"/>
                    </a:lnTo>
                    <a:lnTo>
                      <a:pt x="6823" y="2075"/>
                    </a:lnTo>
                    <a:lnTo>
                      <a:pt x="6781" y="2050"/>
                    </a:lnTo>
                    <a:lnTo>
                      <a:pt x="6761" y="2040"/>
                    </a:lnTo>
                    <a:lnTo>
                      <a:pt x="6740" y="2029"/>
                    </a:lnTo>
                    <a:lnTo>
                      <a:pt x="6721" y="2020"/>
                    </a:lnTo>
                    <a:lnTo>
                      <a:pt x="6701" y="2011"/>
                    </a:lnTo>
                    <a:lnTo>
                      <a:pt x="6700" y="2011"/>
                    </a:lnTo>
                    <a:lnTo>
                      <a:pt x="6710" y="2015"/>
                    </a:lnTo>
                    <a:lnTo>
                      <a:pt x="6729" y="2022"/>
                    </a:lnTo>
                    <a:lnTo>
                      <a:pt x="6754" y="2031"/>
                    </a:lnTo>
                    <a:lnTo>
                      <a:pt x="6785" y="2040"/>
                    </a:lnTo>
                    <a:lnTo>
                      <a:pt x="6815" y="2049"/>
                    </a:lnTo>
                    <a:lnTo>
                      <a:pt x="6830" y="2052"/>
                    </a:lnTo>
                    <a:lnTo>
                      <a:pt x="6844" y="2055"/>
                    </a:lnTo>
                    <a:lnTo>
                      <a:pt x="6858" y="2056"/>
                    </a:lnTo>
                    <a:lnTo>
                      <a:pt x="6870" y="2057"/>
                    </a:lnTo>
                    <a:lnTo>
                      <a:pt x="6881" y="2056"/>
                    </a:lnTo>
                    <a:lnTo>
                      <a:pt x="6890" y="2055"/>
                    </a:lnTo>
                    <a:lnTo>
                      <a:pt x="6897" y="2050"/>
                    </a:lnTo>
                    <a:lnTo>
                      <a:pt x="6900" y="2046"/>
                    </a:lnTo>
                    <a:lnTo>
                      <a:pt x="6902" y="2039"/>
                    </a:lnTo>
                    <a:lnTo>
                      <a:pt x="6900" y="2028"/>
                    </a:lnTo>
                    <a:lnTo>
                      <a:pt x="6894" y="2017"/>
                    </a:lnTo>
                    <a:lnTo>
                      <a:pt x="6886" y="2003"/>
                    </a:lnTo>
                    <a:lnTo>
                      <a:pt x="6873" y="1986"/>
                    </a:lnTo>
                    <a:lnTo>
                      <a:pt x="6856" y="1967"/>
                    </a:lnTo>
                    <a:lnTo>
                      <a:pt x="6834" y="1944"/>
                    </a:lnTo>
                    <a:lnTo>
                      <a:pt x="6806" y="1919"/>
                    </a:lnTo>
                    <a:lnTo>
                      <a:pt x="6773" y="1890"/>
                    </a:lnTo>
                    <a:lnTo>
                      <a:pt x="6736" y="1858"/>
                    </a:lnTo>
                    <a:lnTo>
                      <a:pt x="6691" y="1822"/>
                    </a:lnTo>
                    <a:lnTo>
                      <a:pt x="6641" y="1783"/>
                    </a:lnTo>
                    <a:lnTo>
                      <a:pt x="6617" y="1765"/>
                    </a:lnTo>
                    <a:lnTo>
                      <a:pt x="6589" y="1747"/>
                    </a:lnTo>
                    <a:lnTo>
                      <a:pt x="6557" y="1726"/>
                    </a:lnTo>
                    <a:lnTo>
                      <a:pt x="6521" y="1705"/>
                    </a:lnTo>
                    <a:lnTo>
                      <a:pt x="6443" y="1658"/>
                    </a:lnTo>
                    <a:lnTo>
                      <a:pt x="6358" y="1611"/>
                    </a:lnTo>
                    <a:lnTo>
                      <a:pt x="6273" y="1566"/>
                    </a:lnTo>
                    <a:lnTo>
                      <a:pt x="6191" y="1525"/>
                    </a:lnTo>
                    <a:lnTo>
                      <a:pt x="6119" y="1490"/>
                    </a:lnTo>
                    <a:lnTo>
                      <a:pt x="6061" y="1465"/>
                    </a:lnTo>
                    <a:close/>
                  </a:path>
                </a:pathLst>
              </a:custGeom>
              <a:solidFill>
                <a:srgbClr val="FEFE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 name="9Slide.vn 78"/>
              <p:cNvSpPr>
                <a:spLocks/>
              </p:cNvSpPr>
              <p:nvPr/>
            </p:nvSpPr>
            <p:spPr bwMode="auto">
              <a:xfrm>
                <a:off x="6581775" y="3529013"/>
                <a:ext cx="284163" cy="212725"/>
              </a:xfrm>
              <a:custGeom>
                <a:avLst/>
                <a:gdLst>
                  <a:gd name="T0" fmla="*/ 1154 w 1250"/>
                  <a:gd name="T1" fmla="*/ 23 h 933"/>
                  <a:gd name="T2" fmla="*/ 1084 w 1250"/>
                  <a:gd name="T3" fmla="*/ 70 h 933"/>
                  <a:gd name="T4" fmla="*/ 1004 w 1250"/>
                  <a:gd name="T5" fmla="*/ 118 h 933"/>
                  <a:gd name="T6" fmla="*/ 915 w 1250"/>
                  <a:gd name="T7" fmla="*/ 164 h 933"/>
                  <a:gd name="T8" fmla="*/ 820 w 1250"/>
                  <a:gd name="T9" fmla="*/ 210 h 933"/>
                  <a:gd name="T10" fmla="*/ 721 w 1250"/>
                  <a:gd name="T11" fmla="*/ 254 h 933"/>
                  <a:gd name="T12" fmla="*/ 569 w 1250"/>
                  <a:gd name="T13" fmla="*/ 318 h 933"/>
                  <a:gd name="T14" fmla="*/ 373 w 1250"/>
                  <a:gd name="T15" fmla="*/ 392 h 933"/>
                  <a:gd name="T16" fmla="*/ 203 w 1250"/>
                  <a:gd name="T17" fmla="*/ 455 h 933"/>
                  <a:gd name="T18" fmla="*/ 74 w 1250"/>
                  <a:gd name="T19" fmla="*/ 500 h 933"/>
                  <a:gd name="T20" fmla="*/ 6 w 1250"/>
                  <a:gd name="T21" fmla="*/ 524 h 933"/>
                  <a:gd name="T22" fmla="*/ 2 w 1250"/>
                  <a:gd name="T23" fmla="*/ 529 h 933"/>
                  <a:gd name="T24" fmla="*/ 3 w 1250"/>
                  <a:gd name="T25" fmla="*/ 533 h 933"/>
                  <a:gd name="T26" fmla="*/ 2 w 1250"/>
                  <a:gd name="T27" fmla="*/ 551 h 933"/>
                  <a:gd name="T28" fmla="*/ 0 w 1250"/>
                  <a:gd name="T29" fmla="*/ 588 h 933"/>
                  <a:gd name="T30" fmla="*/ 4 w 1250"/>
                  <a:gd name="T31" fmla="*/ 625 h 933"/>
                  <a:gd name="T32" fmla="*/ 11 w 1250"/>
                  <a:gd name="T33" fmla="*/ 652 h 933"/>
                  <a:gd name="T34" fmla="*/ 22 w 1250"/>
                  <a:gd name="T35" fmla="*/ 681 h 933"/>
                  <a:gd name="T36" fmla="*/ 41 w 1250"/>
                  <a:gd name="T37" fmla="*/ 711 h 933"/>
                  <a:gd name="T38" fmla="*/ 67 w 1250"/>
                  <a:gd name="T39" fmla="*/ 743 h 933"/>
                  <a:gd name="T40" fmla="*/ 99 w 1250"/>
                  <a:gd name="T41" fmla="*/ 773 h 933"/>
                  <a:gd name="T42" fmla="*/ 143 w 1250"/>
                  <a:gd name="T43" fmla="*/ 805 h 933"/>
                  <a:gd name="T44" fmla="*/ 196 w 1250"/>
                  <a:gd name="T45" fmla="*/ 835 h 933"/>
                  <a:gd name="T46" fmla="*/ 261 w 1250"/>
                  <a:gd name="T47" fmla="*/ 863 h 933"/>
                  <a:gd name="T48" fmla="*/ 338 w 1250"/>
                  <a:gd name="T49" fmla="*/ 890 h 933"/>
                  <a:gd name="T50" fmla="*/ 435 w 1250"/>
                  <a:gd name="T51" fmla="*/ 914 h 933"/>
                  <a:gd name="T52" fmla="*/ 539 w 1250"/>
                  <a:gd name="T53" fmla="*/ 929 h 933"/>
                  <a:gd name="T54" fmla="*/ 639 w 1250"/>
                  <a:gd name="T55" fmla="*/ 933 h 933"/>
                  <a:gd name="T56" fmla="*/ 736 w 1250"/>
                  <a:gd name="T57" fmla="*/ 925 h 933"/>
                  <a:gd name="T58" fmla="*/ 826 w 1250"/>
                  <a:gd name="T59" fmla="*/ 906 h 933"/>
                  <a:gd name="T60" fmla="*/ 909 w 1250"/>
                  <a:gd name="T61" fmla="*/ 876 h 933"/>
                  <a:gd name="T62" fmla="*/ 988 w 1250"/>
                  <a:gd name="T63" fmla="*/ 835 h 933"/>
                  <a:gd name="T64" fmla="*/ 1056 w 1250"/>
                  <a:gd name="T65" fmla="*/ 785 h 933"/>
                  <a:gd name="T66" fmla="*/ 1116 w 1250"/>
                  <a:gd name="T67" fmla="*/ 724 h 933"/>
                  <a:gd name="T68" fmla="*/ 1166 w 1250"/>
                  <a:gd name="T69" fmla="*/ 656 h 933"/>
                  <a:gd name="T70" fmla="*/ 1205 w 1250"/>
                  <a:gd name="T71" fmla="*/ 576 h 933"/>
                  <a:gd name="T72" fmla="*/ 1232 w 1250"/>
                  <a:gd name="T73" fmla="*/ 489 h 933"/>
                  <a:gd name="T74" fmla="*/ 1247 w 1250"/>
                  <a:gd name="T75" fmla="*/ 394 h 933"/>
                  <a:gd name="T76" fmla="*/ 1247 w 1250"/>
                  <a:gd name="T77" fmla="*/ 291 h 933"/>
                  <a:gd name="T78" fmla="*/ 1235 w 1250"/>
                  <a:gd name="T79" fmla="*/ 179 h 933"/>
                  <a:gd name="T80" fmla="*/ 1204 w 1250"/>
                  <a:gd name="T81" fmla="*/ 62 h 9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50" h="933">
                    <a:moveTo>
                      <a:pt x="1185" y="0"/>
                    </a:moveTo>
                    <a:lnTo>
                      <a:pt x="1154" y="23"/>
                    </a:lnTo>
                    <a:lnTo>
                      <a:pt x="1120" y="47"/>
                    </a:lnTo>
                    <a:lnTo>
                      <a:pt x="1084" y="70"/>
                    </a:lnTo>
                    <a:lnTo>
                      <a:pt x="1046" y="93"/>
                    </a:lnTo>
                    <a:lnTo>
                      <a:pt x="1004" y="118"/>
                    </a:lnTo>
                    <a:lnTo>
                      <a:pt x="961" y="141"/>
                    </a:lnTo>
                    <a:lnTo>
                      <a:pt x="915" y="164"/>
                    </a:lnTo>
                    <a:lnTo>
                      <a:pt x="869" y="186"/>
                    </a:lnTo>
                    <a:lnTo>
                      <a:pt x="820" y="210"/>
                    </a:lnTo>
                    <a:lnTo>
                      <a:pt x="771" y="232"/>
                    </a:lnTo>
                    <a:lnTo>
                      <a:pt x="721" y="254"/>
                    </a:lnTo>
                    <a:lnTo>
                      <a:pt x="671" y="276"/>
                    </a:lnTo>
                    <a:lnTo>
                      <a:pt x="569" y="318"/>
                    </a:lnTo>
                    <a:lnTo>
                      <a:pt x="470" y="356"/>
                    </a:lnTo>
                    <a:lnTo>
                      <a:pt x="373" y="392"/>
                    </a:lnTo>
                    <a:lnTo>
                      <a:pt x="284" y="426"/>
                    </a:lnTo>
                    <a:lnTo>
                      <a:pt x="203" y="455"/>
                    </a:lnTo>
                    <a:lnTo>
                      <a:pt x="132" y="480"/>
                    </a:lnTo>
                    <a:lnTo>
                      <a:pt x="74" y="500"/>
                    </a:lnTo>
                    <a:lnTo>
                      <a:pt x="31" y="515"/>
                    </a:lnTo>
                    <a:lnTo>
                      <a:pt x="6" y="524"/>
                    </a:lnTo>
                    <a:lnTo>
                      <a:pt x="0" y="527"/>
                    </a:lnTo>
                    <a:lnTo>
                      <a:pt x="2" y="529"/>
                    </a:lnTo>
                    <a:lnTo>
                      <a:pt x="3" y="530"/>
                    </a:lnTo>
                    <a:lnTo>
                      <a:pt x="3" y="533"/>
                    </a:lnTo>
                    <a:lnTo>
                      <a:pt x="3" y="538"/>
                    </a:lnTo>
                    <a:lnTo>
                      <a:pt x="2" y="551"/>
                    </a:lnTo>
                    <a:lnTo>
                      <a:pt x="0" y="568"/>
                    </a:lnTo>
                    <a:lnTo>
                      <a:pt x="0" y="588"/>
                    </a:lnTo>
                    <a:lnTo>
                      <a:pt x="2" y="612"/>
                    </a:lnTo>
                    <a:lnTo>
                      <a:pt x="4" y="625"/>
                    </a:lnTo>
                    <a:lnTo>
                      <a:pt x="7" y="638"/>
                    </a:lnTo>
                    <a:lnTo>
                      <a:pt x="11" y="652"/>
                    </a:lnTo>
                    <a:lnTo>
                      <a:pt x="17" y="667"/>
                    </a:lnTo>
                    <a:lnTo>
                      <a:pt x="22" y="681"/>
                    </a:lnTo>
                    <a:lnTo>
                      <a:pt x="31" y="696"/>
                    </a:lnTo>
                    <a:lnTo>
                      <a:pt x="41" y="711"/>
                    </a:lnTo>
                    <a:lnTo>
                      <a:pt x="53" y="727"/>
                    </a:lnTo>
                    <a:lnTo>
                      <a:pt x="67" y="743"/>
                    </a:lnTo>
                    <a:lnTo>
                      <a:pt x="82" y="758"/>
                    </a:lnTo>
                    <a:lnTo>
                      <a:pt x="99" y="773"/>
                    </a:lnTo>
                    <a:lnTo>
                      <a:pt x="120" y="789"/>
                    </a:lnTo>
                    <a:lnTo>
                      <a:pt x="143" y="805"/>
                    </a:lnTo>
                    <a:lnTo>
                      <a:pt x="168" y="820"/>
                    </a:lnTo>
                    <a:lnTo>
                      <a:pt x="196" y="835"/>
                    </a:lnTo>
                    <a:lnTo>
                      <a:pt x="226" y="849"/>
                    </a:lnTo>
                    <a:lnTo>
                      <a:pt x="261" y="863"/>
                    </a:lnTo>
                    <a:lnTo>
                      <a:pt x="299" y="876"/>
                    </a:lnTo>
                    <a:lnTo>
                      <a:pt x="338" y="890"/>
                    </a:lnTo>
                    <a:lnTo>
                      <a:pt x="383" y="901"/>
                    </a:lnTo>
                    <a:lnTo>
                      <a:pt x="435" y="914"/>
                    </a:lnTo>
                    <a:lnTo>
                      <a:pt x="488" y="923"/>
                    </a:lnTo>
                    <a:lnTo>
                      <a:pt x="539" y="929"/>
                    </a:lnTo>
                    <a:lnTo>
                      <a:pt x="590" y="933"/>
                    </a:lnTo>
                    <a:lnTo>
                      <a:pt x="639" y="933"/>
                    </a:lnTo>
                    <a:lnTo>
                      <a:pt x="688" y="930"/>
                    </a:lnTo>
                    <a:lnTo>
                      <a:pt x="736" y="925"/>
                    </a:lnTo>
                    <a:lnTo>
                      <a:pt x="781" y="916"/>
                    </a:lnTo>
                    <a:lnTo>
                      <a:pt x="826" y="906"/>
                    </a:lnTo>
                    <a:lnTo>
                      <a:pt x="869" y="892"/>
                    </a:lnTo>
                    <a:lnTo>
                      <a:pt x="909" y="876"/>
                    </a:lnTo>
                    <a:lnTo>
                      <a:pt x="949" y="857"/>
                    </a:lnTo>
                    <a:lnTo>
                      <a:pt x="988" y="835"/>
                    </a:lnTo>
                    <a:lnTo>
                      <a:pt x="1022" y="812"/>
                    </a:lnTo>
                    <a:lnTo>
                      <a:pt x="1056" y="785"/>
                    </a:lnTo>
                    <a:lnTo>
                      <a:pt x="1088" y="756"/>
                    </a:lnTo>
                    <a:lnTo>
                      <a:pt x="1116" y="724"/>
                    </a:lnTo>
                    <a:lnTo>
                      <a:pt x="1143" y="692"/>
                    </a:lnTo>
                    <a:lnTo>
                      <a:pt x="1166" y="656"/>
                    </a:lnTo>
                    <a:lnTo>
                      <a:pt x="1187" y="617"/>
                    </a:lnTo>
                    <a:lnTo>
                      <a:pt x="1205" y="576"/>
                    </a:lnTo>
                    <a:lnTo>
                      <a:pt x="1221" y="534"/>
                    </a:lnTo>
                    <a:lnTo>
                      <a:pt x="1232" y="489"/>
                    </a:lnTo>
                    <a:lnTo>
                      <a:pt x="1242" y="442"/>
                    </a:lnTo>
                    <a:lnTo>
                      <a:pt x="1247" y="394"/>
                    </a:lnTo>
                    <a:lnTo>
                      <a:pt x="1250" y="344"/>
                    </a:lnTo>
                    <a:lnTo>
                      <a:pt x="1247" y="291"/>
                    </a:lnTo>
                    <a:lnTo>
                      <a:pt x="1243" y="236"/>
                    </a:lnTo>
                    <a:lnTo>
                      <a:pt x="1235" y="179"/>
                    </a:lnTo>
                    <a:lnTo>
                      <a:pt x="1222" y="121"/>
                    </a:lnTo>
                    <a:lnTo>
                      <a:pt x="1204" y="62"/>
                    </a:lnTo>
                    <a:lnTo>
                      <a:pt x="1185" y="0"/>
                    </a:lnTo>
                    <a:close/>
                  </a:path>
                </a:pathLst>
              </a:custGeom>
              <a:solidFill>
                <a:srgbClr val="AD33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 name="9Slide.vn 79"/>
              <p:cNvSpPr>
                <a:spLocks/>
              </p:cNvSpPr>
              <p:nvPr/>
            </p:nvSpPr>
            <p:spPr bwMode="auto">
              <a:xfrm>
                <a:off x="6032500" y="3367088"/>
                <a:ext cx="1406525" cy="538163"/>
              </a:xfrm>
              <a:custGeom>
                <a:avLst/>
                <a:gdLst>
                  <a:gd name="T0" fmla="*/ 2528 w 6200"/>
                  <a:gd name="T1" fmla="*/ 391 h 2373"/>
                  <a:gd name="T2" fmla="*/ 2174 w 6200"/>
                  <a:gd name="T3" fmla="*/ 437 h 2373"/>
                  <a:gd name="T4" fmla="*/ 1900 w 6200"/>
                  <a:gd name="T5" fmla="*/ 531 h 2373"/>
                  <a:gd name="T6" fmla="*/ 1685 w 6200"/>
                  <a:gd name="T7" fmla="*/ 668 h 2373"/>
                  <a:gd name="T8" fmla="*/ 1505 w 6200"/>
                  <a:gd name="T9" fmla="*/ 844 h 2373"/>
                  <a:gd name="T10" fmla="*/ 1285 w 6200"/>
                  <a:gd name="T11" fmla="*/ 1127 h 2373"/>
                  <a:gd name="T12" fmla="*/ 1042 w 6200"/>
                  <a:gd name="T13" fmla="*/ 1453 h 2373"/>
                  <a:gd name="T14" fmla="*/ 815 w 6200"/>
                  <a:gd name="T15" fmla="*/ 1718 h 2373"/>
                  <a:gd name="T16" fmla="*/ 524 w 6200"/>
                  <a:gd name="T17" fmla="*/ 1992 h 2373"/>
                  <a:gd name="T18" fmla="*/ 148 w 6200"/>
                  <a:gd name="T19" fmla="*/ 2272 h 2373"/>
                  <a:gd name="T20" fmla="*/ 534 w 6200"/>
                  <a:gd name="T21" fmla="*/ 2372 h 2373"/>
                  <a:gd name="T22" fmla="*/ 1215 w 6200"/>
                  <a:gd name="T23" fmla="*/ 2320 h 2373"/>
                  <a:gd name="T24" fmla="*/ 1764 w 6200"/>
                  <a:gd name="T25" fmla="*/ 2207 h 2373"/>
                  <a:gd name="T26" fmla="*/ 2196 w 6200"/>
                  <a:gd name="T27" fmla="*/ 2049 h 2373"/>
                  <a:gd name="T28" fmla="*/ 2526 w 6200"/>
                  <a:gd name="T29" fmla="*/ 1863 h 2373"/>
                  <a:gd name="T30" fmla="*/ 2767 w 6200"/>
                  <a:gd name="T31" fmla="*/ 1663 h 2373"/>
                  <a:gd name="T32" fmla="*/ 2935 w 6200"/>
                  <a:gd name="T33" fmla="*/ 1465 h 2373"/>
                  <a:gd name="T34" fmla="*/ 3042 w 6200"/>
                  <a:gd name="T35" fmla="*/ 1287 h 2373"/>
                  <a:gd name="T36" fmla="*/ 3103 w 6200"/>
                  <a:gd name="T37" fmla="*/ 1141 h 2373"/>
                  <a:gd name="T38" fmla="*/ 3133 w 6200"/>
                  <a:gd name="T39" fmla="*/ 1046 h 2373"/>
                  <a:gd name="T40" fmla="*/ 3145 w 6200"/>
                  <a:gd name="T41" fmla="*/ 1017 h 2373"/>
                  <a:gd name="T42" fmla="*/ 3391 w 6200"/>
                  <a:gd name="T43" fmla="*/ 1210 h 2373"/>
                  <a:gd name="T44" fmla="*/ 3672 w 6200"/>
                  <a:gd name="T45" fmla="*/ 1326 h 2373"/>
                  <a:gd name="T46" fmla="*/ 3978 w 6200"/>
                  <a:gd name="T47" fmla="*/ 1373 h 2373"/>
                  <a:gd name="T48" fmla="*/ 4301 w 6200"/>
                  <a:gd name="T49" fmla="*/ 1354 h 2373"/>
                  <a:gd name="T50" fmla="*/ 4631 w 6200"/>
                  <a:gd name="T51" fmla="*/ 1277 h 2373"/>
                  <a:gd name="T52" fmla="*/ 4960 w 6200"/>
                  <a:gd name="T53" fmla="*/ 1149 h 2373"/>
                  <a:gd name="T54" fmla="*/ 5277 w 6200"/>
                  <a:gd name="T55" fmla="*/ 977 h 2373"/>
                  <a:gd name="T56" fmla="*/ 5574 w 6200"/>
                  <a:gd name="T57" fmla="*/ 766 h 2373"/>
                  <a:gd name="T58" fmla="*/ 5842 w 6200"/>
                  <a:gd name="T59" fmla="*/ 523 h 2373"/>
                  <a:gd name="T60" fmla="*/ 6072 w 6200"/>
                  <a:gd name="T61" fmla="*/ 254 h 2373"/>
                  <a:gd name="T62" fmla="*/ 6112 w 6200"/>
                  <a:gd name="T63" fmla="*/ 114 h 2373"/>
                  <a:gd name="T64" fmla="*/ 5852 w 6200"/>
                  <a:gd name="T65" fmla="*/ 217 h 2373"/>
                  <a:gd name="T66" fmla="*/ 5596 w 6200"/>
                  <a:gd name="T67" fmla="*/ 255 h 2373"/>
                  <a:gd name="T68" fmla="*/ 5341 w 6200"/>
                  <a:gd name="T69" fmla="*/ 247 h 2373"/>
                  <a:gd name="T70" fmla="*/ 5086 w 6200"/>
                  <a:gd name="T71" fmla="*/ 205 h 2373"/>
                  <a:gd name="T72" fmla="*/ 4828 w 6200"/>
                  <a:gd name="T73" fmla="*/ 144 h 2373"/>
                  <a:gd name="T74" fmla="*/ 4566 w 6200"/>
                  <a:gd name="T75" fmla="*/ 80 h 2373"/>
                  <a:gd name="T76" fmla="*/ 4299 w 6200"/>
                  <a:gd name="T77" fmla="*/ 28 h 2373"/>
                  <a:gd name="T78" fmla="*/ 4025 w 6200"/>
                  <a:gd name="T79" fmla="*/ 0 h 2373"/>
                  <a:gd name="T80" fmla="*/ 3743 w 6200"/>
                  <a:gd name="T81" fmla="*/ 14 h 2373"/>
                  <a:gd name="T82" fmla="*/ 3450 w 6200"/>
                  <a:gd name="T83" fmla="*/ 82 h 2373"/>
                  <a:gd name="T84" fmla="*/ 3292 w 6200"/>
                  <a:gd name="T85" fmla="*/ 148 h 2373"/>
                  <a:gd name="T86" fmla="*/ 3155 w 6200"/>
                  <a:gd name="T87" fmla="*/ 232 h 2373"/>
                  <a:gd name="T88" fmla="*/ 3011 w 6200"/>
                  <a:gd name="T89" fmla="*/ 321 h 2373"/>
                  <a:gd name="T90" fmla="*/ 2924 w 6200"/>
                  <a:gd name="T91" fmla="*/ 365 h 2373"/>
                  <a:gd name="T92" fmla="*/ 2876 w 6200"/>
                  <a:gd name="T93" fmla="*/ 382 h 2373"/>
                  <a:gd name="T94" fmla="*/ 2833 w 6200"/>
                  <a:gd name="T95" fmla="*/ 391 h 2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200" h="2373">
                    <a:moveTo>
                      <a:pt x="2820" y="391"/>
                    </a:moveTo>
                    <a:lnTo>
                      <a:pt x="2668" y="388"/>
                    </a:lnTo>
                    <a:lnTo>
                      <a:pt x="2528" y="391"/>
                    </a:lnTo>
                    <a:lnTo>
                      <a:pt x="2400" y="401"/>
                    </a:lnTo>
                    <a:lnTo>
                      <a:pt x="2282" y="416"/>
                    </a:lnTo>
                    <a:lnTo>
                      <a:pt x="2174" y="437"/>
                    </a:lnTo>
                    <a:lnTo>
                      <a:pt x="2075" y="462"/>
                    </a:lnTo>
                    <a:lnTo>
                      <a:pt x="1984" y="494"/>
                    </a:lnTo>
                    <a:lnTo>
                      <a:pt x="1900" y="531"/>
                    </a:lnTo>
                    <a:lnTo>
                      <a:pt x="1823" y="572"/>
                    </a:lnTo>
                    <a:lnTo>
                      <a:pt x="1751" y="618"/>
                    </a:lnTo>
                    <a:lnTo>
                      <a:pt x="1685" y="668"/>
                    </a:lnTo>
                    <a:lnTo>
                      <a:pt x="1622" y="723"/>
                    </a:lnTo>
                    <a:lnTo>
                      <a:pt x="1562" y="781"/>
                    </a:lnTo>
                    <a:lnTo>
                      <a:pt x="1505" y="844"/>
                    </a:lnTo>
                    <a:lnTo>
                      <a:pt x="1449" y="911"/>
                    </a:lnTo>
                    <a:lnTo>
                      <a:pt x="1394" y="979"/>
                    </a:lnTo>
                    <a:lnTo>
                      <a:pt x="1285" y="1127"/>
                    </a:lnTo>
                    <a:lnTo>
                      <a:pt x="1171" y="1286"/>
                    </a:lnTo>
                    <a:lnTo>
                      <a:pt x="1109" y="1368"/>
                    </a:lnTo>
                    <a:lnTo>
                      <a:pt x="1042" y="1453"/>
                    </a:lnTo>
                    <a:lnTo>
                      <a:pt x="972" y="1539"/>
                    </a:lnTo>
                    <a:lnTo>
                      <a:pt x="897" y="1628"/>
                    </a:lnTo>
                    <a:lnTo>
                      <a:pt x="815" y="1718"/>
                    </a:lnTo>
                    <a:lnTo>
                      <a:pt x="727" y="1808"/>
                    </a:lnTo>
                    <a:lnTo>
                      <a:pt x="630" y="1899"/>
                    </a:lnTo>
                    <a:lnTo>
                      <a:pt x="524" y="1992"/>
                    </a:lnTo>
                    <a:lnTo>
                      <a:pt x="410" y="2086"/>
                    </a:lnTo>
                    <a:lnTo>
                      <a:pt x="285" y="2179"/>
                    </a:lnTo>
                    <a:lnTo>
                      <a:pt x="148" y="2272"/>
                    </a:lnTo>
                    <a:lnTo>
                      <a:pt x="0" y="2365"/>
                    </a:lnTo>
                    <a:lnTo>
                      <a:pt x="276" y="2373"/>
                    </a:lnTo>
                    <a:lnTo>
                      <a:pt x="534" y="2372"/>
                    </a:lnTo>
                    <a:lnTo>
                      <a:pt x="777" y="2363"/>
                    </a:lnTo>
                    <a:lnTo>
                      <a:pt x="1003" y="2344"/>
                    </a:lnTo>
                    <a:lnTo>
                      <a:pt x="1215" y="2320"/>
                    </a:lnTo>
                    <a:lnTo>
                      <a:pt x="1411" y="2288"/>
                    </a:lnTo>
                    <a:lnTo>
                      <a:pt x="1594" y="2250"/>
                    </a:lnTo>
                    <a:lnTo>
                      <a:pt x="1764" y="2207"/>
                    </a:lnTo>
                    <a:lnTo>
                      <a:pt x="1920" y="2159"/>
                    </a:lnTo>
                    <a:lnTo>
                      <a:pt x="2065" y="2105"/>
                    </a:lnTo>
                    <a:lnTo>
                      <a:pt x="2196" y="2049"/>
                    </a:lnTo>
                    <a:lnTo>
                      <a:pt x="2316" y="1990"/>
                    </a:lnTo>
                    <a:lnTo>
                      <a:pt x="2427" y="1927"/>
                    </a:lnTo>
                    <a:lnTo>
                      <a:pt x="2526" y="1863"/>
                    </a:lnTo>
                    <a:lnTo>
                      <a:pt x="2616" y="1797"/>
                    </a:lnTo>
                    <a:lnTo>
                      <a:pt x="2696" y="1730"/>
                    </a:lnTo>
                    <a:lnTo>
                      <a:pt x="2767" y="1663"/>
                    </a:lnTo>
                    <a:lnTo>
                      <a:pt x="2830" y="1596"/>
                    </a:lnTo>
                    <a:lnTo>
                      <a:pt x="2886" y="1530"/>
                    </a:lnTo>
                    <a:lnTo>
                      <a:pt x="2935" y="1465"/>
                    </a:lnTo>
                    <a:lnTo>
                      <a:pt x="2976" y="1403"/>
                    </a:lnTo>
                    <a:lnTo>
                      <a:pt x="3012" y="1343"/>
                    </a:lnTo>
                    <a:lnTo>
                      <a:pt x="3042" y="1287"/>
                    </a:lnTo>
                    <a:lnTo>
                      <a:pt x="3067" y="1233"/>
                    </a:lnTo>
                    <a:lnTo>
                      <a:pt x="3087" y="1185"/>
                    </a:lnTo>
                    <a:lnTo>
                      <a:pt x="3103" y="1141"/>
                    </a:lnTo>
                    <a:lnTo>
                      <a:pt x="3116" y="1104"/>
                    </a:lnTo>
                    <a:lnTo>
                      <a:pt x="3125" y="1071"/>
                    </a:lnTo>
                    <a:lnTo>
                      <a:pt x="3133" y="1046"/>
                    </a:lnTo>
                    <a:lnTo>
                      <a:pt x="3138" y="1028"/>
                    </a:lnTo>
                    <a:lnTo>
                      <a:pt x="3143" y="1018"/>
                    </a:lnTo>
                    <a:lnTo>
                      <a:pt x="3145" y="1017"/>
                    </a:lnTo>
                    <a:lnTo>
                      <a:pt x="3223" y="1090"/>
                    </a:lnTo>
                    <a:lnTo>
                      <a:pt x="3305" y="1155"/>
                    </a:lnTo>
                    <a:lnTo>
                      <a:pt x="3391" y="1210"/>
                    </a:lnTo>
                    <a:lnTo>
                      <a:pt x="3482" y="1258"/>
                    </a:lnTo>
                    <a:lnTo>
                      <a:pt x="3575" y="1296"/>
                    </a:lnTo>
                    <a:lnTo>
                      <a:pt x="3672" y="1326"/>
                    </a:lnTo>
                    <a:lnTo>
                      <a:pt x="3772" y="1350"/>
                    </a:lnTo>
                    <a:lnTo>
                      <a:pt x="3875" y="1365"/>
                    </a:lnTo>
                    <a:lnTo>
                      <a:pt x="3978" y="1373"/>
                    </a:lnTo>
                    <a:lnTo>
                      <a:pt x="4084" y="1373"/>
                    </a:lnTo>
                    <a:lnTo>
                      <a:pt x="4193" y="1367"/>
                    </a:lnTo>
                    <a:lnTo>
                      <a:pt x="4301" y="1354"/>
                    </a:lnTo>
                    <a:lnTo>
                      <a:pt x="4411" y="1334"/>
                    </a:lnTo>
                    <a:lnTo>
                      <a:pt x="4520" y="1309"/>
                    </a:lnTo>
                    <a:lnTo>
                      <a:pt x="4631" y="1277"/>
                    </a:lnTo>
                    <a:lnTo>
                      <a:pt x="4741" y="1240"/>
                    </a:lnTo>
                    <a:lnTo>
                      <a:pt x="4850" y="1197"/>
                    </a:lnTo>
                    <a:lnTo>
                      <a:pt x="4960" y="1149"/>
                    </a:lnTo>
                    <a:lnTo>
                      <a:pt x="5067" y="1097"/>
                    </a:lnTo>
                    <a:lnTo>
                      <a:pt x="5173" y="1039"/>
                    </a:lnTo>
                    <a:lnTo>
                      <a:pt x="5277" y="977"/>
                    </a:lnTo>
                    <a:lnTo>
                      <a:pt x="5378" y="911"/>
                    </a:lnTo>
                    <a:lnTo>
                      <a:pt x="5477" y="840"/>
                    </a:lnTo>
                    <a:lnTo>
                      <a:pt x="5574" y="766"/>
                    </a:lnTo>
                    <a:lnTo>
                      <a:pt x="5667" y="688"/>
                    </a:lnTo>
                    <a:lnTo>
                      <a:pt x="5756" y="607"/>
                    </a:lnTo>
                    <a:lnTo>
                      <a:pt x="5842" y="523"/>
                    </a:lnTo>
                    <a:lnTo>
                      <a:pt x="5924" y="436"/>
                    </a:lnTo>
                    <a:lnTo>
                      <a:pt x="6000" y="346"/>
                    </a:lnTo>
                    <a:lnTo>
                      <a:pt x="6072" y="254"/>
                    </a:lnTo>
                    <a:lnTo>
                      <a:pt x="6138" y="161"/>
                    </a:lnTo>
                    <a:lnTo>
                      <a:pt x="6200" y="64"/>
                    </a:lnTo>
                    <a:lnTo>
                      <a:pt x="6112" y="114"/>
                    </a:lnTo>
                    <a:lnTo>
                      <a:pt x="6025" y="156"/>
                    </a:lnTo>
                    <a:lnTo>
                      <a:pt x="5939" y="190"/>
                    </a:lnTo>
                    <a:lnTo>
                      <a:pt x="5852" y="217"/>
                    </a:lnTo>
                    <a:lnTo>
                      <a:pt x="5766" y="235"/>
                    </a:lnTo>
                    <a:lnTo>
                      <a:pt x="5681" y="248"/>
                    </a:lnTo>
                    <a:lnTo>
                      <a:pt x="5596" y="255"/>
                    </a:lnTo>
                    <a:lnTo>
                      <a:pt x="5511" y="257"/>
                    </a:lnTo>
                    <a:lnTo>
                      <a:pt x="5426" y="254"/>
                    </a:lnTo>
                    <a:lnTo>
                      <a:pt x="5341" y="247"/>
                    </a:lnTo>
                    <a:lnTo>
                      <a:pt x="5256" y="235"/>
                    </a:lnTo>
                    <a:lnTo>
                      <a:pt x="5171" y="221"/>
                    </a:lnTo>
                    <a:lnTo>
                      <a:pt x="5086" y="205"/>
                    </a:lnTo>
                    <a:lnTo>
                      <a:pt x="4999" y="186"/>
                    </a:lnTo>
                    <a:lnTo>
                      <a:pt x="4914" y="165"/>
                    </a:lnTo>
                    <a:lnTo>
                      <a:pt x="4828" y="144"/>
                    </a:lnTo>
                    <a:lnTo>
                      <a:pt x="4741" y="124"/>
                    </a:lnTo>
                    <a:lnTo>
                      <a:pt x="4653" y="101"/>
                    </a:lnTo>
                    <a:lnTo>
                      <a:pt x="4566" y="80"/>
                    </a:lnTo>
                    <a:lnTo>
                      <a:pt x="4478" y="61"/>
                    </a:lnTo>
                    <a:lnTo>
                      <a:pt x="4389" y="43"/>
                    </a:lnTo>
                    <a:lnTo>
                      <a:pt x="4299" y="28"/>
                    </a:lnTo>
                    <a:lnTo>
                      <a:pt x="4209" y="15"/>
                    </a:lnTo>
                    <a:lnTo>
                      <a:pt x="4118" y="6"/>
                    </a:lnTo>
                    <a:lnTo>
                      <a:pt x="4025" y="0"/>
                    </a:lnTo>
                    <a:lnTo>
                      <a:pt x="3933" y="0"/>
                    </a:lnTo>
                    <a:lnTo>
                      <a:pt x="3838" y="4"/>
                    </a:lnTo>
                    <a:lnTo>
                      <a:pt x="3743" y="14"/>
                    </a:lnTo>
                    <a:lnTo>
                      <a:pt x="3646" y="29"/>
                    </a:lnTo>
                    <a:lnTo>
                      <a:pt x="3549" y="53"/>
                    </a:lnTo>
                    <a:lnTo>
                      <a:pt x="3450" y="82"/>
                    </a:lnTo>
                    <a:lnTo>
                      <a:pt x="3350" y="119"/>
                    </a:lnTo>
                    <a:lnTo>
                      <a:pt x="3322" y="132"/>
                    </a:lnTo>
                    <a:lnTo>
                      <a:pt x="3292" y="148"/>
                    </a:lnTo>
                    <a:lnTo>
                      <a:pt x="3259" y="167"/>
                    </a:lnTo>
                    <a:lnTo>
                      <a:pt x="3227" y="186"/>
                    </a:lnTo>
                    <a:lnTo>
                      <a:pt x="3155" y="232"/>
                    </a:lnTo>
                    <a:lnTo>
                      <a:pt x="3083" y="277"/>
                    </a:lnTo>
                    <a:lnTo>
                      <a:pt x="3047" y="301"/>
                    </a:lnTo>
                    <a:lnTo>
                      <a:pt x="3011" y="321"/>
                    </a:lnTo>
                    <a:lnTo>
                      <a:pt x="2975" y="340"/>
                    </a:lnTo>
                    <a:lnTo>
                      <a:pt x="2941" y="358"/>
                    </a:lnTo>
                    <a:lnTo>
                      <a:pt x="2924" y="365"/>
                    </a:lnTo>
                    <a:lnTo>
                      <a:pt x="2907" y="372"/>
                    </a:lnTo>
                    <a:lnTo>
                      <a:pt x="2892" y="377"/>
                    </a:lnTo>
                    <a:lnTo>
                      <a:pt x="2876" y="382"/>
                    </a:lnTo>
                    <a:lnTo>
                      <a:pt x="2861" y="387"/>
                    </a:lnTo>
                    <a:lnTo>
                      <a:pt x="2847" y="389"/>
                    </a:lnTo>
                    <a:lnTo>
                      <a:pt x="2833" y="391"/>
                    </a:lnTo>
                    <a:lnTo>
                      <a:pt x="2820" y="391"/>
                    </a:lnTo>
                    <a:close/>
                  </a:path>
                </a:pathLst>
              </a:custGeom>
              <a:solidFill>
                <a:srgbClr val="E9EA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 name="9Slide.vn 80"/>
              <p:cNvSpPr>
                <a:spLocks/>
              </p:cNvSpPr>
              <p:nvPr/>
            </p:nvSpPr>
            <p:spPr bwMode="auto">
              <a:xfrm>
                <a:off x="6103938" y="3367088"/>
                <a:ext cx="1265238" cy="488950"/>
              </a:xfrm>
              <a:custGeom>
                <a:avLst/>
                <a:gdLst>
                  <a:gd name="T0" fmla="*/ 2232 w 5575"/>
                  <a:gd name="T1" fmla="*/ 391 h 2158"/>
                  <a:gd name="T2" fmla="*/ 1896 w 5575"/>
                  <a:gd name="T3" fmla="*/ 430 h 2158"/>
                  <a:gd name="T4" fmla="*/ 1632 w 5575"/>
                  <a:gd name="T5" fmla="*/ 511 h 2158"/>
                  <a:gd name="T6" fmla="*/ 1420 w 5575"/>
                  <a:gd name="T7" fmla="*/ 631 h 2158"/>
                  <a:gd name="T8" fmla="*/ 1245 w 5575"/>
                  <a:gd name="T9" fmla="*/ 785 h 2158"/>
                  <a:gd name="T10" fmla="*/ 1090 w 5575"/>
                  <a:gd name="T11" fmla="*/ 968 h 2158"/>
                  <a:gd name="T12" fmla="*/ 936 w 5575"/>
                  <a:gd name="T13" fmla="*/ 1175 h 2158"/>
                  <a:gd name="T14" fmla="*/ 768 w 5575"/>
                  <a:gd name="T15" fmla="*/ 1402 h 2158"/>
                  <a:gd name="T16" fmla="*/ 568 w 5575"/>
                  <a:gd name="T17" fmla="*/ 1645 h 2158"/>
                  <a:gd name="T18" fmla="*/ 317 w 5575"/>
                  <a:gd name="T19" fmla="*/ 1898 h 2158"/>
                  <a:gd name="T20" fmla="*/ 0 w 5575"/>
                  <a:gd name="T21" fmla="*/ 2158 h 2158"/>
                  <a:gd name="T22" fmla="*/ 685 w 5575"/>
                  <a:gd name="T23" fmla="*/ 2124 h 2158"/>
                  <a:gd name="T24" fmla="*/ 1246 w 5575"/>
                  <a:gd name="T25" fmla="*/ 2031 h 2158"/>
                  <a:gd name="T26" fmla="*/ 1697 w 5575"/>
                  <a:gd name="T27" fmla="*/ 1892 h 2158"/>
                  <a:gd name="T28" fmla="*/ 2048 w 5575"/>
                  <a:gd name="T29" fmla="*/ 1722 h 2158"/>
                  <a:gd name="T30" fmla="*/ 2312 w 5575"/>
                  <a:gd name="T31" fmla="*/ 1533 h 2158"/>
                  <a:gd name="T32" fmla="*/ 2504 w 5575"/>
                  <a:gd name="T33" fmla="*/ 1341 h 2158"/>
                  <a:gd name="T34" fmla="*/ 2633 w 5575"/>
                  <a:gd name="T35" fmla="*/ 1160 h 2158"/>
                  <a:gd name="T36" fmla="*/ 2715 w 5575"/>
                  <a:gd name="T37" fmla="*/ 1001 h 2158"/>
                  <a:gd name="T38" fmla="*/ 2759 w 5575"/>
                  <a:gd name="T39" fmla="*/ 880 h 2158"/>
                  <a:gd name="T40" fmla="*/ 2779 w 5575"/>
                  <a:gd name="T41" fmla="*/ 812 h 2158"/>
                  <a:gd name="T42" fmla="*/ 2853 w 5575"/>
                  <a:gd name="T43" fmla="*/ 866 h 2158"/>
                  <a:gd name="T44" fmla="*/ 3078 w 5575"/>
                  <a:gd name="T45" fmla="*/ 1020 h 2158"/>
                  <a:gd name="T46" fmla="*/ 3328 w 5575"/>
                  <a:gd name="T47" fmla="*/ 1114 h 2158"/>
                  <a:gd name="T48" fmla="*/ 3597 w 5575"/>
                  <a:gd name="T49" fmla="*/ 1155 h 2158"/>
                  <a:gd name="T50" fmla="*/ 3880 w 5575"/>
                  <a:gd name="T51" fmla="*/ 1146 h 2158"/>
                  <a:gd name="T52" fmla="*/ 4169 w 5575"/>
                  <a:gd name="T53" fmla="*/ 1091 h 2158"/>
                  <a:gd name="T54" fmla="*/ 4459 w 5575"/>
                  <a:gd name="T55" fmla="*/ 994 h 2158"/>
                  <a:gd name="T56" fmla="*/ 4744 w 5575"/>
                  <a:gd name="T57" fmla="*/ 860 h 2158"/>
                  <a:gd name="T58" fmla="*/ 5018 w 5575"/>
                  <a:gd name="T59" fmla="*/ 695 h 2158"/>
                  <a:gd name="T60" fmla="*/ 5273 w 5575"/>
                  <a:gd name="T61" fmla="*/ 501 h 2158"/>
                  <a:gd name="T62" fmla="*/ 5504 w 5575"/>
                  <a:gd name="T63" fmla="*/ 284 h 2158"/>
                  <a:gd name="T64" fmla="*/ 5422 w 5575"/>
                  <a:gd name="T65" fmla="*/ 241 h 2158"/>
                  <a:gd name="T66" fmla="*/ 5195 w 5575"/>
                  <a:gd name="T67" fmla="*/ 258 h 2158"/>
                  <a:gd name="T68" fmla="*/ 4969 w 5575"/>
                  <a:gd name="T69" fmla="*/ 241 h 2158"/>
                  <a:gd name="T70" fmla="*/ 4741 w 5575"/>
                  <a:gd name="T71" fmla="*/ 199 h 2158"/>
                  <a:gd name="T72" fmla="*/ 4358 w 5575"/>
                  <a:gd name="T73" fmla="*/ 107 h 2158"/>
                  <a:gd name="T74" fmla="*/ 4123 w 5575"/>
                  <a:gd name="T75" fmla="*/ 54 h 2158"/>
                  <a:gd name="T76" fmla="*/ 3884 w 5575"/>
                  <a:gd name="T77" fmla="*/ 15 h 2158"/>
                  <a:gd name="T78" fmla="*/ 3638 w 5575"/>
                  <a:gd name="T79" fmla="*/ 0 h 2158"/>
                  <a:gd name="T80" fmla="*/ 3385 w 5575"/>
                  <a:gd name="T81" fmla="*/ 21 h 2158"/>
                  <a:gd name="T82" fmla="*/ 3124 w 5575"/>
                  <a:gd name="T83" fmla="*/ 86 h 2158"/>
                  <a:gd name="T84" fmla="*/ 2977 w 5575"/>
                  <a:gd name="T85" fmla="*/ 149 h 2158"/>
                  <a:gd name="T86" fmla="*/ 2840 w 5575"/>
                  <a:gd name="T87" fmla="*/ 233 h 2158"/>
                  <a:gd name="T88" fmla="*/ 2696 w 5575"/>
                  <a:gd name="T89" fmla="*/ 322 h 2158"/>
                  <a:gd name="T90" fmla="*/ 2609 w 5575"/>
                  <a:gd name="T91" fmla="*/ 366 h 2158"/>
                  <a:gd name="T92" fmla="*/ 2561 w 5575"/>
                  <a:gd name="T93" fmla="*/ 383 h 2158"/>
                  <a:gd name="T94" fmla="*/ 2518 w 5575"/>
                  <a:gd name="T95" fmla="*/ 392 h 2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575" h="2158">
                    <a:moveTo>
                      <a:pt x="2505" y="392"/>
                    </a:moveTo>
                    <a:lnTo>
                      <a:pt x="2363" y="389"/>
                    </a:lnTo>
                    <a:lnTo>
                      <a:pt x="2232" y="391"/>
                    </a:lnTo>
                    <a:lnTo>
                      <a:pt x="2111" y="399"/>
                    </a:lnTo>
                    <a:lnTo>
                      <a:pt x="2000" y="412"/>
                    </a:lnTo>
                    <a:lnTo>
                      <a:pt x="1896" y="430"/>
                    </a:lnTo>
                    <a:lnTo>
                      <a:pt x="1801" y="452"/>
                    </a:lnTo>
                    <a:lnTo>
                      <a:pt x="1713" y="480"/>
                    </a:lnTo>
                    <a:lnTo>
                      <a:pt x="1632" y="511"/>
                    </a:lnTo>
                    <a:lnTo>
                      <a:pt x="1556" y="546"/>
                    </a:lnTo>
                    <a:lnTo>
                      <a:pt x="1486" y="587"/>
                    </a:lnTo>
                    <a:lnTo>
                      <a:pt x="1420" y="631"/>
                    </a:lnTo>
                    <a:lnTo>
                      <a:pt x="1359" y="678"/>
                    </a:lnTo>
                    <a:lnTo>
                      <a:pt x="1301" y="730"/>
                    </a:lnTo>
                    <a:lnTo>
                      <a:pt x="1245" y="785"/>
                    </a:lnTo>
                    <a:lnTo>
                      <a:pt x="1192" y="842"/>
                    </a:lnTo>
                    <a:lnTo>
                      <a:pt x="1140" y="904"/>
                    </a:lnTo>
                    <a:lnTo>
                      <a:pt x="1090" y="968"/>
                    </a:lnTo>
                    <a:lnTo>
                      <a:pt x="1040" y="1034"/>
                    </a:lnTo>
                    <a:lnTo>
                      <a:pt x="988" y="1103"/>
                    </a:lnTo>
                    <a:lnTo>
                      <a:pt x="936" y="1175"/>
                    </a:lnTo>
                    <a:lnTo>
                      <a:pt x="882" y="1248"/>
                    </a:lnTo>
                    <a:lnTo>
                      <a:pt x="826" y="1324"/>
                    </a:lnTo>
                    <a:lnTo>
                      <a:pt x="768" y="1402"/>
                    </a:lnTo>
                    <a:lnTo>
                      <a:pt x="705" y="1481"/>
                    </a:lnTo>
                    <a:lnTo>
                      <a:pt x="639" y="1563"/>
                    </a:lnTo>
                    <a:lnTo>
                      <a:pt x="568" y="1645"/>
                    </a:lnTo>
                    <a:lnTo>
                      <a:pt x="490" y="1728"/>
                    </a:lnTo>
                    <a:lnTo>
                      <a:pt x="407" y="1813"/>
                    </a:lnTo>
                    <a:lnTo>
                      <a:pt x="317" y="1898"/>
                    </a:lnTo>
                    <a:lnTo>
                      <a:pt x="219" y="1984"/>
                    </a:lnTo>
                    <a:lnTo>
                      <a:pt x="114" y="2070"/>
                    </a:lnTo>
                    <a:lnTo>
                      <a:pt x="0" y="2158"/>
                    </a:lnTo>
                    <a:lnTo>
                      <a:pt x="243" y="2154"/>
                    </a:lnTo>
                    <a:lnTo>
                      <a:pt x="471" y="2142"/>
                    </a:lnTo>
                    <a:lnTo>
                      <a:pt x="685" y="2124"/>
                    </a:lnTo>
                    <a:lnTo>
                      <a:pt x="886" y="2099"/>
                    </a:lnTo>
                    <a:lnTo>
                      <a:pt x="1072" y="2068"/>
                    </a:lnTo>
                    <a:lnTo>
                      <a:pt x="1246" y="2031"/>
                    </a:lnTo>
                    <a:lnTo>
                      <a:pt x="1408" y="1989"/>
                    </a:lnTo>
                    <a:lnTo>
                      <a:pt x="1558" y="1942"/>
                    </a:lnTo>
                    <a:lnTo>
                      <a:pt x="1697" y="1892"/>
                    </a:lnTo>
                    <a:lnTo>
                      <a:pt x="1824" y="1838"/>
                    </a:lnTo>
                    <a:lnTo>
                      <a:pt x="1941" y="1781"/>
                    </a:lnTo>
                    <a:lnTo>
                      <a:pt x="2048" y="1722"/>
                    </a:lnTo>
                    <a:lnTo>
                      <a:pt x="2145" y="1660"/>
                    </a:lnTo>
                    <a:lnTo>
                      <a:pt x="2233" y="1597"/>
                    </a:lnTo>
                    <a:lnTo>
                      <a:pt x="2312" y="1533"/>
                    </a:lnTo>
                    <a:lnTo>
                      <a:pt x="2384" y="1469"/>
                    </a:lnTo>
                    <a:lnTo>
                      <a:pt x="2448" y="1405"/>
                    </a:lnTo>
                    <a:lnTo>
                      <a:pt x="2504" y="1341"/>
                    </a:lnTo>
                    <a:lnTo>
                      <a:pt x="2553" y="1278"/>
                    </a:lnTo>
                    <a:lnTo>
                      <a:pt x="2596" y="1218"/>
                    </a:lnTo>
                    <a:lnTo>
                      <a:pt x="2633" y="1160"/>
                    </a:lnTo>
                    <a:lnTo>
                      <a:pt x="2666" y="1103"/>
                    </a:lnTo>
                    <a:lnTo>
                      <a:pt x="2691" y="1050"/>
                    </a:lnTo>
                    <a:lnTo>
                      <a:pt x="2715" y="1001"/>
                    </a:lnTo>
                    <a:lnTo>
                      <a:pt x="2732" y="956"/>
                    </a:lnTo>
                    <a:lnTo>
                      <a:pt x="2747" y="915"/>
                    </a:lnTo>
                    <a:lnTo>
                      <a:pt x="2759" y="880"/>
                    </a:lnTo>
                    <a:lnTo>
                      <a:pt x="2767" y="851"/>
                    </a:lnTo>
                    <a:lnTo>
                      <a:pt x="2774" y="828"/>
                    </a:lnTo>
                    <a:lnTo>
                      <a:pt x="2779" y="812"/>
                    </a:lnTo>
                    <a:lnTo>
                      <a:pt x="2782" y="802"/>
                    </a:lnTo>
                    <a:lnTo>
                      <a:pt x="2786" y="801"/>
                    </a:lnTo>
                    <a:lnTo>
                      <a:pt x="2853" y="866"/>
                    </a:lnTo>
                    <a:lnTo>
                      <a:pt x="2926" y="923"/>
                    </a:lnTo>
                    <a:lnTo>
                      <a:pt x="3000" y="976"/>
                    </a:lnTo>
                    <a:lnTo>
                      <a:pt x="3078" y="1020"/>
                    </a:lnTo>
                    <a:lnTo>
                      <a:pt x="3159" y="1057"/>
                    </a:lnTo>
                    <a:lnTo>
                      <a:pt x="3243" y="1090"/>
                    </a:lnTo>
                    <a:lnTo>
                      <a:pt x="3328" y="1114"/>
                    </a:lnTo>
                    <a:lnTo>
                      <a:pt x="3416" y="1134"/>
                    </a:lnTo>
                    <a:lnTo>
                      <a:pt x="3506" y="1148"/>
                    </a:lnTo>
                    <a:lnTo>
                      <a:pt x="3597" y="1155"/>
                    </a:lnTo>
                    <a:lnTo>
                      <a:pt x="3690" y="1157"/>
                    </a:lnTo>
                    <a:lnTo>
                      <a:pt x="3785" y="1154"/>
                    </a:lnTo>
                    <a:lnTo>
                      <a:pt x="3880" y="1146"/>
                    </a:lnTo>
                    <a:lnTo>
                      <a:pt x="3976" y="1132"/>
                    </a:lnTo>
                    <a:lnTo>
                      <a:pt x="4072" y="1114"/>
                    </a:lnTo>
                    <a:lnTo>
                      <a:pt x="4169" y="1091"/>
                    </a:lnTo>
                    <a:lnTo>
                      <a:pt x="4266" y="1063"/>
                    </a:lnTo>
                    <a:lnTo>
                      <a:pt x="4363" y="1030"/>
                    </a:lnTo>
                    <a:lnTo>
                      <a:pt x="4459" y="994"/>
                    </a:lnTo>
                    <a:lnTo>
                      <a:pt x="4555" y="954"/>
                    </a:lnTo>
                    <a:lnTo>
                      <a:pt x="4650" y="909"/>
                    </a:lnTo>
                    <a:lnTo>
                      <a:pt x="4744" y="860"/>
                    </a:lnTo>
                    <a:lnTo>
                      <a:pt x="4837" y="809"/>
                    </a:lnTo>
                    <a:lnTo>
                      <a:pt x="4928" y="753"/>
                    </a:lnTo>
                    <a:lnTo>
                      <a:pt x="5018" y="695"/>
                    </a:lnTo>
                    <a:lnTo>
                      <a:pt x="5105" y="633"/>
                    </a:lnTo>
                    <a:lnTo>
                      <a:pt x="5190" y="568"/>
                    </a:lnTo>
                    <a:lnTo>
                      <a:pt x="5273" y="501"/>
                    </a:lnTo>
                    <a:lnTo>
                      <a:pt x="5353" y="431"/>
                    </a:lnTo>
                    <a:lnTo>
                      <a:pt x="5430" y="359"/>
                    </a:lnTo>
                    <a:lnTo>
                      <a:pt x="5504" y="284"/>
                    </a:lnTo>
                    <a:lnTo>
                      <a:pt x="5575" y="207"/>
                    </a:lnTo>
                    <a:lnTo>
                      <a:pt x="5499" y="227"/>
                    </a:lnTo>
                    <a:lnTo>
                      <a:pt x="5422" y="241"/>
                    </a:lnTo>
                    <a:lnTo>
                      <a:pt x="5346" y="251"/>
                    </a:lnTo>
                    <a:lnTo>
                      <a:pt x="5271" y="256"/>
                    </a:lnTo>
                    <a:lnTo>
                      <a:pt x="5195" y="258"/>
                    </a:lnTo>
                    <a:lnTo>
                      <a:pt x="5119" y="255"/>
                    </a:lnTo>
                    <a:lnTo>
                      <a:pt x="5044" y="249"/>
                    </a:lnTo>
                    <a:lnTo>
                      <a:pt x="4969" y="241"/>
                    </a:lnTo>
                    <a:lnTo>
                      <a:pt x="4893" y="229"/>
                    </a:lnTo>
                    <a:lnTo>
                      <a:pt x="4817" y="215"/>
                    </a:lnTo>
                    <a:lnTo>
                      <a:pt x="4741" y="199"/>
                    </a:lnTo>
                    <a:lnTo>
                      <a:pt x="4664" y="183"/>
                    </a:lnTo>
                    <a:lnTo>
                      <a:pt x="4512" y="145"/>
                    </a:lnTo>
                    <a:lnTo>
                      <a:pt x="4358" y="107"/>
                    </a:lnTo>
                    <a:lnTo>
                      <a:pt x="4280" y="88"/>
                    </a:lnTo>
                    <a:lnTo>
                      <a:pt x="4202" y="71"/>
                    </a:lnTo>
                    <a:lnTo>
                      <a:pt x="4123" y="54"/>
                    </a:lnTo>
                    <a:lnTo>
                      <a:pt x="4043" y="38"/>
                    </a:lnTo>
                    <a:lnTo>
                      <a:pt x="3964" y="26"/>
                    </a:lnTo>
                    <a:lnTo>
                      <a:pt x="3884" y="15"/>
                    </a:lnTo>
                    <a:lnTo>
                      <a:pt x="3802" y="7"/>
                    </a:lnTo>
                    <a:lnTo>
                      <a:pt x="3720" y="2"/>
                    </a:lnTo>
                    <a:lnTo>
                      <a:pt x="3638" y="0"/>
                    </a:lnTo>
                    <a:lnTo>
                      <a:pt x="3555" y="3"/>
                    </a:lnTo>
                    <a:lnTo>
                      <a:pt x="3470" y="9"/>
                    </a:lnTo>
                    <a:lnTo>
                      <a:pt x="3385" y="21"/>
                    </a:lnTo>
                    <a:lnTo>
                      <a:pt x="3298" y="37"/>
                    </a:lnTo>
                    <a:lnTo>
                      <a:pt x="3212" y="59"/>
                    </a:lnTo>
                    <a:lnTo>
                      <a:pt x="3124" y="86"/>
                    </a:lnTo>
                    <a:lnTo>
                      <a:pt x="3035" y="120"/>
                    </a:lnTo>
                    <a:lnTo>
                      <a:pt x="3007" y="133"/>
                    </a:lnTo>
                    <a:lnTo>
                      <a:pt x="2977" y="149"/>
                    </a:lnTo>
                    <a:lnTo>
                      <a:pt x="2944" y="168"/>
                    </a:lnTo>
                    <a:lnTo>
                      <a:pt x="2912" y="187"/>
                    </a:lnTo>
                    <a:lnTo>
                      <a:pt x="2840" y="233"/>
                    </a:lnTo>
                    <a:lnTo>
                      <a:pt x="2768" y="278"/>
                    </a:lnTo>
                    <a:lnTo>
                      <a:pt x="2732" y="302"/>
                    </a:lnTo>
                    <a:lnTo>
                      <a:pt x="2696" y="322"/>
                    </a:lnTo>
                    <a:lnTo>
                      <a:pt x="2660" y="341"/>
                    </a:lnTo>
                    <a:lnTo>
                      <a:pt x="2626" y="359"/>
                    </a:lnTo>
                    <a:lnTo>
                      <a:pt x="2609" y="366"/>
                    </a:lnTo>
                    <a:lnTo>
                      <a:pt x="2592" y="373"/>
                    </a:lnTo>
                    <a:lnTo>
                      <a:pt x="2577" y="378"/>
                    </a:lnTo>
                    <a:lnTo>
                      <a:pt x="2561" y="383"/>
                    </a:lnTo>
                    <a:lnTo>
                      <a:pt x="2546" y="388"/>
                    </a:lnTo>
                    <a:lnTo>
                      <a:pt x="2532" y="390"/>
                    </a:lnTo>
                    <a:lnTo>
                      <a:pt x="2518" y="392"/>
                    </a:lnTo>
                    <a:lnTo>
                      <a:pt x="2505" y="392"/>
                    </a:lnTo>
                    <a:close/>
                  </a:path>
                </a:pathLst>
              </a:custGeom>
              <a:solidFill>
                <a:srgbClr val="F0F3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 name="9Slide.vn 81"/>
              <p:cNvSpPr>
                <a:spLocks/>
              </p:cNvSpPr>
              <p:nvPr/>
            </p:nvSpPr>
            <p:spPr bwMode="auto">
              <a:xfrm>
                <a:off x="5889625" y="4659313"/>
                <a:ext cx="1833563" cy="433388"/>
              </a:xfrm>
              <a:custGeom>
                <a:avLst/>
                <a:gdLst>
                  <a:gd name="T0" fmla="*/ 357 w 8085"/>
                  <a:gd name="T1" fmla="*/ 175 h 1910"/>
                  <a:gd name="T2" fmla="*/ 301 w 8085"/>
                  <a:gd name="T3" fmla="*/ 221 h 1910"/>
                  <a:gd name="T4" fmla="*/ 241 w 8085"/>
                  <a:gd name="T5" fmla="*/ 281 h 1910"/>
                  <a:gd name="T6" fmla="*/ 197 w 8085"/>
                  <a:gd name="T7" fmla="*/ 334 h 1910"/>
                  <a:gd name="T8" fmla="*/ 168 w 8085"/>
                  <a:gd name="T9" fmla="*/ 374 h 1910"/>
                  <a:gd name="T10" fmla="*/ 140 w 8085"/>
                  <a:gd name="T11" fmla="*/ 417 h 1910"/>
                  <a:gd name="T12" fmla="*/ 113 w 8085"/>
                  <a:gd name="T13" fmla="*/ 464 h 1910"/>
                  <a:gd name="T14" fmla="*/ 87 w 8085"/>
                  <a:gd name="T15" fmla="*/ 513 h 1910"/>
                  <a:gd name="T16" fmla="*/ 64 w 8085"/>
                  <a:gd name="T17" fmla="*/ 566 h 1910"/>
                  <a:gd name="T18" fmla="*/ 44 w 8085"/>
                  <a:gd name="T19" fmla="*/ 623 h 1910"/>
                  <a:gd name="T20" fmla="*/ 27 w 8085"/>
                  <a:gd name="T21" fmla="*/ 683 h 1910"/>
                  <a:gd name="T22" fmla="*/ 13 w 8085"/>
                  <a:gd name="T23" fmla="*/ 747 h 1910"/>
                  <a:gd name="T24" fmla="*/ 3 w 8085"/>
                  <a:gd name="T25" fmla="*/ 813 h 1910"/>
                  <a:gd name="T26" fmla="*/ 9 w 8085"/>
                  <a:gd name="T27" fmla="*/ 977 h 1910"/>
                  <a:gd name="T28" fmla="*/ 149 w 8085"/>
                  <a:gd name="T29" fmla="*/ 1209 h 1910"/>
                  <a:gd name="T30" fmla="*/ 430 w 8085"/>
                  <a:gd name="T31" fmla="*/ 1406 h 1910"/>
                  <a:gd name="T32" fmla="*/ 833 w 8085"/>
                  <a:gd name="T33" fmla="*/ 1570 h 1910"/>
                  <a:gd name="T34" fmla="*/ 1338 w 8085"/>
                  <a:gd name="T35" fmla="*/ 1701 h 1910"/>
                  <a:gd name="T36" fmla="*/ 1924 w 8085"/>
                  <a:gd name="T37" fmla="*/ 1800 h 1910"/>
                  <a:gd name="T38" fmla="*/ 2573 w 8085"/>
                  <a:gd name="T39" fmla="*/ 1868 h 1910"/>
                  <a:gd name="T40" fmla="*/ 3263 w 8085"/>
                  <a:gd name="T41" fmla="*/ 1904 h 1910"/>
                  <a:gd name="T42" fmla="*/ 3977 w 8085"/>
                  <a:gd name="T43" fmla="*/ 1910 h 1910"/>
                  <a:gd name="T44" fmla="*/ 4691 w 8085"/>
                  <a:gd name="T45" fmla="*/ 1885 h 1910"/>
                  <a:gd name="T46" fmla="*/ 5387 w 8085"/>
                  <a:gd name="T47" fmla="*/ 1831 h 1910"/>
                  <a:gd name="T48" fmla="*/ 6044 w 8085"/>
                  <a:gd name="T49" fmla="*/ 1748 h 1910"/>
                  <a:gd name="T50" fmla="*/ 6644 w 8085"/>
                  <a:gd name="T51" fmla="*/ 1637 h 1910"/>
                  <a:gd name="T52" fmla="*/ 7165 w 8085"/>
                  <a:gd name="T53" fmla="*/ 1499 h 1910"/>
                  <a:gd name="T54" fmla="*/ 7590 w 8085"/>
                  <a:gd name="T55" fmla="*/ 1332 h 1910"/>
                  <a:gd name="T56" fmla="*/ 7894 w 8085"/>
                  <a:gd name="T57" fmla="*/ 1140 h 1910"/>
                  <a:gd name="T58" fmla="*/ 8014 w 8085"/>
                  <a:gd name="T59" fmla="*/ 1009 h 1910"/>
                  <a:gd name="T60" fmla="*/ 8042 w 8085"/>
                  <a:gd name="T61" fmla="*/ 950 h 1910"/>
                  <a:gd name="T62" fmla="*/ 8064 w 8085"/>
                  <a:gd name="T63" fmla="*/ 883 h 1910"/>
                  <a:gd name="T64" fmla="*/ 8078 w 8085"/>
                  <a:gd name="T65" fmla="*/ 808 h 1910"/>
                  <a:gd name="T66" fmla="*/ 8084 w 8085"/>
                  <a:gd name="T67" fmla="*/ 729 h 1910"/>
                  <a:gd name="T68" fmla="*/ 8084 w 8085"/>
                  <a:gd name="T69" fmla="*/ 645 h 1910"/>
                  <a:gd name="T70" fmla="*/ 8076 w 8085"/>
                  <a:gd name="T71" fmla="*/ 559 h 1910"/>
                  <a:gd name="T72" fmla="*/ 8059 w 8085"/>
                  <a:gd name="T73" fmla="*/ 474 h 1910"/>
                  <a:gd name="T74" fmla="*/ 8037 w 8085"/>
                  <a:gd name="T75" fmla="*/ 390 h 1910"/>
                  <a:gd name="T76" fmla="*/ 8007 w 8085"/>
                  <a:gd name="T77" fmla="*/ 310 h 1910"/>
                  <a:gd name="T78" fmla="*/ 7970 w 8085"/>
                  <a:gd name="T79" fmla="*/ 235 h 1910"/>
                  <a:gd name="T80" fmla="*/ 7925 w 8085"/>
                  <a:gd name="T81" fmla="*/ 168 h 1910"/>
                  <a:gd name="T82" fmla="*/ 7873 w 8085"/>
                  <a:gd name="T83" fmla="*/ 109 h 1910"/>
                  <a:gd name="T84" fmla="*/ 7813 w 8085"/>
                  <a:gd name="T85" fmla="*/ 61 h 1910"/>
                  <a:gd name="T86" fmla="*/ 7748 w 8085"/>
                  <a:gd name="T87" fmla="*/ 26 h 1910"/>
                  <a:gd name="T88" fmla="*/ 7675 w 8085"/>
                  <a:gd name="T89" fmla="*/ 5 h 1910"/>
                  <a:gd name="T90" fmla="*/ 7669 w 8085"/>
                  <a:gd name="T91" fmla="*/ 86 h 1910"/>
                  <a:gd name="T92" fmla="*/ 7626 w 8085"/>
                  <a:gd name="T93" fmla="*/ 258 h 1910"/>
                  <a:gd name="T94" fmla="*/ 7450 w 8085"/>
                  <a:gd name="T95" fmla="*/ 426 h 1910"/>
                  <a:gd name="T96" fmla="*/ 7157 w 8085"/>
                  <a:gd name="T97" fmla="*/ 586 h 1910"/>
                  <a:gd name="T98" fmla="*/ 6764 w 8085"/>
                  <a:gd name="T99" fmla="*/ 735 h 1910"/>
                  <a:gd name="T100" fmla="*/ 6289 w 8085"/>
                  <a:gd name="T101" fmla="*/ 867 h 1910"/>
                  <a:gd name="T102" fmla="*/ 5746 w 8085"/>
                  <a:gd name="T103" fmla="*/ 977 h 1910"/>
                  <a:gd name="T104" fmla="*/ 5153 w 8085"/>
                  <a:gd name="T105" fmla="*/ 1062 h 1910"/>
                  <a:gd name="T106" fmla="*/ 4524 w 8085"/>
                  <a:gd name="T107" fmla="*/ 1119 h 1910"/>
                  <a:gd name="T108" fmla="*/ 3879 w 8085"/>
                  <a:gd name="T109" fmla="*/ 1140 h 1910"/>
                  <a:gd name="T110" fmla="*/ 3232 w 8085"/>
                  <a:gd name="T111" fmla="*/ 1125 h 1910"/>
                  <a:gd name="T112" fmla="*/ 2600 w 8085"/>
                  <a:gd name="T113" fmla="*/ 1066 h 1910"/>
                  <a:gd name="T114" fmla="*/ 1999 w 8085"/>
                  <a:gd name="T115" fmla="*/ 960 h 1910"/>
                  <a:gd name="T116" fmla="*/ 1446 w 8085"/>
                  <a:gd name="T117" fmla="*/ 802 h 1910"/>
                  <a:gd name="T118" fmla="*/ 958 w 8085"/>
                  <a:gd name="T119" fmla="*/ 589 h 1910"/>
                  <a:gd name="T120" fmla="*/ 550 w 8085"/>
                  <a:gd name="T121" fmla="*/ 317 h 19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085" h="1910">
                    <a:moveTo>
                      <a:pt x="382" y="156"/>
                    </a:moveTo>
                    <a:lnTo>
                      <a:pt x="357" y="175"/>
                    </a:lnTo>
                    <a:lnTo>
                      <a:pt x="330" y="197"/>
                    </a:lnTo>
                    <a:lnTo>
                      <a:pt x="301" y="221"/>
                    </a:lnTo>
                    <a:lnTo>
                      <a:pt x="271" y="249"/>
                    </a:lnTo>
                    <a:lnTo>
                      <a:pt x="241" y="281"/>
                    </a:lnTo>
                    <a:lnTo>
                      <a:pt x="212" y="316"/>
                    </a:lnTo>
                    <a:lnTo>
                      <a:pt x="197" y="334"/>
                    </a:lnTo>
                    <a:lnTo>
                      <a:pt x="182" y="354"/>
                    </a:lnTo>
                    <a:lnTo>
                      <a:pt x="168" y="374"/>
                    </a:lnTo>
                    <a:lnTo>
                      <a:pt x="154" y="395"/>
                    </a:lnTo>
                    <a:lnTo>
                      <a:pt x="140" y="417"/>
                    </a:lnTo>
                    <a:lnTo>
                      <a:pt x="126" y="439"/>
                    </a:lnTo>
                    <a:lnTo>
                      <a:pt x="113" y="464"/>
                    </a:lnTo>
                    <a:lnTo>
                      <a:pt x="100" y="488"/>
                    </a:lnTo>
                    <a:lnTo>
                      <a:pt x="87" y="513"/>
                    </a:lnTo>
                    <a:lnTo>
                      <a:pt x="76" y="539"/>
                    </a:lnTo>
                    <a:lnTo>
                      <a:pt x="64" y="566"/>
                    </a:lnTo>
                    <a:lnTo>
                      <a:pt x="54" y="594"/>
                    </a:lnTo>
                    <a:lnTo>
                      <a:pt x="44" y="623"/>
                    </a:lnTo>
                    <a:lnTo>
                      <a:pt x="35" y="652"/>
                    </a:lnTo>
                    <a:lnTo>
                      <a:pt x="27" y="683"/>
                    </a:lnTo>
                    <a:lnTo>
                      <a:pt x="20" y="714"/>
                    </a:lnTo>
                    <a:lnTo>
                      <a:pt x="13" y="747"/>
                    </a:lnTo>
                    <a:lnTo>
                      <a:pt x="8" y="779"/>
                    </a:lnTo>
                    <a:lnTo>
                      <a:pt x="3" y="813"/>
                    </a:lnTo>
                    <a:lnTo>
                      <a:pt x="0" y="848"/>
                    </a:lnTo>
                    <a:lnTo>
                      <a:pt x="9" y="977"/>
                    </a:lnTo>
                    <a:lnTo>
                      <a:pt x="61" y="1097"/>
                    </a:lnTo>
                    <a:lnTo>
                      <a:pt x="149" y="1209"/>
                    </a:lnTo>
                    <a:lnTo>
                      <a:pt x="273" y="1311"/>
                    </a:lnTo>
                    <a:lnTo>
                      <a:pt x="430" y="1406"/>
                    </a:lnTo>
                    <a:lnTo>
                      <a:pt x="618" y="1492"/>
                    </a:lnTo>
                    <a:lnTo>
                      <a:pt x="833" y="1570"/>
                    </a:lnTo>
                    <a:lnTo>
                      <a:pt x="1073" y="1640"/>
                    </a:lnTo>
                    <a:lnTo>
                      <a:pt x="1338" y="1701"/>
                    </a:lnTo>
                    <a:lnTo>
                      <a:pt x="1622" y="1755"/>
                    </a:lnTo>
                    <a:lnTo>
                      <a:pt x="1924" y="1800"/>
                    </a:lnTo>
                    <a:lnTo>
                      <a:pt x="2242" y="1838"/>
                    </a:lnTo>
                    <a:lnTo>
                      <a:pt x="2573" y="1868"/>
                    </a:lnTo>
                    <a:lnTo>
                      <a:pt x="2915" y="1890"/>
                    </a:lnTo>
                    <a:lnTo>
                      <a:pt x="3263" y="1904"/>
                    </a:lnTo>
                    <a:lnTo>
                      <a:pt x="3619" y="1910"/>
                    </a:lnTo>
                    <a:lnTo>
                      <a:pt x="3977" y="1910"/>
                    </a:lnTo>
                    <a:lnTo>
                      <a:pt x="4334" y="1900"/>
                    </a:lnTo>
                    <a:lnTo>
                      <a:pt x="4691" y="1885"/>
                    </a:lnTo>
                    <a:lnTo>
                      <a:pt x="5042" y="1862"/>
                    </a:lnTo>
                    <a:lnTo>
                      <a:pt x="5387" y="1831"/>
                    </a:lnTo>
                    <a:lnTo>
                      <a:pt x="5721" y="1793"/>
                    </a:lnTo>
                    <a:lnTo>
                      <a:pt x="6044" y="1748"/>
                    </a:lnTo>
                    <a:lnTo>
                      <a:pt x="6353" y="1697"/>
                    </a:lnTo>
                    <a:lnTo>
                      <a:pt x="6644" y="1637"/>
                    </a:lnTo>
                    <a:lnTo>
                      <a:pt x="6916" y="1571"/>
                    </a:lnTo>
                    <a:lnTo>
                      <a:pt x="7165" y="1499"/>
                    </a:lnTo>
                    <a:lnTo>
                      <a:pt x="7392" y="1418"/>
                    </a:lnTo>
                    <a:lnTo>
                      <a:pt x="7590" y="1332"/>
                    </a:lnTo>
                    <a:lnTo>
                      <a:pt x="7757" y="1239"/>
                    </a:lnTo>
                    <a:lnTo>
                      <a:pt x="7894" y="1140"/>
                    </a:lnTo>
                    <a:lnTo>
                      <a:pt x="7996" y="1034"/>
                    </a:lnTo>
                    <a:lnTo>
                      <a:pt x="8014" y="1009"/>
                    </a:lnTo>
                    <a:lnTo>
                      <a:pt x="8029" y="981"/>
                    </a:lnTo>
                    <a:lnTo>
                      <a:pt x="8042" y="950"/>
                    </a:lnTo>
                    <a:lnTo>
                      <a:pt x="8054" y="918"/>
                    </a:lnTo>
                    <a:lnTo>
                      <a:pt x="8064" y="883"/>
                    </a:lnTo>
                    <a:lnTo>
                      <a:pt x="8072" y="847"/>
                    </a:lnTo>
                    <a:lnTo>
                      <a:pt x="8078" y="808"/>
                    </a:lnTo>
                    <a:lnTo>
                      <a:pt x="8081" y="770"/>
                    </a:lnTo>
                    <a:lnTo>
                      <a:pt x="8084" y="729"/>
                    </a:lnTo>
                    <a:lnTo>
                      <a:pt x="8085" y="687"/>
                    </a:lnTo>
                    <a:lnTo>
                      <a:pt x="8084" y="645"/>
                    </a:lnTo>
                    <a:lnTo>
                      <a:pt x="8080" y="602"/>
                    </a:lnTo>
                    <a:lnTo>
                      <a:pt x="8076" y="559"/>
                    </a:lnTo>
                    <a:lnTo>
                      <a:pt x="8069" y="517"/>
                    </a:lnTo>
                    <a:lnTo>
                      <a:pt x="8059" y="474"/>
                    </a:lnTo>
                    <a:lnTo>
                      <a:pt x="8049" y="432"/>
                    </a:lnTo>
                    <a:lnTo>
                      <a:pt x="8037" y="390"/>
                    </a:lnTo>
                    <a:lnTo>
                      <a:pt x="8023" y="350"/>
                    </a:lnTo>
                    <a:lnTo>
                      <a:pt x="8007" y="310"/>
                    </a:lnTo>
                    <a:lnTo>
                      <a:pt x="7989" y="272"/>
                    </a:lnTo>
                    <a:lnTo>
                      <a:pt x="7970" y="235"/>
                    </a:lnTo>
                    <a:lnTo>
                      <a:pt x="7947" y="201"/>
                    </a:lnTo>
                    <a:lnTo>
                      <a:pt x="7925" y="168"/>
                    </a:lnTo>
                    <a:lnTo>
                      <a:pt x="7900" y="136"/>
                    </a:lnTo>
                    <a:lnTo>
                      <a:pt x="7873" y="109"/>
                    </a:lnTo>
                    <a:lnTo>
                      <a:pt x="7845" y="83"/>
                    </a:lnTo>
                    <a:lnTo>
                      <a:pt x="7813" y="61"/>
                    </a:lnTo>
                    <a:lnTo>
                      <a:pt x="7782" y="42"/>
                    </a:lnTo>
                    <a:lnTo>
                      <a:pt x="7748" y="26"/>
                    </a:lnTo>
                    <a:lnTo>
                      <a:pt x="7712" y="13"/>
                    </a:lnTo>
                    <a:lnTo>
                      <a:pt x="7675" y="5"/>
                    </a:lnTo>
                    <a:lnTo>
                      <a:pt x="7635" y="0"/>
                    </a:lnTo>
                    <a:lnTo>
                      <a:pt x="7669" y="86"/>
                    </a:lnTo>
                    <a:lnTo>
                      <a:pt x="7664" y="173"/>
                    </a:lnTo>
                    <a:lnTo>
                      <a:pt x="7626" y="258"/>
                    </a:lnTo>
                    <a:lnTo>
                      <a:pt x="7552" y="343"/>
                    </a:lnTo>
                    <a:lnTo>
                      <a:pt x="7450" y="426"/>
                    </a:lnTo>
                    <a:lnTo>
                      <a:pt x="7317" y="508"/>
                    </a:lnTo>
                    <a:lnTo>
                      <a:pt x="7157" y="586"/>
                    </a:lnTo>
                    <a:lnTo>
                      <a:pt x="6972" y="663"/>
                    </a:lnTo>
                    <a:lnTo>
                      <a:pt x="6764" y="735"/>
                    </a:lnTo>
                    <a:lnTo>
                      <a:pt x="6536" y="802"/>
                    </a:lnTo>
                    <a:lnTo>
                      <a:pt x="6289" y="867"/>
                    </a:lnTo>
                    <a:lnTo>
                      <a:pt x="6024" y="925"/>
                    </a:lnTo>
                    <a:lnTo>
                      <a:pt x="5746" y="977"/>
                    </a:lnTo>
                    <a:lnTo>
                      <a:pt x="5454" y="1024"/>
                    </a:lnTo>
                    <a:lnTo>
                      <a:pt x="5153" y="1062"/>
                    </a:lnTo>
                    <a:lnTo>
                      <a:pt x="4841" y="1095"/>
                    </a:lnTo>
                    <a:lnTo>
                      <a:pt x="4524" y="1119"/>
                    </a:lnTo>
                    <a:lnTo>
                      <a:pt x="4203" y="1134"/>
                    </a:lnTo>
                    <a:lnTo>
                      <a:pt x="3879" y="1140"/>
                    </a:lnTo>
                    <a:lnTo>
                      <a:pt x="3555" y="1138"/>
                    </a:lnTo>
                    <a:lnTo>
                      <a:pt x="3232" y="1125"/>
                    </a:lnTo>
                    <a:lnTo>
                      <a:pt x="2912" y="1101"/>
                    </a:lnTo>
                    <a:lnTo>
                      <a:pt x="2600" y="1066"/>
                    </a:lnTo>
                    <a:lnTo>
                      <a:pt x="2295" y="1019"/>
                    </a:lnTo>
                    <a:lnTo>
                      <a:pt x="1999" y="960"/>
                    </a:lnTo>
                    <a:lnTo>
                      <a:pt x="1716" y="887"/>
                    </a:lnTo>
                    <a:lnTo>
                      <a:pt x="1446" y="802"/>
                    </a:lnTo>
                    <a:lnTo>
                      <a:pt x="1193" y="704"/>
                    </a:lnTo>
                    <a:lnTo>
                      <a:pt x="958" y="589"/>
                    </a:lnTo>
                    <a:lnTo>
                      <a:pt x="743" y="461"/>
                    </a:lnTo>
                    <a:lnTo>
                      <a:pt x="550" y="317"/>
                    </a:lnTo>
                    <a:lnTo>
                      <a:pt x="382" y="156"/>
                    </a:lnTo>
                    <a:close/>
                  </a:path>
                </a:pathLst>
              </a:custGeom>
              <a:solidFill>
                <a:srgbClr val="FEFE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 name="9Slide.vn 82"/>
              <p:cNvSpPr>
                <a:spLocks/>
              </p:cNvSpPr>
              <p:nvPr/>
            </p:nvSpPr>
            <p:spPr bwMode="auto">
              <a:xfrm>
                <a:off x="6026150" y="5184775"/>
                <a:ext cx="538163" cy="460375"/>
              </a:xfrm>
              <a:custGeom>
                <a:avLst/>
                <a:gdLst>
                  <a:gd name="T0" fmla="*/ 2121 w 2373"/>
                  <a:gd name="T1" fmla="*/ 194 h 2033"/>
                  <a:gd name="T2" fmla="*/ 2005 w 2373"/>
                  <a:gd name="T3" fmla="*/ 167 h 2033"/>
                  <a:gd name="T4" fmla="*/ 1836 w 2373"/>
                  <a:gd name="T5" fmla="*/ 136 h 2033"/>
                  <a:gd name="T6" fmla="*/ 1400 w 2373"/>
                  <a:gd name="T7" fmla="*/ 76 h 2033"/>
                  <a:gd name="T8" fmla="*/ 936 w 2373"/>
                  <a:gd name="T9" fmla="*/ 24 h 2033"/>
                  <a:gd name="T10" fmla="*/ 731 w 2373"/>
                  <a:gd name="T11" fmla="*/ 8 h 2033"/>
                  <a:gd name="T12" fmla="*/ 565 w 2373"/>
                  <a:gd name="T13" fmla="*/ 1 h 2033"/>
                  <a:gd name="T14" fmla="*/ 452 w 2373"/>
                  <a:gd name="T15" fmla="*/ 3 h 2033"/>
                  <a:gd name="T16" fmla="*/ 408 w 2373"/>
                  <a:gd name="T17" fmla="*/ 19 h 2033"/>
                  <a:gd name="T18" fmla="*/ 399 w 2373"/>
                  <a:gd name="T19" fmla="*/ 133 h 2033"/>
                  <a:gd name="T20" fmla="*/ 386 w 2373"/>
                  <a:gd name="T21" fmla="*/ 349 h 2033"/>
                  <a:gd name="T22" fmla="*/ 368 w 2373"/>
                  <a:gd name="T23" fmla="*/ 605 h 2033"/>
                  <a:gd name="T24" fmla="*/ 342 w 2373"/>
                  <a:gd name="T25" fmla="*/ 837 h 2033"/>
                  <a:gd name="T26" fmla="*/ 326 w 2373"/>
                  <a:gd name="T27" fmla="*/ 925 h 2033"/>
                  <a:gd name="T28" fmla="*/ 307 w 2373"/>
                  <a:gd name="T29" fmla="*/ 983 h 2033"/>
                  <a:gd name="T30" fmla="*/ 260 w 2373"/>
                  <a:gd name="T31" fmla="*/ 1025 h 2033"/>
                  <a:gd name="T32" fmla="*/ 175 w 2373"/>
                  <a:gd name="T33" fmla="*/ 1110 h 2033"/>
                  <a:gd name="T34" fmla="*/ 107 w 2373"/>
                  <a:gd name="T35" fmla="*/ 1211 h 2033"/>
                  <a:gd name="T36" fmla="*/ 54 w 2373"/>
                  <a:gd name="T37" fmla="*/ 1325 h 2033"/>
                  <a:gd name="T38" fmla="*/ 20 w 2373"/>
                  <a:gd name="T39" fmla="*/ 1444 h 2033"/>
                  <a:gd name="T40" fmla="*/ 3 w 2373"/>
                  <a:gd name="T41" fmla="*/ 1565 h 2033"/>
                  <a:gd name="T42" fmla="*/ 3 w 2373"/>
                  <a:gd name="T43" fmla="*/ 1680 h 2033"/>
                  <a:gd name="T44" fmla="*/ 21 w 2373"/>
                  <a:gd name="T45" fmla="*/ 1786 h 2033"/>
                  <a:gd name="T46" fmla="*/ 58 w 2373"/>
                  <a:gd name="T47" fmla="*/ 1877 h 2033"/>
                  <a:gd name="T48" fmla="*/ 111 w 2373"/>
                  <a:gd name="T49" fmla="*/ 1947 h 2033"/>
                  <a:gd name="T50" fmla="*/ 183 w 2373"/>
                  <a:gd name="T51" fmla="*/ 1990 h 2033"/>
                  <a:gd name="T52" fmla="*/ 294 w 2373"/>
                  <a:gd name="T53" fmla="*/ 2000 h 2033"/>
                  <a:gd name="T54" fmla="*/ 661 w 2373"/>
                  <a:gd name="T55" fmla="*/ 2013 h 2033"/>
                  <a:gd name="T56" fmla="*/ 1188 w 2373"/>
                  <a:gd name="T57" fmla="*/ 2027 h 2033"/>
                  <a:gd name="T58" fmla="*/ 1727 w 2373"/>
                  <a:gd name="T59" fmla="*/ 2033 h 2033"/>
                  <a:gd name="T60" fmla="*/ 2019 w 2373"/>
                  <a:gd name="T61" fmla="*/ 2027 h 2033"/>
                  <a:gd name="T62" fmla="*/ 2173 w 2373"/>
                  <a:gd name="T63" fmla="*/ 2017 h 2033"/>
                  <a:gd name="T64" fmla="*/ 2250 w 2373"/>
                  <a:gd name="T65" fmla="*/ 1999 h 2033"/>
                  <a:gd name="T66" fmla="*/ 2281 w 2373"/>
                  <a:gd name="T67" fmla="*/ 1974 h 2033"/>
                  <a:gd name="T68" fmla="*/ 2309 w 2373"/>
                  <a:gd name="T69" fmla="*/ 1938 h 2033"/>
                  <a:gd name="T70" fmla="*/ 2334 w 2373"/>
                  <a:gd name="T71" fmla="*/ 1893 h 2033"/>
                  <a:gd name="T72" fmla="*/ 2354 w 2373"/>
                  <a:gd name="T73" fmla="*/ 1841 h 2033"/>
                  <a:gd name="T74" fmla="*/ 2366 w 2373"/>
                  <a:gd name="T75" fmla="*/ 1779 h 2033"/>
                  <a:gd name="T76" fmla="*/ 2373 w 2373"/>
                  <a:gd name="T77" fmla="*/ 1710 h 2033"/>
                  <a:gd name="T78" fmla="*/ 2372 w 2373"/>
                  <a:gd name="T79" fmla="*/ 1635 h 2033"/>
                  <a:gd name="T80" fmla="*/ 2363 w 2373"/>
                  <a:gd name="T81" fmla="*/ 1551 h 2033"/>
                  <a:gd name="T82" fmla="*/ 2343 w 2373"/>
                  <a:gd name="T83" fmla="*/ 1460 h 2033"/>
                  <a:gd name="T84" fmla="*/ 2314 w 2373"/>
                  <a:gd name="T85" fmla="*/ 1363 h 2033"/>
                  <a:gd name="T86" fmla="*/ 2273 w 2373"/>
                  <a:gd name="T87" fmla="*/ 1261 h 2033"/>
                  <a:gd name="T88" fmla="*/ 2229 w 2373"/>
                  <a:gd name="T89" fmla="*/ 1169 h 2033"/>
                  <a:gd name="T90" fmla="*/ 2186 w 2373"/>
                  <a:gd name="T91" fmla="*/ 1089 h 2033"/>
                  <a:gd name="T92" fmla="*/ 2115 w 2373"/>
                  <a:gd name="T93" fmla="*/ 983 h 2033"/>
                  <a:gd name="T94" fmla="*/ 2041 w 2373"/>
                  <a:gd name="T95" fmla="*/ 895 h 2033"/>
                  <a:gd name="T96" fmla="*/ 1985 w 2373"/>
                  <a:gd name="T97" fmla="*/ 844 h 2033"/>
                  <a:gd name="T98" fmla="*/ 2160 w 2373"/>
                  <a:gd name="T99" fmla="*/ 210 h 20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373" h="2033">
                    <a:moveTo>
                      <a:pt x="2160" y="210"/>
                    </a:moveTo>
                    <a:lnTo>
                      <a:pt x="2144" y="203"/>
                    </a:lnTo>
                    <a:lnTo>
                      <a:pt x="2121" y="194"/>
                    </a:lnTo>
                    <a:lnTo>
                      <a:pt x="2088" y="185"/>
                    </a:lnTo>
                    <a:lnTo>
                      <a:pt x="2049" y="176"/>
                    </a:lnTo>
                    <a:lnTo>
                      <a:pt x="2005" y="167"/>
                    </a:lnTo>
                    <a:lnTo>
                      <a:pt x="1954" y="157"/>
                    </a:lnTo>
                    <a:lnTo>
                      <a:pt x="1897" y="147"/>
                    </a:lnTo>
                    <a:lnTo>
                      <a:pt x="1836" y="136"/>
                    </a:lnTo>
                    <a:lnTo>
                      <a:pt x="1702" y="116"/>
                    </a:lnTo>
                    <a:lnTo>
                      <a:pt x="1555" y="95"/>
                    </a:lnTo>
                    <a:lnTo>
                      <a:pt x="1400" y="76"/>
                    </a:lnTo>
                    <a:lnTo>
                      <a:pt x="1243" y="56"/>
                    </a:lnTo>
                    <a:lnTo>
                      <a:pt x="1087" y="40"/>
                    </a:lnTo>
                    <a:lnTo>
                      <a:pt x="936" y="24"/>
                    </a:lnTo>
                    <a:lnTo>
                      <a:pt x="864" y="19"/>
                    </a:lnTo>
                    <a:lnTo>
                      <a:pt x="795" y="13"/>
                    </a:lnTo>
                    <a:lnTo>
                      <a:pt x="731" y="8"/>
                    </a:lnTo>
                    <a:lnTo>
                      <a:pt x="671" y="5"/>
                    </a:lnTo>
                    <a:lnTo>
                      <a:pt x="615" y="2"/>
                    </a:lnTo>
                    <a:lnTo>
                      <a:pt x="565" y="1"/>
                    </a:lnTo>
                    <a:lnTo>
                      <a:pt x="520" y="0"/>
                    </a:lnTo>
                    <a:lnTo>
                      <a:pt x="482" y="1"/>
                    </a:lnTo>
                    <a:lnTo>
                      <a:pt x="452" y="3"/>
                    </a:lnTo>
                    <a:lnTo>
                      <a:pt x="429" y="7"/>
                    </a:lnTo>
                    <a:lnTo>
                      <a:pt x="414" y="12"/>
                    </a:lnTo>
                    <a:lnTo>
                      <a:pt x="408" y="19"/>
                    </a:lnTo>
                    <a:lnTo>
                      <a:pt x="406" y="41"/>
                    </a:lnTo>
                    <a:lnTo>
                      <a:pt x="403" y="80"/>
                    </a:lnTo>
                    <a:lnTo>
                      <a:pt x="399" y="133"/>
                    </a:lnTo>
                    <a:lnTo>
                      <a:pt x="396" y="197"/>
                    </a:lnTo>
                    <a:lnTo>
                      <a:pt x="391" y="270"/>
                    </a:lnTo>
                    <a:lnTo>
                      <a:pt x="386" y="349"/>
                    </a:lnTo>
                    <a:lnTo>
                      <a:pt x="382" y="433"/>
                    </a:lnTo>
                    <a:lnTo>
                      <a:pt x="375" y="519"/>
                    </a:lnTo>
                    <a:lnTo>
                      <a:pt x="368" y="605"/>
                    </a:lnTo>
                    <a:lnTo>
                      <a:pt x="361" y="688"/>
                    </a:lnTo>
                    <a:lnTo>
                      <a:pt x="351" y="766"/>
                    </a:lnTo>
                    <a:lnTo>
                      <a:pt x="342" y="837"/>
                    </a:lnTo>
                    <a:lnTo>
                      <a:pt x="337" y="869"/>
                    </a:lnTo>
                    <a:lnTo>
                      <a:pt x="331" y="899"/>
                    </a:lnTo>
                    <a:lnTo>
                      <a:pt x="326" y="925"/>
                    </a:lnTo>
                    <a:lnTo>
                      <a:pt x="320" y="948"/>
                    </a:lnTo>
                    <a:lnTo>
                      <a:pt x="314" y="968"/>
                    </a:lnTo>
                    <a:lnTo>
                      <a:pt x="307" y="983"/>
                    </a:lnTo>
                    <a:lnTo>
                      <a:pt x="300" y="994"/>
                    </a:lnTo>
                    <a:lnTo>
                      <a:pt x="293" y="1001"/>
                    </a:lnTo>
                    <a:lnTo>
                      <a:pt x="260" y="1025"/>
                    </a:lnTo>
                    <a:lnTo>
                      <a:pt x="230" y="1051"/>
                    </a:lnTo>
                    <a:lnTo>
                      <a:pt x="202" y="1079"/>
                    </a:lnTo>
                    <a:lnTo>
                      <a:pt x="175" y="1110"/>
                    </a:lnTo>
                    <a:lnTo>
                      <a:pt x="150" y="1142"/>
                    </a:lnTo>
                    <a:lnTo>
                      <a:pt x="128" y="1176"/>
                    </a:lnTo>
                    <a:lnTo>
                      <a:pt x="107" y="1211"/>
                    </a:lnTo>
                    <a:lnTo>
                      <a:pt x="87" y="1248"/>
                    </a:lnTo>
                    <a:lnTo>
                      <a:pt x="69" y="1285"/>
                    </a:lnTo>
                    <a:lnTo>
                      <a:pt x="54" y="1325"/>
                    </a:lnTo>
                    <a:lnTo>
                      <a:pt x="41" y="1365"/>
                    </a:lnTo>
                    <a:lnTo>
                      <a:pt x="30" y="1404"/>
                    </a:lnTo>
                    <a:lnTo>
                      <a:pt x="20" y="1444"/>
                    </a:lnTo>
                    <a:lnTo>
                      <a:pt x="12" y="1485"/>
                    </a:lnTo>
                    <a:lnTo>
                      <a:pt x="6" y="1524"/>
                    </a:lnTo>
                    <a:lnTo>
                      <a:pt x="3" y="1565"/>
                    </a:lnTo>
                    <a:lnTo>
                      <a:pt x="0" y="1605"/>
                    </a:lnTo>
                    <a:lnTo>
                      <a:pt x="2" y="1643"/>
                    </a:lnTo>
                    <a:lnTo>
                      <a:pt x="3" y="1680"/>
                    </a:lnTo>
                    <a:lnTo>
                      <a:pt x="7" y="1717"/>
                    </a:lnTo>
                    <a:lnTo>
                      <a:pt x="13" y="1752"/>
                    </a:lnTo>
                    <a:lnTo>
                      <a:pt x="21" y="1786"/>
                    </a:lnTo>
                    <a:lnTo>
                      <a:pt x="31" y="1819"/>
                    </a:lnTo>
                    <a:lnTo>
                      <a:pt x="44" y="1849"/>
                    </a:lnTo>
                    <a:lnTo>
                      <a:pt x="58" y="1877"/>
                    </a:lnTo>
                    <a:lnTo>
                      <a:pt x="73" y="1903"/>
                    </a:lnTo>
                    <a:lnTo>
                      <a:pt x="91" y="1926"/>
                    </a:lnTo>
                    <a:lnTo>
                      <a:pt x="111" y="1947"/>
                    </a:lnTo>
                    <a:lnTo>
                      <a:pt x="133" y="1964"/>
                    </a:lnTo>
                    <a:lnTo>
                      <a:pt x="157" y="1978"/>
                    </a:lnTo>
                    <a:lnTo>
                      <a:pt x="183" y="1990"/>
                    </a:lnTo>
                    <a:lnTo>
                      <a:pt x="211" y="1998"/>
                    </a:lnTo>
                    <a:lnTo>
                      <a:pt x="232" y="1998"/>
                    </a:lnTo>
                    <a:lnTo>
                      <a:pt x="294" y="2000"/>
                    </a:lnTo>
                    <a:lnTo>
                      <a:pt x="390" y="2004"/>
                    </a:lnTo>
                    <a:lnTo>
                      <a:pt x="513" y="2009"/>
                    </a:lnTo>
                    <a:lnTo>
                      <a:pt x="661" y="2013"/>
                    </a:lnTo>
                    <a:lnTo>
                      <a:pt x="826" y="2018"/>
                    </a:lnTo>
                    <a:lnTo>
                      <a:pt x="1004" y="2023"/>
                    </a:lnTo>
                    <a:lnTo>
                      <a:pt x="1188" y="2027"/>
                    </a:lnTo>
                    <a:lnTo>
                      <a:pt x="1373" y="2031"/>
                    </a:lnTo>
                    <a:lnTo>
                      <a:pt x="1554" y="2033"/>
                    </a:lnTo>
                    <a:lnTo>
                      <a:pt x="1727" y="2033"/>
                    </a:lnTo>
                    <a:lnTo>
                      <a:pt x="1883" y="2032"/>
                    </a:lnTo>
                    <a:lnTo>
                      <a:pt x="1954" y="2030"/>
                    </a:lnTo>
                    <a:lnTo>
                      <a:pt x="2019" y="2027"/>
                    </a:lnTo>
                    <a:lnTo>
                      <a:pt x="2079" y="2025"/>
                    </a:lnTo>
                    <a:lnTo>
                      <a:pt x="2130" y="2021"/>
                    </a:lnTo>
                    <a:lnTo>
                      <a:pt x="2173" y="2017"/>
                    </a:lnTo>
                    <a:lnTo>
                      <a:pt x="2208" y="2012"/>
                    </a:lnTo>
                    <a:lnTo>
                      <a:pt x="2235" y="2006"/>
                    </a:lnTo>
                    <a:lnTo>
                      <a:pt x="2250" y="1999"/>
                    </a:lnTo>
                    <a:lnTo>
                      <a:pt x="2260" y="1991"/>
                    </a:lnTo>
                    <a:lnTo>
                      <a:pt x="2271" y="1983"/>
                    </a:lnTo>
                    <a:lnTo>
                      <a:pt x="2281" y="1974"/>
                    </a:lnTo>
                    <a:lnTo>
                      <a:pt x="2291" y="1962"/>
                    </a:lnTo>
                    <a:lnTo>
                      <a:pt x="2300" y="1950"/>
                    </a:lnTo>
                    <a:lnTo>
                      <a:pt x="2309" y="1938"/>
                    </a:lnTo>
                    <a:lnTo>
                      <a:pt x="2319" y="1924"/>
                    </a:lnTo>
                    <a:lnTo>
                      <a:pt x="2326" y="1910"/>
                    </a:lnTo>
                    <a:lnTo>
                      <a:pt x="2334" y="1893"/>
                    </a:lnTo>
                    <a:lnTo>
                      <a:pt x="2341" y="1877"/>
                    </a:lnTo>
                    <a:lnTo>
                      <a:pt x="2348" y="1860"/>
                    </a:lnTo>
                    <a:lnTo>
                      <a:pt x="2354" y="1841"/>
                    </a:lnTo>
                    <a:lnTo>
                      <a:pt x="2358" y="1821"/>
                    </a:lnTo>
                    <a:lnTo>
                      <a:pt x="2363" y="1801"/>
                    </a:lnTo>
                    <a:lnTo>
                      <a:pt x="2366" y="1779"/>
                    </a:lnTo>
                    <a:lnTo>
                      <a:pt x="2370" y="1757"/>
                    </a:lnTo>
                    <a:lnTo>
                      <a:pt x="2372" y="1735"/>
                    </a:lnTo>
                    <a:lnTo>
                      <a:pt x="2373" y="1710"/>
                    </a:lnTo>
                    <a:lnTo>
                      <a:pt x="2373" y="1686"/>
                    </a:lnTo>
                    <a:lnTo>
                      <a:pt x="2373" y="1660"/>
                    </a:lnTo>
                    <a:lnTo>
                      <a:pt x="2372" y="1635"/>
                    </a:lnTo>
                    <a:lnTo>
                      <a:pt x="2370" y="1607"/>
                    </a:lnTo>
                    <a:lnTo>
                      <a:pt x="2366" y="1579"/>
                    </a:lnTo>
                    <a:lnTo>
                      <a:pt x="2363" y="1551"/>
                    </a:lnTo>
                    <a:lnTo>
                      <a:pt x="2357" y="1522"/>
                    </a:lnTo>
                    <a:lnTo>
                      <a:pt x="2351" y="1492"/>
                    </a:lnTo>
                    <a:lnTo>
                      <a:pt x="2343" y="1460"/>
                    </a:lnTo>
                    <a:lnTo>
                      <a:pt x="2335" y="1429"/>
                    </a:lnTo>
                    <a:lnTo>
                      <a:pt x="2324" y="1396"/>
                    </a:lnTo>
                    <a:lnTo>
                      <a:pt x="2314" y="1363"/>
                    </a:lnTo>
                    <a:lnTo>
                      <a:pt x="2301" y="1330"/>
                    </a:lnTo>
                    <a:lnTo>
                      <a:pt x="2287" y="1295"/>
                    </a:lnTo>
                    <a:lnTo>
                      <a:pt x="2273" y="1261"/>
                    </a:lnTo>
                    <a:lnTo>
                      <a:pt x="2258" y="1228"/>
                    </a:lnTo>
                    <a:lnTo>
                      <a:pt x="2244" y="1198"/>
                    </a:lnTo>
                    <a:lnTo>
                      <a:pt x="2229" y="1169"/>
                    </a:lnTo>
                    <a:lnTo>
                      <a:pt x="2215" y="1141"/>
                    </a:lnTo>
                    <a:lnTo>
                      <a:pt x="2200" y="1114"/>
                    </a:lnTo>
                    <a:lnTo>
                      <a:pt x="2186" y="1089"/>
                    </a:lnTo>
                    <a:lnTo>
                      <a:pt x="2171" y="1065"/>
                    </a:lnTo>
                    <a:lnTo>
                      <a:pt x="2143" y="1021"/>
                    </a:lnTo>
                    <a:lnTo>
                      <a:pt x="2115" y="983"/>
                    </a:lnTo>
                    <a:lnTo>
                      <a:pt x="2089" y="949"/>
                    </a:lnTo>
                    <a:lnTo>
                      <a:pt x="2063" y="920"/>
                    </a:lnTo>
                    <a:lnTo>
                      <a:pt x="2041" y="895"/>
                    </a:lnTo>
                    <a:lnTo>
                      <a:pt x="2020" y="874"/>
                    </a:lnTo>
                    <a:lnTo>
                      <a:pt x="2002" y="858"/>
                    </a:lnTo>
                    <a:lnTo>
                      <a:pt x="1985" y="844"/>
                    </a:lnTo>
                    <a:lnTo>
                      <a:pt x="1963" y="828"/>
                    </a:lnTo>
                    <a:lnTo>
                      <a:pt x="1955" y="823"/>
                    </a:lnTo>
                    <a:lnTo>
                      <a:pt x="2160" y="210"/>
                    </a:lnTo>
                    <a:close/>
                  </a:path>
                </a:pathLst>
              </a:custGeom>
              <a:solidFill>
                <a:srgbClr val="4B48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8" name="9Slide.vn 83"/>
              <p:cNvSpPr>
                <a:spLocks/>
              </p:cNvSpPr>
              <p:nvPr/>
            </p:nvSpPr>
            <p:spPr bwMode="auto">
              <a:xfrm>
                <a:off x="7140575" y="5170488"/>
                <a:ext cx="538163" cy="474663"/>
              </a:xfrm>
              <a:custGeom>
                <a:avLst/>
                <a:gdLst>
                  <a:gd name="T0" fmla="*/ 1761 w 2373"/>
                  <a:gd name="T1" fmla="*/ 10 h 2088"/>
                  <a:gd name="T2" fmla="*/ 1645 w 2373"/>
                  <a:gd name="T3" fmla="*/ 1 h 2088"/>
                  <a:gd name="T4" fmla="*/ 1477 w 2373"/>
                  <a:gd name="T5" fmla="*/ 1 h 2088"/>
                  <a:gd name="T6" fmla="*/ 1270 w 2373"/>
                  <a:gd name="T7" fmla="*/ 9 h 2088"/>
                  <a:gd name="T8" fmla="*/ 883 w 2373"/>
                  <a:gd name="T9" fmla="*/ 37 h 2088"/>
                  <a:gd name="T10" fmla="*/ 504 w 2373"/>
                  <a:gd name="T11" fmla="*/ 76 h 2088"/>
                  <a:gd name="T12" fmla="*/ 310 w 2373"/>
                  <a:gd name="T13" fmla="*/ 101 h 2088"/>
                  <a:gd name="T14" fmla="*/ 159 w 2373"/>
                  <a:gd name="T15" fmla="*/ 127 h 2088"/>
                  <a:gd name="T16" fmla="*/ 68 w 2373"/>
                  <a:gd name="T17" fmla="*/ 151 h 2088"/>
                  <a:gd name="T18" fmla="*/ 47 w 2373"/>
                  <a:gd name="T19" fmla="*/ 176 h 2088"/>
                  <a:gd name="T20" fmla="*/ 58 w 2373"/>
                  <a:gd name="T21" fmla="*/ 225 h 2088"/>
                  <a:gd name="T22" fmla="*/ 114 w 2373"/>
                  <a:gd name="T23" fmla="*/ 397 h 2088"/>
                  <a:gd name="T24" fmla="*/ 194 w 2373"/>
                  <a:gd name="T25" fmla="*/ 622 h 2088"/>
                  <a:gd name="T26" fmla="*/ 266 w 2373"/>
                  <a:gd name="T27" fmla="*/ 843 h 2088"/>
                  <a:gd name="T28" fmla="*/ 297 w 2373"/>
                  <a:gd name="T29" fmla="*/ 962 h 2088"/>
                  <a:gd name="T30" fmla="*/ 304 w 2373"/>
                  <a:gd name="T31" fmla="*/ 1025 h 2088"/>
                  <a:gd name="T32" fmla="*/ 292 w 2373"/>
                  <a:gd name="T33" fmla="*/ 1056 h 2088"/>
                  <a:gd name="T34" fmla="*/ 201 w 2373"/>
                  <a:gd name="T35" fmla="*/ 1134 h 2088"/>
                  <a:gd name="T36" fmla="*/ 127 w 2373"/>
                  <a:gd name="T37" fmla="*/ 1231 h 2088"/>
                  <a:gd name="T38" fmla="*/ 68 w 2373"/>
                  <a:gd name="T39" fmla="*/ 1341 h 2088"/>
                  <a:gd name="T40" fmla="*/ 29 w 2373"/>
                  <a:gd name="T41" fmla="*/ 1459 h 2088"/>
                  <a:gd name="T42" fmla="*/ 5 w 2373"/>
                  <a:gd name="T43" fmla="*/ 1580 h 2088"/>
                  <a:gd name="T44" fmla="*/ 0 w 2373"/>
                  <a:gd name="T45" fmla="*/ 1698 h 2088"/>
                  <a:gd name="T46" fmla="*/ 12 w 2373"/>
                  <a:gd name="T47" fmla="*/ 1807 h 2088"/>
                  <a:gd name="T48" fmla="*/ 43 w 2373"/>
                  <a:gd name="T49" fmla="*/ 1904 h 2088"/>
                  <a:gd name="T50" fmla="*/ 90 w 2373"/>
                  <a:gd name="T51" fmla="*/ 1981 h 2088"/>
                  <a:gd name="T52" fmla="*/ 156 w 2373"/>
                  <a:gd name="T53" fmla="*/ 2034 h 2088"/>
                  <a:gd name="T54" fmla="*/ 231 w 2373"/>
                  <a:gd name="T55" fmla="*/ 2054 h 2088"/>
                  <a:gd name="T56" fmla="*/ 512 w 2373"/>
                  <a:gd name="T57" fmla="*/ 2063 h 2088"/>
                  <a:gd name="T58" fmla="*/ 1002 w 2373"/>
                  <a:gd name="T59" fmla="*/ 2078 h 2088"/>
                  <a:gd name="T60" fmla="*/ 1553 w 2373"/>
                  <a:gd name="T61" fmla="*/ 2088 h 2088"/>
                  <a:gd name="T62" fmla="*/ 1953 w 2373"/>
                  <a:gd name="T63" fmla="*/ 2085 h 2088"/>
                  <a:gd name="T64" fmla="*/ 2129 w 2373"/>
                  <a:gd name="T65" fmla="*/ 2076 h 2088"/>
                  <a:gd name="T66" fmla="*/ 2233 w 2373"/>
                  <a:gd name="T67" fmla="*/ 2061 h 2088"/>
                  <a:gd name="T68" fmla="*/ 2270 w 2373"/>
                  <a:gd name="T69" fmla="*/ 2038 h 2088"/>
                  <a:gd name="T70" fmla="*/ 2299 w 2373"/>
                  <a:gd name="T71" fmla="*/ 2006 h 2088"/>
                  <a:gd name="T72" fmla="*/ 2325 w 2373"/>
                  <a:gd name="T73" fmla="*/ 1964 h 2088"/>
                  <a:gd name="T74" fmla="*/ 2346 w 2373"/>
                  <a:gd name="T75" fmla="*/ 1914 h 2088"/>
                  <a:gd name="T76" fmla="*/ 2362 w 2373"/>
                  <a:gd name="T77" fmla="*/ 1856 h 2088"/>
                  <a:gd name="T78" fmla="*/ 2370 w 2373"/>
                  <a:gd name="T79" fmla="*/ 1790 h 2088"/>
                  <a:gd name="T80" fmla="*/ 2373 w 2373"/>
                  <a:gd name="T81" fmla="*/ 1716 h 2088"/>
                  <a:gd name="T82" fmla="*/ 2366 w 2373"/>
                  <a:gd name="T83" fmla="*/ 1635 h 2088"/>
                  <a:gd name="T84" fmla="*/ 2350 w 2373"/>
                  <a:gd name="T85" fmla="*/ 1546 h 2088"/>
                  <a:gd name="T86" fmla="*/ 2324 w 2373"/>
                  <a:gd name="T87" fmla="*/ 1452 h 2088"/>
                  <a:gd name="T88" fmla="*/ 2286 w 2373"/>
                  <a:gd name="T89" fmla="*/ 1351 h 2088"/>
                  <a:gd name="T90" fmla="*/ 2238 w 2373"/>
                  <a:gd name="T91" fmla="*/ 1253 h 2088"/>
                  <a:gd name="T92" fmla="*/ 2185 w 2373"/>
                  <a:gd name="T93" fmla="*/ 1168 h 2088"/>
                  <a:gd name="T94" fmla="*/ 2125 w 2373"/>
                  <a:gd name="T95" fmla="*/ 1096 h 2088"/>
                  <a:gd name="T96" fmla="*/ 2065 w 2373"/>
                  <a:gd name="T97" fmla="*/ 1034 h 2088"/>
                  <a:gd name="T98" fmla="*/ 2005 w 2373"/>
                  <a:gd name="T99" fmla="*/ 984 h 2088"/>
                  <a:gd name="T100" fmla="*/ 1914 w 2373"/>
                  <a:gd name="T101" fmla="*/ 921 h 2088"/>
                  <a:gd name="T102" fmla="*/ 1815 w 2373"/>
                  <a:gd name="T103" fmla="*/ 871 h 2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373" h="2088">
                    <a:moveTo>
                      <a:pt x="1800" y="22"/>
                    </a:moveTo>
                    <a:lnTo>
                      <a:pt x="1785" y="15"/>
                    </a:lnTo>
                    <a:lnTo>
                      <a:pt x="1761" y="10"/>
                    </a:lnTo>
                    <a:lnTo>
                      <a:pt x="1729" y="6"/>
                    </a:lnTo>
                    <a:lnTo>
                      <a:pt x="1691" y="3"/>
                    </a:lnTo>
                    <a:lnTo>
                      <a:pt x="1645" y="1"/>
                    </a:lnTo>
                    <a:lnTo>
                      <a:pt x="1594" y="0"/>
                    </a:lnTo>
                    <a:lnTo>
                      <a:pt x="1538" y="1"/>
                    </a:lnTo>
                    <a:lnTo>
                      <a:pt x="1477" y="1"/>
                    </a:lnTo>
                    <a:lnTo>
                      <a:pt x="1411" y="3"/>
                    </a:lnTo>
                    <a:lnTo>
                      <a:pt x="1342" y="6"/>
                    </a:lnTo>
                    <a:lnTo>
                      <a:pt x="1270" y="9"/>
                    </a:lnTo>
                    <a:lnTo>
                      <a:pt x="1195" y="14"/>
                    </a:lnTo>
                    <a:lnTo>
                      <a:pt x="1040" y="24"/>
                    </a:lnTo>
                    <a:lnTo>
                      <a:pt x="883" y="37"/>
                    </a:lnTo>
                    <a:lnTo>
                      <a:pt x="727" y="51"/>
                    </a:lnTo>
                    <a:lnTo>
                      <a:pt x="575" y="67"/>
                    </a:lnTo>
                    <a:lnTo>
                      <a:pt x="504" y="76"/>
                    </a:lnTo>
                    <a:lnTo>
                      <a:pt x="435" y="84"/>
                    </a:lnTo>
                    <a:lnTo>
                      <a:pt x="370" y="92"/>
                    </a:lnTo>
                    <a:lnTo>
                      <a:pt x="310" y="101"/>
                    </a:lnTo>
                    <a:lnTo>
                      <a:pt x="254" y="109"/>
                    </a:lnTo>
                    <a:lnTo>
                      <a:pt x="204" y="119"/>
                    </a:lnTo>
                    <a:lnTo>
                      <a:pt x="159" y="127"/>
                    </a:lnTo>
                    <a:lnTo>
                      <a:pt x="122" y="135"/>
                    </a:lnTo>
                    <a:lnTo>
                      <a:pt x="92" y="143"/>
                    </a:lnTo>
                    <a:lnTo>
                      <a:pt x="68" y="151"/>
                    </a:lnTo>
                    <a:lnTo>
                      <a:pt x="53" y="159"/>
                    </a:lnTo>
                    <a:lnTo>
                      <a:pt x="47" y="166"/>
                    </a:lnTo>
                    <a:lnTo>
                      <a:pt x="47" y="176"/>
                    </a:lnTo>
                    <a:lnTo>
                      <a:pt x="50" y="189"/>
                    </a:lnTo>
                    <a:lnTo>
                      <a:pt x="53" y="205"/>
                    </a:lnTo>
                    <a:lnTo>
                      <a:pt x="58" y="225"/>
                    </a:lnTo>
                    <a:lnTo>
                      <a:pt x="72" y="272"/>
                    </a:lnTo>
                    <a:lnTo>
                      <a:pt x="92" y="331"/>
                    </a:lnTo>
                    <a:lnTo>
                      <a:pt x="114" y="397"/>
                    </a:lnTo>
                    <a:lnTo>
                      <a:pt x="139" y="468"/>
                    </a:lnTo>
                    <a:lnTo>
                      <a:pt x="166" y="544"/>
                    </a:lnTo>
                    <a:lnTo>
                      <a:pt x="194" y="622"/>
                    </a:lnTo>
                    <a:lnTo>
                      <a:pt x="221" y="699"/>
                    </a:lnTo>
                    <a:lnTo>
                      <a:pt x="245" y="773"/>
                    </a:lnTo>
                    <a:lnTo>
                      <a:pt x="266" y="843"/>
                    </a:lnTo>
                    <a:lnTo>
                      <a:pt x="285" y="907"/>
                    </a:lnTo>
                    <a:lnTo>
                      <a:pt x="292" y="936"/>
                    </a:lnTo>
                    <a:lnTo>
                      <a:pt x="297" y="962"/>
                    </a:lnTo>
                    <a:lnTo>
                      <a:pt x="301" y="986"/>
                    </a:lnTo>
                    <a:lnTo>
                      <a:pt x="304" y="1007"/>
                    </a:lnTo>
                    <a:lnTo>
                      <a:pt x="304" y="1025"/>
                    </a:lnTo>
                    <a:lnTo>
                      <a:pt x="301" y="1039"/>
                    </a:lnTo>
                    <a:lnTo>
                      <a:pt x="298" y="1050"/>
                    </a:lnTo>
                    <a:lnTo>
                      <a:pt x="292" y="1056"/>
                    </a:lnTo>
                    <a:lnTo>
                      <a:pt x="259" y="1080"/>
                    </a:lnTo>
                    <a:lnTo>
                      <a:pt x="229" y="1106"/>
                    </a:lnTo>
                    <a:lnTo>
                      <a:pt x="201" y="1134"/>
                    </a:lnTo>
                    <a:lnTo>
                      <a:pt x="174" y="1164"/>
                    </a:lnTo>
                    <a:lnTo>
                      <a:pt x="149" y="1197"/>
                    </a:lnTo>
                    <a:lnTo>
                      <a:pt x="127" y="1231"/>
                    </a:lnTo>
                    <a:lnTo>
                      <a:pt x="104" y="1267"/>
                    </a:lnTo>
                    <a:lnTo>
                      <a:pt x="86" y="1303"/>
                    </a:lnTo>
                    <a:lnTo>
                      <a:pt x="68" y="1341"/>
                    </a:lnTo>
                    <a:lnTo>
                      <a:pt x="53" y="1380"/>
                    </a:lnTo>
                    <a:lnTo>
                      <a:pt x="40" y="1419"/>
                    </a:lnTo>
                    <a:lnTo>
                      <a:pt x="29" y="1459"/>
                    </a:lnTo>
                    <a:lnTo>
                      <a:pt x="18" y="1500"/>
                    </a:lnTo>
                    <a:lnTo>
                      <a:pt x="11" y="1539"/>
                    </a:lnTo>
                    <a:lnTo>
                      <a:pt x="5" y="1580"/>
                    </a:lnTo>
                    <a:lnTo>
                      <a:pt x="2" y="1620"/>
                    </a:lnTo>
                    <a:lnTo>
                      <a:pt x="0" y="1659"/>
                    </a:lnTo>
                    <a:lnTo>
                      <a:pt x="0" y="1698"/>
                    </a:lnTo>
                    <a:lnTo>
                      <a:pt x="2" y="1736"/>
                    </a:lnTo>
                    <a:lnTo>
                      <a:pt x="7" y="1772"/>
                    </a:lnTo>
                    <a:lnTo>
                      <a:pt x="12" y="1807"/>
                    </a:lnTo>
                    <a:lnTo>
                      <a:pt x="21" y="1841"/>
                    </a:lnTo>
                    <a:lnTo>
                      <a:pt x="30" y="1873"/>
                    </a:lnTo>
                    <a:lnTo>
                      <a:pt x="43" y="1904"/>
                    </a:lnTo>
                    <a:lnTo>
                      <a:pt x="57" y="1932"/>
                    </a:lnTo>
                    <a:lnTo>
                      <a:pt x="72" y="1957"/>
                    </a:lnTo>
                    <a:lnTo>
                      <a:pt x="90" y="1981"/>
                    </a:lnTo>
                    <a:lnTo>
                      <a:pt x="110" y="2002"/>
                    </a:lnTo>
                    <a:lnTo>
                      <a:pt x="132" y="2019"/>
                    </a:lnTo>
                    <a:lnTo>
                      <a:pt x="156" y="2034"/>
                    </a:lnTo>
                    <a:lnTo>
                      <a:pt x="183" y="2045"/>
                    </a:lnTo>
                    <a:lnTo>
                      <a:pt x="211" y="2053"/>
                    </a:lnTo>
                    <a:lnTo>
                      <a:pt x="231" y="2054"/>
                    </a:lnTo>
                    <a:lnTo>
                      <a:pt x="293" y="2056"/>
                    </a:lnTo>
                    <a:lnTo>
                      <a:pt x="389" y="2060"/>
                    </a:lnTo>
                    <a:lnTo>
                      <a:pt x="512" y="2063"/>
                    </a:lnTo>
                    <a:lnTo>
                      <a:pt x="660" y="2069"/>
                    </a:lnTo>
                    <a:lnTo>
                      <a:pt x="825" y="2074"/>
                    </a:lnTo>
                    <a:lnTo>
                      <a:pt x="1002" y="2078"/>
                    </a:lnTo>
                    <a:lnTo>
                      <a:pt x="1186" y="2082"/>
                    </a:lnTo>
                    <a:lnTo>
                      <a:pt x="1373" y="2085"/>
                    </a:lnTo>
                    <a:lnTo>
                      <a:pt x="1553" y="2088"/>
                    </a:lnTo>
                    <a:lnTo>
                      <a:pt x="1726" y="2088"/>
                    </a:lnTo>
                    <a:lnTo>
                      <a:pt x="1882" y="2087"/>
                    </a:lnTo>
                    <a:lnTo>
                      <a:pt x="1953" y="2085"/>
                    </a:lnTo>
                    <a:lnTo>
                      <a:pt x="2018" y="2083"/>
                    </a:lnTo>
                    <a:lnTo>
                      <a:pt x="2076" y="2080"/>
                    </a:lnTo>
                    <a:lnTo>
                      <a:pt x="2129" y="2076"/>
                    </a:lnTo>
                    <a:lnTo>
                      <a:pt x="2172" y="2073"/>
                    </a:lnTo>
                    <a:lnTo>
                      <a:pt x="2207" y="2067"/>
                    </a:lnTo>
                    <a:lnTo>
                      <a:pt x="2233" y="2061"/>
                    </a:lnTo>
                    <a:lnTo>
                      <a:pt x="2249" y="2054"/>
                    </a:lnTo>
                    <a:lnTo>
                      <a:pt x="2259" y="2047"/>
                    </a:lnTo>
                    <a:lnTo>
                      <a:pt x="2270" y="2038"/>
                    </a:lnTo>
                    <a:lnTo>
                      <a:pt x="2280" y="2028"/>
                    </a:lnTo>
                    <a:lnTo>
                      <a:pt x="2290" y="2018"/>
                    </a:lnTo>
                    <a:lnTo>
                      <a:pt x="2299" y="2006"/>
                    </a:lnTo>
                    <a:lnTo>
                      <a:pt x="2308" y="1992"/>
                    </a:lnTo>
                    <a:lnTo>
                      <a:pt x="2317" y="1979"/>
                    </a:lnTo>
                    <a:lnTo>
                      <a:pt x="2325" y="1964"/>
                    </a:lnTo>
                    <a:lnTo>
                      <a:pt x="2333" y="1948"/>
                    </a:lnTo>
                    <a:lnTo>
                      <a:pt x="2340" y="1932"/>
                    </a:lnTo>
                    <a:lnTo>
                      <a:pt x="2346" y="1914"/>
                    </a:lnTo>
                    <a:lnTo>
                      <a:pt x="2352" y="1896"/>
                    </a:lnTo>
                    <a:lnTo>
                      <a:pt x="2357" y="1876"/>
                    </a:lnTo>
                    <a:lnTo>
                      <a:pt x="2362" y="1856"/>
                    </a:lnTo>
                    <a:lnTo>
                      <a:pt x="2366" y="1835"/>
                    </a:lnTo>
                    <a:lnTo>
                      <a:pt x="2369" y="1813"/>
                    </a:lnTo>
                    <a:lnTo>
                      <a:pt x="2370" y="1790"/>
                    </a:lnTo>
                    <a:lnTo>
                      <a:pt x="2373" y="1766"/>
                    </a:lnTo>
                    <a:lnTo>
                      <a:pt x="2373" y="1741"/>
                    </a:lnTo>
                    <a:lnTo>
                      <a:pt x="2373" y="1716"/>
                    </a:lnTo>
                    <a:lnTo>
                      <a:pt x="2371" y="1689"/>
                    </a:lnTo>
                    <a:lnTo>
                      <a:pt x="2369" y="1663"/>
                    </a:lnTo>
                    <a:lnTo>
                      <a:pt x="2366" y="1635"/>
                    </a:lnTo>
                    <a:lnTo>
                      <a:pt x="2362" y="1606"/>
                    </a:lnTo>
                    <a:lnTo>
                      <a:pt x="2356" y="1577"/>
                    </a:lnTo>
                    <a:lnTo>
                      <a:pt x="2350" y="1546"/>
                    </a:lnTo>
                    <a:lnTo>
                      <a:pt x="2342" y="1516"/>
                    </a:lnTo>
                    <a:lnTo>
                      <a:pt x="2334" y="1483"/>
                    </a:lnTo>
                    <a:lnTo>
                      <a:pt x="2324" y="1452"/>
                    </a:lnTo>
                    <a:lnTo>
                      <a:pt x="2313" y="1418"/>
                    </a:lnTo>
                    <a:lnTo>
                      <a:pt x="2300" y="1384"/>
                    </a:lnTo>
                    <a:lnTo>
                      <a:pt x="2286" y="1351"/>
                    </a:lnTo>
                    <a:lnTo>
                      <a:pt x="2271" y="1317"/>
                    </a:lnTo>
                    <a:lnTo>
                      <a:pt x="2256" y="1284"/>
                    </a:lnTo>
                    <a:lnTo>
                      <a:pt x="2238" y="1253"/>
                    </a:lnTo>
                    <a:lnTo>
                      <a:pt x="2221" y="1224"/>
                    </a:lnTo>
                    <a:lnTo>
                      <a:pt x="2204" y="1195"/>
                    </a:lnTo>
                    <a:lnTo>
                      <a:pt x="2185" y="1168"/>
                    </a:lnTo>
                    <a:lnTo>
                      <a:pt x="2165" y="1142"/>
                    </a:lnTo>
                    <a:lnTo>
                      <a:pt x="2146" y="1118"/>
                    </a:lnTo>
                    <a:lnTo>
                      <a:pt x="2125" y="1096"/>
                    </a:lnTo>
                    <a:lnTo>
                      <a:pt x="2106" y="1074"/>
                    </a:lnTo>
                    <a:lnTo>
                      <a:pt x="2086" y="1054"/>
                    </a:lnTo>
                    <a:lnTo>
                      <a:pt x="2065" y="1034"/>
                    </a:lnTo>
                    <a:lnTo>
                      <a:pt x="2045" y="1016"/>
                    </a:lnTo>
                    <a:lnTo>
                      <a:pt x="2025" y="999"/>
                    </a:lnTo>
                    <a:lnTo>
                      <a:pt x="2005" y="984"/>
                    </a:lnTo>
                    <a:lnTo>
                      <a:pt x="1986" y="969"/>
                    </a:lnTo>
                    <a:lnTo>
                      <a:pt x="1948" y="943"/>
                    </a:lnTo>
                    <a:lnTo>
                      <a:pt x="1914" y="921"/>
                    </a:lnTo>
                    <a:lnTo>
                      <a:pt x="1883" y="904"/>
                    </a:lnTo>
                    <a:lnTo>
                      <a:pt x="1855" y="888"/>
                    </a:lnTo>
                    <a:lnTo>
                      <a:pt x="1815" y="871"/>
                    </a:lnTo>
                    <a:lnTo>
                      <a:pt x="1800" y="865"/>
                    </a:lnTo>
                    <a:lnTo>
                      <a:pt x="1800" y="22"/>
                    </a:lnTo>
                    <a:close/>
                  </a:path>
                </a:pathLst>
              </a:custGeom>
              <a:solidFill>
                <a:srgbClr val="4B48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9" name="9Slide.vn 84"/>
              <p:cNvSpPr>
                <a:spLocks/>
              </p:cNvSpPr>
              <p:nvPr/>
            </p:nvSpPr>
            <p:spPr bwMode="auto">
              <a:xfrm>
                <a:off x="6694488" y="3178175"/>
                <a:ext cx="222250" cy="123825"/>
              </a:xfrm>
              <a:custGeom>
                <a:avLst/>
                <a:gdLst>
                  <a:gd name="T0" fmla="*/ 867 w 981"/>
                  <a:gd name="T1" fmla="*/ 192 h 544"/>
                  <a:gd name="T2" fmla="*/ 822 w 981"/>
                  <a:gd name="T3" fmla="*/ 159 h 544"/>
                  <a:gd name="T4" fmla="*/ 774 w 981"/>
                  <a:gd name="T5" fmla="*/ 131 h 544"/>
                  <a:gd name="T6" fmla="*/ 724 w 981"/>
                  <a:gd name="T7" fmla="*/ 111 h 544"/>
                  <a:gd name="T8" fmla="*/ 673 w 981"/>
                  <a:gd name="T9" fmla="*/ 97 h 544"/>
                  <a:gd name="T10" fmla="*/ 610 w 981"/>
                  <a:gd name="T11" fmla="*/ 90 h 544"/>
                  <a:gd name="T12" fmla="*/ 528 w 981"/>
                  <a:gd name="T13" fmla="*/ 93 h 544"/>
                  <a:gd name="T14" fmla="*/ 446 w 981"/>
                  <a:gd name="T15" fmla="*/ 110 h 544"/>
                  <a:gd name="T16" fmla="*/ 368 w 981"/>
                  <a:gd name="T17" fmla="*/ 139 h 544"/>
                  <a:gd name="T18" fmla="*/ 296 w 981"/>
                  <a:gd name="T19" fmla="*/ 180 h 544"/>
                  <a:gd name="T20" fmla="*/ 231 w 981"/>
                  <a:gd name="T21" fmla="*/ 232 h 544"/>
                  <a:gd name="T22" fmla="*/ 190 w 981"/>
                  <a:gd name="T23" fmla="*/ 274 h 544"/>
                  <a:gd name="T24" fmla="*/ 155 w 981"/>
                  <a:gd name="T25" fmla="*/ 322 h 544"/>
                  <a:gd name="T26" fmla="*/ 127 w 981"/>
                  <a:gd name="T27" fmla="*/ 373 h 544"/>
                  <a:gd name="T28" fmla="*/ 105 w 981"/>
                  <a:gd name="T29" fmla="*/ 429 h 544"/>
                  <a:gd name="T30" fmla="*/ 92 w 981"/>
                  <a:gd name="T31" fmla="*/ 488 h 544"/>
                  <a:gd name="T32" fmla="*/ 85 w 981"/>
                  <a:gd name="T33" fmla="*/ 525 h 544"/>
                  <a:gd name="T34" fmla="*/ 66 w 981"/>
                  <a:gd name="T35" fmla="*/ 541 h 544"/>
                  <a:gd name="T36" fmla="*/ 43 w 981"/>
                  <a:gd name="T37" fmla="*/ 544 h 544"/>
                  <a:gd name="T38" fmla="*/ 19 w 981"/>
                  <a:gd name="T39" fmla="*/ 536 h 544"/>
                  <a:gd name="T40" fmla="*/ 2 w 981"/>
                  <a:gd name="T41" fmla="*/ 517 h 544"/>
                  <a:gd name="T42" fmla="*/ 4 w 981"/>
                  <a:gd name="T43" fmla="*/ 474 h 544"/>
                  <a:gd name="T44" fmla="*/ 20 w 981"/>
                  <a:gd name="T45" fmla="*/ 403 h 544"/>
                  <a:gd name="T46" fmla="*/ 45 w 981"/>
                  <a:gd name="T47" fmla="*/ 336 h 544"/>
                  <a:gd name="T48" fmla="*/ 79 w 981"/>
                  <a:gd name="T49" fmla="*/ 274 h 544"/>
                  <a:gd name="T50" fmla="*/ 121 w 981"/>
                  <a:gd name="T51" fmla="*/ 218 h 544"/>
                  <a:gd name="T52" fmla="*/ 169 w 981"/>
                  <a:gd name="T53" fmla="*/ 167 h 544"/>
                  <a:gd name="T54" fmla="*/ 246 w 981"/>
                  <a:gd name="T55" fmla="*/ 106 h 544"/>
                  <a:gd name="T56" fmla="*/ 331 w 981"/>
                  <a:gd name="T57" fmla="*/ 57 h 544"/>
                  <a:gd name="T58" fmla="*/ 422 w 981"/>
                  <a:gd name="T59" fmla="*/ 24 h 544"/>
                  <a:gd name="T60" fmla="*/ 518 w 981"/>
                  <a:gd name="T61" fmla="*/ 4 h 544"/>
                  <a:gd name="T62" fmla="*/ 614 w 981"/>
                  <a:gd name="T63" fmla="*/ 0 h 544"/>
                  <a:gd name="T64" fmla="*/ 689 w 981"/>
                  <a:gd name="T65" fmla="*/ 10 h 544"/>
                  <a:gd name="T66" fmla="*/ 752 w 981"/>
                  <a:gd name="T67" fmla="*/ 26 h 544"/>
                  <a:gd name="T68" fmla="*/ 814 w 981"/>
                  <a:gd name="T69" fmla="*/ 50 h 544"/>
                  <a:gd name="T70" fmla="*/ 872 w 981"/>
                  <a:gd name="T71" fmla="*/ 84 h 544"/>
                  <a:gd name="T72" fmla="*/ 925 w 981"/>
                  <a:gd name="T73" fmla="*/ 126 h 544"/>
                  <a:gd name="T74" fmla="*/ 969 w 981"/>
                  <a:gd name="T75" fmla="*/ 169 h 544"/>
                  <a:gd name="T76" fmla="*/ 981 w 981"/>
                  <a:gd name="T77" fmla="*/ 201 h 544"/>
                  <a:gd name="T78" fmla="*/ 974 w 981"/>
                  <a:gd name="T79" fmla="*/ 225 h 544"/>
                  <a:gd name="T80" fmla="*/ 955 w 981"/>
                  <a:gd name="T81" fmla="*/ 240 h 544"/>
                  <a:gd name="T82" fmla="*/ 925 w 981"/>
                  <a:gd name="T83" fmla="*/ 239 h 544"/>
                  <a:gd name="T84" fmla="*/ 895 w 981"/>
                  <a:gd name="T85" fmla="*/ 220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81" h="544">
                    <a:moveTo>
                      <a:pt x="895" y="220"/>
                    </a:moveTo>
                    <a:lnTo>
                      <a:pt x="881" y="206"/>
                    </a:lnTo>
                    <a:lnTo>
                      <a:pt x="867" y="192"/>
                    </a:lnTo>
                    <a:lnTo>
                      <a:pt x="852" y="181"/>
                    </a:lnTo>
                    <a:lnTo>
                      <a:pt x="837" y="169"/>
                    </a:lnTo>
                    <a:lnTo>
                      <a:pt x="822" y="159"/>
                    </a:lnTo>
                    <a:lnTo>
                      <a:pt x="807" y="148"/>
                    </a:lnTo>
                    <a:lnTo>
                      <a:pt x="790" y="139"/>
                    </a:lnTo>
                    <a:lnTo>
                      <a:pt x="774" y="131"/>
                    </a:lnTo>
                    <a:lnTo>
                      <a:pt x="758" y="124"/>
                    </a:lnTo>
                    <a:lnTo>
                      <a:pt x="741" y="117"/>
                    </a:lnTo>
                    <a:lnTo>
                      <a:pt x="724" y="111"/>
                    </a:lnTo>
                    <a:lnTo>
                      <a:pt x="706" y="105"/>
                    </a:lnTo>
                    <a:lnTo>
                      <a:pt x="690" y="102"/>
                    </a:lnTo>
                    <a:lnTo>
                      <a:pt x="673" y="97"/>
                    </a:lnTo>
                    <a:lnTo>
                      <a:pt x="654" y="95"/>
                    </a:lnTo>
                    <a:lnTo>
                      <a:pt x="636" y="92"/>
                    </a:lnTo>
                    <a:lnTo>
                      <a:pt x="610" y="90"/>
                    </a:lnTo>
                    <a:lnTo>
                      <a:pt x="583" y="90"/>
                    </a:lnTo>
                    <a:lnTo>
                      <a:pt x="555" y="90"/>
                    </a:lnTo>
                    <a:lnTo>
                      <a:pt x="528" y="93"/>
                    </a:lnTo>
                    <a:lnTo>
                      <a:pt x="500" y="97"/>
                    </a:lnTo>
                    <a:lnTo>
                      <a:pt x="473" y="103"/>
                    </a:lnTo>
                    <a:lnTo>
                      <a:pt x="446" y="110"/>
                    </a:lnTo>
                    <a:lnTo>
                      <a:pt x="421" y="118"/>
                    </a:lnTo>
                    <a:lnTo>
                      <a:pt x="394" y="127"/>
                    </a:lnTo>
                    <a:lnTo>
                      <a:pt x="368" y="139"/>
                    </a:lnTo>
                    <a:lnTo>
                      <a:pt x="344" y="152"/>
                    </a:lnTo>
                    <a:lnTo>
                      <a:pt x="319" y="164"/>
                    </a:lnTo>
                    <a:lnTo>
                      <a:pt x="296" y="180"/>
                    </a:lnTo>
                    <a:lnTo>
                      <a:pt x="273" y="196"/>
                    </a:lnTo>
                    <a:lnTo>
                      <a:pt x="252" y="213"/>
                    </a:lnTo>
                    <a:lnTo>
                      <a:pt x="231" y="232"/>
                    </a:lnTo>
                    <a:lnTo>
                      <a:pt x="217" y="246"/>
                    </a:lnTo>
                    <a:lnTo>
                      <a:pt x="203" y="260"/>
                    </a:lnTo>
                    <a:lnTo>
                      <a:pt x="190" y="274"/>
                    </a:lnTo>
                    <a:lnTo>
                      <a:pt x="178" y="289"/>
                    </a:lnTo>
                    <a:lnTo>
                      <a:pt x="167" y="305"/>
                    </a:lnTo>
                    <a:lnTo>
                      <a:pt x="155" y="322"/>
                    </a:lnTo>
                    <a:lnTo>
                      <a:pt x="146" y="338"/>
                    </a:lnTo>
                    <a:lnTo>
                      <a:pt x="136" y="355"/>
                    </a:lnTo>
                    <a:lnTo>
                      <a:pt x="127" y="373"/>
                    </a:lnTo>
                    <a:lnTo>
                      <a:pt x="119" y="391"/>
                    </a:lnTo>
                    <a:lnTo>
                      <a:pt x="112" y="410"/>
                    </a:lnTo>
                    <a:lnTo>
                      <a:pt x="105" y="429"/>
                    </a:lnTo>
                    <a:lnTo>
                      <a:pt x="100" y="449"/>
                    </a:lnTo>
                    <a:lnTo>
                      <a:pt x="96" y="468"/>
                    </a:lnTo>
                    <a:lnTo>
                      <a:pt x="92" y="488"/>
                    </a:lnTo>
                    <a:lnTo>
                      <a:pt x="89" y="509"/>
                    </a:lnTo>
                    <a:lnTo>
                      <a:pt x="87" y="517"/>
                    </a:lnTo>
                    <a:lnTo>
                      <a:pt x="85" y="525"/>
                    </a:lnTo>
                    <a:lnTo>
                      <a:pt x="80" y="531"/>
                    </a:lnTo>
                    <a:lnTo>
                      <a:pt x="73" y="537"/>
                    </a:lnTo>
                    <a:lnTo>
                      <a:pt x="66" y="541"/>
                    </a:lnTo>
                    <a:lnTo>
                      <a:pt x="59" y="543"/>
                    </a:lnTo>
                    <a:lnTo>
                      <a:pt x="51" y="544"/>
                    </a:lnTo>
                    <a:lnTo>
                      <a:pt x="43" y="544"/>
                    </a:lnTo>
                    <a:lnTo>
                      <a:pt x="34" y="542"/>
                    </a:lnTo>
                    <a:lnTo>
                      <a:pt x="26" y="539"/>
                    </a:lnTo>
                    <a:lnTo>
                      <a:pt x="19" y="536"/>
                    </a:lnTo>
                    <a:lnTo>
                      <a:pt x="12" y="531"/>
                    </a:lnTo>
                    <a:lnTo>
                      <a:pt x="7" y="524"/>
                    </a:lnTo>
                    <a:lnTo>
                      <a:pt x="2" y="517"/>
                    </a:lnTo>
                    <a:lnTo>
                      <a:pt x="0" y="509"/>
                    </a:lnTo>
                    <a:lnTo>
                      <a:pt x="0" y="499"/>
                    </a:lnTo>
                    <a:lnTo>
                      <a:pt x="4" y="474"/>
                    </a:lnTo>
                    <a:lnTo>
                      <a:pt x="8" y="450"/>
                    </a:lnTo>
                    <a:lnTo>
                      <a:pt x="13" y="426"/>
                    </a:lnTo>
                    <a:lnTo>
                      <a:pt x="20" y="403"/>
                    </a:lnTo>
                    <a:lnTo>
                      <a:pt x="28" y="380"/>
                    </a:lnTo>
                    <a:lnTo>
                      <a:pt x="36" y="358"/>
                    </a:lnTo>
                    <a:lnTo>
                      <a:pt x="45" y="336"/>
                    </a:lnTo>
                    <a:lnTo>
                      <a:pt x="56" y="315"/>
                    </a:lnTo>
                    <a:lnTo>
                      <a:pt x="68" y="294"/>
                    </a:lnTo>
                    <a:lnTo>
                      <a:pt x="79" y="274"/>
                    </a:lnTo>
                    <a:lnTo>
                      <a:pt x="93" y="255"/>
                    </a:lnTo>
                    <a:lnTo>
                      <a:pt x="106" y="235"/>
                    </a:lnTo>
                    <a:lnTo>
                      <a:pt x="121" y="218"/>
                    </a:lnTo>
                    <a:lnTo>
                      <a:pt x="136" y="201"/>
                    </a:lnTo>
                    <a:lnTo>
                      <a:pt x="153" y="183"/>
                    </a:lnTo>
                    <a:lnTo>
                      <a:pt x="169" y="167"/>
                    </a:lnTo>
                    <a:lnTo>
                      <a:pt x="193" y="145"/>
                    </a:lnTo>
                    <a:lnTo>
                      <a:pt x="219" y="125"/>
                    </a:lnTo>
                    <a:lnTo>
                      <a:pt x="246" y="106"/>
                    </a:lnTo>
                    <a:lnTo>
                      <a:pt x="274" y="89"/>
                    </a:lnTo>
                    <a:lnTo>
                      <a:pt x="302" y="72"/>
                    </a:lnTo>
                    <a:lnTo>
                      <a:pt x="331" y="57"/>
                    </a:lnTo>
                    <a:lnTo>
                      <a:pt x="360" y="45"/>
                    </a:lnTo>
                    <a:lnTo>
                      <a:pt x="390" y="33"/>
                    </a:lnTo>
                    <a:lnTo>
                      <a:pt x="422" y="24"/>
                    </a:lnTo>
                    <a:lnTo>
                      <a:pt x="453" y="15"/>
                    </a:lnTo>
                    <a:lnTo>
                      <a:pt x="485" y="8"/>
                    </a:lnTo>
                    <a:lnTo>
                      <a:pt x="518" y="4"/>
                    </a:lnTo>
                    <a:lnTo>
                      <a:pt x="550" y="1"/>
                    </a:lnTo>
                    <a:lnTo>
                      <a:pt x="582" y="0"/>
                    </a:lnTo>
                    <a:lnTo>
                      <a:pt x="614" y="0"/>
                    </a:lnTo>
                    <a:lnTo>
                      <a:pt x="647" y="4"/>
                    </a:lnTo>
                    <a:lnTo>
                      <a:pt x="668" y="6"/>
                    </a:lnTo>
                    <a:lnTo>
                      <a:pt x="689" y="10"/>
                    </a:lnTo>
                    <a:lnTo>
                      <a:pt x="711" y="14"/>
                    </a:lnTo>
                    <a:lnTo>
                      <a:pt x="732" y="20"/>
                    </a:lnTo>
                    <a:lnTo>
                      <a:pt x="752" y="26"/>
                    </a:lnTo>
                    <a:lnTo>
                      <a:pt x="773" y="33"/>
                    </a:lnTo>
                    <a:lnTo>
                      <a:pt x="793" y="41"/>
                    </a:lnTo>
                    <a:lnTo>
                      <a:pt x="814" y="50"/>
                    </a:lnTo>
                    <a:lnTo>
                      <a:pt x="833" y="61"/>
                    </a:lnTo>
                    <a:lnTo>
                      <a:pt x="852" y="71"/>
                    </a:lnTo>
                    <a:lnTo>
                      <a:pt x="872" y="84"/>
                    </a:lnTo>
                    <a:lnTo>
                      <a:pt x="889" y="97"/>
                    </a:lnTo>
                    <a:lnTo>
                      <a:pt x="908" y="111"/>
                    </a:lnTo>
                    <a:lnTo>
                      <a:pt x="925" y="126"/>
                    </a:lnTo>
                    <a:lnTo>
                      <a:pt x="943" y="141"/>
                    </a:lnTo>
                    <a:lnTo>
                      <a:pt x="960" y="159"/>
                    </a:lnTo>
                    <a:lnTo>
                      <a:pt x="969" y="169"/>
                    </a:lnTo>
                    <a:lnTo>
                      <a:pt x="976" y="180"/>
                    </a:lnTo>
                    <a:lnTo>
                      <a:pt x="980" y="190"/>
                    </a:lnTo>
                    <a:lnTo>
                      <a:pt x="981" y="201"/>
                    </a:lnTo>
                    <a:lnTo>
                      <a:pt x="981" y="210"/>
                    </a:lnTo>
                    <a:lnTo>
                      <a:pt x="979" y="218"/>
                    </a:lnTo>
                    <a:lnTo>
                      <a:pt x="974" y="225"/>
                    </a:lnTo>
                    <a:lnTo>
                      <a:pt x="969" y="231"/>
                    </a:lnTo>
                    <a:lnTo>
                      <a:pt x="963" y="237"/>
                    </a:lnTo>
                    <a:lnTo>
                      <a:pt x="955" y="240"/>
                    </a:lnTo>
                    <a:lnTo>
                      <a:pt x="945" y="241"/>
                    </a:lnTo>
                    <a:lnTo>
                      <a:pt x="936" y="241"/>
                    </a:lnTo>
                    <a:lnTo>
                      <a:pt x="925" y="239"/>
                    </a:lnTo>
                    <a:lnTo>
                      <a:pt x="915" y="235"/>
                    </a:lnTo>
                    <a:lnTo>
                      <a:pt x="906" y="228"/>
                    </a:lnTo>
                    <a:lnTo>
                      <a:pt x="895" y="220"/>
                    </a:lnTo>
                    <a:close/>
                  </a:path>
                </a:pathLst>
              </a:custGeom>
              <a:solidFill>
                <a:srgbClr val="D0754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0" name="9Slide.vn 85"/>
              <p:cNvSpPr>
                <a:spLocks/>
              </p:cNvSpPr>
              <p:nvPr/>
            </p:nvSpPr>
            <p:spPr bwMode="auto">
              <a:xfrm>
                <a:off x="6605588" y="3063875"/>
                <a:ext cx="330200" cy="171450"/>
              </a:xfrm>
              <a:custGeom>
                <a:avLst/>
                <a:gdLst>
                  <a:gd name="T0" fmla="*/ 1239 w 1455"/>
                  <a:gd name="T1" fmla="*/ 347 h 758"/>
                  <a:gd name="T2" fmla="*/ 1127 w 1455"/>
                  <a:gd name="T3" fmla="*/ 370 h 758"/>
                  <a:gd name="T4" fmla="*/ 1033 w 1455"/>
                  <a:gd name="T5" fmla="*/ 393 h 758"/>
                  <a:gd name="T6" fmla="*/ 928 w 1455"/>
                  <a:gd name="T7" fmla="*/ 424 h 758"/>
                  <a:gd name="T8" fmla="*/ 816 w 1455"/>
                  <a:gd name="T9" fmla="*/ 461 h 758"/>
                  <a:gd name="T10" fmla="*/ 701 w 1455"/>
                  <a:gd name="T11" fmla="*/ 505 h 758"/>
                  <a:gd name="T12" fmla="*/ 614 w 1455"/>
                  <a:gd name="T13" fmla="*/ 544 h 758"/>
                  <a:gd name="T14" fmla="*/ 559 w 1455"/>
                  <a:gd name="T15" fmla="*/ 571 h 758"/>
                  <a:gd name="T16" fmla="*/ 431 w 1455"/>
                  <a:gd name="T17" fmla="*/ 641 h 758"/>
                  <a:gd name="T18" fmla="*/ 318 w 1455"/>
                  <a:gd name="T19" fmla="*/ 704 h 758"/>
                  <a:gd name="T20" fmla="*/ 262 w 1455"/>
                  <a:gd name="T21" fmla="*/ 733 h 758"/>
                  <a:gd name="T22" fmla="*/ 218 w 1455"/>
                  <a:gd name="T23" fmla="*/ 751 h 758"/>
                  <a:gd name="T24" fmla="*/ 190 w 1455"/>
                  <a:gd name="T25" fmla="*/ 758 h 758"/>
                  <a:gd name="T26" fmla="*/ 173 w 1455"/>
                  <a:gd name="T27" fmla="*/ 758 h 758"/>
                  <a:gd name="T28" fmla="*/ 156 w 1455"/>
                  <a:gd name="T29" fmla="*/ 757 h 758"/>
                  <a:gd name="T30" fmla="*/ 141 w 1455"/>
                  <a:gd name="T31" fmla="*/ 752 h 758"/>
                  <a:gd name="T32" fmla="*/ 119 w 1455"/>
                  <a:gd name="T33" fmla="*/ 739 h 758"/>
                  <a:gd name="T34" fmla="*/ 86 w 1455"/>
                  <a:gd name="T35" fmla="*/ 712 h 758"/>
                  <a:gd name="T36" fmla="*/ 54 w 1455"/>
                  <a:gd name="T37" fmla="*/ 681 h 758"/>
                  <a:gd name="T38" fmla="*/ 32 w 1455"/>
                  <a:gd name="T39" fmla="*/ 654 h 758"/>
                  <a:gd name="T40" fmla="*/ 20 w 1455"/>
                  <a:gd name="T41" fmla="*/ 634 h 758"/>
                  <a:gd name="T42" fmla="*/ 10 w 1455"/>
                  <a:gd name="T43" fmla="*/ 613 h 758"/>
                  <a:gd name="T44" fmla="*/ 4 w 1455"/>
                  <a:gd name="T45" fmla="*/ 591 h 758"/>
                  <a:gd name="T46" fmla="*/ 0 w 1455"/>
                  <a:gd name="T47" fmla="*/ 568 h 758"/>
                  <a:gd name="T48" fmla="*/ 3 w 1455"/>
                  <a:gd name="T49" fmla="*/ 544 h 758"/>
                  <a:gd name="T50" fmla="*/ 10 w 1455"/>
                  <a:gd name="T51" fmla="*/ 518 h 758"/>
                  <a:gd name="T52" fmla="*/ 21 w 1455"/>
                  <a:gd name="T53" fmla="*/ 491 h 758"/>
                  <a:gd name="T54" fmla="*/ 40 w 1455"/>
                  <a:gd name="T55" fmla="*/ 464 h 758"/>
                  <a:gd name="T56" fmla="*/ 66 w 1455"/>
                  <a:gd name="T57" fmla="*/ 435 h 758"/>
                  <a:gd name="T58" fmla="*/ 99 w 1455"/>
                  <a:gd name="T59" fmla="*/ 405 h 758"/>
                  <a:gd name="T60" fmla="*/ 140 w 1455"/>
                  <a:gd name="T61" fmla="*/ 375 h 758"/>
                  <a:gd name="T62" fmla="*/ 216 w 1455"/>
                  <a:gd name="T63" fmla="*/ 327 h 758"/>
                  <a:gd name="T64" fmla="*/ 328 w 1455"/>
                  <a:gd name="T65" fmla="*/ 263 h 758"/>
                  <a:gd name="T66" fmla="*/ 450 w 1455"/>
                  <a:gd name="T67" fmla="*/ 201 h 758"/>
                  <a:gd name="T68" fmla="*/ 578 w 1455"/>
                  <a:gd name="T69" fmla="*/ 144 h 758"/>
                  <a:gd name="T70" fmla="*/ 709 w 1455"/>
                  <a:gd name="T71" fmla="*/ 93 h 758"/>
                  <a:gd name="T72" fmla="*/ 807 w 1455"/>
                  <a:gd name="T73" fmla="*/ 60 h 758"/>
                  <a:gd name="T74" fmla="*/ 871 w 1455"/>
                  <a:gd name="T75" fmla="*/ 42 h 758"/>
                  <a:gd name="T76" fmla="*/ 934 w 1455"/>
                  <a:gd name="T77" fmla="*/ 27 h 758"/>
                  <a:gd name="T78" fmla="*/ 996 w 1455"/>
                  <a:gd name="T79" fmla="*/ 14 h 758"/>
                  <a:gd name="T80" fmla="*/ 1056 w 1455"/>
                  <a:gd name="T81" fmla="*/ 6 h 758"/>
                  <a:gd name="T82" fmla="*/ 1113 w 1455"/>
                  <a:gd name="T83" fmla="*/ 1 h 758"/>
                  <a:gd name="T84" fmla="*/ 1168 w 1455"/>
                  <a:gd name="T85" fmla="*/ 0 h 758"/>
                  <a:gd name="T86" fmla="*/ 1217 w 1455"/>
                  <a:gd name="T87" fmla="*/ 1 h 758"/>
                  <a:gd name="T88" fmla="*/ 1260 w 1455"/>
                  <a:gd name="T89" fmla="*/ 4 h 758"/>
                  <a:gd name="T90" fmla="*/ 1299 w 1455"/>
                  <a:gd name="T91" fmla="*/ 10 h 758"/>
                  <a:gd name="T92" fmla="*/ 1332 w 1455"/>
                  <a:gd name="T93" fmla="*/ 18 h 758"/>
                  <a:gd name="T94" fmla="*/ 1360 w 1455"/>
                  <a:gd name="T95" fmla="*/ 28 h 758"/>
                  <a:gd name="T96" fmla="*/ 1385 w 1455"/>
                  <a:gd name="T97" fmla="*/ 39 h 758"/>
                  <a:gd name="T98" fmla="*/ 1405 w 1455"/>
                  <a:gd name="T99" fmla="*/ 52 h 758"/>
                  <a:gd name="T100" fmla="*/ 1421 w 1455"/>
                  <a:gd name="T101" fmla="*/ 66 h 758"/>
                  <a:gd name="T102" fmla="*/ 1434 w 1455"/>
                  <a:gd name="T103" fmla="*/ 81 h 758"/>
                  <a:gd name="T104" fmla="*/ 1443 w 1455"/>
                  <a:gd name="T105" fmla="*/ 96 h 758"/>
                  <a:gd name="T106" fmla="*/ 1450 w 1455"/>
                  <a:gd name="T107" fmla="*/ 113 h 758"/>
                  <a:gd name="T108" fmla="*/ 1455 w 1455"/>
                  <a:gd name="T109" fmla="*/ 139 h 758"/>
                  <a:gd name="T110" fmla="*/ 1454 w 1455"/>
                  <a:gd name="T111" fmla="*/ 174 h 758"/>
                  <a:gd name="T112" fmla="*/ 1448 w 1455"/>
                  <a:gd name="T113" fmla="*/ 201 h 758"/>
                  <a:gd name="T114" fmla="*/ 1441 w 1455"/>
                  <a:gd name="T115" fmla="*/ 217 h 758"/>
                  <a:gd name="T116" fmla="*/ 1427 w 1455"/>
                  <a:gd name="T117" fmla="*/ 241 h 758"/>
                  <a:gd name="T118" fmla="*/ 1404 w 1455"/>
                  <a:gd name="T119" fmla="*/ 268 h 758"/>
                  <a:gd name="T120" fmla="*/ 1376 w 1455"/>
                  <a:gd name="T121" fmla="*/ 290 h 758"/>
                  <a:gd name="T122" fmla="*/ 1335 w 1455"/>
                  <a:gd name="T123" fmla="*/ 316 h 758"/>
                  <a:gd name="T124" fmla="*/ 1295 w 1455"/>
                  <a:gd name="T125" fmla="*/ 335 h 7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55" h="758">
                    <a:moveTo>
                      <a:pt x="1289" y="337"/>
                    </a:moveTo>
                    <a:lnTo>
                      <a:pt x="1239" y="347"/>
                    </a:lnTo>
                    <a:lnTo>
                      <a:pt x="1169" y="361"/>
                    </a:lnTo>
                    <a:lnTo>
                      <a:pt x="1127" y="370"/>
                    </a:lnTo>
                    <a:lnTo>
                      <a:pt x="1082" y="382"/>
                    </a:lnTo>
                    <a:lnTo>
                      <a:pt x="1033" y="393"/>
                    </a:lnTo>
                    <a:lnTo>
                      <a:pt x="982" y="408"/>
                    </a:lnTo>
                    <a:lnTo>
                      <a:pt x="928" y="424"/>
                    </a:lnTo>
                    <a:lnTo>
                      <a:pt x="873" y="441"/>
                    </a:lnTo>
                    <a:lnTo>
                      <a:pt x="816" y="461"/>
                    </a:lnTo>
                    <a:lnTo>
                      <a:pt x="759" y="482"/>
                    </a:lnTo>
                    <a:lnTo>
                      <a:pt x="701" y="505"/>
                    </a:lnTo>
                    <a:lnTo>
                      <a:pt x="644" y="530"/>
                    </a:lnTo>
                    <a:lnTo>
                      <a:pt x="614" y="544"/>
                    </a:lnTo>
                    <a:lnTo>
                      <a:pt x="586" y="556"/>
                    </a:lnTo>
                    <a:lnTo>
                      <a:pt x="559" y="571"/>
                    </a:lnTo>
                    <a:lnTo>
                      <a:pt x="531" y="585"/>
                    </a:lnTo>
                    <a:lnTo>
                      <a:pt x="431" y="641"/>
                    </a:lnTo>
                    <a:lnTo>
                      <a:pt x="352" y="686"/>
                    </a:lnTo>
                    <a:lnTo>
                      <a:pt x="318" y="704"/>
                    </a:lnTo>
                    <a:lnTo>
                      <a:pt x="289" y="719"/>
                    </a:lnTo>
                    <a:lnTo>
                      <a:pt x="262" y="733"/>
                    </a:lnTo>
                    <a:lnTo>
                      <a:pt x="239" y="744"/>
                    </a:lnTo>
                    <a:lnTo>
                      <a:pt x="218" y="751"/>
                    </a:lnTo>
                    <a:lnTo>
                      <a:pt x="198" y="755"/>
                    </a:lnTo>
                    <a:lnTo>
                      <a:pt x="190" y="758"/>
                    </a:lnTo>
                    <a:lnTo>
                      <a:pt x="181" y="758"/>
                    </a:lnTo>
                    <a:lnTo>
                      <a:pt x="173" y="758"/>
                    </a:lnTo>
                    <a:lnTo>
                      <a:pt x="165" y="758"/>
                    </a:lnTo>
                    <a:lnTo>
                      <a:pt x="156" y="757"/>
                    </a:lnTo>
                    <a:lnTo>
                      <a:pt x="149" y="754"/>
                    </a:lnTo>
                    <a:lnTo>
                      <a:pt x="141" y="752"/>
                    </a:lnTo>
                    <a:lnTo>
                      <a:pt x="134" y="748"/>
                    </a:lnTo>
                    <a:lnTo>
                      <a:pt x="119" y="739"/>
                    </a:lnTo>
                    <a:lnTo>
                      <a:pt x="103" y="727"/>
                    </a:lnTo>
                    <a:lnTo>
                      <a:pt x="86" y="712"/>
                    </a:lnTo>
                    <a:lnTo>
                      <a:pt x="70" y="697"/>
                    </a:lnTo>
                    <a:lnTo>
                      <a:pt x="54" y="681"/>
                    </a:lnTo>
                    <a:lnTo>
                      <a:pt x="39" y="663"/>
                    </a:lnTo>
                    <a:lnTo>
                      <a:pt x="32" y="654"/>
                    </a:lnTo>
                    <a:lnTo>
                      <a:pt x="26" y="644"/>
                    </a:lnTo>
                    <a:lnTo>
                      <a:pt x="20" y="634"/>
                    </a:lnTo>
                    <a:lnTo>
                      <a:pt x="14" y="624"/>
                    </a:lnTo>
                    <a:lnTo>
                      <a:pt x="10" y="613"/>
                    </a:lnTo>
                    <a:lnTo>
                      <a:pt x="6" y="602"/>
                    </a:lnTo>
                    <a:lnTo>
                      <a:pt x="4" y="591"/>
                    </a:lnTo>
                    <a:lnTo>
                      <a:pt x="1" y="580"/>
                    </a:lnTo>
                    <a:lnTo>
                      <a:pt x="0" y="568"/>
                    </a:lnTo>
                    <a:lnTo>
                      <a:pt x="1" y="556"/>
                    </a:lnTo>
                    <a:lnTo>
                      <a:pt x="3" y="544"/>
                    </a:lnTo>
                    <a:lnTo>
                      <a:pt x="5" y="531"/>
                    </a:lnTo>
                    <a:lnTo>
                      <a:pt x="10" y="518"/>
                    </a:lnTo>
                    <a:lnTo>
                      <a:pt x="14" y="505"/>
                    </a:lnTo>
                    <a:lnTo>
                      <a:pt x="21" y="491"/>
                    </a:lnTo>
                    <a:lnTo>
                      <a:pt x="31" y="478"/>
                    </a:lnTo>
                    <a:lnTo>
                      <a:pt x="40" y="464"/>
                    </a:lnTo>
                    <a:lnTo>
                      <a:pt x="53" y="449"/>
                    </a:lnTo>
                    <a:lnTo>
                      <a:pt x="66" y="435"/>
                    </a:lnTo>
                    <a:lnTo>
                      <a:pt x="82" y="420"/>
                    </a:lnTo>
                    <a:lnTo>
                      <a:pt x="99" y="405"/>
                    </a:lnTo>
                    <a:lnTo>
                      <a:pt x="118" y="390"/>
                    </a:lnTo>
                    <a:lnTo>
                      <a:pt x="140" y="375"/>
                    </a:lnTo>
                    <a:lnTo>
                      <a:pt x="165" y="358"/>
                    </a:lnTo>
                    <a:lnTo>
                      <a:pt x="216" y="327"/>
                    </a:lnTo>
                    <a:lnTo>
                      <a:pt x="271" y="296"/>
                    </a:lnTo>
                    <a:lnTo>
                      <a:pt x="328" y="263"/>
                    </a:lnTo>
                    <a:lnTo>
                      <a:pt x="388" y="231"/>
                    </a:lnTo>
                    <a:lnTo>
                      <a:pt x="450" y="201"/>
                    </a:lnTo>
                    <a:lnTo>
                      <a:pt x="513" y="172"/>
                    </a:lnTo>
                    <a:lnTo>
                      <a:pt x="578" y="144"/>
                    </a:lnTo>
                    <a:lnTo>
                      <a:pt x="642" y="117"/>
                    </a:lnTo>
                    <a:lnTo>
                      <a:pt x="709" y="93"/>
                    </a:lnTo>
                    <a:lnTo>
                      <a:pt x="774" y="71"/>
                    </a:lnTo>
                    <a:lnTo>
                      <a:pt x="807" y="60"/>
                    </a:lnTo>
                    <a:lnTo>
                      <a:pt x="838" y="51"/>
                    </a:lnTo>
                    <a:lnTo>
                      <a:pt x="871" y="42"/>
                    </a:lnTo>
                    <a:lnTo>
                      <a:pt x="902" y="34"/>
                    </a:lnTo>
                    <a:lnTo>
                      <a:pt x="934" y="27"/>
                    </a:lnTo>
                    <a:lnTo>
                      <a:pt x="965" y="20"/>
                    </a:lnTo>
                    <a:lnTo>
                      <a:pt x="996" y="14"/>
                    </a:lnTo>
                    <a:lnTo>
                      <a:pt x="1026" y="9"/>
                    </a:lnTo>
                    <a:lnTo>
                      <a:pt x="1056" y="6"/>
                    </a:lnTo>
                    <a:lnTo>
                      <a:pt x="1085" y="2"/>
                    </a:lnTo>
                    <a:lnTo>
                      <a:pt x="1113" y="1"/>
                    </a:lnTo>
                    <a:lnTo>
                      <a:pt x="1141" y="0"/>
                    </a:lnTo>
                    <a:lnTo>
                      <a:pt x="1168" y="0"/>
                    </a:lnTo>
                    <a:lnTo>
                      <a:pt x="1194" y="0"/>
                    </a:lnTo>
                    <a:lnTo>
                      <a:pt x="1217" y="1"/>
                    </a:lnTo>
                    <a:lnTo>
                      <a:pt x="1239" y="2"/>
                    </a:lnTo>
                    <a:lnTo>
                      <a:pt x="1260" y="4"/>
                    </a:lnTo>
                    <a:lnTo>
                      <a:pt x="1280" y="8"/>
                    </a:lnTo>
                    <a:lnTo>
                      <a:pt x="1299" y="10"/>
                    </a:lnTo>
                    <a:lnTo>
                      <a:pt x="1316" y="15"/>
                    </a:lnTo>
                    <a:lnTo>
                      <a:pt x="1332" y="18"/>
                    </a:lnTo>
                    <a:lnTo>
                      <a:pt x="1346" y="23"/>
                    </a:lnTo>
                    <a:lnTo>
                      <a:pt x="1360" y="28"/>
                    </a:lnTo>
                    <a:lnTo>
                      <a:pt x="1373" y="34"/>
                    </a:lnTo>
                    <a:lnTo>
                      <a:pt x="1385" y="39"/>
                    </a:lnTo>
                    <a:lnTo>
                      <a:pt x="1395" y="45"/>
                    </a:lnTo>
                    <a:lnTo>
                      <a:pt x="1405" y="52"/>
                    </a:lnTo>
                    <a:lnTo>
                      <a:pt x="1414" y="59"/>
                    </a:lnTo>
                    <a:lnTo>
                      <a:pt x="1421" y="66"/>
                    </a:lnTo>
                    <a:lnTo>
                      <a:pt x="1428" y="73"/>
                    </a:lnTo>
                    <a:lnTo>
                      <a:pt x="1434" y="81"/>
                    </a:lnTo>
                    <a:lnTo>
                      <a:pt x="1440" y="88"/>
                    </a:lnTo>
                    <a:lnTo>
                      <a:pt x="1443" y="96"/>
                    </a:lnTo>
                    <a:lnTo>
                      <a:pt x="1447" y="105"/>
                    </a:lnTo>
                    <a:lnTo>
                      <a:pt x="1450" y="113"/>
                    </a:lnTo>
                    <a:lnTo>
                      <a:pt x="1452" y="122"/>
                    </a:lnTo>
                    <a:lnTo>
                      <a:pt x="1455" y="139"/>
                    </a:lnTo>
                    <a:lnTo>
                      <a:pt x="1455" y="157"/>
                    </a:lnTo>
                    <a:lnTo>
                      <a:pt x="1454" y="174"/>
                    </a:lnTo>
                    <a:lnTo>
                      <a:pt x="1450" y="192"/>
                    </a:lnTo>
                    <a:lnTo>
                      <a:pt x="1448" y="201"/>
                    </a:lnTo>
                    <a:lnTo>
                      <a:pt x="1444" y="209"/>
                    </a:lnTo>
                    <a:lnTo>
                      <a:pt x="1441" y="217"/>
                    </a:lnTo>
                    <a:lnTo>
                      <a:pt x="1437" y="226"/>
                    </a:lnTo>
                    <a:lnTo>
                      <a:pt x="1427" y="241"/>
                    </a:lnTo>
                    <a:lnTo>
                      <a:pt x="1416" y="255"/>
                    </a:lnTo>
                    <a:lnTo>
                      <a:pt x="1404" y="268"/>
                    </a:lnTo>
                    <a:lnTo>
                      <a:pt x="1390" y="279"/>
                    </a:lnTo>
                    <a:lnTo>
                      <a:pt x="1376" y="290"/>
                    </a:lnTo>
                    <a:lnTo>
                      <a:pt x="1362" y="300"/>
                    </a:lnTo>
                    <a:lnTo>
                      <a:pt x="1335" y="316"/>
                    </a:lnTo>
                    <a:lnTo>
                      <a:pt x="1311" y="328"/>
                    </a:lnTo>
                    <a:lnTo>
                      <a:pt x="1295" y="335"/>
                    </a:lnTo>
                    <a:lnTo>
                      <a:pt x="1289" y="337"/>
                    </a:lnTo>
                    <a:close/>
                  </a:path>
                </a:pathLst>
              </a:custGeom>
              <a:solidFill>
                <a:srgbClr val="FEFE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1" name="9Slide.vn 86"/>
              <p:cNvSpPr>
                <a:spLocks/>
              </p:cNvSpPr>
              <p:nvPr/>
            </p:nvSpPr>
            <p:spPr bwMode="auto">
              <a:xfrm>
                <a:off x="5449888" y="3357563"/>
                <a:ext cx="242888" cy="227013"/>
              </a:xfrm>
              <a:custGeom>
                <a:avLst/>
                <a:gdLst>
                  <a:gd name="T0" fmla="*/ 592 w 1074"/>
                  <a:gd name="T1" fmla="*/ 994 h 997"/>
                  <a:gd name="T2" fmla="*/ 670 w 1074"/>
                  <a:gd name="T3" fmla="*/ 981 h 997"/>
                  <a:gd name="T4" fmla="*/ 746 w 1074"/>
                  <a:gd name="T5" fmla="*/ 957 h 997"/>
                  <a:gd name="T6" fmla="*/ 815 w 1074"/>
                  <a:gd name="T7" fmla="*/ 924 h 997"/>
                  <a:gd name="T8" fmla="*/ 878 w 1074"/>
                  <a:gd name="T9" fmla="*/ 883 h 997"/>
                  <a:gd name="T10" fmla="*/ 934 w 1074"/>
                  <a:gd name="T11" fmla="*/ 833 h 997"/>
                  <a:gd name="T12" fmla="*/ 982 w 1074"/>
                  <a:gd name="T13" fmla="*/ 777 h 997"/>
                  <a:gd name="T14" fmla="*/ 1021 w 1074"/>
                  <a:gd name="T15" fmla="*/ 714 h 997"/>
                  <a:gd name="T16" fmla="*/ 1049 w 1074"/>
                  <a:gd name="T17" fmla="*/ 647 h 997"/>
                  <a:gd name="T18" fmla="*/ 1068 w 1074"/>
                  <a:gd name="T19" fmla="*/ 574 h 997"/>
                  <a:gd name="T20" fmla="*/ 1074 w 1074"/>
                  <a:gd name="T21" fmla="*/ 499 h 997"/>
                  <a:gd name="T22" fmla="*/ 1068 w 1074"/>
                  <a:gd name="T23" fmla="*/ 423 h 997"/>
                  <a:gd name="T24" fmla="*/ 1049 w 1074"/>
                  <a:gd name="T25" fmla="*/ 351 h 997"/>
                  <a:gd name="T26" fmla="*/ 1021 w 1074"/>
                  <a:gd name="T27" fmla="*/ 283 h 997"/>
                  <a:gd name="T28" fmla="*/ 982 w 1074"/>
                  <a:gd name="T29" fmla="*/ 220 h 997"/>
                  <a:gd name="T30" fmla="*/ 934 w 1074"/>
                  <a:gd name="T31" fmla="*/ 163 h 997"/>
                  <a:gd name="T32" fmla="*/ 878 w 1074"/>
                  <a:gd name="T33" fmla="*/ 114 h 997"/>
                  <a:gd name="T34" fmla="*/ 815 w 1074"/>
                  <a:gd name="T35" fmla="*/ 73 h 997"/>
                  <a:gd name="T36" fmla="*/ 746 w 1074"/>
                  <a:gd name="T37" fmla="*/ 40 h 997"/>
                  <a:gd name="T38" fmla="*/ 670 w 1074"/>
                  <a:gd name="T39" fmla="*/ 17 h 997"/>
                  <a:gd name="T40" fmla="*/ 592 w 1074"/>
                  <a:gd name="T41" fmla="*/ 3 h 997"/>
                  <a:gd name="T42" fmla="*/ 510 w 1074"/>
                  <a:gd name="T43" fmla="*/ 2 h 997"/>
                  <a:gd name="T44" fmla="*/ 429 w 1074"/>
                  <a:gd name="T45" fmla="*/ 11 h 997"/>
                  <a:gd name="T46" fmla="*/ 352 w 1074"/>
                  <a:gd name="T47" fmla="*/ 31 h 997"/>
                  <a:gd name="T48" fmla="*/ 281 w 1074"/>
                  <a:gd name="T49" fmla="*/ 61 h 997"/>
                  <a:gd name="T50" fmla="*/ 216 w 1074"/>
                  <a:gd name="T51" fmla="*/ 99 h 997"/>
                  <a:gd name="T52" fmla="*/ 158 w 1074"/>
                  <a:gd name="T53" fmla="*/ 147 h 997"/>
                  <a:gd name="T54" fmla="*/ 107 w 1074"/>
                  <a:gd name="T55" fmla="*/ 201 h 997"/>
                  <a:gd name="T56" fmla="*/ 65 w 1074"/>
                  <a:gd name="T57" fmla="*/ 261 h 997"/>
                  <a:gd name="T58" fmla="*/ 33 w 1074"/>
                  <a:gd name="T59" fmla="*/ 328 h 997"/>
                  <a:gd name="T60" fmla="*/ 11 w 1074"/>
                  <a:gd name="T61" fmla="*/ 399 h 997"/>
                  <a:gd name="T62" fmla="*/ 0 w 1074"/>
                  <a:gd name="T63" fmla="*/ 473 h 997"/>
                  <a:gd name="T64" fmla="*/ 3 w 1074"/>
                  <a:gd name="T65" fmla="*/ 549 h 997"/>
                  <a:gd name="T66" fmla="*/ 17 w 1074"/>
                  <a:gd name="T67" fmla="*/ 622 h 997"/>
                  <a:gd name="T68" fmla="*/ 42 w 1074"/>
                  <a:gd name="T69" fmla="*/ 692 h 997"/>
                  <a:gd name="T70" fmla="*/ 78 w 1074"/>
                  <a:gd name="T71" fmla="*/ 756 h 997"/>
                  <a:gd name="T72" fmla="*/ 123 w 1074"/>
                  <a:gd name="T73" fmla="*/ 815 h 997"/>
                  <a:gd name="T74" fmla="*/ 176 w 1074"/>
                  <a:gd name="T75" fmla="*/ 867 h 997"/>
                  <a:gd name="T76" fmla="*/ 237 w 1074"/>
                  <a:gd name="T77" fmla="*/ 911 h 997"/>
                  <a:gd name="T78" fmla="*/ 304 w 1074"/>
                  <a:gd name="T79" fmla="*/ 947 h 997"/>
                  <a:gd name="T80" fmla="*/ 378 w 1074"/>
                  <a:gd name="T81" fmla="*/ 974 h 997"/>
                  <a:gd name="T82" fmla="*/ 456 w 1074"/>
                  <a:gd name="T83" fmla="*/ 991 h 997"/>
                  <a:gd name="T84" fmla="*/ 537 w 1074"/>
                  <a:gd name="T85" fmla="*/ 997 h 9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74" h="997">
                    <a:moveTo>
                      <a:pt x="537" y="997"/>
                    </a:moveTo>
                    <a:lnTo>
                      <a:pt x="564" y="996"/>
                    </a:lnTo>
                    <a:lnTo>
                      <a:pt x="592" y="994"/>
                    </a:lnTo>
                    <a:lnTo>
                      <a:pt x="619" y="991"/>
                    </a:lnTo>
                    <a:lnTo>
                      <a:pt x="645" y="987"/>
                    </a:lnTo>
                    <a:lnTo>
                      <a:pt x="670" y="981"/>
                    </a:lnTo>
                    <a:lnTo>
                      <a:pt x="696" y="974"/>
                    </a:lnTo>
                    <a:lnTo>
                      <a:pt x="722" y="966"/>
                    </a:lnTo>
                    <a:lnTo>
                      <a:pt x="746" y="957"/>
                    </a:lnTo>
                    <a:lnTo>
                      <a:pt x="769" y="947"/>
                    </a:lnTo>
                    <a:lnTo>
                      <a:pt x="793" y="937"/>
                    </a:lnTo>
                    <a:lnTo>
                      <a:pt x="815" y="924"/>
                    </a:lnTo>
                    <a:lnTo>
                      <a:pt x="837" y="911"/>
                    </a:lnTo>
                    <a:lnTo>
                      <a:pt x="858" y="897"/>
                    </a:lnTo>
                    <a:lnTo>
                      <a:pt x="878" y="883"/>
                    </a:lnTo>
                    <a:lnTo>
                      <a:pt x="898" y="867"/>
                    </a:lnTo>
                    <a:lnTo>
                      <a:pt x="916" y="850"/>
                    </a:lnTo>
                    <a:lnTo>
                      <a:pt x="934" y="833"/>
                    </a:lnTo>
                    <a:lnTo>
                      <a:pt x="951" y="815"/>
                    </a:lnTo>
                    <a:lnTo>
                      <a:pt x="968" y="796"/>
                    </a:lnTo>
                    <a:lnTo>
                      <a:pt x="982" y="777"/>
                    </a:lnTo>
                    <a:lnTo>
                      <a:pt x="996" y="756"/>
                    </a:lnTo>
                    <a:lnTo>
                      <a:pt x="1008" y="735"/>
                    </a:lnTo>
                    <a:lnTo>
                      <a:pt x="1021" y="714"/>
                    </a:lnTo>
                    <a:lnTo>
                      <a:pt x="1032" y="692"/>
                    </a:lnTo>
                    <a:lnTo>
                      <a:pt x="1041" y="670"/>
                    </a:lnTo>
                    <a:lnTo>
                      <a:pt x="1049" y="647"/>
                    </a:lnTo>
                    <a:lnTo>
                      <a:pt x="1057" y="622"/>
                    </a:lnTo>
                    <a:lnTo>
                      <a:pt x="1063" y="599"/>
                    </a:lnTo>
                    <a:lnTo>
                      <a:pt x="1068" y="574"/>
                    </a:lnTo>
                    <a:lnTo>
                      <a:pt x="1071" y="549"/>
                    </a:lnTo>
                    <a:lnTo>
                      <a:pt x="1074" y="524"/>
                    </a:lnTo>
                    <a:lnTo>
                      <a:pt x="1074" y="499"/>
                    </a:lnTo>
                    <a:lnTo>
                      <a:pt x="1074" y="473"/>
                    </a:lnTo>
                    <a:lnTo>
                      <a:pt x="1071" y="447"/>
                    </a:lnTo>
                    <a:lnTo>
                      <a:pt x="1068" y="423"/>
                    </a:lnTo>
                    <a:lnTo>
                      <a:pt x="1063" y="399"/>
                    </a:lnTo>
                    <a:lnTo>
                      <a:pt x="1057" y="374"/>
                    </a:lnTo>
                    <a:lnTo>
                      <a:pt x="1049" y="351"/>
                    </a:lnTo>
                    <a:lnTo>
                      <a:pt x="1041" y="328"/>
                    </a:lnTo>
                    <a:lnTo>
                      <a:pt x="1032" y="305"/>
                    </a:lnTo>
                    <a:lnTo>
                      <a:pt x="1021" y="283"/>
                    </a:lnTo>
                    <a:lnTo>
                      <a:pt x="1008" y="261"/>
                    </a:lnTo>
                    <a:lnTo>
                      <a:pt x="996" y="240"/>
                    </a:lnTo>
                    <a:lnTo>
                      <a:pt x="982" y="220"/>
                    </a:lnTo>
                    <a:lnTo>
                      <a:pt x="968" y="201"/>
                    </a:lnTo>
                    <a:lnTo>
                      <a:pt x="951" y="182"/>
                    </a:lnTo>
                    <a:lnTo>
                      <a:pt x="934" y="163"/>
                    </a:lnTo>
                    <a:lnTo>
                      <a:pt x="916" y="147"/>
                    </a:lnTo>
                    <a:lnTo>
                      <a:pt x="898" y="130"/>
                    </a:lnTo>
                    <a:lnTo>
                      <a:pt x="878" y="114"/>
                    </a:lnTo>
                    <a:lnTo>
                      <a:pt x="858" y="99"/>
                    </a:lnTo>
                    <a:lnTo>
                      <a:pt x="837" y="85"/>
                    </a:lnTo>
                    <a:lnTo>
                      <a:pt x="815" y="73"/>
                    </a:lnTo>
                    <a:lnTo>
                      <a:pt x="793" y="61"/>
                    </a:lnTo>
                    <a:lnTo>
                      <a:pt x="769" y="49"/>
                    </a:lnTo>
                    <a:lnTo>
                      <a:pt x="746" y="40"/>
                    </a:lnTo>
                    <a:lnTo>
                      <a:pt x="722" y="31"/>
                    </a:lnTo>
                    <a:lnTo>
                      <a:pt x="696" y="22"/>
                    </a:lnTo>
                    <a:lnTo>
                      <a:pt x="670" y="17"/>
                    </a:lnTo>
                    <a:lnTo>
                      <a:pt x="645" y="11"/>
                    </a:lnTo>
                    <a:lnTo>
                      <a:pt x="619" y="6"/>
                    </a:lnTo>
                    <a:lnTo>
                      <a:pt x="592" y="3"/>
                    </a:lnTo>
                    <a:lnTo>
                      <a:pt x="564" y="2"/>
                    </a:lnTo>
                    <a:lnTo>
                      <a:pt x="537" y="0"/>
                    </a:lnTo>
                    <a:lnTo>
                      <a:pt x="510" y="2"/>
                    </a:lnTo>
                    <a:lnTo>
                      <a:pt x="483" y="3"/>
                    </a:lnTo>
                    <a:lnTo>
                      <a:pt x="456" y="6"/>
                    </a:lnTo>
                    <a:lnTo>
                      <a:pt x="429" y="11"/>
                    </a:lnTo>
                    <a:lnTo>
                      <a:pt x="403" y="17"/>
                    </a:lnTo>
                    <a:lnTo>
                      <a:pt x="378" y="22"/>
                    </a:lnTo>
                    <a:lnTo>
                      <a:pt x="352" y="31"/>
                    </a:lnTo>
                    <a:lnTo>
                      <a:pt x="329" y="40"/>
                    </a:lnTo>
                    <a:lnTo>
                      <a:pt x="304" y="49"/>
                    </a:lnTo>
                    <a:lnTo>
                      <a:pt x="281" y="61"/>
                    </a:lnTo>
                    <a:lnTo>
                      <a:pt x="259" y="73"/>
                    </a:lnTo>
                    <a:lnTo>
                      <a:pt x="237" y="85"/>
                    </a:lnTo>
                    <a:lnTo>
                      <a:pt x="216" y="99"/>
                    </a:lnTo>
                    <a:lnTo>
                      <a:pt x="196" y="114"/>
                    </a:lnTo>
                    <a:lnTo>
                      <a:pt x="176" y="130"/>
                    </a:lnTo>
                    <a:lnTo>
                      <a:pt x="158" y="147"/>
                    </a:lnTo>
                    <a:lnTo>
                      <a:pt x="140" y="163"/>
                    </a:lnTo>
                    <a:lnTo>
                      <a:pt x="123" y="182"/>
                    </a:lnTo>
                    <a:lnTo>
                      <a:pt x="107" y="201"/>
                    </a:lnTo>
                    <a:lnTo>
                      <a:pt x="92" y="220"/>
                    </a:lnTo>
                    <a:lnTo>
                      <a:pt x="78" y="240"/>
                    </a:lnTo>
                    <a:lnTo>
                      <a:pt x="65" y="261"/>
                    </a:lnTo>
                    <a:lnTo>
                      <a:pt x="53" y="283"/>
                    </a:lnTo>
                    <a:lnTo>
                      <a:pt x="42" y="305"/>
                    </a:lnTo>
                    <a:lnTo>
                      <a:pt x="33" y="328"/>
                    </a:lnTo>
                    <a:lnTo>
                      <a:pt x="25" y="351"/>
                    </a:lnTo>
                    <a:lnTo>
                      <a:pt x="17" y="374"/>
                    </a:lnTo>
                    <a:lnTo>
                      <a:pt x="11" y="399"/>
                    </a:lnTo>
                    <a:lnTo>
                      <a:pt x="6" y="423"/>
                    </a:lnTo>
                    <a:lnTo>
                      <a:pt x="3" y="447"/>
                    </a:lnTo>
                    <a:lnTo>
                      <a:pt x="0" y="473"/>
                    </a:lnTo>
                    <a:lnTo>
                      <a:pt x="0" y="499"/>
                    </a:lnTo>
                    <a:lnTo>
                      <a:pt x="0" y="524"/>
                    </a:lnTo>
                    <a:lnTo>
                      <a:pt x="3" y="549"/>
                    </a:lnTo>
                    <a:lnTo>
                      <a:pt x="6" y="574"/>
                    </a:lnTo>
                    <a:lnTo>
                      <a:pt x="11" y="599"/>
                    </a:lnTo>
                    <a:lnTo>
                      <a:pt x="17" y="622"/>
                    </a:lnTo>
                    <a:lnTo>
                      <a:pt x="25" y="647"/>
                    </a:lnTo>
                    <a:lnTo>
                      <a:pt x="33" y="670"/>
                    </a:lnTo>
                    <a:lnTo>
                      <a:pt x="42" y="692"/>
                    </a:lnTo>
                    <a:lnTo>
                      <a:pt x="53" y="714"/>
                    </a:lnTo>
                    <a:lnTo>
                      <a:pt x="65" y="735"/>
                    </a:lnTo>
                    <a:lnTo>
                      <a:pt x="78" y="756"/>
                    </a:lnTo>
                    <a:lnTo>
                      <a:pt x="92" y="777"/>
                    </a:lnTo>
                    <a:lnTo>
                      <a:pt x="107" y="796"/>
                    </a:lnTo>
                    <a:lnTo>
                      <a:pt x="123" y="815"/>
                    </a:lnTo>
                    <a:lnTo>
                      <a:pt x="140" y="833"/>
                    </a:lnTo>
                    <a:lnTo>
                      <a:pt x="158" y="850"/>
                    </a:lnTo>
                    <a:lnTo>
                      <a:pt x="176" y="867"/>
                    </a:lnTo>
                    <a:lnTo>
                      <a:pt x="196" y="883"/>
                    </a:lnTo>
                    <a:lnTo>
                      <a:pt x="216" y="897"/>
                    </a:lnTo>
                    <a:lnTo>
                      <a:pt x="237" y="911"/>
                    </a:lnTo>
                    <a:lnTo>
                      <a:pt x="259" y="924"/>
                    </a:lnTo>
                    <a:lnTo>
                      <a:pt x="281" y="937"/>
                    </a:lnTo>
                    <a:lnTo>
                      <a:pt x="304" y="947"/>
                    </a:lnTo>
                    <a:lnTo>
                      <a:pt x="329" y="957"/>
                    </a:lnTo>
                    <a:lnTo>
                      <a:pt x="352" y="966"/>
                    </a:lnTo>
                    <a:lnTo>
                      <a:pt x="378" y="974"/>
                    </a:lnTo>
                    <a:lnTo>
                      <a:pt x="403" y="981"/>
                    </a:lnTo>
                    <a:lnTo>
                      <a:pt x="429" y="987"/>
                    </a:lnTo>
                    <a:lnTo>
                      <a:pt x="456" y="991"/>
                    </a:lnTo>
                    <a:lnTo>
                      <a:pt x="483" y="994"/>
                    </a:lnTo>
                    <a:lnTo>
                      <a:pt x="510" y="996"/>
                    </a:lnTo>
                    <a:lnTo>
                      <a:pt x="537" y="997"/>
                    </a:lnTo>
                    <a:close/>
                  </a:path>
                </a:pathLst>
              </a:custGeom>
              <a:solidFill>
                <a:srgbClr val="E8E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2" name="9Slide.vn 87"/>
              <p:cNvSpPr>
                <a:spLocks/>
              </p:cNvSpPr>
              <p:nvPr/>
            </p:nvSpPr>
            <p:spPr bwMode="auto">
              <a:xfrm>
                <a:off x="5449888" y="3357563"/>
                <a:ext cx="209550" cy="192088"/>
              </a:xfrm>
              <a:custGeom>
                <a:avLst/>
                <a:gdLst>
                  <a:gd name="T0" fmla="*/ 560 w 927"/>
                  <a:gd name="T1" fmla="*/ 0 h 843"/>
                  <a:gd name="T2" fmla="*/ 603 w 927"/>
                  <a:gd name="T3" fmla="*/ 4 h 843"/>
                  <a:gd name="T4" fmla="*/ 646 w 927"/>
                  <a:gd name="T5" fmla="*/ 11 h 843"/>
                  <a:gd name="T6" fmla="*/ 688 w 927"/>
                  <a:gd name="T7" fmla="*/ 20 h 843"/>
                  <a:gd name="T8" fmla="*/ 727 w 927"/>
                  <a:gd name="T9" fmla="*/ 33 h 843"/>
                  <a:gd name="T10" fmla="*/ 767 w 927"/>
                  <a:gd name="T11" fmla="*/ 48 h 843"/>
                  <a:gd name="T12" fmla="*/ 803 w 927"/>
                  <a:gd name="T13" fmla="*/ 67 h 843"/>
                  <a:gd name="T14" fmla="*/ 839 w 927"/>
                  <a:gd name="T15" fmla="*/ 87 h 843"/>
                  <a:gd name="T16" fmla="*/ 872 w 927"/>
                  <a:gd name="T17" fmla="*/ 126 h 843"/>
                  <a:gd name="T18" fmla="*/ 899 w 927"/>
                  <a:gd name="T19" fmla="*/ 184 h 843"/>
                  <a:gd name="T20" fmla="*/ 916 w 927"/>
                  <a:gd name="T21" fmla="*/ 246 h 843"/>
                  <a:gd name="T22" fmla="*/ 924 w 927"/>
                  <a:gd name="T23" fmla="*/ 295 h 843"/>
                  <a:gd name="T24" fmla="*/ 927 w 927"/>
                  <a:gd name="T25" fmla="*/ 329 h 843"/>
                  <a:gd name="T26" fmla="*/ 926 w 927"/>
                  <a:gd name="T27" fmla="*/ 371 h 843"/>
                  <a:gd name="T28" fmla="*/ 921 w 927"/>
                  <a:gd name="T29" fmla="*/ 421 h 843"/>
                  <a:gd name="T30" fmla="*/ 910 w 927"/>
                  <a:gd name="T31" fmla="*/ 470 h 843"/>
                  <a:gd name="T32" fmla="*/ 894 w 927"/>
                  <a:gd name="T33" fmla="*/ 516 h 843"/>
                  <a:gd name="T34" fmla="*/ 874 w 927"/>
                  <a:gd name="T35" fmla="*/ 562 h 843"/>
                  <a:gd name="T36" fmla="*/ 849 w 927"/>
                  <a:gd name="T37" fmla="*/ 604 h 843"/>
                  <a:gd name="T38" fmla="*/ 821 w 927"/>
                  <a:gd name="T39" fmla="*/ 643 h 843"/>
                  <a:gd name="T40" fmla="*/ 787 w 927"/>
                  <a:gd name="T41" fmla="*/ 680 h 843"/>
                  <a:gd name="T42" fmla="*/ 751 w 927"/>
                  <a:gd name="T43" fmla="*/ 714 h 843"/>
                  <a:gd name="T44" fmla="*/ 711 w 927"/>
                  <a:gd name="T45" fmla="*/ 744 h 843"/>
                  <a:gd name="T46" fmla="*/ 668 w 927"/>
                  <a:gd name="T47" fmla="*/ 771 h 843"/>
                  <a:gd name="T48" fmla="*/ 623 w 927"/>
                  <a:gd name="T49" fmla="*/ 794 h 843"/>
                  <a:gd name="T50" fmla="*/ 575 w 927"/>
                  <a:gd name="T51" fmla="*/ 813 h 843"/>
                  <a:gd name="T52" fmla="*/ 525 w 927"/>
                  <a:gd name="T53" fmla="*/ 827 h 843"/>
                  <a:gd name="T54" fmla="*/ 472 w 927"/>
                  <a:gd name="T55" fmla="*/ 838 h 843"/>
                  <a:gd name="T56" fmla="*/ 417 w 927"/>
                  <a:gd name="T57" fmla="*/ 842 h 843"/>
                  <a:gd name="T58" fmla="*/ 367 w 927"/>
                  <a:gd name="T59" fmla="*/ 843 h 843"/>
                  <a:gd name="T60" fmla="*/ 324 w 927"/>
                  <a:gd name="T61" fmla="*/ 840 h 843"/>
                  <a:gd name="T62" fmla="*/ 281 w 927"/>
                  <a:gd name="T63" fmla="*/ 833 h 843"/>
                  <a:gd name="T64" fmla="*/ 239 w 927"/>
                  <a:gd name="T65" fmla="*/ 824 h 843"/>
                  <a:gd name="T66" fmla="*/ 199 w 927"/>
                  <a:gd name="T67" fmla="*/ 811 h 843"/>
                  <a:gd name="T68" fmla="*/ 160 w 927"/>
                  <a:gd name="T69" fmla="*/ 796 h 843"/>
                  <a:gd name="T70" fmla="*/ 123 w 927"/>
                  <a:gd name="T71" fmla="*/ 777 h 843"/>
                  <a:gd name="T72" fmla="*/ 88 w 927"/>
                  <a:gd name="T73" fmla="*/ 757 h 843"/>
                  <a:gd name="T74" fmla="*/ 55 w 927"/>
                  <a:gd name="T75" fmla="*/ 718 h 843"/>
                  <a:gd name="T76" fmla="*/ 28 w 927"/>
                  <a:gd name="T77" fmla="*/ 659 h 843"/>
                  <a:gd name="T78" fmla="*/ 11 w 927"/>
                  <a:gd name="T79" fmla="*/ 597 h 843"/>
                  <a:gd name="T80" fmla="*/ 3 w 927"/>
                  <a:gd name="T81" fmla="*/ 549 h 843"/>
                  <a:gd name="T82" fmla="*/ 0 w 927"/>
                  <a:gd name="T83" fmla="*/ 515 h 843"/>
                  <a:gd name="T84" fmla="*/ 0 w 927"/>
                  <a:gd name="T85" fmla="*/ 473 h 843"/>
                  <a:gd name="T86" fmla="*/ 6 w 927"/>
                  <a:gd name="T87" fmla="*/ 423 h 843"/>
                  <a:gd name="T88" fmla="*/ 17 w 927"/>
                  <a:gd name="T89" fmla="*/ 374 h 843"/>
                  <a:gd name="T90" fmla="*/ 33 w 927"/>
                  <a:gd name="T91" fmla="*/ 328 h 843"/>
                  <a:gd name="T92" fmla="*/ 53 w 927"/>
                  <a:gd name="T93" fmla="*/ 282 h 843"/>
                  <a:gd name="T94" fmla="*/ 78 w 927"/>
                  <a:gd name="T95" fmla="*/ 240 h 843"/>
                  <a:gd name="T96" fmla="*/ 106 w 927"/>
                  <a:gd name="T97" fmla="*/ 201 h 843"/>
                  <a:gd name="T98" fmla="*/ 140 w 927"/>
                  <a:gd name="T99" fmla="*/ 163 h 843"/>
                  <a:gd name="T100" fmla="*/ 176 w 927"/>
                  <a:gd name="T101" fmla="*/ 130 h 843"/>
                  <a:gd name="T102" fmla="*/ 216 w 927"/>
                  <a:gd name="T103" fmla="*/ 99 h 843"/>
                  <a:gd name="T104" fmla="*/ 259 w 927"/>
                  <a:gd name="T105" fmla="*/ 73 h 843"/>
                  <a:gd name="T106" fmla="*/ 304 w 927"/>
                  <a:gd name="T107" fmla="*/ 49 h 843"/>
                  <a:gd name="T108" fmla="*/ 352 w 927"/>
                  <a:gd name="T109" fmla="*/ 31 h 843"/>
                  <a:gd name="T110" fmla="*/ 402 w 927"/>
                  <a:gd name="T111" fmla="*/ 15 h 843"/>
                  <a:gd name="T112" fmla="*/ 455 w 927"/>
                  <a:gd name="T113" fmla="*/ 6 h 843"/>
                  <a:gd name="T114" fmla="*/ 510 w 927"/>
                  <a:gd name="T115" fmla="*/ 2 h 8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27" h="843">
                    <a:moveTo>
                      <a:pt x="537" y="0"/>
                    </a:moveTo>
                    <a:lnTo>
                      <a:pt x="560" y="0"/>
                    </a:lnTo>
                    <a:lnTo>
                      <a:pt x="582" y="2"/>
                    </a:lnTo>
                    <a:lnTo>
                      <a:pt x="603" y="4"/>
                    </a:lnTo>
                    <a:lnTo>
                      <a:pt x="625" y="7"/>
                    </a:lnTo>
                    <a:lnTo>
                      <a:pt x="646" y="11"/>
                    </a:lnTo>
                    <a:lnTo>
                      <a:pt x="667" y="15"/>
                    </a:lnTo>
                    <a:lnTo>
                      <a:pt x="688" y="20"/>
                    </a:lnTo>
                    <a:lnTo>
                      <a:pt x="708" y="26"/>
                    </a:lnTo>
                    <a:lnTo>
                      <a:pt x="727" y="33"/>
                    </a:lnTo>
                    <a:lnTo>
                      <a:pt x="747" y="40"/>
                    </a:lnTo>
                    <a:lnTo>
                      <a:pt x="767" y="48"/>
                    </a:lnTo>
                    <a:lnTo>
                      <a:pt x="786" y="56"/>
                    </a:lnTo>
                    <a:lnTo>
                      <a:pt x="803" y="67"/>
                    </a:lnTo>
                    <a:lnTo>
                      <a:pt x="822" y="76"/>
                    </a:lnTo>
                    <a:lnTo>
                      <a:pt x="839" y="87"/>
                    </a:lnTo>
                    <a:lnTo>
                      <a:pt x="856" y="98"/>
                    </a:lnTo>
                    <a:lnTo>
                      <a:pt x="872" y="126"/>
                    </a:lnTo>
                    <a:lnTo>
                      <a:pt x="886" y="154"/>
                    </a:lnTo>
                    <a:lnTo>
                      <a:pt x="899" y="184"/>
                    </a:lnTo>
                    <a:lnTo>
                      <a:pt x="908" y="215"/>
                    </a:lnTo>
                    <a:lnTo>
                      <a:pt x="916" y="246"/>
                    </a:lnTo>
                    <a:lnTo>
                      <a:pt x="922" y="279"/>
                    </a:lnTo>
                    <a:lnTo>
                      <a:pt x="924" y="295"/>
                    </a:lnTo>
                    <a:lnTo>
                      <a:pt x="926" y="311"/>
                    </a:lnTo>
                    <a:lnTo>
                      <a:pt x="927" y="329"/>
                    </a:lnTo>
                    <a:lnTo>
                      <a:pt x="927" y="345"/>
                    </a:lnTo>
                    <a:lnTo>
                      <a:pt x="926" y="371"/>
                    </a:lnTo>
                    <a:lnTo>
                      <a:pt x="924" y="396"/>
                    </a:lnTo>
                    <a:lnTo>
                      <a:pt x="921" y="421"/>
                    </a:lnTo>
                    <a:lnTo>
                      <a:pt x="916" y="445"/>
                    </a:lnTo>
                    <a:lnTo>
                      <a:pt x="910" y="470"/>
                    </a:lnTo>
                    <a:lnTo>
                      <a:pt x="902" y="493"/>
                    </a:lnTo>
                    <a:lnTo>
                      <a:pt x="894" y="516"/>
                    </a:lnTo>
                    <a:lnTo>
                      <a:pt x="885" y="539"/>
                    </a:lnTo>
                    <a:lnTo>
                      <a:pt x="874" y="562"/>
                    </a:lnTo>
                    <a:lnTo>
                      <a:pt x="861" y="583"/>
                    </a:lnTo>
                    <a:lnTo>
                      <a:pt x="849" y="604"/>
                    </a:lnTo>
                    <a:lnTo>
                      <a:pt x="835" y="623"/>
                    </a:lnTo>
                    <a:lnTo>
                      <a:pt x="821" y="643"/>
                    </a:lnTo>
                    <a:lnTo>
                      <a:pt x="804" y="662"/>
                    </a:lnTo>
                    <a:lnTo>
                      <a:pt x="787" y="680"/>
                    </a:lnTo>
                    <a:lnTo>
                      <a:pt x="769" y="698"/>
                    </a:lnTo>
                    <a:lnTo>
                      <a:pt x="751" y="714"/>
                    </a:lnTo>
                    <a:lnTo>
                      <a:pt x="731" y="729"/>
                    </a:lnTo>
                    <a:lnTo>
                      <a:pt x="711" y="744"/>
                    </a:lnTo>
                    <a:lnTo>
                      <a:pt x="690" y="758"/>
                    </a:lnTo>
                    <a:lnTo>
                      <a:pt x="668" y="771"/>
                    </a:lnTo>
                    <a:lnTo>
                      <a:pt x="646" y="783"/>
                    </a:lnTo>
                    <a:lnTo>
                      <a:pt x="623" y="794"/>
                    </a:lnTo>
                    <a:lnTo>
                      <a:pt x="599" y="804"/>
                    </a:lnTo>
                    <a:lnTo>
                      <a:pt x="575" y="813"/>
                    </a:lnTo>
                    <a:lnTo>
                      <a:pt x="549" y="821"/>
                    </a:lnTo>
                    <a:lnTo>
                      <a:pt x="525" y="827"/>
                    </a:lnTo>
                    <a:lnTo>
                      <a:pt x="498" y="833"/>
                    </a:lnTo>
                    <a:lnTo>
                      <a:pt x="472" y="838"/>
                    </a:lnTo>
                    <a:lnTo>
                      <a:pt x="444" y="841"/>
                    </a:lnTo>
                    <a:lnTo>
                      <a:pt x="417" y="842"/>
                    </a:lnTo>
                    <a:lnTo>
                      <a:pt x="389" y="843"/>
                    </a:lnTo>
                    <a:lnTo>
                      <a:pt x="367" y="843"/>
                    </a:lnTo>
                    <a:lnTo>
                      <a:pt x="345" y="841"/>
                    </a:lnTo>
                    <a:lnTo>
                      <a:pt x="324" y="840"/>
                    </a:lnTo>
                    <a:lnTo>
                      <a:pt x="302" y="836"/>
                    </a:lnTo>
                    <a:lnTo>
                      <a:pt x="281" y="833"/>
                    </a:lnTo>
                    <a:lnTo>
                      <a:pt x="260" y="828"/>
                    </a:lnTo>
                    <a:lnTo>
                      <a:pt x="239" y="824"/>
                    </a:lnTo>
                    <a:lnTo>
                      <a:pt x="219" y="818"/>
                    </a:lnTo>
                    <a:lnTo>
                      <a:pt x="199" y="811"/>
                    </a:lnTo>
                    <a:lnTo>
                      <a:pt x="180" y="804"/>
                    </a:lnTo>
                    <a:lnTo>
                      <a:pt x="160" y="796"/>
                    </a:lnTo>
                    <a:lnTo>
                      <a:pt x="141" y="786"/>
                    </a:lnTo>
                    <a:lnTo>
                      <a:pt x="123" y="777"/>
                    </a:lnTo>
                    <a:lnTo>
                      <a:pt x="105" y="768"/>
                    </a:lnTo>
                    <a:lnTo>
                      <a:pt x="88" y="757"/>
                    </a:lnTo>
                    <a:lnTo>
                      <a:pt x="71" y="746"/>
                    </a:lnTo>
                    <a:lnTo>
                      <a:pt x="55" y="718"/>
                    </a:lnTo>
                    <a:lnTo>
                      <a:pt x="41" y="689"/>
                    </a:lnTo>
                    <a:lnTo>
                      <a:pt x="28" y="659"/>
                    </a:lnTo>
                    <a:lnTo>
                      <a:pt x="19" y="628"/>
                    </a:lnTo>
                    <a:lnTo>
                      <a:pt x="11" y="597"/>
                    </a:lnTo>
                    <a:lnTo>
                      <a:pt x="5" y="565"/>
                    </a:lnTo>
                    <a:lnTo>
                      <a:pt x="3" y="549"/>
                    </a:lnTo>
                    <a:lnTo>
                      <a:pt x="1" y="532"/>
                    </a:lnTo>
                    <a:lnTo>
                      <a:pt x="0" y="515"/>
                    </a:lnTo>
                    <a:lnTo>
                      <a:pt x="0" y="499"/>
                    </a:lnTo>
                    <a:lnTo>
                      <a:pt x="0" y="473"/>
                    </a:lnTo>
                    <a:lnTo>
                      <a:pt x="3" y="447"/>
                    </a:lnTo>
                    <a:lnTo>
                      <a:pt x="6" y="423"/>
                    </a:lnTo>
                    <a:lnTo>
                      <a:pt x="11" y="399"/>
                    </a:lnTo>
                    <a:lnTo>
                      <a:pt x="17" y="374"/>
                    </a:lnTo>
                    <a:lnTo>
                      <a:pt x="25" y="351"/>
                    </a:lnTo>
                    <a:lnTo>
                      <a:pt x="33" y="328"/>
                    </a:lnTo>
                    <a:lnTo>
                      <a:pt x="42" y="304"/>
                    </a:lnTo>
                    <a:lnTo>
                      <a:pt x="53" y="282"/>
                    </a:lnTo>
                    <a:lnTo>
                      <a:pt x="64" y="261"/>
                    </a:lnTo>
                    <a:lnTo>
                      <a:pt x="78" y="240"/>
                    </a:lnTo>
                    <a:lnTo>
                      <a:pt x="92" y="220"/>
                    </a:lnTo>
                    <a:lnTo>
                      <a:pt x="106" y="201"/>
                    </a:lnTo>
                    <a:lnTo>
                      <a:pt x="123" y="182"/>
                    </a:lnTo>
                    <a:lnTo>
                      <a:pt x="140" y="163"/>
                    </a:lnTo>
                    <a:lnTo>
                      <a:pt x="158" y="146"/>
                    </a:lnTo>
                    <a:lnTo>
                      <a:pt x="176" y="130"/>
                    </a:lnTo>
                    <a:lnTo>
                      <a:pt x="196" y="114"/>
                    </a:lnTo>
                    <a:lnTo>
                      <a:pt x="216" y="99"/>
                    </a:lnTo>
                    <a:lnTo>
                      <a:pt x="237" y="85"/>
                    </a:lnTo>
                    <a:lnTo>
                      <a:pt x="259" y="73"/>
                    </a:lnTo>
                    <a:lnTo>
                      <a:pt x="281" y="61"/>
                    </a:lnTo>
                    <a:lnTo>
                      <a:pt x="304" y="49"/>
                    </a:lnTo>
                    <a:lnTo>
                      <a:pt x="328" y="40"/>
                    </a:lnTo>
                    <a:lnTo>
                      <a:pt x="352" y="31"/>
                    </a:lnTo>
                    <a:lnTo>
                      <a:pt x="378" y="22"/>
                    </a:lnTo>
                    <a:lnTo>
                      <a:pt x="402" y="15"/>
                    </a:lnTo>
                    <a:lnTo>
                      <a:pt x="429" y="11"/>
                    </a:lnTo>
                    <a:lnTo>
                      <a:pt x="455" y="6"/>
                    </a:lnTo>
                    <a:lnTo>
                      <a:pt x="482" y="3"/>
                    </a:lnTo>
                    <a:lnTo>
                      <a:pt x="510" y="2"/>
                    </a:lnTo>
                    <a:lnTo>
                      <a:pt x="537" y="0"/>
                    </a:lnTo>
                    <a:close/>
                  </a:path>
                </a:pathLst>
              </a:custGeom>
              <a:solidFill>
                <a:srgbClr val="FEFE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3" name="9Slide.vn 88"/>
              <p:cNvSpPr>
                <a:spLocks/>
              </p:cNvSpPr>
              <p:nvPr/>
            </p:nvSpPr>
            <p:spPr bwMode="auto">
              <a:xfrm>
                <a:off x="6221413" y="3365500"/>
                <a:ext cx="239713" cy="161925"/>
              </a:xfrm>
              <a:custGeom>
                <a:avLst/>
                <a:gdLst>
                  <a:gd name="T0" fmla="*/ 926 w 1058"/>
                  <a:gd name="T1" fmla="*/ 179 h 710"/>
                  <a:gd name="T2" fmla="*/ 870 w 1058"/>
                  <a:gd name="T3" fmla="*/ 147 h 710"/>
                  <a:gd name="T4" fmla="*/ 812 w 1058"/>
                  <a:gd name="T5" fmla="*/ 124 h 710"/>
                  <a:gd name="T6" fmla="*/ 752 w 1058"/>
                  <a:gd name="T7" fmla="*/ 110 h 710"/>
                  <a:gd name="T8" fmla="*/ 691 w 1058"/>
                  <a:gd name="T9" fmla="*/ 103 h 710"/>
                  <a:gd name="T10" fmla="*/ 620 w 1058"/>
                  <a:gd name="T11" fmla="*/ 105 h 710"/>
                  <a:gd name="T12" fmla="*/ 528 w 1058"/>
                  <a:gd name="T13" fmla="*/ 122 h 710"/>
                  <a:gd name="T14" fmla="*/ 439 w 1058"/>
                  <a:gd name="T15" fmla="*/ 154 h 710"/>
                  <a:gd name="T16" fmla="*/ 356 w 1058"/>
                  <a:gd name="T17" fmla="*/ 200 h 710"/>
                  <a:gd name="T18" fmla="*/ 281 w 1058"/>
                  <a:gd name="T19" fmla="*/ 258 h 710"/>
                  <a:gd name="T20" fmla="*/ 215 w 1058"/>
                  <a:gd name="T21" fmla="*/ 328 h 710"/>
                  <a:gd name="T22" fmla="*/ 177 w 1058"/>
                  <a:gd name="T23" fmla="*/ 382 h 710"/>
                  <a:gd name="T24" fmla="*/ 147 w 1058"/>
                  <a:gd name="T25" fmla="*/ 441 h 710"/>
                  <a:gd name="T26" fmla="*/ 122 w 1058"/>
                  <a:gd name="T27" fmla="*/ 503 h 710"/>
                  <a:gd name="T28" fmla="*/ 107 w 1058"/>
                  <a:gd name="T29" fmla="*/ 570 h 710"/>
                  <a:gd name="T30" fmla="*/ 101 w 1058"/>
                  <a:gd name="T31" fmla="*/ 640 h 710"/>
                  <a:gd name="T32" fmla="*/ 102 w 1058"/>
                  <a:gd name="T33" fmla="*/ 673 h 710"/>
                  <a:gd name="T34" fmla="*/ 95 w 1058"/>
                  <a:gd name="T35" fmla="*/ 690 h 710"/>
                  <a:gd name="T36" fmla="*/ 74 w 1058"/>
                  <a:gd name="T37" fmla="*/ 706 h 710"/>
                  <a:gd name="T38" fmla="*/ 46 w 1058"/>
                  <a:gd name="T39" fmla="*/ 710 h 710"/>
                  <a:gd name="T40" fmla="*/ 20 w 1058"/>
                  <a:gd name="T41" fmla="*/ 700 h 710"/>
                  <a:gd name="T42" fmla="*/ 4 w 1058"/>
                  <a:gd name="T43" fmla="*/ 682 h 710"/>
                  <a:gd name="T44" fmla="*/ 0 w 1058"/>
                  <a:gd name="T45" fmla="*/ 666 h 710"/>
                  <a:gd name="T46" fmla="*/ 3 w 1058"/>
                  <a:gd name="T47" fmla="*/ 583 h 710"/>
                  <a:gd name="T48" fmla="*/ 17 w 1058"/>
                  <a:gd name="T49" fmla="*/ 501 h 710"/>
                  <a:gd name="T50" fmla="*/ 43 w 1058"/>
                  <a:gd name="T51" fmla="*/ 424 h 710"/>
                  <a:gd name="T52" fmla="*/ 77 w 1058"/>
                  <a:gd name="T53" fmla="*/ 352 h 710"/>
                  <a:gd name="T54" fmla="*/ 120 w 1058"/>
                  <a:gd name="T55" fmla="*/ 285 h 710"/>
                  <a:gd name="T56" fmla="*/ 185 w 1058"/>
                  <a:gd name="T57" fmla="*/ 209 h 710"/>
                  <a:gd name="T58" fmla="*/ 270 w 1058"/>
                  <a:gd name="T59" fmla="*/ 136 h 710"/>
                  <a:gd name="T60" fmla="*/ 363 w 1058"/>
                  <a:gd name="T61" fmla="*/ 77 h 710"/>
                  <a:gd name="T62" fmla="*/ 466 w 1058"/>
                  <a:gd name="T63" fmla="*/ 34 h 710"/>
                  <a:gd name="T64" fmla="*/ 573 w 1058"/>
                  <a:gd name="T65" fmla="*/ 9 h 710"/>
                  <a:gd name="T66" fmla="*/ 671 w 1058"/>
                  <a:gd name="T67" fmla="*/ 0 h 710"/>
                  <a:gd name="T68" fmla="*/ 746 w 1058"/>
                  <a:gd name="T69" fmla="*/ 5 h 710"/>
                  <a:gd name="T70" fmla="*/ 818 w 1058"/>
                  <a:gd name="T71" fmla="*/ 20 h 710"/>
                  <a:gd name="T72" fmla="*/ 890 w 1058"/>
                  <a:gd name="T73" fmla="*/ 45 h 710"/>
                  <a:gd name="T74" fmla="*/ 959 w 1058"/>
                  <a:gd name="T75" fmla="*/ 78 h 710"/>
                  <a:gd name="T76" fmla="*/ 1025 w 1058"/>
                  <a:gd name="T77" fmla="*/ 125 h 710"/>
                  <a:gd name="T78" fmla="*/ 1043 w 1058"/>
                  <a:gd name="T79" fmla="*/ 140 h 710"/>
                  <a:gd name="T80" fmla="*/ 1053 w 1058"/>
                  <a:gd name="T81" fmla="*/ 158 h 710"/>
                  <a:gd name="T82" fmla="*/ 1058 w 1058"/>
                  <a:gd name="T83" fmla="*/ 179 h 710"/>
                  <a:gd name="T84" fmla="*/ 1048 w 1058"/>
                  <a:gd name="T85" fmla="*/ 205 h 710"/>
                  <a:gd name="T86" fmla="*/ 1023 w 1058"/>
                  <a:gd name="T87" fmla="*/ 221 h 710"/>
                  <a:gd name="T88" fmla="*/ 988 w 1058"/>
                  <a:gd name="T89" fmla="*/ 218 h 710"/>
                  <a:gd name="T90" fmla="*/ 968 w 1058"/>
                  <a:gd name="T91" fmla="*/ 209 h 7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058" h="710">
                    <a:moveTo>
                      <a:pt x="962" y="204"/>
                    </a:moveTo>
                    <a:lnTo>
                      <a:pt x="945" y="190"/>
                    </a:lnTo>
                    <a:lnTo>
                      <a:pt x="926" y="179"/>
                    </a:lnTo>
                    <a:lnTo>
                      <a:pt x="908" y="167"/>
                    </a:lnTo>
                    <a:lnTo>
                      <a:pt x="889" y="156"/>
                    </a:lnTo>
                    <a:lnTo>
                      <a:pt x="870" y="147"/>
                    </a:lnTo>
                    <a:lnTo>
                      <a:pt x="851" y="138"/>
                    </a:lnTo>
                    <a:lnTo>
                      <a:pt x="831" y="131"/>
                    </a:lnTo>
                    <a:lnTo>
                      <a:pt x="812" y="124"/>
                    </a:lnTo>
                    <a:lnTo>
                      <a:pt x="792" y="118"/>
                    </a:lnTo>
                    <a:lnTo>
                      <a:pt x="771" y="113"/>
                    </a:lnTo>
                    <a:lnTo>
                      <a:pt x="752" y="110"/>
                    </a:lnTo>
                    <a:lnTo>
                      <a:pt x="732" y="106"/>
                    </a:lnTo>
                    <a:lnTo>
                      <a:pt x="711" y="104"/>
                    </a:lnTo>
                    <a:lnTo>
                      <a:pt x="691" y="103"/>
                    </a:lnTo>
                    <a:lnTo>
                      <a:pt x="671" y="103"/>
                    </a:lnTo>
                    <a:lnTo>
                      <a:pt x="650" y="103"/>
                    </a:lnTo>
                    <a:lnTo>
                      <a:pt x="620" y="105"/>
                    </a:lnTo>
                    <a:lnTo>
                      <a:pt x="588" y="109"/>
                    </a:lnTo>
                    <a:lnTo>
                      <a:pt x="558" y="115"/>
                    </a:lnTo>
                    <a:lnTo>
                      <a:pt x="528" y="122"/>
                    </a:lnTo>
                    <a:lnTo>
                      <a:pt x="497" y="131"/>
                    </a:lnTo>
                    <a:lnTo>
                      <a:pt x="468" y="141"/>
                    </a:lnTo>
                    <a:lnTo>
                      <a:pt x="439" y="154"/>
                    </a:lnTo>
                    <a:lnTo>
                      <a:pt x="411" y="168"/>
                    </a:lnTo>
                    <a:lnTo>
                      <a:pt x="383" y="183"/>
                    </a:lnTo>
                    <a:lnTo>
                      <a:pt x="356" y="200"/>
                    </a:lnTo>
                    <a:lnTo>
                      <a:pt x="330" y="218"/>
                    </a:lnTo>
                    <a:lnTo>
                      <a:pt x="305" y="237"/>
                    </a:lnTo>
                    <a:lnTo>
                      <a:pt x="281" y="258"/>
                    </a:lnTo>
                    <a:lnTo>
                      <a:pt x="257" y="280"/>
                    </a:lnTo>
                    <a:lnTo>
                      <a:pt x="236" y="303"/>
                    </a:lnTo>
                    <a:lnTo>
                      <a:pt x="215" y="328"/>
                    </a:lnTo>
                    <a:lnTo>
                      <a:pt x="203" y="345"/>
                    </a:lnTo>
                    <a:lnTo>
                      <a:pt x="190" y="363"/>
                    </a:lnTo>
                    <a:lnTo>
                      <a:pt x="177" y="382"/>
                    </a:lnTo>
                    <a:lnTo>
                      <a:pt x="166" y="401"/>
                    </a:lnTo>
                    <a:lnTo>
                      <a:pt x="156" y="421"/>
                    </a:lnTo>
                    <a:lnTo>
                      <a:pt x="147" y="441"/>
                    </a:lnTo>
                    <a:lnTo>
                      <a:pt x="137" y="462"/>
                    </a:lnTo>
                    <a:lnTo>
                      <a:pt x="129" y="483"/>
                    </a:lnTo>
                    <a:lnTo>
                      <a:pt x="122" y="503"/>
                    </a:lnTo>
                    <a:lnTo>
                      <a:pt x="116" y="526"/>
                    </a:lnTo>
                    <a:lnTo>
                      <a:pt x="112" y="548"/>
                    </a:lnTo>
                    <a:lnTo>
                      <a:pt x="107" y="570"/>
                    </a:lnTo>
                    <a:lnTo>
                      <a:pt x="105" y="593"/>
                    </a:lnTo>
                    <a:lnTo>
                      <a:pt x="102" y="615"/>
                    </a:lnTo>
                    <a:lnTo>
                      <a:pt x="101" y="640"/>
                    </a:lnTo>
                    <a:lnTo>
                      <a:pt x="102" y="663"/>
                    </a:lnTo>
                    <a:lnTo>
                      <a:pt x="102" y="668"/>
                    </a:lnTo>
                    <a:lnTo>
                      <a:pt x="102" y="673"/>
                    </a:lnTo>
                    <a:lnTo>
                      <a:pt x="101" y="678"/>
                    </a:lnTo>
                    <a:lnTo>
                      <a:pt x="100" y="682"/>
                    </a:lnTo>
                    <a:lnTo>
                      <a:pt x="95" y="690"/>
                    </a:lnTo>
                    <a:lnTo>
                      <a:pt x="90" y="697"/>
                    </a:lnTo>
                    <a:lnTo>
                      <a:pt x="83" y="701"/>
                    </a:lnTo>
                    <a:lnTo>
                      <a:pt x="74" y="706"/>
                    </a:lnTo>
                    <a:lnTo>
                      <a:pt x="65" y="708"/>
                    </a:lnTo>
                    <a:lnTo>
                      <a:pt x="56" y="710"/>
                    </a:lnTo>
                    <a:lnTo>
                      <a:pt x="46" y="710"/>
                    </a:lnTo>
                    <a:lnTo>
                      <a:pt x="36" y="707"/>
                    </a:lnTo>
                    <a:lnTo>
                      <a:pt x="28" y="705"/>
                    </a:lnTo>
                    <a:lnTo>
                      <a:pt x="20" y="700"/>
                    </a:lnTo>
                    <a:lnTo>
                      <a:pt x="11" y="694"/>
                    </a:lnTo>
                    <a:lnTo>
                      <a:pt x="7" y="686"/>
                    </a:lnTo>
                    <a:lnTo>
                      <a:pt x="4" y="682"/>
                    </a:lnTo>
                    <a:lnTo>
                      <a:pt x="2" y="677"/>
                    </a:lnTo>
                    <a:lnTo>
                      <a:pt x="1" y="672"/>
                    </a:lnTo>
                    <a:lnTo>
                      <a:pt x="0" y="666"/>
                    </a:lnTo>
                    <a:lnTo>
                      <a:pt x="0" y="639"/>
                    </a:lnTo>
                    <a:lnTo>
                      <a:pt x="1" y="609"/>
                    </a:lnTo>
                    <a:lnTo>
                      <a:pt x="3" y="583"/>
                    </a:lnTo>
                    <a:lnTo>
                      <a:pt x="7" y="555"/>
                    </a:lnTo>
                    <a:lnTo>
                      <a:pt x="11" y="528"/>
                    </a:lnTo>
                    <a:lnTo>
                      <a:pt x="17" y="501"/>
                    </a:lnTo>
                    <a:lnTo>
                      <a:pt x="24" y="476"/>
                    </a:lnTo>
                    <a:lnTo>
                      <a:pt x="32" y="450"/>
                    </a:lnTo>
                    <a:lnTo>
                      <a:pt x="43" y="424"/>
                    </a:lnTo>
                    <a:lnTo>
                      <a:pt x="53" y="400"/>
                    </a:lnTo>
                    <a:lnTo>
                      <a:pt x="64" y="375"/>
                    </a:lnTo>
                    <a:lnTo>
                      <a:pt x="77" y="352"/>
                    </a:lnTo>
                    <a:lnTo>
                      <a:pt x="91" y="329"/>
                    </a:lnTo>
                    <a:lnTo>
                      <a:pt x="105" y="307"/>
                    </a:lnTo>
                    <a:lnTo>
                      <a:pt x="120" y="285"/>
                    </a:lnTo>
                    <a:lnTo>
                      <a:pt x="136" y="264"/>
                    </a:lnTo>
                    <a:lnTo>
                      <a:pt x="159" y="236"/>
                    </a:lnTo>
                    <a:lnTo>
                      <a:pt x="185" y="209"/>
                    </a:lnTo>
                    <a:lnTo>
                      <a:pt x="212" y="182"/>
                    </a:lnTo>
                    <a:lnTo>
                      <a:pt x="240" y="159"/>
                    </a:lnTo>
                    <a:lnTo>
                      <a:pt x="270" y="136"/>
                    </a:lnTo>
                    <a:lnTo>
                      <a:pt x="300" y="115"/>
                    </a:lnTo>
                    <a:lnTo>
                      <a:pt x="332" y="95"/>
                    </a:lnTo>
                    <a:lnTo>
                      <a:pt x="363" y="77"/>
                    </a:lnTo>
                    <a:lnTo>
                      <a:pt x="397" y="61"/>
                    </a:lnTo>
                    <a:lnTo>
                      <a:pt x="431" y="47"/>
                    </a:lnTo>
                    <a:lnTo>
                      <a:pt x="466" y="34"/>
                    </a:lnTo>
                    <a:lnTo>
                      <a:pt x="501" y="24"/>
                    </a:lnTo>
                    <a:lnTo>
                      <a:pt x="537" y="14"/>
                    </a:lnTo>
                    <a:lnTo>
                      <a:pt x="573" y="9"/>
                    </a:lnTo>
                    <a:lnTo>
                      <a:pt x="611" y="4"/>
                    </a:lnTo>
                    <a:lnTo>
                      <a:pt x="647" y="2"/>
                    </a:lnTo>
                    <a:lnTo>
                      <a:pt x="671" y="0"/>
                    </a:lnTo>
                    <a:lnTo>
                      <a:pt x="696" y="2"/>
                    </a:lnTo>
                    <a:lnTo>
                      <a:pt x="720" y="3"/>
                    </a:lnTo>
                    <a:lnTo>
                      <a:pt x="746" y="5"/>
                    </a:lnTo>
                    <a:lnTo>
                      <a:pt x="770" y="10"/>
                    </a:lnTo>
                    <a:lnTo>
                      <a:pt x="793" y="14"/>
                    </a:lnTo>
                    <a:lnTo>
                      <a:pt x="818" y="20"/>
                    </a:lnTo>
                    <a:lnTo>
                      <a:pt x="842" y="27"/>
                    </a:lnTo>
                    <a:lnTo>
                      <a:pt x="866" y="35"/>
                    </a:lnTo>
                    <a:lnTo>
                      <a:pt x="890" y="45"/>
                    </a:lnTo>
                    <a:lnTo>
                      <a:pt x="914" y="55"/>
                    </a:lnTo>
                    <a:lnTo>
                      <a:pt x="937" y="67"/>
                    </a:lnTo>
                    <a:lnTo>
                      <a:pt x="959" y="78"/>
                    </a:lnTo>
                    <a:lnTo>
                      <a:pt x="982" y="94"/>
                    </a:lnTo>
                    <a:lnTo>
                      <a:pt x="1003" y="109"/>
                    </a:lnTo>
                    <a:lnTo>
                      <a:pt x="1025" y="125"/>
                    </a:lnTo>
                    <a:lnTo>
                      <a:pt x="1032" y="130"/>
                    </a:lnTo>
                    <a:lnTo>
                      <a:pt x="1038" y="136"/>
                    </a:lnTo>
                    <a:lnTo>
                      <a:pt x="1043" y="140"/>
                    </a:lnTo>
                    <a:lnTo>
                      <a:pt x="1046" y="146"/>
                    </a:lnTo>
                    <a:lnTo>
                      <a:pt x="1050" y="152"/>
                    </a:lnTo>
                    <a:lnTo>
                      <a:pt x="1053" y="158"/>
                    </a:lnTo>
                    <a:lnTo>
                      <a:pt x="1056" y="162"/>
                    </a:lnTo>
                    <a:lnTo>
                      <a:pt x="1057" y="168"/>
                    </a:lnTo>
                    <a:lnTo>
                      <a:pt x="1058" y="179"/>
                    </a:lnTo>
                    <a:lnTo>
                      <a:pt x="1057" y="188"/>
                    </a:lnTo>
                    <a:lnTo>
                      <a:pt x="1053" y="197"/>
                    </a:lnTo>
                    <a:lnTo>
                      <a:pt x="1048" y="205"/>
                    </a:lnTo>
                    <a:lnTo>
                      <a:pt x="1041" y="211"/>
                    </a:lnTo>
                    <a:lnTo>
                      <a:pt x="1032" y="217"/>
                    </a:lnTo>
                    <a:lnTo>
                      <a:pt x="1023" y="221"/>
                    </a:lnTo>
                    <a:lnTo>
                      <a:pt x="1013" y="222"/>
                    </a:lnTo>
                    <a:lnTo>
                      <a:pt x="1001" y="222"/>
                    </a:lnTo>
                    <a:lnTo>
                      <a:pt x="988" y="218"/>
                    </a:lnTo>
                    <a:lnTo>
                      <a:pt x="982" y="216"/>
                    </a:lnTo>
                    <a:lnTo>
                      <a:pt x="975" y="212"/>
                    </a:lnTo>
                    <a:lnTo>
                      <a:pt x="968" y="209"/>
                    </a:lnTo>
                    <a:lnTo>
                      <a:pt x="962" y="204"/>
                    </a:lnTo>
                    <a:close/>
                  </a:path>
                </a:pathLst>
              </a:custGeom>
              <a:solidFill>
                <a:srgbClr val="D0754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4" name="9Slide.vn 89"/>
              <p:cNvSpPr>
                <a:spLocks/>
              </p:cNvSpPr>
              <p:nvPr/>
            </p:nvSpPr>
            <p:spPr bwMode="auto">
              <a:xfrm>
                <a:off x="6103938" y="3228975"/>
                <a:ext cx="357188" cy="233363"/>
              </a:xfrm>
              <a:custGeom>
                <a:avLst/>
                <a:gdLst>
                  <a:gd name="T0" fmla="*/ 1362 w 1575"/>
                  <a:gd name="T1" fmla="*/ 389 h 1029"/>
                  <a:gd name="T2" fmla="*/ 1239 w 1575"/>
                  <a:gd name="T3" fmla="*/ 434 h 1029"/>
                  <a:gd name="T4" fmla="*/ 1082 w 1575"/>
                  <a:gd name="T5" fmla="*/ 501 h 1029"/>
                  <a:gd name="T6" fmla="*/ 904 w 1575"/>
                  <a:gd name="T7" fmla="*/ 587 h 1029"/>
                  <a:gd name="T8" fmla="*/ 721 w 1575"/>
                  <a:gd name="T9" fmla="*/ 694 h 1029"/>
                  <a:gd name="T10" fmla="*/ 632 w 1575"/>
                  <a:gd name="T11" fmla="*/ 753 h 1029"/>
                  <a:gd name="T12" fmla="*/ 419 w 1575"/>
                  <a:gd name="T13" fmla="*/ 918 h 1029"/>
                  <a:gd name="T14" fmla="*/ 326 w 1575"/>
                  <a:gd name="T15" fmla="*/ 985 h 1029"/>
                  <a:gd name="T16" fmla="*/ 257 w 1575"/>
                  <a:gd name="T17" fmla="*/ 1021 h 1029"/>
                  <a:gd name="T18" fmla="*/ 228 w 1575"/>
                  <a:gd name="T19" fmla="*/ 1028 h 1029"/>
                  <a:gd name="T20" fmla="*/ 201 w 1575"/>
                  <a:gd name="T21" fmla="*/ 1028 h 1029"/>
                  <a:gd name="T22" fmla="*/ 174 w 1575"/>
                  <a:gd name="T23" fmla="*/ 1020 h 1029"/>
                  <a:gd name="T24" fmla="*/ 145 w 1575"/>
                  <a:gd name="T25" fmla="*/ 1005 h 1029"/>
                  <a:gd name="T26" fmla="*/ 82 w 1575"/>
                  <a:gd name="T27" fmla="*/ 961 h 1029"/>
                  <a:gd name="T28" fmla="*/ 44 w 1575"/>
                  <a:gd name="T29" fmla="*/ 925 h 1029"/>
                  <a:gd name="T30" fmla="*/ 20 w 1575"/>
                  <a:gd name="T31" fmla="*/ 892 h 1029"/>
                  <a:gd name="T32" fmla="*/ 5 w 1575"/>
                  <a:gd name="T33" fmla="*/ 856 h 1029"/>
                  <a:gd name="T34" fmla="*/ 0 w 1575"/>
                  <a:gd name="T35" fmla="*/ 815 h 1029"/>
                  <a:gd name="T36" fmla="*/ 9 w 1575"/>
                  <a:gd name="T37" fmla="*/ 769 h 1029"/>
                  <a:gd name="T38" fmla="*/ 31 w 1575"/>
                  <a:gd name="T39" fmla="*/ 719 h 1029"/>
                  <a:gd name="T40" fmla="*/ 69 w 1575"/>
                  <a:gd name="T41" fmla="*/ 663 h 1029"/>
                  <a:gd name="T42" fmla="*/ 129 w 1575"/>
                  <a:gd name="T43" fmla="*/ 602 h 1029"/>
                  <a:gd name="T44" fmla="*/ 262 w 1575"/>
                  <a:gd name="T45" fmla="*/ 490 h 1029"/>
                  <a:gd name="T46" fmla="*/ 448 w 1575"/>
                  <a:gd name="T47" fmla="*/ 355 h 1029"/>
                  <a:gd name="T48" fmla="*/ 652 w 1575"/>
                  <a:gd name="T49" fmla="*/ 230 h 1029"/>
                  <a:gd name="T50" fmla="*/ 757 w 1575"/>
                  <a:gd name="T51" fmla="*/ 172 h 1029"/>
                  <a:gd name="T52" fmla="*/ 862 w 1575"/>
                  <a:gd name="T53" fmla="*/ 121 h 1029"/>
                  <a:gd name="T54" fmla="*/ 965 w 1575"/>
                  <a:gd name="T55" fmla="*/ 78 h 1029"/>
                  <a:gd name="T56" fmla="*/ 1067 w 1575"/>
                  <a:gd name="T57" fmla="*/ 44 h 1029"/>
                  <a:gd name="T58" fmla="*/ 1164 w 1575"/>
                  <a:gd name="T59" fmla="*/ 20 h 1029"/>
                  <a:gd name="T60" fmla="*/ 1253 w 1575"/>
                  <a:gd name="T61" fmla="*/ 6 h 1029"/>
                  <a:gd name="T62" fmla="*/ 1329 w 1575"/>
                  <a:gd name="T63" fmla="*/ 0 h 1029"/>
                  <a:gd name="T64" fmla="*/ 1393 w 1575"/>
                  <a:gd name="T65" fmla="*/ 2 h 1029"/>
                  <a:gd name="T66" fmla="*/ 1446 w 1575"/>
                  <a:gd name="T67" fmla="*/ 11 h 1029"/>
                  <a:gd name="T68" fmla="*/ 1489 w 1575"/>
                  <a:gd name="T69" fmla="*/ 23 h 1029"/>
                  <a:gd name="T70" fmla="*/ 1520 w 1575"/>
                  <a:gd name="T71" fmla="*/ 43 h 1029"/>
                  <a:gd name="T72" fmla="*/ 1545 w 1575"/>
                  <a:gd name="T73" fmla="*/ 65 h 1029"/>
                  <a:gd name="T74" fmla="*/ 1561 w 1575"/>
                  <a:gd name="T75" fmla="*/ 91 h 1029"/>
                  <a:gd name="T76" fmla="*/ 1570 w 1575"/>
                  <a:gd name="T77" fmla="*/ 120 h 1029"/>
                  <a:gd name="T78" fmla="*/ 1575 w 1575"/>
                  <a:gd name="T79" fmla="*/ 160 h 1029"/>
                  <a:gd name="T80" fmla="*/ 1570 w 1575"/>
                  <a:gd name="T81" fmla="*/ 200 h 1029"/>
                  <a:gd name="T82" fmla="*/ 1556 w 1575"/>
                  <a:gd name="T83" fmla="*/ 239 h 1029"/>
                  <a:gd name="T84" fmla="*/ 1520 w 1575"/>
                  <a:gd name="T85" fmla="*/ 289 h 1029"/>
                  <a:gd name="T86" fmla="*/ 1464 w 1575"/>
                  <a:gd name="T87" fmla="*/ 339 h 1029"/>
                  <a:gd name="T88" fmla="*/ 1417 w 1575"/>
                  <a:gd name="T89" fmla="*/ 370 h 10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575" h="1029">
                    <a:moveTo>
                      <a:pt x="1417" y="370"/>
                    </a:moveTo>
                    <a:lnTo>
                      <a:pt x="1392" y="379"/>
                    </a:lnTo>
                    <a:lnTo>
                      <a:pt x="1362" y="389"/>
                    </a:lnTo>
                    <a:lnTo>
                      <a:pt x="1326" y="402"/>
                    </a:lnTo>
                    <a:lnTo>
                      <a:pt x="1285" y="417"/>
                    </a:lnTo>
                    <a:lnTo>
                      <a:pt x="1239" y="434"/>
                    </a:lnTo>
                    <a:lnTo>
                      <a:pt x="1190" y="454"/>
                    </a:lnTo>
                    <a:lnTo>
                      <a:pt x="1137" y="476"/>
                    </a:lnTo>
                    <a:lnTo>
                      <a:pt x="1082" y="501"/>
                    </a:lnTo>
                    <a:lnTo>
                      <a:pt x="1024" y="528"/>
                    </a:lnTo>
                    <a:lnTo>
                      <a:pt x="964" y="556"/>
                    </a:lnTo>
                    <a:lnTo>
                      <a:pt x="904" y="587"/>
                    </a:lnTo>
                    <a:lnTo>
                      <a:pt x="843" y="621"/>
                    </a:lnTo>
                    <a:lnTo>
                      <a:pt x="781" y="656"/>
                    </a:lnTo>
                    <a:lnTo>
                      <a:pt x="721" y="694"/>
                    </a:lnTo>
                    <a:lnTo>
                      <a:pt x="692" y="713"/>
                    </a:lnTo>
                    <a:lnTo>
                      <a:pt x="661" y="734"/>
                    </a:lnTo>
                    <a:lnTo>
                      <a:pt x="632" y="753"/>
                    </a:lnTo>
                    <a:lnTo>
                      <a:pt x="603" y="776"/>
                    </a:lnTo>
                    <a:lnTo>
                      <a:pt x="500" y="854"/>
                    </a:lnTo>
                    <a:lnTo>
                      <a:pt x="419" y="918"/>
                    </a:lnTo>
                    <a:lnTo>
                      <a:pt x="384" y="943"/>
                    </a:lnTo>
                    <a:lnTo>
                      <a:pt x="354" y="967"/>
                    </a:lnTo>
                    <a:lnTo>
                      <a:pt x="326" y="985"/>
                    </a:lnTo>
                    <a:lnTo>
                      <a:pt x="300" y="1002"/>
                    </a:lnTo>
                    <a:lnTo>
                      <a:pt x="278" y="1013"/>
                    </a:lnTo>
                    <a:lnTo>
                      <a:pt x="257" y="1021"/>
                    </a:lnTo>
                    <a:lnTo>
                      <a:pt x="248" y="1025"/>
                    </a:lnTo>
                    <a:lnTo>
                      <a:pt x="237" y="1027"/>
                    </a:lnTo>
                    <a:lnTo>
                      <a:pt x="228" y="1028"/>
                    </a:lnTo>
                    <a:lnTo>
                      <a:pt x="220" y="1029"/>
                    </a:lnTo>
                    <a:lnTo>
                      <a:pt x="210" y="1029"/>
                    </a:lnTo>
                    <a:lnTo>
                      <a:pt x="201" y="1028"/>
                    </a:lnTo>
                    <a:lnTo>
                      <a:pt x="192" y="1026"/>
                    </a:lnTo>
                    <a:lnTo>
                      <a:pt x="182" y="1024"/>
                    </a:lnTo>
                    <a:lnTo>
                      <a:pt x="174" y="1020"/>
                    </a:lnTo>
                    <a:lnTo>
                      <a:pt x="164" y="1015"/>
                    </a:lnTo>
                    <a:lnTo>
                      <a:pt x="154" y="1011"/>
                    </a:lnTo>
                    <a:lnTo>
                      <a:pt x="145" y="1005"/>
                    </a:lnTo>
                    <a:lnTo>
                      <a:pt x="124" y="992"/>
                    </a:lnTo>
                    <a:lnTo>
                      <a:pt x="103" y="977"/>
                    </a:lnTo>
                    <a:lnTo>
                      <a:pt x="82" y="961"/>
                    </a:lnTo>
                    <a:lnTo>
                      <a:pt x="62" y="943"/>
                    </a:lnTo>
                    <a:lnTo>
                      <a:pt x="52" y="934"/>
                    </a:lnTo>
                    <a:lnTo>
                      <a:pt x="44" y="925"/>
                    </a:lnTo>
                    <a:lnTo>
                      <a:pt x="35" y="914"/>
                    </a:lnTo>
                    <a:lnTo>
                      <a:pt x="27" y="904"/>
                    </a:lnTo>
                    <a:lnTo>
                      <a:pt x="20" y="892"/>
                    </a:lnTo>
                    <a:lnTo>
                      <a:pt x="14" y="880"/>
                    </a:lnTo>
                    <a:lnTo>
                      <a:pt x="10" y="869"/>
                    </a:lnTo>
                    <a:lnTo>
                      <a:pt x="5" y="856"/>
                    </a:lnTo>
                    <a:lnTo>
                      <a:pt x="3" y="842"/>
                    </a:lnTo>
                    <a:lnTo>
                      <a:pt x="2" y="829"/>
                    </a:lnTo>
                    <a:lnTo>
                      <a:pt x="0" y="815"/>
                    </a:lnTo>
                    <a:lnTo>
                      <a:pt x="2" y="800"/>
                    </a:lnTo>
                    <a:lnTo>
                      <a:pt x="4" y="785"/>
                    </a:lnTo>
                    <a:lnTo>
                      <a:pt x="9" y="769"/>
                    </a:lnTo>
                    <a:lnTo>
                      <a:pt x="13" y="753"/>
                    </a:lnTo>
                    <a:lnTo>
                      <a:pt x="21" y="736"/>
                    </a:lnTo>
                    <a:lnTo>
                      <a:pt x="31" y="719"/>
                    </a:lnTo>
                    <a:lnTo>
                      <a:pt x="41" y="701"/>
                    </a:lnTo>
                    <a:lnTo>
                      <a:pt x="54" y="682"/>
                    </a:lnTo>
                    <a:lnTo>
                      <a:pt x="69" y="663"/>
                    </a:lnTo>
                    <a:lnTo>
                      <a:pt x="87" y="643"/>
                    </a:lnTo>
                    <a:lnTo>
                      <a:pt x="107" y="623"/>
                    </a:lnTo>
                    <a:lnTo>
                      <a:pt x="129" y="602"/>
                    </a:lnTo>
                    <a:lnTo>
                      <a:pt x="152" y="580"/>
                    </a:lnTo>
                    <a:lnTo>
                      <a:pt x="206" y="536"/>
                    </a:lnTo>
                    <a:lnTo>
                      <a:pt x="262" y="490"/>
                    </a:lnTo>
                    <a:lnTo>
                      <a:pt x="321" y="445"/>
                    </a:lnTo>
                    <a:lnTo>
                      <a:pt x="384" y="400"/>
                    </a:lnTo>
                    <a:lnTo>
                      <a:pt x="448" y="355"/>
                    </a:lnTo>
                    <a:lnTo>
                      <a:pt x="516" y="312"/>
                    </a:lnTo>
                    <a:lnTo>
                      <a:pt x="583" y="269"/>
                    </a:lnTo>
                    <a:lnTo>
                      <a:pt x="652" y="230"/>
                    </a:lnTo>
                    <a:lnTo>
                      <a:pt x="687" y="210"/>
                    </a:lnTo>
                    <a:lnTo>
                      <a:pt x="722" y="191"/>
                    </a:lnTo>
                    <a:lnTo>
                      <a:pt x="757" y="172"/>
                    </a:lnTo>
                    <a:lnTo>
                      <a:pt x="792" y="155"/>
                    </a:lnTo>
                    <a:lnTo>
                      <a:pt x="827" y="138"/>
                    </a:lnTo>
                    <a:lnTo>
                      <a:pt x="862" y="121"/>
                    </a:lnTo>
                    <a:lnTo>
                      <a:pt x="897" y="106"/>
                    </a:lnTo>
                    <a:lnTo>
                      <a:pt x="931" y="92"/>
                    </a:lnTo>
                    <a:lnTo>
                      <a:pt x="965" y="78"/>
                    </a:lnTo>
                    <a:lnTo>
                      <a:pt x="999" y="67"/>
                    </a:lnTo>
                    <a:lnTo>
                      <a:pt x="1033" y="55"/>
                    </a:lnTo>
                    <a:lnTo>
                      <a:pt x="1067" y="44"/>
                    </a:lnTo>
                    <a:lnTo>
                      <a:pt x="1100" y="35"/>
                    </a:lnTo>
                    <a:lnTo>
                      <a:pt x="1131" y="27"/>
                    </a:lnTo>
                    <a:lnTo>
                      <a:pt x="1164" y="20"/>
                    </a:lnTo>
                    <a:lnTo>
                      <a:pt x="1194" y="14"/>
                    </a:lnTo>
                    <a:lnTo>
                      <a:pt x="1224" y="9"/>
                    </a:lnTo>
                    <a:lnTo>
                      <a:pt x="1253" y="6"/>
                    </a:lnTo>
                    <a:lnTo>
                      <a:pt x="1280" y="4"/>
                    </a:lnTo>
                    <a:lnTo>
                      <a:pt x="1306" y="1"/>
                    </a:lnTo>
                    <a:lnTo>
                      <a:pt x="1329" y="0"/>
                    </a:lnTo>
                    <a:lnTo>
                      <a:pt x="1352" y="0"/>
                    </a:lnTo>
                    <a:lnTo>
                      <a:pt x="1373" y="0"/>
                    </a:lnTo>
                    <a:lnTo>
                      <a:pt x="1393" y="2"/>
                    </a:lnTo>
                    <a:lnTo>
                      <a:pt x="1412" y="4"/>
                    </a:lnTo>
                    <a:lnTo>
                      <a:pt x="1429" y="7"/>
                    </a:lnTo>
                    <a:lnTo>
                      <a:pt x="1446" y="11"/>
                    </a:lnTo>
                    <a:lnTo>
                      <a:pt x="1461" y="14"/>
                    </a:lnTo>
                    <a:lnTo>
                      <a:pt x="1475" y="19"/>
                    </a:lnTo>
                    <a:lnTo>
                      <a:pt x="1489" y="23"/>
                    </a:lnTo>
                    <a:lnTo>
                      <a:pt x="1500" y="29"/>
                    </a:lnTo>
                    <a:lnTo>
                      <a:pt x="1511" y="36"/>
                    </a:lnTo>
                    <a:lnTo>
                      <a:pt x="1520" y="43"/>
                    </a:lnTo>
                    <a:lnTo>
                      <a:pt x="1530" y="50"/>
                    </a:lnTo>
                    <a:lnTo>
                      <a:pt x="1538" y="57"/>
                    </a:lnTo>
                    <a:lnTo>
                      <a:pt x="1545" y="65"/>
                    </a:lnTo>
                    <a:lnTo>
                      <a:pt x="1551" y="73"/>
                    </a:lnTo>
                    <a:lnTo>
                      <a:pt x="1556" y="83"/>
                    </a:lnTo>
                    <a:lnTo>
                      <a:pt x="1561" y="91"/>
                    </a:lnTo>
                    <a:lnTo>
                      <a:pt x="1565" y="100"/>
                    </a:lnTo>
                    <a:lnTo>
                      <a:pt x="1568" y="110"/>
                    </a:lnTo>
                    <a:lnTo>
                      <a:pt x="1570" y="120"/>
                    </a:lnTo>
                    <a:lnTo>
                      <a:pt x="1573" y="129"/>
                    </a:lnTo>
                    <a:lnTo>
                      <a:pt x="1574" y="140"/>
                    </a:lnTo>
                    <a:lnTo>
                      <a:pt x="1575" y="160"/>
                    </a:lnTo>
                    <a:lnTo>
                      <a:pt x="1574" y="181"/>
                    </a:lnTo>
                    <a:lnTo>
                      <a:pt x="1573" y="190"/>
                    </a:lnTo>
                    <a:lnTo>
                      <a:pt x="1570" y="200"/>
                    </a:lnTo>
                    <a:lnTo>
                      <a:pt x="1568" y="210"/>
                    </a:lnTo>
                    <a:lnTo>
                      <a:pt x="1565" y="220"/>
                    </a:lnTo>
                    <a:lnTo>
                      <a:pt x="1556" y="239"/>
                    </a:lnTo>
                    <a:lnTo>
                      <a:pt x="1546" y="256"/>
                    </a:lnTo>
                    <a:lnTo>
                      <a:pt x="1533" y="273"/>
                    </a:lnTo>
                    <a:lnTo>
                      <a:pt x="1520" y="289"/>
                    </a:lnTo>
                    <a:lnTo>
                      <a:pt x="1506" y="303"/>
                    </a:lnTo>
                    <a:lnTo>
                      <a:pt x="1492" y="316"/>
                    </a:lnTo>
                    <a:lnTo>
                      <a:pt x="1464" y="339"/>
                    </a:lnTo>
                    <a:lnTo>
                      <a:pt x="1440" y="355"/>
                    </a:lnTo>
                    <a:lnTo>
                      <a:pt x="1422" y="366"/>
                    </a:lnTo>
                    <a:lnTo>
                      <a:pt x="1417" y="370"/>
                    </a:lnTo>
                    <a:close/>
                  </a:path>
                </a:pathLst>
              </a:custGeom>
              <a:solidFill>
                <a:srgbClr val="FEFE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 name="9Slide.vn 90"/>
              <p:cNvSpPr>
                <a:spLocks/>
              </p:cNvSpPr>
              <p:nvPr/>
            </p:nvSpPr>
            <p:spPr bwMode="auto">
              <a:xfrm>
                <a:off x="6499225" y="3335338"/>
                <a:ext cx="301625" cy="233363"/>
              </a:xfrm>
              <a:custGeom>
                <a:avLst/>
                <a:gdLst>
                  <a:gd name="T0" fmla="*/ 553 w 1328"/>
                  <a:gd name="T1" fmla="*/ 40 h 1035"/>
                  <a:gd name="T2" fmla="*/ 652 w 1328"/>
                  <a:gd name="T3" fmla="*/ 16 h 1035"/>
                  <a:gd name="T4" fmla="*/ 750 w 1328"/>
                  <a:gd name="T5" fmla="*/ 2 h 1035"/>
                  <a:gd name="T6" fmla="*/ 845 w 1328"/>
                  <a:gd name="T7" fmla="*/ 0 h 1035"/>
                  <a:gd name="T8" fmla="*/ 934 w 1328"/>
                  <a:gd name="T9" fmla="*/ 9 h 1035"/>
                  <a:gd name="T10" fmla="*/ 1018 w 1328"/>
                  <a:gd name="T11" fmla="*/ 28 h 1035"/>
                  <a:gd name="T12" fmla="*/ 1096 w 1328"/>
                  <a:gd name="T13" fmla="*/ 57 h 1035"/>
                  <a:gd name="T14" fmla="*/ 1164 w 1328"/>
                  <a:gd name="T15" fmla="*/ 95 h 1035"/>
                  <a:gd name="T16" fmla="*/ 1222 w 1328"/>
                  <a:gd name="T17" fmla="*/ 144 h 1035"/>
                  <a:gd name="T18" fmla="*/ 1270 w 1328"/>
                  <a:gd name="T19" fmla="*/ 201 h 1035"/>
                  <a:gd name="T20" fmla="*/ 1304 w 1328"/>
                  <a:gd name="T21" fmla="*/ 268 h 1035"/>
                  <a:gd name="T22" fmla="*/ 1324 w 1328"/>
                  <a:gd name="T23" fmla="*/ 340 h 1035"/>
                  <a:gd name="T24" fmla="*/ 1328 w 1328"/>
                  <a:gd name="T25" fmla="*/ 413 h 1035"/>
                  <a:gd name="T26" fmla="*/ 1318 w 1328"/>
                  <a:gd name="T27" fmla="*/ 489 h 1035"/>
                  <a:gd name="T28" fmla="*/ 1293 w 1328"/>
                  <a:gd name="T29" fmla="*/ 563 h 1035"/>
                  <a:gd name="T30" fmla="*/ 1257 w 1328"/>
                  <a:gd name="T31" fmla="*/ 637 h 1035"/>
                  <a:gd name="T32" fmla="*/ 1208 w 1328"/>
                  <a:gd name="T33" fmla="*/ 708 h 1035"/>
                  <a:gd name="T34" fmla="*/ 1148 w 1328"/>
                  <a:gd name="T35" fmla="*/ 775 h 1035"/>
                  <a:gd name="T36" fmla="*/ 1077 w 1328"/>
                  <a:gd name="T37" fmla="*/ 838 h 1035"/>
                  <a:gd name="T38" fmla="*/ 995 w 1328"/>
                  <a:gd name="T39" fmla="*/ 894 h 1035"/>
                  <a:gd name="T40" fmla="*/ 905 w 1328"/>
                  <a:gd name="T41" fmla="*/ 943 h 1035"/>
                  <a:gd name="T42" fmla="*/ 807 w 1328"/>
                  <a:gd name="T43" fmla="*/ 982 h 1035"/>
                  <a:gd name="T44" fmla="*/ 708 w 1328"/>
                  <a:gd name="T45" fmla="*/ 1012 h 1035"/>
                  <a:gd name="T46" fmla="*/ 610 w 1328"/>
                  <a:gd name="T47" fmla="*/ 1029 h 1035"/>
                  <a:gd name="T48" fmla="*/ 515 w 1328"/>
                  <a:gd name="T49" fmla="*/ 1035 h 1035"/>
                  <a:gd name="T50" fmla="*/ 423 w 1328"/>
                  <a:gd name="T51" fmla="*/ 1030 h 1035"/>
                  <a:gd name="T52" fmla="*/ 337 w 1328"/>
                  <a:gd name="T53" fmla="*/ 1014 h 1035"/>
                  <a:gd name="T54" fmla="*/ 257 w 1328"/>
                  <a:gd name="T55" fmla="*/ 988 h 1035"/>
                  <a:gd name="T56" fmla="*/ 185 w 1328"/>
                  <a:gd name="T57" fmla="*/ 953 h 1035"/>
                  <a:gd name="T58" fmla="*/ 123 w 1328"/>
                  <a:gd name="T59" fmla="*/ 908 h 1035"/>
                  <a:gd name="T60" fmla="*/ 73 w 1328"/>
                  <a:gd name="T61" fmla="*/ 853 h 1035"/>
                  <a:gd name="T62" fmla="*/ 34 w 1328"/>
                  <a:gd name="T63" fmla="*/ 790 h 1035"/>
                  <a:gd name="T64" fmla="*/ 9 w 1328"/>
                  <a:gd name="T65" fmla="*/ 719 h 1035"/>
                  <a:gd name="T66" fmla="*/ 0 w 1328"/>
                  <a:gd name="T67" fmla="*/ 646 h 1035"/>
                  <a:gd name="T68" fmla="*/ 6 w 1328"/>
                  <a:gd name="T69" fmla="*/ 570 h 1035"/>
                  <a:gd name="T70" fmla="*/ 24 w 1328"/>
                  <a:gd name="T71" fmla="*/ 496 h 1035"/>
                  <a:gd name="T72" fmla="*/ 58 w 1328"/>
                  <a:gd name="T73" fmla="*/ 421 h 1035"/>
                  <a:gd name="T74" fmla="*/ 102 w 1328"/>
                  <a:gd name="T75" fmla="*/ 349 h 1035"/>
                  <a:gd name="T76" fmla="*/ 159 w 1328"/>
                  <a:gd name="T77" fmla="*/ 282 h 1035"/>
                  <a:gd name="T78" fmla="*/ 227 w 1328"/>
                  <a:gd name="T79" fmla="*/ 217 h 1035"/>
                  <a:gd name="T80" fmla="*/ 305 w 1328"/>
                  <a:gd name="T81" fmla="*/ 158 h 1035"/>
                  <a:gd name="T82" fmla="*/ 391 w 1328"/>
                  <a:gd name="T83" fmla="*/ 107 h 1035"/>
                  <a:gd name="T84" fmla="*/ 487 w 1328"/>
                  <a:gd name="T85" fmla="*/ 64 h 10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28" h="1035">
                    <a:moveTo>
                      <a:pt x="487" y="64"/>
                    </a:moveTo>
                    <a:lnTo>
                      <a:pt x="521" y="52"/>
                    </a:lnTo>
                    <a:lnTo>
                      <a:pt x="553" y="40"/>
                    </a:lnTo>
                    <a:lnTo>
                      <a:pt x="586" y="31"/>
                    </a:lnTo>
                    <a:lnTo>
                      <a:pt x="620" y="23"/>
                    </a:lnTo>
                    <a:lnTo>
                      <a:pt x="652" y="16"/>
                    </a:lnTo>
                    <a:lnTo>
                      <a:pt x="685" y="10"/>
                    </a:lnTo>
                    <a:lnTo>
                      <a:pt x="718" y="6"/>
                    </a:lnTo>
                    <a:lnTo>
                      <a:pt x="750" y="2"/>
                    </a:lnTo>
                    <a:lnTo>
                      <a:pt x="782" y="1"/>
                    </a:lnTo>
                    <a:lnTo>
                      <a:pt x="813" y="0"/>
                    </a:lnTo>
                    <a:lnTo>
                      <a:pt x="845" y="0"/>
                    </a:lnTo>
                    <a:lnTo>
                      <a:pt x="875" y="2"/>
                    </a:lnTo>
                    <a:lnTo>
                      <a:pt x="905" y="4"/>
                    </a:lnTo>
                    <a:lnTo>
                      <a:pt x="934" y="9"/>
                    </a:lnTo>
                    <a:lnTo>
                      <a:pt x="964" y="14"/>
                    </a:lnTo>
                    <a:lnTo>
                      <a:pt x="992" y="21"/>
                    </a:lnTo>
                    <a:lnTo>
                      <a:pt x="1018" y="28"/>
                    </a:lnTo>
                    <a:lnTo>
                      <a:pt x="1045" y="36"/>
                    </a:lnTo>
                    <a:lnTo>
                      <a:pt x="1071" y="46"/>
                    </a:lnTo>
                    <a:lnTo>
                      <a:pt x="1096" y="57"/>
                    </a:lnTo>
                    <a:lnTo>
                      <a:pt x="1120" y="68"/>
                    </a:lnTo>
                    <a:lnTo>
                      <a:pt x="1143" y="81"/>
                    </a:lnTo>
                    <a:lnTo>
                      <a:pt x="1164" y="95"/>
                    </a:lnTo>
                    <a:lnTo>
                      <a:pt x="1185" y="110"/>
                    </a:lnTo>
                    <a:lnTo>
                      <a:pt x="1205" y="127"/>
                    </a:lnTo>
                    <a:lnTo>
                      <a:pt x="1222" y="144"/>
                    </a:lnTo>
                    <a:lnTo>
                      <a:pt x="1240" y="163"/>
                    </a:lnTo>
                    <a:lnTo>
                      <a:pt x="1256" y="181"/>
                    </a:lnTo>
                    <a:lnTo>
                      <a:pt x="1270" y="201"/>
                    </a:lnTo>
                    <a:lnTo>
                      <a:pt x="1283" y="222"/>
                    </a:lnTo>
                    <a:lnTo>
                      <a:pt x="1295" y="244"/>
                    </a:lnTo>
                    <a:lnTo>
                      <a:pt x="1304" y="268"/>
                    </a:lnTo>
                    <a:lnTo>
                      <a:pt x="1312" y="291"/>
                    </a:lnTo>
                    <a:lnTo>
                      <a:pt x="1319" y="315"/>
                    </a:lnTo>
                    <a:lnTo>
                      <a:pt x="1324" y="340"/>
                    </a:lnTo>
                    <a:lnTo>
                      <a:pt x="1327" y="364"/>
                    </a:lnTo>
                    <a:lnTo>
                      <a:pt x="1328" y="389"/>
                    </a:lnTo>
                    <a:lnTo>
                      <a:pt x="1328" y="413"/>
                    </a:lnTo>
                    <a:lnTo>
                      <a:pt x="1326" y="439"/>
                    </a:lnTo>
                    <a:lnTo>
                      <a:pt x="1323" y="463"/>
                    </a:lnTo>
                    <a:lnTo>
                      <a:pt x="1318" y="489"/>
                    </a:lnTo>
                    <a:lnTo>
                      <a:pt x="1311" y="513"/>
                    </a:lnTo>
                    <a:lnTo>
                      <a:pt x="1304" y="539"/>
                    </a:lnTo>
                    <a:lnTo>
                      <a:pt x="1293" y="563"/>
                    </a:lnTo>
                    <a:lnTo>
                      <a:pt x="1283" y="589"/>
                    </a:lnTo>
                    <a:lnTo>
                      <a:pt x="1271" y="613"/>
                    </a:lnTo>
                    <a:lnTo>
                      <a:pt x="1257" y="637"/>
                    </a:lnTo>
                    <a:lnTo>
                      <a:pt x="1242" y="661"/>
                    </a:lnTo>
                    <a:lnTo>
                      <a:pt x="1226" y="684"/>
                    </a:lnTo>
                    <a:lnTo>
                      <a:pt x="1208" y="708"/>
                    </a:lnTo>
                    <a:lnTo>
                      <a:pt x="1189" y="731"/>
                    </a:lnTo>
                    <a:lnTo>
                      <a:pt x="1169" y="753"/>
                    </a:lnTo>
                    <a:lnTo>
                      <a:pt x="1148" y="775"/>
                    </a:lnTo>
                    <a:lnTo>
                      <a:pt x="1124" y="797"/>
                    </a:lnTo>
                    <a:lnTo>
                      <a:pt x="1101" y="817"/>
                    </a:lnTo>
                    <a:lnTo>
                      <a:pt x="1077" y="838"/>
                    </a:lnTo>
                    <a:lnTo>
                      <a:pt x="1051" y="857"/>
                    </a:lnTo>
                    <a:lnTo>
                      <a:pt x="1023" y="875"/>
                    </a:lnTo>
                    <a:lnTo>
                      <a:pt x="995" y="894"/>
                    </a:lnTo>
                    <a:lnTo>
                      <a:pt x="967" y="911"/>
                    </a:lnTo>
                    <a:lnTo>
                      <a:pt x="937" y="928"/>
                    </a:lnTo>
                    <a:lnTo>
                      <a:pt x="905" y="943"/>
                    </a:lnTo>
                    <a:lnTo>
                      <a:pt x="874" y="957"/>
                    </a:lnTo>
                    <a:lnTo>
                      <a:pt x="841" y="971"/>
                    </a:lnTo>
                    <a:lnTo>
                      <a:pt x="807" y="982"/>
                    </a:lnTo>
                    <a:lnTo>
                      <a:pt x="775" y="994"/>
                    </a:lnTo>
                    <a:lnTo>
                      <a:pt x="742" y="1003"/>
                    </a:lnTo>
                    <a:lnTo>
                      <a:pt x="708" y="1012"/>
                    </a:lnTo>
                    <a:lnTo>
                      <a:pt x="676" y="1019"/>
                    </a:lnTo>
                    <a:lnTo>
                      <a:pt x="643" y="1024"/>
                    </a:lnTo>
                    <a:lnTo>
                      <a:pt x="610" y="1029"/>
                    </a:lnTo>
                    <a:lnTo>
                      <a:pt x="578" y="1033"/>
                    </a:lnTo>
                    <a:lnTo>
                      <a:pt x="546" y="1034"/>
                    </a:lnTo>
                    <a:lnTo>
                      <a:pt x="515" y="1035"/>
                    </a:lnTo>
                    <a:lnTo>
                      <a:pt x="483" y="1035"/>
                    </a:lnTo>
                    <a:lnTo>
                      <a:pt x="453" y="1033"/>
                    </a:lnTo>
                    <a:lnTo>
                      <a:pt x="423" y="1030"/>
                    </a:lnTo>
                    <a:lnTo>
                      <a:pt x="394" y="1026"/>
                    </a:lnTo>
                    <a:lnTo>
                      <a:pt x="365" y="1021"/>
                    </a:lnTo>
                    <a:lnTo>
                      <a:pt x="337" y="1014"/>
                    </a:lnTo>
                    <a:lnTo>
                      <a:pt x="310" y="1007"/>
                    </a:lnTo>
                    <a:lnTo>
                      <a:pt x="283" y="998"/>
                    </a:lnTo>
                    <a:lnTo>
                      <a:pt x="257" y="988"/>
                    </a:lnTo>
                    <a:lnTo>
                      <a:pt x="232" y="978"/>
                    </a:lnTo>
                    <a:lnTo>
                      <a:pt x="208" y="966"/>
                    </a:lnTo>
                    <a:lnTo>
                      <a:pt x="185" y="953"/>
                    </a:lnTo>
                    <a:lnTo>
                      <a:pt x="164" y="938"/>
                    </a:lnTo>
                    <a:lnTo>
                      <a:pt x="143" y="924"/>
                    </a:lnTo>
                    <a:lnTo>
                      <a:pt x="123" y="908"/>
                    </a:lnTo>
                    <a:lnTo>
                      <a:pt x="106" y="890"/>
                    </a:lnTo>
                    <a:lnTo>
                      <a:pt x="88" y="872"/>
                    </a:lnTo>
                    <a:lnTo>
                      <a:pt x="73" y="853"/>
                    </a:lnTo>
                    <a:lnTo>
                      <a:pt x="58" y="833"/>
                    </a:lnTo>
                    <a:lnTo>
                      <a:pt x="45" y="812"/>
                    </a:lnTo>
                    <a:lnTo>
                      <a:pt x="34" y="790"/>
                    </a:lnTo>
                    <a:lnTo>
                      <a:pt x="24" y="767"/>
                    </a:lnTo>
                    <a:lnTo>
                      <a:pt x="16" y="744"/>
                    </a:lnTo>
                    <a:lnTo>
                      <a:pt x="9" y="719"/>
                    </a:lnTo>
                    <a:lnTo>
                      <a:pt x="4" y="695"/>
                    </a:lnTo>
                    <a:lnTo>
                      <a:pt x="1" y="670"/>
                    </a:lnTo>
                    <a:lnTo>
                      <a:pt x="0" y="646"/>
                    </a:lnTo>
                    <a:lnTo>
                      <a:pt x="0" y="620"/>
                    </a:lnTo>
                    <a:lnTo>
                      <a:pt x="2" y="596"/>
                    </a:lnTo>
                    <a:lnTo>
                      <a:pt x="6" y="570"/>
                    </a:lnTo>
                    <a:lnTo>
                      <a:pt x="10" y="546"/>
                    </a:lnTo>
                    <a:lnTo>
                      <a:pt x="17" y="520"/>
                    </a:lnTo>
                    <a:lnTo>
                      <a:pt x="24" y="496"/>
                    </a:lnTo>
                    <a:lnTo>
                      <a:pt x="35" y="471"/>
                    </a:lnTo>
                    <a:lnTo>
                      <a:pt x="45" y="446"/>
                    </a:lnTo>
                    <a:lnTo>
                      <a:pt x="58" y="421"/>
                    </a:lnTo>
                    <a:lnTo>
                      <a:pt x="71" y="397"/>
                    </a:lnTo>
                    <a:lnTo>
                      <a:pt x="86" y="373"/>
                    </a:lnTo>
                    <a:lnTo>
                      <a:pt x="102" y="349"/>
                    </a:lnTo>
                    <a:lnTo>
                      <a:pt x="120" y="326"/>
                    </a:lnTo>
                    <a:lnTo>
                      <a:pt x="140" y="304"/>
                    </a:lnTo>
                    <a:lnTo>
                      <a:pt x="159" y="282"/>
                    </a:lnTo>
                    <a:lnTo>
                      <a:pt x="180" y="259"/>
                    </a:lnTo>
                    <a:lnTo>
                      <a:pt x="204" y="237"/>
                    </a:lnTo>
                    <a:lnTo>
                      <a:pt x="227" y="217"/>
                    </a:lnTo>
                    <a:lnTo>
                      <a:pt x="251" y="197"/>
                    </a:lnTo>
                    <a:lnTo>
                      <a:pt x="277" y="178"/>
                    </a:lnTo>
                    <a:lnTo>
                      <a:pt x="305" y="158"/>
                    </a:lnTo>
                    <a:lnTo>
                      <a:pt x="333" y="141"/>
                    </a:lnTo>
                    <a:lnTo>
                      <a:pt x="361" y="123"/>
                    </a:lnTo>
                    <a:lnTo>
                      <a:pt x="391" y="107"/>
                    </a:lnTo>
                    <a:lnTo>
                      <a:pt x="423" y="92"/>
                    </a:lnTo>
                    <a:lnTo>
                      <a:pt x="454" y="78"/>
                    </a:lnTo>
                    <a:lnTo>
                      <a:pt x="487" y="64"/>
                    </a:lnTo>
                    <a:close/>
                  </a:path>
                </a:pathLst>
              </a:custGeom>
              <a:solidFill>
                <a:srgbClr val="F3A38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6" name="9Slide.vn 91"/>
              <p:cNvSpPr>
                <a:spLocks/>
              </p:cNvSpPr>
              <p:nvPr/>
            </p:nvSpPr>
            <p:spPr bwMode="auto">
              <a:xfrm>
                <a:off x="6502400" y="3335338"/>
                <a:ext cx="295275" cy="187325"/>
              </a:xfrm>
              <a:custGeom>
                <a:avLst/>
                <a:gdLst>
                  <a:gd name="T0" fmla="*/ 543 w 1301"/>
                  <a:gd name="T1" fmla="*/ 40 h 830"/>
                  <a:gd name="T2" fmla="*/ 642 w 1301"/>
                  <a:gd name="T3" fmla="*/ 16 h 830"/>
                  <a:gd name="T4" fmla="*/ 740 w 1301"/>
                  <a:gd name="T5" fmla="*/ 2 h 830"/>
                  <a:gd name="T6" fmla="*/ 835 w 1301"/>
                  <a:gd name="T7" fmla="*/ 0 h 830"/>
                  <a:gd name="T8" fmla="*/ 924 w 1301"/>
                  <a:gd name="T9" fmla="*/ 9 h 830"/>
                  <a:gd name="T10" fmla="*/ 1008 w 1301"/>
                  <a:gd name="T11" fmla="*/ 28 h 830"/>
                  <a:gd name="T12" fmla="*/ 1086 w 1301"/>
                  <a:gd name="T13" fmla="*/ 57 h 830"/>
                  <a:gd name="T14" fmla="*/ 1154 w 1301"/>
                  <a:gd name="T15" fmla="*/ 95 h 830"/>
                  <a:gd name="T16" fmla="*/ 1212 w 1301"/>
                  <a:gd name="T17" fmla="*/ 144 h 830"/>
                  <a:gd name="T18" fmla="*/ 1260 w 1301"/>
                  <a:gd name="T19" fmla="*/ 201 h 830"/>
                  <a:gd name="T20" fmla="*/ 1294 w 1301"/>
                  <a:gd name="T21" fmla="*/ 268 h 830"/>
                  <a:gd name="T22" fmla="*/ 1296 w 1301"/>
                  <a:gd name="T23" fmla="*/ 305 h 830"/>
                  <a:gd name="T24" fmla="*/ 1278 w 1301"/>
                  <a:gd name="T25" fmla="*/ 358 h 830"/>
                  <a:gd name="T26" fmla="*/ 1253 w 1301"/>
                  <a:gd name="T27" fmla="*/ 411 h 830"/>
                  <a:gd name="T28" fmla="*/ 1222 w 1301"/>
                  <a:gd name="T29" fmla="*/ 463 h 830"/>
                  <a:gd name="T30" fmla="*/ 1184 w 1301"/>
                  <a:gd name="T31" fmla="*/ 513 h 830"/>
                  <a:gd name="T32" fmla="*/ 1141 w 1301"/>
                  <a:gd name="T33" fmla="*/ 561 h 830"/>
                  <a:gd name="T34" fmla="*/ 1092 w 1301"/>
                  <a:gd name="T35" fmla="*/ 606 h 830"/>
                  <a:gd name="T36" fmla="*/ 1039 w 1301"/>
                  <a:gd name="T37" fmla="*/ 649 h 830"/>
                  <a:gd name="T38" fmla="*/ 979 w 1301"/>
                  <a:gd name="T39" fmla="*/ 689 h 830"/>
                  <a:gd name="T40" fmla="*/ 916 w 1301"/>
                  <a:gd name="T41" fmla="*/ 725 h 830"/>
                  <a:gd name="T42" fmla="*/ 849 w 1301"/>
                  <a:gd name="T43" fmla="*/ 757 h 830"/>
                  <a:gd name="T44" fmla="*/ 759 w 1301"/>
                  <a:gd name="T45" fmla="*/ 789 h 830"/>
                  <a:gd name="T46" fmla="*/ 659 w 1301"/>
                  <a:gd name="T47" fmla="*/ 815 h 830"/>
                  <a:gd name="T48" fmla="*/ 562 w 1301"/>
                  <a:gd name="T49" fmla="*/ 828 h 830"/>
                  <a:gd name="T50" fmla="*/ 468 w 1301"/>
                  <a:gd name="T51" fmla="*/ 830 h 830"/>
                  <a:gd name="T52" fmla="*/ 377 w 1301"/>
                  <a:gd name="T53" fmla="*/ 822 h 830"/>
                  <a:gd name="T54" fmla="*/ 293 w 1301"/>
                  <a:gd name="T55" fmla="*/ 802 h 830"/>
                  <a:gd name="T56" fmla="*/ 216 w 1301"/>
                  <a:gd name="T57" fmla="*/ 773 h 830"/>
                  <a:gd name="T58" fmla="*/ 147 w 1301"/>
                  <a:gd name="T59" fmla="*/ 734 h 830"/>
                  <a:gd name="T60" fmla="*/ 89 w 1301"/>
                  <a:gd name="T61" fmla="*/ 686 h 830"/>
                  <a:gd name="T62" fmla="*/ 42 w 1301"/>
                  <a:gd name="T63" fmla="*/ 628 h 830"/>
                  <a:gd name="T64" fmla="*/ 7 w 1301"/>
                  <a:gd name="T65" fmla="*/ 562 h 830"/>
                  <a:gd name="T66" fmla="*/ 5 w 1301"/>
                  <a:gd name="T67" fmla="*/ 526 h 830"/>
                  <a:gd name="T68" fmla="*/ 24 w 1301"/>
                  <a:gd name="T69" fmla="*/ 472 h 830"/>
                  <a:gd name="T70" fmla="*/ 49 w 1301"/>
                  <a:gd name="T71" fmla="*/ 419 h 830"/>
                  <a:gd name="T72" fmla="*/ 81 w 1301"/>
                  <a:gd name="T73" fmla="*/ 368 h 830"/>
                  <a:gd name="T74" fmla="*/ 118 w 1301"/>
                  <a:gd name="T75" fmla="*/ 318 h 830"/>
                  <a:gd name="T76" fmla="*/ 161 w 1301"/>
                  <a:gd name="T77" fmla="*/ 269 h 830"/>
                  <a:gd name="T78" fmla="*/ 210 w 1301"/>
                  <a:gd name="T79" fmla="*/ 223 h 830"/>
                  <a:gd name="T80" fmla="*/ 264 w 1301"/>
                  <a:gd name="T81" fmla="*/ 180 h 830"/>
                  <a:gd name="T82" fmla="*/ 322 w 1301"/>
                  <a:gd name="T83" fmla="*/ 141 h 830"/>
                  <a:gd name="T84" fmla="*/ 386 w 1301"/>
                  <a:gd name="T85" fmla="*/ 105 h 830"/>
                  <a:gd name="T86" fmla="*/ 454 w 1301"/>
                  <a:gd name="T87" fmla="*/ 73 h 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01" h="830">
                    <a:moveTo>
                      <a:pt x="477" y="64"/>
                    </a:moveTo>
                    <a:lnTo>
                      <a:pt x="511" y="52"/>
                    </a:lnTo>
                    <a:lnTo>
                      <a:pt x="543" y="40"/>
                    </a:lnTo>
                    <a:lnTo>
                      <a:pt x="576" y="31"/>
                    </a:lnTo>
                    <a:lnTo>
                      <a:pt x="610" y="23"/>
                    </a:lnTo>
                    <a:lnTo>
                      <a:pt x="642" y="16"/>
                    </a:lnTo>
                    <a:lnTo>
                      <a:pt x="675" y="10"/>
                    </a:lnTo>
                    <a:lnTo>
                      <a:pt x="708" y="6"/>
                    </a:lnTo>
                    <a:lnTo>
                      <a:pt x="740" y="2"/>
                    </a:lnTo>
                    <a:lnTo>
                      <a:pt x="772" y="1"/>
                    </a:lnTo>
                    <a:lnTo>
                      <a:pt x="803" y="0"/>
                    </a:lnTo>
                    <a:lnTo>
                      <a:pt x="835" y="0"/>
                    </a:lnTo>
                    <a:lnTo>
                      <a:pt x="865" y="2"/>
                    </a:lnTo>
                    <a:lnTo>
                      <a:pt x="895" y="4"/>
                    </a:lnTo>
                    <a:lnTo>
                      <a:pt x="924" y="9"/>
                    </a:lnTo>
                    <a:lnTo>
                      <a:pt x="954" y="14"/>
                    </a:lnTo>
                    <a:lnTo>
                      <a:pt x="982" y="21"/>
                    </a:lnTo>
                    <a:lnTo>
                      <a:pt x="1008" y="28"/>
                    </a:lnTo>
                    <a:lnTo>
                      <a:pt x="1035" y="36"/>
                    </a:lnTo>
                    <a:lnTo>
                      <a:pt x="1061" y="46"/>
                    </a:lnTo>
                    <a:lnTo>
                      <a:pt x="1086" y="57"/>
                    </a:lnTo>
                    <a:lnTo>
                      <a:pt x="1110" y="68"/>
                    </a:lnTo>
                    <a:lnTo>
                      <a:pt x="1133" y="81"/>
                    </a:lnTo>
                    <a:lnTo>
                      <a:pt x="1154" y="95"/>
                    </a:lnTo>
                    <a:lnTo>
                      <a:pt x="1175" y="110"/>
                    </a:lnTo>
                    <a:lnTo>
                      <a:pt x="1195" y="127"/>
                    </a:lnTo>
                    <a:lnTo>
                      <a:pt x="1212" y="144"/>
                    </a:lnTo>
                    <a:lnTo>
                      <a:pt x="1230" y="163"/>
                    </a:lnTo>
                    <a:lnTo>
                      <a:pt x="1246" y="181"/>
                    </a:lnTo>
                    <a:lnTo>
                      <a:pt x="1260" y="201"/>
                    </a:lnTo>
                    <a:lnTo>
                      <a:pt x="1273" y="222"/>
                    </a:lnTo>
                    <a:lnTo>
                      <a:pt x="1285" y="244"/>
                    </a:lnTo>
                    <a:lnTo>
                      <a:pt x="1294" y="268"/>
                    </a:lnTo>
                    <a:lnTo>
                      <a:pt x="1297" y="277"/>
                    </a:lnTo>
                    <a:lnTo>
                      <a:pt x="1301" y="286"/>
                    </a:lnTo>
                    <a:lnTo>
                      <a:pt x="1296" y="305"/>
                    </a:lnTo>
                    <a:lnTo>
                      <a:pt x="1292" y="322"/>
                    </a:lnTo>
                    <a:lnTo>
                      <a:pt x="1285" y="340"/>
                    </a:lnTo>
                    <a:lnTo>
                      <a:pt x="1278" y="358"/>
                    </a:lnTo>
                    <a:lnTo>
                      <a:pt x="1271" y="376"/>
                    </a:lnTo>
                    <a:lnTo>
                      <a:pt x="1262" y="393"/>
                    </a:lnTo>
                    <a:lnTo>
                      <a:pt x="1253" y="411"/>
                    </a:lnTo>
                    <a:lnTo>
                      <a:pt x="1244" y="428"/>
                    </a:lnTo>
                    <a:lnTo>
                      <a:pt x="1233" y="446"/>
                    </a:lnTo>
                    <a:lnTo>
                      <a:pt x="1222" y="463"/>
                    </a:lnTo>
                    <a:lnTo>
                      <a:pt x="1210" y="479"/>
                    </a:lnTo>
                    <a:lnTo>
                      <a:pt x="1197" y="497"/>
                    </a:lnTo>
                    <a:lnTo>
                      <a:pt x="1184" y="513"/>
                    </a:lnTo>
                    <a:lnTo>
                      <a:pt x="1170" y="530"/>
                    </a:lnTo>
                    <a:lnTo>
                      <a:pt x="1156" y="546"/>
                    </a:lnTo>
                    <a:lnTo>
                      <a:pt x="1141" y="561"/>
                    </a:lnTo>
                    <a:lnTo>
                      <a:pt x="1125" y="576"/>
                    </a:lnTo>
                    <a:lnTo>
                      <a:pt x="1109" y="592"/>
                    </a:lnTo>
                    <a:lnTo>
                      <a:pt x="1092" y="606"/>
                    </a:lnTo>
                    <a:lnTo>
                      <a:pt x="1075" y="622"/>
                    </a:lnTo>
                    <a:lnTo>
                      <a:pt x="1057" y="635"/>
                    </a:lnTo>
                    <a:lnTo>
                      <a:pt x="1039" y="649"/>
                    </a:lnTo>
                    <a:lnTo>
                      <a:pt x="1019" y="663"/>
                    </a:lnTo>
                    <a:lnTo>
                      <a:pt x="1000" y="676"/>
                    </a:lnTo>
                    <a:lnTo>
                      <a:pt x="979" y="689"/>
                    </a:lnTo>
                    <a:lnTo>
                      <a:pt x="959" y="702"/>
                    </a:lnTo>
                    <a:lnTo>
                      <a:pt x="937" y="713"/>
                    </a:lnTo>
                    <a:lnTo>
                      <a:pt x="916" y="725"/>
                    </a:lnTo>
                    <a:lnTo>
                      <a:pt x="894" y="736"/>
                    </a:lnTo>
                    <a:lnTo>
                      <a:pt x="871" y="746"/>
                    </a:lnTo>
                    <a:lnTo>
                      <a:pt x="849" y="757"/>
                    </a:lnTo>
                    <a:lnTo>
                      <a:pt x="824" y="766"/>
                    </a:lnTo>
                    <a:lnTo>
                      <a:pt x="792" y="779"/>
                    </a:lnTo>
                    <a:lnTo>
                      <a:pt x="759" y="789"/>
                    </a:lnTo>
                    <a:lnTo>
                      <a:pt x="725" y="798"/>
                    </a:lnTo>
                    <a:lnTo>
                      <a:pt x="693" y="807"/>
                    </a:lnTo>
                    <a:lnTo>
                      <a:pt x="659" y="815"/>
                    </a:lnTo>
                    <a:lnTo>
                      <a:pt x="626" y="819"/>
                    </a:lnTo>
                    <a:lnTo>
                      <a:pt x="593" y="824"/>
                    </a:lnTo>
                    <a:lnTo>
                      <a:pt x="562" y="828"/>
                    </a:lnTo>
                    <a:lnTo>
                      <a:pt x="529" y="830"/>
                    </a:lnTo>
                    <a:lnTo>
                      <a:pt x="498" y="830"/>
                    </a:lnTo>
                    <a:lnTo>
                      <a:pt x="468" y="830"/>
                    </a:lnTo>
                    <a:lnTo>
                      <a:pt x="436" y="829"/>
                    </a:lnTo>
                    <a:lnTo>
                      <a:pt x="407" y="825"/>
                    </a:lnTo>
                    <a:lnTo>
                      <a:pt x="377" y="822"/>
                    </a:lnTo>
                    <a:lnTo>
                      <a:pt x="349" y="816"/>
                    </a:lnTo>
                    <a:lnTo>
                      <a:pt x="321" y="810"/>
                    </a:lnTo>
                    <a:lnTo>
                      <a:pt x="293" y="802"/>
                    </a:lnTo>
                    <a:lnTo>
                      <a:pt x="266" y="794"/>
                    </a:lnTo>
                    <a:lnTo>
                      <a:pt x="240" y="785"/>
                    </a:lnTo>
                    <a:lnTo>
                      <a:pt x="216" y="773"/>
                    </a:lnTo>
                    <a:lnTo>
                      <a:pt x="193" y="761"/>
                    </a:lnTo>
                    <a:lnTo>
                      <a:pt x="169" y="748"/>
                    </a:lnTo>
                    <a:lnTo>
                      <a:pt x="147" y="734"/>
                    </a:lnTo>
                    <a:lnTo>
                      <a:pt x="127" y="719"/>
                    </a:lnTo>
                    <a:lnTo>
                      <a:pt x="107" y="703"/>
                    </a:lnTo>
                    <a:lnTo>
                      <a:pt x="89" y="686"/>
                    </a:lnTo>
                    <a:lnTo>
                      <a:pt x="72" y="668"/>
                    </a:lnTo>
                    <a:lnTo>
                      <a:pt x="56" y="648"/>
                    </a:lnTo>
                    <a:lnTo>
                      <a:pt x="42" y="628"/>
                    </a:lnTo>
                    <a:lnTo>
                      <a:pt x="29" y="608"/>
                    </a:lnTo>
                    <a:lnTo>
                      <a:pt x="18" y="585"/>
                    </a:lnTo>
                    <a:lnTo>
                      <a:pt x="7" y="562"/>
                    </a:lnTo>
                    <a:lnTo>
                      <a:pt x="4" y="553"/>
                    </a:lnTo>
                    <a:lnTo>
                      <a:pt x="0" y="543"/>
                    </a:lnTo>
                    <a:lnTo>
                      <a:pt x="5" y="526"/>
                    </a:lnTo>
                    <a:lnTo>
                      <a:pt x="11" y="507"/>
                    </a:lnTo>
                    <a:lnTo>
                      <a:pt x="17" y="490"/>
                    </a:lnTo>
                    <a:lnTo>
                      <a:pt x="24" y="472"/>
                    </a:lnTo>
                    <a:lnTo>
                      <a:pt x="32" y="454"/>
                    </a:lnTo>
                    <a:lnTo>
                      <a:pt x="40" y="436"/>
                    </a:lnTo>
                    <a:lnTo>
                      <a:pt x="49" y="419"/>
                    </a:lnTo>
                    <a:lnTo>
                      <a:pt x="58" y="401"/>
                    </a:lnTo>
                    <a:lnTo>
                      <a:pt x="69" y="384"/>
                    </a:lnTo>
                    <a:lnTo>
                      <a:pt x="81" y="368"/>
                    </a:lnTo>
                    <a:lnTo>
                      <a:pt x="92" y="350"/>
                    </a:lnTo>
                    <a:lnTo>
                      <a:pt x="104" y="334"/>
                    </a:lnTo>
                    <a:lnTo>
                      <a:pt x="118" y="318"/>
                    </a:lnTo>
                    <a:lnTo>
                      <a:pt x="132" y="301"/>
                    </a:lnTo>
                    <a:lnTo>
                      <a:pt x="146" y="285"/>
                    </a:lnTo>
                    <a:lnTo>
                      <a:pt x="161" y="269"/>
                    </a:lnTo>
                    <a:lnTo>
                      <a:pt x="176" y="254"/>
                    </a:lnTo>
                    <a:lnTo>
                      <a:pt x="193" y="238"/>
                    </a:lnTo>
                    <a:lnTo>
                      <a:pt x="210" y="223"/>
                    </a:lnTo>
                    <a:lnTo>
                      <a:pt x="227" y="208"/>
                    </a:lnTo>
                    <a:lnTo>
                      <a:pt x="245" y="194"/>
                    </a:lnTo>
                    <a:lnTo>
                      <a:pt x="264" y="180"/>
                    </a:lnTo>
                    <a:lnTo>
                      <a:pt x="282" y="167"/>
                    </a:lnTo>
                    <a:lnTo>
                      <a:pt x="302" y="153"/>
                    </a:lnTo>
                    <a:lnTo>
                      <a:pt x="322" y="141"/>
                    </a:lnTo>
                    <a:lnTo>
                      <a:pt x="343" y="129"/>
                    </a:lnTo>
                    <a:lnTo>
                      <a:pt x="364" y="116"/>
                    </a:lnTo>
                    <a:lnTo>
                      <a:pt x="386" y="105"/>
                    </a:lnTo>
                    <a:lnTo>
                      <a:pt x="408" y="94"/>
                    </a:lnTo>
                    <a:lnTo>
                      <a:pt x="430" y="84"/>
                    </a:lnTo>
                    <a:lnTo>
                      <a:pt x="454" y="73"/>
                    </a:lnTo>
                    <a:lnTo>
                      <a:pt x="477" y="64"/>
                    </a:lnTo>
                    <a:close/>
                  </a:path>
                </a:pathLst>
              </a:custGeom>
              <a:solidFill>
                <a:srgbClr val="F8CAB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7" name="9Slide.vn 92"/>
              <p:cNvSpPr>
                <a:spLocks/>
              </p:cNvSpPr>
              <p:nvPr/>
            </p:nvSpPr>
            <p:spPr bwMode="auto">
              <a:xfrm>
                <a:off x="5851525" y="2940050"/>
                <a:ext cx="1149350" cy="517525"/>
              </a:xfrm>
              <a:custGeom>
                <a:avLst/>
                <a:gdLst>
                  <a:gd name="T0" fmla="*/ 548 w 5069"/>
                  <a:gd name="T1" fmla="*/ 2193 h 2279"/>
                  <a:gd name="T2" fmla="*/ 713 w 5069"/>
                  <a:gd name="T3" fmla="*/ 2051 h 2279"/>
                  <a:gd name="T4" fmla="*/ 924 w 5069"/>
                  <a:gd name="T5" fmla="*/ 1889 h 2279"/>
                  <a:gd name="T6" fmla="*/ 1211 w 5069"/>
                  <a:gd name="T7" fmla="*/ 1690 h 2279"/>
                  <a:gd name="T8" fmla="*/ 1577 w 5069"/>
                  <a:gd name="T9" fmla="*/ 1459 h 2279"/>
                  <a:gd name="T10" fmla="*/ 2027 w 5069"/>
                  <a:gd name="T11" fmla="*/ 1202 h 2279"/>
                  <a:gd name="T12" fmla="*/ 2566 w 5069"/>
                  <a:gd name="T13" fmla="*/ 926 h 2279"/>
                  <a:gd name="T14" fmla="*/ 3037 w 5069"/>
                  <a:gd name="T15" fmla="*/ 712 h 2279"/>
                  <a:gd name="T16" fmla="*/ 3423 w 5069"/>
                  <a:gd name="T17" fmla="*/ 567 h 2279"/>
                  <a:gd name="T18" fmla="*/ 3760 w 5069"/>
                  <a:gd name="T19" fmla="*/ 467 h 2279"/>
                  <a:gd name="T20" fmla="*/ 4050 w 5069"/>
                  <a:gd name="T21" fmla="*/ 407 h 2279"/>
                  <a:gd name="T22" fmla="*/ 4297 w 5069"/>
                  <a:gd name="T23" fmla="*/ 376 h 2279"/>
                  <a:gd name="T24" fmla="*/ 4501 w 5069"/>
                  <a:gd name="T25" fmla="*/ 372 h 2279"/>
                  <a:gd name="T26" fmla="*/ 4664 w 5069"/>
                  <a:gd name="T27" fmla="*/ 383 h 2279"/>
                  <a:gd name="T28" fmla="*/ 4788 w 5069"/>
                  <a:gd name="T29" fmla="*/ 405 h 2279"/>
                  <a:gd name="T30" fmla="*/ 4903 w 5069"/>
                  <a:gd name="T31" fmla="*/ 440 h 2279"/>
                  <a:gd name="T32" fmla="*/ 4964 w 5069"/>
                  <a:gd name="T33" fmla="*/ 448 h 2279"/>
                  <a:gd name="T34" fmla="*/ 5014 w 5069"/>
                  <a:gd name="T35" fmla="*/ 387 h 2279"/>
                  <a:gd name="T36" fmla="*/ 5047 w 5069"/>
                  <a:gd name="T37" fmla="*/ 322 h 2279"/>
                  <a:gd name="T38" fmla="*/ 5064 w 5069"/>
                  <a:gd name="T39" fmla="*/ 249 h 2279"/>
                  <a:gd name="T40" fmla="*/ 5064 w 5069"/>
                  <a:gd name="T41" fmla="*/ 122 h 2279"/>
                  <a:gd name="T42" fmla="*/ 5017 w 5069"/>
                  <a:gd name="T43" fmla="*/ 70 h 2279"/>
                  <a:gd name="T44" fmla="*/ 4901 w 5069"/>
                  <a:gd name="T45" fmla="*/ 34 h 2279"/>
                  <a:gd name="T46" fmla="*/ 4717 w 5069"/>
                  <a:gd name="T47" fmla="*/ 6 h 2279"/>
                  <a:gd name="T48" fmla="*/ 4493 w 5069"/>
                  <a:gd name="T49" fmla="*/ 1 h 2279"/>
                  <a:gd name="T50" fmla="*/ 4337 w 5069"/>
                  <a:gd name="T51" fmla="*/ 13 h 2279"/>
                  <a:gd name="T52" fmla="*/ 4161 w 5069"/>
                  <a:gd name="T53" fmla="*/ 36 h 2279"/>
                  <a:gd name="T54" fmla="*/ 3954 w 5069"/>
                  <a:gd name="T55" fmla="*/ 77 h 2279"/>
                  <a:gd name="T56" fmla="*/ 3698 w 5069"/>
                  <a:gd name="T57" fmla="*/ 146 h 2279"/>
                  <a:gd name="T58" fmla="*/ 3410 w 5069"/>
                  <a:gd name="T59" fmla="*/ 241 h 2279"/>
                  <a:gd name="T60" fmla="*/ 3091 w 5069"/>
                  <a:gd name="T61" fmla="*/ 367 h 2279"/>
                  <a:gd name="T62" fmla="*/ 2682 w 5069"/>
                  <a:gd name="T63" fmla="*/ 556 h 2279"/>
                  <a:gd name="T64" fmla="*/ 2142 w 5069"/>
                  <a:gd name="T65" fmla="*/ 832 h 2279"/>
                  <a:gd name="T66" fmla="*/ 1692 w 5069"/>
                  <a:gd name="T67" fmla="*/ 1089 h 2279"/>
                  <a:gd name="T68" fmla="*/ 1326 w 5069"/>
                  <a:gd name="T69" fmla="*/ 1319 h 2279"/>
                  <a:gd name="T70" fmla="*/ 1040 w 5069"/>
                  <a:gd name="T71" fmla="*/ 1518 h 2279"/>
                  <a:gd name="T72" fmla="*/ 829 w 5069"/>
                  <a:gd name="T73" fmla="*/ 1680 h 2279"/>
                  <a:gd name="T74" fmla="*/ 662 w 5069"/>
                  <a:gd name="T75" fmla="*/ 1821 h 2279"/>
                  <a:gd name="T76" fmla="*/ 583 w 5069"/>
                  <a:gd name="T77" fmla="*/ 1890 h 2279"/>
                  <a:gd name="T78" fmla="*/ 484 w 5069"/>
                  <a:gd name="T79" fmla="*/ 1909 h 2279"/>
                  <a:gd name="T80" fmla="*/ 417 w 5069"/>
                  <a:gd name="T81" fmla="*/ 1903 h 2279"/>
                  <a:gd name="T82" fmla="*/ 340 w 5069"/>
                  <a:gd name="T83" fmla="*/ 1874 h 2279"/>
                  <a:gd name="T84" fmla="*/ 264 w 5069"/>
                  <a:gd name="T85" fmla="*/ 1812 h 2279"/>
                  <a:gd name="T86" fmla="*/ 198 w 5069"/>
                  <a:gd name="T87" fmla="*/ 1715 h 2279"/>
                  <a:gd name="T88" fmla="*/ 157 w 5069"/>
                  <a:gd name="T89" fmla="*/ 1622 h 2279"/>
                  <a:gd name="T90" fmla="*/ 132 w 5069"/>
                  <a:gd name="T91" fmla="*/ 1534 h 2279"/>
                  <a:gd name="T92" fmla="*/ 116 w 5069"/>
                  <a:gd name="T93" fmla="*/ 1433 h 2279"/>
                  <a:gd name="T94" fmla="*/ 70 w 5069"/>
                  <a:gd name="T95" fmla="*/ 1479 h 2279"/>
                  <a:gd name="T96" fmla="*/ 23 w 5069"/>
                  <a:gd name="T97" fmla="*/ 1585 h 2279"/>
                  <a:gd name="T98" fmla="*/ 3 w 5069"/>
                  <a:gd name="T99" fmla="*/ 1675 h 2279"/>
                  <a:gd name="T100" fmla="*/ 1 w 5069"/>
                  <a:gd name="T101" fmla="*/ 1800 h 2279"/>
                  <a:gd name="T102" fmla="*/ 16 w 5069"/>
                  <a:gd name="T103" fmla="*/ 1902 h 2279"/>
                  <a:gd name="T104" fmla="*/ 42 w 5069"/>
                  <a:gd name="T105" fmla="*/ 1991 h 2279"/>
                  <a:gd name="T106" fmla="*/ 84 w 5069"/>
                  <a:gd name="T107" fmla="*/ 2086 h 2279"/>
                  <a:gd name="T108" fmla="*/ 140 w 5069"/>
                  <a:gd name="T109" fmla="*/ 2172 h 2279"/>
                  <a:gd name="T110" fmla="*/ 203 w 5069"/>
                  <a:gd name="T111" fmla="*/ 2229 h 2279"/>
                  <a:gd name="T112" fmla="*/ 267 w 5069"/>
                  <a:gd name="T113" fmla="*/ 2263 h 2279"/>
                  <a:gd name="T114" fmla="*/ 329 w 5069"/>
                  <a:gd name="T115" fmla="*/ 2277 h 2279"/>
                  <a:gd name="T116" fmla="*/ 385 w 5069"/>
                  <a:gd name="T117" fmla="*/ 2278 h 2279"/>
                  <a:gd name="T118" fmla="*/ 470 w 5069"/>
                  <a:gd name="T119" fmla="*/ 2260 h 2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069" h="2279">
                    <a:moveTo>
                      <a:pt x="480" y="2256"/>
                    </a:moveTo>
                    <a:lnTo>
                      <a:pt x="487" y="2249"/>
                    </a:lnTo>
                    <a:lnTo>
                      <a:pt x="509" y="2226"/>
                    </a:lnTo>
                    <a:lnTo>
                      <a:pt x="548" y="2193"/>
                    </a:lnTo>
                    <a:lnTo>
                      <a:pt x="601" y="2145"/>
                    </a:lnTo>
                    <a:lnTo>
                      <a:pt x="634" y="2116"/>
                    </a:lnTo>
                    <a:lnTo>
                      <a:pt x="671" y="2086"/>
                    </a:lnTo>
                    <a:lnTo>
                      <a:pt x="713" y="2051"/>
                    </a:lnTo>
                    <a:lnTo>
                      <a:pt x="759" y="2015"/>
                    </a:lnTo>
                    <a:lnTo>
                      <a:pt x="810" y="1975"/>
                    </a:lnTo>
                    <a:lnTo>
                      <a:pt x="865" y="1933"/>
                    </a:lnTo>
                    <a:lnTo>
                      <a:pt x="924" y="1889"/>
                    </a:lnTo>
                    <a:lnTo>
                      <a:pt x="989" y="1842"/>
                    </a:lnTo>
                    <a:lnTo>
                      <a:pt x="1058" y="1793"/>
                    </a:lnTo>
                    <a:lnTo>
                      <a:pt x="1132" y="1743"/>
                    </a:lnTo>
                    <a:lnTo>
                      <a:pt x="1211" y="1690"/>
                    </a:lnTo>
                    <a:lnTo>
                      <a:pt x="1295" y="1635"/>
                    </a:lnTo>
                    <a:lnTo>
                      <a:pt x="1383" y="1578"/>
                    </a:lnTo>
                    <a:lnTo>
                      <a:pt x="1478" y="1520"/>
                    </a:lnTo>
                    <a:lnTo>
                      <a:pt x="1577" y="1459"/>
                    </a:lnTo>
                    <a:lnTo>
                      <a:pt x="1682" y="1396"/>
                    </a:lnTo>
                    <a:lnTo>
                      <a:pt x="1791" y="1333"/>
                    </a:lnTo>
                    <a:lnTo>
                      <a:pt x="1907" y="1268"/>
                    </a:lnTo>
                    <a:lnTo>
                      <a:pt x="2027" y="1202"/>
                    </a:lnTo>
                    <a:lnTo>
                      <a:pt x="2154" y="1134"/>
                    </a:lnTo>
                    <a:lnTo>
                      <a:pt x="2285" y="1067"/>
                    </a:lnTo>
                    <a:lnTo>
                      <a:pt x="2423" y="997"/>
                    </a:lnTo>
                    <a:lnTo>
                      <a:pt x="2566" y="926"/>
                    </a:lnTo>
                    <a:lnTo>
                      <a:pt x="2716" y="855"/>
                    </a:lnTo>
                    <a:lnTo>
                      <a:pt x="2826" y="804"/>
                    </a:lnTo>
                    <a:lnTo>
                      <a:pt x="2933" y="756"/>
                    </a:lnTo>
                    <a:lnTo>
                      <a:pt x="3037" y="712"/>
                    </a:lnTo>
                    <a:lnTo>
                      <a:pt x="3139" y="671"/>
                    </a:lnTo>
                    <a:lnTo>
                      <a:pt x="3237" y="634"/>
                    </a:lnTo>
                    <a:lnTo>
                      <a:pt x="3331" y="599"/>
                    </a:lnTo>
                    <a:lnTo>
                      <a:pt x="3423" y="567"/>
                    </a:lnTo>
                    <a:lnTo>
                      <a:pt x="3512" y="538"/>
                    </a:lnTo>
                    <a:lnTo>
                      <a:pt x="3597" y="511"/>
                    </a:lnTo>
                    <a:lnTo>
                      <a:pt x="3679" y="488"/>
                    </a:lnTo>
                    <a:lnTo>
                      <a:pt x="3760" y="467"/>
                    </a:lnTo>
                    <a:lnTo>
                      <a:pt x="3837" y="448"/>
                    </a:lnTo>
                    <a:lnTo>
                      <a:pt x="3910" y="432"/>
                    </a:lnTo>
                    <a:lnTo>
                      <a:pt x="3982" y="418"/>
                    </a:lnTo>
                    <a:lnTo>
                      <a:pt x="4050" y="407"/>
                    </a:lnTo>
                    <a:lnTo>
                      <a:pt x="4116" y="396"/>
                    </a:lnTo>
                    <a:lnTo>
                      <a:pt x="4179" y="388"/>
                    </a:lnTo>
                    <a:lnTo>
                      <a:pt x="4239" y="381"/>
                    </a:lnTo>
                    <a:lnTo>
                      <a:pt x="4297" y="376"/>
                    </a:lnTo>
                    <a:lnTo>
                      <a:pt x="4352" y="373"/>
                    </a:lnTo>
                    <a:lnTo>
                      <a:pt x="4404" y="372"/>
                    </a:lnTo>
                    <a:lnTo>
                      <a:pt x="4453" y="370"/>
                    </a:lnTo>
                    <a:lnTo>
                      <a:pt x="4501" y="372"/>
                    </a:lnTo>
                    <a:lnTo>
                      <a:pt x="4545" y="373"/>
                    </a:lnTo>
                    <a:lnTo>
                      <a:pt x="4587" y="375"/>
                    </a:lnTo>
                    <a:lnTo>
                      <a:pt x="4627" y="379"/>
                    </a:lnTo>
                    <a:lnTo>
                      <a:pt x="4664" y="383"/>
                    </a:lnTo>
                    <a:lnTo>
                      <a:pt x="4698" y="388"/>
                    </a:lnTo>
                    <a:lnTo>
                      <a:pt x="4731" y="394"/>
                    </a:lnTo>
                    <a:lnTo>
                      <a:pt x="4761" y="398"/>
                    </a:lnTo>
                    <a:lnTo>
                      <a:pt x="4788" y="405"/>
                    </a:lnTo>
                    <a:lnTo>
                      <a:pt x="4813" y="411"/>
                    </a:lnTo>
                    <a:lnTo>
                      <a:pt x="4850" y="422"/>
                    </a:lnTo>
                    <a:lnTo>
                      <a:pt x="4879" y="431"/>
                    </a:lnTo>
                    <a:lnTo>
                      <a:pt x="4903" y="440"/>
                    </a:lnTo>
                    <a:lnTo>
                      <a:pt x="4923" y="448"/>
                    </a:lnTo>
                    <a:lnTo>
                      <a:pt x="4942" y="458"/>
                    </a:lnTo>
                    <a:lnTo>
                      <a:pt x="4947" y="461"/>
                    </a:lnTo>
                    <a:lnTo>
                      <a:pt x="4964" y="448"/>
                    </a:lnTo>
                    <a:lnTo>
                      <a:pt x="4978" y="433"/>
                    </a:lnTo>
                    <a:lnTo>
                      <a:pt x="4991" y="419"/>
                    </a:lnTo>
                    <a:lnTo>
                      <a:pt x="5003" y="403"/>
                    </a:lnTo>
                    <a:lnTo>
                      <a:pt x="5014" y="387"/>
                    </a:lnTo>
                    <a:lnTo>
                      <a:pt x="5024" y="370"/>
                    </a:lnTo>
                    <a:lnTo>
                      <a:pt x="5034" y="353"/>
                    </a:lnTo>
                    <a:lnTo>
                      <a:pt x="5042" y="335"/>
                    </a:lnTo>
                    <a:lnTo>
                      <a:pt x="5047" y="322"/>
                    </a:lnTo>
                    <a:lnTo>
                      <a:pt x="5051" y="308"/>
                    </a:lnTo>
                    <a:lnTo>
                      <a:pt x="5056" y="294"/>
                    </a:lnTo>
                    <a:lnTo>
                      <a:pt x="5059" y="278"/>
                    </a:lnTo>
                    <a:lnTo>
                      <a:pt x="5064" y="249"/>
                    </a:lnTo>
                    <a:lnTo>
                      <a:pt x="5068" y="218"/>
                    </a:lnTo>
                    <a:lnTo>
                      <a:pt x="5069" y="186"/>
                    </a:lnTo>
                    <a:lnTo>
                      <a:pt x="5068" y="155"/>
                    </a:lnTo>
                    <a:lnTo>
                      <a:pt x="5064" y="122"/>
                    </a:lnTo>
                    <a:lnTo>
                      <a:pt x="5059" y="89"/>
                    </a:lnTo>
                    <a:lnTo>
                      <a:pt x="5050" y="84"/>
                    </a:lnTo>
                    <a:lnTo>
                      <a:pt x="5036" y="78"/>
                    </a:lnTo>
                    <a:lnTo>
                      <a:pt x="5017" y="70"/>
                    </a:lnTo>
                    <a:lnTo>
                      <a:pt x="4992" y="61"/>
                    </a:lnTo>
                    <a:lnTo>
                      <a:pt x="4966" y="51"/>
                    </a:lnTo>
                    <a:lnTo>
                      <a:pt x="4936" y="43"/>
                    </a:lnTo>
                    <a:lnTo>
                      <a:pt x="4901" y="34"/>
                    </a:lnTo>
                    <a:lnTo>
                      <a:pt x="4861" y="26"/>
                    </a:lnTo>
                    <a:lnTo>
                      <a:pt x="4818" y="18"/>
                    </a:lnTo>
                    <a:lnTo>
                      <a:pt x="4769" y="12"/>
                    </a:lnTo>
                    <a:lnTo>
                      <a:pt x="4717" y="6"/>
                    </a:lnTo>
                    <a:lnTo>
                      <a:pt x="4658" y="2"/>
                    </a:lnTo>
                    <a:lnTo>
                      <a:pt x="4595" y="0"/>
                    </a:lnTo>
                    <a:lnTo>
                      <a:pt x="4528" y="0"/>
                    </a:lnTo>
                    <a:lnTo>
                      <a:pt x="4493" y="1"/>
                    </a:lnTo>
                    <a:lnTo>
                      <a:pt x="4456" y="4"/>
                    </a:lnTo>
                    <a:lnTo>
                      <a:pt x="4417" y="6"/>
                    </a:lnTo>
                    <a:lnTo>
                      <a:pt x="4378" y="8"/>
                    </a:lnTo>
                    <a:lnTo>
                      <a:pt x="4337" y="13"/>
                    </a:lnTo>
                    <a:lnTo>
                      <a:pt x="4295" y="18"/>
                    </a:lnTo>
                    <a:lnTo>
                      <a:pt x="4252" y="23"/>
                    </a:lnTo>
                    <a:lnTo>
                      <a:pt x="4206" y="29"/>
                    </a:lnTo>
                    <a:lnTo>
                      <a:pt x="4161" y="36"/>
                    </a:lnTo>
                    <a:lnTo>
                      <a:pt x="4113" y="44"/>
                    </a:lnTo>
                    <a:lnTo>
                      <a:pt x="4064" y="54"/>
                    </a:lnTo>
                    <a:lnTo>
                      <a:pt x="4014" y="64"/>
                    </a:lnTo>
                    <a:lnTo>
                      <a:pt x="3954" y="77"/>
                    </a:lnTo>
                    <a:lnTo>
                      <a:pt x="3893" y="92"/>
                    </a:lnTo>
                    <a:lnTo>
                      <a:pt x="3830" y="108"/>
                    </a:lnTo>
                    <a:lnTo>
                      <a:pt x="3764" y="126"/>
                    </a:lnTo>
                    <a:lnTo>
                      <a:pt x="3698" y="146"/>
                    </a:lnTo>
                    <a:lnTo>
                      <a:pt x="3628" y="167"/>
                    </a:lnTo>
                    <a:lnTo>
                      <a:pt x="3558" y="190"/>
                    </a:lnTo>
                    <a:lnTo>
                      <a:pt x="3485" y="214"/>
                    </a:lnTo>
                    <a:lnTo>
                      <a:pt x="3410" y="241"/>
                    </a:lnTo>
                    <a:lnTo>
                      <a:pt x="3333" y="269"/>
                    </a:lnTo>
                    <a:lnTo>
                      <a:pt x="3254" y="299"/>
                    </a:lnTo>
                    <a:lnTo>
                      <a:pt x="3174" y="332"/>
                    </a:lnTo>
                    <a:lnTo>
                      <a:pt x="3091" y="367"/>
                    </a:lnTo>
                    <a:lnTo>
                      <a:pt x="3006" y="404"/>
                    </a:lnTo>
                    <a:lnTo>
                      <a:pt x="2919" y="443"/>
                    </a:lnTo>
                    <a:lnTo>
                      <a:pt x="2831" y="485"/>
                    </a:lnTo>
                    <a:lnTo>
                      <a:pt x="2682" y="556"/>
                    </a:lnTo>
                    <a:lnTo>
                      <a:pt x="2538" y="627"/>
                    </a:lnTo>
                    <a:lnTo>
                      <a:pt x="2400" y="695"/>
                    </a:lnTo>
                    <a:lnTo>
                      <a:pt x="2268" y="764"/>
                    </a:lnTo>
                    <a:lnTo>
                      <a:pt x="2142" y="832"/>
                    </a:lnTo>
                    <a:lnTo>
                      <a:pt x="2021" y="898"/>
                    </a:lnTo>
                    <a:lnTo>
                      <a:pt x="1906" y="963"/>
                    </a:lnTo>
                    <a:lnTo>
                      <a:pt x="1796" y="1026"/>
                    </a:lnTo>
                    <a:lnTo>
                      <a:pt x="1692" y="1089"/>
                    </a:lnTo>
                    <a:lnTo>
                      <a:pt x="1593" y="1148"/>
                    </a:lnTo>
                    <a:lnTo>
                      <a:pt x="1499" y="1208"/>
                    </a:lnTo>
                    <a:lnTo>
                      <a:pt x="1410" y="1265"/>
                    </a:lnTo>
                    <a:lnTo>
                      <a:pt x="1326" y="1319"/>
                    </a:lnTo>
                    <a:lnTo>
                      <a:pt x="1247" y="1372"/>
                    </a:lnTo>
                    <a:lnTo>
                      <a:pt x="1174" y="1423"/>
                    </a:lnTo>
                    <a:lnTo>
                      <a:pt x="1104" y="1472"/>
                    </a:lnTo>
                    <a:lnTo>
                      <a:pt x="1040" y="1518"/>
                    </a:lnTo>
                    <a:lnTo>
                      <a:pt x="980" y="1563"/>
                    </a:lnTo>
                    <a:lnTo>
                      <a:pt x="925" y="1605"/>
                    </a:lnTo>
                    <a:lnTo>
                      <a:pt x="874" y="1644"/>
                    </a:lnTo>
                    <a:lnTo>
                      <a:pt x="829" y="1680"/>
                    </a:lnTo>
                    <a:lnTo>
                      <a:pt x="787" y="1715"/>
                    </a:lnTo>
                    <a:lnTo>
                      <a:pt x="749" y="1746"/>
                    </a:lnTo>
                    <a:lnTo>
                      <a:pt x="716" y="1775"/>
                    </a:lnTo>
                    <a:lnTo>
                      <a:pt x="662" y="1821"/>
                    </a:lnTo>
                    <a:lnTo>
                      <a:pt x="625" y="1856"/>
                    </a:lnTo>
                    <a:lnTo>
                      <a:pt x="602" y="1878"/>
                    </a:lnTo>
                    <a:lnTo>
                      <a:pt x="595" y="1885"/>
                    </a:lnTo>
                    <a:lnTo>
                      <a:pt x="583" y="1890"/>
                    </a:lnTo>
                    <a:lnTo>
                      <a:pt x="549" y="1900"/>
                    </a:lnTo>
                    <a:lnTo>
                      <a:pt x="526" y="1905"/>
                    </a:lnTo>
                    <a:lnTo>
                      <a:pt x="499" y="1907"/>
                    </a:lnTo>
                    <a:lnTo>
                      <a:pt x="484" y="1909"/>
                    </a:lnTo>
                    <a:lnTo>
                      <a:pt x="468" y="1909"/>
                    </a:lnTo>
                    <a:lnTo>
                      <a:pt x="452" y="1907"/>
                    </a:lnTo>
                    <a:lnTo>
                      <a:pt x="436" y="1905"/>
                    </a:lnTo>
                    <a:lnTo>
                      <a:pt x="417" y="1903"/>
                    </a:lnTo>
                    <a:lnTo>
                      <a:pt x="399" y="1898"/>
                    </a:lnTo>
                    <a:lnTo>
                      <a:pt x="380" y="1891"/>
                    </a:lnTo>
                    <a:lnTo>
                      <a:pt x="360" y="1883"/>
                    </a:lnTo>
                    <a:lnTo>
                      <a:pt x="340" y="1874"/>
                    </a:lnTo>
                    <a:lnTo>
                      <a:pt x="322" y="1862"/>
                    </a:lnTo>
                    <a:lnTo>
                      <a:pt x="302" y="1847"/>
                    </a:lnTo>
                    <a:lnTo>
                      <a:pt x="283" y="1831"/>
                    </a:lnTo>
                    <a:lnTo>
                      <a:pt x="264" y="1812"/>
                    </a:lnTo>
                    <a:lnTo>
                      <a:pt x="246" y="1790"/>
                    </a:lnTo>
                    <a:lnTo>
                      <a:pt x="228" y="1765"/>
                    </a:lnTo>
                    <a:lnTo>
                      <a:pt x="212" y="1739"/>
                    </a:lnTo>
                    <a:lnTo>
                      <a:pt x="198" y="1715"/>
                    </a:lnTo>
                    <a:lnTo>
                      <a:pt x="186" y="1692"/>
                    </a:lnTo>
                    <a:lnTo>
                      <a:pt x="176" y="1669"/>
                    </a:lnTo>
                    <a:lnTo>
                      <a:pt x="167" y="1645"/>
                    </a:lnTo>
                    <a:lnTo>
                      <a:pt x="157" y="1622"/>
                    </a:lnTo>
                    <a:lnTo>
                      <a:pt x="150" y="1600"/>
                    </a:lnTo>
                    <a:lnTo>
                      <a:pt x="143" y="1578"/>
                    </a:lnTo>
                    <a:lnTo>
                      <a:pt x="137" y="1556"/>
                    </a:lnTo>
                    <a:lnTo>
                      <a:pt x="132" y="1534"/>
                    </a:lnTo>
                    <a:lnTo>
                      <a:pt x="128" y="1513"/>
                    </a:lnTo>
                    <a:lnTo>
                      <a:pt x="125" y="1493"/>
                    </a:lnTo>
                    <a:lnTo>
                      <a:pt x="121" y="1472"/>
                    </a:lnTo>
                    <a:lnTo>
                      <a:pt x="116" y="1433"/>
                    </a:lnTo>
                    <a:lnTo>
                      <a:pt x="115" y="1399"/>
                    </a:lnTo>
                    <a:lnTo>
                      <a:pt x="99" y="1425"/>
                    </a:lnTo>
                    <a:lnTo>
                      <a:pt x="84" y="1452"/>
                    </a:lnTo>
                    <a:lnTo>
                      <a:pt x="70" y="1479"/>
                    </a:lnTo>
                    <a:lnTo>
                      <a:pt x="57" y="1506"/>
                    </a:lnTo>
                    <a:lnTo>
                      <a:pt x="44" y="1531"/>
                    </a:lnTo>
                    <a:lnTo>
                      <a:pt x="34" y="1558"/>
                    </a:lnTo>
                    <a:lnTo>
                      <a:pt x="23" y="1585"/>
                    </a:lnTo>
                    <a:lnTo>
                      <a:pt x="14" y="1610"/>
                    </a:lnTo>
                    <a:lnTo>
                      <a:pt x="10" y="1622"/>
                    </a:lnTo>
                    <a:lnTo>
                      <a:pt x="6" y="1652"/>
                    </a:lnTo>
                    <a:lnTo>
                      <a:pt x="3" y="1675"/>
                    </a:lnTo>
                    <a:lnTo>
                      <a:pt x="1" y="1701"/>
                    </a:lnTo>
                    <a:lnTo>
                      <a:pt x="0" y="1730"/>
                    </a:lnTo>
                    <a:lnTo>
                      <a:pt x="0" y="1764"/>
                    </a:lnTo>
                    <a:lnTo>
                      <a:pt x="1" y="1800"/>
                    </a:lnTo>
                    <a:lnTo>
                      <a:pt x="6" y="1839"/>
                    </a:lnTo>
                    <a:lnTo>
                      <a:pt x="8" y="1860"/>
                    </a:lnTo>
                    <a:lnTo>
                      <a:pt x="12" y="1881"/>
                    </a:lnTo>
                    <a:lnTo>
                      <a:pt x="16" y="1902"/>
                    </a:lnTo>
                    <a:lnTo>
                      <a:pt x="22" y="1924"/>
                    </a:lnTo>
                    <a:lnTo>
                      <a:pt x="28" y="1946"/>
                    </a:lnTo>
                    <a:lnTo>
                      <a:pt x="34" y="1968"/>
                    </a:lnTo>
                    <a:lnTo>
                      <a:pt x="42" y="1991"/>
                    </a:lnTo>
                    <a:lnTo>
                      <a:pt x="51" y="2015"/>
                    </a:lnTo>
                    <a:lnTo>
                      <a:pt x="61" y="2038"/>
                    </a:lnTo>
                    <a:lnTo>
                      <a:pt x="71" y="2061"/>
                    </a:lnTo>
                    <a:lnTo>
                      <a:pt x="84" y="2086"/>
                    </a:lnTo>
                    <a:lnTo>
                      <a:pt x="97" y="2109"/>
                    </a:lnTo>
                    <a:lnTo>
                      <a:pt x="111" y="2132"/>
                    </a:lnTo>
                    <a:lnTo>
                      <a:pt x="125" y="2153"/>
                    </a:lnTo>
                    <a:lnTo>
                      <a:pt x="140" y="2172"/>
                    </a:lnTo>
                    <a:lnTo>
                      <a:pt x="155" y="2188"/>
                    </a:lnTo>
                    <a:lnTo>
                      <a:pt x="171" y="2204"/>
                    </a:lnTo>
                    <a:lnTo>
                      <a:pt x="186" y="2217"/>
                    </a:lnTo>
                    <a:lnTo>
                      <a:pt x="203" y="2229"/>
                    </a:lnTo>
                    <a:lnTo>
                      <a:pt x="219" y="2239"/>
                    </a:lnTo>
                    <a:lnTo>
                      <a:pt x="234" y="2249"/>
                    </a:lnTo>
                    <a:lnTo>
                      <a:pt x="250" y="2256"/>
                    </a:lnTo>
                    <a:lnTo>
                      <a:pt x="267" y="2263"/>
                    </a:lnTo>
                    <a:lnTo>
                      <a:pt x="282" y="2267"/>
                    </a:lnTo>
                    <a:lnTo>
                      <a:pt x="298" y="2272"/>
                    </a:lnTo>
                    <a:lnTo>
                      <a:pt x="313" y="2274"/>
                    </a:lnTo>
                    <a:lnTo>
                      <a:pt x="329" y="2277"/>
                    </a:lnTo>
                    <a:lnTo>
                      <a:pt x="344" y="2278"/>
                    </a:lnTo>
                    <a:lnTo>
                      <a:pt x="358" y="2279"/>
                    </a:lnTo>
                    <a:lnTo>
                      <a:pt x="372" y="2279"/>
                    </a:lnTo>
                    <a:lnTo>
                      <a:pt x="385" y="2278"/>
                    </a:lnTo>
                    <a:lnTo>
                      <a:pt x="397" y="2277"/>
                    </a:lnTo>
                    <a:lnTo>
                      <a:pt x="421" y="2273"/>
                    </a:lnTo>
                    <a:lnTo>
                      <a:pt x="440" y="2268"/>
                    </a:lnTo>
                    <a:lnTo>
                      <a:pt x="470" y="2260"/>
                    </a:lnTo>
                    <a:lnTo>
                      <a:pt x="480" y="2256"/>
                    </a:ln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 name="9Slide.vn 93"/>
              <p:cNvSpPr>
                <a:spLocks/>
              </p:cNvSpPr>
              <p:nvPr/>
            </p:nvSpPr>
            <p:spPr bwMode="auto">
              <a:xfrm>
                <a:off x="5630863" y="4035425"/>
                <a:ext cx="238125" cy="382588"/>
              </a:xfrm>
              <a:custGeom>
                <a:avLst/>
                <a:gdLst>
                  <a:gd name="T0" fmla="*/ 641 w 1048"/>
                  <a:gd name="T1" fmla="*/ 64 h 1684"/>
                  <a:gd name="T2" fmla="*/ 732 w 1048"/>
                  <a:gd name="T3" fmla="*/ 129 h 1684"/>
                  <a:gd name="T4" fmla="*/ 819 w 1048"/>
                  <a:gd name="T5" fmla="*/ 221 h 1684"/>
                  <a:gd name="T6" fmla="*/ 899 w 1048"/>
                  <a:gd name="T7" fmla="*/ 335 h 1684"/>
                  <a:gd name="T8" fmla="*/ 967 w 1048"/>
                  <a:gd name="T9" fmla="*/ 468 h 1684"/>
                  <a:gd name="T10" fmla="*/ 1017 w 1048"/>
                  <a:gd name="T11" fmla="*/ 614 h 1684"/>
                  <a:gd name="T12" fmla="*/ 1044 w 1048"/>
                  <a:gd name="T13" fmla="*/ 771 h 1684"/>
                  <a:gd name="T14" fmla="*/ 1044 w 1048"/>
                  <a:gd name="T15" fmla="*/ 934 h 1684"/>
                  <a:gd name="T16" fmla="*/ 1010 w 1048"/>
                  <a:gd name="T17" fmla="*/ 1099 h 1684"/>
                  <a:gd name="T18" fmla="*/ 939 w 1048"/>
                  <a:gd name="T19" fmla="*/ 1263 h 1684"/>
                  <a:gd name="T20" fmla="*/ 825 w 1048"/>
                  <a:gd name="T21" fmla="*/ 1422 h 1684"/>
                  <a:gd name="T22" fmla="*/ 758 w 1048"/>
                  <a:gd name="T23" fmla="*/ 1481 h 1684"/>
                  <a:gd name="T24" fmla="*/ 680 w 1048"/>
                  <a:gd name="T25" fmla="*/ 1532 h 1684"/>
                  <a:gd name="T26" fmla="*/ 592 w 1048"/>
                  <a:gd name="T27" fmla="*/ 1576 h 1684"/>
                  <a:gd name="T28" fmla="*/ 499 w 1048"/>
                  <a:gd name="T29" fmla="*/ 1610 h 1684"/>
                  <a:gd name="T30" fmla="*/ 405 w 1048"/>
                  <a:gd name="T31" fmla="*/ 1638 h 1684"/>
                  <a:gd name="T32" fmla="*/ 258 w 1048"/>
                  <a:gd name="T33" fmla="*/ 1669 h 1684"/>
                  <a:gd name="T34" fmla="*/ 123 w 1048"/>
                  <a:gd name="T35" fmla="*/ 1684 h 1684"/>
                  <a:gd name="T36" fmla="*/ 73 w 1048"/>
                  <a:gd name="T37" fmla="*/ 1681 h 1684"/>
                  <a:gd name="T38" fmla="*/ 60 w 1048"/>
                  <a:gd name="T39" fmla="*/ 1671 h 1684"/>
                  <a:gd name="T40" fmla="*/ 53 w 1048"/>
                  <a:gd name="T41" fmla="*/ 1650 h 1684"/>
                  <a:gd name="T42" fmla="*/ 46 w 1048"/>
                  <a:gd name="T43" fmla="*/ 1588 h 1684"/>
                  <a:gd name="T44" fmla="*/ 108 w 1048"/>
                  <a:gd name="T45" fmla="*/ 1556 h 1684"/>
                  <a:gd name="T46" fmla="*/ 211 w 1048"/>
                  <a:gd name="T47" fmla="*/ 1509 h 1684"/>
                  <a:gd name="T48" fmla="*/ 290 w 1048"/>
                  <a:gd name="T49" fmla="*/ 1460 h 1684"/>
                  <a:gd name="T50" fmla="*/ 351 w 1048"/>
                  <a:gd name="T51" fmla="*/ 1414 h 1684"/>
                  <a:gd name="T52" fmla="*/ 406 w 1048"/>
                  <a:gd name="T53" fmla="*/ 1357 h 1684"/>
                  <a:gd name="T54" fmla="*/ 455 w 1048"/>
                  <a:gd name="T55" fmla="*/ 1290 h 1684"/>
                  <a:gd name="T56" fmla="*/ 494 w 1048"/>
                  <a:gd name="T57" fmla="*/ 1212 h 1684"/>
                  <a:gd name="T58" fmla="*/ 518 w 1048"/>
                  <a:gd name="T59" fmla="*/ 1123 h 1684"/>
                  <a:gd name="T60" fmla="*/ 530 w 1048"/>
                  <a:gd name="T61" fmla="*/ 1032 h 1684"/>
                  <a:gd name="T62" fmla="*/ 532 w 1048"/>
                  <a:gd name="T63" fmla="*/ 942 h 1684"/>
                  <a:gd name="T64" fmla="*/ 527 w 1048"/>
                  <a:gd name="T65" fmla="*/ 855 h 1684"/>
                  <a:gd name="T66" fmla="*/ 514 w 1048"/>
                  <a:gd name="T67" fmla="*/ 772 h 1684"/>
                  <a:gd name="T68" fmla="*/ 495 w 1048"/>
                  <a:gd name="T69" fmla="*/ 693 h 1684"/>
                  <a:gd name="T70" fmla="*/ 446 w 1048"/>
                  <a:gd name="T71" fmla="*/ 553 h 1684"/>
                  <a:gd name="T72" fmla="*/ 392 w 1048"/>
                  <a:gd name="T73" fmla="*/ 445 h 1684"/>
                  <a:gd name="T74" fmla="*/ 349 w 1048"/>
                  <a:gd name="T75" fmla="*/ 384 h 1684"/>
                  <a:gd name="T76" fmla="*/ 318 w 1048"/>
                  <a:gd name="T77" fmla="*/ 363 h 1684"/>
                  <a:gd name="T78" fmla="*/ 278 w 1048"/>
                  <a:gd name="T79" fmla="*/ 353 h 1684"/>
                  <a:gd name="T80" fmla="*/ 204 w 1048"/>
                  <a:gd name="T81" fmla="*/ 349 h 1684"/>
                  <a:gd name="T82" fmla="*/ 113 w 1048"/>
                  <a:gd name="T83" fmla="*/ 354 h 1684"/>
                  <a:gd name="T84" fmla="*/ 60 w 1048"/>
                  <a:gd name="T85" fmla="*/ 349 h 1684"/>
                  <a:gd name="T86" fmla="*/ 29 w 1048"/>
                  <a:gd name="T87" fmla="*/ 338 h 1684"/>
                  <a:gd name="T88" fmla="*/ 8 w 1048"/>
                  <a:gd name="T89" fmla="*/ 317 h 1684"/>
                  <a:gd name="T90" fmla="*/ 0 w 1048"/>
                  <a:gd name="T91" fmla="*/ 281 h 1684"/>
                  <a:gd name="T92" fmla="*/ 6 w 1048"/>
                  <a:gd name="T93" fmla="*/ 234 h 1684"/>
                  <a:gd name="T94" fmla="*/ 23 w 1048"/>
                  <a:gd name="T95" fmla="*/ 186 h 1684"/>
                  <a:gd name="T96" fmla="*/ 52 w 1048"/>
                  <a:gd name="T97" fmla="*/ 141 h 1684"/>
                  <a:gd name="T98" fmla="*/ 92 w 1048"/>
                  <a:gd name="T99" fmla="*/ 100 h 1684"/>
                  <a:gd name="T100" fmla="*/ 142 w 1048"/>
                  <a:gd name="T101" fmla="*/ 65 h 1684"/>
                  <a:gd name="T102" fmla="*/ 199 w 1048"/>
                  <a:gd name="T103" fmla="*/ 36 h 1684"/>
                  <a:gd name="T104" fmla="*/ 264 w 1048"/>
                  <a:gd name="T105" fmla="*/ 14 h 1684"/>
                  <a:gd name="T106" fmla="*/ 337 w 1048"/>
                  <a:gd name="T107" fmla="*/ 2 h 1684"/>
                  <a:gd name="T108" fmla="*/ 413 w 1048"/>
                  <a:gd name="T109" fmla="*/ 1 h 1684"/>
                  <a:gd name="T110" fmla="*/ 496 w 1048"/>
                  <a:gd name="T111" fmla="*/ 12 h 1684"/>
                  <a:gd name="T112" fmla="*/ 581 w 1048"/>
                  <a:gd name="T113" fmla="*/ 36 h 1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48" h="1684">
                    <a:moveTo>
                      <a:pt x="581" y="36"/>
                    </a:moveTo>
                    <a:lnTo>
                      <a:pt x="612" y="48"/>
                    </a:lnTo>
                    <a:lnTo>
                      <a:pt x="641" y="64"/>
                    </a:lnTo>
                    <a:lnTo>
                      <a:pt x="671" y="83"/>
                    </a:lnTo>
                    <a:lnTo>
                      <a:pt x="701" y="105"/>
                    </a:lnTo>
                    <a:lnTo>
                      <a:pt x="732" y="129"/>
                    </a:lnTo>
                    <a:lnTo>
                      <a:pt x="762" y="157"/>
                    </a:lnTo>
                    <a:lnTo>
                      <a:pt x="791" y="189"/>
                    </a:lnTo>
                    <a:lnTo>
                      <a:pt x="819" y="221"/>
                    </a:lnTo>
                    <a:lnTo>
                      <a:pt x="847" y="257"/>
                    </a:lnTo>
                    <a:lnTo>
                      <a:pt x="874" y="296"/>
                    </a:lnTo>
                    <a:lnTo>
                      <a:pt x="899" y="335"/>
                    </a:lnTo>
                    <a:lnTo>
                      <a:pt x="924" y="379"/>
                    </a:lnTo>
                    <a:lnTo>
                      <a:pt x="946" y="422"/>
                    </a:lnTo>
                    <a:lnTo>
                      <a:pt x="967" y="468"/>
                    </a:lnTo>
                    <a:lnTo>
                      <a:pt x="987" y="515"/>
                    </a:lnTo>
                    <a:lnTo>
                      <a:pt x="1003" y="564"/>
                    </a:lnTo>
                    <a:lnTo>
                      <a:pt x="1017" y="614"/>
                    </a:lnTo>
                    <a:lnTo>
                      <a:pt x="1029" y="665"/>
                    </a:lnTo>
                    <a:lnTo>
                      <a:pt x="1038" y="717"/>
                    </a:lnTo>
                    <a:lnTo>
                      <a:pt x="1044" y="771"/>
                    </a:lnTo>
                    <a:lnTo>
                      <a:pt x="1048" y="825"/>
                    </a:lnTo>
                    <a:lnTo>
                      <a:pt x="1048" y="879"/>
                    </a:lnTo>
                    <a:lnTo>
                      <a:pt x="1044" y="934"/>
                    </a:lnTo>
                    <a:lnTo>
                      <a:pt x="1037" y="989"/>
                    </a:lnTo>
                    <a:lnTo>
                      <a:pt x="1025" y="1043"/>
                    </a:lnTo>
                    <a:lnTo>
                      <a:pt x="1010" y="1099"/>
                    </a:lnTo>
                    <a:lnTo>
                      <a:pt x="992" y="1154"/>
                    </a:lnTo>
                    <a:lnTo>
                      <a:pt x="967" y="1209"/>
                    </a:lnTo>
                    <a:lnTo>
                      <a:pt x="939" y="1263"/>
                    </a:lnTo>
                    <a:lnTo>
                      <a:pt x="905" y="1317"/>
                    </a:lnTo>
                    <a:lnTo>
                      <a:pt x="868" y="1369"/>
                    </a:lnTo>
                    <a:lnTo>
                      <a:pt x="825" y="1422"/>
                    </a:lnTo>
                    <a:lnTo>
                      <a:pt x="804" y="1443"/>
                    </a:lnTo>
                    <a:lnTo>
                      <a:pt x="783" y="1463"/>
                    </a:lnTo>
                    <a:lnTo>
                      <a:pt x="758" y="1481"/>
                    </a:lnTo>
                    <a:lnTo>
                      <a:pt x="734" y="1500"/>
                    </a:lnTo>
                    <a:lnTo>
                      <a:pt x="707" y="1517"/>
                    </a:lnTo>
                    <a:lnTo>
                      <a:pt x="680" y="1532"/>
                    </a:lnTo>
                    <a:lnTo>
                      <a:pt x="651" y="1548"/>
                    </a:lnTo>
                    <a:lnTo>
                      <a:pt x="622" y="1563"/>
                    </a:lnTo>
                    <a:lnTo>
                      <a:pt x="592" y="1576"/>
                    </a:lnTo>
                    <a:lnTo>
                      <a:pt x="561" y="1588"/>
                    </a:lnTo>
                    <a:lnTo>
                      <a:pt x="530" y="1600"/>
                    </a:lnTo>
                    <a:lnTo>
                      <a:pt x="499" y="1610"/>
                    </a:lnTo>
                    <a:lnTo>
                      <a:pt x="467" y="1621"/>
                    </a:lnTo>
                    <a:lnTo>
                      <a:pt x="436" y="1630"/>
                    </a:lnTo>
                    <a:lnTo>
                      <a:pt x="405" y="1638"/>
                    </a:lnTo>
                    <a:lnTo>
                      <a:pt x="374" y="1645"/>
                    </a:lnTo>
                    <a:lnTo>
                      <a:pt x="314" y="1659"/>
                    </a:lnTo>
                    <a:lnTo>
                      <a:pt x="258" y="1669"/>
                    </a:lnTo>
                    <a:lnTo>
                      <a:pt x="207" y="1677"/>
                    </a:lnTo>
                    <a:lnTo>
                      <a:pt x="162" y="1681"/>
                    </a:lnTo>
                    <a:lnTo>
                      <a:pt x="123" y="1684"/>
                    </a:lnTo>
                    <a:lnTo>
                      <a:pt x="93" y="1684"/>
                    </a:lnTo>
                    <a:lnTo>
                      <a:pt x="82" y="1683"/>
                    </a:lnTo>
                    <a:lnTo>
                      <a:pt x="73" y="1681"/>
                    </a:lnTo>
                    <a:lnTo>
                      <a:pt x="67" y="1679"/>
                    </a:lnTo>
                    <a:lnTo>
                      <a:pt x="64" y="1677"/>
                    </a:lnTo>
                    <a:lnTo>
                      <a:pt x="60" y="1671"/>
                    </a:lnTo>
                    <a:lnTo>
                      <a:pt x="58" y="1665"/>
                    </a:lnTo>
                    <a:lnTo>
                      <a:pt x="56" y="1657"/>
                    </a:lnTo>
                    <a:lnTo>
                      <a:pt x="53" y="1650"/>
                    </a:lnTo>
                    <a:lnTo>
                      <a:pt x="50" y="1633"/>
                    </a:lnTo>
                    <a:lnTo>
                      <a:pt x="48" y="1616"/>
                    </a:lnTo>
                    <a:lnTo>
                      <a:pt x="46" y="1588"/>
                    </a:lnTo>
                    <a:lnTo>
                      <a:pt x="45" y="1577"/>
                    </a:lnTo>
                    <a:lnTo>
                      <a:pt x="63" y="1572"/>
                    </a:lnTo>
                    <a:lnTo>
                      <a:pt x="108" y="1556"/>
                    </a:lnTo>
                    <a:lnTo>
                      <a:pt x="138" y="1544"/>
                    </a:lnTo>
                    <a:lnTo>
                      <a:pt x="172" y="1529"/>
                    </a:lnTo>
                    <a:lnTo>
                      <a:pt x="211" y="1509"/>
                    </a:lnTo>
                    <a:lnTo>
                      <a:pt x="249" y="1487"/>
                    </a:lnTo>
                    <a:lnTo>
                      <a:pt x="270" y="1474"/>
                    </a:lnTo>
                    <a:lnTo>
                      <a:pt x="290" y="1460"/>
                    </a:lnTo>
                    <a:lnTo>
                      <a:pt x="310" y="1446"/>
                    </a:lnTo>
                    <a:lnTo>
                      <a:pt x="331" y="1430"/>
                    </a:lnTo>
                    <a:lnTo>
                      <a:pt x="351" y="1414"/>
                    </a:lnTo>
                    <a:lnTo>
                      <a:pt x="369" y="1396"/>
                    </a:lnTo>
                    <a:lnTo>
                      <a:pt x="388" y="1376"/>
                    </a:lnTo>
                    <a:lnTo>
                      <a:pt x="406" y="1357"/>
                    </a:lnTo>
                    <a:lnTo>
                      <a:pt x="424" y="1336"/>
                    </a:lnTo>
                    <a:lnTo>
                      <a:pt x="440" y="1314"/>
                    </a:lnTo>
                    <a:lnTo>
                      <a:pt x="455" y="1290"/>
                    </a:lnTo>
                    <a:lnTo>
                      <a:pt x="469" y="1265"/>
                    </a:lnTo>
                    <a:lnTo>
                      <a:pt x="482" y="1239"/>
                    </a:lnTo>
                    <a:lnTo>
                      <a:pt x="494" y="1212"/>
                    </a:lnTo>
                    <a:lnTo>
                      <a:pt x="503" y="1183"/>
                    </a:lnTo>
                    <a:lnTo>
                      <a:pt x="511" y="1153"/>
                    </a:lnTo>
                    <a:lnTo>
                      <a:pt x="518" y="1123"/>
                    </a:lnTo>
                    <a:lnTo>
                      <a:pt x="523" y="1092"/>
                    </a:lnTo>
                    <a:lnTo>
                      <a:pt x="528" y="1062"/>
                    </a:lnTo>
                    <a:lnTo>
                      <a:pt x="530" y="1032"/>
                    </a:lnTo>
                    <a:lnTo>
                      <a:pt x="532" y="1002"/>
                    </a:lnTo>
                    <a:lnTo>
                      <a:pt x="534" y="972"/>
                    </a:lnTo>
                    <a:lnTo>
                      <a:pt x="532" y="942"/>
                    </a:lnTo>
                    <a:lnTo>
                      <a:pt x="531" y="913"/>
                    </a:lnTo>
                    <a:lnTo>
                      <a:pt x="530" y="884"/>
                    </a:lnTo>
                    <a:lnTo>
                      <a:pt x="527" y="855"/>
                    </a:lnTo>
                    <a:lnTo>
                      <a:pt x="523" y="827"/>
                    </a:lnTo>
                    <a:lnTo>
                      <a:pt x="518" y="799"/>
                    </a:lnTo>
                    <a:lnTo>
                      <a:pt x="514" y="772"/>
                    </a:lnTo>
                    <a:lnTo>
                      <a:pt x="508" y="745"/>
                    </a:lnTo>
                    <a:lnTo>
                      <a:pt x="502" y="719"/>
                    </a:lnTo>
                    <a:lnTo>
                      <a:pt x="495" y="693"/>
                    </a:lnTo>
                    <a:lnTo>
                      <a:pt x="480" y="643"/>
                    </a:lnTo>
                    <a:lnTo>
                      <a:pt x="464" y="596"/>
                    </a:lnTo>
                    <a:lnTo>
                      <a:pt x="446" y="553"/>
                    </a:lnTo>
                    <a:lnTo>
                      <a:pt x="429" y="514"/>
                    </a:lnTo>
                    <a:lnTo>
                      <a:pt x="410" y="476"/>
                    </a:lnTo>
                    <a:lnTo>
                      <a:pt x="392" y="445"/>
                    </a:lnTo>
                    <a:lnTo>
                      <a:pt x="375" y="417"/>
                    </a:lnTo>
                    <a:lnTo>
                      <a:pt x="358" y="394"/>
                    </a:lnTo>
                    <a:lnTo>
                      <a:pt x="349" y="384"/>
                    </a:lnTo>
                    <a:lnTo>
                      <a:pt x="340" y="376"/>
                    </a:lnTo>
                    <a:lnTo>
                      <a:pt x="330" y="369"/>
                    </a:lnTo>
                    <a:lnTo>
                      <a:pt x="318" y="363"/>
                    </a:lnTo>
                    <a:lnTo>
                      <a:pt x="305" y="359"/>
                    </a:lnTo>
                    <a:lnTo>
                      <a:pt x="292" y="355"/>
                    </a:lnTo>
                    <a:lnTo>
                      <a:pt x="278" y="353"/>
                    </a:lnTo>
                    <a:lnTo>
                      <a:pt x="264" y="351"/>
                    </a:lnTo>
                    <a:lnTo>
                      <a:pt x="235" y="349"/>
                    </a:lnTo>
                    <a:lnTo>
                      <a:pt x="204" y="349"/>
                    </a:lnTo>
                    <a:lnTo>
                      <a:pt x="173" y="352"/>
                    </a:lnTo>
                    <a:lnTo>
                      <a:pt x="142" y="353"/>
                    </a:lnTo>
                    <a:lnTo>
                      <a:pt x="113" y="354"/>
                    </a:lnTo>
                    <a:lnTo>
                      <a:pt x="85" y="353"/>
                    </a:lnTo>
                    <a:lnTo>
                      <a:pt x="72" y="352"/>
                    </a:lnTo>
                    <a:lnTo>
                      <a:pt x="60" y="349"/>
                    </a:lnTo>
                    <a:lnTo>
                      <a:pt x="49" y="347"/>
                    </a:lnTo>
                    <a:lnTo>
                      <a:pt x="38" y="342"/>
                    </a:lnTo>
                    <a:lnTo>
                      <a:pt x="29" y="338"/>
                    </a:lnTo>
                    <a:lnTo>
                      <a:pt x="21" y="332"/>
                    </a:lnTo>
                    <a:lnTo>
                      <a:pt x="14" y="325"/>
                    </a:lnTo>
                    <a:lnTo>
                      <a:pt x="8" y="317"/>
                    </a:lnTo>
                    <a:lnTo>
                      <a:pt x="4" y="306"/>
                    </a:lnTo>
                    <a:lnTo>
                      <a:pt x="1" y="295"/>
                    </a:lnTo>
                    <a:lnTo>
                      <a:pt x="0" y="281"/>
                    </a:lnTo>
                    <a:lnTo>
                      <a:pt x="0" y="266"/>
                    </a:lnTo>
                    <a:lnTo>
                      <a:pt x="2" y="249"/>
                    </a:lnTo>
                    <a:lnTo>
                      <a:pt x="6" y="234"/>
                    </a:lnTo>
                    <a:lnTo>
                      <a:pt x="10" y="218"/>
                    </a:lnTo>
                    <a:lnTo>
                      <a:pt x="16" y="202"/>
                    </a:lnTo>
                    <a:lnTo>
                      <a:pt x="23" y="186"/>
                    </a:lnTo>
                    <a:lnTo>
                      <a:pt x="32" y="171"/>
                    </a:lnTo>
                    <a:lnTo>
                      <a:pt x="42" y="156"/>
                    </a:lnTo>
                    <a:lnTo>
                      <a:pt x="52" y="141"/>
                    </a:lnTo>
                    <a:lnTo>
                      <a:pt x="65" y="127"/>
                    </a:lnTo>
                    <a:lnTo>
                      <a:pt x="78" y="114"/>
                    </a:lnTo>
                    <a:lnTo>
                      <a:pt x="92" y="100"/>
                    </a:lnTo>
                    <a:lnTo>
                      <a:pt x="108" y="89"/>
                    </a:lnTo>
                    <a:lnTo>
                      <a:pt x="124" y="76"/>
                    </a:lnTo>
                    <a:lnTo>
                      <a:pt x="142" y="65"/>
                    </a:lnTo>
                    <a:lnTo>
                      <a:pt x="159" y="55"/>
                    </a:lnTo>
                    <a:lnTo>
                      <a:pt x="179" y="44"/>
                    </a:lnTo>
                    <a:lnTo>
                      <a:pt x="199" y="36"/>
                    </a:lnTo>
                    <a:lnTo>
                      <a:pt x="220" y="28"/>
                    </a:lnTo>
                    <a:lnTo>
                      <a:pt x="242" y="21"/>
                    </a:lnTo>
                    <a:lnTo>
                      <a:pt x="264" y="14"/>
                    </a:lnTo>
                    <a:lnTo>
                      <a:pt x="288" y="9"/>
                    </a:lnTo>
                    <a:lnTo>
                      <a:pt x="312" y="6"/>
                    </a:lnTo>
                    <a:lnTo>
                      <a:pt x="337" y="2"/>
                    </a:lnTo>
                    <a:lnTo>
                      <a:pt x="361" y="1"/>
                    </a:lnTo>
                    <a:lnTo>
                      <a:pt x="388" y="0"/>
                    </a:lnTo>
                    <a:lnTo>
                      <a:pt x="413" y="1"/>
                    </a:lnTo>
                    <a:lnTo>
                      <a:pt x="440" y="4"/>
                    </a:lnTo>
                    <a:lnTo>
                      <a:pt x="468" y="7"/>
                    </a:lnTo>
                    <a:lnTo>
                      <a:pt x="496" y="12"/>
                    </a:lnTo>
                    <a:lnTo>
                      <a:pt x="524" y="19"/>
                    </a:lnTo>
                    <a:lnTo>
                      <a:pt x="552" y="27"/>
                    </a:lnTo>
                    <a:lnTo>
                      <a:pt x="581" y="36"/>
                    </a:lnTo>
                    <a:close/>
                  </a:path>
                </a:pathLst>
              </a:custGeom>
              <a:solidFill>
                <a:srgbClr val="FEFE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9" name="9Slide.vn 94"/>
              <p:cNvSpPr>
                <a:spLocks/>
              </p:cNvSpPr>
              <p:nvPr/>
            </p:nvSpPr>
            <p:spPr bwMode="auto">
              <a:xfrm>
                <a:off x="5364163" y="3776663"/>
                <a:ext cx="358775" cy="655638"/>
              </a:xfrm>
              <a:custGeom>
                <a:avLst/>
                <a:gdLst>
                  <a:gd name="T0" fmla="*/ 965 w 1578"/>
                  <a:gd name="T1" fmla="*/ 2883 h 2891"/>
                  <a:gd name="T2" fmla="*/ 1155 w 1578"/>
                  <a:gd name="T3" fmla="*/ 2825 h 2891"/>
                  <a:gd name="T4" fmla="*/ 1309 w 1578"/>
                  <a:gd name="T5" fmla="*/ 2719 h 2891"/>
                  <a:gd name="T6" fmla="*/ 1428 w 1578"/>
                  <a:gd name="T7" fmla="*/ 2573 h 2891"/>
                  <a:gd name="T8" fmla="*/ 1512 w 1578"/>
                  <a:gd name="T9" fmla="*/ 2398 h 2891"/>
                  <a:gd name="T10" fmla="*/ 1562 w 1578"/>
                  <a:gd name="T11" fmla="*/ 2202 h 2891"/>
                  <a:gd name="T12" fmla="*/ 1578 w 1578"/>
                  <a:gd name="T13" fmla="*/ 1995 h 2891"/>
                  <a:gd name="T14" fmla="*/ 1562 w 1578"/>
                  <a:gd name="T15" fmla="*/ 1784 h 2891"/>
                  <a:gd name="T16" fmla="*/ 1512 w 1578"/>
                  <a:gd name="T17" fmla="*/ 1581 h 2891"/>
                  <a:gd name="T18" fmla="*/ 1430 w 1578"/>
                  <a:gd name="T19" fmla="*/ 1394 h 2891"/>
                  <a:gd name="T20" fmla="*/ 1317 w 1578"/>
                  <a:gd name="T21" fmla="*/ 1232 h 2891"/>
                  <a:gd name="T22" fmla="*/ 1281 w 1578"/>
                  <a:gd name="T23" fmla="*/ 1174 h 2891"/>
                  <a:gd name="T24" fmla="*/ 1257 w 1578"/>
                  <a:gd name="T25" fmla="*/ 1099 h 2891"/>
                  <a:gd name="T26" fmla="*/ 1244 w 1578"/>
                  <a:gd name="T27" fmla="*/ 1010 h 2891"/>
                  <a:gd name="T28" fmla="*/ 1240 w 1578"/>
                  <a:gd name="T29" fmla="*/ 911 h 2891"/>
                  <a:gd name="T30" fmla="*/ 1246 w 1578"/>
                  <a:gd name="T31" fmla="*/ 802 h 2891"/>
                  <a:gd name="T32" fmla="*/ 1259 w 1578"/>
                  <a:gd name="T33" fmla="*/ 692 h 2891"/>
                  <a:gd name="T34" fmla="*/ 1279 w 1578"/>
                  <a:gd name="T35" fmla="*/ 580 h 2891"/>
                  <a:gd name="T36" fmla="*/ 1304 w 1578"/>
                  <a:gd name="T37" fmla="*/ 471 h 2891"/>
                  <a:gd name="T38" fmla="*/ 1336 w 1578"/>
                  <a:gd name="T39" fmla="*/ 367 h 2891"/>
                  <a:gd name="T40" fmla="*/ 1370 w 1578"/>
                  <a:gd name="T41" fmla="*/ 273 h 2891"/>
                  <a:gd name="T42" fmla="*/ 1408 w 1578"/>
                  <a:gd name="T43" fmla="*/ 181 h 2891"/>
                  <a:gd name="T44" fmla="*/ 1414 w 1578"/>
                  <a:gd name="T45" fmla="*/ 90 h 2891"/>
                  <a:gd name="T46" fmla="*/ 1373 w 1578"/>
                  <a:gd name="T47" fmla="*/ 30 h 2891"/>
                  <a:gd name="T48" fmla="*/ 1295 w 1578"/>
                  <a:gd name="T49" fmla="*/ 3 h 2891"/>
                  <a:gd name="T50" fmla="*/ 1191 w 1578"/>
                  <a:gd name="T51" fmla="*/ 10 h 2891"/>
                  <a:gd name="T52" fmla="*/ 1071 w 1578"/>
                  <a:gd name="T53" fmla="*/ 54 h 2891"/>
                  <a:gd name="T54" fmla="*/ 948 w 1578"/>
                  <a:gd name="T55" fmla="*/ 140 h 2891"/>
                  <a:gd name="T56" fmla="*/ 829 w 1578"/>
                  <a:gd name="T57" fmla="*/ 268 h 2891"/>
                  <a:gd name="T58" fmla="*/ 725 w 1578"/>
                  <a:gd name="T59" fmla="*/ 442 h 2891"/>
                  <a:gd name="T60" fmla="*/ 649 w 1578"/>
                  <a:gd name="T61" fmla="*/ 664 h 2891"/>
                  <a:gd name="T62" fmla="*/ 611 w 1578"/>
                  <a:gd name="T63" fmla="*/ 938 h 2891"/>
                  <a:gd name="T64" fmla="*/ 462 w 1578"/>
                  <a:gd name="T65" fmla="*/ 1108 h 2891"/>
                  <a:gd name="T66" fmla="*/ 278 w 1578"/>
                  <a:gd name="T67" fmla="*/ 1255 h 2891"/>
                  <a:gd name="T68" fmla="*/ 139 w 1578"/>
                  <a:gd name="T69" fmla="*/ 1445 h 2891"/>
                  <a:gd name="T70" fmla="*/ 48 w 1578"/>
                  <a:gd name="T71" fmla="*/ 1664 h 2891"/>
                  <a:gd name="T72" fmla="*/ 4 w 1578"/>
                  <a:gd name="T73" fmla="*/ 1899 h 2891"/>
                  <a:gd name="T74" fmla="*/ 10 w 1578"/>
                  <a:gd name="T75" fmla="*/ 2136 h 2891"/>
                  <a:gd name="T76" fmla="*/ 65 w 1578"/>
                  <a:gd name="T77" fmla="*/ 2363 h 2891"/>
                  <a:gd name="T78" fmla="*/ 173 w 1578"/>
                  <a:gd name="T79" fmla="*/ 2564 h 2891"/>
                  <a:gd name="T80" fmla="*/ 334 w 1578"/>
                  <a:gd name="T81" fmla="*/ 2728 h 2891"/>
                  <a:gd name="T82" fmla="*/ 548 w 1578"/>
                  <a:gd name="T83" fmla="*/ 2842 h 2891"/>
                  <a:gd name="T84" fmla="*/ 820 w 1578"/>
                  <a:gd name="T85" fmla="*/ 2891 h 28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578" h="2891">
                    <a:moveTo>
                      <a:pt x="820" y="2891"/>
                    </a:moveTo>
                    <a:lnTo>
                      <a:pt x="894" y="2890"/>
                    </a:lnTo>
                    <a:lnTo>
                      <a:pt x="965" y="2883"/>
                    </a:lnTo>
                    <a:lnTo>
                      <a:pt x="1033" y="2870"/>
                    </a:lnTo>
                    <a:lnTo>
                      <a:pt x="1096" y="2851"/>
                    </a:lnTo>
                    <a:lnTo>
                      <a:pt x="1155" y="2825"/>
                    </a:lnTo>
                    <a:lnTo>
                      <a:pt x="1210" y="2795"/>
                    </a:lnTo>
                    <a:lnTo>
                      <a:pt x="1261" y="2759"/>
                    </a:lnTo>
                    <a:lnTo>
                      <a:pt x="1309" y="2719"/>
                    </a:lnTo>
                    <a:lnTo>
                      <a:pt x="1352" y="2675"/>
                    </a:lnTo>
                    <a:lnTo>
                      <a:pt x="1392" y="2626"/>
                    </a:lnTo>
                    <a:lnTo>
                      <a:pt x="1428" y="2573"/>
                    </a:lnTo>
                    <a:lnTo>
                      <a:pt x="1459" y="2518"/>
                    </a:lnTo>
                    <a:lnTo>
                      <a:pt x="1487" y="2459"/>
                    </a:lnTo>
                    <a:lnTo>
                      <a:pt x="1512" y="2398"/>
                    </a:lnTo>
                    <a:lnTo>
                      <a:pt x="1533" y="2335"/>
                    </a:lnTo>
                    <a:lnTo>
                      <a:pt x="1549" y="2268"/>
                    </a:lnTo>
                    <a:lnTo>
                      <a:pt x="1562" y="2202"/>
                    </a:lnTo>
                    <a:lnTo>
                      <a:pt x="1571" y="2133"/>
                    </a:lnTo>
                    <a:lnTo>
                      <a:pt x="1577" y="2065"/>
                    </a:lnTo>
                    <a:lnTo>
                      <a:pt x="1578" y="1995"/>
                    </a:lnTo>
                    <a:lnTo>
                      <a:pt x="1577" y="1924"/>
                    </a:lnTo>
                    <a:lnTo>
                      <a:pt x="1571" y="1854"/>
                    </a:lnTo>
                    <a:lnTo>
                      <a:pt x="1562" y="1784"/>
                    </a:lnTo>
                    <a:lnTo>
                      <a:pt x="1549" y="1715"/>
                    </a:lnTo>
                    <a:lnTo>
                      <a:pt x="1532" y="1648"/>
                    </a:lnTo>
                    <a:lnTo>
                      <a:pt x="1512" y="1581"/>
                    </a:lnTo>
                    <a:lnTo>
                      <a:pt x="1489" y="1516"/>
                    </a:lnTo>
                    <a:lnTo>
                      <a:pt x="1461" y="1453"/>
                    </a:lnTo>
                    <a:lnTo>
                      <a:pt x="1430" y="1394"/>
                    </a:lnTo>
                    <a:lnTo>
                      <a:pt x="1396" y="1337"/>
                    </a:lnTo>
                    <a:lnTo>
                      <a:pt x="1358" y="1282"/>
                    </a:lnTo>
                    <a:lnTo>
                      <a:pt x="1317" y="1232"/>
                    </a:lnTo>
                    <a:lnTo>
                      <a:pt x="1303" y="1215"/>
                    </a:lnTo>
                    <a:lnTo>
                      <a:pt x="1292" y="1195"/>
                    </a:lnTo>
                    <a:lnTo>
                      <a:pt x="1281" y="1174"/>
                    </a:lnTo>
                    <a:lnTo>
                      <a:pt x="1272" y="1151"/>
                    </a:lnTo>
                    <a:lnTo>
                      <a:pt x="1264" y="1126"/>
                    </a:lnTo>
                    <a:lnTo>
                      <a:pt x="1257" y="1099"/>
                    </a:lnTo>
                    <a:lnTo>
                      <a:pt x="1251" y="1071"/>
                    </a:lnTo>
                    <a:lnTo>
                      <a:pt x="1247" y="1041"/>
                    </a:lnTo>
                    <a:lnTo>
                      <a:pt x="1244" y="1010"/>
                    </a:lnTo>
                    <a:lnTo>
                      <a:pt x="1241" y="978"/>
                    </a:lnTo>
                    <a:lnTo>
                      <a:pt x="1240" y="945"/>
                    </a:lnTo>
                    <a:lnTo>
                      <a:pt x="1240" y="911"/>
                    </a:lnTo>
                    <a:lnTo>
                      <a:pt x="1241" y="875"/>
                    </a:lnTo>
                    <a:lnTo>
                      <a:pt x="1243" y="840"/>
                    </a:lnTo>
                    <a:lnTo>
                      <a:pt x="1246" y="802"/>
                    </a:lnTo>
                    <a:lnTo>
                      <a:pt x="1250" y="766"/>
                    </a:lnTo>
                    <a:lnTo>
                      <a:pt x="1254" y="729"/>
                    </a:lnTo>
                    <a:lnTo>
                      <a:pt x="1259" y="692"/>
                    </a:lnTo>
                    <a:lnTo>
                      <a:pt x="1265" y="655"/>
                    </a:lnTo>
                    <a:lnTo>
                      <a:pt x="1272" y="617"/>
                    </a:lnTo>
                    <a:lnTo>
                      <a:pt x="1279" y="580"/>
                    </a:lnTo>
                    <a:lnTo>
                      <a:pt x="1287" y="543"/>
                    </a:lnTo>
                    <a:lnTo>
                      <a:pt x="1296" y="507"/>
                    </a:lnTo>
                    <a:lnTo>
                      <a:pt x="1304" y="471"/>
                    </a:lnTo>
                    <a:lnTo>
                      <a:pt x="1315" y="435"/>
                    </a:lnTo>
                    <a:lnTo>
                      <a:pt x="1324" y="401"/>
                    </a:lnTo>
                    <a:lnTo>
                      <a:pt x="1336" y="367"/>
                    </a:lnTo>
                    <a:lnTo>
                      <a:pt x="1346" y="334"/>
                    </a:lnTo>
                    <a:lnTo>
                      <a:pt x="1358" y="303"/>
                    </a:lnTo>
                    <a:lnTo>
                      <a:pt x="1370" y="273"/>
                    </a:lnTo>
                    <a:lnTo>
                      <a:pt x="1381" y="244"/>
                    </a:lnTo>
                    <a:lnTo>
                      <a:pt x="1394" y="217"/>
                    </a:lnTo>
                    <a:lnTo>
                      <a:pt x="1408" y="181"/>
                    </a:lnTo>
                    <a:lnTo>
                      <a:pt x="1416" y="147"/>
                    </a:lnTo>
                    <a:lnTo>
                      <a:pt x="1417" y="117"/>
                    </a:lnTo>
                    <a:lnTo>
                      <a:pt x="1414" y="90"/>
                    </a:lnTo>
                    <a:lnTo>
                      <a:pt x="1405" y="67"/>
                    </a:lnTo>
                    <a:lnTo>
                      <a:pt x="1392" y="47"/>
                    </a:lnTo>
                    <a:lnTo>
                      <a:pt x="1373" y="30"/>
                    </a:lnTo>
                    <a:lnTo>
                      <a:pt x="1351" y="17"/>
                    </a:lnTo>
                    <a:lnTo>
                      <a:pt x="1324" y="7"/>
                    </a:lnTo>
                    <a:lnTo>
                      <a:pt x="1295" y="3"/>
                    </a:lnTo>
                    <a:lnTo>
                      <a:pt x="1262" y="0"/>
                    </a:lnTo>
                    <a:lnTo>
                      <a:pt x="1227" y="3"/>
                    </a:lnTo>
                    <a:lnTo>
                      <a:pt x="1191" y="10"/>
                    </a:lnTo>
                    <a:lnTo>
                      <a:pt x="1153" y="20"/>
                    </a:lnTo>
                    <a:lnTo>
                      <a:pt x="1112" y="35"/>
                    </a:lnTo>
                    <a:lnTo>
                      <a:pt x="1071" y="54"/>
                    </a:lnTo>
                    <a:lnTo>
                      <a:pt x="1031" y="78"/>
                    </a:lnTo>
                    <a:lnTo>
                      <a:pt x="989" y="106"/>
                    </a:lnTo>
                    <a:lnTo>
                      <a:pt x="948" y="140"/>
                    </a:lnTo>
                    <a:lnTo>
                      <a:pt x="907" y="177"/>
                    </a:lnTo>
                    <a:lnTo>
                      <a:pt x="866" y="220"/>
                    </a:lnTo>
                    <a:lnTo>
                      <a:pt x="829" y="268"/>
                    </a:lnTo>
                    <a:lnTo>
                      <a:pt x="792" y="320"/>
                    </a:lnTo>
                    <a:lnTo>
                      <a:pt x="758" y="379"/>
                    </a:lnTo>
                    <a:lnTo>
                      <a:pt x="725" y="442"/>
                    </a:lnTo>
                    <a:lnTo>
                      <a:pt x="697" y="510"/>
                    </a:lnTo>
                    <a:lnTo>
                      <a:pt x="672" y="585"/>
                    </a:lnTo>
                    <a:lnTo>
                      <a:pt x="649" y="664"/>
                    </a:lnTo>
                    <a:lnTo>
                      <a:pt x="632" y="749"/>
                    </a:lnTo>
                    <a:lnTo>
                      <a:pt x="619" y="841"/>
                    </a:lnTo>
                    <a:lnTo>
                      <a:pt x="611" y="938"/>
                    </a:lnTo>
                    <a:lnTo>
                      <a:pt x="609" y="1040"/>
                    </a:lnTo>
                    <a:lnTo>
                      <a:pt x="533" y="1070"/>
                    </a:lnTo>
                    <a:lnTo>
                      <a:pt x="462" y="1108"/>
                    </a:lnTo>
                    <a:lnTo>
                      <a:pt x="395" y="1152"/>
                    </a:lnTo>
                    <a:lnTo>
                      <a:pt x="334" y="1201"/>
                    </a:lnTo>
                    <a:lnTo>
                      <a:pt x="278" y="1255"/>
                    </a:lnTo>
                    <a:lnTo>
                      <a:pt x="226" y="1315"/>
                    </a:lnTo>
                    <a:lnTo>
                      <a:pt x="180" y="1378"/>
                    </a:lnTo>
                    <a:lnTo>
                      <a:pt x="139" y="1445"/>
                    </a:lnTo>
                    <a:lnTo>
                      <a:pt x="104" y="1515"/>
                    </a:lnTo>
                    <a:lnTo>
                      <a:pt x="72" y="1588"/>
                    </a:lnTo>
                    <a:lnTo>
                      <a:pt x="48" y="1664"/>
                    </a:lnTo>
                    <a:lnTo>
                      <a:pt x="28" y="1741"/>
                    </a:lnTo>
                    <a:lnTo>
                      <a:pt x="13" y="1820"/>
                    </a:lnTo>
                    <a:lnTo>
                      <a:pt x="4" y="1899"/>
                    </a:lnTo>
                    <a:lnTo>
                      <a:pt x="0" y="1978"/>
                    </a:lnTo>
                    <a:lnTo>
                      <a:pt x="1" y="2058"/>
                    </a:lnTo>
                    <a:lnTo>
                      <a:pt x="10" y="2136"/>
                    </a:lnTo>
                    <a:lnTo>
                      <a:pt x="22" y="2214"/>
                    </a:lnTo>
                    <a:lnTo>
                      <a:pt x="41" y="2289"/>
                    </a:lnTo>
                    <a:lnTo>
                      <a:pt x="65" y="2363"/>
                    </a:lnTo>
                    <a:lnTo>
                      <a:pt x="95" y="2434"/>
                    </a:lnTo>
                    <a:lnTo>
                      <a:pt x="131" y="2501"/>
                    </a:lnTo>
                    <a:lnTo>
                      <a:pt x="173" y="2564"/>
                    </a:lnTo>
                    <a:lnTo>
                      <a:pt x="221" y="2625"/>
                    </a:lnTo>
                    <a:lnTo>
                      <a:pt x="274" y="2679"/>
                    </a:lnTo>
                    <a:lnTo>
                      <a:pt x="334" y="2728"/>
                    </a:lnTo>
                    <a:lnTo>
                      <a:pt x="399" y="2773"/>
                    </a:lnTo>
                    <a:lnTo>
                      <a:pt x="471" y="2811"/>
                    </a:lnTo>
                    <a:lnTo>
                      <a:pt x="548" y="2842"/>
                    </a:lnTo>
                    <a:lnTo>
                      <a:pt x="633" y="2866"/>
                    </a:lnTo>
                    <a:lnTo>
                      <a:pt x="723" y="2882"/>
                    </a:lnTo>
                    <a:lnTo>
                      <a:pt x="820" y="2891"/>
                    </a:lnTo>
                    <a:close/>
                  </a:path>
                </a:pathLst>
              </a:custGeom>
              <a:solidFill>
                <a:srgbClr val="E627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0" name="9Slide.vn 95"/>
              <p:cNvSpPr>
                <a:spLocks/>
              </p:cNvSpPr>
              <p:nvPr/>
            </p:nvSpPr>
            <p:spPr bwMode="auto">
              <a:xfrm>
                <a:off x="5378450" y="4010025"/>
                <a:ext cx="265113" cy="455613"/>
              </a:xfrm>
              <a:custGeom>
                <a:avLst/>
                <a:gdLst>
                  <a:gd name="T0" fmla="*/ 1111 w 1167"/>
                  <a:gd name="T1" fmla="*/ 1568 h 2014"/>
                  <a:gd name="T2" fmla="*/ 1096 w 1167"/>
                  <a:gd name="T3" fmla="*/ 1650 h 2014"/>
                  <a:gd name="T4" fmla="*/ 1070 w 1167"/>
                  <a:gd name="T5" fmla="*/ 1723 h 2014"/>
                  <a:gd name="T6" fmla="*/ 1036 w 1167"/>
                  <a:gd name="T7" fmla="*/ 1789 h 2014"/>
                  <a:gd name="T8" fmla="*/ 993 w 1167"/>
                  <a:gd name="T9" fmla="*/ 1846 h 2014"/>
                  <a:gd name="T10" fmla="*/ 943 w 1167"/>
                  <a:gd name="T11" fmla="*/ 1895 h 2014"/>
                  <a:gd name="T12" fmla="*/ 886 w 1167"/>
                  <a:gd name="T13" fmla="*/ 1935 h 2014"/>
                  <a:gd name="T14" fmla="*/ 822 w 1167"/>
                  <a:gd name="T15" fmla="*/ 1967 h 2014"/>
                  <a:gd name="T16" fmla="*/ 752 w 1167"/>
                  <a:gd name="T17" fmla="*/ 1992 h 2014"/>
                  <a:gd name="T18" fmla="*/ 677 w 1167"/>
                  <a:gd name="T19" fmla="*/ 2007 h 2014"/>
                  <a:gd name="T20" fmla="*/ 598 w 1167"/>
                  <a:gd name="T21" fmla="*/ 2014 h 2014"/>
                  <a:gd name="T22" fmla="*/ 514 w 1167"/>
                  <a:gd name="T23" fmla="*/ 2012 h 2014"/>
                  <a:gd name="T24" fmla="*/ 428 w 1167"/>
                  <a:gd name="T25" fmla="*/ 2001 h 2014"/>
                  <a:gd name="T26" fmla="*/ 338 w 1167"/>
                  <a:gd name="T27" fmla="*/ 1983 h 2014"/>
                  <a:gd name="T28" fmla="*/ 246 w 1167"/>
                  <a:gd name="T29" fmla="*/ 1955 h 2014"/>
                  <a:gd name="T30" fmla="*/ 153 w 1167"/>
                  <a:gd name="T31" fmla="*/ 1919 h 2014"/>
                  <a:gd name="T32" fmla="*/ 92 w 1167"/>
                  <a:gd name="T33" fmla="*/ 1889 h 2014"/>
                  <a:gd name="T34" fmla="*/ 65 w 1167"/>
                  <a:gd name="T35" fmla="*/ 1873 h 2014"/>
                  <a:gd name="T36" fmla="*/ 38 w 1167"/>
                  <a:gd name="T37" fmla="*/ 1853 h 2014"/>
                  <a:gd name="T38" fmla="*/ 13 w 1167"/>
                  <a:gd name="T39" fmla="*/ 1831 h 2014"/>
                  <a:gd name="T40" fmla="*/ 43 w 1167"/>
                  <a:gd name="T41" fmla="*/ 1836 h 2014"/>
                  <a:gd name="T42" fmla="*/ 131 w 1167"/>
                  <a:gd name="T43" fmla="*/ 1863 h 2014"/>
                  <a:gd name="T44" fmla="*/ 216 w 1167"/>
                  <a:gd name="T45" fmla="*/ 1884 h 2014"/>
                  <a:gd name="T46" fmla="*/ 298 w 1167"/>
                  <a:gd name="T47" fmla="*/ 1895 h 2014"/>
                  <a:gd name="T48" fmla="*/ 379 w 1167"/>
                  <a:gd name="T49" fmla="*/ 1900 h 2014"/>
                  <a:gd name="T50" fmla="*/ 456 w 1167"/>
                  <a:gd name="T51" fmla="*/ 1896 h 2014"/>
                  <a:gd name="T52" fmla="*/ 529 w 1167"/>
                  <a:gd name="T53" fmla="*/ 1886 h 2014"/>
                  <a:gd name="T54" fmla="*/ 597 w 1167"/>
                  <a:gd name="T55" fmla="*/ 1867 h 2014"/>
                  <a:gd name="T56" fmla="*/ 661 w 1167"/>
                  <a:gd name="T57" fmla="*/ 1842 h 2014"/>
                  <a:gd name="T58" fmla="*/ 719 w 1167"/>
                  <a:gd name="T59" fmla="*/ 1808 h 2014"/>
                  <a:gd name="T60" fmla="*/ 770 w 1167"/>
                  <a:gd name="T61" fmla="*/ 1767 h 2014"/>
                  <a:gd name="T62" fmla="*/ 817 w 1167"/>
                  <a:gd name="T63" fmla="*/ 1718 h 2014"/>
                  <a:gd name="T64" fmla="*/ 855 w 1167"/>
                  <a:gd name="T65" fmla="*/ 1664 h 2014"/>
                  <a:gd name="T66" fmla="*/ 886 w 1167"/>
                  <a:gd name="T67" fmla="*/ 1600 h 2014"/>
                  <a:gd name="T68" fmla="*/ 909 w 1167"/>
                  <a:gd name="T69" fmla="*/ 1530 h 2014"/>
                  <a:gd name="T70" fmla="*/ 923 w 1167"/>
                  <a:gd name="T71" fmla="*/ 1453 h 2014"/>
                  <a:gd name="T72" fmla="*/ 932 w 1167"/>
                  <a:gd name="T73" fmla="*/ 1345 h 2014"/>
                  <a:gd name="T74" fmla="*/ 950 w 1167"/>
                  <a:gd name="T75" fmla="*/ 1189 h 2014"/>
                  <a:gd name="T76" fmla="*/ 969 w 1167"/>
                  <a:gd name="T77" fmla="*/ 1008 h 2014"/>
                  <a:gd name="T78" fmla="*/ 978 w 1167"/>
                  <a:gd name="T79" fmla="*/ 863 h 2014"/>
                  <a:gd name="T80" fmla="*/ 979 w 1167"/>
                  <a:gd name="T81" fmla="*/ 762 h 2014"/>
                  <a:gd name="T82" fmla="*/ 977 w 1167"/>
                  <a:gd name="T83" fmla="*/ 662 h 2014"/>
                  <a:gd name="T84" fmla="*/ 969 w 1167"/>
                  <a:gd name="T85" fmla="*/ 562 h 2014"/>
                  <a:gd name="T86" fmla="*/ 955 w 1167"/>
                  <a:gd name="T87" fmla="*/ 464 h 2014"/>
                  <a:gd name="T88" fmla="*/ 931 w 1167"/>
                  <a:gd name="T89" fmla="*/ 368 h 2014"/>
                  <a:gd name="T90" fmla="*/ 901 w 1167"/>
                  <a:gd name="T91" fmla="*/ 276 h 2014"/>
                  <a:gd name="T92" fmla="*/ 860 w 1167"/>
                  <a:gd name="T93" fmla="*/ 188 h 2014"/>
                  <a:gd name="T94" fmla="*/ 808 w 1167"/>
                  <a:gd name="T95" fmla="*/ 107 h 2014"/>
                  <a:gd name="T96" fmla="*/ 744 w 1167"/>
                  <a:gd name="T97" fmla="*/ 33 h 2014"/>
                  <a:gd name="T98" fmla="*/ 765 w 1167"/>
                  <a:gd name="T99" fmla="*/ 26 h 2014"/>
                  <a:gd name="T100" fmla="*/ 866 w 1167"/>
                  <a:gd name="T101" fmla="*/ 91 h 2014"/>
                  <a:gd name="T102" fmla="*/ 950 w 1167"/>
                  <a:gd name="T103" fmla="*/ 167 h 2014"/>
                  <a:gd name="T104" fmla="*/ 1017 w 1167"/>
                  <a:gd name="T105" fmla="*/ 254 h 2014"/>
                  <a:gd name="T106" fmla="*/ 1070 w 1167"/>
                  <a:gd name="T107" fmla="*/ 348 h 2014"/>
                  <a:gd name="T108" fmla="*/ 1110 w 1167"/>
                  <a:gd name="T109" fmla="*/ 450 h 2014"/>
                  <a:gd name="T110" fmla="*/ 1138 w 1167"/>
                  <a:gd name="T111" fmla="*/ 557 h 2014"/>
                  <a:gd name="T112" fmla="*/ 1155 w 1167"/>
                  <a:gd name="T113" fmla="*/ 668 h 2014"/>
                  <a:gd name="T114" fmla="*/ 1164 w 1167"/>
                  <a:gd name="T115" fmla="*/ 781 h 2014"/>
                  <a:gd name="T116" fmla="*/ 1167 w 1167"/>
                  <a:gd name="T117" fmla="*/ 894 h 2014"/>
                  <a:gd name="T118" fmla="*/ 1163 w 1167"/>
                  <a:gd name="T119" fmla="*/ 1006 h 2014"/>
                  <a:gd name="T120" fmla="*/ 1156 w 1167"/>
                  <a:gd name="T121" fmla="*/ 1115 h 2014"/>
                  <a:gd name="T122" fmla="*/ 1141 w 1167"/>
                  <a:gd name="T123" fmla="*/ 1269 h 2014"/>
                  <a:gd name="T124" fmla="*/ 1121 w 1167"/>
                  <a:gd name="T125" fmla="*/ 1449 h 20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67" h="2014">
                    <a:moveTo>
                      <a:pt x="1115" y="1525"/>
                    </a:moveTo>
                    <a:lnTo>
                      <a:pt x="1111" y="1568"/>
                    </a:lnTo>
                    <a:lnTo>
                      <a:pt x="1104" y="1610"/>
                    </a:lnTo>
                    <a:lnTo>
                      <a:pt x="1096" y="1650"/>
                    </a:lnTo>
                    <a:lnTo>
                      <a:pt x="1084" y="1688"/>
                    </a:lnTo>
                    <a:lnTo>
                      <a:pt x="1070" y="1723"/>
                    </a:lnTo>
                    <a:lnTo>
                      <a:pt x="1054" y="1757"/>
                    </a:lnTo>
                    <a:lnTo>
                      <a:pt x="1036" y="1789"/>
                    </a:lnTo>
                    <a:lnTo>
                      <a:pt x="1015" y="1818"/>
                    </a:lnTo>
                    <a:lnTo>
                      <a:pt x="993" y="1846"/>
                    </a:lnTo>
                    <a:lnTo>
                      <a:pt x="969" y="1872"/>
                    </a:lnTo>
                    <a:lnTo>
                      <a:pt x="943" y="1895"/>
                    </a:lnTo>
                    <a:lnTo>
                      <a:pt x="915" y="1916"/>
                    </a:lnTo>
                    <a:lnTo>
                      <a:pt x="886" y="1935"/>
                    </a:lnTo>
                    <a:lnTo>
                      <a:pt x="854" y="1952"/>
                    </a:lnTo>
                    <a:lnTo>
                      <a:pt x="822" y="1967"/>
                    </a:lnTo>
                    <a:lnTo>
                      <a:pt x="788" y="1980"/>
                    </a:lnTo>
                    <a:lnTo>
                      <a:pt x="752" y="1992"/>
                    </a:lnTo>
                    <a:lnTo>
                      <a:pt x="716" y="2000"/>
                    </a:lnTo>
                    <a:lnTo>
                      <a:pt x="677" y="2007"/>
                    </a:lnTo>
                    <a:lnTo>
                      <a:pt x="638" y="2012"/>
                    </a:lnTo>
                    <a:lnTo>
                      <a:pt x="598" y="2014"/>
                    </a:lnTo>
                    <a:lnTo>
                      <a:pt x="556" y="2014"/>
                    </a:lnTo>
                    <a:lnTo>
                      <a:pt x="514" y="2012"/>
                    </a:lnTo>
                    <a:lnTo>
                      <a:pt x="471" y="2008"/>
                    </a:lnTo>
                    <a:lnTo>
                      <a:pt x="428" y="2001"/>
                    </a:lnTo>
                    <a:lnTo>
                      <a:pt x="382" y="1993"/>
                    </a:lnTo>
                    <a:lnTo>
                      <a:pt x="338" y="1983"/>
                    </a:lnTo>
                    <a:lnTo>
                      <a:pt x="293" y="1970"/>
                    </a:lnTo>
                    <a:lnTo>
                      <a:pt x="246" y="1955"/>
                    </a:lnTo>
                    <a:lnTo>
                      <a:pt x="199" y="1937"/>
                    </a:lnTo>
                    <a:lnTo>
                      <a:pt x="153" y="1919"/>
                    </a:lnTo>
                    <a:lnTo>
                      <a:pt x="106" y="1896"/>
                    </a:lnTo>
                    <a:lnTo>
                      <a:pt x="92" y="1889"/>
                    </a:lnTo>
                    <a:lnTo>
                      <a:pt x="79" y="1882"/>
                    </a:lnTo>
                    <a:lnTo>
                      <a:pt x="65" y="1873"/>
                    </a:lnTo>
                    <a:lnTo>
                      <a:pt x="52" y="1864"/>
                    </a:lnTo>
                    <a:lnTo>
                      <a:pt x="38" y="1853"/>
                    </a:lnTo>
                    <a:lnTo>
                      <a:pt x="26" y="1843"/>
                    </a:lnTo>
                    <a:lnTo>
                      <a:pt x="13" y="1831"/>
                    </a:lnTo>
                    <a:lnTo>
                      <a:pt x="0" y="1818"/>
                    </a:lnTo>
                    <a:lnTo>
                      <a:pt x="43" y="1836"/>
                    </a:lnTo>
                    <a:lnTo>
                      <a:pt x="87" y="1850"/>
                    </a:lnTo>
                    <a:lnTo>
                      <a:pt x="131" y="1863"/>
                    </a:lnTo>
                    <a:lnTo>
                      <a:pt x="174" y="1874"/>
                    </a:lnTo>
                    <a:lnTo>
                      <a:pt x="216" y="1884"/>
                    </a:lnTo>
                    <a:lnTo>
                      <a:pt x="258" y="1891"/>
                    </a:lnTo>
                    <a:lnTo>
                      <a:pt x="298" y="1895"/>
                    </a:lnTo>
                    <a:lnTo>
                      <a:pt x="339" y="1899"/>
                    </a:lnTo>
                    <a:lnTo>
                      <a:pt x="379" y="1900"/>
                    </a:lnTo>
                    <a:lnTo>
                      <a:pt x="418" y="1899"/>
                    </a:lnTo>
                    <a:lnTo>
                      <a:pt x="456" y="1896"/>
                    </a:lnTo>
                    <a:lnTo>
                      <a:pt x="493" y="1892"/>
                    </a:lnTo>
                    <a:lnTo>
                      <a:pt x="529" y="1886"/>
                    </a:lnTo>
                    <a:lnTo>
                      <a:pt x="563" y="1878"/>
                    </a:lnTo>
                    <a:lnTo>
                      <a:pt x="597" y="1867"/>
                    </a:lnTo>
                    <a:lnTo>
                      <a:pt x="629" y="1856"/>
                    </a:lnTo>
                    <a:lnTo>
                      <a:pt x="661" y="1842"/>
                    </a:lnTo>
                    <a:lnTo>
                      <a:pt x="690" y="1825"/>
                    </a:lnTo>
                    <a:lnTo>
                      <a:pt x="719" y="1808"/>
                    </a:lnTo>
                    <a:lnTo>
                      <a:pt x="746" y="1788"/>
                    </a:lnTo>
                    <a:lnTo>
                      <a:pt x="770" y="1767"/>
                    </a:lnTo>
                    <a:lnTo>
                      <a:pt x="795" y="1744"/>
                    </a:lnTo>
                    <a:lnTo>
                      <a:pt x="817" y="1718"/>
                    </a:lnTo>
                    <a:lnTo>
                      <a:pt x="837" y="1692"/>
                    </a:lnTo>
                    <a:lnTo>
                      <a:pt x="855" y="1664"/>
                    </a:lnTo>
                    <a:lnTo>
                      <a:pt x="872" y="1632"/>
                    </a:lnTo>
                    <a:lnTo>
                      <a:pt x="886" y="1600"/>
                    </a:lnTo>
                    <a:lnTo>
                      <a:pt x="899" y="1566"/>
                    </a:lnTo>
                    <a:lnTo>
                      <a:pt x="909" y="1530"/>
                    </a:lnTo>
                    <a:lnTo>
                      <a:pt x="917" y="1492"/>
                    </a:lnTo>
                    <a:lnTo>
                      <a:pt x="923" y="1453"/>
                    </a:lnTo>
                    <a:lnTo>
                      <a:pt x="928" y="1411"/>
                    </a:lnTo>
                    <a:lnTo>
                      <a:pt x="932" y="1345"/>
                    </a:lnTo>
                    <a:lnTo>
                      <a:pt x="941" y="1270"/>
                    </a:lnTo>
                    <a:lnTo>
                      <a:pt x="950" y="1189"/>
                    </a:lnTo>
                    <a:lnTo>
                      <a:pt x="959" y="1100"/>
                    </a:lnTo>
                    <a:lnTo>
                      <a:pt x="969" y="1008"/>
                    </a:lnTo>
                    <a:lnTo>
                      <a:pt x="974" y="911"/>
                    </a:lnTo>
                    <a:lnTo>
                      <a:pt x="978" y="863"/>
                    </a:lnTo>
                    <a:lnTo>
                      <a:pt x="979" y="812"/>
                    </a:lnTo>
                    <a:lnTo>
                      <a:pt x="979" y="762"/>
                    </a:lnTo>
                    <a:lnTo>
                      <a:pt x="979" y="712"/>
                    </a:lnTo>
                    <a:lnTo>
                      <a:pt x="977" y="662"/>
                    </a:lnTo>
                    <a:lnTo>
                      <a:pt x="973" y="612"/>
                    </a:lnTo>
                    <a:lnTo>
                      <a:pt x="969" y="562"/>
                    </a:lnTo>
                    <a:lnTo>
                      <a:pt x="963" y="513"/>
                    </a:lnTo>
                    <a:lnTo>
                      <a:pt x="955" y="464"/>
                    </a:lnTo>
                    <a:lnTo>
                      <a:pt x="944" y="415"/>
                    </a:lnTo>
                    <a:lnTo>
                      <a:pt x="931" y="368"/>
                    </a:lnTo>
                    <a:lnTo>
                      <a:pt x="917" y="321"/>
                    </a:lnTo>
                    <a:lnTo>
                      <a:pt x="901" y="276"/>
                    </a:lnTo>
                    <a:lnTo>
                      <a:pt x="881" y="231"/>
                    </a:lnTo>
                    <a:lnTo>
                      <a:pt x="860" y="188"/>
                    </a:lnTo>
                    <a:lnTo>
                      <a:pt x="834" y="148"/>
                    </a:lnTo>
                    <a:lnTo>
                      <a:pt x="808" y="107"/>
                    </a:lnTo>
                    <a:lnTo>
                      <a:pt x="777" y="70"/>
                    </a:lnTo>
                    <a:lnTo>
                      <a:pt x="744" y="33"/>
                    </a:lnTo>
                    <a:lnTo>
                      <a:pt x="707" y="0"/>
                    </a:lnTo>
                    <a:lnTo>
                      <a:pt x="765" y="26"/>
                    </a:lnTo>
                    <a:lnTo>
                      <a:pt x="818" y="57"/>
                    </a:lnTo>
                    <a:lnTo>
                      <a:pt x="866" y="91"/>
                    </a:lnTo>
                    <a:lnTo>
                      <a:pt x="910" y="128"/>
                    </a:lnTo>
                    <a:lnTo>
                      <a:pt x="950" y="167"/>
                    </a:lnTo>
                    <a:lnTo>
                      <a:pt x="986" y="209"/>
                    </a:lnTo>
                    <a:lnTo>
                      <a:pt x="1017" y="254"/>
                    </a:lnTo>
                    <a:lnTo>
                      <a:pt x="1045" y="300"/>
                    </a:lnTo>
                    <a:lnTo>
                      <a:pt x="1070" y="348"/>
                    </a:lnTo>
                    <a:lnTo>
                      <a:pt x="1092" y="398"/>
                    </a:lnTo>
                    <a:lnTo>
                      <a:pt x="1110" y="450"/>
                    </a:lnTo>
                    <a:lnTo>
                      <a:pt x="1125" y="503"/>
                    </a:lnTo>
                    <a:lnTo>
                      <a:pt x="1138" y="557"/>
                    </a:lnTo>
                    <a:lnTo>
                      <a:pt x="1148" y="612"/>
                    </a:lnTo>
                    <a:lnTo>
                      <a:pt x="1155" y="668"/>
                    </a:lnTo>
                    <a:lnTo>
                      <a:pt x="1161" y="724"/>
                    </a:lnTo>
                    <a:lnTo>
                      <a:pt x="1164" y="781"/>
                    </a:lnTo>
                    <a:lnTo>
                      <a:pt x="1167" y="837"/>
                    </a:lnTo>
                    <a:lnTo>
                      <a:pt x="1167" y="894"/>
                    </a:lnTo>
                    <a:lnTo>
                      <a:pt x="1165" y="950"/>
                    </a:lnTo>
                    <a:lnTo>
                      <a:pt x="1163" y="1006"/>
                    </a:lnTo>
                    <a:lnTo>
                      <a:pt x="1161" y="1060"/>
                    </a:lnTo>
                    <a:lnTo>
                      <a:pt x="1156" y="1115"/>
                    </a:lnTo>
                    <a:lnTo>
                      <a:pt x="1152" y="1168"/>
                    </a:lnTo>
                    <a:lnTo>
                      <a:pt x="1141" y="1269"/>
                    </a:lnTo>
                    <a:lnTo>
                      <a:pt x="1131" y="1363"/>
                    </a:lnTo>
                    <a:lnTo>
                      <a:pt x="1121" y="1449"/>
                    </a:lnTo>
                    <a:lnTo>
                      <a:pt x="1115" y="1525"/>
                    </a:lnTo>
                    <a:close/>
                  </a:path>
                </a:pathLst>
              </a:custGeom>
              <a:solidFill>
                <a:srgbClr val="D227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1" name="9Slide.vn 96"/>
              <p:cNvSpPr>
                <a:spLocks/>
              </p:cNvSpPr>
              <p:nvPr/>
            </p:nvSpPr>
            <p:spPr bwMode="auto">
              <a:xfrm>
                <a:off x="5289550" y="3990975"/>
                <a:ext cx="311150" cy="449263"/>
              </a:xfrm>
              <a:custGeom>
                <a:avLst/>
                <a:gdLst>
                  <a:gd name="T0" fmla="*/ 1317 w 1373"/>
                  <a:gd name="T1" fmla="*/ 1534 h 1981"/>
                  <a:gd name="T2" fmla="*/ 1303 w 1373"/>
                  <a:gd name="T3" fmla="*/ 1611 h 1981"/>
                  <a:gd name="T4" fmla="*/ 1280 w 1373"/>
                  <a:gd name="T5" fmla="*/ 1681 h 1981"/>
                  <a:gd name="T6" fmla="*/ 1249 w 1373"/>
                  <a:gd name="T7" fmla="*/ 1745 h 1981"/>
                  <a:gd name="T8" fmla="*/ 1211 w 1373"/>
                  <a:gd name="T9" fmla="*/ 1799 h 1981"/>
                  <a:gd name="T10" fmla="*/ 1164 w 1373"/>
                  <a:gd name="T11" fmla="*/ 1848 h 1981"/>
                  <a:gd name="T12" fmla="*/ 1113 w 1373"/>
                  <a:gd name="T13" fmla="*/ 1889 h 1981"/>
                  <a:gd name="T14" fmla="*/ 1055 w 1373"/>
                  <a:gd name="T15" fmla="*/ 1923 h 1981"/>
                  <a:gd name="T16" fmla="*/ 991 w 1373"/>
                  <a:gd name="T17" fmla="*/ 1948 h 1981"/>
                  <a:gd name="T18" fmla="*/ 923 w 1373"/>
                  <a:gd name="T19" fmla="*/ 1967 h 1981"/>
                  <a:gd name="T20" fmla="*/ 850 w 1373"/>
                  <a:gd name="T21" fmla="*/ 1977 h 1981"/>
                  <a:gd name="T22" fmla="*/ 773 w 1373"/>
                  <a:gd name="T23" fmla="*/ 1981 h 1981"/>
                  <a:gd name="T24" fmla="*/ 692 w 1373"/>
                  <a:gd name="T25" fmla="*/ 1976 h 1981"/>
                  <a:gd name="T26" fmla="*/ 610 w 1373"/>
                  <a:gd name="T27" fmla="*/ 1965 h 1981"/>
                  <a:gd name="T28" fmla="*/ 525 w 1373"/>
                  <a:gd name="T29" fmla="*/ 1944 h 1981"/>
                  <a:gd name="T30" fmla="*/ 437 w 1373"/>
                  <a:gd name="T31" fmla="*/ 1917 h 1981"/>
                  <a:gd name="T32" fmla="*/ 357 w 1373"/>
                  <a:gd name="T33" fmla="*/ 1859 h 1981"/>
                  <a:gd name="T34" fmla="*/ 284 w 1373"/>
                  <a:gd name="T35" fmla="*/ 1762 h 1981"/>
                  <a:gd name="T36" fmla="*/ 218 w 1373"/>
                  <a:gd name="T37" fmla="*/ 1646 h 1981"/>
                  <a:gd name="T38" fmla="*/ 159 w 1373"/>
                  <a:gd name="T39" fmla="*/ 1514 h 1981"/>
                  <a:gd name="T40" fmla="*/ 106 w 1373"/>
                  <a:gd name="T41" fmla="*/ 1371 h 1981"/>
                  <a:gd name="T42" fmla="*/ 63 w 1373"/>
                  <a:gd name="T43" fmla="*/ 1218 h 1981"/>
                  <a:gd name="T44" fmla="*/ 29 w 1373"/>
                  <a:gd name="T45" fmla="*/ 1061 h 1981"/>
                  <a:gd name="T46" fmla="*/ 8 w 1373"/>
                  <a:gd name="T47" fmla="*/ 903 h 1981"/>
                  <a:gd name="T48" fmla="*/ 0 w 1373"/>
                  <a:gd name="T49" fmla="*/ 747 h 1981"/>
                  <a:gd name="T50" fmla="*/ 6 w 1373"/>
                  <a:gd name="T51" fmla="*/ 597 h 1981"/>
                  <a:gd name="T52" fmla="*/ 27 w 1373"/>
                  <a:gd name="T53" fmla="*/ 456 h 1981"/>
                  <a:gd name="T54" fmla="*/ 65 w 1373"/>
                  <a:gd name="T55" fmla="*/ 328 h 1981"/>
                  <a:gd name="T56" fmla="*/ 122 w 1373"/>
                  <a:gd name="T57" fmla="*/ 217 h 1981"/>
                  <a:gd name="T58" fmla="*/ 198 w 1373"/>
                  <a:gd name="T59" fmla="*/ 125 h 1981"/>
                  <a:gd name="T60" fmla="*/ 296 w 1373"/>
                  <a:gd name="T61" fmla="*/ 56 h 1981"/>
                  <a:gd name="T62" fmla="*/ 416 w 1373"/>
                  <a:gd name="T63" fmla="*/ 15 h 1981"/>
                  <a:gd name="T64" fmla="*/ 533 w 1373"/>
                  <a:gd name="T65" fmla="*/ 3 h 1981"/>
                  <a:gd name="T66" fmla="*/ 626 w 1373"/>
                  <a:gd name="T67" fmla="*/ 0 h 1981"/>
                  <a:gd name="T68" fmla="*/ 713 w 1373"/>
                  <a:gd name="T69" fmla="*/ 2 h 1981"/>
                  <a:gd name="T70" fmla="*/ 795 w 1373"/>
                  <a:gd name="T71" fmla="*/ 7 h 1981"/>
                  <a:gd name="T72" fmla="*/ 872 w 1373"/>
                  <a:gd name="T73" fmla="*/ 17 h 1981"/>
                  <a:gd name="T74" fmla="*/ 943 w 1373"/>
                  <a:gd name="T75" fmla="*/ 31 h 1981"/>
                  <a:gd name="T76" fmla="*/ 1009 w 1373"/>
                  <a:gd name="T77" fmla="*/ 48 h 1981"/>
                  <a:gd name="T78" fmla="*/ 1072 w 1373"/>
                  <a:gd name="T79" fmla="*/ 69 h 1981"/>
                  <a:gd name="T80" fmla="*/ 1138 w 1373"/>
                  <a:gd name="T81" fmla="*/ 114 h 1981"/>
                  <a:gd name="T82" fmla="*/ 1202 w 1373"/>
                  <a:gd name="T83" fmla="*/ 188 h 1981"/>
                  <a:gd name="T84" fmla="*/ 1254 w 1373"/>
                  <a:gd name="T85" fmla="*/ 269 h 1981"/>
                  <a:gd name="T86" fmla="*/ 1295 w 1373"/>
                  <a:gd name="T87" fmla="*/ 357 h 1981"/>
                  <a:gd name="T88" fmla="*/ 1325 w 1373"/>
                  <a:gd name="T89" fmla="*/ 449 h 1981"/>
                  <a:gd name="T90" fmla="*/ 1349 w 1373"/>
                  <a:gd name="T91" fmla="*/ 545 h 1981"/>
                  <a:gd name="T92" fmla="*/ 1363 w 1373"/>
                  <a:gd name="T93" fmla="*/ 643 h 1981"/>
                  <a:gd name="T94" fmla="*/ 1371 w 1373"/>
                  <a:gd name="T95" fmla="*/ 743 h 1981"/>
                  <a:gd name="T96" fmla="*/ 1373 w 1373"/>
                  <a:gd name="T97" fmla="*/ 843 h 1981"/>
                  <a:gd name="T98" fmla="*/ 1372 w 1373"/>
                  <a:gd name="T99" fmla="*/ 944 h 1981"/>
                  <a:gd name="T100" fmla="*/ 1363 w 1373"/>
                  <a:gd name="T101" fmla="*/ 1089 h 1981"/>
                  <a:gd name="T102" fmla="*/ 1344 w 1373"/>
                  <a:gd name="T103" fmla="*/ 1270 h 1981"/>
                  <a:gd name="T104" fmla="*/ 1326 w 1373"/>
                  <a:gd name="T105" fmla="*/ 1426 h 19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73" h="1981">
                    <a:moveTo>
                      <a:pt x="1322" y="1492"/>
                    </a:moveTo>
                    <a:lnTo>
                      <a:pt x="1317" y="1534"/>
                    </a:lnTo>
                    <a:lnTo>
                      <a:pt x="1311" y="1573"/>
                    </a:lnTo>
                    <a:lnTo>
                      <a:pt x="1303" y="1611"/>
                    </a:lnTo>
                    <a:lnTo>
                      <a:pt x="1293" y="1647"/>
                    </a:lnTo>
                    <a:lnTo>
                      <a:pt x="1280" y="1681"/>
                    </a:lnTo>
                    <a:lnTo>
                      <a:pt x="1266" y="1713"/>
                    </a:lnTo>
                    <a:lnTo>
                      <a:pt x="1249" y="1745"/>
                    </a:lnTo>
                    <a:lnTo>
                      <a:pt x="1231" y="1773"/>
                    </a:lnTo>
                    <a:lnTo>
                      <a:pt x="1211" y="1799"/>
                    </a:lnTo>
                    <a:lnTo>
                      <a:pt x="1189" y="1825"/>
                    </a:lnTo>
                    <a:lnTo>
                      <a:pt x="1164" y="1848"/>
                    </a:lnTo>
                    <a:lnTo>
                      <a:pt x="1140" y="1869"/>
                    </a:lnTo>
                    <a:lnTo>
                      <a:pt x="1113" y="1889"/>
                    </a:lnTo>
                    <a:lnTo>
                      <a:pt x="1084" y="1906"/>
                    </a:lnTo>
                    <a:lnTo>
                      <a:pt x="1055" y="1923"/>
                    </a:lnTo>
                    <a:lnTo>
                      <a:pt x="1023" y="1937"/>
                    </a:lnTo>
                    <a:lnTo>
                      <a:pt x="991" y="1948"/>
                    </a:lnTo>
                    <a:lnTo>
                      <a:pt x="957" y="1959"/>
                    </a:lnTo>
                    <a:lnTo>
                      <a:pt x="923" y="1967"/>
                    </a:lnTo>
                    <a:lnTo>
                      <a:pt x="887" y="1973"/>
                    </a:lnTo>
                    <a:lnTo>
                      <a:pt x="850" y="1977"/>
                    </a:lnTo>
                    <a:lnTo>
                      <a:pt x="812" y="1980"/>
                    </a:lnTo>
                    <a:lnTo>
                      <a:pt x="773" y="1981"/>
                    </a:lnTo>
                    <a:lnTo>
                      <a:pt x="733" y="1980"/>
                    </a:lnTo>
                    <a:lnTo>
                      <a:pt x="692" y="1976"/>
                    </a:lnTo>
                    <a:lnTo>
                      <a:pt x="652" y="1972"/>
                    </a:lnTo>
                    <a:lnTo>
                      <a:pt x="610" y="1965"/>
                    </a:lnTo>
                    <a:lnTo>
                      <a:pt x="568" y="1955"/>
                    </a:lnTo>
                    <a:lnTo>
                      <a:pt x="525" y="1944"/>
                    </a:lnTo>
                    <a:lnTo>
                      <a:pt x="481" y="1931"/>
                    </a:lnTo>
                    <a:lnTo>
                      <a:pt x="437" y="1917"/>
                    </a:lnTo>
                    <a:lnTo>
                      <a:pt x="394" y="1899"/>
                    </a:lnTo>
                    <a:lnTo>
                      <a:pt x="357" y="1859"/>
                    </a:lnTo>
                    <a:lnTo>
                      <a:pt x="321" y="1813"/>
                    </a:lnTo>
                    <a:lnTo>
                      <a:pt x="284" y="1762"/>
                    </a:lnTo>
                    <a:lnTo>
                      <a:pt x="251" y="1706"/>
                    </a:lnTo>
                    <a:lnTo>
                      <a:pt x="218" y="1646"/>
                    </a:lnTo>
                    <a:lnTo>
                      <a:pt x="188" y="1582"/>
                    </a:lnTo>
                    <a:lnTo>
                      <a:pt x="159" y="1514"/>
                    </a:lnTo>
                    <a:lnTo>
                      <a:pt x="131" y="1443"/>
                    </a:lnTo>
                    <a:lnTo>
                      <a:pt x="106" y="1371"/>
                    </a:lnTo>
                    <a:lnTo>
                      <a:pt x="83" y="1295"/>
                    </a:lnTo>
                    <a:lnTo>
                      <a:pt x="63" y="1218"/>
                    </a:lnTo>
                    <a:lnTo>
                      <a:pt x="44" y="1140"/>
                    </a:lnTo>
                    <a:lnTo>
                      <a:pt x="29" y="1061"/>
                    </a:lnTo>
                    <a:lnTo>
                      <a:pt x="18" y="982"/>
                    </a:lnTo>
                    <a:lnTo>
                      <a:pt x="8" y="903"/>
                    </a:lnTo>
                    <a:lnTo>
                      <a:pt x="2" y="825"/>
                    </a:lnTo>
                    <a:lnTo>
                      <a:pt x="0" y="747"/>
                    </a:lnTo>
                    <a:lnTo>
                      <a:pt x="0" y="671"/>
                    </a:lnTo>
                    <a:lnTo>
                      <a:pt x="6" y="597"/>
                    </a:lnTo>
                    <a:lnTo>
                      <a:pt x="14" y="525"/>
                    </a:lnTo>
                    <a:lnTo>
                      <a:pt x="27" y="456"/>
                    </a:lnTo>
                    <a:lnTo>
                      <a:pt x="44" y="390"/>
                    </a:lnTo>
                    <a:lnTo>
                      <a:pt x="65" y="328"/>
                    </a:lnTo>
                    <a:lnTo>
                      <a:pt x="91" y="270"/>
                    </a:lnTo>
                    <a:lnTo>
                      <a:pt x="122" y="217"/>
                    </a:lnTo>
                    <a:lnTo>
                      <a:pt x="157" y="168"/>
                    </a:lnTo>
                    <a:lnTo>
                      <a:pt x="198" y="125"/>
                    </a:lnTo>
                    <a:lnTo>
                      <a:pt x="245" y="88"/>
                    </a:lnTo>
                    <a:lnTo>
                      <a:pt x="296" y="56"/>
                    </a:lnTo>
                    <a:lnTo>
                      <a:pt x="353" y="32"/>
                    </a:lnTo>
                    <a:lnTo>
                      <a:pt x="416" y="15"/>
                    </a:lnTo>
                    <a:lnTo>
                      <a:pt x="485" y="6"/>
                    </a:lnTo>
                    <a:lnTo>
                      <a:pt x="533" y="3"/>
                    </a:lnTo>
                    <a:lnTo>
                      <a:pt x="580" y="0"/>
                    </a:lnTo>
                    <a:lnTo>
                      <a:pt x="626" y="0"/>
                    </a:lnTo>
                    <a:lnTo>
                      <a:pt x="670" y="0"/>
                    </a:lnTo>
                    <a:lnTo>
                      <a:pt x="713" y="2"/>
                    </a:lnTo>
                    <a:lnTo>
                      <a:pt x="755" y="4"/>
                    </a:lnTo>
                    <a:lnTo>
                      <a:pt x="795" y="7"/>
                    </a:lnTo>
                    <a:lnTo>
                      <a:pt x="835" y="12"/>
                    </a:lnTo>
                    <a:lnTo>
                      <a:pt x="872" y="17"/>
                    </a:lnTo>
                    <a:lnTo>
                      <a:pt x="908" y="24"/>
                    </a:lnTo>
                    <a:lnTo>
                      <a:pt x="943" y="31"/>
                    </a:lnTo>
                    <a:lnTo>
                      <a:pt x="977" y="39"/>
                    </a:lnTo>
                    <a:lnTo>
                      <a:pt x="1009" y="48"/>
                    </a:lnTo>
                    <a:lnTo>
                      <a:pt x="1042" y="57"/>
                    </a:lnTo>
                    <a:lnTo>
                      <a:pt x="1072" y="69"/>
                    </a:lnTo>
                    <a:lnTo>
                      <a:pt x="1101" y="81"/>
                    </a:lnTo>
                    <a:lnTo>
                      <a:pt x="1138" y="114"/>
                    </a:lnTo>
                    <a:lnTo>
                      <a:pt x="1171" y="151"/>
                    </a:lnTo>
                    <a:lnTo>
                      <a:pt x="1202" y="188"/>
                    </a:lnTo>
                    <a:lnTo>
                      <a:pt x="1228" y="229"/>
                    </a:lnTo>
                    <a:lnTo>
                      <a:pt x="1254" y="269"/>
                    </a:lnTo>
                    <a:lnTo>
                      <a:pt x="1275" y="312"/>
                    </a:lnTo>
                    <a:lnTo>
                      <a:pt x="1295" y="357"/>
                    </a:lnTo>
                    <a:lnTo>
                      <a:pt x="1311" y="402"/>
                    </a:lnTo>
                    <a:lnTo>
                      <a:pt x="1325" y="449"/>
                    </a:lnTo>
                    <a:lnTo>
                      <a:pt x="1338" y="496"/>
                    </a:lnTo>
                    <a:lnTo>
                      <a:pt x="1349" y="545"/>
                    </a:lnTo>
                    <a:lnTo>
                      <a:pt x="1357" y="594"/>
                    </a:lnTo>
                    <a:lnTo>
                      <a:pt x="1363" y="643"/>
                    </a:lnTo>
                    <a:lnTo>
                      <a:pt x="1367" y="693"/>
                    </a:lnTo>
                    <a:lnTo>
                      <a:pt x="1371" y="743"/>
                    </a:lnTo>
                    <a:lnTo>
                      <a:pt x="1373" y="793"/>
                    </a:lnTo>
                    <a:lnTo>
                      <a:pt x="1373" y="843"/>
                    </a:lnTo>
                    <a:lnTo>
                      <a:pt x="1373" y="893"/>
                    </a:lnTo>
                    <a:lnTo>
                      <a:pt x="1372" y="944"/>
                    </a:lnTo>
                    <a:lnTo>
                      <a:pt x="1368" y="992"/>
                    </a:lnTo>
                    <a:lnTo>
                      <a:pt x="1363" y="1089"/>
                    </a:lnTo>
                    <a:lnTo>
                      <a:pt x="1353" y="1181"/>
                    </a:lnTo>
                    <a:lnTo>
                      <a:pt x="1344" y="1270"/>
                    </a:lnTo>
                    <a:lnTo>
                      <a:pt x="1335" y="1351"/>
                    </a:lnTo>
                    <a:lnTo>
                      <a:pt x="1326" y="1426"/>
                    </a:lnTo>
                    <a:lnTo>
                      <a:pt x="1322" y="1492"/>
                    </a:lnTo>
                    <a:close/>
                  </a:path>
                </a:pathLst>
              </a:custGeom>
              <a:solidFill>
                <a:srgbClr val="E72E3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2" name="9Slide.vn 97"/>
              <p:cNvSpPr>
                <a:spLocks/>
              </p:cNvSpPr>
              <p:nvPr/>
            </p:nvSpPr>
            <p:spPr bwMode="auto">
              <a:xfrm>
                <a:off x="5829300" y="4084638"/>
                <a:ext cx="260350" cy="260350"/>
              </a:xfrm>
              <a:custGeom>
                <a:avLst/>
                <a:gdLst>
                  <a:gd name="T0" fmla="*/ 961 w 1149"/>
                  <a:gd name="T1" fmla="*/ 121 h 1148"/>
                  <a:gd name="T2" fmla="*/ 867 w 1149"/>
                  <a:gd name="T3" fmla="*/ 210 h 1148"/>
                  <a:gd name="T4" fmla="*/ 763 w 1149"/>
                  <a:gd name="T5" fmla="*/ 307 h 1148"/>
                  <a:gd name="T6" fmla="*/ 652 w 1149"/>
                  <a:gd name="T7" fmla="*/ 407 h 1148"/>
                  <a:gd name="T8" fmla="*/ 539 w 1149"/>
                  <a:gd name="T9" fmla="*/ 506 h 1148"/>
                  <a:gd name="T10" fmla="*/ 425 w 1149"/>
                  <a:gd name="T11" fmla="*/ 602 h 1148"/>
                  <a:gd name="T12" fmla="*/ 314 w 1149"/>
                  <a:gd name="T13" fmla="*/ 693 h 1148"/>
                  <a:gd name="T14" fmla="*/ 207 w 1149"/>
                  <a:gd name="T15" fmla="*/ 775 h 1148"/>
                  <a:gd name="T16" fmla="*/ 152 w 1149"/>
                  <a:gd name="T17" fmla="*/ 833 h 1148"/>
                  <a:gd name="T18" fmla="*/ 141 w 1149"/>
                  <a:gd name="T19" fmla="*/ 875 h 1148"/>
                  <a:gd name="T20" fmla="*/ 127 w 1149"/>
                  <a:gd name="T21" fmla="*/ 918 h 1148"/>
                  <a:gd name="T22" fmla="*/ 109 w 1149"/>
                  <a:gd name="T23" fmla="*/ 961 h 1148"/>
                  <a:gd name="T24" fmla="*/ 91 w 1149"/>
                  <a:gd name="T25" fmla="*/ 1003 h 1148"/>
                  <a:gd name="T26" fmla="*/ 68 w 1149"/>
                  <a:gd name="T27" fmla="*/ 1045 h 1148"/>
                  <a:gd name="T28" fmla="*/ 43 w 1149"/>
                  <a:gd name="T29" fmla="*/ 1087 h 1148"/>
                  <a:gd name="T30" fmla="*/ 15 w 1149"/>
                  <a:gd name="T31" fmla="*/ 1129 h 1148"/>
                  <a:gd name="T32" fmla="*/ 64 w 1149"/>
                  <a:gd name="T33" fmla="*/ 1125 h 1148"/>
                  <a:gd name="T34" fmla="*/ 191 w 1149"/>
                  <a:gd name="T35" fmla="*/ 1074 h 1148"/>
                  <a:gd name="T36" fmla="*/ 314 w 1149"/>
                  <a:gd name="T37" fmla="*/ 1018 h 1148"/>
                  <a:gd name="T38" fmla="*/ 434 w 1149"/>
                  <a:gd name="T39" fmla="*/ 956 h 1148"/>
                  <a:gd name="T40" fmla="*/ 551 w 1149"/>
                  <a:gd name="T41" fmla="*/ 890 h 1148"/>
                  <a:gd name="T42" fmla="*/ 664 w 1149"/>
                  <a:gd name="T43" fmla="*/ 817 h 1148"/>
                  <a:gd name="T44" fmla="*/ 774 w 1149"/>
                  <a:gd name="T45" fmla="*/ 737 h 1148"/>
                  <a:gd name="T46" fmla="*/ 880 w 1149"/>
                  <a:gd name="T47" fmla="*/ 652 h 1148"/>
                  <a:gd name="T48" fmla="*/ 959 w 1149"/>
                  <a:gd name="T49" fmla="*/ 580 h 1148"/>
                  <a:gd name="T50" fmla="*/ 1015 w 1149"/>
                  <a:gd name="T51" fmla="*/ 526 h 1148"/>
                  <a:gd name="T52" fmla="*/ 1070 w 1149"/>
                  <a:gd name="T53" fmla="*/ 468 h 1148"/>
                  <a:gd name="T54" fmla="*/ 1123 w 1149"/>
                  <a:gd name="T55" fmla="*/ 409 h 1148"/>
                  <a:gd name="T56" fmla="*/ 1143 w 1149"/>
                  <a:gd name="T57" fmla="*/ 347 h 1148"/>
                  <a:gd name="T58" fmla="*/ 1129 w 1149"/>
                  <a:gd name="T59" fmla="*/ 273 h 1148"/>
                  <a:gd name="T60" fmla="*/ 1117 w 1149"/>
                  <a:gd name="T61" fmla="*/ 194 h 1148"/>
                  <a:gd name="T62" fmla="*/ 1107 w 1149"/>
                  <a:gd name="T63" fmla="*/ 130 h 1148"/>
                  <a:gd name="T64" fmla="*/ 1098 w 1149"/>
                  <a:gd name="T65" fmla="*/ 73 h 1148"/>
                  <a:gd name="T66" fmla="*/ 1089 w 1149"/>
                  <a:gd name="T67" fmla="*/ 23 h 1148"/>
                  <a:gd name="T68" fmla="*/ 1067 w 1149"/>
                  <a:gd name="T69" fmla="*/ 19 h 1148"/>
                  <a:gd name="T70" fmla="*/ 1026 w 1149"/>
                  <a:gd name="T71" fmla="*/ 59 h 1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49" h="1148">
                    <a:moveTo>
                      <a:pt x="1004" y="80"/>
                    </a:moveTo>
                    <a:lnTo>
                      <a:pt x="961" y="121"/>
                    </a:lnTo>
                    <a:lnTo>
                      <a:pt x="916" y="165"/>
                    </a:lnTo>
                    <a:lnTo>
                      <a:pt x="867" y="210"/>
                    </a:lnTo>
                    <a:lnTo>
                      <a:pt x="816" y="258"/>
                    </a:lnTo>
                    <a:lnTo>
                      <a:pt x="763" y="307"/>
                    </a:lnTo>
                    <a:lnTo>
                      <a:pt x="708" y="357"/>
                    </a:lnTo>
                    <a:lnTo>
                      <a:pt x="652" y="407"/>
                    </a:lnTo>
                    <a:lnTo>
                      <a:pt x="596" y="457"/>
                    </a:lnTo>
                    <a:lnTo>
                      <a:pt x="539" y="506"/>
                    </a:lnTo>
                    <a:lnTo>
                      <a:pt x="482" y="555"/>
                    </a:lnTo>
                    <a:lnTo>
                      <a:pt x="425" y="602"/>
                    </a:lnTo>
                    <a:lnTo>
                      <a:pt x="369" y="649"/>
                    </a:lnTo>
                    <a:lnTo>
                      <a:pt x="314" y="693"/>
                    </a:lnTo>
                    <a:lnTo>
                      <a:pt x="260" y="735"/>
                    </a:lnTo>
                    <a:lnTo>
                      <a:pt x="207" y="775"/>
                    </a:lnTo>
                    <a:lnTo>
                      <a:pt x="157" y="811"/>
                    </a:lnTo>
                    <a:lnTo>
                      <a:pt x="152" y="833"/>
                    </a:lnTo>
                    <a:lnTo>
                      <a:pt x="147" y="854"/>
                    </a:lnTo>
                    <a:lnTo>
                      <a:pt x="141" y="875"/>
                    </a:lnTo>
                    <a:lnTo>
                      <a:pt x="134" y="897"/>
                    </a:lnTo>
                    <a:lnTo>
                      <a:pt x="127" y="918"/>
                    </a:lnTo>
                    <a:lnTo>
                      <a:pt x="119" y="939"/>
                    </a:lnTo>
                    <a:lnTo>
                      <a:pt x="109" y="961"/>
                    </a:lnTo>
                    <a:lnTo>
                      <a:pt x="100" y="982"/>
                    </a:lnTo>
                    <a:lnTo>
                      <a:pt x="91" y="1003"/>
                    </a:lnTo>
                    <a:lnTo>
                      <a:pt x="79" y="1024"/>
                    </a:lnTo>
                    <a:lnTo>
                      <a:pt x="68" y="1045"/>
                    </a:lnTo>
                    <a:lnTo>
                      <a:pt x="56" y="1066"/>
                    </a:lnTo>
                    <a:lnTo>
                      <a:pt x="43" y="1087"/>
                    </a:lnTo>
                    <a:lnTo>
                      <a:pt x="29" y="1108"/>
                    </a:lnTo>
                    <a:lnTo>
                      <a:pt x="15" y="1129"/>
                    </a:lnTo>
                    <a:lnTo>
                      <a:pt x="0" y="1148"/>
                    </a:lnTo>
                    <a:lnTo>
                      <a:pt x="64" y="1125"/>
                    </a:lnTo>
                    <a:lnTo>
                      <a:pt x="128" y="1101"/>
                    </a:lnTo>
                    <a:lnTo>
                      <a:pt x="191" y="1074"/>
                    </a:lnTo>
                    <a:lnTo>
                      <a:pt x="253" y="1047"/>
                    </a:lnTo>
                    <a:lnTo>
                      <a:pt x="314" y="1018"/>
                    </a:lnTo>
                    <a:lnTo>
                      <a:pt x="375" y="988"/>
                    </a:lnTo>
                    <a:lnTo>
                      <a:pt x="434" y="956"/>
                    </a:lnTo>
                    <a:lnTo>
                      <a:pt x="493" y="924"/>
                    </a:lnTo>
                    <a:lnTo>
                      <a:pt x="551" y="890"/>
                    </a:lnTo>
                    <a:lnTo>
                      <a:pt x="608" y="854"/>
                    </a:lnTo>
                    <a:lnTo>
                      <a:pt x="664" y="817"/>
                    </a:lnTo>
                    <a:lnTo>
                      <a:pt x="720" y="778"/>
                    </a:lnTo>
                    <a:lnTo>
                      <a:pt x="774" y="737"/>
                    </a:lnTo>
                    <a:lnTo>
                      <a:pt x="827" y="696"/>
                    </a:lnTo>
                    <a:lnTo>
                      <a:pt x="880" y="652"/>
                    </a:lnTo>
                    <a:lnTo>
                      <a:pt x="931" y="607"/>
                    </a:lnTo>
                    <a:lnTo>
                      <a:pt x="959" y="580"/>
                    </a:lnTo>
                    <a:lnTo>
                      <a:pt x="987" y="553"/>
                    </a:lnTo>
                    <a:lnTo>
                      <a:pt x="1015" y="526"/>
                    </a:lnTo>
                    <a:lnTo>
                      <a:pt x="1043" y="498"/>
                    </a:lnTo>
                    <a:lnTo>
                      <a:pt x="1070" y="468"/>
                    </a:lnTo>
                    <a:lnTo>
                      <a:pt x="1096" y="439"/>
                    </a:lnTo>
                    <a:lnTo>
                      <a:pt x="1123" y="409"/>
                    </a:lnTo>
                    <a:lnTo>
                      <a:pt x="1149" y="378"/>
                    </a:lnTo>
                    <a:lnTo>
                      <a:pt x="1143" y="347"/>
                    </a:lnTo>
                    <a:lnTo>
                      <a:pt x="1136" y="312"/>
                    </a:lnTo>
                    <a:lnTo>
                      <a:pt x="1129" y="273"/>
                    </a:lnTo>
                    <a:lnTo>
                      <a:pt x="1122" y="230"/>
                    </a:lnTo>
                    <a:lnTo>
                      <a:pt x="1117" y="194"/>
                    </a:lnTo>
                    <a:lnTo>
                      <a:pt x="1112" y="161"/>
                    </a:lnTo>
                    <a:lnTo>
                      <a:pt x="1107" y="130"/>
                    </a:lnTo>
                    <a:lnTo>
                      <a:pt x="1102" y="99"/>
                    </a:lnTo>
                    <a:lnTo>
                      <a:pt x="1098" y="73"/>
                    </a:lnTo>
                    <a:lnTo>
                      <a:pt x="1094" y="47"/>
                    </a:lnTo>
                    <a:lnTo>
                      <a:pt x="1089" y="23"/>
                    </a:lnTo>
                    <a:lnTo>
                      <a:pt x="1086" y="0"/>
                    </a:lnTo>
                    <a:lnTo>
                      <a:pt x="1067" y="19"/>
                    </a:lnTo>
                    <a:lnTo>
                      <a:pt x="1047" y="39"/>
                    </a:lnTo>
                    <a:lnTo>
                      <a:pt x="1026" y="59"/>
                    </a:lnTo>
                    <a:lnTo>
                      <a:pt x="1004" y="80"/>
                    </a:lnTo>
                    <a:close/>
                  </a:path>
                </a:pathLst>
              </a:custGeom>
              <a:solidFill>
                <a:srgbClr val="E627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3" name="9Slide.vn 98"/>
              <p:cNvSpPr>
                <a:spLocks/>
              </p:cNvSpPr>
              <p:nvPr/>
            </p:nvSpPr>
            <p:spPr bwMode="auto">
              <a:xfrm>
                <a:off x="5997575" y="4170363"/>
                <a:ext cx="152400" cy="417513"/>
              </a:xfrm>
              <a:custGeom>
                <a:avLst/>
                <a:gdLst>
                  <a:gd name="T0" fmla="*/ 172 w 668"/>
                  <a:gd name="T1" fmla="*/ 314 h 1842"/>
                  <a:gd name="T2" fmla="*/ 149 w 668"/>
                  <a:gd name="T3" fmla="*/ 486 h 1842"/>
                  <a:gd name="T4" fmla="*/ 124 w 668"/>
                  <a:gd name="T5" fmla="*/ 661 h 1842"/>
                  <a:gd name="T6" fmla="*/ 101 w 668"/>
                  <a:gd name="T7" fmla="*/ 838 h 1842"/>
                  <a:gd name="T8" fmla="*/ 78 w 668"/>
                  <a:gd name="T9" fmla="*/ 1014 h 1842"/>
                  <a:gd name="T10" fmla="*/ 55 w 668"/>
                  <a:gd name="T11" fmla="*/ 1187 h 1842"/>
                  <a:gd name="T12" fmla="*/ 32 w 668"/>
                  <a:gd name="T13" fmla="*/ 1356 h 1842"/>
                  <a:gd name="T14" fmla="*/ 10 w 668"/>
                  <a:gd name="T15" fmla="*/ 1519 h 1842"/>
                  <a:gd name="T16" fmla="*/ 80 w 668"/>
                  <a:gd name="T17" fmla="*/ 1631 h 1842"/>
                  <a:gd name="T18" fmla="*/ 242 w 668"/>
                  <a:gd name="T19" fmla="*/ 1694 h 1842"/>
                  <a:gd name="T20" fmla="*/ 410 w 668"/>
                  <a:gd name="T21" fmla="*/ 1756 h 1842"/>
                  <a:gd name="T22" fmla="*/ 580 w 668"/>
                  <a:gd name="T23" fmla="*/ 1814 h 1842"/>
                  <a:gd name="T24" fmla="*/ 638 w 668"/>
                  <a:gd name="T25" fmla="*/ 1787 h 1842"/>
                  <a:gd name="T26" fmla="*/ 586 w 668"/>
                  <a:gd name="T27" fmla="*/ 1679 h 1842"/>
                  <a:gd name="T28" fmla="*/ 539 w 668"/>
                  <a:gd name="T29" fmla="*/ 1573 h 1842"/>
                  <a:gd name="T30" fmla="*/ 499 w 668"/>
                  <a:gd name="T31" fmla="*/ 1468 h 1842"/>
                  <a:gd name="T32" fmla="*/ 472 w 668"/>
                  <a:gd name="T33" fmla="*/ 1383 h 1842"/>
                  <a:gd name="T34" fmla="*/ 453 w 668"/>
                  <a:gd name="T35" fmla="*/ 1311 h 1842"/>
                  <a:gd name="T36" fmla="*/ 437 w 668"/>
                  <a:gd name="T37" fmla="*/ 1234 h 1842"/>
                  <a:gd name="T38" fmla="*/ 424 w 668"/>
                  <a:gd name="T39" fmla="*/ 1152 h 1842"/>
                  <a:gd name="T40" fmla="*/ 414 w 668"/>
                  <a:gd name="T41" fmla="*/ 1069 h 1842"/>
                  <a:gd name="T42" fmla="*/ 405 w 668"/>
                  <a:gd name="T43" fmla="*/ 980 h 1842"/>
                  <a:gd name="T44" fmla="*/ 396 w 668"/>
                  <a:gd name="T45" fmla="*/ 844 h 1842"/>
                  <a:gd name="T46" fmla="*/ 390 w 668"/>
                  <a:gd name="T47" fmla="*/ 658 h 1842"/>
                  <a:gd name="T48" fmla="*/ 390 w 668"/>
                  <a:gd name="T49" fmla="*/ 469 h 1842"/>
                  <a:gd name="T50" fmla="*/ 395 w 668"/>
                  <a:gd name="T51" fmla="*/ 285 h 1842"/>
                  <a:gd name="T52" fmla="*/ 403 w 668"/>
                  <a:gd name="T53" fmla="*/ 109 h 1842"/>
                  <a:gd name="T54" fmla="*/ 405 w 668"/>
                  <a:gd name="T55" fmla="*/ 14 h 1842"/>
                  <a:gd name="T56" fmla="*/ 376 w 668"/>
                  <a:gd name="T57" fmla="*/ 31 h 1842"/>
                  <a:gd name="T58" fmla="*/ 323 w 668"/>
                  <a:gd name="T59" fmla="*/ 90 h 1842"/>
                  <a:gd name="T60" fmla="*/ 268 w 668"/>
                  <a:gd name="T61" fmla="*/ 148 h 1842"/>
                  <a:gd name="T62" fmla="*/ 212 w 668"/>
                  <a:gd name="T63" fmla="*/ 202 h 18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68" h="1842">
                    <a:moveTo>
                      <a:pt x="184" y="229"/>
                    </a:moveTo>
                    <a:lnTo>
                      <a:pt x="172" y="314"/>
                    </a:lnTo>
                    <a:lnTo>
                      <a:pt x="161" y="399"/>
                    </a:lnTo>
                    <a:lnTo>
                      <a:pt x="149" y="486"/>
                    </a:lnTo>
                    <a:lnTo>
                      <a:pt x="136" y="574"/>
                    </a:lnTo>
                    <a:lnTo>
                      <a:pt x="124" y="661"/>
                    </a:lnTo>
                    <a:lnTo>
                      <a:pt x="113" y="749"/>
                    </a:lnTo>
                    <a:lnTo>
                      <a:pt x="101" y="838"/>
                    </a:lnTo>
                    <a:lnTo>
                      <a:pt x="90" y="925"/>
                    </a:lnTo>
                    <a:lnTo>
                      <a:pt x="78" y="1014"/>
                    </a:lnTo>
                    <a:lnTo>
                      <a:pt x="66" y="1100"/>
                    </a:lnTo>
                    <a:lnTo>
                      <a:pt x="55" y="1187"/>
                    </a:lnTo>
                    <a:lnTo>
                      <a:pt x="43" y="1272"/>
                    </a:lnTo>
                    <a:lnTo>
                      <a:pt x="32" y="1356"/>
                    </a:lnTo>
                    <a:lnTo>
                      <a:pt x="21" y="1439"/>
                    </a:lnTo>
                    <a:lnTo>
                      <a:pt x="10" y="1519"/>
                    </a:lnTo>
                    <a:lnTo>
                      <a:pt x="0" y="1598"/>
                    </a:lnTo>
                    <a:lnTo>
                      <a:pt x="80" y="1631"/>
                    </a:lnTo>
                    <a:lnTo>
                      <a:pt x="161" y="1664"/>
                    </a:lnTo>
                    <a:lnTo>
                      <a:pt x="242" y="1694"/>
                    </a:lnTo>
                    <a:lnTo>
                      <a:pt x="325" y="1725"/>
                    </a:lnTo>
                    <a:lnTo>
                      <a:pt x="410" y="1756"/>
                    </a:lnTo>
                    <a:lnTo>
                      <a:pt x="495" y="1785"/>
                    </a:lnTo>
                    <a:lnTo>
                      <a:pt x="580" y="1814"/>
                    </a:lnTo>
                    <a:lnTo>
                      <a:pt x="668" y="1842"/>
                    </a:lnTo>
                    <a:lnTo>
                      <a:pt x="638" y="1787"/>
                    </a:lnTo>
                    <a:lnTo>
                      <a:pt x="612" y="1733"/>
                    </a:lnTo>
                    <a:lnTo>
                      <a:pt x="586" y="1679"/>
                    </a:lnTo>
                    <a:lnTo>
                      <a:pt x="562" y="1625"/>
                    </a:lnTo>
                    <a:lnTo>
                      <a:pt x="539" y="1573"/>
                    </a:lnTo>
                    <a:lnTo>
                      <a:pt x="518" y="1520"/>
                    </a:lnTo>
                    <a:lnTo>
                      <a:pt x="499" y="1468"/>
                    </a:lnTo>
                    <a:lnTo>
                      <a:pt x="482" y="1417"/>
                    </a:lnTo>
                    <a:lnTo>
                      <a:pt x="472" y="1383"/>
                    </a:lnTo>
                    <a:lnTo>
                      <a:pt x="462" y="1348"/>
                    </a:lnTo>
                    <a:lnTo>
                      <a:pt x="453" y="1311"/>
                    </a:lnTo>
                    <a:lnTo>
                      <a:pt x="445" y="1273"/>
                    </a:lnTo>
                    <a:lnTo>
                      <a:pt x="437" y="1234"/>
                    </a:lnTo>
                    <a:lnTo>
                      <a:pt x="431" y="1194"/>
                    </a:lnTo>
                    <a:lnTo>
                      <a:pt x="424" y="1152"/>
                    </a:lnTo>
                    <a:lnTo>
                      <a:pt x="418" y="1110"/>
                    </a:lnTo>
                    <a:lnTo>
                      <a:pt x="414" y="1069"/>
                    </a:lnTo>
                    <a:lnTo>
                      <a:pt x="409" y="1024"/>
                    </a:lnTo>
                    <a:lnTo>
                      <a:pt x="405" y="980"/>
                    </a:lnTo>
                    <a:lnTo>
                      <a:pt x="401" y="935"/>
                    </a:lnTo>
                    <a:lnTo>
                      <a:pt x="396" y="844"/>
                    </a:lnTo>
                    <a:lnTo>
                      <a:pt x="393" y="751"/>
                    </a:lnTo>
                    <a:lnTo>
                      <a:pt x="390" y="658"/>
                    </a:lnTo>
                    <a:lnTo>
                      <a:pt x="389" y="563"/>
                    </a:lnTo>
                    <a:lnTo>
                      <a:pt x="390" y="469"/>
                    </a:lnTo>
                    <a:lnTo>
                      <a:pt x="393" y="376"/>
                    </a:lnTo>
                    <a:lnTo>
                      <a:pt x="395" y="285"/>
                    </a:lnTo>
                    <a:lnTo>
                      <a:pt x="400" y="195"/>
                    </a:lnTo>
                    <a:lnTo>
                      <a:pt x="403" y="109"/>
                    </a:lnTo>
                    <a:lnTo>
                      <a:pt x="409" y="25"/>
                    </a:lnTo>
                    <a:lnTo>
                      <a:pt x="405" y="14"/>
                    </a:lnTo>
                    <a:lnTo>
                      <a:pt x="402" y="0"/>
                    </a:lnTo>
                    <a:lnTo>
                      <a:pt x="376" y="31"/>
                    </a:lnTo>
                    <a:lnTo>
                      <a:pt x="349" y="61"/>
                    </a:lnTo>
                    <a:lnTo>
                      <a:pt x="323" y="90"/>
                    </a:lnTo>
                    <a:lnTo>
                      <a:pt x="296" y="120"/>
                    </a:lnTo>
                    <a:lnTo>
                      <a:pt x="268" y="148"/>
                    </a:lnTo>
                    <a:lnTo>
                      <a:pt x="240" y="175"/>
                    </a:lnTo>
                    <a:lnTo>
                      <a:pt x="212" y="202"/>
                    </a:lnTo>
                    <a:lnTo>
                      <a:pt x="184" y="229"/>
                    </a:lnTo>
                    <a:close/>
                  </a:path>
                </a:pathLst>
              </a:custGeom>
              <a:solidFill>
                <a:srgbClr val="E627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4" name="9Slide.vn 99"/>
              <p:cNvSpPr>
                <a:spLocks/>
              </p:cNvSpPr>
              <p:nvPr/>
            </p:nvSpPr>
            <p:spPr bwMode="auto">
              <a:xfrm>
                <a:off x="5983288" y="4532313"/>
                <a:ext cx="290513" cy="236538"/>
              </a:xfrm>
              <a:custGeom>
                <a:avLst/>
                <a:gdLst>
                  <a:gd name="T0" fmla="*/ 737 w 1286"/>
                  <a:gd name="T1" fmla="*/ 244 h 1046"/>
                  <a:gd name="T2" fmla="*/ 649 w 1286"/>
                  <a:gd name="T3" fmla="*/ 216 h 1046"/>
                  <a:gd name="T4" fmla="*/ 564 w 1286"/>
                  <a:gd name="T5" fmla="*/ 187 h 1046"/>
                  <a:gd name="T6" fmla="*/ 479 w 1286"/>
                  <a:gd name="T7" fmla="*/ 158 h 1046"/>
                  <a:gd name="T8" fmla="*/ 394 w 1286"/>
                  <a:gd name="T9" fmla="*/ 127 h 1046"/>
                  <a:gd name="T10" fmla="*/ 311 w 1286"/>
                  <a:gd name="T11" fmla="*/ 96 h 1046"/>
                  <a:gd name="T12" fmla="*/ 230 w 1286"/>
                  <a:gd name="T13" fmla="*/ 66 h 1046"/>
                  <a:gd name="T14" fmla="*/ 149 w 1286"/>
                  <a:gd name="T15" fmla="*/ 33 h 1046"/>
                  <a:gd name="T16" fmla="*/ 69 w 1286"/>
                  <a:gd name="T17" fmla="*/ 0 h 1046"/>
                  <a:gd name="T18" fmla="*/ 66 w 1286"/>
                  <a:gd name="T19" fmla="*/ 17 h 1046"/>
                  <a:gd name="T20" fmla="*/ 65 w 1286"/>
                  <a:gd name="T21" fmla="*/ 25 h 1046"/>
                  <a:gd name="T22" fmla="*/ 1 w 1286"/>
                  <a:gd name="T23" fmla="*/ 508 h 1046"/>
                  <a:gd name="T24" fmla="*/ 1 w 1286"/>
                  <a:gd name="T25" fmla="*/ 510 h 1046"/>
                  <a:gd name="T26" fmla="*/ 0 w 1286"/>
                  <a:gd name="T27" fmla="*/ 514 h 1046"/>
                  <a:gd name="T28" fmla="*/ 43 w 1286"/>
                  <a:gd name="T29" fmla="*/ 542 h 1046"/>
                  <a:gd name="T30" fmla="*/ 87 w 1286"/>
                  <a:gd name="T31" fmla="*/ 569 h 1046"/>
                  <a:gd name="T32" fmla="*/ 134 w 1286"/>
                  <a:gd name="T33" fmla="*/ 596 h 1046"/>
                  <a:gd name="T34" fmla="*/ 182 w 1286"/>
                  <a:gd name="T35" fmla="*/ 623 h 1046"/>
                  <a:gd name="T36" fmla="*/ 233 w 1286"/>
                  <a:gd name="T37" fmla="*/ 650 h 1046"/>
                  <a:gd name="T38" fmla="*/ 286 w 1286"/>
                  <a:gd name="T39" fmla="*/ 677 h 1046"/>
                  <a:gd name="T40" fmla="*/ 339 w 1286"/>
                  <a:gd name="T41" fmla="*/ 704 h 1046"/>
                  <a:gd name="T42" fmla="*/ 396 w 1286"/>
                  <a:gd name="T43" fmla="*/ 730 h 1046"/>
                  <a:gd name="T44" fmla="*/ 455 w 1286"/>
                  <a:gd name="T45" fmla="*/ 756 h 1046"/>
                  <a:gd name="T46" fmla="*/ 514 w 1286"/>
                  <a:gd name="T47" fmla="*/ 782 h 1046"/>
                  <a:gd name="T48" fmla="*/ 576 w 1286"/>
                  <a:gd name="T49" fmla="*/ 807 h 1046"/>
                  <a:gd name="T50" fmla="*/ 639 w 1286"/>
                  <a:gd name="T51" fmla="*/ 833 h 1046"/>
                  <a:gd name="T52" fmla="*/ 704 w 1286"/>
                  <a:gd name="T53" fmla="*/ 857 h 1046"/>
                  <a:gd name="T54" fmla="*/ 770 w 1286"/>
                  <a:gd name="T55" fmla="*/ 883 h 1046"/>
                  <a:gd name="T56" fmla="*/ 839 w 1286"/>
                  <a:gd name="T57" fmla="*/ 907 h 1046"/>
                  <a:gd name="T58" fmla="*/ 909 w 1286"/>
                  <a:gd name="T59" fmla="*/ 931 h 1046"/>
                  <a:gd name="T60" fmla="*/ 955 w 1286"/>
                  <a:gd name="T61" fmla="*/ 946 h 1046"/>
                  <a:gd name="T62" fmla="*/ 1000 w 1286"/>
                  <a:gd name="T63" fmla="*/ 961 h 1046"/>
                  <a:gd name="T64" fmla="*/ 1047 w 1286"/>
                  <a:gd name="T65" fmla="*/ 975 h 1046"/>
                  <a:gd name="T66" fmla="*/ 1093 w 1286"/>
                  <a:gd name="T67" fmla="*/ 990 h 1046"/>
                  <a:gd name="T68" fmla="*/ 1140 w 1286"/>
                  <a:gd name="T69" fmla="*/ 1004 h 1046"/>
                  <a:gd name="T70" fmla="*/ 1188 w 1286"/>
                  <a:gd name="T71" fmla="*/ 1018 h 1046"/>
                  <a:gd name="T72" fmla="*/ 1237 w 1286"/>
                  <a:gd name="T73" fmla="*/ 1032 h 1046"/>
                  <a:gd name="T74" fmla="*/ 1286 w 1286"/>
                  <a:gd name="T75" fmla="*/ 1046 h 1046"/>
                  <a:gd name="T76" fmla="*/ 1263 w 1286"/>
                  <a:gd name="T77" fmla="*/ 1019 h 1046"/>
                  <a:gd name="T78" fmla="*/ 1240 w 1286"/>
                  <a:gd name="T79" fmla="*/ 991 h 1046"/>
                  <a:gd name="T80" fmla="*/ 1218 w 1286"/>
                  <a:gd name="T81" fmla="*/ 963 h 1046"/>
                  <a:gd name="T82" fmla="*/ 1196 w 1286"/>
                  <a:gd name="T83" fmla="*/ 935 h 1046"/>
                  <a:gd name="T84" fmla="*/ 1174 w 1286"/>
                  <a:gd name="T85" fmla="*/ 906 h 1046"/>
                  <a:gd name="T86" fmla="*/ 1152 w 1286"/>
                  <a:gd name="T87" fmla="*/ 878 h 1046"/>
                  <a:gd name="T88" fmla="*/ 1129 w 1286"/>
                  <a:gd name="T89" fmla="*/ 849 h 1046"/>
                  <a:gd name="T90" fmla="*/ 1107 w 1286"/>
                  <a:gd name="T91" fmla="*/ 820 h 1046"/>
                  <a:gd name="T92" fmla="*/ 1056 w 1286"/>
                  <a:gd name="T93" fmla="*/ 750 h 1046"/>
                  <a:gd name="T94" fmla="*/ 1006 w 1286"/>
                  <a:gd name="T95" fmla="*/ 679 h 1046"/>
                  <a:gd name="T96" fmla="*/ 957 w 1286"/>
                  <a:gd name="T97" fmla="*/ 607 h 1046"/>
                  <a:gd name="T98" fmla="*/ 909 w 1286"/>
                  <a:gd name="T99" fmla="*/ 535 h 1046"/>
                  <a:gd name="T100" fmla="*/ 862 w 1286"/>
                  <a:gd name="T101" fmla="*/ 463 h 1046"/>
                  <a:gd name="T102" fmla="*/ 819 w 1286"/>
                  <a:gd name="T103" fmla="*/ 389 h 1046"/>
                  <a:gd name="T104" fmla="*/ 776 w 1286"/>
                  <a:gd name="T105" fmla="*/ 317 h 1046"/>
                  <a:gd name="T106" fmla="*/ 737 w 1286"/>
                  <a:gd name="T107" fmla="*/ 244 h 10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86" h="1046">
                    <a:moveTo>
                      <a:pt x="737" y="244"/>
                    </a:moveTo>
                    <a:lnTo>
                      <a:pt x="649" y="216"/>
                    </a:lnTo>
                    <a:lnTo>
                      <a:pt x="564" y="187"/>
                    </a:lnTo>
                    <a:lnTo>
                      <a:pt x="479" y="158"/>
                    </a:lnTo>
                    <a:lnTo>
                      <a:pt x="394" y="127"/>
                    </a:lnTo>
                    <a:lnTo>
                      <a:pt x="311" y="96"/>
                    </a:lnTo>
                    <a:lnTo>
                      <a:pt x="230" y="66"/>
                    </a:lnTo>
                    <a:lnTo>
                      <a:pt x="149" y="33"/>
                    </a:lnTo>
                    <a:lnTo>
                      <a:pt x="69" y="0"/>
                    </a:lnTo>
                    <a:lnTo>
                      <a:pt x="66" y="17"/>
                    </a:lnTo>
                    <a:lnTo>
                      <a:pt x="65" y="25"/>
                    </a:lnTo>
                    <a:lnTo>
                      <a:pt x="1" y="508"/>
                    </a:lnTo>
                    <a:lnTo>
                      <a:pt x="1" y="510"/>
                    </a:lnTo>
                    <a:lnTo>
                      <a:pt x="0" y="514"/>
                    </a:lnTo>
                    <a:lnTo>
                      <a:pt x="43" y="542"/>
                    </a:lnTo>
                    <a:lnTo>
                      <a:pt x="87" y="569"/>
                    </a:lnTo>
                    <a:lnTo>
                      <a:pt x="134" y="596"/>
                    </a:lnTo>
                    <a:lnTo>
                      <a:pt x="182" y="623"/>
                    </a:lnTo>
                    <a:lnTo>
                      <a:pt x="233" y="650"/>
                    </a:lnTo>
                    <a:lnTo>
                      <a:pt x="286" y="677"/>
                    </a:lnTo>
                    <a:lnTo>
                      <a:pt x="339" y="704"/>
                    </a:lnTo>
                    <a:lnTo>
                      <a:pt x="396" y="730"/>
                    </a:lnTo>
                    <a:lnTo>
                      <a:pt x="455" y="756"/>
                    </a:lnTo>
                    <a:lnTo>
                      <a:pt x="514" y="782"/>
                    </a:lnTo>
                    <a:lnTo>
                      <a:pt x="576" y="807"/>
                    </a:lnTo>
                    <a:lnTo>
                      <a:pt x="639" y="833"/>
                    </a:lnTo>
                    <a:lnTo>
                      <a:pt x="704" y="857"/>
                    </a:lnTo>
                    <a:lnTo>
                      <a:pt x="770" y="883"/>
                    </a:lnTo>
                    <a:lnTo>
                      <a:pt x="839" y="907"/>
                    </a:lnTo>
                    <a:lnTo>
                      <a:pt x="909" y="931"/>
                    </a:lnTo>
                    <a:lnTo>
                      <a:pt x="955" y="946"/>
                    </a:lnTo>
                    <a:lnTo>
                      <a:pt x="1000" y="961"/>
                    </a:lnTo>
                    <a:lnTo>
                      <a:pt x="1047" y="975"/>
                    </a:lnTo>
                    <a:lnTo>
                      <a:pt x="1093" y="990"/>
                    </a:lnTo>
                    <a:lnTo>
                      <a:pt x="1140" y="1004"/>
                    </a:lnTo>
                    <a:lnTo>
                      <a:pt x="1188" y="1018"/>
                    </a:lnTo>
                    <a:lnTo>
                      <a:pt x="1237" y="1032"/>
                    </a:lnTo>
                    <a:lnTo>
                      <a:pt x="1286" y="1046"/>
                    </a:lnTo>
                    <a:lnTo>
                      <a:pt x="1263" y="1019"/>
                    </a:lnTo>
                    <a:lnTo>
                      <a:pt x="1240" y="991"/>
                    </a:lnTo>
                    <a:lnTo>
                      <a:pt x="1218" y="963"/>
                    </a:lnTo>
                    <a:lnTo>
                      <a:pt x="1196" y="935"/>
                    </a:lnTo>
                    <a:lnTo>
                      <a:pt x="1174" y="906"/>
                    </a:lnTo>
                    <a:lnTo>
                      <a:pt x="1152" y="878"/>
                    </a:lnTo>
                    <a:lnTo>
                      <a:pt x="1129" y="849"/>
                    </a:lnTo>
                    <a:lnTo>
                      <a:pt x="1107" y="820"/>
                    </a:lnTo>
                    <a:lnTo>
                      <a:pt x="1056" y="750"/>
                    </a:lnTo>
                    <a:lnTo>
                      <a:pt x="1006" y="679"/>
                    </a:lnTo>
                    <a:lnTo>
                      <a:pt x="957" y="607"/>
                    </a:lnTo>
                    <a:lnTo>
                      <a:pt x="909" y="535"/>
                    </a:lnTo>
                    <a:lnTo>
                      <a:pt x="862" y="463"/>
                    </a:lnTo>
                    <a:lnTo>
                      <a:pt x="819" y="389"/>
                    </a:lnTo>
                    <a:lnTo>
                      <a:pt x="776" y="317"/>
                    </a:lnTo>
                    <a:lnTo>
                      <a:pt x="737" y="244"/>
                    </a:lnTo>
                    <a:close/>
                  </a:path>
                </a:pathLst>
              </a:custGeom>
              <a:solidFill>
                <a:srgbClr val="3A3A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5" name="9Slide.vn 100"/>
              <p:cNvSpPr>
                <a:spLocks/>
              </p:cNvSpPr>
              <p:nvPr/>
            </p:nvSpPr>
            <p:spPr bwMode="auto">
              <a:xfrm>
                <a:off x="5976938" y="4648200"/>
                <a:ext cx="409575" cy="238125"/>
              </a:xfrm>
              <a:custGeom>
                <a:avLst/>
                <a:gdLst>
                  <a:gd name="T0" fmla="*/ 866 w 1807"/>
                  <a:gd name="T1" fmla="*/ 393 h 1044"/>
                  <a:gd name="T2" fmla="*/ 731 w 1807"/>
                  <a:gd name="T3" fmla="*/ 343 h 1044"/>
                  <a:gd name="T4" fmla="*/ 603 w 1807"/>
                  <a:gd name="T5" fmla="*/ 293 h 1044"/>
                  <a:gd name="T6" fmla="*/ 482 w 1807"/>
                  <a:gd name="T7" fmla="*/ 242 h 1044"/>
                  <a:gd name="T8" fmla="*/ 366 w 1807"/>
                  <a:gd name="T9" fmla="*/ 190 h 1044"/>
                  <a:gd name="T10" fmla="*/ 260 w 1807"/>
                  <a:gd name="T11" fmla="*/ 136 h 1044"/>
                  <a:gd name="T12" fmla="*/ 161 w 1807"/>
                  <a:gd name="T13" fmla="*/ 82 h 1044"/>
                  <a:gd name="T14" fmla="*/ 70 w 1807"/>
                  <a:gd name="T15" fmla="*/ 28 h 1044"/>
                  <a:gd name="T16" fmla="*/ 24 w 1807"/>
                  <a:gd name="T17" fmla="*/ 30 h 1044"/>
                  <a:gd name="T18" fmla="*/ 17 w 1807"/>
                  <a:gd name="T19" fmla="*/ 85 h 1044"/>
                  <a:gd name="T20" fmla="*/ 10 w 1807"/>
                  <a:gd name="T21" fmla="*/ 135 h 1044"/>
                  <a:gd name="T22" fmla="*/ 3 w 1807"/>
                  <a:gd name="T23" fmla="*/ 180 h 1044"/>
                  <a:gd name="T24" fmla="*/ 43 w 1807"/>
                  <a:gd name="T25" fmla="*/ 247 h 1044"/>
                  <a:gd name="T26" fmla="*/ 135 w 1807"/>
                  <a:gd name="T27" fmla="*/ 334 h 1044"/>
                  <a:gd name="T28" fmla="*/ 236 w 1807"/>
                  <a:gd name="T29" fmla="*/ 415 h 1044"/>
                  <a:gd name="T30" fmla="*/ 342 w 1807"/>
                  <a:gd name="T31" fmla="*/ 494 h 1044"/>
                  <a:gd name="T32" fmla="*/ 455 w 1807"/>
                  <a:gd name="T33" fmla="*/ 566 h 1044"/>
                  <a:gd name="T34" fmla="*/ 575 w 1807"/>
                  <a:gd name="T35" fmla="*/ 634 h 1044"/>
                  <a:gd name="T36" fmla="*/ 701 w 1807"/>
                  <a:gd name="T37" fmla="*/ 697 h 1044"/>
                  <a:gd name="T38" fmla="*/ 831 w 1807"/>
                  <a:gd name="T39" fmla="*/ 757 h 1044"/>
                  <a:gd name="T40" fmla="*/ 951 w 1807"/>
                  <a:gd name="T41" fmla="*/ 806 h 1044"/>
                  <a:gd name="T42" fmla="*/ 1057 w 1807"/>
                  <a:gd name="T43" fmla="*/ 845 h 1044"/>
                  <a:gd name="T44" fmla="*/ 1166 w 1807"/>
                  <a:gd name="T45" fmla="*/ 882 h 1044"/>
                  <a:gd name="T46" fmla="*/ 1278 w 1807"/>
                  <a:gd name="T47" fmla="*/ 916 h 1044"/>
                  <a:gd name="T48" fmla="*/ 1392 w 1807"/>
                  <a:gd name="T49" fmla="*/ 949 h 1044"/>
                  <a:gd name="T50" fmla="*/ 1507 w 1807"/>
                  <a:gd name="T51" fmla="*/ 979 h 1044"/>
                  <a:gd name="T52" fmla="*/ 1626 w 1807"/>
                  <a:gd name="T53" fmla="*/ 1007 h 1044"/>
                  <a:gd name="T54" fmla="*/ 1746 w 1807"/>
                  <a:gd name="T55" fmla="*/ 1033 h 1044"/>
                  <a:gd name="T56" fmla="*/ 1750 w 1807"/>
                  <a:gd name="T57" fmla="*/ 994 h 1044"/>
                  <a:gd name="T58" fmla="*/ 1628 w 1807"/>
                  <a:gd name="T59" fmla="*/ 879 h 1044"/>
                  <a:gd name="T60" fmla="*/ 1504 w 1807"/>
                  <a:gd name="T61" fmla="*/ 750 h 1044"/>
                  <a:gd name="T62" fmla="*/ 1377 w 1807"/>
                  <a:gd name="T63" fmla="*/ 608 h 1044"/>
                  <a:gd name="T64" fmla="*/ 1264 w 1807"/>
                  <a:gd name="T65" fmla="*/ 518 h 1044"/>
                  <a:gd name="T66" fmla="*/ 1167 w 1807"/>
                  <a:gd name="T67" fmla="*/ 490 h 1044"/>
                  <a:gd name="T68" fmla="*/ 1074 w 1807"/>
                  <a:gd name="T69" fmla="*/ 461 h 1044"/>
                  <a:gd name="T70" fmla="*/ 982 w 1807"/>
                  <a:gd name="T71" fmla="*/ 432 h 10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807" h="1044">
                    <a:moveTo>
                      <a:pt x="936" y="417"/>
                    </a:moveTo>
                    <a:lnTo>
                      <a:pt x="866" y="393"/>
                    </a:lnTo>
                    <a:lnTo>
                      <a:pt x="797" y="369"/>
                    </a:lnTo>
                    <a:lnTo>
                      <a:pt x="731" y="343"/>
                    </a:lnTo>
                    <a:lnTo>
                      <a:pt x="666" y="319"/>
                    </a:lnTo>
                    <a:lnTo>
                      <a:pt x="603" y="293"/>
                    </a:lnTo>
                    <a:lnTo>
                      <a:pt x="541" y="268"/>
                    </a:lnTo>
                    <a:lnTo>
                      <a:pt x="482" y="242"/>
                    </a:lnTo>
                    <a:lnTo>
                      <a:pt x="423" y="216"/>
                    </a:lnTo>
                    <a:lnTo>
                      <a:pt x="366" y="190"/>
                    </a:lnTo>
                    <a:lnTo>
                      <a:pt x="313" y="163"/>
                    </a:lnTo>
                    <a:lnTo>
                      <a:pt x="260" y="136"/>
                    </a:lnTo>
                    <a:lnTo>
                      <a:pt x="209" y="109"/>
                    </a:lnTo>
                    <a:lnTo>
                      <a:pt x="161" y="82"/>
                    </a:lnTo>
                    <a:lnTo>
                      <a:pt x="114" y="55"/>
                    </a:lnTo>
                    <a:lnTo>
                      <a:pt x="70" y="28"/>
                    </a:lnTo>
                    <a:lnTo>
                      <a:pt x="27" y="0"/>
                    </a:lnTo>
                    <a:lnTo>
                      <a:pt x="24" y="30"/>
                    </a:lnTo>
                    <a:lnTo>
                      <a:pt x="20" y="58"/>
                    </a:lnTo>
                    <a:lnTo>
                      <a:pt x="17" y="85"/>
                    </a:lnTo>
                    <a:lnTo>
                      <a:pt x="13" y="110"/>
                    </a:lnTo>
                    <a:lnTo>
                      <a:pt x="10" y="135"/>
                    </a:lnTo>
                    <a:lnTo>
                      <a:pt x="6" y="158"/>
                    </a:lnTo>
                    <a:lnTo>
                      <a:pt x="3" y="180"/>
                    </a:lnTo>
                    <a:lnTo>
                      <a:pt x="0" y="201"/>
                    </a:lnTo>
                    <a:lnTo>
                      <a:pt x="43" y="247"/>
                    </a:lnTo>
                    <a:lnTo>
                      <a:pt x="89" y="291"/>
                    </a:lnTo>
                    <a:lnTo>
                      <a:pt x="135" y="334"/>
                    </a:lnTo>
                    <a:lnTo>
                      <a:pt x="184" y="375"/>
                    </a:lnTo>
                    <a:lnTo>
                      <a:pt x="236" y="415"/>
                    </a:lnTo>
                    <a:lnTo>
                      <a:pt x="288" y="455"/>
                    </a:lnTo>
                    <a:lnTo>
                      <a:pt x="342" y="494"/>
                    </a:lnTo>
                    <a:lnTo>
                      <a:pt x="398" y="530"/>
                    </a:lnTo>
                    <a:lnTo>
                      <a:pt x="455" y="566"/>
                    </a:lnTo>
                    <a:lnTo>
                      <a:pt x="514" y="601"/>
                    </a:lnTo>
                    <a:lnTo>
                      <a:pt x="575" y="634"/>
                    </a:lnTo>
                    <a:lnTo>
                      <a:pt x="637" y="666"/>
                    </a:lnTo>
                    <a:lnTo>
                      <a:pt x="701" y="697"/>
                    </a:lnTo>
                    <a:lnTo>
                      <a:pt x="765" y="728"/>
                    </a:lnTo>
                    <a:lnTo>
                      <a:pt x="831" y="757"/>
                    </a:lnTo>
                    <a:lnTo>
                      <a:pt x="899" y="786"/>
                    </a:lnTo>
                    <a:lnTo>
                      <a:pt x="951" y="806"/>
                    </a:lnTo>
                    <a:lnTo>
                      <a:pt x="1004" y="825"/>
                    </a:lnTo>
                    <a:lnTo>
                      <a:pt x="1057" y="845"/>
                    </a:lnTo>
                    <a:lnTo>
                      <a:pt x="1111" y="864"/>
                    </a:lnTo>
                    <a:lnTo>
                      <a:pt x="1166" y="882"/>
                    </a:lnTo>
                    <a:lnTo>
                      <a:pt x="1222" y="900"/>
                    </a:lnTo>
                    <a:lnTo>
                      <a:pt x="1278" y="916"/>
                    </a:lnTo>
                    <a:lnTo>
                      <a:pt x="1334" y="932"/>
                    </a:lnTo>
                    <a:lnTo>
                      <a:pt x="1392" y="949"/>
                    </a:lnTo>
                    <a:lnTo>
                      <a:pt x="1449" y="964"/>
                    </a:lnTo>
                    <a:lnTo>
                      <a:pt x="1507" y="979"/>
                    </a:lnTo>
                    <a:lnTo>
                      <a:pt x="1567" y="993"/>
                    </a:lnTo>
                    <a:lnTo>
                      <a:pt x="1626" y="1007"/>
                    </a:lnTo>
                    <a:lnTo>
                      <a:pt x="1686" y="1020"/>
                    </a:lnTo>
                    <a:lnTo>
                      <a:pt x="1746" y="1033"/>
                    </a:lnTo>
                    <a:lnTo>
                      <a:pt x="1807" y="1044"/>
                    </a:lnTo>
                    <a:lnTo>
                      <a:pt x="1750" y="994"/>
                    </a:lnTo>
                    <a:lnTo>
                      <a:pt x="1689" y="938"/>
                    </a:lnTo>
                    <a:lnTo>
                      <a:pt x="1628" y="879"/>
                    </a:lnTo>
                    <a:lnTo>
                      <a:pt x="1567" y="816"/>
                    </a:lnTo>
                    <a:lnTo>
                      <a:pt x="1504" y="750"/>
                    </a:lnTo>
                    <a:lnTo>
                      <a:pt x="1440" y="680"/>
                    </a:lnTo>
                    <a:lnTo>
                      <a:pt x="1377" y="608"/>
                    </a:lnTo>
                    <a:lnTo>
                      <a:pt x="1313" y="532"/>
                    </a:lnTo>
                    <a:lnTo>
                      <a:pt x="1264" y="518"/>
                    </a:lnTo>
                    <a:lnTo>
                      <a:pt x="1215" y="504"/>
                    </a:lnTo>
                    <a:lnTo>
                      <a:pt x="1167" y="490"/>
                    </a:lnTo>
                    <a:lnTo>
                      <a:pt x="1120" y="476"/>
                    </a:lnTo>
                    <a:lnTo>
                      <a:pt x="1074" y="461"/>
                    </a:lnTo>
                    <a:lnTo>
                      <a:pt x="1027" y="447"/>
                    </a:lnTo>
                    <a:lnTo>
                      <a:pt x="982" y="432"/>
                    </a:lnTo>
                    <a:lnTo>
                      <a:pt x="936" y="417"/>
                    </a:lnTo>
                    <a:close/>
                  </a:path>
                </a:pathLst>
              </a:custGeom>
              <a:solidFill>
                <a:srgbClr val="E627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6" name="9Slide.vn 101"/>
              <p:cNvSpPr>
                <a:spLocks/>
              </p:cNvSpPr>
              <p:nvPr/>
            </p:nvSpPr>
            <p:spPr bwMode="auto">
              <a:xfrm>
                <a:off x="6026150" y="5184775"/>
                <a:ext cx="307975" cy="457200"/>
              </a:xfrm>
              <a:custGeom>
                <a:avLst/>
                <a:gdLst>
                  <a:gd name="T0" fmla="*/ 629 w 1354"/>
                  <a:gd name="T1" fmla="*/ 808 h 2016"/>
                  <a:gd name="T2" fmla="*/ 651 w 1354"/>
                  <a:gd name="T3" fmla="*/ 700 h 2016"/>
                  <a:gd name="T4" fmla="*/ 685 w 1354"/>
                  <a:gd name="T5" fmla="*/ 531 h 2016"/>
                  <a:gd name="T6" fmla="*/ 725 w 1354"/>
                  <a:gd name="T7" fmla="*/ 332 h 2016"/>
                  <a:gd name="T8" fmla="*/ 765 w 1354"/>
                  <a:gd name="T9" fmla="*/ 132 h 2016"/>
                  <a:gd name="T10" fmla="*/ 752 w 1354"/>
                  <a:gd name="T11" fmla="*/ 10 h 2016"/>
                  <a:gd name="T12" fmla="*/ 650 w 1354"/>
                  <a:gd name="T13" fmla="*/ 3 h 2016"/>
                  <a:gd name="T14" fmla="*/ 562 w 1354"/>
                  <a:gd name="T15" fmla="*/ 1 h 2016"/>
                  <a:gd name="T16" fmla="*/ 484 w 1354"/>
                  <a:gd name="T17" fmla="*/ 1 h 2016"/>
                  <a:gd name="T18" fmla="*/ 429 w 1354"/>
                  <a:gd name="T19" fmla="*/ 7 h 2016"/>
                  <a:gd name="T20" fmla="*/ 411 w 1354"/>
                  <a:gd name="T21" fmla="*/ 14 h 2016"/>
                  <a:gd name="T22" fmla="*/ 406 w 1354"/>
                  <a:gd name="T23" fmla="*/ 41 h 2016"/>
                  <a:gd name="T24" fmla="*/ 396 w 1354"/>
                  <a:gd name="T25" fmla="*/ 197 h 2016"/>
                  <a:gd name="T26" fmla="*/ 382 w 1354"/>
                  <a:gd name="T27" fmla="*/ 433 h 2016"/>
                  <a:gd name="T28" fmla="*/ 361 w 1354"/>
                  <a:gd name="T29" fmla="*/ 688 h 2016"/>
                  <a:gd name="T30" fmla="*/ 337 w 1354"/>
                  <a:gd name="T31" fmla="*/ 869 h 2016"/>
                  <a:gd name="T32" fmla="*/ 320 w 1354"/>
                  <a:gd name="T33" fmla="*/ 948 h 2016"/>
                  <a:gd name="T34" fmla="*/ 300 w 1354"/>
                  <a:gd name="T35" fmla="*/ 994 h 2016"/>
                  <a:gd name="T36" fmla="*/ 230 w 1354"/>
                  <a:gd name="T37" fmla="*/ 1051 h 2016"/>
                  <a:gd name="T38" fmla="*/ 150 w 1354"/>
                  <a:gd name="T39" fmla="*/ 1142 h 2016"/>
                  <a:gd name="T40" fmla="*/ 87 w 1354"/>
                  <a:gd name="T41" fmla="*/ 1248 h 2016"/>
                  <a:gd name="T42" fmla="*/ 41 w 1354"/>
                  <a:gd name="T43" fmla="*/ 1365 h 2016"/>
                  <a:gd name="T44" fmla="*/ 12 w 1354"/>
                  <a:gd name="T45" fmla="*/ 1485 h 2016"/>
                  <a:gd name="T46" fmla="*/ 0 w 1354"/>
                  <a:gd name="T47" fmla="*/ 1605 h 2016"/>
                  <a:gd name="T48" fmla="*/ 7 w 1354"/>
                  <a:gd name="T49" fmla="*/ 1717 h 2016"/>
                  <a:gd name="T50" fmla="*/ 31 w 1354"/>
                  <a:gd name="T51" fmla="*/ 1819 h 2016"/>
                  <a:gd name="T52" fmla="*/ 73 w 1354"/>
                  <a:gd name="T53" fmla="*/ 1903 h 2016"/>
                  <a:gd name="T54" fmla="*/ 133 w 1354"/>
                  <a:gd name="T55" fmla="*/ 1964 h 2016"/>
                  <a:gd name="T56" fmla="*/ 211 w 1354"/>
                  <a:gd name="T57" fmla="*/ 1998 h 2016"/>
                  <a:gd name="T58" fmla="*/ 299 w 1354"/>
                  <a:gd name="T59" fmla="*/ 2002 h 2016"/>
                  <a:gd name="T60" fmla="*/ 530 w 1354"/>
                  <a:gd name="T61" fmla="*/ 2010 h 2016"/>
                  <a:gd name="T62" fmla="*/ 690 w 1354"/>
                  <a:gd name="T63" fmla="*/ 1977 h 2016"/>
                  <a:gd name="T64" fmla="*/ 570 w 1354"/>
                  <a:gd name="T65" fmla="*/ 1878 h 2016"/>
                  <a:gd name="T66" fmla="*/ 496 w 1354"/>
                  <a:gd name="T67" fmla="*/ 1801 h 2016"/>
                  <a:gd name="T68" fmla="*/ 454 w 1354"/>
                  <a:gd name="T69" fmla="*/ 1751 h 2016"/>
                  <a:gd name="T70" fmla="*/ 418 w 1354"/>
                  <a:gd name="T71" fmla="*/ 1696 h 2016"/>
                  <a:gd name="T72" fmla="*/ 389 w 1354"/>
                  <a:gd name="T73" fmla="*/ 1638 h 2016"/>
                  <a:gd name="T74" fmla="*/ 368 w 1354"/>
                  <a:gd name="T75" fmla="*/ 1578 h 2016"/>
                  <a:gd name="T76" fmla="*/ 357 w 1354"/>
                  <a:gd name="T77" fmla="*/ 1513 h 2016"/>
                  <a:gd name="T78" fmla="*/ 355 w 1354"/>
                  <a:gd name="T79" fmla="*/ 1400 h 2016"/>
                  <a:gd name="T80" fmla="*/ 365 w 1354"/>
                  <a:gd name="T81" fmla="*/ 1299 h 2016"/>
                  <a:gd name="T82" fmla="*/ 386 w 1354"/>
                  <a:gd name="T83" fmla="*/ 1211 h 2016"/>
                  <a:gd name="T84" fmla="*/ 418 w 1354"/>
                  <a:gd name="T85" fmla="*/ 1132 h 2016"/>
                  <a:gd name="T86" fmla="*/ 459 w 1354"/>
                  <a:gd name="T87" fmla="*/ 1064 h 2016"/>
                  <a:gd name="T88" fmla="*/ 527 w 1354"/>
                  <a:gd name="T89" fmla="*/ 984 h 2016"/>
                  <a:gd name="T90" fmla="*/ 622 w 1354"/>
                  <a:gd name="T91" fmla="*/ 913 h 2016"/>
                  <a:gd name="T92" fmla="*/ 725 w 1354"/>
                  <a:gd name="T93" fmla="*/ 860 h 2016"/>
                  <a:gd name="T94" fmla="*/ 836 w 1354"/>
                  <a:gd name="T95" fmla="*/ 826 h 2016"/>
                  <a:gd name="T96" fmla="*/ 947 w 1354"/>
                  <a:gd name="T97" fmla="*/ 803 h 2016"/>
                  <a:gd name="T98" fmla="*/ 1054 w 1354"/>
                  <a:gd name="T99" fmla="*/ 793 h 2016"/>
                  <a:gd name="T100" fmla="*/ 1152 w 1354"/>
                  <a:gd name="T101" fmla="*/ 789 h 2016"/>
                  <a:gd name="T102" fmla="*/ 1300 w 1354"/>
                  <a:gd name="T103" fmla="*/ 796 h 2016"/>
                  <a:gd name="T104" fmla="*/ 1354 w 1354"/>
                  <a:gd name="T105" fmla="*/ 801 h 2016"/>
                  <a:gd name="T106" fmla="*/ 1270 w 1354"/>
                  <a:gd name="T107" fmla="*/ 771 h 2016"/>
                  <a:gd name="T108" fmla="*/ 1181 w 1354"/>
                  <a:gd name="T109" fmla="*/ 755 h 2016"/>
                  <a:gd name="T110" fmla="*/ 1090 w 1354"/>
                  <a:gd name="T111" fmla="*/ 749 h 2016"/>
                  <a:gd name="T112" fmla="*/ 998 w 1354"/>
                  <a:gd name="T113" fmla="*/ 752 h 2016"/>
                  <a:gd name="T114" fmla="*/ 911 w 1354"/>
                  <a:gd name="T115" fmla="*/ 763 h 2016"/>
                  <a:gd name="T116" fmla="*/ 780 w 1354"/>
                  <a:gd name="T117" fmla="*/ 788 h 2016"/>
                  <a:gd name="T118" fmla="*/ 644 w 1354"/>
                  <a:gd name="T119" fmla="*/ 827 h 2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54" h="2016">
                    <a:moveTo>
                      <a:pt x="624" y="834"/>
                    </a:moveTo>
                    <a:lnTo>
                      <a:pt x="625" y="827"/>
                    </a:lnTo>
                    <a:lnTo>
                      <a:pt x="629" y="808"/>
                    </a:lnTo>
                    <a:lnTo>
                      <a:pt x="635" y="780"/>
                    </a:lnTo>
                    <a:lnTo>
                      <a:pt x="641" y="744"/>
                    </a:lnTo>
                    <a:lnTo>
                      <a:pt x="651" y="700"/>
                    </a:lnTo>
                    <a:lnTo>
                      <a:pt x="661" y="649"/>
                    </a:lnTo>
                    <a:lnTo>
                      <a:pt x="673" y="592"/>
                    </a:lnTo>
                    <a:lnTo>
                      <a:pt x="685" y="531"/>
                    </a:lnTo>
                    <a:lnTo>
                      <a:pt x="699" y="467"/>
                    </a:lnTo>
                    <a:lnTo>
                      <a:pt x="711" y="399"/>
                    </a:lnTo>
                    <a:lnTo>
                      <a:pt x="725" y="332"/>
                    </a:lnTo>
                    <a:lnTo>
                      <a:pt x="739" y="263"/>
                    </a:lnTo>
                    <a:lnTo>
                      <a:pt x="752" y="197"/>
                    </a:lnTo>
                    <a:lnTo>
                      <a:pt x="765" y="132"/>
                    </a:lnTo>
                    <a:lnTo>
                      <a:pt x="778" y="70"/>
                    </a:lnTo>
                    <a:lnTo>
                      <a:pt x="788" y="13"/>
                    </a:lnTo>
                    <a:lnTo>
                      <a:pt x="752" y="10"/>
                    </a:lnTo>
                    <a:lnTo>
                      <a:pt x="716" y="8"/>
                    </a:lnTo>
                    <a:lnTo>
                      <a:pt x="682" y="6"/>
                    </a:lnTo>
                    <a:lnTo>
                      <a:pt x="650" y="3"/>
                    </a:lnTo>
                    <a:lnTo>
                      <a:pt x="619" y="2"/>
                    </a:lnTo>
                    <a:lnTo>
                      <a:pt x="590" y="1"/>
                    </a:lnTo>
                    <a:lnTo>
                      <a:pt x="562" y="1"/>
                    </a:lnTo>
                    <a:lnTo>
                      <a:pt x="537" y="0"/>
                    </a:lnTo>
                    <a:lnTo>
                      <a:pt x="509" y="0"/>
                    </a:lnTo>
                    <a:lnTo>
                      <a:pt x="484" y="1"/>
                    </a:lnTo>
                    <a:lnTo>
                      <a:pt x="462" y="2"/>
                    </a:lnTo>
                    <a:lnTo>
                      <a:pt x="445" y="5"/>
                    </a:lnTo>
                    <a:lnTo>
                      <a:pt x="429" y="7"/>
                    </a:lnTo>
                    <a:lnTo>
                      <a:pt x="419" y="9"/>
                    </a:lnTo>
                    <a:lnTo>
                      <a:pt x="414" y="12"/>
                    </a:lnTo>
                    <a:lnTo>
                      <a:pt x="411" y="14"/>
                    </a:lnTo>
                    <a:lnTo>
                      <a:pt x="410" y="16"/>
                    </a:lnTo>
                    <a:lnTo>
                      <a:pt x="408" y="19"/>
                    </a:lnTo>
                    <a:lnTo>
                      <a:pt x="406" y="41"/>
                    </a:lnTo>
                    <a:lnTo>
                      <a:pt x="403" y="80"/>
                    </a:lnTo>
                    <a:lnTo>
                      <a:pt x="399" y="133"/>
                    </a:lnTo>
                    <a:lnTo>
                      <a:pt x="396" y="197"/>
                    </a:lnTo>
                    <a:lnTo>
                      <a:pt x="391" y="270"/>
                    </a:lnTo>
                    <a:lnTo>
                      <a:pt x="386" y="349"/>
                    </a:lnTo>
                    <a:lnTo>
                      <a:pt x="382" y="433"/>
                    </a:lnTo>
                    <a:lnTo>
                      <a:pt x="375" y="519"/>
                    </a:lnTo>
                    <a:lnTo>
                      <a:pt x="368" y="605"/>
                    </a:lnTo>
                    <a:lnTo>
                      <a:pt x="361" y="688"/>
                    </a:lnTo>
                    <a:lnTo>
                      <a:pt x="351" y="766"/>
                    </a:lnTo>
                    <a:lnTo>
                      <a:pt x="342" y="837"/>
                    </a:lnTo>
                    <a:lnTo>
                      <a:pt x="337" y="869"/>
                    </a:lnTo>
                    <a:lnTo>
                      <a:pt x="331" y="899"/>
                    </a:lnTo>
                    <a:lnTo>
                      <a:pt x="326" y="925"/>
                    </a:lnTo>
                    <a:lnTo>
                      <a:pt x="320" y="948"/>
                    </a:lnTo>
                    <a:lnTo>
                      <a:pt x="314" y="968"/>
                    </a:lnTo>
                    <a:lnTo>
                      <a:pt x="307" y="983"/>
                    </a:lnTo>
                    <a:lnTo>
                      <a:pt x="300" y="994"/>
                    </a:lnTo>
                    <a:lnTo>
                      <a:pt x="293" y="1001"/>
                    </a:lnTo>
                    <a:lnTo>
                      <a:pt x="260" y="1025"/>
                    </a:lnTo>
                    <a:lnTo>
                      <a:pt x="230" y="1051"/>
                    </a:lnTo>
                    <a:lnTo>
                      <a:pt x="202" y="1079"/>
                    </a:lnTo>
                    <a:lnTo>
                      <a:pt x="175" y="1110"/>
                    </a:lnTo>
                    <a:lnTo>
                      <a:pt x="150" y="1142"/>
                    </a:lnTo>
                    <a:lnTo>
                      <a:pt x="128" y="1176"/>
                    </a:lnTo>
                    <a:lnTo>
                      <a:pt x="107" y="1211"/>
                    </a:lnTo>
                    <a:lnTo>
                      <a:pt x="87" y="1248"/>
                    </a:lnTo>
                    <a:lnTo>
                      <a:pt x="69" y="1285"/>
                    </a:lnTo>
                    <a:lnTo>
                      <a:pt x="54" y="1325"/>
                    </a:lnTo>
                    <a:lnTo>
                      <a:pt x="41" y="1365"/>
                    </a:lnTo>
                    <a:lnTo>
                      <a:pt x="30" y="1404"/>
                    </a:lnTo>
                    <a:lnTo>
                      <a:pt x="20" y="1444"/>
                    </a:lnTo>
                    <a:lnTo>
                      <a:pt x="12" y="1485"/>
                    </a:lnTo>
                    <a:lnTo>
                      <a:pt x="6" y="1524"/>
                    </a:lnTo>
                    <a:lnTo>
                      <a:pt x="3" y="1565"/>
                    </a:lnTo>
                    <a:lnTo>
                      <a:pt x="0" y="1605"/>
                    </a:lnTo>
                    <a:lnTo>
                      <a:pt x="2" y="1643"/>
                    </a:lnTo>
                    <a:lnTo>
                      <a:pt x="3" y="1680"/>
                    </a:lnTo>
                    <a:lnTo>
                      <a:pt x="7" y="1717"/>
                    </a:lnTo>
                    <a:lnTo>
                      <a:pt x="13" y="1752"/>
                    </a:lnTo>
                    <a:lnTo>
                      <a:pt x="21" y="1786"/>
                    </a:lnTo>
                    <a:lnTo>
                      <a:pt x="31" y="1819"/>
                    </a:lnTo>
                    <a:lnTo>
                      <a:pt x="44" y="1849"/>
                    </a:lnTo>
                    <a:lnTo>
                      <a:pt x="58" y="1877"/>
                    </a:lnTo>
                    <a:lnTo>
                      <a:pt x="73" y="1903"/>
                    </a:lnTo>
                    <a:lnTo>
                      <a:pt x="91" y="1926"/>
                    </a:lnTo>
                    <a:lnTo>
                      <a:pt x="111" y="1947"/>
                    </a:lnTo>
                    <a:lnTo>
                      <a:pt x="133" y="1964"/>
                    </a:lnTo>
                    <a:lnTo>
                      <a:pt x="157" y="1978"/>
                    </a:lnTo>
                    <a:lnTo>
                      <a:pt x="183" y="1990"/>
                    </a:lnTo>
                    <a:lnTo>
                      <a:pt x="211" y="1998"/>
                    </a:lnTo>
                    <a:lnTo>
                      <a:pt x="222" y="1998"/>
                    </a:lnTo>
                    <a:lnTo>
                      <a:pt x="251" y="1999"/>
                    </a:lnTo>
                    <a:lnTo>
                      <a:pt x="299" y="2002"/>
                    </a:lnTo>
                    <a:lnTo>
                      <a:pt x="362" y="2004"/>
                    </a:lnTo>
                    <a:lnTo>
                      <a:pt x="440" y="2006"/>
                    </a:lnTo>
                    <a:lnTo>
                      <a:pt x="530" y="2010"/>
                    </a:lnTo>
                    <a:lnTo>
                      <a:pt x="631" y="2012"/>
                    </a:lnTo>
                    <a:lnTo>
                      <a:pt x="741" y="2016"/>
                    </a:lnTo>
                    <a:lnTo>
                      <a:pt x="690" y="1977"/>
                    </a:lnTo>
                    <a:lnTo>
                      <a:pt x="632" y="1932"/>
                    </a:lnTo>
                    <a:lnTo>
                      <a:pt x="602" y="1906"/>
                    </a:lnTo>
                    <a:lnTo>
                      <a:pt x="570" y="1878"/>
                    </a:lnTo>
                    <a:lnTo>
                      <a:pt x="540" y="1849"/>
                    </a:lnTo>
                    <a:lnTo>
                      <a:pt x="510" y="1818"/>
                    </a:lnTo>
                    <a:lnTo>
                      <a:pt x="496" y="1801"/>
                    </a:lnTo>
                    <a:lnTo>
                      <a:pt x="482" y="1785"/>
                    </a:lnTo>
                    <a:lnTo>
                      <a:pt x="468" y="1769"/>
                    </a:lnTo>
                    <a:lnTo>
                      <a:pt x="454" y="1751"/>
                    </a:lnTo>
                    <a:lnTo>
                      <a:pt x="441" y="1734"/>
                    </a:lnTo>
                    <a:lnTo>
                      <a:pt x="429" y="1715"/>
                    </a:lnTo>
                    <a:lnTo>
                      <a:pt x="418" y="1696"/>
                    </a:lnTo>
                    <a:lnTo>
                      <a:pt x="407" y="1678"/>
                    </a:lnTo>
                    <a:lnTo>
                      <a:pt x="398" y="1658"/>
                    </a:lnTo>
                    <a:lnTo>
                      <a:pt x="389" y="1638"/>
                    </a:lnTo>
                    <a:lnTo>
                      <a:pt x="380" y="1618"/>
                    </a:lnTo>
                    <a:lnTo>
                      <a:pt x="373" y="1599"/>
                    </a:lnTo>
                    <a:lnTo>
                      <a:pt x="368" y="1578"/>
                    </a:lnTo>
                    <a:lnTo>
                      <a:pt x="363" y="1556"/>
                    </a:lnTo>
                    <a:lnTo>
                      <a:pt x="359" y="1535"/>
                    </a:lnTo>
                    <a:lnTo>
                      <a:pt x="357" y="1513"/>
                    </a:lnTo>
                    <a:lnTo>
                      <a:pt x="355" y="1474"/>
                    </a:lnTo>
                    <a:lnTo>
                      <a:pt x="354" y="1436"/>
                    </a:lnTo>
                    <a:lnTo>
                      <a:pt x="355" y="1400"/>
                    </a:lnTo>
                    <a:lnTo>
                      <a:pt x="357" y="1365"/>
                    </a:lnTo>
                    <a:lnTo>
                      <a:pt x="361" y="1332"/>
                    </a:lnTo>
                    <a:lnTo>
                      <a:pt x="365" y="1299"/>
                    </a:lnTo>
                    <a:lnTo>
                      <a:pt x="371" y="1268"/>
                    </a:lnTo>
                    <a:lnTo>
                      <a:pt x="378" y="1239"/>
                    </a:lnTo>
                    <a:lnTo>
                      <a:pt x="386" y="1211"/>
                    </a:lnTo>
                    <a:lnTo>
                      <a:pt x="396" y="1183"/>
                    </a:lnTo>
                    <a:lnTo>
                      <a:pt x="406" y="1157"/>
                    </a:lnTo>
                    <a:lnTo>
                      <a:pt x="418" y="1132"/>
                    </a:lnTo>
                    <a:lnTo>
                      <a:pt x="431" y="1108"/>
                    </a:lnTo>
                    <a:lnTo>
                      <a:pt x="443" y="1085"/>
                    </a:lnTo>
                    <a:lnTo>
                      <a:pt x="459" y="1064"/>
                    </a:lnTo>
                    <a:lnTo>
                      <a:pt x="474" y="1043"/>
                    </a:lnTo>
                    <a:lnTo>
                      <a:pt x="499" y="1013"/>
                    </a:lnTo>
                    <a:lnTo>
                      <a:pt x="527" y="984"/>
                    </a:lnTo>
                    <a:lnTo>
                      <a:pt x="558" y="958"/>
                    </a:lnTo>
                    <a:lnTo>
                      <a:pt x="589" y="934"/>
                    </a:lnTo>
                    <a:lnTo>
                      <a:pt x="622" y="913"/>
                    </a:lnTo>
                    <a:lnTo>
                      <a:pt x="655" y="893"/>
                    </a:lnTo>
                    <a:lnTo>
                      <a:pt x="690" y="877"/>
                    </a:lnTo>
                    <a:lnTo>
                      <a:pt x="725" y="860"/>
                    </a:lnTo>
                    <a:lnTo>
                      <a:pt x="763" y="848"/>
                    </a:lnTo>
                    <a:lnTo>
                      <a:pt x="799" y="836"/>
                    </a:lnTo>
                    <a:lnTo>
                      <a:pt x="836" y="826"/>
                    </a:lnTo>
                    <a:lnTo>
                      <a:pt x="873" y="817"/>
                    </a:lnTo>
                    <a:lnTo>
                      <a:pt x="911" y="809"/>
                    </a:lnTo>
                    <a:lnTo>
                      <a:pt x="947" y="803"/>
                    </a:lnTo>
                    <a:lnTo>
                      <a:pt x="984" y="799"/>
                    </a:lnTo>
                    <a:lnTo>
                      <a:pt x="1019" y="795"/>
                    </a:lnTo>
                    <a:lnTo>
                      <a:pt x="1054" y="793"/>
                    </a:lnTo>
                    <a:lnTo>
                      <a:pt x="1088" y="791"/>
                    </a:lnTo>
                    <a:lnTo>
                      <a:pt x="1121" y="789"/>
                    </a:lnTo>
                    <a:lnTo>
                      <a:pt x="1152" y="789"/>
                    </a:lnTo>
                    <a:lnTo>
                      <a:pt x="1209" y="791"/>
                    </a:lnTo>
                    <a:lnTo>
                      <a:pt x="1259" y="793"/>
                    </a:lnTo>
                    <a:lnTo>
                      <a:pt x="1300" y="796"/>
                    </a:lnTo>
                    <a:lnTo>
                      <a:pt x="1330" y="799"/>
                    </a:lnTo>
                    <a:lnTo>
                      <a:pt x="1349" y="801"/>
                    </a:lnTo>
                    <a:lnTo>
                      <a:pt x="1354" y="801"/>
                    </a:lnTo>
                    <a:lnTo>
                      <a:pt x="1326" y="789"/>
                    </a:lnTo>
                    <a:lnTo>
                      <a:pt x="1299" y="779"/>
                    </a:lnTo>
                    <a:lnTo>
                      <a:pt x="1270" y="771"/>
                    </a:lnTo>
                    <a:lnTo>
                      <a:pt x="1241" y="764"/>
                    </a:lnTo>
                    <a:lnTo>
                      <a:pt x="1211" y="758"/>
                    </a:lnTo>
                    <a:lnTo>
                      <a:pt x="1181" y="755"/>
                    </a:lnTo>
                    <a:lnTo>
                      <a:pt x="1151" y="751"/>
                    </a:lnTo>
                    <a:lnTo>
                      <a:pt x="1121" y="750"/>
                    </a:lnTo>
                    <a:lnTo>
                      <a:pt x="1090" y="749"/>
                    </a:lnTo>
                    <a:lnTo>
                      <a:pt x="1059" y="749"/>
                    </a:lnTo>
                    <a:lnTo>
                      <a:pt x="1028" y="750"/>
                    </a:lnTo>
                    <a:lnTo>
                      <a:pt x="998" y="752"/>
                    </a:lnTo>
                    <a:lnTo>
                      <a:pt x="969" y="755"/>
                    </a:lnTo>
                    <a:lnTo>
                      <a:pt x="940" y="758"/>
                    </a:lnTo>
                    <a:lnTo>
                      <a:pt x="911" y="763"/>
                    </a:lnTo>
                    <a:lnTo>
                      <a:pt x="883" y="767"/>
                    </a:lnTo>
                    <a:lnTo>
                      <a:pt x="830" y="777"/>
                    </a:lnTo>
                    <a:lnTo>
                      <a:pt x="780" y="788"/>
                    </a:lnTo>
                    <a:lnTo>
                      <a:pt x="737" y="799"/>
                    </a:lnTo>
                    <a:lnTo>
                      <a:pt x="699" y="809"/>
                    </a:lnTo>
                    <a:lnTo>
                      <a:pt x="644" y="827"/>
                    </a:lnTo>
                    <a:lnTo>
                      <a:pt x="624" y="834"/>
                    </a:lnTo>
                    <a:close/>
                  </a:path>
                </a:pathLst>
              </a:custGeom>
              <a:solidFill>
                <a:srgbClr val="5856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7" name="9Slide.vn 102"/>
              <p:cNvSpPr>
                <a:spLocks/>
              </p:cNvSpPr>
              <p:nvPr/>
            </p:nvSpPr>
            <p:spPr bwMode="auto">
              <a:xfrm>
                <a:off x="7331075" y="5170488"/>
                <a:ext cx="347663" cy="474663"/>
              </a:xfrm>
              <a:custGeom>
                <a:avLst/>
                <a:gdLst>
                  <a:gd name="T0" fmla="*/ 943 w 1527"/>
                  <a:gd name="T1" fmla="*/ 16 h 2087"/>
                  <a:gd name="T2" fmla="*/ 903 w 1527"/>
                  <a:gd name="T3" fmla="*/ 8 h 2087"/>
                  <a:gd name="T4" fmla="*/ 807 w 1527"/>
                  <a:gd name="T5" fmla="*/ 1 h 2087"/>
                  <a:gd name="T6" fmla="*/ 685 w 1527"/>
                  <a:gd name="T7" fmla="*/ 1 h 2087"/>
                  <a:gd name="T8" fmla="*/ 558 w 1527"/>
                  <a:gd name="T9" fmla="*/ 3 h 2087"/>
                  <a:gd name="T10" fmla="*/ 608 w 1527"/>
                  <a:gd name="T11" fmla="*/ 291 h 2087"/>
                  <a:gd name="T12" fmla="*/ 635 w 1527"/>
                  <a:gd name="T13" fmla="*/ 489 h 2087"/>
                  <a:gd name="T14" fmla="*/ 644 w 1527"/>
                  <a:gd name="T15" fmla="*/ 609 h 2087"/>
                  <a:gd name="T16" fmla="*/ 643 w 1527"/>
                  <a:gd name="T17" fmla="*/ 665 h 2087"/>
                  <a:gd name="T18" fmla="*/ 637 w 1527"/>
                  <a:gd name="T19" fmla="*/ 690 h 2087"/>
                  <a:gd name="T20" fmla="*/ 627 w 1527"/>
                  <a:gd name="T21" fmla="*/ 700 h 2087"/>
                  <a:gd name="T22" fmla="*/ 534 w 1527"/>
                  <a:gd name="T23" fmla="*/ 711 h 2087"/>
                  <a:gd name="T24" fmla="*/ 417 w 1527"/>
                  <a:gd name="T25" fmla="*/ 742 h 2087"/>
                  <a:gd name="T26" fmla="*/ 291 w 1527"/>
                  <a:gd name="T27" fmla="*/ 788 h 2087"/>
                  <a:gd name="T28" fmla="*/ 171 w 1527"/>
                  <a:gd name="T29" fmla="*/ 844 h 2087"/>
                  <a:gd name="T30" fmla="*/ 87 w 1527"/>
                  <a:gd name="T31" fmla="*/ 894 h 2087"/>
                  <a:gd name="T32" fmla="*/ 47 w 1527"/>
                  <a:gd name="T33" fmla="*/ 924 h 2087"/>
                  <a:gd name="T34" fmla="*/ 22 w 1527"/>
                  <a:gd name="T35" fmla="*/ 950 h 2087"/>
                  <a:gd name="T36" fmla="*/ 6 w 1527"/>
                  <a:gd name="T37" fmla="*/ 975 h 2087"/>
                  <a:gd name="T38" fmla="*/ 2 w 1527"/>
                  <a:gd name="T39" fmla="*/ 985 h 2087"/>
                  <a:gd name="T40" fmla="*/ 18 w 1527"/>
                  <a:gd name="T41" fmla="*/ 970 h 2087"/>
                  <a:gd name="T42" fmla="*/ 84 w 1527"/>
                  <a:gd name="T43" fmla="*/ 936 h 2087"/>
                  <a:gd name="T44" fmla="*/ 182 w 1527"/>
                  <a:gd name="T45" fmla="*/ 904 h 2087"/>
                  <a:gd name="T46" fmla="*/ 332 w 1527"/>
                  <a:gd name="T47" fmla="*/ 867 h 2087"/>
                  <a:gd name="T48" fmla="*/ 468 w 1527"/>
                  <a:gd name="T49" fmla="*/ 844 h 2087"/>
                  <a:gd name="T50" fmla="*/ 584 w 1527"/>
                  <a:gd name="T51" fmla="*/ 841 h 2087"/>
                  <a:gd name="T52" fmla="*/ 701 w 1527"/>
                  <a:gd name="T53" fmla="*/ 843 h 2087"/>
                  <a:gd name="T54" fmla="*/ 749 w 1527"/>
                  <a:gd name="T55" fmla="*/ 850 h 2087"/>
                  <a:gd name="T56" fmla="*/ 796 w 1527"/>
                  <a:gd name="T57" fmla="*/ 865 h 2087"/>
                  <a:gd name="T58" fmla="*/ 855 w 1527"/>
                  <a:gd name="T59" fmla="*/ 894 h 2087"/>
                  <a:gd name="T60" fmla="*/ 947 w 1527"/>
                  <a:gd name="T61" fmla="*/ 948 h 2087"/>
                  <a:gd name="T62" fmla="*/ 1054 w 1527"/>
                  <a:gd name="T63" fmla="*/ 1029 h 2087"/>
                  <a:gd name="T64" fmla="*/ 1143 w 1527"/>
                  <a:gd name="T65" fmla="*/ 1124 h 2087"/>
                  <a:gd name="T66" fmla="*/ 1212 w 1527"/>
                  <a:gd name="T67" fmla="*/ 1230 h 2087"/>
                  <a:gd name="T68" fmla="*/ 1261 w 1527"/>
                  <a:gd name="T69" fmla="*/ 1342 h 2087"/>
                  <a:gd name="T70" fmla="*/ 1290 w 1527"/>
                  <a:gd name="T71" fmla="*/ 1460 h 2087"/>
                  <a:gd name="T72" fmla="*/ 1299 w 1527"/>
                  <a:gd name="T73" fmla="*/ 1581 h 2087"/>
                  <a:gd name="T74" fmla="*/ 1288 w 1527"/>
                  <a:gd name="T75" fmla="*/ 1700 h 2087"/>
                  <a:gd name="T76" fmla="*/ 1255 w 1527"/>
                  <a:gd name="T77" fmla="*/ 1816 h 2087"/>
                  <a:gd name="T78" fmla="*/ 1200 w 1527"/>
                  <a:gd name="T79" fmla="*/ 1926 h 2087"/>
                  <a:gd name="T80" fmla="*/ 1124 w 1527"/>
                  <a:gd name="T81" fmla="*/ 2026 h 2087"/>
                  <a:gd name="T82" fmla="*/ 1129 w 1527"/>
                  <a:gd name="T83" fmla="*/ 2084 h 2087"/>
                  <a:gd name="T84" fmla="*/ 1291 w 1527"/>
                  <a:gd name="T85" fmla="*/ 2076 h 2087"/>
                  <a:gd name="T86" fmla="*/ 1377 w 1527"/>
                  <a:gd name="T87" fmla="*/ 2064 h 2087"/>
                  <a:gd name="T88" fmla="*/ 1403 w 1527"/>
                  <a:gd name="T89" fmla="*/ 2054 h 2087"/>
                  <a:gd name="T90" fmla="*/ 1434 w 1527"/>
                  <a:gd name="T91" fmla="*/ 2028 h 2087"/>
                  <a:gd name="T92" fmla="*/ 1462 w 1527"/>
                  <a:gd name="T93" fmla="*/ 1992 h 2087"/>
                  <a:gd name="T94" fmla="*/ 1487 w 1527"/>
                  <a:gd name="T95" fmla="*/ 1948 h 2087"/>
                  <a:gd name="T96" fmla="*/ 1506 w 1527"/>
                  <a:gd name="T97" fmla="*/ 1896 h 2087"/>
                  <a:gd name="T98" fmla="*/ 1520 w 1527"/>
                  <a:gd name="T99" fmla="*/ 1835 h 2087"/>
                  <a:gd name="T100" fmla="*/ 1527 w 1527"/>
                  <a:gd name="T101" fmla="*/ 1766 h 2087"/>
                  <a:gd name="T102" fmla="*/ 1525 w 1527"/>
                  <a:gd name="T103" fmla="*/ 1689 h 2087"/>
                  <a:gd name="T104" fmla="*/ 1516 w 1527"/>
                  <a:gd name="T105" fmla="*/ 1606 h 2087"/>
                  <a:gd name="T106" fmla="*/ 1496 w 1527"/>
                  <a:gd name="T107" fmla="*/ 1516 h 2087"/>
                  <a:gd name="T108" fmla="*/ 1467 w 1527"/>
                  <a:gd name="T109" fmla="*/ 1418 h 2087"/>
                  <a:gd name="T110" fmla="*/ 1425 w 1527"/>
                  <a:gd name="T111" fmla="*/ 1317 h 2087"/>
                  <a:gd name="T112" fmla="*/ 1375 w 1527"/>
                  <a:gd name="T113" fmla="*/ 1224 h 2087"/>
                  <a:gd name="T114" fmla="*/ 1319 w 1527"/>
                  <a:gd name="T115" fmla="*/ 1142 h 2087"/>
                  <a:gd name="T116" fmla="*/ 1260 w 1527"/>
                  <a:gd name="T117" fmla="*/ 1074 h 2087"/>
                  <a:gd name="T118" fmla="*/ 1199 w 1527"/>
                  <a:gd name="T119" fmla="*/ 1016 h 2087"/>
                  <a:gd name="T120" fmla="*/ 1140 w 1527"/>
                  <a:gd name="T121" fmla="*/ 969 h 2087"/>
                  <a:gd name="T122" fmla="*/ 1037 w 1527"/>
                  <a:gd name="T123" fmla="*/ 904 h 2087"/>
                  <a:gd name="T124" fmla="*/ 954 w 1527"/>
                  <a:gd name="T125" fmla="*/ 865 h 2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527" h="2087">
                    <a:moveTo>
                      <a:pt x="954" y="22"/>
                    </a:moveTo>
                    <a:lnTo>
                      <a:pt x="950" y="20"/>
                    </a:lnTo>
                    <a:lnTo>
                      <a:pt x="943" y="16"/>
                    </a:lnTo>
                    <a:lnTo>
                      <a:pt x="934" y="14"/>
                    </a:lnTo>
                    <a:lnTo>
                      <a:pt x="925" y="13"/>
                    </a:lnTo>
                    <a:lnTo>
                      <a:pt x="903" y="8"/>
                    </a:lnTo>
                    <a:lnTo>
                      <a:pt x="875" y="6"/>
                    </a:lnTo>
                    <a:lnTo>
                      <a:pt x="844" y="3"/>
                    </a:lnTo>
                    <a:lnTo>
                      <a:pt x="807" y="1"/>
                    </a:lnTo>
                    <a:lnTo>
                      <a:pt x="768" y="1"/>
                    </a:lnTo>
                    <a:lnTo>
                      <a:pt x="723" y="0"/>
                    </a:lnTo>
                    <a:lnTo>
                      <a:pt x="685" y="1"/>
                    </a:lnTo>
                    <a:lnTo>
                      <a:pt x="645" y="1"/>
                    </a:lnTo>
                    <a:lnTo>
                      <a:pt x="602" y="2"/>
                    </a:lnTo>
                    <a:lnTo>
                      <a:pt x="558" y="3"/>
                    </a:lnTo>
                    <a:lnTo>
                      <a:pt x="574" y="91"/>
                    </a:lnTo>
                    <a:lnTo>
                      <a:pt x="591" y="189"/>
                    </a:lnTo>
                    <a:lnTo>
                      <a:pt x="608" y="291"/>
                    </a:lnTo>
                    <a:lnTo>
                      <a:pt x="623" y="394"/>
                    </a:lnTo>
                    <a:lnTo>
                      <a:pt x="629" y="442"/>
                    </a:lnTo>
                    <a:lnTo>
                      <a:pt x="635" y="489"/>
                    </a:lnTo>
                    <a:lnTo>
                      <a:pt x="640" y="533"/>
                    </a:lnTo>
                    <a:lnTo>
                      <a:pt x="643" y="573"/>
                    </a:lnTo>
                    <a:lnTo>
                      <a:pt x="644" y="609"/>
                    </a:lnTo>
                    <a:lnTo>
                      <a:pt x="644" y="640"/>
                    </a:lnTo>
                    <a:lnTo>
                      <a:pt x="644" y="653"/>
                    </a:lnTo>
                    <a:lnTo>
                      <a:pt x="643" y="665"/>
                    </a:lnTo>
                    <a:lnTo>
                      <a:pt x="642" y="675"/>
                    </a:lnTo>
                    <a:lnTo>
                      <a:pt x="640" y="683"/>
                    </a:lnTo>
                    <a:lnTo>
                      <a:pt x="637" y="690"/>
                    </a:lnTo>
                    <a:lnTo>
                      <a:pt x="635" y="695"/>
                    </a:lnTo>
                    <a:lnTo>
                      <a:pt x="631" y="699"/>
                    </a:lnTo>
                    <a:lnTo>
                      <a:pt x="627" y="700"/>
                    </a:lnTo>
                    <a:lnTo>
                      <a:pt x="600" y="701"/>
                    </a:lnTo>
                    <a:lnTo>
                      <a:pt x="568" y="704"/>
                    </a:lnTo>
                    <a:lnTo>
                      <a:pt x="534" y="711"/>
                    </a:lnTo>
                    <a:lnTo>
                      <a:pt x="497" y="720"/>
                    </a:lnTo>
                    <a:lnTo>
                      <a:pt x="458" y="730"/>
                    </a:lnTo>
                    <a:lnTo>
                      <a:pt x="417" y="742"/>
                    </a:lnTo>
                    <a:lnTo>
                      <a:pt x="375" y="756"/>
                    </a:lnTo>
                    <a:lnTo>
                      <a:pt x="333" y="772"/>
                    </a:lnTo>
                    <a:lnTo>
                      <a:pt x="291" y="788"/>
                    </a:lnTo>
                    <a:lnTo>
                      <a:pt x="249" y="806"/>
                    </a:lnTo>
                    <a:lnTo>
                      <a:pt x="210" y="824"/>
                    </a:lnTo>
                    <a:lnTo>
                      <a:pt x="171" y="844"/>
                    </a:lnTo>
                    <a:lnTo>
                      <a:pt x="135" y="864"/>
                    </a:lnTo>
                    <a:lnTo>
                      <a:pt x="102" y="884"/>
                    </a:lnTo>
                    <a:lnTo>
                      <a:pt x="87" y="894"/>
                    </a:lnTo>
                    <a:lnTo>
                      <a:pt x="73" y="905"/>
                    </a:lnTo>
                    <a:lnTo>
                      <a:pt x="59" y="914"/>
                    </a:lnTo>
                    <a:lnTo>
                      <a:pt x="47" y="924"/>
                    </a:lnTo>
                    <a:lnTo>
                      <a:pt x="38" y="933"/>
                    </a:lnTo>
                    <a:lnTo>
                      <a:pt x="30" y="942"/>
                    </a:lnTo>
                    <a:lnTo>
                      <a:pt x="22" y="950"/>
                    </a:lnTo>
                    <a:lnTo>
                      <a:pt x="16" y="958"/>
                    </a:lnTo>
                    <a:lnTo>
                      <a:pt x="10" y="966"/>
                    </a:lnTo>
                    <a:lnTo>
                      <a:pt x="6" y="975"/>
                    </a:lnTo>
                    <a:lnTo>
                      <a:pt x="2" y="983"/>
                    </a:lnTo>
                    <a:lnTo>
                      <a:pt x="0" y="991"/>
                    </a:lnTo>
                    <a:lnTo>
                      <a:pt x="2" y="985"/>
                    </a:lnTo>
                    <a:lnTo>
                      <a:pt x="6" y="980"/>
                    </a:lnTo>
                    <a:lnTo>
                      <a:pt x="11" y="975"/>
                    </a:lnTo>
                    <a:lnTo>
                      <a:pt x="18" y="970"/>
                    </a:lnTo>
                    <a:lnTo>
                      <a:pt x="36" y="958"/>
                    </a:lnTo>
                    <a:lnTo>
                      <a:pt x="58" y="948"/>
                    </a:lnTo>
                    <a:lnTo>
                      <a:pt x="84" y="936"/>
                    </a:lnTo>
                    <a:lnTo>
                      <a:pt x="114" y="926"/>
                    </a:lnTo>
                    <a:lnTo>
                      <a:pt x="147" y="914"/>
                    </a:lnTo>
                    <a:lnTo>
                      <a:pt x="182" y="904"/>
                    </a:lnTo>
                    <a:lnTo>
                      <a:pt x="230" y="891"/>
                    </a:lnTo>
                    <a:lnTo>
                      <a:pt x="282" y="878"/>
                    </a:lnTo>
                    <a:lnTo>
                      <a:pt x="332" y="867"/>
                    </a:lnTo>
                    <a:lnTo>
                      <a:pt x="381" y="858"/>
                    </a:lnTo>
                    <a:lnTo>
                      <a:pt x="427" y="850"/>
                    </a:lnTo>
                    <a:lnTo>
                      <a:pt x="468" y="844"/>
                    </a:lnTo>
                    <a:lnTo>
                      <a:pt x="503" y="841"/>
                    </a:lnTo>
                    <a:lnTo>
                      <a:pt x="530" y="839"/>
                    </a:lnTo>
                    <a:lnTo>
                      <a:pt x="584" y="841"/>
                    </a:lnTo>
                    <a:lnTo>
                      <a:pt x="629" y="841"/>
                    </a:lnTo>
                    <a:lnTo>
                      <a:pt x="668" y="842"/>
                    </a:lnTo>
                    <a:lnTo>
                      <a:pt x="701" y="843"/>
                    </a:lnTo>
                    <a:lnTo>
                      <a:pt x="718" y="845"/>
                    </a:lnTo>
                    <a:lnTo>
                      <a:pt x="733" y="848"/>
                    </a:lnTo>
                    <a:lnTo>
                      <a:pt x="749" y="850"/>
                    </a:lnTo>
                    <a:lnTo>
                      <a:pt x="764" y="855"/>
                    </a:lnTo>
                    <a:lnTo>
                      <a:pt x="779" y="859"/>
                    </a:lnTo>
                    <a:lnTo>
                      <a:pt x="796" y="865"/>
                    </a:lnTo>
                    <a:lnTo>
                      <a:pt x="813" y="872"/>
                    </a:lnTo>
                    <a:lnTo>
                      <a:pt x="831" y="881"/>
                    </a:lnTo>
                    <a:lnTo>
                      <a:pt x="855" y="894"/>
                    </a:lnTo>
                    <a:lnTo>
                      <a:pt x="883" y="909"/>
                    </a:lnTo>
                    <a:lnTo>
                      <a:pt x="913" y="927"/>
                    </a:lnTo>
                    <a:lnTo>
                      <a:pt x="947" y="948"/>
                    </a:lnTo>
                    <a:lnTo>
                      <a:pt x="985" y="973"/>
                    </a:lnTo>
                    <a:lnTo>
                      <a:pt x="1021" y="1000"/>
                    </a:lnTo>
                    <a:lnTo>
                      <a:pt x="1054" y="1029"/>
                    </a:lnTo>
                    <a:lnTo>
                      <a:pt x="1086" y="1060"/>
                    </a:lnTo>
                    <a:lnTo>
                      <a:pt x="1115" y="1091"/>
                    </a:lnTo>
                    <a:lnTo>
                      <a:pt x="1143" y="1124"/>
                    </a:lnTo>
                    <a:lnTo>
                      <a:pt x="1168" y="1159"/>
                    </a:lnTo>
                    <a:lnTo>
                      <a:pt x="1191" y="1193"/>
                    </a:lnTo>
                    <a:lnTo>
                      <a:pt x="1212" y="1230"/>
                    </a:lnTo>
                    <a:lnTo>
                      <a:pt x="1230" y="1267"/>
                    </a:lnTo>
                    <a:lnTo>
                      <a:pt x="1247" y="1304"/>
                    </a:lnTo>
                    <a:lnTo>
                      <a:pt x="1261" y="1342"/>
                    </a:lnTo>
                    <a:lnTo>
                      <a:pt x="1272" y="1381"/>
                    </a:lnTo>
                    <a:lnTo>
                      <a:pt x="1283" y="1420"/>
                    </a:lnTo>
                    <a:lnTo>
                      <a:pt x="1290" y="1460"/>
                    </a:lnTo>
                    <a:lnTo>
                      <a:pt x="1296" y="1501"/>
                    </a:lnTo>
                    <a:lnTo>
                      <a:pt x="1298" y="1540"/>
                    </a:lnTo>
                    <a:lnTo>
                      <a:pt x="1299" y="1581"/>
                    </a:lnTo>
                    <a:lnTo>
                      <a:pt x="1297" y="1621"/>
                    </a:lnTo>
                    <a:lnTo>
                      <a:pt x="1293" y="1660"/>
                    </a:lnTo>
                    <a:lnTo>
                      <a:pt x="1288" y="1700"/>
                    </a:lnTo>
                    <a:lnTo>
                      <a:pt x="1278" y="1740"/>
                    </a:lnTo>
                    <a:lnTo>
                      <a:pt x="1268" y="1778"/>
                    </a:lnTo>
                    <a:lnTo>
                      <a:pt x="1255" y="1816"/>
                    </a:lnTo>
                    <a:lnTo>
                      <a:pt x="1239" y="1854"/>
                    </a:lnTo>
                    <a:lnTo>
                      <a:pt x="1221" y="1890"/>
                    </a:lnTo>
                    <a:lnTo>
                      <a:pt x="1200" y="1926"/>
                    </a:lnTo>
                    <a:lnTo>
                      <a:pt x="1178" y="1961"/>
                    </a:lnTo>
                    <a:lnTo>
                      <a:pt x="1152" y="1993"/>
                    </a:lnTo>
                    <a:lnTo>
                      <a:pt x="1124" y="2026"/>
                    </a:lnTo>
                    <a:lnTo>
                      <a:pt x="1095" y="2056"/>
                    </a:lnTo>
                    <a:lnTo>
                      <a:pt x="1063" y="2087"/>
                    </a:lnTo>
                    <a:lnTo>
                      <a:pt x="1129" y="2084"/>
                    </a:lnTo>
                    <a:lnTo>
                      <a:pt x="1189" y="2082"/>
                    </a:lnTo>
                    <a:lnTo>
                      <a:pt x="1243" y="2080"/>
                    </a:lnTo>
                    <a:lnTo>
                      <a:pt x="1291" y="2076"/>
                    </a:lnTo>
                    <a:lnTo>
                      <a:pt x="1332" y="2071"/>
                    </a:lnTo>
                    <a:lnTo>
                      <a:pt x="1365" y="2067"/>
                    </a:lnTo>
                    <a:lnTo>
                      <a:pt x="1377" y="2064"/>
                    </a:lnTo>
                    <a:lnTo>
                      <a:pt x="1388" y="2061"/>
                    </a:lnTo>
                    <a:lnTo>
                      <a:pt x="1397" y="2057"/>
                    </a:lnTo>
                    <a:lnTo>
                      <a:pt x="1403" y="2054"/>
                    </a:lnTo>
                    <a:lnTo>
                      <a:pt x="1413" y="2047"/>
                    </a:lnTo>
                    <a:lnTo>
                      <a:pt x="1424" y="2038"/>
                    </a:lnTo>
                    <a:lnTo>
                      <a:pt x="1434" y="2028"/>
                    </a:lnTo>
                    <a:lnTo>
                      <a:pt x="1444" y="2018"/>
                    </a:lnTo>
                    <a:lnTo>
                      <a:pt x="1453" y="2006"/>
                    </a:lnTo>
                    <a:lnTo>
                      <a:pt x="1462" y="1992"/>
                    </a:lnTo>
                    <a:lnTo>
                      <a:pt x="1471" y="1979"/>
                    </a:lnTo>
                    <a:lnTo>
                      <a:pt x="1479" y="1964"/>
                    </a:lnTo>
                    <a:lnTo>
                      <a:pt x="1487" y="1948"/>
                    </a:lnTo>
                    <a:lnTo>
                      <a:pt x="1494" y="1932"/>
                    </a:lnTo>
                    <a:lnTo>
                      <a:pt x="1500" y="1914"/>
                    </a:lnTo>
                    <a:lnTo>
                      <a:pt x="1506" y="1896"/>
                    </a:lnTo>
                    <a:lnTo>
                      <a:pt x="1511" y="1876"/>
                    </a:lnTo>
                    <a:lnTo>
                      <a:pt x="1516" y="1856"/>
                    </a:lnTo>
                    <a:lnTo>
                      <a:pt x="1520" y="1835"/>
                    </a:lnTo>
                    <a:lnTo>
                      <a:pt x="1523" y="1813"/>
                    </a:lnTo>
                    <a:lnTo>
                      <a:pt x="1524" y="1790"/>
                    </a:lnTo>
                    <a:lnTo>
                      <a:pt x="1527" y="1766"/>
                    </a:lnTo>
                    <a:lnTo>
                      <a:pt x="1527" y="1741"/>
                    </a:lnTo>
                    <a:lnTo>
                      <a:pt x="1527" y="1716"/>
                    </a:lnTo>
                    <a:lnTo>
                      <a:pt x="1525" y="1689"/>
                    </a:lnTo>
                    <a:lnTo>
                      <a:pt x="1523" y="1663"/>
                    </a:lnTo>
                    <a:lnTo>
                      <a:pt x="1520" y="1635"/>
                    </a:lnTo>
                    <a:lnTo>
                      <a:pt x="1516" y="1606"/>
                    </a:lnTo>
                    <a:lnTo>
                      <a:pt x="1510" y="1577"/>
                    </a:lnTo>
                    <a:lnTo>
                      <a:pt x="1504" y="1546"/>
                    </a:lnTo>
                    <a:lnTo>
                      <a:pt x="1496" y="1516"/>
                    </a:lnTo>
                    <a:lnTo>
                      <a:pt x="1488" y="1483"/>
                    </a:lnTo>
                    <a:lnTo>
                      <a:pt x="1478" y="1452"/>
                    </a:lnTo>
                    <a:lnTo>
                      <a:pt x="1467" y="1418"/>
                    </a:lnTo>
                    <a:lnTo>
                      <a:pt x="1454" y="1384"/>
                    </a:lnTo>
                    <a:lnTo>
                      <a:pt x="1440" y="1351"/>
                    </a:lnTo>
                    <a:lnTo>
                      <a:pt x="1425" y="1317"/>
                    </a:lnTo>
                    <a:lnTo>
                      <a:pt x="1410" y="1284"/>
                    </a:lnTo>
                    <a:lnTo>
                      <a:pt x="1392" y="1253"/>
                    </a:lnTo>
                    <a:lnTo>
                      <a:pt x="1375" y="1224"/>
                    </a:lnTo>
                    <a:lnTo>
                      <a:pt x="1358" y="1195"/>
                    </a:lnTo>
                    <a:lnTo>
                      <a:pt x="1339" y="1168"/>
                    </a:lnTo>
                    <a:lnTo>
                      <a:pt x="1319" y="1142"/>
                    </a:lnTo>
                    <a:lnTo>
                      <a:pt x="1300" y="1118"/>
                    </a:lnTo>
                    <a:lnTo>
                      <a:pt x="1279" y="1096"/>
                    </a:lnTo>
                    <a:lnTo>
                      <a:pt x="1260" y="1074"/>
                    </a:lnTo>
                    <a:lnTo>
                      <a:pt x="1240" y="1054"/>
                    </a:lnTo>
                    <a:lnTo>
                      <a:pt x="1219" y="1034"/>
                    </a:lnTo>
                    <a:lnTo>
                      <a:pt x="1199" y="1016"/>
                    </a:lnTo>
                    <a:lnTo>
                      <a:pt x="1179" y="999"/>
                    </a:lnTo>
                    <a:lnTo>
                      <a:pt x="1159" y="984"/>
                    </a:lnTo>
                    <a:lnTo>
                      <a:pt x="1140" y="969"/>
                    </a:lnTo>
                    <a:lnTo>
                      <a:pt x="1102" y="943"/>
                    </a:lnTo>
                    <a:lnTo>
                      <a:pt x="1068" y="921"/>
                    </a:lnTo>
                    <a:lnTo>
                      <a:pt x="1037" y="904"/>
                    </a:lnTo>
                    <a:lnTo>
                      <a:pt x="1009" y="888"/>
                    </a:lnTo>
                    <a:lnTo>
                      <a:pt x="969" y="871"/>
                    </a:lnTo>
                    <a:lnTo>
                      <a:pt x="954" y="865"/>
                    </a:lnTo>
                    <a:lnTo>
                      <a:pt x="954" y="630"/>
                    </a:lnTo>
                    <a:lnTo>
                      <a:pt x="954" y="22"/>
                    </a:lnTo>
                    <a:close/>
                  </a:path>
                </a:pathLst>
              </a:custGeom>
              <a:solidFill>
                <a:srgbClr val="5856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10" name="9Slide.vn 103"/>
            <p:cNvSpPr/>
            <p:nvPr/>
          </p:nvSpPr>
          <p:spPr>
            <a:xfrm>
              <a:off x="5877719" y="5476564"/>
              <a:ext cx="1956594" cy="357187"/>
            </a:xfrm>
            <a:prstGeom prst="ellipse">
              <a:avLst/>
            </a:prstGeom>
            <a:solidFill>
              <a:schemeClr val="tx1">
                <a:lumMod val="75000"/>
                <a:lumOff val="25000"/>
                <a:alpha val="1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 name="9Slide.vn 104"/>
          <p:cNvGrpSpPr/>
          <p:nvPr/>
        </p:nvGrpSpPr>
        <p:grpSpPr>
          <a:xfrm>
            <a:off x="7463525" y="2386381"/>
            <a:ext cx="2187739" cy="921043"/>
            <a:chOff x="7463525" y="2386381"/>
            <a:chExt cx="2187739" cy="921043"/>
          </a:xfrm>
        </p:grpSpPr>
        <p:grpSp>
          <p:nvGrpSpPr>
            <p:cNvPr id="125" name="Group 124"/>
            <p:cNvGrpSpPr/>
            <p:nvPr/>
          </p:nvGrpSpPr>
          <p:grpSpPr>
            <a:xfrm>
              <a:off x="7463525" y="2500313"/>
              <a:ext cx="1959875" cy="807111"/>
              <a:chOff x="7463525" y="2500313"/>
              <a:chExt cx="1959875" cy="807111"/>
            </a:xfrm>
          </p:grpSpPr>
          <p:cxnSp>
            <p:nvCxnSpPr>
              <p:cNvPr id="118" name="9Slide.vn 105"/>
              <p:cNvCxnSpPr>
                <a:stCxn id="68" idx="9"/>
              </p:cNvCxnSpPr>
              <p:nvPr/>
            </p:nvCxnSpPr>
            <p:spPr>
              <a:xfrm flipV="1">
                <a:off x="7463525" y="2500313"/>
                <a:ext cx="816875" cy="807111"/>
              </a:xfrm>
              <a:prstGeom prst="line">
                <a:avLst/>
              </a:prstGeom>
              <a:ln w="38100">
                <a:solidFill>
                  <a:schemeClr val="bg1">
                    <a:lumMod val="9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19" name="9Slide.vn 106"/>
              <p:cNvCxnSpPr/>
              <p:nvPr/>
            </p:nvCxnSpPr>
            <p:spPr>
              <a:xfrm flipV="1">
                <a:off x="8280400" y="2502060"/>
                <a:ext cx="1143000" cy="1"/>
              </a:xfrm>
              <a:prstGeom prst="line">
                <a:avLst/>
              </a:prstGeom>
              <a:ln w="38100">
                <a:solidFill>
                  <a:schemeClr val="bg1">
                    <a:lumMod val="95000"/>
                  </a:schemeClr>
                </a:solidFill>
                <a:prstDash val="sysDash"/>
              </a:ln>
            </p:spPr>
            <p:style>
              <a:lnRef idx="1">
                <a:schemeClr val="accent1"/>
              </a:lnRef>
              <a:fillRef idx="0">
                <a:schemeClr val="accent1"/>
              </a:fillRef>
              <a:effectRef idx="0">
                <a:schemeClr val="accent1"/>
              </a:effectRef>
              <a:fontRef idx="minor">
                <a:schemeClr val="tx1"/>
              </a:fontRef>
            </p:style>
          </p:cxnSp>
        </p:grpSp>
        <p:grpSp>
          <p:nvGrpSpPr>
            <p:cNvPr id="129" name="Group 128"/>
            <p:cNvGrpSpPr/>
            <p:nvPr/>
          </p:nvGrpSpPr>
          <p:grpSpPr>
            <a:xfrm>
              <a:off x="9423400" y="2386381"/>
              <a:ext cx="227864" cy="227864"/>
              <a:chOff x="9501198" y="2272449"/>
              <a:chExt cx="451408" cy="451408"/>
            </a:xfrm>
          </p:grpSpPr>
          <p:sp>
            <p:nvSpPr>
              <p:cNvPr id="127" name="9Slide.vn 107"/>
              <p:cNvSpPr/>
              <p:nvPr/>
            </p:nvSpPr>
            <p:spPr>
              <a:xfrm>
                <a:off x="9501198" y="2272449"/>
                <a:ext cx="451408" cy="451408"/>
              </a:xfrm>
              <a:prstGeom prst="ellipse">
                <a:avLst/>
              </a:prstGeom>
              <a:solidFill>
                <a:schemeClr val="accent1">
                  <a:alpha val="1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6" name="9Slide.vn 108"/>
              <p:cNvSpPr/>
              <p:nvPr/>
            </p:nvSpPr>
            <p:spPr>
              <a:xfrm>
                <a:off x="9594743" y="2365994"/>
                <a:ext cx="264319" cy="264319"/>
              </a:xfrm>
              <a:prstGeom prst="ellipse">
                <a:avLst/>
              </a:prstGeom>
              <a:solidFill>
                <a:schemeClr val="accent1">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grpSp>
        <p:nvGrpSpPr>
          <p:cNvPr id="4" name="9Slide.vn 109"/>
          <p:cNvGrpSpPr/>
          <p:nvPr/>
        </p:nvGrpSpPr>
        <p:grpSpPr>
          <a:xfrm>
            <a:off x="7498900" y="4021138"/>
            <a:ext cx="2187739" cy="921388"/>
            <a:chOff x="7498900" y="4021138"/>
            <a:chExt cx="2187739" cy="921388"/>
          </a:xfrm>
        </p:grpSpPr>
        <p:grpSp>
          <p:nvGrpSpPr>
            <p:cNvPr id="130" name="Group 129"/>
            <p:cNvGrpSpPr/>
            <p:nvPr/>
          </p:nvGrpSpPr>
          <p:grpSpPr>
            <a:xfrm>
              <a:off x="7498900" y="4135415"/>
              <a:ext cx="1959875" cy="807111"/>
              <a:chOff x="7463525" y="2500313"/>
              <a:chExt cx="1959875" cy="807111"/>
            </a:xfrm>
          </p:grpSpPr>
          <p:cxnSp>
            <p:nvCxnSpPr>
              <p:cNvPr id="131" name="9Slide.vn 110"/>
              <p:cNvCxnSpPr/>
              <p:nvPr/>
            </p:nvCxnSpPr>
            <p:spPr>
              <a:xfrm flipV="1">
                <a:off x="7463525" y="2500313"/>
                <a:ext cx="816875" cy="807111"/>
              </a:xfrm>
              <a:prstGeom prst="line">
                <a:avLst/>
              </a:prstGeom>
              <a:ln w="38100">
                <a:solidFill>
                  <a:schemeClr val="bg1">
                    <a:lumMod val="9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32" name="9Slide.vn 111"/>
              <p:cNvCxnSpPr/>
              <p:nvPr/>
            </p:nvCxnSpPr>
            <p:spPr>
              <a:xfrm flipV="1">
                <a:off x="8280400" y="2502060"/>
                <a:ext cx="1143000" cy="1"/>
              </a:xfrm>
              <a:prstGeom prst="line">
                <a:avLst/>
              </a:prstGeom>
              <a:ln w="38100">
                <a:solidFill>
                  <a:schemeClr val="bg1">
                    <a:lumMod val="95000"/>
                  </a:schemeClr>
                </a:solidFill>
                <a:prstDash val="sysDash"/>
              </a:ln>
            </p:spPr>
            <p:style>
              <a:lnRef idx="1">
                <a:schemeClr val="accent1"/>
              </a:lnRef>
              <a:fillRef idx="0">
                <a:schemeClr val="accent1"/>
              </a:fillRef>
              <a:effectRef idx="0">
                <a:schemeClr val="accent1"/>
              </a:effectRef>
              <a:fontRef idx="minor">
                <a:schemeClr val="tx1"/>
              </a:fontRef>
            </p:style>
          </p:cxnSp>
        </p:grpSp>
        <p:grpSp>
          <p:nvGrpSpPr>
            <p:cNvPr id="133" name="Group 132"/>
            <p:cNvGrpSpPr/>
            <p:nvPr/>
          </p:nvGrpSpPr>
          <p:grpSpPr>
            <a:xfrm>
              <a:off x="9458775" y="4021138"/>
              <a:ext cx="227864" cy="227864"/>
              <a:chOff x="9501198" y="2272449"/>
              <a:chExt cx="451408" cy="451408"/>
            </a:xfrm>
          </p:grpSpPr>
          <p:sp>
            <p:nvSpPr>
              <p:cNvPr id="134" name="9Slide.vn 112"/>
              <p:cNvSpPr/>
              <p:nvPr/>
            </p:nvSpPr>
            <p:spPr>
              <a:xfrm>
                <a:off x="9501198" y="2272449"/>
                <a:ext cx="451408" cy="451408"/>
              </a:xfrm>
              <a:prstGeom prst="ellipse">
                <a:avLst/>
              </a:prstGeom>
              <a:solidFill>
                <a:schemeClr val="accent1">
                  <a:alpha val="1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5" name="9Slide.vn 113"/>
              <p:cNvSpPr/>
              <p:nvPr/>
            </p:nvSpPr>
            <p:spPr>
              <a:xfrm>
                <a:off x="9594743" y="2365994"/>
                <a:ext cx="264319" cy="264319"/>
              </a:xfrm>
              <a:prstGeom prst="ellipse">
                <a:avLst/>
              </a:prstGeom>
              <a:solidFill>
                <a:schemeClr val="accent1">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sp>
        <p:nvSpPr>
          <p:cNvPr id="139" name="9Slide.vn 114"/>
          <p:cNvSpPr/>
          <p:nvPr/>
        </p:nvSpPr>
        <p:spPr>
          <a:xfrm>
            <a:off x="612738" y="4683883"/>
            <a:ext cx="3383517" cy="978729"/>
          </a:xfrm>
          <a:prstGeom prst="rect">
            <a:avLst/>
          </a:prstGeom>
        </p:spPr>
        <p:txBody>
          <a:bodyPr wrap="square">
            <a:spAutoFit/>
          </a:bodyPr>
          <a:lstStyle/>
          <a:p>
            <a:pPr>
              <a:lnSpc>
                <a:spcPct val="120000"/>
              </a:lnSpc>
            </a:pPr>
            <a:r>
              <a:rPr lang="id-ID" sz="1200" dirty="0">
                <a:solidFill>
                  <a:schemeClr val="bg1">
                    <a:lumMod val="65000"/>
                  </a:schemeClr>
                </a:solidFill>
                <a:latin typeface="#9Slide03 Cabin" panose="00000500000000000000" pitchFamily="2" charset="0"/>
                <a:cs typeface="Calibri"/>
              </a:rPr>
              <a:t>Ut wisi enim ad minim veniam, quis nostrud exerci tation ullamcorper suscipit lobortis nisl ut aliquip ex ea commodo consequat. Lorem ipsum dolor sit amet, consectetuer adipiscing elit.</a:t>
            </a:r>
          </a:p>
        </p:txBody>
      </p:sp>
      <p:sp>
        <p:nvSpPr>
          <p:cNvPr id="140" name="9Slide.vn 115"/>
          <p:cNvSpPr/>
          <p:nvPr/>
        </p:nvSpPr>
        <p:spPr>
          <a:xfrm>
            <a:off x="8089836" y="2896064"/>
            <a:ext cx="1302001" cy="772584"/>
          </a:xfrm>
          <a:prstGeom prst="rect">
            <a:avLst/>
          </a:prstGeom>
        </p:spPr>
        <p:txBody>
          <a:bodyPr wrap="square">
            <a:spAutoFit/>
          </a:bodyPr>
          <a:lstStyle/>
          <a:p>
            <a:pPr algn="ctr">
              <a:lnSpc>
                <a:spcPct val="120000"/>
              </a:lnSpc>
            </a:pPr>
            <a:r>
              <a:rPr lang="id-ID" sz="4000" b="1" dirty="0">
                <a:solidFill>
                  <a:schemeClr val="tx1">
                    <a:lumMod val="75000"/>
                    <a:lumOff val="25000"/>
                  </a:schemeClr>
                </a:solidFill>
                <a:latin typeface="#9Slide03 Cabin" panose="00000500000000000000" pitchFamily="2" charset="0"/>
                <a:cs typeface="Lato" panose="020F0502020204030203" pitchFamily="34" charset="0"/>
              </a:rPr>
              <a:t>89%</a:t>
            </a:r>
            <a:endParaRPr lang="en-US" b="1" dirty="0">
              <a:solidFill>
                <a:schemeClr val="tx1">
                  <a:lumMod val="75000"/>
                  <a:lumOff val="25000"/>
                </a:schemeClr>
              </a:solidFill>
              <a:latin typeface="#9Slide03 Cabin" panose="00000500000000000000" pitchFamily="2" charset="0"/>
              <a:cs typeface="Lato" panose="020F0502020204030203" pitchFamily="34" charset="0"/>
            </a:endParaRPr>
          </a:p>
        </p:txBody>
      </p:sp>
      <p:grpSp>
        <p:nvGrpSpPr>
          <p:cNvPr id="143" name="9Slide.vn 116"/>
          <p:cNvGrpSpPr/>
          <p:nvPr/>
        </p:nvGrpSpPr>
        <p:grpSpPr>
          <a:xfrm>
            <a:off x="9906961" y="2175154"/>
            <a:ext cx="666627" cy="666627"/>
            <a:chOff x="9992876" y="2175154"/>
            <a:chExt cx="666627" cy="666627"/>
          </a:xfrm>
        </p:grpSpPr>
        <p:sp>
          <p:nvSpPr>
            <p:cNvPr id="142" name="9Slide.vn 117"/>
            <p:cNvSpPr/>
            <p:nvPr/>
          </p:nvSpPr>
          <p:spPr>
            <a:xfrm>
              <a:off x="9992876" y="2175154"/>
              <a:ext cx="666627" cy="66662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36" name="Group 135"/>
            <p:cNvGrpSpPr/>
            <p:nvPr/>
          </p:nvGrpSpPr>
          <p:grpSpPr>
            <a:xfrm>
              <a:off x="10094074" y="2350902"/>
              <a:ext cx="464231" cy="315130"/>
              <a:chOff x="2049860" y="2597861"/>
              <a:chExt cx="1167723" cy="792675"/>
            </a:xfrm>
            <a:solidFill>
              <a:schemeClr val="bg1"/>
            </a:solidFill>
          </p:grpSpPr>
          <p:sp>
            <p:nvSpPr>
              <p:cNvPr id="137" name="9Slide.vn 118"/>
              <p:cNvSpPr>
                <a:spLocks noEditPoints="1"/>
              </p:cNvSpPr>
              <p:nvPr/>
            </p:nvSpPr>
            <p:spPr bwMode="auto">
              <a:xfrm>
                <a:off x="2049860" y="2597861"/>
                <a:ext cx="689983" cy="771630"/>
              </a:xfrm>
              <a:custGeom>
                <a:avLst/>
                <a:gdLst>
                  <a:gd name="T0" fmla="*/ 1389 w 1555"/>
                  <a:gd name="T1" fmla="*/ 304 h 1739"/>
                  <a:gd name="T2" fmla="*/ 1353 w 1555"/>
                  <a:gd name="T3" fmla="*/ 112 h 1739"/>
                  <a:gd name="T4" fmla="*/ 1267 w 1555"/>
                  <a:gd name="T5" fmla="*/ 23 h 1739"/>
                  <a:gd name="T6" fmla="*/ 1140 w 1555"/>
                  <a:gd name="T7" fmla="*/ 0 h 1739"/>
                  <a:gd name="T8" fmla="*/ 1002 w 1555"/>
                  <a:gd name="T9" fmla="*/ 50 h 1739"/>
                  <a:gd name="T10" fmla="*/ 825 w 1555"/>
                  <a:gd name="T11" fmla="*/ 177 h 1739"/>
                  <a:gd name="T12" fmla="*/ 631 w 1555"/>
                  <a:gd name="T13" fmla="*/ 100 h 1739"/>
                  <a:gd name="T14" fmla="*/ 481 w 1555"/>
                  <a:gd name="T15" fmla="*/ 16 h 1739"/>
                  <a:gd name="T16" fmla="*/ 331 w 1555"/>
                  <a:gd name="T17" fmla="*/ 4 h 1739"/>
                  <a:gd name="T18" fmla="*/ 245 w 1555"/>
                  <a:gd name="T19" fmla="*/ 54 h 1739"/>
                  <a:gd name="T20" fmla="*/ 174 w 1555"/>
                  <a:gd name="T21" fmla="*/ 196 h 1739"/>
                  <a:gd name="T22" fmla="*/ 189 w 1555"/>
                  <a:gd name="T23" fmla="*/ 381 h 1739"/>
                  <a:gd name="T24" fmla="*/ 4 w 1555"/>
                  <a:gd name="T25" fmla="*/ 408 h 1739"/>
                  <a:gd name="T26" fmla="*/ 16 w 1555"/>
                  <a:gd name="T27" fmla="*/ 797 h 1739"/>
                  <a:gd name="T28" fmla="*/ 107 w 1555"/>
                  <a:gd name="T29" fmla="*/ 1697 h 1739"/>
                  <a:gd name="T30" fmla="*/ 146 w 1555"/>
                  <a:gd name="T31" fmla="*/ 1739 h 1739"/>
                  <a:gd name="T32" fmla="*/ 1448 w 1555"/>
                  <a:gd name="T33" fmla="*/ 1712 h 1739"/>
                  <a:gd name="T34" fmla="*/ 1527 w 1555"/>
                  <a:gd name="T35" fmla="*/ 804 h 1739"/>
                  <a:gd name="T36" fmla="*/ 1555 w 1555"/>
                  <a:gd name="T37" fmla="*/ 423 h 1739"/>
                  <a:gd name="T38" fmla="*/ 1511 w 1555"/>
                  <a:gd name="T39" fmla="*/ 381 h 1739"/>
                  <a:gd name="T40" fmla="*/ 292 w 1555"/>
                  <a:gd name="T41" fmla="*/ 127 h 1739"/>
                  <a:gd name="T42" fmla="*/ 434 w 1555"/>
                  <a:gd name="T43" fmla="*/ 89 h 1739"/>
                  <a:gd name="T44" fmla="*/ 659 w 1555"/>
                  <a:gd name="T45" fmla="*/ 227 h 1739"/>
                  <a:gd name="T46" fmla="*/ 762 w 1555"/>
                  <a:gd name="T47" fmla="*/ 320 h 1739"/>
                  <a:gd name="T48" fmla="*/ 829 w 1555"/>
                  <a:gd name="T49" fmla="*/ 289 h 1739"/>
                  <a:gd name="T50" fmla="*/ 1002 w 1555"/>
                  <a:gd name="T51" fmla="*/ 143 h 1739"/>
                  <a:gd name="T52" fmla="*/ 1204 w 1555"/>
                  <a:gd name="T53" fmla="*/ 85 h 1739"/>
                  <a:gd name="T54" fmla="*/ 1302 w 1555"/>
                  <a:gd name="T55" fmla="*/ 216 h 1739"/>
                  <a:gd name="T56" fmla="*/ 1263 w 1555"/>
                  <a:gd name="T57" fmla="*/ 381 h 1739"/>
                  <a:gd name="T58" fmla="*/ 1223 w 1555"/>
                  <a:gd name="T59" fmla="*/ 285 h 1739"/>
                  <a:gd name="T60" fmla="*/ 1172 w 1555"/>
                  <a:gd name="T61" fmla="*/ 193 h 1739"/>
                  <a:gd name="T62" fmla="*/ 1022 w 1555"/>
                  <a:gd name="T63" fmla="*/ 219 h 1739"/>
                  <a:gd name="T64" fmla="*/ 880 w 1555"/>
                  <a:gd name="T65" fmla="*/ 350 h 1739"/>
                  <a:gd name="T66" fmla="*/ 647 w 1555"/>
                  <a:gd name="T67" fmla="*/ 316 h 1739"/>
                  <a:gd name="T68" fmla="*/ 489 w 1555"/>
                  <a:gd name="T69" fmla="*/ 200 h 1739"/>
                  <a:gd name="T70" fmla="*/ 359 w 1555"/>
                  <a:gd name="T71" fmla="*/ 208 h 1739"/>
                  <a:gd name="T72" fmla="*/ 339 w 1555"/>
                  <a:gd name="T73" fmla="*/ 316 h 1739"/>
                  <a:gd name="T74" fmla="*/ 268 w 1555"/>
                  <a:gd name="T75" fmla="*/ 350 h 1739"/>
                  <a:gd name="T76" fmla="*/ 257 w 1555"/>
                  <a:gd name="T77" fmla="*/ 216 h 1739"/>
                  <a:gd name="T78" fmla="*/ 1050 w 1555"/>
                  <a:gd name="T79" fmla="*/ 296 h 1739"/>
                  <a:gd name="T80" fmla="*/ 1132 w 1555"/>
                  <a:gd name="T81" fmla="*/ 262 h 1739"/>
                  <a:gd name="T82" fmla="*/ 1129 w 1555"/>
                  <a:gd name="T83" fmla="*/ 320 h 1739"/>
                  <a:gd name="T84" fmla="*/ 600 w 1555"/>
                  <a:gd name="T85" fmla="*/ 381 h 1739"/>
                  <a:gd name="T86" fmla="*/ 414 w 1555"/>
                  <a:gd name="T87" fmla="*/ 293 h 1739"/>
                  <a:gd name="T88" fmla="*/ 438 w 1555"/>
                  <a:gd name="T89" fmla="*/ 262 h 1739"/>
                  <a:gd name="T90" fmla="*/ 552 w 1555"/>
                  <a:gd name="T91" fmla="*/ 335 h 1739"/>
                  <a:gd name="T92" fmla="*/ 189 w 1555"/>
                  <a:gd name="T93" fmla="*/ 1654 h 1739"/>
                  <a:gd name="T94" fmla="*/ 908 w 1555"/>
                  <a:gd name="T95" fmla="*/ 1654 h 1739"/>
                  <a:gd name="T96" fmla="*/ 908 w 1555"/>
                  <a:gd name="T97" fmla="*/ 1654 h 1739"/>
                  <a:gd name="T98" fmla="*/ 1365 w 1555"/>
                  <a:gd name="T99" fmla="*/ 808 h 1739"/>
                  <a:gd name="T100" fmla="*/ 1409 w 1555"/>
                  <a:gd name="T101" fmla="*/ 727 h 1739"/>
                  <a:gd name="T102" fmla="*/ 87 w 1555"/>
                  <a:gd name="T103" fmla="*/ 462 h 17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55" h="1739">
                    <a:moveTo>
                      <a:pt x="1511" y="381"/>
                    </a:moveTo>
                    <a:lnTo>
                      <a:pt x="1365" y="381"/>
                    </a:lnTo>
                    <a:lnTo>
                      <a:pt x="1381" y="346"/>
                    </a:lnTo>
                    <a:lnTo>
                      <a:pt x="1389" y="304"/>
                    </a:lnTo>
                    <a:lnTo>
                      <a:pt x="1389" y="254"/>
                    </a:lnTo>
                    <a:lnTo>
                      <a:pt x="1385" y="196"/>
                    </a:lnTo>
                    <a:lnTo>
                      <a:pt x="1369" y="150"/>
                    </a:lnTo>
                    <a:lnTo>
                      <a:pt x="1353" y="112"/>
                    </a:lnTo>
                    <a:lnTo>
                      <a:pt x="1334" y="81"/>
                    </a:lnTo>
                    <a:lnTo>
                      <a:pt x="1310" y="54"/>
                    </a:lnTo>
                    <a:lnTo>
                      <a:pt x="1290" y="35"/>
                    </a:lnTo>
                    <a:lnTo>
                      <a:pt x="1267" y="23"/>
                    </a:lnTo>
                    <a:lnTo>
                      <a:pt x="1243" y="12"/>
                    </a:lnTo>
                    <a:lnTo>
                      <a:pt x="1227" y="4"/>
                    </a:lnTo>
                    <a:lnTo>
                      <a:pt x="1172" y="0"/>
                    </a:lnTo>
                    <a:lnTo>
                      <a:pt x="1140" y="0"/>
                    </a:lnTo>
                    <a:lnTo>
                      <a:pt x="1105" y="8"/>
                    </a:lnTo>
                    <a:lnTo>
                      <a:pt x="1073" y="16"/>
                    </a:lnTo>
                    <a:lnTo>
                      <a:pt x="1038" y="31"/>
                    </a:lnTo>
                    <a:lnTo>
                      <a:pt x="1002" y="50"/>
                    </a:lnTo>
                    <a:lnTo>
                      <a:pt x="963" y="73"/>
                    </a:lnTo>
                    <a:lnTo>
                      <a:pt x="923" y="100"/>
                    </a:lnTo>
                    <a:lnTo>
                      <a:pt x="884" y="131"/>
                    </a:lnTo>
                    <a:lnTo>
                      <a:pt x="825" y="177"/>
                    </a:lnTo>
                    <a:lnTo>
                      <a:pt x="777" y="223"/>
                    </a:lnTo>
                    <a:lnTo>
                      <a:pt x="730" y="177"/>
                    </a:lnTo>
                    <a:lnTo>
                      <a:pt x="671" y="131"/>
                    </a:lnTo>
                    <a:lnTo>
                      <a:pt x="631" y="100"/>
                    </a:lnTo>
                    <a:lnTo>
                      <a:pt x="592" y="73"/>
                    </a:lnTo>
                    <a:lnTo>
                      <a:pt x="552" y="50"/>
                    </a:lnTo>
                    <a:lnTo>
                      <a:pt x="517" y="31"/>
                    </a:lnTo>
                    <a:lnTo>
                      <a:pt x="481" y="16"/>
                    </a:lnTo>
                    <a:lnTo>
                      <a:pt x="450" y="8"/>
                    </a:lnTo>
                    <a:lnTo>
                      <a:pt x="418" y="0"/>
                    </a:lnTo>
                    <a:lnTo>
                      <a:pt x="387" y="0"/>
                    </a:lnTo>
                    <a:lnTo>
                      <a:pt x="331" y="4"/>
                    </a:lnTo>
                    <a:lnTo>
                      <a:pt x="312" y="12"/>
                    </a:lnTo>
                    <a:lnTo>
                      <a:pt x="288" y="23"/>
                    </a:lnTo>
                    <a:lnTo>
                      <a:pt x="268" y="35"/>
                    </a:lnTo>
                    <a:lnTo>
                      <a:pt x="245" y="54"/>
                    </a:lnTo>
                    <a:lnTo>
                      <a:pt x="221" y="81"/>
                    </a:lnTo>
                    <a:lnTo>
                      <a:pt x="201" y="112"/>
                    </a:lnTo>
                    <a:lnTo>
                      <a:pt x="186" y="150"/>
                    </a:lnTo>
                    <a:lnTo>
                      <a:pt x="174" y="196"/>
                    </a:lnTo>
                    <a:lnTo>
                      <a:pt x="166" y="254"/>
                    </a:lnTo>
                    <a:lnTo>
                      <a:pt x="166" y="304"/>
                    </a:lnTo>
                    <a:lnTo>
                      <a:pt x="174" y="346"/>
                    </a:lnTo>
                    <a:lnTo>
                      <a:pt x="189" y="381"/>
                    </a:lnTo>
                    <a:lnTo>
                      <a:pt x="43" y="381"/>
                    </a:lnTo>
                    <a:lnTo>
                      <a:pt x="28" y="385"/>
                    </a:lnTo>
                    <a:lnTo>
                      <a:pt x="16" y="393"/>
                    </a:lnTo>
                    <a:lnTo>
                      <a:pt x="4" y="408"/>
                    </a:lnTo>
                    <a:lnTo>
                      <a:pt x="0" y="423"/>
                    </a:lnTo>
                    <a:lnTo>
                      <a:pt x="0" y="766"/>
                    </a:lnTo>
                    <a:lnTo>
                      <a:pt x="4" y="781"/>
                    </a:lnTo>
                    <a:lnTo>
                      <a:pt x="16" y="797"/>
                    </a:lnTo>
                    <a:lnTo>
                      <a:pt x="28" y="804"/>
                    </a:lnTo>
                    <a:lnTo>
                      <a:pt x="43" y="808"/>
                    </a:lnTo>
                    <a:lnTo>
                      <a:pt x="107" y="808"/>
                    </a:lnTo>
                    <a:lnTo>
                      <a:pt x="107" y="1697"/>
                    </a:lnTo>
                    <a:lnTo>
                      <a:pt x="111" y="1712"/>
                    </a:lnTo>
                    <a:lnTo>
                      <a:pt x="118" y="1724"/>
                    </a:lnTo>
                    <a:lnTo>
                      <a:pt x="130" y="1735"/>
                    </a:lnTo>
                    <a:lnTo>
                      <a:pt x="146" y="1739"/>
                    </a:lnTo>
                    <a:lnTo>
                      <a:pt x="1409" y="1739"/>
                    </a:lnTo>
                    <a:lnTo>
                      <a:pt x="1424" y="1735"/>
                    </a:lnTo>
                    <a:lnTo>
                      <a:pt x="1436" y="1724"/>
                    </a:lnTo>
                    <a:lnTo>
                      <a:pt x="1448" y="1712"/>
                    </a:lnTo>
                    <a:lnTo>
                      <a:pt x="1452" y="1697"/>
                    </a:lnTo>
                    <a:lnTo>
                      <a:pt x="1452" y="808"/>
                    </a:lnTo>
                    <a:lnTo>
                      <a:pt x="1511" y="808"/>
                    </a:lnTo>
                    <a:lnTo>
                      <a:pt x="1527" y="804"/>
                    </a:lnTo>
                    <a:lnTo>
                      <a:pt x="1543" y="797"/>
                    </a:lnTo>
                    <a:lnTo>
                      <a:pt x="1551" y="781"/>
                    </a:lnTo>
                    <a:lnTo>
                      <a:pt x="1555" y="766"/>
                    </a:lnTo>
                    <a:lnTo>
                      <a:pt x="1555" y="423"/>
                    </a:lnTo>
                    <a:lnTo>
                      <a:pt x="1551" y="408"/>
                    </a:lnTo>
                    <a:lnTo>
                      <a:pt x="1543" y="393"/>
                    </a:lnTo>
                    <a:lnTo>
                      <a:pt x="1527" y="385"/>
                    </a:lnTo>
                    <a:lnTo>
                      <a:pt x="1511" y="381"/>
                    </a:lnTo>
                    <a:lnTo>
                      <a:pt x="1511" y="381"/>
                    </a:lnTo>
                    <a:close/>
                    <a:moveTo>
                      <a:pt x="257" y="216"/>
                    </a:moveTo>
                    <a:lnTo>
                      <a:pt x="268" y="166"/>
                    </a:lnTo>
                    <a:lnTo>
                      <a:pt x="292" y="127"/>
                    </a:lnTo>
                    <a:lnTo>
                      <a:pt x="320" y="100"/>
                    </a:lnTo>
                    <a:lnTo>
                      <a:pt x="351" y="85"/>
                    </a:lnTo>
                    <a:lnTo>
                      <a:pt x="387" y="81"/>
                    </a:lnTo>
                    <a:lnTo>
                      <a:pt x="434" y="89"/>
                    </a:lnTo>
                    <a:lnTo>
                      <a:pt x="489" y="108"/>
                    </a:lnTo>
                    <a:lnTo>
                      <a:pt x="552" y="143"/>
                    </a:lnTo>
                    <a:lnTo>
                      <a:pt x="620" y="193"/>
                    </a:lnTo>
                    <a:lnTo>
                      <a:pt x="659" y="227"/>
                    </a:lnTo>
                    <a:lnTo>
                      <a:pt x="695" y="258"/>
                    </a:lnTo>
                    <a:lnTo>
                      <a:pt x="726" y="289"/>
                    </a:lnTo>
                    <a:lnTo>
                      <a:pt x="746" y="308"/>
                    </a:lnTo>
                    <a:lnTo>
                      <a:pt x="762" y="320"/>
                    </a:lnTo>
                    <a:lnTo>
                      <a:pt x="777" y="323"/>
                    </a:lnTo>
                    <a:lnTo>
                      <a:pt x="793" y="320"/>
                    </a:lnTo>
                    <a:lnTo>
                      <a:pt x="809" y="308"/>
                    </a:lnTo>
                    <a:lnTo>
                      <a:pt x="829" y="289"/>
                    </a:lnTo>
                    <a:lnTo>
                      <a:pt x="860" y="258"/>
                    </a:lnTo>
                    <a:lnTo>
                      <a:pt x="896" y="227"/>
                    </a:lnTo>
                    <a:lnTo>
                      <a:pt x="935" y="193"/>
                    </a:lnTo>
                    <a:lnTo>
                      <a:pt x="1002" y="143"/>
                    </a:lnTo>
                    <a:lnTo>
                      <a:pt x="1065" y="108"/>
                    </a:lnTo>
                    <a:lnTo>
                      <a:pt x="1121" y="89"/>
                    </a:lnTo>
                    <a:lnTo>
                      <a:pt x="1172" y="81"/>
                    </a:lnTo>
                    <a:lnTo>
                      <a:pt x="1204" y="85"/>
                    </a:lnTo>
                    <a:lnTo>
                      <a:pt x="1239" y="100"/>
                    </a:lnTo>
                    <a:lnTo>
                      <a:pt x="1267" y="127"/>
                    </a:lnTo>
                    <a:lnTo>
                      <a:pt x="1286" y="166"/>
                    </a:lnTo>
                    <a:lnTo>
                      <a:pt x="1302" y="216"/>
                    </a:lnTo>
                    <a:lnTo>
                      <a:pt x="1306" y="266"/>
                    </a:lnTo>
                    <a:lnTo>
                      <a:pt x="1302" y="312"/>
                    </a:lnTo>
                    <a:lnTo>
                      <a:pt x="1290" y="350"/>
                    </a:lnTo>
                    <a:lnTo>
                      <a:pt x="1263" y="381"/>
                    </a:lnTo>
                    <a:lnTo>
                      <a:pt x="1180" y="381"/>
                    </a:lnTo>
                    <a:lnTo>
                      <a:pt x="1204" y="346"/>
                    </a:lnTo>
                    <a:lnTo>
                      <a:pt x="1219" y="316"/>
                    </a:lnTo>
                    <a:lnTo>
                      <a:pt x="1223" y="285"/>
                    </a:lnTo>
                    <a:lnTo>
                      <a:pt x="1223" y="254"/>
                    </a:lnTo>
                    <a:lnTo>
                      <a:pt x="1215" y="227"/>
                    </a:lnTo>
                    <a:lnTo>
                      <a:pt x="1196" y="208"/>
                    </a:lnTo>
                    <a:lnTo>
                      <a:pt x="1172" y="193"/>
                    </a:lnTo>
                    <a:lnTo>
                      <a:pt x="1144" y="185"/>
                    </a:lnTo>
                    <a:lnTo>
                      <a:pt x="1105" y="185"/>
                    </a:lnTo>
                    <a:lnTo>
                      <a:pt x="1065" y="200"/>
                    </a:lnTo>
                    <a:lnTo>
                      <a:pt x="1022" y="219"/>
                    </a:lnTo>
                    <a:lnTo>
                      <a:pt x="983" y="250"/>
                    </a:lnTo>
                    <a:lnTo>
                      <a:pt x="943" y="281"/>
                    </a:lnTo>
                    <a:lnTo>
                      <a:pt x="908" y="316"/>
                    </a:lnTo>
                    <a:lnTo>
                      <a:pt x="880" y="350"/>
                    </a:lnTo>
                    <a:lnTo>
                      <a:pt x="856" y="381"/>
                    </a:lnTo>
                    <a:lnTo>
                      <a:pt x="698" y="381"/>
                    </a:lnTo>
                    <a:lnTo>
                      <a:pt x="679" y="350"/>
                    </a:lnTo>
                    <a:lnTo>
                      <a:pt x="647" y="316"/>
                    </a:lnTo>
                    <a:lnTo>
                      <a:pt x="612" y="281"/>
                    </a:lnTo>
                    <a:lnTo>
                      <a:pt x="572" y="250"/>
                    </a:lnTo>
                    <a:lnTo>
                      <a:pt x="533" y="219"/>
                    </a:lnTo>
                    <a:lnTo>
                      <a:pt x="489" y="200"/>
                    </a:lnTo>
                    <a:lnTo>
                      <a:pt x="450" y="185"/>
                    </a:lnTo>
                    <a:lnTo>
                      <a:pt x="410" y="185"/>
                    </a:lnTo>
                    <a:lnTo>
                      <a:pt x="383" y="193"/>
                    </a:lnTo>
                    <a:lnTo>
                      <a:pt x="359" y="208"/>
                    </a:lnTo>
                    <a:lnTo>
                      <a:pt x="343" y="227"/>
                    </a:lnTo>
                    <a:lnTo>
                      <a:pt x="331" y="254"/>
                    </a:lnTo>
                    <a:lnTo>
                      <a:pt x="331" y="285"/>
                    </a:lnTo>
                    <a:lnTo>
                      <a:pt x="339" y="316"/>
                    </a:lnTo>
                    <a:lnTo>
                      <a:pt x="351" y="346"/>
                    </a:lnTo>
                    <a:lnTo>
                      <a:pt x="375" y="381"/>
                    </a:lnTo>
                    <a:lnTo>
                      <a:pt x="292" y="381"/>
                    </a:lnTo>
                    <a:lnTo>
                      <a:pt x="268" y="350"/>
                    </a:lnTo>
                    <a:lnTo>
                      <a:pt x="253" y="312"/>
                    </a:lnTo>
                    <a:lnTo>
                      <a:pt x="249" y="266"/>
                    </a:lnTo>
                    <a:lnTo>
                      <a:pt x="257" y="216"/>
                    </a:lnTo>
                    <a:lnTo>
                      <a:pt x="257" y="216"/>
                    </a:lnTo>
                    <a:close/>
                    <a:moveTo>
                      <a:pt x="1061" y="381"/>
                    </a:moveTo>
                    <a:lnTo>
                      <a:pt x="955" y="381"/>
                    </a:lnTo>
                    <a:lnTo>
                      <a:pt x="1002" y="335"/>
                    </a:lnTo>
                    <a:lnTo>
                      <a:pt x="1050" y="296"/>
                    </a:lnTo>
                    <a:lnTo>
                      <a:pt x="1077" y="281"/>
                    </a:lnTo>
                    <a:lnTo>
                      <a:pt x="1097" y="270"/>
                    </a:lnTo>
                    <a:lnTo>
                      <a:pt x="1117" y="262"/>
                    </a:lnTo>
                    <a:lnTo>
                      <a:pt x="1132" y="262"/>
                    </a:lnTo>
                    <a:lnTo>
                      <a:pt x="1144" y="266"/>
                    </a:lnTo>
                    <a:lnTo>
                      <a:pt x="1144" y="270"/>
                    </a:lnTo>
                    <a:lnTo>
                      <a:pt x="1144" y="293"/>
                    </a:lnTo>
                    <a:lnTo>
                      <a:pt x="1129" y="320"/>
                    </a:lnTo>
                    <a:lnTo>
                      <a:pt x="1101" y="350"/>
                    </a:lnTo>
                    <a:lnTo>
                      <a:pt x="1061" y="381"/>
                    </a:lnTo>
                    <a:lnTo>
                      <a:pt x="1061" y="381"/>
                    </a:lnTo>
                    <a:close/>
                    <a:moveTo>
                      <a:pt x="600" y="381"/>
                    </a:moveTo>
                    <a:lnTo>
                      <a:pt x="497" y="381"/>
                    </a:lnTo>
                    <a:lnTo>
                      <a:pt x="454" y="350"/>
                    </a:lnTo>
                    <a:lnTo>
                      <a:pt x="426" y="320"/>
                    </a:lnTo>
                    <a:lnTo>
                      <a:pt x="414" y="293"/>
                    </a:lnTo>
                    <a:lnTo>
                      <a:pt x="410" y="270"/>
                    </a:lnTo>
                    <a:lnTo>
                      <a:pt x="414" y="266"/>
                    </a:lnTo>
                    <a:lnTo>
                      <a:pt x="422" y="262"/>
                    </a:lnTo>
                    <a:lnTo>
                      <a:pt x="438" y="262"/>
                    </a:lnTo>
                    <a:lnTo>
                      <a:pt x="458" y="270"/>
                    </a:lnTo>
                    <a:lnTo>
                      <a:pt x="481" y="281"/>
                    </a:lnTo>
                    <a:lnTo>
                      <a:pt x="505" y="296"/>
                    </a:lnTo>
                    <a:lnTo>
                      <a:pt x="552" y="335"/>
                    </a:lnTo>
                    <a:lnTo>
                      <a:pt x="600" y="381"/>
                    </a:lnTo>
                    <a:lnTo>
                      <a:pt x="600" y="381"/>
                    </a:lnTo>
                    <a:close/>
                    <a:moveTo>
                      <a:pt x="564" y="1654"/>
                    </a:moveTo>
                    <a:lnTo>
                      <a:pt x="189" y="1654"/>
                    </a:lnTo>
                    <a:lnTo>
                      <a:pt x="189" y="808"/>
                    </a:lnTo>
                    <a:lnTo>
                      <a:pt x="564" y="808"/>
                    </a:lnTo>
                    <a:lnTo>
                      <a:pt x="564" y="1654"/>
                    </a:lnTo>
                    <a:close/>
                    <a:moveTo>
                      <a:pt x="908" y="1654"/>
                    </a:moveTo>
                    <a:lnTo>
                      <a:pt x="651" y="1654"/>
                    </a:lnTo>
                    <a:lnTo>
                      <a:pt x="651" y="808"/>
                    </a:lnTo>
                    <a:lnTo>
                      <a:pt x="908" y="808"/>
                    </a:lnTo>
                    <a:lnTo>
                      <a:pt x="908" y="1654"/>
                    </a:lnTo>
                    <a:close/>
                    <a:moveTo>
                      <a:pt x="1365" y="1654"/>
                    </a:moveTo>
                    <a:lnTo>
                      <a:pt x="990" y="1654"/>
                    </a:lnTo>
                    <a:lnTo>
                      <a:pt x="990" y="808"/>
                    </a:lnTo>
                    <a:lnTo>
                      <a:pt x="1365" y="808"/>
                    </a:lnTo>
                    <a:lnTo>
                      <a:pt x="1365" y="1654"/>
                    </a:lnTo>
                    <a:close/>
                    <a:moveTo>
                      <a:pt x="1468" y="727"/>
                    </a:moveTo>
                    <a:lnTo>
                      <a:pt x="1409" y="727"/>
                    </a:lnTo>
                    <a:lnTo>
                      <a:pt x="1409" y="727"/>
                    </a:lnTo>
                    <a:lnTo>
                      <a:pt x="146" y="727"/>
                    </a:lnTo>
                    <a:lnTo>
                      <a:pt x="146" y="727"/>
                    </a:lnTo>
                    <a:lnTo>
                      <a:pt x="87" y="727"/>
                    </a:lnTo>
                    <a:lnTo>
                      <a:pt x="87" y="462"/>
                    </a:lnTo>
                    <a:lnTo>
                      <a:pt x="1468" y="462"/>
                    </a:lnTo>
                    <a:lnTo>
                      <a:pt x="1468" y="727"/>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138" name="9Slide.vn 119"/>
              <p:cNvSpPr>
                <a:spLocks noEditPoints="1"/>
              </p:cNvSpPr>
              <p:nvPr/>
            </p:nvSpPr>
            <p:spPr bwMode="auto">
              <a:xfrm rot="1168448">
                <a:off x="2704405" y="2816633"/>
                <a:ext cx="513178" cy="573903"/>
              </a:xfrm>
              <a:custGeom>
                <a:avLst/>
                <a:gdLst>
                  <a:gd name="T0" fmla="*/ 1389 w 1555"/>
                  <a:gd name="T1" fmla="*/ 304 h 1739"/>
                  <a:gd name="T2" fmla="*/ 1353 w 1555"/>
                  <a:gd name="T3" fmla="*/ 112 h 1739"/>
                  <a:gd name="T4" fmla="*/ 1267 w 1555"/>
                  <a:gd name="T5" fmla="*/ 23 h 1739"/>
                  <a:gd name="T6" fmla="*/ 1140 w 1555"/>
                  <a:gd name="T7" fmla="*/ 0 h 1739"/>
                  <a:gd name="T8" fmla="*/ 1002 w 1555"/>
                  <a:gd name="T9" fmla="*/ 50 h 1739"/>
                  <a:gd name="T10" fmla="*/ 825 w 1555"/>
                  <a:gd name="T11" fmla="*/ 177 h 1739"/>
                  <a:gd name="T12" fmla="*/ 631 w 1555"/>
                  <a:gd name="T13" fmla="*/ 100 h 1739"/>
                  <a:gd name="T14" fmla="*/ 481 w 1555"/>
                  <a:gd name="T15" fmla="*/ 16 h 1739"/>
                  <a:gd name="T16" fmla="*/ 331 w 1555"/>
                  <a:gd name="T17" fmla="*/ 4 h 1739"/>
                  <a:gd name="T18" fmla="*/ 245 w 1555"/>
                  <a:gd name="T19" fmla="*/ 54 h 1739"/>
                  <a:gd name="T20" fmla="*/ 174 w 1555"/>
                  <a:gd name="T21" fmla="*/ 196 h 1739"/>
                  <a:gd name="T22" fmla="*/ 189 w 1555"/>
                  <a:gd name="T23" fmla="*/ 381 h 1739"/>
                  <a:gd name="T24" fmla="*/ 4 w 1555"/>
                  <a:gd name="T25" fmla="*/ 408 h 1739"/>
                  <a:gd name="T26" fmla="*/ 16 w 1555"/>
                  <a:gd name="T27" fmla="*/ 797 h 1739"/>
                  <a:gd name="T28" fmla="*/ 107 w 1555"/>
                  <a:gd name="T29" fmla="*/ 1697 h 1739"/>
                  <a:gd name="T30" fmla="*/ 146 w 1555"/>
                  <a:gd name="T31" fmla="*/ 1739 h 1739"/>
                  <a:gd name="T32" fmla="*/ 1448 w 1555"/>
                  <a:gd name="T33" fmla="*/ 1712 h 1739"/>
                  <a:gd name="T34" fmla="*/ 1527 w 1555"/>
                  <a:gd name="T35" fmla="*/ 804 h 1739"/>
                  <a:gd name="T36" fmla="*/ 1555 w 1555"/>
                  <a:gd name="T37" fmla="*/ 423 h 1739"/>
                  <a:gd name="T38" fmla="*/ 1511 w 1555"/>
                  <a:gd name="T39" fmla="*/ 381 h 1739"/>
                  <a:gd name="T40" fmla="*/ 292 w 1555"/>
                  <a:gd name="T41" fmla="*/ 127 h 1739"/>
                  <a:gd name="T42" fmla="*/ 434 w 1555"/>
                  <a:gd name="T43" fmla="*/ 89 h 1739"/>
                  <a:gd name="T44" fmla="*/ 659 w 1555"/>
                  <a:gd name="T45" fmla="*/ 227 h 1739"/>
                  <a:gd name="T46" fmla="*/ 762 w 1555"/>
                  <a:gd name="T47" fmla="*/ 320 h 1739"/>
                  <a:gd name="T48" fmla="*/ 829 w 1555"/>
                  <a:gd name="T49" fmla="*/ 289 h 1739"/>
                  <a:gd name="T50" fmla="*/ 1002 w 1555"/>
                  <a:gd name="T51" fmla="*/ 143 h 1739"/>
                  <a:gd name="T52" fmla="*/ 1204 w 1555"/>
                  <a:gd name="T53" fmla="*/ 85 h 1739"/>
                  <a:gd name="T54" fmla="*/ 1302 w 1555"/>
                  <a:gd name="T55" fmla="*/ 216 h 1739"/>
                  <a:gd name="T56" fmla="*/ 1263 w 1555"/>
                  <a:gd name="T57" fmla="*/ 381 h 1739"/>
                  <a:gd name="T58" fmla="*/ 1223 w 1555"/>
                  <a:gd name="T59" fmla="*/ 285 h 1739"/>
                  <a:gd name="T60" fmla="*/ 1172 w 1555"/>
                  <a:gd name="T61" fmla="*/ 193 h 1739"/>
                  <a:gd name="T62" fmla="*/ 1022 w 1555"/>
                  <a:gd name="T63" fmla="*/ 219 h 1739"/>
                  <a:gd name="T64" fmla="*/ 880 w 1555"/>
                  <a:gd name="T65" fmla="*/ 350 h 1739"/>
                  <a:gd name="T66" fmla="*/ 647 w 1555"/>
                  <a:gd name="T67" fmla="*/ 316 h 1739"/>
                  <a:gd name="T68" fmla="*/ 489 w 1555"/>
                  <a:gd name="T69" fmla="*/ 200 h 1739"/>
                  <a:gd name="T70" fmla="*/ 359 w 1555"/>
                  <a:gd name="T71" fmla="*/ 208 h 1739"/>
                  <a:gd name="T72" fmla="*/ 339 w 1555"/>
                  <a:gd name="T73" fmla="*/ 316 h 1739"/>
                  <a:gd name="T74" fmla="*/ 268 w 1555"/>
                  <a:gd name="T75" fmla="*/ 350 h 1739"/>
                  <a:gd name="T76" fmla="*/ 257 w 1555"/>
                  <a:gd name="T77" fmla="*/ 216 h 1739"/>
                  <a:gd name="T78" fmla="*/ 1050 w 1555"/>
                  <a:gd name="T79" fmla="*/ 296 h 1739"/>
                  <a:gd name="T80" fmla="*/ 1132 w 1555"/>
                  <a:gd name="T81" fmla="*/ 262 h 1739"/>
                  <a:gd name="T82" fmla="*/ 1129 w 1555"/>
                  <a:gd name="T83" fmla="*/ 320 h 1739"/>
                  <a:gd name="T84" fmla="*/ 600 w 1555"/>
                  <a:gd name="T85" fmla="*/ 381 h 1739"/>
                  <a:gd name="T86" fmla="*/ 414 w 1555"/>
                  <a:gd name="T87" fmla="*/ 293 h 1739"/>
                  <a:gd name="T88" fmla="*/ 438 w 1555"/>
                  <a:gd name="T89" fmla="*/ 262 h 1739"/>
                  <a:gd name="T90" fmla="*/ 552 w 1555"/>
                  <a:gd name="T91" fmla="*/ 335 h 1739"/>
                  <a:gd name="T92" fmla="*/ 189 w 1555"/>
                  <a:gd name="T93" fmla="*/ 1654 h 1739"/>
                  <a:gd name="T94" fmla="*/ 908 w 1555"/>
                  <a:gd name="T95" fmla="*/ 1654 h 1739"/>
                  <a:gd name="T96" fmla="*/ 908 w 1555"/>
                  <a:gd name="T97" fmla="*/ 1654 h 1739"/>
                  <a:gd name="T98" fmla="*/ 1365 w 1555"/>
                  <a:gd name="T99" fmla="*/ 808 h 1739"/>
                  <a:gd name="T100" fmla="*/ 1409 w 1555"/>
                  <a:gd name="T101" fmla="*/ 727 h 1739"/>
                  <a:gd name="T102" fmla="*/ 87 w 1555"/>
                  <a:gd name="T103" fmla="*/ 462 h 17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55" h="1739">
                    <a:moveTo>
                      <a:pt x="1511" y="381"/>
                    </a:moveTo>
                    <a:lnTo>
                      <a:pt x="1365" y="381"/>
                    </a:lnTo>
                    <a:lnTo>
                      <a:pt x="1381" y="346"/>
                    </a:lnTo>
                    <a:lnTo>
                      <a:pt x="1389" y="304"/>
                    </a:lnTo>
                    <a:lnTo>
                      <a:pt x="1389" y="254"/>
                    </a:lnTo>
                    <a:lnTo>
                      <a:pt x="1385" y="196"/>
                    </a:lnTo>
                    <a:lnTo>
                      <a:pt x="1369" y="150"/>
                    </a:lnTo>
                    <a:lnTo>
                      <a:pt x="1353" y="112"/>
                    </a:lnTo>
                    <a:lnTo>
                      <a:pt x="1334" y="81"/>
                    </a:lnTo>
                    <a:lnTo>
                      <a:pt x="1310" y="54"/>
                    </a:lnTo>
                    <a:lnTo>
                      <a:pt x="1290" y="35"/>
                    </a:lnTo>
                    <a:lnTo>
                      <a:pt x="1267" y="23"/>
                    </a:lnTo>
                    <a:lnTo>
                      <a:pt x="1243" y="12"/>
                    </a:lnTo>
                    <a:lnTo>
                      <a:pt x="1227" y="4"/>
                    </a:lnTo>
                    <a:lnTo>
                      <a:pt x="1172" y="0"/>
                    </a:lnTo>
                    <a:lnTo>
                      <a:pt x="1140" y="0"/>
                    </a:lnTo>
                    <a:lnTo>
                      <a:pt x="1105" y="8"/>
                    </a:lnTo>
                    <a:lnTo>
                      <a:pt x="1073" y="16"/>
                    </a:lnTo>
                    <a:lnTo>
                      <a:pt x="1038" y="31"/>
                    </a:lnTo>
                    <a:lnTo>
                      <a:pt x="1002" y="50"/>
                    </a:lnTo>
                    <a:lnTo>
                      <a:pt x="963" y="73"/>
                    </a:lnTo>
                    <a:lnTo>
                      <a:pt x="923" y="100"/>
                    </a:lnTo>
                    <a:lnTo>
                      <a:pt x="884" y="131"/>
                    </a:lnTo>
                    <a:lnTo>
                      <a:pt x="825" y="177"/>
                    </a:lnTo>
                    <a:lnTo>
                      <a:pt x="777" y="223"/>
                    </a:lnTo>
                    <a:lnTo>
                      <a:pt x="730" y="177"/>
                    </a:lnTo>
                    <a:lnTo>
                      <a:pt x="671" y="131"/>
                    </a:lnTo>
                    <a:lnTo>
                      <a:pt x="631" y="100"/>
                    </a:lnTo>
                    <a:lnTo>
                      <a:pt x="592" y="73"/>
                    </a:lnTo>
                    <a:lnTo>
                      <a:pt x="552" y="50"/>
                    </a:lnTo>
                    <a:lnTo>
                      <a:pt x="517" y="31"/>
                    </a:lnTo>
                    <a:lnTo>
                      <a:pt x="481" y="16"/>
                    </a:lnTo>
                    <a:lnTo>
                      <a:pt x="450" y="8"/>
                    </a:lnTo>
                    <a:lnTo>
                      <a:pt x="418" y="0"/>
                    </a:lnTo>
                    <a:lnTo>
                      <a:pt x="387" y="0"/>
                    </a:lnTo>
                    <a:lnTo>
                      <a:pt x="331" y="4"/>
                    </a:lnTo>
                    <a:lnTo>
                      <a:pt x="312" y="12"/>
                    </a:lnTo>
                    <a:lnTo>
                      <a:pt x="288" y="23"/>
                    </a:lnTo>
                    <a:lnTo>
                      <a:pt x="268" y="35"/>
                    </a:lnTo>
                    <a:lnTo>
                      <a:pt x="245" y="54"/>
                    </a:lnTo>
                    <a:lnTo>
                      <a:pt x="221" y="81"/>
                    </a:lnTo>
                    <a:lnTo>
                      <a:pt x="201" y="112"/>
                    </a:lnTo>
                    <a:lnTo>
                      <a:pt x="186" y="150"/>
                    </a:lnTo>
                    <a:lnTo>
                      <a:pt x="174" y="196"/>
                    </a:lnTo>
                    <a:lnTo>
                      <a:pt x="166" y="254"/>
                    </a:lnTo>
                    <a:lnTo>
                      <a:pt x="166" y="304"/>
                    </a:lnTo>
                    <a:lnTo>
                      <a:pt x="174" y="346"/>
                    </a:lnTo>
                    <a:lnTo>
                      <a:pt x="189" y="381"/>
                    </a:lnTo>
                    <a:lnTo>
                      <a:pt x="43" y="381"/>
                    </a:lnTo>
                    <a:lnTo>
                      <a:pt x="28" y="385"/>
                    </a:lnTo>
                    <a:lnTo>
                      <a:pt x="16" y="393"/>
                    </a:lnTo>
                    <a:lnTo>
                      <a:pt x="4" y="408"/>
                    </a:lnTo>
                    <a:lnTo>
                      <a:pt x="0" y="423"/>
                    </a:lnTo>
                    <a:lnTo>
                      <a:pt x="0" y="766"/>
                    </a:lnTo>
                    <a:lnTo>
                      <a:pt x="4" y="781"/>
                    </a:lnTo>
                    <a:lnTo>
                      <a:pt x="16" y="797"/>
                    </a:lnTo>
                    <a:lnTo>
                      <a:pt x="28" y="804"/>
                    </a:lnTo>
                    <a:lnTo>
                      <a:pt x="43" y="808"/>
                    </a:lnTo>
                    <a:lnTo>
                      <a:pt x="107" y="808"/>
                    </a:lnTo>
                    <a:lnTo>
                      <a:pt x="107" y="1697"/>
                    </a:lnTo>
                    <a:lnTo>
                      <a:pt x="111" y="1712"/>
                    </a:lnTo>
                    <a:lnTo>
                      <a:pt x="118" y="1724"/>
                    </a:lnTo>
                    <a:lnTo>
                      <a:pt x="130" y="1735"/>
                    </a:lnTo>
                    <a:lnTo>
                      <a:pt x="146" y="1739"/>
                    </a:lnTo>
                    <a:lnTo>
                      <a:pt x="1409" y="1739"/>
                    </a:lnTo>
                    <a:lnTo>
                      <a:pt x="1424" y="1735"/>
                    </a:lnTo>
                    <a:lnTo>
                      <a:pt x="1436" y="1724"/>
                    </a:lnTo>
                    <a:lnTo>
                      <a:pt x="1448" y="1712"/>
                    </a:lnTo>
                    <a:lnTo>
                      <a:pt x="1452" y="1697"/>
                    </a:lnTo>
                    <a:lnTo>
                      <a:pt x="1452" y="808"/>
                    </a:lnTo>
                    <a:lnTo>
                      <a:pt x="1511" y="808"/>
                    </a:lnTo>
                    <a:lnTo>
                      <a:pt x="1527" y="804"/>
                    </a:lnTo>
                    <a:lnTo>
                      <a:pt x="1543" y="797"/>
                    </a:lnTo>
                    <a:lnTo>
                      <a:pt x="1551" y="781"/>
                    </a:lnTo>
                    <a:lnTo>
                      <a:pt x="1555" y="766"/>
                    </a:lnTo>
                    <a:lnTo>
                      <a:pt x="1555" y="423"/>
                    </a:lnTo>
                    <a:lnTo>
                      <a:pt x="1551" y="408"/>
                    </a:lnTo>
                    <a:lnTo>
                      <a:pt x="1543" y="393"/>
                    </a:lnTo>
                    <a:lnTo>
                      <a:pt x="1527" y="385"/>
                    </a:lnTo>
                    <a:lnTo>
                      <a:pt x="1511" y="381"/>
                    </a:lnTo>
                    <a:lnTo>
                      <a:pt x="1511" y="381"/>
                    </a:lnTo>
                    <a:close/>
                    <a:moveTo>
                      <a:pt x="257" y="216"/>
                    </a:moveTo>
                    <a:lnTo>
                      <a:pt x="268" y="166"/>
                    </a:lnTo>
                    <a:lnTo>
                      <a:pt x="292" y="127"/>
                    </a:lnTo>
                    <a:lnTo>
                      <a:pt x="320" y="100"/>
                    </a:lnTo>
                    <a:lnTo>
                      <a:pt x="351" y="85"/>
                    </a:lnTo>
                    <a:lnTo>
                      <a:pt x="387" y="81"/>
                    </a:lnTo>
                    <a:lnTo>
                      <a:pt x="434" y="89"/>
                    </a:lnTo>
                    <a:lnTo>
                      <a:pt x="489" y="108"/>
                    </a:lnTo>
                    <a:lnTo>
                      <a:pt x="552" y="143"/>
                    </a:lnTo>
                    <a:lnTo>
                      <a:pt x="620" y="193"/>
                    </a:lnTo>
                    <a:lnTo>
                      <a:pt x="659" y="227"/>
                    </a:lnTo>
                    <a:lnTo>
                      <a:pt x="695" y="258"/>
                    </a:lnTo>
                    <a:lnTo>
                      <a:pt x="726" y="289"/>
                    </a:lnTo>
                    <a:lnTo>
                      <a:pt x="746" y="308"/>
                    </a:lnTo>
                    <a:lnTo>
                      <a:pt x="762" y="320"/>
                    </a:lnTo>
                    <a:lnTo>
                      <a:pt x="777" y="323"/>
                    </a:lnTo>
                    <a:lnTo>
                      <a:pt x="793" y="320"/>
                    </a:lnTo>
                    <a:lnTo>
                      <a:pt x="809" y="308"/>
                    </a:lnTo>
                    <a:lnTo>
                      <a:pt x="829" y="289"/>
                    </a:lnTo>
                    <a:lnTo>
                      <a:pt x="860" y="258"/>
                    </a:lnTo>
                    <a:lnTo>
                      <a:pt x="896" y="227"/>
                    </a:lnTo>
                    <a:lnTo>
                      <a:pt x="935" y="193"/>
                    </a:lnTo>
                    <a:lnTo>
                      <a:pt x="1002" y="143"/>
                    </a:lnTo>
                    <a:lnTo>
                      <a:pt x="1065" y="108"/>
                    </a:lnTo>
                    <a:lnTo>
                      <a:pt x="1121" y="89"/>
                    </a:lnTo>
                    <a:lnTo>
                      <a:pt x="1172" y="81"/>
                    </a:lnTo>
                    <a:lnTo>
                      <a:pt x="1204" y="85"/>
                    </a:lnTo>
                    <a:lnTo>
                      <a:pt x="1239" y="100"/>
                    </a:lnTo>
                    <a:lnTo>
                      <a:pt x="1267" y="127"/>
                    </a:lnTo>
                    <a:lnTo>
                      <a:pt x="1286" y="166"/>
                    </a:lnTo>
                    <a:lnTo>
                      <a:pt x="1302" y="216"/>
                    </a:lnTo>
                    <a:lnTo>
                      <a:pt x="1306" y="266"/>
                    </a:lnTo>
                    <a:lnTo>
                      <a:pt x="1302" y="312"/>
                    </a:lnTo>
                    <a:lnTo>
                      <a:pt x="1290" y="350"/>
                    </a:lnTo>
                    <a:lnTo>
                      <a:pt x="1263" y="381"/>
                    </a:lnTo>
                    <a:lnTo>
                      <a:pt x="1180" y="381"/>
                    </a:lnTo>
                    <a:lnTo>
                      <a:pt x="1204" y="346"/>
                    </a:lnTo>
                    <a:lnTo>
                      <a:pt x="1219" y="316"/>
                    </a:lnTo>
                    <a:lnTo>
                      <a:pt x="1223" y="285"/>
                    </a:lnTo>
                    <a:lnTo>
                      <a:pt x="1223" y="254"/>
                    </a:lnTo>
                    <a:lnTo>
                      <a:pt x="1215" y="227"/>
                    </a:lnTo>
                    <a:lnTo>
                      <a:pt x="1196" y="208"/>
                    </a:lnTo>
                    <a:lnTo>
                      <a:pt x="1172" y="193"/>
                    </a:lnTo>
                    <a:lnTo>
                      <a:pt x="1144" y="185"/>
                    </a:lnTo>
                    <a:lnTo>
                      <a:pt x="1105" y="185"/>
                    </a:lnTo>
                    <a:lnTo>
                      <a:pt x="1065" y="200"/>
                    </a:lnTo>
                    <a:lnTo>
                      <a:pt x="1022" y="219"/>
                    </a:lnTo>
                    <a:lnTo>
                      <a:pt x="983" y="250"/>
                    </a:lnTo>
                    <a:lnTo>
                      <a:pt x="943" y="281"/>
                    </a:lnTo>
                    <a:lnTo>
                      <a:pt x="908" y="316"/>
                    </a:lnTo>
                    <a:lnTo>
                      <a:pt x="880" y="350"/>
                    </a:lnTo>
                    <a:lnTo>
                      <a:pt x="856" y="381"/>
                    </a:lnTo>
                    <a:lnTo>
                      <a:pt x="698" y="381"/>
                    </a:lnTo>
                    <a:lnTo>
                      <a:pt x="679" y="350"/>
                    </a:lnTo>
                    <a:lnTo>
                      <a:pt x="647" y="316"/>
                    </a:lnTo>
                    <a:lnTo>
                      <a:pt x="612" y="281"/>
                    </a:lnTo>
                    <a:lnTo>
                      <a:pt x="572" y="250"/>
                    </a:lnTo>
                    <a:lnTo>
                      <a:pt x="533" y="219"/>
                    </a:lnTo>
                    <a:lnTo>
                      <a:pt x="489" y="200"/>
                    </a:lnTo>
                    <a:lnTo>
                      <a:pt x="450" y="185"/>
                    </a:lnTo>
                    <a:lnTo>
                      <a:pt x="410" y="185"/>
                    </a:lnTo>
                    <a:lnTo>
                      <a:pt x="383" y="193"/>
                    </a:lnTo>
                    <a:lnTo>
                      <a:pt x="359" y="208"/>
                    </a:lnTo>
                    <a:lnTo>
                      <a:pt x="343" y="227"/>
                    </a:lnTo>
                    <a:lnTo>
                      <a:pt x="331" y="254"/>
                    </a:lnTo>
                    <a:lnTo>
                      <a:pt x="331" y="285"/>
                    </a:lnTo>
                    <a:lnTo>
                      <a:pt x="339" y="316"/>
                    </a:lnTo>
                    <a:lnTo>
                      <a:pt x="351" y="346"/>
                    </a:lnTo>
                    <a:lnTo>
                      <a:pt x="375" y="381"/>
                    </a:lnTo>
                    <a:lnTo>
                      <a:pt x="292" y="381"/>
                    </a:lnTo>
                    <a:lnTo>
                      <a:pt x="268" y="350"/>
                    </a:lnTo>
                    <a:lnTo>
                      <a:pt x="253" y="312"/>
                    </a:lnTo>
                    <a:lnTo>
                      <a:pt x="249" y="266"/>
                    </a:lnTo>
                    <a:lnTo>
                      <a:pt x="257" y="216"/>
                    </a:lnTo>
                    <a:lnTo>
                      <a:pt x="257" y="216"/>
                    </a:lnTo>
                    <a:close/>
                    <a:moveTo>
                      <a:pt x="1061" y="381"/>
                    </a:moveTo>
                    <a:lnTo>
                      <a:pt x="955" y="381"/>
                    </a:lnTo>
                    <a:lnTo>
                      <a:pt x="1002" y="335"/>
                    </a:lnTo>
                    <a:lnTo>
                      <a:pt x="1050" y="296"/>
                    </a:lnTo>
                    <a:lnTo>
                      <a:pt x="1077" y="281"/>
                    </a:lnTo>
                    <a:lnTo>
                      <a:pt x="1097" y="270"/>
                    </a:lnTo>
                    <a:lnTo>
                      <a:pt x="1117" y="262"/>
                    </a:lnTo>
                    <a:lnTo>
                      <a:pt x="1132" y="262"/>
                    </a:lnTo>
                    <a:lnTo>
                      <a:pt x="1144" y="266"/>
                    </a:lnTo>
                    <a:lnTo>
                      <a:pt x="1144" y="270"/>
                    </a:lnTo>
                    <a:lnTo>
                      <a:pt x="1144" y="293"/>
                    </a:lnTo>
                    <a:lnTo>
                      <a:pt x="1129" y="320"/>
                    </a:lnTo>
                    <a:lnTo>
                      <a:pt x="1101" y="350"/>
                    </a:lnTo>
                    <a:lnTo>
                      <a:pt x="1061" y="381"/>
                    </a:lnTo>
                    <a:lnTo>
                      <a:pt x="1061" y="381"/>
                    </a:lnTo>
                    <a:close/>
                    <a:moveTo>
                      <a:pt x="600" y="381"/>
                    </a:moveTo>
                    <a:lnTo>
                      <a:pt x="497" y="381"/>
                    </a:lnTo>
                    <a:lnTo>
                      <a:pt x="454" y="350"/>
                    </a:lnTo>
                    <a:lnTo>
                      <a:pt x="426" y="320"/>
                    </a:lnTo>
                    <a:lnTo>
                      <a:pt x="414" y="293"/>
                    </a:lnTo>
                    <a:lnTo>
                      <a:pt x="410" y="270"/>
                    </a:lnTo>
                    <a:lnTo>
                      <a:pt x="414" y="266"/>
                    </a:lnTo>
                    <a:lnTo>
                      <a:pt x="422" y="262"/>
                    </a:lnTo>
                    <a:lnTo>
                      <a:pt x="438" y="262"/>
                    </a:lnTo>
                    <a:lnTo>
                      <a:pt x="458" y="270"/>
                    </a:lnTo>
                    <a:lnTo>
                      <a:pt x="481" y="281"/>
                    </a:lnTo>
                    <a:lnTo>
                      <a:pt x="505" y="296"/>
                    </a:lnTo>
                    <a:lnTo>
                      <a:pt x="552" y="335"/>
                    </a:lnTo>
                    <a:lnTo>
                      <a:pt x="600" y="381"/>
                    </a:lnTo>
                    <a:lnTo>
                      <a:pt x="600" y="381"/>
                    </a:lnTo>
                    <a:close/>
                    <a:moveTo>
                      <a:pt x="564" y="1654"/>
                    </a:moveTo>
                    <a:lnTo>
                      <a:pt x="189" y="1654"/>
                    </a:lnTo>
                    <a:lnTo>
                      <a:pt x="189" y="808"/>
                    </a:lnTo>
                    <a:lnTo>
                      <a:pt x="564" y="808"/>
                    </a:lnTo>
                    <a:lnTo>
                      <a:pt x="564" y="1654"/>
                    </a:lnTo>
                    <a:close/>
                    <a:moveTo>
                      <a:pt x="908" y="1654"/>
                    </a:moveTo>
                    <a:lnTo>
                      <a:pt x="651" y="1654"/>
                    </a:lnTo>
                    <a:lnTo>
                      <a:pt x="651" y="808"/>
                    </a:lnTo>
                    <a:lnTo>
                      <a:pt x="908" y="808"/>
                    </a:lnTo>
                    <a:lnTo>
                      <a:pt x="908" y="1654"/>
                    </a:lnTo>
                    <a:close/>
                    <a:moveTo>
                      <a:pt x="1365" y="1654"/>
                    </a:moveTo>
                    <a:lnTo>
                      <a:pt x="990" y="1654"/>
                    </a:lnTo>
                    <a:lnTo>
                      <a:pt x="990" y="808"/>
                    </a:lnTo>
                    <a:lnTo>
                      <a:pt x="1365" y="808"/>
                    </a:lnTo>
                    <a:lnTo>
                      <a:pt x="1365" y="1654"/>
                    </a:lnTo>
                    <a:close/>
                    <a:moveTo>
                      <a:pt x="1468" y="727"/>
                    </a:moveTo>
                    <a:lnTo>
                      <a:pt x="1409" y="727"/>
                    </a:lnTo>
                    <a:lnTo>
                      <a:pt x="1409" y="727"/>
                    </a:lnTo>
                    <a:lnTo>
                      <a:pt x="146" y="727"/>
                    </a:lnTo>
                    <a:lnTo>
                      <a:pt x="146" y="727"/>
                    </a:lnTo>
                    <a:lnTo>
                      <a:pt x="87" y="727"/>
                    </a:lnTo>
                    <a:lnTo>
                      <a:pt x="87" y="462"/>
                    </a:lnTo>
                    <a:lnTo>
                      <a:pt x="1468" y="462"/>
                    </a:lnTo>
                    <a:lnTo>
                      <a:pt x="1468" y="727"/>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grpSp>
      <p:sp>
        <p:nvSpPr>
          <p:cNvPr id="144" name="9Slide.vn 120"/>
          <p:cNvSpPr/>
          <p:nvPr/>
        </p:nvSpPr>
        <p:spPr>
          <a:xfrm>
            <a:off x="9423400" y="2864236"/>
            <a:ext cx="2400300" cy="338554"/>
          </a:xfrm>
          <a:prstGeom prst="rect">
            <a:avLst/>
          </a:prstGeom>
        </p:spPr>
        <p:txBody>
          <a:bodyPr wrap="square">
            <a:spAutoFit/>
          </a:bodyPr>
          <a:lstStyle/>
          <a:p>
            <a:r>
              <a:rPr lang="id-ID" sz="1600" b="1" dirty="0">
                <a:solidFill>
                  <a:schemeClr val="tx1">
                    <a:lumMod val="75000"/>
                    <a:lumOff val="25000"/>
                  </a:schemeClr>
                </a:solidFill>
                <a:latin typeface="#9Slide03 Cabin" panose="00000500000000000000" pitchFamily="2" charset="0"/>
                <a:cs typeface="Lato" panose="020F0502020204030203" pitchFamily="34" charset="0"/>
              </a:rPr>
              <a:t>Title Text Goes Here</a:t>
            </a:r>
            <a:endParaRPr lang="en-US" sz="1100" b="1" dirty="0">
              <a:solidFill>
                <a:schemeClr val="tx1">
                  <a:lumMod val="75000"/>
                  <a:lumOff val="25000"/>
                </a:schemeClr>
              </a:solidFill>
              <a:latin typeface="#9Slide03 Cabin" panose="00000500000000000000" pitchFamily="2" charset="0"/>
              <a:cs typeface="Lato" panose="020F0502020204030203" pitchFamily="34" charset="0"/>
            </a:endParaRPr>
          </a:p>
        </p:txBody>
      </p:sp>
      <p:sp>
        <p:nvSpPr>
          <p:cNvPr id="145" name="9Slide.vn 121"/>
          <p:cNvSpPr/>
          <p:nvPr/>
        </p:nvSpPr>
        <p:spPr>
          <a:xfrm>
            <a:off x="9443286" y="3171260"/>
            <a:ext cx="2260603" cy="646331"/>
          </a:xfrm>
          <a:prstGeom prst="rect">
            <a:avLst/>
          </a:prstGeom>
        </p:spPr>
        <p:txBody>
          <a:bodyPr wrap="square">
            <a:spAutoFit/>
          </a:bodyPr>
          <a:lstStyle/>
          <a:p>
            <a:r>
              <a:rPr lang="id-ID" sz="1200" dirty="0">
                <a:solidFill>
                  <a:schemeClr val="bg1">
                    <a:lumMod val="75000"/>
                  </a:schemeClr>
                </a:solidFill>
                <a:latin typeface="+mj-lt"/>
                <a:cs typeface="Lato" panose="020F0502020204030203" pitchFamily="34" charset="0"/>
              </a:rPr>
              <a:t>Ut wisi enim ad minim veniam, quis nostrud exerci tation ullamcorper.</a:t>
            </a:r>
          </a:p>
        </p:txBody>
      </p:sp>
      <p:grpSp>
        <p:nvGrpSpPr>
          <p:cNvPr id="147" name="9Slide.vn 122"/>
          <p:cNvGrpSpPr/>
          <p:nvPr/>
        </p:nvGrpSpPr>
        <p:grpSpPr>
          <a:xfrm>
            <a:off x="8748713" y="4422898"/>
            <a:ext cx="666627" cy="666627"/>
            <a:chOff x="2871965" y="2471310"/>
            <a:chExt cx="971550" cy="971550"/>
          </a:xfrm>
        </p:grpSpPr>
        <p:sp>
          <p:nvSpPr>
            <p:cNvPr id="148" name="9Slide.vn 123"/>
            <p:cNvSpPr/>
            <p:nvPr/>
          </p:nvSpPr>
          <p:spPr>
            <a:xfrm>
              <a:off x="2871965" y="2471310"/>
              <a:ext cx="971550" cy="9715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9" name="9Slide.vn 124"/>
            <p:cNvSpPr>
              <a:spLocks noEditPoints="1"/>
            </p:cNvSpPr>
            <p:nvPr/>
          </p:nvSpPr>
          <p:spPr bwMode="auto">
            <a:xfrm>
              <a:off x="3070749" y="2728870"/>
              <a:ext cx="573982" cy="530433"/>
            </a:xfrm>
            <a:custGeom>
              <a:avLst/>
              <a:gdLst>
                <a:gd name="T0" fmla="*/ 1578 w 1977"/>
                <a:gd name="T1" fmla="*/ 334 h 1827"/>
                <a:gd name="T2" fmla="*/ 1243 w 1977"/>
                <a:gd name="T3" fmla="*/ 96 h 1827"/>
                <a:gd name="T4" fmla="*/ 923 w 1977"/>
                <a:gd name="T5" fmla="*/ 0 h 1827"/>
                <a:gd name="T6" fmla="*/ 533 w 1977"/>
                <a:gd name="T7" fmla="*/ 104 h 1827"/>
                <a:gd name="T8" fmla="*/ 256 w 1977"/>
                <a:gd name="T9" fmla="*/ 419 h 1827"/>
                <a:gd name="T10" fmla="*/ 189 w 1977"/>
                <a:gd name="T11" fmla="*/ 704 h 1827"/>
                <a:gd name="T12" fmla="*/ 217 w 1977"/>
                <a:gd name="T13" fmla="*/ 842 h 1827"/>
                <a:gd name="T14" fmla="*/ 138 w 1977"/>
                <a:gd name="T15" fmla="*/ 1092 h 1827"/>
                <a:gd name="T16" fmla="*/ 221 w 1977"/>
                <a:gd name="T17" fmla="*/ 1335 h 1827"/>
                <a:gd name="T18" fmla="*/ 410 w 1977"/>
                <a:gd name="T19" fmla="*/ 1627 h 1827"/>
                <a:gd name="T20" fmla="*/ 706 w 1977"/>
                <a:gd name="T21" fmla="*/ 1808 h 1827"/>
                <a:gd name="T22" fmla="*/ 781 w 1977"/>
                <a:gd name="T23" fmla="*/ 1823 h 1827"/>
                <a:gd name="T24" fmla="*/ 1018 w 1977"/>
                <a:gd name="T25" fmla="*/ 1708 h 1827"/>
                <a:gd name="T26" fmla="*/ 1271 w 1977"/>
                <a:gd name="T27" fmla="*/ 1438 h 1827"/>
                <a:gd name="T28" fmla="*/ 1480 w 1977"/>
                <a:gd name="T29" fmla="*/ 1188 h 1827"/>
                <a:gd name="T30" fmla="*/ 1531 w 1977"/>
                <a:gd name="T31" fmla="*/ 1008 h 1827"/>
                <a:gd name="T32" fmla="*/ 1342 w 1977"/>
                <a:gd name="T33" fmla="*/ 765 h 1827"/>
                <a:gd name="T34" fmla="*/ 1342 w 1977"/>
                <a:gd name="T35" fmla="*/ 569 h 1827"/>
                <a:gd name="T36" fmla="*/ 1543 w 1977"/>
                <a:gd name="T37" fmla="*/ 527 h 1827"/>
                <a:gd name="T38" fmla="*/ 1657 w 1977"/>
                <a:gd name="T39" fmla="*/ 723 h 1827"/>
                <a:gd name="T40" fmla="*/ 1811 w 1977"/>
                <a:gd name="T41" fmla="*/ 823 h 1827"/>
                <a:gd name="T42" fmla="*/ 1965 w 1977"/>
                <a:gd name="T43" fmla="*/ 723 h 1827"/>
                <a:gd name="T44" fmla="*/ 1929 w 1977"/>
                <a:gd name="T45" fmla="*/ 542 h 1827"/>
                <a:gd name="T46" fmla="*/ 1239 w 1977"/>
                <a:gd name="T47" fmla="*/ 811 h 1827"/>
                <a:gd name="T48" fmla="*/ 284 w 1977"/>
                <a:gd name="T49" fmla="*/ 788 h 1827"/>
                <a:gd name="T50" fmla="*/ 1271 w 1977"/>
                <a:gd name="T51" fmla="*/ 661 h 1827"/>
                <a:gd name="T52" fmla="*/ 1239 w 1977"/>
                <a:gd name="T53" fmla="*/ 811 h 1827"/>
                <a:gd name="T54" fmla="*/ 1113 w 1977"/>
                <a:gd name="T55" fmla="*/ 1108 h 1827"/>
                <a:gd name="T56" fmla="*/ 860 w 1977"/>
                <a:gd name="T57" fmla="*/ 1196 h 1827"/>
                <a:gd name="T58" fmla="*/ 765 w 1977"/>
                <a:gd name="T59" fmla="*/ 1111 h 1827"/>
                <a:gd name="T60" fmla="*/ 671 w 1977"/>
                <a:gd name="T61" fmla="*/ 1196 h 1827"/>
                <a:gd name="T62" fmla="*/ 430 w 1977"/>
                <a:gd name="T63" fmla="*/ 1119 h 1827"/>
                <a:gd name="T64" fmla="*/ 1397 w 1977"/>
                <a:gd name="T65" fmla="*/ 1004 h 1827"/>
                <a:gd name="T66" fmla="*/ 1377 w 1977"/>
                <a:gd name="T67" fmla="*/ 1192 h 1827"/>
                <a:gd name="T68" fmla="*/ 1176 w 1977"/>
                <a:gd name="T69" fmla="*/ 1435 h 1827"/>
                <a:gd name="T70" fmla="*/ 911 w 1977"/>
                <a:gd name="T71" fmla="*/ 1677 h 1827"/>
                <a:gd name="T72" fmla="*/ 754 w 1977"/>
                <a:gd name="T73" fmla="*/ 1739 h 1827"/>
                <a:gd name="T74" fmla="*/ 501 w 1977"/>
                <a:gd name="T75" fmla="*/ 1596 h 1827"/>
                <a:gd name="T76" fmla="*/ 316 w 1977"/>
                <a:gd name="T77" fmla="*/ 1346 h 1827"/>
                <a:gd name="T78" fmla="*/ 256 w 1977"/>
                <a:gd name="T79" fmla="*/ 1081 h 1827"/>
                <a:gd name="T80" fmla="*/ 260 w 1977"/>
                <a:gd name="T81" fmla="*/ 1004 h 1827"/>
                <a:gd name="T82" fmla="*/ 548 w 1977"/>
                <a:gd name="T83" fmla="*/ 1285 h 1827"/>
                <a:gd name="T84" fmla="*/ 765 w 1977"/>
                <a:gd name="T85" fmla="*/ 1227 h 1827"/>
                <a:gd name="T86" fmla="*/ 959 w 1977"/>
                <a:gd name="T87" fmla="*/ 1288 h 1827"/>
                <a:gd name="T88" fmla="*/ 1176 w 1977"/>
                <a:gd name="T89" fmla="*/ 1161 h 1827"/>
                <a:gd name="T90" fmla="*/ 1440 w 1977"/>
                <a:gd name="T91" fmla="*/ 419 h 1827"/>
                <a:gd name="T92" fmla="*/ 1227 w 1977"/>
                <a:gd name="T93" fmla="*/ 500 h 1827"/>
                <a:gd name="T94" fmla="*/ 296 w 1977"/>
                <a:gd name="T95" fmla="*/ 538 h 1827"/>
                <a:gd name="T96" fmla="*/ 462 w 1977"/>
                <a:gd name="T97" fmla="*/ 269 h 1827"/>
                <a:gd name="T98" fmla="*/ 738 w 1977"/>
                <a:gd name="T99" fmla="*/ 100 h 1827"/>
                <a:gd name="T100" fmla="*/ 1211 w 1977"/>
                <a:gd name="T101" fmla="*/ 173 h 1827"/>
                <a:gd name="T102" fmla="*/ 1515 w 1977"/>
                <a:gd name="T103" fmla="*/ 427 h 1827"/>
                <a:gd name="T104" fmla="*/ 1752 w 1977"/>
                <a:gd name="T105" fmla="*/ 715 h 1827"/>
                <a:gd name="T106" fmla="*/ 1811 w 1977"/>
                <a:gd name="T107" fmla="*/ 577 h 1827"/>
                <a:gd name="T108" fmla="*/ 1870 w 1977"/>
                <a:gd name="T109" fmla="*/ 715 h 1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977" h="1827">
                  <a:moveTo>
                    <a:pt x="1811" y="496"/>
                  </a:moveTo>
                  <a:lnTo>
                    <a:pt x="1780" y="500"/>
                  </a:lnTo>
                  <a:lnTo>
                    <a:pt x="1752" y="508"/>
                  </a:lnTo>
                  <a:lnTo>
                    <a:pt x="1693" y="446"/>
                  </a:lnTo>
                  <a:lnTo>
                    <a:pt x="1637" y="388"/>
                  </a:lnTo>
                  <a:lnTo>
                    <a:pt x="1578" y="334"/>
                  </a:lnTo>
                  <a:lnTo>
                    <a:pt x="1519" y="284"/>
                  </a:lnTo>
                  <a:lnTo>
                    <a:pt x="1464" y="238"/>
                  </a:lnTo>
                  <a:lnTo>
                    <a:pt x="1409" y="196"/>
                  </a:lnTo>
                  <a:lnTo>
                    <a:pt x="1353" y="161"/>
                  </a:lnTo>
                  <a:lnTo>
                    <a:pt x="1298" y="127"/>
                  </a:lnTo>
                  <a:lnTo>
                    <a:pt x="1243" y="96"/>
                  </a:lnTo>
                  <a:lnTo>
                    <a:pt x="1188" y="69"/>
                  </a:lnTo>
                  <a:lnTo>
                    <a:pt x="1132" y="50"/>
                  </a:lnTo>
                  <a:lnTo>
                    <a:pt x="1081" y="31"/>
                  </a:lnTo>
                  <a:lnTo>
                    <a:pt x="1026" y="19"/>
                  </a:lnTo>
                  <a:lnTo>
                    <a:pt x="975" y="7"/>
                  </a:lnTo>
                  <a:lnTo>
                    <a:pt x="923" y="0"/>
                  </a:lnTo>
                  <a:lnTo>
                    <a:pt x="872" y="0"/>
                  </a:lnTo>
                  <a:lnTo>
                    <a:pt x="793" y="4"/>
                  </a:lnTo>
                  <a:lnTo>
                    <a:pt x="718" y="19"/>
                  </a:lnTo>
                  <a:lnTo>
                    <a:pt x="651" y="42"/>
                  </a:lnTo>
                  <a:lnTo>
                    <a:pt x="588" y="69"/>
                  </a:lnTo>
                  <a:lnTo>
                    <a:pt x="533" y="104"/>
                  </a:lnTo>
                  <a:lnTo>
                    <a:pt x="481" y="138"/>
                  </a:lnTo>
                  <a:lnTo>
                    <a:pt x="438" y="177"/>
                  </a:lnTo>
                  <a:lnTo>
                    <a:pt x="399" y="215"/>
                  </a:lnTo>
                  <a:lnTo>
                    <a:pt x="331" y="296"/>
                  </a:lnTo>
                  <a:lnTo>
                    <a:pt x="276" y="381"/>
                  </a:lnTo>
                  <a:lnTo>
                    <a:pt x="256" y="419"/>
                  </a:lnTo>
                  <a:lnTo>
                    <a:pt x="237" y="454"/>
                  </a:lnTo>
                  <a:lnTo>
                    <a:pt x="225" y="488"/>
                  </a:lnTo>
                  <a:lnTo>
                    <a:pt x="213" y="519"/>
                  </a:lnTo>
                  <a:lnTo>
                    <a:pt x="201" y="588"/>
                  </a:lnTo>
                  <a:lnTo>
                    <a:pt x="193" y="650"/>
                  </a:lnTo>
                  <a:lnTo>
                    <a:pt x="189" y="704"/>
                  </a:lnTo>
                  <a:lnTo>
                    <a:pt x="193" y="750"/>
                  </a:lnTo>
                  <a:lnTo>
                    <a:pt x="197" y="785"/>
                  </a:lnTo>
                  <a:lnTo>
                    <a:pt x="205" y="811"/>
                  </a:lnTo>
                  <a:lnTo>
                    <a:pt x="213" y="831"/>
                  </a:lnTo>
                  <a:lnTo>
                    <a:pt x="213" y="842"/>
                  </a:lnTo>
                  <a:lnTo>
                    <a:pt x="217" y="842"/>
                  </a:lnTo>
                  <a:lnTo>
                    <a:pt x="16" y="988"/>
                  </a:lnTo>
                  <a:lnTo>
                    <a:pt x="0" y="1008"/>
                  </a:lnTo>
                  <a:lnTo>
                    <a:pt x="0" y="1031"/>
                  </a:lnTo>
                  <a:lnTo>
                    <a:pt x="8" y="1050"/>
                  </a:lnTo>
                  <a:lnTo>
                    <a:pt x="28" y="1061"/>
                  </a:lnTo>
                  <a:lnTo>
                    <a:pt x="138" y="1092"/>
                  </a:lnTo>
                  <a:lnTo>
                    <a:pt x="59" y="1173"/>
                  </a:lnTo>
                  <a:lnTo>
                    <a:pt x="51" y="1188"/>
                  </a:lnTo>
                  <a:lnTo>
                    <a:pt x="47" y="1208"/>
                  </a:lnTo>
                  <a:lnTo>
                    <a:pt x="55" y="1223"/>
                  </a:lnTo>
                  <a:lnTo>
                    <a:pt x="67" y="1235"/>
                  </a:lnTo>
                  <a:lnTo>
                    <a:pt x="221" y="1335"/>
                  </a:lnTo>
                  <a:lnTo>
                    <a:pt x="241" y="1385"/>
                  </a:lnTo>
                  <a:lnTo>
                    <a:pt x="264" y="1438"/>
                  </a:lnTo>
                  <a:lnTo>
                    <a:pt x="292" y="1488"/>
                  </a:lnTo>
                  <a:lnTo>
                    <a:pt x="324" y="1535"/>
                  </a:lnTo>
                  <a:lnTo>
                    <a:pt x="363" y="1581"/>
                  </a:lnTo>
                  <a:lnTo>
                    <a:pt x="410" y="1627"/>
                  </a:lnTo>
                  <a:lnTo>
                    <a:pt x="458" y="1669"/>
                  </a:lnTo>
                  <a:lnTo>
                    <a:pt x="513" y="1708"/>
                  </a:lnTo>
                  <a:lnTo>
                    <a:pt x="596" y="1758"/>
                  </a:lnTo>
                  <a:lnTo>
                    <a:pt x="635" y="1777"/>
                  </a:lnTo>
                  <a:lnTo>
                    <a:pt x="671" y="1792"/>
                  </a:lnTo>
                  <a:lnTo>
                    <a:pt x="706" y="1808"/>
                  </a:lnTo>
                  <a:lnTo>
                    <a:pt x="730" y="1815"/>
                  </a:lnTo>
                  <a:lnTo>
                    <a:pt x="754" y="1823"/>
                  </a:lnTo>
                  <a:lnTo>
                    <a:pt x="765" y="1827"/>
                  </a:lnTo>
                  <a:lnTo>
                    <a:pt x="765" y="1827"/>
                  </a:lnTo>
                  <a:lnTo>
                    <a:pt x="769" y="1827"/>
                  </a:lnTo>
                  <a:lnTo>
                    <a:pt x="781" y="1823"/>
                  </a:lnTo>
                  <a:lnTo>
                    <a:pt x="801" y="1815"/>
                  </a:lnTo>
                  <a:lnTo>
                    <a:pt x="829" y="1808"/>
                  </a:lnTo>
                  <a:lnTo>
                    <a:pt x="860" y="1792"/>
                  </a:lnTo>
                  <a:lnTo>
                    <a:pt x="896" y="1777"/>
                  </a:lnTo>
                  <a:lnTo>
                    <a:pt x="935" y="1758"/>
                  </a:lnTo>
                  <a:lnTo>
                    <a:pt x="1018" y="1708"/>
                  </a:lnTo>
                  <a:lnTo>
                    <a:pt x="1073" y="1669"/>
                  </a:lnTo>
                  <a:lnTo>
                    <a:pt x="1125" y="1627"/>
                  </a:lnTo>
                  <a:lnTo>
                    <a:pt x="1168" y="1581"/>
                  </a:lnTo>
                  <a:lnTo>
                    <a:pt x="1207" y="1535"/>
                  </a:lnTo>
                  <a:lnTo>
                    <a:pt x="1239" y="1488"/>
                  </a:lnTo>
                  <a:lnTo>
                    <a:pt x="1271" y="1438"/>
                  </a:lnTo>
                  <a:lnTo>
                    <a:pt x="1290" y="1385"/>
                  </a:lnTo>
                  <a:lnTo>
                    <a:pt x="1310" y="1335"/>
                  </a:lnTo>
                  <a:lnTo>
                    <a:pt x="1464" y="1235"/>
                  </a:lnTo>
                  <a:lnTo>
                    <a:pt x="1476" y="1223"/>
                  </a:lnTo>
                  <a:lnTo>
                    <a:pt x="1484" y="1208"/>
                  </a:lnTo>
                  <a:lnTo>
                    <a:pt x="1480" y="1188"/>
                  </a:lnTo>
                  <a:lnTo>
                    <a:pt x="1472" y="1173"/>
                  </a:lnTo>
                  <a:lnTo>
                    <a:pt x="1393" y="1092"/>
                  </a:lnTo>
                  <a:lnTo>
                    <a:pt x="1503" y="1061"/>
                  </a:lnTo>
                  <a:lnTo>
                    <a:pt x="1523" y="1050"/>
                  </a:lnTo>
                  <a:lnTo>
                    <a:pt x="1531" y="1031"/>
                  </a:lnTo>
                  <a:lnTo>
                    <a:pt x="1531" y="1008"/>
                  </a:lnTo>
                  <a:lnTo>
                    <a:pt x="1515" y="988"/>
                  </a:lnTo>
                  <a:lnTo>
                    <a:pt x="1318" y="842"/>
                  </a:lnTo>
                  <a:lnTo>
                    <a:pt x="1322" y="831"/>
                  </a:lnTo>
                  <a:lnTo>
                    <a:pt x="1326" y="815"/>
                  </a:lnTo>
                  <a:lnTo>
                    <a:pt x="1334" y="792"/>
                  </a:lnTo>
                  <a:lnTo>
                    <a:pt x="1342" y="765"/>
                  </a:lnTo>
                  <a:lnTo>
                    <a:pt x="1349" y="731"/>
                  </a:lnTo>
                  <a:lnTo>
                    <a:pt x="1353" y="696"/>
                  </a:lnTo>
                  <a:lnTo>
                    <a:pt x="1353" y="658"/>
                  </a:lnTo>
                  <a:lnTo>
                    <a:pt x="1349" y="619"/>
                  </a:lnTo>
                  <a:lnTo>
                    <a:pt x="1349" y="611"/>
                  </a:lnTo>
                  <a:lnTo>
                    <a:pt x="1342" y="569"/>
                  </a:lnTo>
                  <a:lnTo>
                    <a:pt x="1326" y="531"/>
                  </a:lnTo>
                  <a:lnTo>
                    <a:pt x="1357" y="515"/>
                  </a:lnTo>
                  <a:lnTo>
                    <a:pt x="1385" y="508"/>
                  </a:lnTo>
                  <a:lnTo>
                    <a:pt x="1440" y="500"/>
                  </a:lnTo>
                  <a:lnTo>
                    <a:pt x="1492" y="508"/>
                  </a:lnTo>
                  <a:lnTo>
                    <a:pt x="1543" y="527"/>
                  </a:lnTo>
                  <a:lnTo>
                    <a:pt x="1598" y="554"/>
                  </a:lnTo>
                  <a:lnTo>
                    <a:pt x="1657" y="592"/>
                  </a:lnTo>
                  <a:lnTo>
                    <a:pt x="1645" y="627"/>
                  </a:lnTo>
                  <a:lnTo>
                    <a:pt x="1645" y="658"/>
                  </a:lnTo>
                  <a:lnTo>
                    <a:pt x="1645" y="692"/>
                  </a:lnTo>
                  <a:lnTo>
                    <a:pt x="1657" y="723"/>
                  </a:lnTo>
                  <a:lnTo>
                    <a:pt x="1673" y="750"/>
                  </a:lnTo>
                  <a:lnTo>
                    <a:pt x="1693" y="773"/>
                  </a:lnTo>
                  <a:lnTo>
                    <a:pt x="1716" y="796"/>
                  </a:lnTo>
                  <a:lnTo>
                    <a:pt x="1744" y="811"/>
                  </a:lnTo>
                  <a:lnTo>
                    <a:pt x="1776" y="819"/>
                  </a:lnTo>
                  <a:lnTo>
                    <a:pt x="1811" y="823"/>
                  </a:lnTo>
                  <a:lnTo>
                    <a:pt x="1847" y="819"/>
                  </a:lnTo>
                  <a:lnTo>
                    <a:pt x="1874" y="811"/>
                  </a:lnTo>
                  <a:lnTo>
                    <a:pt x="1906" y="796"/>
                  </a:lnTo>
                  <a:lnTo>
                    <a:pt x="1929" y="773"/>
                  </a:lnTo>
                  <a:lnTo>
                    <a:pt x="1949" y="750"/>
                  </a:lnTo>
                  <a:lnTo>
                    <a:pt x="1965" y="723"/>
                  </a:lnTo>
                  <a:lnTo>
                    <a:pt x="1977" y="692"/>
                  </a:lnTo>
                  <a:lnTo>
                    <a:pt x="1977" y="658"/>
                  </a:lnTo>
                  <a:lnTo>
                    <a:pt x="1977" y="627"/>
                  </a:lnTo>
                  <a:lnTo>
                    <a:pt x="1965" y="596"/>
                  </a:lnTo>
                  <a:lnTo>
                    <a:pt x="1949" y="569"/>
                  </a:lnTo>
                  <a:lnTo>
                    <a:pt x="1929" y="542"/>
                  </a:lnTo>
                  <a:lnTo>
                    <a:pt x="1906" y="523"/>
                  </a:lnTo>
                  <a:lnTo>
                    <a:pt x="1874" y="508"/>
                  </a:lnTo>
                  <a:lnTo>
                    <a:pt x="1847" y="500"/>
                  </a:lnTo>
                  <a:lnTo>
                    <a:pt x="1811" y="496"/>
                  </a:lnTo>
                  <a:lnTo>
                    <a:pt x="1811" y="496"/>
                  </a:lnTo>
                  <a:close/>
                  <a:moveTo>
                    <a:pt x="1239" y="811"/>
                  </a:moveTo>
                  <a:lnTo>
                    <a:pt x="1235" y="815"/>
                  </a:lnTo>
                  <a:lnTo>
                    <a:pt x="296" y="815"/>
                  </a:lnTo>
                  <a:lnTo>
                    <a:pt x="292" y="811"/>
                  </a:lnTo>
                  <a:lnTo>
                    <a:pt x="292" y="808"/>
                  </a:lnTo>
                  <a:lnTo>
                    <a:pt x="288" y="800"/>
                  </a:lnTo>
                  <a:lnTo>
                    <a:pt x="284" y="788"/>
                  </a:lnTo>
                  <a:lnTo>
                    <a:pt x="284" y="769"/>
                  </a:lnTo>
                  <a:lnTo>
                    <a:pt x="280" y="750"/>
                  </a:lnTo>
                  <a:lnTo>
                    <a:pt x="276" y="723"/>
                  </a:lnTo>
                  <a:lnTo>
                    <a:pt x="276" y="696"/>
                  </a:lnTo>
                  <a:lnTo>
                    <a:pt x="276" y="661"/>
                  </a:lnTo>
                  <a:lnTo>
                    <a:pt x="1271" y="661"/>
                  </a:lnTo>
                  <a:lnTo>
                    <a:pt x="1267" y="719"/>
                  </a:lnTo>
                  <a:lnTo>
                    <a:pt x="1255" y="765"/>
                  </a:lnTo>
                  <a:lnTo>
                    <a:pt x="1251" y="781"/>
                  </a:lnTo>
                  <a:lnTo>
                    <a:pt x="1247" y="796"/>
                  </a:lnTo>
                  <a:lnTo>
                    <a:pt x="1243" y="804"/>
                  </a:lnTo>
                  <a:lnTo>
                    <a:pt x="1239" y="811"/>
                  </a:lnTo>
                  <a:lnTo>
                    <a:pt x="1239" y="811"/>
                  </a:lnTo>
                  <a:close/>
                  <a:moveTo>
                    <a:pt x="1211" y="896"/>
                  </a:moveTo>
                  <a:lnTo>
                    <a:pt x="1196" y="958"/>
                  </a:lnTo>
                  <a:lnTo>
                    <a:pt x="1176" y="1011"/>
                  </a:lnTo>
                  <a:lnTo>
                    <a:pt x="1144" y="1061"/>
                  </a:lnTo>
                  <a:lnTo>
                    <a:pt x="1113" y="1108"/>
                  </a:lnTo>
                  <a:lnTo>
                    <a:pt x="1069" y="1150"/>
                  </a:lnTo>
                  <a:lnTo>
                    <a:pt x="1022" y="1185"/>
                  </a:lnTo>
                  <a:lnTo>
                    <a:pt x="971" y="1204"/>
                  </a:lnTo>
                  <a:lnTo>
                    <a:pt x="923" y="1208"/>
                  </a:lnTo>
                  <a:lnTo>
                    <a:pt x="892" y="1204"/>
                  </a:lnTo>
                  <a:lnTo>
                    <a:pt x="860" y="1196"/>
                  </a:lnTo>
                  <a:lnTo>
                    <a:pt x="840" y="1185"/>
                  </a:lnTo>
                  <a:lnTo>
                    <a:pt x="825" y="1169"/>
                  </a:lnTo>
                  <a:lnTo>
                    <a:pt x="813" y="1150"/>
                  </a:lnTo>
                  <a:lnTo>
                    <a:pt x="805" y="1138"/>
                  </a:lnTo>
                  <a:lnTo>
                    <a:pt x="789" y="1119"/>
                  </a:lnTo>
                  <a:lnTo>
                    <a:pt x="765" y="1111"/>
                  </a:lnTo>
                  <a:lnTo>
                    <a:pt x="742" y="1119"/>
                  </a:lnTo>
                  <a:lnTo>
                    <a:pt x="726" y="1138"/>
                  </a:lnTo>
                  <a:lnTo>
                    <a:pt x="722" y="1150"/>
                  </a:lnTo>
                  <a:lnTo>
                    <a:pt x="706" y="1165"/>
                  </a:lnTo>
                  <a:lnTo>
                    <a:pt x="691" y="1185"/>
                  </a:lnTo>
                  <a:lnTo>
                    <a:pt x="671" y="1196"/>
                  </a:lnTo>
                  <a:lnTo>
                    <a:pt x="639" y="1204"/>
                  </a:lnTo>
                  <a:lnTo>
                    <a:pt x="608" y="1208"/>
                  </a:lnTo>
                  <a:lnTo>
                    <a:pt x="560" y="1204"/>
                  </a:lnTo>
                  <a:lnTo>
                    <a:pt x="513" y="1185"/>
                  </a:lnTo>
                  <a:lnTo>
                    <a:pt x="470" y="1158"/>
                  </a:lnTo>
                  <a:lnTo>
                    <a:pt x="430" y="1119"/>
                  </a:lnTo>
                  <a:lnTo>
                    <a:pt x="391" y="1073"/>
                  </a:lnTo>
                  <a:lnTo>
                    <a:pt x="359" y="1019"/>
                  </a:lnTo>
                  <a:lnTo>
                    <a:pt x="335" y="961"/>
                  </a:lnTo>
                  <a:lnTo>
                    <a:pt x="316" y="896"/>
                  </a:lnTo>
                  <a:lnTo>
                    <a:pt x="1211" y="896"/>
                  </a:lnTo>
                  <a:close/>
                  <a:moveTo>
                    <a:pt x="1397" y="1004"/>
                  </a:moveTo>
                  <a:lnTo>
                    <a:pt x="1306" y="1031"/>
                  </a:lnTo>
                  <a:lnTo>
                    <a:pt x="1286" y="1042"/>
                  </a:lnTo>
                  <a:lnTo>
                    <a:pt x="1274" y="1061"/>
                  </a:lnTo>
                  <a:lnTo>
                    <a:pt x="1274" y="1081"/>
                  </a:lnTo>
                  <a:lnTo>
                    <a:pt x="1286" y="1100"/>
                  </a:lnTo>
                  <a:lnTo>
                    <a:pt x="1377" y="1192"/>
                  </a:lnTo>
                  <a:lnTo>
                    <a:pt x="1251" y="1273"/>
                  </a:lnTo>
                  <a:lnTo>
                    <a:pt x="1239" y="1285"/>
                  </a:lnTo>
                  <a:lnTo>
                    <a:pt x="1231" y="1300"/>
                  </a:lnTo>
                  <a:lnTo>
                    <a:pt x="1219" y="1346"/>
                  </a:lnTo>
                  <a:lnTo>
                    <a:pt x="1200" y="1392"/>
                  </a:lnTo>
                  <a:lnTo>
                    <a:pt x="1176" y="1435"/>
                  </a:lnTo>
                  <a:lnTo>
                    <a:pt x="1144" y="1477"/>
                  </a:lnTo>
                  <a:lnTo>
                    <a:pt x="1113" y="1519"/>
                  </a:lnTo>
                  <a:lnTo>
                    <a:pt x="1073" y="1558"/>
                  </a:lnTo>
                  <a:lnTo>
                    <a:pt x="1030" y="1596"/>
                  </a:lnTo>
                  <a:lnTo>
                    <a:pt x="982" y="1631"/>
                  </a:lnTo>
                  <a:lnTo>
                    <a:pt x="911" y="1677"/>
                  </a:lnTo>
                  <a:lnTo>
                    <a:pt x="848" y="1708"/>
                  </a:lnTo>
                  <a:lnTo>
                    <a:pt x="821" y="1719"/>
                  </a:lnTo>
                  <a:lnTo>
                    <a:pt x="797" y="1731"/>
                  </a:lnTo>
                  <a:lnTo>
                    <a:pt x="777" y="1739"/>
                  </a:lnTo>
                  <a:lnTo>
                    <a:pt x="765" y="1742"/>
                  </a:lnTo>
                  <a:lnTo>
                    <a:pt x="754" y="1739"/>
                  </a:lnTo>
                  <a:lnTo>
                    <a:pt x="734" y="1731"/>
                  </a:lnTo>
                  <a:lnTo>
                    <a:pt x="710" y="1719"/>
                  </a:lnTo>
                  <a:lnTo>
                    <a:pt x="683" y="1708"/>
                  </a:lnTo>
                  <a:lnTo>
                    <a:pt x="619" y="1677"/>
                  </a:lnTo>
                  <a:lnTo>
                    <a:pt x="552" y="1631"/>
                  </a:lnTo>
                  <a:lnTo>
                    <a:pt x="501" y="1596"/>
                  </a:lnTo>
                  <a:lnTo>
                    <a:pt x="458" y="1558"/>
                  </a:lnTo>
                  <a:lnTo>
                    <a:pt x="418" y="1519"/>
                  </a:lnTo>
                  <a:lnTo>
                    <a:pt x="387" y="1477"/>
                  </a:lnTo>
                  <a:lnTo>
                    <a:pt x="355" y="1435"/>
                  </a:lnTo>
                  <a:lnTo>
                    <a:pt x="331" y="1392"/>
                  </a:lnTo>
                  <a:lnTo>
                    <a:pt x="316" y="1346"/>
                  </a:lnTo>
                  <a:lnTo>
                    <a:pt x="300" y="1300"/>
                  </a:lnTo>
                  <a:lnTo>
                    <a:pt x="296" y="1285"/>
                  </a:lnTo>
                  <a:lnTo>
                    <a:pt x="284" y="1273"/>
                  </a:lnTo>
                  <a:lnTo>
                    <a:pt x="154" y="1192"/>
                  </a:lnTo>
                  <a:lnTo>
                    <a:pt x="245" y="1100"/>
                  </a:lnTo>
                  <a:lnTo>
                    <a:pt x="256" y="1081"/>
                  </a:lnTo>
                  <a:lnTo>
                    <a:pt x="256" y="1061"/>
                  </a:lnTo>
                  <a:lnTo>
                    <a:pt x="245" y="1042"/>
                  </a:lnTo>
                  <a:lnTo>
                    <a:pt x="229" y="1031"/>
                  </a:lnTo>
                  <a:lnTo>
                    <a:pt x="134" y="1004"/>
                  </a:lnTo>
                  <a:lnTo>
                    <a:pt x="237" y="927"/>
                  </a:lnTo>
                  <a:lnTo>
                    <a:pt x="260" y="1004"/>
                  </a:lnTo>
                  <a:lnTo>
                    <a:pt x="292" y="1073"/>
                  </a:lnTo>
                  <a:lnTo>
                    <a:pt x="335" y="1135"/>
                  </a:lnTo>
                  <a:lnTo>
                    <a:pt x="379" y="1188"/>
                  </a:lnTo>
                  <a:lnTo>
                    <a:pt x="430" y="1231"/>
                  </a:lnTo>
                  <a:lnTo>
                    <a:pt x="489" y="1262"/>
                  </a:lnTo>
                  <a:lnTo>
                    <a:pt x="548" y="1285"/>
                  </a:lnTo>
                  <a:lnTo>
                    <a:pt x="608" y="1292"/>
                  </a:lnTo>
                  <a:lnTo>
                    <a:pt x="655" y="1285"/>
                  </a:lnTo>
                  <a:lnTo>
                    <a:pt x="702" y="1273"/>
                  </a:lnTo>
                  <a:lnTo>
                    <a:pt x="706" y="1273"/>
                  </a:lnTo>
                  <a:lnTo>
                    <a:pt x="738" y="1254"/>
                  </a:lnTo>
                  <a:lnTo>
                    <a:pt x="765" y="1227"/>
                  </a:lnTo>
                  <a:lnTo>
                    <a:pt x="793" y="1254"/>
                  </a:lnTo>
                  <a:lnTo>
                    <a:pt x="829" y="1273"/>
                  </a:lnTo>
                  <a:lnTo>
                    <a:pt x="829" y="1273"/>
                  </a:lnTo>
                  <a:lnTo>
                    <a:pt x="876" y="1285"/>
                  </a:lnTo>
                  <a:lnTo>
                    <a:pt x="923" y="1292"/>
                  </a:lnTo>
                  <a:lnTo>
                    <a:pt x="959" y="1288"/>
                  </a:lnTo>
                  <a:lnTo>
                    <a:pt x="990" y="1281"/>
                  </a:lnTo>
                  <a:lnTo>
                    <a:pt x="1026" y="1273"/>
                  </a:lnTo>
                  <a:lnTo>
                    <a:pt x="1057" y="1258"/>
                  </a:lnTo>
                  <a:lnTo>
                    <a:pt x="1089" y="1238"/>
                  </a:lnTo>
                  <a:lnTo>
                    <a:pt x="1117" y="1215"/>
                  </a:lnTo>
                  <a:lnTo>
                    <a:pt x="1176" y="1161"/>
                  </a:lnTo>
                  <a:lnTo>
                    <a:pt x="1215" y="1111"/>
                  </a:lnTo>
                  <a:lnTo>
                    <a:pt x="1247" y="1054"/>
                  </a:lnTo>
                  <a:lnTo>
                    <a:pt x="1274" y="992"/>
                  </a:lnTo>
                  <a:lnTo>
                    <a:pt x="1294" y="927"/>
                  </a:lnTo>
                  <a:lnTo>
                    <a:pt x="1397" y="1004"/>
                  </a:lnTo>
                  <a:close/>
                  <a:moveTo>
                    <a:pt x="1440" y="419"/>
                  </a:moveTo>
                  <a:lnTo>
                    <a:pt x="1397" y="423"/>
                  </a:lnTo>
                  <a:lnTo>
                    <a:pt x="1349" y="431"/>
                  </a:lnTo>
                  <a:lnTo>
                    <a:pt x="1298" y="450"/>
                  </a:lnTo>
                  <a:lnTo>
                    <a:pt x="1247" y="477"/>
                  </a:lnTo>
                  <a:lnTo>
                    <a:pt x="1235" y="484"/>
                  </a:lnTo>
                  <a:lnTo>
                    <a:pt x="1227" y="500"/>
                  </a:lnTo>
                  <a:lnTo>
                    <a:pt x="1223" y="515"/>
                  </a:lnTo>
                  <a:lnTo>
                    <a:pt x="1231" y="531"/>
                  </a:lnTo>
                  <a:lnTo>
                    <a:pt x="1239" y="546"/>
                  </a:lnTo>
                  <a:lnTo>
                    <a:pt x="1255" y="581"/>
                  </a:lnTo>
                  <a:lnTo>
                    <a:pt x="288" y="581"/>
                  </a:lnTo>
                  <a:lnTo>
                    <a:pt x="296" y="538"/>
                  </a:lnTo>
                  <a:lnTo>
                    <a:pt x="304" y="515"/>
                  </a:lnTo>
                  <a:lnTo>
                    <a:pt x="316" y="488"/>
                  </a:lnTo>
                  <a:lnTo>
                    <a:pt x="327" y="458"/>
                  </a:lnTo>
                  <a:lnTo>
                    <a:pt x="347" y="423"/>
                  </a:lnTo>
                  <a:lnTo>
                    <a:pt x="399" y="346"/>
                  </a:lnTo>
                  <a:lnTo>
                    <a:pt x="462" y="269"/>
                  </a:lnTo>
                  <a:lnTo>
                    <a:pt x="493" y="238"/>
                  </a:lnTo>
                  <a:lnTo>
                    <a:pt x="533" y="204"/>
                  </a:lnTo>
                  <a:lnTo>
                    <a:pt x="576" y="173"/>
                  </a:lnTo>
                  <a:lnTo>
                    <a:pt x="627" y="142"/>
                  </a:lnTo>
                  <a:lnTo>
                    <a:pt x="679" y="119"/>
                  </a:lnTo>
                  <a:lnTo>
                    <a:pt x="738" y="100"/>
                  </a:lnTo>
                  <a:lnTo>
                    <a:pt x="805" y="84"/>
                  </a:lnTo>
                  <a:lnTo>
                    <a:pt x="872" y="81"/>
                  </a:lnTo>
                  <a:lnTo>
                    <a:pt x="955" y="88"/>
                  </a:lnTo>
                  <a:lnTo>
                    <a:pt x="1038" y="104"/>
                  </a:lnTo>
                  <a:lnTo>
                    <a:pt x="1125" y="134"/>
                  </a:lnTo>
                  <a:lnTo>
                    <a:pt x="1211" y="173"/>
                  </a:lnTo>
                  <a:lnTo>
                    <a:pt x="1302" y="227"/>
                  </a:lnTo>
                  <a:lnTo>
                    <a:pt x="1397" y="292"/>
                  </a:lnTo>
                  <a:lnTo>
                    <a:pt x="1488" y="365"/>
                  </a:lnTo>
                  <a:lnTo>
                    <a:pt x="1582" y="454"/>
                  </a:lnTo>
                  <a:lnTo>
                    <a:pt x="1547" y="438"/>
                  </a:lnTo>
                  <a:lnTo>
                    <a:pt x="1515" y="427"/>
                  </a:lnTo>
                  <a:lnTo>
                    <a:pt x="1480" y="419"/>
                  </a:lnTo>
                  <a:lnTo>
                    <a:pt x="1440" y="419"/>
                  </a:lnTo>
                  <a:lnTo>
                    <a:pt x="1440" y="419"/>
                  </a:lnTo>
                  <a:close/>
                  <a:moveTo>
                    <a:pt x="1811" y="742"/>
                  </a:moveTo>
                  <a:lnTo>
                    <a:pt x="1780" y="734"/>
                  </a:lnTo>
                  <a:lnTo>
                    <a:pt x="1752" y="715"/>
                  </a:lnTo>
                  <a:lnTo>
                    <a:pt x="1736" y="692"/>
                  </a:lnTo>
                  <a:lnTo>
                    <a:pt x="1728" y="658"/>
                  </a:lnTo>
                  <a:lnTo>
                    <a:pt x="1736" y="627"/>
                  </a:lnTo>
                  <a:lnTo>
                    <a:pt x="1752" y="600"/>
                  </a:lnTo>
                  <a:lnTo>
                    <a:pt x="1780" y="584"/>
                  </a:lnTo>
                  <a:lnTo>
                    <a:pt x="1811" y="577"/>
                  </a:lnTo>
                  <a:lnTo>
                    <a:pt x="1843" y="584"/>
                  </a:lnTo>
                  <a:lnTo>
                    <a:pt x="1870" y="600"/>
                  </a:lnTo>
                  <a:lnTo>
                    <a:pt x="1886" y="627"/>
                  </a:lnTo>
                  <a:lnTo>
                    <a:pt x="1894" y="658"/>
                  </a:lnTo>
                  <a:lnTo>
                    <a:pt x="1886" y="692"/>
                  </a:lnTo>
                  <a:lnTo>
                    <a:pt x="1870" y="715"/>
                  </a:lnTo>
                  <a:lnTo>
                    <a:pt x="1843" y="734"/>
                  </a:lnTo>
                  <a:lnTo>
                    <a:pt x="1811" y="742"/>
                  </a:lnTo>
                  <a:lnTo>
                    <a:pt x="1811" y="74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p>
          </p:txBody>
        </p:sp>
      </p:grpSp>
      <p:sp>
        <p:nvSpPr>
          <p:cNvPr id="150" name="9Slide.vn 125"/>
          <p:cNvSpPr/>
          <p:nvPr/>
        </p:nvSpPr>
        <p:spPr>
          <a:xfrm>
            <a:off x="9443286" y="4405798"/>
            <a:ext cx="2400300" cy="338554"/>
          </a:xfrm>
          <a:prstGeom prst="rect">
            <a:avLst/>
          </a:prstGeom>
        </p:spPr>
        <p:txBody>
          <a:bodyPr wrap="square">
            <a:spAutoFit/>
          </a:bodyPr>
          <a:lstStyle/>
          <a:p>
            <a:r>
              <a:rPr lang="id-ID" sz="1600" b="1" dirty="0">
                <a:solidFill>
                  <a:schemeClr val="tx1">
                    <a:lumMod val="75000"/>
                    <a:lumOff val="25000"/>
                  </a:schemeClr>
                </a:solidFill>
                <a:latin typeface="#9Slide03 Cabin" panose="00000500000000000000" pitchFamily="2" charset="0"/>
                <a:cs typeface="Lato" panose="020F0502020204030203" pitchFamily="34" charset="0"/>
              </a:rPr>
              <a:t>Title Text Goes Here</a:t>
            </a:r>
            <a:endParaRPr lang="en-US" sz="1100" b="1" dirty="0">
              <a:solidFill>
                <a:schemeClr val="tx1">
                  <a:lumMod val="75000"/>
                  <a:lumOff val="25000"/>
                </a:schemeClr>
              </a:solidFill>
              <a:latin typeface="#9Slide03 Cabin" panose="00000500000000000000" pitchFamily="2" charset="0"/>
              <a:cs typeface="Lato" panose="020F0502020204030203" pitchFamily="34" charset="0"/>
            </a:endParaRPr>
          </a:p>
        </p:txBody>
      </p:sp>
      <p:sp>
        <p:nvSpPr>
          <p:cNvPr id="151" name="9Slide.vn 126"/>
          <p:cNvSpPr/>
          <p:nvPr/>
        </p:nvSpPr>
        <p:spPr>
          <a:xfrm>
            <a:off x="9505995" y="4765862"/>
            <a:ext cx="2260603" cy="646331"/>
          </a:xfrm>
          <a:prstGeom prst="rect">
            <a:avLst/>
          </a:prstGeom>
        </p:spPr>
        <p:txBody>
          <a:bodyPr wrap="square">
            <a:spAutoFit/>
          </a:bodyPr>
          <a:lstStyle/>
          <a:p>
            <a:r>
              <a:rPr lang="id-ID" sz="1200" dirty="0">
                <a:solidFill>
                  <a:schemeClr val="bg1">
                    <a:lumMod val="75000"/>
                  </a:schemeClr>
                </a:solidFill>
                <a:latin typeface="+mj-lt"/>
                <a:cs typeface="Lato" panose="020F0502020204030203" pitchFamily="34" charset="0"/>
              </a:rPr>
              <a:t>Ut wisi enim ad minim veniam, quis nostrud exerci tation ullamcorper.</a:t>
            </a:r>
          </a:p>
        </p:txBody>
      </p:sp>
      <p:grpSp>
        <p:nvGrpSpPr>
          <p:cNvPr id="2" name="9Slide.vn 127"/>
          <p:cNvGrpSpPr/>
          <p:nvPr/>
        </p:nvGrpSpPr>
        <p:grpSpPr>
          <a:xfrm>
            <a:off x="1451292" y="2350902"/>
            <a:ext cx="2654850" cy="1396167"/>
            <a:chOff x="1451292" y="2350902"/>
            <a:chExt cx="2654850" cy="1396167"/>
          </a:xfrm>
        </p:grpSpPr>
        <p:grpSp>
          <p:nvGrpSpPr>
            <p:cNvPr id="152" name="Group 151"/>
            <p:cNvGrpSpPr/>
            <p:nvPr/>
          </p:nvGrpSpPr>
          <p:grpSpPr>
            <a:xfrm flipH="1">
              <a:off x="1679156" y="2454336"/>
              <a:ext cx="2426986" cy="1292733"/>
              <a:chOff x="7463524" y="2014692"/>
              <a:chExt cx="2426986" cy="1292733"/>
            </a:xfrm>
          </p:grpSpPr>
          <p:cxnSp>
            <p:nvCxnSpPr>
              <p:cNvPr id="153" name="9Slide.vn 128"/>
              <p:cNvCxnSpPr/>
              <p:nvPr/>
            </p:nvCxnSpPr>
            <p:spPr>
              <a:xfrm flipV="1">
                <a:off x="7463524" y="2014692"/>
                <a:ext cx="1308372" cy="1292733"/>
              </a:xfrm>
              <a:prstGeom prst="line">
                <a:avLst/>
              </a:prstGeom>
              <a:ln w="38100">
                <a:solidFill>
                  <a:schemeClr val="bg1">
                    <a:lumMod val="9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54" name="9Slide.vn 129"/>
              <p:cNvCxnSpPr>
                <a:endCxn id="156" idx="6"/>
              </p:cNvCxnSpPr>
              <p:nvPr/>
            </p:nvCxnSpPr>
            <p:spPr>
              <a:xfrm>
                <a:off x="8771896" y="2025190"/>
                <a:ext cx="1118614" cy="0"/>
              </a:xfrm>
              <a:prstGeom prst="line">
                <a:avLst/>
              </a:prstGeom>
              <a:ln w="38100">
                <a:solidFill>
                  <a:schemeClr val="bg1">
                    <a:lumMod val="95000"/>
                  </a:schemeClr>
                </a:solidFill>
                <a:prstDash val="sysDash"/>
              </a:ln>
            </p:spPr>
            <p:style>
              <a:lnRef idx="1">
                <a:schemeClr val="accent1"/>
              </a:lnRef>
              <a:fillRef idx="0">
                <a:schemeClr val="accent1"/>
              </a:fillRef>
              <a:effectRef idx="0">
                <a:schemeClr val="accent1"/>
              </a:effectRef>
              <a:fontRef idx="minor">
                <a:schemeClr val="tx1"/>
              </a:fontRef>
            </p:style>
          </p:cxnSp>
        </p:grpSp>
        <p:grpSp>
          <p:nvGrpSpPr>
            <p:cNvPr id="155" name="Group 154"/>
            <p:cNvGrpSpPr/>
            <p:nvPr/>
          </p:nvGrpSpPr>
          <p:grpSpPr>
            <a:xfrm>
              <a:off x="1451292" y="2350902"/>
              <a:ext cx="227864" cy="227864"/>
              <a:chOff x="9501198" y="2272449"/>
              <a:chExt cx="451408" cy="451408"/>
            </a:xfrm>
          </p:grpSpPr>
          <p:sp>
            <p:nvSpPr>
              <p:cNvPr id="156" name="9Slide.vn 130"/>
              <p:cNvSpPr/>
              <p:nvPr/>
            </p:nvSpPr>
            <p:spPr>
              <a:xfrm>
                <a:off x="9501198" y="2272449"/>
                <a:ext cx="451408" cy="451408"/>
              </a:xfrm>
              <a:prstGeom prst="ellipse">
                <a:avLst/>
              </a:prstGeom>
              <a:solidFill>
                <a:schemeClr val="accent1">
                  <a:alpha val="1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7" name="9Slide.vn 131"/>
              <p:cNvSpPr/>
              <p:nvPr/>
            </p:nvSpPr>
            <p:spPr>
              <a:xfrm>
                <a:off x="9594743" y="2365994"/>
                <a:ext cx="264319" cy="264319"/>
              </a:xfrm>
              <a:prstGeom prst="ellipse">
                <a:avLst/>
              </a:prstGeom>
              <a:solidFill>
                <a:schemeClr val="accent1">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sp>
        <p:nvSpPr>
          <p:cNvPr id="160" name="9Slide.vn 132"/>
          <p:cNvSpPr/>
          <p:nvPr/>
        </p:nvSpPr>
        <p:spPr>
          <a:xfrm>
            <a:off x="640785" y="3937032"/>
            <a:ext cx="3307327" cy="757130"/>
          </a:xfrm>
          <a:prstGeom prst="rect">
            <a:avLst/>
          </a:prstGeom>
        </p:spPr>
        <p:txBody>
          <a:bodyPr wrap="square">
            <a:spAutoFit/>
          </a:bodyPr>
          <a:lstStyle/>
          <a:p>
            <a:pPr>
              <a:lnSpc>
                <a:spcPct val="120000"/>
              </a:lnSpc>
            </a:pPr>
            <a:r>
              <a:rPr lang="id-ID" b="1" dirty="0">
                <a:solidFill>
                  <a:schemeClr val="accent1"/>
                </a:solidFill>
                <a:latin typeface="#9Slide03 Cabin" panose="00000500000000000000" pitchFamily="2" charset="0"/>
                <a:cs typeface="Lato" panose="020F0502020204030203" pitchFamily="34" charset="0"/>
              </a:rPr>
              <a:t>Ut wisi enim ad minim veniam, quis nostrud exerci tation</a:t>
            </a:r>
            <a:endParaRPr lang="en-US" b="1" dirty="0">
              <a:solidFill>
                <a:schemeClr val="accent1"/>
              </a:solidFill>
              <a:latin typeface="#9Slide03 Cabin" panose="00000500000000000000" pitchFamily="2" charset="0"/>
              <a:cs typeface="Lato" panose="020F0502020204030203" pitchFamily="34" charset="0"/>
            </a:endParaRPr>
          </a:p>
        </p:txBody>
      </p:sp>
      <p:grpSp>
        <p:nvGrpSpPr>
          <p:cNvPr id="163" name="9Slide.vn 133"/>
          <p:cNvGrpSpPr/>
          <p:nvPr/>
        </p:nvGrpSpPr>
        <p:grpSpPr>
          <a:xfrm>
            <a:off x="663280" y="2121023"/>
            <a:ext cx="666627" cy="666627"/>
            <a:chOff x="148481" y="2471310"/>
            <a:chExt cx="971550" cy="971550"/>
          </a:xfrm>
        </p:grpSpPr>
        <p:sp>
          <p:nvSpPr>
            <p:cNvPr id="164" name="9Slide.vn 134"/>
            <p:cNvSpPr/>
            <p:nvPr/>
          </p:nvSpPr>
          <p:spPr>
            <a:xfrm>
              <a:off x="148481" y="2471310"/>
              <a:ext cx="971550" cy="9715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65" name="Group 164"/>
            <p:cNvGrpSpPr/>
            <p:nvPr/>
          </p:nvGrpSpPr>
          <p:grpSpPr>
            <a:xfrm>
              <a:off x="394959" y="2692089"/>
              <a:ext cx="478593" cy="555262"/>
              <a:chOff x="2962275" y="3581400"/>
              <a:chExt cx="2536825" cy="2943226"/>
            </a:xfrm>
            <a:solidFill>
              <a:schemeClr val="bg1"/>
            </a:solidFill>
          </p:grpSpPr>
          <p:sp>
            <p:nvSpPr>
              <p:cNvPr id="166" name="9Slide.vn 135"/>
              <p:cNvSpPr>
                <a:spLocks noEditPoints="1"/>
              </p:cNvSpPr>
              <p:nvPr/>
            </p:nvSpPr>
            <p:spPr bwMode="auto">
              <a:xfrm>
                <a:off x="4208463" y="5218113"/>
                <a:ext cx="469900" cy="450850"/>
              </a:xfrm>
              <a:custGeom>
                <a:avLst/>
                <a:gdLst>
                  <a:gd name="T0" fmla="*/ 43 w 296"/>
                  <a:gd name="T1" fmla="*/ 284 h 284"/>
                  <a:gd name="T2" fmla="*/ 252 w 296"/>
                  <a:gd name="T3" fmla="*/ 284 h 284"/>
                  <a:gd name="T4" fmla="*/ 268 w 296"/>
                  <a:gd name="T5" fmla="*/ 281 h 284"/>
                  <a:gd name="T6" fmla="*/ 284 w 296"/>
                  <a:gd name="T7" fmla="*/ 273 h 284"/>
                  <a:gd name="T8" fmla="*/ 292 w 296"/>
                  <a:gd name="T9" fmla="*/ 261 h 284"/>
                  <a:gd name="T10" fmla="*/ 296 w 296"/>
                  <a:gd name="T11" fmla="*/ 242 h 284"/>
                  <a:gd name="T12" fmla="*/ 296 w 296"/>
                  <a:gd name="T13" fmla="*/ 38 h 284"/>
                  <a:gd name="T14" fmla="*/ 292 w 296"/>
                  <a:gd name="T15" fmla="*/ 23 h 284"/>
                  <a:gd name="T16" fmla="*/ 284 w 296"/>
                  <a:gd name="T17" fmla="*/ 11 h 284"/>
                  <a:gd name="T18" fmla="*/ 268 w 296"/>
                  <a:gd name="T19" fmla="*/ 4 h 284"/>
                  <a:gd name="T20" fmla="*/ 252 w 296"/>
                  <a:gd name="T21" fmla="*/ 0 h 284"/>
                  <a:gd name="T22" fmla="*/ 43 w 296"/>
                  <a:gd name="T23" fmla="*/ 0 h 284"/>
                  <a:gd name="T24" fmla="*/ 28 w 296"/>
                  <a:gd name="T25" fmla="*/ 4 h 284"/>
                  <a:gd name="T26" fmla="*/ 12 w 296"/>
                  <a:gd name="T27" fmla="*/ 11 h 284"/>
                  <a:gd name="T28" fmla="*/ 4 w 296"/>
                  <a:gd name="T29" fmla="*/ 23 h 284"/>
                  <a:gd name="T30" fmla="*/ 0 w 296"/>
                  <a:gd name="T31" fmla="*/ 38 h 284"/>
                  <a:gd name="T32" fmla="*/ 0 w 296"/>
                  <a:gd name="T33" fmla="*/ 242 h 284"/>
                  <a:gd name="T34" fmla="*/ 4 w 296"/>
                  <a:gd name="T35" fmla="*/ 261 h 284"/>
                  <a:gd name="T36" fmla="*/ 12 w 296"/>
                  <a:gd name="T37" fmla="*/ 273 h 284"/>
                  <a:gd name="T38" fmla="*/ 28 w 296"/>
                  <a:gd name="T39" fmla="*/ 281 h 284"/>
                  <a:gd name="T40" fmla="*/ 43 w 296"/>
                  <a:gd name="T41" fmla="*/ 284 h 284"/>
                  <a:gd name="T42" fmla="*/ 43 w 296"/>
                  <a:gd name="T43" fmla="*/ 284 h 284"/>
                  <a:gd name="T44" fmla="*/ 87 w 296"/>
                  <a:gd name="T45" fmla="*/ 81 h 284"/>
                  <a:gd name="T46" fmla="*/ 209 w 296"/>
                  <a:gd name="T47" fmla="*/ 81 h 284"/>
                  <a:gd name="T48" fmla="*/ 209 w 296"/>
                  <a:gd name="T49" fmla="*/ 204 h 284"/>
                  <a:gd name="T50" fmla="*/ 87 w 296"/>
                  <a:gd name="T51" fmla="*/ 204 h 284"/>
                  <a:gd name="T52" fmla="*/ 87 w 296"/>
                  <a:gd name="T53" fmla="*/ 81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6" h="284">
                    <a:moveTo>
                      <a:pt x="43" y="284"/>
                    </a:moveTo>
                    <a:lnTo>
                      <a:pt x="252" y="284"/>
                    </a:lnTo>
                    <a:lnTo>
                      <a:pt x="268" y="281"/>
                    </a:lnTo>
                    <a:lnTo>
                      <a:pt x="284" y="273"/>
                    </a:lnTo>
                    <a:lnTo>
                      <a:pt x="292" y="261"/>
                    </a:lnTo>
                    <a:lnTo>
                      <a:pt x="296" y="242"/>
                    </a:lnTo>
                    <a:lnTo>
                      <a:pt x="296" y="38"/>
                    </a:lnTo>
                    <a:lnTo>
                      <a:pt x="292" y="23"/>
                    </a:lnTo>
                    <a:lnTo>
                      <a:pt x="284" y="11"/>
                    </a:lnTo>
                    <a:lnTo>
                      <a:pt x="268" y="4"/>
                    </a:lnTo>
                    <a:lnTo>
                      <a:pt x="252" y="0"/>
                    </a:lnTo>
                    <a:lnTo>
                      <a:pt x="43" y="0"/>
                    </a:lnTo>
                    <a:lnTo>
                      <a:pt x="28" y="4"/>
                    </a:lnTo>
                    <a:lnTo>
                      <a:pt x="12" y="11"/>
                    </a:lnTo>
                    <a:lnTo>
                      <a:pt x="4" y="23"/>
                    </a:lnTo>
                    <a:lnTo>
                      <a:pt x="0" y="38"/>
                    </a:lnTo>
                    <a:lnTo>
                      <a:pt x="0" y="242"/>
                    </a:lnTo>
                    <a:lnTo>
                      <a:pt x="4" y="261"/>
                    </a:lnTo>
                    <a:lnTo>
                      <a:pt x="12" y="273"/>
                    </a:lnTo>
                    <a:lnTo>
                      <a:pt x="28" y="281"/>
                    </a:lnTo>
                    <a:lnTo>
                      <a:pt x="43" y="284"/>
                    </a:lnTo>
                    <a:lnTo>
                      <a:pt x="43" y="284"/>
                    </a:lnTo>
                    <a:close/>
                    <a:moveTo>
                      <a:pt x="87" y="81"/>
                    </a:moveTo>
                    <a:lnTo>
                      <a:pt x="209" y="81"/>
                    </a:lnTo>
                    <a:lnTo>
                      <a:pt x="209" y="204"/>
                    </a:lnTo>
                    <a:lnTo>
                      <a:pt x="87" y="204"/>
                    </a:lnTo>
                    <a:lnTo>
                      <a:pt x="87" y="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7" name="9Slide.vn 136"/>
              <p:cNvSpPr>
                <a:spLocks noEditPoints="1"/>
              </p:cNvSpPr>
              <p:nvPr/>
            </p:nvSpPr>
            <p:spPr bwMode="auto">
              <a:xfrm>
                <a:off x="3663950" y="5218113"/>
                <a:ext cx="469900" cy="450850"/>
              </a:xfrm>
              <a:custGeom>
                <a:avLst/>
                <a:gdLst>
                  <a:gd name="T0" fmla="*/ 296 w 296"/>
                  <a:gd name="T1" fmla="*/ 242 h 284"/>
                  <a:gd name="T2" fmla="*/ 296 w 296"/>
                  <a:gd name="T3" fmla="*/ 38 h 284"/>
                  <a:gd name="T4" fmla="*/ 292 w 296"/>
                  <a:gd name="T5" fmla="*/ 23 h 284"/>
                  <a:gd name="T6" fmla="*/ 280 w 296"/>
                  <a:gd name="T7" fmla="*/ 11 h 284"/>
                  <a:gd name="T8" fmla="*/ 268 w 296"/>
                  <a:gd name="T9" fmla="*/ 4 h 284"/>
                  <a:gd name="T10" fmla="*/ 252 w 296"/>
                  <a:gd name="T11" fmla="*/ 0 h 284"/>
                  <a:gd name="T12" fmla="*/ 43 w 296"/>
                  <a:gd name="T13" fmla="*/ 0 h 284"/>
                  <a:gd name="T14" fmla="*/ 27 w 296"/>
                  <a:gd name="T15" fmla="*/ 4 h 284"/>
                  <a:gd name="T16" fmla="*/ 12 w 296"/>
                  <a:gd name="T17" fmla="*/ 11 h 284"/>
                  <a:gd name="T18" fmla="*/ 4 w 296"/>
                  <a:gd name="T19" fmla="*/ 23 h 284"/>
                  <a:gd name="T20" fmla="*/ 0 w 296"/>
                  <a:gd name="T21" fmla="*/ 38 h 284"/>
                  <a:gd name="T22" fmla="*/ 0 w 296"/>
                  <a:gd name="T23" fmla="*/ 242 h 284"/>
                  <a:gd name="T24" fmla="*/ 4 w 296"/>
                  <a:gd name="T25" fmla="*/ 261 h 284"/>
                  <a:gd name="T26" fmla="*/ 12 w 296"/>
                  <a:gd name="T27" fmla="*/ 273 h 284"/>
                  <a:gd name="T28" fmla="*/ 27 w 296"/>
                  <a:gd name="T29" fmla="*/ 281 h 284"/>
                  <a:gd name="T30" fmla="*/ 43 w 296"/>
                  <a:gd name="T31" fmla="*/ 284 h 284"/>
                  <a:gd name="T32" fmla="*/ 252 w 296"/>
                  <a:gd name="T33" fmla="*/ 284 h 284"/>
                  <a:gd name="T34" fmla="*/ 268 w 296"/>
                  <a:gd name="T35" fmla="*/ 281 h 284"/>
                  <a:gd name="T36" fmla="*/ 280 w 296"/>
                  <a:gd name="T37" fmla="*/ 273 h 284"/>
                  <a:gd name="T38" fmla="*/ 292 w 296"/>
                  <a:gd name="T39" fmla="*/ 261 h 284"/>
                  <a:gd name="T40" fmla="*/ 296 w 296"/>
                  <a:gd name="T41" fmla="*/ 242 h 284"/>
                  <a:gd name="T42" fmla="*/ 296 w 296"/>
                  <a:gd name="T43" fmla="*/ 242 h 284"/>
                  <a:gd name="T44" fmla="*/ 209 w 296"/>
                  <a:gd name="T45" fmla="*/ 204 h 284"/>
                  <a:gd name="T46" fmla="*/ 87 w 296"/>
                  <a:gd name="T47" fmla="*/ 204 h 284"/>
                  <a:gd name="T48" fmla="*/ 87 w 296"/>
                  <a:gd name="T49" fmla="*/ 81 h 284"/>
                  <a:gd name="T50" fmla="*/ 209 w 296"/>
                  <a:gd name="T51" fmla="*/ 81 h 284"/>
                  <a:gd name="T52" fmla="*/ 209 w 296"/>
                  <a:gd name="T53" fmla="*/ 20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6" h="284">
                    <a:moveTo>
                      <a:pt x="296" y="242"/>
                    </a:moveTo>
                    <a:lnTo>
                      <a:pt x="296" y="38"/>
                    </a:lnTo>
                    <a:lnTo>
                      <a:pt x="292" y="23"/>
                    </a:lnTo>
                    <a:lnTo>
                      <a:pt x="280" y="11"/>
                    </a:lnTo>
                    <a:lnTo>
                      <a:pt x="268" y="4"/>
                    </a:lnTo>
                    <a:lnTo>
                      <a:pt x="252" y="0"/>
                    </a:lnTo>
                    <a:lnTo>
                      <a:pt x="43" y="0"/>
                    </a:lnTo>
                    <a:lnTo>
                      <a:pt x="27" y="4"/>
                    </a:lnTo>
                    <a:lnTo>
                      <a:pt x="12" y="11"/>
                    </a:lnTo>
                    <a:lnTo>
                      <a:pt x="4" y="23"/>
                    </a:lnTo>
                    <a:lnTo>
                      <a:pt x="0" y="38"/>
                    </a:lnTo>
                    <a:lnTo>
                      <a:pt x="0" y="242"/>
                    </a:lnTo>
                    <a:lnTo>
                      <a:pt x="4" y="261"/>
                    </a:lnTo>
                    <a:lnTo>
                      <a:pt x="12" y="273"/>
                    </a:lnTo>
                    <a:lnTo>
                      <a:pt x="27" y="281"/>
                    </a:lnTo>
                    <a:lnTo>
                      <a:pt x="43" y="284"/>
                    </a:lnTo>
                    <a:lnTo>
                      <a:pt x="252" y="284"/>
                    </a:lnTo>
                    <a:lnTo>
                      <a:pt x="268" y="281"/>
                    </a:lnTo>
                    <a:lnTo>
                      <a:pt x="280" y="273"/>
                    </a:lnTo>
                    <a:lnTo>
                      <a:pt x="292" y="261"/>
                    </a:lnTo>
                    <a:lnTo>
                      <a:pt x="296" y="242"/>
                    </a:lnTo>
                    <a:lnTo>
                      <a:pt x="296" y="242"/>
                    </a:lnTo>
                    <a:close/>
                    <a:moveTo>
                      <a:pt x="209" y="204"/>
                    </a:moveTo>
                    <a:lnTo>
                      <a:pt x="87" y="204"/>
                    </a:lnTo>
                    <a:lnTo>
                      <a:pt x="87" y="81"/>
                    </a:lnTo>
                    <a:lnTo>
                      <a:pt x="209" y="81"/>
                    </a:lnTo>
                    <a:lnTo>
                      <a:pt x="209"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8" name="9Slide.vn 137"/>
              <p:cNvSpPr>
                <a:spLocks noEditPoints="1"/>
              </p:cNvSpPr>
              <p:nvPr/>
            </p:nvSpPr>
            <p:spPr bwMode="auto">
              <a:xfrm>
                <a:off x="3663950" y="4679950"/>
                <a:ext cx="469900" cy="452438"/>
              </a:xfrm>
              <a:custGeom>
                <a:avLst/>
                <a:gdLst>
                  <a:gd name="T0" fmla="*/ 43 w 296"/>
                  <a:gd name="T1" fmla="*/ 285 h 285"/>
                  <a:gd name="T2" fmla="*/ 252 w 296"/>
                  <a:gd name="T3" fmla="*/ 285 h 285"/>
                  <a:gd name="T4" fmla="*/ 268 w 296"/>
                  <a:gd name="T5" fmla="*/ 281 h 285"/>
                  <a:gd name="T6" fmla="*/ 280 w 296"/>
                  <a:gd name="T7" fmla="*/ 273 h 285"/>
                  <a:gd name="T8" fmla="*/ 292 w 296"/>
                  <a:gd name="T9" fmla="*/ 262 h 285"/>
                  <a:gd name="T10" fmla="*/ 296 w 296"/>
                  <a:gd name="T11" fmla="*/ 243 h 285"/>
                  <a:gd name="T12" fmla="*/ 296 w 296"/>
                  <a:gd name="T13" fmla="*/ 39 h 285"/>
                  <a:gd name="T14" fmla="*/ 292 w 296"/>
                  <a:gd name="T15" fmla="*/ 23 h 285"/>
                  <a:gd name="T16" fmla="*/ 280 w 296"/>
                  <a:gd name="T17" fmla="*/ 12 h 285"/>
                  <a:gd name="T18" fmla="*/ 268 w 296"/>
                  <a:gd name="T19" fmla="*/ 4 h 285"/>
                  <a:gd name="T20" fmla="*/ 252 w 296"/>
                  <a:gd name="T21" fmla="*/ 0 h 285"/>
                  <a:gd name="T22" fmla="*/ 43 w 296"/>
                  <a:gd name="T23" fmla="*/ 0 h 285"/>
                  <a:gd name="T24" fmla="*/ 27 w 296"/>
                  <a:gd name="T25" fmla="*/ 4 h 285"/>
                  <a:gd name="T26" fmla="*/ 12 w 296"/>
                  <a:gd name="T27" fmla="*/ 12 h 285"/>
                  <a:gd name="T28" fmla="*/ 4 w 296"/>
                  <a:gd name="T29" fmla="*/ 23 h 285"/>
                  <a:gd name="T30" fmla="*/ 0 w 296"/>
                  <a:gd name="T31" fmla="*/ 39 h 285"/>
                  <a:gd name="T32" fmla="*/ 0 w 296"/>
                  <a:gd name="T33" fmla="*/ 243 h 285"/>
                  <a:gd name="T34" fmla="*/ 4 w 296"/>
                  <a:gd name="T35" fmla="*/ 262 h 285"/>
                  <a:gd name="T36" fmla="*/ 12 w 296"/>
                  <a:gd name="T37" fmla="*/ 273 h 285"/>
                  <a:gd name="T38" fmla="*/ 27 w 296"/>
                  <a:gd name="T39" fmla="*/ 281 h 285"/>
                  <a:gd name="T40" fmla="*/ 43 w 296"/>
                  <a:gd name="T41" fmla="*/ 285 h 285"/>
                  <a:gd name="T42" fmla="*/ 43 w 296"/>
                  <a:gd name="T43" fmla="*/ 285 h 285"/>
                  <a:gd name="T44" fmla="*/ 87 w 296"/>
                  <a:gd name="T45" fmla="*/ 81 h 285"/>
                  <a:gd name="T46" fmla="*/ 209 w 296"/>
                  <a:gd name="T47" fmla="*/ 81 h 285"/>
                  <a:gd name="T48" fmla="*/ 209 w 296"/>
                  <a:gd name="T49" fmla="*/ 204 h 285"/>
                  <a:gd name="T50" fmla="*/ 87 w 296"/>
                  <a:gd name="T51" fmla="*/ 204 h 285"/>
                  <a:gd name="T52" fmla="*/ 87 w 296"/>
                  <a:gd name="T53" fmla="*/ 81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6" h="285">
                    <a:moveTo>
                      <a:pt x="43" y="285"/>
                    </a:moveTo>
                    <a:lnTo>
                      <a:pt x="252" y="285"/>
                    </a:lnTo>
                    <a:lnTo>
                      <a:pt x="268" y="281"/>
                    </a:lnTo>
                    <a:lnTo>
                      <a:pt x="280" y="273"/>
                    </a:lnTo>
                    <a:lnTo>
                      <a:pt x="292" y="262"/>
                    </a:lnTo>
                    <a:lnTo>
                      <a:pt x="296" y="243"/>
                    </a:lnTo>
                    <a:lnTo>
                      <a:pt x="296" y="39"/>
                    </a:lnTo>
                    <a:lnTo>
                      <a:pt x="292" y="23"/>
                    </a:lnTo>
                    <a:lnTo>
                      <a:pt x="280" y="12"/>
                    </a:lnTo>
                    <a:lnTo>
                      <a:pt x="268" y="4"/>
                    </a:lnTo>
                    <a:lnTo>
                      <a:pt x="252" y="0"/>
                    </a:lnTo>
                    <a:lnTo>
                      <a:pt x="43" y="0"/>
                    </a:lnTo>
                    <a:lnTo>
                      <a:pt x="27" y="4"/>
                    </a:lnTo>
                    <a:lnTo>
                      <a:pt x="12" y="12"/>
                    </a:lnTo>
                    <a:lnTo>
                      <a:pt x="4" y="23"/>
                    </a:lnTo>
                    <a:lnTo>
                      <a:pt x="0" y="39"/>
                    </a:lnTo>
                    <a:lnTo>
                      <a:pt x="0" y="243"/>
                    </a:lnTo>
                    <a:lnTo>
                      <a:pt x="4" y="262"/>
                    </a:lnTo>
                    <a:lnTo>
                      <a:pt x="12" y="273"/>
                    </a:lnTo>
                    <a:lnTo>
                      <a:pt x="27" y="281"/>
                    </a:lnTo>
                    <a:lnTo>
                      <a:pt x="43" y="285"/>
                    </a:lnTo>
                    <a:lnTo>
                      <a:pt x="43" y="285"/>
                    </a:lnTo>
                    <a:close/>
                    <a:moveTo>
                      <a:pt x="87" y="81"/>
                    </a:moveTo>
                    <a:lnTo>
                      <a:pt x="209" y="81"/>
                    </a:lnTo>
                    <a:lnTo>
                      <a:pt x="209" y="204"/>
                    </a:lnTo>
                    <a:lnTo>
                      <a:pt x="87" y="204"/>
                    </a:lnTo>
                    <a:lnTo>
                      <a:pt x="87" y="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9" name="9Slide.vn 138"/>
              <p:cNvSpPr>
                <a:spLocks noEditPoints="1"/>
              </p:cNvSpPr>
              <p:nvPr/>
            </p:nvSpPr>
            <p:spPr bwMode="auto">
              <a:xfrm>
                <a:off x="4208463" y="4679950"/>
                <a:ext cx="469900" cy="452438"/>
              </a:xfrm>
              <a:custGeom>
                <a:avLst/>
                <a:gdLst>
                  <a:gd name="T0" fmla="*/ 43 w 296"/>
                  <a:gd name="T1" fmla="*/ 285 h 285"/>
                  <a:gd name="T2" fmla="*/ 252 w 296"/>
                  <a:gd name="T3" fmla="*/ 285 h 285"/>
                  <a:gd name="T4" fmla="*/ 268 w 296"/>
                  <a:gd name="T5" fmla="*/ 281 h 285"/>
                  <a:gd name="T6" fmla="*/ 284 w 296"/>
                  <a:gd name="T7" fmla="*/ 273 h 285"/>
                  <a:gd name="T8" fmla="*/ 292 w 296"/>
                  <a:gd name="T9" fmla="*/ 262 h 285"/>
                  <a:gd name="T10" fmla="*/ 296 w 296"/>
                  <a:gd name="T11" fmla="*/ 243 h 285"/>
                  <a:gd name="T12" fmla="*/ 296 w 296"/>
                  <a:gd name="T13" fmla="*/ 39 h 285"/>
                  <a:gd name="T14" fmla="*/ 292 w 296"/>
                  <a:gd name="T15" fmla="*/ 23 h 285"/>
                  <a:gd name="T16" fmla="*/ 284 w 296"/>
                  <a:gd name="T17" fmla="*/ 12 h 285"/>
                  <a:gd name="T18" fmla="*/ 268 w 296"/>
                  <a:gd name="T19" fmla="*/ 4 h 285"/>
                  <a:gd name="T20" fmla="*/ 252 w 296"/>
                  <a:gd name="T21" fmla="*/ 0 h 285"/>
                  <a:gd name="T22" fmla="*/ 43 w 296"/>
                  <a:gd name="T23" fmla="*/ 0 h 285"/>
                  <a:gd name="T24" fmla="*/ 28 w 296"/>
                  <a:gd name="T25" fmla="*/ 4 h 285"/>
                  <a:gd name="T26" fmla="*/ 12 w 296"/>
                  <a:gd name="T27" fmla="*/ 12 h 285"/>
                  <a:gd name="T28" fmla="*/ 4 w 296"/>
                  <a:gd name="T29" fmla="*/ 23 h 285"/>
                  <a:gd name="T30" fmla="*/ 0 w 296"/>
                  <a:gd name="T31" fmla="*/ 39 h 285"/>
                  <a:gd name="T32" fmla="*/ 0 w 296"/>
                  <a:gd name="T33" fmla="*/ 243 h 285"/>
                  <a:gd name="T34" fmla="*/ 4 w 296"/>
                  <a:gd name="T35" fmla="*/ 262 h 285"/>
                  <a:gd name="T36" fmla="*/ 12 w 296"/>
                  <a:gd name="T37" fmla="*/ 273 h 285"/>
                  <a:gd name="T38" fmla="*/ 28 w 296"/>
                  <a:gd name="T39" fmla="*/ 281 h 285"/>
                  <a:gd name="T40" fmla="*/ 43 w 296"/>
                  <a:gd name="T41" fmla="*/ 285 h 285"/>
                  <a:gd name="T42" fmla="*/ 43 w 296"/>
                  <a:gd name="T43" fmla="*/ 285 h 285"/>
                  <a:gd name="T44" fmla="*/ 87 w 296"/>
                  <a:gd name="T45" fmla="*/ 81 h 285"/>
                  <a:gd name="T46" fmla="*/ 209 w 296"/>
                  <a:gd name="T47" fmla="*/ 81 h 285"/>
                  <a:gd name="T48" fmla="*/ 209 w 296"/>
                  <a:gd name="T49" fmla="*/ 204 h 285"/>
                  <a:gd name="T50" fmla="*/ 87 w 296"/>
                  <a:gd name="T51" fmla="*/ 204 h 285"/>
                  <a:gd name="T52" fmla="*/ 87 w 296"/>
                  <a:gd name="T53" fmla="*/ 81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6" h="285">
                    <a:moveTo>
                      <a:pt x="43" y="285"/>
                    </a:moveTo>
                    <a:lnTo>
                      <a:pt x="252" y="285"/>
                    </a:lnTo>
                    <a:lnTo>
                      <a:pt x="268" y="281"/>
                    </a:lnTo>
                    <a:lnTo>
                      <a:pt x="284" y="273"/>
                    </a:lnTo>
                    <a:lnTo>
                      <a:pt x="292" y="262"/>
                    </a:lnTo>
                    <a:lnTo>
                      <a:pt x="296" y="243"/>
                    </a:lnTo>
                    <a:lnTo>
                      <a:pt x="296" y="39"/>
                    </a:lnTo>
                    <a:lnTo>
                      <a:pt x="292" y="23"/>
                    </a:lnTo>
                    <a:lnTo>
                      <a:pt x="284" y="12"/>
                    </a:lnTo>
                    <a:lnTo>
                      <a:pt x="268" y="4"/>
                    </a:lnTo>
                    <a:lnTo>
                      <a:pt x="252" y="0"/>
                    </a:lnTo>
                    <a:lnTo>
                      <a:pt x="43" y="0"/>
                    </a:lnTo>
                    <a:lnTo>
                      <a:pt x="28" y="4"/>
                    </a:lnTo>
                    <a:lnTo>
                      <a:pt x="12" y="12"/>
                    </a:lnTo>
                    <a:lnTo>
                      <a:pt x="4" y="23"/>
                    </a:lnTo>
                    <a:lnTo>
                      <a:pt x="0" y="39"/>
                    </a:lnTo>
                    <a:lnTo>
                      <a:pt x="0" y="243"/>
                    </a:lnTo>
                    <a:lnTo>
                      <a:pt x="4" y="262"/>
                    </a:lnTo>
                    <a:lnTo>
                      <a:pt x="12" y="273"/>
                    </a:lnTo>
                    <a:lnTo>
                      <a:pt x="28" y="281"/>
                    </a:lnTo>
                    <a:lnTo>
                      <a:pt x="43" y="285"/>
                    </a:lnTo>
                    <a:lnTo>
                      <a:pt x="43" y="285"/>
                    </a:lnTo>
                    <a:close/>
                    <a:moveTo>
                      <a:pt x="87" y="81"/>
                    </a:moveTo>
                    <a:lnTo>
                      <a:pt x="209" y="81"/>
                    </a:lnTo>
                    <a:lnTo>
                      <a:pt x="209" y="204"/>
                    </a:lnTo>
                    <a:lnTo>
                      <a:pt x="87" y="204"/>
                    </a:lnTo>
                    <a:lnTo>
                      <a:pt x="87" y="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0" name="9Slide.vn 139"/>
              <p:cNvSpPr>
                <a:spLocks noEditPoints="1"/>
              </p:cNvSpPr>
              <p:nvPr/>
            </p:nvSpPr>
            <p:spPr bwMode="auto">
              <a:xfrm>
                <a:off x="2962275" y="3776663"/>
                <a:ext cx="2411413" cy="2747963"/>
              </a:xfrm>
              <a:custGeom>
                <a:avLst/>
                <a:gdLst>
                  <a:gd name="T0" fmla="*/ 1452 w 1519"/>
                  <a:gd name="T1" fmla="*/ 1269 h 1731"/>
                  <a:gd name="T2" fmla="*/ 1294 w 1519"/>
                  <a:gd name="T3" fmla="*/ 1354 h 1731"/>
                  <a:gd name="T4" fmla="*/ 1416 w 1519"/>
                  <a:gd name="T5" fmla="*/ 731 h 1731"/>
                  <a:gd name="T6" fmla="*/ 1460 w 1519"/>
                  <a:gd name="T7" fmla="*/ 689 h 1731"/>
                  <a:gd name="T8" fmla="*/ 1444 w 1519"/>
                  <a:gd name="T9" fmla="*/ 469 h 1731"/>
                  <a:gd name="T10" fmla="*/ 1290 w 1519"/>
                  <a:gd name="T11" fmla="*/ 92 h 1731"/>
                  <a:gd name="T12" fmla="*/ 1250 w 1519"/>
                  <a:gd name="T13" fmla="*/ 65 h 1731"/>
                  <a:gd name="T14" fmla="*/ 1061 w 1519"/>
                  <a:gd name="T15" fmla="*/ 77 h 1731"/>
                  <a:gd name="T16" fmla="*/ 1049 w 1519"/>
                  <a:gd name="T17" fmla="*/ 188 h 1731"/>
                  <a:gd name="T18" fmla="*/ 761 w 1519"/>
                  <a:gd name="T19" fmla="*/ 0 h 1731"/>
                  <a:gd name="T20" fmla="*/ 79 w 1519"/>
                  <a:gd name="T21" fmla="*/ 469 h 1731"/>
                  <a:gd name="T22" fmla="*/ 63 w 1519"/>
                  <a:gd name="T23" fmla="*/ 689 h 1731"/>
                  <a:gd name="T24" fmla="*/ 107 w 1519"/>
                  <a:gd name="T25" fmla="*/ 731 h 1731"/>
                  <a:gd name="T26" fmla="*/ 229 w 1519"/>
                  <a:gd name="T27" fmla="*/ 654 h 1731"/>
                  <a:gd name="T28" fmla="*/ 138 w 1519"/>
                  <a:gd name="T29" fmla="*/ 1377 h 1731"/>
                  <a:gd name="T30" fmla="*/ 47 w 1519"/>
                  <a:gd name="T31" fmla="*/ 1489 h 1731"/>
                  <a:gd name="T32" fmla="*/ 4 w 1519"/>
                  <a:gd name="T33" fmla="*/ 1623 h 1731"/>
                  <a:gd name="T34" fmla="*/ 24 w 1519"/>
                  <a:gd name="T35" fmla="*/ 1712 h 1731"/>
                  <a:gd name="T36" fmla="*/ 146 w 1519"/>
                  <a:gd name="T37" fmla="*/ 1658 h 1731"/>
                  <a:gd name="T38" fmla="*/ 367 w 1519"/>
                  <a:gd name="T39" fmla="*/ 1596 h 1731"/>
                  <a:gd name="T40" fmla="*/ 608 w 1519"/>
                  <a:gd name="T41" fmla="*/ 1643 h 1731"/>
                  <a:gd name="T42" fmla="*/ 793 w 1519"/>
                  <a:gd name="T43" fmla="*/ 1704 h 1731"/>
                  <a:gd name="T44" fmla="*/ 1085 w 1519"/>
                  <a:gd name="T45" fmla="*/ 1723 h 1731"/>
                  <a:gd name="T46" fmla="*/ 1345 w 1519"/>
                  <a:gd name="T47" fmla="*/ 1627 h 1731"/>
                  <a:gd name="T48" fmla="*/ 1448 w 1519"/>
                  <a:gd name="T49" fmla="*/ 1527 h 1731"/>
                  <a:gd name="T50" fmla="*/ 1507 w 1519"/>
                  <a:gd name="T51" fmla="*/ 1400 h 1731"/>
                  <a:gd name="T52" fmla="*/ 1515 w 1519"/>
                  <a:gd name="T53" fmla="*/ 1281 h 1731"/>
                  <a:gd name="T54" fmla="*/ 1132 w 1519"/>
                  <a:gd name="T55" fmla="*/ 150 h 1731"/>
                  <a:gd name="T56" fmla="*/ 1132 w 1519"/>
                  <a:gd name="T57" fmla="*/ 246 h 1731"/>
                  <a:gd name="T58" fmla="*/ 146 w 1519"/>
                  <a:gd name="T59" fmla="*/ 523 h 1731"/>
                  <a:gd name="T60" fmla="*/ 1377 w 1519"/>
                  <a:gd name="T61" fmla="*/ 612 h 1731"/>
                  <a:gd name="T62" fmla="*/ 773 w 1519"/>
                  <a:gd name="T63" fmla="*/ 185 h 1731"/>
                  <a:gd name="T64" fmla="*/ 738 w 1519"/>
                  <a:gd name="T65" fmla="*/ 192 h 1731"/>
                  <a:gd name="T66" fmla="*/ 1211 w 1519"/>
                  <a:gd name="T67" fmla="*/ 596 h 1731"/>
                  <a:gd name="T68" fmla="*/ 1065 w 1519"/>
                  <a:gd name="T69" fmla="*/ 1377 h 1731"/>
                  <a:gd name="T70" fmla="*/ 840 w 1519"/>
                  <a:gd name="T71" fmla="*/ 1312 h 1731"/>
                  <a:gd name="T72" fmla="*/ 615 w 1519"/>
                  <a:gd name="T73" fmla="*/ 1258 h 1731"/>
                  <a:gd name="T74" fmla="*/ 418 w 1519"/>
                  <a:gd name="T75" fmla="*/ 1262 h 1731"/>
                  <a:gd name="T76" fmla="*/ 312 w 1519"/>
                  <a:gd name="T77" fmla="*/ 596 h 1731"/>
                  <a:gd name="T78" fmla="*/ 1014 w 1519"/>
                  <a:gd name="T79" fmla="*/ 454 h 1731"/>
                  <a:gd name="T80" fmla="*/ 895 w 1519"/>
                  <a:gd name="T81" fmla="*/ 1643 h 1731"/>
                  <a:gd name="T82" fmla="*/ 631 w 1519"/>
                  <a:gd name="T83" fmla="*/ 1566 h 1731"/>
                  <a:gd name="T84" fmla="*/ 367 w 1519"/>
                  <a:gd name="T85" fmla="*/ 1512 h 1731"/>
                  <a:gd name="T86" fmla="*/ 166 w 1519"/>
                  <a:gd name="T87" fmla="*/ 1554 h 1731"/>
                  <a:gd name="T88" fmla="*/ 126 w 1519"/>
                  <a:gd name="T89" fmla="*/ 1519 h 1731"/>
                  <a:gd name="T90" fmla="*/ 284 w 1519"/>
                  <a:gd name="T91" fmla="*/ 1385 h 1731"/>
                  <a:gd name="T92" fmla="*/ 410 w 1519"/>
                  <a:gd name="T93" fmla="*/ 1346 h 1731"/>
                  <a:gd name="T94" fmla="*/ 608 w 1519"/>
                  <a:gd name="T95" fmla="*/ 1339 h 1731"/>
                  <a:gd name="T96" fmla="*/ 805 w 1519"/>
                  <a:gd name="T97" fmla="*/ 1385 h 1731"/>
                  <a:gd name="T98" fmla="*/ 1053 w 1519"/>
                  <a:gd name="T99" fmla="*/ 1458 h 1731"/>
                  <a:gd name="T100" fmla="*/ 1258 w 1519"/>
                  <a:gd name="T101" fmla="*/ 1450 h 1731"/>
                  <a:gd name="T102" fmla="*/ 1424 w 1519"/>
                  <a:gd name="T103" fmla="*/ 1385 h 1731"/>
                  <a:gd name="T104" fmla="*/ 1314 w 1519"/>
                  <a:gd name="T105" fmla="*/ 1546 h 1731"/>
                  <a:gd name="T106" fmla="*/ 1128 w 1519"/>
                  <a:gd name="T107" fmla="*/ 1631 h 1731"/>
                  <a:gd name="T108" fmla="*/ 982 w 1519"/>
                  <a:gd name="T109" fmla="*/ 1646 h 1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519" h="1731">
                    <a:moveTo>
                      <a:pt x="1495" y="1266"/>
                    </a:moveTo>
                    <a:lnTo>
                      <a:pt x="1475" y="1258"/>
                    </a:lnTo>
                    <a:lnTo>
                      <a:pt x="1452" y="1269"/>
                    </a:lnTo>
                    <a:lnTo>
                      <a:pt x="1412" y="1296"/>
                    </a:lnTo>
                    <a:lnTo>
                      <a:pt x="1373" y="1319"/>
                    </a:lnTo>
                    <a:lnTo>
                      <a:pt x="1294" y="1354"/>
                    </a:lnTo>
                    <a:lnTo>
                      <a:pt x="1294" y="654"/>
                    </a:lnTo>
                    <a:lnTo>
                      <a:pt x="1392" y="723"/>
                    </a:lnTo>
                    <a:lnTo>
                      <a:pt x="1416" y="731"/>
                    </a:lnTo>
                    <a:lnTo>
                      <a:pt x="1436" y="727"/>
                    </a:lnTo>
                    <a:lnTo>
                      <a:pt x="1456" y="712"/>
                    </a:lnTo>
                    <a:lnTo>
                      <a:pt x="1460" y="689"/>
                    </a:lnTo>
                    <a:lnTo>
                      <a:pt x="1460" y="500"/>
                    </a:lnTo>
                    <a:lnTo>
                      <a:pt x="1456" y="481"/>
                    </a:lnTo>
                    <a:lnTo>
                      <a:pt x="1444" y="469"/>
                    </a:lnTo>
                    <a:lnTo>
                      <a:pt x="1294" y="362"/>
                    </a:lnTo>
                    <a:lnTo>
                      <a:pt x="1294" y="108"/>
                    </a:lnTo>
                    <a:lnTo>
                      <a:pt x="1290" y="92"/>
                    </a:lnTo>
                    <a:lnTo>
                      <a:pt x="1282" y="77"/>
                    </a:lnTo>
                    <a:lnTo>
                      <a:pt x="1266" y="69"/>
                    </a:lnTo>
                    <a:lnTo>
                      <a:pt x="1250" y="65"/>
                    </a:lnTo>
                    <a:lnTo>
                      <a:pt x="1089" y="65"/>
                    </a:lnTo>
                    <a:lnTo>
                      <a:pt x="1073" y="69"/>
                    </a:lnTo>
                    <a:lnTo>
                      <a:pt x="1061" y="77"/>
                    </a:lnTo>
                    <a:lnTo>
                      <a:pt x="1049" y="92"/>
                    </a:lnTo>
                    <a:lnTo>
                      <a:pt x="1049" y="108"/>
                    </a:lnTo>
                    <a:lnTo>
                      <a:pt x="1049" y="188"/>
                    </a:lnTo>
                    <a:lnTo>
                      <a:pt x="785" y="8"/>
                    </a:lnTo>
                    <a:lnTo>
                      <a:pt x="773" y="0"/>
                    </a:lnTo>
                    <a:lnTo>
                      <a:pt x="761" y="0"/>
                    </a:lnTo>
                    <a:lnTo>
                      <a:pt x="750" y="0"/>
                    </a:lnTo>
                    <a:lnTo>
                      <a:pt x="738" y="8"/>
                    </a:lnTo>
                    <a:lnTo>
                      <a:pt x="79" y="469"/>
                    </a:lnTo>
                    <a:lnTo>
                      <a:pt x="67" y="481"/>
                    </a:lnTo>
                    <a:lnTo>
                      <a:pt x="63" y="500"/>
                    </a:lnTo>
                    <a:lnTo>
                      <a:pt x="63" y="689"/>
                    </a:lnTo>
                    <a:lnTo>
                      <a:pt x="67" y="712"/>
                    </a:lnTo>
                    <a:lnTo>
                      <a:pt x="87" y="727"/>
                    </a:lnTo>
                    <a:lnTo>
                      <a:pt x="107" y="731"/>
                    </a:lnTo>
                    <a:lnTo>
                      <a:pt x="118" y="731"/>
                    </a:lnTo>
                    <a:lnTo>
                      <a:pt x="130" y="723"/>
                    </a:lnTo>
                    <a:lnTo>
                      <a:pt x="229" y="654"/>
                    </a:lnTo>
                    <a:lnTo>
                      <a:pt x="229" y="1319"/>
                    </a:lnTo>
                    <a:lnTo>
                      <a:pt x="178" y="1346"/>
                    </a:lnTo>
                    <a:lnTo>
                      <a:pt x="138" y="1377"/>
                    </a:lnTo>
                    <a:lnTo>
                      <a:pt x="103" y="1412"/>
                    </a:lnTo>
                    <a:lnTo>
                      <a:pt x="71" y="1446"/>
                    </a:lnTo>
                    <a:lnTo>
                      <a:pt x="47" y="1489"/>
                    </a:lnTo>
                    <a:lnTo>
                      <a:pt x="28" y="1531"/>
                    </a:lnTo>
                    <a:lnTo>
                      <a:pt x="16" y="1577"/>
                    </a:lnTo>
                    <a:lnTo>
                      <a:pt x="4" y="1623"/>
                    </a:lnTo>
                    <a:lnTo>
                      <a:pt x="0" y="1673"/>
                    </a:lnTo>
                    <a:lnTo>
                      <a:pt x="8" y="1696"/>
                    </a:lnTo>
                    <a:lnTo>
                      <a:pt x="24" y="1712"/>
                    </a:lnTo>
                    <a:lnTo>
                      <a:pt x="47" y="1716"/>
                    </a:lnTo>
                    <a:lnTo>
                      <a:pt x="71" y="1708"/>
                    </a:lnTo>
                    <a:lnTo>
                      <a:pt x="146" y="1658"/>
                    </a:lnTo>
                    <a:lnTo>
                      <a:pt x="217" y="1623"/>
                    </a:lnTo>
                    <a:lnTo>
                      <a:pt x="292" y="1604"/>
                    </a:lnTo>
                    <a:lnTo>
                      <a:pt x="367" y="1596"/>
                    </a:lnTo>
                    <a:lnTo>
                      <a:pt x="446" y="1600"/>
                    </a:lnTo>
                    <a:lnTo>
                      <a:pt x="525" y="1619"/>
                    </a:lnTo>
                    <a:lnTo>
                      <a:pt x="608" y="1643"/>
                    </a:lnTo>
                    <a:lnTo>
                      <a:pt x="694" y="1673"/>
                    </a:lnTo>
                    <a:lnTo>
                      <a:pt x="789" y="1704"/>
                    </a:lnTo>
                    <a:lnTo>
                      <a:pt x="793" y="1704"/>
                    </a:lnTo>
                    <a:lnTo>
                      <a:pt x="884" y="1723"/>
                    </a:lnTo>
                    <a:lnTo>
                      <a:pt x="982" y="1731"/>
                    </a:lnTo>
                    <a:lnTo>
                      <a:pt x="1085" y="1723"/>
                    </a:lnTo>
                    <a:lnTo>
                      <a:pt x="1179" y="1704"/>
                    </a:lnTo>
                    <a:lnTo>
                      <a:pt x="1266" y="1673"/>
                    </a:lnTo>
                    <a:lnTo>
                      <a:pt x="1345" y="1627"/>
                    </a:lnTo>
                    <a:lnTo>
                      <a:pt x="1385" y="1596"/>
                    </a:lnTo>
                    <a:lnTo>
                      <a:pt x="1420" y="1562"/>
                    </a:lnTo>
                    <a:lnTo>
                      <a:pt x="1448" y="1527"/>
                    </a:lnTo>
                    <a:lnTo>
                      <a:pt x="1475" y="1485"/>
                    </a:lnTo>
                    <a:lnTo>
                      <a:pt x="1495" y="1442"/>
                    </a:lnTo>
                    <a:lnTo>
                      <a:pt x="1507" y="1400"/>
                    </a:lnTo>
                    <a:lnTo>
                      <a:pt x="1515" y="1350"/>
                    </a:lnTo>
                    <a:lnTo>
                      <a:pt x="1519" y="1300"/>
                    </a:lnTo>
                    <a:lnTo>
                      <a:pt x="1515" y="1281"/>
                    </a:lnTo>
                    <a:lnTo>
                      <a:pt x="1495" y="1266"/>
                    </a:lnTo>
                    <a:lnTo>
                      <a:pt x="1495" y="1266"/>
                    </a:lnTo>
                    <a:close/>
                    <a:moveTo>
                      <a:pt x="1132" y="150"/>
                    </a:moveTo>
                    <a:lnTo>
                      <a:pt x="1211" y="150"/>
                    </a:lnTo>
                    <a:lnTo>
                      <a:pt x="1211" y="300"/>
                    </a:lnTo>
                    <a:lnTo>
                      <a:pt x="1132" y="246"/>
                    </a:lnTo>
                    <a:lnTo>
                      <a:pt x="1132" y="150"/>
                    </a:lnTo>
                    <a:close/>
                    <a:moveTo>
                      <a:pt x="146" y="612"/>
                    </a:moveTo>
                    <a:lnTo>
                      <a:pt x="146" y="523"/>
                    </a:lnTo>
                    <a:lnTo>
                      <a:pt x="761" y="88"/>
                    </a:lnTo>
                    <a:lnTo>
                      <a:pt x="1377" y="523"/>
                    </a:lnTo>
                    <a:lnTo>
                      <a:pt x="1377" y="612"/>
                    </a:lnTo>
                    <a:lnTo>
                      <a:pt x="1061" y="388"/>
                    </a:lnTo>
                    <a:lnTo>
                      <a:pt x="785" y="192"/>
                    </a:lnTo>
                    <a:lnTo>
                      <a:pt x="773" y="185"/>
                    </a:lnTo>
                    <a:lnTo>
                      <a:pt x="761" y="185"/>
                    </a:lnTo>
                    <a:lnTo>
                      <a:pt x="750" y="185"/>
                    </a:lnTo>
                    <a:lnTo>
                      <a:pt x="738" y="192"/>
                    </a:lnTo>
                    <a:lnTo>
                      <a:pt x="462" y="388"/>
                    </a:lnTo>
                    <a:lnTo>
                      <a:pt x="146" y="612"/>
                    </a:lnTo>
                    <a:close/>
                    <a:moveTo>
                      <a:pt x="1211" y="596"/>
                    </a:moveTo>
                    <a:lnTo>
                      <a:pt x="1211" y="1373"/>
                    </a:lnTo>
                    <a:lnTo>
                      <a:pt x="1132" y="1381"/>
                    </a:lnTo>
                    <a:lnTo>
                      <a:pt x="1065" y="1377"/>
                    </a:lnTo>
                    <a:lnTo>
                      <a:pt x="990" y="1362"/>
                    </a:lnTo>
                    <a:lnTo>
                      <a:pt x="915" y="1342"/>
                    </a:lnTo>
                    <a:lnTo>
                      <a:pt x="840" y="1312"/>
                    </a:lnTo>
                    <a:lnTo>
                      <a:pt x="769" y="1285"/>
                    </a:lnTo>
                    <a:lnTo>
                      <a:pt x="694" y="1266"/>
                    </a:lnTo>
                    <a:lnTo>
                      <a:pt x="615" y="1258"/>
                    </a:lnTo>
                    <a:lnTo>
                      <a:pt x="537" y="1254"/>
                    </a:lnTo>
                    <a:lnTo>
                      <a:pt x="477" y="1254"/>
                    </a:lnTo>
                    <a:lnTo>
                      <a:pt x="418" y="1262"/>
                    </a:lnTo>
                    <a:lnTo>
                      <a:pt x="363" y="1269"/>
                    </a:lnTo>
                    <a:lnTo>
                      <a:pt x="312" y="1285"/>
                    </a:lnTo>
                    <a:lnTo>
                      <a:pt x="312" y="596"/>
                    </a:lnTo>
                    <a:lnTo>
                      <a:pt x="513" y="454"/>
                    </a:lnTo>
                    <a:lnTo>
                      <a:pt x="761" y="281"/>
                    </a:lnTo>
                    <a:lnTo>
                      <a:pt x="1014" y="454"/>
                    </a:lnTo>
                    <a:lnTo>
                      <a:pt x="1211" y="596"/>
                    </a:lnTo>
                    <a:close/>
                    <a:moveTo>
                      <a:pt x="982" y="1646"/>
                    </a:moveTo>
                    <a:lnTo>
                      <a:pt x="895" y="1643"/>
                    </a:lnTo>
                    <a:lnTo>
                      <a:pt x="817" y="1627"/>
                    </a:lnTo>
                    <a:lnTo>
                      <a:pt x="722" y="1593"/>
                    </a:lnTo>
                    <a:lnTo>
                      <a:pt x="631" y="1566"/>
                    </a:lnTo>
                    <a:lnTo>
                      <a:pt x="544" y="1539"/>
                    </a:lnTo>
                    <a:lnTo>
                      <a:pt x="454" y="1519"/>
                    </a:lnTo>
                    <a:lnTo>
                      <a:pt x="367" y="1512"/>
                    </a:lnTo>
                    <a:lnTo>
                      <a:pt x="296" y="1519"/>
                    </a:lnTo>
                    <a:lnTo>
                      <a:pt x="229" y="1531"/>
                    </a:lnTo>
                    <a:lnTo>
                      <a:pt x="166" y="1554"/>
                    </a:lnTo>
                    <a:lnTo>
                      <a:pt x="99" y="1589"/>
                    </a:lnTo>
                    <a:lnTo>
                      <a:pt x="111" y="1554"/>
                    </a:lnTo>
                    <a:lnTo>
                      <a:pt x="126" y="1519"/>
                    </a:lnTo>
                    <a:lnTo>
                      <a:pt x="166" y="1462"/>
                    </a:lnTo>
                    <a:lnTo>
                      <a:pt x="221" y="1419"/>
                    </a:lnTo>
                    <a:lnTo>
                      <a:pt x="284" y="1385"/>
                    </a:lnTo>
                    <a:lnTo>
                      <a:pt x="292" y="1381"/>
                    </a:lnTo>
                    <a:lnTo>
                      <a:pt x="351" y="1358"/>
                    </a:lnTo>
                    <a:lnTo>
                      <a:pt x="410" y="1346"/>
                    </a:lnTo>
                    <a:lnTo>
                      <a:pt x="473" y="1339"/>
                    </a:lnTo>
                    <a:lnTo>
                      <a:pt x="537" y="1335"/>
                    </a:lnTo>
                    <a:lnTo>
                      <a:pt x="608" y="1339"/>
                    </a:lnTo>
                    <a:lnTo>
                      <a:pt x="679" y="1346"/>
                    </a:lnTo>
                    <a:lnTo>
                      <a:pt x="742" y="1366"/>
                    </a:lnTo>
                    <a:lnTo>
                      <a:pt x="805" y="1385"/>
                    </a:lnTo>
                    <a:lnTo>
                      <a:pt x="892" y="1419"/>
                    </a:lnTo>
                    <a:lnTo>
                      <a:pt x="974" y="1442"/>
                    </a:lnTo>
                    <a:lnTo>
                      <a:pt x="1053" y="1458"/>
                    </a:lnTo>
                    <a:lnTo>
                      <a:pt x="1132" y="1462"/>
                    </a:lnTo>
                    <a:lnTo>
                      <a:pt x="1195" y="1458"/>
                    </a:lnTo>
                    <a:lnTo>
                      <a:pt x="1258" y="1450"/>
                    </a:lnTo>
                    <a:lnTo>
                      <a:pt x="1262" y="1446"/>
                    </a:lnTo>
                    <a:lnTo>
                      <a:pt x="1345" y="1423"/>
                    </a:lnTo>
                    <a:lnTo>
                      <a:pt x="1424" y="1385"/>
                    </a:lnTo>
                    <a:lnTo>
                      <a:pt x="1400" y="1450"/>
                    </a:lnTo>
                    <a:lnTo>
                      <a:pt x="1361" y="1504"/>
                    </a:lnTo>
                    <a:lnTo>
                      <a:pt x="1314" y="1546"/>
                    </a:lnTo>
                    <a:lnTo>
                      <a:pt x="1258" y="1585"/>
                    </a:lnTo>
                    <a:lnTo>
                      <a:pt x="1195" y="1612"/>
                    </a:lnTo>
                    <a:lnTo>
                      <a:pt x="1128" y="1631"/>
                    </a:lnTo>
                    <a:lnTo>
                      <a:pt x="1057" y="1643"/>
                    </a:lnTo>
                    <a:lnTo>
                      <a:pt x="982" y="1646"/>
                    </a:lnTo>
                    <a:lnTo>
                      <a:pt x="982" y="16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1" name="9Slide.vn 140"/>
              <p:cNvSpPr>
                <a:spLocks/>
              </p:cNvSpPr>
              <p:nvPr/>
            </p:nvSpPr>
            <p:spPr bwMode="auto">
              <a:xfrm>
                <a:off x="4803775" y="3581400"/>
                <a:ext cx="695325" cy="250825"/>
              </a:xfrm>
              <a:custGeom>
                <a:avLst/>
                <a:gdLst>
                  <a:gd name="T0" fmla="*/ 303 w 438"/>
                  <a:gd name="T1" fmla="*/ 158 h 158"/>
                  <a:gd name="T2" fmla="*/ 272 w 438"/>
                  <a:gd name="T3" fmla="*/ 158 h 158"/>
                  <a:gd name="T4" fmla="*/ 240 w 438"/>
                  <a:gd name="T5" fmla="*/ 146 h 158"/>
                  <a:gd name="T6" fmla="*/ 209 w 438"/>
                  <a:gd name="T7" fmla="*/ 131 h 158"/>
                  <a:gd name="T8" fmla="*/ 181 w 438"/>
                  <a:gd name="T9" fmla="*/ 108 h 158"/>
                  <a:gd name="T10" fmla="*/ 154 w 438"/>
                  <a:gd name="T11" fmla="*/ 88 h 158"/>
                  <a:gd name="T12" fmla="*/ 130 w 438"/>
                  <a:gd name="T13" fmla="*/ 81 h 158"/>
                  <a:gd name="T14" fmla="*/ 106 w 438"/>
                  <a:gd name="T15" fmla="*/ 84 h 158"/>
                  <a:gd name="T16" fmla="*/ 90 w 438"/>
                  <a:gd name="T17" fmla="*/ 96 h 158"/>
                  <a:gd name="T18" fmla="*/ 75 w 438"/>
                  <a:gd name="T19" fmla="*/ 104 h 158"/>
                  <a:gd name="T20" fmla="*/ 71 w 438"/>
                  <a:gd name="T21" fmla="*/ 108 h 158"/>
                  <a:gd name="T22" fmla="*/ 59 w 438"/>
                  <a:gd name="T23" fmla="*/ 119 h 158"/>
                  <a:gd name="T24" fmla="*/ 43 w 438"/>
                  <a:gd name="T25" fmla="*/ 123 h 158"/>
                  <a:gd name="T26" fmla="*/ 27 w 438"/>
                  <a:gd name="T27" fmla="*/ 119 h 158"/>
                  <a:gd name="T28" fmla="*/ 12 w 438"/>
                  <a:gd name="T29" fmla="*/ 111 h 158"/>
                  <a:gd name="T30" fmla="*/ 4 w 438"/>
                  <a:gd name="T31" fmla="*/ 96 h 158"/>
                  <a:gd name="T32" fmla="*/ 0 w 438"/>
                  <a:gd name="T33" fmla="*/ 81 h 158"/>
                  <a:gd name="T34" fmla="*/ 0 w 438"/>
                  <a:gd name="T35" fmla="*/ 65 h 158"/>
                  <a:gd name="T36" fmla="*/ 12 w 438"/>
                  <a:gd name="T37" fmla="*/ 54 h 158"/>
                  <a:gd name="T38" fmla="*/ 19 w 438"/>
                  <a:gd name="T39" fmla="*/ 42 h 158"/>
                  <a:gd name="T40" fmla="*/ 47 w 438"/>
                  <a:gd name="T41" fmla="*/ 27 h 158"/>
                  <a:gd name="T42" fmla="*/ 83 w 438"/>
                  <a:gd name="T43" fmla="*/ 8 h 158"/>
                  <a:gd name="T44" fmla="*/ 102 w 438"/>
                  <a:gd name="T45" fmla="*/ 4 h 158"/>
                  <a:gd name="T46" fmla="*/ 126 w 438"/>
                  <a:gd name="T47" fmla="*/ 0 h 158"/>
                  <a:gd name="T48" fmla="*/ 150 w 438"/>
                  <a:gd name="T49" fmla="*/ 0 h 158"/>
                  <a:gd name="T50" fmla="*/ 177 w 438"/>
                  <a:gd name="T51" fmla="*/ 8 h 158"/>
                  <a:gd name="T52" fmla="*/ 209 w 438"/>
                  <a:gd name="T53" fmla="*/ 23 h 158"/>
                  <a:gd name="T54" fmla="*/ 240 w 438"/>
                  <a:gd name="T55" fmla="*/ 46 h 158"/>
                  <a:gd name="T56" fmla="*/ 260 w 438"/>
                  <a:gd name="T57" fmla="*/ 65 h 158"/>
                  <a:gd name="T58" fmla="*/ 280 w 438"/>
                  <a:gd name="T59" fmla="*/ 73 h 158"/>
                  <a:gd name="T60" fmla="*/ 303 w 438"/>
                  <a:gd name="T61" fmla="*/ 77 h 158"/>
                  <a:gd name="T62" fmla="*/ 323 w 438"/>
                  <a:gd name="T63" fmla="*/ 73 h 158"/>
                  <a:gd name="T64" fmla="*/ 339 w 438"/>
                  <a:gd name="T65" fmla="*/ 69 h 158"/>
                  <a:gd name="T66" fmla="*/ 351 w 438"/>
                  <a:gd name="T67" fmla="*/ 61 h 158"/>
                  <a:gd name="T68" fmla="*/ 359 w 438"/>
                  <a:gd name="T69" fmla="*/ 54 h 158"/>
                  <a:gd name="T70" fmla="*/ 363 w 438"/>
                  <a:gd name="T71" fmla="*/ 50 h 158"/>
                  <a:gd name="T72" fmla="*/ 378 w 438"/>
                  <a:gd name="T73" fmla="*/ 42 h 158"/>
                  <a:gd name="T74" fmla="*/ 394 w 438"/>
                  <a:gd name="T75" fmla="*/ 38 h 158"/>
                  <a:gd name="T76" fmla="*/ 410 w 438"/>
                  <a:gd name="T77" fmla="*/ 42 h 158"/>
                  <a:gd name="T78" fmla="*/ 422 w 438"/>
                  <a:gd name="T79" fmla="*/ 50 h 158"/>
                  <a:gd name="T80" fmla="*/ 434 w 438"/>
                  <a:gd name="T81" fmla="*/ 65 h 158"/>
                  <a:gd name="T82" fmla="*/ 438 w 438"/>
                  <a:gd name="T83" fmla="*/ 81 h 158"/>
                  <a:gd name="T84" fmla="*/ 434 w 438"/>
                  <a:gd name="T85" fmla="*/ 96 h 158"/>
                  <a:gd name="T86" fmla="*/ 422 w 438"/>
                  <a:gd name="T87" fmla="*/ 108 h 158"/>
                  <a:gd name="T88" fmla="*/ 414 w 438"/>
                  <a:gd name="T89" fmla="*/ 119 h 158"/>
                  <a:gd name="T90" fmla="*/ 386 w 438"/>
                  <a:gd name="T91" fmla="*/ 134 h 158"/>
                  <a:gd name="T92" fmla="*/ 351 w 438"/>
                  <a:gd name="T93" fmla="*/ 154 h 158"/>
                  <a:gd name="T94" fmla="*/ 331 w 438"/>
                  <a:gd name="T95" fmla="*/ 158 h 158"/>
                  <a:gd name="T96" fmla="*/ 303 w 438"/>
                  <a:gd name="T97" fmla="*/ 158 h 158"/>
                  <a:gd name="T98" fmla="*/ 303 w 438"/>
                  <a:gd name="T99"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38" h="158">
                    <a:moveTo>
                      <a:pt x="303" y="158"/>
                    </a:moveTo>
                    <a:lnTo>
                      <a:pt x="272" y="158"/>
                    </a:lnTo>
                    <a:lnTo>
                      <a:pt x="240" y="146"/>
                    </a:lnTo>
                    <a:lnTo>
                      <a:pt x="209" y="131"/>
                    </a:lnTo>
                    <a:lnTo>
                      <a:pt x="181" y="108"/>
                    </a:lnTo>
                    <a:lnTo>
                      <a:pt x="154" y="88"/>
                    </a:lnTo>
                    <a:lnTo>
                      <a:pt x="130" y="81"/>
                    </a:lnTo>
                    <a:lnTo>
                      <a:pt x="106" y="84"/>
                    </a:lnTo>
                    <a:lnTo>
                      <a:pt x="90" y="96"/>
                    </a:lnTo>
                    <a:lnTo>
                      <a:pt x="75" y="104"/>
                    </a:lnTo>
                    <a:lnTo>
                      <a:pt x="71" y="108"/>
                    </a:lnTo>
                    <a:lnTo>
                      <a:pt x="59" y="119"/>
                    </a:lnTo>
                    <a:lnTo>
                      <a:pt x="43" y="123"/>
                    </a:lnTo>
                    <a:lnTo>
                      <a:pt x="27" y="119"/>
                    </a:lnTo>
                    <a:lnTo>
                      <a:pt x="12" y="111"/>
                    </a:lnTo>
                    <a:lnTo>
                      <a:pt x="4" y="96"/>
                    </a:lnTo>
                    <a:lnTo>
                      <a:pt x="0" y="81"/>
                    </a:lnTo>
                    <a:lnTo>
                      <a:pt x="0" y="65"/>
                    </a:lnTo>
                    <a:lnTo>
                      <a:pt x="12" y="54"/>
                    </a:lnTo>
                    <a:lnTo>
                      <a:pt x="19" y="42"/>
                    </a:lnTo>
                    <a:lnTo>
                      <a:pt x="47" y="27"/>
                    </a:lnTo>
                    <a:lnTo>
                      <a:pt x="83" y="8"/>
                    </a:lnTo>
                    <a:lnTo>
                      <a:pt x="102" y="4"/>
                    </a:lnTo>
                    <a:lnTo>
                      <a:pt x="126" y="0"/>
                    </a:lnTo>
                    <a:lnTo>
                      <a:pt x="150" y="0"/>
                    </a:lnTo>
                    <a:lnTo>
                      <a:pt x="177" y="8"/>
                    </a:lnTo>
                    <a:lnTo>
                      <a:pt x="209" y="23"/>
                    </a:lnTo>
                    <a:lnTo>
                      <a:pt x="240" y="46"/>
                    </a:lnTo>
                    <a:lnTo>
                      <a:pt x="260" y="65"/>
                    </a:lnTo>
                    <a:lnTo>
                      <a:pt x="280" y="73"/>
                    </a:lnTo>
                    <a:lnTo>
                      <a:pt x="303" y="77"/>
                    </a:lnTo>
                    <a:lnTo>
                      <a:pt x="323" y="73"/>
                    </a:lnTo>
                    <a:lnTo>
                      <a:pt x="339" y="69"/>
                    </a:lnTo>
                    <a:lnTo>
                      <a:pt x="351" y="61"/>
                    </a:lnTo>
                    <a:lnTo>
                      <a:pt x="359" y="54"/>
                    </a:lnTo>
                    <a:lnTo>
                      <a:pt x="363" y="50"/>
                    </a:lnTo>
                    <a:lnTo>
                      <a:pt x="378" y="42"/>
                    </a:lnTo>
                    <a:lnTo>
                      <a:pt x="394" y="38"/>
                    </a:lnTo>
                    <a:lnTo>
                      <a:pt x="410" y="42"/>
                    </a:lnTo>
                    <a:lnTo>
                      <a:pt x="422" y="50"/>
                    </a:lnTo>
                    <a:lnTo>
                      <a:pt x="434" y="65"/>
                    </a:lnTo>
                    <a:lnTo>
                      <a:pt x="438" y="81"/>
                    </a:lnTo>
                    <a:lnTo>
                      <a:pt x="434" y="96"/>
                    </a:lnTo>
                    <a:lnTo>
                      <a:pt x="422" y="108"/>
                    </a:lnTo>
                    <a:lnTo>
                      <a:pt x="414" y="119"/>
                    </a:lnTo>
                    <a:lnTo>
                      <a:pt x="386" y="134"/>
                    </a:lnTo>
                    <a:lnTo>
                      <a:pt x="351" y="154"/>
                    </a:lnTo>
                    <a:lnTo>
                      <a:pt x="331" y="158"/>
                    </a:lnTo>
                    <a:lnTo>
                      <a:pt x="303" y="158"/>
                    </a:lnTo>
                    <a:lnTo>
                      <a:pt x="30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
        <p:nvSpPr>
          <p:cNvPr id="175" name="9Slide.vn 141"/>
          <p:cNvSpPr/>
          <p:nvPr/>
        </p:nvSpPr>
        <p:spPr>
          <a:xfrm>
            <a:off x="575757" y="2740037"/>
            <a:ext cx="1805579" cy="779381"/>
          </a:xfrm>
          <a:prstGeom prst="rect">
            <a:avLst/>
          </a:prstGeom>
        </p:spPr>
        <p:txBody>
          <a:bodyPr wrap="square">
            <a:spAutoFit/>
          </a:bodyPr>
          <a:lstStyle/>
          <a:p>
            <a:pPr>
              <a:lnSpc>
                <a:spcPct val="120000"/>
              </a:lnSpc>
            </a:pPr>
            <a:r>
              <a:rPr lang="id-ID" sz="4000" b="1" dirty="0">
                <a:solidFill>
                  <a:schemeClr val="tx1">
                    <a:lumMod val="75000"/>
                    <a:lumOff val="25000"/>
                  </a:schemeClr>
                </a:solidFill>
                <a:latin typeface="#9Slide03 Cabin" panose="00000500000000000000" pitchFamily="2" charset="0"/>
                <a:cs typeface="Lato" panose="020F0502020204030203" pitchFamily="34" charset="0"/>
              </a:rPr>
              <a:t>$231</a:t>
            </a:r>
            <a:r>
              <a:rPr lang="id-ID" sz="2000" b="1" dirty="0">
                <a:solidFill>
                  <a:schemeClr val="tx1">
                    <a:lumMod val="75000"/>
                    <a:lumOff val="25000"/>
                  </a:schemeClr>
                </a:solidFill>
                <a:latin typeface="#9Slide03 Cabin" panose="00000500000000000000" pitchFamily="2" charset="0"/>
                <a:cs typeface="Lato" panose="020F0502020204030203" pitchFamily="34" charset="0"/>
              </a:rPr>
              <a:t>,98</a:t>
            </a:r>
            <a:endParaRPr lang="en-US" b="1" dirty="0">
              <a:solidFill>
                <a:schemeClr val="tx1">
                  <a:lumMod val="75000"/>
                  <a:lumOff val="25000"/>
                </a:schemeClr>
              </a:solidFill>
              <a:latin typeface="#9Slide03 Cabin" panose="00000500000000000000" pitchFamily="2" charset="0"/>
              <a:cs typeface="Lato" panose="020F0502020204030203" pitchFamily="34" charset="0"/>
            </a:endParaRPr>
          </a:p>
        </p:txBody>
      </p:sp>
      <p:sp>
        <p:nvSpPr>
          <p:cNvPr id="176" name="9Slide.vn 142"/>
          <p:cNvSpPr/>
          <p:nvPr/>
        </p:nvSpPr>
        <p:spPr>
          <a:xfrm>
            <a:off x="591417" y="3363913"/>
            <a:ext cx="2400300" cy="307777"/>
          </a:xfrm>
          <a:prstGeom prst="rect">
            <a:avLst/>
          </a:prstGeom>
        </p:spPr>
        <p:txBody>
          <a:bodyPr wrap="square">
            <a:spAutoFit/>
          </a:bodyPr>
          <a:lstStyle/>
          <a:p>
            <a:r>
              <a:rPr lang="id-ID" sz="1400" dirty="0">
                <a:solidFill>
                  <a:schemeClr val="bg1">
                    <a:lumMod val="65000"/>
                  </a:schemeClr>
                </a:solidFill>
                <a:latin typeface="#9Slide03 Cabin" panose="00000500000000000000" pitchFamily="2" charset="0"/>
                <a:cs typeface="Lato" panose="020F0502020204030203" pitchFamily="34" charset="0"/>
              </a:rPr>
              <a:t>Title Text Goes Here</a:t>
            </a:r>
            <a:endParaRPr lang="en-US" sz="1050" dirty="0">
              <a:solidFill>
                <a:schemeClr val="bg1">
                  <a:lumMod val="65000"/>
                </a:schemeClr>
              </a:solidFill>
              <a:latin typeface="#9Slide03 Cabin" panose="00000500000000000000" pitchFamily="2" charset="0"/>
              <a:cs typeface="Lato" panose="020F0502020204030203" pitchFamily="34" charset="0"/>
            </a:endParaRPr>
          </a:p>
        </p:txBody>
      </p:sp>
    </p:spTree>
    <p:extLst>
      <p:ext uri="{BB962C8B-B14F-4D97-AF65-F5344CB8AC3E}">
        <p14:creationId xmlns:p14="http://schemas.microsoft.com/office/powerpoint/2010/main" val="399542018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11"/>
                                        </p:tgtEl>
                                        <p:attrNameLst>
                                          <p:attrName>style.visibility</p:attrName>
                                        </p:attrNameLst>
                                      </p:cBhvr>
                                      <p:to>
                                        <p:strVal val="visible"/>
                                      </p:to>
                                    </p:set>
                                    <p:animEffect transition="in" filter="fade">
                                      <p:cBhvr>
                                        <p:cTn id="7" dur="1000"/>
                                        <p:tgtEl>
                                          <p:spTgt spid="111"/>
                                        </p:tgtEl>
                                      </p:cBhvr>
                                    </p:animEffect>
                                    <p:anim calcmode="lin" valueType="num">
                                      <p:cBhvr>
                                        <p:cTn id="8" dur="1000" fill="hold"/>
                                        <p:tgtEl>
                                          <p:spTgt spid="111"/>
                                        </p:tgtEl>
                                        <p:attrNameLst>
                                          <p:attrName>ppt_x</p:attrName>
                                        </p:attrNameLst>
                                      </p:cBhvr>
                                      <p:tavLst>
                                        <p:tav tm="0">
                                          <p:val>
                                            <p:strVal val="#ppt_x"/>
                                          </p:val>
                                        </p:tav>
                                        <p:tav tm="100000">
                                          <p:val>
                                            <p:strVal val="#ppt_x"/>
                                          </p:val>
                                        </p:tav>
                                      </p:tavLst>
                                    </p:anim>
                                    <p:anim calcmode="lin" valueType="num">
                                      <p:cBhvr>
                                        <p:cTn id="9" dur="1000" fill="hold"/>
                                        <p:tgtEl>
                                          <p:spTgt spid="1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2"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right)">
                                      <p:cBhvr>
                                        <p:cTn id="13" dur="500"/>
                                        <p:tgtEl>
                                          <p:spTgt spid="2"/>
                                        </p:tgtEl>
                                      </p:cBhvr>
                                    </p:animEffect>
                                  </p:childTnLst>
                                </p:cTn>
                              </p:par>
                            </p:childTnLst>
                          </p:cTn>
                        </p:par>
                        <p:par>
                          <p:cTn id="14" fill="hold">
                            <p:stCondLst>
                              <p:cond delay="1500"/>
                            </p:stCondLst>
                            <p:childTnLst>
                              <p:par>
                                <p:cTn id="15" presetID="2" presetClass="entr" presetSubtype="8" decel="80000" fill="hold" nodeType="afterEffect">
                                  <p:stCondLst>
                                    <p:cond delay="0"/>
                                  </p:stCondLst>
                                  <p:childTnLst>
                                    <p:set>
                                      <p:cBhvr>
                                        <p:cTn id="16" dur="1" fill="hold">
                                          <p:stCondLst>
                                            <p:cond delay="0"/>
                                          </p:stCondLst>
                                        </p:cTn>
                                        <p:tgtEl>
                                          <p:spTgt spid="163"/>
                                        </p:tgtEl>
                                        <p:attrNameLst>
                                          <p:attrName>style.visibility</p:attrName>
                                        </p:attrNameLst>
                                      </p:cBhvr>
                                      <p:to>
                                        <p:strVal val="visible"/>
                                      </p:to>
                                    </p:set>
                                    <p:anim calcmode="lin" valueType="num">
                                      <p:cBhvr additive="base">
                                        <p:cTn id="17" dur="500" fill="hold"/>
                                        <p:tgtEl>
                                          <p:spTgt spid="163"/>
                                        </p:tgtEl>
                                        <p:attrNameLst>
                                          <p:attrName>ppt_x</p:attrName>
                                        </p:attrNameLst>
                                      </p:cBhvr>
                                      <p:tavLst>
                                        <p:tav tm="0">
                                          <p:val>
                                            <p:strVal val="0-#ppt_w/2"/>
                                          </p:val>
                                        </p:tav>
                                        <p:tav tm="100000">
                                          <p:val>
                                            <p:strVal val="#ppt_x"/>
                                          </p:val>
                                        </p:tav>
                                      </p:tavLst>
                                    </p:anim>
                                    <p:anim calcmode="lin" valueType="num">
                                      <p:cBhvr additive="base">
                                        <p:cTn id="18" dur="500" fill="hold"/>
                                        <p:tgtEl>
                                          <p:spTgt spid="163"/>
                                        </p:tgtEl>
                                        <p:attrNameLst>
                                          <p:attrName>ppt_y</p:attrName>
                                        </p:attrNameLst>
                                      </p:cBhvr>
                                      <p:tavLst>
                                        <p:tav tm="0">
                                          <p:val>
                                            <p:strVal val="#ppt_y"/>
                                          </p:val>
                                        </p:tav>
                                        <p:tav tm="100000">
                                          <p:val>
                                            <p:strVal val="#ppt_y"/>
                                          </p:val>
                                        </p:tav>
                                      </p:tavLst>
                                    </p:anim>
                                  </p:childTnLst>
                                </p:cTn>
                              </p:par>
                            </p:childTnLst>
                          </p:cTn>
                        </p:par>
                        <p:par>
                          <p:cTn id="19" fill="hold">
                            <p:stCondLst>
                              <p:cond delay="2000"/>
                            </p:stCondLst>
                            <p:childTnLst>
                              <p:par>
                                <p:cTn id="20" presetID="2" presetClass="entr" presetSubtype="8" decel="80000" fill="hold" grpId="0" nodeType="afterEffect">
                                  <p:stCondLst>
                                    <p:cond delay="0"/>
                                  </p:stCondLst>
                                  <p:childTnLst>
                                    <p:set>
                                      <p:cBhvr>
                                        <p:cTn id="21" dur="1" fill="hold">
                                          <p:stCondLst>
                                            <p:cond delay="0"/>
                                          </p:stCondLst>
                                        </p:cTn>
                                        <p:tgtEl>
                                          <p:spTgt spid="175"/>
                                        </p:tgtEl>
                                        <p:attrNameLst>
                                          <p:attrName>style.visibility</p:attrName>
                                        </p:attrNameLst>
                                      </p:cBhvr>
                                      <p:to>
                                        <p:strVal val="visible"/>
                                      </p:to>
                                    </p:set>
                                    <p:anim calcmode="lin" valueType="num">
                                      <p:cBhvr additive="base">
                                        <p:cTn id="22" dur="500" fill="hold"/>
                                        <p:tgtEl>
                                          <p:spTgt spid="175"/>
                                        </p:tgtEl>
                                        <p:attrNameLst>
                                          <p:attrName>ppt_x</p:attrName>
                                        </p:attrNameLst>
                                      </p:cBhvr>
                                      <p:tavLst>
                                        <p:tav tm="0">
                                          <p:val>
                                            <p:strVal val="0-#ppt_w/2"/>
                                          </p:val>
                                        </p:tav>
                                        <p:tav tm="100000">
                                          <p:val>
                                            <p:strVal val="#ppt_x"/>
                                          </p:val>
                                        </p:tav>
                                      </p:tavLst>
                                    </p:anim>
                                    <p:anim calcmode="lin" valueType="num">
                                      <p:cBhvr additive="base">
                                        <p:cTn id="23" dur="500" fill="hold"/>
                                        <p:tgtEl>
                                          <p:spTgt spid="175"/>
                                        </p:tgtEl>
                                        <p:attrNameLst>
                                          <p:attrName>ppt_y</p:attrName>
                                        </p:attrNameLst>
                                      </p:cBhvr>
                                      <p:tavLst>
                                        <p:tav tm="0">
                                          <p:val>
                                            <p:strVal val="#ppt_y"/>
                                          </p:val>
                                        </p:tav>
                                        <p:tav tm="100000">
                                          <p:val>
                                            <p:strVal val="#ppt_y"/>
                                          </p:val>
                                        </p:tav>
                                      </p:tavLst>
                                    </p:anim>
                                  </p:childTnLst>
                                </p:cTn>
                              </p:par>
                              <p:par>
                                <p:cTn id="24" presetID="2" presetClass="entr" presetSubtype="8" decel="80000" fill="hold" grpId="0" nodeType="withEffect">
                                  <p:stCondLst>
                                    <p:cond delay="250"/>
                                  </p:stCondLst>
                                  <p:childTnLst>
                                    <p:set>
                                      <p:cBhvr>
                                        <p:cTn id="25" dur="1" fill="hold">
                                          <p:stCondLst>
                                            <p:cond delay="0"/>
                                          </p:stCondLst>
                                        </p:cTn>
                                        <p:tgtEl>
                                          <p:spTgt spid="176"/>
                                        </p:tgtEl>
                                        <p:attrNameLst>
                                          <p:attrName>style.visibility</p:attrName>
                                        </p:attrNameLst>
                                      </p:cBhvr>
                                      <p:to>
                                        <p:strVal val="visible"/>
                                      </p:to>
                                    </p:set>
                                    <p:anim calcmode="lin" valueType="num">
                                      <p:cBhvr additive="base">
                                        <p:cTn id="26" dur="500" fill="hold"/>
                                        <p:tgtEl>
                                          <p:spTgt spid="176"/>
                                        </p:tgtEl>
                                        <p:attrNameLst>
                                          <p:attrName>ppt_x</p:attrName>
                                        </p:attrNameLst>
                                      </p:cBhvr>
                                      <p:tavLst>
                                        <p:tav tm="0">
                                          <p:val>
                                            <p:strVal val="0-#ppt_w/2"/>
                                          </p:val>
                                        </p:tav>
                                        <p:tav tm="100000">
                                          <p:val>
                                            <p:strVal val="#ppt_x"/>
                                          </p:val>
                                        </p:tav>
                                      </p:tavLst>
                                    </p:anim>
                                    <p:anim calcmode="lin" valueType="num">
                                      <p:cBhvr additive="base">
                                        <p:cTn id="27" dur="500" fill="hold"/>
                                        <p:tgtEl>
                                          <p:spTgt spid="176"/>
                                        </p:tgtEl>
                                        <p:attrNameLst>
                                          <p:attrName>ppt_y</p:attrName>
                                        </p:attrNameLst>
                                      </p:cBhvr>
                                      <p:tavLst>
                                        <p:tav tm="0">
                                          <p:val>
                                            <p:strVal val="#ppt_y"/>
                                          </p:val>
                                        </p:tav>
                                        <p:tav tm="100000">
                                          <p:val>
                                            <p:strVal val="#ppt_y"/>
                                          </p:val>
                                        </p:tav>
                                      </p:tavLst>
                                    </p:anim>
                                  </p:childTnLst>
                                </p:cTn>
                              </p:par>
                            </p:childTnLst>
                          </p:cTn>
                        </p:par>
                        <p:par>
                          <p:cTn id="28" fill="hold">
                            <p:stCondLst>
                              <p:cond delay="2750"/>
                            </p:stCondLst>
                            <p:childTnLst>
                              <p:par>
                                <p:cTn id="29" presetID="2" presetClass="entr" presetSubtype="8" decel="80000" fill="hold" grpId="0" nodeType="afterEffect">
                                  <p:stCondLst>
                                    <p:cond delay="0"/>
                                  </p:stCondLst>
                                  <p:childTnLst>
                                    <p:set>
                                      <p:cBhvr>
                                        <p:cTn id="30" dur="1" fill="hold">
                                          <p:stCondLst>
                                            <p:cond delay="0"/>
                                          </p:stCondLst>
                                        </p:cTn>
                                        <p:tgtEl>
                                          <p:spTgt spid="160"/>
                                        </p:tgtEl>
                                        <p:attrNameLst>
                                          <p:attrName>style.visibility</p:attrName>
                                        </p:attrNameLst>
                                      </p:cBhvr>
                                      <p:to>
                                        <p:strVal val="visible"/>
                                      </p:to>
                                    </p:set>
                                    <p:anim calcmode="lin" valueType="num">
                                      <p:cBhvr additive="base">
                                        <p:cTn id="31" dur="500" fill="hold"/>
                                        <p:tgtEl>
                                          <p:spTgt spid="160"/>
                                        </p:tgtEl>
                                        <p:attrNameLst>
                                          <p:attrName>ppt_x</p:attrName>
                                        </p:attrNameLst>
                                      </p:cBhvr>
                                      <p:tavLst>
                                        <p:tav tm="0">
                                          <p:val>
                                            <p:strVal val="0-#ppt_w/2"/>
                                          </p:val>
                                        </p:tav>
                                        <p:tav tm="100000">
                                          <p:val>
                                            <p:strVal val="#ppt_x"/>
                                          </p:val>
                                        </p:tav>
                                      </p:tavLst>
                                    </p:anim>
                                    <p:anim calcmode="lin" valueType="num">
                                      <p:cBhvr additive="base">
                                        <p:cTn id="32" dur="500" fill="hold"/>
                                        <p:tgtEl>
                                          <p:spTgt spid="160"/>
                                        </p:tgtEl>
                                        <p:attrNameLst>
                                          <p:attrName>ppt_y</p:attrName>
                                        </p:attrNameLst>
                                      </p:cBhvr>
                                      <p:tavLst>
                                        <p:tav tm="0">
                                          <p:val>
                                            <p:strVal val="#ppt_y"/>
                                          </p:val>
                                        </p:tav>
                                        <p:tav tm="100000">
                                          <p:val>
                                            <p:strVal val="#ppt_y"/>
                                          </p:val>
                                        </p:tav>
                                      </p:tavLst>
                                    </p:anim>
                                  </p:childTnLst>
                                </p:cTn>
                              </p:par>
                              <p:par>
                                <p:cTn id="33" presetID="2" presetClass="entr" presetSubtype="8" decel="80000" fill="hold" grpId="0" nodeType="withEffect">
                                  <p:stCondLst>
                                    <p:cond delay="250"/>
                                  </p:stCondLst>
                                  <p:childTnLst>
                                    <p:set>
                                      <p:cBhvr>
                                        <p:cTn id="34" dur="1" fill="hold">
                                          <p:stCondLst>
                                            <p:cond delay="0"/>
                                          </p:stCondLst>
                                        </p:cTn>
                                        <p:tgtEl>
                                          <p:spTgt spid="139"/>
                                        </p:tgtEl>
                                        <p:attrNameLst>
                                          <p:attrName>style.visibility</p:attrName>
                                        </p:attrNameLst>
                                      </p:cBhvr>
                                      <p:to>
                                        <p:strVal val="visible"/>
                                      </p:to>
                                    </p:set>
                                    <p:anim calcmode="lin" valueType="num">
                                      <p:cBhvr additive="base">
                                        <p:cTn id="35" dur="500" fill="hold"/>
                                        <p:tgtEl>
                                          <p:spTgt spid="139"/>
                                        </p:tgtEl>
                                        <p:attrNameLst>
                                          <p:attrName>ppt_x</p:attrName>
                                        </p:attrNameLst>
                                      </p:cBhvr>
                                      <p:tavLst>
                                        <p:tav tm="0">
                                          <p:val>
                                            <p:strVal val="0-#ppt_w/2"/>
                                          </p:val>
                                        </p:tav>
                                        <p:tav tm="100000">
                                          <p:val>
                                            <p:strVal val="#ppt_x"/>
                                          </p:val>
                                        </p:tav>
                                      </p:tavLst>
                                    </p:anim>
                                    <p:anim calcmode="lin" valueType="num">
                                      <p:cBhvr additive="base">
                                        <p:cTn id="36" dur="500" fill="hold"/>
                                        <p:tgtEl>
                                          <p:spTgt spid="139"/>
                                        </p:tgtEl>
                                        <p:attrNameLst>
                                          <p:attrName>ppt_y</p:attrName>
                                        </p:attrNameLst>
                                      </p:cBhvr>
                                      <p:tavLst>
                                        <p:tav tm="0">
                                          <p:val>
                                            <p:strVal val="#ppt_y"/>
                                          </p:val>
                                        </p:tav>
                                        <p:tav tm="100000">
                                          <p:val>
                                            <p:strVal val="#ppt_y"/>
                                          </p:val>
                                        </p:tav>
                                      </p:tavLst>
                                    </p:anim>
                                  </p:childTnLst>
                                </p:cTn>
                              </p:par>
                            </p:childTnLst>
                          </p:cTn>
                        </p:par>
                        <p:par>
                          <p:cTn id="37" fill="hold">
                            <p:stCondLst>
                              <p:cond delay="3500"/>
                            </p:stCondLst>
                            <p:childTnLst>
                              <p:par>
                                <p:cTn id="38" presetID="22" presetClass="entr" presetSubtype="8" fill="hold" nodeType="afterEffect">
                                  <p:stCondLst>
                                    <p:cond delay="0"/>
                                  </p:stCondLst>
                                  <p:childTnLst>
                                    <p:set>
                                      <p:cBhvr>
                                        <p:cTn id="39" dur="1" fill="hold">
                                          <p:stCondLst>
                                            <p:cond delay="0"/>
                                          </p:stCondLst>
                                        </p:cTn>
                                        <p:tgtEl>
                                          <p:spTgt spid="3"/>
                                        </p:tgtEl>
                                        <p:attrNameLst>
                                          <p:attrName>style.visibility</p:attrName>
                                        </p:attrNameLst>
                                      </p:cBhvr>
                                      <p:to>
                                        <p:strVal val="visible"/>
                                      </p:to>
                                    </p:set>
                                    <p:animEffect transition="in" filter="wipe(left)">
                                      <p:cBhvr>
                                        <p:cTn id="40" dur="500"/>
                                        <p:tgtEl>
                                          <p:spTgt spid="3"/>
                                        </p:tgtEl>
                                      </p:cBhvr>
                                    </p:animEffect>
                                  </p:childTnLst>
                                </p:cTn>
                              </p:par>
                            </p:childTnLst>
                          </p:cTn>
                        </p:par>
                        <p:par>
                          <p:cTn id="41" fill="hold">
                            <p:stCondLst>
                              <p:cond delay="4000"/>
                            </p:stCondLst>
                            <p:childTnLst>
                              <p:par>
                                <p:cTn id="42" presetID="2" presetClass="entr" presetSubtype="2" decel="80000" fill="hold" nodeType="afterEffect">
                                  <p:stCondLst>
                                    <p:cond delay="0"/>
                                  </p:stCondLst>
                                  <p:childTnLst>
                                    <p:set>
                                      <p:cBhvr>
                                        <p:cTn id="43" dur="1" fill="hold">
                                          <p:stCondLst>
                                            <p:cond delay="0"/>
                                          </p:stCondLst>
                                        </p:cTn>
                                        <p:tgtEl>
                                          <p:spTgt spid="143"/>
                                        </p:tgtEl>
                                        <p:attrNameLst>
                                          <p:attrName>style.visibility</p:attrName>
                                        </p:attrNameLst>
                                      </p:cBhvr>
                                      <p:to>
                                        <p:strVal val="visible"/>
                                      </p:to>
                                    </p:set>
                                    <p:anim calcmode="lin" valueType="num">
                                      <p:cBhvr additive="base">
                                        <p:cTn id="44" dur="500" fill="hold"/>
                                        <p:tgtEl>
                                          <p:spTgt spid="143"/>
                                        </p:tgtEl>
                                        <p:attrNameLst>
                                          <p:attrName>ppt_x</p:attrName>
                                        </p:attrNameLst>
                                      </p:cBhvr>
                                      <p:tavLst>
                                        <p:tav tm="0">
                                          <p:val>
                                            <p:strVal val="1+#ppt_w/2"/>
                                          </p:val>
                                        </p:tav>
                                        <p:tav tm="100000">
                                          <p:val>
                                            <p:strVal val="#ppt_x"/>
                                          </p:val>
                                        </p:tav>
                                      </p:tavLst>
                                    </p:anim>
                                    <p:anim calcmode="lin" valueType="num">
                                      <p:cBhvr additive="base">
                                        <p:cTn id="45" dur="500" fill="hold"/>
                                        <p:tgtEl>
                                          <p:spTgt spid="143"/>
                                        </p:tgtEl>
                                        <p:attrNameLst>
                                          <p:attrName>ppt_y</p:attrName>
                                        </p:attrNameLst>
                                      </p:cBhvr>
                                      <p:tavLst>
                                        <p:tav tm="0">
                                          <p:val>
                                            <p:strVal val="#ppt_y"/>
                                          </p:val>
                                        </p:tav>
                                        <p:tav tm="100000">
                                          <p:val>
                                            <p:strVal val="#ppt_y"/>
                                          </p:val>
                                        </p:tav>
                                      </p:tavLst>
                                    </p:anim>
                                  </p:childTnLst>
                                </p:cTn>
                              </p:par>
                              <p:par>
                                <p:cTn id="46" presetID="2" presetClass="entr" presetSubtype="2" decel="80000" fill="hold" grpId="0" nodeType="withEffect">
                                  <p:stCondLst>
                                    <p:cond delay="250"/>
                                  </p:stCondLst>
                                  <p:childTnLst>
                                    <p:set>
                                      <p:cBhvr>
                                        <p:cTn id="47" dur="1" fill="hold">
                                          <p:stCondLst>
                                            <p:cond delay="0"/>
                                          </p:stCondLst>
                                        </p:cTn>
                                        <p:tgtEl>
                                          <p:spTgt spid="144"/>
                                        </p:tgtEl>
                                        <p:attrNameLst>
                                          <p:attrName>style.visibility</p:attrName>
                                        </p:attrNameLst>
                                      </p:cBhvr>
                                      <p:to>
                                        <p:strVal val="visible"/>
                                      </p:to>
                                    </p:set>
                                    <p:anim calcmode="lin" valueType="num">
                                      <p:cBhvr additive="base">
                                        <p:cTn id="48" dur="500" fill="hold"/>
                                        <p:tgtEl>
                                          <p:spTgt spid="144"/>
                                        </p:tgtEl>
                                        <p:attrNameLst>
                                          <p:attrName>ppt_x</p:attrName>
                                        </p:attrNameLst>
                                      </p:cBhvr>
                                      <p:tavLst>
                                        <p:tav tm="0">
                                          <p:val>
                                            <p:strVal val="1+#ppt_w/2"/>
                                          </p:val>
                                        </p:tav>
                                        <p:tav tm="100000">
                                          <p:val>
                                            <p:strVal val="#ppt_x"/>
                                          </p:val>
                                        </p:tav>
                                      </p:tavLst>
                                    </p:anim>
                                    <p:anim calcmode="lin" valueType="num">
                                      <p:cBhvr additive="base">
                                        <p:cTn id="49" dur="500" fill="hold"/>
                                        <p:tgtEl>
                                          <p:spTgt spid="144"/>
                                        </p:tgtEl>
                                        <p:attrNameLst>
                                          <p:attrName>ppt_y</p:attrName>
                                        </p:attrNameLst>
                                      </p:cBhvr>
                                      <p:tavLst>
                                        <p:tav tm="0">
                                          <p:val>
                                            <p:strVal val="#ppt_y"/>
                                          </p:val>
                                        </p:tav>
                                        <p:tav tm="100000">
                                          <p:val>
                                            <p:strVal val="#ppt_y"/>
                                          </p:val>
                                        </p:tav>
                                      </p:tavLst>
                                    </p:anim>
                                  </p:childTnLst>
                                </p:cTn>
                              </p:par>
                            </p:childTnLst>
                          </p:cTn>
                        </p:par>
                        <p:par>
                          <p:cTn id="50" fill="hold">
                            <p:stCondLst>
                              <p:cond delay="4750"/>
                            </p:stCondLst>
                            <p:childTnLst>
                              <p:par>
                                <p:cTn id="51" presetID="2" presetClass="entr" presetSubtype="2" decel="80000" fill="hold" grpId="0" nodeType="afterEffect">
                                  <p:stCondLst>
                                    <p:cond delay="0"/>
                                  </p:stCondLst>
                                  <p:childTnLst>
                                    <p:set>
                                      <p:cBhvr>
                                        <p:cTn id="52" dur="1" fill="hold">
                                          <p:stCondLst>
                                            <p:cond delay="0"/>
                                          </p:stCondLst>
                                        </p:cTn>
                                        <p:tgtEl>
                                          <p:spTgt spid="140"/>
                                        </p:tgtEl>
                                        <p:attrNameLst>
                                          <p:attrName>style.visibility</p:attrName>
                                        </p:attrNameLst>
                                      </p:cBhvr>
                                      <p:to>
                                        <p:strVal val="visible"/>
                                      </p:to>
                                    </p:set>
                                    <p:anim calcmode="lin" valueType="num">
                                      <p:cBhvr additive="base">
                                        <p:cTn id="53" dur="500" fill="hold"/>
                                        <p:tgtEl>
                                          <p:spTgt spid="140"/>
                                        </p:tgtEl>
                                        <p:attrNameLst>
                                          <p:attrName>ppt_x</p:attrName>
                                        </p:attrNameLst>
                                      </p:cBhvr>
                                      <p:tavLst>
                                        <p:tav tm="0">
                                          <p:val>
                                            <p:strVal val="1+#ppt_w/2"/>
                                          </p:val>
                                        </p:tav>
                                        <p:tav tm="100000">
                                          <p:val>
                                            <p:strVal val="#ppt_x"/>
                                          </p:val>
                                        </p:tav>
                                      </p:tavLst>
                                    </p:anim>
                                    <p:anim calcmode="lin" valueType="num">
                                      <p:cBhvr additive="base">
                                        <p:cTn id="54" dur="500" fill="hold"/>
                                        <p:tgtEl>
                                          <p:spTgt spid="140"/>
                                        </p:tgtEl>
                                        <p:attrNameLst>
                                          <p:attrName>ppt_y</p:attrName>
                                        </p:attrNameLst>
                                      </p:cBhvr>
                                      <p:tavLst>
                                        <p:tav tm="0">
                                          <p:val>
                                            <p:strVal val="#ppt_y"/>
                                          </p:val>
                                        </p:tav>
                                        <p:tav tm="100000">
                                          <p:val>
                                            <p:strVal val="#ppt_y"/>
                                          </p:val>
                                        </p:tav>
                                      </p:tavLst>
                                    </p:anim>
                                  </p:childTnLst>
                                </p:cTn>
                              </p:par>
                              <p:par>
                                <p:cTn id="55" presetID="2" presetClass="entr" presetSubtype="2" decel="80000" fill="hold" grpId="0" nodeType="withEffect">
                                  <p:stCondLst>
                                    <p:cond delay="500"/>
                                  </p:stCondLst>
                                  <p:childTnLst>
                                    <p:set>
                                      <p:cBhvr>
                                        <p:cTn id="56" dur="1" fill="hold">
                                          <p:stCondLst>
                                            <p:cond delay="0"/>
                                          </p:stCondLst>
                                        </p:cTn>
                                        <p:tgtEl>
                                          <p:spTgt spid="145"/>
                                        </p:tgtEl>
                                        <p:attrNameLst>
                                          <p:attrName>style.visibility</p:attrName>
                                        </p:attrNameLst>
                                      </p:cBhvr>
                                      <p:to>
                                        <p:strVal val="visible"/>
                                      </p:to>
                                    </p:set>
                                    <p:anim calcmode="lin" valueType="num">
                                      <p:cBhvr additive="base">
                                        <p:cTn id="57" dur="500" fill="hold"/>
                                        <p:tgtEl>
                                          <p:spTgt spid="145"/>
                                        </p:tgtEl>
                                        <p:attrNameLst>
                                          <p:attrName>ppt_x</p:attrName>
                                        </p:attrNameLst>
                                      </p:cBhvr>
                                      <p:tavLst>
                                        <p:tav tm="0">
                                          <p:val>
                                            <p:strVal val="1+#ppt_w/2"/>
                                          </p:val>
                                        </p:tav>
                                        <p:tav tm="100000">
                                          <p:val>
                                            <p:strVal val="#ppt_x"/>
                                          </p:val>
                                        </p:tav>
                                      </p:tavLst>
                                    </p:anim>
                                    <p:anim calcmode="lin" valueType="num">
                                      <p:cBhvr additive="base">
                                        <p:cTn id="58" dur="500" fill="hold"/>
                                        <p:tgtEl>
                                          <p:spTgt spid="145"/>
                                        </p:tgtEl>
                                        <p:attrNameLst>
                                          <p:attrName>ppt_y</p:attrName>
                                        </p:attrNameLst>
                                      </p:cBhvr>
                                      <p:tavLst>
                                        <p:tav tm="0">
                                          <p:val>
                                            <p:strVal val="#ppt_y"/>
                                          </p:val>
                                        </p:tav>
                                        <p:tav tm="100000">
                                          <p:val>
                                            <p:strVal val="#ppt_y"/>
                                          </p:val>
                                        </p:tav>
                                      </p:tavLst>
                                    </p:anim>
                                  </p:childTnLst>
                                </p:cTn>
                              </p:par>
                            </p:childTnLst>
                          </p:cTn>
                        </p:par>
                        <p:par>
                          <p:cTn id="59" fill="hold">
                            <p:stCondLst>
                              <p:cond delay="5750"/>
                            </p:stCondLst>
                            <p:childTnLst>
                              <p:par>
                                <p:cTn id="60" presetID="22" presetClass="entr" presetSubtype="8" fill="hold" nodeType="afterEffect">
                                  <p:stCondLst>
                                    <p:cond delay="0"/>
                                  </p:stCondLst>
                                  <p:childTnLst>
                                    <p:set>
                                      <p:cBhvr>
                                        <p:cTn id="61" dur="1" fill="hold">
                                          <p:stCondLst>
                                            <p:cond delay="0"/>
                                          </p:stCondLst>
                                        </p:cTn>
                                        <p:tgtEl>
                                          <p:spTgt spid="4"/>
                                        </p:tgtEl>
                                        <p:attrNameLst>
                                          <p:attrName>style.visibility</p:attrName>
                                        </p:attrNameLst>
                                      </p:cBhvr>
                                      <p:to>
                                        <p:strVal val="visible"/>
                                      </p:to>
                                    </p:set>
                                    <p:animEffect transition="in" filter="wipe(left)">
                                      <p:cBhvr>
                                        <p:cTn id="62" dur="500"/>
                                        <p:tgtEl>
                                          <p:spTgt spid="4"/>
                                        </p:tgtEl>
                                      </p:cBhvr>
                                    </p:animEffect>
                                  </p:childTnLst>
                                </p:cTn>
                              </p:par>
                            </p:childTnLst>
                          </p:cTn>
                        </p:par>
                        <p:par>
                          <p:cTn id="63" fill="hold">
                            <p:stCondLst>
                              <p:cond delay="6250"/>
                            </p:stCondLst>
                            <p:childTnLst>
                              <p:par>
                                <p:cTn id="64" presetID="2" presetClass="entr" presetSubtype="2" decel="80000" fill="hold" nodeType="afterEffect">
                                  <p:stCondLst>
                                    <p:cond delay="0"/>
                                  </p:stCondLst>
                                  <p:childTnLst>
                                    <p:set>
                                      <p:cBhvr>
                                        <p:cTn id="65" dur="1" fill="hold">
                                          <p:stCondLst>
                                            <p:cond delay="0"/>
                                          </p:stCondLst>
                                        </p:cTn>
                                        <p:tgtEl>
                                          <p:spTgt spid="147"/>
                                        </p:tgtEl>
                                        <p:attrNameLst>
                                          <p:attrName>style.visibility</p:attrName>
                                        </p:attrNameLst>
                                      </p:cBhvr>
                                      <p:to>
                                        <p:strVal val="visible"/>
                                      </p:to>
                                    </p:set>
                                    <p:anim calcmode="lin" valueType="num">
                                      <p:cBhvr additive="base">
                                        <p:cTn id="66" dur="500" fill="hold"/>
                                        <p:tgtEl>
                                          <p:spTgt spid="147"/>
                                        </p:tgtEl>
                                        <p:attrNameLst>
                                          <p:attrName>ppt_x</p:attrName>
                                        </p:attrNameLst>
                                      </p:cBhvr>
                                      <p:tavLst>
                                        <p:tav tm="0">
                                          <p:val>
                                            <p:strVal val="1+#ppt_w/2"/>
                                          </p:val>
                                        </p:tav>
                                        <p:tav tm="100000">
                                          <p:val>
                                            <p:strVal val="#ppt_x"/>
                                          </p:val>
                                        </p:tav>
                                      </p:tavLst>
                                    </p:anim>
                                    <p:anim calcmode="lin" valueType="num">
                                      <p:cBhvr additive="base">
                                        <p:cTn id="67" dur="500" fill="hold"/>
                                        <p:tgtEl>
                                          <p:spTgt spid="147"/>
                                        </p:tgtEl>
                                        <p:attrNameLst>
                                          <p:attrName>ppt_y</p:attrName>
                                        </p:attrNameLst>
                                      </p:cBhvr>
                                      <p:tavLst>
                                        <p:tav tm="0">
                                          <p:val>
                                            <p:strVal val="#ppt_y"/>
                                          </p:val>
                                        </p:tav>
                                        <p:tav tm="100000">
                                          <p:val>
                                            <p:strVal val="#ppt_y"/>
                                          </p:val>
                                        </p:tav>
                                      </p:tavLst>
                                    </p:anim>
                                  </p:childTnLst>
                                </p:cTn>
                              </p:par>
                            </p:childTnLst>
                          </p:cTn>
                        </p:par>
                        <p:par>
                          <p:cTn id="68" fill="hold">
                            <p:stCondLst>
                              <p:cond delay="6750"/>
                            </p:stCondLst>
                            <p:childTnLst>
                              <p:par>
                                <p:cTn id="69" presetID="2" presetClass="entr" presetSubtype="2" decel="80000" fill="hold" grpId="0" nodeType="afterEffect">
                                  <p:stCondLst>
                                    <p:cond delay="0"/>
                                  </p:stCondLst>
                                  <p:childTnLst>
                                    <p:set>
                                      <p:cBhvr>
                                        <p:cTn id="70" dur="1" fill="hold">
                                          <p:stCondLst>
                                            <p:cond delay="0"/>
                                          </p:stCondLst>
                                        </p:cTn>
                                        <p:tgtEl>
                                          <p:spTgt spid="150"/>
                                        </p:tgtEl>
                                        <p:attrNameLst>
                                          <p:attrName>style.visibility</p:attrName>
                                        </p:attrNameLst>
                                      </p:cBhvr>
                                      <p:to>
                                        <p:strVal val="visible"/>
                                      </p:to>
                                    </p:set>
                                    <p:anim calcmode="lin" valueType="num">
                                      <p:cBhvr additive="base">
                                        <p:cTn id="71" dur="500" fill="hold"/>
                                        <p:tgtEl>
                                          <p:spTgt spid="150"/>
                                        </p:tgtEl>
                                        <p:attrNameLst>
                                          <p:attrName>ppt_x</p:attrName>
                                        </p:attrNameLst>
                                      </p:cBhvr>
                                      <p:tavLst>
                                        <p:tav tm="0">
                                          <p:val>
                                            <p:strVal val="1+#ppt_w/2"/>
                                          </p:val>
                                        </p:tav>
                                        <p:tav tm="100000">
                                          <p:val>
                                            <p:strVal val="#ppt_x"/>
                                          </p:val>
                                        </p:tav>
                                      </p:tavLst>
                                    </p:anim>
                                    <p:anim calcmode="lin" valueType="num">
                                      <p:cBhvr additive="base">
                                        <p:cTn id="72" dur="500" fill="hold"/>
                                        <p:tgtEl>
                                          <p:spTgt spid="150"/>
                                        </p:tgtEl>
                                        <p:attrNameLst>
                                          <p:attrName>ppt_y</p:attrName>
                                        </p:attrNameLst>
                                      </p:cBhvr>
                                      <p:tavLst>
                                        <p:tav tm="0">
                                          <p:val>
                                            <p:strVal val="#ppt_y"/>
                                          </p:val>
                                        </p:tav>
                                        <p:tav tm="100000">
                                          <p:val>
                                            <p:strVal val="#ppt_y"/>
                                          </p:val>
                                        </p:tav>
                                      </p:tavLst>
                                    </p:anim>
                                  </p:childTnLst>
                                </p:cTn>
                              </p:par>
                              <p:par>
                                <p:cTn id="73" presetID="2" presetClass="entr" presetSubtype="2" decel="80000" fill="hold" grpId="0" nodeType="withEffect">
                                  <p:stCondLst>
                                    <p:cond delay="250"/>
                                  </p:stCondLst>
                                  <p:childTnLst>
                                    <p:set>
                                      <p:cBhvr>
                                        <p:cTn id="74" dur="1" fill="hold">
                                          <p:stCondLst>
                                            <p:cond delay="0"/>
                                          </p:stCondLst>
                                        </p:cTn>
                                        <p:tgtEl>
                                          <p:spTgt spid="151"/>
                                        </p:tgtEl>
                                        <p:attrNameLst>
                                          <p:attrName>style.visibility</p:attrName>
                                        </p:attrNameLst>
                                      </p:cBhvr>
                                      <p:to>
                                        <p:strVal val="visible"/>
                                      </p:to>
                                    </p:set>
                                    <p:anim calcmode="lin" valueType="num">
                                      <p:cBhvr additive="base">
                                        <p:cTn id="75" dur="500" fill="hold"/>
                                        <p:tgtEl>
                                          <p:spTgt spid="151"/>
                                        </p:tgtEl>
                                        <p:attrNameLst>
                                          <p:attrName>ppt_x</p:attrName>
                                        </p:attrNameLst>
                                      </p:cBhvr>
                                      <p:tavLst>
                                        <p:tav tm="0">
                                          <p:val>
                                            <p:strVal val="1+#ppt_w/2"/>
                                          </p:val>
                                        </p:tav>
                                        <p:tav tm="100000">
                                          <p:val>
                                            <p:strVal val="#ppt_x"/>
                                          </p:val>
                                        </p:tav>
                                      </p:tavLst>
                                    </p:anim>
                                    <p:anim calcmode="lin" valueType="num">
                                      <p:cBhvr additive="base">
                                        <p:cTn id="76" dur="500" fill="hold"/>
                                        <p:tgtEl>
                                          <p:spTgt spid="15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9" grpId="0"/>
      <p:bldP spid="140" grpId="0"/>
      <p:bldP spid="144" grpId="0"/>
      <p:bldP spid="145" grpId="0"/>
      <p:bldP spid="150" grpId="0"/>
      <p:bldP spid="151" grpId="0"/>
      <p:bldP spid="160" grpId="0"/>
      <p:bldP spid="175" grpId="0"/>
      <p:bldP spid="17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4" name="9Slide.vn 1"/>
          <p:cNvSpPr/>
          <p:nvPr/>
        </p:nvSpPr>
        <p:spPr>
          <a:xfrm>
            <a:off x="-6893" y="0"/>
            <a:ext cx="8949155" cy="6858000"/>
          </a:xfrm>
          <a:prstGeom prst="rect">
            <a:avLst/>
          </a:prstGeom>
          <a:solidFill>
            <a:srgbClr val="2128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nvGrpSpPr>
          <p:cNvPr id="2695" name="9Slide.vn 2"/>
          <p:cNvGrpSpPr/>
          <p:nvPr/>
        </p:nvGrpSpPr>
        <p:grpSpPr>
          <a:xfrm>
            <a:off x="8605473" y="1691095"/>
            <a:ext cx="2497137" cy="3427413"/>
            <a:chOff x="9238933" y="1691095"/>
            <a:chExt cx="2497137" cy="3427413"/>
          </a:xfrm>
        </p:grpSpPr>
        <p:sp>
          <p:nvSpPr>
            <p:cNvPr id="680" name="9Slide.vn 3"/>
            <p:cNvSpPr>
              <a:spLocks/>
            </p:cNvSpPr>
            <p:nvPr/>
          </p:nvSpPr>
          <p:spPr bwMode="auto">
            <a:xfrm>
              <a:off x="9562012" y="2292371"/>
              <a:ext cx="1286647" cy="2745174"/>
            </a:xfrm>
            <a:custGeom>
              <a:avLst/>
              <a:gdLst>
                <a:gd name="connsiteX0" fmla="*/ 0 w 1286647"/>
                <a:gd name="connsiteY0" fmla="*/ 0 h 2745174"/>
                <a:gd name="connsiteX1" fmla="*/ 205116 w 1286647"/>
                <a:gd name="connsiteY1" fmla="*/ 17242 h 2745174"/>
                <a:gd name="connsiteX2" fmla="*/ 207498 w 1286647"/>
                <a:gd name="connsiteY2" fmla="*/ 19028 h 2745174"/>
                <a:gd name="connsiteX3" fmla="*/ 213849 w 1286647"/>
                <a:gd name="connsiteY3" fmla="*/ 23789 h 2745174"/>
                <a:gd name="connsiteX4" fmla="*/ 224170 w 1286647"/>
                <a:gd name="connsiteY4" fmla="*/ 31328 h 2745174"/>
                <a:gd name="connsiteX5" fmla="*/ 237667 w 1286647"/>
                <a:gd name="connsiteY5" fmla="*/ 41248 h 2745174"/>
                <a:gd name="connsiteX6" fmla="*/ 253943 w 1286647"/>
                <a:gd name="connsiteY6" fmla="*/ 53350 h 2745174"/>
                <a:gd name="connsiteX7" fmla="*/ 272203 w 1286647"/>
                <a:gd name="connsiteY7" fmla="*/ 67237 h 2745174"/>
                <a:gd name="connsiteX8" fmla="*/ 292051 w 1286647"/>
                <a:gd name="connsiteY8" fmla="*/ 82514 h 2745174"/>
                <a:gd name="connsiteX9" fmla="*/ 313091 w 1286647"/>
                <a:gd name="connsiteY9" fmla="*/ 98981 h 2745174"/>
                <a:gd name="connsiteX10" fmla="*/ 334725 w 1286647"/>
                <a:gd name="connsiteY10" fmla="*/ 116042 h 2745174"/>
                <a:gd name="connsiteX11" fmla="*/ 356558 w 1286647"/>
                <a:gd name="connsiteY11" fmla="*/ 133898 h 2745174"/>
                <a:gd name="connsiteX12" fmla="*/ 367078 w 1286647"/>
                <a:gd name="connsiteY12" fmla="*/ 142628 h 2745174"/>
                <a:gd name="connsiteX13" fmla="*/ 377796 w 1286647"/>
                <a:gd name="connsiteY13" fmla="*/ 151357 h 2745174"/>
                <a:gd name="connsiteX14" fmla="*/ 387918 w 1286647"/>
                <a:gd name="connsiteY14" fmla="*/ 160086 h 2745174"/>
                <a:gd name="connsiteX15" fmla="*/ 397843 w 1286647"/>
                <a:gd name="connsiteY15" fmla="*/ 169014 h 2745174"/>
                <a:gd name="connsiteX16" fmla="*/ 407370 w 1286647"/>
                <a:gd name="connsiteY16" fmla="*/ 177545 h 2745174"/>
                <a:gd name="connsiteX17" fmla="*/ 416500 w 1286647"/>
                <a:gd name="connsiteY17" fmla="*/ 185878 h 2745174"/>
                <a:gd name="connsiteX18" fmla="*/ 425035 w 1286647"/>
                <a:gd name="connsiteY18" fmla="*/ 194210 h 2745174"/>
                <a:gd name="connsiteX19" fmla="*/ 433172 w 1286647"/>
                <a:gd name="connsiteY19" fmla="*/ 201948 h 2745174"/>
                <a:gd name="connsiteX20" fmla="*/ 440516 w 1286647"/>
                <a:gd name="connsiteY20" fmla="*/ 209685 h 2745174"/>
                <a:gd name="connsiteX21" fmla="*/ 447265 w 1286647"/>
                <a:gd name="connsiteY21" fmla="*/ 217026 h 2745174"/>
                <a:gd name="connsiteX22" fmla="*/ 453219 w 1286647"/>
                <a:gd name="connsiteY22" fmla="*/ 223771 h 2745174"/>
                <a:gd name="connsiteX23" fmla="*/ 458380 w 1286647"/>
                <a:gd name="connsiteY23" fmla="*/ 230120 h 2745174"/>
                <a:gd name="connsiteX24" fmla="*/ 481007 w 1286647"/>
                <a:gd name="connsiteY24" fmla="*/ 260673 h 2745174"/>
                <a:gd name="connsiteX25" fmla="*/ 505817 w 1286647"/>
                <a:gd name="connsiteY25" fmla="*/ 293408 h 2745174"/>
                <a:gd name="connsiteX26" fmla="*/ 532215 w 1286647"/>
                <a:gd name="connsiteY26" fmla="*/ 328127 h 2745174"/>
                <a:gd name="connsiteX27" fmla="*/ 560400 w 1286647"/>
                <a:gd name="connsiteY27" fmla="*/ 364433 h 2745174"/>
                <a:gd name="connsiteX28" fmla="*/ 589973 w 1286647"/>
                <a:gd name="connsiteY28" fmla="*/ 402525 h 2745174"/>
                <a:gd name="connsiteX29" fmla="*/ 620738 w 1286647"/>
                <a:gd name="connsiteY29" fmla="*/ 442204 h 2745174"/>
                <a:gd name="connsiteX30" fmla="*/ 652495 w 1286647"/>
                <a:gd name="connsiteY30" fmla="*/ 482875 h 2745174"/>
                <a:gd name="connsiteX31" fmla="*/ 685245 w 1286647"/>
                <a:gd name="connsiteY31" fmla="*/ 524538 h 2745174"/>
                <a:gd name="connsiteX32" fmla="*/ 752531 w 1286647"/>
                <a:gd name="connsiteY32" fmla="*/ 609848 h 2745174"/>
                <a:gd name="connsiteX33" fmla="*/ 821404 w 1286647"/>
                <a:gd name="connsiteY33" fmla="*/ 696745 h 2745174"/>
                <a:gd name="connsiteX34" fmla="*/ 890079 w 1286647"/>
                <a:gd name="connsiteY34" fmla="*/ 783245 h 2745174"/>
                <a:gd name="connsiteX35" fmla="*/ 957761 w 1286647"/>
                <a:gd name="connsiteY35" fmla="*/ 867761 h 2745174"/>
                <a:gd name="connsiteX36" fmla="*/ 1022467 w 1286647"/>
                <a:gd name="connsiteY36" fmla="*/ 948508 h 2745174"/>
                <a:gd name="connsiteX37" fmla="*/ 1083203 w 1286647"/>
                <a:gd name="connsiteY37" fmla="*/ 1024097 h 2745174"/>
                <a:gd name="connsiteX38" fmla="*/ 1138381 w 1286647"/>
                <a:gd name="connsiteY38" fmla="*/ 1092543 h 2745174"/>
                <a:gd name="connsiteX39" fmla="*/ 1186612 w 1286647"/>
                <a:gd name="connsiteY39" fmla="*/ 1152458 h 2745174"/>
                <a:gd name="connsiteX40" fmla="*/ 1226705 w 1286647"/>
                <a:gd name="connsiteY40" fmla="*/ 1201660 h 2745174"/>
                <a:gd name="connsiteX41" fmla="*/ 1256875 w 1286647"/>
                <a:gd name="connsiteY41" fmla="*/ 1239157 h 2745174"/>
                <a:gd name="connsiteX42" fmla="*/ 1276127 w 1286647"/>
                <a:gd name="connsiteY42" fmla="*/ 1262766 h 2745174"/>
                <a:gd name="connsiteX43" fmla="*/ 1282876 w 1286647"/>
                <a:gd name="connsiteY43" fmla="*/ 1271099 h 2745174"/>
                <a:gd name="connsiteX44" fmla="*/ 1283074 w 1286647"/>
                <a:gd name="connsiteY44" fmla="*/ 1274471 h 2745174"/>
                <a:gd name="connsiteX45" fmla="*/ 1283868 w 1286647"/>
                <a:gd name="connsiteY45" fmla="*/ 1284391 h 2745174"/>
                <a:gd name="connsiteX46" fmla="*/ 1284861 w 1286647"/>
                <a:gd name="connsiteY46" fmla="*/ 1300660 h 2745174"/>
                <a:gd name="connsiteX47" fmla="*/ 1285853 w 1286647"/>
                <a:gd name="connsiteY47" fmla="*/ 1322483 h 2745174"/>
                <a:gd name="connsiteX48" fmla="*/ 1286449 w 1286647"/>
                <a:gd name="connsiteY48" fmla="*/ 1349862 h 2745174"/>
                <a:gd name="connsiteX49" fmla="*/ 1286647 w 1286647"/>
                <a:gd name="connsiteY49" fmla="*/ 1382200 h 2745174"/>
                <a:gd name="connsiteX50" fmla="*/ 1286051 w 1286647"/>
                <a:gd name="connsiteY50" fmla="*/ 1419498 h 2745174"/>
                <a:gd name="connsiteX51" fmla="*/ 1284265 w 1286647"/>
                <a:gd name="connsiteY51" fmla="*/ 1460764 h 2745174"/>
                <a:gd name="connsiteX52" fmla="*/ 1281487 w 1286647"/>
                <a:gd name="connsiteY52" fmla="*/ 1505998 h 2745174"/>
                <a:gd name="connsiteX53" fmla="*/ 1277318 w 1286647"/>
                <a:gd name="connsiteY53" fmla="*/ 1554605 h 2745174"/>
                <a:gd name="connsiteX54" fmla="*/ 1271562 w 1286647"/>
                <a:gd name="connsiteY54" fmla="*/ 1606585 h 2745174"/>
                <a:gd name="connsiteX55" fmla="*/ 1263623 w 1286647"/>
                <a:gd name="connsiteY55" fmla="*/ 1661342 h 2745174"/>
                <a:gd name="connsiteX56" fmla="*/ 1253500 w 1286647"/>
                <a:gd name="connsiteY56" fmla="*/ 1718281 h 2745174"/>
                <a:gd name="connsiteX57" fmla="*/ 1240797 w 1286647"/>
                <a:gd name="connsiteY57" fmla="*/ 1777403 h 2745174"/>
                <a:gd name="connsiteX58" fmla="*/ 1225911 w 1286647"/>
                <a:gd name="connsiteY58" fmla="*/ 1837913 h 2745174"/>
                <a:gd name="connsiteX59" fmla="*/ 1207651 w 1286647"/>
                <a:gd name="connsiteY59" fmla="*/ 1899614 h 2745174"/>
                <a:gd name="connsiteX60" fmla="*/ 1186413 w 1286647"/>
                <a:gd name="connsiteY60" fmla="*/ 1962307 h 2745174"/>
                <a:gd name="connsiteX61" fmla="*/ 1162000 w 1286647"/>
                <a:gd name="connsiteY61" fmla="*/ 2025595 h 2745174"/>
                <a:gd name="connsiteX62" fmla="*/ 1133815 w 1286647"/>
                <a:gd name="connsiteY62" fmla="*/ 2088685 h 2745174"/>
                <a:gd name="connsiteX63" fmla="*/ 1101661 w 1286647"/>
                <a:gd name="connsiteY63" fmla="*/ 2151774 h 2745174"/>
                <a:gd name="connsiteX64" fmla="*/ 1065537 w 1286647"/>
                <a:gd name="connsiteY64" fmla="*/ 2214070 h 2745174"/>
                <a:gd name="connsiteX65" fmla="*/ 1025047 w 1286647"/>
                <a:gd name="connsiteY65" fmla="*/ 2275176 h 2745174"/>
                <a:gd name="connsiteX66" fmla="*/ 979992 w 1286647"/>
                <a:gd name="connsiteY66" fmla="*/ 2334893 h 2745174"/>
                <a:gd name="connsiteX67" fmla="*/ 930173 w 1286647"/>
                <a:gd name="connsiteY67" fmla="*/ 2392824 h 2745174"/>
                <a:gd name="connsiteX68" fmla="*/ 875391 w 1286647"/>
                <a:gd name="connsiteY68" fmla="*/ 2448573 h 2745174"/>
                <a:gd name="connsiteX69" fmla="*/ 815053 w 1286647"/>
                <a:gd name="connsiteY69" fmla="*/ 2501743 h 2745174"/>
                <a:gd name="connsiteX70" fmla="*/ 749355 w 1286647"/>
                <a:gd name="connsiteY70" fmla="*/ 2551937 h 2745174"/>
                <a:gd name="connsiteX71" fmla="*/ 677703 w 1286647"/>
                <a:gd name="connsiteY71" fmla="*/ 2598759 h 2745174"/>
                <a:gd name="connsiteX72" fmla="*/ 600493 w 1286647"/>
                <a:gd name="connsiteY72" fmla="*/ 2642009 h 2745174"/>
                <a:gd name="connsiteX73" fmla="*/ 516535 w 1286647"/>
                <a:gd name="connsiteY73" fmla="*/ 2680894 h 2745174"/>
                <a:gd name="connsiteX74" fmla="*/ 426424 w 1286647"/>
                <a:gd name="connsiteY74" fmla="*/ 2715415 h 2745174"/>
                <a:gd name="connsiteX75" fmla="*/ 329366 w 1286647"/>
                <a:gd name="connsiteY75" fmla="*/ 2745174 h 2745174"/>
                <a:gd name="connsiteX76" fmla="*/ 0 w 1286647"/>
                <a:gd name="connsiteY76" fmla="*/ 2711883 h 2745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1286647" h="2745174">
                  <a:moveTo>
                    <a:pt x="0" y="0"/>
                  </a:moveTo>
                  <a:lnTo>
                    <a:pt x="205116" y="17242"/>
                  </a:lnTo>
                  <a:lnTo>
                    <a:pt x="207498" y="19028"/>
                  </a:lnTo>
                  <a:lnTo>
                    <a:pt x="213849" y="23789"/>
                  </a:lnTo>
                  <a:lnTo>
                    <a:pt x="224170" y="31328"/>
                  </a:lnTo>
                  <a:lnTo>
                    <a:pt x="237667" y="41248"/>
                  </a:lnTo>
                  <a:lnTo>
                    <a:pt x="253943" y="53350"/>
                  </a:lnTo>
                  <a:lnTo>
                    <a:pt x="272203" y="67237"/>
                  </a:lnTo>
                  <a:lnTo>
                    <a:pt x="292051" y="82514"/>
                  </a:lnTo>
                  <a:lnTo>
                    <a:pt x="313091" y="98981"/>
                  </a:lnTo>
                  <a:lnTo>
                    <a:pt x="334725" y="116042"/>
                  </a:lnTo>
                  <a:lnTo>
                    <a:pt x="356558" y="133898"/>
                  </a:lnTo>
                  <a:lnTo>
                    <a:pt x="367078" y="142628"/>
                  </a:lnTo>
                  <a:lnTo>
                    <a:pt x="377796" y="151357"/>
                  </a:lnTo>
                  <a:lnTo>
                    <a:pt x="387918" y="160086"/>
                  </a:lnTo>
                  <a:lnTo>
                    <a:pt x="397843" y="169014"/>
                  </a:lnTo>
                  <a:lnTo>
                    <a:pt x="407370" y="177545"/>
                  </a:lnTo>
                  <a:lnTo>
                    <a:pt x="416500" y="185878"/>
                  </a:lnTo>
                  <a:lnTo>
                    <a:pt x="425035" y="194210"/>
                  </a:lnTo>
                  <a:lnTo>
                    <a:pt x="433172" y="201948"/>
                  </a:lnTo>
                  <a:lnTo>
                    <a:pt x="440516" y="209685"/>
                  </a:lnTo>
                  <a:lnTo>
                    <a:pt x="447265" y="217026"/>
                  </a:lnTo>
                  <a:lnTo>
                    <a:pt x="453219" y="223771"/>
                  </a:lnTo>
                  <a:lnTo>
                    <a:pt x="458380" y="230120"/>
                  </a:lnTo>
                  <a:lnTo>
                    <a:pt x="481007" y="260673"/>
                  </a:lnTo>
                  <a:lnTo>
                    <a:pt x="505817" y="293408"/>
                  </a:lnTo>
                  <a:lnTo>
                    <a:pt x="532215" y="328127"/>
                  </a:lnTo>
                  <a:lnTo>
                    <a:pt x="560400" y="364433"/>
                  </a:lnTo>
                  <a:lnTo>
                    <a:pt x="589973" y="402525"/>
                  </a:lnTo>
                  <a:lnTo>
                    <a:pt x="620738" y="442204"/>
                  </a:lnTo>
                  <a:lnTo>
                    <a:pt x="652495" y="482875"/>
                  </a:lnTo>
                  <a:lnTo>
                    <a:pt x="685245" y="524538"/>
                  </a:lnTo>
                  <a:lnTo>
                    <a:pt x="752531" y="609848"/>
                  </a:lnTo>
                  <a:lnTo>
                    <a:pt x="821404" y="696745"/>
                  </a:lnTo>
                  <a:lnTo>
                    <a:pt x="890079" y="783245"/>
                  </a:lnTo>
                  <a:lnTo>
                    <a:pt x="957761" y="867761"/>
                  </a:lnTo>
                  <a:lnTo>
                    <a:pt x="1022467" y="948508"/>
                  </a:lnTo>
                  <a:lnTo>
                    <a:pt x="1083203" y="1024097"/>
                  </a:lnTo>
                  <a:lnTo>
                    <a:pt x="1138381" y="1092543"/>
                  </a:lnTo>
                  <a:lnTo>
                    <a:pt x="1186612" y="1152458"/>
                  </a:lnTo>
                  <a:lnTo>
                    <a:pt x="1226705" y="1201660"/>
                  </a:lnTo>
                  <a:lnTo>
                    <a:pt x="1256875" y="1239157"/>
                  </a:lnTo>
                  <a:lnTo>
                    <a:pt x="1276127" y="1262766"/>
                  </a:lnTo>
                  <a:lnTo>
                    <a:pt x="1282876" y="1271099"/>
                  </a:lnTo>
                  <a:lnTo>
                    <a:pt x="1283074" y="1274471"/>
                  </a:lnTo>
                  <a:lnTo>
                    <a:pt x="1283868" y="1284391"/>
                  </a:lnTo>
                  <a:lnTo>
                    <a:pt x="1284861" y="1300660"/>
                  </a:lnTo>
                  <a:lnTo>
                    <a:pt x="1285853" y="1322483"/>
                  </a:lnTo>
                  <a:lnTo>
                    <a:pt x="1286449" y="1349862"/>
                  </a:lnTo>
                  <a:lnTo>
                    <a:pt x="1286647" y="1382200"/>
                  </a:lnTo>
                  <a:lnTo>
                    <a:pt x="1286051" y="1419498"/>
                  </a:lnTo>
                  <a:lnTo>
                    <a:pt x="1284265" y="1460764"/>
                  </a:lnTo>
                  <a:lnTo>
                    <a:pt x="1281487" y="1505998"/>
                  </a:lnTo>
                  <a:lnTo>
                    <a:pt x="1277318" y="1554605"/>
                  </a:lnTo>
                  <a:lnTo>
                    <a:pt x="1271562" y="1606585"/>
                  </a:lnTo>
                  <a:lnTo>
                    <a:pt x="1263623" y="1661342"/>
                  </a:lnTo>
                  <a:lnTo>
                    <a:pt x="1253500" y="1718281"/>
                  </a:lnTo>
                  <a:lnTo>
                    <a:pt x="1240797" y="1777403"/>
                  </a:lnTo>
                  <a:lnTo>
                    <a:pt x="1225911" y="1837913"/>
                  </a:lnTo>
                  <a:lnTo>
                    <a:pt x="1207651" y="1899614"/>
                  </a:lnTo>
                  <a:lnTo>
                    <a:pt x="1186413" y="1962307"/>
                  </a:lnTo>
                  <a:lnTo>
                    <a:pt x="1162000" y="2025595"/>
                  </a:lnTo>
                  <a:lnTo>
                    <a:pt x="1133815" y="2088685"/>
                  </a:lnTo>
                  <a:lnTo>
                    <a:pt x="1101661" y="2151774"/>
                  </a:lnTo>
                  <a:lnTo>
                    <a:pt x="1065537" y="2214070"/>
                  </a:lnTo>
                  <a:lnTo>
                    <a:pt x="1025047" y="2275176"/>
                  </a:lnTo>
                  <a:lnTo>
                    <a:pt x="979992" y="2334893"/>
                  </a:lnTo>
                  <a:lnTo>
                    <a:pt x="930173" y="2392824"/>
                  </a:lnTo>
                  <a:lnTo>
                    <a:pt x="875391" y="2448573"/>
                  </a:lnTo>
                  <a:lnTo>
                    <a:pt x="815053" y="2501743"/>
                  </a:lnTo>
                  <a:lnTo>
                    <a:pt x="749355" y="2551937"/>
                  </a:lnTo>
                  <a:lnTo>
                    <a:pt x="677703" y="2598759"/>
                  </a:lnTo>
                  <a:lnTo>
                    <a:pt x="600493" y="2642009"/>
                  </a:lnTo>
                  <a:lnTo>
                    <a:pt x="516535" y="2680894"/>
                  </a:lnTo>
                  <a:lnTo>
                    <a:pt x="426424" y="2715415"/>
                  </a:lnTo>
                  <a:lnTo>
                    <a:pt x="329366" y="2745174"/>
                  </a:lnTo>
                  <a:lnTo>
                    <a:pt x="0" y="2711883"/>
                  </a:lnTo>
                  <a:close/>
                </a:path>
              </a:pathLst>
            </a:custGeom>
            <a:solidFill>
              <a:srgbClr val="C728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id-ID"/>
            </a:p>
          </p:txBody>
        </p:sp>
        <p:sp>
          <p:nvSpPr>
            <p:cNvPr id="2623" name="9Slide.vn 4"/>
            <p:cNvSpPr>
              <a:spLocks/>
            </p:cNvSpPr>
            <p:nvPr/>
          </p:nvSpPr>
          <p:spPr bwMode="auto">
            <a:xfrm>
              <a:off x="11029633" y="2945220"/>
              <a:ext cx="201613" cy="200025"/>
            </a:xfrm>
            <a:custGeom>
              <a:avLst/>
              <a:gdLst>
                <a:gd name="T0" fmla="*/ 903 w 1016"/>
                <a:gd name="T1" fmla="*/ 827 h 1007"/>
                <a:gd name="T2" fmla="*/ 853 w 1016"/>
                <a:gd name="T3" fmla="*/ 881 h 1007"/>
                <a:gd name="T4" fmla="*/ 794 w 1016"/>
                <a:gd name="T5" fmla="*/ 925 h 1007"/>
                <a:gd name="T6" fmla="*/ 732 w 1016"/>
                <a:gd name="T7" fmla="*/ 960 h 1007"/>
                <a:gd name="T8" fmla="*/ 665 w 1016"/>
                <a:gd name="T9" fmla="*/ 986 h 1007"/>
                <a:gd name="T10" fmla="*/ 596 w 1016"/>
                <a:gd name="T11" fmla="*/ 1001 h 1007"/>
                <a:gd name="T12" fmla="*/ 524 w 1016"/>
                <a:gd name="T13" fmla="*/ 1007 h 1007"/>
                <a:gd name="T14" fmla="*/ 453 w 1016"/>
                <a:gd name="T15" fmla="*/ 1002 h 1007"/>
                <a:gd name="T16" fmla="*/ 382 w 1016"/>
                <a:gd name="T17" fmla="*/ 987 h 1007"/>
                <a:gd name="T18" fmla="*/ 313 w 1016"/>
                <a:gd name="T19" fmla="*/ 961 h 1007"/>
                <a:gd name="T20" fmla="*/ 247 w 1016"/>
                <a:gd name="T21" fmla="*/ 925 h 1007"/>
                <a:gd name="T22" fmla="*/ 180 w 1016"/>
                <a:gd name="T23" fmla="*/ 877 h 1007"/>
                <a:gd name="T24" fmla="*/ 126 w 1016"/>
                <a:gd name="T25" fmla="*/ 827 h 1007"/>
                <a:gd name="T26" fmla="*/ 82 w 1016"/>
                <a:gd name="T27" fmla="*/ 768 h 1007"/>
                <a:gd name="T28" fmla="*/ 46 w 1016"/>
                <a:gd name="T29" fmla="*/ 706 h 1007"/>
                <a:gd name="T30" fmla="*/ 21 w 1016"/>
                <a:gd name="T31" fmla="*/ 639 h 1007"/>
                <a:gd name="T32" fmla="*/ 5 w 1016"/>
                <a:gd name="T33" fmla="*/ 570 h 1007"/>
                <a:gd name="T34" fmla="*/ 0 w 1016"/>
                <a:gd name="T35" fmla="*/ 498 h 1007"/>
                <a:gd name="T36" fmla="*/ 4 w 1016"/>
                <a:gd name="T37" fmla="*/ 427 h 1007"/>
                <a:gd name="T38" fmla="*/ 19 w 1016"/>
                <a:gd name="T39" fmla="*/ 356 h 1007"/>
                <a:gd name="T40" fmla="*/ 45 w 1016"/>
                <a:gd name="T41" fmla="*/ 287 h 1007"/>
                <a:gd name="T42" fmla="*/ 82 w 1016"/>
                <a:gd name="T43" fmla="*/ 221 h 1007"/>
                <a:gd name="T44" fmla="*/ 128 w 1016"/>
                <a:gd name="T45" fmla="*/ 162 h 1007"/>
                <a:gd name="T46" fmla="*/ 182 w 1016"/>
                <a:gd name="T47" fmla="*/ 111 h 1007"/>
                <a:gd name="T48" fmla="*/ 242 w 1016"/>
                <a:gd name="T49" fmla="*/ 69 h 1007"/>
                <a:gd name="T50" fmla="*/ 305 w 1016"/>
                <a:gd name="T51" fmla="*/ 37 h 1007"/>
                <a:gd name="T52" fmla="*/ 373 w 1016"/>
                <a:gd name="T53" fmla="*/ 15 h 1007"/>
                <a:gd name="T54" fmla="*/ 443 w 1016"/>
                <a:gd name="T55" fmla="*/ 2 h 1007"/>
                <a:gd name="T56" fmla="*/ 515 w 1016"/>
                <a:gd name="T57" fmla="*/ 0 h 1007"/>
                <a:gd name="T58" fmla="*/ 586 w 1016"/>
                <a:gd name="T59" fmla="*/ 8 h 1007"/>
                <a:gd name="T60" fmla="*/ 657 w 1016"/>
                <a:gd name="T61" fmla="*/ 27 h 1007"/>
                <a:gd name="T62" fmla="*/ 725 w 1016"/>
                <a:gd name="T63" fmla="*/ 56 h 1007"/>
                <a:gd name="T64" fmla="*/ 794 w 1016"/>
                <a:gd name="T65" fmla="*/ 99 h 1007"/>
                <a:gd name="T66" fmla="*/ 855 w 1016"/>
                <a:gd name="T67" fmla="*/ 145 h 1007"/>
                <a:gd name="T68" fmla="*/ 905 w 1016"/>
                <a:gd name="T69" fmla="*/ 199 h 1007"/>
                <a:gd name="T70" fmla="*/ 946 w 1016"/>
                <a:gd name="T71" fmla="*/ 259 h 1007"/>
                <a:gd name="T72" fmla="*/ 979 w 1016"/>
                <a:gd name="T73" fmla="*/ 323 h 1007"/>
                <a:gd name="T74" fmla="*/ 1000 w 1016"/>
                <a:gd name="T75" fmla="*/ 390 h 1007"/>
                <a:gd name="T76" fmla="*/ 1013 w 1016"/>
                <a:gd name="T77" fmla="*/ 461 h 1007"/>
                <a:gd name="T78" fmla="*/ 1016 w 1016"/>
                <a:gd name="T79" fmla="*/ 532 h 1007"/>
                <a:gd name="T80" fmla="*/ 1008 w 1016"/>
                <a:gd name="T81" fmla="*/ 604 h 1007"/>
                <a:gd name="T82" fmla="*/ 989 w 1016"/>
                <a:gd name="T83" fmla="*/ 674 h 1007"/>
                <a:gd name="T84" fmla="*/ 959 w 1016"/>
                <a:gd name="T85" fmla="*/ 742 h 10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16" h="1007">
                  <a:moveTo>
                    <a:pt x="934" y="786"/>
                  </a:moveTo>
                  <a:lnTo>
                    <a:pt x="918" y="807"/>
                  </a:lnTo>
                  <a:lnTo>
                    <a:pt x="903" y="827"/>
                  </a:lnTo>
                  <a:lnTo>
                    <a:pt x="887" y="846"/>
                  </a:lnTo>
                  <a:lnTo>
                    <a:pt x="870" y="863"/>
                  </a:lnTo>
                  <a:lnTo>
                    <a:pt x="853" y="881"/>
                  </a:lnTo>
                  <a:lnTo>
                    <a:pt x="833" y="897"/>
                  </a:lnTo>
                  <a:lnTo>
                    <a:pt x="815" y="911"/>
                  </a:lnTo>
                  <a:lnTo>
                    <a:pt x="794" y="925"/>
                  </a:lnTo>
                  <a:lnTo>
                    <a:pt x="774" y="938"/>
                  </a:lnTo>
                  <a:lnTo>
                    <a:pt x="753" y="950"/>
                  </a:lnTo>
                  <a:lnTo>
                    <a:pt x="732" y="960"/>
                  </a:lnTo>
                  <a:lnTo>
                    <a:pt x="710" y="970"/>
                  </a:lnTo>
                  <a:lnTo>
                    <a:pt x="687" y="979"/>
                  </a:lnTo>
                  <a:lnTo>
                    <a:pt x="665" y="986"/>
                  </a:lnTo>
                  <a:lnTo>
                    <a:pt x="642" y="992"/>
                  </a:lnTo>
                  <a:lnTo>
                    <a:pt x="619" y="997"/>
                  </a:lnTo>
                  <a:lnTo>
                    <a:pt x="596" y="1001"/>
                  </a:lnTo>
                  <a:lnTo>
                    <a:pt x="572" y="1005"/>
                  </a:lnTo>
                  <a:lnTo>
                    <a:pt x="548" y="1007"/>
                  </a:lnTo>
                  <a:lnTo>
                    <a:pt x="524" y="1007"/>
                  </a:lnTo>
                  <a:lnTo>
                    <a:pt x="501" y="1007"/>
                  </a:lnTo>
                  <a:lnTo>
                    <a:pt x="477" y="1006"/>
                  </a:lnTo>
                  <a:lnTo>
                    <a:pt x="453" y="1002"/>
                  </a:lnTo>
                  <a:lnTo>
                    <a:pt x="429" y="999"/>
                  </a:lnTo>
                  <a:lnTo>
                    <a:pt x="406" y="994"/>
                  </a:lnTo>
                  <a:lnTo>
                    <a:pt x="382" y="987"/>
                  </a:lnTo>
                  <a:lnTo>
                    <a:pt x="358" y="980"/>
                  </a:lnTo>
                  <a:lnTo>
                    <a:pt x="335" y="971"/>
                  </a:lnTo>
                  <a:lnTo>
                    <a:pt x="313" y="961"/>
                  </a:lnTo>
                  <a:lnTo>
                    <a:pt x="290" y="951"/>
                  </a:lnTo>
                  <a:lnTo>
                    <a:pt x="269" y="939"/>
                  </a:lnTo>
                  <a:lnTo>
                    <a:pt x="247" y="925"/>
                  </a:lnTo>
                  <a:lnTo>
                    <a:pt x="221" y="907"/>
                  </a:lnTo>
                  <a:lnTo>
                    <a:pt x="201" y="893"/>
                  </a:lnTo>
                  <a:lnTo>
                    <a:pt x="180" y="877"/>
                  </a:lnTo>
                  <a:lnTo>
                    <a:pt x="162" y="861"/>
                  </a:lnTo>
                  <a:lnTo>
                    <a:pt x="143" y="844"/>
                  </a:lnTo>
                  <a:lnTo>
                    <a:pt x="126" y="827"/>
                  </a:lnTo>
                  <a:lnTo>
                    <a:pt x="111" y="807"/>
                  </a:lnTo>
                  <a:lnTo>
                    <a:pt x="96" y="789"/>
                  </a:lnTo>
                  <a:lnTo>
                    <a:pt x="82" y="768"/>
                  </a:lnTo>
                  <a:lnTo>
                    <a:pt x="69" y="748"/>
                  </a:lnTo>
                  <a:lnTo>
                    <a:pt x="57" y="727"/>
                  </a:lnTo>
                  <a:lnTo>
                    <a:pt x="46" y="706"/>
                  </a:lnTo>
                  <a:lnTo>
                    <a:pt x="36" y="684"/>
                  </a:lnTo>
                  <a:lnTo>
                    <a:pt x="29" y="661"/>
                  </a:lnTo>
                  <a:lnTo>
                    <a:pt x="21" y="639"/>
                  </a:lnTo>
                  <a:lnTo>
                    <a:pt x="15" y="616"/>
                  </a:lnTo>
                  <a:lnTo>
                    <a:pt x="9" y="593"/>
                  </a:lnTo>
                  <a:lnTo>
                    <a:pt x="5" y="570"/>
                  </a:lnTo>
                  <a:lnTo>
                    <a:pt x="2" y="546"/>
                  </a:lnTo>
                  <a:lnTo>
                    <a:pt x="0" y="522"/>
                  </a:lnTo>
                  <a:lnTo>
                    <a:pt x="0" y="498"/>
                  </a:lnTo>
                  <a:lnTo>
                    <a:pt x="0" y="475"/>
                  </a:lnTo>
                  <a:lnTo>
                    <a:pt x="1" y="451"/>
                  </a:lnTo>
                  <a:lnTo>
                    <a:pt x="4" y="427"/>
                  </a:lnTo>
                  <a:lnTo>
                    <a:pt x="8" y="403"/>
                  </a:lnTo>
                  <a:lnTo>
                    <a:pt x="13" y="380"/>
                  </a:lnTo>
                  <a:lnTo>
                    <a:pt x="19" y="356"/>
                  </a:lnTo>
                  <a:lnTo>
                    <a:pt x="27" y="332"/>
                  </a:lnTo>
                  <a:lnTo>
                    <a:pt x="35" y="309"/>
                  </a:lnTo>
                  <a:lnTo>
                    <a:pt x="45" y="287"/>
                  </a:lnTo>
                  <a:lnTo>
                    <a:pt x="56" y="264"/>
                  </a:lnTo>
                  <a:lnTo>
                    <a:pt x="69" y="243"/>
                  </a:lnTo>
                  <a:lnTo>
                    <a:pt x="82" y="221"/>
                  </a:lnTo>
                  <a:lnTo>
                    <a:pt x="97" y="200"/>
                  </a:lnTo>
                  <a:lnTo>
                    <a:pt x="112" y="180"/>
                  </a:lnTo>
                  <a:lnTo>
                    <a:pt x="128" y="162"/>
                  </a:lnTo>
                  <a:lnTo>
                    <a:pt x="145" y="143"/>
                  </a:lnTo>
                  <a:lnTo>
                    <a:pt x="164" y="126"/>
                  </a:lnTo>
                  <a:lnTo>
                    <a:pt x="182" y="111"/>
                  </a:lnTo>
                  <a:lnTo>
                    <a:pt x="202" y="96"/>
                  </a:lnTo>
                  <a:lnTo>
                    <a:pt x="221" y="82"/>
                  </a:lnTo>
                  <a:lnTo>
                    <a:pt x="242" y="69"/>
                  </a:lnTo>
                  <a:lnTo>
                    <a:pt x="262" y="58"/>
                  </a:lnTo>
                  <a:lnTo>
                    <a:pt x="284" y="47"/>
                  </a:lnTo>
                  <a:lnTo>
                    <a:pt x="305" y="37"/>
                  </a:lnTo>
                  <a:lnTo>
                    <a:pt x="328" y="29"/>
                  </a:lnTo>
                  <a:lnTo>
                    <a:pt x="351" y="21"/>
                  </a:lnTo>
                  <a:lnTo>
                    <a:pt x="373" y="15"/>
                  </a:lnTo>
                  <a:lnTo>
                    <a:pt x="397" y="9"/>
                  </a:lnTo>
                  <a:lnTo>
                    <a:pt x="420" y="5"/>
                  </a:lnTo>
                  <a:lnTo>
                    <a:pt x="443" y="2"/>
                  </a:lnTo>
                  <a:lnTo>
                    <a:pt x="467" y="1"/>
                  </a:lnTo>
                  <a:lnTo>
                    <a:pt x="491" y="0"/>
                  </a:lnTo>
                  <a:lnTo>
                    <a:pt x="515" y="0"/>
                  </a:lnTo>
                  <a:lnTo>
                    <a:pt x="538" y="2"/>
                  </a:lnTo>
                  <a:lnTo>
                    <a:pt x="562" y="4"/>
                  </a:lnTo>
                  <a:lnTo>
                    <a:pt x="586" y="8"/>
                  </a:lnTo>
                  <a:lnTo>
                    <a:pt x="610" y="13"/>
                  </a:lnTo>
                  <a:lnTo>
                    <a:pt x="633" y="19"/>
                  </a:lnTo>
                  <a:lnTo>
                    <a:pt x="657" y="27"/>
                  </a:lnTo>
                  <a:lnTo>
                    <a:pt x="680" y="35"/>
                  </a:lnTo>
                  <a:lnTo>
                    <a:pt x="702" y="45"/>
                  </a:lnTo>
                  <a:lnTo>
                    <a:pt x="725" y="56"/>
                  </a:lnTo>
                  <a:lnTo>
                    <a:pt x="747" y="69"/>
                  </a:lnTo>
                  <a:lnTo>
                    <a:pt x="768" y="82"/>
                  </a:lnTo>
                  <a:lnTo>
                    <a:pt x="794" y="99"/>
                  </a:lnTo>
                  <a:lnTo>
                    <a:pt x="816" y="114"/>
                  </a:lnTo>
                  <a:lnTo>
                    <a:pt x="835" y="129"/>
                  </a:lnTo>
                  <a:lnTo>
                    <a:pt x="855" y="145"/>
                  </a:lnTo>
                  <a:lnTo>
                    <a:pt x="872" y="163"/>
                  </a:lnTo>
                  <a:lnTo>
                    <a:pt x="889" y="181"/>
                  </a:lnTo>
                  <a:lnTo>
                    <a:pt x="905" y="199"/>
                  </a:lnTo>
                  <a:lnTo>
                    <a:pt x="919" y="219"/>
                  </a:lnTo>
                  <a:lnTo>
                    <a:pt x="934" y="238"/>
                  </a:lnTo>
                  <a:lnTo>
                    <a:pt x="946" y="259"/>
                  </a:lnTo>
                  <a:lnTo>
                    <a:pt x="958" y="279"/>
                  </a:lnTo>
                  <a:lnTo>
                    <a:pt x="969" y="301"/>
                  </a:lnTo>
                  <a:lnTo>
                    <a:pt x="979" y="323"/>
                  </a:lnTo>
                  <a:lnTo>
                    <a:pt x="987" y="345"/>
                  </a:lnTo>
                  <a:lnTo>
                    <a:pt x="995" y="368"/>
                  </a:lnTo>
                  <a:lnTo>
                    <a:pt x="1000" y="390"/>
                  </a:lnTo>
                  <a:lnTo>
                    <a:pt x="1006" y="414"/>
                  </a:lnTo>
                  <a:lnTo>
                    <a:pt x="1010" y="437"/>
                  </a:lnTo>
                  <a:lnTo>
                    <a:pt x="1013" y="461"/>
                  </a:lnTo>
                  <a:lnTo>
                    <a:pt x="1016" y="484"/>
                  </a:lnTo>
                  <a:lnTo>
                    <a:pt x="1016" y="508"/>
                  </a:lnTo>
                  <a:lnTo>
                    <a:pt x="1016" y="532"/>
                  </a:lnTo>
                  <a:lnTo>
                    <a:pt x="1014" y="557"/>
                  </a:lnTo>
                  <a:lnTo>
                    <a:pt x="1011" y="580"/>
                  </a:lnTo>
                  <a:lnTo>
                    <a:pt x="1008" y="604"/>
                  </a:lnTo>
                  <a:lnTo>
                    <a:pt x="1003" y="628"/>
                  </a:lnTo>
                  <a:lnTo>
                    <a:pt x="996" y="651"/>
                  </a:lnTo>
                  <a:lnTo>
                    <a:pt x="989" y="674"/>
                  </a:lnTo>
                  <a:lnTo>
                    <a:pt x="980" y="697"/>
                  </a:lnTo>
                  <a:lnTo>
                    <a:pt x="970" y="720"/>
                  </a:lnTo>
                  <a:lnTo>
                    <a:pt x="959" y="742"/>
                  </a:lnTo>
                  <a:lnTo>
                    <a:pt x="948" y="764"/>
                  </a:lnTo>
                  <a:lnTo>
                    <a:pt x="934" y="786"/>
                  </a:lnTo>
                  <a:close/>
                </a:path>
              </a:pathLst>
            </a:custGeom>
            <a:solidFill>
              <a:srgbClr val="F2C8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24" name="9Slide.vn 5"/>
            <p:cNvSpPr>
              <a:spLocks/>
            </p:cNvSpPr>
            <p:nvPr/>
          </p:nvSpPr>
          <p:spPr bwMode="auto">
            <a:xfrm>
              <a:off x="10064433" y="2045108"/>
              <a:ext cx="201613" cy="200025"/>
            </a:xfrm>
            <a:custGeom>
              <a:avLst/>
              <a:gdLst>
                <a:gd name="T0" fmla="*/ 904 w 1016"/>
                <a:gd name="T1" fmla="*/ 827 h 1008"/>
                <a:gd name="T2" fmla="*/ 853 w 1016"/>
                <a:gd name="T3" fmla="*/ 881 h 1008"/>
                <a:gd name="T4" fmla="*/ 795 w 1016"/>
                <a:gd name="T5" fmla="*/ 926 h 1008"/>
                <a:gd name="T6" fmla="*/ 732 w 1016"/>
                <a:gd name="T7" fmla="*/ 961 h 1008"/>
                <a:gd name="T8" fmla="*/ 665 w 1016"/>
                <a:gd name="T9" fmla="*/ 987 h 1008"/>
                <a:gd name="T10" fmla="*/ 596 w 1016"/>
                <a:gd name="T11" fmla="*/ 1002 h 1008"/>
                <a:gd name="T12" fmla="*/ 525 w 1016"/>
                <a:gd name="T13" fmla="*/ 1008 h 1008"/>
                <a:gd name="T14" fmla="*/ 454 w 1016"/>
                <a:gd name="T15" fmla="*/ 1003 h 1008"/>
                <a:gd name="T16" fmla="*/ 383 w 1016"/>
                <a:gd name="T17" fmla="*/ 988 h 1008"/>
                <a:gd name="T18" fmla="*/ 313 w 1016"/>
                <a:gd name="T19" fmla="*/ 962 h 1008"/>
                <a:gd name="T20" fmla="*/ 248 w 1016"/>
                <a:gd name="T21" fmla="*/ 926 h 1008"/>
                <a:gd name="T22" fmla="*/ 181 w 1016"/>
                <a:gd name="T23" fmla="*/ 878 h 1008"/>
                <a:gd name="T24" fmla="*/ 128 w 1016"/>
                <a:gd name="T25" fmla="*/ 827 h 1008"/>
                <a:gd name="T26" fmla="*/ 82 w 1016"/>
                <a:gd name="T27" fmla="*/ 769 h 1008"/>
                <a:gd name="T28" fmla="*/ 48 w 1016"/>
                <a:gd name="T29" fmla="*/ 706 h 1008"/>
                <a:gd name="T30" fmla="*/ 22 w 1016"/>
                <a:gd name="T31" fmla="*/ 640 h 1008"/>
                <a:gd name="T32" fmla="*/ 6 w 1016"/>
                <a:gd name="T33" fmla="*/ 570 h 1008"/>
                <a:gd name="T34" fmla="*/ 0 w 1016"/>
                <a:gd name="T35" fmla="*/ 499 h 1008"/>
                <a:gd name="T36" fmla="*/ 5 w 1016"/>
                <a:gd name="T37" fmla="*/ 428 h 1008"/>
                <a:gd name="T38" fmla="*/ 20 w 1016"/>
                <a:gd name="T39" fmla="*/ 357 h 1008"/>
                <a:gd name="T40" fmla="*/ 46 w 1016"/>
                <a:gd name="T41" fmla="*/ 288 h 1008"/>
                <a:gd name="T42" fmla="*/ 84 w 1016"/>
                <a:gd name="T43" fmla="*/ 222 h 1008"/>
                <a:gd name="T44" fmla="*/ 130 w 1016"/>
                <a:gd name="T45" fmla="*/ 162 h 1008"/>
                <a:gd name="T46" fmla="*/ 183 w 1016"/>
                <a:gd name="T47" fmla="*/ 112 h 1008"/>
                <a:gd name="T48" fmla="*/ 242 w 1016"/>
                <a:gd name="T49" fmla="*/ 70 h 1008"/>
                <a:gd name="T50" fmla="*/ 306 w 1016"/>
                <a:gd name="T51" fmla="*/ 38 h 1008"/>
                <a:gd name="T52" fmla="*/ 374 w 1016"/>
                <a:gd name="T53" fmla="*/ 16 h 1008"/>
                <a:gd name="T54" fmla="*/ 444 w 1016"/>
                <a:gd name="T55" fmla="*/ 3 h 1008"/>
                <a:gd name="T56" fmla="*/ 515 w 1016"/>
                <a:gd name="T57" fmla="*/ 0 h 1008"/>
                <a:gd name="T58" fmla="*/ 587 w 1016"/>
                <a:gd name="T59" fmla="*/ 9 h 1008"/>
                <a:gd name="T60" fmla="*/ 658 w 1016"/>
                <a:gd name="T61" fmla="*/ 27 h 1008"/>
                <a:gd name="T62" fmla="*/ 726 w 1016"/>
                <a:gd name="T63" fmla="*/ 57 h 1008"/>
                <a:gd name="T64" fmla="*/ 795 w 1016"/>
                <a:gd name="T65" fmla="*/ 100 h 1008"/>
                <a:gd name="T66" fmla="*/ 855 w 1016"/>
                <a:gd name="T67" fmla="*/ 146 h 1008"/>
                <a:gd name="T68" fmla="*/ 906 w 1016"/>
                <a:gd name="T69" fmla="*/ 200 h 1008"/>
                <a:gd name="T70" fmla="*/ 947 w 1016"/>
                <a:gd name="T71" fmla="*/ 260 h 1008"/>
                <a:gd name="T72" fmla="*/ 980 w 1016"/>
                <a:gd name="T73" fmla="*/ 324 h 1008"/>
                <a:gd name="T74" fmla="*/ 1001 w 1016"/>
                <a:gd name="T75" fmla="*/ 391 h 1008"/>
                <a:gd name="T76" fmla="*/ 1014 w 1016"/>
                <a:gd name="T77" fmla="*/ 461 h 1008"/>
                <a:gd name="T78" fmla="*/ 1016 w 1016"/>
                <a:gd name="T79" fmla="*/ 533 h 1008"/>
                <a:gd name="T80" fmla="*/ 1009 w 1016"/>
                <a:gd name="T81" fmla="*/ 605 h 1008"/>
                <a:gd name="T82" fmla="*/ 989 w 1016"/>
                <a:gd name="T83" fmla="*/ 675 h 1008"/>
                <a:gd name="T84" fmla="*/ 960 w 1016"/>
                <a:gd name="T85" fmla="*/ 743 h 10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16" h="1008">
                  <a:moveTo>
                    <a:pt x="934" y="786"/>
                  </a:moveTo>
                  <a:lnTo>
                    <a:pt x="919" y="807"/>
                  </a:lnTo>
                  <a:lnTo>
                    <a:pt x="904" y="827"/>
                  </a:lnTo>
                  <a:lnTo>
                    <a:pt x="888" y="846"/>
                  </a:lnTo>
                  <a:lnTo>
                    <a:pt x="871" y="864"/>
                  </a:lnTo>
                  <a:lnTo>
                    <a:pt x="853" y="881"/>
                  </a:lnTo>
                  <a:lnTo>
                    <a:pt x="834" y="896"/>
                  </a:lnTo>
                  <a:lnTo>
                    <a:pt x="815" y="912"/>
                  </a:lnTo>
                  <a:lnTo>
                    <a:pt x="795" y="926"/>
                  </a:lnTo>
                  <a:lnTo>
                    <a:pt x="774" y="939"/>
                  </a:lnTo>
                  <a:lnTo>
                    <a:pt x="754" y="950"/>
                  </a:lnTo>
                  <a:lnTo>
                    <a:pt x="732" y="961"/>
                  </a:lnTo>
                  <a:lnTo>
                    <a:pt x="711" y="971"/>
                  </a:lnTo>
                  <a:lnTo>
                    <a:pt x="688" y="980"/>
                  </a:lnTo>
                  <a:lnTo>
                    <a:pt x="665" y="987"/>
                  </a:lnTo>
                  <a:lnTo>
                    <a:pt x="643" y="993"/>
                  </a:lnTo>
                  <a:lnTo>
                    <a:pt x="620" y="998"/>
                  </a:lnTo>
                  <a:lnTo>
                    <a:pt x="596" y="1002"/>
                  </a:lnTo>
                  <a:lnTo>
                    <a:pt x="573" y="1006"/>
                  </a:lnTo>
                  <a:lnTo>
                    <a:pt x="549" y="1008"/>
                  </a:lnTo>
                  <a:lnTo>
                    <a:pt x="525" y="1008"/>
                  </a:lnTo>
                  <a:lnTo>
                    <a:pt x="501" y="1008"/>
                  </a:lnTo>
                  <a:lnTo>
                    <a:pt x="478" y="1007"/>
                  </a:lnTo>
                  <a:lnTo>
                    <a:pt x="454" y="1003"/>
                  </a:lnTo>
                  <a:lnTo>
                    <a:pt x="430" y="1000"/>
                  </a:lnTo>
                  <a:lnTo>
                    <a:pt x="406" y="995"/>
                  </a:lnTo>
                  <a:lnTo>
                    <a:pt x="383" y="988"/>
                  </a:lnTo>
                  <a:lnTo>
                    <a:pt x="360" y="981"/>
                  </a:lnTo>
                  <a:lnTo>
                    <a:pt x="336" y="972"/>
                  </a:lnTo>
                  <a:lnTo>
                    <a:pt x="313" y="962"/>
                  </a:lnTo>
                  <a:lnTo>
                    <a:pt x="291" y="952"/>
                  </a:lnTo>
                  <a:lnTo>
                    <a:pt x="269" y="940"/>
                  </a:lnTo>
                  <a:lnTo>
                    <a:pt x="248" y="926"/>
                  </a:lnTo>
                  <a:lnTo>
                    <a:pt x="222" y="908"/>
                  </a:lnTo>
                  <a:lnTo>
                    <a:pt x="201" y="894"/>
                  </a:lnTo>
                  <a:lnTo>
                    <a:pt x="181" y="878"/>
                  </a:lnTo>
                  <a:lnTo>
                    <a:pt x="162" y="862"/>
                  </a:lnTo>
                  <a:lnTo>
                    <a:pt x="144" y="845"/>
                  </a:lnTo>
                  <a:lnTo>
                    <a:pt x="128" y="827"/>
                  </a:lnTo>
                  <a:lnTo>
                    <a:pt x="112" y="809"/>
                  </a:lnTo>
                  <a:lnTo>
                    <a:pt x="96" y="790"/>
                  </a:lnTo>
                  <a:lnTo>
                    <a:pt x="82" y="769"/>
                  </a:lnTo>
                  <a:lnTo>
                    <a:pt x="69" y="749"/>
                  </a:lnTo>
                  <a:lnTo>
                    <a:pt x="58" y="728"/>
                  </a:lnTo>
                  <a:lnTo>
                    <a:pt x="48" y="706"/>
                  </a:lnTo>
                  <a:lnTo>
                    <a:pt x="38" y="685"/>
                  </a:lnTo>
                  <a:lnTo>
                    <a:pt x="30" y="662"/>
                  </a:lnTo>
                  <a:lnTo>
                    <a:pt x="22" y="640"/>
                  </a:lnTo>
                  <a:lnTo>
                    <a:pt x="16" y="617"/>
                  </a:lnTo>
                  <a:lnTo>
                    <a:pt x="10" y="594"/>
                  </a:lnTo>
                  <a:lnTo>
                    <a:pt x="6" y="570"/>
                  </a:lnTo>
                  <a:lnTo>
                    <a:pt x="3" y="547"/>
                  </a:lnTo>
                  <a:lnTo>
                    <a:pt x="1" y="523"/>
                  </a:lnTo>
                  <a:lnTo>
                    <a:pt x="0" y="499"/>
                  </a:lnTo>
                  <a:lnTo>
                    <a:pt x="0" y="475"/>
                  </a:lnTo>
                  <a:lnTo>
                    <a:pt x="3" y="452"/>
                  </a:lnTo>
                  <a:lnTo>
                    <a:pt x="5" y="428"/>
                  </a:lnTo>
                  <a:lnTo>
                    <a:pt x="9" y="404"/>
                  </a:lnTo>
                  <a:lnTo>
                    <a:pt x="13" y="380"/>
                  </a:lnTo>
                  <a:lnTo>
                    <a:pt x="20" y="357"/>
                  </a:lnTo>
                  <a:lnTo>
                    <a:pt x="27" y="334"/>
                  </a:lnTo>
                  <a:lnTo>
                    <a:pt x="36" y="310"/>
                  </a:lnTo>
                  <a:lnTo>
                    <a:pt x="46" y="288"/>
                  </a:lnTo>
                  <a:lnTo>
                    <a:pt x="58" y="266"/>
                  </a:lnTo>
                  <a:lnTo>
                    <a:pt x="69" y="243"/>
                  </a:lnTo>
                  <a:lnTo>
                    <a:pt x="84" y="222"/>
                  </a:lnTo>
                  <a:lnTo>
                    <a:pt x="98" y="201"/>
                  </a:lnTo>
                  <a:lnTo>
                    <a:pt x="113" y="181"/>
                  </a:lnTo>
                  <a:lnTo>
                    <a:pt x="130" y="162"/>
                  </a:lnTo>
                  <a:lnTo>
                    <a:pt x="146" y="144"/>
                  </a:lnTo>
                  <a:lnTo>
                    <a:pt x="164" y="128"/>
                  </a:lnTo>
                  <a:lnTo>
                    <a:pt x="183" y="112"/>
                  </a:lnTo>
                  <a:lnTo>
                    <a:pt x="202" y="97"/>
                  </a:lnTo>
                  <a:lnTo>
                    <a:pt x="222" y="83"/>
                  </a:lnTo>
                  <a:lnTo>
                    <a:pt x="242" y="70"/>
                  </a:lnTo>
                  <a:lnTo>
                    <a:pt x="263" y="59"/>
                  </a:lnTo>
                  <a:lnTo>
                    <a:pt x="284" y="48"/>
                  </a:lnTo>
                  <a:lnTo>
                    <a:pt x="306" y="38"/>
                  </a:lnTo>
                  <a:lnTo>
                    <a:pt x="329" y="30"/>
                  </a:lnTo>
                  <a:lnTo>
                    <a:pt x="351" y="22"/>
                  </a:lnTo>
                  <a:lnTo>
                    <a:pt x="374" y="16"/>
                  </a:lnTo>
                  <a:lnTo>
                    <a:pt x="398" y="10"/>
                  </a:lnTo>
                  <a:lnTo>
                    <a:pt x="420" y="6"/>
                  </a:lnTo>
                  <a:lnTo>
                    <a:pt x="444" y="3"/>
                  </a:lnTo>
                  <a:lnTo>
                    <a:pt x="468" y="2"/>
                  </a:lnTo>
                  <a:lnTo>
                    <a:pt x="492" y="0"/>
                  </a:lnTo>
                  <a:lnTo>
                    <a:pt x="515" y="0"/>
                  </a:lnTo>
                  <a:lnTo>
                    <a:pt x="539" y="3"/>
                  </a:lnTo>
                  <a:lnTo>
                    <a:pt x="563" y="5"/>
                  </a:lnTo>
                  <a:lnTo>
                    <a:pt x="587" y="9"/>
                  </a:lnTo>
                  <a:lnTo>
                    <a:pt x="610" y="13"/>
                  </a:lnTo>
                  <a:lnTo>
                    <a:pt x="634" y="20"/>
                  </a:lnTo>
                  <a:lnTo>
                    <a:pt x="658" y="27"/>
                  </a:lnTo>
                  <a:lnTo>
                    <a:pt x="681" y="36"/>
                  </a:lnTo>
                  <a:lnTo>
                    <a:pt x="703" y="46"/>
                  </a:lnTo>
                  <a:lnTo>
                    <a:pt x="726" y="57"/>
                  </a:lnTo>
                  <a:lnTo>
                    <a:pt x="747" y="70"/>
                  </a:lnTo>
                  <a:lnTo>
                    <a:pt x="769" y="83"/>
                  </a:lnTo>
                  <a:lnTo>
                    <a:pt x="795" y="100"/>
                  </a:lnTo>
                  <a:lnTo>
                    <a:pt x="817" y="115"/>
                  </a:lnTo>
                  <a:lnTo>
                    <a:pt x="836" y="130"/>
                  </a:lnTo>
                  <a:lnTo>
                    <a:pt x="855" y="146"/>
                  </a:lnTo>
                  <a:lnTo>
                    <a:pt x="873" y="163"/>
                  </a:lnTo>
                  <a:lnTo>
                    <a:pt x="890" y="182"/>
                  </a:lnTo>
                  <a:lnTo>
                    <a:pt x="906" y="200"/>
                  </a:lnTo>
                  <a:lnTo>
                    <a:pt x="920" y="220"/>
                  </a:lnTo>
                  <a:lnTo>
                    <a:pt x="934" y="239"/>
                  </a:lnTo>
                  <a:lnTo>
                    <a:pt x="947" y="260"/>
                  </a:lnTo>
                  <a:lnTo>
                    <a:pt x="959" y="280"/>
                  </a:lnTo>
                  <a:lnTo>
                    <a:pt x="970" y="302"/>
                  </a:lnTo>
                  <a:lnTo>
                    <a:pt x="980" y="324"/>
                  </a:lnTo>
                  <a:lnTo>
                    <a:pt x="988" y="346"/>
                  </a:lnTo>
                  <a:lnTo>
                    <a:pt x="996" y="369"/>
                  </a:lnTo>
                  <a:lnTo>
                    <a:pt x="1001" y="391"/>
                  </a:lnTo>
                  <a:lnTo>
                    <a:pt x="1007" y="415"/>
                  </a:lnTo>
                  <a:lnTo>
                    <a:pt x="1011" y="438"/>
                  </a:lnTo>
                  <a:lnTo>
                    <a:pt x="1014" y="461"/>
                  </a:lnTo>
                  <a:lnTo>
                    <a:pt x="1016" y="485"/>
                  </a:lnTo>
                  <a:lnTo>
                    <a:pt x="1016" y="509"/>
                  </a:lnTo>
                  <a:lnTo>
                    <a:pt x="1016" y="533"/>
                  </a:lnTo>
                  <a:lnTo>
                    <a:pt x="1015" y="556"/>
                  </a:lnTo>
                  <a:lnTo>
                    <a:pt x="1012" y="581"/>
                  </a:lnTo>
                  <a:lnTo>
                    <a:pt x="1009" y="605"/>
                  </a:lnTo>
                  <a:lnTo>
                    <a:pt x="1003" y="628"/>
                  </a:lnTo>
                  <a:lnTo>
                    <a:pt x="997" y="651"/>
                  </a:lnTo>
                  <a:lnTo>
                    <a:pt x="989" y="675"/>
                  </a:lnTo>
                  <a:lnTo>
                    <a:pt x="981" y="698"/>
                  </a:lnTo>
                  <a:lnTo>
                    <a:pt x="971" y="721"/>
                  </a:lnTo>
                  <a:lnTo>
                    <a:pt x="960" y="743"/>
                  </a:lnTo>
                  <a:lnTo>
                    <a:pt x="948" y="765"/>
                  </a:lnTo>
                  <a:lnTo>
                    <a:pt x="934" y="786"/>
                  </a:lnTo>
                  <a:close/>
                </a:path>
              </a:pathLst>
            </a:custGeom>
            <a:solidFill>
              <a:srgbClr val="F2C8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25" name="9Slide.vn 6"/>
            <p:cNvSpPr>
              <a:spLocks/>
            </p:cNvSpPr>
            <p:nvPr/>
          </p:nvSpPr>
          <p:spPr bwMode="auto">
            <a:xfrm>
              <a:off x="10043795" y="2065745"/>
              <a:ext cx="1155700" cy="1125538"/>
            </a:xfrm>
            <a:custGeom>
              <a:avLst/>
              <a:gdLst>
                <a:gd name="T0" fmla="*/ 2865 w 5823"/>
                <a:gd name="T1" fmla="*/ 365 h 5669"/>
                <a:gd name="T2" fmla="*/ 2754 w 5823"/>
                <a:gd name="T3" fmla="*/ 271 h 5669"/>
                <a:gd name="T4" fmla="*/ 2634 w 5823"/>
                <a:gd name="T5" fmla="*/ 191 h 5669"/>
                <a:gd name="T6" fmla="*/ 2506 w 5823"/>
                <a:gd name="T7" fmla="*/ 127 h 5669"/>
                <a:gd name="T8" fmla="*/ 2374 w 5823"/>
                <a:gd name="T9" fmla="*/ 75 h 5669"/>
                <a:gd name="T10" fmla="*/ 2236 w 5823"/>
                <a:gd name="T11" fmla="*/ 38 h 5669"/>
                <a:gd name="T12" fmla="*/ 2096 w 5823"/>
                <a:gd name="T13" fmla="*/ 13 h 5669"/>
                <a:gd name="T14" fmla="*/ 1956 w 5823"/>
                <a:gd name="T15" fmla="*/ 1 h 5669"/>
                <a:gd name="T16" fmla="*/ 1815 w 5823"/>
                <a:gd name="T17" fmla="*/ 1 h 5669"/>
                <a:gd name="T18" fmla="*/ 1676 w 5823"/>
                <a:gd name="T19" fmla="*/ 13 h 5669"/>
                <a:gd name="T20" fmla="*/ 1541 w 5823"/>
                <a:gd name="T21" fmla="*/ 36 h 5669"/>
                <a:gd name="T22" fmla="*/ 1411 w 5823"/>
                <a:gd name="T23" fmla="*/ 69 h 5669"/>
                <a:gd name="T24" fmla="*/ 1285 w 5823"/>
                <a:gd name="T25" fmla="*/ 113 h 5669"/>
                <a:gd name="T26" fmla="*/ 1169 w 5823"/>
                <a:gd name="T27" fmla="*/ 167 h 5669"/>
                <a:gd name="T28" fmla="*/ 1061 w 5823"/>
                <a:gd name="T29" fmla="*/ 228 h 5669"/>
                <a:gd name="T30" fmla="*/ 963 w 5823"/>
                <a:gd name="T31" fmla="*/ 299 h 5669"/>
                <a:gd name="T32" fmla="*/ 877 w 5823"/>
                <a:gd name="T33" fmla="*/ 377 h 5669"/>
                <a:gd name="T34" fmla="*/ 874 w 5823"/>
                <a:gd name="T35" fmla="*/ 381 h 5669"/>
                <a:gd name="T36" fmla="*/ 850 w 5823"/>
                <a:gd name="T37" fmla="*/ 410 h 5669"/>
                <a:gd name="T38" fmla="*/ 786 w 5823"/>
                <a:gd name="T39" fmla="*/ 488 h 5669"/>
                <a:gd name="T40" fmla="*/ 660 w 5823"/>
                <a:gd name="T41" fmla="*/ 638 h 5669"/>
                <a:gd name="T42" fmla="*/ 567 w 5823"/>
                <a:gd name="T43" fmla="*/ 755 h 5669"/>
                <a:gd name="T44" fmla="*/ 468 w 5823"/>
                <a:gd name="T45" fmla="*/ 884 h 5669"/>
                <a:gd name="T46" fmla="*/ 368 w 5823"/>
                <a:gd name="T47" fmla="*/ 1024 h 5669"/>
                <a:gd name="T48" fmla="*/ 271 w 5823"/>
                <a:gd name="T49" fmla="*/ 1165 h 5669"/>
                <a:gd name="T50" fmla="*/ 181 w 5823"/>
                <a:gd name="T51" fmla="*/ 1306 h 5669"/>
                <a:gd name="T52" fmla="*/ 103 w 5823"/>
                <a:gd name="T53" fmla="*/ 1439 h 5669"/>
                <a:gd name="T54" fmla="*/ 70 w 5823"/>
                <a:gd name="T55" fmla="*/ 1501 h 5669"/>
                <a:gd name="T56" fmla="*/ 41 w 5823"/>
                <a:gd name="T57" fmla="*/ 1560 h 5669"/>
                <a:gd name="T58" fmla="*/ 18 w 5823"/>
                <a:gd name="T59" fmla="*/ 1613 h 5669"/>
                <a:gd name="T60" fmla="*/ 0 w 5823"/>
                <a:gd name="T61" fmla="*/ 1662 h 5669"/>
                <a:gd name="T62" fmla="*/ 4487 w 5823"/>
                <a:gd name="T63" fmla="*/ 5621 h 5669"/>
                <a:gd name="T64" fmla="*/ 4627 w 5823"/>
                <a:gd name="T65" fmla="*/ 5521 h 5669"/>
                <a:gd name="T66" fmla="*/ 4764 w 5823"/>
                <a:gd name="T67" fmla="*/ 5416 h 5669"/>
                <a:gd name="T68" fmla="*/ 4898 w 5823"/>
                <a:gd name="T69" fmla="*/ 5309 h 5669"/>
                <a:gd name="T70" fmla="*/ 5026 w 5823"/>
                <a:gd name="T71" fmla="*/ 5201 h 5669"/>
                <a:gd name="T72" fmla="*/ 5148 w 5823"/>
                <a:gd name="T73" fmla="*/ 5096 h 5669"/>
                <a:gd name="T74" fmla="*/ 5260 w 5823"/>
                <a:gd name="T75" fmla="*/ 4994 h 5669"/>
                <a:gd name="T76" fmla="*/ 5364 w 5823"/>
                <a:gd name="T77" fmla="*/ 4899 h 5669"/>
                <a:gd name="T78" fmla="*/ 5462 w 5823"/>
                <a:gd name="T79" fmla="*/ 4805 h 5669"/>
                <a:gd name="T80" fmla="*/ 5509 w 5823"/>
                <a:gd name="T81" fmla="*/ 4762 h 5669"/>
                <a:gd name="T82" fmla="*/ 5507 w 5823"/>
                <a:gd name="T83" fmla="*/ 4763 h 5669"/>
                <a:gd name="T84" fmla="*/ 5491 w 5823"/>
                <a:gd name="T85" fmla="*/ 4778 h 5669"/>
                <a:gd name="T86" fmla="*/ 5526 w 5823"/>
                <a:gd name="T87" fmla="*/ 4738 h 5669"/>
                <a:gd name="T88" fmla="*/ 5597 w 5823"/>
                <a:gd name="T89" fmla="*/ 4643 h 5669"/>
                <a:gd name="T90" fmla="*/ 5659 w 5823"/>
                <a:gd name="T91" fmla="*/ 4537 h 5669"/>
                <a:gd name="T92" fmla="*/ 5712 w 5823"/>
                <a:gd name="T93" fmla="*/ 4423 h 5669"/>
                <a:gd name="T94" fmla="*/ 5754 w 5823"/>
                <a:gd name="T95" fmla="*/ 4300 h 5669"/>
                <a:gd name="T96" fmla="*/ 5787 w 5823"/>
                <a:gd name="T97" fmla="*/ 4171 h 5669"/>
                <a:gd name="T98" fmla="*/ 5810 w 5823"/>
                <a:gd name="T99" fmla="*/ 4037 h 5669"/>
                <a:gd name="T100" fmla="*/ 5821 w 5823"/>
                <a:gd name="T101" fmla="*/ 3899 h 5669"/>
                <a:gd name="T102" fmla="*/ 5821 w 5823"/>
                <a:gd name="T103" fmla="*/ 3760 h 5669"/>
                <a:gd name="T104" fmla="*/ 5809 w 5823"/>
                <a:gd name="T105" fmla="*/ 3620 h 5669"/>
                <a:gd name="T106" fmla="*/ 5785 w 5823"/>
                <a:gd name="T107" fmla="*/ 3482 h 5669"/>
                <a:gd name="T108" fmla="*/ 5748 w 5823"/>
                <a:gd name="T109" fmla="*/ 3345 h 5669"/>
                <a:gd name="T110" fmla="*/ 5699 w 5823"/>
                <a:gd name="T111" fmla="*/ 3212 h 5669"/>
                <a:gd name="T112" fmla="*/ 5635 w 5823"/>
                <a:gd name="T113" fmla="*/ 3085 h 5669"/>
                <a:gd name="T114" fmla="*/ 5557 w 5823"/>
                <a:gd name="T115" fmla="*/ 2965 h 5669"/>
                <a:gd name="T116" fmla="*/ 5465 w 5823"/>
                <a:gd name="T117" fmla="*/ 2852 h 56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823" h="5669">
                  <a:moveTo>
                    <a:pt x="5414" y="2801"/>
                  </a:moveTo>
                  <a:lnTo>
                    <a:pt x="2865" y="365"/>
                  </a:lnTo>
                  <a:lnTo>
                    <a:pt x="2811" y="317"/>
                  </a:lnTo>
                  <a:lnTo>
                    <a:pt x="2754" y="271"/>
                  </a:lnTo>
                  <a:lnTo>
                    <a:pt x="2694" y="229"/>
                  </a:lnTo>
                  <a:lnTo>
                    <a:pt x="2634" y="191"/>
                  </a:lnTo>
                  <a:lnTo>
                    <a:pt x="2570" y="157"/>
                  </a:lnTo>
                  <a:lnTo>
                    <a:pt x="2506" y="127"/>
                  </a:lnTo>
                  <a:lnTo>
                    <a:pt x="2440" y="99"/>
                  </a:lnTo>
                  <a:lnTo>
                    <a:pt x="2374" y="75"/>
                  </a:lnTo>
                  <a:lnTo>
                    <a:pt x="2306" y="55"/>
                  </a:lnTo>
                  <a:lnTo>
                    <a:pt x="2236" y="38"/>
                  </a:lnTo>
                  <a:lnTo>
                    <a:pt x="2166" y="24"/>
                  </a:lnTo>
                  <a:lnTo>
                    <a:pt x="2096" y="13"/>
                  </a:lnTo>
                  <a:lnTo>
                    <a:pt x="2026" y="6"/>
                  </a:lnTo>
                  <a:lnTo>
                    <a:pt x="1956" y="1"/>
                  </a:lnTo>
                  <a:lnTo>
                    <a:pt x="1886" y="0"/>
                  </a:lnTo>
                  <a:lnTo>
                    <a:pt x="1815" y="1"/>
                  </a:lnTo>
                  <a:lnTo>
                    <a:pt x="1745" y="6"/>
                  </a:lnTo>
                  <a:lnTo>
                    <a:pt x="1676" y="13"/>
                  </a:lnTo>
                  <a:lnTo>
                    <a:pt x="1608" y="23"/>
                  </a:lnTo>
                  <a:lnTo>
                    <a:pt x="1541" y="36"/>
                  </a:lnTo>
                  <a:lnTo>
                    <a:pt x="1475" y="52"/>
                  </a:lnTo>
                  <a:lnTo>
                    <a:pt x="1411" y="69"/>
                  </a:lnTo>
                  <a:lnTo>
                    <a:pt x="1347" y="90"/>
                  </a:lnTo>
                  <a:lnTo>
                    <a:pt x="1285" y="113"/>
                  </a:lnTo>
                  <a:lnTo>
                    <a:pt x="1226" y="138"/>
                  </a:lnTo>
                  <a:lnTo>
                    <a:pt x="1169" y="167"/>
                  </a:lnTo>
                  <a:lnTo>
                    <a:pt x="1113" y="196"/>
                  </a:lnTo>
                  <a:lnTo>
                    <a:pt x="1061" y="228"/>
                  </a:lnTo>
                  <a:lnTo>
                    <a:pt x="1010" y="263"/>
                  </a:lnTo>
                  <a:lnTo>
                    <a:pt x="963" y="299"/>
                  </a:lnTo>
                  <a:lnTo>
                    <a:pt x="918" y="337"/>
                  </a:lnTo>
                  <a:lnTo>
                    <a:pt x="877" y="377"/>
                  </a:lnTo>
                  <a:lnTo>
                    <a:pt x="877" y="378"/>
                  </a:lnTo>
                  <a:lnTo>
                    <a:pt x="874" y="381"/>
                  </a:lnTo>
                  <a:lnTo>
                    <a:pt x="865" y="391"/>
                  </a:lnTo>
                  <a:lnTo>
                    <a:pt x="850" y="410"/>
                  </a:lnTo>
                  <a:lnTo>
                    <a:pt x="824" y="442"/>
                  </a:lnTo>
                  <a:lnTo>
                    <a:pt x="786" y="488"/>
                  </a:lnTo>
                  <a:lnTo>
                    <a:pt x="732" y="553"/>
                  </a:lnTo>
                  <a:lnTo>
                    <a:pt x="660" y="638"/>
                  </a:lnTo>
                  <a:lnTo>
                    <a:pt x="615" y="694"/>
                  </a:lnTo>
                  <a:lnTo>
                    <a:pt x="567" y="755"/>
                  </a:lnTo>
                  <a:lnTo>
                    <a:pt x="518" y="817"/>
                  </a:lnTo>
                  <a:lnTo>
                    <a:pt x="468" y="884"/>
                  </a:lnTo>
                  <a:lnTo>
                    <a:pt x="418" y="953"/>
                  </a:lnTo>
                  <a:lnTo>
                    <a:pt x="368" y="1024"/>
                  </a:lnTo>
                  <a:lnTo>
                    <a:pt x="319" y="1094"/>
                  </a:lnTo>
                  <a:lnTo>
                    <a:pt x="271" y="1165"/>
                  </a:lnTo>
                  <a:lnTo>
                    <a:pt x="225" y="1236"/>
                  </a:lnTo>
                  <a:lnTo>
                    <a:pt x="181" y="1306"/>
                  </a:lnTo>
                  <a:lnTo>
                    <a:pt x="140" y="1373"/>
                  </a:lnTo>
                  <a:lnTo>
                    <a:pt x="103" y="1439"/>
                  </a:lnTo>
                  <a:lnTo>
                    <a:pt x="86" y="1471"/>
                  </a:lnTo>
                  <a:lnTo>
                    <a:pt x="70" y="1501"/>
                  </a:lnTo>
                  <a:lnTo>
                    <a:pt x="55" y="1531"/>
                  </a:lnTo>
                  <a:lnTo>
                    <a:pt x="41" y="1560"/>
                  </a:lnTo>
                  <a:lnTo>
                    <a:pt x="29" y="1587"/>
                  </a:lnTo>
                  <a:lnTo>
                    <a:pt x="18" y="1613"/>
                  </a:lnTo>
                  <a:lnTo>
                    <a:pt x="8" y="1638"/>
                  </a:lnTo>
                  <a:lnTo>
                    <a:pt x="0" y="1662"/>
                  </a:lnTo>
                  <a:lnTo>
                    <a:pt x="4417" y="5669"/>
                  </a:lnTo>
                  <a:lnTo>
                    <a:pt x="4487" y="5621"/>
                  </a:lnTo>
                  <a:lnTo>
                    <a:pt x="4557" y="5572"/>
                  </a:lnTo>
                  <a:lnTo>
                    <a:pt x="4627" y="5521"/>
                  </a:lnTo>
                  <a:lnTo>
                    <a:pt x="4696" y="5469"/>
                  </a:lnTo>
                  <a:lnTo>
                    <a:pt x="4764" y="5416"/>
                  </a:lnTo>
                  <a:lnTo>
                    <a:pt x="4832" y="5363"/>
                  </a:lnTo>
                  <a:lnTo>
                    <a:pt x="4898" y="5309"/>
                  </a:lnTo>
                  <a:lnTo>
                    <a:pt x="4962" y="5255"/>
                  </a:lnTo>
                  <a:lnTo>
                    <a:pt x="5026" y="5201"/>
                  </a:lnTo>
                  <a:lnTo>
                    <a:pt x="5088" y="5148"/>
                  </a:lnTo>
                  <a:lnTo>
                    <a:pt x="5148" y="5096"/>
                  </a:lnTo>
                  <a:lnTo>
                    <a:pt x="5205" y="5045"/>
                  </a:lnTo>
                  <a:lnTo>
                    <a:pt x="5260" y="4994"/>
                  </a:lnTo>
                  <a:lnTo>
                    <a:pt x="5313" y="4945"/>
                  </a:lnTo>
                  <a:lnTo>
                    <a:pt x="5364" y="4899"/>
                  </a:lnTo>
                  <a:lnTo>
                    <a:pt x="5411" y="4855"/>
                  </a:lnTo>
                  <a:lnTo>
                    <a:pt x="5462" y="4805"/>
                  </a:lnTo>
                  <a:lnTo>
                    <a:pt x="5493" y="4776"/>
                  </a:lnTo>
                  <a:lnTo>
                    <a:pt x="5509" y="4762"/>
                  </a:lnTo>
                  <a:lnTo>
                    <a:pt x="5512" y="4759"/>
                  </a:lnTo>
                  <a:lnTo>
                    <a:pt x="5507" y="4763"/>
                  </a:lnTo>
                  <a:lnTo>
                    <a:pt x="5499" y="4771"/>
                  </a:lnTo>
                  <a:lnTo>
                    <a:pt x="5491" y="4778"/>
                  </a:lnTo>
                  <a:lnTo>
                    <a:pt x="5488" y="4781"/>
                  </a:lnTo>
                  <a:lnTo>
                    <a:pt x="5526" y="4738"/>
                  </a:lnTo>
                  <a:lnTo>
                    <a:pt x="5563" y="4693"/>
                  </a:lnTo>
                  <a:lnTo>
                    <a:pt x="5597" y="4643"/>
                  </a:lnTo>
                  <a:lnTo>
                    <a:pt x="5628" y="4592"/>
                  </a:lnTo>
                  <a:lnTo>
                    <a:pt x="5659" y="4537"/>
                  </a:lnTo>
                  <a:lnTo>
                    <a:pt x="5686" y="4481"/>
                  </a:lnTo>
                  <a:lnTo>
                    <a:pt x="5712" y="4423"/>
                  </a:lnTo>
                  <a:lnTo>
                    <a:pt x="5734" y="4363"/>
                  </a:lnTo>
                  <a:lnTo>
                    <a:pt x="5754" y="4300"/>
                  </a:lnTo>
                  <a:lnTo>
                    <a:pt x="5772" y="4236"/>
                  </a:lnTo>
                  <a:lnTo>
                    <a:pt x="5787" y="4171"/>
                  </a:lnTo>
                  <a:lnTo>
                    <a:pt x="5800" y="4105"/>
                  </a:lnTo>
                  <a:lnTo>
                    <a:pt x="5810" y="4037"/>
                  </a:lnTo>
                  <a:lnTo>
                    <a:pt x="5816" y="3969"/>
                  </a:lnTo>
                  <a:lnTo>
                    <a:pt x="5821" y="3899"/>
                  </a:lnTo>
                  <a:lnTo>
                    <a:pt x="5823" y="3830"/>
                  </a:lnTo>
                  <a:lnTo>
                    <a:pt x="5821" y="3760"/>
                  </a:lnTo>
                  <a:lnTo>
                    <a:pt x="5816" y="3690"/>
                  </a:lnTo>
                  <a:lnTo>
                    <a:pt x="5809" y="3620"/>
                  </a:lnTo>
                  <a:lnTo>
                    <a:pt x="5799" y="3551"/>
                  </a:lnTo>
                  <a:lnTo>
                    <a:pt x="5785" y="3482"/>
                  </a:lnTo>
                  <a:lnTo>
                    <a:pt x="5768" y="3413"/>
                  </a:lnTo>
                  <a:lnTo>
                    <a:pt x="5748" y="3345"/>
                  </a:lnTo>
                  <a:lnTo>
                    <a:pt x="5724" y="3278"/>
                  </a:lnTo>
                  <a:lnTo>
                    <a:pt x="5699" y="3212"/>
                  </a:lnTo>
                  <a:lnTo>
                    <a:pt x="5668" y="3148"/>
                  </a:lnTo>
                  <a:lnTo>
                    <a:pt x="5635" y="3085"/>
                  </a:lnTo>
                  <a:lnTo>
                    <a:pt x="5597" y="3024"/>
                  </a:lnTo>
                  <a:lnTo>
                    <a:pt x="5557" y="2965"/>
                  </a:lnTo>
                  <a:lnTo>
                    <a:pt x="5513" y="2907"/>
                  </a:lnTo>
                  <a:lnTo>
                    <a:pt x="5465" y="2852"/>
                  </a:lnTo>
                  <a:lnTo>
                    <a:pt x="5414" y="2801"/>
                  </a:lnTo>
                  <a:close/>
                </a:path>
              </a:pathLst>
            </a:custGeom>
            <a:solidFill>
              <a:srgbClr val="F2C8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pic>
          <p:nvPicPr>
            <p:cNvPr id="2654" name="9Slide.vn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258108" y="2589620"/>
              <a:ext cx="4763" cy="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55" name="9Slide.vn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58108" y="2592795"/>
              <a:ext cx="7938" cy="4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56" name="9Slide.vn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258108" y="2595970"/>
              <a:ext cx="11113" cy="4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57" name="9Slide.vn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258108" y="2599145"/>
              <a:ext cx="14288" cy="4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58" name="9Slide.vn 1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258108" y="2602320"/>
              <a:ext cx="17463" cy="4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59" name="9Slide.vn 1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258108" y="2605495"/>
              <a:ext cx="20638" cy="4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0" name="9Slide.vn 1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258108" y="2608670"/>
              <a:ext cx="23813" cy="4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1" name="9Slide.vn 1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0258108" y="2613433"/>
              <a:ext cx="26988" cy="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2" name="9Slide.vn 1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0254933" y="2616608"/>
              <a:ext cx="34925" cy="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3" name="9Slide.vn 16"/>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0254933" y="2619783"/>
              <a:ext cx="41275" cy="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4" name="9Slide.vn 17"/>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0258108" y="2622958"/>
              <a:ext cx="41275" cy="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5" name="9Slide.vn 18"/>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0264458" y="2626133"/>
              <a:ext cx="38100" cy="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6" name="9Slide.vn 19"/>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0272395" y="2629308"/>
              <a:ext cx="33338" cy="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7" name="9Slide.vn 20"/>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0278745" y="2632483"/>
              <a:ext cx="30163" cy="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8" name="9Slide.vn 21"/>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0285095" y="2635658"/>
              <a:ext cx="26988" cy="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9" name="9Slide.vn 22"/>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10291445" y="2638833"/>
              <a:ext cx="23813" cy="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70" name="9Slide.vn 23"/>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10299383" y="2642008"/>
              <a:ext cx="19050" cy="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71" name="9Slide.vn 2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10312083" y="2645183"/>
              <a:ext cx="11113" cy="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72" name="9Slide.vn 25"/>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656570" y="2951570"/>
              <a:ext cx="3175" cy="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73" name="9Slide.vn 26"/>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10656570" y="2954745"/>
              <a:ext cx="6350" cy="4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74" name="9Slide.vn 27"/>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10656570" y="2957920"/>
              <a:ext cx="9525" cy="4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75" name="9Slide.vn 28"/>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10656570" y="2961095"/>
              <a:ext cx="15875" cy="4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76" name="9Slide.vn 29"/>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10656570" y="2964270"/>
              <a:ext cx="19050" cy="4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77" name="9Slide.vn 30"/>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10659745" y="2967445"/>
              <a:ext cx="19050" cy="4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78" name="9Slide.vn 31"/>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10659745" y="2972208"/>
              <a:ext cx="22225" cy="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79" name="9Slide.vn 32"/>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10659745" y="2975383"/>
              <a:ext cx="25400" cy="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80" name="9Slide.vn 33"/>
            <p:cNvPicPr>
              <a:picLocks noChangeAspect="1" noChangeArrowheads="1"/>
            </p:cNvPicPr>
            <p:nvPr/>
          </p:nvPicPr>
          <p:blipFill>
            <a:blip r:embed="rId28">
              <a:extLst>
                <a:ext uri="{28A0092B-C50C-407E-A947-70E740481C1C}">
                  <a14:useLocalDpi xmlns:a14="http://schemas.microsoft.com/office/drawing/2010/main" val="0"/>
                </a:ext>
              </a:extLst>
            </a:blip>
            <a:srcRect/>
            <a:stretch>
              <a:fillRect/>
            </a:stretch>
          </p:blipFill>
          <p:spPr bwMode="auto">
            <a:xfrm>
              <a:off x="10659745" y="2978558"/>
              <a:ext cx="28575" cy="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81" name="9Slide.vn 34"/>
            <p:cNvPicPr>
              <a:picLocks noChangeAspect="1" noChangeArrowheads="1"/>
            </p:cNvPicPr>
            <p:nvPr/>
          </p:nvPicPr>
          <p:blipFill>
            <a:blip r:embed="rId29">
              <a:extLst>
                <a:ext uri="{28A0092B-C50C-407E-A947-70E740481C1C}">
                  <a14:useLocalDpi xmlns:a14="http://schemas.microsoft.com/office/drawing/2010/main" val="0"/>
                </a:ext>
              </a:extLst>
            </a:blip>
            <a:srcRect/>
            <a:stretch>
              <a:fillRect/>
            </a:stretch>
          </p:blipFill>
          <p:spPr bwMode="auto">
            <a:xfrm>
              <a:off x="10659745" y="2981733"/>
              <a:ext cx="34925" cy="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82" name="9Slide.vn 35"/>
            <p:cNvPicPr>
              <a:picLocks noChangeAspect="1" noChangeArrowheads="1"/>
            </p:cNvPicPr>
            <p:nvPr/>
          </p:nvPicPr>
          <p:blipFill>
            <a:blip r:embed="rId30">
              <a:extLst>
                <a:ext uri="{28A0092B-C50C-407E-A947-70E740481C1C}">
                  <a14:useLocalDpi xmlns:a14="http://schemas.microsoft.com/office/drawing/2010/main" val="0"/>
                </a:ext>
              </a:extLst>
            </a:blip>
            <a:srcRect/>
            <a:stretch>
              <a:fillRect/>
            </a:stretch>
          </p:blipFill>
          <p:spPr bwMode="auto">
            <a:xfrm>
              <a:off x="10659745" y="2984908"/>
              <a:ext cx="38100" cy="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83" name="9Slide.vn 36"/>
            <p:cNvPicPr>
              <a:picLocks noChangeAspect="1" noChangeArrowheads="1"/>
            </p:cNvPicPr>
            <p:nvPr/>
          </p:nvPicPr>
          <p:blipFill>
            <a:blip r:embed="rId31">
              <a:extLst>
                <a:ext uri="{28A0092B-C50C-407E-A947-70E740481C1C}">
                  <a14:useLocalDpi xmlns:a14="http://schemas.microsoft.com/office/drawing/2010/main" val="0"/>
                </a:ext>
              </a:extLst>
            </a:blip>
            <a:srcRect/>
            <a:stretch>
              <a:fillRect/>
            </a:stretch>
          </p:blipFill>
          <p:spPr bwMode="auto">
            <a:xfrm>
              <a:off x="10662920" y="2988083"/>
              <a:ext cx="38100" cy="4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84" name="9Slide.vn 37"/>
            <p:cNvPicPr>
              <a:picLocks noChangeAspect="1" noChangeArrowheads="1"/>
            </p:cNvPicPr>
            <p:nvPr/>
          </p:nvPicPr>
          <p:blipFill>
            <a:blip r:embed="rId32">
              <a:extLst>
                <a:ext uri="{28A0092B-C50C-407E-A947-70E740481C1C}">
                  <a14:useLocalDpi xmlns:a14="http://schemas.microsoft.com/office/drawing/2010/main" val="0"/>
                </a:ext>
              </a:extLst>
            </a:blip>
            <a:srcRect/>
            <a:stretch>
              <a:fillRect/>
            </a:stretch>
          </p:blipFill>
          <p:spPr bwMode="auto">
            <a:xfrm>
              <a:off x="10662920" y="2991258"/>
              <a:ext cx="41275" cy="4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26" name="9Slide.vn 38"/>
            <p:cNvSpPr>
              <a:spLocks/>
            </p:cNvSpPr>
            <p:nvPr/>
          </p:nvSpPr>
          <p:spPr bwMode="auto">
            <a:xfrm>
              <a:off x="9527858" y="2122895"/>
              <a:ext cx="1620838" cy="1616075"/>
            </a:xfrm>
            <a:custGeom>
              <a:avLst/>
              <a:gdLst>
                <a:gd name="T0" fmla="*/ 7123 w 8167"/>
                <a:gd name="T1" fmla="*/ 5087 h 8149"/>
                <a:gd name="T2" fmla="*/ 6834 w 8167"/>
                <a:gd name="T3" fmla="*/ 4999 h 8149"/>
                <a:gd name="T4" fmla="*/ 6650 w 8167"/>
                <a:gd name="T5" fmla="*/ 4845 h 8149"/>
                <a:gd name="T6" fmla="*/ 6367 w 8167"/>
                <a:gd name="T7" fmla="*/ 4603 h 8149"/>
                <a:gd name="T8" fmla="*/ 6045 w 8167"/>
                <a:gd name="T9" fmla="*/ 4450 h 8149"/>
                <a:gd name="T10" fmla="*/ 5706 w 8167"/>
                <a:gd name="T11" fmla="*/ 4436 h 8149"/>
                <a:gd name="T12" fmla="*/ 5421 w 8167"/>
                <a:gd name="T13" fmla="*/ 4426 h 8149"/>
                <a:gd name="T14" fmla="*/ 5451 w 8167"/>
                <a:gd name="T15" fmla="*/ 4031 h 8149"/>
                <a:gd name="T16" fmla="*/ 5373 w 8167"/>
                <a:gd name="T17" fmla="*/ 3635 h 8149"/>
                <a:gd name="T18" fmla="*/ 5190 w 8167"/>
                <a:gd name="T19" fmla="*/ 3261 h 8149"/>
                <a:gd name="T20" fmla="*/ 5018 w 8167"/>
                <a:gd name="T21" fmla="*/ 3047 h 8149"/>
                <a:gd name="T22" fmla="*/ 4752 w 8167"/>
                <a:gd name="T23" fmla="*/ 2876 h 8149"/>
                <a:gd name="T24" fmla="*/ 4366 w 8167"/>
                <a:gd name="T25" fmla="*/ 2733 h 8149"/>
                <a:gd name="T26" fmla="*/ 3965 w 8167"/>
                <a:gd name="T27" fmla="*/ 2698 h 8149"/>
                <a:gd name="T28" fmla="*/ 3576 w 8167"/>
                <a:gd name="T29" fmla="*/ 2769 h 8149"/>
                <a:gd name="T30" fmla="*/ 3643 w 8167"/>
                <a:gd name="T31" fmla="*/ 2381 h 8149"/>
                <a:gd name="T32" fmla="*/ 3583 w 8167"/>
                <a:gd name="T33" fmla="*/ 2051 h 8149"/>
                <a:gd name="T34" fmla="*/ 3383 w 8167"/>
                <a:gd name="T35" fmla="*/ 1735 h 8149"/>
                <a:gd name="T36" fmla="*/ 3138 w 8167"/>
                <a:gd name="T37" fmla="*/ 1493 h 8149"/>
                <a:gd name="T38" fmla="*/ 2993 w 8167"/>
                <a:gd name="T39" fmla="*/ 1305 h 8149"/>
                <a:gd name="T40" fmla="*/ 2922 w 8167"/>
                <a:gd name="T41" fmla="*/ 993 h 8149"/>
                <a:gd name="T42" fmla="*/ 3054 w 8167"/>
                <a:gd name="T43" fmla="*/ 635 h 8149"/>
                <a:gd name="T44" fmla="*/ 3478 w 8167"/>
                <a:gd name="T45" fmla="*/ 30 h 8149"/>
                <a:gd name="T46" fmla="*/ 2384 w 8167"/>
                <a:gd name="T47" fmla="*/ 449 h 8149"/>
                <a:gd name="T48" fmla="*/ 1492 w 8167"/>
                <a:gd name="T49" fmla="*/ 879 h 8149"/>
                <a:gd name="T50" fmla="*/ 1088 w 8167"/>
                <a:gd name="T51" fmla="*/ 1192 h 8149"/>
                <a:gd name="T52" fmla="*/ 824 w 8167"/>
                <a:gd name="T53" fmla="*/ 1549 h 8149"/>
                <a:gd name="T54" fmla="*/ 683 w 8167"/>
                <a:gd name="T55" fmla="*/ 2020 h 8149"/>
                <a:gd name="T56" fmla="*/ 710 w 8167"/>
                <a:gd name="T57" fmla="*/ 2514 h 8149"/>
                <a:gd name="T58" fmla="*/ 782 w 8167"/>
                <a:gd name="T59" fmla="*/ 2915 h 8149"/>
                <a:gd name="T60" fmla="*/ 512 w 8167"/>
                <a:gd name="T61" fmla="*/ 3082 h 8149"/>
                <a:gd name="T62" fmla="*/ 201 w 8167"/>
                <a:gd name="T63" fmla="*/ 3434 h 8149"/>
                <a:gd name="T64" fmla="*/ 5 w 8167"/>
                <a:gd name="T65" fmla="*/ 4032 h 8149"/>
                <a:gd name="T66" fmla="*/ 86 w 8167"/>
                <a:gd name="T67" fmla="*/ 4663 h 8149"/>
                <a:gd name="T68" fmla="*/ 437 w 8167"/>
                <a:gd name="T69" fmla="*/ 5235 h 8149"/>
                <a:gd name="T70" fmla="*/ 597 w 8167"/>
                <a:gd name="T71" fmla="*/ 5609 h 8149"/>
                <a:gd name="T72" fmla="*/ 680 w 8167"/>
                <a:gd name="T73" fmla="*/ 6081 h 8149"/>
                <a:gd name="T74" fmla="*/ 896 w 8167"/>
                <a:gd name="T75" fmla="*/ 6523 h 8149"/>
                <a:gd name="T76" fmla="*/ 1247 w 8167"/>
                <a:gd name="T77" fmla="*/ 6954 h 8149"/>
                <a:gd name="T78" fmla="*/ 1353 w 8167"/>
                <a:gd name="T79" fmla="*/ 7058 h 8149"/>
                <a:gd name="T80" fmla="*/ 1782 w 8167"/>
                <a:gd name="T81" fmla="*/ 7387 h 8149"/>
                <a:gd name="T82" fmla="*/ 2201 w 8167"/>
                <a:gd name="T83" fmla="*/ 7568 h 8149"/>
                <a:gd name="T84" fmla="*/ 2648 w 8167"/>
                <a:gd name="T85" fmla="*/ 7621 h 8149"/>
                <a:gd name="T86" fmla="*/ 3021 w 8167"/>
                <a:gd name="T87" fmla="*/ 7707 h 8149"/>
                <a:gd name="T88" fmla="*/ 3596 w 8167"/>
                <a:gd name="T89" fmla="*/ 8062 h 8149"/>
                <a:gd name="T90" fmla="*/ 4231 w 8167"/>
                <a:gd name="T91" fmla="*/ 8144 h 8149"/>
                <a:gd name="T92" fmla="*/ 4829 w 8167"/>
                <a:gd name="T93" fmla="*/ 7952 h 8149"/>
                <a:gd name="T94" fmla="*/ 5205 w 8167"/>
                <a:gd name="T95" fmla="*/ 7616 h 8149"/>
                <a:gd name="T96" fmla="*/ 5368 w 8167"/>
                <a:gd name="T97" fmla="*/ 7342 h 8149"/>
                <a:gd name="T98" fmla="*/ 5729 w 8167"/>
                <a:gd name="T99" fmla="*/ 7351 h 8149"/>
                <a:gd name="T100" fmla="*/ 6226 w 8167"/>
                <a:gd name="T101" fmla="*/ 7375 h 8149"/>
                <a:gd name="T102" fmla="*/ 6694 w 8167"/>
                <a:gd name="T103" fmla="*/ 7233 h 8149"/>
                <a:gd name="T104" fmla="*/ 7070 w 8167"/>
                <a:gd name="T105" fmla="*/ 6946 h 8149"/>
                <a:gd name="T106" fmla="*/ 7339 w 8167"/>
                <a:gd name="T107" fmla="*/ 6589 h 8149"/>
                <a:gd name="T108" fmla="*/ 7731 w 8167"/>
                <a:gd name="T109" fmla="*/ 5706 h 8149"/>
                <a:gd name="T110" fmla="*/ 8109 w 8167"/>
                <a:gd name="T111" fmla="*/ 4590 h 8149"/>
                <a:gd name="T112" fmla="*/ 7603 w 8167"/>
                <a:gd name="T113" fmla="*/ 4896 h 8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167" h="8149">
                  <a:moveTo>
                    <a:pt x="7472" y="5002"/>
                  </a:moveTo>
                  <a:lnTo>
                    <a:pt x="7424" y="5025"/>
                  </a:lnTo>
                  <a:lnTo>
                    <a:pt x="7378" y="5043"/>
                  </a:lnTo>
                  <a:lnTo>
                    <a:pt x="7331" y="5060"/>
                  </a:lnTo>
                  <a:lnTo>
                    <a:pt x="7288" y="5070"/>
                  </a:lnTo>
                  <a:lnTo>
                    <a:pt x="7245" y="5079"/>
                  </a:lnTo>
                  <a:lnTo>
                    <a:pt x="7203" y="5084"/>
                  </a:lnTo>
                  <a:lnTo>
                    <a:pt x="7163" y="5087"/>
                  </a:lnTo>
                  <a:lnTo>
                    <a:pt x="7123" y="5087"/>
                  </a:lnTo>
                  <a:lnTo>
                    <a:pt x="7085" y="5083"/>
                  </a:lnTo>
                  <a:lnTo>
                    <a:pt x="7050" y="5079"/>
                  </a:lnTo>
                  <a:lnTo>
                    <a:pt x="7014" y="5072"/>
                  </a:lnTo>
                  <a:lnTo>
                    <a:pt x="6981" y="5063"/>
                  </a:lnTo>
                  <a:lnTo>
                    <a:pt x="6948" y="5052"/>
                  </a:lnTo>
                  <a:lnTo>
                    <a:pt x="6918" y="5040"/>
                  </a:lnTo>
                  <a:lnTo>
                    <a:pt x="6888" y="5027"/>
                  </a:lnTo>
                  <a:lnTo>
                    <a:pt x="6861" y="5013"/>
                  </a:lnTo>
                  <a:lnTo>
                    <a:pt x="6834" y="4999"/>
                  </a:lnTo>
                  <a:lnTo>
                    <a:pt x="6809" y="4983"/>
                  </a:lnTo>
                  <a:lnTo>
                    <a:pt x="6786" y="4968"/>
                  </a:lnTo>
                  <a:lnTo>
                    <a:pt x="6765" y="4952"/>
                  </a:lnTo>
                  <a:lnTo>
                    <a:pt x="6744" y="4936"/>
                  </a:lnTo>
                  <a:lnTo>
                    <a:pt x="6726" y="4920"/>
                  </a:lnTo>
                  <a:lnTo>
                    <a:pt x="6708" y="4905"/>
                  </a:lnTo>
                  <a:lnTo>
                    <a:pt x="6693" y="4891"/>
                  </a:lnTo>
                  <a:lnTo>
                    <a:pt x="6669" y="4865"/>
                  </a:lnTo>
                  <a:lnTo>
                    <a:pt x="6650" y="4845"/>
                  </a:lnTo>
                  <a:lnTo>
                    <a:pt x="6639" y="4831"/>
                  </a:lnTo>
                  <a:lnTo>
                    <a:pt x="6636" y="4826"/>
                  </a:lnTo>
                  <a:lnTo>
                    <a:pt x="6595" y="4789"/>
                  </a:lnTo>
                  <a:lnTo>
                    <a:pt x="6556" y="4753"/>
                  </a:lnTo>
                  <a:lnTo>
                    <a:pt x="6517" y="4719"/>
                  </a:lnTo>
                  <a:lnTo>
                    <a:pt x="6479" y="4687"/>
                  </a:lnTo>
                  <a:lnTo>
                    <a:pt x="6441" y="4657"/>
                  </a:lnTo>
                  <a:lnTo>
                    <a:pt x="6404" y="4629"/>
                  </a:lnTo>
                  <a:lnTo>
                    <a:pt x="6367" y="4603"/>
                  </a:lnTo>
                  <a:lnTo>
                    <a:pt x="6331" y="4578"/>
                  </a:lnTo>
                  <a:lnTo>
                    <a:pt x="6295" y="4557"/>
                  </a:lnTo>
                  <a:lnTo>
                    <a:pt x="6258" y="4536"/>
                  </a:lnTo>
                  <a:lnTo>
                    <a:pt x="6223" y="4517"/>
                  </a:lnTo>
                  <a:lnTo>
                    <a:pt x="6187" y="4500"/>
                  </a:lnTo>
                  <a:lnTo>
                    <a:pt x="6151" y="4485"/>
                  </a:lnTo>
                  <a:lnTo>
                    <a:pt x="6116" y="4471"/>
                  </a:lnTo>
                  <a:lnTo>
                    <a:pt x="6080" y="4461"/>
                  </a:lnTo>
                  <a:lnTo>
                    <a:pt x="6045" y="4450"/>
                  </a:lnTo>
                  <a:lnTo>
                    <a:pt x="6009" y="4442"/>
                  </a:lnTo>
                  <a:lnTo>
                    <a:pt x="5972" y="4436"/>
                  </a:lnTo>
                  <a:lnTo>
                    <a:pt x="5935" y="4430"/>
                  </a:lnTo>
                  <a:lnTo>
                    <a:pt x="5899" y="4427"/>
                  </a:lnTo>
                  <a:lnTo>
                    <a:pt x="5861" y="4426"/>
                  </a:lnTo>
                  <a:lnTo>
                    <a:pt x="5823" y="4426"/>
                  </a:lnTo>
                  <a:lnTo>
                    <a:pt x="5784" y="4428"/>
                  </a:lnTo>
                  <a:lnTo>
                    <a:pt x="5745" y="4431"/>
                  </a:lnTo>
                  <a:lnTo>
                    <a:pt x="5706" y="4436"/>
                  </a:lnTo>
                  <a:lnTo>
                    <a:pt x="5665" y="4442"/>
                  </a:lnTo>
                  <a:lnTo>
                    <a:pt x="5622" y="4450"/>
                  </a:lnTo>
                  <a:lnTo>
                    <a:pt x="5580" y="4459"/>
                  </a:lnTo>
                  <a:lnTo>
                    <a:pt x="5536" y="4470"/>
                  </a:lnTo>
                  <a:lnTo>
                    <a:pt x="5492" y="4483"/>
                  </a:lnTo>
                  <a:lnTo>
                    <a:pt x="5446" y="4496"/>
                  </a:lnTo>
                  <a:lnTo>
                    <a:pt x="5399" y="4511"/>
                  </a:lnTo>
                  <a:lnTo>
                    <a:pt x="5411" y="4469"/>
                  </a:lnTo>
                  <a:lnTo>
                    <a:pt x="5421" y="4426"/>
                  </a:lnTo>
                  <a:lnTo>
                    <a:pt x="5429" y="4383"/>
                  </a:lnTo>
                  <a:lnTo>
                    <a:pt x="5437" y="4340"/>
                  </a:lnTo>
                  <a:lnTo>
                    <a:pt x="5443" y="4295"/>
                  </a:lnTo>
                  <a:lnTo>
                    <a:pt x="5448" y="4252"/>
                  </a:lnTo>
                  <a:lnTo>
                    <a:pt x="5451" y="4208"/>
                  </a:lnTo>
                  <a:lnTo>
                    <a:pt x="5453" y="4164"/>
                  </a:lnTo>
                  <a:lnTo>
                    <a:pt x="5454" y="4119"/>
                  </a:lnTo>
                  <a:lnTo>
                    <a:pt x="5453" y="4075"/>
                  </a:lnTo>
                  <a:lnTo>
                    <a:pt x="5451" y="4031"/>
                  </a:lnTo>
                  <a:lnTo>
                    <a:pt x="5448" y="3987"/>
                  </a:lnTo>
                  <a:lnTo>
                    <a:pt x="5443" y="3941"/>
                  </a:lnTo>
                  <a:lnTo>
                    <a:pt x="5437" y="3897"/>
                  </a:lnTo>
                  <a:lnTo>
                    <a:pt x="5430" y="3853"/>
                  </a:lnTo>
                  <a:lnTo>
                    <a:pt x="5422" y="3810"/>
                  </a:lnTo>
                  <a:lnTo>
                    <a:pt x="5411" y="3765"/>
                  </a:lnTo>
                  <a:lnTo>
                    <a:pt x="5400" y="3721"/>
                  </a:lnTo>
                  <a:lnTo>
                    <a:pt x="5387" y="3678"/>
                  </a:lnTo>
                  <a:lnTo>
                    <a:pt x="5373" y="3635"/>
                  </a:lnTo>
                  <a:lnTo>
                    <a:pt x="5358" y="3592"/>
                  </a:lnTo>
                  <a:lnTo>
                    <a:pt x="5342" y="3548"/>
                  </a:lnTo>
                  <a:lnTo>
                    <a:pt x="5324" y="3506"/>
                  </a:lnTo>
                  <a:lnTo>
                    <a:pt x="5305" y="3464"/>
                  </a:lnTo>
                  <a:lnTo>
                    <a:pt x="5285" y="3423"/>
                  </a:lnTo>
                  <a:lnTo>
                    <a:pt x="5263" y="3382"/>
                  </a:lnTo>
                  <a:lnTo>
                    <a:pt x="5239" y="3341"/>
                  </a:lnTo>
                  <a:lnTo>
                    <a:pt x="5215" y="3301"/>
                  </a:lnTo>
                  <a:lnTo>
                    <a:pt x="5190" y="3261"/>
                  </a:lnTo>
                  <a:lnTo>
                    <a:pt x="5163" y="3222"/>
                  </a:lnTo>
                  <a:lnTo>
                    <a:pt x="5134" y="3185"/>
                  </a:lnTo>
                  <a:lnTo>
                    <a:pt x="5104" y="3147"/>
                  </a:lnTo>
                  <a:lnTo>
                    <a:pt x="5114" y="3136"/>
                  </a:lnTo>
                  <a:lnTo>
                    <a:pt x="5095" y="3119"/>
                  </a:lnTo>
                  <a:lnTo>
                    <a:pt x="5075" y="3101"/>
                  </a:lnTo>
                  <a:lnTo>
                    <a:pt x="5056" y="3084"/>
                  </a:lnTo>
                  <a:lnTo>
                    <a:pt x="5036" y="3067"/>
                  </a:lnTo>
                  <a:lnTo>
                    <a:pt x="5018" y="3047"/>
                  </a:lnTo>
                  <a:lnTo>
                    <a:pt x="5001" y="3029"/>
                  </a:lnTo>
                  <a:lnTo>
                    <a:pt x="4981" y="3010"/>
                  </a:lnTo>
                  <a:lnTo>
                    <a:pt x="4963" y="2991"/>
                  </a:lnTo>
                  <a:lnTo>
                    <a:pt x="4953" y="3002"/>
                  </a:lnTo>
                  <a:lnTo>
                    <a:pt x="4914" y="2974"/>
                  </a:lnTo>
                  <a:lnTo>
                    <a:pt x="4874" y="2947"/>
                  </a:lnTo>
                  <a:lnTo>
                    <a:pt x="4834" y="2922"/>
                  </a:lnTo>
                  <a:lnTo>
                    <a:pt x="4794" y="2898"/>
                  </a:lnTo>
                  <a:lnTo>
                    <a:pt x="4752" y="2876"/>
                  </a:lnTo>
                  <a:lnTo>
                    <a:pt x="4711" y="2854"/>
                  </a:lnTo>
                  <a:lnTo>
                    <a:pt x="4669" y="2835"/>
                  </a:lnTo>
                  <a:lnTo>
                    <a:pt x="4627" y="2816"/>
                  </a:lnTo>
                  <a:lnTo>
                    <a:pt x="4584" y="2799"/>
                  </a:lnTo>
                  <a:lnTo>
                    <a:pt x="4541" y="2783"/>
                  </a:lnTo>
                  <a:lnTo>
                    <a:pt x="4498" y="2769"/>
                  </a:lnTo>
                  <a:lnTo>
                    <a:pt x="4453" y="2755"/>
                  </a:lnTo>
                  <a:lnTo>
                    <a:pt x="4410" y="2743"/>
                  </a:lnTo>
                  <a:lnTo>
                    <a:pt x="4366" y="2733"/>
                  </a:lnTo>
                  <a:lnTo>
                    <a:pt x="4322" y="2724"/>
                  </a:lnTo>
                  <a:lnTo>
                    <a:pt x="4277" y="2716"/>
                  </a:lnTo>
                  <a:lnTo>
                    <a:pt x="4233" y="2710"/>
                  </a:lnTo>
                  <a:lnTo>
                    <a:pt x="4188" y="2704"/>
                  </a:lnTo>
                  <a:lnTo>
                    <a:pt x="4143" y="2700"/>
                  </a:lnTo>
                  <a:lnTo>
                    <a:pt x="4099" y="2698"/>
                  </a:lnTo>
                  <a:lnTo>
                    <a:pt x="4055" y="2696"/>
                  </a:lnTo>
                  <a:lnTo>
                    <a:pt x="4010" y="2696"/>
                  </a:lnTo>
                  <a:lnTo>
                    <a:pt x="3965" y="2698"/>
                  </a:lnTo>
                  <a:lnTo>
                    <a:pt x="3921" y="2700"/>
                  </a:lnTo>
                  <a:lnTo>
                    <a:pt x="3877" y="2704"/>
                  </a:lnTo>
                  <a:lnTo>
                    <a:pt x="3834" y="2710"/>
                  </a:lnTo>
                  <a:lnTo>
                    <a:pt x="3789" y="2716"/>
                  </a:lnTo>
                  <a:lnTo>
                    <a:pt x="3746" y="2724"/>
                  </a:lnTo>
                  <a:lnTo>
                    <a:pt x="3703" y="2733"/>
                  </a:lnTo>
                  <a:lnTo>
                    <a:pt x="3661" y="2744"/>
                  </a:lnTo>
                  <a:lnTo>
                    <a:pt x="3618" y="2756"/>
                  </a:lnTo>
                  <a:lnTo>
                    <a:pt x="3576" y="2769"/>
                  </a:lnTo>
                  <a:lnTo>
                    <a:pt x="3589" y="2721"/>
                  </a:lnTo>
                  <a:lnTo>
                    <a:pt x="3600" y="2675"/>
                  </a:lnTo>
                  <a:lnTo>
                    <a:pt x="3611" y="2631"/>
                  </a:lnTo>
                  <a:lnTo>
                    <a:pt x="3620" y="2587"/>
                  </a:lnTo>
                  <a:lnTo>
                    <a:pt x="3627" y="2543"/>
                  </a:lnTo>
                  <a:lnTo>
                    <a:pt x="3633" y="2501"/>
                  </a:lnTo>
                  <a:lnTo>
                    <a:pt x="3638" y="2460"/>
                  </a:lnTo>
                  <a:lnTo>
                    <a:pt x="3640" y="2420"/>
                  </a:lnTo>
                  <a:lnTo>
                    <a:pt x="3643" y="2381"/>
                  </a:lnTo>
                  <a:lnTo>
                    <a:pt x="3643" y="2343"/>
                  </a:lnTo>
                  <a:lnTo>
                    <a:pt x="3640" y="2304"/>
                  </a:lnTo>
                  <a:lnTo>
                    <a:pt x="3637" y="2267"/>
                  </a:lnTo>
                  <a:lnTo>
                    <a:pt x="3633" y="2230"/>
                  </a:lnTo>
                  <a:lnTo>
                    <a:pt x="3626" y="2194"/>
                  </a:lnTo>
                  <a:lnTo>
                    <a:pt x="3618" y="2158"/>
                  </a:lnTo>
                  <a:lnTo>
                    <a:pt x="3608" y="2122"/>
                  </a:lnTo>
                  <a:lnTo>
                    <a:pt x="3597" y="2087"/>
                  </a:lnTo>
                  <a:lnTo>
                    <a:pt x="3583" y="2051"/>
                  </a:lnTo>
                  <a:lnTo>
                    <a:pt x="3568" y="2017"/>
                  </a:lnTo>
                  <a:lnTo>
                    <a:pt x="3552" y="1982"/>
                  </a:lnTo>
                  <a:lnTo>
                    <a:pt x="3533" y="1946"/>
                  </a:lnTo>
                  <a:lnTo>
                    <a:pt x="3513" y="1912"/>
                  </a:lnTo>
                  <a:lnTo>
                    <a:pt x="3491" y="1877"/>
                  </a:lnTo>
                  <a:lnTo>
                    <a:pt x="3467" y="1842"/>
                  </a:lnTo>
                  <a:lnTo>
                    <a:pt x="3441" y="1807"/>
                  </a:lnTo>
                  <a:lnTo>
                    <a:pt x="3414" y="1771"/>
                  </a:lnTo>
                  <a:lnTo>
                    <a:pt x="3383" y="1735"/>
                  </a:lnTo>
                  <a:lnTo>
                    <a:pt x="3352" y="1699"/>
                  </a:lnTo>
                  <a:lnTo>
                    <a:pt x="3319" y="1662"/>
                  </a:lnTo>
                  <a:lnTo>
                    <a:pt x="3283" y="1625"/>
                  </a:lnTo>
                  <a:lnTo>
                    <a:pt x="3245" y="1587"/>
                  </a:lnTo>
                  <a:lnTo>
                    <a:pt x="3205" y="1548"/>
                  </a:lnTo>
                  <a:lnTo>
                    <a:pt x="3201" y="1545"/>
                  </a:lnTo>
                  <a:lnTo>
                    <a:pt x="3187" y="1535"/>
                  </a:lnTo>
                  <a:lnTo>
                    <a:pt x="3165" y="1518"/>
                  </a:lnTo>
                  <a:lnTo>
                    <a:pt x="3138" y="1493"/>
                  </a:lnTo>
                  <a:lnTo>
                    <a:pt x="3123" y="1479"/>
                  </a:lnTo>
                  <a:lnTo>
                    <a:pt x="3107" y="1463"/>
                  </a:lnTo>
                  <a:lnTo>
                    <a:pt x="3091" y="1445"/>
                  </a:lnTo>
                  <a:lnTo>
                    <a:pt x="3075" y="1426"/>
                  </a:lnTo>
                  <a:lnTo>
                    <a:pt x="3057" y="1404"/>
                  </a:lnTo>
                  <a:lnTo>
                    <a:pt x="3041" y="1383"/>
                  </a:lnTo>
                  <a:lnTo>
                    <a:pt x="3024" y="1358"/>
                  </a:lnTo>
                  <a:lnTo>
                    <a:pt x="3009" y="1332"/>
                  </a:lnTo>
                  <a:lnTo>
                    <a:pt x="2993" y="1305"/>
                  </a:lnTo>
                  <a:lnTo>
                    <a:pt x="2979" y="1277"/>
                  </a:lnTo>
                  <a:lnTo>
                    <a:pt x="2966" y="1247"/>
                  </a:lnTo>
                  <a:lnTo>
                    <a:pt x="2954" y="1214"/>
                  </a:lnTo>
                  <a:lnTo>
                    <a:pt x="2943" y="1181"/>
                  </a:lnTo>
                  <a:lnTo>
                    <a:pt x="2934" y="1146"/>
                  </a:lnTo>
                  <a:lnTo>
                    <a:pt x="2928" y="1111"/>
                  </a:lnTo>
                  <a:lnTo>
                    <a:pt x="2924" y="1073"/>
                  </a:lnTo>
                  <a:lnTo>
                    <a:pt x="2921" y="1034"/>
                  </a:lnTo>
                  <a:lnTo>
                    <a:pt x="2922" y="993"/>
                  </a:lnTo>
                  <a:lnTo>
                    <a:pt x="2926" y="951"/>
                  </a:lnTo>
                  <a:lnTo>
                    <a:pt x="2932" y="908"/>
                  </a:lnTo>
                  <a:lnTo>
                    <a:pt x="2942" y="864"/>
                  </a:lnTo>
                  <a:lnTo>
                    <a:pt x="2955" y="817"/>
                  </a:lnTo>
                  <a:lnTo>
                    <a:pt x="2971" y="770"/>
                  </a:lnTo>
                  <a:lnTo>
                    <a:pt x="2992" y="721"/>
                  </a:lnTo>
                  <a:lnTo>
                    <a:pt x="3002" y="704"/>
                  </a:lnTo>
                  <a:lnTo>
                    <a:pt x="3024" y="675"/>
                  </a:lnTo>
                  <a:lnTo>
                    <a:pt x="3054" y="635"/>
                  </a:lnTo>
                  <a:lnTo>
                    <a:pt x="3092" y="585"/>
                  </a:lnTo>
                  <a:lnTo>
                    <a:pt x="3185" y="469"/>
                  </a:lnTo>
                  <a:lnTo>
                    <a:pt x="3290" y="340"/>
                  </a:lnTo>
                  <a:lnTo>
                    <a:pt x="3392" y="214"/>
                  </a:lnTo>
                  <a:lnTo>
                    <a:pt x="3482" y="105"/>
                  </a:lnTo>
                  <a:lnTo>
                    <a:pt x="3544" y="28"/>
                  </a:lnTo>
                  <a:lnTo>
                    <a:pt x="3568" y="0"/>
                  </a:lnTo>
                  <a:lnTo>
                    <a:pt x="3544" y="8"/>
                  </a:lnTo>
                  <a:lnTo>
                    <a:pt x="3478" y="30"/>
                  </a:lnTo>
                  <a:lnTo>
                    <a:pt x="3375" y="67"/>
                  </a:lnTo>
                  <a:lnTo>
                    <a:pt x="3240" y="116"/>
                  </a:lnTo>
                  <a:lnTo>
                    <a:pt x="3078" y="175"/>
                  </a:lnTo>
                  <a:lnTo>
                    <a:pt x="2895" y="244"/>
                  </a:lnTo>
                  <a:lnTo>
                    <a:pt x="2798" y="282"/>
                  </a:lnTo>
                  <a:lnTo>
                    <a:pt x="2697" y="321"/>
                  </a:lnTo>
                  <a:lnTo>
                    <a:pt x="2594" y="363"/>
                  </a:lnTo>
                  <a:lnTo>
                    <a:pt x="2490" y="405"/>
                  </a:lnTo>
                  <a:lnTo>
                    <a:pt x="2384" y="449"/>
                  </a:lnTo>
                  <a:lnTo>
                    <a:pt x="2277" y="494"/>
                  </a:lnTo>
                  <a:lnTo>
                    <a:pt x="2171" y="541"/>
                  </a:lnTo>
                  <a:lnTo>
                    <a:pt x="2065" y="587"/>
                  </a:lnTo>
                  <a:lnTo>
                    <a:pt x="1962" y="636"/>
                  </a:lnTo>
                  <a:lnTo>
                    <a:pt x="1860" y="683"/>
                  </a:lnTo>
                  <a:lnTo>
                    <a:pt x="1762" y="732"/>
                  </a:lnTo>
                  <a:lnTo>
                    <a:pt x="1668" y="781"/>
                  </a:lnTo>
                  <a:lnTo>
                    <a:pt x="1577" y="830"/>
                  </a:lnTo>
                  <a:lnTo>
                    <a:pt x="1492" y="879"/>
                  </a:lnTo>
                  <a:lnTo>
                    <a:pt x="1413" y="926"/>
                  </a:lnTo>
                  <a:lnTo>
                    <a:pt x="1340" y="974"/>
                  </a:lnTo>
                  <a:lnTo>
                    <a:pt x="1274" y="1021"/>
                  </a:lnTo>
                  <a:lnTo>
                    <a:pt x="1216" y="1068"/>
                  </a:lnTo>
                  <a:lnTo>
                    <a:pt x="1166" y="1112"/>
                  </a:lnTo>
                  <a:lnTo>
                    <a:pt x="1126" y="1156"/>
                  </a:lnTo>
                  <a:lnTo>
                    <a:pt x="1128" y="1156"/>
                  </a:lnTo>
                  <a:lnTo>
                    <a:pt x="1108" y="1175"/>
                  </a:lnTo>
                  <a:lnTo>
                    <a:pt x="1088" y="1192"/>
                  </a:lnTo>
                  <a:lnTo>
                    <a:pt x="1069" y="1210"/>
                  </a:lnTo>
                  <a:lnTo>
                    <a:pt x="1051" y="1230"/>
                  </a:lnTo>
                  <a:lnTo>
                    <a:pt x="1012" y="1272"/>
                  </a:lnTo>
                  <a:lnTo>
                    <a:pt x="975" y="1315"/>
                  </a:lnTo>
                  <a:lnTo>
                    <a:pt x="940" y="1360"/>
                  </a:lnTo>
                  <a:lnTo>
                    <a:pt x="908" y="1406"/>
                  </a:lnTo>
                  <a:lnTo>
                    <a:pt x="878" y="1453"/>
                  </a:lnTo>
                  <a:lnTo>
                    <a:pt x="850" y="1501"/>
                  </a:lnTo>
                  <a:lnTo>
                    <a:pt x="824" y="1549"/>
                  </a:lnTo>
                  <a:lnTo>
                    <a:pt x="799" y="1599"/>
                  </a:lnTo>
                  <a:lnTo>
                    <a:pt x="777" y="1650"/>
                  </a:lnTo>
                  <a:lnTo>
                    <a:pt x="758" y="1700"/>
                  </a:lnTo>
                  <a:lnTo>
                    <a:pt x="741" y="1752"/>
                  </a:lnTo>
                  <a:lnTo>
                    <a:pt x="724" y="1805"/>
                  </a:lnTo>
                  <a:lnTo>
                    <a:pt x="712" y="1858"/>
                  </a:lnTo>
                  <a:lnTo>
                    <a:pt x="700" y="1911"/>
                  </a:lnTo>
                  <a:lnTo>
                    <a:pt x="690" y="1965"/>
                  </a:lnTo>
                  <a:lnTo>
                    <a:pt x="683" y="2020"/>
                  </a:lnTo>
                  <a:lnTo>
                    <a:pt x="678" y="2074"/>
                  </a:lnTo>
                  <a:lnTo>
                    <a:pt x="675" y="2129"/>
                  </a:lnTo>
                  <a:lnTo>
                    <a:pt x="674" y="2184"/>
                  </a:lnTo>
                  <a:lnTo>
                    <a:pt x="675" y="2239"/>
                  </a:lnTo>
                  <a:lnTo>
                    <a:pt x="678" y="2294"/>
                  </a:lnTo>
                  <a:lnTo>
                    <a:pt x="682" y="2349"/>
                  </a:lnTo>
                  <a:lnTo>
                    <a:pt x="690" y="2404"/>
                  </a:lnTo>
                  <a:lnTo>
                    <a:pt x="700" y="2459"/>
                  </a:lnTo>
                  <a:lnTo>
                    <a:pt x="710" y="2514"/>
                  </a:lnTo>
                  <a:lnTo>
                    <a:pt x="723" y="2568"/>
                  </a:lnTo>
                  <a:lnTo>
                    <a:pt x="739" y="2622"/>
                  </a:lnTo>
                  <a:lnTo>
                    <a:pt x="756" y="2676"/>
                  </a:lnTo>
                  <a:lnTo>
                    <a:pt x="775" y="2729"/>
                  </a:lnTo>
                  <a:lnTo>
                    <a:pt x="797" y="2782"/>
                  </a:lnTo>
                  <a:lnTo>
                    <a:pt x="821" y="2835"/>
                  </a:lnTo>
                  <a:lnTo>
                    <a:pt x="845" y="2887"/>
                  </a:lnTo>
                  <a:lnTo>
                    <a:pt x="813" y="2900"/>
                  </a:lnTo>
                  <a:lnTo>
                    <a:pt x="782" y="2915"/>
                  </a:lnTo>
                  <a:lnTo>
                    <a:pt x="749" y="2930"/>
                  </a:lnTo>
                  <a:lnTo>
                    <a:pt x="719" y="2946"/>
                  </a:lnTo>
                  <a:lnTo>
                    <a:pt x="688" y="2962"/>
                  </a:lnTo>
                  <a:lnTo>
                    <a:pt x="658" y="2981"/>
                  </a:lnTo>
                  <a:lnTo>
                    <a:pt x="627" y="2999"/>
                  </a:lnTo>
                  <a:lnTo>
                    <a:pt x="597" y="3018"/>
                  </a:lnTo>
                  <a:lnTo>
                    <a:pt x="568" y="3039"/>
                  </a:lnTo>
                  <a:lnTo>
                    <a:pt x="540" y="3059"/>
                  </a:lnTo>
                  <a:lnTo>
                    <a:pt x="512" y="3082"/>
                  </a:lnTo>
                  <a:lnTo>
                    <a:pt x="484" y="3105"/>
                  </a:lnTo>
                  <a:lnTo>
                    <a:pt x="457" y="3128"/>
                  </a:lnTo>
                  <a:lnTo>
                    <a:pt x="430" y="3152"/>
                  </a:lnTo>
                  <a:lnTo>
                    <a:pt x="403" y="3178"/>
                  </a:lnTo>
                  <a:lnTo>
                    <a:pt x="378" y="3204"/>
                  </a:lnTo>
                  <a:lnTo>
                    <a:pt x="328" y="3259"/>
                  </a:lnTo>
                  <a:lnTo>
                    <a:pt x="282" y="3315"/>
                  </a:lnTo>
                  <a:lnTo>
                    <a:pt x="240" y="3373"/>
                  </a:lnTo>
                  <a:lnTo>
                    <a:pt x="201" y="3434"/>
                  </a:lnTo>
                  <a:lnTo>
                    <a:pt x="165" y="3495"/>
                  </a:lnTo>
                  <a:lnTo>
                    <a:pt x="134" y="3559"/>
                  </a:lnTo>
                  <a:lnTo>
                    <a:pt x="105" y="3623"/>
                  </a:lnTo>
                  <a:lnTo>
                    <a:pt x="80" y="3689"/>
                  </a:lnTo>
                  <a:lnTo>
                    <a:pt x="58" y="3756"/>
                  </a:lnTo>
                  <a:lnTo>
                    <a:pt x="40" y="3824"/>
                  </a:lnTo>
                  <a:lnTo>
                    <a:pt x="25" y="3893"/>
                  </a:lnTo>
                  <a:lnTo>
                    <a:pt x="14" y="3962"/>
                  </a:lnTo>
                  <a:lnTo>
                    <a:pt x="5" y="4032"/>
                  </a:lnTo>
                  <a:lnTo>
                    <a:pt x="1" y="4102"/>
                  </a:lnTo>
                  <a:lnTo>
                    <a:pt x="0" y="4172"/>
                  </a:lnTo>
                  <a:lnTo>
                    <a:pt x="2" y="4244"/>
                  </a:lnTo>
                  <a:lnTo>
                    <a:pt x="8" y="4314"/>
                  </a:lnTo>
                  <a:lnTo>
                    <a:pt x="16" y="4385"/>
                  </a:lnTo>
                  <a:lnTo>
                    <a:pt x="29" y="4455"/>
                  </a:lnTo>
                  <a:lnTo>
                    <a:pt x="44" y="4525"/>
                  </a:lnTo>
                  <a:lnTo>
                    <a:pt x="64" y="4594"/>
                  </a:lnTo>
                  <a:lnTo>
                    <a:pt x="86" y="4663"/>
                  </a:lnTo>
                  <a:lnTo>
                    <a:pt x="112" y="4731"/>
                  </a:lnTo>
                  <a:lnTo>
                    <a:pt x="140" y="4799"/>
                  </a:lnTo>
                  <a:lnTo>
                    <a:pt x="173" y="4865"/>
                  </a:lnTo>
                  <a:lnTo>
                    <a:pt x="210" y="4931"/>
                  </a:lnTo>
                  <a:lnTo>
                    <a:pt x="248" y="4995"/>
                  </a:lnTo>
                  <a:lnTo>
                    <a:pt x="291" y="5057"/>
                  </a:lnTo>
                  <a:lnTo>
                    <a:pt x="336" y="5118"/>
                  </a:lnTo>
                  <a:lnTo>
                    <a:pt x="384" y="5177"/>
                  </a:lnTo>
                  <a:lnTo>
                    <a:pt x="437" y="5235"/>
                  </a:lnTo>
                  <a:lnTo>
                    <a:pt x="492" y="5291"/>
                  </a:lnTo>
                  <a:lnTo>
                    <a:pt x="519" y="5315"/>
                  </a:lnTo>
                  <a:lnTo>
                    <a:pt x="546" y="5339"/>
                  </a:lnTo>
                  <a:lnTo>
                    <a:pt x="573" y="5363"/>
                  </a:lnTo>
                  <a:lnTo>
                    <a:pt x="601" y="5386"/>
                  </a:lnTo>
                  <a:lnTo>
                    <a:pt x="598" y="5443"/>
                  </a:lnTo>
                  <a:lnTo>
                    <a:pt x="596" y="5499"/>
                  </a:lnTo>
                  <a:lnTo>
                    <a:pt x="596" y="5554"/>
                  </a:lnTo>
                  <a:lnTo>
                    <a:pt x="597" y="5609"/>
                  </a:lnTo>
                  <a:lnTo>
                    <a:pt x="599" y="5663"/>
                  </a:lnTo>
                  <a:lnTo>
                    <a:pt x="604" y="5717"/>
                  </a:lnTo>
                  <a:lnTo>
                    <a:pt x="610" y="5771"/>
                  </a:lnTo>
                  <a:lnTo>
                    <a:pt x="618" y="5823"/>
                  </a:lnTo>
                  <a:lnTo>
                    <a:pt x="627" y="5876"/>
                  </a:lnTo>
                  <a:lnTo>
                    <a:pt x="638" y="5928"/>
                  </a:lnTo>
                  <a:lnTo>
                    <a:pt x="650" y="5979"/>
                  </a:lnTo>
                  <a:lnTo>
                    <a:pt x="664" y="6030"/>
                  </a:lnTo>
                  <a:lnTo>
                    <a:pt x="680" y="6081"/>
                  </a:lnTo>
                  <a:lnTo>
                    <a:pt x="697" y="6131"/>
                  </a:lnTo>
                  <a:lnTo>
                    <a:pt x="717" y="6181"/>
                  </a:lnTo>
                  <a:lnTo>
                    <a:pt x="737" y="6231"/>
                  </a:lnTo>
                  <a:lnTo>
                    <a:pt x="760" y="6281"/>
                  </a:lnTo>
                  <a:lnTo>
                    <a:pt x="784" y="6329"/>
                  </a:lnTo>
                  <a:lnTo>
                    <a:pt x="810" y="6378"/>
                  </a:lnTo>
                  <a:lnTo>
                    <a:pt x="837" y="6426"/>
                  </a:lnTo>
                  <a:lnTo>
                    <a:pt x="866" y="6475"/>
                  </a:lnTo>
                  <a:lnTo>
                    <a:pt x="896" y="6523"/>
                  </a:lnTo>
                  <a:lnTo>
                    <a:pt x="929" y="6572"/>
                  </a:lnTo>
                  <a:lnTo>
                    <a:pt x="963" y="6620"/>
                  </a:lnTo>
                  <a:lnTo>
                    <a:pt x="999" y="6668"/>
                  </a:lnTo>
                  <a:lnTo>
                    <a:pt x="1035" y="6716"/>
                  </a:lnTo>
                  <a:lnTo>
                    <a:pt x="1074" y="6763"/>
                  </a:lnTo>
                  <a:lnTo>
                    <a:pt x="1115" y="6811"/>
                  </a:lnTo>
                  <a:lnTo>
                    <a:pt x="1157" y="6859"/>
                  </a:lnTo>
                  <a:lnTo>
                    <a:pt x="1202" y="6907"/>
                  </a:lnTo>
                  <a:lnTo>
                    <a:pt x="1247" y="6954"/>
                  </a:lnTo>
                  <a:lnTo>
                    <a:pt x="1294" y="7003"/>
                  </a:lnTo>
                  <a:lnTo>
                    <a:pt x="1294" y="7004"/>
                  </a:lnTo>
                  <a:lnTo>
                    <a:pt x="1303" y="7012"/>
                  </a:lnTo>
                  <a:lnTo>
                    <a:pt x="1313" y="7021"/>
                  </a:lnTo>
                  <a:lnTo>
                    <a:pt x="1323" y="7030"/>
                  </a:lnTo>
                  <a:lnTo>
                    <a:pt x="1331" y="7038"/>
                  </a:lnTo>
                  <a:lnTo>
                    <a:pt x="1342" y="7048"/>
                  </a:lnTo>
                  <a:lnTo>
                    <a:pt x="1352" y="7059"/>
                  </a:lnTo>
                  <a:lnTo>
                    <a:pt x="1353" y="7058"/>
                  </a:lnTo>
                  <a:lnTo>
                    <a:pt x="1401" y="7102"/>
                  </a:lnTo>
                  <a:lnTo>
                    <a:pt x="1450" y="7145"/>
                  </a:lnTo>
                  <a:lnTo>
                    <a:pt x="1499" y="7185"/>
                  </a:lnTo>
                  <a:lnTo>
                    <a:pt x="1547" y="7224"/>
                  </a:lnTo>
                  <a:lnTo>
                    <a:pt x="1595" y="7261"/>
                  </a:lnTo>
                  <a:lnTo>
                    <a:pt x="1642" y="7295"/>
                  </a:lnTo>
                  <a:lnTo>
                    <a:pt x="1689" y="7328"/>
                  </a:lnTo>
                  <a:lnTo>
                    <a:pt x="1735" y="7359"/>
                  </a:lnTo>
                  <a:lnTo>
                    <a:pt x="1782" y="7387"/>
                  </a:lnTo>
                  <a:lnTo>
                    <a:pt x="1829" y="7415"/>
                  </a:lnTo>
                  <a:lnTo>
                    <a:pt x="1875" y="7440"/>
                  </a:lnTo>
                  <a:lnTo>
                    <a:pt x="1921" y="7464"/>
                  </a:lnTo>
                  <a:lnTo>
                    <a:pt x="1967" y="7485"/>
                  </a:lnTo>
                  <a:lnTo>
                    <a:pt x="2015" y="7506"/>
                  </a:lnTo>
                  <a:lnTo>
                    <a:pt x="2061" y="7523"/>
                  </a:lnTo>
                  <a:lnTo>
                    <a:pt x="2107" y="7540"/>
                  </a:lnTo>
                  <a:lnTo>
                    <a:pt x="2155" y="7555"/>
                  </a:lnTo>
                  <a:lnTo>
                    <a:pt x="2201" y="7568"/>
                  </a:lnTo>
                  <a:lnTo>
                    <a:pt x="2250" y="7580"/>
                  </a:lnTo>
                  <a:lnTo>
                    <a:pt x="2297" y="7591"/>
                  </a:lnTo>
                  <a:lnTo>
                    <a:pt x="2346" y="7600"/>
                  </a:lnTo>
                  <a:lnTo>
                    <a:pt x="2395" y="7606"/>
                  </a:lnTo>
                  <a:lnTo>
                    <a:pt x="2444" y="7613"/>
                  </a:lnTo>
                  <a:lnTo>
                    <a:pt x="2494" y="7617"/>
                  </a:lnTo>
                  <a:lnTo>
                    <a:pt x="2545" y="7619"/>
                  </a:lnTo>
                  <a:lnTo>
                    <a:pt x="2596" y="7621"/>
                  </a:lnTo>
                  <a:lnTo>
                    <a:pt x="2648" y="7621"/>
                  </a:lnTo>
                  <a:lnTo>
                    <a:pt x="2701" y="7619"/>
                  </a:lnTo>
                  <a:lnTo>
                    <a:pt x="2754" y="7617"/>
                  </a:lnTo>
                  <a:lnTo>
                    <a:pt x="2809" y="7613"/>
                  </a:lnTo>
                  <a:lnTo>
                    <a:pt x="2864" y="7608"/>
                  </a:lnTo>
                  <a:lnTo>
                    <a:pt x="2920" y="7602"/>
                  </a:lnTo>
                  <a:lnTo>
                    <a:pt x="2945" y="7629"/>
                  </a:lnTo>
                  <a:lnTo>
                    <a:pt x="2969" y="7655"/>
                  </a:lnTo>
                  <a:lnTo>
                    <a:pt x="2995" y="7681"/>
                  </a:lnTo>
                  <a:lnTo>
                    <a:pt x="3021" y="7707"/>
                  </a:lnTo>
                  <a:lnTo>
                    <a:pt x="3079" y="7759"/>
                  </a:lnTo>
                  <a:lnTo>
                    <a:pt x="3138" y="7809"/>
                  </a:lnTo>
                  <a:lnTo>
                    <a:pt x="3200" y="7854"/>
                  </a:lnTo>
                  <a:lnTo>
                    <a:pt x="3263" y="7898"/>
                  </a:lnTo>
                  <a:lnTo>
                    <a:pt x="3327" y="7938"/>
                  </a:lnTo>
                  <a:lnTo>
                    <a:pt x="3393" y="7973"/>
                  </a:lnTo>
                  <a:lnTo>
                    <a:pt x="3460" y="8006"/>
                  </a:lnTo>
                  <a:lnTo>
                    <a:pt x="3527" y="8036"/>
                  </a:lnTo>
                  <a:lnTo>
                    <a:pt x="3596" y="8062"/>
                  </a:lnTo>
                  <a:lnTo>
                    <a:pt x="3665" y="8083"/>
                  </a:lnTo>
                  <a:lnTo>
                    <a:pt x="3735" y="8103"/>
                  </a:lnTo>
                  <a:lnTo>
                    <a:pt x="3806" y="8119"/>
                  </a:lnTo>
                  <a:lnTo>
                    <a:pt x="3877" y="8132"/>
                  </a:lnTo>
                  <a:lnTo>
                    <a:pt x="3947" y="8141"/>
                  </a:lnTo>
                  <a:lnTo>
                    <a:pt x="4018" y="8146"/>
                  </a:lnTo>
                  <a:lnTo>
                    <a:pt x="4089" y="8149"/>
                  </a:lnTo>
                  <a:lnTo>
                    <a:pt x="4160" y="8148"/>
                  </a:lnTo>
                  <a:lnTo>
                    <a:pt x="4231" y="8144"/>
                  </a:lnTo>
                  <a:lnTo>
                    <a:pt x="4300" y="8135"/>
                  </a:lnTo>
                  <a:lnTo>
                    <a:pt x="4370" y="8124"/>
                  </a:lnTo>
                  <a:lnTo>
                    <a:pt x="4438" y="8110"/>
                  </a:lnTo>
                  <a:lnTo>
                    <a:pt x="4506" y="8092"/>
                  </a:lnTo>
                  <a:lnTo>
                    <a:pt x="4573" y="8070"/>
                  </a:lnTo>
                  <a:lnTo>
                    <a:pt x="4639" y="8046"/>
                  </a:lnTo>
                  <a:lnTo>
                    <a:pt x="4704" y="8017"/>
                  </a:lnTo>
                  <a:lnTo>
                    <a:pt x="4767" y="7986"/>
                  </a:lnTo>
                  <a:lnTo>
                    <a:pt x="4829" y="7952"/>
                  </a:lnTo>
                  <a:lnTo>
                    <a:pt x="4888" y="7914"/>
                  </a:lnTo>
                  <a:lnTo>
                    <a:pt x="4947" y="7872"/>
                  </a:lnTo>
                  <a:lnTo>
                    <a:pt x="5004" y="7826"/>
                  </a:lnTo>
                  <a:lnTo>
                    <a:pt x="5058" y="7778"/>
                  </a:lnTo>
                  <a:lnTo>
                    <a:pt x="5110" y="7726"/>
                  </a:lnTo>
                  <a:lnTo>
                    <a:pt x="5136" y="7700"/>
                  </a:lnTo>
                  <a:lnTo>
                    <a:pt x="5159" y="7672"/>
                  </a:lnTo>
                  <a:lnTo>
                    <a:pt x="5182" y="7644"/>
                  </a:lnTo>
                  <a:lnTo>
                    <a:pt x="5205" y="7616"/>
                  </a:lnTo>
                  <a:lnTo>
                    <a:pt x="5226" y="7588"/>
                  </a:lnTo>
                  <a:lnTo>
                    <a:pt x="5247" y="7558"/>
                  </a:lnTo>
                  <a:lnTo>
                    <a:pt x="5267" y="7528"/>
                  </a:lnTo>
                  <a:lnTo>
                    <a:pt x="5286" y="7498"/>
                  </a:lnTo>
                  <a:lnTo>
                    <a:pt x="5304" y="7468"/>
                  </a:lnTo>
                  <a:lnTo>
                    <a:pt x="5321" y="7437"/>
                  </a:lnTo>
                  <a:lnTo>
                    <a:pt x="5337" y="7405"/>
                  </a:lnTo>
                  <a:lnTo>
                    <a:pt x="5353" y="7374"/>
                  </a:lnTo>
                  <a:lnTo>
                    <a:pt x="5368" y="7342"/>
                  </a:lnTo>
                  <a:lnTo>
                    <a:pt x="5382" y="7310"/>
                  </a:lnTo>
                  <a:lnTo>
                    <a:pt x="5395" y="7277"/>
                  </a:lnTo>
                  <a:lnTo>
                    <a:pt x="5407" y="7245"/>
                  </a:lnTo>
                  <a:lnTo>
                    <a:pt x="5459" y="7267"/>
                  </a:lnTo>
                  <a:lnTo>
                    <a:pt x="5512" y="7289"/>
                  </a:lnTo>
                  <a:lnTo>
                    <a:pt x="5566" y="7307"/>
                  </a:lnTo>
                  <a:lnTo>
                    <a:pt x="5620" y="7324"/>
                  </a:lnTo>
                  <a:lnTo>
                    <a:pt x="5675" y="7340"/>
                  </a:lnTo>
                  <a:lnTo>
                    <a:pt x="5729" y="7351"/>
                  </a:lnTo>
                  <a:lnTo>
                    <a:pt x="5784" y="7362"/>
                  </a:lnTo>
                  <a:lnTo>
                    <a:pt x="5839" y="7372"/>
                  </a:lnTo>
                  <a:lnTo>
                    <a:pt x="5896" y="7378"/>
                  </a:lnTo>
                  <a:lnTo>
                    <a:pt x="5951" y="7383"/>
                  </a:lnTo>
                  <a:lnTo>
                    <a:pt x="6006" y="7385"/>
                  </a:lnTo>
                  <a:lnTo>
                    <a:pt x="6061" y="7386"/>
                  </a:lnTo>
                  <a:lnTo>
                    <a:pt x="6116" y="7385"/>
                  </a:lnTo>
                  <a:lnTo>
                    <a:pt x="6171" y="7381"/>
                  </a:lnTo>
                  <a:lnTo>
                    <a:pt x="6226" y="7375"/>
                  </a:lnTo>
                  <a:lnTo>
                    <a:pt x="6280" y="7368"/>
                  </a:lnTo>
                  <a:lnTo>
                    <a:pt x="6334" y="7358"/>
                  </a:lnTo>
                  <a:lnTo>
                    <a:pt x="6387" y="7346"/>
                  </a:lnTo>
                  <a:lnTo>
                    <a:pt x="6440" y="7332"/>
                  </a:lnTo>
                  <a:lnTo>
                    <a:pt x="6493" y="7317"/>
                  </a:lnTo>
                  <a:lnTo>
                    <a:pt x="6544" y="7299"/>
                  </a:lnTo>
                  <a:lnTo>
                    <a:pt x="6595" y="7278"/>
                  </a:lnTo>
                  <a:lnTo>
                    <a:pt x="6645" y="7256"/>
                  </a:lnTo>
                  <a:lnTo>
                    <a:pt x="6694" y="7233"/>
                  </a:lnTo>
                  <a:lnTo>
                    <a:pt x="6743" y="7206"/>
                  </a:lnTo>
                  <a:lnTo>
                    <a:pt x="6791" y="7178"/>
                  </a:lnTo>
                  <a:lnTo>
                    <a:pt x="6837" y="7147"/>
                  </a:lnTo>
                  <a:lnTo>
                    <a:pt x="6882" y="7115"/>
                  </a:lnTo>
                  <a:lnTo>
                    <a:pt x="6927" y="7080"/>
                  </a:lnTo>
                  <a:lnTo>
                    <a:pt x="6970" y="7044"/>
                  </a:lnTo>
                  <a:lnTo>
                    <a:pt x="7012" y="7006"/>
                  </a:lnTo>
                  <a:lnTo>
                    <a:pt x="7052" y="6965"/>
                  </a:lnTo>
                  <a:lnTo>
                    <a:pt x="7070" y="6946"/>
                  </a:lnTo>
                  <a:lnTo>
                    <a:pt x="7088" y="6925"/>
                  </a:lnTo>
                  <a:lnTo>
                    <a:pt x="7105" y="6905"/>
                  </a:lnTo>
                  <a:lnTo>
                    <a:pt x="7122" y="6884"/>
                  </a:lnTo>
                  <a:lnTo>
                    <a:pt x="7122" y="6886"/>
                  </a:lnTo>
                  <a:lnTo>
                    <a:pt x="7164" y="6844"/>
                  </a:lnTo>
                  <a:lnTo>
                    <a:pt x="7207" y="6792"/>
                  </a:lnTo>
                  <a:lnTo>
                    <a:pt x="7250" y="6732"/>
                  </a:lnTo>
                  <a:lnTo>
                    <a:pt x="7295" y="6664"/>
                  </a:lnTo>
                  <a:lnTo>
                    <a:pt x="7339" y="6589"/>
                  </a:lnTo>
                  <a:lnTo>
                    <a:pt x="7383" y="6507"/>
                  </a:lnTo>
                  <a:lnTo>
                    <a:pt x="7427" y="6420"/>
                  </a:lnTo>
                  <a:lnTo>
                    <a:pt x="7473" y="6328"/>
                  </a:lnTo>
                  <a:lnTo>
                    <a:pt x="7517" y="6231"/>
                  </a:lnTo>
                  <a:lnTo>
                    <a:pt x="7560" y="6131"/>
                  </a:lnTo>
                  <a:lnTo>
                    <a:pt x="7604" y="6027"/>
                  </a:lnTo>
                  <a:lnTo>
                    <a:pt x="7648" y="5922"/>
                  </a:lnTo>
                  <a:lnTo>
                    <a:pt x="7690" y="5814"/>
                  </a:lnTo>
                  <a:lnTo>
                    <a:pt x="7731" y="5706"/>
                  </a:lnTo>
                  <a:lnTo>
                    <a:pt x="7772" y="5598"/>
                  </a:lnTo>
                  <a:lnTo>
                    <a:pt x="7811" y="5490"/>
                  </a:lnTo>
                  <a:lnTo>
                    <a:pt x="7848" y="5384"/>
                  </a:lnTo>
                  <a:lnTo>
                    <a:pt x="7885" y="5279"/>
                  </a:lnTo>
                  <a:lnTo>
                    <a:pt x="7920" y="5176"/>
                  </a:lnTo>
                  <a:lnTo>
                    <a:pt x="7953" y="5077"/>
                  </a:lnTo>
                  <a:lnTo>
                    <a:pt x="8014" y="4891"/>
                  </a:lnTo>
                  <a:lnTo>
                    <a:pt x="8065" y="4727"/>
                  </a:lnTo>
                  <a:lnTo>
                    <a:pt x="8109" y="4590"/>
                  </a:lnTo>
                  <a:lnTo>
                    <a:pt x="8140" y="4485"/>
                  </a:lnTo>
                  <a:lnTo>
                    <a:pt x="8159" y="4417"/>
                  </a:lnTo>
                  <a:lnTo>
                    <a:pt x="8167" y="4395"/>
                  </a:lnTo>
                  <a:lnTo>
                    <a:pt x="8139" y="4420"/>
                  </a:lnTo>
                  <a:lnTo>
                    <a:pt x="8065" y="4485"/>
                  </a:lnTo>
                  <a:lnTo>
                    <a:pt x="7961" y="4579"/>
                  </a:lnTo>
                  <a:lnTo>
                    <a:pt x="7840" y="4688"/>
                  </a:lnTo>
                  <a:lnTo>
                    <a:pt x="7716" y="4797"/>
                  </a:lnTo>
                  <a:lnTo>
                    <a:pt x="7603" y="4896"/>
                  </a:lnTo>
                  <a:lnTo>
                    <a:pt x="7556" y="4936"/>
                  </a:lnTo>
                  <a:lnTo>
                    <a:pt x="7517" y="4968"/>
                  </a:lnTo>
                  <a:lnTo>
                    <a:pt x="7488" y="4991"/>
                  </a:lnTo>
                  <a:lnTo>
                    <a:pt x="7472" y="5002"/>
                  </a:lnTo>
                  <a:close/>
                </a:path>
              </a:pathLst>
            </a:custGeom>
            <a:solidFill>
              <a:srgbClr val="F3F4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27" name="9Slide.vn 39"/>
            <p:cNvSpPr>
              <a:spLocks/>
            </p:cNvSpPr>
            <p:nvPr/>
          </p:nvSpPr>
          <p:spPr bwMode="auto">
            <a:xfrm>
              <a:off x="9521508" y="2108608"/>
              <a:ext cx="1639888" cy="1636713"/>
            </a:xfrm>
            <a:custGeom>
              <a:avLst/>
              <a:gdLst>
                <a:gd name="T0" fmla="*/ 7000 w 8267"/>
                <a:gd name="T1" fmla="*/ 5094 h 8254"/>
                <a:gd name="T2" fmla="*/ 6457 w 8267"/>
                <a:gd name="T3" fmla="*/ 4672 h 8254"/>
                <a:gd name="T4" fmla="*/ 5826 w 8267"/>
                <a:gd name="T5" fmla="*/ 4465 h 8254"/>
                <a:gd name="T6" fmla="*/ 5518 w 8267"/>
                <a:gd name="T7" fmla="*/ 4092 h 8254"/>
                <a:gd name="T8" fmla="*/ 5248 w 8267"/>
                <a:gd name="T9" fmla="*/ 3308 h 8254"/>
                <a:gd name="T10" fmla="*/ 4954 w 8267"/>
                <a:gd name="T11" fmla="*/ 3007 h 8254"/>
                <a:gd name="T12" fmla="*/ 4220 w 8267"/>
                <a:gd name="T13" fmla="*/ 2741 h 8254"/>
                <a:gd name="T14" fmla="*/ 3672 w 8267"/>
                <a:gd name="T15" fmla="*/ 2737 h 8254"/>
                <a:gd name="T16" fmla="*/ 3557 w 8267"/>
                <a:gd name="T17" fmla="*/ 1935 h 8254"/>
                <a:gd name="T18" fmla="*/ 3059 w 8267"/>
                <a:gd name="T19" fmla="*/ 1364 h 8254"/>
                <a:gd name="T20" fmla="*/ 3060 w 8267"/>
                <a:gd name="T21" fmla="*/ 802 h 8254"/>
                <a:gd name="T22" fmla="*/ 3567 w 8267"/>
                <a:gd name="T23" fmla="*/ 46 h 8254"/>
                <a:gd name="T24" fmla="*/ 1930 w 8267"/>
                <a:gd name="T25" fmla="*/ 699 h 8254"/>
                <a:gd name="T26" fmla="*/ 1140 w 8267"/>
                <a:gd name="T27" fmla="*/ 1202 h 8254"/>
                <a:gd name="T28" fmla="*/ 737 w 8267"/>
                <a:gd name="T29" fmla="*/ 1828 h 8254"/>
                <a:gd name="T30" fmla="*/ 773 w 8267"/>
                <a:gd name="T31" fmla="*/ 2799 h 8254"/>
                <a:gd name="T32" fmla="*/ 317 w 8267"/>
                <a:gd name="T33" fmla="*/ 3330 h 8254"/>
                <a:gd name="T34" fmla="*/ 6 w 8267"/>
                <a:gd name="T35" fmla="*/ 4099 h 8254"/>
                <a:gd name="T36" fmla="*/ 218 w 8267"/>
                <a:gd name="T37" fmla="*/ 5026 h 8254"/>
                <a:gd name="T38" fmla="*/ 602 w 8267"/>
                <a:gd name="T39" fmla="*/ 5764 h 8254"/>
                <a:gd name="T40" fmla="*/ 1138 w 8267"/>
                <a:gd name="T41" fmla="*/ 6922 h 8254"/>
                <a:gd name="T42" fmla="*/ 1527 w 8267"/>
                <a:gd name="T43" fmla="*/ 7295 h 8254"/>
                <a:gd name="T44" fmla="*/ 2528 w 8267"/>
                <a:gd name="T45" fmla="*/ 7721 h 8254"/>
                <a:gd name="T46" fmla="*/ 3281 w 8267"/>
                <a:gd name="T47" fmla="*/ 8000 h 8254"/>
                <a:gd name="T48" fmla="*/ 4173 w 8267"/>
                <a:gd name="T49" fmla="*/ 8254 h 8254"/>
                <a:gd name="T50" fmla="*/ 5003 w 8267"/>
                <a:gd name="T51" fmla="*/ 7969 h 8254"/>
                <a:gd name="T52" fmla="*/ 5465 w 8267"/>
                <a:gd name="T53" fmla="*/ 7364 h 8254"/>
                <a:gd name="T54" fmla="*/ 6434 w 8267"/>
                <a:gd name="T55" fmla="*/ 7449 h 8254"/>
                <a:gd name="T56" fmla="*/ 7166 w 8267"/>
                <a:gd name="T57" fmla="*/ 6997 h 8254"/>
                <a:gd name="T58" fmla="*/ 7726 w 8267"/>
                <a:gd name="T59" fmla="*/ 5972 h 8254"/>
                <a:gd name="T60" fmla="*/ 7913 w 8267"/>
                <a:gd name="T61" fmla="*/ 4678 h 8254"/>
                <a:gd name="T62" fmla="*/ 7532 w 8267"/>
                <a:gd name="T63" fmla="*/ 5097 h 8254"/>
                <a:gd name="T64" fmla="*/ 8036 w 8267"/>
                <a:gd name="T65" fmla="*/ 4888 h 8254"/>
                <a:gd name="T66" fmla="*/ 7258 w 8267"/>
                <a:gd name="T67" fmla="*/ 6780 h 8254"/>
                <a:gd name="T68" fmla="*/ 6820 w 8267"/>
                <a:gd name="T69" fmla="*/ 7211 h 8254"/>
                <a:gd name="T70" fmla="*/ 6003 w 8267"/>
                <a:gd name="T71" fmla="*/ 7420 h 8254"/>
                <a:gd name="T72" fmla="*/ 5272 w 8267"/>
                <a:gd name="T73" fmla="*/ 7581 h 8254"/>
                <a:gd name="T74" fmla="*/ 4604 w 8267"/>
                <a:gd name="T75" fmla="*/ 8107 h 8254"/>
                <a:gd name="T76" fmla="*/ 3752 w 8267"/>
                <a:gd name="T77" fmla="*/ 8135 h 8254"/>
                <a:gd name="T78" fmla="*/ 2980 w 8267"/>
                <a:gd name="T79" fmla="*/ 7650 h 8254"/>
                <a:gd name="T80" fmla="*/ 2066 w 8267"/>
                <a:gd name="T81" fmla="*/ 7547 h 8254"/>
                <a:gd name="T82" fmla="*/ 1389 w 8267"/>
                <a:gd name="T83" fmla="*/ 7085 h 8254"/>
                <a:gd name="T84" fmla="*/ 833 w 8267"/>
                <a:gd name="T85" fmla="*/ 6355 h 8254"/>
                <a:gd name="T86" fmla="*/ 576 w 8267"/>
                <a:gd name="T87" fmla="*/ 5361 h 8254"/>
                <a:gd name="T88" fmla="*/ 106 w 8267"/>
                <a:gd name="T89" fmla="*/ 4565 h 8254"/>
                <a:gd name="T90" fmla="*/ 159 w 8267"/>
                <a:gd name="T91" fmla="*/ 3734 h 8254"/>
                <a:gd name="T92" fmla="*/ 680 w 8267"/>
                <a:gd name="T93" fmla="*/ 3099 h 8254"/>
                <a:gd name="T94" fmla="*/ 742 w 8267"/>
                <a:gd name="T95" fmla="*/ 2256 h 8254"/>
                <a:gd name="T96" fmla="*/ 966 w 8267"/>
                <a:gd name="T97" fmla="*/ 1504 h 8254"/>
                <a:gd name="T98" fmla="*/ 1423 w 8267"/>
                <a:gd name="T99" fmla="*/ 1053 h 8254"/>
                <a:gd name="T100" fmla="*/ 3080 w 8267"/>
                <a:gd name="T101" fmla="*/ 294 h 8254"/>
                <a:gd name="T102" fmla="*/ 3349 w 8267"/>
                <a:gd name="T103" fmla="*/ 325 h 8254"/>
                <a:gd name="T104" fmla="*/ 2938 w 8267"/>
                <a:gd name="T105" fmla="*/ 943 h 8254"/>
                <a:gd name="T106" fmla="*/ 3207 w 8267"/>
                <a:gd name="T107" fmla="*/ 1638 h 8254"/>
                <a:gd name="T108" fmla="*/ 3618 w 8267"/>
                <a:gd name="T109" fmla="*/ 2233 h 8254"/>
                <a:gd name="T110" fmla="*/ 3813 w 8267"/>
                <a:gd name="T111" fmla="*/ 2824 h 8254"/>
                <a:gd name="T112" fmla="*/ 4532 w 8267"/>
                <a:gd name="T113" fmla="*/ 2876 h 8254"/>
                <a:gd name="T114" fmla="*/ 5046 w 8267"/>
                <a:gd name="T115" fmla="*/ 3163 h 8254"/>
                <a:gd name="T116" fmla="*/ 5357 w 8267"/>
                <a:gd name="T117" fmla="*/ 3665 h 8254"/>
                <a:gd name="T118" fmla="*/ 5401 w 8267"/>
                <a:gd name="T119" fmla="*/ 4574 h 8254"/>
                <a:gd name="T120" fmla="*/ 6137 w 8267"/>
                <a:gd name="T121" fmla="*/ 4574 h 8254"/>
                <a:gd name="T122" fmla="*/ 6785 w 8267"/>
                <a:gd name="T123" fmla="*/ 5055 h 8254"/>
                <a:gd name="T124" fmla="*/ 7364 w 8267"/>
                <a:gd name="T125" fmla="*/ 5166 h 8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267" h="8254">
                  <a:moveTo>
                    <a:pt x="7506" y="5073"/>
                  </a:moveTo>
                  <a:lnTo>
                    <a:pt x="7491" y="5043"/>
                  </a:lnTo>
                  <a:lnTo>
                    <a:pt x="7469" y="5054"/>
                  </a:lnTo>
                  <a:lnTo>
                    <a:pt x="7447" y="5064"/>
                  </a:lnTo>
                  <a:lnTo>
                    <a:pt x="7427" y="5072"/>
                  </a:lnTo>
                  <a:lnTo>
                    <a:pt x="7406" y="5081"/>
                  </a:lnTo>
                  <a:lnTo>
                    <a:pt x="7386" y="5087"/>
                  </a:lnTo>
                  <a:lnTo>
                    <a:pt x="7366" y="5094"/>
                  </a:lnTo>
                  <a:lnTo>
                    <a:pt x="7346" y="5100"/>
                  </a:lnTo>
                  <a:lnTo>
                    <a:pt x="7326" y="5106"/>
                  </a:lnTo>
                  <a:lnTo>
                    <a:pt x="7308" y="5110"/>
                  </a:lnTo>
                  <a:lnTo>
                    <a:pt x="7289" y="5113"/>
                  </a:lnTo>
                  <a:lnTo>
                    <a:pt x="7270" y="5117"/>
                  </a:lnTo>
                  <a:lnTo>
                    <a:pt x="7252" y="5120"/>
                  </a:lnTo>
                  <a:lnTo>
                    <a:pt x="7234" y="5121"/>
                  </a:lnTo>
                  <a:lnTo>
                    <a:pt x="7216" y="5123"/>
                  </a:lnTo>
                  <a:lnTo>
                    <a:pt x="7198" y="5123"/>
                  </a:lnTo>
                  <a:lnTo>
                    <a:pt x="7181" y="5124"/>
                  </a:lnTo>
                  <a:lnTo>
                    <a:pt x="7153" y="5123"/>
                  </a:lnTo>
                  <a:lnTo>
                    <a:pt x="7126" y="5121"/>
                  </a:lnTo>
                  <a:lnTo>
                    <a:pt x="7100" y="5118"/>
                  </a:lnTo>
                  <a:lnTo>
                    <a:pt x="7074" y="5113"/>
                  </a:lnTo>
                  <a:lnTo>
                    <a:pt x="7048" y="5108"/>
                  </a:lnTo>
                  <a:lnTo>
                    <a:pt x="7024" y="5102"/>
                  </a:lnTo>
                  <a:lnTo>
                    <a:pt x="7000" y="5094"/>
                  </a:lnTo>
                  <a:lnTo>
                    <a:pt x="6978" y="5085"/>
                  </a:lnTo>
                  <a:lnTo>
                    <a:pt x="6956" y="5077"/>
                  </a:lnTo>
                  <a:lnTo>
                    <a:pt x="6935" y="5067"/>
                  </a:lnTo>
                  <a:lnTo>
                    <a:pt x="6914" y="5056"/>
                  </a:lnTo>
                  <a:lnTo>
                    <a:pt x="6895" y="5045"/>
                  </a:lnTo>
                  <a:lnTo>
                    <a:pt x="6876" y="5035"/>
                  </a:lnTo>
                  <a:lnTo>
                    <a:pt x="6858" y="5024"/>
                  </a:lnTo>
                  <a:lnTo>
                    <a:pt x="6841" y="5012"/>
                  </a:lnTo>
                  <a:lnTo>
                    <a:pt x="6825" y="5000"/>
                  </a:lnTo>
                  <a:lnTo>
                    <a:pt x="6795" y="4977"/>
                  </a:lnTo>
                  <a:lnTo>
                    <a:pt x="6769" y="4955"/>
                  </a:lnTo>
                  <a:lnTo>
                    <a:pt x="6748" y="4934"/>
                  </a:lnTo>
                  <a:lnTo>
                    <a:pt x="6730" y="4915"/>
                  </a:lnTo>
                  <a:lnTo>
                    <a:pt x="6715" y="4900"/>
                  </a:lnTo>
                  <a:lnTo>
                    <a:pt x="6705" y="4887"/>
                  </a:lnTo>
                  <a:lnTo>
                    <a:pt x="6699" y="4879"/>
                  </a:lnTo>
                  <a:lnTo>
                    <a:pt x="6697" y="4878"/>
                  </a:lnTo>
                  <a:lnTo>
                    <a:pt x="6697" y="4877"/>
                  </a:lnTo>
                  <a:lnTo>
                    <a:pt x="6696" y="4875"/>
                  </a:lnTo>
                  <a:lnTo>
                    <a:pt x="6693" y="4873"/>
                  </a:lnTo>
                  <a:lnTo>
                    <a:pt x="6639" y="4822"/>
                  </a:lnTo>
                  <a:lnTo>
                    <a:pt x="6586" y="4774"/>
                  </a:lnTo>
                  <a:lnTo>
                    <a:pt x="6534" y="4731"/>
                  </a:lnTo>
                  <a:lnTo>
                    <a:pt x="6482" y="4690"/>
                  </a:lnTo>
                  <a:lnTo>
                    <a:pt x="6457" y="4672"/>
                  </a:lnTo>
                  <a:lnTo>
                    <a:pt x="6432" y="4654"/>
                  </a:lnTo>
                  <a:lnTo>
                    <a:pt x="6407" y="4636"/>
                  </a:lnTo>
                  <a:lnTo>
                    <a:pt x="6382" y="4620"/>
                  </a:lnTo>
                  <a:lnTo>
                    <a:pt x="6357" y="4605"/>
                  </a:lnTo>
                  <a:lnTo>
                    <a:pt x="6332" y="4590"/>
                  </a:lnTo>
                  <a:lnTo>
                    <a:pt x="6307" y="4576"/>
                  </a:lnTo>
                  <a:lnTo>
                    <a:pt x="6283" y="4563"/>
                  </a:lnTo>
                  <a:lnTo>
                    <a:pt x="6258" y="4551"/>
                  </a:lnTo>
                  <a:lnTo>
                    <a:pt x="6233" y="4539"/>
                  </a:lnTo>
                  <a:lnTo>
                    <a:pt x="6208" y="4528"/>
                  </a:lnTo>
                  <a:lnTo>
                    <a:pt x="6183" y="4519"/>
                  </a:lnTo>
                  <a:lnTo>
                    <a:pt x="6158" y="4510"/>
                  </a:lnTo>
                  <a:lnTo>
                    <a:pt x="6134" y="4501"/>
                  </a:lnTo>
                  <a:lnTo>
                    <a:pt x="6109" y="4494"/>
                  </a:lnTo>
                  <a:lnTo>
                    <a:pt x="6084" y="4487"/>
                  </a:lnTo>
                  <a:lnTo>
                    <a:pt x="6059" y="4482"/>
                  </a:lnTo>
                  <a:lnTo>
                    <a:pt x="6033" y="4476"/>
                  </a:lnTo>
                  <a:lnTo>
                    <a:pt x="6008" y="4472"/>
                  </a:lnTo>
                  <a:lnTo>
                    <a:pt x="5982" y="4469"/>
                  </a:lnTo>
                  <a:lnTo>
                    <a:pt x="5957" y="4467"/>
                  </a:lnTo>
                  <a:lnTo>
                    <a:pt x="5931" y="4465"/>
                  </a:lnTo>
                  <a:lnTo>
                    <a:pt x="5905" y="4464"/>
                  </a:lnTo>
                  <a:lnTo>
                    <a:pt x="5879" y="4462"/>
                  </a:lnTo>
                  <a:lnTo>
                    <a:pt x="5852" y="4464"/>
                  </a:lnTo>
                  <a:lnTo>
                    <a:pt x="5826" y="4465"/>
                  </a:lnTo>
                  <a:lnTo>
                    <a:pt x="5799" y="4466"/>
                  </a:lnTo>
                  <a:lnTo>
                    <a:pt x="5772" y="4469"/>
                  </a:lnTo>
                  <a:lnTo>
                    <a:pt x="5745" y="4472"/>
                  </a:lnTo>
                  <a:lnTo>
                    <a:pt x="5718" y="4475"/>
                  </a:lnTo>
                  <a:lnTo>
                    <a:pt x="5690" y="4480"/>
                  </a:lnTo>
                  <a:lnTo>
                    <a:pt x="5662" y="4485"/>
                  </a:lnTo>
                  <a:lnTo>
                    <a:pt x="5634" y="4492"/>
                  </a:lnTo>
                  <a:lnTo>
                    <a:pt x="5605" y="4498"/>
                  </a:lnTo>
                  <a:lnTo>
                    <a:pt x="5575" y="4505"/>
                  </a:lnTo>
                  <a:lnTo>
                    <a:pt x="5545" y="4513"/>
                  </a:lnTo>
                  <a:lnTo>
                    <a:pt x="5485" y="4530"/>
                  </a:lnTo>
                  <a:lnTo>
                    <a:pt x="5422" y="4550"/>
                  </a:lnTo>
                  <a:lnTo>
                    <a:pt x="5433" y="4582"/>
                  </a:lnTo>
                  <a:lnTo>
                    <a:pt x="5466" y="4592"/>
                  </a:lnTo>
                  <a:lnTo>
                    <a:pt x="5479" y="4542"/>
                  </a:lnTo>
                  <a:lnTo>
                    <a:pt x="5490" y="4494"/>
                  </a:lnTo>
                  <a:lnTo>
                    <a:pt x="5500" y="4443"/>
                  </a:lnTo>
                  <a:lnTo>
                    <a:pt x="5507" y="4393"/>
                  </a:lnTo>
                  <a:lnTo>
                    <a:pt x="5514" y="4343"/>
                  </a:lnTo>
                  <a:lnTo>
                    <a:pt x="5518" y="4292"/>
                  </a:lnTo>
                  <a:lnTo>
                    <a:pt x="5520" y="4241"/>
                  </a:lnTo>
                  <a:lnTo>
                    <a:pt x="5521" y="4190"/>
                  </a:lnTo>
                  <a:lnTo>
                    <a:pt x="5521" y="4157"/>
                  </a:lnTo>
                  <a:lnTo>
                    <a:pt x="5520" y="4125"/>
                  </a:lnTo>
                  <a:lnTo>
                    <a:pt x="5518" y="4092"/>
                  </a:lnTo>
                  <a:lnTo>
                    <a:pt x="5516" y="4060"/>
                  </a:lnTo>
                  <a:lnTo>
                    <a:pt x="5513" y="4026"/>
                  </a:lnTo>
                  <a:lnTo>
                    <a:pt x="5510" y="3994"/>
                  </a:lnTo>
                  <a:lnTo>
                    <a:pt x="5504" y="3962"/>
                  </a:lnTo>
                  <a:lnTo>
                    <a:pt x="5499" y="3929"/>
                  </a:lnTo>
                  <a:lnTo>
                    <a:pt x="5493" y="3897"/>
                  </a:lnTo>
                  <a:lnTo>
                    <a:pt x="5487" y="3864"/>
                  </a:lnTo>
                  <a:lnTo>
                    <a:pt x="5479" y="3832"/>
                  </a:lnTo>
                  <a:lnTo>
                    <a:pt x="5471" y="3800"/>
                  </a:lnTo>
                  <a:lnTo>
                    <a:pt x="5462" y="3768"/>
                  </a:lnTo>
                  <a:lnTo>
                    <a:pt x="5453" y="3736"/>
                  </a:lnTo>
                  <a:lnTo>
                    <a:pt x="5443" y="3705"/>
                  </a:lnTo>
                  <a:lnTo>
                    <a:pt x="5432" y="3672"/>
                  </a:lnTo>
                  <a:lnTo>
                    <a:pt x="5421" y="3641"/>
                  </a:lnTo>
                  <a:lnTo>
                    <a:pt x="5408" y="3610"/>
                  </a:lnTo>
                  <a:lnTo>
                    <a:pt x="5395" y="3578"/>
                  </a:lnTo>
                  <a:lnTo>
                    <a:pt x="5382" y="3547"/>
                  </a:lnTo>
                  <a:lnTo>
                    <a:pt x="5368" y="3517"/>
                  </a:lnTo>
                  <a:lnTo>
                    <a:pt x="5353" y="3487"/>
                  </a:lnTo>
                  <a:lnTo>
                    <a:pt x="5337" y="3456"/>
                  </a:lnTo>
                  <a:lnTo>
                    <a:pt x="5321" y="3426"/>
                  </a:lnTo>
                  <a:lnTo>
                    <a:pt x="5303" y="3396"/>
                  </a:lnTo>
                  <a:lnTo>
                    <a:pt x="5286" y="3367"/>
                  </a:lnTo>
                  <a:lnTo>
                    <a:pt x="5268" y="3338"/>
                  </a:lnTo>
                  <a:lnTo>
                    <a:pt x="5248" y="3308"/>
                  </a:lnTo>
                  <a:lnTo>
                    <a:pt x="5229" y="3280"/>
                  </a:lnTo>
                  <a:lnTo>
                    <a:pt x="5208" y="3251"/>
                  </a:lnTo>
                  <a:lnTo>
                    <a:pt x="5187" y="3223"/>
                  </a:lnTo>
                  <a:lnTo>
                    <a:pt x="5165" y="3196"/>
                  </a:lnTo>
                  <a:lnTo>
                    <a:pt x="5138" y="3218"/>
                  </a:lnTo>
                  <a:lnTo>
                    <a:pt x="5163" y="3242"/>
                  </a:lnTo>
                  <a:lnTo>
                    <a:pt x="5173" y="3231"/>
                  </a:lnTo>
                  <a:lnTo>
                    <a:pt x="5197" y="3206"/>
                  </a:lnTo>
                  <a:lnTo>
                    <a:pt x="5172" y="3183"/>
                  </a:lnTo>
                  <a:lnTo>
                    <a:pt x="5152" y="3165"/>
                  </a:lnTo>
                  <a:lnTo>
                    <a:pt x="5132" y="3147"/>
                  </a:lnTo>
                  <a:lnTo>
                    <a:pt x="5112" y="3129"/>
                  </a:lnTo>
                  <a:lnTo>
                    <a:pt x="5092" y="3112"/>
                  </a:lnTo>
                  <a:lnTo>
                    <a:pt x="5070" y="3138"/>
                  </a:lnTo>
                  <a:lnTo>
                    <a:pt x="5095" y="3115"/>
                  </a:lnTo>
                  <a:lnTo>
                    <a:pt x="5077" y="3096"/>
                  </a:lnTo>
                  <a:lnTo>
                    <a:pt x="5058" y="3076"/>
                  </a:lnTo>
                  <a:lnTo>
                    <a:pt x="5040" y="3057"/>
                  </a:lnTo>
                  <a:lnTo>
                    <a:pt x="5021" y="3039"/>
                  </a:lnTo>
                  <a:lnTo>
                    <a:pt x="4995" y="3014"/>
                  </a:lnTo>
                  <a:lnTo>
                    <a:pt x="4962" y="3050"/>
                  </a:lnTo>
                  <a:lnTo>
                    <a:pt x="4987" y="3073"/>
                  </a:lnTo>
                  <a:lnTo>
                    <a:pt x="5008" y="3045"/>
                  </a:lnTo>
                  <a:lnTo>
                    <a:pt x="4981" y="3027"/>
                  </a:lnTo>
                  <a:lnTo>
                    <a:pt x="4954" y="3007"/>
                  </a:lnTo>
                  <a:lnTo>
                    <a:pt x="4927" y="2990"/>
                  </a:lnTo>
                  <a:lnTo>
                    <a:pt x="4900" y="2973"/>
                  </a:lnTo>
                  <a:lnTo>
                    <a:pt x="4872" y="2955"/>
                  </a:lnTo>
                  <a:lnTo>
                    <a:pt x="4844" y="2939"/>
                  </a:lnTo>
                  <a:lnTo>
                    <a:pt x="4815" y="2924"/>
                  </a:lnTo>
                  <a:lnTo>
                    <a:pt x="4787" y="2909"/>
                  </a:lnTo>
                  <a:lnTo>
                    <a:pt x="4758" y="2894"/>
                  </a:lnTo>
                  <a:lnTo>
                    <a:pt x="4729" y="2881"/>
                  </a:lnTo>
                  <a:lnTo>
                    <a:pt x="4701" y="2867"/>
                  </a:lnTo>
                  <a:lnTo>
                    <a:pt x="4671" y="2855"/>
                  </a:lnTo>
                  <a:lnTo>
                    <a:pt x="4642" y="2843"/>
                  </a:lnTo>
                  <a:lnTo>
                    <a:pt x="4612" y="2831"/>
                  </a:lnTo>
                  <a:lnTo>
                    <a:pt x="4583" y="2821"/>
                  </a:lnTo>
                  <a:lnTo>
                    <a:pt x="4553" y="2811"/>
                  </a:lnTo>
                  <a:lnTo>
                    <a:pt x="4523" y="2801"/>
                  </a:lnTo>
                  <a:lnTo>
                    <a:pt x="4494" y="2792"/>
                  </a:lnTo>
                  <a:lnTo>
                    <a:pt x="4464" y="2784"/>
                  </a:lnTo>
                  <a:lnTo>
                    <a:pt x="4433" y="2776"/>
                  </a:lnTo>
                  <a:lnTo>
                    <a:pt x="4403" y="2770"/>
                  </a:lnTo>
                  <a:lnTo>
                    <a:pt x="4373" y="2763"/>
                  </a:lnTo>
                  <a:lnTo>
                    <a:pt x="4342" y="2758"/>
                  </a:lnTo>
                  <a:lnTo>
                    <a:pt x="4311" y="2753"/>
                  </a:lnTo>
                  <a:lnTo>
                    <a:pt x="4281" y="2748"/>
                  </a:lnTo>
                  <a:lnTo>
                    <a:pt x="4251" y="2744"/>
                  </a:lnTo>
                  <a:lnTo>
                    <a:pt x="4220" y="2741"/>
                  </a:lnTo>
                  <a:lnTo>
                    <a:pt x="4189" y="2737"/>
                  </a:lnTo>
                  <a:lnTo>
                    <a:pt x="4159" y="2735"/>
                  </a:lnTo>
                  <a:lnTo>
                    <a:pt x="4128" y="2734"/>
                  </a:lnTo>
                  <a:lnTo>
                    <a:pt x="4098" y="2733"/>
                  </a:lnTo>
                  <a:lnTo>
                    <a:pt x="4067" y="2733"/>
                  </a:lnTo>
                  <a:lnTo>
                    <a:pt x="4037" y="2733"/>
                  </a:lnTo>
                  <a:lnTo>
                    <a:pt x="4007" y="2734"/>
                  </a:lnTo>
                  <a:lnTo>
                    <a:pt x="3978" y="2735"/>
                  </a:lnTo>
                  <a:lnTo>
                    <a:pt x="3947" y="2737"/>
                  </a:lnTo>
                  <a:lnTo>
                    <a:pt x="3918" y="2740"/>
                  </a:lnTo>
                  <a:lnTo>
                    <a:pt x="3888" y="2743"/>
                  </a:lnTo>
                  <a:lnTo>
                    <a:pt x="3859" y="2747"/>
                  </a:lnTo>
                  <a:lnTo>
                    <a:pt x="3830" y="2751"/>
                  </a:lnTo>
                  <a:lnTo>
                    <a:pt x="3801" y="2757"/>
                  </a:lnTo>
                  <a:lnTo>
                    <a:pt x="3772" y="2762"/>
                  </a:lnTo>
                  <a:lnTo>
                    <a:pt x="3742" y="2769"/>
                  </a:lnTo>
                  <a:lnTo>
                    <a:pt x="3713" y="2775"/>
                  </a:lnTo>
                  <a:lnTo>
                    <a:pt x="3684" y="2783"/>
                  </a:lnTo>
                  <a:lnTo>
                    <a:pt x="3656" y="2790"/>
                  </a:lnTo>
                  <a:lnTo>
                    <a:pt x="3628" y="2799"/>
                  </a:lnTo>
                  <a:lnTo>
                    <a:pt x="3599" y="2808"/>
                  </a:lnTo>
                  <a:lnTo>
                    <a:pt x="3610" y="2840"/>
                  </a:lnTo>
                  <a:lnTo>
                    <a:pt x="3643" y="2850"/>
                  </a:lnTo>
                  <a:lnTo>
                    <a:pt x="3658" y="2792"/>
                  </a:lnTo>
                  <a:lnTo>
                    <a:pt x="3672" y="2737"/>
                  </a:lnTo>
                  <a:lnTo>
                    <a:pt x="3683" y="2683"/>
                  </a:lnTo>
                  <a:lnTo>
                    <a:pt x="3693" y="2632"/>
                  </a:lnTo>
                  <a:lnTo>
                    <a:pt x="3700" y="2581"/>
                  </a:lnTo>
                  <a:lnTo>
                    <a:pt x="3706" y="2531"/>
                  </a:lnTo>
                  <a:lnTo>
                    <a:pt x="3709" y="2482"/>
                  </a:lnTo>
                  <a:lnTo>
                    <a:pt x="3710" y="2434"/>
                  </a:lnTo>
                  <a:lnTo>
                    <a:pt x="3710" y="2406"/>
                  </a:lnTo>
                  <a:lnTo>
                    <a:pt x="3709" y="2378"/>
                  </a:lnTo>
                  <a:lnTo>
                    <a:pt x="3707" y="2351"/>
                  </a:lnTo>
                  <a:lnTo>
                    <a:pt x="3704" y="2324"/>
                  </a:lnTo>
                  <a:lnTo>
                    <a:pt x="3700" y="2296"/>
                  </a:lnTo>
                  <a:lnTo>
                    <a:pt x="3696" y="2270"/>
                  </a:lnTo>
                  <a:lnTo>
                    <a:pt x="3691" y="2243"/>
                  </a:lnTo>
                  <a:lnTo>
                    <a:pt x="3684" y="2217"/>
                  </a:lnTo>
                  <a:lnTo>
                    <a:pt x="3677" y="2190"/>
                  </a:lnTo>
                  <a:lnTo>
                    <a:pt x="3669" y="2164"/>
                  </a:lnTo>
                  <a:lnTo>
                    <a:pt x="3660" y="2138"/>
                  </a:lnTo>
                  <a:lnTo>
                    <a:pt x="3651" y="2112"/>
                  </a:lnTo>
                  <a:lnTo>
                    <a:pt x="3640" y="2088"/>
                  </a:lnTo>
                  <a:lnTo>
                    <a:pt x="3628" y="2062"/>
                  </a:lnTo>
                  <a:lnTo>
                    <a:pt x="3616" y="2037"/>
                  </a:lnTo>
                  <a:lnTo>
                    <a:pt x="3602" y="2011"/>
                  </a:lnTo>
                  <a:lnTo>
                    <a:pt x="3588" y="1986"/>
                  </a:lnTo>
                  <a:lnTo>
                    <a:pt x="3573" y="1960"/>
                  </a:lnTo>
                  <a:lnTo>
                    <a:pt x="3557" y="1935"/>
                  </a:lnTo>
                  <a:lnTo>
                    <a:pt x="3540" y="1909"/>
                  </a:lnTo>
                  <a:lnTo>
                    <a:pt x="3522" y="1885"/>
                  </a:lnTo>
                  <a:lnTo>
                    <a:pt x="3504" y="1859"/>
                  </a:lnTo>
                  <a:lnTo>
                    <a:pt x="3483" y="1833"/>
                  </a:lnTo>
                  <a:lnTo>
                    <a:pt x="3463" y="1807"/>
                  </a:lnTo>
                  <a:lnTo>
                    <a:pt x="3441" y="1782"/>
                  </a:lnTo>
                  <a:lnTo>
                    <a:pt x="3419" y="1755"/>
                  </a:lnTo>
                  <a:lnTo>
                    <a:pt x="3395" y="1729"/>
                  </a:lnTo>
                  <a:lnTo>
                    <a:pt x="3371" y="1703"/>
                  </a:lnTo>
                  <a:lnTo>
                    <a:pt x="3319" y="1649"/>
                  </a:lnTo>
                  <a:lnTo>
                    <a:pt x="3263" y="1595"/>
                  </a:lnTo>
                  <a:lnTo>
                    <a:pt x="3261" y="1593"/>
                  </a:lnTo>
                  <a:lnTo>
                    <a:pt x="3259" y="1591"/>
                  </a:lnTo>
                  <a:lnTo>
                    <a:pt x="3258" y="1591"/>
                  </a:lnTo>
                  <a:lnTo>
                    <a:pt x="3243" y="1579"/>
                  </a:lnTo>
                  <a:lnTo>
                    <a:pt x="3210" y="1553"/>
                  </a:lnTo>
                  <a:lnTo>
                    <a:pt x="3190" y="1534"/>
                  </a:lnTo>
                  <a:lnTo>
                    <a:pt x="3166" y="1511"/>
                  </a:lnTo>
                  <a:lnTo>
                    <a:pt x="3142" y="1484"/>
                  </a:lnTo>
                  <a:lnTo>
                    <a:pt x="3117" y="1454"/>
                  </a:lnTo>
                  <a:lnTo>
                    <a:pt x="3105" y="1438"/>
                  </a:lnTo>
                  <a:lnTo>
                    <a:pt x="3094" y="1420"/>
                  </a:lnTo>
                  <a:lnTo>
                    <a:pt x="3082" y="1402"/>
                  </a:lnTo>
                  <a:lnTo>
                    <a:pt x="3070" y="1384"/>
                  </a:lnTo>
                  <a:lnTo>
                    <a:pt x="3059" y="1364"/>
                  </a:lnTo>
                  <a:lnTo>
                    <a:pt x="3048" y="1344"/>
                  </a:lnTo>
                  <a:lnTo>
                    <a:pt x="3039" y="1322"/>
                  </a:lnTo>
                  <a:lnTo>
                    <a:pt x="3029" y="1300"/>
                  </a:lnTo>
                  <a:lnTo>
                    <a:pt x="3020" y="1277"/>
                  </a:lnTo>
                  <a:lnTo>
                    <a:pt x="3013" y="1253"/>
                  </a:lnTo>
                  <a:lnTo>
                    <a:pt x="3006" y="1228"/>
                  </a:lnTo>
                  <a:lnTo>
                    <a:pt x="3001" y="1202"/>
                  </a:lnTo>
                  <a:lnTo>
                    <a:pt x="2995" y="1176"/>
                  </a:lnTo>
                  <a:lnTo>
                    <a:pt x="2992" y="1149"/>
                  </a:lnTo>
                  <a:lnTo>
                    <a:pt x="2990" y="1121"/>
                  </a:lnTo>
                  <a:lnTo>
                    <a:pt x="2990" y="1093"/>
                  </a:lnTo>
                  <a:lnTo>
                    <a:pt x="2990" y="1061"/>
                  </a:lnTo>
                  <a:lnTo>
                    <a:pt x="2993" y="1027"/>
                  </a:lnTo>
                  <a:lnTo>
                    <a:pt x="2997" y="993"/>
                  </a:lnTo>
                  <a:lnTo>
                    <a:pt x="3005" y="958"/>
                  </a:lnTo>
                  <a:lnTo>
                    <a:pt x="3014" y="922"/>
                  </a:lnTo>
                  <a:lnTo>
                    <a:pt x="3026" y="884"/>
                  </a:lnTo>
                  <a:lnTo>
                    <a:pt x="3040" y="846"/>
                  </a:lnTo>
                  <a:lnTo>
                    <a:pt x="3057" y="806"/>
                  </a:lnTo>
                  <a:lnTo>
                    <a:pt x="3056" y="806"/>
                  </a:lnTo>
                  <a:lnTo>
                    <a:pt x="3057" y="806"/>
                  </a:lnTo>
                  <a:lnTo>
                    <a:pt x="3057" y="806"/>
                  </a:lnTo>
                  <a:lnTo>
                    <a:pt x="3056" y="806"/>
                  </a:lnTo>
                  <a:lnTo>
                    <a:pt x="3057" y="806"/>
                  </a:lnTo>
                  <a:lnTo>
                    <a:pt x="3060" y="802"/>
                  </a:lnTo>
                  <a:lnTo>
                    <a:pt x="3067" y="792"/>
                  </a:lnTo>
                  <a:lnTo>
                    <a:pt x="3086" y="764"/>
                  </a:lnTo>
                  <a:lnTo>
                    <a:pt x="3114" y="727"/>
                  </a:lnTo>
                  <a:lnTo>
                    <a:pt x="3150" y="682"/>
                  </a:lnTo>
                  <a:lnTo>
                    <a:pt x="3190" y="631"/>
                  </a:lnTo>
                  <a:lnTo>
                    <a:pt x="3223" y="590"/>
                  </a:lnTo>
                  <a:lnTo>
                    <a:pt x="3258" y="546"/>
                  </a:lnTo>
                  <a:lnTo>
                    <a:pt x="3293" y="502"/>
                  </a:lnTo>
                  <a:lnTo>
                    <a:pt x="3330" y="456"/>
                  </a:lnTo>
                  <a:lnTo>
                    <a:pt x="3367" y="411"/>
                  </a:lnTo>
                  <a:lnTo>
                    <a:pt x="3403" y="367"/>
                  </a:lnTo>
                  <a:lnTo>
                    <a:pt x="3439" y="323"/>
                  </a:lnTo>
                  <a:lnTo>
                    <a:pt x="3472" y="282"/>
                  </a:lnTo>
                  <a:lnTo>
                    <a:pt x="3505" y="243"/>
                  </a:lnTo>
                  <a:lnTo>
                    <a:pt x="3534" y="206"/>
                  </a:lnTo>
                  <a:lnTo>
                    <a:pt x="3561" y="174"/>
                  </a:lnTo>
                  <a:lnTo>
                    <a:pt x="3584" y="147"/>
                  </a:lnTo>
                  <a:lnTo>
                    <a:pt x="3602" y="124"/>
                  </a:lnTo>
                  <a:lnTo>
                    <a:pt x="3616" y="107"/>
                  </a:lnTo>
                  <a:lnTo>
                    <a:pt x="3625" y="96"/>
                  </a:lnTo>
                  <a:lnTo>
                    <a:pt x="3628" y="93"/>
                  </a:lnTo>
                  <a:lnTo>
                    <a:pt x="3705" y="0"/>
                  </a:lnTo>
                  <a:lnTo>
                    <a:pt x="3591" y="39"/>
                  </a:lnTo>
                  <a:lnTo>
                    <a:pt x="3585" y="41"/>
                  </a:lnTo>
                  <a:lnTo>
                    <a:pt x="3567" y="46"/>
                  </a:lnTo>
                  <a:lnTo>
                    <a:pt x="3539" y="56"/>
                  </a:lnTo>
                  <a:lnTo>
                    <a:pt x="3502" y="69"/>
                  </a:lnTo>
                  <a:lnTo>
                    <a:pt x="3454" y="86"/>
                  </a:lnTo>
                  <a:lnTo>
                    <a:pt x="3398" y="106"/>
                  </a:lnTo>
                  <a:lnTo>
                    <a:pt x="3333" y="128"/>
                  </a:lnTo>
                  <a:lnTo>
                    <a:pt x="3262" y="154"/>
                  </a:lnTo>
                  <a:lnTo>
                    <a:pt x="3184" y="183"/>
                  </a:lnTo>
                  <a:lnTo>
                    <a:pt x="3100" y="215"/>
                  </a:lnTo>
                  <a:lnTo>
                    <a:pt x="3010" y="248"/>
                  </a:lnTo>
                  <a:lnTo>
                    <a:pt x="2918" y="284"/>
                  </a:lnTo>
                  <a:lnTo>
                    <a:pt x="2819" y="320"/>
                  </a:lnTo>
                  <a:lnTo>
                    <a:pt x="2719" y="360"/>
                  </a:lnTo>
                  <a:lnTo>
                    <a:pt x="2615" y="401"/>
                  </a:lnTo>
                  <a:lnTo>
                    <a:pt x="2511" y="445"/>
                  </a:lnTo>
                  <a:lnTo>
                    <a:pt x="2458" y="466"/>
                  </a:lnTo>
                  <a:lnTo>
                    <a:pt x="2404" y="489"/>
                  </a:lnTo>
                  <a:lnTo>
                    <a:pt x="2351" y="511"/>
                  </a:lnTo>
                  <a:lnTo>
                    <a:pt x="2297" y="534"/>
                  </a:lnTo>
                  <a:lnTo>
                    <a:pt x="2244" y="557"/>
                  </a:lnTo>
                  <a:lnTo>
                    <a:pt x="2191" y="581"/>
                  </a:lnTo>
                  <a:lnTo>
                    <a:pt x="2138" y="604"/>
                  </a:lnTo>
                  <a:lnTo>
                    <a:pt x="2085" y="628"/>
                  </a:lnTo>
                  <a:lnTo>
                    <a:pt x="2033" y="652"/>
                  </a:lnTo>
                  <a:lnTo>
                    <a:pt x="1982" y="676"/>
                  </a:lnTo>
                  <a:lnTo>
                    <a:pt x="1930" y="699"/>
                  </a:lnTo>
                  <a:lnTo>
                    <a:pt x="1880" y="724"/>
                  </a:lnTo>
                  <a:lnTo>
                    <a:pt x="1829" y="748"/>
                  </a:lnTo>
                  <a:lnTo>
                    <a:pt x="1781" y="773"/>
                  </a:lnTo>
                  <a:lnTo>
                    <a:pt x="1733" y="798"/>
                  </a:lnTo>
                  <a:lnTo>
                    <a:pt x="1686" y="822"/>
                  </a:lnTo>
                  <a:lnTo>
                    <a:pt x="1639" y="846"/>
                  </a:lnTo>
                  <a:lnTo>
                    <a:pt x="1595" y="871"/>
                  </a:lnTo>
                  <a:lnTo>
                    <a:pt x="1551" y="896"/>
                  </a:lnTo>
                  <a:lnTo>
                    <a:pt x="1509" y="920"/>
                  </a:lnTo>
                  <a:lnTo>
                    <a:pt x="1468" y="944"/>
                  </a:lnTo>
                  <a:lnTo>
                    <a:pt x="1429" y="969"/>
                  </a:lnTo>
                  <a:lnTo>
                    <a:pt x="1391" y="993"/>
                  </a:lnTo>
                  <a:lnTo>
                    <a:pt x="1354" y="1017"/>
                  </a:lnTo>
                  <a:lnTo>
                    <a:pt x="1320" y="1042"/>
                  </a:lnTo>
                  <a:lnTo>
                    <a:pt x="1287" y="1065"/>
                  </a:lnTo>
                  <a:lnTo>
                    <a:pt x="1257" y="1089"/>
                  </a:lnTo>
                  <a:lnTo>
                    <a:pt x="1228" y="1113"/>
                  </a:lnTo>
                  <a:lnTo>
                    <a:pt x="1201" y="1135"/>
                  </a:lnTo>
                  <a:lnTo>
                    <a:pt x="1176" y="1159"/>
                  </a:lnTo>
                  <a:lnTo>
                    <a:pt x="1154" y="1183"/>
                  </a:lnTo>
                  <a:lnTo>
                    <a:pt x="1134" y="1206"/>
                  </a:lnTo>
                  <a:lnTo>
                    <a:pt x="1089" y="1261"/>
                  </a:lnTo>
                  <a:lnTo>
                    <a:pt x="1161" y="1262"/>
                  </a:lnTo>
                  <a:lnTo>
                    <a:pt x="1162" y="1227"/>
                  </a:lnTo>
                  <a:lnTo>
                    <a:pt x="1140" y="1202"/>
                  </a:lnTo>
                  <a:lnTo>
                    <a:pt x="1119" y="1220"/>
                  </a:lnTo>
                  <a:lnTo>
                    <a:pt x="1100" y="1238"/>
                  </a:lnTo>
                  <a:lnTo>
                    <a:pt x="1079" y="1257"/>
                  </a:lnTo>
                  <a:lnTo>
                    <a:pt x="1060" y="1277"/>
                  </a:lnTo>
                  <a:lnTo>
                    <a:pt x="1060" y="1277"/>
                  </a:lnTo>
                  <a:lnTo>
                    <a:pt x="1060" y="1277"/>
                  </a:lnTo>
                  <a:lnTo>
                    <a:pt x="1036" y="1303"/>
                  </a:lnTo>
                  <a:lnTo>
                    <a:pt x="1012" y="1329"/>
                  </a:lnTo>
                  <a:lnTo>
                    <a:pt x="991" y="1356"/>
                  </a:lnTo>
                  <a:lnTo>
                    <a:pt x="969" y="1382"/>
                  </a:lnTo>
                  <a:lnTo>
                    <a:pt x="947" y="1410"/>
                  </a:lnTo>
                  <a:lnTo>
                    <a:pt x="928" y="1438"/>
                  </a:lnTo>
                  <a:lnTo>
                    <a:pt x="909" y="1466"/>
                  </a:lnTo>
                  <a:lnTo>
                    <a:pt x="890" y="1494"/>
                  </a:lnTo>
                  <a:lnTo>
                    <a:pt x="872" y="1523"/>
                  </a:lnTo>
                  <a:lnTo>
                    <a:pt x="856" y="1552"/>
                  </a:lnTo>
                  <a:lnTo>
                    <a:pt x="839" y="1581"/>
                  </a:lnTo>
                  <a:lnTo>
                    <a:pt x="823" y="1611"/>
                  </a:lnTo>
                  <a:lnTo>
                    <a:pt x="809" y="1642"/>
                  </a:lnTo>
                  <a:lnTo>
                    <a:pt x="795" y="1672"/>
                  </a:lnTo>
                  <a:lnTo>
                    <a:pt x="782" y="1703"/>
                  </a:lnTo>
                  <a:lnTo>
                    <a:pt x="769" y="1733"/>
                  </a:lnTo>
                  <a:lnTo>
                    <a:pt x="757" y="1765"/>
                  </a:lnTo>
                  <a:lnTo>
                    <a:pt x="747" y="1797"/>
                  </a:lnTo>
                  <a:lnTo>
                    <a:pt x="737" y="1828"/>
                  </a:lnTo>
                  <a:lnTo>
                    <a:pt x="727" y="1861"/>
                  </a:lnTo>
                  <a:lnTo>
                    <a:pt x="719" y="1892"/>
                  </a:lnTo>
                  <a:lnTo>
                    <a:pt x="711" y="1925"/>
                  </a:lnTo>
                  <a:lnTo>
                    <a:pt x="703" y="1958"/>
                  </a:lnTo>
                  <a:lnTo>
                    <a:pt x="698" y="1990"/>
                  </a:lnTo>
                  <a:lnTo>
                    <a:pt x="692" y="2023"/>
                  </a:lnTo>
                  <a:lnTo>
                    <a:pt x="687" y="2056"/>
                  </a:lnTo>
                  <a:lnTo>
                    <a:pt x="683" y="2089"/>
                  </a:lnTo>
                  <a:lnTo>
                    <a:pt x="680" y="2122"/>
                  </a:lnTo>
                  <a:lnTo>
                    <a:pt x="678" y="2156"/>
                  </a:lnTo>
                  <a:lnTo>
                    <a:pt x="675" y="2189"/>
                  </a:lnTo>
                  <a:lnTo>
                    <a:pt x="674" y="2222"/>
                  </a:lnTo>
                  <a:lnTo>
                    <a:pt x="673" y="2256"/>
                  </a:lnTo>
                  <a:lnTo>
                    <a:pt x="674" y="2301"/>
                  </a:lnTo>
                  <a:lnTo>
                    <a:pt x="676" y="2347"/>
                  </a:lnTo>
                  <a:lnTo>
                    <a:pt x="680" y="2393"/>
                  </a:lnTo>
                  <a:lnTo>
                    <a:pt x="685" y="2438"/>
                  </a:lnTo>
                  <a:lnTo>
                    <a:pt x="690" y="2484"/>
                  </a:lnTo>
                  <a:lnTo>
                    <a:pt x="698" y="2530"/>
                  </a:lnTo>
                  <a:lnTo>
                    <a:pt x="708" y="2575"/>
                  </a:lnTo>
                  <a:lnTo>
                    <a:pt x="717" y="2621"/>
                  </a:lnTo>
                  <a:lnTo>
                    <a:pt x="729" y="2665"/>
                  </a:lnTo>
                  <a:lnTo>
                    <a:pt x="742" y="2710"/>
                  </a:lnTo>
                  <a:lnTo>
                    <a:pt x="757" y="2755"/>
                  </a:lnTo>
                  <a:lnTo>
                    <a:pt x="773" y="2799"/>
                  </a:lnTo>
                  <a:lnTo>
                    <a:pt x="790" y="2843"/>
                  </a:lnTo>
                  <a:lnTo>
                    <a:pt x="808" y="2886"/>
                  </a:lnTo>
                  <a:lnTo>
                    <a:pt x="828" y="2930"/>
                  </a:lnTo>
                  <a:lnTo>
                    <a:pt x="849" y="2973"/>
                  </a:lnTo>
                  <a:lnTo>
                    <a:pt x="879" y="2958"/>
                  </a:lnTo>
                  <a:lnTo>
                    <a:pt x="866" y="2925"/>
                  </a:lnTo>
                  <a:lnTo>
                    <a:pt x="834" y="2939"/>
                  </a:lnTo>
                  <a:lnTo>
                    <a:pt x="801" y="2954"/>
                  </a:lnTo>
                  <a:lnTo>
                    <a:pt x="768" y="2969"/>
                  </a:lnTo>
                  <a:lnTo>
                    <a:pt x="737" y="2987"/>
                  </a:lnTo>
                  <a:lnTo>
                    <a:pt x="705" y="3004"/>
                  </a:lnTo>
                  <a:lnTo>
                    <a:pt x="673" y="3022"/>
                  </a:lnTo>
                  <a:lnTo>
                    <a:pt x="643" y="3041"/>
                  </a:lnTo>
                  <a:lnTo>
                    <a:pt x="613" y="3061"/>
                  </a:lnTo>
                  <a:lnTo>
                    <a:pt x="583" y="3082"/>
                  </a:lnTo>
                  <a:lnTo>
                    <a:pt x="553" y="3103"/>
                  </a:lnTo>
                  <a:lnTo>
                    <a:pt x="524" y="3126"/>
                  </a:lnTo>
                  <a:lnTo>
                    <a:pt x="495" y="3150"/>
                  </a:lnTo>
                  <a:lnTo>
                    <a:pt x="468" y="3174"/>
                  </a:lnTo>
                  <a:lnTo>
                    <a:pt x="440" y="3198"/>
                  </a:lnTo>
                  <a:lnTo>
                    <a:pt x="413" y="3224"/>
                  </a:lnTo>
                  <a:lnTo>
                    <a:pt x="387" y="3251"/>
                  </a:lnTo>
                  <a:lnTo>
                    <a:pt x="363" y="3277"/>
                  </a:lnTo>
                  <a:lnTo>
                    <a:pt x="340" y="3303"/>
                  </a:lnTo>
                  <a:lnTo>
                    <a:pt x="317" y="3330"/>
                  </a:lnTo>
                  <a:lnTo>
                    <a:pt x="295" y="3357"/>
                  </a:lnTo>
                  <a:lnTo>
                    <a:pt x="275" y="3384"/>
                  </a:lnTo>
                  <a:lnTo>
                    <a:pt x="254" y="3412"/>
                  </a:lnTo>
                  <a:lnTo>
                    <a:pt x="236" y="3440"/>
                  </a:lnTo>
                  <a:lnTo>
                    <a:pt x="217" y="3469"/>
                  </a:lnTo>
                  <a:lnTo>
                    <a:pt x="199" y="3498"/>
                  </a:lnTo>
                  <a:lnTo>
                    <a:pt x="182" y="3528"/>
                  </a:lnTo>
                  <a:lnTo>
                    <a:pt x="166" y="3557"/>
                  </a:lnTo>
                  <a:lnTo>
                    <a:pt x="151" y="3587"/>
                  </a:lnTo>
                  <a:lnTo>
                    <a:pt x="136" y="3617"/>
                  </a:lnTo>
                  <a:lnTo>
                    <a:pt x="122" y="3647"/>
                  </a:lnTo>
                  <a:lnTo>
                    <a:pt x="109" y="3679"/>
                  </a:lnTo>
                  <a:lnTo>
                    <a:pt x="96" y="3710"/>
                  </a:lnTo>
                  <a:lnTo>
                    <a:pt x="85" y="3741"/>
                  </a:lnTo>
                  <a:lnTo>
                    <a:pt x="73" y="3773"/>
                  </a:lnTo>
                  <a:lnTo>
                    <a:pt x="63" y="3805"/>
                  </a:lnTo>
                  <a:lnTo>
                    <a:pt x="54" y="3836"/>
                  </a:lnTo>
                  <a:lnTo>
                    <a:pt x="45" y="3869"/>
                  </a:lnTo>
                  <a:lnTo>
                    <a:pt x="37" y="3901"/>
                  </a:lnTo>
                  <a:lnTo>
                    <a:pt x="30" y="3933"/>
                  </a:lnTo>
                  <a:lnTo>
                    <a:pt x="23" y="3967"/>
                  </a:lnTo>
                  <a:lnTo>
                    <a:pt x="18" y="3999"/>
                  </a:lnTo>
                  <a:lnTo>
                    <a:pt x="14" y="4033"/>
                  </a:lnTo>
                  <a:lnTo>
                    <a:pt x="9" y="4065"/>
                  </a:lnTo>
                  <a:lnTo>
                    <a:pt x="6" y="4099"/>
                  </a:lnTo>
                  <a:lnTo>
                    <a:pt x="3" y="4132"/>
                  </a:lnTo>
                  <a:lnTo>
                    <a:pt x="2" y="4166"/>
                  </a:lnTo>
                  <a:lnTo>
                    <a:pt x="1" y="4199"/>
                  </a:lnTo>
                  <a:lnTo>
                    <a:pt x="0" y="4233"/>
                  </a:lnTo>
                  <a:lnTo>
                    <a:pt x="1" y="4271"/>
                  </a:lnTo>
                  <a:lnTo>
                    <a:pt x="2" y="4310"/>
                  </a:lnTo>
                  <a:lnTo>
                    <a:pt x="4" y="4349"/>
                  </a:lnTo>
                  <a:lnTo>
                    <a:pt x="8" y="4388"/>
                  </a:lnTo>
                  <a:lnTo>
                    <a:pt x="13" y="4427"/>
                  </a:lnTo>
                  <a:lnTo>
                    <a:pt x="18" y="4466"/>
                  </a:lnTo>
                  <a:lnTo>
                    <a:pt x="24" y="4503"/>
                  </a:lnTo>
                  <a:lnTo>
                    <a:pt x="32" y="4542"/>
                  </a:lnTo>
                  <a:lnTo>
                    <a:pt x="41" y="4581"/>
                  </a:lnTo>
                  <a:lnTo>
                    <a:pt x="49" y="4619"/>
                  </a:lnTo>
                  <a:lnTo>
                    <a:pt x="60" y="4658"/>
                  </a:lnTo>
                  <a:lnTo>
                    <a:pt x="71" y="4696"/>
                  </a:lnTo>
                  <a:lnTo>
                    <a:pt x="84" y="4733"/>
                  </a:lnTo>
                  <a:lnTo>
                    <a:pt x="97" y="4770"/>
                  </a:lnTo>
                  <a:lnTo>
                    <a:pt x="111" y="4808"/>
                  </a:lnTo>
                  <a:lnTo>
                    <a:pt x="127" y="4845"/>
                  </a:lnTo>
                  <a:lnTo>
                    <a:pt x="143" y="4881"/>
                  </a:lnTo>
                  <a:lnTo>
                    <a:pt x="160" y="4918"/>
                  </a:lnTo>
                  <a:lnTo>
                    <a:pt x="178" y="4955"/>
                  </a:lnTo>
                  <a:lnTo>
                    <a:pt x="197" y="4990"/>
                  </a:lnTo>
                  <a:lnTo>
                    <a:pt x="218" y="5026"/>
                  </a:lnTo>
                  <a:lnTo>
                    <a:pt x="238" y="5060"/>
                  </a:lnTo>
                  <a:lnTo>
                    <a:pt x="261" y="5095"/>
                  </a:lnTo>
                  <a:lnTo>
                    <a:pt x="283" y="5130"/>
                  </a:lnTo>
                  <a:lnTo>
                    <a:pt x="308" y="5163"/>
                  </a:lnTo>
                  <a:lnTo>
                    <a:pt x="333" y="5196"/>
                  </a:lnTo>
                  <a:lnTo>
                    <a:pt x="359" y="5230"/>
                  </a:lnTo>
                  <a:lnTo>
                    <a:pt x="386" y="5262"/>
                  </a:lnTo>
                  <a:lnTo>
                    <a:pt x="413" y="5294"/>
                  </a:lnTo>
                  <a:lnTo>
                    <a:pt x="442" y="5325"/>
                  </a:lnTo>
                  <a:lnTo>
                    <a:pt x="472" y="5356"/>
                  </a:lnTo>
                  <a:lnTo>
                    <a:pt x="503" y="5386"/>
                  </a:lnTo>
                  <a:lnTo>
                    <a:pt x="503" y="5386"/>
                  </a:lnTo>
                  <a:lnTo>
                    <a:pt x="531" y="5411"/>
                  </a:lnTo>
                  <a:lnTo>
                    <a:pt x="558" y="5436"/>
                  </a:lnTo>
                  <a:lnTo>
                    <a:pt x="586" y="5460"/>
                  </a:lnTo>
                  <a:lnTo>
                    <a:pt x="614" y="5483"/>
                  </a:lnTo>
                  <a:lnTo>
                    <a:pt x="635" y="5457"/>
                  </a:lnTo>
                  <a:lnTo>
                    <a:pt x="602" y="5453"/>
                  </a:lnTo>
                  <a:lnTo>
                    <a:pt x="599" y="5493"/>
                  </a:lnTo>
                  <a:lnTo>
                    <a:pt x="598" y="5533"/>
                  </a:lnTo>
                  <a:lnTo>
                    <a:pt x="595" y="5573"/>
                  </a:lnTo>
                  <a:lnTo>
                    <a:pt x="595" y="5612"/>
                  </a:lnTo>
                  <a:lnTo>
                    <a:pt x="597" y="5663"/>
                  </a:lnTo>
                  <a:lnTo>
                    <a:pt x="599" y="5714"/>
                  </a:lnTo>
                  <a:lnTo>
                    <a:pt x="602" y="5764"/>
                  </a:lnTo>
                  <a:lnTo>
                    <a:pt x="606" y="5814"/>
                  </a:lnTo>
                  <a:lnTo>
                    <a:pt x="613" y="5864"/>
                  </a:lnTo>
                  <a:lnTo>
                    <a:pt x="620" y="5913"/>
                  </a:lnTo>
                  <a:lnTo>
                    <a:pt x="629" y="5962"/>
                  </a:lnTo>
                  <a:lnTo>
                    <a:pt x="640" y="6009"/>
                  </a:lnTo>
                  <a:lnTo>
                    <a:pt x="652" y="6058"/>
                  </a:lnTo>
                  <a:lnTo>
                    <a:pt x="665" y="6105"/>
                  </a:lnTo>
                  <a:lnTo>
                    <a:pt x="679" y="6153"/>
                  </a:lnTo>
                  <a:lnTo>
                    <a:pt x="695" y="6199"/>
                  </a:lnTo>
                  <a:lnTo>
                    <a:pt x="712" y="6246"/>
                  </a:lnTo>
                  <a:lnTo>
                    <a:pt x="730" y="6292"/>
                  </a:lnTo>
                  <a:lnTo>
                    <a:pt x="751" y="6339"/>
                  </a:lnTo>
                  <a:lnTo>
                    <a:pt x="773" y="6385"/>
                  </a:lnTo>
                  <a:lnTo>
                    <a:pt x="795" y="6430"/>
                  </a:lnTo>
                  <a:lnTo>
                    <a:pt x="819" y="6476"/>
                  </a:lnTo>
                  <a:lnTo>
                    <a:pt x="845" y="6521"/>
                  </a:lnTo>
                  <a:lnTo>
                    <a:pt x="872" y="6565"/>
                  </a:lnTo>
                  <a:lnTo>
                    <a:pt x="900" y="6611"/>
                  </a:lnTo>
                  <a:lnTo>
                    <a:pt x="930" y="6655"/>
                  </a:lnTo>
                  <a:lnTo>
                    <a:pt x="961" y="6700"/>
                  </a:lnTo>
                  <a:lnTo>
                    <a:pt x="994" y="6745"/>
                  </a:lnTo>
                  <a:lnTo>
                    <a:pt x="1027" y="6789"/>
                  </a:lnTo>
                  <a:lnTo>
                    <a:pt x="1063" y="6833"/>
                  </a:lnTo>
                  <a:lnTo>
                    <a:pt x="1100" y="6877"/>
                  </a:lnTo>
                  <a:lnTo>
                    <a:pt x="1138" y="6922"/>
                  </a:lnTo>
                  <a:lnTo>
                    <a:pt x="1177" y="6965"/>
                  </a:lnTo>
                  <a:lnTo>
                    <a:pt x="1218" y="7009"/>
                  </a:lnTo>
                  <a:lnTo>
                    <a:pt x="1262" y="7053"/>
                  </a:lnTo>
                  <a:lnTo>
                    <a:pt x="1305" y="7097"/>
                  </a:lnTo>
                  <a:lnTo>
                    <a:pt x="1328" y="7074"/>
                  </a:lnTo>
                  <a:lnTo>
                    <a:pt x="1304" y="7050"/>
                  </a:lnTo>
                  <a:lnTo>
                    <a:pt x="1303" y="7051"/>
                  </a:lnTo>
                  <a:lnTo>
                    <a:pt x="1280" y="7076"/>
                  </a:lnTo>
                  <a:lnTo>
                    <a:pt x="1305" y="7099"/>
                  </a:lnTo>
                  <a:lnTo>
                    <a:pt x="1314" y="7108"/>
                  </a:lnTo>
                  <a:lnTo>
                    <a:pt x="1323" y="7117"/>
                  </a:lnTo>
                  <a:lnTo>
                    <a:pt x="1333" y="7126"/>
                  </a:lnTo>
                  <a:lnTo>
                    <a:pt x="1343" y="7134"/>
                  </a:lnTo>
                  <a:lnTo>
                    <a:pt x="1365" y="7109"/>
                  </a:lnTo>
                  <a:lnTo>
                    <a:pt x="1341" y="7134"/>
                  </a:lnTo>
                  <a:lnTo>
                    <a:pt x="1351" y="7144"/>
                  </a:lnTo>
                  <a:lnTo>
                    <a:pt x="1362" y="7154"/>
                  </a:lnTo>
                  <a:lnTo>
                    <a:pt x="1387" y="7177"/>
                  </a:lnTo>
                  <a:lnTo>
                    <a:pt x="1411" y="7153"/>
                  </a:lnTo>
                  <a:lnTo>
                    <a:pt x="1387" y="7129"/>
                  </a:lnTo>
                  <a:lnTo>
                    <a:pt x="1363" y="7154"/>
                  </a:lnTo>
                  <a:lnTo>
                    <a:pt x="1404" y="7191"/>
                  </a:lnTo>
                  <a:lnTo>
                    <a:pt x="1445" y="7227"/>
                  </a:lnTo>
                  <a:lnTo>
                    <a:pt x="1486" y="7262"/>
                  </a:lnTo>
                  <a:lnTo>
                    <a:pt x="1527" y="7295"/>
                  </a:lnTo>
                  <a:lnTo>
                    <a:pt x="1567" y="7327"/>
                  </a:lnTo>
                  <a:lnTo>
                    <a:pt x="1607" y="7358"/>
                  </a:lnTo>
                  <a:lnTo>
                    <a:pt x="1647" y="7387"/>
                  </a:lnTo>
                  <a:lnTo>
                    <a:pt x="1686" y="7415"/>
                  </a:lnTo>
                  <a:lnTo>
                    <a:pt x="1726" y="7442"/>
                  </a:lnTo>
                  <a:lnTo>
                    <a:pt x="1765" y="7467"/>
                  </a:lnTo>
                  <a:lnTo>
                    <a:pt x="1805" y="7492"/>
                  </a:lnTo>
                  <a:lnTo>
                    <a:pt x="1843" y="7514"/>
                  </a:lnTo>
                  <a:lnTo>
                    <a:pt x="1882" y="7536"/>
                  </a:lnTo>
                  <a:lnTo>
                    <a:pt x="1922" y="7556"/>
                  </a:lnTo>
                  <a:lnTo>
                    <a:pt x="1961" y="7575"/>
                  </a:lnTo>
                  <a:lnTo>
                    <a:pt x="2000" y="7593"/>
                  </a:lnTo>
                  <a:lnTo>
                    <a:pt x="2040" y="7609"/>
                  </a:lnTo>
                  <a:lnTo>
                    <a:pt x="2079" y="7625"/>
                  </a:lnTo>
                  <a:lnTo>
                    <a:pt x="2119" y="7639"/>
                  </a:lnTo>
                  <a:lnTo>
                    <a:pt x="2159" y="7652"/>
                  </a:lnTo>
                  <a:lnTo>
                    <a:pt x="2199" y="7665"/>
                  </a:lnTo>
                  <a:lnTo>
                    <a:pt x="2239" y="7676"/>
                  </a:lnTo>
                  <a:lnTo>
                    <a:pt x="2280" y="7686"/>
                  </a:lnTo>
                  <a:lnTo>
                    <a:pt x="2321" y="7694"/>
                  </a:lnTo>
                  <a:lnTo>
                    <a:pt x="2362" y="7702"/>
                  </a:lnTo>
                  <a:lnTo>
                    <a:pt x="2403" y="7708"/>
                  </a:lnTo>
                  <a:lnTo>
                    <a:pt x="2444" y="7714"/>
                  </a:lnTo>
                  <a:lnTo>
                    <a:pt x="2486" y="7718"/>
                  </a:lnTo>
                  <a:lnTo>
                    <a:pt x="2528" y="7721"/>
                  </a:lnTo>
                  <a:lnTo>
                    <a:pt x="2571" y="7725"/>
                  </a:lnTo>
                  <a:lnTo>
                    <a:pt x="2614" y="7726"/>
                  </a:lnTo>
                  <a:lnTo>
                    <a:pt x="2658" y="7726"/>
                  </a:lnTo>
                  <a:lnTo>
                    <a:pt x="2694" y="7726"/>
                  </a:lnTo>
                  <a:lnTo>
                    <a:pt x="2731" y="7725"/>
                  </a:lnTo>
                  <a:lnTo>
                    <a:pt x="2768" y="7724"/>
                  </a:lnTo>
                  <a:lnTo>
                    <a:pt x="2805" y="7721"/>
                  </a:lnTo>
                  <a:lnTo>
                    <a:pt x="2843" y="7718"/>
                  </a:lnTo>
                  <a:lnTo>
                    <a:pt x="2881" y="7715"/>
                  </a:lnTo>
                  <a:lnTo>
                    <a:pt x="2920" y="7711"/>
                  </a:lnTo>
                  <a:lnTo>
                    <a:pt x="2959" y="7706"/>
                  </a:lnTo>
                  <a:lnTo>
                    <a:pt x="2954" y="7673"/>
                  </a:lnTo>
                  <a:lnTo>
                    <a:pt x="2929" y="7696"/>
                  </a:lnTo>
                  <a:lnTo>
                    <a:pt x="2953" y="7723"/>
                  </a:lnTo>
                  <a:lnTo>
                    <a:pt x="2979" y="7750"/>
                  </a:lnTo>
                  <a:lnTo>
                    <a:pt x="3005" y="7775"/>
                  </a:lnTo>
                  <a:lnTo>
                    <a:pt x="3031" y="7802"/>
                  </a:lnTo>
                  <a:lnTo>
                    <a:pt x="3061" y="7829"/>
                  </a:lnTo>
                  <a:lnTo>
                    <a:pt x="3091" y="7856"/>
                  </a:lnTo>
                  <a:lnTo>
                    <a:pt x="3122" y="7882"/>
                  </a:lnTo>
                  <a:lnTo>
                    <a:pt x="3153" y="7908"/>
                  </a:lnTo>
                  <a:lnTo>
                    <a:pt x="3184" y="7932"/>
                  </a:lnTo>
                  <a:lnTo>
                    <a:pt x="3217" y="7956"/>
                  </a:lnTo>
                  <a:lnTo>
                    <a:pt x="3249" y="7978"/>
                  </a:lnTo>
                  <a:lnTo>
                    <a:pt x="3281" y="8000"/>
                  </a:lnTo>
                  <a:lnTo>
                    <a:pt x="3315" y="8020"/>
                  </a:lnTo>
                  <a:lnTo>
                    <a:pt x="3348" y="8040"/>
                  </a:lnTo>
                  <a:lnTo>
                    <a:pt x="3382" y="8059"/>
                  </a:lnTo>
                  <a:lnTo>
                    <a:pt x="3416" y="8077"/>
                  </a:lnTo>
                  <a:lnTo>
                    <a:pt x="3451" y="8094"/>
                  </a:lnTo>
                  <a:lnTo>
                    <a:pt x="3485" y="8111"/>
                  </a:lnTo>
                  <a:lnTo>
                    <a:pt x="3520" y="8126"/>
                  </a:lnTo>
                  <a:lnTo>
                    <a:pt x="3556" y="8140"/>
                  </a:lnTo>
                  <a:lnTo>
                    <a:pt x="3591" y="8154"/>
                  </a:lnTo>
                  <a:lnTo>
                    <a:pt x="3627" y="8167"/>
                  </a:lnTo>
                  <a:lnTo>
                    <a:pt x="3662" y="8179"/>
                  </a:lnTo>
                  <a:lnTo>
                    <a:pt x="3698" y="8190"/>
                  </a:lnTo>
                  <a:lnTo>
                    <a:pt x="3735" y="8201"/>
                  </a:lnTo>
                  <a:lnTo>
                    <a:pt x="3770" y="8209"/>
                  </a:lnTo>
                  <a:lnTo>
                    <a:pt x="3807" y="8218"/>
                  </a:lnTo>
                  <a:lnTo>
                    <a:pt x="3844" y="8226"/>
                  </a:lnTo>
                  <a:lnTo>
                    <a:pt x="3881" y="8232"/>
                  </a:lnTo>
                  <a:lnTo>
                    <a:pt x="3917" y="8237"/>
                  </a:lnTo>
                  <a:lnTo>
                    <a:pt x="3954" y="8243"/>
                  </a:lnTo>
                  <a:lnTo>
                    <a:pt x="3991" y="8247"/>
                  </a:lnTo>
                  <a:lnTo>
                    <a:pt x="4027" y="8249"/>
                  </a:lnTo>
                  <a:lnTo>
                    <a:pt x="4064" y="8251"/>
                  </a:lnTo>
                  <a:lnTo>
                    <a:pt x="4101" y="8254"/>
                  </a:lnTo>
                  <a:lnTo>
                    <a:pt x="4137" y="8254"/>
                  </a:lnTo>
                  <a:lnTo>
                    <a:pt x="4173" y="8254"/>
                  </a:lnTo>
                  <a:lnTo>
                    <a:pt x="4209" y="8253"/>
                  </a:lnTo>
                  <a:lnTo>
                    <a:pt x="4244" y="8250"/>
                  </a:lnTo>
                  <a:lnTo>
                    <a:pt x="4280" y="8247"/>
                  </a:lnTo>
                  <a:lnTo>
                    <a:pt x="4316" y="8243"/>
                  </a:lnTo>
                  <a:lnTo>
                    <a:pt x="4350" y="8239"/>
                  </a:lnTo>
                  <a:lnTo>
                    <a:pt x="4386" y="8233"/>
                  </a:lnTo>
                  <a:lnTo>
                    <a:pt x="4420" y="8227"/>
                  </a:lnTo>
                  <a:lnTo>
                    <a:pt x="4456" y="8219"/>
                  </a:lnTo>
                  <a:lnTo>
                    <a:pt x="4491" y="8212"/>
                  </a:lnTo>
                  <a:lnTo>
                    <a:pt x="4524" y="8203"/>
                  </a:lnTo>
                  <a:lnTo>
                    <a:pt x="4559" y="8193"/>
                  </a:lnTo>
                  <a:lnTo>
                    <a:pt x="4593" y="8182"/>
                  </a:lnTo>
                  <a:lnTo>
                    <a:pt x="4627" y="8172"/>
                  </a:lnTo>
                  <a:lnTo>
                    <a:pt x="4660" y="8159"/>
                  </a:lnTo>
                  <a:lnTo>
                    <a:pt x="4692" y="8146"/>
                  </a:lnTo>
                  <a:lnTo>
                    <a:pt x="4726" y="8132"/>
                  </a:lnTo>
                  <a:lnTo>
                    <a:pt x="4758" y="8117"/>
                  </a:lnTo>
                  <a:lnTo>
                    <a:pt x="4790" y="8101"/>
                  </a:lnTo>
                  <a:lnTo>
                    <a:pt x="4822" y="8085"/>
                  </a:lnTo>
                  <a:lnTo>
                    <a:pt x="4853" y="8068"/>
                  </a:lnTo>
                  <a:lnTo>
                    <a:pt x="4885" y="8050"/>
                  </a:lnTo>
                  <a:lnTo>
                    <a:pt x="4915" y="8030"/>
                  </a:lnTo>
                  <a:lnTo>
                    <a:pt x="4945" y="8011"/>
                  </a:lnTo>
                  <a:lnTo>
                    <a:pt x="4974" y="7990"/>
                  </a:lnTo>
                  <a:lnTo>
                    <a:pt x="5003" y="7969"/>
                  </a:lnTo>
                  <a:lnTo>
                    <a:pt x="5032" y="7946"/>
                  </a:lnTo>
                  <a:lnTo>
                    <a:pt x="5061" y="7922"/>
                  </a:lnTo>
                  <a:lnTo>
                    <a:pt x="5089" y="7898"/>
                  </a:lnTo>
                  <a:lnTo>
                    <a:pt x="5116" y="7874"/>
                  </a:lnTo>
                  <a:lnTo>
                    <a:pt x="5143" y="7848"/>
                  </a:lnTo>
                  <a:lnTo>
                    <a:pt x="5168" y="7821"/>
                  </a:lnTo>
                  <a:lnTo>
                    <a:pt x="5194" y="7794"/>
                  </a:lnTo>
                  <a:lnTo>
                    <a:pt x="5219" y="7766"/>
                  </a:lnTo>
                  <a:lnTo>
                    <a:pt x="5243" y="7737"/>
                  </a:lnTo>
                  <a:lnTo>
                    <a:pt x="5266" y="7707"/>
                  </a:lnTo>
                  <a:lnTo>
                    <a:pt x="5288" y="7678"/>
                  </a:lnTo>
                  <a:lnTo>
                    <a:pt x="5309" y="7648"/>
                  </a:lnTo>
                  <a:lnTo>
                    <a:pt x="5329" y="7618"/>
                  </a:lnTo>
                  <a:lnTo>
                    <a:pt x="5349" y="7587"/>
                  </a:lnTo>
                  <a:lnTo>
                    <a:pt x="5367" y="7556"/>
                  </a:lnTo>
                  <a:lnTo>
                    <a:pt x="5385" y="7524"/>
                  </a:lnTo>
                  <a:lnTo>
                    <a:pt x="5402" y="7493"/>
                  </a:lnTo>
                  <a:lnTo>
                    <a:pt x="5418" y="7460"/>
                  </a:lnTo>
                  <a:lnTo>
                    <a:pt x="5433" y="7427"/>
                  </a:lnTo>
                  <a:lnTo>
                    <a:pt x="5447" y="7394"/>
                  </a:lnTo>
                  <a:lnTo>
                    <a:pt x="5460" y="7361"/>
                  </a:lnTo>
                  <a:lnTo>
                    <a:pt x="5473" y="7327"/>
                  </a:lnTo>
                  <a:lnTo>
                    <a:pt x="5441" y="7316"/>
                  </a:lnTo>
                  <a:lnTo>
                    <a:pt x="5426" y="7347"/>
                  </a:lnTo>
                  <a:lnTo>
                    <a:pt x="5465" y="7364"/>
                  </a:lnTo>
                  <a:lnTo>
                    <a:pt x="5505" y="7380"/>
                  </a:lnTo>
                  <a:lnTo>
                    <a:pt x="5546" y="7395"/>
                  </a:lnTo>
                  <a:lnTo>
                    <a:pt x="5586" y="7409"/>
                  </a:lnTo>
                  <a:lnTo>
                    <a:pt x="5627" y="7422"/>
                  </a:lnTo>
                  <a:lnTo>
                    <a:pt x="5667" y="7434"/>
                  </a:lnTo>
                  <a:lnTo>
                    <a:pt x="5708" y="7445"/>
                  </a:lnTo>
                  <a:lnTo>
                    <a:pt x="5750" y="7455"/>
                  </a:lnTo>
                  <a:lnTo>
                    <a:pt x="5791" y="7463"/>
                  </a:lnTo>
                  <a:lnTo>
                    <a:pt x="5832" y="7471"/>
                  </a:lnTo>
                  <a:lnTo>
                    <a:pt x="5874" y="7476"/>
                  </a:lnTo>
                  <a:lnTo>
                    <a:pt x="5916" y="7482"/>
                  </a:lnTo>
                  <a:lnTo>
                    <a:pt x="5958" y="7486"/>
                  </a:lnTo>
                  <a:lnTo>
                    <a:pt x="5999" y="7488"/>
                  </a:lnTo>
                  <a:lnTo>
                    <a:pt x="6041" y="7490"/>
                  </a:lnTo>
                  <a:lnTo>
                    <a:pt x="6082" y="7490"/>
                  </a:lnTo>
                  <a:lnTo>
                    <a:pt x="6117" y="7490"/>
                  </a:lnTo>
                  <a:lnTo>
                    <a:pt x="6153" y="7489"/>
                  </a:lnTo>
                  <a:lnTo>
                    <a:pt x="6189" y="7487"/>
                  </a:lnTo>
                  <a:lnTo>
                    <a:pt x="6224" y="7484"/>
                  </a:lnTo>
                  <a:lnTo>
                    <a:pt x="6260" y="7481"/>
                  </a:lnTo>
                  <a:lnTo>
                    <a:pt x="6294" y="7476"/>
                  </a:lnTo>
                  <a:lnTo>
                    <a:pt x="6330" y="7470"/>
                  </a:lnTo>
                  <a:lnTo>
                    <a:pt x="6365" y="7465"/>
                  </a:lnTo>
                  <a:lnTo>
                    <a:pt x="6399" y="7457"/>
                  </a:lnTo>
                  <a:lnTo>
                    <a:pt x="6434" y="7449"/>
                  </a:lnTo>
                  <a:lnTo>
                    <a:pt x="6468" y="7440"/>
                  </a:lnTo>
                  <a:lnTo>
                    <a:pt x="6502" y="7430"/>
                  </a:lnTo>
                  <a:lnTo>
                    <a:pt x="6536" y="7420"/>
                  </a:lnTo>
                  <a:lnTo>
                    <a:pt x="6570" y="7408"/>
                  </a:lnTo>
                  <a:lnTo>
                    <a:pt x="6603" y="7397"/>
                  </a:lnTo>
                  <a:lnTo>
                    <a:pt x="6636" y="7384"/>
                  </a:lnTo>
                  <a:lnTo>
                    <a:pt x="6669" y="7370"/>
                  </a:lnTo>
                  <a:lnTo>
                    <a:pt x="6701" y="7354"/>
                  </a:lnTo>
                  <a:lnTo>
                    <a:pt x="6733" y="7339"/>
                  </a:lnTo>
                  <a:lnTo>
                    <a:pt x="6765" y="7323"/>
                  </a:lnTo>
                  <a:lnTo>
                    <a:pt x="6796" y="7306"/>
                  </a:lnTo>
                  <a:lnTo>
                    <a:pt x="6827" y="7287"/>
                  </a:lnTo>
                  <a:lnTo>
                    <a:pt x="6857" y="7268"/>
                  </a:lnTo>
                  <a:lnTo>
                    <a:pt x="6887" y="7249"/>
                  </a:lnTo>
                  <a:lnTo>
                    <a:pt x="6917" y="7228"/>
                  </a:lnTo>
                  <a:lnTo>
                    <a:pt x="6946" y="7207"/>
                  </a:lnTo>
                  <a:lnTo>
                    <a:pt x="6975" y="7184"/>
                  </a:lnTo>
                  <a:lnTo>
                    <a:pt x="7004" y="7161"/>
                  </a:lnTo>
                  <a:lnTo>
                    <a:pt x="7031" y="7136"/>
                  </a:lnTo>
                  <a:lnTo>
                    <a:pt x="7058" y="7112"/>
                  </a:lnTo>
                  <a:lnTo>
                    <a:pt x="7085" y="7086"/>
                  </a:lnTo>
                  <a:lnTo>
                    <a:pt x="7111" y="7060"/>
                  </a:lnTo>
                  <a:lnTo>
                    <a:pt x="7130" y="7039"/>
                  </a:lnTo>
                  <a:lnTo>
                    <a:pt x="7148" y="7018"/>
                  </a:lnTo>
                  <a:lnTo>
                    <a:pt x="7166" y="6997"/>
                  </a:lnTo>
                  <a:lnTo>
                    <a:pt x="7182" y="6977"/>
                  </a:lnTo>
                  <a:lnTo>
                    <a:pt x="7156" y="6955"/>
                  </a:lnTo>
                  <a:lnTo>
                    <a:pt x="7121" y="6957"/>
                  </a:lnTo>
                  <a:lnTo>
                    <a:pt x="7121" y="6959"/>
                  </a:lnTo>
                  <a:lnTo>
                    <a:pt x="7127" y="7029"/>
                  </a:lnTo>
                  <a:lnTo>
                    <a:pt x="7179" y="6982"/>
                  </a:lnTo>
                  <a:lnTo>
                    <a:pt x="7201" y="6961"/>
                  </a:lnTo>
                  <a:lnTo>
                    <a:pt x="7223" y="6938"/>
                  </a:lnTo>
                  <a:lnTo>
                    <a:pt x="7246" y="6912"/>
                  </a:lnTo>
                  <a:lnTo>
                    <a:pt x="7268" y="6884"/>
                  </a:lnTo>
                  <a:lnTo>
                    <a:pt x="7290" y="6854"/>
                  </a:lnTo>
                  <a:lnTo>
                    <a:pt x="7312" y="6822"/>
                  </a:lnTo>
                  <a:lnTo>
                    <a:pt x="7335" y="6789"/>
                  </a:lnTo>
                  <a:lnTo>
                    <a:pt x="7357" y="6753"/>
                  </a:lnTo>
                  <a:lnTo>
                    <a:pt x="7377" y="6721"/>
                  </a:lnTo>
                  <a:lnTo>
                    <a:pt x="7397" y="6686"/>
                  </a:lnTo>
                  <a:lnTo>
                    <a:pt x="7416" y="6652"/>
                  </a:lnTo>
                  <a:lnTo>
                    <a:pt x="7436" y="6615"/>
                  </a:lnTo>
                  <a:lnTo>
                    <a:pt x="7475" y="6539"/>
                  </a:lnTo>
                  <a:lnTo>
                    <a:pt x="7514" y="6461"/>
                  </a:lnTo>
                  <a:lnTo>
                    <a:pt x="7554" y="6377"/>
                  </a:lnTo>
                  <a:lnTo>
                    <a:pt x="7593" y="6291"/>
                  </a:lnTo>
                  <a:lnTo>
                    <a:pt x="7632" y="6203"/>
                  </a:lnTo>
                  <a:lnTo>
                    <a:pt x="7670" y="6112"/>
                  </a:lnTo>
                  <a:lnTo>
                    <a:pt x="7726" y="5972"/>
                  </a:lnTo>
                  <a:lnTo>
                    <a:pt x="7781" y="5830"/>
                  </a:lnTo>
                  <a:lnTo>
                    <a:pt x="7835" y="5688"/>
                  </a:lnTo>
                  <a:lnTo>
                    <a:pt x="7887" y="5545"/>
                  </a:lnTo>
                  <a:lnTo>
                    <a:pt x="7935" y="5406"/>
                  </a:lnTo>
                  <a:lnTo>
                    <a:pt x="7982" y="5271"/>
                  </a:lnTo>
                  <a:lnTo>
                    <a:pt x="8025" y="5140"/>
                  </a:lnTo>
                  <a:lnTo>
                    <a:pt x="8066" y="5017"/>
                  </a:lnTo>
                  <a:lnTo>
                    <a:pt x="8103" y="4903"/>
                  </a:lnTo>
                  <a:lnTo>
                    <a:pt x="8135" y="4799"/>
                  </a:lnTo>
                  <a:lnTo>
                    <a:pt x="8164" y="4706"/>
                  </a:lnTo>
                  <a:lnTo>
                    <a:pt x="8188" y="4628"/>
                  </a:lnTo>
                  <a:lnTo>
                    <a:pt x="8207" y="4563"/>
                  </a:lnTo>
                  <a:lnTo>
                    <a:pt x="8221" y="4515"/>
                  </a:lnTo>
                  <a:lnTo>
                    <a:pt x="8230" y="4485"/>
                  </a:lnTo>
                  <a:lnTo>
                    <a:pt x="8233" y="4474"/>
                  </a:lnTo>
                  <a:lnTo>
                    <a:pt x="8267" y="4360"/>
                  </a:lnTo>
                  <a:lnTo>
                    <a:pt x="8178" y="4440"/>
                  </a:lnTo>
                  <a:lnTo>
                    <a:pt x="8171" y="4446"/>
                  </a:lnTo>
                  <a:lnTo>
                    <a:pt x="8150" y="4465"/>
                  </a:lnTo>
                  <a:lnTo>
                    <a:pt x="8118" y="4494"/>
                  </a:lnTo>
                  <a:lnTo>
                    <a:pt x="8077" y="4532"/>
                  </a:lnTo>
                  <a:lnTo>
                    <a:pt x="8040" y="4564"/>
                  </a:lnTo>
                  <a:lnTo>
                    <a:pt x="8000" y="4600"/>
                  </a:lnTo>
                  <a:lnTo>
                    <a:pt x="7958" y="4638"/>
                  </a:lnTo>
                  <a:lnTo>
                    <a:pt x="7913" y="4678"/>
                  </a:lnTo>
                  <a:lnTo>
                    <a:pt x="7866" y="4719"/>
                  </a:lnTo>
                  <a:lnTo>
                    <a:pt x="7820" y="4761"/>
                  </a:lnTo>
                  <a:lnTo>
                    <a:pt x="7772" y="4802"/>
                  </a:lnTo>
                  <a:lnTo>
                    <a:pt x="7727" y="4844"/>
                  </a:lnTo>
                  <a:lnTo>
                    <a:pt x="7683" y="4882"/>
                  </a:lnTo>
                  <a:lnTo>
                    <a:pt x="7641" y="4918"/>
                  </a:lnTo>
                  <a:lnTo>
                    <a:pt x="7603" y="4951"/>
                  </a:lnTo>
                  <a:lnTo>
                    <a:pt x="7568" y="4981"/>
                  </a:lnTo>
                  <a:lnTo>
                    <a:pt x="7552" y="4994"/>
                  </a:lnTo>
                  <a:lnTo>
                    <a:pt x="7538" y="5005"/>
                  </a:lnTo>
                  <a:lnTo>
                    <a:pt x="7525" y="5016"/>
                  </a:lnTo>
                  <a:lnTo>
                    <a:pt x="7514" y="5025"/>
                  </a:lnTo>
                  <a:lnTo>
                    <a:pt x="7505" y="5032"/>
                  </a:lnTo>
                  <a:lnTo>
                    <a:pt x="7497" y="5039"/>
                  </a:lnTo>
                  <a:lnTo>
                    <a:pt x="7492" y="5042"/>
                  </a:lnTo>
                  <a:lnTo>
                    <a:pt x="7491" y="5043"/>
                  </a:lnTo>
                  <a:lnTo>
                    <a:pt x="7491" y="5043"/>
                  </a:lnTo>
                  <a:lnTo>
                    <a:pt x="7492" y="5046"/>
                  </a:lnTo>
                  <a:lnTo>
                    <a:pt x="7491" y="5043"/>
                  </a:lnTo>
                  <a:lnTo>
                    <a:pt x="7491" y="5043"/>
                  </a:lnTo>
                  <a:lnTo>
                    <a:pt x="7492" y="5046"/>
                  </a:lnTo>
                  <a:lnTo>
                    <a:pt x="7491" y="5043"/>
                  </a:lnTo>
                  <a:lnTo>
                    <a:pt x="7506" y="5073"/>
                  </a:lnTo>
                  <a:lnTo>
                    <a:pt x="7521" y="5104"/>
                  </a:lnTo>
                  <a:lnTo>
                    <a:pt x="7532" y="5097"/>
                  </a:lnTo>
                  <a:lnTo>
                    <a:pt x="7542" y="5090"/>
                  </a:lnTo>
                  <a:lnTo>
                    <a:pt x="7570" y="5067"/>
                  </a:lnTo>
                  <a:lnTo>
                    <a:pt x="7606" y="5038"/>
                  </a:lnTo>
                  <a:lnTo>
                    <a:pt x="7650" y="5001"/>
                  </a:lnTo>
                  <a:lnTo>
                    <a:pt x="7699" y="4958"/>
                  </a:lnTo>
                  <a:lnTo>
                    <a:pt x="7781" y="4886"/>
                  </a:lnTo>
                  <a:lnTo>
                    <a:pt x="7868" y="4809"/>
                  </a:lnTo>
                  <a:lnTo>
                    <a:pt x="7956" y="4731"/>
                  </a:lnTo>
                  <a:lnTo>
                    <a:pt x="8039" y="4657"/>
                  </a:lnTo>
                  <a:lnTo>
                    <a:pt x="8112" y="4591"/>
                  </a:lnTo>
                  <a:lnTo>
                    <a:pt x="8171" y="4538"/>
                  </a:lnTo>
                  <a:lnTo>
                    <a:pt x="8210" y="4503"/>
                  </a:lnTo>
                  <a:lnTo>
                    <a:pt x="8224" y="4491"/>
                  </a:lnTo>
                  <a:lnTo>
                    <a:pt x="8201" y="4466"/>
                  </a:lnTo>
                  <a:lnTo>
                    <a:pt x="8167" y="4456"/>
                  </a:lnTo>
                  <a:lnTo>
                    <a:pt x="8166" y="4461"/>
                  </a:lnTo>
                  <a:lnTo>
                    <a:pt x="8161" y="4480"/>
                  </a:lnTo>
                  <a:lnTo>
                    <a:pt x="8152" y="4508"/>
                  </a:lnTo>
                  <a:lnTo>
                    <a:pt x="8142" y="4547"/>
                  </a:lnTo>
                  <a:lnTo>
                    <a:pt x="8129" y="4588"/>
                  </a:lnTo>
                  <a:lnTo>
                    <a:pt x="8115" y="4636"/>
                  </a:lnTo>
                  <a:lnTo>
                    <a:pt x="8097" y="4690"/>
                  </a:lnTo>
                  <a:lnTo>
                    <a:pt x="8079" y="4751"/>
                  </a:lnTo>
                  <a:lnTo>
                    <a:pt x="8058" y="4817"/>
                  </a:lnTo>
                  <a:lnTo>
                    <a:pt x="8036" y="4888"/>
                  </a:lnTo>
                  <a:lnTo>
                    <a:pt x="8012" y="4963"/>
                  </a:lnTo>
                  <a:lnTo>
                    <a:pt x="7986" y="5042"/>
                  </a:lnTo>
                  <a:lnTo>
                    <a:pt x="7959" y="5125"/>
                  </a:lnTo>
                  <a:lnTo>
                    <a:pt x="7930" y="5212"/>
                  </a:lnTo>
                  <a:lnTo>
                    <a:pt x="7900" y="5300"/>
                  </a:lnTo>
                  <a:lnTo>
                    <a:pt x="7868" y="5391"/>
                  </a:lnTo>
                  <a:lnTo>
                    <a:pt x="7836" y="5483"/>
                  </a:lnTo>
                  <a:lnTo>
                    <a:pt x="7803" y="5576"/>
                  </a:lnTo>
                  <a:lnTo>
                    <a:pt x="7768" y="5670"/>
                  </a:lnTo>
                  <a:lnTo>
                    <a:pt x="7733" y="5765"/>
                  </a:lnTo>
                  <a:lnTo>
                    <a:pt x="7697" y="5859"/>
                  </a:lnTo>
                  <a:lnTo>
                    <a:pt x="7660" y="5953"/>
                  </a:lnTo>
                  <a:lnTo>
                    <a:pt x="7623" y="6046"/>
                  </a:lnTo>
                  <a:lnTo>
                    <a:pt x="7586" y="6137"/>
                  </a:lnTo>
                  <a:lnTo>
                    <a:pt x="7547" y="6226"/>
                  </a:lnTo>
                  <a:lnTo>
                    <a:pt x="7509" y="6313"/>
                  </a:lnTo>
                  <a:lnTo>
                    <a:pt x="7470" y="6396"/>
                  </a:lnTo>
                  <a:lnTo>
                    <a:pt x="7431" y="6476"/>
                  </a:lnTo>
                  <a:lnTo>
                    <a:pt x="7392" y="6552"/>
                  </a:lnTo>
                  <a:lnTo>
                    <a:pt x="7353" y="6624"/>
                  </a:lnTo>
                  <a:lnTo>
                    <a:pt x="7335" y="6657"/>
                  </a:lnTo>
                  <a:lnTo>
                    <a:pt x="7316" y="6691"/>
                  </a:lnTo>
                  <a:lnTo>
                    <a:pt x="7296" y="6722"/>
                  </a:lnTo>
                  <a:lnTo>
                    <a:pt x="7278" y="6751"/>
                  </a:lnTo>
                  <a:lnTo>
                    <a:pt x="7258" y="6780"/>
                  </a:lnTo>
                  <a:lnTo>
                    <a:pt x="7240" y="6807"/>
                  </a:lnTo>
                  <a:lnTo>
                    <a:pt x="7222" y="6832"/>
                  </a:lnTo>
                  <a:lnTo>
                    <a:pt x="7203" y="6856"/>
                  </a:lnTo>
                  <a:lnTo>
                    <a:pt x="7185" y="6877"/>
                  </a:lnTo>
                  <a:lnTo>
                    <a:pt x="7168" y="6898"/>
                  </a:lnTo>
                  <a:lnTo>
                    <a:pt x="7151" y="6915"/>
                  </a:lnTo>
                  <a:lnTo>
                    <a:pt x="7133" y="6931"/>
                  </a:lnTo>
                  <a:lnTo>
                    <a:pt x="7156" y="6957"/>
                  </a:lnTo>
                  <a:lnTo>
                    <a:pt x="7189" y="6955"/>
                  </a:lnTo>
                  <a:lnTo>
                    <a:pt x="7189" y="6953"/>
                  </a:lnTo>
                  <a:lnTo>
                    <a:pt x="7184" y="6866"/>
                  </a:lnTo>
                  <a:lnTo>
                    <a:pt x="7129" y="6933"/>
                  </a:lnTo>
                  <a:lnTo>
                    <a:pt x="7113" y="6954"/>
                  </a:lnTo>
                  <a:lnTo>
                    <a:pt x="7095" y="6974"/>
                  </a:lnTo>
                  <a:lnTo>
                    <a:pt x="7079" y="6994"/>
                  </a:lnTo>
                  <a:lnTo>
                    <a:pt x="7062" y="7012"/>
                  </a:lnTo>
                  <a:lnTo>
                    <a:pt x="7037" y="7038"/>
                  </a:lnTo>
                  <a:lnTo>
                    <a:pt x="7011" y="7062"/>
                  </a:lnTo>
                  <a:lnTo>
                    <a:pt x="6985" y="7086"/>
                  </a:lnTo>
                  <a:lnTo>
                    <a:pt x="6959" y="7108"/>
                  </a:lnTo>
                  <a:lnTo>
                    <a:pt x="6932" y="7131"/>
                  </a:lnTo>
                  <a:lnTo>
                    <a:pt x="6905" y="7153"/>
                  </a:lnTo>
                  <a:lnTo>
                    <a:pt x="6877" y="7173"/>
                  </a:lnTo>
                  <a:lnTo>
                    <a:pt x="6849" y="7192"/>
                  </a:lnTo>
                  <a:lnTo>
                    <a:pt x="6820" y="7211"/>
                  </a:lnTo>
                  <a:lnTo>
                    <a:pt x="6792" y="7229"/>
                  </a:lnTo>
                  <a:lnTo>
                    <a:pt x="6762" y="7246"/>
                  </a:lnTo>
                  <a:lnTo>
                    <a:pt x="6733" y="7263"/>
                  </a:lnTo>
                  <a:lnTo>
                    <a:pt x="6703" y="7279"/>
                  </a:lnTo>
                  <a:lnTo>
                    <a:pt x="6672" y="7293"/>
                  </a:lnTo>
                  <a:lnTo>
                    <a:pt x="6641" y="7307"/>
                  </a:lnTo>
                  <a:lnTo>
                    <a:pt x="6610" y="7320"/>
                  </a:lnTo>
                  <a:lnTo>
                    <a:pt x="6578" y="7333"/>
                  </a:lnTo>
                  <a:lnTo>
                    <a:pt x="6547" y="7345"/>
                  </a:lnTo>
                  <a:lnTo>
                    <a:pt x="6515" y="7355"/>
                  </a:lnTo>
                  <a:lnTo>
                    <a:pt x="6482" y="7365"/>
                  </a:lnTo>
                  <a:lnTo>
                    <a:pt x="6450" y="7375"/>
                  </a:lnTo>
                  <a:lnTo>
                    <a:pt x="6418" y="7382"/>
                  </a:lnTo>
                  <a:lnTo>
                    <a:pt x="6385" y="7390"/>
                  </a:lnTo>
                  <a:lnTo>
                    <a:pt x="6352" y="7398"/>
                  </a:lnTo>
                  <a:lnTo>
                    <a:pt x="6318" y="7403"/>
                  </a:lnTo>
                  <a:lnTo>
                    <a:pt x="6285" y="7408"/>
                  </a:lnTo>
                  <a:lnTo>
                    <a:pt x="6251" y="7413"/>
                  </a:lnTo>
                  <a:lnTo>
                    <a:pt x="6218" y="7416"/>
                  </a:lnTo>
                  <a:lnTo>
                    <a:pt x="6184" y="7419"/>
                  </a:lnTo>
                  <a:lnTo>
                    <a:pt x="6150" y="7421"/>
                  </a:lnTo>
                  <a:lnTo>
                    <a:pt x="6116" y="7422"/>
                  </a:lnTo>
                  <a:lnTo>
                    <a:pt x="6082" y="7422"/>
                  </a:lnTo>
                  <a:lnTo>
                    <a:pt x="6042" y="7422"/>
                  </a:lnTo>
                  <a:lnTo>
                    <a:pt x="6003" y="7420"/>
                  </a:lnTo>
                  <a:lnTo>
                    <a:pt x="5963" y="7418"/>
                  </a:lnTo>
                  <a:lnTo>
                    <a:pt x="5923" y="7414"/>
                  </a:lnTo>
                  <a:lnTo>
                    <a:pt x="5883" y="7409"/>
                  </a:lnTo>
                  <a:lnTo>
                    <a:pt x="5843" y="7403"/>
                  </a:lnTo>
                  <a:lnTo>
                    <a:pt x="5804" y="7397"/>
                  </a:lnTo>
                  <a:lnTo>
                    <a:pt x="5764" y="7388"/>
                  </a:lnTo>
                  <a:lnTo>
                    <a:pt x="5726" y="7379"/>
                  </a:lnTo>
                  <a:lnTo>
                    <a:pt x="5686" y="7368"/>
                  </a:lnTo>
                  <a:lnTo>
                    <a:pt x="5647" y="7358"/>
                  </a:lnTo>
                  <a:lnTo>
                    <a:pt x="5608" y="7345"/>
                  </a:lnTo>
                  <a:lnTo>
                    <a:pt x="5569" y="7332"/>
                  </a:lnTo>
                  <a:lnTo>
                    <a:pt x="5531" y="7317"/>
                  </a:lnTo>
                  <a:lnTo>
                    <a:pt x="5492" y="7302"/>
                  </a:lnTo>
                  <a:lnTo>
                    <a:pt x="5455" y="7284"/>
                  </a:lnTo>
                  <a:lnTo>
                    <a:pt x="5421" y="7269"/>
                  </a:lnTo>
                  <a:lnTo>
                    <a:pt x="5408" y="7304"/>
                  </a:lnTo>
                  <a:lnTo>
                    <a:pt x="5396" y="7336"/>
                  </a:lnTo>
                  <a:lnTo>
                    <a:pt x="5384" y="7367"/>
                  </a:lnTo>
                  <a:lnTo>
                    <a:pt x="5370" y="7400"/>
                  </a:lnTo>
                  <a:lnTo>
                    <a:pt x="5356" y="7430"/>
                  </a:lnTo>
                  <a:lnTo>
                    <a:pt x="5341" y="7461"/>
                  </a:lnTo>
                  <a:lnTo>
                    <a:pt x="5325" y="7492"/>
                  </a:lnTo>
                  <a:lnTo>
                    <a:pt x="5309" y="7522"/>
                  </a:lnTo>
                  <a:lnTo>
                    <a:pt x="5290" y="7552"/>
                  </a:lnTo>
                  <a:lnTo>
                    <a:pt x="5272" y="7581"/>
                  </a:lnTo>
                  <a:lnTo>
                    <a:pt x="5253" y="7610"/>
                  </a:lnTo>
                  <a:lnTo>
                    <a:pt x="5233" y="7638"/>
                  </a:lnTo>
                  <a:lnTo>
                    <a:pt x="5212" y="7666"/>
                  </a:lnTo>
                  <a:lnTo>
                    <a:pt x="5190" y="7694"/>
                  </a:lnTo>
                  <a:lnTo>
                    <a:pt x="5167" y="7721"/>
                  </a:lnTo>
                  <a:lnTo>
                    <a:pt x="5144" y="7747"/>
                  </a:lnTo>
                  <a:lnTo>
                    <a:pt x="5120" y="7774"/>
                  </a:lnTo>
                  <a:lnTo>
                    <a:pt x="5095" y="7799"/>
                  </a:lnTo>
                  <a:lnTo>
                    <a:pt x="5069" y="7824"/>
                  </a:lnTo>
                  <a:lnTo>
                    <a:pt x="5043" y="7848"/>
                  </a:lnTo>
                  <a:lnTo>
                    <a:pt x="5017" y="7870"/>
                  </a:lnTo>
                  <a:lnTo>
                    <a:pt x="4990" y="7893"/>
                  </a:lnTo>
                  <a:lnTo>
                    <a:pt x="4962" y="7914"/>
                  </a:lnTo>
                  <a:lnTo>
                    <a:pt x="4935" y="7934"/>
                  </a:lnTo>
                  <a:lnTo>
                    <a:pt x="4906" y="7955"/>
                  </a:lnTo>
                  <a:lnTo>
                    <a:pt x="4878" y="7973"/>
                  </a:lnTo>
                  <a:lnTo>
                    <a:pt x="4849" y="7991"/>
                  </a:lnTo>
                  <a:lnTo>
                    <a:pt x="4820" y="8009"/>
                  </a:lnTo>
                  <a:lnTo>
                    <a:pt x="4790" y="8025"/>
                  </a:lnTo>
                  <a:lnTo>
                    <a:pt x="4759" y="8041"/>
                  </a:lnTo>
                  <a:lnTo>
                    <a:pt x="4729" y="8055"/>
                  </a:lnTo>
                  <a:lnTo>
                    <a:pt x="4698" y="8069"/>
                  </a:lnTo>
                  <a:lnTo>
                    <a:pt x="4666" y="8083"/>
                  </a:lnTo>
                  <a:lnTo>
                    <a:pt x="4635" y="8095"/>
                  </a:lnTo>
                  <a:lnTo>
                    <a:pt x="4604" y="8107"/>
                  </a:lnTo>
                  <a:lnTo>
                    <a:pt x="4571" y="8118"/>
                  </a:lnTo>
                  <a:lnTo>
                    <a:pt x="4539" y="8127"/>
                  </a:lnTo>
                  <a:lnTo>
                    <a:pt x="4507" y="8137"/>
                  </a:lnTo>
                  <a:lnTo>
                    <a:pt x="4474" y="8146"/>
                  </a:lnTo>
                  <a:lnTo>
                    <a:pt x="4441" y="8153"/>
                  </a:lnTo>
                  <a:lnTo>
                    <a:pt x="4407" y="8160"/>
                  </a:lnTo>
                  <a:lnTo>
                    <a:pt x="4375" y="8166"/>
                  </a:lnTo>
                  <a:lnTo>
                    <a:pt x="4342" y="8172"/>
                  </a:lnTo>
                  <a:lnTo>
                    <a:pt x="4307" y="8176"/>
                  </a:lnTo>
                  <a:lnTo>
                    <a:pt x="4274" y="8179"/>
                  </a:lnTo>
                  <a:lnTo>
                    <a:pt x="4240" y="8182"/>
                  </a:lnTo>
                  <a:lnTo>
                    <a:pt x="4206" y="8185"/>
                  </a:lnTo>
                  <a:lnTo>
                    <a:pt x="4172" y="8186"/>
                  </a:lnTo>
                  <a:lnTo>
                    <a:pt x="4137" y="8186"/>
                  </a:lnTo>
                  <a:lnTo>
                    <a:pt x="4102" y="8186"/>
                  </a:lnTo>
                  <a:lnTo>
                    <a:pt x="4067" y="8183"/>
                  </a:lnTo>
                  <a:lnTo>
                    <a:pt x="4032" y="8181"/>
                  </a:lnTo>
                  <a:lnTo>
                    <a:pt x="3997" y="8179"/>
                  </a:lnTo>
                  <a:lnTo>
                    <a:pt x="3962" y="8175"/>
                  </a:lnTo>
                  <a:lnTo>
                    <a:pt x="3927" y="8171"/>
                  </a:lnTo>
                  <a:lnTo>
                    <a:pt x="3891" y="8165"/>
                  </a:lnTo>
                  <a:lnTo>
                    <a:pt x="3857" y="8159"/>
                  </a:lnTo>
                  <a:lnTo>
                    <a:pt x="3822" y="8151"/>
                  </a:lnTo>
                  <a:lnTo>
                    <a:pt x="3787" y="8144"/>
                  </a:lnTo>
                  <a:lnTo>
                    <a:pt x="3752" y="8135"/>
                  </a:lnTo>
                  <a:lnTo>
                    <a:pt x="3718" y="8125"/>
                  </a:lnTo>
                  <a:lnTo>
                    <a:pt x="3683" y="8114"/>
                  </a:lnTo>
                  <a:lnTo>
                    <a:pt x="3648" y="8103"/>
                  </a:lnTo>
                  <a:lnTo>
                    <a:pt x="3615" y="8091"/>
                  </a:lnTo>
                  <a:lnTo>
                    <a:pt x="3580" y="8078"/>
                  </a:lnTo>
                  <a:lnTo>
                    <a:pt x="3547" y="8064"/>
                  </a:lnTo>
                  <a:lnTo>
                    <a:pt x="3514" y="8049"/>
                  </a:lnTo>
                  <a:lnTo>
                    <a:pt x="3480" y="8033"/>
                  </a:lnTo>
                  <a:lnTo>
                    <a:pt x="3448" y="8016"/>
                  </a:lnTo>
                  <a:lnTo>
                    <a:pt x="3415" y="7999"/>
                  </a:lnTo>
                  <a:lnTo>
                    <a:pt x="3383" y="7981"/>
                  </a:lnTo>
                  <a:lnTo>
                    <a:pt x="3350" y="7962"/>
                  </a:lnTo>
                  <a:lnTo>
                    <a:pt x="3318" y="7942"/>
                  </a:lnTo>
                  <a:lnTo>
                    <a:pt x="3287" y="7921"/>
                  </a:lnTo>
                  <a:lnTo>
                    <a:pt x="3257" y="7900"/>
                  </a:lnTo>
                  <a:lnTo>
                    <a:pt x="3225" y="7878"/>
                  </a:lnTo>
                  <a:lnTo>
                    <a:pt x="3195" y="7854"/>
                  </a:lnTo>
                  <a:lnTo>
                    <a:pt x="3165" y="7830"/>
                  </a:lnTo>
                  <a:lnTo>
                    <a:pt x="3136" y="7806"/>
                  </a:lnTo>
                  <a:lnTo>
                    <a:pt x="3107" y="7780"/>
                  </a:lnTo>
                  <a:lnTo>
                    <a:pt x="3078" y="7753"/>
                  </a:lnTo>
                  <a:lnTo>
                    <a:pt x="3053" y="7728"/>
                  </a:lnTo>
                  <a:lnTo>
                    <a:pt x="3028" y="7702"/>
                  </a:lnTo>
                  <a:lnTo>
                    <a:pt x="3004" y="7676"/>
                  </a:lnTo>
                  <a:lnTo>
                    <a:pt x="2980" y="7650"/>
                  </a:lnTo>
                  <a:lnTo>
                    <a:pt x="2968" y="7636"/>
                  </a:lnTo>
                  <a:lnTo>
                    <a:pt x="2950" y="7638"/>
                  </a:lnTo>
                  <a:lnTo>
                    <a:pt x="2912" y="7643"/>
                  </a:lnTo>
                  <a:lnTo>
                    <a:pt x="2874" y="7647"/>
                  </a:lnTo>
                  <a:lnTo>
                    <a:pt x="2838" y="7650"/>
                  </a:lnTo>
                  <a:lnTo>
                    <a:pt x="2801" y="7653"/>
                  </a:lnTo>
                  <a:lnTo>
                    <a:pt x="2764" y="7656"/>
                  </a:lnTo>
                  <a:lnTo>
                    <a:pt x="2729" y="7657"/>
                  </a:lnTo>
                  <a:lnTo>
                    <a:pt x="2693" y="7658"/>
                  </a:lnTo>
                  <a:lnTo>
                    <a:pt x="2658" y="7658"/>
                  </a:lnTo>
                  <a:lnTo>
                    <a:pt x="2615" y="7658"/>
                  </a:lnTo>
                  <a:lnTo>
                    <a:pt x="2574" y="7656"/>
                  </a:lnTo>
                  <a:lnTo>
                    <a:pt x="2533" y="7653"/>
                  </a:lnTo>
                  <a:lnTo>
                    <a:pt x="2492" y="7650"/>
                  </a:lnTo>
                  <a:lnTo>
                    <a:pt x="2452" y="7646"/>
                  </a:lnTo>
                  <a:lnTo>
                    <a:pt x="2412" y="7640"/>
                  </a:lnTo>
                  <a:lnTo>
                    <a:pt x="2372" y="7635"/>
                  </a:lnTo>
                  <a:lnTo>
                    <a:pt x="2334" y="7628"/>
                  </a:lnTo>
                  <a:lnTo>
                    <a:pt x="2295" y="7619"/>
                  </a:lnTo>
                  <a:lnTo>
                    <a:pt x="2256" y="7610"/>
                  </a:lnTo>
                  <a:lnTo>
                    <a:pt x="2217" y="7599"/>
                  </a:lnTo>
                  <a:lnTo>
                    <a:pt x="2179" y="7588"/>
                  </a:lnTo>
                  <a:lnTo>
                    <a:pt x="2141" y="7576"/>
                  </a:lnTo>
                  <a:lnTo>
                    <a:pt x="2104" y="7562"/>
                  </a:lnTo>
                  <a:lnTo>
                    <a:pt x="2066" y="7547"/>
                  </a:lnTo>
                  <a:lnTo>
                    <a:pt x="2028" y="7530"/>
                  </a:lnTo>
                  <a:lnTo>
                    <a:pt x="1990" y="7513"/>
                  </a:lnTo>
                  <a:lnTo>
                    <a:pt x="1952" y="7495"/>
                  </a:lnTo>
                  <a:lnTo>
                    <a:pt x="1915" y="7475"/>
                  </a:lnTo>
                  <a:lnTo>
                    <a:pt x="1877" y="7455"/>
                  </a:lnTo>
                  <a:lnTo>
                    <a:pt x="1839" y="7433"/>
                  </a:lnTo>
                  <a:lnTo>
                    <a:pt x="1801" y="7409"/>
                  </a:lnTo>
                  <a:lnTo>
                    <a:pt x="1764" y="7385"/>
                  </a:lnTo>
                  <a:lnTo>
                    <a:pt x="1725" y="7359"/>
                  </a:lnTo>
                  <a:lnTo>
                    <a:pt x="1686" y="7332"/>
                  </a:lnTo>
                  <a:lnTo>
                    <a:pt x="1648" y="7304"/>
                  </a:lnTo>
                  <a:lnTo>
                    <a:pt x="1609" y="7273"/>
                  </a:lnTo>
                  <a:lnTo>
                    <a:pt x="1569" y="7242"/>
                  </a:lnTo>
                  <a:lnTo>
                    <a:pt x="1530" y="7210"/>
                  </a:lnTo>
                  <a:lnTo>
                    <a:pt x="1490" y="7176"/>
                  </a:lnTo>
                  <a:lnTo>
                    <a:pt x="1449" y="7141"/>
                  </a:lnTo>
                  <a:lnTo>
                    <a:pt x="1409" y="7104"/>
                  </a:lnTo>
                  <a:lnTo>
                    <a:pt x="1385" y="7081"/>
                  </a:lnTo>
                  <a:lnTo>
                    <a:pt x="1361" y="7106"/>
                  </a:lnTo>
                  <a:lnTo>
                    <a:pt x="1386" y="7130"/>
                  </a:lnTo>
                  <a:lnTo>
                    <a:pt x="1409" y="7105"/>
                  </a:lnTo>
                  <a:lnTo>
                    <a:pt x="1400" y="7095"/>
                  </a:lnTo>
                  <a:lnTo>
                    <a:pt x="1389" y="7086"/>
                  </a:lnTo>
                  <a:lnTo>
                    <a:pt x="1389" y="7085"/>
                  </a:lnTo>
                  <a:lnTo>
                    <a:pt x="1389" y="7085"/>
                  </a:lnTo>
                  <a:lnTo>
                    <a:pt x="1379" y="7076"/>
                  </a:lnTo>
                  <a:lnTo>
                    <a:pt x="1371" y="7067"/>
                  </a:lnTo>
                  <a:lnTo>
                    <a:pt x="1361" y="7059"/>
                  </a:lnTo>
                  <a:lnTo>
                    <a:pt x="1351" y="7050"/>
                  </a:lnTo>
                  <a:lnTo>
                    <a:pt x="1328" y="7075"/>
                  </a:lnTo>
                  <a:lnTo>
                    <a:pt x="1353" y="7097"/>
                  </a:lnTo>
                  <a:lnTo>
                    <a:pt x="1354" y="7096"/>
                  </a:lnTo>
                  <a:lnTo>
                    <a:pt x="1376" y="7073"/>
                  </a:lnTo>
                  <a:lnTo>
                    <a:pt x="1353" y="7049"/>
                  </a:lnTo>
                  <a:lnTo>
                    <a:pt x="1310" y="7006"/>
                  </a:lnTo>
                  <a:lnTo>
                    <a:pt x="1268" y="6963"/>
                  </a:lnTo>
                  <a:lnTo>
                    <a:pt x="1228" y="6919"/>
                  </a:lnTo>
                  <a:lnTo>
                    <a:pt x="1189" y="6876"/>
                  </a:lnTo>
                  <a:lnTo>
                    <a:pt x="1151" y="6833"/>
                  </a:lnTo>
                  <a:lnTo>
                    <a:pt x="1116" y="6790"/>
                  </a:lnTo>
                  <a:lnTo>
                    <a:pt x="1081" y="6747"/>
                  </a:lnTo>
                  <a:lnTo>
                    <a:pt x="1048" y="6703"/>
                  </a:lnTo>
                  <a:lnTo>
                    <a:pt x="1016" y="6660"/>
                  </a:lnTo>
                  <a:lnTo>
                    <a:pt x="986" y="6617"/>
                  </a:lnTo>
                  <a:lnTo>
                    <a:pt x="957" y="6574"/>
                  </a:lnTo>
                  <a:lnTo>
                    <a:pt x="930" y="6530"/>
                  </a:lnTo>
                  <a:lnTo>
                    <a:pt x="903" y="6487"/>
                  </a:lnTo>
                  <a:lnTo>
                    <a:pt x="878" y="6442"/>
                  </a:lnTo>
                  <a:lnTo>
                    <a:pt x="856" y="6399"/>
                  </a:lnTo>
                  <a:lnTo>
                    <a:pt x="833" y="6355"/>
                  </a:lnTo>
                  <a:lnTo>
                    <a:pt x="812" y="6311"/>
                  </a:lnTo>
                  <a:lnTo>
                    <a:pt x="793" y="6266"/>
                  </a:lnTo>
                  <a:lnTo>
                    <a:pt x="776" y="6222"/>
                  </a:lnTo>
                  <a:lnTo>
                    <a:pt x="758" y="6177"/>
                  </a:lnTo>
                  <a:lnTo>
                    <a:pt x="743" y="6131"/>
                  </a:lnTo>
                  <a:lnTo>
                    <a:pt x="729" y="6086"/>
                  </a:lnTo>
                  <a:lnTo>
                    <a:pt x="717" y="6041"/>
                  </a:lnTo>
                  <a:lnTo>
                    <a:pt x="706" y="5994"/>
                  </a:lnTo>
                  <a:lnTo>
                    <a:pt x="696" y="5948"/>
                  </a:lnTo>
                  <a:lnTo>
                    <a:pt x="687" y="5901"/>
                  </a:lnTo>
                  <a:lnTo>
                    <a:pt x="680" y="5854"/>
                  </a:lnTo>
                  <a:lnTo>
                    <a:pt x="674" y="5806"/>
                  </a:lnTo>
                  <a:lnTo>
                    <a:pt x="670" y="5759"/>
                  </a:lnTo>
                  <a:lnTo>
                    <a:pt x="667" y="5710"/>
                  </a:lnTo>
                  <a:lnTo>
                    <a:pt x="665" y="5662"/>
                  </a:lnTo>
                  <a:lnTo>
                    <a:pt x="663" y="5612"/>
                  </a:lnTo>
                  <a:lnTo>
                    <a:pt x="663" y="5574"/>
                  </a:lnTo>
                  <a:lnTo>
                    <a:pt x="666" y="5537"/>
                  </a:lnTo>
                  <a:lnTo>
                    <a:pt x="667" y="5498"/>
                  </a:lnTo>
                  <a:lnTo>
                    <a:pt x="670" y="5459"/>
                  </a:lnTo>
                  <a:lnTo>
                    <a:pt x="671" y="5442"/>
                  </a:lnTo>
                  <a:lnTo>
                    <a:pt x="657" y="5430"/>
                  </a:lnTo>
                  <a:lnTo>
                    <a:pt x="630" y="5407"/>
                  </a:lnTo>
                  <a:lnTo>
                    <a:pt x="603" y="5384"/>
                  </a:lnTo>
                  <a:lnTo>
                    <a:pt x="576" y="5361"/>
                  </a:lnTo>
                  <a:lnTo>
                    <a:pt x="550" y="5337"/>
                  </a:lnTo>
                  <a:lnTo>
                    <a:pt x="550" y="5337"/>
                  </a:lnTo>
                  <a:lnTo>
                    <a:pt x="520" y="5308"/>
                  </a:lnTo>
                  <a:lnTo>
                    <a:pt x="492" y="5279"/>
                  </a:lnTo>
                  <a:lnTo>
                    <a:pt x="464" y="5248"/>
                  </a:lnTo>
                  <a:lnTo>
                    <a:pt x="438" y="5218"/>
                  </a:lnTo>
                  <a:lnTo>
                    <a:pt x="412" y="5187"/>
                  </a:lnTo>
                  <a:lnTo>
                    <a:pt x="387" y="5155"/>
                  </a:lnTo>
                  <a:lnTo>
                    <a:pt x="362" y="5123"/>
                  </a:lnTo>
                  <a:lnTo>
                    <a:pt x="340" y="5091"/>
                  </a:lnTo>
                  <a:lnTo>
                    <a:pt x="318" y="5058"/>
                  </a:lnTo>
                  <a:lnTo>
                    <a:pt x="296" y="5025"/>
                  </a:lnTo>
                  <a:lnTo>
                    <a:pt x="276" y="4991"/>
                  </a:lnTo>
                  <a:lnTo>
                    <a:pt x="256" y="4957"/>
                  </a:lnTo>
                  <a:lnTo>
                    <a:pt x="238" y="4923"/>
                  </a:lnTo>
                  <a:lnTo>
                    <a:pt x="221" y="4889"/>
                  </a:lnTo>
                  <a:lnTo>
                    <a:pt x="205" y="4853"/>
                  </a:lnTo>
                  <a:lnTo>
                    <a:pt x="190" y="4819"/>
                  </a:lnTo>
                  <a:lnTo>
                    <a:pt x="174" y="4783"/>
                  </a:lnTo>
                  <a:lnTo>
                    <a:pt x="160" y="4747"/>
                  </a:lnTo>
                  <a:lnTo>
                    <a:pt x="149" y="4711"/>
                  </a:lnTo>
                  <a:lnTo>
                    <a:pt x="137" y="4675"/>
                  </a:lnTo>
                  <a:lnTo>
                    <a:pt x="125" y="4638"/>
                  </a:lnTo>
                  <a:lnTo>
                    <a:pt x="115" y="4602"/>
                  </a:lnTo>
                  <a:lnTo>
                    <a:pt x="106" y="4565"/>
                  </a:lnTo>
                  <a:lnTo>
                    <a:pt x="98" y="4528"/>
                  </a:lnTo>
                  <a:lnTo>
                    <a:pt x="91" y="4492"/>
                  </a:lnTo>
                  <a:lnTo>
                    <a:pt x="85" y="4455"/>
                  </a:lnTo>
                  <a:lnTo>
                    <a:pt x="79" y="4418"/>
                  </a:lnTo>
                  <a:lnTo>
                    <a:pt x="75" y="4380"/>
                  </a:lnTo>
                  <a:lnTo>
                    <a:pt x="72" y="4344"/>
                  </a:lnTo>
                  <a:lnTo>
                    <a:pt x="70" y="4307"/>
                  </a:lnTo>
                  <a:lnTo>
                    <a:pt x="69" y="4269"/>
                  </a:lnTo>
                  <a:lnTo>
                    <a:pt x="68" y="4233"/>
                  </a:lnTo>
                  <a:lnTo>
                    <a:pt x="69" y="4200"/>
                  </a:lnTo>
                  <a:lnTo>
                    <a:pt x="70" y="4169"/>
                  </a:lnTo>
                  <a:lnTo>
                    <a:pt x="71" y="4136"/>
                  </a:lnTo>
                  <a:lnTo>
                    <a:pt x="74" y="4105"/>
                  </a:lnTo>
                  <a:lnTo>
                    <a:pt x="77" y="4073"/>
                  </a:lnTo>
                  <a:lnTo>
                    <a:pt x="81" y="4041"/>
                  </a:lnTo>
                  <a:lnTo>
                    <a:pt x="86" y="4010"/>
                  </a:lnTo>
                  <a:lnTo>
                    <a:pt x="91" y="3979"/>
                  </a:lnTo>
                  <a:lnTo>
                    <a:pt x="97" y="3948"/>
                  </a:lnTo>
                  <a:lnTo>
                    <a:pt x="103" y="3916"/>
                  </a:lnTo>
                  <a:lnTo>
                    <a:pt x="111" y="3886"/>
                  </a:lnTo>
                  <a:lnTo>
                    <a:pt x="119" y="3855"/>
                  </a:lnTo>
                  <a:lnTo>
                    <a:pt x="128" y="3824"/>
                  </a:lnTo>
                  <a:lnTo>
                    <a:pt x="138" y="3794"/>
                  </a:lnTo>
                  <a:lnTo>
                    <a:pt x="149" y="3764"/>
                  </a:lnTo>
                  <a:lnTo>
                    <a:pt x="159" y="3734"/>
                  </a:lnTo>
                  <a:lnTo>
                    <a:pt x="171" y="3705"/>
                  </a:lnTo>
                  <a:lnTo>
                    <a:pt x="184" y="3675"/>
                  </a:lnTo>
                  <a:lnTo>
                    <a:pt x="197" y="3646"/>
                  </a:lnTo>
                  <a:lnTo>
                    <a:pt x="211" y="3617"/>
                  </a:lnTo>
                  <a:lnTo>
                    <a:pt x="226" y="3589"/>
                  </a:lnTo>
                  <a:lnTo>
                    <a:pt x="241" y="3561"/>
                  </a:lnTo>
                  <a:lnTo>
                    <a:pt x="258" y="3533"/>
                  </a:lnTo>
                  <a:lnTo>
                    <a:pt x="275" y="3505"/>
                  </a:lnTo>
                  <a:lnTo>
                    <a:pt x="292" y="3478"/>
                  </a:lnTo>
                  <a:lnTo>
                    <a:pt x="310" y="3451"/>
                  </a:lnTo>
                  <a:lnTo>
                    <a:pt x="330" y="3425"/>
                  </a:lnTo>
                  <a:lnTo>
                    <a:pt x="349" y="3399"/>
                  </a:lnTo>
                  <a:lnTo>
                    <a:pt x="370" y="3373"/>
                  </a:lnTo>
                  <a:lnTo>
                    <a:pt x="391" y="3348"/>
                  </a:lnTo>
                  <a:lnTo>
                    <a:pt x="413" y="3324"/>
                  </a:lnTo>
                  <a:lnTo>
                    <a:pt x="436" y="3299"/>
                  </a:lnTo>
                  <a:lnTo>
                    <a:pt x="462" y="3273"/>
                  </a:lnTo>
                  <a:lnTo>
                    <a:pt x="486" y="3248"/>
                  </a:lnTo>
                  <a:lnTo>
                    <a:pt x="512" y="3224"/>
                  </a:lnTo>
                  <a:lnTo>
                    <a:pt x="539" y="3202"/>
                  </a:lnTo>
                  <a:lnTo>
                    <a:pt x="566" y="3179"/>
                  </a:lnTo>
                  <a:lnTo>
                    <a:pt x="594" y="3158"/>
                  </a:lnTo>
                  <a:lnTo>
                    <a:pt x="622" y="3137"/>
                  </a:lnTo>
                  <a:lnTo>
                    <a:pt x="651" y="3117"/>
                  </a:lnTo>
                  <a:lnTo>
                    <a:pt x="680" y="3099"/>
                  </a:lnTo>
                  <a:lnTo>
                    <a:pt x="709" y="3081"/>
                  </a:lnTo>
                  <a:lnTo>
                    <a:pt x="738" y="3063"/>
                  </a:lnTo>
                  <a:lnTo>
                    <a:pt x="768" y="3046"/>
                  </a:lnTo>
                  <a:lnTo>
                    <a:pt x="800" y="3031"/>
                  </a:lnTo>
                  <a:lnTo>
                    <a:pt x="830" y="3016"/>
                  </a:lnTo>
                  <a:lnTo>
                    <a:pt x="861" y="3002"/>
                  </a:lnTo>
                  <a:lnTo>
                    <a:pt x="892" y="2989"/>
                  </a:lnTo>
                  <a:lnTo>
                    <a:pt x="927" y="2975"/>
                  </a:lnTo>
                  <a:lnTo>
                    <a:pt x="910" y="2941"/>
                  </a:lnTo>
                  <a:lnTo>
                    <a:pt x="889" y="2900"/>
                  </a:lnTo>
                  <a:lnTo>
                    <a:pt x="871" y="2859"/>
                  </a:lnTo>
                  <a:lnTo>
                    <a:pt x="852" y="2817"/>
                  </a:lnTo>
                  <a:lnTo>
                    <a:pt x="836" y="2775"/>
                  </a:lnTo>
                  <a:lnTo>
                    <a:pt x="821" y="2733"/>
                  </a:lnTo>
                  <a:lnTo>
                    <a:pt x="808" y="2690"/>
                  </a:lnTo>
                  <a:lnTo>
                    <a:pt x="795" y="2648"/>
                  </a:lnTo>
                  <a:lnTo>
                    <a:pt x="784" y="2605"/>
                  </a:lnTo>
                  <a:lnTo>
                    <a:pt x="774" y="2561"/>
                  </a:lnTo>
                  <a:lnTo>
                    <a:pt x="766" y="2517"/>
                  </a:lnTo>
                  <a:lnTo>
                    <a:pt x="758" y="2474"/>
                  </a:lnTo>
                  <a:lnTo>
                    <a:pt x="752" y="2431"/>
                  </a:lnTo>
                  <a:lnTo>
                    <a:pt x="748" y="2387"/>
                  </a:lnTo>
                  <a:lnTo>
                    <a:pt x="744" y="2343"/>
                  </a:lnTo>
                  <a:lnTo>
                    <a:pt x="742" y="2299"/>
                  </a:lnTo>
                  <a:lnTo>
                    <a:pt x="742" y="2256"/>
                  </a:lnTo>
                  <a:lnTo>
                    <a:pt x="742" y="2224"/>
                  </a:lnTo>
                  <a:lnTo>
                    <a:pt x="743" y="2192"/>
                  </a:lnTo>
                  <a:lnTo>
                    <a:pt x="744" y="2160"/>
                  </a:lnTo>
                  <a:lnTo>
                    <a:pt x="748" y="2129"/>
                  </a:lnTo>
                  <a:lnTo>
                    <a:pt x="751" y="2096"/>
                  </a:lnTo>
                  <a:lnTo>
                    <a:pt x="754" y="2065"/>
                  </a:lnTo>
                  <a:lnTo>
                    <a:pt x="760" y="2034"/>
                  </a:lnTo>
                  <a:lnTo>
                    <a:pt x="765" y="2002"/>
                  </a:lnTo>
                  <a:lnTo>
                    <a:pt x="770" y="1971"/>
                  </a:lnTo>
                  <a:lnTo>
                    <a:pt x="777" y="1941"/>
                  </a:lnTo>
                  <a:lnTo>
                    <a:pt x="784" y="1909"/>
                  </a:lnTo>
                  <a:lnTo>
                    <a:pt x="793" y="1879"/>
                  </a:lnTo>
                  <a:lnTo>
                    <a:pt x="802" y="1849"/>
                  </a:lnTo>
                  <a:lnTo>
                    <a:pt x="811" y="1819"/>
                  </a:lnTo>
                  <a:lnTo>
                    <a:pt x="822" y="1789"/>
                  </a:lnTo>
                  <a:lnTo>
                    <a:pt x="833" y="1758"/>
                  </a:lnTo>
                  <a:lnTo>
                    <a:pt x="845" y="1729"/>
                  </a:lnTo>
                  <a:lnTo>
                    <a:pt x="858" y="1700"/>
                  </a:lnTo>
                  <a:lnTo>
                    <a:pt x="871" y="1671"/>
                  </a:lnTo>
                  <a:lnTo>
                    <a:pt x="885" y="1642"/>
                  </a:lnTo>
                  <a:lnTo>
                    <a:pt x="899" y="1614"/>
                  </a:lnTo>
                  <a:lnTo>
                    <a:pt x="915" y="1586"/>
                  </a:lnTo>
                  <a:lnTo>
                    <a:pt x="931" y="1558"/>
                  </a:lnTo>
                  <a:lnTo>
                    <a:pt x="947" y="1531"/>
                  </a:lnTo>
                  <a:lnTo>
                    <a:pt x="966" y="1504"/>
                  </a:lnTo>
                  <a:lnTo>
                    <a:pt x="983" y="1477"/>
                  </a:lnTo>
                  <a:lnTo>
                    <a:pt x="1002" y="1450"/>
                  </a:lnTo>
                  <a:lnTo>
                    <a:pt x="1022" y="1424"/>
                  </a:lnTo>
                  <a:lnTo>
                    <a:pt x="1042" y="1399"/>
                  </a:lnTo>
                  <a:lnTo>
                    <a:pt x="1064" y="1373"/>
                  </a:lnTo>
                  <a:lnTo>
                    <a:pt x="1086" y="1348"/>
                  </a:lnTo>
                  <a:lnTo>
                    <a:pt x="1109" y="1324"/>
                  </a:lnTo>
                  <a:lnTo>
                    <a:pt x="1108" y="1324"/>
                  </a:lnTo>
                  <a:lnTo>
                    <a:pt x="1127" y="1306"/>
                  </a:lnTo>
                  <a:lnTo>
                    <a:pt x="1146" y="1288"/>
                  </a:lnTo>
                  <a:lnTo>
                    <a:pt x="1165" y="1270"/>
                  </a:lnTo>
                  <a:lnTo>
                    <a:pt x="1185" y="1253"/>
                  </a:lnTo>
                  <a:lnTo>
                    <a:pt x="1250" y="1195"/>
                  </a:lnTo>
                  <a:lnTo>
                    <a:pt x="1160" y="1194"/>
                  </a:lnTo>
                  <a:lnTo>
                    <a:pt x="1160" y="1227"/>
                  </a:lnTo>
                  <a:lnTo>
                    <a:pt x="1186" y="1249"/>
                  </a:lnTo>
                  <a:lnTo>
                    <a:pt x="1204" y="1228"/>
                  </a:lnTo>
                  <a:lnTo>
                    <a:pt x="1224" y="1208"/>
                  </a:lnTo>
                  <a:lnTo>
                    <a:pt x="1246" y="1186"/>
                  </a:lnTo>
                  <a:lnTo>
                    <a:pt x="1272" y="1165"/>
                  </a:lnTo>
                  <a:lnTo>
                    <a:pt x="1299" y="1142"/>
                  </a:lnTo>
                  <a:lnTo>
                    <a:pt x="1328" y="1119"/>
                  </a:lnTo>
                  <a:lnTo>
                    <a:pt x="1360" y="1097"/>
                  </a:lnTo>
                  <a:lnTo>
                    <a:pt x="1393" y="1073"/>
                  </a:lnTo>
                  <a:lnTo>
                    <a:pt x="1423" y="1053"/>
                  </a:lnTo>
                  <a:lnTo>
                    <a:pt x="1456" y="1032"/>
                  </a:lnTo>
                  <a:lnTo>
                    <a:pt x="1489" y="1011"/>
                  </a:lnTo>
                  <a:lnTo>
                    <a:pt x="1523" y="991"/>
                  </a:lnTo>
                  <a:lnTo>
                    <a:pt x="1595" y="949"/>
                  </a:lnTo>
                  <a:lnTo>
                    <a:pt x="1672" y="907"/>
                  </a:lnTo>
                  <a:lnTo>
                    <a:pt x="1753" y="863"/>
                  </a:lnTo>
                  <a:lnTo>
                    <a:pt x="1836" y="821"/>
                  </a:lnTo>
                  <a:lnTo>
                    <a:pt x="1922" y="779"/>
                  </a:lnTo>
                  <a:lnTo>
                    <a:pt x="2011" y="737"/>
                  </a:lnTo>
                  <a:lnTo>
                    <a:pt x="2078" y="706"/>
                  </a:lnTo>
                  <a:lnTo>
                    <a:pt x="2146" y="674"/>
                  </a:lnTo>
                  <a:lnTo>
                    <a:pt x="2215" y="644"/>
                  </a:lnTo>
                  <a:lnTo>
                    <a:pt x="2285" y="614"/>
                  </a:lnTo>
                  <a:lnTo>
                    <a:pt x="2354" y="584"/>
                  </a:lnTo>
                  <a:lnTo>
                    <a:pt x="2424" y="555"/>
                  </a:lnTo>
                  <a:lnTo>
                    <a:pt x="2493" y="526"/>
                  </a:lnTo>
                  <a:lnTo>
                    <a:pt x="2562" y="496"/>
                  </a:lnTo>
                  <a:lnTo>
                    <a:pt x="2632" y="468"/>
                  </a:lnTo>
                  <a:lnTo>
                    <a:pt x="2700" y="441"/>
                  </a:lnTo>
                  <a:lnTo>
                    <a:pt x="2766" y="415"/>
                  </a:lnTo>
                  <a:lnTo>
                    <a:pt x="2832" y="389"/>
                  </a:lnTo>
                  <a:lnTo>
                    <a:pt x="2896" y="365"/>
                  </a:lnTo>
                  <a:lnTo>
                    <a:pt x="2960" y="340"/>
                  </a:lnTo>
                  <a:lnTo>
                    <a:pt x="3020" y="317"/>
                  </a:lnTo>
                  <a:lnTo>
                    <a:pt x="3080" y="294"/>
                  </a:lnTo>
                  <a:lnTo>
                    <a:pt x="3138" y="273"/>
                  </a:lnTo>
                  <a:lnTo>
                    <a:pt x="3192" y="252"/>
                  </a:lnTo>
                  <a:lnTo>
                    <a:pt x="3245" y="233"/>
                  </a:lnTo>
                  <a:lnTo>
                    <a:pt x="3294" y="216"/>
                  </a:lnTo>
                  <a:lnTo>
                    <a:pt x="3342" y="198"/>
                  </a:lnTo>
                  <a:lnTo>
                    <a:pt x="3385" y="182"/>
                  </a:lnTo>
                  <a:lnTo>
                    <a:pt x="3426" y="168"/>
                  </a:lnTo>
                  <a:lnTo>
                    <a:pt x="3463" y="155"/>
                  </a:lnTo>
                  <a:lnTo>
                    <a:pt x="3496" y="143"/>
                  </a:lnTo>
                  <a:lnTo>
                    <a:pt x="3526" y="133"/>
                  </a:lnTo>
                  <a:lnTo>
                    <a:pt x="3552" y="124"/>
                  </a:lnTo>
                  <a:lnTo>
                    <a:pt x="3573" y="116"/>
                  </a:lnTo>
                  <a:lnTo>
                    <a:pt x="3590" y="111"/>
                  </a:lnTo>
                  <a:lnTo>
                    <a:pt x="3603" y="107"/>
                  </a:lnTo>
                  <a:lnTo>
                    <a:pt x="3611" y="103"/>
                  </a:lnTo>
                  <a:lnTo>
                    <a:pt x="3613" y="103"/>
                  </a:lnTo>
                  <a:lnTo>
                    <a:pt x="3602" y="71"/>
                  </a:lnTo>
                  <a:lnTo>
                    <a:pt x="3576" y="49"/>
                  </a:lnTo>
                  <a:lnTo>
                    <a:pt x="3570" y="56"/>
                  </a:lnTo>
                  <a:lnTo>
                    <a:pt x="3552" y="78"/>
                  </a:lnTo>
                  <a:lnTo>
                    <a:pt x="3524" y="111"/>
                  </a:lnTo>
                  <a:lnTo>
                    <a:pt x="3489" y="154"/>
                  </a:lnTo>
                  <a:lnTo>
                    <a:pt x="3447" y="205"/>
                  </a:lnTo>
                  <a:lnTo>
                    <a:pt x="3400" y="263"/>
                  </a:lnTo>
                  <a:lnTo>
                    <a:pt x="3349" y="325"/>
                  </a:lnTo>
                  <a:lnTo>
                    <a:pt x="3297" y="389"/>
                  </a:lnTo>
                  <a:lnTo>
                    <a:pt x="3271" y="422"/>
                  </a:lnTo>
                  <a:lnTo>
                    <a:pt x="3244" y="454"/>
                  </a:lnTo>
                  <a:lnTo>
                    <a:pt x="3218" y="487"/>
                  </a:lnTo>
                  <a:lnTo>
                    <a:pt x="3193" y="518"/>
                  </a:lnTo>
                  <a:lnTo>
                    <a:pt x="3168" y="549"/>
                  </a:lnTo>
                  <a:lnTo>
                    <a:pt x="3144" y="579"/>
                  </a:lnTo>
                  <a:lnTo>
                    <a:pt x="3122" y="608"/>
                  </a:lnTo>
                  <a:lnTo>
                    <a:pt x="3100" y="636"/>
                  </a:lnTo>
                  <a:lnTo>
                    <a:pt x="3080" y="660"/>
                  </a:lnTo>
                  <a:lnTo>
                    <a:pt x="3061" y="684"/>
                  </a:lnTo>
                  <a:lnTo>
                    <a:pt x="3045" y="706"/>
                  </a:lnTo>
                  <a:lnTo>
                    <a:pt x="3031" y="725"/>
                  </a:lnTo>
                  <a:lnTo>
                    <a:pt x="3018" y="741"/>
                  </a:lnTo>
                  <a:lnTo>
                    <a:pt x="3008" y="755"/>
                  </a:lnTo>
                  <a:lnTo>
                    <a:pt x="3001" y="767"/>
                  </a:lnTo>
                  <a:lnTo>
                    <a:pt x="2995" y="778"/>
                  </a:lnTo>
                  <a:lnTo>
                    <a:pt x="2986" y="800"/>
                  </a:lnTo>
                  <a:lnTo>
                    <a:pt x="2977" y="820"/>
                  </a:lnTo>
                  <a:lnTo>
                    <a:pt x="2968" y="842"/>
                  </a:lnTo>
                  <a:lnTo>
                    <a:pt x="2961" y="862"/>
                  </a:lnTo>
                  <a:lnTo>
                    <a:pt x="2954" y="883"/>
                  </a:lnTo>
                  <a:lnTo>
                    <a:pt x="2949" y="903"/>
                  </a:lnTo>
                  <a:lnTo>
                    <a:pt x="2944" y="923"/>
                  </a:lnTo>
                  <a:lnTo>
                    <a:pt x="2938" y="943"/>
                  </a:lnTo>
                  <a:lnTo>
                    <a:pt x="2931" y="982"/>
                  </a:lnTo>
                  <a:lnTo>
                    <a:pt x="2925" y="1020"/>
                  </a:lnTo>
                  <a:lnTo>
                    <a:pt x="2922" y="1057"/>
                  </a:lnTo>
                  <a:lnTo>
                    <a:pt x="2922" y="1093"/>
                  </a:lnTo>
                  <a:lnTo>
                    <a:pt x="2922" y="1126"/>
                  </a:lnTo>
                  <a:lnTo>
                    <a:pt x="2925" y="1158"/>
                  </a:lnTo>
                  <a:lnTo>
                    <a:pt x="2928" y="1189"/>
                  </a:lnTo>
                  <a:lnTo>
                    <a:pt x="2934" y="1220"/>
                  </a:lnTo>
                  <a:lnTo>
                    <a:pt x="2941" y="1249"/>
                  </a:lnTo>
                  <a:lnTo>
                    <a:pt x="2949" y="1278"/>
                  </a:lnTo>
                  <a:lnTo>
                    <a:pt x="2959" y="1305"/>
                  </a:lnTo>
                  <a:lnTo>
                    <a:pt x="2968" y="1331"/>
                  </a:lnTo>
                  <a:lnTo>
                    <a:pt x="2979" y="1357"/>
                  </a:lnTo>
                  <a:lnTo>
                    <a:pt x="2991" y="1380"/>
                  </a:lnTo>
                  <a:lnTo>
                    <a:pt x="3003" y="1404"/>
                  </a:lnTo>
                  <a:lnTo>
                    <a:pt x="3016" y="1426"/>
                  </a:lnTo>
                  <a:lnTo>
                    <a:pt x="3030" y="1447"/>
                  </a:lnTo>
                  <a:lnTo>
                    <a:pt x="3043" y="1468"/>
                  </a:lnTo>
                  <a:lnTo>
                    <a:pt x="3057" y="1486"/>
                  </a:lnTo>
                  <a:lnTo>
                    <a:pt x="3071" y="1505"/>
                  </a:lnTo>
                  <a:lnTo>
                    <a:pt x="3099" y="1537"/>
                  </a:lnTo>
                  <a:lnTo>
                    <a:pt x="3125" y="1566"/>
                  </a:lnTo>
                  <a:lnTo>
                    <a:pt x="3151" y="1591"/>
                  </a:lnTo>
                  <a:lnTo>
                    <a:pt x="3172" y="1610"/>
                  </a:lnTo>
                  <a:lnTo>
                    <a:pt x="3207" y="1638"/>
                  </a:lnTo>
                  <a:lnTo>
                    <a:pt x="3221" y="1648"/>
                  </a:lnTo>
                  <a:lnTo>
                    <a:pt x="3239" y="1619"/>
                  </a:lnTo>
                  <a:lnTo>
                    <a:pt x="3216" y="1644"/>
                  </a:lnTo>
                  <a:lnTo>
                    <a:pt x="3271" y="1698"/>
                  </a:lnTo>
                  <a:lnTo>
                    <a:pt x="3321" y="1750"/>
                  </a:lnTo>
                  <a:lnTo>
                    <a:pt x="3345" y="1776"/>
                  </a:lnTo>
                  <a:lnTo>
                    <a:pt x="3368" y="1800"/>
                  </a:lnTo>
                  <a:lnTo>
                    <a:pt x="3389" y="1825"/>
                  </a:lnTo>
                  <a:lnTo>
                    <a:pt x="3410" y="1850"/>
                  </a:lnTo>
                  <a:lnTo>
                    <a:pt x="3430" y="1875"/>
                  </a:lnTo>
                  <a:lnTo>
                    <a:pt x="3449" y="1900"/>
                  </a:lnTo>
                  <a:lnTo>
                    <a:pt x="3467" y="1923"/>
                  </a:lnTo>
                  <a:lnTo>
                    <a:pt x="3484" y="1948"/>
                  </a:lnTo>
                  <a:lnTo>
                    <a:pt x="3499" y="1972"/>
                  </a:lnTo>
                  <a:lnTo>
                    <a:pt x="3515" y="1996"/>
                  </a:lnTo>
                  <a:lnTo>
                    <a:pt x="3530" y="2020"/>
                  </a:lnTo>
                  <a:lnTo>
                    <a:pt x="3543" y="2043"/>
                  </a:lnTo>
                  <a:lnTo>
                    <a:pt x="3555" y="2067"/>
                  </a:lnTo>
                  <a:lnTo>
                    <a:pt x="3566" y="2091"/>
                  </a:lnTo>
                  <a:lnTo>
                    <a:pt x="3577" y="2115"/>
                  </a:lnTo>
                  <a:lnTo>
                    <a:pt x="3587" y="2138"/>
                  </a:lnTo>
                  <a:lnTo>
                    <a:pt x="3596" y="2162"/>
                  </a:lnTo>
                  <a:lnTo>
                    <a:pt x="3604" y="2186"/>
                  </a:lnTo>
                  <a:lnTo>
                    <a:pt x="3612" y="2210"/>
                  </a:lnTo>
                  <a:lnTo>
                    <a:pt x="3618" y="2233"/>
                  </a:lnTo>
                  <a:lnTo>
                    <a:pt x="3624" y="2258"/>
                  </a:lnTo>
                  <a:lnTo>
                    <a:pt x="3629" y="2282"/>
                  </a:lnTo>
                  <a:lnTo>
                    <a:pt x="3633" y="2307"/>
                  </a:lnTo>
                  <a:lnTo>
                    <a:pt x="3637" y="2332"/>
                  </a:lnTo>
                  <a:lnTo>
                    <a:pt x="3639" y="2356"/>
                  </a:lnTo>
                  <a:lnTo>
                    <a:pt x="3641" y="2382"/>
                  </a:lnTo>
                  <a:lnTo>
                    <a:pt x="3642" y="2408"/>
                  </a:lnTo>
                  <a:lnTo>
                    <a:pt x="3642" y="2434"/>
                  </a:lnTo>
                  <a:lnTo>
                    <a:pt x="3641" y="2478"/>
                  </a:lnTo>
                  <a:lnTo>
                    <a:pt x="3639" y="2525"/>
                  </a:lnTo>
                  <a:lnTo>
                    <a:pt x="3633" y="2572"/>
                  </a:lnTo>
                  <a:lnTo>
                    <a:pt x="3626" y="2621"/>
                  </a:lnTo>
                  <a:lnTo>
                    <a:pt x="3617" y="2670"/>
                  </a:lnTo>
                  <a:lnTo>
                    <a:pt x="3605" y="2722"/>
                  </a:lnTo>
                  <a:lnTo>
                    <a:pt x="3592" y="2775"/>
                  </a:lnTo>
                  <a:lnTo>
                    <a:pt x="3577" y="2831"/>
                  </a:lnTo>
                  <a:lnTo>
                    <a:pt x="3560" y="2893"/>
                  </a:lnTo>
                  <a:lnTo>
                    <a:pt x="3620" y="2872"/>
                  </a:lnTo>
                  <a:lnTo>
                    <a:pt x="3647" y="2864"/>
                  </a:lnTo>
                  <a:lnTo>
                    <a:pt x="3674" y="2856"/>
                  </a:lnTo>
                  <a:lnTo>
                    <a:pt x="3702" y="2849"/>
                  </a:lnTo>
                  <a:lnTo>
                    <a:pt x="3729" y="2841"/>
                  </a:lnTo>
                  <a:lnTo>
                    <a:pt x="3757" y="2835"/>
                  </a:lnTo>
                  <a:lnTo>
                    <a:pt x="3784" y="2829"/>
                  </a:lnTo>
                  <a:lnTo>
                    <a:pt x="3813" y="2824"/>
                  </a:lnTo>
                  <a:lnTo>
                    <a:pt x="3841" y="2818"/>
                  </a:lnTo>
                  <a:lnTo>
                    <a:pt x="3869" y="2814"/>
                  </a:lnTo>
                  <a:lnTo>
                    <a:pt x="3897" y="2811"/>
                  </a:lnTo>
                  <a:lnTo>
                    <a:pt x="3925" y="2808"/>
                  </a:lnTo>
                  <a:lnTo>
                    <a:pt x="3953" y="2805"/>
                  </a:lnTo>
                  <a:lnTo>
                    <a:pt x="3981" y="2803"/>
                  </a:lnTo>
                  <a:lnTo>
                    <a:pt x="4010" y="2802"/>
                  </a:lnTo>
                  <a:lnTo>
                    <a:pt x="4038" y="2801"/>
                  </a:lnTo>
                  <a:lnTo>
                    <a:pt x="4067" y="2801"/>
                  </a:lnTo>
                  <a:lnTo>
                    <a:pt x="4096" y="2801"/>
                  </a:lnTo>
                  <a:lnTo>
                    <a:pt x="4126" y="2802"/>
                  </a:lnTo>
                  <a:lnTo>
                    <a:pt x="4155" y="2803"/>
                  </a:lnTo>
                  <a:lnTo>
                    <a:pt x="4184" y="2805"/>
                  </a:lnTo>
                  <a:lnTo>
                    <a:pt x="4213" y="2808"/>
                  </a:lnTo>
                  <a:lnTo>
                    <a:pt x="4242" y="2811"/>
                  </a:lnTo>
                  <a:lnTo>
                    <a:pt x="4271" y="2815"/>
                  </a:lnTo>
                  <a:lnTo>
                    <a:pt x="4301" y="2819"/>
                  </a:lnTo>
                  <a:lnTo>
                    <a:pt x="4330" y="2825"/>
                  </a:lnTo>
                  <a:lnTo>
                    <a:pt x="4359" y="2830"/>
                  </a:lnTo>
                  <a:lnTo>
                    <a:pt x="4388" y="2836"/>
                  </a:lnTo>
                  <a:lnTo>
                    <a:pt x="4417" y="2843"/>
                  </a:lnTo>
                  <a:lnTo>
                    <a:pt x="4446" y="2850"/>
                  </a:lnTo>
                  <a:lnTo>
                    <a:pt x="4474" y="2858"/>
                  </a:lnTo>
                  <a:lnTo>
                    <a:pt x="4503" y="2867"/>
                  </a:lnTo>
                  <a:lnTo>
                    <a:pt x="4532" y="2876"/>
                  </a:lnTo>
                  <a:lnTo>
                    <a:pt x="4561" y="2885"/>
                  </a:lnTo>
                  <a:lnTo>
                    <a:pt x="4589" y="2895"/>
                  </a:lnTo>
                  <a:lnTo>
                    <a:pt x="4617" y="2906"/>
                  </a:lnTo>
                  <a:lnTo>
                    <a:pt x="4645" y="2918"/>
                  </a:lnTo>
                  <a:lnTo>
                    <a:pt x="4673" y="2930"/>
                  </a:lnTo>
                  <a:lnTo>
                    <a:pt x="4701" y="2943"/>
                  </a:lnTo>
                  <a:lnTo>
                    <a:pt x="4728" y="2955"/>
                  </a:lnTo>
                  <a:lnTo>
                    <a:pt x="4756" y="2969"/>
                  </a:lnTo>
                  <a:lnTo>
                    <a:pt x="4783" y="2984"/>
                  </a:lnTo>
                  <a:lnTo>
                    <a:pt x="4810" y="2999"/>
                  </a:lnTo>
                  <a:lnTo>
                    <a:pt x="4837" y="3014"/>
                  </a:lnTo>
                  <a:lnTo>
                    <a:pt x="4863" y="3030"/>
                  </a:lnTo>
                  <a:lnTo>
                    <a:pt x="4890" y="3047"/>
                  </a:lnTo>
                  <a:lnTo>
                    <a:pt x="4916" y="3064"/>
                  </a:lnTo>
                  <a:lnTo>
                    <a:pt x="4942" y="3082"/>
                  </a:lnTo>
                  <a:lnTo>
                    <a:pt x="4968" y="3100"/>
                  </a:lnTo>
                  <a:lnTo>
                    <a:pt x="4991" y="3118"/>
                  </a:lnTo>
                  <a:lnTo>
                    <a:pt x="5022" y="3086"/>
                  </a:lnTo>
                  <a:lnTo>
                    <a:pt x="4997" y="3062"/>
                  </a:lnTo>
                  <a:lnTo>
                    <a:pt x="4973" y="3087"/>
                  </a:lnTo>
                  <a:lnTo>
                    <a:pt x="4991" y="3106"/>
                  </a:lnTo>
                  <a:lnTo>
                    <a:pt x="5010" y="3124"/>
                  </a:lnTo>
                  <a:lnTo>
                    <a:pt x="5028" y="3142"/>
                  </a:lnTo>
                  <a:lnTo>
                    <a:pt x="5045" y="3161"/>
                  </a:lnTo>
                  <a:lnTo>
                    <a:pt x="5046" y="3163"/>
                  </a:lnTo>
                  <a:lnTo>
                    <a:pt x="5049" y="3164"/>
                  </a:lnTo>
                  <a:lnTo>
                    <a:pt x="5068" y="3180"/>
                  </a:lnTo>
                  <a:lnTo>
                    <a:pt x="5087" y="3197"/>
                  </a:lnTo>
                  <a:lnTo>
                    <a:pt x="5106" y="3215"/>
                  </a:lnTo>
                  <a:lnTo>
                    <a:pt x="5124" y="3232"/>
                  </a:lnTo>
                  <a:lnTo>
                    <a:pt x="5148" y="3207"/>
                  </a:lnTo>
                  <a:lnTo>
                    <a:pt x="5123" y="3184"/>
                  </a:lnTo>
                  <a:lnTo>
                    <a:pt x="5114" y="3194"/>
                  </a:lnTo>
                  <a:lnTo>
                    <a:pt x="5093" y="3216"/>
                  </a:lnTo>
                  <a:lnTo>
                    <a:pt x="5112" y="3239"/>
                  </a:lnTo>
                  <a:lnTo>
                    <a:pt x="5133" y="3265"/>
                  </a:lnTo>
                  <a:lnTo>
                    <a:pt x="5153" y="3292"/>
                  </a:lnTo>
                  <a:lnTo>
                    <a:pt x="5173" y="3319"/>
                  </a:lnTo>
                  <a:lnTo>
                    <a:pt x="5192" y="3346"/>
                  </a:lnTo>
                  <a:lnTo>
                    <a:pt x="5211" y="3374"/>
                  </a:lnTo>
                  <a:lnTo>
                    <a:pt x="5228" y="3402"/>
                  </a:lnTo>
                  <a:lnTo>
                    <a:pt x="5245" y="3430"/>
                  </a:lnTo>
                  <a:lnTo>
                    <a:pt x="5261" y="3460"/>
                  </a:lnTo>
                  <a:lnTo>
                    <a:pt x="5276" y="3488"/>
                  </a:lnTo>
                  <a:lnTo>
                    <a:pt x="5292" y="3517"/>
                  </a:lnTo>
                  <a:lnTo>
                    <a:pt x="5307" y="3546"/>
                  </a:lnTo>
                  <a:lnTo>
                    <a:pt x="5320" y="3575"/>
                  </a:lnTo>
                  <a:lnTo>
                    <a:pt x="5333" y="3605"/>
                  </a:lnTo>
                  <a:lnTo>
                    <a:pt x="5346" y="3636"/>
                  </a:lnTo>
                  <a:lnTo>
                    <a:pt x="5357" y="3665"/>
                  </a:lnTo>
                  <a:lnTo>
                    <a:pt x="5368" y="3695"/>
                  </a:lnTo>
                  <a:lnTo>
                    <a:pt x="5378" y="3725"/>
                  </a:lnTo>
                  <a:lnTo>
                    <a:pt x="5388" y="3755"/>
                  </a:lnTo>
                  <a:lnTo>
                    <a:pt x="5397" y="3787"/>
                  </a:lnTo>
                  <a:lnTo>
                    <a:pt x="5405" y="3817"/>
                  </a:lnTo>
                  <a:lnTo>
                    <a:pt x="5414" y="3848"/>
                  </a:lnTo>
                  <a:lnTo>
                    <a:pt x="5420" y="3878"/>
                  </a:lnTo>
                  <a:lnTo>
                    <a:pt x="5426" y="3910"/>
                  </a:lnTo>
                  <a:lnTo>
                    <a:pt x="5432" y="3941"/>
                  </a:lnTo>
                  <a:lnTo>
                    <a:pt x="5437" y="3972"/>
                  </a:lnTo>
                  <a:lnTo>
                    <a:pt x="5442" y="4003"/>
                  </a:lnTo>
                  <a:lnTo>
                    <a:pt x="5445" y="4034"/>
                  </a:lnTo>
                  <a:lnTo>
                    <a:pt x="5448" y="4065"/>
                  </a:lnTo>
                  <a:lnTo>
                    <a:pt x="5450" y="4096"/>
                  </a:lnTo>
                  <a:lnTo>
                    <a:pt x="5452" y="4128"/>
                  </a:lnTo>
                  <a:lnTo>
                    <a:pt x="5453" y="4159"/>
                  </a:lnTo>
                  <a:lnTo>
                    <a:pt x="5453" y="4190"/>
                  </a:lnTo>
                  <a:lnTo>
                    <a:pt x="5452" y="4239"/>
                  </a:lnTo>
                  <a:lnTo>
                    <a:pt x="5450" y="4288"/>
                  </a:lnTo>
                  <a:lnTo>
                    <a:pt x="5446" y="4336"/>
                  </a:lnTo>
                  <a:lnTo>
                    <a:pt x="5441" y="4384"/>
                  </a:lnTo>
                  <a:lnTo>
                    <a:pt x="5433" y="4432"/>
                  </a:lnTo>
                  <a:lnTo>
                    <a:pt x="5424" y="4480"/>
                  </a:lnTo>
                  <a:lnTo>
                    <a:pt x="5414" y="4526"/>
                  </a:lnTo>
                  <a:lnTo>
                    <a:pt x="5401" y="4574"/>
                  </a:lnTo>
                  <a:lnTo>
                    <a:pt x="5383" y="4635"/>
                  </a:lnTo>
                  <a:lnTo>
                    <a:pt x="5444" y="4615"/>
                  </a:lnTo>
                  <a:lnTo>
                    <a:pt x="5505" y="4595"/>
                  </a:lnTo>
                  <a:lnTo>
                    <a:pt x="5564" y="4579"/>
                  </a:lnTo>
                  <a:lnTo>
                    <a:pt x="5620" y="4564"/>
                  </a:lnTo>
                  <a:lnTo>
                    <a:pt x="5675" y="4552"/>
                  </a:lnTo>
                  <a:lnTo>
                    <a:pt x="5702" y="4548"/>
                  </a:lnTo>
                  <a:lnTo>
                    <a:pt x="5728" y="4543"/>
                  </a:lnTo>
                  <a:lnTo>
                    <a:pt x="5754" y="4539"/>
                  </a:lnTo>
                  <a:lnTo>
                    <a:pt x="5779" y="4536"/>
                  </a:lnTo>
                  <a:lnTo>
                    <a:pt x="5804" y="4534"/>
                  </a:lnTo>
                  <a:lnTo>
                    <a:pt x="5829" y="4533"/>
                  </a:lnTo>
                  <a:lnTo>
                    <a:pt x="5854" y="4532"/>
                  </a:lnTo>
                  <a:lnTo>
                    <a:pt x="5879" y="4532"/>
                  </a:lnTo>
                  <a:lnTo>
                    <a:pt x="5903" y="4532"/>
                  </a:lnTo>
                  <a:lnTo>
                    <a:pt x="5927" y="4533"/>
                  </a:lnTo>
                  <a:lnTo>
                    <a:pt x="5951" y="4534"/>
                  </a:lnTo>
                  <a:lnTo>
                    <a:pt x="5975" y="4537"/>
                  </a:lnTo>
                  <a:lnTo>
                    <a:pt x="5998" y="4540"/>
                  </a:lnTo>
                  <a:lnTo>
                    <a:pt x="6021" y="4543"/>
                  </a:lnTo>
                  <a:lnTo>
                    <a:pt x="6045" y="4548"/>
                  </a:lnTo>
                  <a:lnTo>
                    <a:pt x="6068" y="4553"/>
                  </a:lnTo>
                  <a:lnTo>
                    <a:pt x="6090" y="4560"/>
                  </a:lnTo>
                  <a:lnTo>
                    <a:pt x="6114" y="4566"/>
                  </a:lnTo>
                  <a:lnTo>
                    <a:pt x="6137" y="4574"/>
                  </a:lnTo>
                  <a:lnTo>
                    <a:pt x="6159" y="4582"/>
                  </a:lnTo>
                  <a:lnTo>
                    <a:pt x="6182" y="4591"/>
                  </a:lnTo>
                  <a:lnTo>
                    <a:pt x="6206" y="4602"/>
                  </a:lnTo>
                  <a:lnTo>
                    <a:pt x="6229" y="4611"/>
                  </a:lnTo>
                  <a:lnTo>
                    <a:pt x="6251" y="4623"/>
                  </a:lnTo>
                  <a:lnTo>
                    <a:pt x="6275" y="4635"/>
                  </a:lnTo>
                  <a:lnTo>
                    <a:pt x="6298" y="4649"/>
                  </a:lnTo>
                  <a:lnTo>
                    <a:pt x="6321" y="4662"/>
                  </a:lnTo>
                  <a:lnTo>
                    <a:pt x="6345" y="4677"/>
                  </a:lnTo>
                  <a:lnTo>
                    <a:pt x="6369" y="4693"/>
                  </a:lnTo>
                  <a:lnTo>
                    <a:pt x="6393" y="4710"/>
                  </a:lnTo>
                  <a:lnTo>
                    <a:pt x="6416" y="4727"/>
                  </a:lnTo>
                  <a:lnTo>
                    <a:pt x="6441" y="4745"/>
                  </a:lnTo>
                  <a:lnTo>
                    <a:pt x="6491" y="4784"/>
                  </a:lnTo>
                  <a:lnTo>
                    <a:pt x="6542" y="4826"/>
                  </a:lnTo>
                  <a:lnTo>
                    <a:pt x="6593" y="4873"/>
                  </a:lnTo>
                  <a:lnTo>
                    <a:pt x="6646" y="4922"/>
                  </a:lnTo>
                  <a:lnTo>
                    <a:pt x="6670" y="4897"/>
                  </a:lnTo>
                  <a:lnTo>
                    <a:pt x="6642" y="4918"/>
                  </a:lnTo>
                  <a:lnTo>
                    <a:pt x="6652" y="4930"/>
                  </a:lnTo>
                  <a:lnTo>
                    <a:pt x="6680" y="4961"/>
                  </a:lnTo>
                  <a:lnTo>
                    <a:pt x="6699" y="4982"/>
                  </a:lnTo>
                  <a:lnTo>
                    <a:pt x="6724" y="5005"/>
                  </a:lnTo>
                  <a:lnTo>
                    <a:pt x="6752" y="5029"/>
                  </a:lnTo>
                  <a:lnTo>
                    <a:pt x="6785" y="5055"/>
                  </a:lnTo>
                  <a:lnTo>
                    <a:pt x="6802" y="5068"/>
                  </a:lnTo>
                  <a:lnTo>
                    <a:pt x="6820" y="5080"/>
                  </a:lnTo>
                  <a:lnTo>
                    <a:pt x="6841" y="5093"/>
                  </a:lnTo>
                  <a:lnTo>
                    <a:pt x="6861" y="5105"/>
                  </a:lnTo>
                  <a:lnTo>
                    <a:pt x="6883" y="5117"/>
                  </a:lnTo>
                  <a:lnTo>
                    <a:pt x="6905" y="5128"/>
                  </a:lnTo>
                  <a:lnTo>
                    <a:pt x="6929" y="5139"/>
                  </a:lnTo>
                  <a:lnTo>
                    <a:pt x="6953" y="5149"/>
                  </a:lnTo>
                  <a:lnTo>
                    <a:pt x="6979" y="5159"/>
                  </a:lnTo>
                  <a:lnTo>
                    <a:pt x="7005" y="5166"/>
                  </a:lnTo>
                  <a:lnTo>
                    <a:pt x="7032" y="5174"/>
                  </a:lnTo>
                  <a:lnTo>
                    <a:pt x="7060" y="5180"/>
                  </a:lnTo>
                  <a:lnTo>
                    <a:pt x="7089" y="5185"/>
                  </a:lnTo>
                  <a:lnTo>
                    <a:pt x="7119" y="5189"/>
                  </a:lnTo>
                  <a:lnTo>
                    <a:pt x="7149" y="5191"/>
                  </a:lnTo>
                  <a:lnTo>
                    <a:pt x="7181" y="5192"/>
                  </a:lnTo>
                  <a:lnTo>
                    <a:pt x="7200" y="5192"/>
                  </a:lnTo>
                  <a:lnTo>
                    <a:pt x="7220" y="5191"/>
                  </a:lnTo>
                  <a:lnTo>
                    <a:pt x="7240" y="5189"/>
                  </a:lnTo>
                  <a:lnTo>
                    <a:pt x="7261" y="5187"/>
                  </a:lnTo>
                  <a:lnTo>
                    <a:pt x="7280" y="5185"/>
                  </a:lnTo>
                  <a:lnTo>
                    <a:pt x="7302" y="5180"/>
                  </a:lnTo>
                  <a:lnTo>
                    <a:pt x="7322" y="5176"/>
                  </a:lnTo>
                  <a:lnTo>
                    <a:pt x="7344" y="5172"/>
                  </a:lnTo>
                  <a:lnTo>
                    <a:pt x="7364" y="5166"/>
                  </a:lnTo>
                  <a:lnTo>
                    <a:pt x="7387" y="5160"/>
                  </a:lnTo>
                  <a:lnTo>
                    <a:pt x="7409" y="5152"/>
                  </a:lnTo>
                  <a:lnTo>
                    <a:pt x="7430" y="5145"/>
                  </a:lnTo>
                  <a:lnTo>
                    <a:pt x="7453" y="5135"/>
                  </a:lnTo>
                  <a:lnTo>
                    <a:pt x="7475" y="5125"/>
                  </a:lnTo>
                  <a:lnTo>
                    <a:pt x="7498" y="5116"/>
                  </a:lnTo>
                  <a:lnTo>
                    <a:pt x="7521" y="5104"/>
                  </a:lnTo>
                  <a:lnTo>
                    <a:pt x="7506" y="5073"/>
                  </a:lnTo>
                  <a:close/>
                </a:path>
              </a:pathLst>
            </a:custGeom>
            <a:solidFill>
              <a:srgbClr val="E5E7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28" name="9Slide.vn 40"/>
            <p:cNvSpPr>
              <a:spLocks/>
            </p:cNvSpPr>
            <p:nvPr/>
          </p:nvSpPr>
          <p:spPr bwMode="auto">
            <a:xfrm>
              <a:off x="9902508" y="2337208"/>
              <a:ext cx="1049338" cy="1042988"/>
            </a:xfrm>
            <a:custGeom>
              <a:avLst/>
              <a:gdLst>
                <a:gd name="T0" fmla="*/ 5194 w 5283"/>
                <a:gd name="T1" fmla="*/ 5215 h 5258"/>
                <a:gd name="T2" fmla="*/ 5100 w 5283"/>
                <a:gd name="T3" fmla="*/ 5142 h 5258"/>
                <a:gd name="T4" fmla="*/ 4960 w 5283"/>
                <a:gd name="T5" fmla="*/ 4994 h 5258"/>
                <a:gd name="T6" fmla="*/ 4684 w 5283"/>
                <a:gd name="T7" fmla="*/ 4650 h 5258"/>
                <a:gd name="T8" fmla="*/ 4494 w 5283"/>
                <a:gd name="T9" fmla="*/ 4373 h 5258"/>
                <a:gd name="T10" fmla="*/ 4437 w 5283"/>
                <a:gd name="T11" fmla="*/ 4163 h 5258"/>
                <a:gd name="T12" fmla="*/ 4398 w 5283"/>
                <a:gd name="T13" fmla="*/ 3825 h 5258"/>
                <a:gd name="T14" fmla="*/ 4359 w 5283"/>
                <a:gd name="T15" fmla="*/ 3555 h 5258"/>
                <a:gd name="T16" fmla="*/ 4277 w 5283"/>
                <a:gd name="T17" fmla="*/ 3265 h 5258"/>
                <a:gd name="T18" fmla="*/ 4125 w 5283"/>
                <a:gd name="T19" fmla="*/ 2957 h 5258"/>
                <a:gd name="T20" fmla="*/ 3932 w 5283"/>
                <a:gd name="T21" fmla="*/ 2712 h 5258"/>
                <a:gd name="T22" fmla="*/ 3725 w 5283"/>
                <a:gd name="T23" fmla="*/ 2548 h 5258"/>
                <a:gd name="T24" fmla="*/ 3509 w 5283"/>
                <a:gd name="T25" fmla="*/ 2440 h 5258"/>
                <a:gd name="T26" fmla="*/ 3299 w 5283"/>
                <a:gd name="T27" fmla="*/ 2379 h 5258"/>
                <a:gd name="T28" fmla="*/ 3109 w 5283"/>
                <a:gd name="T29" fmla="*/ 2352 h 5258"/>
                <a:gd name="T30" fmla="*/ 2927 w 5283"/>
                <a:gd name="T31" fmla="*/ 2349 h 5258"/>
                <a:gd name="T32" fmla="*/ 2872 w 5283"/>
                <a:gd name="T33" fmla="*/ 2177 h 5258"/>
                <a:gd name="T34" fmla="*/ 2845 w 5283"/>
                <a:gd name="T35" fmla="*/ 2011 h 5258"/>
                <a:gd name="T36" fmla="*/ 2791 w 5283"/>
                <a:gd name="T37" fmla="*/ 1834 h 5258"/>
                <a:gd name="T38" fmla="*/ 2706 w 5283"/>
                <a:gd name="T39" fmla="*/ 1652 h 5258"/>
                <a:gd name="T40" fmla="*/ 2580 w 5283"/>
                <a:gd name="T41" fmla="*/ 1476 h 5258"/>
                <a:gd name="T42" fmla="*/ 2410 w 5283"/>
                <a:gd name="T43" fmla="*/ 1311 h 5258"/>
                <a:gd name="T44" fmla="*/ 2125 w 5283"/>
                <a:gd name="T45" fmla="*/ 1129 h 5258"/>
                <a:gd name="T46" fmla="*/ 1830 w 5283"/>
                <a:gd name="T47" fmla="*/ 1013 h 5258"/>
                <a:gd name="T48" fmla="*/ 1554 w 5283"/>
                <a:gd name="T49" fmla="*/ 952 h 5258"/>
                <a:gd name="T50" fmla="*/ 1203 w 5283"/>
                <a:gd name="T51" fmla="*/ 902 h 5258"/>
                <a:gd name="T52" fmla="*/ 984 w 5283"/>
                <a:gd name="T53" fmla="*/ 852 h 5258"/>
                <a:gd name="T54" fmla="*/ 796 w 5283"/>
                <a:gd name="T55" fmla="*/ 760 h 5258"/>
                <a:gd name="T56" fmla="*/ 399 w 5283"/>
                <a:gd name="T57" fmla="*/ 426 h 5258"/>
                <a:gd name="T58" fmla="*/ 190 w 5283"/>
                <a:gd name="T59" fmla="*/ 232 h 5258"/>
                <a:gd name="T60" fmla="*/ 109 w 5283"/>
                <a:gd name="T61" fmla="*/ 133 h 5258"/>
                <a:gd name="T62" fmla="*/ 59 w 5283"/>
                <a:gd name="T63" fmla="*/ 41 h 5258"/>
                <a:gd name="T64" fmla="*/ 29 w 5283"/>
                <a:gd name="T65" fmla="*/ 5 h 5258"/>
                <a:gd name="T66" fmla="*/ 7 w 5283"/>
                <a:gd name="T67" fmla="*/ 116 h 5258"/>
                <a:gd name="T68" fmla="*/ 0 w 5283"/>
                <a:gd name="T69" fmla="*/ 346 h 5258"/>
                <a:gd name="T70" fmla="*/ 25 w 5283"/>
                <a:gd name="T71" fmla="*/ 659 h 5258"/>
                <a:gd name="T72" fmla="*/ 92 w 5283"/>
                <a:gd name="T73" fmla="*/ 1022 h 5258"/>
                <a:gd name="T74" fmla="*/ 215 w 5283"/>
                <a:gd name="T75" fmla="*/ 1402 h 5258"/>
                <a:gd name="T76" fmla="*/ 373 w 5283"/>
                <a:gd name="T77" fmla="*/ 1711 h 5258"/>
                <a:gd name="T78" fmla="*/ 572 w 5283"/>
                <a:gd name="T79" fmla="*/ 1986 h 5258"/>
                <a:gd name="T80" fmla="*/ 852 w 5283"/>
                <a:gd name="T81" fmla="*/ 2298 h 5258"/>
                <a:gd name="T82" fmla="*/ 1196 w 5283"/>
                <a:gd name="T83" fmla="*/ 2595 h 5258"/>
                <a:gd name="T84" fmla="*/ 1586 w 5283"/>
                <a:gd name="T85" fmla="*/ 2824 h 5258"/>
                <a:gd name="T86" fmla="*/ 2004 w 5283"/>
                <a:gd name="T87" fmla="*/ 2935 h 5258"/>
                <a:gd name="T88" fmla="*/ 2430 w 5283"/>
                <a:gd name="T89" fmla="*/ 2875 h 5258"/>
                <a:gd name="T90" fmla="*/ 2379 w 5283"/>
                <a:gd name="T91" fmla="*/ 3248 h 5258"/>
                <a:gd name="T92" fmla="*/ 2461 w 5283"/>
                <a:gd name="T93" fmla="*/ 3611 h 5258"/>
                <a:gd name="T94" fmla="*/ 2637 w 5283"/>
                <a:gd name="T95" fmla="*/ 3948 h 5258"/>
                <a:gd name="T96" fmla="*/ 2871 w 5283"/>
                <a:gd name="T97" fmla="*/ 4246 h 5258"/>
                <a:gd name="T98" fmla="*/ 3126 w 5283"/>
                <a:gd name="T99" fmla="*/ 4490 h 5258"/>
                <a:gd name="T100" fmla="*/ 3363 w 5283"/>
                <a:gd name="T101" fmla="*/ 4666 h 5258"/>
                <a:gd name="T102" fmla="*/ 3611 w 5283"/>
                <a:gd name="T103" fmla="*/ 4790 h 5258"/>
                <a:gd name="T104" fmla="*/ 3969 w 5283"/>
                <a:gd name="T105" fmla="*/ 4919 h 5258"/>
                <a:gd name="T106" fmla="*/ 4456 w 5283"/>
                <a:gd name="T107" fmla="*/ 5064 h 5258"/>
                <a:gd name="T108" fmla="*/ 5132 w 5283"/>
                <a:gd name="T109" fmla="*/ 5231 h 5258"/>
                <a:gd name="T110" fmla="*/ 5279 w 5283"/>
                <a:gd name="T111" fmla="*/ 5255 h 5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283" h="5258">
                  <a:moveTo>
                    <a:pt x="5266" y="5250"/>
                  </a:moveTo>
                  <a:lnTo>
                    <a:pt x="5248" y="5244"/>
                  </a:lnTo>
                  <a:lnTo>
                    <a:pt x="5231" y="5235"/>
                  </a:lnTo>
                  <a:lnTo>
                    <a:pt x="5212" y="5225"/>
                  </a:lnTo>
                  <a:lnTo>
                    <a:pt x="5194" y="5215"/>
                  </a:lnTo>
                  <a:lnTo>
                    <a:pt x="5176" y="5203"/>
                  </a:lnTo>
                  <a:lnTo>
                    <a:pt x="5157" y="5190"/>
                  </a:lnTo>
                  <a:lnTo>
                    <a:pt x="5138" y="5175"/>
                  </a:lnTo>
                  <a:lnTo>
                    <a:pt x="5119" y="5160"/>
                  </a:lnTo>
                  <a:lnTo>
                    <a:pt x="5100" y="5142"/>
                  </a:lnTo>
                  <a:lnTo>
                    <a:pt x="5081" y="5124"/>
                  </a:lnTo>
                  <a:lnTo>
                    <a:pt x="5061" y="5106"/>
                  </a:lnTo>
                  <a:lnTo>
                    <a:pt x="5042" y="5085"/>
                  </a:lnTo>
                  <a:lnTo>
                    <a:pt x="5001" y="5042"/>
                  </a:lnTo>
                  <a:lnTo>
                    <a:pt x="4960" y="4994"/>
                  </a:lnTo>
                  <a:lnTo>
                    <a:pt x="4918" y="4945"/>
                  </a:lnTo>
                  <a:lnTo>
                    <a:pt x="4873" y="4891"/>
                  </a:lnTo>
                  <a:lnTo>
                    <a:pt x="4828" y="4835"/>
                  </a:lnTo>
                  <a:lnTo>
                    <a:pt x="4782" y="4775"/>
                  </a:lnTo>
                  <a:lnTo>
                    <a:pt x="4684" y="4650"/>
                  </a:lnTo>
                  <a:lnTo>
                    <a:pt x="4580" y="4518"/>
                  </a:lnTo>
                  <a:lnTo>
                    <a:pt x="4554" y="4484"/>
                  </a:lnTo>
                  <a:lnTo>
                    <a:pt x="4531" y="4448"/>
                  </a:lnTo>
                  <a:lnTo>
                    <a:pt x="4512" y="4410"/>
                  </a:lnTo>
                  <a:lnTo>
                    <a:pt x="4494" y="4373"/>
                  </a:lnTo>
                  <a:lnTo>
                    <a:pt x="4479" y="4333"/>
                  </a:lnTo>
                  <a:lnTo>
                    <a:pt x="4466" y="4293"/>
                  </a:lnTo>
                  <a:lnTo>
                    <a:pt x="4454" y="4251"/>
                  </a:lnTo>
                  <a:lnTo>
                    <a:pt x="4446" y="4208"/>
                  </a:lnTo>
                  <a:lnTo>
                    <a:pt x="4437" y="4163"/>
                  </a:lnTo>
                  <a:lnTo>
                    <a:pt x="4431" y="4118"/>
                  </a:lnTo>
                  <a:lnTo>
                    <a:pt x="4424" y="4073"/>
                  </a:lnTo>
                  <a:lnTo>
                    <a:pt x="4419" y="4025"/>
                  </a:lnTo>
                  <a:lnTo>
                    <a:pt x="4408" y="3927"/>
                  </a:lnTo>
                  <a:lnTo>
                    <a:pt x="4398" y="3825"/>
                  </a:lnTo>
                  <a:lnTo>
                    <a:pt x="4392" y="3774"/>
                  </a:lnTo>
                  <a:lnTo>
                    <a:pt x="4385" y="3720"/>
                  </a:lnTo>
                  <a:lnTo>
                    <a:pt x="4378" y="3666"/>
                  </a:lnTo>
                  <a:lnTo>
                    <a:pt x="4369" y="3611"/>
                  </a:lnTo>
                  <a:lnTo>
                    <a:pt x="4359" y="3555"/>
                  </a:lnTo>
                  <a:lnTo>
                    <a:pt x="4348" y="3498"/>
                  </a:lnTo>
                  <a:lnTo>
                    <a:pt x="4334" y="3441"/>
                  </a:lnTo>
                  <a:lnTo>
                    <a:pt x="4317" y="3383"/>
                  </a:lnTo>
                  <a:lnTo>
                    <a:pt x="4299" y="3324"/>
                  </a:lnTo>
                  <a:lnTo>
                    <a:pt x="4277" y="3265"/>
                  </a:lnTo>
                  <a:lnTo>
                    <a:pt x="4254" y="3205"/>
                  </a:lnTo>
                  <a:lnTo>
                    <a:pt x="4227" y="3144"/>
                  </a:lnTo>
                  <a:lnTo>
                    <a:pt x="4196" y="3082"/>
                  </a:lnTo>
                  <a:lnTo>
                    <a:pt x="4163" y="3020"/>
                  </a:lnTo>
                  <a:lnTo>
                    <a:pt x="4125" y="2957"/>
                  </a:lnTo>
                  <a:lnTo>
                    <a:pt x="4083" y="2894"/>
                  </a:lnTo>
                  <a:lnTo>
                    <a:pt x="4047" y="2844"/>
                  </a:lnTo>
                  <a:lnTo>
                    <a:pt x="4010" y="2798"/>
                  </a:lnTo>
                  <a:lnTo>
                    <a:pt x="3972" y="2753"/>
                  </a:lnTo>
                  <a:lnTo>
                    <a:pt x="3932" y="2712"/>
                  </a:lnTo>
                  <a:lnTo>
                    <a:pt x="3892" y="2675"/>
                  </a:lnTo>
                  <a:lnTo>
                    <a:pt x="3851" y="2639"/>
                  </a:lnTo>
                  <a:lnTo>
                    <a:pt x="3809" y="2607"/>
                  </a:lnTo>
                  <a:lnTo>
                    <a:pt x="3767" y="2576"/>
                  </a:lnTo>
                  <a:lnTo>
                    <a:pt x="3725" y="2548"/>
                  </a:lnTo>
                  <a:lnTo>
                    <a:pt x="3682" y="2522"/>
                  </a:lnTo>
                  <a:lnTo>
                    <a:pt x="3638" y="2499"/>
                  </a:lnTo>
                  <a:lnTo>
                    <a:pt x="3595" y="2477"/>
                  </a:lnTo>
                  <a:lnTo>
                    <a:pt x="3552" y="2458"/>
                  </a:lnTo>
                  <a:lnTo>
                    <a:pt x="3509" y="2440"/>
                  </a:lnTo>
                  <a:lnTo>
                    <a:pt x="3466" y="2425"/>
                  </a:lnTo>
                  <a:lnTo>
                    <a:pt x="3424" y="2411"/>
                  </a:lnTo>
                  <a:lnTo>
                    <a:pt x="3381" y="2399"/>
                  </a:lnTo>
                  <a:lnTo>
                    <a:pt x="3339" y="2389"/>
                  </a:lnTo>
                  <a:lnTo>
                    <a:pt x="3299" y="2379"/>
                  </a:lnTo>
                  <a:lnTo>
                    <a:pt x="3259" y="2371"/>
                  </a:lnTo>
                  <a:lnTo>
                    <a:pt x="3219" y="2365"/>
                  </a:lnTo>
                  <a:lnTo>
                    <a:pt x="3182" y="2359"/>
                  </a:lnTo>
                  <a:lnTo>
                    <a:pt x="3145" y="2355"/>
                  </a:lnTo>
                  <a:lnTo>
                    <a:pt x="3109" y="2352"/>
                  </a:lnTo>
                  <a:lnTo>
                    <a:pt x="3075" y="2350"/>
                  </a:lnTo>
                  <a:lnTo>
                    <a:pt x="3041" y="2348"/>
                  </a:lnTo>
                  <a:lnTo>
                    <a:pt x="3010" y="2348"/>
                  </a:lnTo>
                  <a:lnTo>
                    <a:pt x="2981" y="2348"/>
                  </a:lnTo>
                  <a:lnTo>
                    <a:pt x="2927" y="2349"/>
                  </a:lnTo>
                  <a:lnTo>
                    <a:pt x="2882" y="2351"/>
                  </a:lnTo>
                  <a:lnTo>
                    <a:pt x="2880" y="2297"/>
                  </a:lnTo>
                  <a:lnTo>
                    <a:pt x="2877" y="2238"/>
                  </a:lnTo>
                  <a:lnTo>
                    <a:pt x="2875" y="2208"/>
                  </a:lnTo>
                  <a:lnTo>
                    <a:pt x="2872" y="2177"/>
                  </a:lnTo>
                  <a:lnTo>
                    <a:pt x="2869" y="2145"/>
                  </a:lnTo>
                  <a:lnTo>
                    <a:pt x="2864" y="2112"/>
                  </a:lnTo>
                  <a:lnTo>
                    <a:pt x="2858" y="2079"/>
                  </a:lnTo>
                  <a:lnTo>
                    <a:pt x="2852" y="2045"/>
                  </a:lnTo>
                  <a:lnTo>
                    <a:pt x="2845" y="2011"/>
                  </a:lnTo>
                  <a:lnTo>
                    <a:pt x="2836" y="1976"/>
                  </a:lnTo>
                  <a:lnTo>
                    <a:pt x="2827" y="1941"/>
                  </a:lnTo>
                  <a:lnTo>
                    <a:pt x="2816" y="1905"/>
                  </a:lnTo>
                  <a:lnTo>
                    <a:pt x="2804" y="1869"/>
                  </a:lnTo>
                  <a:lnTo>
                    <a:pt x="2791" y="1834"/>
                  </a:lnTo>
                  <a:lnTo>
                    <a:pt x="2777" y="1797"/>
                  </a:lnTo>
                  <a:lnTo>
                    <a:pt x="2761" y="1761"/>
                  </a:lnTo>
                  <a:lnTo>
                    <a:pt x="2744" y="1725"/>
                  </a:lnTo>
                  <a:lnTo>
                    <a:pt x="2725" y="1689"/>
                  </a:lnTo>
                  <a:lnTo>
                    <a:pt x="2706" y="1652"/>
                  </a:lnTo>
                  <a:lnTo>
                    <a:pt x="2684" y="1617"/>
                  </a:lnTo>
                  <a:lnTo>
                    <a:pt x="2660" y="1581"/>
                  </a:lnTo>
                  <a:lnTo>
                    <a:pt x="2635" y="1545"/>
                  </a:lnTo>
                  <a:lnTo>
                    <a:pt x="2610" y="1511"/>
                  </a:lnTo>
                  <a:lnTo>
                    <a:pt x="2580" y="1476"/>
                  </a:lnTo>
                  <a:lnTo>
                    <a:pt x="2550" y="1442"/>
                  </a:lnTo>
                  <a:lnTo>
                    <a:pt x="2518" y="1408"/>
                  </a:lnTo>
                  <a:lnTo>
                    <a:pt x="2484" y="1375"/>
                  </a:lnTo>
                  <a:lnTo>
                    <a:pt x="2448" y="1343"/>
                  </a:lnTo>
                  <a:lnTo>
                    <a:pt x="2410" y="1311"/>
                  </a:lnTo>
                  <a:lnTo>
                    <a:pt x="2370" y="1281"/>
                  </a:lnTo>
                  <a:lnTo>
                    <a:pt x="2307" y="1237"/>
                  </a:lnTo>
                  <a:lnTo>
                    <a:pt x="2246" y="1197"/>
                  </a:lnTo>
                  <a:lnTo>
                    <a:pt x="2185" y="1161"/>
                  </a:lnTo>
                  <a:lnTo>
                    <a:pt x="2125" y="1129"/>
                  </a:lnTo>
                  <a:lnTo>
                    <a:pt x="2064" y="1100"/>
                  </a:lnTo>
                  <a:lnTo>
                    <a:pt x="2005" y="1074"/>
                  </a:lnTo>
                  <a:lnTo>
                    <a:pt x="1946" y="1051"/>
                  </a:lnTo>
                  <a:lnTo>
                    <a:pt x="1887" y="1031"/>
                  </a:lnTo>
                  <a:lnTo>
                    <a:pt x="1830" y="1013"/>
                  </a:lnTo>
                  <a:lnTo>
                    <a:pt x="1773" y="997"/>
                  </a:lnTo>
                  <a:lnTo>
                    <a:pt x="1717" y="983"/>
                  </a:lnTo>
                  <a:lnTo>
                    <a:pt x="1662" y="971"/>
                  </a:lnTo>
                  <a:lnTo>
                    <a:pt x="1607" y="960"/>
                  </a:lnTo>
                  <a:lnTo>
                    <a:pt x="1554" y="952"/>
                  </a:lnTo>
                  <a:lnTo>
                    <a:pt x="1501" y="943"/>
                  </a:lnTo>
                  <a:lnTo>
                    <a:pt x="1448" y="936"/>
                  </a:lnTo>
                  <a:lnTo>
                    <a:pt x="1348" y="923"/>
                  </a:lnTo>
                  <a:lnTo>
                    <a:pt x="1249" y="909"/>
                  </a:lnTo>
                  <a:lnTo>
                    <a:pt x="1203" y="902"/>
                  </a:lnTo>
                  <a:lnTo>
                    <a:pt x="1156" y="895"/>
                  </a:lnTo>
                  <a:lnTo>
                    <a:pt x="1111" y="886"/>
                  </a:lnTo>
                  <a:lnTo>
                    <a:pt x="1068" y="876"/>
                  </a:lnTo>
                  <a:lnTo>
                    <a:pt x="1025" y="865"/>
                  </a:lnTo>
                  <a:lnTo>
                    <a:pt x="984" y="852"/>
                  </a:lnTo>
                  <a:lnTo>
                    <a:pt x="944" y="838"/>
                  </a:lnTo>
                  <a:lnTo>
                    <a:pt x="905" y="822"/>
                  </a:lnTo>
                  <a:lnTo>
                    <a:pt x="867" y="804"/>
                  </a:lnTo>
                  <a:lnTo>
                    <a:pt x="830" y="782"/>
                  </a:lnTo>
                  <a:lnTo>
                    <a:pt x="796" y="760"/>
                  </a:lnTo>
                  <a:lnTo>
                    <a:pt x="762" y="733"/>
                  </a:lnTo>
                  <a:lnTo>
                    <a:pt x="633" y="624"/>
                  </a:lnTo>
                  <a:lnTo>
                    <a:pt x="511" y="522"/>
                  </a:lnTo>
                  <a:lnTo>
                    <a:pt x="454" y="474"/>
                  </a:lnTo>
                  <a:lnTo>
                    <a:pt x="399" y="426"/>
                  </a:lnTo>
                  <a:lnTo>
                    <a:pt x="347" y="381"/>
                  </a:lnTo>
                  <a:lnTo>
                    <a:pt x="297" y="336"/>
                  </a:lnTo>
                  <a:lnTo>
                    <a:pt x="252" y="294"/>
                  </a:lnTo>
                  <a:lnTo>
                    <a:pt x="210" y="252"/>
                  </a:lnTo>
                  <a:lnTo>
                    <a:pt x="190" y="232"/>
                  </a:lnTo>
                  <a:lnTo>
                    <a:pt x="172" y="212"/>
                  </a:lnTo>
                  <a:lnTo>
                    <a:pt x="155" y="192"/>
                  </a:lnTo>
                  <a:lnTo>
                    <a:pt x="138" y="172"/>
                  </a:lnTo>
                  <a:lnTo>
                    <a:pt x="123" y="153"/>
                  </a:lnTo>
                  <a:lnTo>
                    <a:pt x="109" y="133"/>
                  </a:lnTo>
                  <a:lnTo>
                    <a:pt x="96" y="115"/>
                  </a:lnTo>
                  <a:lnTo>
                    <a:pt x="86" y="96"/>
                  </a:lnTo>
                  <a:lnTo>
                    <a:pt x="75" y="77"/>
                  </a:lnTo>
                  <a:lnTo>
                    <a:pt x="66" y="59"/>
                  </a:lnTo>
                  <a:lnTo>
                    <a:pt x="59" y="41"/>
                  </a:lnTo>
                  <a:lnTo>
                    <a:pt x="52" y="22"/>
                  </a:lnTo>
                  <a:lnTo>
                    <a:pt x="47" y="8"/>
                  </a:lnTo>
                  <a:lnTo>
                    <a:pt x="41" y="1"/>
                  </a:lnTo>
                  <a:lnTo>
                    <a:pt x="35" y="0"/>
                  </a:lnTo>
                  <a:lnTo>
                    <a:pt x="29" y="5"/>
                  </a:lnTo>
                  <a:lnTo>
                    <a:pt x="24" y="16"/>
                  </a:lnTo>
                  <a:lnTo>
                    <a:pt x="19" y="33"/>
                  </a:lnTo>
                  <a:lnTo>
                    <a:pt x="14" y="56"/>
                  </a:lnTo>
                  <a:lnTo>
                    <a:pt x="10" y="84"/>
                  </a:lnTo>
                  <a:lnTo>
                    <a:pt x="7" y="116"/>
                  </a:lnTo>
                  <a:lnTo>
                    <a:pt x="3" y="154"/>
                  </a:lnTo>
                  <a:lnTo>
                    <a:pt x="1" y="196"/>
                  </a:lnTo>
                  <a:lnTo>
                    <a:pt x="0" y="243"/>
                  </a:lnTo>
                  <a:lnTo>
                    <a:pt x="0" y="292"/>
                  </a:lnTo>
                  <a:lnTo>
                    <a:pt x="0" y="346"/>
                  </a:lnTo>
                  <a:lnTo>
                    <a:pt x="2" y="403"/>
                  </a:lnTo>
                  <a:lnTo>
                    <a:pt x="6" y="463"/>
                  </a:lnTo>
                  <a:lnTo>
                    <a:pt x="11" y="526"/>
                  </a:lnTo>
                  <a:lnTo>
                    <a:pt x="18" y="591"/>
                  </a:lnTo>
                  <a:lnTo>
                    <a:pt x="25" y="659"/>
                  </a:lnTo>
                  <a:lnTo>
                    <a:pt x="35" y="729"/>
                  </a:lnTo>
                  <a:lnTo>
                    <a:pt x="46" y="801"/>
                  </a:lnTo>
                  <a:lnTo>
                    <a:pt x="60" y="873"/>
                  </a:lnTo>
                  <a:lnTo>
                    <a:pt x="75" y="947"/>
                  </a:lnTo>
                  <a:lnTo>
                    <a:pt x="92" y="1022"/>
                  </a:lnTo>
                  <a:lnTo>
                    <a:pt x="111" y="1097"/>
                  </a:lnTo>
                  <a:lnTo>
                    <a:pt x="134" y="1174"/>
                  </a:lnTo>
                  <a:lnTo>
                    <a:pt x="158" y="1250"/>
                  </a:lnTo>
                  <a:lnTo>
                    <a:pt x="185" y="1326"/>
                  </a:lnTo>
                  <a:lnTo>
                    <a:pt x="215" y="1402"/>
                  </a:lnTo>
                  <a:lnTo>
                    <a:pt x="247" y="1476"/>
                  </a:lnTo>
                  <a:lnTo>
                    <a:pt x="282" y="1550"/>
                  </a:lnTo>
                  <a:lnTo>
                    <a:pt x="321" y="1622"/>
                  </a:lnTo>
                  <a:lnTo>
                    <a:pt x="345" y="1665"/>
                  </a:lnTo>
                  <a:lnTo>
                    <a:pt x="373" y="1711"/>
                  </a:lnTo>
                  <a:lnTo>
                    <a:pt x="405" y="1760"/>
                  </a:lnTo>
                  <a:lnTo>
                    <a:pt x="442" y="1813"/>
                  </a:lnTo>
                  <a:lnTo>
                    <a:pt x="482" y="1869"/>
                  </a:lnTo>
                  <a:lnTo>
                    <a:pt x="525" y="1927"/>
                  </a:lnTo>
                  <a:lnTo>
                    <a:pt x="572" y="1986"/>
                  </a:lnTo>
                  <a:lnTo>
                    <a:pt x="622" y="2047"/>
                  </a:lnTo>
                  <a:lnTo>
                    <a:pt x="675" y="2110"/>
                  </a:lnTo>
                  <a:lnTo>
                    <a:pt x="731" y="2173"/>
                  </a:lnTo>
                  <a:lnTo>
                    <a:pt x="790" y="2235"/>
                  </a:lnTo>
                  <a:lnTo>
                    <a:pt x="852" y="2298"/>
                  </a:lnTo>
                  <a:lnTo>
                    <a:pt x="917" y="2360"/>
                  </a:lnTo>
                  <a:lnTo>
                    <a:pt x="984" y="2421"/>
                  </a:lnTo>
                  <a:lnTo>
                    <a:pt x="1053" y="2481"/>
                  </a:lnTo>
                  <a:lnTo>
                    <a:pt x="1123" y="2539"/>
                  </a:lnTo>
                  <a:lnTo>
                    <a:pt x="1196" y="2595"/>
                  </a:lnTo>
                  <a:lnTo>
                    <a:pt x="1271" y="2648"/>
                  </a:lnTo>
                  <a:lnTo>
                    <a:pt x="1348" y="2697"/>
                  </a:lnTo>
                  <a:lnTo>
                    <a:pt x="1426" y="2744"/>
                  </a:lnTo>
                  <a:lnTo>
                    <a:pt x="1505" y="2786"/>
                  </a:lnTo>
                  <a:lnTo>
                    <a:pt x="1586" y="2824"/>
                  </a:lnTo>
                  <a:lnTo>
                    <a:pt x="1668" y="2857"/>
                  </a:lnTo>
                  <a:lnTo>
                    <a:pt x="1751" y="2885"/>
                  </a:lnTo>
                  <a:lnTo>
                    <a:pt x="1834" y="2908"/>
                  </a:lnTo>
                  <a:lnTo>
                    <a:pt x="1919" y="2924"/>
                  </a:lnTo>
                  <a:lnTo>
                    <a:pt x="2004" y="2935"/>
                  </a:lnTo>
                  <a:lnTo>
                    <a:pt x="2088" y="2938"/>
                  </a:lnTo>
                  <a:lnTo>
                    <a:pt x="2174" y="2934"/>
                  </a:lnTo>
                  <a:lnTo>
                    <a:pt x="2260" y="2923"/>
                  </a:lnTo>
                  <a:lnTo>
                    <a:pt x="2345" y="2902"/>
                  </a:lnTo>
                  <a:lnTo>
                    <a:pt x="2430" y="2875"/>
                  </a:lnTo>
                  <a:lnTo>
                    <a:pt x="2408" y="2950"/>
                  </a:lnTo>
                  <a:lnTo>
                    <a:pt x="2391" y="3024"/>
                  </a:lnTo>
                  <a:lnTo>
                    <a:pt x="2382" y="3099"/>
                  </a:lnTo>
                  <a:lnTo>
                    <a:pt x="2377" y="3173"/>
                  </a:lnTo>
                  <a:lnTo>
                    <a:pt x="2379" y="3248"/>
                  </a:lnTo>
                  <a:lnTo>
                    <a:pt x="2386" y="3321"/>
                  </a:lnTo>
                  <a:lnTo>
                    <a:pt x="2398" y="3395"/>
                  </a:lnTo>
                  <a:lnTo>
                    <a:pt x="2414" y="3467"/>
                  </a:lnTo>
                  <a:lnTo>
                    <a:pt x="2436" y="3539"/>
                  </a:lnTo>
                  <a:lnTo>
                    <a:pt x="2461" y="3611"/>
                  </a:lnTo>
                  <a:lnTo>
                    <a:pt x="2489" y="3681"/>
                  </a:lnTo>
                  <a:lnTo>
                    <a:pt x="2521" y="3750"/>
                  </a:lnTo>
                  <a:lnTo>
                    <a:pt x="2557" y="3817"/>
                  </a:lnTo>
                  <a:lnTo>
                    <a:pt x="2595" y="3884"/>
                  </a:lnTo>
                  <a:lnTo>
                    <a:pt x="2637" y="3948"/>
                  </a:lnTo>
                  <a:lnTo>
                    <a:pt x="2680" y="4011"/>
                  </a:lnTo>
                  <a:lnTo>
                    <a:pt x="2725" y="4073"/>
                  </a:lnTo>
                  <a:lnTo>
                    <a:pt x="2773" y="4133"/>
                  </a:lnTo>
                  <a:lnTo>
                    <a:pt x="2821" y="4190"/>
                  </a:lnTo>
                  <a:lnTo>
                    <a:pt x="2871" y="4246"/>
                  </a:lnTo>
                  <a:lnTo>
                    <a:pt x="2920" y="4300"/>
                  </a:lnTo>
                  <a:lnTo>
                    <a:pt x="2972" y="4351"/>
                  </a:lnTo>
                  <a:lnTo>
                    <a:pt x="3023" y="4401"/>
                  </a:lnTo>
                  <a:lnTo>
                    <a:pt x="3075" y="4447"/>
                  </a:lnTo>
                  <a:lnTo>
                    <a:pt x="3126" y="4490"/>
                  </a:lnTo>
                  <a:lnTo>
                    <a:pt x="3175" y="4531"/>
                  </a:lnTo>
                  <a:lnTo>
                    <a:pt x="3225" y="4570"/>
                  </a:lnTo>
                  <a:lnTo>
                    <a:pt x="3272" y="4606"/>
                  </a:lnTo>
                  <a:lnTo>
                    <a:pt x="3319" y="4637"/>
                  </a:lnTo>
                  <a:lnTo>
                    <a:pt x="3363" y="4666"/>
                  </a:lnTo>
                  <a:lnTo>
                    <a:pt x="3405" y="4692"/>
                  </a:lnTo>
                  <a:lnTo>
                    <a:pt x="3445" y="4714"/>
                  </a:lnTo>
                  <a:lnTo>
                    <a:pt x="3495" y="4740"/>
                  </a:lnTo>
                  <a:lnTo>
                    <a:pt x="3551" y="4765"/>
                  </a:lnTo>
                  <a:lnTo>
                    <a:pt x="3611" y="4790"/>
                  </a:lnTo>
                  <a:lnTo>
                    <a:pt x="3675" y="4816"/>
                  </a:lnTo>
                  <a:lnTo>
                    <a:pt x="3744" y="4842"/>
                  </a:lnTo>
                  <a:lnTo>
                    <a:pt x="3816" y="4868"/>
                  </a:lnTo>
                  <a:lnTo>
                    <a:pt x="3891" y="4894"/>
                  </a:lnTo>
                  <a:lnTo>
                    <a:pt x="3969" y="4919"/>
                  </a:lnTo>
                  <a:lnTo>
                    <a:pt x="4047" y="4945"/>
                  </a:lnTo>
                  <a:lnTo>
                    <a:pt x="4128" y="4970"/>
                  </a:lnTo>
                  <a:lnTo>
                    <a:pt x="4211" y="4993"/>
                  </a:lnTo>
                  <a:lnTo>
                    <a:pt x="4293" y="5017"/>
                  </a:lnTo>
                  <a:lnTo>
                    <a:pt x="4456" y="5064"/>
                  </a:lnTo>
                  <a:lnTo>
                    <a:pt x="4615" y="5106"/>
                  </a:lnTo>
                  <a:lnTo>
                    <a:pt x="4766" y="5145"/>
                  </a:lnTo>
                  <a:lnTo>
                    <a:pt x="4906" y="5179"/>
                  </a:lnTo>
                  <a:lnTo>
                    <a:pt x="5029" y="5208"/>
                  </a:lnTo>
                  <a:lnTo>
                    <a:pt x="5132" y="5231"/>
                  </a:lnTo>
                  <a:lnTo>
                    <a:pt x="5211" y="5247"/>
                  </a:lnTo>
                  <a:lnTo>
                    <a:pt x="5263" y="5257"/>
                  </a:lnTo>
                  <a:lnTo>
                    <a:pt x="5277" y="5258"/>
                  </a:lnTo>
                  <a:lnTo>
                    <a:pt x="5283" y="5258"/>
                  </a:lnTo>
                  <a:lnTo>
                    <a:pt x="5279" y="5255"/>
                  </a:lnTo>
                  <a:lnTo>
                    <a:pt x="5266" y="5250"/>
                  </a:lnTo>
                  <a:close/>
                </a:path>
              </a:pathLst>
            </a:custGeom>
            <a:solidFill>
              <a:srgbClr val="FEFE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29" name="9Slide.vn 41"/>
            <p:cNvSpPr>
              <a:spLocks/>
            </p:cNvSpPr>
            <p:nvPr/>
          </p:nvSpPr>
          <p:spPr bwMode="auto">
            <a:xfrm>
              <a:off x="10377170" y="2632483"/>
              <a:ext cx="306388" cy="306388"/>
            </a:xfrm>
            <a:custGeom>
              <a:avLst/>
              <a:gdLst>
                <a:gd name="T0" fmla="*/ 270 w 1541"/>
                <a:gd name="T1" fmla="*/ 185 h 1542"/>
                <a:gd name="T2" fmla="*/ 364 w 1541"/>
                <a:gd name="T3" fmla="*/ 116 h 1542"/>
                <a:gd name="T4" fmla="*/ 465 w 1541"/>
                <a:gd name="T5" fmla="*/ 64 h 1542"/>
                <a:gd name="T6" fmla="*/ 570 w 1541"/>
                <a:gd name="T7" fmla="*/ 27 h 1542"/>
                <a:gd name="T8" fmla="*/ 679 w 1541"/>
                <a:gd name="T9" fmla="*/ 6 h 1542"/>
                <a:gd name="T10" fmla="*/ 790 w 1541"/>
                <a:gd name="T11" fmla="*/ 0 h 1542"/>
                <a:gd name="T12" fmla="*/ 901 w 1541"/>
                <a:gd name="T13" fmla="*/ 11 h 1542"/>
                <a:gd name="T14" fmla="*/ 1009 w 1541"/>
                <a:gd name="T15" fmla="*/ 38 h 1542"/>
                <a:gd name="T16" fmla="*/ 1113 w 1541"/>
                <a:gd name="T17" fmla="*/ 81 h 1542"/>
                <a:gd name="T18" fmla="*/ 1212 w 1541"/>
                <a:gd name="T19" fmla="*/ 140 h 1542"/>
                <a:gd name="T20" fmla="*/ 1303 w 1541"/>
                <a:gd name="T21" fmla="*/ 214 h 1542"/>
                <a:gd name="T22" fmla="*/ 1382 w 1541"/>
                <a:gd name="T23" fmla="*/ 302 h 1542"/>
                <a:gd name="T24" fmla="*/ 1445 w 1541"/>
                <a:gd name="T25" fmla="*/ 398 h 1542"/>
                <a:gd name="T26" fmla="*/ 1492 w 1541"/>
                <a:gd name="T27" fmla="*/ 500 h 1542"/>
                <a:gd name="T28" fmla="*/ 1524 w 1541"/>
                <a:gd name="T29" fmla="*/ 607 h 1542"/>
                <a:gd name="T30" fmla="*/ 1540 w 1541"/>
                <a:gd name="T31" fmla="*/ 717 h 1542"/>
                <a:gd name="T32" fmla="*/ 1540 w 1541"/>
                <a:gd name="T33" fmla="*/ 827 h 1542"/>
                <a:gd name="T34" fmla="*/ 1524 w 1541"/>
                <a:gd name="T35" fmla="*/ 937 h 1542"/>
                <a:gd name="T36" fmla="*/ 1491 w 1541"/>
                <a:gd name="T37" fmla="*/ 1045 h 1542"/>
                <a:gd name="T38" fmla="*/ 1444 w 1541"/>
                <a:gd name="T39" fmla="*/ 1148 h 1542"/>
                <a:gd name="T40" fmla="*/ 1379 w 1541"/>
                <a:gd name="T41" fmla="*/ 1244 h 1542"/>
                <a:gd name="T42" fmla="*/ 1300 w 1541"/>
                <a:gd name="T43" fmla="*/ 1332 h 1542"/>
                <a:gd name="T44" fmla="*/ 1209 w 1541"/>
                <a:gd name="T45" fmla="*/ 1405 h 1542"/>
                <a:gd name="T46" fmla="*/ 1111 w 1541"/>
                <a:gd name="T47" fmla="*/ 1463 h 1542"/>
                <a:gd name="T48" fmla="*/ 1007 w 1541"/>
                <a:gd name="T49" fmla="*/ 1505 h 1542"/>
                <a:gd name="T50" fmla="*/ 899 w 1541"/>
                <a:gd name="T51" fmla="*/ 1531 h 1542"/>
                <a:gd name="T52" fmla="*/ 788 w 1541"/>
                <a:gd name="T53" fmla="*/ 1542 h 1542"/>
                <a:gd name="T54" fmla="*/ 677 w 1541"/>
                <a:gd name="T55" fmla="*/ 1537 h 1542"/>
                <a:gd name="T56" fmla="*/ 568 w 1541"/>
                <a:gd name="T57" fmla="*/ 1515 h 1542"/>
                <a:gd name="T58" fmla="*/ 462 w 1541"/>
                <a:gd name="T59" fmla="*/ 1478 h 1542"/>
                <a:gd name="T60" fmla="*/ 361 w 1541"/>
                <a:gd name="T61" fmla="*/ 1424 h 1542"/>
                <a:gd name="T62" fmla="*/ 267 w 1541"/>
                <a:gd name="T63" fmla="*/ 1355 h 1542"/>
                <a:gd name="T64" fmla="*/ 184 w 1541"/>
                <a:gd name="T65" fmla="*/ 1271 h 1542"/>
                <a:gd name="T66" fmla="*/ 116 w 1541"/>
                <a:gd name="T67" fmla="*/ 1178 h 1542"/>
                <a:gd name="T68" fmla="*/ 63 w 1541"/>
                <a:gd name="T69" fmla="*/ 1078 h 1542"/>
                <a:gd name="T70" fmla="*/ 26 w 1541"/>
                <a:gd name="T71" fmla="*/ 972 h 1542"/>
                <a:gd name="T72" fmla="*/ 6 w 1541"/>
                <a:gd name="T73" fmla="*/ 863 h 1542"/>
                <a:gd name="T74" fmla="*/ 0 w 1541"/>
                <a:gd name="T75" fmla="*/ 752 h 1542"/>
                <a:gd name="T76" fmla="*/ 11 w 1541"/>
                <a:gd name="T77" fmla="*/ 642 h 1542"/>
                <a:gd name="T78" fmla="*/ 37 w 1541"/>
                <a:gd name="T79" fmla="*/ 533 h 1542"/>
                <a:gd name="T80" fmla="*/ 80 w 1541"/>
                <a:gd name="T81" fmla="*/ 429 h 1542"/>
                <a:gd name="T82" fmla="*/ 139 w 1541"/>
                <a:gd name="T83" fmla="*/ 330 h 1542"/>
                <a:gd name="T84" fmla="*/ 213 w 1541"/>
                <a:gd name="T85" fmla="*/ 239 h 1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541" h="1542">
                  <a:moveTo>
                    <a:pt x="213" y="239"/>
                  </a:moveTo>
                  <a:lnTo>
                    <a:pt x="241" y="211"/>
                  </a:lnTo>
                  <a:lnTo>
                    <a:pt x="270" y="185"/>
                  </a:lnTo>
                  <a:lnTo>
                    <a:pt x="300" y="160"/>
                  </a:lnTo>
                  <a:lnTo>
                    <a:pt x="332" y="138"/>
                  </a:lnTo>
                  <a:lnTo>
                    <a:pt x="364" y="116"/>
                  </a:lnTo>
                  <a:lnTo>
                    <a:pt x="397" y="98"/>
                  </a:lnTo>
                  <a:lnTo>
                    <a:pt x="430" y="79"/>
                  </a:lnTo>
                  <a:lnTo>
                    <a:pt x="465" y="64"/>
                  </a:lnTo>
                  <a:lnTo>
                    <a:pt x="499" y="50"/>
                  </a:lnTo>
                  <a:lnTo>
                    <a:pt x="535" y="37"/>
                  </a:lnTo>
                  <a:lnTo>
                    <a:pt x="570" y="27"/>
                  </a:lnTo>
                  <a:lnTo>
                    <a:pt x="606" y="19"/>
                  </a:lnTo>
                  <a:lnTo>
                    <a:pt x="643" y="11"/>
                  </a:lnTo>
                  <a:lnTo>
                    <a:pt x="679" y="6"/>
                  </a:lnTo>
                  <a:lnTo>
                    <a:pt x="716" y="3"/>
                  </a:lnTo>
                  <a:lnTo>
                    <a:pt x="753" y="0"/>
                  </a:lnTo>
                  <a:lnTo>
                    <a:pt x="790" y="0"/>
                  </a:lnTo>
                  <a:lnTo>
                    <a:pt x="827" y="3"/>
                  </a:lnTo>
                  <a:lnTo>
                    <a:pt x="864" y="6"/>
                  </a:lnTo>
                  <a:lnTo>
                    <a:pt x="901" y="11"/>
                  </a:lnTo>
                  <a:lnTo>
                    <a:pt x="937" y="19"/>
                  </a:lnTo>
                  <a:lnTo>
                    <a:pt x="973" y="27"/>
                  </a:lnTo>
                  <a:lnTo>
                    <a:pt x="1009" y="38"/>
                  </a:lnTo>
                  <a:lnTo>
                    <a:pt x="1044" y="51"/>
                  </a:lnTo>
                  <a:lnTo>
                    <a:pt x="1079" y="65"/>
                  </a:lnTo>
                  <a:lnTo>
                    <a:pt x="1113" y="81"/>
                  </a:lnTo>
                  <a:lnTo>
                    <a:pt x="1147" y="99"/>
                  </a:lnTo>
                  <a:lnTo>
                    <a:pt x="1180" y="118"/>
                  </a:lnTo>
                  <a:lnTo>
                    <a:pt x="1212" y="140"/>
                  </a:lnTo>
                  <a:lnTo>
                    <a:pt x="1243" y="162"/>
                  </a:lnTo>
                  <a:lnTo>
                    <a:pt x="1273" y="187"/>
                  </a:lnTo>
                  <a:lnTo>
                    <a:pt x="1303" y="214"/>
                  </a:lnTo>
                  <a:lnTo>
                    <a:pt x="1331" y="242"/>
                  </a:lnTo>
                  <a:lnTo>
                    <a:pt x="1357" y="271"/>
                  </a:lnTo>
                  <a:lnTo>
                    <a:pt x="1382" y="302"/>
                  </a:lnTo>
                  <a:lnTo>
                    <a:pt x="1405" y="333"/>
                  </a:lnTo>
                  <a:lnTo>
                    <a:pt x="1425" y="365"/>
                  </a:lnTo>
                  <a:lnTo>
                    <a:pt x="1445" y="398"/>
                  </a:lnTo>
                  <a:lnTo>
                    <a:pt x="1462" y="431"/>
                  </a:lnTo>
                  <a:lnTo>
                    <a:pt x="1478" y="466"/>
                  </a:lnTo>
                  <a:lnTo>
                    <a:pt x="1492" y="500"/>
                  </a:lnTo>
                  <a:lnTo>
                    <a:pt x="1504" y="535"/>
                  </a:lnTo>
                  <a:lnTo>
                    <a:pt x="1515" y="572"/>
                  </a:lnTo>
                  <a:lnTo>
                    <a:pt x="1524" y="607"/>
                  </a:lnTo>
                  <a:lnTo>
                    <a:pt x="1531" y="644"/>
                  </a:lnTo>
                  <a:lnTo>
                    <a:pt x="1536" y="681"/>
                  </a:lnTo>
                  <a:lnTo>
                    <a:pt x="1540" y="717"/>
                  </a:lnTo>
                  <a:lnTo>
                    <a:pt x="1541" y="754"/>
                  </a:lnTo>
                  <a:lnTo>
                    <a:pt x="1541" y="791"/>
                  </a:lnTo>
                  <a:lnTo>
                    <a:pt x="1540" y="827"/>
                  </a:lnTo>
                  <a:lnTo>
                    <a:pt x="1536" y="865"/>
                  </a:lnTo>
                  <a:lnTo>
                    <a:pt x="1530" y="902"/>
                  </a:lnTo>
                  <a:lnTo>
                    <a:pt x="1524" y="937"/>
                  </a:lnTo>
                  <a:lnTo>
                    <a:pt x="1514" y="974"/>
                  </a:lnTo>
                  <a:lnTo>
                    <a:pt x="1504" y="1010"/>
                  </a:lnTo>
                  <a:lnTo>
                    <a:pt x="1491" y="1045"/>
                  </a:lnTo>
                  <a:lnTo>
                    <a:pt x="1477" y="1080"/>
                  </a:lnTo>
                  <a:lnTo>
                    <a:pt x="1461" y="1115"/>
                  </a:lnTo>
                  <a:lnTo>
                    <a:pt x="1444" y="1148"/>
                  </a:lnTo>
                  <a:lnTo>
                    <a:pt x="1424" y="1180"/>
                  </a:lnTo>
                  <a:lnTo>
                    <a:pt x="1403" y="1213"/>
                  </a:lnTo>
                  <a:lnTo>
                    <a:pt x="1379" y="1244"/>
                  </a:lnTo>
                  <a:lnTo>
                    <a:pt x="1354" y="1274"/>
                  </a:lnTo>
                  <a:lnTo>
                    <a:pt x="1328" y="1303"/>
                  </a:lnTo>
                  <a:lnTo>
                    <a:pt x="1300" y="1332"/>
                  </a:lnTo>
                  <a:lnTo>
                    <a:pt x="1271" y="1358"/>
                  </a:lnTo>
                  <a:lnTo>
                    <a:pt x="1241" y="1382"/>
                  </a:lnTo>
                  <a:lnTo>
                    <a:pt x="1209" y="1405"/>
                  </a:lnTo>
                  <a:lnTo>
                    <a:pt x="1177" y="1427"/>
                  </a:lnTo>
                  <a:lnTo>
                    <a:pt x="1145" y="1446"/>
                  </a:lnTo>
                  <a:lnTo>
                    <a:pt x="1111" y="1463"/>
                  </a:lnTo>
                  <a:lnTo>
                    <a:pt x="1077" y="1479"/>
                  </a:lnTo>
                  <a:lnTo>
                    <a:pt x="1042" y="1493"/>
                  </a:lnTo>
                  <a:lnTo>
                    <a:pt x="1007" y="1505"/>
                  </a:lnTo>
                  <a:lnTo>
                    <a:pt x="971" y="1516"/>
                  </a:lnTo>
                  <a:lnTo>
                    <a:pt x="935" y="1525"/>
                  </a:lnTo>
                  <a:lnTo>
                    <a:pt x="899" y="1531"/>
                  </a:lnTo>
                  <a:lnTo>
                    <a:pt x="862" y="1537"/>
                  </a:lnTo>
                  <a:lnTo>
                    <a:pt x="825" y="1540"/>
                  </a:lnTo>
                  <a:lnTo>
                    <a:pt x="788" y="1542"/>
                  </a:lnTo>
                  <a:lnTo>
                    <a:pt x="751" y="1542"/>
                  </a:lnTo>
                  <a:lnTo>
                    <a:pt x="714" y="1540"/>
                  </a:lnTo>
                  <a:lnTo>
                    <a:pt x="677" y="1537"/>
                  </a:lnTo>
                  <a:lnTo>
                    <a:pt x="641" y="1531"/>
                  </a:lnTo>
                  <a:lnTo>
                    <a:pt x="604" y="1524"/>
                  </a:lnTo>
                  <a:lnTo>
                    <a:pt x="568" y="1515"/>
                  </a:lnTo>
                  <a:lnTo>
                    <a:pt x="533" y="1504"/>
                  </a:lnTo>
                  <a:lnTo>
                    <a:pt x="497" y="1492"/>
                  </a:lnTo>
                  <a:lnTo>
                    <a:pt x="462" y="1478"/>
                  </a:lnTo>
                  <a:lnTo>
                    <a:pt x="428" y="1462"/>
                  </a:lnTo>
                  <a:lnTo>
                    <a:pt x="394" y="1444"/>
                  </a:lnTo>
                  <a:lnTo>
                    <a:pt x="361" y="1424"/>
                  </a:lnTo>
                  <a:lnTo>
                    <a:pt x="330" y="1403"/>
                  </a:lnTo>
                  <a:lnTo>
                    <a:pt x="298" y="1380"/>
                  </a:lnTo>
                  <a:lnTo>
                    <a:pt x="267" y="1355"/>
                  </a:lnTo>
                  <a:lnTo>
                    <a:pt x="238" y="1328"/>
                  </a:lnTo>
                  <a:lnTo>
                    <a:pt x="210" y="1300"/>
                  </a:lnTo>
                  <a:lnTo>
                    <a:pt x="184" y="1271"/>
                  </a:lnTo>
                  <a:lnTo>
                    <a:pt x="159" y="1241"/>
                  </a:lnTo>
                  <a:lnTo>
                    <a:pt x="136" y="1210"/>
                  </a:lnTo>
                  <a:lnTo>
                    <a:pt x="116" y="1178"/>
                  </a:lnTo>
                  <a:lnTo>
                    <a:pt x="96" y="1145"/>
                  </a:lnTo>
                  <a:lnTo>
                    <a:pt x="79" y="1111"/>
                  </a:lnTo>
                  <a:lnTo>
                    <a:pt x="63" y="1078"/>
                  </a:lnTo>
                  <a:lnTo>
                    <a:pt x="49" y="1042"/>
                  </a:lnTo>
                  <a:lnTo>
                    <a:pt x="37" y="1008"/>
                  </a:lnTo>
                  <a:lnTo>
                    <a:pt x="26" y="972"/>
                  </a:lnTo>
                  <a:lnTo>
                    <a:pt x="18" y="935"/>
                  </a:lnTo>
                  <a:lnTo>
                    <a:pt x="10" y="900"/>
                  </a:lnTo>
                  <a:lnTo>
                    <a:pt x="6" y="863"/>
                  </a:lnTo>
                  <a:lnTo>
                    <a:pt x="1" y="825"/>
                  </a:lnTo>
                  <a:lnTo>
                    <a:pt x="0" y="789"/>
                  </a:lnTo>
                  <a:lnTo>
                    <a:pt x="0" y="752"/>
                  </a:lnTo>
                  <a:lnTo>
                    <a:pt x="1" y="715"/>
                  </a:lnTo>
                  <a:lnTo>
                    <a:pt x="6" y="678"/>
                  </a:lnTo>
                  <a:lnTo>
                    <a:pt x="11" y="642"/>
                  </a:lnTo>
                  <a:lnTo>
                    <a:pt x="18" y="605"/>
                  </a:lnTo>
                  <a:lnTo>
                    <a:pt x="26" y="568"/>
                  </a:lnTo>
                  <a:lnTo>
                    <a:pt x="37" y="533"/>
                  </a:lnTo>
                  <a:lnTo>
                    <a:pt x="50" y="498"/>
                  </a:lnTo>
                  <a:lnTo>
                    <a:pt x="64" y="463"/>
                  </a:lnTo>
                  <a:lnTo>
                    <a:pt x="80" y="429"/>
                  </a:lnTo>
                  <a:lnTo>
                    <a:pt x="98" y="394"/>
                  </a:lnTo>
                  <a:lnTo>
                    <a:pt x="117" y="362"/>
                  </a:lnTo>
                  <a:lnTo>
                    <a:pt x="139" y="330"/>
                  </a:lnTo>
                  <a:lnTo>
                    <a:pt x="161" y="298"/>
                  </a:lnTo>
                  <a:lnTo>
                    <a:pt x="187" y="268"/>
                  </a:lnTo>
                  <a:lnTo>
                    <a:pt x="213" y="239"/>
                  </a:lnTo>
                  <a:close/>
                </a:path>
              </a:pathLst>
            </a:custGeom>
            <a:solidFill>
              <a:srgbClr val="EBB8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30" name="9Slide.vn 42"/>
            <p:cNvSpPr>
              <a:spLocks/>
            </p:cNvSpPr>
            <p:nvPr/>
          </p:nvSpPr>
          <p:spPr bwMode="auto">
            <a:xfrm>
              <a:off x="10581958" y="2769008"/>
              <a:ext cx="55563" cy="55563"/>
            </a:xfrm>
            <a:custGeom>
              <a:avLst/>
              <a:gdLst>
                <a:gd name="T0" fmla="*/ 48 w 278"/>
                <a:gd name="T1" fmla="*/ 33 h 278"/>
                <a:gd name="T2" fmla="*/ 71 w 278"/>
                <a:gd name="T3" fmla="*/ 17 h 278"/>
                <a:gd name="T4" fmla="*/ 96 w 278"/>
                <a:gd name="T5" fmla="*/ 6 h 278"/>
                <a:gd name="T6" fmla="*/ 123 w 278"/>
                <a:gd name="T7" fmla="*/ 1 h 278"/>
                <a:gd name="T8" fmla="*/ 149 w 278"/>
                <a:gd name="T9" fmla="*/ 1 h 278"/>
                <a:gd name="T10" fmla="*/ 176 w 278"/>
                <a:gd name="T11" fmla="*/ 5 h 278"/>
                <a:gd name="T12" fmla="*/ 200 w 278"/>
                <a:gd name="T13" fmla="*/ 15 h 278"/>
                <a:gd name="T14" fmla="*/ 224 w 278"/>
                <a:gd name="T15" fmla="*/ 29 h 278"/>
                <a:gd name="T16" fmla="*/ 245 w 278"/>
                <a:gd name="T17" fmla="*/ 50 h 278"/>
                <a:gd name="T18" fmla="*/ 260 w 278"/>
                <a:gd name="T19" fmla="*/ 72 h 278"/>
                <a:gd name="T20" fmla="*/ 271 w 278"/>
                <a:gd name="T21" fmla="*/ 97 h 278"/>
                <a:gd name="T22" fmla="*/ 277 w 278"/>
                <a:gd name="T23" fmla="*/ 123 h 278"/>
                <a:gd name="T24" fmla="*/ 277 w 278"/>
                <a:gd name="T25" fmla="*/ 149 h 278"/>
                <a:gd name="T26" fmla="*/ 273 w 278"/>
                <a:gd name="T27" fmla="*/ 176 h 278"/>
                <a:gd name="T28" fmla="*/ 263 w 278"/>
                <a:gd name="T29" fmla="*/ 201 h 278"/>
                <a:gd name="T30" fmla="*/ 249 w 278"/>
                <a:gd name="T31" fmla="*/ 224 h 278"/>
                <a:gd name="T32" fmla="*/ 228 w 278"/>
                <a:gd name="T33" fmla="*/ 245 h 278"/>
                <a:gd name="T34" fmla="*/ 206 w 278"/>
                <a:gd name="T35" fmla="*/ 260 h 278"/>
                <a:gd name="T36" fmla="*/ 181 w 278"/>
                <a:gd name="T37" fmla="*/ 271 h 278"/>
                <a:gd name="T38" fmla="*/ 155 w 278"/>
                <a:gd name="T39" fmla="*/ 277 h 278"/>
                <a:gd name="T40" fmla="*/ 128 w 278"/>
                <a:gd name="T41" fmla="*/ 277 h 278"/>
                <a:gd name="T42" fmla="*/ 102 w 278"/>
                <a:gd name="T43" fmla="*/ 273 h 278"/>
                <a:gd name="T44" fmla="*/ 77 w 278"/>
                <a:gd name="T45" fmla="*/ 263 h 278"/>
                <a:gd name="T46" fmla="*/ 54 w 278"/>
                <a:gd name="T47" fmla="*/ 249 h 278"/>
                <a:gd name="T48" fmla="*/ 33 w 278"/>
                <a:gd name="T49" fmla="*/ 229 h 278"/>
                <a:gd name="T50" fmla="*/ 17 w 278"/>
                <a:gd name="T51" fmla="*/ 206 h 278"/>
                <a:gd name="T52" fmla="*/ 6 w 278"/>
                <a:gd name="T53" fmla="*/ 181 h 278"/>
                <a:gd name="T54" fmla="*/ 1 w 278"/>
                <a:gd name="T55" fmla="*/ 155 h 278"/>
                <a:gd name="T56" fmla="*/ 1 w 278"/>
                <a:gd name="T57" fmla="*/ 129 h 278"/>
                <a:gd name="T58" fmla="*/ 5 w 278"/>
                <a:gd name="T59" fmla="*/ 102 h 278"/>
                <a:gd name="T60" fmla="*/ 15 w 278"/>
                <a:gd name="T61" fmla="*/ 78 h 278"/>
                <a:gd name="T62" fmla="*/ 29 w 278"/>
                <a:gd name="T63" fmla="*/ 54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8" h="278">
                  <a:moveTo>
                    <a:pt x="38" y="43"/>
                  </a:moveTo>
                  <a:lnTo>
                    <a:pt x="48" y="33"/>
                  </a:lnTo>
                  <a:lnTo>
                    <a:pt x="60" y="25"/>
                  </a:lnTo>
                  <a:lnTo>
                    <a:pt x="71" y="17"/>
                  </a:lnTo>
                  <a:lnTo>
                    <a:pt x="84" y="12"/>
                  </a:lnTo>
                  <a:lnTo>
                    <a:pt x="96" y="6"/>
                  </a:lnTo>
                  <a:lnTo>
                    <a:pt x="109" y="3"/>
                  </a:lnTo>
                  <a:lnTo>
                    <a:pt x="123" y="1"/>
                  </a:lnTo>
                  <a:lnTo>
                    <a:pt x="136" y="0"/>
                  </a:lnTo>
                  <a:lnTo>
                    <a:pt x="149" y="1"/>
                  </a:lnTo>
                  <a:lnTo>
                    <a:pt x="163" y="2"/>
                  </a:lnTo>
                  <a:lnTo>
                    <a:pt x="176" y="5"/>
                  </a:lnTo>
                  <a:lnTo>
                    <a:pt x="189" y="10"/>
                  </a:lnTo>
                  <a:lnTo>
                    <a:pt x="200" y="15"/>
                  </a:lnTo>
                  <a:lnTo>
                    <a:pt x="212" y="21"/>
                  </a:lnTo>
                  <a:lnTo>
                    <a:pt x="224" y="29"/>
                  </a:lnTo>
                  <a:lnTo>
                    <a:pt x="235" y="39"/>
                  </a:lnTo>
                  <a:lnTo>
                    <a:pt x="245" y="50"/>
                  </a:lnTo>
                  <a:lnTo>
                    <a:pt x="253" y="60"/>
                  </a:lnTo>
                  <a:lnTo>
                    <a:pt x="260" y="72"/>
                  </a:lnTo>
                  <a:lnTo>
                    <a:pt x="266" y="84"/>
                  </a:lnTo>
                  <a:lnTo>
                    <a:pt x="271" y="97"/>
                  </a:lnTo>
                  <a:lnTo>
                    <a:pt x="275" y="110"/>
                  </a:lnTo>
                  <a:lnTo>
                    <a:pt x="277" y="123"/>
                  </a:lnTo>
                  <a:lnTo>
                    <a:pt x="278" y="136"/>
                  </a:lnTo>
                  <a:lnTo>
                    <a:pt x="277" y="149"/>
                  </a:lnTo>
                  <a:lnTo>
                    <a:pt x="276" y="163"/>
                  </a:lnTo>
                  <a:lnTo>
                    <a:pt x="273" y="176"/>
                  </a:lnTo>
                  <a:lnTo>
                    <a:pt x="268" y="189"/>
                  </a:lnTo>
                  <a:lnTo>
                    <a:pt x="263" y="201"/>
                  </a:lnTo>
                  <a:lnTo>
                    <a:pt x="257" y="213"/>
                  </a:lnTo>
                  <a:lnTo>
                    <a:pt x="249" y="224"/>
                  </a:lnTo>
                  <a:lnTo>
                    <a:pt x="239" y="235"/>
                  </a:lnTo>
                  <a:lnTo>
                    <a:pt x="228" y="245"/>
                  </a:lnTo>
                  <a:lnTo>
                    <a:pt x="218" y="254"/>
                  </a:lnTo>
                  <a:lnTo>
                    <a:pt x="206" y="260"/>
                  </a:lnTo>
                  <a:lnTo>
                    <a:pt x="194" y="267"/>
                  </a:lnTo>
                  <a:lnTo>
                    <a:pt x="181" y="271"/>
                  </a:lnTo>
                  <a:lnTo>
                    <a:pt x="168" y="275"/>
                  </a:lnTo>
                  <a:lnTo>
                    <a:pt x="155" y="277"/>
                  </a:lnTo>
                  <a:lnTo>
                    <a:pt x="142" y="278"/>
                  </a:lnTo>
                  <a:lnTo>
                    <a:pt x="128" y="277"/>
                  </a:lnTo>
                  <a:lnTo>
                    <a:pt x="115" y="276"/>
                  </a:lnTo>
                  <a:lnTo>
                    <a:pt x="102" y="273"/>
                  </a:lnTo>
                  <a:lnTo>
                    <a:pt x="89" y="269"/>
                  </a:lnTo>
                  <a:lnTo>
                    <a:pt x="77" y="263"/>
                  </a:lnTo>
                  <a:lnTo>
                    <a:pt x="65" y="257"/>
                  </a:lnTo>
                  <a:lnTo>
                    <a:pt x="54" y="249"/>
                  </a:lnTo>
                  <a:lnTo>
                    <a:pt x="43" y="240"/>
                  </a:lnTo>
                  <a:lnTo>
                    <a:pt x="33" y="229"/>
                  </a:lnTo>
                  <a:lnTo>
                    <a:pt x="24" y="218"/>
                  </a:lnTo>
                  <a:lnTo>
                    <a:pt x="17" y="206"/>
                  </a:lnTo>
                  <a:lnTo>
                    <a:pt x="11" y="194"/>
                  </a:lnTo>
                  <a:lnTo>
                    <a:pt x="6" y="181"/>
                  </a:lnTo>
                  <a:lnTo>
                    <a:pt x="3" y="168"/>
                  </a:lnTo>
                  <a:lnTo>
                    <a:pt x="1" y="155"/>
                  </a:lnTo>
                  <a:lnTo>
                    <a:pt x="0" y="142"/>
                  </a:lnTo>
                  <a:lnTo>
                    <a:pt x="1" y="129"/>
                  </a:lnTo>
                  <a:lnTo>
                    <a:pt x="2" y="115"/>
                  </a:lnTo>
                  <a:lnTo>
                    <a:pt x="5" y="102"/>
                  </a:lnTo>
                  <a:lnTo>
                    <a:pt x="9" y="89"/>
                  </a:lnTo>
                  <a:lnTo>
                    <a:pt x="15" y="78"/>
                  </a:lnTo>
                  <a:lnTo>
                    <a:pt x="21" y="66"/>
                  </a:lnTo>
                  <a:lnTo>
                    <a:pt x="29" y="54"/>
                  </a:lnTo>
                  <a:lnTo>
                    <a:pt x="38" y="43"/>
                  </a:lnTo>
                  <a:close/>
                </a:path>
              </a:pathLst>
            </a:custGeom>
            <a:solidFill>
              <a:srgbClr val="EBC2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31" name="9Slide.vn 43"/>
            <p:cNvSpPr>
              <a:spLocks/>
            </p:cNvSpPr>
            <p:nvPr/>
          </p:nvSpPr>
          <p:spPr bwMode="auto">
            <a:xfrm>
              <a:off x="10337483" y="2172108"/>
              <a:ext cx="420688" cy="276225"/>
            </a:xfrm>
            <a:custGeom>
              <a:avLst/>
              <a:gdLst>
                <a:gd name="T0" fmla="*/ 2036 w 2118"/>
                <a:gd name="T1" fmla="*/ 1389 h 1396"/>
                <a:gd name="T2" fmla="*/ 2058 w 2118"/>
                <a:gd name="T3" fmla="*/ 1349 h 1396"/>
                <a:gd name="T4" fmla="*/ 2076 w 2118"/>
                <a:gd name="T5" fmla="*/ 1306 h 1396"/>
                <a:gd name="T6" fmla="*/ 2093 w 2118"/>
                <a:gd name="T7" fmla="*/ 1249 h 1396"/>
                <a:gd name="T8" fmla="*/ 2108 w 2118"/>
                <a:gd name="T9" fmla="*/ 1183 h 1396"/>
                <a:gd name="T10" fmla="*/ 2117 w 2118"/>
                <a:gd name="T11" fmla="*/ 1106 h 1396"/>
                <a:gd name="T12" fmla="*/ 2116 w 2118"/>
                <a:gd name="T13" fmla="*/ 1021 h 1396"/>
                <a:gd name="T14" fmla="*/ 2102 w 2118"/>
                <a:gd name="T15" fmla="*/ 928 h 1396"/>
                <a:gd name="T16" fmla="*/ 2073 w 2118"/>
                <a:gd name="T17" fmla="*/ 827 h 1396"/>
                <a:gd name="T18" fmla="*/ 2024 w 2118"/>
                <a:gd name="T19" fmla="*/ 722 h 1396"/>
                <a:gd name="T20" fmla="*/ 1954 w 2118"/>
                <a:gd name="T21" fmla="*/ 613 h 1396"/>
                <a:gd name="T22" fmla="*/ 1858 w 2118"/>
                <a:gd name="T23" fmla="*/ 499 h 1396"/>
                <a:gd name="T24" fmla="*/ 1734 w 2118"/>
                <a:gd name="T25" fmla="*/ 385 h 1396"/>
                <a:gd name="T26" fmla="*/ 1579 w 2118"/>
                <a:gd name="T27" fmla="*/ 269 h 1396"/>
                <a:gd name="T28" fmla="*/ 1389 w 2118"/>
                <a:gd name="T29" fmla="*/ 154 h 1396"/>
                <a:gd name="T30" fmla="*/ 1214 w 2118"/>
                <a:gd name="T31" fmla="*/ 66 h 1396"/>
                <a:gd name="T32" fmla="*/ 1087 w 2118"/>
                <a:gd name="T33" fmla="*/ 24 h 1396"/>
                <a:gd name="T34" fmla="*/ 963 w 2118"/>
                <a:gd name="T35" fmla="*/ 4 h 1396"/>
                <a:gd name="T36" fmla="*/ 843 w 2118"/>
                <a:gd name="T37" fmla="*/ 2 h 1396"/>
                <a:gd name="T38" fmla="*/ 729 w 2118"/>
                <a:gd name="T39" fmla="*/ 15 h 1396"/>
                <a:gd name="T40" fmla="*/ 620 w 2118"/>
                <a:gd name="T41" fmla="*/ 41 h 1396"/>
                <a:gd name="T42" fmla="*/ 518 w 2118"/>
                <a:gd name="T43" fmla="*/ 79 h 1396"/>
                <a:gd name="T44" fmla="*/ 422 w 2118"/>
                <a:gd name="T45" fmla="*/ 125 h 1396"/>
                <a:gd name="T46" fmla="*/ 336 w 2118"/>
                <a:gd name="T47" fmla="*/ 176 h 1396"/>
                <a:gd name="T48" fmla="*/ 257 w 2118"/>
                <a:gd name="T49" fmla="*/ 230 h 1396"/>
                <a:gd name="T50" fmla="*/ 188 w 2118"/>
                <a:gd name="T51" fmla="*/ 284 h 1396"/>
                <a:gd name="T52" fmla="*/ 127 w 2118"/>
                <a:gd name="T53" fmla="*/ 336 h 1396"/>
                <a:gd name="T54" fmla="*/ 58 w 2118"/>
                <a:gd name="T55" fmla="*/ 403 h 1396"/>
                <a:gd name="T56" fmla="*/ 6 w 2118"/>
                <a:gd name="T57" fmla="*/ 459 h 1396"/>
                <a:gd name="T58" fmla="*/ 13 w 2118"/>
                <a:gd name="T59" fmla="*/ 465 h 1396"/>
                <a:gd name="T60" fmla="*/ 79 w 2118"/>
                <a:gd name="T61" fmla="*/ 453 h 1396"/>
                <a:gd name="T62" fmla="*/ 150 w 2118"/>
                <a:gd name="T63" fmla="*/ 445 h 1396"/>
                <a:gd name="T64" fmla="*/ 241 w 2118"/>
                <a:gd name="T65" fmla="*/ 440 h 1396"/>
                <a:gd name="T66" fmla="*/ 349 w 2118"/>
                <a:gd name="T67" fmla="*/ 439 h 1396"/>
                <a:gd name="T68" fmla="*/ 473 w 2118"/>
                <a:gd name="T69" fmla="*/ 446 h 1396"/>
                <a:gd name="T70" fmla="*/ 610 w 2118"/>
                <a:gd name="T71" fmla="*/ 464 h 1396"/>
                <a:gd name="T72" fmla="*/ 759 w 2118"/>
                <a:gd name="T73" fmla="*/ 494 h 1396"/>
                <a:gd name="T74" fmla="*/ 916 w 2118"/>
                <a:gd name="T75" fmla="*/ 540 h 1396"/>
                <a:gd name="T76" fmla="*/ 1082 w 2118"/>
                <a:gd name="T77" fmla="*/ 604 h 1396"/>
                <a:gd name="T78" fmla="*/ 1253 w 2118"/>
                <a:gd name="T79" fmla="*/ 689 h 1396"/>
                <a:gd name="T80" fmla="*/ 1427 w 2118"/>
                <a:gd name="T81" fmla="*/ 797 h 1396"/>
                <a:gd name="T82" fmla="*/ 1602 w 2118"/>
                <a:gd name="T83" fmla="*/ 931 h 1396"/>
                <a:gd name="T84" fmla="*/ 1776 w 2118"/>
                <a:gd name="T85" fmla="*/ 1094 h 1396"/>
                <a:gd name="T86" fmla="*/ 1947 w 2118"/>
                <a:gd name="T87" fmla="*/ 1287 h 1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118" h="1396">
                  <a:moveTo>
                    <a:pt x="2032" y="1396"/>
                  </a:moveTo>
                  <a:lnTo>
                    <a:pt x="2036" y="1389"/>
                  </a:lnTo>
                  <a:lnTo>
                    <a:pt x="2049" y="1366"/>
                  </a:lnTo>
                  <a:lnTo>
                    <a:pt x="2058" y="1349"/>
                  </a:lnTo>
                  <a:lnTo>
                    <a:pt x="2066" y="1329"/>
                  </a:lnTo>
                  <a:lnTo>
                    <a:pt x="2076" y="1306"/>
                  </a:lnTo>
                  <a:lnTo>
                    <a:pt x="2085" y="1279"/>
                  </a:lnTo>
                  <a:lnTo>
                    <a:pt x="2093" y="1249"/>
                  </a:lnTo>
                  <a:lnTo>
                    <a:pt x="2102" y="1218"/>
                  </a:lnTo>
                  <a:lnTo>
                    <a:pt x="2108" y="1183"/>
                  </a:lnTo>
                  <a:lnTo>
                    <a:pt x="2114" y="1146"/>
                  </a:lnTo>
                  <a:lnTo>
                    <a:pt x="2117" y="1106"/>
                  </a:lnTo>
                  <a:lnTo>
                    <a:pt x="2118" y="1065"/>
                  </a:lnTo>
                  <a:lnTo>
                    <a:pt x="2116" y="1021"/>
                  </a:lnTo>
                  <a:lnTo>
                    <a:pt x="2110" y="975"/>
                  </a:lnTo>
                  <a:lnTo>
                    <a:pt x="2102" y="928"/>
                  </a:lnTo>
                  <a:lnTo>
                    <a:pt x="2089" y="878"/>
                  </a:lnTo>
                  <a:lnTo>
                    <a:pt x="2073" y="827"/>
                  </a:lnTo>
                  <a:lnTo>
                    <a:pt x="2051" y="776"/>
                  </a:lnTo>
                  <a:lnTo>
                    <a:pt x="2024" y="722"/>
                  </a:lnTo>
                  <a:lnTo>
                    <a:pt x="1992" y="668"/>
                  </a:lnTo>
                  <a:lnTo>
                    <a:pt x="1954" y="613"/>
                  </a:lnTo>
                  <a:lnTo>
                    <a:pt x="1910" y="556"/>
                  </a:lnTo>
                  <a:lnTo>
                    <a:pt x="1858" y="499"/>
                  </a:lnTo>
                  <a:lnTo>
                    <a:pt x="1800" y="442"/>
                  </a:lnTo>
                  <a:lnTo>
                    <a:pt x="1734" y="385"/>
                  </a:lnTo>
                  <a:lnTo>
                    <a:pt x="1660" y="326"/>
                  </a:lnTo>
                  <a:lnTo>
                    <a:pt x="1579" y="269"/>
                  </a:lnTo>
                  <a:lnTo>
                    <a:pt x="1489" y="211"/>
                  </a:lnTo>
                  <a:lnTo>
                    <a:pt x="1389" y="154"/>
                  </a:lnTo>
                  <a:lnTo>
                    <a:pt x="1280" y="97"/>
                  </a:lnTo>
                  <a:lnTo>
                    <a:pt x="1214" y="66"/>
                  </a:lnTo>
                  <a:lnTo>
                    <a:pt x="1151" y="43"/>
                  </a:lnTo>
                  <a:lnTo>
                    <a:pt x="1087" y="24"/>
                  </a:lnTo>
                  <a:lnTo>
                    <a:pt x="1024" y="11"/>
                  </a:lnTo>
                  <a:lnTo>
                    <a:pt x="963" y="4"/>
                  </a:lnTo>
                  <a:lnTo>
                    <a:pt x="902" y="0"/>
                  </a:lnTo>
                  <a:lnTo>
                    <a:pt x="843" y="2"/>
                  </a:lnTo>
                  <a:lnTo>
                    <a:pt x="785" y="6"/>
                  </a:lnTo>
                  <a:lnTo>
                    <a:pt x="729" y="15"/>
                  </a:lnTo>
                  <a:lnTo>
                    <a:pt x="674" y="26"/>
                  </a:lnTo>
                  <a:lnTo>
                    <a:pt x="620" y="41"/>
                  </a:lnTo>
                  <a:lnTo>
                    <a:pt x="568" y="59"/>
                  </a:lnTo>
                  <a:lnTo>
                    <a:pt x="518" y="79"/>
                  </a:lnTo>
                  <a:lnTo>
                    <a:pt x="470" y="101"/>
                  </a:lnTo>
                  <a:lnTo>
                    <a:pt x="422" y="125"/>
                  </a:lnTo>
                  <a:lnTo>
                    <a:pt x="378" y="151"/>
                  </a:lnTo>
                  <a:lnTo>
                    <a:pt x="336" y="176"/>
                  </a:lnTo>
                  <a:lnTo>
                    <a:pt x="295" y="203"/>
                  </a:lnTo>
                  <a:lnTo>
                    <a:pt x="257" y="230"/>
                  </a:lnTo>
                  <a:lnTo>
                    <a:pt x="221" y="257"/>
                  </a:lnTo>
                  <a:lnTo>
                    <a:pt x="188" y="284"/>
                  </a:lnTo>
                  <a:lnTo>
                    <a:pt x="156" y="310"/>
                  </a:lnTo>
                  <a:lnTo>
                    <a:pt x="127" y="336"/>
                  </a:lnTo>
                  <a:lnTo>
                    <a:pt x="101" y="360"/>
                  </a:lnTo>
                  <a:lnTo>
                    <a:pt x="58" y="403"/>
                  </a:lnTo>
                  <a:lnTo>
                    <a:pt x="27" y="437"/>
                  </a:lnTo>
                  <a:lnTo>
                    <a:pt x="6" y="459"/>
                  </a:lnTo>
                  <a:lnTo>
                    <a:pt x="0" y="467"/>
                  </a:lnTo>
                  <a:lnTo>
                    <a:pt x="13" y="465"/>
                  </a:lnTo>
                  <a:lnTo>
                    <a:pt x="51" y="457"/>
                  </a:lnTo>
                  <a:lnTo>
                    <a:pt x="79" y="453"/>
                  </a:lnTo>
                  <a:lnTo>
                    <a:pt x="111" y="450"/>
                  </a:lnTo>
                  <a:lnTo>
                    <a:pt x="150" y="445"/>
                  </a:lnTo>
                  <a:lnTo>
                    <a:pt x="193" y="442"/>
                  </a:lnTo>
                  <a:lnTo>
                    <a:pt x="241" y="440"/>
                  </a:lnTo>
                  <a:lnTo>
                    <a:pt x="292" y="439"/>
                  </a:lnTo>
                  <a:lnTo>
                    <a:pt x="349" y="439"/>
                  </a:lnTo>
                  <a:lnTo>
                    <a:pt x="409" y="442"/>
                  </a:lnTo>
                  <a:lnTo>
                    <a:pt x="473" y="446"/>
                  </a:lnTo>
                  <a:lnTo>
                    <a:pt x="540" y="454"/>
                  </a:lnTo>
                  <a:lnTo>
                    <a:pt x="610" y="464"/>
                  </a:lnTo>
                  <a:lnTo>
                    <a:pt x="683" y="478"/>
                  </a:lnTo>
                  <a:lnTo>
                    <a:pt x="759" y="494"/>
                  </a:lnTo>
                  <a:lnTo>
                    <a:pt x="837" y="515"/>
                  </a:lnTo>
                  <a:lnTo>
                    <a:pt x="916" y="540"/>
                  </a:lnTo>
                  <a:lnTo>
                    <a:pt x="998" y="569"/>
                  </a:lnTo>
                  <a:lnTo>
                    <a:pt x="1082" y="604"/>
                  </a:lnTo>
                  <a:lnTo>
                    <a:pt x="1167" y="644"/>
                  </a:lnTo>
                  <a:lnTo>
                    <a:pt x="1253" y="689"/>
                  </a:lnTo>
                  <a:lnTo>
                    <a:pt x="1340" y="740"/>
                  </a:lnTo>
                  <a:lnTo>
                    <a:pt x="1427" y="797"/>
                  </a:lnTo>
                  <a:lnTo>
                    <a:pt x="1515" y="861"/>
                  </a:lnTo>
                  <a:lnTo>
                    <a:pt x="1602" y="931"/>
                  </a:lnTo>
                  <a:lnTo>
                    <a:pt x="1689" y="1009"/>
                  </a:lnTo>
                  <a:lnTo>
                    <a:pt x="1776" y="1094"/>
                  </a:lnTo>
                  <a:lnTo>
                    <a:pt x="1862" y="1187"/>
                  </a:lnTo>
                  <a:lnTo>
                    <a:pt x="1947" y="1287"/>
                  </a:lnTo>
                  <a:lnTo>
                    <a:pt x="2032" y="1396"/>
                  </a:lnTo>
                  <a:close/>
                </a:path>
              </a:pathLst>
            </a:custGeom>
            <a:solidFill>
              <a:srgbClr val="F3F4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32" name="9Slide.vn 44"/>
            <p:cNvSpPr>
              <a:spLocks/>
            </p:cNvSpPr>
            <p:nvPr/>
          </p:nvSpPr>
          <p:spPr bwMode="auto">
            <a:xfrm>
              <a:off x="10818495" y="2502308"/>
              <a:ext cx="287338" cy="414338"/>
            </a:xfrm>
            <a:custGeom>
              <a:avLst/>
              <a:gdLst>
                <a:gd name="T0" fmla="*/ 8 w 1449"/>
                <a:gd name="T1" fmla="*/ 96 h 2089"/>
                <a:gd name="T2" fmla="*/ 47 w 1449"/>
                <a:gd name="T3" fmla="*/ 73 h 2089"/>
                <a:gd name="T4" fmla="*/ 90 w 1449"/>
                <a:gd name="T5" fmla="*/ 53 h 2089"/>
                <a:gd name="T6" fmla="*/ 145 w 1449"/>
                <a:gd name="T7" fmla="*/ 32 h 2089"/>
                <a:gd name="T8" fmla="*/ 211 w 1449"/>
                <a:gd name="T9" fmla="*/ 15 h 2089"/>
                <a:gd name="T10" fmla="*/ 286 w 1449"/>
                <a:gd name="T11" fmla="*/ 3 h 2089"/>
                <a:gd name="T12" fmla="*/ 373 w 1449"/>
                <a:gd name="T13" fmla="*/ 0 h 2089"/>
                <a:gd name="T14" fmla="*/ 466 w 1449"/>
                <a:gd name="T15" fmla="*/ 10 h 2089"/>
                <a:gd name="T16" fmla="*/ 567 w 1449"/>
                <a:gd name="T17" fmla="*/ 35 h 2089"/>
                <a:gd name="T18" fmla="*/ 675 w 1449"/>
                <a:gd name="T19" fmla="*/ 78 h 2089"/>
                <a:gd name="T20" fmla="*/ 787 w 1449"/>
                <a:gd name="T21" fmla="*/ 144 h 2089"/>
                <a:gd name="T22" fmla="*/ 905 w 1449"/>
                <a:gd name="T23" fmla="*/ 234 h 2089"/>
                <a:gd name="T24" fmla="*/ 1025 w 1449"/>
                <a:gd name="T25" fmla="*/ 353 h 2089"/>
                <a:gd name="T26" fmla="*/ 1148 w 1449"/>
                <a:gd name="T27" fmla="*/ 502 h 2089"/>
                <a:gd name="T28" fmla="*/ 1272 w 1449"/>
                <a:gd name="T29" fmla="*/ 687 h 2089"/>
                <a:gd name="T30" fmla="*/ 1367 w 1449"/>
                <a:gd name="T31" fmla="*/ 857 h 2089"/>
                <a:gd name="T32" fmla="*/ 1414 w 1449"/>
                <a:gd name="T33" fmla="*/ 982 h 2089"/>
                <a:gd name="T34" fmla="*/ 1441 w 1449"/>
                <a:gd name="T35" fmla="*/ 1105 h 2089"/>
                <a:gd name="T36" fmla="*/ 1449 w 1449"/>
                <a:gd name="T37" fmla="*/ 1225 h 2089"/>
                <a:gd name="T38" fmla="*/ 1440 w 1449"/>
                <a:gd name="T39" fmla="*/ 1341 h 2089"/>
                <a:gd name="T40" fmla="*/ 1419 w 1449"/>
                <a:gd name="T41" fmla="*/ 1450 h 2089"/>
                <a:gd name="T42" fmla="*/ 1385 w 1449"/>
                <a:gd name="T43" fmla="*/ 1555 h 2089"/>
                <a:gd name="T44" fmla="*/ 1344 w 1449"/>
                <a:gd name="T45" fmla="*/ 1651 h 2089"/>
                <a:gd name="T46" fmla="*/ 1297 w 1449"/>
                <a:gd name="T47" fmla="*/ 1740 h 2089"/>
                <a:gd name="T48" fmla="*/ 1246 w 1449"/>
                <a:gd name="T49" fmla="*/ 1821 h 2089"/>
                <a:gd name="T50" fmla="*/ 1195 w 1449"/>
                <a:gd name="T51" fmla="*/ 1894 h 2089"/>
                <a:gd name="T52" fmla="*/ 1147 w 1449"/>
                <a:gd name="T53" fmla="*/ 1955 h 2089"/>
                <a:gd name="T54" fmla="*/ 1083 w 1449"/>
                <a:gd name="T55" fmla="*/ 2027 h 2089"/>
                <a:gd name="T56" fmla="*/ 1029 w 1449"/>
                <a:gd name="T57" fmla="*/ 2081 h 2089"/>
                <a:gd name="T58" fmla="*/ 1024 w 1449"/>
                <a:gd name="T59" fmla="*/ 2075 h 2089"/>
                <a:gd name="T60" fmla="*/ 1031 w 1449"/>
                <a:gd name="T61" fmla="*/ 2009 h 2089"/>
                <a:gd name="T62" fmla="*/ 1036 w 1449"/>
                <a:gd name="T63" fmla="*/ 1938 h 2089"/>
                <a:gd name="T64" fmla="*/ 1038 w 1449"/>
                <a:gd name="T65" fmla="*/ 1847 h 2089"/>
                <a:gd name="T66" fmla="*/ 1033 w 1449"/>
                <a:gd name="T67" fmla="*/ 1739 h 2089"/>
                <a:gd name="T68" fmla="*/ 1020 w 1449"/>
                <a:gd name="T69" fmla="*/ 1616 h 2089"/>
                <a:gd name="T70" fmla="*/ 997 w 1449"/>
                <a:gd name="T71" fmla="*/ 1479 h 2089"/>
                <a:gd name="T72" fmla="*/ 960 w 1449"/>
                <a:gd name="T73" fmla="*/ 1332 h 2089"/>
                <a:gd name="T74" fmla="*/ 907 w 1449"/>
                <a:gd name="T75" fmla="*/ 1177 h 2089"/>
                <a:gd name="T76" fmla="*/ 836 w 1449"/>
                <a:gd name="T77" fmla="*/ 1014 h 2089"/>
                <a:gd name="T78" fmla="*/ 743 w 1449"/>
                <a:gd name="T79" fmla="*/ 847 h 2089"/>
                <a:gd name="T80" fmla="*/ 627 w 1449"/>
                <a:gd name="T81" fmla="*/ 678 h 2089"/>
                <a:gd name="T82" fmla="*/ 485 w 1449"/>
                <a:gd name="T83" fmla="*/ 510 h 2089"/>
                <a:gd name="T84" fmla="*/ 314 w 1449"/>
                <a:gd name="T85" fmla="*/ 342 h 2089"/>
                <a:gd name="T86" fmla="*/ 113 w 1449"/>
                <a:gd name="T87" fmla="*/ 180 h 20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49" h="2089">
                  <a:moveTo>
                    <a:pt x="0" y="102"/>
                  </a:moveTo>
                  <a:lnTo>
                    <a:pt x="8" y="96"/>
                  </a:lnTo>
                  <a:lnTo>
                    <a:pt x="30" y="82"/>
                  </a:lnTo>
                  <a:lnTo>
                    <a:pt x="47" y="73"/>
                  </a:lnTo>
                  <a:lnTo>
                    <a:pt x="67" y="64"/>
                  </a:lnTo>
                  <a:lnTo>
                    <a:pt x="90" y="53"/>
                  </a:lnTo>
                  <a:lnTo>
                    <a:pt x="116" y="43"/>
                  </a:lnTo>
                  <a:lnTo>
                    <a:pt x="145" y="32"/>
                  </a:lnTo>
                  <a:lnTo>
                    <a:pt x="176" y="24"/>
                  </a:lnTo>
                  <a:lnTo>
                    <a:pt x="211" y="15"/>
                  </a:lnTo>
                  <a:lnTo>
                    <a:pt x="247" y="8"/>
                  </a:lnTo>
                  <a:lnTo>
                    <a:pt x="286" y="3"/>
                  </a:lnTo>
                  <a:lnTo>
                    <a:pt x="328" y="0"/>
                  </a:lnTo>
                  <a:lnTo>
                    <a:pt x="373" y="0"/>
                  </a:lnTo>
                  <a:lnTo>
                    <a:pt x="418" y="3"/>
                  </a:lnTo>
                  <a:lnTo>
                    <a:pt x="466" y="10"/>
                  </a:lnTo>
                  <a:lnTo>
                    <a:pt x="516" y="21"/>
                  </a:lnTo>
                  <a:lnTo>
                    <a:pt x="567" y="35"/>
                  </a:lnTo>
                  <a:lnTo>
                    <a:pt x="620" y="54"/>
                  </a:lnTo>
                  <a:lnTo>
                    <a:pt x="675" y="78"/>
                  </a:lnTo>
                  <a:lnTo>
                    <a:pt x="731" y="108"/>
                  </a:lnTo>
                  <a:lnTo>
                    <a:pt x="787" y="144"/>
                  </a:lnTo>
                  <a:lnTo>
                    <a:pt x="845" y="186"/>
                  </a:lnTo>
                  <a:lnTo>
                    <a:pt x="905" y="234"/>
                  </a:lnTo>
                  <a:lnTo>
                    <a:pt x="964" y="289"/>
                  </a:lnTo>
                  <a:lnTo>
                    <a:pt x="1025" y="353"/>
                  </a:lnTo>
                  <a:lnTo>
                    <a:pt x="1086" y="423"/>
                  </a:lnTo>
                  <a:lnTo>
                    <a:pt x="1148" y="502"/>
                  </a:lnTo>
                  <a:lnTo>
                    <a:pt x="1209" y="591"/>
                  </a:lnTo>
                  <a:lnTo>
                    <a:pt x="1272" y="687"/>
                  </a:lnTo>
                  <a:lnTo>
                    <a:pt x="1333" y="793"/>
                  </a:lnTo>
                  <a:lnTo>
                    <a:pt x="1367" y="857"/>
                  </a:lnTo>
                  <a:lnTo>
                    <a:pt x="1393" y="920"/>
                  </a:lnTo>
                  <a:lnTo>
                    <a:pt x="1414" y="982"/>
                  </a:lnTo>
                  <a:lnTo>
                    <a:pt x="1431" y="1045"/>
                  </a:lnTo>
                  <a:lnTo>
                    <a:pt x="1441" y="1105"/>
                  </a:lnTo>
                  <a:lnTo>
                    <a:pt x="1447" y="1166"/>
                  </a:lnTo>
                  <a:lnTo>
                    <a:pt x="1449" y="1225"/>
                  </a:lnTo>
                  <a:lnTo>
                    <a:pt x="1447" y="1284"/>
                  </a:lnTo>
                  <a:lnTo>
                    <a:pt x="1440" y="1341"/>
                  </a:lnTo>
                  <a:lnTo>
                    <a:pt x="1431" y="1396"/>
                  </a:lnTo>
                  <a:lnTo>
                    <a:pt x="1419" y="1450"/>
                  </a:lnTo>
                  <a:lnTo>
                    <a:pt x="1402" y="1503"/>
                  </a:lnTo>
                  <a:lnTo>
                    <a:pt x="1385" y="1555"/>
                  </a:lnTo>
                  <a:lnTo>
                    <a:pt x="1366" y="1603"/>
                  </a:lnTo>
                  <a:lnTo>
                    <a:pt x="1344" y="1651"/>
                  </a:lnTo>
                  <a:lnTo>
                    <a:pt x="1320" y="1697"/>
                  </a:lnTo>
                  <a:lnTo>
                    <a:pt x="1297" y="1740"/>
                  </a:lnTo>
                  <a:lnTo>
                    <a:pt x="1272" y="1782"/>
                  </a:lnTo>
                  <a:lnTo>
                    <a:pt x="1246" y="1821"/>
                  </a:lnTo>
                  <a:lnTo>
                    <a:pt x="1221" y="1859"/>
                  </a:lnTo>
                  <a:lnTo>
                    <a:pt x="1195" y="1894"/>
                  </a:lnTo>
                  <a:lnTo>
                    <a:pt x="1170" y="1926"/>
                  </a:lnTo>
                  <a:lnTo>
                    <a:pt x="1147" y="1955"/>
                  </a:lnTo>
                  <a:lnTo>
                    <a:pt x="1124" y="1982"/>
                  </a:lnTo>
                  <a:lnTo>
                    <a:pt x="1083" y="2027"/>
                  </a:lnTo>
                  <a:lnTo>
                    <a:pt x="1051" y="2061"/>
                  </a:lnTo>
                  <a:lnTo>
                    <a:pt x="1029" y="2081"/>
                  </a:lnTo>
                  <a:lnTo>
                    <a:pt x="1021" y="2089"/>
                  </a:lnTo>
                  <a:lnTo>
                    <a:pt x="1024" y="2075"/>
                  </a:lnTo>
                  <a:lnTo>
                    <a:pt x="1029" y="2037"/>
                  </a:lnTo>
                  <a:lnTo>
                    <a:pt x="1031" y="2009"/>
                  </a:lnTo>
                  <a:lnTo>
                    <a:pt x="1034" y="1977"/>
                  </a:lnTo>
                  <a:lnTo>
                    <a:pt x="1036" y="1938"/>
                  </a:lnTo>
                  <a:lnTo>
                    <a:pt x="1038" y="1895"/>
                  </a:lnTo>
                  <a:lnTo>
                    <a:pt x="1038" y="1847"/>
                  </a:lnTo>
                  <a:lnTo>
                    <a:pt x="1036" y="1795"/>
                  </a:lnTo>
                  <a:lnTo>
                    <a:pt x="1033" y="1739"/>
                  </a:lnTo>
                  <a:lnTo>
                    <a:pt x="1028" y="1679"/>
                  </a:lnTo>
                  <a:lnTo>
                    <a:pt x="1020" y="1616"/>
                  </a:lnTo>
                  <a:lnTo>
                    <a:pt x="1011" y="1549"/>
                  </a:lnTo>
                  <a:lnTo>
                    <a:pt x="997" y="1479"/>
                  </a:lnTo>
                  <a:lnTo>
                    <a:pt x="980" y="1407"/>
                  </a:lnTo>
                  <a:lnTo>
                    <a:pt x="960" y="1332"/>
                  </a:lnTo>
                  <a:lnTo>
                    <a:pt x="935" y="1256"/>
                  </a:lnTo>
                  <a:lnTo>
                    <a:pt x="907" y="1177"/>
                  </a:lnTo>
                  <a:lnTo>
                    <a:pt x="873" y="1096"/>
                  </a:lnTo>
                  <a:lnTo>
                    <a:pt x="836" y="1014"/>
                  </a:lnTo>
                  <a:lnTo>
                    <a:pt x="791" y="931"/>
                  </a:lnTo>
                  <a:lnTo>
                    <a:pt x="743" y="847"/>
                  </a:lnTo>
                  <a:lnTo>
                    <a:pt x="688" y="763"/>
                  </a:lnTo>
                  <a:lnTo>
                    <a:pt x="627" y="678"/>
                  </a:lnTo>
                  <a:lnTo>
                    <a:pt x="559" y="594"/>
                  </a:lnTo>
                  <a:lnTo>
                    <a:pt x="485" y="510"/>
                  </a:lnTo>
                  <a:lnTo>
                    <a:pt x="404" y="425"/>
                  </a:lnTo>
                  <a:lnTo>
                    <a:pt x="314" y="342"/>
                  </a:lnTo>
                  <a:lnTo>
                    <a:pt x="218" y="261"/>
                  </a:lnTo>
                  <a:lnTo>
                    <a:pt x="113" y="180"/>
                  </a:lnTo>
                  <a:lnTo>
                    <a:pt x="0" y="102"/>
                  </a:lnTo>
                  <a:close/>
                </a:path>
              </a:pathLst>
            </a:custGeom>
            <a:solidFill>
              <a:srgbClr val="F3F4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33" name="9Slide.vn 45"/>
            <p:cNvSpPr>
              <a:spLocks/>
            </p:cNvSpPr>
            <p:nvPr/>
          </p:nvSpPr>
          <p:spPr bwMode="auto">
            <a:xfrm>
              <a:off x="10467658" y="2402295"/>
              <a:ext cx="158750" cy="161925"/>
            </a:xfrm>
            <a:custGeom>
              <a:avLst/>
              <a:gdLst>
                <a:gd name="T0" fmla="*/ 325 w 795"/>
                <a:gd name="T1" fmla="*/ 767 h 814"/>
                <a:gd name="T2" fmla="*/ 293 w 795"/>
                <a:gd name="T3" fmla="*/ 789 h 814"/>
                <a:gd name="T4" fmla="*/ 258 w 795"/>
                <a:gd name="T5" fmla="*/ 804 h 814"/>
                <a:gd name="T6" fmla="*/ 220 w 795"/>
                <a:gd name="T7" fmla="*/ 813 h 814"/>
                <a:gd name="T8" fmla="*/ 183 w 795"/>
                <a:gd name="T9" fmla="*/ 813 h 814"/>
                <a:gd name="T10" fmla="*/ 146 w 795"/>
                <a:gd name="T11" fmla="*/ 807 h 814"/>
                <a:gd name="T12" fmla="*/ 110 w 795"/>
                <a:gd name="T13" fmla="*/ 794 h 814"/>
                <a:gd name="T14" fmla="*/ 77 w 795"/>
                <a:gd name="T15" fmla="*/ 772 h 814"/>
                <a:gd name="T16" fmla="*/ 48 w 795"/>
                <a:gd name="T17" fmla="*/ 745 h 814"/>
                <a:gd name="T18" fmla="*/ 25 w 795"/>
                <a:gd name="T19" fmla="*/ 713 h 814"/>
                <a:gd name="T20" fmla="*/ 10 w 795"/>
                <a:gd name="T21" fmla="*/ 677 h 814"/>
                <a:gd name="T22" fmla="*/ 1 w 795"/>
                <a:gd name="T23" fmla="*/ 640 h 814"/>
                <a:gd name="T24" fmla="*/ 1 w 795"/>
                <a:gd name="T25" fmla="*/ 603 h 814"/>
                <a:gd name="T26" fmla="*/ 8 w 795"/>
                <a:gd name="T27" fmla="*/ 565 h 814"/>
                <a:gd name="T28" fmla="*/ 21 w 795"/>
                <a:gd name="T29" fmla="*/ 529 h 814"/>
                <a:gd name="T30" fmla="*/ 42 w 795"/>
                <a:gd name="T31" fmla="*/ 496 h 814"/>
                <a:gd name="T32" fmla="*/ 456 w 795"/>
                <a:gd name="T33" fmla="*/ 62 h 814"/>
                <a:gd name="T34" fmla="*/ 486 w 795"/>
                <a:gd name="T35" fmla="*/ 36 h 814"/>
                <a:gd name="T36" fmla="*/ 519 w 795"/>
                <a:gd name="T37" fmla="*/ 16 h 814"/>
                <a:gd name="T38" fmla="*/ 556 w 795"/>
                <a:gd name="T39" fmla="*/ 6 h 814"/>
                <a:gd name="T40" fmla="*/ 594 w 795"/>
                <a:gd name="T41" fmla="*/ 0 h 814"/>
                <a:gd name="T42" fmla="*/ 632 w 795"/>
                <a:gd name="T43" fmla="*/ 3 h 814"/>
                <a:gd name="T44" fmla="*/ 668 w 795"/>
                <a:gd name="T45" fmla="*/ 13 h 814"/>
                <a:gd name="T46" fmla="*/ 703 w 795"/>
                <a:gd name="T47" fmla="*/ 30 h 814"/>
                <a:gd name="T48" fmla="*/ 734 w 795"/>
                <a:gd name="T49" fmla="*/ 55 h 814"/>
                <a:gd name="T50" fmla="*/ 760 w 795"/>
                <a:gd name="T51" fmla="*/ 85 h 814"/>
                <a:gd name="T52" fmla="*/ 779 w 795"/>
                <a:gd name="T53" fmla="*/ 119 h 814"/>
                <a:gd name="T54" fmla="*/ 790 w 795"/>
                <a:gd name="T55" fmla="*/ 156 h 814"/>
                <a:gd name="T56" fmla="*/ 795 w 795"/>
                <a:gd name="T57" fmla="*/ 193 h 814"/>
                <a:gd name="T58" fmla="*/ 793 w 795"/>
                <a:gd name="T59" fmla="*/ 231 h 814"/>
                <a:gd name="T60" fmla="*/ 783 w 795"/>
                <a:gd name="T61" fmla="*/ 268 h 814"/>
                <a:gd name="T62" fmla="*/ 766 w 795"/>
                <a:gd name="T63" fmla="*/ 302 h 814"/>
                <a:gd name="T64" fmla="*/ 741 w 795"/>
                <a:gd name="T65" fmla="*/ 334 h 8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95" h="814">
                  <a:moveTo>
                    <a:pt x="340" y="753"/>
                  </a:moveTo>
                  <a:lnTo>
                    <a:pt x="325" y="767"/>
                  </a:lnTo>
                  <a:lnTo>
                    <a:pt x="310" y="778"/>
                  </a:lnTo>
                  <a:lnTo>
                    <a:pt x="293" y="789"/>
                  </a:lnTo>
                  <a:lnTo>
                    <a:pt x="275" y="798"/>
                  </a:lnTo>
                  <a:lnTo>
                    <a:pt x="258" y="804"/>
                  </a:lnTo>
                  <a:lnTo>
                    <a:pt x="240" y="810"/>
                  </a:lnTo>
                  <a:lnTo>
                    <a:pt x="220" y="813"/>
                  </a:lnTo>
                  <a:lnTo>
                    <a:pt x="202" y="814"/>
                  </a:lnTo>
                  <a:lnTo>
                    <a:pt x="183" y="813"/>
                  </a:lnTo>
                  <a:lnTo>
                    <a:pt x="164" y="811"/>
                  </a:lnTo>
                  <a:lnTo>
                    <a:pt x="146" y="807"/>
                  </a:lnTo>
                  <a:lnTo>
                    <a:pt x="128" y="801"/>
                  </a:lnTo>
                  <a:lnTo>
                    <a:pt x="110" y="794"/>
                  </a:lnTo>
                  <a:lnTo>
                    <a:pt x="93" y="784"/>
                  </a:lnTo>
                  <a:lnTo>
                    <a:pt x="77" y="772"/>
                  </a:lnTo>
                  <a:lnTo>
                    <a:pt x="62" y="759"/>
                  </a:lnTo>
                  <a:lnTo>
                    <a:pt x="48" y="745"/>
                  </a:lnTo>
                  <a:lnTo>
                    <a:pt x="36" y="729"/>
                  </a:lnTo>
                  <a:lnTo>
                    <a:pt x="25" y="713"/>
                  </a:lnTo>
                  <a:lnTo>
                    <a:pt x="16" y="695"/>
                  </a:lnTo>
                  <a:lnTo>
                    <a:pt x="10" y="677"/>
                  </a:lnTo>
                  <a:lnTo>
                    <a:pt x="5" y="659"/>
                  </a:lnTo>
                  <a:lnTo>
                    <a:pt x="1" y="640"/>
                  </a:lnTo>
                  <a:lnTo>
                    <a:pt x="0" y="621"/>
                  </a:lnTo>
                  <a:lnTo>
                    <a:pt x="1" y="603"/>
                  </a:lnTo>
                  <a:lnTo>
                    <a:pt x="3" y="583"/>
                  </a:lnTo>
                  <a:lnTo>
                    <a:pt x="8" y="565"/>
                  </a:lnTo>
                  <a:lnTo>
                    <a:pt x="13" y="546"/>
                  </a:lnTo>
                  <a:lnTo>
                    <a:pt x="21" y="529"/>
                  </a:lnTo>
                  <a:lnTo>
                    <a:pt x="30" y="512"/>
                  </a:lnTo>
                  <a:lnTo>
                    <a:pt x="42" y="496"/>
                  </a:lnTo>
                  <a:lnTo>
                    <a:pt x="55" y="481"/>
                  </a:lnTo>
                  <a:lnTo>
                    <a:pt x="456" y="62"/>
                  </a:lnTo>
                  <a:lnTo>
                    <a:pt x="470" y="48"/>
                  </a:lnTo>
                  <a:lnTo>
                    <a:pt x="486" y="36"/>
                  </a:lnTo>
                  <a:lnTo>
                    <a:pt x="502" y="25"/>
                  </a:lnTo>
                  <a:lnTo>
                    <a:pt x="519" y="16"/>
                  </a:lnTo>
                  <a:lnTo>
                    <a:pt x="538" y="10"/>
                  </a:lnTo>
                  <a:lnTo>
                    <a:pt x="556" y="6"/>
                  </a:lnTo>
                  <a:lnTo>
                    <a:pt x="575" y="2"/>
                  </a:lnTo>
                  <a:lnTo>
                    <a:pt x="594" y="0"/>
                  </a:lnTo>
                  <a:lnTo>
                    <a:pt x="612" y="1"/>
                  </a:lnTo>
                  <a:lnTo>
                    <a:pt x="632" y="3"/>
                  </a:lnTo>
                  <a:lnTo>
                    <a:pt x="650" y="8"/>
                  </a:lnTo>
                  <a:lnTo>
                    <a:pt x="668" y="13"/>
                  </a:lnTo>
                  <a:lnTo>
                    <a:pt x="686" y="21"/>
                  </a:lnTo>
                  <a:lnTo>
                    <a:pt x="703" y="30"/>
                  </a:lnTo>
                  <a:lnTo>
                    <a:pt x="719" y="42"/>
                  </a:lnTo>
                  <a:lnTo>
                    <a:pt x="734" y="55"/>
                  </a:lnTo>
                  <a:lnTo>
                    <a:pt x="748" y="70"/>
                  </a:lnTo>
                  <a:lnTo>
                    <a:pt x="760" y="85"/>
                  </a:lnTo>
                  <a:lnTo>
                    <a:pt x="771" y="102"/>
                  </a:lnTo>
                  <a:lnTo>
                    <a:pt x="779" y="119"/>
                  </a:lnTo>
                  <a:lnTo>
                    <a:pt x="786" y="137"/>
                  </a:lnTo>
                  <a:lnTo>
                    <a:pt x="790" y="156"/>
                  </a:lnTo>
                  <a:lnTo>
                    <a:pt x="794" y="174"/>
                  </a:lnTo>
                  <a:lnTo>
                    <a:pt x="795" y="193"/>
                  </a:lnTo>
                  <a:lnTo>
                    <a:pt x="795" y="212"/>
                  </a:lnTo>
                  <a:lnTo>
                    <a:pt x="793" y="231"/>
                  </a:lnTo>
                  <a:lnTo>
                    <a:pt x="788" y="250"/>
                  </a:lnTo>
                  <a:lnTo>
                    <a:pt x="783" y="268"/>
                  </a:lnTo>
                  <a:lnTo>
                    <a:pt x="774" y="285"/>
                  </a:lnTo>
                  <a:lnTo>
                    <a:pt x="766" y="302"/>
                  </a:lnTo>
                  <a:lnTo>
                    <a:pt x="754" y="319"/>
                  </a:lnTo>
                  <a:lnTo>
                    <a:pt x="741" y="334"/>
                  </a:lnTo>
                  <a:lnTo>
                    <a:pt x="340" y="753"/>
                  </a:lnTo>
                  <a:close/>
                </a:path>
              </a:pathLst>
            </a:custGeom>
            <a:solidFill>
              <a:srgbClr val="625F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34" name="9Slide.vn 46"/>
            <p:cNvSpPr>
              <a:spLocks/>
            </p:cNvSpPr>
            <p:nvPr/>
          </p:nvSpPr>
          <p:spPr bwMode="auto">
            <a:xfrm>
              <a:off x="10577195" y="2421345"/>
              <a:ext cx="30163" cy="30163"/>
            </a:xfrm>
            <a:custGeom>
              <a:avLst/>
              <a:gdLst>
                <a:gd name="T0" fmla="*/ 125 w 152"/>
                <a:gd name="T1" fmla="*/ 134 h 152"/>
                <a:gd name="T2" fmla="*/ 112 w 152"/>
                <a:gd name="T3" fmla="*/ 143 h 152"/>
                <a:gd name="T4" fmla="*/ 99 w 152"/>
                <a:gd name="T5" fmla="*/ 149 h 152"/>
                <a:gd name="T6" fmla="*/ 84 w 152"/>
                <a:gd name="T7" fmla="*/ 152 h 152"/>
                <a:gd name="T8" fmla="*/ 70 w 152"/>
                <a:gd name="T9" fmla="*/ 152 h 152"/>
                <a:gd name="T10" fmla="*/ 55 w 152"/>
                <a:gd name="T11" fmla="*/ 150 h 152"/>
                <a:gd name="T12" fmla="*/ 42 w 152"/>
                <a:gd name="T13" fmla="*/ 145 h 152"/>
                <a:gd name="T14" fmla="*/ 29 w 152"/>
                <a:gd name="T15" fmla="*/ 136 h 152"/>
                <a:gd name="T16" fmla="*/ 17 w 152"/>
                <a:gd name="T17" fmla="*/ 125 h 152"/>
                <a:gd name="T18" fmla="*/ 8 w 152"/>
                <a:gd name="T19" fmla="*/ 114 h 152"/>
                <a:gd name="T20" fmla="*/ 3 w 152"/>
                <a:gd name="T21" fmla="*/ 99 h 152"/>
                <a:gd name="T22" fmla="*/ 0 w 152"/>
                <a:gd name="T23" fmla="*/ 85 h 152"/>
                <a:gd name="T24" fmla="*/ 0 w 152"/>
                <a:gd name="T25" fmla="*/ 70 h 152"/>
                <a:gd name="T26" fmla="*/ 2 w 152"/>
                <a:gd name="T27" fmla="*/ 56 h 152"/>
                <a:gd name="T28" fmla="*/ 7 w 152"/>
                <a:gd name="T29" fmla="*/ 42 h 152"/>
                <a:gd name="T30" fmla="*/ 15 w 152"/>
                <a:gd name="T31" fmla="*/ 29 h 152"/>
                <a:gd name="T32" fmla="*/ 25 w 152"/>
                <a:gd name="T33" fmla="*/ 19 h 152"/>
                <a:gd name="T34" fmla="*/ 38 w 152"/>
                <a:gd name="T35" fmla="*/ 10 h 152"/>
                <a:gd name="T36" fmla="*/ 52 w 152"/>
                <a:gd name="T37" fmla="*/ 3 h 152"/>
                <a:gd name="T38" fmla="*/ 66 w 152"/>
                <a:gd name="T39" fmla="*/ 0 h 152"/>
                <a:gd name="T40" fmla="*/ 80 w 152"/>
                <a:gd name="T41" fmla="*/ 0 h 152"/>
                <a:gd name="T42" fmla="*/ 96 w 152"/>
                <a:gd name="T43" fmla="*/ 2 h 152"/>
                <a:gd name="T44" fmla="*/ 110 w 152"/>
                <a:gd name="T45" fmla="*/ 8 h 152"/>
                <a:gd name="T46" fmla="*/ 123 w 152"/>
                <a:gd name="T47" fmla="*/ 16 h 152"/>
                <a:gd name="T48" fmla="*/ 133 w 152"/>
                <a:gd name="T49" fmla="*/ 27 h 152"/>
                <a:gd name="T50" fmla="*/ 142 w 152"/>
                <a:gd name="T51" fmla="*/ 39 h 152"/>
                <a:gd name="T52" fmla="*/ 147 w 152"/>
                <a:gd name="T53" fmla="*/ 53 h 152"/>
                <a:gd name="T54" fmla="*/ 151 w 152"/>
                <a:gd name="T55" fmla="*/ 67 h 152"/>
                <a:gd name="T56" fmla="*/ 152 w 152"/>
                <a:gd name="T57" fmla="*/ 82 h 152"/>
                <a:gd name="T58" fmla="*/ 149 w 152"/>
                <a:gd name="T59" fmla="*/ 96 h 152"/>
                <a:gd name="T60" fmla="*/ 143 w 152"/>
                <a:gd name="T61" fmla="*/ 110 h 152"/>
                <a:gd name="T62" fmla="*/ 136 w 152"/>
                <a:gd name="T63" fmla="*/ 123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2" h="152">
                  <a:moveTo>
                    <a:pt x="130" y="129"/>
                  </a:moveTo>
                  <a:lnTo>
                    <a:pt x="125" y="134"/>
                  </a:lnTo>
                  <a:lnTo>
                    <a:pt x="118" y="139"/>
                  </a:lnTo>
                  <a:lnTo>
                    <a:pt x="112" y="143"/>
                  </a:lnTo>
                  <a:lnTo>
                    <a:pt x="105" y="146"/>
                  </a:lnTo>
                  <a:lnTo>
                    <a:pt x="99" y="149"/>
                  </a:lnTo>
                  <a:lnTo>
                    <a:pt x="91" y="151"/>
                  </a:lnTo>
                  <a:lnTo>
                    <a:pt x="84" y="152"/>
                  </a:lnTo>
                  <a:lnTo>
                    <a:pt x="77" y="152"/>
                  </a:lnTo>
                  <a:lnTo>
                    <a:pt x="70" y="152"/>
                  </a:lnTo>
                  <a:lnTo>
                    <a:pt x="62" y="151"/>
                  </a:lnTo>
                  <a:lnTo>
                    <a:pt x="55" y="150"/>
                  </a:lnTo>
                  <a:lnTo>
                    <a:pt x="48" y="148"/>
                  </a:lnTo>
                  <a:lnTo>
                    <a:pt x="42" y="145"/>
                  </a:lnTo>
                  <a:lnTo>
                    <a:pt x="35" y="141"/>
                  </a:lnTo>
                  <a:lnTo>
                    <a:pt x="29" y="136"/>
                  </a:lnTo>
                  <a:lnTo>
                    <a:pt x="22" y="132"/>
                  </a:lnTo>
                  <a:lnTo>
                    <a:pt x="17" y="125"/>
                  </a:lnTo>
                  <a:lnTo>
                    <a:pt x="12" y="120"/>
                  </a:lnTo>
                  <a:lnTo>
                    <a:pt x="8" y="114"/>
                  </a:lnTo>
                  <a:lnTo>
                    <a:pt x="5" y="107"/>
                  </a:lnTo>
                  <a:lnTo>
                    <a:pt x="3" y="99"/>
                  </a:lnTo>
                  <a:lnTo>
                    <a:pt x="1" y="93"/>
                  </a:lnTo>
                  <a:lnTo>
                    <a:pt x="0" y="85"/>
                  </a:lnTo>
                  <a:lnTo>
                    <a:pt x="0" y="78"/>
                  </a:lnTo>
                  <a:lnTo>
                    <a:pt x="0" y="70"/>
                  </a:lnTo>
                  <a:lnTo>
                    <a:pt x="1" y="64"/>
                  </a:lnTo>
                  <a:lnTo>
                    <a:pt x="2" y="56"/>
                  </a:lnTo>
                  <a:lnTo>
                    <a:pt x="4" y="49"/>
                  </a:lnTo>
                  <a:lnTo>
                    <a:pt x="7" y="42"/>
                  </a:lnTo>
                  <a:lnTo>
                    <a:pt x="10" y="36"/>
                  </a:lnTo>
                  <a:lnTo>
                    <a:pt x="15" y="29"/>
                  </a:lnTo>
                  <a:lnTo>
                    <a:pt x="20" y="24"/>
                  </a:lnTo>
                  <a:lnTo>
                    <a:pt x="25" y="19"/>
                  </a:lnTo>
                  <a:lnTo>
                    <a:pt x="32" y="13"/>
                  </a:lnTo>
                  <a:lnTo>
                    <a:pt x="38" y="10"/>
                  </a:lnTo>
                  <a:lnTo>
                    <a:pt x="45" y="7"/>
                  </a:lnTo>
                  <a:lnTo>
                    <a:pt x="52" y="3"/>
                  </a:lnTo>
                  <a:lnTo>
                    <a:pt x="59" y="2"/>
                  </a:lnTo>
                  <a:lnTo>
                    <a:pt x="66" y="0"/>
                  </a:lnTo>
                  <a:lnTo>
                    <a:pt x="74" y="0"/>
                  </a:lnTo>
                  <a:lnTo>
                    <a:pt x="80" y="0"/>
                  </a:lnTo>
                  <a:lnTo>
                    <a:pt x="88" y="1"/>
                  </a:lnTo>
                  <a:lnTo>
                    <a:pt x="96" y="2"/>
                  </a:lnTo>
                  <a:lnTo>
                    <a:pt x="102" y="4"/>
                  </a:lnTo>
                  <a:lnTo>
                    <a:pt x="110" y="8"/>
                  </a:lnTo>
                  <a:lnTo>
                    <a:pt x="116" y="12"/>
                  </a:lnTo>
                  <a:lnTo>
                    <a:pt x="123" y="16"/>
                  </a:lnTo>
                  <a:lnTo>
                    <a:pt x="128" y="21"/>
                  </a:lnTo>
                  <a:lnTo>
                    <a:pt x="133" y="27"/>
                  </a:lnTo>
                  <a:lnTo>
                    <a:pt x="138" y="33"/>
                  </a:lnTo>
                  <a:lnTo>
                    <a:pt x="142" y="39"/>
                  </a:lnTo>
                  <a:lnTo>
                    <a:pt x="145" y="46"/>
                  </a:lnTo>
                  <a:lnTo>
                    <a:pt x="147" y="53"/>
                  </a:lnTo>
                  <a:lnTo>
                    <a:pt x="150" y="60"/>
                  </a:lnTo>
                  <a:lnTo>
                    <a:pt x="151" y="67"/>
                  </a:lnTo>
                  <a:lnTo>
                    <a:pt x="152" y="75"/>
                  </a:lnTo>
                  <a:lnTo>
                    <a:pt x="152" y="82"/>
                  </a:lnTo>
                  <a:lnTo>
                    <a:pt x="151" y="89"/>
                  </a:lnTo>
                  <a:lnTo>
                    <a:pt x="149" y="96"/>
                  </a:lnTo>
                  <a:lnTo>
                    <a:pt x="146" y="104"/>
                  </a:lnTo>
                  <a:lnTo>
                    <a:pt x="143" y="110"/>
                  </a:lnTo>
                  <a:lnTo>
                    <a:pt x="140" y="117"/>
                  </a:lnTo>
                  <a:lnTo>
                    <a:pt x="136" y="123"/>
                  </a:lnTo>
                  <a:lnTo>
                    <a:pt x="130" y="129"/>
                  </a:lnTo>
                  <a:close/>
                </a:path>
              </a:pathLst>
            </a:custGeom>
            <a:solidFill>
              <a:srgbClr val="F8F6F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35" name="9Slide.vn 47"/>
            <p:cNvSpPr>
              <a:spLocks/>
            </p:cNvSpPr>
            <p:nvPr/>
          </p:nvSpPr>
          <p:spPr bwMode="auto">
            <a:xfrm>
              <a:off x="10720070" y="2643595"/>
              <a:ext cx="158750" cy="161925"/>
            </a:xfrm>
            <a:custGeom>
              <a:avLst/>
              <a:gdLst>
                <a:gd name="T0" fmla="*/ 325 w 795"/>
                <a:gd name="T1" fmla="*/ 766 h 813"/>
                <a:gd name="T2" fmla="*/ 293 w 795"/>
                <a:gd name="T3" fmla="*/ 788 h 813"/>
                <a:gd name="T4" fmla="*/ 257 w 795"/>
                <a:gd name="T5" fmla="*/ 804 h 813"/>
                <a:gd name="T6" fmla="*/ 220 w 795"/>
                <a:gd name="T7" fmla="*/ 812 h 813"/>
                <a:gd name="T8" fmla="*/ 182 w 795"/>
                <a:gd name="T9" fmla="*/ 813 h 813"/>
                <a:gd name="T10" fmla="*/ 146 w 795"/>
                <a:gd name="T11" fmla="*/ 806 h 813"/>
                <a:gd name="T12" fmla="*/ 109 w 795"/>
                <a:gd name="T13" fmla="*/ 792 h 813"/>
                <a:gd name="T14" fmla="*/ 77 w 795"/>
                <a:gd name="T15" fmla="*/ 772 h 813"/>
                <a:gd name="T16" fmla="*/ 47 w 795"/>
                <a:gd name="T17" fmla="*/ 744 h 813"/>
                <a:gd name="T18" fmla="*/ 25 w 795"/>
                <a:gd name="T19" fmla="*/ 711 h 813"/>
                <a:gd name="T20" fmla="*/ 10 w 795"/>
                <a:gd name="T21" fmla="*/ 677 h 813"/>
                <a:gd name="T22" fmla="*/ 1 w 795"/>
                <a:gd name="T23" fmla="*/ 639 h 813"/>
                <a:gd name="T24" fmla="*/ 0 w 795"/>
                <a:gd name="T25" fmla="*/ 601 h 813"/>
                <a:gd name="T26" fmla="*/ 6 w 795"/>
                <a:gd name="T27" fmla="*/ 564 h 813"/>
                <a:gd name="T28" fmla="*/ 20 w 795"/>
                <a:gd name="T29" fmla="*/ 528 h 813"/>
                <a:gd name="T30" fmla="*/ 41 w 795"/>
                <a:gd name="T31" fmla="*/ 495 h 813"/>
                <a:gd name="T32" fmla="*/ 456 w 795"/>
                <a:gd name="T33" fmla="*/ 60 h 813"/>
                <a:gd name="T34" fmla="*/ 486 w 795"/>
                <a:gd name="T35" fmla="*/ 34 h 813"/>
                <a:gd name="T36" fmla="*/ 519 w 795"/>
                <a:gd name="T37" fmla="*/ 16 h 813"/>
                <a:gd name="T38" fmla="*/ 556 w 795"/>
                <a:gd name="T39" fmla="*/ 4 h 813"/>
                <a:gd name="T40" fmla="*/ 593 w 795"/>
                <a:gd name="T41" fmla="*/ 0 h 813"/>
                <a:gd name="T42" fmla="*/ 630 w 795"/>
                <a:gd name="T43" fmla="*/ 2 h 813"/>
                <a:gd name="T44" fmla="*/ 667 w 795"/>
                <a:gd name="T45" fmla="*/ 13 h 813"/>
                <a:gd name="T46" fmla="*/ 703 w 795"/>
                <a:gd name="T47" fmla="*/ 30 h 813"/>
                <a:gd name="T48" fmla="*/ 734 w 795"/>
                <a:gd name="T49" fmla="*/ 54 h 813"/>
                <a:gd name="T50" fmla="*/ 760 w 795"/>
                <a:gd name="T51" fmla="*/ 85 h 813"/>
                <a:gd name="T52" fmla="*/ 778 w 795"/>
                <a:gd name="T53" fmla="*/ 119 h 813"/>
                <a:gd name="T54" fmla="*/ 790 w 795"/>
                <a:gd name="T55" fmla="*/ 154 h 813"/>
                <a:gd name="T56" fmla="*/ 795 w 795"/>
                <a:gd name="T57" fmla="*/ 192 h 813"/>
                <a:gd name="T58" fmla="*/ 792 w 795"/>
                <a:gd name="T59" fmla="*/ 230 h 813"/>
                <a:gd name="T60" fmla="*/ 782 w 795"/>
                <a:gd name="T61" fmla="*/ 266 h 813"/>
                <a:gd name="T62" fmla="*/ 764 w 795"/>
                <a:gd name="T63" fmla="*/ 301 h 813"/>
                <a:gd name="T64" fmla="*/ 741 w 795"/>
                <a:gd name="T65" fmla="*/ 333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95" h="813">
                  <a:moveTo>
                    <a:pt x="340" y="752"/>
                  </a:moveTo>
                  <a:lnTo>
                    <a:pt x="325" y="766"/>
                  </a:lnTo>
                  <a:lnTo>
                    <a:pt x="309" y="778"/>
                  </a:lnTo>
                  <a:lnTo>
                    <a:pt x="293" y="788"/>
                  </a:lnTo>
                  <a:lnTo>
                    <a:pt x="275" y="796"/>
                  </a:lnTo>
                  <a:lnTo>
                    <a:pt x="257" y="804"/>
                  </a:lnTo>
                  <a:lnTo>
                    <a:pt x="239" y="808"/>
                  </a:lnTo>
                  <a:lnTo>
                    <a:pt x="220" y="812"/>
                  </a:lnTo>
                  <a:lnTo>
                    <a:pt x="202" y="813"/>
                  </a:lnTo>
                  <a:lnTo>
                    <a:pt x="182" y="813"/>
                  </a:lnTo>
                  <a:lnTo>
                    <a:pt x="164" y="810"/>
                  </a:lnTo>
                  <a:lnTo>
                    <a:pt x="146" y="806"/>
                  </a:lnTo>
                  <a:lnTo>
                    <a:pt x="127" y="800"/>
                  </a:lnTo>
                  <a:lnTo>
                    <a:pt x="109" y="792"/>
                  </a:lnTo>
                  <a:lnTo>
                    <a:pt x="93" y="782"/>
                  </a:lnTo>
                  <a:lnTo>
                    <a:pt x="77" y="772"/>
                  </a:lnTo>
                  <a:lnTo>
                    <a:pt x="60" y="759"/>
                  </a:lnTo>
                  <a:lnTo>
                    <a:pt x="47" y="744"/>
                  </a:lnTo>
                  <a:lnTo>
                    <a:pt x="35" y="728"/>
                  </a:lnTo>
                  <a:lnTo>
                    <a:pt x="25" y="711"/>
                  </a:lnTo>
                  <a:lnTo>
                    <a:pt x="16" y="694"/>
                  </a:lnTo>
                  <a:lnTo>
                    <a:pt x="10" y="677"/>
                  </a:lnTo>
                  <a:lnTo>
                    <a:pt x="4" y="658"/>
                  </a:lnTo>
                  <a:lnTo>
                    <a:pt x="1" y="639"/>
                  </a:lnTo>
                  <a:lnTo>
                    <a:pt x="0" y="620"/>
                  </a:lnTo>
                  <a:lnTo>
                    <a:pt x="0" y="601"/>
                  </a:lnTo>
                  <a:lnTo>
                    <a:pt x="3" y="583"/>
                  </a:lnTo>
                  <a:lnTo>
                    <a:pt x="6" y="564"/>
                  </a:lnTo>
                  <a:lnTo>
                    <a:pt x="13" y="546"/>
                  </a:lnTo>
                  <a:lnTo>
                    <a:pt x="20" y="528"/>
                  </a:lnTo>
                  <a:lnTo>
                    <a:pt x="30" y="511"/>
                  </a:lnTo>
                  <a:lnTo>
                    <a:pt x="41" y="495"/>
                  </a:lnTo>
                  <a:lnTo>
                    <a:pt x="55" y="479"/>
                  </a:lnTo>
                  <a:lnTo>
                    <a:pt x="456" y="60"/>
                  </a:lnTo>
                  <a:lnTo>
                    <a:pt x="470" y="46"/>
                  </a:lnTo>
                  <a:lnTo>
                    <a:pt x="486" y="34"/>
                  </a:lnTo>
                  <a:lnTo>
                    <a:pt x="502" y="25"/>
                  </a:lnTo>
                  <a:lnTo>
                    <a:pt x="519" y="16"/>
                  </a:lnTo>
                  <a:lnTo>
                    <a:pt x="538" y="9"/>
                  </a:lnTo>
                  <a:lnTo>
                    <a:pt x="556" y="4"/>
                  </a:lnTo>
                  <a:lnTo>
                    <a:pt x="574" y="1"/>
                  </a:lnTo>
                  <a:lnTo>
                    <a:pt x="593" y="0"/>
                  </a:lnTo>
                  <a:lnTo>
                    <a:pt x="612" y="0"/>
                  </a:lnTo>
                  <a:lnTo>
                    <a:pt x="630" y="2"/>
                  </a:lnTo>
                  <a:lnTo>
                    <a:pt x="650" y="6"/>
                  </a:lnTo>
                  <a:lnTo>
                    <a:pt x="667" y="13"/>
                  </a:lnTo>
                  <a:lnTo>
                    <a:pt x="686" y="20"/>
                  </a:lnTo>
                  <a:lnTo>
                    <a:pt x="703" y="30"/>
                  </a:lnTo>
                  <a:lnTo>
                    <a:pt x="719" y="41"/>
                  </a:lnTo>
                  <a:lnTo>
                    <a:pt x="734" y="54"/>
                  </a:lnTo>
                  <a:lnTo>
                    <a:pt x="748" y="69"/>
                  </a:lnTo>
                  <a:lnTo>
                    <a:pt x="760" y="85"/>
                  </a:lnTo>
                  <a:lnTo>
                    <a:pt x="770" y="101"/>
                  </a:lnTo>
                  <a:lnTo>
                    <a:pt x="778" y="119"/>
                  </a:lnTo>
                  <a:lnTo>
                    <a:pt x="785" y="136"/>
                  </a:lnTo>
                  <a:lnTo>
                    <a:pt x="790" y="154"/>
                  </a:lnTo>
                  <a:lnTo>
                    <a:pt x="793" y="174"/>
                  </a:lnTo>
                  <a:lnTo>
                    <a:pt x="795" y="192"/>
                  </a:lnTo>
                  <a:lnTo>
                    <a:pt x="795" y="211"/>
                  </a:lnTo>
                  <a:lnTo>
                    <a:pt x="792" y="230"/>
                  </a:lnTo>
                  <a:lnTo>
                    <a:pt x="788" y="248"/>
                  </a:lnTo>
                  <a:lnTo>
                    <a:pt x="782" y="266"/>
                  </a:lnTo>
                  <a:lnTo>
                    <a:pt x="774" y="285"/>
                  </a:lnTo>
                  <a:lnTo>
                    <a:pt x="764" y="301"/>
                  </a:lnTo>
                  <a:lnTo>
                    <a:pt x="754" y="317"/>
                  </a:lnTo>
                  <a:lnTo>
                    <a:pt x="741" y="333"/>
                  </a:lnTo>
                  <a:lnTo>
                    <a:pt x="340" y="752"/>
                  </a:lnTo>
                  <a:close/>
                </a:path>
              </a:pathLst>
            </a:custGeom>
            <a:solidFill>
              <a:srgbClr val="625F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36" name="9Slide.vn 48"/>
            <p:cNvSpPr>
              <a:spLocks/>
            </p:cNvSpPr>
            <p:nvPr/>
          </p:nvSpPr>
          <p:spPr bwMode="auto">
            <a:xfrm>
              <a:off x="10829608" y="2662645"/>
              <a:ext cx="30163" cy="30163"/>
            </a:xfrm>
            <a:custGeom>
              <a:avLst/>
              <a:gdLst>
                <a:gd name="T0" fmla="*/ 127 w 154"/>
                <a:gd name="T1" fmla="*/ 135 h 153"/>
                <a:gd name="T2" fmla="*/ 114 w 154"/>
                <a:gd name="T3" fmla="*/ 143 h 153"/>
                <a:gd name="T4" fmla="*/ 101 w 154"/>
                <a:gd name="T5" fmla="*/ 149 h 153"/>
                <a:gd name="T6" fmla="*/ 86 w 154"/>
                <a:gd name="T7" fmla="*/ 152 h 153"/>
                <a:gd name="T8" fmla="*/ 71 w 154"/>
                <a:gd name="T9" fmla="*/ 153 h 153"/>
                <a:gd name="T10" fmla="*/ 56 w 154"/>
                <a:gd name="T11" fmla="*/ 150 h 153"/>
                <a:gd name="T12" fmla="*/ 42 w 154"/>
                <a:gd name="T13" fmla="*/ 144 h 153"/>
                <a:gd name="T14" fmla="*/ 29 w 154"/>
                <a:gd name="T15" fmla="*/ 137 h 153"/>
                <a:gd name="T16" fmla="*/ 19 w 154"/>
                <a:gd name="T17" fmla="*/ 126 h 153"/>
                <a:gd name="T18" fmla="*/ 10 w 154"/>
                <a:gd name="T19" fmla="*/ 113 h 153"/>
                <a:gd name="T20" fmla="*/ 5 w 154"/>
                <a:gd name="T21" fmla="*/ 100 h 153"/>
                <a:gd name="T22" fmla="*/ 1 w 154"/>
                <a:gd name="T23" fmla="*/ 85 h 153"/>
                <a:gd name="T24" fmla="*/ 0 w 154"/>
                <a:gd name="T25" fmla="*/ 71 h 153"/>
                <a:gd name="T26" fmla="*/ 3 w 154"/>
                <a:gd name="T27" fmla="*/ 56 h 153"/>
                <a:gd name="T28" fmla="*/ 9 w 154"/>
                <a:gd name="T29" fmla="*/ 43 h 153"/>
                <a:gd name="T30" fmla="*/ 16 w 154"/>
                <a:gd name="T31" fmla="*/ 30 h 153"/>
                <a:gd name="T32" fmla="*/ 27 w 154"/>
                <a:gd name="T33" fmla="*/ 18 h 153"/>
                <a:gd name="T34" fmla="*/ 40 w 154"/>
                <a:gd name="T35" fmla="*/ 9 h 153"/>
                <a:gd name="T36" fmla="*/ 53 w 154"/>
                <a:gd name="T37" fmla="*/ 4 h 153"/>
                <a:gd name="T38" fmla="*/ 68 w 154"/>
                <a:gd name="T39" fmla="*/ 1 h 153"/>
                <a:gd name="T40" fmla="*/ 82 w 154"/>
                <a:gd name="T41" fmla="*/ 1 h 153"/>
                <a:gd name="T42" fmla="*/ 97 w 154"/>
                <a:gd name="T43" fmla="*/ 3 h 153"/>
                <a:gd name="T44" fmla="*/ 110 w 154"/>
                <a:gd name="T45" fmla="*/ 8 h 153"/>
                <a:gd name="T46" fmla="*/ 123 w 154"/>
                <a:gd name="T47" fmla="*/ 16 h 153"/>
                <a:gd name="T48" fmla="*/ 135 w 154"/>
                <a:gd name="T49" fmla="*/ 27 h 153"/>
                <a:gd name="T50" fmla="*/ 144 w 154"/>
                <a:gd name="T51" fmla="*/ 40 h 153"/>
                <a:gd name="T52" fmla="*/ 149 w 154"/>
                <a:gd name="T53" fmla="*/ 53 h 153"/>
                <a:gd name="T54" fmla="*/ 152 w 154"/>
                <a:gd name="T55" fmla="*/ 68 h 153"/>
                <a:gd name="T56" fmla="*/ 152 w 154"/>
                <a:gd name="T57" fmla="*/ 82 h 153"/>
                <a:gd name="T58" fmla="*/ 150 w 154"/>
                <a:gd name="T59" fmla="*/ 97 h 153"/>
                <a:gd name="T60" fmla="*/ 145 w 154"/>
                <a:gd name="T61" fmla="*/ 110 h 153"/>
                <a:gd name="T62" fmla="*/ 137 w 154"/>
                <a:gd name="T63" fmla="*/ 123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4" h="153">
                  <a:moveTo>
                    <a:pt x="132" y="129"/>
                  </a:moveTo>
                  <a:lnTo>
                    <a:pt x="127" y="135"/>
                  </a:lnTo>
                  <a:lnTo>
                    <a:pt x="120" y="139"/>
                  </a:lnTo>
                  <a:lnTo>
                    <a:pt x="114" y="143"/>
                  </a:lnTo>
                  <a:lnTo>
                    <a:pt x="107" y="147"/>
                  </a:lnTo>
                  <a:lnTo>
                    <a:pt x="101" y="149"/>
                  </a:lnTo>
                  <a:lnTo>
                    <a:pt x="93" y="151"/>
                  </a:lnTo>
                  <a:lnTo>
                    <a:pt x="86" y="152"/>
                  </a:lnTo>
                  <a:lnTo>
                    <a:pt x="78" y="153"/>
                  </a:lnTo>
                  <a:lnTo>
                    <a:pt x="71" y="153"/>
                  </a:lnTo>
                  <a:lnTo>
                    <a:pt x="64" y="152"/>
                  </a:lnTo>
                  <a:lnTo>
                    <a:pt x="56" y="150"/>
                  </a:lnTo>
                  <a:lnTo>
                    <a:pt x="50" y="148"/>
                  </a:lnTo>
                  <a:lnTo>
                    <a:pt x="42" y="144"/>
                  </a:lnTo>
                  <a:lnTo>
                    <a:pt x="36" y="141"/>
                  </a:lnTo>
                  <a:lnTo>
                    <a:pt x="29" y="137"/>
                  </a:lnTo>
                  <a:lnTo>
                    <a:pt x="24" y="131"/>
                  </a:lnTo>
                  <a:lnTo>
                    <a:pt x="19" y="126"/>
                  </a:lnTo>
                  <a:lnTo>
                    <a:pt x="14" y="120"/>
                  </a:lnTo>
                  <a:lnTo>
                    <a:pt x="10" y="113"/>
                  </a:lnTo>
                  <a:lnTo>
                    <a:pt x="7" y="107"/>
                  </a:lnTo>
                  <a:lnTo>
                    <a:pt x="5" y="100"/>
                  </a:lnTo>
                  <a:lnTo>
                    <a:pt x="2" y="93"/>
                  </a:lnTo>
                  <a:lnTo>
                    <a:pt x="1" y="85"/>
                  </a:lnTo>
                  <a:lnTo>
                    <a:pt x="0" y="78"/>
                  </a:lnTo>
                  <a:lnTo>
                    <a:pt x="0" y="71"/>
                  </a:lnTo>
                  <a:lnTo>
                    <a:pt x="1" y="63"/>
                  </a:lnTo>
                  <a:lnTo>
                    <a:pt x="3" y="56"/>
                  </a:lnTo>
                  <a:lnTo>
                    <a:pt x="6" y="49"/>
                  </a:lnTo>
                  <a:lnTo>
                    <a:pt x="9" y="43"/>
                  </a:lnTo>
                  <a:lnTo>
                    <a:pt x="12" y="35"/>
                  </a:lnTo>
                  <a:lnTo>
                    <a:pt x="16" y="30"/>
                  </a:lnTo>
                  <a:lnTo>
                    <a:pt x="22" y="23"/>
                  </a:lnTo>
                  <a:lnTo>
                    <a:pt x="27" y="18"/>
                  </a:lnTo>
                  <a:lnTo>
                    <a:pt x="34" y="14"/>
                  </a:lnTo>
                  <a:lnTo>
                    <a:pt x="40" y="9"/>
                  </a:lnTo>
                  <a:lnTo>
                    <a:pt x="47" y="6"/>
                  </a:lnTo>
                  <a:lnTo>
                    <a:pt x="53" y="4"/>
                  </a:lnTo>
                  <a:lnTo>
                    <a:pt x="61" y="2"/>
                  </a:lnTo>
                  <a:lnTo>
                    <a:pt x="68" y="1"/>
                  </a:lnTo>
                  <a:lnTo>
                    <a:pt x="75" y="0"/>
                  </a:lnTo>
                  <a:lnTo>
                    <a:pt x="82" y="1"/>
                  </a:lnTo>
                  <a:lnTo>
                    <a:pt x="90" y="1"/>
                  </a:lnTo>
                  <a:lnTo>
                    <a:pt x="97" y="3"/>
                  </a:lnTo>
                  <a:lnTo>
                    <a:pt x="104" y="5"/>
                  </a:lnTo>
                  <a:lnTo>
                    <a:pt x="110" y="8"/>
                  </a:lnTo>
                  <a:lnTo>
                    <a:pt x="117" y="12"/>
                  </a:lnTo>
                  <a:lnTo>
                    <a:pt x="123" y="16"/>
                  </a:lnTo>
                  <a:lnTo>
                    <a:pt x="130" y="21"/>
                  </a:lnTo>
                  <a:lnTo>
                    <a:pt x="135" y="27"/>
                  </a:lnTo>
                  <a:lnTo>
                    <a:pt x="140" y="33"/>
                  </a:lnTo>
                  <a:lnTo>
                    <a:pt x="144" y="40"/>
                  </a:lnTo>
                  <a:lnTo>
                    <a:pt x="147" y="46"/>
                  </a:lnTo>
                  <a:lnTo>
                    <a:pt x="149" y="53"/>
                  </a:lnTo>
                  <a:lnTo>
                    <a:pt x="151" y="60"/>
                  </a:lnTo>
                  <a:lnTo>
                    <a:pt x="152" y="68"/>
                  </a:lnTo>
                  <a:lnTo>
                    <a:pt x="154" y="74"/>
                  </a:lnTo>
                  <a:lnTo>
                    <a:pt x="152" y="82"/>
                  </a:lnTo>
                  <a:lnTo>
                    <a:pt x="152" y="89"/>
                  </a:lnTo>
                  <a:lnTo>
                    <a:pt x="150" y="97"/>
                  </a:lnTo>
                  <a:lnTo>
                    <a:pt x="148" y="103"/>
                  </a:lnTo>
                  <a:lnTo>
                    <a:pt x="145" y="110"/>
                  </a:lnTo>
                  <a:lnTo>
                    <a:pt x="142" y="117"/>
                  </a:lnTo>
                  <a:lnTo>
                    <a:pt x="137" y="123"/>
                  </a:lnTo>
                  <a:lnTo>
                    <a:pt x="132" y="129"/>
                  </a:lnTo>
                  <a:close/>
                </a:path>
              </a:pathLst>
            </a:custGeom>
            <a:solidFill>
              <a:srgbClr val="F8F6F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37" name="9Slide.vn 49"/>
            <p:cNvSpPr>
              <a:spLocks/>
            </p:cNvSpPr>
            <p:nvPr/>
          </p:nvSpPr>
          <p:spPr bwMode="auto">
            <a:xfrm>
              <a:off x="10813733" y="1697445"/>
              <a:ext cx="889000" cy="1355725"/>
            </a:xfrm>
            <a:custGeom>
              <a:avLst/>
              <a:gdLst>
                <a:gd name="T0" fmla="*/ 64 w 4479"/>
                <a:gd name="T1" fmla="*/ 15 h 6830"/>
                <a:gd name="T2" fmla="*/ 361 w 4479"/>
                <a:gd name="T3" fmla="*/ 84 h 6830"/>
                <a:gd name="T4" fmla="*/ 808 w 4479"/>
                <a:gd name="T5" fmla="*/ 194 h 6830"/>
                <a:gd name="T6" fmla="*/ 1305 w 4479"/>
                <a:gd name="T7" fmla="*/ 327 h 6830"/>
                <a:gd name="T8" fmla="*/ 1615 w 4479"/>
                <a:gd name="T9" fmla="*/ 418 h 6830"/>
                <a:gd name="T10" fmla="*/ 1815 w 4479"/>
                <a:gd name="T11" fmla="*/ 485 h 6830"/>
                <a:gd name="T12" fmla="*/ 1975 w 4479"/>
                <a:gd name="T13" fmla="*/ 548 h 6830"/>
                <a:gd name="T14" fmla="*/ 2117 w 4479"/>
                <a:gd name="T15" fmla="*/ 617 h 6830"/>
                <a:gd name="T16" fmla="*/ 2270 w 4479"/>
                <a:gd name="T17" fmla="*/ 701 h 6830"/>
                <a:gd name="T18" fmla="*/ 2432 w 4479"/>
                <a:gd name="T19" fmla="*/ 801 h 6830"/>
                <a:gd name="T20" fmla="*/ 2599 w 4479"/>
                <a:gd name="T21" fmla="*/ 912 h 6830"/>
                <a:gd name="T22" fmla="*/ 2767 w 4479"/>
                <a:gd name="T23" fmla="*/ 1034 h 6830"/>
                <a:gd name="T24" fmla="*/ 2934 w 4479"/>
                <a:gd name="T25" fmla="*/ 1167 h 6830"/>
                <a:gd name="T26" fmla="*/ 3095 w 4479"/>
                <a:gd name="T27" fmla="*/ 1306 h 6830"/>
                <a:gd name="T28" fmla="*/ 3247 w 4479"/>
                <a:gd name="T29" fmla="*/ 1453 h 6830"/>
                <a:gd name="T30" fmla="*/ 3386 w 4479"/>
                <a:gd name="T31" fmla="*/ 1603 h 6830"/>
                <a:gd name="T32" fmla="*/ 3510 w 4479"/>
                <a:gd name="T33" fmla="*/ 1757 h 6830"/>
                <a:gd name="T34" fmla="*/ 3684 w 4479"/>
                <a:gd name="T35" fmla="*/ 2019 h 6830"/>
                <a:gd name="T36" fmla="*/ 3875 w 4479"/>
                <a:gd name="T37" fmla="*/ 2327 h 6830"/>
                <a:gd name="T38" fmla="*/ 4004 w 4479"/>
                <a:gd name="T39" fmla="*/ 2554 h 6830"/>
                <a:gd name="T40" fmla="*/ 4119 w 4479"/>
                <a:gd name="T41" fmla="*/ 2784 h 6830"/>
                <a:gd name="T42" fmla="*/ 4221 w 4479"/>
                <a:gd name="T43" fmla="*/ 3022 h 6830"/>
                <a:gd name="T44" fmla="*/ 4306 w 4479"/>
                <a:gd name="T45" fmla="*/ 3273 h 6830"/>
                <a:gd name="T46" fmla="*/ 4376 w 4479"/>
                <a:gd name="T47" fmla="*/ 3543 h 6830"/>
                <a:gd name="T48" fmla="*/ 4429 w 4479"/>
                <a:gd name="T49" fmla="*/ 3836 h 6830"/>
                <a:gd name="T50" fmla="*/ 4462 w 4479"/>
                <a:gd name="T51" fmla="*/ 4158 h 6830"/>
                <a:gd name="T52" fmla="*/ 4479 w 4479"/>
                <a:gd name="T53" fmla="*/ 4514 h 6830"/>
                <a:gd name="T54" fmla="*/ 4475 w 4479"/>
                <a:gd name="T55" fmla="*/ 4854 h 6830"/>
                <a:gd name="T56" fmla="*/ 4461 w 4479"/>
                <a:gd name="T57" fmla="*/ 5041 h 6830"/>
                <a:gd name="T58" fmla="*/ 4444 w 4479"/>
                <a:gd name="T59" fmla="*/ 5202 h 6830"/>
                <a:gd name="T60" fmla="*/ 4419 w 4479"/>
                <a:gd name="T61" fmla="*/ 5379 h 6830"/>
                <a:gd name="T62" fmla="*/ 4387 w 4479"/>
                <a:gd name="T63" fmla="*/ 5570 h 6830"/>
                <a:gd name="T64" fmla="*/ 4346 w 4479"/>
                <a:gd name="T65" fmla="*/ 5773 h 6830"/>
                <a:gd name="T66" fmla="*/ 4296 w 4479"/>
                <a:gd name="T67" fmla="*/ 5987 h 6830"/>
                <a:gd name="T68" fmla="*/ 4237 w 4479"/>
                <a:gd name="T69" fmla="*/ 6209 h 6830"/>
                <a:gd name="T70" fmla="*/ 4167 w 4479"/>
                <a:gd name="T71" fmla="*/ 6438 h 6830"/>
                <a:gd name="T72" fmla="*/ 4087 w 4479"/>
                <a:gd name="T73" fmla="*/ 6672 h 6830"/>
                <a:gd name="T74" fmla="*/ 3388 w 4479"/>
                <a:gd name="T75" fmla="*/ 6820 h 6830"/>
                <a:gd name="T76" fmla="*/ 3380 w 4479"/>
                <a:gd name="T77" fmla="*/ 6761 h 6830"/>
                <a:gd name="T78" fmla="*/ 3341 w 4479"/>
                <a:gd name="T79" fmla="*/ 6573 h 6830"/>
                <a:gd name="T80" fmla="*/ 3255 w 4479"/>
                <a:gd name="T81" fmla="*/ 6237 h 6830"/>
                <a:gd name="T82" fmla="*/ 3165 w 4479"/>
                <a:gd name="T83" fmla="*/ 5922 h 6830"/>
                <a:gd name="T84" fmla="*/ 3075 w 4479"/>
                <a:gd name="T85" fmla="*/ 5635 h 6830"/>
                <a:gd name="T86" fmla="*/ 2965 w 4479"/>
                <a:gd name="T87" fmla="*/ 5300 h 6830"/>
                <a:gd name="T88" fmla="*/ 2832 w 4479"/>
                <a:gd name="T89" fmla="*/ 4917 h 6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479" h="6830">
                  <a:moveTo>
                    <a:pt x="0" y="0"/>
                  </a:moveTo>
                  <a:lnTo>
                    <a:pt x="17" y="4"/>
                  </a:lnTo>
                  <a:lnTo>
                    <a:pt x="64" y="15"/>
                  </a:lnTo>
                  <a:lnTo>
                    <a:pt x="141" y="32"/>
                  </a:lnTo>
                  <a:lnTo>
                    <a:pt x="241" y="56"/>
                  </a:lnTo>
                  <a:lnTo>
                    <a:pt x="361" y="84"/>
                  </a:lnTo>
                  <a:lnTo>
                    <a:pt x="498" y="117"/>
                  </a:lnTo>
                  <a:lnTo>
                    <a:pt x="648" y="154"/>
                  </a:lnTo>
                  <a:lnTo>
                    <a:pt x="808" y="194"/>
                  </a:lnTo>
                  <a:lnTo>
                    <a:pt x="972" y="236"/>
                  </a:lnTo>
                  <a:lnTo>
                    <a:pt x="1140" y="280"/>
                  </a:lnTo>
                  <a:lnTo>
                    <a:pt x="1305" y="327"/>
                  </a:lnTo>
                  <a:lnTo>
                    <a:pt x="1464" y="372"/>
                  </a:lnTo>
                  <a:lnTo>
                    <a:pt x="1541" y="396"/>
                  </a:lnTo>
                  <a:lnTo>
                    <a:pt x="1615" y="418"/>
                  </a:lnTo>
                  <a:lnTo>
                    <a:pt x="1686" y="441"/>
                  </a:lnTo>
                  <a:lnTo>
                    <a:pt x="1753" y="463"/>
                  </a:lnTo>
                  <a:lnTo>
                    <a:pt x="1815" y="485"/>
                  </a:lnTo>
                  <a:lnTo>
                    <a:pt x="1874" y="507"/>
                  </a:lnTo>
                  <a:lnTo>
                    <a:pt x="1927" y="527"/>
                  </a:lnTo>
                  <a:lnTo>
                    <a:pt x="1975" y="548"/>
                  </a:lnTo>
                  <a:lnTo>
                    <a:pt x="2020" y="570"/>
                  </a:lnTo>
                  <a:lnTo>
                    <a:pt x="2068" y="592"/>
                  </a:lnTo>
                  <a:lnTo>
                    <a:pt x="2117" y="617"/>
                  </a:lnTo>
                  <a:lnTo>
                    <a:pt x="2166" y="643"/>
                  </a:lnTo>
                  <a:lnTo>
                    <a:pt x="2218" y="671"/>
                  </a:lnTo>
                  <a:lnTo>
                    <a:pt x="2270" y="701"/>
                  </a:lnTo>
                  <a:lnTo>
                    <a:pt x="2323" y="733"/>
                  </a:lnTo>
                  <a:lnTo>
                    <a:pt x="2377" y="766"/>
                  </a:lnTo>
                  <a:lnTo>
                    <a:pt x="2432" y="801"/>
                  </a:lnTo>
                  <a:lnTo>
                    <a:pt x="2487" y="836"/>
                  </a:lnTo>
                  <a:lnTo>
                    <a:pt x="2543" y="873"/>
                  </a:lnTo>
                  <a:lnTo>
                    <a:pt x="2599" y="912"/>
                  </a:lnTo>
                  <a:lnTo>
                    <a:pt x="2655" y="952"/>
                  </a:lnTo>
                  <a:lnTo>
                    <a:pt x="2711" y="993"/>
                  </a:lnTo>
                  <a:lnTo>
                    <a:pt x="2767" y="1034"/>
                  </a:lnTo>
                  <a:lnTo>
                    <a:pt x="2823" y="1077"/>
                  </a:lnTo>
                  <a:lnTo>
                    <a:pt x="2879" y="1121"/>
                  </a:lnTo>
                  <a:lnTo>
                    <a:pt x="2934" y="1167"/>
                  </a:lnTo>
                  <a:lnTo>
                    <a:pt x="2988" y="1212"/>
                  </a:lnTo>
                  <a:lnTo>
                    <a:pt x="3042" y="1259"/>
                  </a:lnTo>
                  <a:lnTo>
                    <a:pt x="3095" y="1306"/>
                  </a:lnTo>
                  <a:lnTo>
                    <a:pt x="3146" y="1354"/>
                  </a:lnTo>
                  <a:lnTo>
                    <a:pt x="3197" y="1403"/>
                  </a:lnTo>
                  <a:lnTo>
                    <a:pt x="3247" y="1453"/>
                  </a:lnTo>
                  <a:lnTo>
                    <a:pt x="3294" y="1502"/>
                  </a:lnTo>
                  <a:lnTo>
                    <a:pt x="3341" y="1553"/>
                  </a:lnTo>
                  <a:lnTo>
                    <a:pt x="3386" y="1603"/>
                  </a:lnTo>
                  <a:lnTo>
                    <a:pt x="3429" y="1654"/>
                  </a:lnTo>
                  <a:lnTo>
                    <a:pt x="3470" y="1705"/>
                  </a:lnTo>
                  <a:lnTo>
                    <a:pt x="3510" y="1757"/>
                  </a:lnTo>
                  <a:lnTo>
                    <a:pt x="3547" y="1809"/>
                  </a:lnTo>
                  <a:lnTo>
                    <a:pt x="3581" y="1861"/>
                  </a:lnTo>
                  <a:lnTo>
                    <a:pt x="3684" y="2019"/>
                  </a:lnTo>
                  <a:lnTo>
                    <a:pt x="3782" y="2175"/>
                  </a:lnTo>
                  <a:lnTo>
                    <a:pt x="3830" y="2251"/>
                  </a:lnTo>
                  <a:lnTo>
                    <a:pt x="3875" y="2327"/>
                  </a:lnTo>
                  <a:lnTo>
                    <a:pt x="3919" y="2403"/>
                  </a:lnTo>
                  <a:lnTo>
                    <a:pt x="3963" y="2478"/>
                  </a:lnTo>
                  <a:lnTo>
                    <a:pt x="4004" y="2554"/>
                  </a:lnTo>
                  <a:lnTo>
                    <a:pt x="4044" y="2630"/>
                  </a:lnTo>
                  <a:lnTo>
                    <a:pt x="4082" y="2707"/>
                  </a:lnTo>
                  <a:lnTo>
                    <a:pt x="4119" y="2784"/>
                  </a:lnTo>
                  <a:lnTo>
                    <a:pt x="4155" y="2862"/>
                  </a:lnTo>
                  <a:lnTo>
                    <a:pt x="4188" y="2941"/>
                  </a:lnTo>
                  <a:lnTo>
                    <a:pt x="4221" y="3022"/>
                  </a:lnTo>
                  <a:lnTo>
                    <a:pt x="4251" y="3104"/>
                  </a:lnTo>
                  <a:lnTo>
                    <a:pt x="4279" y="3187"/>
                  </a:lnTo>
                  <a:lnTo>
                    <a:pt x="4306" y="3273"/>
                  </a:lnTo>
                  <a:lnTo>
                    <a:pt x="4331" y="3360"/>
                  </a:lnTo>
                  <a:lnTo>
                    <a:pt x="4354" y="3451"/>
                  </a:lnTo>
                  <a:lnTo>
                    <a:pt x="4376" y="3543"/>
                  </a:lnTo>
                  <a:lnTo>
                    <a:pt x="4395" y="3638"/>
                  </a:lnTo>
                  <a:lnTo>
                    <a:pt x="4413" y="3735"/>
                  </a:lnTo>
                  <a:lnTo>
                    <a:pt x="4429" y="3836"/>
                  </a:lnTo>
                  <a:lnTo>
                    <a:pt x="4442" y="3940"/>
                  </a:lnTo>
                  <a:lnTo>
                    <a:pt x="4454" y="4047"/>
                  </a:lnTo>
                  <a:lnTo>
                    <a:pt x="4462" y="4158"/>
                  </a:lnTo>
                  <a:lnTo>
                    <a:pt x="4470" y="4272"/>
                  </a:lnTo>
                  <a:lnTo>
                    <a:pt x="4475" y="4391"/>
                  </a:lnTo>
                  <a:lnTo>
                    <a:pt x="4479" y="4514"/>
                  </a:lnTo>
                  <a:lnTo>
                    <a:pt x="4479" y="4641"/>
                  </a:lnTo>
                  <a:lnTo>
                    <a:pt x="4478" y="4773"/>
                  </a:lnTo>
                  <a:lnTo>
                    <a:pt x="4475" y="4854"/>
                  </a:lnTo>
                  <a:lnTo>
                    <a:pt x="4470" y="4943"/>
                  </a:lnTo>
                  <a:lnTo>
                    <a:pt x="4466" y="4991"/>
                  </a:lnTo>
                  <a:lnTo>
                    <a:pt x="4461" y="5041"/>
                  </a:lnTo>
                  <a:lnTo>
                    <a:pt x="4457" y="5093"/>
                  </a:lnTo>
                  <a:lnTo>
                    <a:pt x="4451" y="5147"/>
                  </a:lnTo>
                  <a:lnTo>
                    <a:pt x="4444" y="5202"/>
                  </a:lnTo>
                  <a:lnTo>
                    <a:pt x="4436" y="5259"/>
                  </a:lnTo>
                  <a:lnTo>
                    <a:pt x="4429" y="5318"/>
                  </a:lnTo>
                  <a:lnTo>
                    <a:pt x="4419" y="5379"/>
                  </a:lnTo>
                  <a:lnTo>
                    <a:pt x="4409" y="5441"/>
                  </a:lnTo>
                  <a:lnTo>
                    <a:pt x="4399" y="5505"/>
                  </a:lnTo>
                  <a:lnTo>
                    <a:pt x="4387" y="5570"/>
                  </a:lnTo>
                  <a:lnTo>
                    <a:pt x="4374" y="5637"/>
                  </a:lnTo>
                  <a:lnTo>
                    <a:pt x="4361" y="5704"/>
                  </a:lnTo>
                  <a:lnTo>
                    <a:pt x="4346" y="5773"/>
                  </a:lnTo>
                  <a:lnTo>
                    <a:pt x="4331" y="5843"/>
                  </a:lnTo>
                  <a:lnTo>
                    <a:pt x="4313" y="5914"/>
                  </a:lnTo>
                  <a:lnTo>
                    <a:pt x="4296" y="5987"/>
                  </a:lnTo>
                  <a:lnTo>
                    <a:pt x="4278" y="6060"/>
                  </a:lnTo>
                  <a:lnTo>
                    <a:pt x="4257" y="6134"/>
                  </a:lnTo>
                  <a:lnTo>
                    <a:pt x="4237" y="6209"/>
                  </a:lnTo>
                  <a:lnTo>
                    <a:pt x="4214" y="6284"/>
                  </a:lnTo>
                  <a:lnTo>
                    <a:pt x="4191" y="6361"/>
                  </a:lnTo>
                  <a:lnTo>
                    <a:pt x="4167" y="6438"/>
                  </a:lnTo>
                  <a:lnTo>
                    <a:pt x="4142" y="6515"/>
                  </a:lnTo>
                  <a:lnTo>
                    <a:pt x="4115" y="6593"/>
                  </a:lnTo>
                  <a:lnTo>
                    <a:pt x="4087" y="6672"/>
                  </a:lnTo>
                  <a:lnTo>
                    <a:pt x="4058" y="6751"/>
                  </a:lnTo>
                  <a:lnTo>
                    <a:pt x="4027" y="6830"/>
                  </a:lnTo>
                  <a:lnTo>
                    <a:pt x="3388" y="6820"/>
                  </a:lnTo>
                  <a:lnTo>
                    <a:pt x="3387" y="6813"/>
                  </a:lnTo>
                  <a:lnTo>
                    <a:pt x="3385" y="6794"/>
                  </a:lnTo>
                  <a:lnTo>
                    <a:pt x="3380" y="6761"/>
                  </a:lnTo>
                  <a:lnTo>
                    <a:pt x="3371" y="6713"/>
                  </a:lnTo>
                  <a:lnTo>
                    <a:pt x="3358" y="6650"/>
                  </a:lnTo>
                  <a:lnTo>
                    <a:pt x="3341" y="6573"/>
                  </a:lnTo>
                  <a:lnTo>
                    <a:pt x="3318" y="6478"/>
                  </a:lnTo>
                  <a:lnTo>
                    <a:pt x="3290" y="6367"/>
                  </a:lnTo>
                  <a:lnTo>
                    <a:pt x="3255" y="6237"/>
                  </a:lnTo>
                  <a:lnTo>
                    <a:pt x="3213" y="6089"/>
                  </a:lnTo>
                  <a:lnTo>
                    <a:pt x="3191" y="6008"/>
                  </a:lnTo>
                  <a:lnTo>
                    <a:pt x="3165" y="5922"/>
                  </a:lnTo>
                  <a:lnTo>
                    <a:pt x="3137" y="5831"/>
                  </a:lnTo>
                  <a:lnTo>
                    <a:pt x="3108" y="5736"/>
                  </a:lnTo>
                  <a:lnTo>
                    <a:pt x="3075" y="5635"/>
                  </a:lnTo>
                  <a:lnTo>
                    <a:pt x="3041" y="5529"/>
                  </a:lnTo>
                  <a:lnTo>
                    <a:pt x="3004" y="5417"/>
                  </a:lnTo>
                  <a:lnTo>
                    <a:pt x="2965" y="5300"/>
                  </a:lnTo>
                  <a:lnTo>
                    <a:pt x="2924" y="5178"/>
                  </a:lnTo>
                  <a:lnTo>
                    <a:pt x="2880" y="5051"/>
                  </a:lnTo>
                  <a:lnTo>
                    <a:pt x="2832" y="4917"/>
                  </a:lnTo>
                  <a:lnTo>
                    <a:pt x="2783" y="4777"/>
                  </a:lnTo>
                  <a:lnTo>
                    <a:pt x="0" y="0"/>
                  </a:lnTo>
                  <a:close/>
                </a:path>
              </a:pathLst>
            </a:custGeom>
            <a:solidFill>
              <a:srgbClr val="DB25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38" name="9Slide.vn 50"/>
            <p:cNvSpPr>
              <a:spLocks/>
            </p:cNvSpPr>
            <p:nvPr/>
          </p:nvSpPr>
          <p:spPr bwMode="auto">
            <a:xfrm>
              <a:off x="10383520" y="1691095"/>
              <a:ext cx="1135063" cy="1089025"/>
            </a:xfrm>
            <a:custGeom>
              <a:avLst/>
              <a:gdLst>
                <a:gd name="T0" fmla="*/ 4645 w 5718"/>
                <a:gd name="T1" fmla="*/ 5474 h 5486"/>
                <a:gd name="T2" fmla="*/ 4723 w 5718"/>
                <a:gd name="T3" fmla="*/ 5416 h 5486"/>
                <a:gd name="T4" fmla="*/ 4803 w 5718"/>
                <a:gd name="T5" fmla="*/ 5350 h 5486"/>
                <a:gd name="T6" fmla="*/ 4899 w 5718"/>
                <a:gd name="T7" fmla="*/ 5266 h 5486"/>
                <a:gd name="T8" fmla="*/ 5008 w 5718"/>
                <a:gd name="T9" fmla="*/ 5161 h 5486"/>
                <a:gd name="T10" fmla="*/ 5123 w 5718"/>
                <a:gd name="T11" fmla="*/ 5040 h 5486"/>
                <a:gd name="T12" fmla="*/ 5241 w 5718"/>
                <a:gd name="T13" fmla="*/ 4902 h 5486"/>
                <a:gd name="T14" fmla="*/ 5356 w 5718"/>
                <a:gd name="T15" fmla="*/ 4749 h 5486"/>
                <a:gd name="T16" fmla="*/ 5464 w 5718"/>
                <a:gd name="T17" fmla="*/ 4580 h 5486"/>
                <a:gd name="T18" fmla="*/ 5557 w 5718"/>
                <a:gd name="T19" fmla="*/ 4399 h 5486"/>
                <a:gd name="T20" fmla="*/ 5634 w 5718"/>
                <a:gd name="T21" fmla="*/ 4205 h 5486"/>
                <a:gd name="T22" fmla="*/ 5689 w 5718"/>
                <a:gd name="T23" fmla="*/ 4000 h 5486"/>
                <a:gd name="T24" fmla="*/ 5716 w 5718"/>
                <a:gd name="T25" fmla="*/ 3784 h 5486"/>
                <a:gd name="T26" fmla="*/ 5711 w 5718"/>
                <a:gd name="T27" fmla="*/ 3558 h 5486"/>
                <a:gd name="T28" fmla="*/ 5669 w 5718"/>
                <a:gd name="T29" fmla="*/ 3325 h 5486"/>
                <a:gd name="T30" fmla="*/ 5583 w 5718"/>
                <a:gd name="T31" fmla="*/ 3078 h 5486"/>
                <a:gd name="T32" fmla="*/ 5456 w 5718"/>
                <a:gd name="T33" fmla="*/ 2810 h 5486"/>
                <a:gd name="T34" fmla="*/ 5292 w 5718"/>
                <a:gd name="T35" fmla="*/ 2529 h 5486"/>
                <a:gd name="T36" fmla="*/ 5097 w 5718"/>
                <a:gd name="T37" fmla="*/ 2241 h 5486"/>
                <a:gd name="T38" fmla="*/ 4872 w 5718"/>
                <a:gd name="T39" fmla="*/ 1950 h 5486"/>
                <a:gd name="T40" fmla="*/ 4624 w 5718"/>
                <a:gd name="T41" fmla="*/ 1660 h 5486"/>
                <a:gd name="T42" fmla="*/ 4354 w 5718"/>
                <a:gd name="T43" fmla="*/ 1380 h 5486"/>
                <a:gd name="T44" fmla="*/ 4067 w 5718"/>
                <a:gd name="T45" fmla="*/ 1110 h 5486"/>
                <a:gd name="T46" fmla="*/ 3766 w 5718"/>
                <a:gd name="T47" fmla="*/ 858 h 5486"/>
                <a:gd name="T48" fmla="*/ 3457 w 5718"/>
                <a:gd name="T49" fmla="*/ 629 h 5486"/>
                <a:gd name="T50" fmla="*/ 3141 w 5718"/>
                <a:gd name="T51" fmla="*/ 429 h 5486"/>
                <a:gd name="T52" fmla="*/ 2823 w 5718"/>
                <a:gd name="T53" fmla="*/ 260 h 5486"/>
                <a:gd name="T54" fmla="*/ 2508 w 5718"/>
                <a:gd name="T55" fmla="*/ 129 h 5486"/>
                <a:gd name="T56" fmla="*/ 2197 w 5718"/>
                <a:gd name="T57" fmla="*/ 41 h 5486"/>
                <a:gd name="T58" fmla="*/ 1897 w 5718"/>
                <a:gd name="T59" fmla="*/ 1 h 5486"/>
                <a:gd name="T60" fmla="*/ 1608 w 5718"/>
                <a:gd name="T61" fmla="*/ 14 h 5486"/>
                <a:gd name="T62" fmla="*/ 1340 w 5718"/>
                <a:gd name="T63" fmla="*/ 79 h 5486"/>
                <a:gd name="T64" fmla="*/ 1101 w 5718"/>
                <a:gd name="T65" fmla="*/ 162 h 5486"/>
                <a:gd name="T66" fmla="*/ 892 w 5718"/>
                <a:gd name="T67" fmla="*/ 256 h 5486"/>
                <a:gd name="T68" fmla="*/ 711 w 5718"/>
                <a:gd name="T69" fmla="*/ 356 h 5486"/>
                <a:gd name="T70" fmla="*/ 557 w 5718"/>
                <a:gd name="T71" fmla="*/ 464 h 5486"/>
                <a:gd name="T72" fmla="*/ 427 w 5718"/>
                <a:gd name="T73" fmla="*/ 574 h 5486"/>
                <a:gd name="T74" fmla="*/ 319 w 5718"/>
                <a:gd name="T75" fmla="*/ 686 h 5486"/>
                <a:gd name="T76" fmla="*/ 231 w 5718"/>
                <a:gd name="T77" fmla="*/ 797 h 5486"/>
                <a:gd name="T78" fmla="*/ 161 w 5718"/>
                <a:gd name="T79" fmla="*/ 904 h 5486"/>
                <a:gd name="T80" fmla="*/ 107 w 5718"/>
                <a:gd name="T81" fmla="*/ 1006 h 5486"/>
                <a:gd name="T82" fmla="*/ 66 w 5718"/>
                <a:gd name="T83" fmla="*/ 1100 h 5486"/>
                <a:gd name="T84" fmla="*/ 38 w 5718"/>
                <a:gd name="T85" fmla="*/ 1183 h 5486"/>
                <a:gd name="T86" fmla="*/ 18 w 5718"/>
                <a:gd name="T87" fmla="*/ 1256 h 5486"/>
                <a:gd name="T88" fmla="*/ 7 w 5718"/>
                <a:gd name="T89" fmla="*/ 1312 h 5486"/>
                <a:gd name="T90" fmla="*/ 1 w 5718"/>
                <a:gd name="T91" fmla="*/ 1366 h 5486"/>
                <a:gd name="T92" fmla="*/ 4629 w 5718"/>
                <a:gd name="T93" fmla="*/ 5486 h 5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718" h="5486">
                  <a:moveTo>
                    <a:pt x="4629" y="5486"/>
                  </a:moveTo>
                  <a:lnTo>
                    <a:pt x="4645" y="5474"/>
                  </a:lnTo>
                  <a:lnTo>
                    <a:pt x="4691" y="5441"/>
                  </a:lnTo>
                  <a:lnTo>
                    <a:pt x="4723" y="5416"/>
                  </a:lnTo>
                  <a:lnTo>
                    <a:pt x="4761" y="5386"/>
                  </a:lnTo>
                  <a:lnTo>
                    <a:pt x="4803" y="5350"/>
                  </a:lnTo>
                  <a:lnTo>
                    <a:pt x="4849" y="5310"/>
                  </a:lnTo>
                  <a:lnTo>
                    <a:pt x="4899" y="5266"/>
                  </a:lnTo>
                  <a:lnTo>
                    <a:pt x="4953" y="5216"/>
                  </a:lnTo>
                  <a:lnTo>
                    <a:pt x="5008" y="5161"/>
                  </a:lnTo>
                  <a:lnTo>
                    <a:pt x="5065" y="5103"/>
                  </a:lnTo>
                  <a:lnTo>
                    <a:pt x="5123" y="5040"/>
                  </a:lnTo>
                  <a:lnTo>
                    <a:pt x="5183" y="4973"/>
                  </a:lnTo>
                  <a:lnTo>
                    <a:pt x="5241" y="4902"/>
                  </a:lnTo>
                  <a:lnTo>
                    <a:pt x="5299" y="4828"/>
                  </a:lnTo>
                  <a:lnTo>
                    <a:pt x="5356" y="4749"/>
                  </a:lnTo>
                  <a:lnTo>
                    <a:pt x="5411" y="4667"/>
                  </a:lnTo>
                  <a:lnTo>
                    <a:pt x="5464" y="4580"/>
                  </a:lnTo>
                  <a:lnTo>
                    <a:pt x="5512" y="4491"/>
                  </a:lnTo>
                  <a:lnTo>
                    <a:pt x="5557" y="4399"/>
                  </a:lnTo>
                  <a:lnTo>
                    <a:pt x="5598" y="4303"/>
                  </a:lnTo>
                  <a:lnTo>
                    <a:pt x="5634" y="4205"/>
                  </a:lnTo>
                  <a:lnTo>
                    <a:pt x="5665" y="4103"/>
                  </a:lnTo>
                  <a:lnTo>
                    <a:pt x="5689" y="4000"/>
                  </a:lnTo>
                  <a:lnTo>
                    <a:pt x="5706" y="3893"/>
                  </a:lnTo>
                  <a:lnTo>
                    <a:pt x="5716" y="3784"/>
                  </a:lnTo>
                  <a:lnTo>
                    <a:pt x="5718" y="3671"/>
                  </a:lnTo>
                  <a:lnTo>
                    <a:pt x="5711" y="3558"/>
                  </a:lnTo>
                  <a:lnTo>
                    <a:pt x="5695" y="3443"/>
                  </a:lnTo>
                  <a:lnTo>
                    <a:pt x="5669" y="3325"/>
                  </a:lnTo>
                  <a:lnTo>
                    <a:pt x="5632" y="3205"/>
                  </a:lnTo>
                  <a:lnTo>
                    <a:pt x="5583" y="3078"/>
                  </a:lnTo>
                  <a:lnTo>
                    <a:pt x="5524" y="2946"/>
                  </a:lnTo>
                  <a:lnTo>
                    <a:pt x="5456" y="2810"/>
                  </a:lnTo>
                  <a:lnTo>
                    <a:pt x="5378" y="2671"/>
                  </a:lnTo>
                  <a:lnTo>
                    <a:pt x="5292" y="2529"/>
                  </a:lnTo>
                  <a:lnTo>
                    <a:pt x="5198" y="2386"/>
                  </a:lnTo>
                  <a:lnTo>
                    <a:pt x="5097" y="2241"/>
                  </a:lnTo>
                  <a:lnTo>
                    <a:pt x="4987" y="2095"/>
                  </a:lnTo>
                  <a:lnTo>
                    <a:pt x="4872" y="1950"/>
                  </a:lnTo>
                  <a:lnTo>
                    <a:pt x="4751" y="1805"/>
                  </a:lnTo>
                  <a:lnTo>
                    <a:pt x="4624" y="1660"/>
                  </a:lnTo>
                  <a:lnTo>
                    <a:pt x="4491" y="1519"/>
                  </a:lnTo>
                  <a:lnTo>
                    <a:pt x="4354" y="1380"/>
                  </a:lnTo>
                  <a:lnTo>
                    <a:pt x="4212" y="1243"/>
                  </a:lnTo>
                  <a:lnTo>
                    <a:pt x="4067" y="1110"/>
                  </a:lnTo>
                  <a:lnTo>
                    <a:pt x="3918" y="981"/>
                  </a:lnTo>
                  <a:lnTo>
                    <a:pt x="3766" y="858"/>
                  </a:lnTo>
                  <a:lnTo>
                    <a:pt x="3612" y="741"/>
                  </a:lnTo>
                  <a:lnTo>
                    <a:pt x="3457" y="629"/>
                  </a:lnTo>
                  <a:lnTo>
                    <a:pt x="3299" y="525"/>
                  </a:lnTo>
                  <a:lnTo>
                    <a:pt x="3141" y="429"/>
                  </a:lnTo>
                  <a:lnTo>
                    <a:pt x="2982" y="340"/>
                  </a:lnTo>
                  <a:lnTo>
                    <a:pt x="2823" y="260"/>
                  </a:lnTo>
                  <a:lnTo>
                    <a:pt x="2665" y="189"/>
                  </a:lnTo>
                  <a:lnTo>
                    <a:pt x="2508" y="129"/>
                  </a:lnTo>
                  <a:lnTo>
                    <a:pt x="2351" y="79"/>
                  </a:lnTo>
                  <a:lnTo>
                    <a:pt x="2197" y="41"/>
                  </a:lnTo>
                  <a:lnTo>
                    <a:pt x="2046" y="14"/>
                  </a:lnTo>
                  <a:lnTo>
                    <a:pt x="1897" y="1"/>
                  </a:lnTo>
                  <a:lnTo>
                    <a:pt x="1751" y="0"/>
                  </a:lnTo>
                  <a:lnTo>
                    <a:pt x="1608" y="14"/>
                  </a:lnTo>
                  <a:lnTo>
                    <a:pt x="1470" y="42"/>
                  </a:lnTo>
                  <a:lnTo>
                    <a:pt x="1340" y="79"/>
                  </a:lnTo>
                  <a:lnTo>
                    <a:pt x="1217" y="119"/>
                  </a:lnTo>
                  <a:lnTo>
                    <a:pt x="1101" y="162"/>
                  </a:lnTo>
                  <a:lnTo>
                    <a:pt x="993" y="207"/>
                  </a:lnTo>
                  <a:lnTo>
                    <a:pt x="892" y="256"/>
                  </a:lnTo>
                  <a:lnTo>
                    <a:pt x="799" y="306"/>
                  </a:lnTo>
                  <a:lnTo>
                    <a:pt x="711" y="356"/>
                  </a:lnTo>
                  <a:lnTo>
                    <a:pt x="631" y="410"/>
                  </a:lnTo>
                  <a:lnTo>
                    <a:pt x="557" y="464"/>
                  </a:lnTo>
                  <a:lnTo>
                    <a:pt x="489" y="519"/>
                  </a:lnTo>
                  <a:lnTo>
                    <a:pt x="427" y="574"/>
                  </a:lnTo>
                  <a:lnTo>
                    <a:pt x="370" y="631"/>
                  </a:lnTo>
                  <a:lnTo>
                    <a:pt x="319" y="686"/>
                  </a:lnTo>
                  <a:lnTo>
                    <a:pt x="273" y="742"/>
                  </a:lnTo>
                  <a:lnTo>
                    <a:pt x="231" y="797"/>
                  </a:lnTo>
                  <a:lnTo>
                    <a:pt x="193" y="851"/>
                  </a:lnTo>
                  <a:lnTo>
                    <a:pt x="161" y="904"/>
                  </a:lnTo>
                  <a:lnTo>
                    <a:pt x="132" y="955"/>
                  </a:lnTo>
                  <a:lnTo>
                    <a:pt x="107" y="1006"/>
                  </a:lnTo>
                  <a:lnTo>
                    <a:pt x="84" y="1054"/>
                  </a:lnTo>
                  <a:lnTo>
                    <a:pt x="66" y="1100"/>
                  </a:lnTo>
                  <a:lnTo>
                    <a:pt x="51" y="1143"/>
                  </a:lnTo>
                  <a:lnTo>
                    <a:pt x="38" y="1183"/>
                  </a:lnTo>
                  <a:lnTo>
                    <a:pt x="27" y="1221"/>
                  </a:lnTo>
                  <a:lnTo>
                    <a:pt x="18" y="1256"/>
                  </a:lnTo>
                  <a:lnTo>
                    <a:pt x="12" y="1286"/>
                  </a:lnTo>
                  <a:lnTo>
                    <a:pt x="7" y="1312"/>
                  </a:lnTo>
                  <a:lnTo>
                    <a:pt x="4" y="1334"/>
                  </a:lnTo>
                  <a:lnTo>
                    <a:pt x="1" y="1366"/>
                  </a:lnTo>
                  <a:lnTo>
                    <a:pt x="0" y="1376"/>
                  </a:lnTo>
                  <a:lnTo>
                    <a:pt x="4629" y="5486"/>
                  </a:lnTo>
                  <a:close/>
                </a:path>
              </a:pathLst>
            </a:custGeom>
            <a:solidFill>
              <a:srgbClr val="E72E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39" name="9Slide.vn 51"/>
            <p:cNvSpPr>
              <a:spLocks/>
            </p:cNvSpPr>
            <p:nvPr/>
          </p:nvSpPr>
          <p:spPr bwMode="auto">
            <a:xfrm>
              <a:off x="11409045" y="2948395"/>
              <a:ext cx="327025" cy="328613"/>
            </a:xfrm>
            <a:custGeom>
              <a:avLst/>
              <a:gdLst>
                <a:gd name="T0" fmla="*/ 7 w 1650"/>
                <a:gd name="T1" fmla="*/ 726 h 1648"/>
                <a:gd name="T2" fmla="*/ 31 w 1650"/>
                <a:gd name="T3" fmla="*/ 606 h 1648"/>
                <a:gd name="T4" fmla="*/ 71 w 1650"/>
                <a:gd name="T5" fmla="*/ 491 h 1648"/>
                <a:gd name="T6" fmla="*/ 127 w 1650"/>
                <a:gd name="T7" fmla="*/ 385 h 1648"/>
                <a:gd name="T8" fmla="*/ 198 w 1650"/>
                <a:gd name="T9" fmla="*/ 289 h 1648"/>
                <a:gd name="T10" fmla="*/ 281 w 1650"/>
                <a:gd name="T11" fmla="*/ 205 h 1648"/>
                <a:gd name="T12" fmla="*/ 375 w 1650"/>
                <a:gd name="T13" fmla="*/ 133 h 1648"/>
                <a:gd name="T14" fmla="*/ 480 w 1650"/>
                <a:gd name="T15" fmla="*/ 75 h 1648"/>
                <a:gd name="T16" fmla="*/ 593 w 1650"/>
                <a:gd name="T17" fmla="*/ 32 h 1648"/>
                <a:gd name="T18" fmla="*/ 713 w 1650"/>
                <a:gd name="T19" fmla="*/ 7 h 1648"/>
                <a:gd name="T20" fmla="*/ 838 w 1650"/>
                <a:gd name="T21" fmla="*/ 0 h 1648"/>
                <a:gd name="T22" fmla="*/ 964 w 1650"/>
                <a:gd name="T23" fmla="*/ 11 h 1648"/>
                <a:gd name="T24" fmla="*/ 1083 w 1650"/>
                <a:gd name="T25" fmla="*/ 41 h 1648"/>
                <a:gd name="T26" fmla="*/ 1194 w 1650"/>
                <a:gd name="T27" fmla="*/ 87 h 1648"/>
                <a:gd name="T28" fmla="*/ 1297 w 1650"/>
                <a:gd name="T29" fmla="*/ 148 h 1648"/>
                <a:gd name="T30" fmla="*/ 1390 w 1650"/>
                <a:gd name="T31" fmla="*/ 223 h 1648"/>
                <a:gd name="T32" fmla="*/ 1470 w 1650"/>
                <a:gd name="T33" fmla="*/ 310 h 1648"/>
                <a:gd name="T34" fmla="*/ 1538 w 1650"/>
                <a:gd name="T35" fmla="*/ 408 h 1648"/>
                <a:gd name="T36" fmla="*/ 1591 w 1650"/>
                <a:gd name="T37" fmla="*/ 516 h 1648"/>
                <a:gd name="T38" fmla="*/ 1627 w 1650"/>
                <a:gd name="T39" fmla="*/ 631 h 1648"/>
                <a:gd name="T40" fmla="*/ 1647 w 1650"/>
                <a:gd name="T41" fmla="*/ 753 h 1648"/>
                <a:gd name="T42" fmla="*/ 1648 w 1650"/>
                <a:gd name="T43" fmla="*/ 880 h 1648"/>
                <a:gd name="T44" fmla="*/ 1631 w 1650"/>
                <a:gd name="T45" fmla="*/ 1004 h 1648"/>
                <a:gd name="T46" fmla="*/ 1595 w 1650"/>
                <a:gd name="T47" fmla="*/ 1120 h 1648"/>
                <a:gd name="T48" fmla="*/ 1544 w 1650"/>
                <a:gd name="T49" fmla="*/ 1228 h 1648"/>
                <a:gd name="T50" fmla="*/ 1478 w 1650"/>
                <a:gd name="T51" fmla="*/ 1328 h 1648"/>
                <a:gd name="T52" fmla="*/ 1398 w 1650"/>
                <a:gd name="T53" fmla="*/ 1416 h 1648"/>
                <a:gd name="T54" fmla="*/ 1308 w 1650"/>
                <a:gd name="T55" fmla="*/ 1493 h 1648"/>
                <a:gd name="T56" fmla="*/ 1206 w 1650"/>
                <a:gd name="T57" fmla="*/ 1555 h 1648"/>
                <a:gd name="T58" fmla="*/ 1096 w 1650"/>
                <a:gd name="T59" fmla="*/ 1603 h 1648"/>
                <a:gd name="T60" fmla="*/ 979 w 1650"/>
                <a:gd name="T61" fmla="*/ 1634 h 1648"/>
                <a:gd name="T62" fmla="*/ 854 w 1650"/>
                <a:gd name="T63" fmla="*/ 1648 h 1648"/>
                <a:gd name="T64" fmla="*/ 728 w 1650"/>
                <a:gd name="T65" fmla="*/ 1643 h 1648"/>
                <a:gd name="T66" fmla="*/ 606 w 1650"/>
                <a:gd name="T67" fmla="*/ 1619 h 1648"/>
                <a:gd name="T68" fmla="*/ 492 w 1650"/>
                <a:gd name="T69" fmla="*/ 1578 h 1648"/>
                <a:gd name="T70" fmla="*/ 387 w 1650"/>
                <a:gd name="T71" fmla="*/ 1522 h 1648"/>
                <a:gd name="T72" fmla="*/ 291 w 1650"/>
                <a:gd name="T73" fmla="*/ 1452 h 1648"/>
                <a:gd name="T74" fmla="*/ 207 w 1650"/>
                <a:gd name="T75" fmla="*/ 1369 h 1648"/>
                <a:gd name="T76" fmla="*/ 134 w 1650"/>
                <a:gd name="T77" fmla="*/ 1274 h 1648"/>
                <a:gd name="T78" fmla="*/ 76 w 1650"/>
                <a:gd name="T79" fmla="*/ 1169 h 1648"/>
                <a:gd name="T80" fmla="*/ 34 w 1650"/>
                <a:gd name="T81" fmla="*/ 1057 h 1648"/>
                <a:gd name="T82" fmla="*/ 8 w 1650"/>
                <a:gd name="T83" fmla="*/ 937 h 1648"/>
                <a:gd name="T84" fmla="*/ 0 w 1650"/>
                <a:gd name="T85" fmla="*/ 811 h 1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50" h="1648">
                  <a:moveTo>
                    <a:pt x="0" y="811"/>
                  </a:moveTo>
                  <a:lnTo>
                    <a:pt x="3" y="769"/>
                  </a:lnTo>
                  <a:lnTo>
                    <a:pt x="7" y="726"/>
                  </a:lnTo>
                  <a:lnTo>
                    <a:pt x="12" y="685"/>
                  </a:lnTo>
                  <a:lnTo>
                    <a:pt x="20" y="645"/>
                  </a:lnTo>
                  <a:lnTo>
                    <a:pt x="31" y="606"/>
                  </a:lnTo>
                  <a:lnTo>
                    <a:pt x="41" y="567"/>
                  </a:lnTo>
                  <a:lnTo>
                    <a:pt x="55" y="528"/>
                  </a:lnTo>
                  <a:lnTo>
                    <a:pt x="71" y="491"/>
                  </a:lnTo>
                  <a:lnTo>
                    <a:pt x="88" y="454"/>
                  </a:lnTo>
                  <a:lnTo>
                    <a:pt x="106" y="420"/>
                  </a:lnTo>
                  <a:lnTo>
                    <a:pt x="127" y="385"/>
                  </a:lnTo>
                  <a:lnTo>
                    <a:pt x="149" y="352"/>
                  </a:lnTo>
                  <a:lnTo>
                    <a:pt x="173" y="321"/>
                  </a:lnTo>
                  <a:lnTo>
                    <a:pt x="198" y="289"/>
                  </a:lnTo>
                  <a:lnTo>
                    <a:pt x="224" y="260"/>
                  </a:lnTo>
                  <a:lnTo>
                    <a:pt x="252" y="232"/>
                  </a:lnTo>
                  <a:lnTo>
                    <a:pt x="281" y="205"/>
                  </a:lnTo>
                  <a:lnTo>
                    <a:pt x="311" y="179"/>
                  </a:lnTo>
                  <a:lnTo>
                    <a:pt x="343" y="155"/>
                  </a:lnTo>
                  <a:lnTo>
                    <a:pt x="375" y="133"/>
                  </a:lnTo>
                  <a:lnTo>
                    <a:pt x="410" y="112"/>
                  </a:lnTo>
                  <a:lnTo>
                    <a:pt x="444" y="93"/>
                  </a:lnTo>
                  <a:lnTo>
                    <a:pt x="480" y="75"/>
                  </a:lnTo>
                  <a:lnTo>
                    <a:pt x="516" y="59"/>
                  </a:lnTo>
                  <a:lnTo>
                    <a:pt x="554" y="45"/>
                  </a:lnTo>
                  <a:lnTo>
                    <a:pt x="593" y="32"/>
                  </a:lnTo>
                  <a:lnTo>
                    <a:pt x="632" y="23"/>
                  </a:lnTo>
                  <a:lnTo>
                    <a:pt x="672" y="14"/>
                  </a:lnTo>
                  <a:lnTo>
                    <a:pt x="713" y="7"/>
                  </a:lnTo>
                  <a:lnTo>
                    <a:pt x="754" y="2"/>
                  </a:lnTo>
                  <a:lnTo>
                    <a:pt x="796" y="0"/>
                  </a:lnTo>
                  <a:lnTo>
                    <a:pt x="838" y="0"/>
                  </a:lnTo>
                  <a:lnTo>
                    <a:pt x="881" y="1"/>
                  </a:lnTo>
                  <a:lnTo>
                    <a:pt x="923" y="5"/>
                  </a:lnTo>
                  <a:lnTo>
                    <a:pt x="964" y="11"/>
                  </a:lnTo>
                  <a:lnTo>
                    <a:pt x="1004" y="19"/>
                  </a:lnTo>
                  <a:lnTo>
                    <a:pt x="1044" y="29"/>
                  </a:lnTo>
                  <a:lnTo>
                    <a:pt x="1083" y="41"/>
                  </a:lnTo>
                  <a:lnTo>
                    <a:pt x="1121" y="54"/>
                  </a:lnTo>
                  <a:lnTo>
                    <a:pt x="1159" y="70"/>
                  </a:lnTo>
                  <a:lnTo>
                    <a:pt x="1194" y="87"/>
                  </a:lnTo>
                  <a:lnTo>
                    <a:pt x="1230" y="106"/>
                  </a:lnTo>
                  <a:lnTo>
                    <a:pt x="1265" y="126"/>
                  </a:lnTo>
                  <a:lnTo>
                    <a:pt x="1297" y="148"/>
                  </a:lnTo>
                  <a:lnTo>
                    <a:pt x="1329" y="172"/>
                  </a:lnTo>
                  <a:lnTo>
                    <a:pt x="1360" y="196"/>
                  </a:lnTo>
                  <a:lnTo>
                    <a:pt x="1390" y="223"/>
                  </a:lnTo>
                  <a:lnTo>
                    <a:pt x="1418" y="250"/>
                  </a:lnTo>
                  <a:lnTo>
                    <a:pt x="1445" y="279"/>
                  </a:lnTo>
                  <a:lnTo>
                    <a:pt x="1470" y="310"/>
                  </a:lnTo>
                  <a:lnTo>
                    <a:pt x="1495" y="342"/>
                  </a:lnTo>
                  <a:lnTo>
                    <a:pt x="1516" y="374"/>
                  </a:lnTo>
                  <a:lnTo>
                    <a:pt x="1538" y="408"/>
                  </a:lnTo>
                  <a:lnTo>
                    <a:pt x="1557" y="442"/>
                  </a:lnTo>
                  <a:lnTo>
                    <a:pt x="1574" y="479"/>
                  </a:lnTo>
                  <a:lnTo>
                    <a:pt x="1591" y="516"/>
                  </a:lnTo>
                  <a:lnTo>
                    <a:pt x="1605" y="554"/>
                  </a:lnTo>
                  <a:lnTo>
                    <a:pt x="1617" y="591"/>
                  </a:lnTo>
                  <a:lnTo>
                    <a:pt x="1627" y="631"/>
                  </a:lnTo>
                  <a:lnTo>
                    <a:pt x="1636" y="671"/>
                  </a:lnTo>
                  <a:lnTo>
                    <a:pt x="1642" y="711"/>
                  </a:lnTo>
                  <a:lnTo>
                    <a:pt x="1647" y="753"/>
                  </a:lnTo>
                  <a:lnTo>
                    <a:pt x="1650" y="795"/>
                  </a:lnTo>
                  <a:lnTo>
                    <a:pt x="1650" y="838"/>
                  </a:lnTo>
                  <a:lnTo>
                    <a:pt x="1648" y="880"/>
                  </a:lnTo>
                  <a:lnTo>
                    <a:pt x="1645" y="922"/>
                  </a:lnTo>
                  <a:lnTo>
                    <a:pt x="1638" y="963"/>
                  </a:lnTo>
                  <a:lnTo>
                    <a:pt x="1631" y="1004"/>
                  </a:lnTo>
                  <a:lnTo>
                    <a:pt x="1621" y="1043"/>
                  </a:lnTo>
                  <a:lnTo>
                    <a:pt x="1609" y="1082"/>
                  </a:lnTo>
                  <a:lnTo>
                    <a:pt x="1595" y="1120"/>
                  </a:lnTo>
                  <a:lnTo>
                    <a:pt x="1580" y="1157"/>
                  </a:lnTo>
                  <a:lnTo>
                    <a:pt x="1563" y="1194"/>
                  </a:lnTo>
                  <a:lnTo>
                    <a:pt x="1544" y="1228"/>
                  </a:lnTo>
                  <a:lnTo>
                    <a:pt x="1524" y="1263"/>
                  </a:lnTo>
                  <a:lnTo>
                    <a:pt x="1502" y="1296"/>
                  </a:lnTo>
                  <a:lnTo>
                    <a:pt x="1478" y="1328"/>
                  </a:lnTo>
                  <a:lnTo>
                    <a:pt x="1454" y="1359"/>
                  </a:lnTo>
                  <a:lnTo>
                    <a:pt x="1427" y="1388"/>
                  </a:lnTo>
                  <a:lnTo>
                    <a:pt x="1398" y="1416"/>
                  </a:lnTo>
                  <a:lnTo>
                    <a:pt x="1369" y="1443"/>
                  </a:lnTo>
                  <a:lnTo>
                    <a:pt x="1339" y="1469"/>
                  </a:lnTo>
                  <a:lnTo>
                    <a:pt x="1308" y="1493"/>
                  </a:lnTo>
                  <a:lnTo>
                    <a:pt x="1275" y="1516"/>
                  </a:lnTo>
                  <a:lnTo>
                    <a:pt x="1242" y="1536"/>
                  </a:lnTo>
                  <a:lnTo>
                    <a:pt x="1206" y="1555"/>
                  </a:lnTo>
                  <a:lnTo>
                    <a:pt x="1171" y="1573"/>
                  </a:lnTo>
                  <a:lnTo>
                    <a:pt x="1134" y="1589"/>
                  </a:lnTo>
                  <a:lnTo>
                    <a:pt x="1096" y="1603"/>
                  </a:lnTo>
                  <a:lnTo>
                    <a:pt x="1057" y="1616"/>
                  </a:lnTo>
                  <a:lnTo>
                    <a:pt x="1018" y="1626"/>
                  </a:lnTo>
                  <a:lnTo>
                    <a:pt x="979" y="1634"/>
                  </a:lnTo>
                  <a:lnTo>
                    <a:pt x="937" y="1641"/>
                  </a:lnTo>
                  <a:lnTo>
                    <a:pt x="896" y="1646"/>
                  </a:lnTo>
                  <a:lnTo>
                    <a:pt x="854" y="1648"/>
                  </a:lnTo>
                  <a:lnTo>
                    <a:pt x="812" y="1648"/>
                  </a:lnTo>
                  <a:lnTo>
                    <a:pt x="769" y="1647"/>
                  </a:lnTo>
                  <a:lnTo>
                    <a:pt x="728" y="1643"/>
                  </a:lnTo>
                  <a:lnTo>
                    <a:pt x="687" y="1638"/>
                  </a:lnTo>
                  <a:lnTo>
                    <a:pt x="646" y="1629"/>
                  </a:lnTo>
                  <a:lnTo>
                    <a:pt x="606" y="1619"/>
                  </a:lnTo>
                  <a:lnTo>
                    <a:pt x="567" y="1607"/>
                  </a:lnTo>
                  <a:lnTo>
                    <a:pt x="529" y="1594"/>
                  </a:lnTo>
                  <a:lnTo>
                    <a:pt x="492" y="1578"/>
                  </a:lnTo>
                  <a:lnTo>
                    <a:pt x="456" y="1562"/>
                  </a:lnTo>
                  <a:lnTo>
                    <a:pt x="420" y="1543"/>
                  </a:lnTo>
                  <a:lnTo>
                    <a:pt x="387" y="1522"/>
                  </a:lnTo>
                  <a:lnTo>
                    <a:pt x="353" y="1500"/>
                  </a:lnTo>
                  <a:lnTo>
                    <a:pt x="321" y="1477"/>
                  </a:lnTo>
                  <a:lnTo>
                    <a:pt x="291" y="1452"/>
                  </a:lnTo>
                  <a:lnTo>
                    <a:pt x="261" y="1426"/>
                  </a:lnTo>
                  <a:lnTo>
                    <a:pt x="233" y="1398"/>
                  </a:lnTo>
                  <a:lnTo>
                    <a:pt x="207" y="1369"/>
                  </a:lnTo>
                  <a:lnTo>
                    <a:pt x="181" y="1338"/>
                  </a:lnTo>
                  <a:lnTo>
                    <a:pt x="157" y="1307"/>
                  </a:lnTo>
                  <a:lnTo>
                    <a:pt x="134" y="1274"/>
                  </a:lnTo>
                  <a:lnTo>
                    <a:pt x="114" y="1240"/>
                  </a:lnTo>
                  <a:lnTo>
                    <a:pt x="94" y="1206"/>
                  </a:lnTo>
                  <a:lnTo>
                    <a:pt x="76" y="1169"/>
                  </a:lnTo>
                  <a:lnTo>
                    <a:pt x="61" y="1132"/>
                  </a:lnTo>
                  <a:lnTo>
                    <a:pt x="46" y="1096"/>
                  </a:lnTo>
                  <a:lnTo>
                    <a:pt x="34" y="1057"/>
                  </a:lnTo>
                  <a:lnTo>
                    <a:pt x="23" y="1017"/>
                  </a:lnTo>
                  <a:lnTo>
                    <a:pt x="14" y="977"/>
                  </a:lnTo>
                  <a:lnTo>
                    <a:pt x="8" y="937"/>
                  </a:lnTo>
                  <a:lnTo>
                    <a:pt x="4" y="895"/>
                  </a:lnTo>
                  <a:lnTo>
                    <a:pt x="2" y="853"/>
                  </a:lnTo>
                  <a:lnTo>
                    <a:pt x="0" y="811"/>
                  </a:lnTo>
                  <a:close/>
                </a:path>
              </a:pathLst>
            </a:custGeom>
            <a:solidFill>
              <a:srgbClr val="FEFE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40" name="9Slide.vn 52"/>
            <p:cNvSpPr>
              <a:spLocks/>
            </p:cNvSpPr>
            <p:nvPr/>
          </p:nvSpPr>
          <p:spPr bwMode="auto">
            <a:xfrm>
              <a:off x="11413808" y="2949983"/>
              <a:ext cx="155575" cy="327025"/>
            </a:xfrm>
            <a:custGeom>
              <a:avLst/>
              <a:gdLst>
                <a:gd name="T0" fmla="*/ 703 w 788"/>
                <a:gd name="T1" fmla="*/ 0 h 1642"/>
                <a:gd name="T2" fmla="*/ 695 w 788"/>
                <a:gd name="T3" fmla="*/ 1 h 1642"/>
                <a:gd name="T4" fmla="*/ 675 w 788"/>
                <a:gd name="T5" fmla="*/ 5 h 1642"/>
                <a:gd name="T6" fmla="*/ 641 w 788"/>
                <a:gd name="T7" fmla="*/ 11 h 1642"/>
                <a:gd name="T8" fmla="*/ 598 w 788"/>
                <a:gd name="T9" fmla="*/ 22 h 1642"/>
                <a:gd name="T10" fmla="*/ 573 w 788"/>
                <a:gd name="T11" fmla="*/ 30 h 1642"/>
                <a:gd name="T12" fmla="*/ 546 w 788"/>
                <a:gd name="T13" fmla="*/ 38 h 1642"/>
                <a:gd name="T14" fmla="*/ 518 w 788"/>
                <a:gd name="T15" fmla="*/ 48 h 1642"/>
                <a:gd name="T16" fmla="*/ 489 w 788"/>
                <a:gd name="T17" fmla="*/ 60 h 1642"/>
                <a:gd name="T18" fmla="*/ 459 w 788"/>
                <a:gd name="T19" fmla="*/ 73 h 1642"/>
                <a:gd name="T20" fmla="*/ 428 w 788"/>
                <a:gd name="T21" fmla="*/ 88 h 1642"/>
                <a:gd name="T22" fmla="*/ 396 w 788"/>
                <a:gd name="T23" fmla="*/ 104 h 1642"/>
                <a:gd name="T24" fmla="*/ 364 w 788"/>
                <a:gd name="T25" fmla="*/ 123 h 1642"/>
                <a:gd name="T26" fmla="*/ 332 w 788"/>
                <a:gd name="T27" fmla="*/ 144 h 1642"/>
                <a:gd name="T28" fmla="*/ 300 w 788"/>
                <a:gd name="T29" fmla="*/ 168 h 1642"/>
                <a:gd name="T30" fmla="*/ 268 w 788"/>
                <a:gd name="T31" fmla="*/ 193 h 1642"/>
                <a:gd name="T32" fmla="*/ 238 w 788"/>
                <a:gd name="T33" fmla="*/ 221 h 1642"/>
                <a:gd name="T34" fmla="*/ 207 w 788"/>
                <a:gd name="T35" fmla="*/ 251 h 1642"/>
                <a:gd name="T36" fmla="*/ 178 w 788"/>
                <a:gd name="T37" fmla="*/ 283 h 1642"/>
                <a:gd name="T38" fmla="*/ 150 w 788"/>
                <a:gd name="T39" fmla="*/ 319 h 1642"/>
                <a:gd name="T40" fmla="*/ 124 w 788"/>
                <a:gd name="T41" fmla="*/ 357 h 1642"/>
                <a:gd name="T42" fmla="*/ 100 w 788"/>
                <a:gd name="T43" fmla="*/ 399 h 1642"/>
                <a:gd name="T44" fmla="*/ 78 w 788"/>
                <a:gd name="T45" fmla="*/ 442 h 1642"/>
                <a:gd name="T46" fmla="*/ 57 w 788"/>
                <a:gd name="T47" fmla="*/ 489 h 1642"/>
                <a:gd name="T48" fmla="*/ 40 w 788"/>
                <a:gd name="T49" fmla="*/ 540 h 1642"/>
                <a:gd name="T50" fmla="*/ 26 w 788"/>
                <a:gd name="T51" fmla="*/ 594 h 1642"/>
                <a:gd name="T52" fmla="*/ 14 w 788"/>
                <a:gd name="T53" fmla="*/ 651 h 1642"/>
                <a:gd name="T54" fmla="*/ 6 w 788"/>
                <a:gd name="T55" fmla="*/ 712 h 1642"/>
                <a:gd name="T56" fmla="*/ 1 w 788"/>
                <a:gd name="T57" fmla="*/ 777 h 1642"/>
                <a:gd name="T58" fmla="*/ 0 w 788"/>
                <a:gd name="T59" fmla="*/ 851 h 1642"/>
                <a:gd name="T60" fmla="*/ 3 w 788"/>
                <a:gd name="T61" fmla="*/ 920 h 1642"/>
                <a:gd name="T62" fmla="*/ 12 w 788"/>
                <a:gd name="T63" fmla="*/ 986 h 1642"/>
                <a:gd name="T64" fmla="*/ 24 w 788"/>
                <a:gd name="T65" fmla="*/ 1047 h 1642"/>
                <a:gd name="T66" fmla="*/ 40 w 788"/>
                <a:gd name="T67" fmla="*/ 1105 h 1642"/>
                <a:gd name="T68" fmla="*/ 60 w 788"/>
                <a:gd name="T69" fmla="*/ 1159 h 1642"/>
                <a:gd name="T70" fmla="*/ 83 w 788"/>
                <a:gd name="T71" fmla="*/ 1208 h 1642"/>
                <a:gd name="T72" fmla="*/ 108 w 788"/>
                <a:gd name="T73" fmla="*/ 1255 h 1642"/>
                <a:gd name="T74" fmla="*/ 136 w 788"/>
                <a:gd name="T75" fmla="*/ 1298 h 1642"/>
                <a:gd name="T76" fmla="*/ 168 w 788"/>
                <a:gd name="T77" fmla="*/ 1338 h 1642"/>
                <a:gd name="T78" fmla="*/ 200 w 788"/>
                <a:gd name="T79" fmla="*/ 1375 h 1642"/>
                <a:gd name="T80" fmla="*/ 233 w 788"/>
                <a:gd name="T81" fmla="*/ 1408 h 1642"/>
                <a:gd name="T82" fmla="*/ 269 w 788"/>
                <a:gd name="T83" fmla="*/ 1438 h 1642"/>
                <a:gd name="T84" fmla="*/ 306 w 788"/>
                <a:gd name="T85" fmla="*/ 1466 h 1642"/>
                <a:gd name="T86" fmla="*/ 343 w 788"/>
                <a:gd name="T87" fmla="*/ 1492 h 1642"/>
                <a:gd name="T88" fmla="*/ 380 w 788"/>
                <a:gd name="T89" fmla="*/ 1515 h 1642"/>
                <a:gd name="T90" fmla="*/ 418 w 788"/>
                <a:gd name="T91" fmla="*/ 1535 h 1642"/>
                <a:gd name="T92" fmla="*/ 456 w 788"/>
                <a:gd name="T93" fmla="*/ 1553 h 1642"/>
                <a:gd name="T94" fmla="*/ 494 w 788"/>
                <a:gd name="T95" fmla="*/ 1569 h 1642"/>
                <a:gd name="T96" fmla="*/ 529 w 788"/>
                <a:gd name="T97" fmla="*/ 1583 h 1642"/>
                <a:gd name="T98" fmla="*/ 565 w 788"/>
                <a:gd name="T99" fmla="*/ 1595 h 1642"/>
                <a:gd name="T100" fmla="*/ 598 w 788"/>
                <a:gd name="T101" fmla="*/ 1606 h 1642"/>
                <a:gd name="T102" fmla="*/ 630 w 788"/>
                <a:gd name="T103" fmla="*/ 1614 h 1642"/>
                <a:gd name="T104" fmla="*/ 660 w 788"/>
                <a:gd name="T105" fmla="*/ 1622 h 1642"/>
                <a:gd name="T106" fmla="*/ 713 w 788"/>
                <a:gd name="T107" fmla="*/ 1633 h 1642"/>
                <a:gd name="T108" fmla="*/ 753 w 788"/>
                <a:gd name="T109" fmla="*/ 1639 h 1642"/>
                <a:gd name="T110" fmla="*/ 779 w 788"/>
                <a:gd name="T111" fmla="*/ 1642 h 1642"/>
                <a:gd name="T112" fmla="*/ 788 w 788"/>
                <a:gd name="T113" fmla="*/ 1642 h 1642"/>
                <a:gd name="T114" fmla="*/ 703 w 788"/>
                <a:gd name="T115" fmla="*/ 0 h 16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88" h="1642">
                  <a:moveTo>
                    <a:pt x="703" y="0"/>
                  </a:moveTo>
                  <a:lnTo>
                    <a:pt x="695" y="1"/>
                  </a:lnTo>
                  <a:lnTo>
                    <a:pt x="675" y="5"/>
                  </a:lnTo>
                  <a:lnTo>
                    <a:pt x="641" y="11"/>
                  </a:lnTo>
                  <a:lnTo>
                    <a:pt x="598" y="22"/>
                  </a:lnTo>
                  <a:lnTo>
                    <a:pt x="573" y="30"/>
                  </a:lnTo>
                  <a:lnTo>
                    <a:pt x="546" y="38"/>
                  </a:lnTo>
                  <a:lnTo>
                    <a:pt x="518" y="48"/>
                  </a:lnTo>
                  <a:lnTo>
                    <a:pt x="489" y="60"/>
                  </a:lnTo>
                  <a:lnTo>
                    <a:pt x="459" y="73"/>
                  </a:lnTo>
                  <a:lnTo>
                    <a:pt x="428" y="88"/>
                  </a:lnTo>
                  <a:lnTo>
                    <a:pt x="396" y="104"/>
                  </a:lnTo>
                  <a:lnTo>
                    <a:pt x="364" y="123"/>
                  </a:lnTo>
                  <a:lnTo>
                    <a:pt x="332" y="144"/>
                  </a:lnTo>
                  <a:lnTo>
                    <a:pt x="300" y="168"/>
                  </a:lnTo>
                  <a:lnTo>
                    <a:pt x="268" y="193"/>
                  </a:lnTo>
                  <a:lnTo>
                    <a:pt x="238" y="221"/>
                  </a:lnTo>
                  <a:lnTo>
                    <a:pt x="207" y="251"/>
                  </a:lnTo>
                  <a:lnTo>
                    <a:pt x="178" y="283"/>
                  </a:lnTo>
                  <a:lnTo>
                    <a:pt x="150" y="319"/>
                  </a:lnTo>
                  <a:lnTo>
                    <a:pt x="124" y="357"/>
                  </a:lnTo>
                  <a:lnTo>
                    <a:pt x="100" y="399"/>
                  </a:lnTo>
                  <a:lnTo>
                    <a:pt x="78" y="442"/>
                  </a:lnTo>
                  <a:lnTo>
                    <a:pt x="57" y="489"/>
                  </a:lnTo>
                  <a:lnTo>
                    <a:pt x="40" y="540"/>
                  </a:lnTo>
                  <a:lnTo>
                    <a:pt x="26" y="594"/>
                  </a:lnTo>
                  <a:lnTo>
                    <a:pt x="14" y="651"/>
                  </a:lnTo>
                  <a:lnTo>
                    <a:pt x="6" y="712"/>
                  </a:lnTo>
                  <a:lnTo>
                    <a:pt x="1" y="777"/>
                  </a:lnTo>
                  <a:lnTo>
                    <a:pt x="0" y="851"/>
                  </a:lnTo>
                  <a:lnTo>
                    <a:pt x="3" y="920"/>
                  </a:lnTo>
                  <a:lnTo>
                    <a:pt x="12" y="986"/>
                  </a:lnTo>
                  <a:lnTo>
                    <a:pt x="24" y="1047"/>
                  </a:lnTo>
                  <a:lnTo>
                    <a:pt x="40" y="1105"/>
                  </a:lnTo>
                  <a:lnTo>
                    <a:pt x="60" y="1159"/>
                  </a:lnTo>
                  <a:lnTo>
                    <a:pt x="83" y="1208"/>
                  </a:lnTo>
                  <a:lnTo>
                    <a:pt x="108" y="1255"/>
                  </a:lnTo>
                  <a:lnTo>
                    <a:pt x="136" y="1298"/>
                  </a:lnTo>
                  <a:lnTo>
                    <a:pt x="168" y="1338"/>
                  </a:lnTo>
                  <a:lnTo>
                    <a:pt x="200" y="1375"/>
                  </a:lnTo>
                  <a:lnTo>
                    <a:pt x="233" y="1408"/>
                  </a:lnTo>
                  <a:lnTo>
                    <a:pt x="269" y="1438"/>
                  </a:lnTo>
                  <a:lnTo>
                    <a:pt x="306" y="1466"/>
                  </a:lnTo>
                  <a:lnTo>
                    <a:pt x="343" y="1492"/>
                  </a:lnTo>
                  <a:lnTo>
                    <a:pt x="380" y="1515"/>
                  </a:lnTo>
                  <a:lnTo>
                    <a:pt x="418" y="1535"/>
                  </a:lnTo>
                  <a:lnTo>
                    <a:pt x="456" y="1553"/>
                  </a:lnTo>
                  <a:lnTo>
                    <a:pt x="494" y="1569"/>
                  </a:lnTo>
                  <a:lnTo>
                    <a:pt x="529" y="1583"/>
                  </a:lnTo>
                  <a:lnTo>
                    <a:pt x="565" y="1595"/>
                  </a:lnTo>
                  <a:lnTo>
                    <a:pt x="598" y="1606"/>
                  </a:lnTo>
                  <a:lnTo>
                    <a:pt x="630" y="1614"/>
                  </a:lnTo>
                  <a:lnTo>
                    <a:pt x="660" y="1622"/>
                  </a:lnTo>
                  <a:lnTo>
                    <a:pt x="713" y="1633"/>
                  </a:lnTo>
                  <a:lnTo>
                    <a:pt x="753" y="1639"/>
                  </a:lnTo>
                  <a:lnTo>
                    <a:pt x="779" y="1642"/>
                  </a:lnTo>
                  <a:lnTo>
                    <a:pt x="788" y="1642"/>
                  </a:lnTo>
                  <a:lnTo>
                    <a:pt x="703" y="0"/>
                  </a:lnTo>
                  <a:close/>
                </a:path>
              </a:pathLst>
            </a:custGeom>
            <a:solidFill>
              <a:srgbClr val="FEFE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41" name="9Slide.vn 53"/>
            <p:cNvSpPr>
              <a:spLocks/>
            </p:cNvSpPr>
            <p:nvPr/>
          </p:nvSpPr>
          <p:spPr bwMode="auto">
            <a:xfrm>
              <a:off x="11402695" y="2949983"/>
              <a:ext cx="166688" cy="327025"/>
            </a:xfrm>
            <a:custGeom>
              <a:avLst/>
              <a:gdLst>
                <a:gd name="T0" fmla="*/ 729 w 841"/>
                <a:gd name="T1" fmla="*/ 7 h 1642"/>
                <a:gd name="T2" fmla="*/ 632 w 841"/>
                <a:gd name="T3" fmla="*/ 41 h 1642"/>
                <a:gd name="T4" fmla="*/ 547 w 841"/>
                <a:gd name="T5" fmla="*/ 80 h 1642"/>
                <a:gd name="T6" fmla="*/ 450 w 841"/>
                <a:gd name="T7" fmla="*/ 136 h 1642"/>
                <a:gd name="T8" fmla="*/ 384 w 841"/>
                <a:gd name="T9" fmla="*/ 186 h 1642"/>
                <a:gd name="T10" fmla="*/ 335 w 841"/>
                <a:gd name="T11" fmla="*/ 229 h 1642"/>
                <a:gd name="T12" fmla="*/ 287 w 841"/>
                <a:gd name="T13" fmla="*/ 280 h 1642"/>
                <a:gd name="T14" fmla="*/ 244 w 841"/>
                <a:gd name="T15" fmla="*/ 336 h 1642"/>
                <a:gd name="T16" fmla="*/ 205 w 841"/>
                <a:gd name="T17" fmla="*/ 399 h 1642"/>
                <a:gd name="T18" fmla="*/ 172 w 841"/>
                <a:gd name="T19" fmla="*/ 466 h 1642"/>
                <a:gd name="T20" fmla="*/ 146 w 841"/>
                <a:gd name="T21" fmla="*/ 539 h 1642"/>
                <a:gd name="T22" fmla="*/ 127 w 841"/>
                <a:gd name="T23" fmla="*/ 615 h 1642"/>
                <a:gd name="T24" fmla="*/ 117 w 841"/>
                <a:gd name="T25" fmla="*/ 668 h 1642"/>
                <a:gd name="T26" fmla="*/ 111 w 841"/>
                <a:gd name="T27" fmla="*/ 707 h 1642"/>
                <a:gd name="T28" fmla="*/ 108 w 841"/>
                <a:gd name="T29" fmla="*/ 748 h 1642"/>
                <a:gd name="T30" fmla="*/ 106 w 841"/>
                <a:gd name="T31" fmla="*/ 802 h 1642"/>
                <a:gd name="T32" fmla="*/ 106 w 841"/>
                <a:gd name="T33" fmla="*/ 846 h 1642"/>
                <a:gd name="T34" fmla="*/ 109 w 841"/>
                <a:gd name="T35" fmla="*/ 911 h 1642"/>
                <a:gd name="T36" fmla="*/ 119 w 841"/>
                <a:gd name="T37" fmla="*/ 992 h 1642"/>
                <a:gd name="T38" fmla="*/ 136 w 841"/>
                <a:gd name="T39" fmla="*/ 1070 h 1642"/>
                <a:gd name="T40" fmla="*/ 162 w 841"/>
                <a:gd name="T41" fmla="*/ 1145 h 1642"/>
                <a:gd name="T42" fmla="*/ 194 w 841"/>
                <a:gd name="T43" fmla="*/ 1215 h 1642"/>
                <a:gd name="T44" fmla="*/ 233 w 841"/>
                <a:gd name="T45" fmla="*/ 1279 h 1642"/>
                <a:gd name="T46" fmla="*/ 278 w 841"/>
                <a:gd name="T47" fmla="*/ 1338 h 1642"/>
                <a:gd name="T48" fmla="*/ 327 w 841"/>
                <a:gd name="T49" fmla="*/ 1390 h 1642"/>
                <a:gd name="T50" fmla="*/ 380 w 841"/>
                <a:gd name="T51" fmla="*/ 1436 h 1642"/>
                <a:gd name="T52" fmla="*/ 453 w 841"/>
                <a:gd name="T53" fmla="*/ 1488 h 1642"/>
                <a:gd name="T54" fmla="*/ 560 w 841"/>
                <a:gd name="T55" fmla="*/ 1547 h 1642"/>
                <a:gd name="T56" fmla="*/ 658 w 841"/>
                <a:gd name="T57" fmla="*/ 1589 h 1642"/>
                <a:gd name="T58" fmla="*/ 739 w 841"/>
                <a:gd name="T59" fmla="*/ 1616 h 1642"/>
                <a:gd name="T60" fmla="*/ 834 w 841"/>
                <a:gd name="T61" fmla="*/ 1641 h 1642"/>
                <a:gd name="T62" fmla="*/ 813 w 841"/>
                <a:gd name="T63" fmla="*/ 1642 h 1642"/>
                <a:gd name="T64" fmla="*/ 708 w 841"/>
                <a:gd name="T65" fmla="*/ 1634 h 1642"/>
                <a:gd name="T66" fmla="*/ 613 w 841"/>
                <a:gd name="T67" fmla="*/ 1615 h 1642"/>
                <a:gd name="T68" fmla="*/ 502 w 841"/>
                <a:gd name="T69" fmla="*/ 1581 h 1642"/>
                <a:gd name="T70" fmla="*/ 420 w 841"/>
                <a:gd name="T71" fmla="*/ 1545 h 1642"/>
                <a:gd name="T72" fmla="*/ 358 w 841"/>
                <a:gd name="T73" fmla="*/ 1510 h 1642"/>
                <a:gd name="T74" fmla="*/ 295 w 841"/>
                <a:gd name="T75" fmla="*/ 1467 h 1642"/>
                <a:gd name="T76" fmla="*/ 233 w 841"/>
                <a:gd name="T77" fmla="*/ 1416 h 1642"/>
                <a:gd name="T78" fmla="*/ 176 w 841"/>
                <a:gd name="T79" fmla="*/ 1355 h 1642"/>
                <a:gd name="T80" fmla="*/ 126 w 841"/>
                <a:gd name="T81" fmla="*/ 1286 h 1642"/>
                <a:gd name="T82" fmla="*/ 82 w 841"/>
                <a:gd name="T83" fmla="*/ 1209 h 1642"/>
                <a:gd name="T84" fmla="*/ 48 w 841"/>
                <a:gd name="T85" fmla="*/ 1127 h 1642"/>
                <a:gd name="T86" fmla="*/ 23 w 841"/>
                <a:gd name="T87" fmla="*/ 1040 h 1642"/>
                <a:gd name="T88" fmla="*/ 8 w 841"/>
                <a:gd name="T89" fmla="*/ 950 h 1642"/>
                <a:gd name="T90" fmla="*/ 0 w 841"/>
                <a:gd name="T91" fmla="*/ 859 h 1642"/>
                <a:gd name="T92" fmla="*/ 1 w 841"/>
                <a:gd name="T93" fmla="*/ 815 h 1642"/>
                <a:gd name="T94" fmla="*/ 2 w 841"/>
                <a:gd name="T95" fmla="*/ 770 h 1642"/>
                <a:gd name="T96" fmla="*/ 7 w 841"/>
                <a:gd name="T97" fmla="*/ 711 h 1642"/>
                <a:gd name="T98" fmla="*/ 13 w 841"/>
                <a:gd name="T99" fmla="*/ 666 h 1642"/>
                <a:gd name="T100" fmla="*/ 21 w 841"/>
                <a:gd name="T101" fmla="*/ 622 h 1642"/>
                <a:gd name="T102" fmla="*/ 43 w 841"/>
                <a:gd name="T103" fmla="*/ 536 h 1642"/>
                <a:gd name="T104" fmla="*/ 74 w 841"/>
                <a:gd name="T105" fmla="*/ 453 h 1642"/>
                <a:gd name="T106" fmla="*/ 113 w 841"/>
                <a:gd name="T107" fmla="*/ 376 h 1642"/>
                <a:gd name="T108" fmla="*/ 159 w 841"/>
                <a:gd name="T109" fmla="*/ 306 h 1642"/>
                <a:gd name="T110" fmla="*/ 211 w 841"/>
                <a:gd name="T111" fmla="*/ 244 h 1642"/>
                <a:gd name="T112" fmla="*/ 267 w 841"/>
                <a:gd name="T113" fmla="*/ 190 h 1642"/>
                <a:gd name="T114" fmla="*/ 325 w 841"/>
                <a:gd name="T115" fmla="*/ 146 h 1642"/>
                <a:gd name="T116" fmla="*/ 384 w 841"/>
                <a:gd name="T117" fmla="*/ 108 h 1642"/>
                <a:gd name="T118" fmla="*/ 442 w 841"/>
                <a:gd name="T119" fmla="*/ 78 h 1642"/>
                <a:gd name="T120" fmla="*/ 531 w 841"/>
                <a:gd name="T121" fmla="*/ 42 h 1642"/>
                <a:gd name="T122" fmla="*/ 624 w 841"/>
                <a:gd name="T123" fmla="*/ 17 h 1642"/>
                <a:gd name="T124" fmla="*/ 729 w 841"/>
                <a:gd name="T125" fmla="*/ 1 h 16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1" h="1642">
                  <a:moveTo>
                    <a:pt x="756" y="0"/>
                  </a:moveTo>
                  <a:lnTo>
                    <a:pt x="750" y="1"/>
                  </a:lnTo>
                  <a:lnTo>
                    <a:pt x="729" y="7"/>
                  </a:lnTo>
                  <a:lnTo>
                    <a:pt x="698" y="17"/>
                  </a:lnTo>
                  <a:lnTo>
                    <a:pt x="656" y="32"/>
                  </a:lnTo>
                  <a:lnTo>
                    <a:pt x="632" y="41"/>
                  </a:lnTo>
                  <a:lnTo>
                    <a:pt x="605" y="52"/>
                  </a:lnTo>
                  <a:lnTo>
                    <a:pt x="577" y="65"/>
                  </a:lnTo>
                  <a:lnTo>
                    <a:pt x="547" y="80"/>
                  </a:lnTo>
                  <a:lnTo>
                    <a:pt x="515" y="96"/>
                  </a:lnTo>
                  <a:lnTo>
                    <a:pt x="484" y="115"/>
                  </a:lnTo>
                  <a:lnTo>
                    <a:pt x="450" y="136"/>
                  </a:lnTo>
                  <a:lnTo>
                    <a:pt x="417" y="159"/>
                  </a:lnTo>
                  <a:lnTo>
                    <a:pt x="401" y="172"/>
                  </a:lnTo>
                  <a:lnTo>
                    <a:pt x="384" y="186"/>
                  </a:lnTo>
                  <a:lnTo>
                    <a:pt x="367" y="200"/>
                  </a:lnTo>
                  <a:lnTo>
                    <a:pt x="351" y="214"/>
                  </a:lnTo>
                  <a:lnTo>
                    <a:pt x="335" y="229"/>
                  </a:lnTo>
                  <a:lnTo>
                    <a:pt x="319" y="245"/>
                  </a:lnTo>
                  <a:lnTo>
                    <a:pt x="303" y="262"/>
                  </a:lnTo>
                  <a:lnTo>
                    <a:pt x="287" y="280"/>
                  </a:lnTo>
                  <a:lnTo>
                    <a:pt x="272" y="297"/>
                  </a:lnTo>
                  <a:lnTo>
                    <a:pt x="258" y="317"/>
                  </a:lnTo>
                  <a:lnTo>
                    <a:pt x="244" y="336"/>
                  </a:lnTo>
                  <a:lnTo>
                    <a:pt x="230" y="357"/>
                  </a:lnTo>
                  <a:lnTo>
                    <a:pt x="217" y="377"/>
                  </a:lnTo>
                  <a:lnTo>
                    <a:pt x="205" y="399"/>
                  </a:lnTo>
                  <a:lnTo>
                    <a:pt x="194" y="420"/>
                  </a:lnTo>
                  <a:lnTo>
                    <a:pt x="183" y="443"/>
                  </a:lnTo>
                  <a:lnTo>
                    <a:pt x="172" y="466"/>
                  </a:lnTo>
                  <a:lnTo>
                    <a:pt x="162" y="489"/>
                  </a:lnTo>
                  <a:lnTo>
                    <a:pt x="154" y="514"/>
                  </a:lnTo>
                  <a:lnTo>
                    <a:pt x="146" y="539"/>
                  </a:lnTo>
                  <a:lnTo>
                    <a:pt x="138" y="564"/>
                  </a:lnTo>
                  <a:lnTo>
                    <a:pt x="132" y="589"/>
                  </a:lnTo>
                  <a:lnTo>
                    <a:pt x="127" y="615"/>
                  </a:lnTo>
                  <a:lnTo>
                    <a:pt x="121" y="642"/>
                  </a:lnTo>
                  <a:lnTo>
                    <a:pt x="119" y="655"/>
                  </a:lnTo>
                  <a:lnTo>
                    <a:pt x="117" y="668"/>
                  </a:lnTo>
                  <a:lnTo>
                    <a:pt x="115" y="680"/>
                  </a:lnTo>
                  <a:lnTo>
                    <a:pt x="114" y="694"/>
                  </a:lnTo>
                  <a:lnTo>
                    <a:pt x="111" y="707"/>
                  </a:lnTo>
                  <a:lnTo>
                    <a:pt x="110" y="721"/>
                  </a:lnTo>
                  <a:lnTo>
                    <a:pt x="109" y="734"/>
                  </a:lnTo>
                  <a:lnTo>
                    <a:pt x="108" y="748"/>
                  </a:lnTo>
                  <a:lnTo>
                    <a:pt x="106" y="775"/>
                  </a:lnTo>
                  <a:lnTo>
                    <a:pt x="106" y="787"/>
                  </a:lnTo>
                  <a:lnTo>
                    <a:pt x="106" y="802"/>
                  </a:lnTo>
                  <a:lnTo>
                    <a:pt x="106" y="816"/>
                  </a:lnTo>
                  <a:lnTo>
                    <a:pt x="106" y="831"/>
                  </a:lnTo>
                  <a:lnTo>
                    <a:pt x="106" y="846"/>
                  </a:lnTo>
                  <a:lnTo>
                    <a:pt x="106" y="859"/>
                  </a:lnTo>
                  <a:lnTo>
                    <a:pt x="107" y="886"/>
                  </a:lnTo>
                  <a:lnTo>
                    <a:pt x="109" y="911"/>
                  </a:lnTo>
                  <a:lnTo>
                    <a:pt x="111" y="938"/>
                  </a:lnTo>
                  <a:lnTo>
                    <a:pt x="115" y="965"/>
                  </a:lnTo>
                  <a:lnTo>
                    <a:pt x="119" y="992"/>
                  </a:lnTo>
                  <a:lnTo>
                    <a:pt x="124" y="1018"/>
                  </a:lnTo>
                  <a:lnTo>
                    <a:pt x="130" y="1044"/>
                  </a:lnTo>
                  <a:lnTo>
                    <a:pt x="136" y="1070"/>
                  </a:lnTo>
                  <a:lnTo>
                    <a:pt x="144" y="1095"/>
                  </a:lnTo>
                  <a:lnTo>
                    <a:pt x="153" y="1120"/>
                  </a:lnTo>
                  <a:lnTo>
                    <a:pt x="162" y="1145"/>
                  </a:lnTo>
                  <a:lnTo>
                    <a:pt x="172" y="1168"/>
                  </a:lnTo>
                  <a:lnTo>
                    <a:pt x="182" y="1191"/>
                  </a:lnTo>
                  <a:lnTo>
                    <a:pt x="194" y="1215"/>
                  </a:lnTo>
                  <a:lnTo>
                    <a:pt x="205" y="1236"/>
                  </a:lnTo>
                  <a:lnTo>
                    <a:pt x="219" y="1258"/>
                  </a:lnTo>
                  <a:lnTo>
                    <a:pt x="233" y="1279"/>
                  </a:lnTo>
                  <a:lnTo>
                    <a:pt x="248" y="1299"/>
                  </a:lnTo>
                  <a:lnTo>
                    <a:pt x="263" y="1318"/>
                  </a:lnTo>
                  <a:lnTo>
                    <a:pt x="278" y="1338"/>
                  </a:lnTo>
                  <a:lnTo>
                    <a:pt x="294" y="1355"/>
                  </a:lnTo>
                  <a:lnTo>
                    <a:pt x="310" y="1374"/>
                  </a:lnTo>
                  <a:lnTo>
                    <a:pt x="327" y="1390"/>
                  </a:lnTo>
                  <a:lnTo>
                    <a:pt x="345" y="1406"/>
                  </a:lnTo>
                  <a:lnTo>
                    <a:pt x="362" y="1421"/>
                  </a:lnTo>
                  <a:lnTo>
                    <a:pt x="380" y="1436"/>
                  </a:lnTo>
                  <a:lnTo>
                    <a:pt x="398" y="1449"/>
                  </a:lnTo>
                  <a:lnTo>
                    <a:pt x="416" y="1463"/>
                  </a:lnTo>
                  <a:lnTo>
                    <a:pt x="453" y="1488"/>
                  </a:lnTo>
                  <a:lnTo>
                    <a:pt x="488" y="1510"/>
                  </a:lnTo>
                  <a:lnTo>
                    <a:pt x="525" y="1529"/>
                  </a:lnTo>
                  <a:lnTo>
                    <a:pt x="560" y="1547"/>
                  </a:lnTo>
                  <a:lnTo>
                    <a:pt x="594" y="1562"/>
                  </a:lnTo>
                  <a:lnTo>
                    <a:pt x="626" y="1576"/>
                  </a:lnTo>
                  <a:lnTo>
                    <a:pt x="658" y="1589"/>
                  </a:lnTo>
                  <a:lnTo>
                    <a:pt x="687" y="1599"/>
                  </a:lnTo>
                  <a:lnTo>
                    <a:pt x="714" y="1609"/>
                  </a:lnTo>
                  <a:lnTo>
                    <a:pt x="739" y="1616"/>
                  </a:lnTo>
                  <a:lnTo>
                    <a:pt x="782" y="1628"/>
                  </a:lnTo>
                  <a:lnTo>
                    <a:pt x="814" y="1637"/>
                  </a:lnTo>
                  <a:lnTo>
                    <a:pt x="834" y="1641"/>
                  </a:lnTo>
                  <a:lnTo>
                    <a:pt x="841" y="1642"/>
                  </a:lnTo>
                  <a:lnTo>
                    <a:pt x="834" y="1642"/>
                  </a:lnTo>
                  <a:lnTo>
                    <a:pt x="813" y="1642"/>
                  </a:lnTo>
                  <a:lnTo>
                    <a:pt x="780" y="1641"/>
                  </a:lnTo>
                  <a:lnTo>
                    <a:pt x="734" y="1637"/>
                  </a:lnTo>
                  <a:lnTo>
                    <a:pt x="708" y="1634"/>
                  </a:lnTo>
                  <a:lnTo>
                    <a:pt x="679" y="1629"/>
                  </a:lnTo>
                  <a:lnTo>
                    <a:pt x="648" y="1623"/>
                  </a:lnTo>
                  <a:lnTo>
                    <a:pt x="613" y="1615"/>
                  </a:lnTo>
                  <a:lnTo>
                    <a:pt x="578" y="1606"/>
                  </a:lnTo>
                  <a:lnTo>
                    <a:pt x="541" y="1594"/>
                  </a:lnTo>
                  <a:lnTo>
                    <a:pt x="502" y="1581"/>
                  </a:lnTo>
                  <a:lnTo>
                    <a:pt x="461" y="1563"/>
                  </a:lnTo>
                  <a:lnTo>
                    <a:pt x="441" y="1555"/>
                  </a:lnTo>
                  <a:lnTo>
                    <a:pt x="420" y="1545"/>
                  </a:lnTo>
                  <a:lnTo>
                    <a:pt x="400" y="1534"/>
                  </a:lnTo>
                  <a:lnTo>
                    <a:pt x="378" y="1522"/>
                  </a:lnTo>
                  <a:lnTo>
                    <a:pt x="358" y="1510"/>
                  </a:lnTo>
                  <a:lnTo>
                    <a:pt x="336" y="1497"/>
                  </a:lnTo>
                  <a:lnTo>
                    <a:pt x="316" y="1483"/>
                  </a:lnTo>
                  <a:lnTo>
                    <a:pt x="295" y="1467"/>
                  </a:lnTo>
                  <a:lnTo>
                    <a:pt x="274" y="1451"/>
                  </a:lnTo>
                  <a:lnTo>
                    <a:pt x="254" y="1434"/>
                  </a:lnTo>
                  <a:lnTo>
                    <a:pt x="233" y="1416"/>
                  </a:lnTo>
                  <a:lnTo>
                    <a:pt x="214" y="1396"/>
                  </a:lnTo>
                  <a:lnTo>
                    <a:pt x="195" y="1377"/>
                  </a:lnTo>
                  <a:lnTo>
                    <a:pt x="176" y="1355"/>
                  </a:lnTo>
                  <a:lnTo>
                    <a:pt x="159" y="1334"/>
                  </a:lnTo>
                  <a:lnTo>
                    <a:pt x="142" y="1310"/>
                  </a:lnTo>
                  <a:lnTo>
                    <a:pt x="126" y="1286"/>
                  </a:lnTo>
                  <a:lnTo>
                    <a:pt x="110" y="1261"/>
                  </a:lnTo>
                  <a:lnTo>
                    <a:pt x="95" y="1236"/>
                  </a:lnTo>
                  <a:lnTo>
                    <a:pt x="82" y="1209"/>
                  </a:lnTo>
                  <a:lnTo>
                    <a:pt x="69" y="1182"/>
                  </a:lnTo>
                  <a:lnTo>
                    <a:pt x="58" y="1155"/>
                  </a:lnTo>
                  <a:lnTo>
                    <a:pt x="48" y="1127"/>
                  </a:lnTo>
                  <a:lnTo>
                    <a:pt x="38" y="1098"/>
                  </a:lnTo>
                  <a:lnTo>
                    <a:pt x="31" y="1069"/>
                  </a:lnTo>
                  <a:lnTo>
                    <a:pt x="23" y="1040"/>
                  </a:lnTo>
                  <a:lnTo>
                    <a:pt x="18" y="1011"/>
                  </a:lnTo>
                  <a:lnTo>
                    <a:pt x="12" y="981"/>
                  </a:lnTo>
                  <a:lnTo>
                    <a:pt x="8" y="950"/>
                  </a:lnTo>
                  <a:lnTo>
                    <a:pt x="5" y="920"/>
                  </a:lnTo>
                  <a:lnTo>
                    <a:pt x="2" y="890"/>
                  </a:lnTo>
                  <a:lnTo>
                    <a:pt x="0" y="859"/>
                  </a:lnTo>
                  <a:lnTo>
                    <a:pt x="0" y="843"/>
                  </a:lnTo>
                  <a:lnTo>
                    <a:pt x="0" y="829"/>
                  </a:lnTo>
                  <a:lnTo>
                    <a:pt x="1" y="815"/>
                  </a:lnTo>
                  <a:lnTo>
                    <a:pt x="1" y="800"/>
                  </a:lnTo>
                  <a:lnTo>
                    <a:pt x="1" y="786"/>
                  </a:lnTo>
                  <a:lnTo>
                    <a:pt x="2" y="770"/>
                  </a:lnTo>
                  <a:lnTo>
                    <a:pt x="5" y="740"/>
                  </a:lnTo>
                  <a:lnTo>
                    <a:pt x="6" y="726"/>
                  </a:lnTo>
                  <a:lnTo>
                    <a:pt x="7" y="711"/>
                  </a:lnTo>
                  <a:lnTo>
                    <a:pt x="9" y="696"/>
                  </a:lnTo>
                  <a:lnTo>
                    <a:pt x="11" y="680"/>
                  </a:lnTo>
                  <a:lnTo>
                    <a:pt x="13" y="666"/>
                  </a:lnTo>
                  <a:lnTo>
                    <a:pt x="15" y="651"/>
                  </a:lnTo>
                  <a:lnTo>
                    <a:pt x="18" y="636"/>
                  </a:lnTo>
                  <a:lnTo>
                    <a:pt x="21" y="622"/>
                  </a:lnTo>
                  <a:lnTo>
                    <a:pt x="27" y="593"/>
                  </a:lnTo>
                  <a:lnTo>
                    <a:pt x="35" y="564"/>
                  </a:lnTo>
                  <a:lnTo>
                    <a:pt x="43" y="536"/>
                  </a:lnTo>
                  <a:lnTo>
                    <a:pt x="52" y="508"/>
                  </a:lnTo>
                  <a:lnTo>
                    <a:pt x="63" y="480"/>
                  </a:lnTo>
                  <a:lnTo>
                    <a:pt x="74" y="453"/>
                  </a:lnTo>
                  <a:lnTo>
                    <a:pt x="87" y="427"/>
                  </a:lnTo>
                  <a:lnTo>
                    <a:pt x="100" y="401"/>
                  </a:lnTo>
                  <a:lnTo>
                    <a:pt x="113" y="376"/>
                  </a:lnTo>
                  <a:lnTo>
                    <a:pt x="128" y="352"/>
                  </a:lnTo>
                  <a:lnTo>
                    <a:pt x="143" y="329"/>
                  </a:lnTo>
                  <a:lnTo>
                    <a:pt x="159" y="306"/>
                  </a:lnTo>
                  <a:lnTo>
                    <a:pt x="176" y="284"/>
                  </a:lnTo>
                  <a:lnTo>
                    <a:pt x="194" y="264"/>
                  </a:lnTo>
                  <a:lnTo>
                    <a:pt x="211" y="244"/>
                  </a:lnTo>
                  <a:lnTo>
                    <a:pt x="229" y="226"/>
                  </a:lnTo>
                  <a:lnTo>
                    <a:pt x="249" y="208"/>
                  </a:lnTo>
                  <a:lnTo>
                    <a:pt x="267" y="190"/>
                  </a:lnTo>
                  <a:lnTo>
                    <a:pt x="286" y="174"/>
                  </a:lnTo>
                  <a:lnTo>
                    <a:pt x="306" y="160"/>
                  </a:lnTo>
                  <a:lnTo>
                    <a:pt x="325" y="146"/>
                  </a:lnTo>
                  <a:lnTo>
                    <a:pt x="345" y="132"/>
                  </a:lnTo>
                  <a:lnTo>
                    <a:pt x="364" y="120"/>
                  </a:lnTo>
                  <a:lnTo>
                    <a:pt x="384" y="108"/>
                  </a:lnTo>
                  <a:lnTo>
                    <a:pt x="403" y="98"/>
                  </a:lnTo>
                  <a:lnTo>
                    <a:pt x="422" y="88"/>
                  </a:lnTo>
                  <a:lnTo>
                    <a:pt x="442" y="78"/>
                  </a:lnTo>
                  <a:lnTo>
                    <a:pt x="460" y="69"/>
                  </a:lnTo>
                  <a:lnTo>
                    <a:pt x="496" y="54"/>
                  </a:lnTo>
                  <a:lnTo>
                    <a:pt x="531" y="42"/>
                  </a:lnTo>
                  <a:lnTo>
                    <a:pt x="564" y="32"/>
                  </a:lnTo>
                  <a:lnTo>
                    <a:pt x="595" y="23"/>
                  </a:lnTo>
                  <a:lnTo>
                    <a:pt x="624" y="17"/>
                  </a:lnTo>
                  <a:lnTo>
                    <a:pt x="650" y="11"/>
                  </a:lnTo>
                  <a:lnTo>
                    <a:pt x="696" y="5"/>
                  </a:lnTo>
                  <a:lnTo>
                    <a:pt x="729" y="1"/>
                  </a:lnTo>
                  <a:lnTo>
                    <a:pt x="750" y="0"/>
                  </a:lnTo>
                  <a:lnTo>
                    <a:pt x="756" y="0"/>
                  </a:lnTo>
                  <a:close/>
                </a:path>
              </a:pathLst>
            </a:custGeom>
            <a:solidFill>
              <a:srgbClr val="E5E7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42" name="9Slide.vn 54"/>
            <p:cNvSpPr>
              <a:spLocks/>
            </p:cNvSpPr>
            <p:nvPr/>
          </p:nvSpPr>
          <p:spPr bwMode="auto">
            <a:xfrm>
              <a:off x="10212070" y="2072095"/>
              <a:ext cx="977900" cy="947738"/>
            </a:xfrm>
            <a:custGeom>
              <a:avLst/>
              <a:gdLst>
                <a:gd name="T0" fmla="*/ 79 w 4933"/>
                <a:gd name="T1" fmla="*/ 322 h 4770"/>
                <a:gd name="T2" fmla="*/ 153 w 4933"/>
                <a:gd name="T3" fmla="*/ 260 h 4770"/>
                <a:gd name="T4" fmla="*/ 258 w 4933"/>
                <a:gd name="T5" fmla="*/ 187 h 4770"/>
                <a:gd name="T6" fmla="*/ 436 w 4933"/>
                <a:gd name="T7" fmla="*/ 96 h 4770"/>
                <a:gd name="T8" fmla="*/ 612 w 4933"/>
                <a:gd name="T9" fmla="*/ 38 h 4770"/>
                <a:gd name="T10" fmla="*/ 815 w 4933"/>
                <a:gd name="T11" fmla="*/ 4 h 4770"/>
                <a:gd name="T12" fmla="*/ 1043 w 4933"/>
                <a:gd name="T13" fmla="*/ 4 h 4770"/>
                <a:gd name="T14" fmla="*/ 1285 w 4933"/>
                <a:gd name="T15" fmla="*/ 48 h 4770"/>
                <a:gd name="T16" fmla="*/ 1530 w 4933"/>
                <a:gd name="T17" fmla="*/ 140 h 4770"/>
                <a:gd name="T18" fmla="*/ 1715 w 4933"/>
                <a:gd name="T19" fmla="*/ 251 h 4770"/>
                <a:gd name="T20" fmla="*/ 1860 w 4933"/>
                <a:gd name="T21" fmla="*/ 364 h 4770"/>
                <a:gd name="T22" fmla="*/ 2072 w 4933"/>
                <a:gd name="T23" fmla="*/ 563 h 4770"/>
                <a:gd name="T24" fmla="*/ 2415 w 4933"/>
                <a:gd name="T25" fmla="*/ 889 h 4770"/>
                <a:gd name="T26" fmla="*/ 2868 w 4933"/>
                <a:gd name="T27" fmla="*/ 1320 h 4770"/>
                <a:gd name="T28" fmla="*/ 3329 w 4933"/>
                <a:gd name="T29" fmla="*/ 1758 h 4770"/>
                <a:gd name="T30" fmla="*/ 3784 w 4933"/>
                <a:gd name="T31" fmla="*/ 2196 h 4770"/>
                <a:gd name="T32" fmla="*/ 4225 w 4933"/>
                <a:gd name="T33" fmla="*/ 2621 h 4770"/>
                <a:gd name="T34" fmla="*/ 4437 w 4933"/>
                <a:gd name="T35" fmla="*/ 2825 h 4770"/>
                <a:gd name="T36" fmla="*/ 4552 w 4933"/>
                <a:gd name="T37" fmla="*/ 2941 h 4770"/>
                <a:gd name="T38" fmla="*/ 4644 w 4933"/>
                <a:gd name="T39" fmla="*/ 3049 h 4770"/>
                <a:gd name="T40" fmla="*/ 4764 w 4933"/>
                <a:gd name="T41" fmla="*/ 3231 h 4770"/>
                <a:gd name="T42" fmla="*/ 4868 w 4933"/>
                <a:gd name="T43" fmla="*/ 3471 h 4770"/>
                <a:gd name="T44" fmla="*/ 4922 w 4933"/>
                <a:gd name="T45" fmla="*/ 3711 h 4770"/>
                <a:gd name="T46" fmla="*/ 4932 w 4933"/>
                <a:gd name="T47" fmla="*/ 3938 h 4770"/>
                <a:gd name="T48" fmla="*/ 4908 w 4933"/>
                <a:gd name="T49" fmla="*/ 4143 h 4770"/>
                <a:gd name="T50" fmla="*/ 4858 w 4933"/>
                <a:gd name="T51" fmla="*/ 4321 h 4770"/>
                <a:gd name="T52" fmla="*/ 4775 w 4933"/>
                <a:gd name="T53" fmla="*/ 4503 h 4770"/>
                <a:gd name="T54" fmla="*/ 4707 w 4933"/>
                <a:gd name="T55" fmla="*/ 4610 h 4770"/>
                <a:gd name="T56" fmla="*/ 4648 w 4933"/>
                <a:gd name="T57" fmla="*/ 4689 h 4770"/>
                <a:gd name="T58" fmla="*/ 4578 w 4933"/>
                <a:gd name="T59" fmla="*/ 4766 h 4770"/>
                <a:gd name="T60" fmla="*/ 4660 w 4933"/>
                <a:gd name="T61" fmla="*/ 4666 h 4770"/>
                <a:gd name="T62" fmla="*/ 4719 w 4933"/>
                <a:gd name="T63" fmla="*/ 4578 h 4770"/>
                <a:gd name="T64" fmla="*/ 4781 w 4933"/>
                <a:gd name="T65" fmla="*/ 4461 h 4770"/>
                <a:gd name="T66" fmla="*/ 4854 w 4933"/>
                <a:gd name="T67" fmla="*/ 4267 h 4770"/>
                <a:gd name="T68" fmla="*/ 4890 w 4933"/>
                <a:gd name="T69" fmla="*/ 4083 h 4770"/>
                <a:gd name="T70" fmla="*/ 4900 w 4933"/>
                <a:gd name="T71" fmla="*/ 3876 h 4770"/>
                <a:gd name="T72" fmla="*/ 4873 w 4933"/>
                <a:gd name="T73" fmla="*/ 3650 h 4770"/>
                <a:gd name="T74" fmla="*/ 4803 w 4933"/>
                <a:gd name="T75" fmla="*/ 3418 h 4770"/>
                <a:gd name="T76" fmla="*/ 4684 w 4933"/>
                <a:gd name="T77" fmla="*/ 3190 h 4770"/>
                <a:gd name="T78" fmla="*/ 4582 w 4933"/>
                <a:gd name="T79" fmla="*/ 3051 h 4770"/>
                <a:gd name="T80" fmla="*/ 4485 w 4933"/>
                <a:gd name="T81" fmla="*/ 2949 h 4770"/>
                <a:gd name="T82" fmla="*/ 4338 w 4933"/>
                <a:gd name="T83" fmla="*/ 2808 h 4770"/>
                <a:gd name="T84" fmla="*/ 4060 w 4933"/>
                <a:gd name="T85" fmla="*/ 2545 h 4770"/>
                <a:gd name="T86" fmla="*/ 3611 w 4933"/>
                <a:gd name="T87" fmla="*/ 2119 h 4770"/>
                <a:gd name="T88" fmla="*/ 3151 w 4933"/>
                <a:gd name="T89" fmla="*/ 1681 h 4770"/>
                <a:gd name="T90" fmla="*/ 2693 w 4933"/>
                <a:gd name="T91" fmla="*/ 1241 h 4770"/>
                <a:gd name="T92" fmla="*/ 2246 w 4933"/>
                <a:gd name="T93" fmla="*/ 812 h 4770"/>
                <a:gd name="T94" fmla="*/ 1971 w 4933"/>
                <a:gd name="T95" fmla="*/ 547 h 4770"/>
                <a:gd name="T96" fmla="*/ 1764 w 4933"/>
                <a:gd name="T97" fmla="*/ 352 h 4770"/>
                <a:gd name="T98" fmla="*/ 1655 w 4933"/>
                <a:gd name="T99" fmla="*/ 269 h 4770"/>
                <a:gd name="T100" fmla="*/ 1442 w 4933"/>
                <a:gd name="T101" fmla="*/ 150 h 4770"/>
                <a:gd name="T102" fmla="*/ 1205 w 4933"/>
                <a:gd name="T103" fmla="*/ 70 h 4770"/>
                <a:gd name="T104" fmla="*/ 974 w 4933"/>
                <a:gd name="T105" fmla="*/ 36 h 4770"/>
                <a:gd name="T106" fmla="*/ 758 w 4933"/>
                <a:gd name="T107" fmla="*/ 41 h 4770"/>
                <a:gd name="T108" fmla="*/ 564 w 4933"/>
                <a:gd name="T109" fmla="*/ 75 h 4770"/>
                <a:gd name="T110" fmla="*/ 379 w 4933"/>
                <a:gd name="T111" fmla="*/ 141 h 4770"/>
                <a:gd name="T112" fmla="*/ 231 w 4933"/>
                <a:gd name="T113" fmla="*/ 218 h 4770"/>
                <a:gd name="T114" fmla="*/ 134 w 4933"/>
                <a:gd name="T115" fmla="*/ 285 h 4770"/>
                <a:gd name="T116" fmla="*/ 65 w 4933"/>
                <a:gd name="T117" fmla="*/ 341 h 4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33" h="4770">
                  <a:moveTo>
                    <a:pt x="0" y="399"/>
                  </a:moveTo>
                  <a:lnTo>
                    <a:pt x="4" y="395"/>
                  </a:lnTo>
                  <a:lnTo>
                    <a:pt x="16" y="383"/>
                  </a:lnTo>
                  <a:lnTo>
                    <a:pt x="36" y="364"/>
                  </a:lnTo>
                  <a:lnTo>
                    <a:pt x="62" y="337"/>
                  </a:lnTo>
                  <a:lnTo>
                    <a:pt x="70" y="330"/>
                  </a:lnTo>
                  <a:lnTo>
                    <a:pt x="79" y="322"/>
                  </a:lnTo>
                  <a:lnTo>
                    <a:pt x="87" y="314"/>
                  </a:lnTo>
                  <a:lnTo>
                    <a:pt x="96" y="305"/>
                  </a:lnTo>
                  <a:lnTo>
                    <a:pt x="107" y="296"/>
                  </a:lnTo>
                  <a:lnTo>
                    <a:pt x="118" y="288"/>
                  </a:lnTo>
                  <a:lnTo>
                    <a:pt x="129" y="278"/>
                  </a:lnTo>
                  <a:lnTo>
                    <a:pt x="141" y="269"/>
                  </a:lnTo>
                  <a:lnTo>
                    <a:pt x="153" y="260"/>
                  </a:lnTo>
                  <a:lnTo>
                    <a:pt x="166" y="249"/>
                  </a:lnTo>
                  <a:lnTo>
                    <a:pt x="180" y="238"/>
                  </a:lnTo>
                  <a:lnTo>
                    <a:pt x="193" y="227"/>
                  </a:lnTo>
                  <a:lnTo>
                    <a:pt x="209" y="218"/>
                  </a:lnTo>
                  <a:lnTo>
                    <a:pt x="224" y="208"/>
                  </a:lnTo>
                  <a:lnTo>
                    <a:pt x="241" y="198"/>
                  </a:lnTo>
                  <a:lnTo>
                    <a:pt x="258" y="187"/>
                  </a:lnTo>
                  <a:lnTo>
                    <a:pt x="274" y="176"/>
                  </a:lnTo>
                  <a:lnTo>
                    <a:pt x="292" y="166"/>
                  </a:lnTo>
                  <a:lnTo>
                    <a:pt x="311" y="155"/>
                  </a:lnTo>
                  <a:lnTo>
                    <a:pt x="330" y="145"/>
                  </a:lnTo>
                  <a:lnTo>
                    <a:pt x="371" y="125"/>
                  </a:lnTo>
                  <a:lnTo>
                    <a:pt x="413" y="104"/>
                  </a:lnTo>
                  <a:lnTo>
                    <a:pt x="436" y="96"/>
                  </a:lnTo>
                  <a:lnTo>
                    <a:pt x="460" y="86"/>
                  </a:lnTo>
                  <a:lnTo>
                    <a:pt x="484" y="77"/>
                  </a:lnTo>
                  <a:lnTo>
                    <a:pt x="508" y="69"/>
                  </a:lnTo>
                  <a:lnTo>
                    <a:pt x="533" y="60"/>
                  </a:lnTo>
                  <a:lnTo>
                    <a:pt x="558" y="52"/>
                  </a:lnTo>
                  <a:lnTo>
                    <a:pt x="585" y="45"/>
                  </a:lnTo>
                  <a:lnTo>
                    <a:pt x="612" y="38"/>
                  </a:lnTo>
                  <a:lnTo>
                    <a:pt x="639" y="32"/>
                  </a:lnTo>
                  <a:lnTo>
                    <a:pt x="667" y="25"/>
                  </a:lnTo>
                  <a:lnTo>
                    <a:pt x="696" y="20"/>
                  </a:lnTo>
                  <a:lnTo>
                    <a:pt x="725" y="15"/>
                  </a:lnTo>
                  <a:lnTo>
                    <a:pt x="754" y="10"/>
                  </a:lnTo>
                  <a:lnTo>
                    <a:pt x="785" y="7"/>
                  </a:lnTo>
                  <a:lnTo>
                    <a:pt x="815" y="4"/>
                  </a:lnTo>
                  <a:lnTo>
                    <a:pt x="846" y="2"/>
                  </a:lnTo>
                  <a:lnTo>
                    <a:pt x="879" y="1"/>
                  </a:lnTo>
                  <a:lnTo>
                    <a:pt x="910" y="0"/>
                  </a:lnTo>
                  <a:lnTo>
                    <a:pt x="942" y="0"/>
                  </a:lnTo>
                  <a:lnTo>
                    <a:pt x="976" y="1"/>
                  </a:lnTo>
                  <a:lnTo>
                    <a:pt x="1009" y="2"/>
                  </a:lnTo>
                  <a:lnTo>
                    <a:pt x="1043" y="4"/>
                  </a:lnTo>
                  <a:lnTo>
                    <a:pt x="1076" y="8"/>
                  </a:lnTo>
                  <a:lnTo>
                    <a:pt x="1111" y="13"/>
                  </a:lnTo>
                  <a:lnTo>
                    <a:pt x="1144" y="18"/>
                  </a:lnTo>
                  <a:lnTo>
                    <a:pt x="1180" y="23"/>
                  </a:lnTo>
                  <a:lnTo>
                    <a:pt x="1214" y="31"/>
                  </a:lnTo>
                  <a:lnTo>
                    <a:pt x="1249" y="38"/>
                  </a:lnTo>
                  <a:lnTo>
                    <a:pt x="1285" y="48"/>
                  </a:lnTo>
                  <a:lnTo>
                    <a:pt x="1319" y="58"/>
                  </a:lnTo>
                  <a:lnTo>
                    <a:pt x="1355" y="69"/>
                  </a:lnTo>
                  <a:lnTo>
                    <a:pt x="1389" y="81"/>
                  </a:lnTo>
                  <a:lnTo>
                    <a:pt x="1425" y="95"/>
                  </a:lnTo>
                  <a:lnTo>
                    <a:pt x="1459" y="109"/>
                  </a:lnTo>
                  <a:lnTo>
                    <a:pt x="1495" y="124"/>
                  </a:lnTo>
                  <a:lnTo>
                    <a:pt x="1530" y="140"/>
                  </a:lnTo>
                  <a:lnTo>
                    <a:pt x="1564" y="157"/>
                  </a:lnTo>
                  <a:lnTo>
                    <a:pt x="1599" y="176"/>
                  </a:lnTo>
                  <a:lnTo>
                    <a:pt x="1632" y="196"/>
                  </a:lnTo>
                  <a:lnTo>
                    <a:pt x="1667" y="217"/>
                  </a:lnTo>
                  <a:lnTo>
                    <a:pt x="1683" y="228"/>
                  </a:lnTo>
                  <a:lnTo>
                    <a:pt x="1699" y="239"/>
                  </a:lnTo>
                  <a:lnTo>
                    <a:pt x="1715" y="251"/>
                  </a:lnTo>
                  <a:lnTo>
                    <a:pt x="1733" y="262"/>
                  </a:lnTo>
                  <a:lnTo>
                    <a:pt x="1749" y="274"/>
                  </a:lnTo>
                  <a:lnTo>
                    <a:pt x="1765" y="286"/>
                  </a:lnTo>
                  <a:lnTo>
                    <a:pt x="1781" y="299"/>
                  </a:lnTo>
                  <a:lnTo>
                    <a:pt x="1797" y="312"/>
                  </a:lnTo>
                  <a:lnTo>
                    <a:pt x="1828" y="337"/>
                  </a:lnTo>
                  <a:lnTo>
                    <a:pt x="1860" y="364"/>
                  </a:lnTo>
                  <a:lnTo>
                    <a:pt x="1890" y="393"/>
                  </a:lnTo>
                  <a:lnTo>
                    <a:pt x="1920" y="420"/>
                  </a:lnTo>
                  <a:lnTo>
                    <a:pt x="1950" y="449"/>
                  </a:lnTo>
                  <a:lnTo>
                    <a:pt x="1980" y="477"/>
                  </a:lnTo>
                  <a:lnTo>
                    <a:pt x="2010" y="506"/>
                  </a:lnTo>
                  <a:lnTo>
                    <a:pt x="2040" y="534"/>
                  </a:lnTo>
                  <a:lnTo>
                    <a:pt x="2072" y="563"/>
                  </a:lnTo>
                  <a:lnTo>
                    <a:pt x="2102" y="592"/>
                  </a:lnTo>
                  <a:lnTo>
                    <a:pt x="2133" y="621"/>
                  </a:lnTo>
                  <a:lnTo>
                    <a:pt x="2163" y="651"/>
                  </a:lnTo>
                  <a:lnTo>
                    <a:pt x="2226" y="709"/>
                  </a:lnTo>
                  <a:lnTo>
                    <a:pt x="2289" y="769"/>
                  </a:lnTo>
                  <a:lnTo>
                    <a:pt x="2351" y="829"/>
                  </a:lnTo>
                  <a:lnTo>
                    <a:pt x="2415" y="889"/>
                  </a:lnTo>
                  <a:lnTo>
                    <a:pt x="2479" y="950"/>
                  </a:lnTo>
                  <a:lnTo>
                    <a:pt x="2543" y="1010"/>
                  </a:lnTo>
                  <a:lnTo>
                    <a:pt x="2607" y="1072"/>
                  </a:lnTo>
                  <a:lnTo>
                    <a:pt x="2673" y="1133"/>
                  </a:lnTo>
                  <a:lnTo>
                    <a:pt x="2738" y="1196"/>
                  </a:lnTo>
                  <a:lnTo>
                    <a:pt x="2802" y="1257"/>
                  </a:lnTo>
                  <a:lnTo>
                    <a:pt x="2868" y="1320"/>
                  </a:lnTo>
                  <a:lnTo>
                    <a:pt x="2934" y="1381"/>
                  </a:lnTo>
                  <a:lnTo>
                    <a:pt x="3000" y="1444"/>
                  </a:lnTo>
                  <a:lnTo>
                    <a:pt x="3066" y="1507"/>
                  </a:lnTo>
                  <a:lnTo>
                    <a:pt x="3132" y="1569"/>
                  </a:lnTo>
                  <a:lnTo>
                    <a:pt x="3198" y="1632"/>
                  </a:lnTo>
                  <a:lnTo>
                    <a:pt x="3263" y="1695"/>
                  </a:lnTo>
                  <a:lnTo>
                    <a:pt x="3329" y="1758"/>
                  </a:lnTo>
                  <a:lnTo>
                    <a:pt x="3394" y="1821"/>
                  </a:lnTo>
                  <a:lnTo>
                    <a:pt x="3460" y="1884"/>
                  </a:lnTo>
                  <a:lnTo>
                    <a:pt x="3525" y="1947"/>
                  </a:lnTo>
                  <a:lnTo>
                    <a:pt x="3590" y="2010"/>
                  </a:lnTo>
                  <a:lnTo>
                    <a:pt x="3655" y="2072"/>
                  </a:lnTo>
                  <a:lnTo>
                    <a:pt x="3720" y="2134"/>
                  </a:lnTo>
                  <a:lnTo>
                    <a:pt x="3784" y="2196"/>
                  </a:lnTo>
                  <a:lnTo>
                    <a:pt x="3848" y="2258"/>
                  </a:lnTo>
                  <a:lnTo>
                    <a:pt x="3912" y="2319"/>
                  </a:lnTo>
                  <a:lnTo>
                    <a:pt x="3976" y="2380"/>
                  </a:lnTo>
                  <a:lnTo>
                    <a:pt x="4038" y="2440"/>
                  </a:lnTo>
                  <a:lnTo>
                    <a:pt x="4101" y="2501"/>
                  </a:lnTo>
                  <a:lnTo>
                    <a:pt x="4164" y="2561"/>
                  </a:lnTo>
                  <a:lnTo>
                    <a:pt x="4225" y="2621"/>
                  </a:lnTo>
                  <a:lnTo>
                    <a:pt x="4255" y="2650"/>
                  </a:lnTo>
                  <a:lnTo>
                    <a:pt x="4287" y="2679"/>
                  </a:lnTo>
                  <a:lnTo>
                    <a:pt x="4317" y="2709"/>
                  </a:lnTo>
                  <a:lnTo>
                    <a:pt x="4347" y="2738"/>
                  </a:lnTo>
                  <a:lnTo>
                    <a:pt x="4377" y="2766"/>
                  </a:lnTo>
                  <a:lnTo>
                    <a:pt x="4407" y="2795"/>
                  </a:lnTo>
                  <a:lnTo>
                    <a:pt x="4437" y="2825"/>
                  </a:lnTo>
                  <a:lnTo>
                    <a:pt x="4466" y="2853"/>
                  </a:lnTo>
                  <a:lnTo>
                    <a:pt x="4496" y="2882"/>
                  </a:lnTo>
                  <a:lnTo>
                    <a:pt x="4503" y="2888"/>
                  </a:lnTo>
                  <a:lnTo>
                    <a:pt x="4511" y="2897"/>
                  </a:lnTo>
                  <a:lnTo>
                    <a:pt x="4525" y="2912"/>
                  </a:lnTo>
                  <a:lnTo>
                    <a:pt x="4538" y="2926"/>
                  </a:lnTo>
                  <a:lnTo>
                    <a:pt x="4552" y="2941"/>
                  </a:lnTo>
                  <a:lnTo>
                    <a:pt x="4566" y="2956"/>
                  </a:lnTo>
                  <a:lnTo>
                    <a:pt x="4580" y="2970"/>
                  </a:lnTo>
                  <a:lnTo>
                    <a:pt x="4593" y="2985"/>
                  </a:lnTo>
                  <a:lnTo>
                    <a:pt x="4607" y="3001"/>
                  </a:lnTo>
                  <a:lnTo>
                    <a:pt x="4619" y="3017"/>
                  </a:lnTo>
                  <a:lnTo>
                    <a:pt x="4632" y="3033"/>
                  </a:lnTo>
                  <a:lnTo>
                    <a:pt x="4644" y="3049"/>
                  </a:lnTo>
                  <a:lnTo>
                    <a:pt x="4657" y="3065"/>
                  </a:lnTo>
                  <a:lnTo>
                    <a:pt x="4669" y="3082"/>
                  </a:lnTo>
                  <a:lnTo>
                    <a:pt x="4681" y="3098"/>
                  </a:lnTo>
                  <a:lnTo>
                    <a:pt x="4704" y="3130"/>
                  </a:lnTo>
                  <a:lnTo>
                    <a:pt x="4725" y="3164"/>
                  </a:lnTo>
                  <a:lnTo>
                    <a:pt x="4745" y="3197"/>
                  </a:lnTo>
                  <a:lnTo>
                    <a:pt x="4764" y="3231"/>
                  </a:lnTo>
                  <a:lnTo>
                    <a:pt x="4782" y="3265"/>
                  </a:lnTo>
                  <a:lnTo>
                    <a:pt x="4799" y="3299"/>
                  </a:lnTo>
                  <a:lnTo>
                    <a:pt x="4815" y="3333"/>
                  </a:lnTo>
                  <a:lnTo>
                    <a:pt x="4829" y="3368"/>
                  </a:lnTo>
                  <a:lnTo>
                    <a:pt x="4843" y="3402"/>
                  </a:lnTo>
                  <a:lnTo>
                    <a:pt x="4856" y="3437"/>
                  </a:lnTo>
                  <a:lnTo>
                    <a:pt x="4868" y="3471"/>
                  </a:lnTo>
                  <a:lnTo>
                    <a:pt x="4877" y="3506"/>
                  </a:lnTo>
                  <a:lnTo>
                    <a:pt x="4887" y="3540"/>
                  </a:lnTo>
                  <a:lnTo>
                    <a:pt x="4896" y="3575"/>
                  </a:lnTo>
                  <a:lnTo>
                    <a:pt x="4904" y="3609"/>
                  </a:lnTo>
                  <a:lnTo>
                    <a:pt x="4911" y="3644"/>
                  </a:lnTo>
                  <a:lnTo>
                    <a:pt x="4916" y="3677"/>
                  </a:lnTo>
                  <a:lnTo>
                    <a:pt x="4922" y="3711"/>
                  </a:lnTo>
                  <a:lnTo>
                    <a:pt x="4926" y="3744"/>
                  </a:lnTo>
                  <a:lnTo>
                    <a:pt x="4929" y="3778"/>
                  </a:lnTo>
                  <a:lnTo>
                    <a:pt x="4931" y="3810"/>
                  </a:lnTo>
                  <a:lnTo>
                    <a:pt x="4932" y="3843"/>
                  </a:lnTo>
                  <a:lnTo>
                    <a:pt x="4933" y="3875"/>
                  </a:lnTo>
                  <a:lnTo>
                    <a:pt x="4933" y="3906"/>
                  </a:lnTo>
                  <a:lnTo>
                    <a:pt x="4932" y="3938"/>
                  </a:lnTo>
                  <a:lnTo>
                    <a:pt x="4930" y="3969"/>
                  </a:lnTo>
                  <a:lnTo>
                    <a:pt x="4928" y="3999"/>
                  </a:lnTo>
                  <a:lnTo>
                    <a:pt x="4925" y="4029"/>
                  </a:lnTo>
                  <a:lnTo>
                    <a:pt x="4922" y="4059"/>
                  </a:lnTo>
                  <a:lnTo>
                    <a:pt x="4917" y="4087"/>
                  </a:lnTo>
                  <a:lnTo>
                    <a:pt x="4913" y="4116"/>
                  </a:lnTo>
                  <a:lnTo>
                    <a:pt x="4908" y="4143"/>
                  </a:lnTo>
                  <a:lnTo>
                    <a:pt x="4902" y="4170"/>
                  </a:lnTo>
                  <a:lnTo>
                    <a:pt x="4896" y="4197"/>
                  </a:lnTo>
                  <a:lnTo>
                    <a:pt x="4889" y="4223"/>
                  </a:lnTo>
                  <a:lnTo>
                    <a:pt x="4882" y="4249"/>
                  </a:lnTo>
                  <a:lnTo>
                    <a:pt x="4874" y="4272"/>
                  </a:lnTo>
                  <a:lnTo>
                    <a:pt x="4865" y="4297"/>
                  </a:lnTo>
                  <a:lnTo>
                    <a:pt x="4858" y="4321"/>
                  </a:lnTo>
                  <a:lnTo>
                    <a:pt x="4850" y="4343"/>
                  </a:lnTo>
                  <a:lnTo>
                    <a:pt x="4831" y="4387"/>
                  </a:lnTo>
                  <a:lnTo>
                    <a:pt x="4814" y="4429"/>
                  </a:lnTo>
                  <a:lnTo>
                    <a:pt x="4804" y="4448"/>
                  </a:lnTo>
                  <a:lnTo>
                    <a:pt x="4794" y="4468"/>
                  </a:lnTo>
                  <a:lnTo>
                    <a:pt x="4784" y="4486"/>
                  </a:lnTo>
                  <a:lnTo>
                    <a:pt x="4775" y="4503"/>
                  </a:lnTo>
                  <a:lnTo>
                    <a:pt x="4765" y="4521"/>
                  </a:lnTo>
                  <a:lnTo>
                    <a:pt x="4755" y="4537"/>
                  </a:lnTo>
                  <a:lnTo>
                    <a:pt x="4746" y="4553"/>
                  </a:lnTo>
                  <a:lnTo>
                    <a:pt x="4737" y="4569"/>
                  </a:lnTo>
                  <a:lnTo>
                    <a:pt x="4726" y="4583"/>
                  </a:lnTo>
                  <a:lnTo>
                    <a:pt x="4716" y="4597"/>
                  </a:lnTo>
                  <a:lnTo>
                    <a:pt x="4707" y="4610"/>
                  </a:lnTo>
                  <a:lnTo>
                    <a:pt x="4698" y="4623"/>
                  </a:lnTo>
                  <a:lnTo>
                    <a:pt x="4689" y="4636"/>
                  </a:lnTo>
                  <a:lnTo>
                    <a:pt x="4681" y="4648"/>
                  </a:lnTo>
                  <a:lnTo>
                    <a:pt x="4672" y="4659"/>
                  </a:lnTo>
                  <a:lnTo>
                    <a:pt x="4665" y="4670"/>
                  </a:lnTo>
                  <a:lnTo>
                    <a:pt x="4656" y="4679"/>
                  </a:lnTo>
                  <a:lnTo>
                    <a:pt x="4648" y="4689"/>
                  </a:lnTo>
                  <a:lnTo>
                    <a:pt x="4640" y="4698"/>
                  </a:lnTo>
                  <a:lnTo>
                    <a:pt x="4632" y="4705"/>
                  </a:lnTo>
                  <a:lnTo>
                    <a:pt x="4607" y="4733"/>
                  </a:lnTo>
                  <a:lnTo>
                    <a:pt x="4589" y="4754"/>
                  </a:lnTo>
                  <a:lnTo>
                    <a:pt x="4578" y="4767"/>
                  </a:lnTo>
                  <a:lnTo>
                    <a:pt x="4575" y="4770"/>
                  </a:lnTo>
                  <a:lnTo>
                    <a:pt x="4578" y="4766"/>
                  </a:lnTo>
                  <a:lnTo>
                    <a:pt x="4589" y="4754"/>
                  </a:lnTo>
                  <a:lnTo>
                    <a:pt x="4606" y="4732"/>
                  </a:lnTo>
                  <a:lnTo>
                    <a:pt x="4630" y="4703"/>
                  </a:lnTo>
                  <a:lnTo>
                    <a:pt x="4637" y="4694"/>
                  </a:lnTo>
                  <a:lnTo>
                    <a:pt x="4644" y="4686"/>
                  </a:lnTo>
                  <a:lnTo>
                    <a:pt x="4652" y="4676"/>
                  </a:lnTo>
                  <a:lnTo>
                    <a:pt x="4660" y="4666"/>
                  </a:lnTo>
                  <a:lnTo>
                    <a:pt x="4667" y="4655"/>
                  </a:lnTo>
                  <a:lnTo>
                    <a:pt x="4674" y="4644"/>
                  </a:lnTo>
                  <a:lnTo>
                    <a:pt x="4683" y="4632"/>
                  </a:lnTo>
                  <a:lnTo>
                    <a:pt x="4692" y="4619"/>
                  </a:lnTo>
                  <a:lnTo>
                    <a:pt x="4700" y="4606"/>
                  </a:lnTo>
                  <a:lnTo>
                    <a:pt x="4709" y="4592"/>
                  </a:lnTo>
                  <a:lnTo>
                    <a:pt x="4719" y="4578"/>
                  </a:lnTo>
                  <a:lnTo>
                    <a:pt x="4727" y="4564"/>
                  </a:lnTo>
                  <a:lnTo>
                    <a:pt x="4736" y="4548"/>
                  </a:lnTo>
                  <a:lnTo>
                    <a:pt x="4745" y="4531"/>
                  </a:lnTo>
                  <a:lnTo>
                    <a:pt x="4753" y="4514"/>
                  </a:lnTo>
                  <a:lnTo>
                    <a:pt x="4763" y="4497"/>
                  </a:lnTo>
                  <a:lnTo>
                    <a:pt x="4773" y="4480"/>
                  </a:lnTo>
                  <a:lnTo>
                    <a:pt x="4781" y="4461"/>
                  </a:lnTo>
                  <a:lnTo>
                    <a:pt x="4790" y="4442"/>
                  </a:lnTo>
                  <a:lnTo>
                    <a:pt x="4799" y="4422"/>
                  </a:lnTo>
                  <a:lnTo>
                    <a:pt x="4816" y="4380"/>
                  </a:lnTo>
                  <a:lnTo>
                    <a:pt x="4833" y="4337"/>
                  </a:lnTo>
                  <a:lnTo>
                    <a:pt x="4840" y="4314"/>
                  </a:lnTo>
                  <a:lnTo>
                    <a:pt x="4847" y="4291"/>
                  </a:lnTo>
                  <a:lnTo>
                    <a:pt x="4854" y="4267"/>
                  </a:lnTo>
                  <a:lnTo>
                    <a:pt x="4860" y="4242"/>
                  </a:lnTo>
                  <a:lnTo>
                    <a:pt x="4867" y="4217"/>
                  </a:lnTo>
                  <a:lnTo>
                    <a:pt x="4873" y="4191"/>
                  </a:lnTo>
                  <a:lnTo>
                    <a:pt x="4878" y="4165"/>
                  </a:lnTo>
                  <a:lnTo>
                    <a:pt x="4883" y="4138"/>
                  </a:lnTo>
                  <a:lnTo>
                    <a:pt x="4887" y="4111"/>
                  </a:lnTo>
                  <a:lnTo>
                    <a:pt x="4890" y="4083"/>
                  </a:lnTo>
                  <a:lnTo>
                    <a:pt x="4894" y="4055"/>
                  </a:lnTo>
                  <a:lnTo>
                    <a:pt x="4897" y="4026"/>
                  </a:lnTo>
                  <a:lnTo>
                    <a:pt x="4898" y="3997"/>
                  </a:lnTo>
                  <a:lnTo>
                    <a:pt x="4900" y="3967"/>
                  </a:lnTo>
                  <a:lnTo>
                    <a:pt x="4900" y="3937"/>
                  </a:lnTo>
                  <a:lnTo>
                    <a:pt x="4900" y="3906"/>
                  </a:lnTo>
                  <a:lnTo>
                    <a:pt x="4900" y="3876"/>
                  </a:lnTo>
                  <a:lnTo>
                    <a:pt x="4898" y="3845"/>
                  </a:lnTo>
                  <a:lnTo>
                    <a:pt x="4896" y="3812"/>
                  </a:lnTo>
                  <a:lnTo>
                    <a:pt x="4894" y="3781"/>
                  </a:lnTo>
                  <a:lnTo>
                    <a:pt x="4889" y="3749"/>
                  </a:lnTo>
                  <a:lnTo>
                    <a:pt x="4885" y="3716"/>
                  </a:lnTo>
                  <a:lnTo>
                    <a:pt x="4879" y="3684"/>
                  </a:lnTo>
                  <a:lnTo>
                    <a:pt x="4873" y="3650"/>
                  </a:lnTo>
                  <a:lnTo>
                    <a:pt x="4865" y="3618"/>
                  </a:lnTo>
                  <a:lnTo>
                    <a:pt x="4858" y="3585"/>
                  </a:lnTo>
                  <a:lnTo>
                    <a:pt x="4848" y="3551"/>
                  </a:lnTo>
                  <a:lnTo>
                    <a:pt x="4838" y="3519"/>
                  </a:lnTo>
                  <a:lnTo>
                    <a:pt x="4828" y="3485"/>
                  </a:lnTo>
                  <a:lnTo>
                    <a:pt x="4816" y="3452"/>
                  </a:lnTo>
                  <a:lnTo>
                    <a:pt x="4803" y="3418"/>
                  </a:lnTo>
                  <a:lnTo>
                    <a:pt x="4789" y="3385"/>
                  </a:lnTo>
                  <a:lnTo>
                    <a:pt x="4774" y="3351"/>
                  </a:lnTo>
                  <a:lnTo>
                    <a:pt x="4759" y="3319"/>
                  </a:lnTo>
                  <a:lnTo>
                    <a:pt x="4741" y="3286"/>
                  </a:lnTo>
                  <a:lnTo>
                    <a:pt x="4723" y="3253"/>
                  </a:lnTo>
                  <a:lnTo>
                    <a:pt x="4705" y="3221"/>
                  </a:lnTo>
                  <a:lnTo>
                    <a:pt x="4684" y="3190"/>
                  </a:lnTo>
                  <a:lnTo>
                    <a:pt x="4664" y="3157"/>
                  </a:lnTo>
                  <a:lnTo>
                    <a:pt x="4641" y="3126"/>
                  </a:lnTo>
                  <a:lnTo>
                    <a:pt x="4629" y="3112"/>
                  </a:lnTo>
                  <a:lnTo>
                    <a:pt x="4617" y="3097"/>
                  </a:lnTo>
                  <a:lnTo>
                    <a:pt x="4605" y="3082"/>
                  </a:lnTo>
                  <a:lnTo>
                    <a:pt x="4593" y="3066"/>
                  </a:lnTo>
                  <a:lnTo>
                    <a:pt x="4582" y="3051"/>
                  </a:lnTo>
                  <a:lnTo>
                    <a:pt x="4569" y="3036"/>
                  </a:lnTo>
                  <a:lnTo>
                    <a:pt x="4556" y="3021"/>
                  </a:lnTo>
                  <a:lnTo>
                    <a:pt x="4542" y="3007"/>
                  </a:lnTo>
                  <a:lnTo>
                    <a:pt x="4528" y="2993"/>
                  </a:lnTo>
                  <a:lnTo>
                    <a:pt x="4514" y="2978"/>
                  </a:lnTo>
                  <a:lnTo>
                    <a:pt x="4499" y="2964"/>
                  </a:lnTo>
                  <a:lnTo>
                    <a:pt x="4485" y="2949"/>
                  </a:lnTo>
                  <a:lnTo>
                    <a:pt x="4471" y="2935"/>
                  </a:lnTo>
                  <a:lnTo>
                    <a:pt x="4465" y="2928"/>
                  </a:lnTo>
                  <a:lnTo>
                    <a:pt x="4457" y="2922"/>
                  </a:lnTo>
                  <a:lnTo>
                    <a:pt x="4428" y="2894"/>
                  </a:lnTo>
                  <a:lnTo>
                    <a:pt x="4398" y="2865"/>
                  </a:lnTo>
                  <a:lnTo>
                    <a:pt x="4368" y="2837"/>
                  </a:lnTo>
                  <a:lnTo>
                    <a:pt x="4338" y="2808"/>
                  </a:lnTo>
                  <a:lnTo>
                    <a:pt x="4307" y="2779"/>
                  </a:lnTo>
                  <a:lnTo>
                    <a:pt x="4277" y="2750"/>
                  </a:lnTo>
                  <a:lnTo>
                    <a:pt x="4246" y="2721"/>
                  </a:lnTo>
                  <a:lnTo>
                    <a:pt x="4216" y="2692"/>
                  </a:lnTo>
                  <a:lnTo>
                    <a:pt x="4184" y="2663"/>
                  </a:lnTo>
                  <a:lnTo>
                    <a:pt x="4123" y="2604"/>
                  </a:lnTo>
                  <a:lnTo>
                    <a:pt x="4060" y="2545"/>
                  </a:lnTo>
                  <a:lnTo>
                    <a:pt x="3996" y="2485"/>
                  </a:lnTo>
                  <a:lnTo>
                    <a:pt x="3933" y="2424"/>
                  </a:lnTo>
                  <a:lnTo>
                    <a:pt x="3869" y="2364"/>
                  </a:lnTo>
                  <a:lnTo>
                    <a:pt x="3805" y="2303"/>
                  </a:lnTo>
                  <a:lnTo>
                    <a:pt x="3741" y="2242"/>
                  </a:lnTo>
                  <a:lnTo>
                    <a:pt x="3676" y="2180"/>
                  </a:lnTo>
                  <a:lnTo>
                    <a:pt x="3611" y="2119"/>
                  </a:lnTo>
                  <a:lnTo>
                    <a:pt x="3545" y="2056"/>
                  </a:lnTo>
                  <a:lnTo>
                    <a:pt x="3480" y="1995"/>
                  </a:lnTo>
                  <a:lnTo>
                    <a:pt x="3415" y="1932"/>
                  </a:lnTo>
                  <a:lnTo>
                    <a:pt x="3349" y="1869"/>
                  </a:lnTo>
                  <a:lnTo>
                    <a:pt x="3283" y="1807"/>
                  </a:lnTo>
                  <a:lnTo>
                    <a:pt x="3217" y="1744"/>
                  </a:lnTo>
                  <a:lnTo>
                    <a:pt x="3151" y="1681"/>
                  </a:lnTo>
                  <a:lnTo>
                    <a:pt x="3085" y="1618"/>
                  </a:lnTo>
                  <a:lnTo>
                    <a:pt x="3019" y="1555"/>
                  </a:lnTo>
                  <a:lnTo>
                    <a:pt x="2954" y="1493"/>
                  </a:lnTo>
                  <a:lnTo>
                    <a:pt x="2889" y="1429"/>
                  </a:lnTo>
                  <a:lnTo>
                    <a:pt x="2823" y="1366"/>
                  </a:lnTo>
                  <a:lnTo>
                    <a:pt x="2758" y="1304"/>
                  </a:lnTo>
                  <a:lnTo>
                    <a:pt x="2693" y="1241"/>
                  </a:lnTo>
                  <a:lnTo>
                    <a:pt x="2629" y="1179"/>
                  </a:lnTo>
                  <a:lnTo>
                    <a:pt x="2564" y="1117"/>
                  </a:lnTo>
                  <a:lnTo>
                    <a:pt x="2500" y="1055"/>
                  </a:lnTo>
                  <a:lnTo>
                    <a:pt x="2436" y="994"/>
                  </a:lnTo>
                  <a:lnTo>
                    <a:pt x="2373" y="933"/>
                  </a:lnTo>
                  <a:lnTo>
                    <a:pt x="2309" y="873"/>
                  </a:lnTo>
                  <a:lnTo>
                    <a:pt x="2246" y="812"/>
                  </a:lnTo>
                  <a:lnTo>
                    <a:pt x="2185" y="752"/>
                  </a:lnTo>
                  <a:lnTo>
                    <a:pt x="2123" y="693"/>
                  </a:lnTo>
                  <a:lnTo>
                    <a:pt x="2092" y="663"/>
                  </a:lnTo>
                  <a:lnTo>
                    <a:pt x="2062" y="634"/>
                  </a:lnTo>
                  <a:lnTo>
                    <a:pt x="2032" y="605"/>
                  </a:lnTo>
                  <a:lnTo>
                    <a:pt x="2001" y="575"/>
                  </a:lnTo>
                  <a:lnTo>
                    <a:pt x="1971" y="547"/>
                  </a:lnTo>
                  <a:lnTo>
                    <a:pt x="1941" y="518"/>
                  </a:lnTo>
                  <a:lnTo>
                    <a:pt x="1912" y="489"/>
                  </a:lnTo>
                  <a:lnTo>
                    <a:pt x="1882" y="461"/>
                  </a:lnTo>
                  <a:lnTo>
                    <a:pt x="1852" y="431"/>
                  </a:lnTo>
                  <a:lnTo>
                    <a:pt x="1823" y="404"/>
                  </a:lnTo>
                  <a:lnTo>
                    <a:pt x="1793" y="378"/>
                  </a:lnTo>
                  <a:lnTo>
                    <a:pt x="1764" y="352"/>
                  </a:lnTo>
                  <a:lnTo>
                    <a:pt x="1749" y="339"/>
                  </a:lnTo>
                  <a:lnTo>
                    <a:pt x="1734" y="327"/>
                  </a:lnTo>
                  <a:lnTo>
                    <a:pt x="1717" y="315"/>
                  </a:lnTo>
                  <a:lnTo>
                    <a:pt x="1702" y="304"/>
                  </a:lnTo>
                  <a:lnTo>
                    <a:pt x="1686" y="292"/>
                  </a:lnTo>
                  <a:lnTo>
                    <a:pt x="1671" y="280"/>
                  </a:lnTo>
                  <a:lnTo>
                    <a:pt x="1655" y="269"/>
                  </a:lnTo>
                  <a:lnTo>
                    <a:pt x="1640" y="258"/>
                  </a:lnTo>
                  <a:lnTo>
                    <a:pt x="1607" y="237"/>
                  </a:lnTo>
                  <a:lnTo>
                    <a:pt x="1575" y="218"/>
                  </a:lnTo>
                  <a:lnTo>
                    <a:pt x="1541" y="199"/>
                  </a:lnTo>
                  <a:lnTo>
                    <a:pt x="1509" y="181"/>
                  </a:lnTo>
                  <a:lnTo>
                    <a:pt x="1476" y="165"/>
                  </a:lnTo>
                  <a:lnTo>
                    <a:pt x="1442" y="150"/>
                  </a:lnTo>
                  <a:lnTo>
                    <a:pt x="1409" y="136"/>
                  </a:lnTo>
                  <a:lnTo>
                    <a:pt x="1374" y="122"/>
                  </a:lnTo>
                  <a:lnTo>
                    <a:pt x="1341" y="110"/>
                  </a:lnTo>
                  <a:lnTo>
                    <a:pt x="1306" y="98"/>
                  </a:lnTo>
                  <a:lnTo>
                    <a:pt x="1273" y="88"/>
                  </a:lnTo>
                  <a:lnTo>
                    <a:pt x="1239" y="78"/>
                  </a:lnTo>
                  <a:lnTo>
                    <a:pt x="1205" y="70"/>
                  </a:lnTo>
                  <a:lnTo>
                    <a:pt x="1171" y="62"/>
                  </a:lnTo>
                  <a:lnTo>
                    <a:pt x="1138" y="56"/>
                  </a:lnTo>
                  <a:lnTo>
                    <a:pt x="1104" y="50"/>
                  </a:lnTo>
                  <a:lnTo>
                    <a:pt x="1072" y="45"/>
                  </a:lnTo>
                  <a:lnTo>
                    <a:pt x="1038" y="42"/>
                  </a:lnTo>
                  <a:lnTo>
                    <a:pt x="1006" y="38"/>
                  </a:lnTo>
                  <a:lnTo>
                    <a:pt x="974" y="36"/>
                  </a:lnTo>
                  <a:lnTo>
                    <a:pt x="942" y="34"/>
                  </a:lnTo>
                  <a:lnTo>
                    <a:pt x="910" y="33"/>
                  </a:lnTo>
                  <a:lnTo>
                    <a:pt x="879" y="33"/>
                  </a:lnTo>
                  <a:lnTo>
                    <a:pt x="848" y="34"/>
                  </a:lnTo>
                  <a:lnTo>
                    <a:pt x="818" y="35"/>
                  </a:lnTo>
                  <a:lnTo>
                    <a:pt x="788" y="37"/>
                  </a:lnTo>
                  <a:lnTo>
                    <a:pt x="758" y="41"/>
                  </a:lnTo>
                  <a:lnTo>
                    <a:pt x="729" y="44"/>
                  </a:lnTo>
                  <a:lnTo>
                    <a:pt x="701" y="47"/>
                  </a:lnTo>
                  <a:lnTo>
                    <a:pt x="672" y="52"/>
                  </a:lnTo>
                  <a:lnTo>
                    <a:pt x="644" y="57"/>
                  </a:lnTo>
                  <a:lnTo>
                    <a:pt x="617" y="62"/>
                  </a:lnTo>
                  <a:lnTo>
                    <a:pt x="590" y="69"/>
                  </a:lnTo>
                  <a:lnTo>
                    <a:pt x="564" y="75"/>
                  </a:lnTo>
                  <a:lnTo>
                    <a:pt x="540" y="82"/>
                  </a:lnTo>
                  <a:lnTo>
                    <a:pt x="515" y="89"/>
                  </a:lnTo>
                  <a:lnTo>
                    <a:pt x="490" y="98"/>
                  </a:lnTo>
                  <a:lnTo>
                    <a:pt x="466" y="105"/>
                  </a:lnTo>
                  <a:lnTo>
                    <a:pt x="444" y="113"/>
                  </a:lnTo>
                  <a:lnTo>
                    <a:pt x="421" y="122"/>
                  </a:lnTo>
                  <a:lnTo>
                    <a:pt x="379" y="141"/>
                  </a:lnTo>
                  <a:lnTo>
                    <a:pt x="338" y="159"/>
                  </a:lnTo>
                  <a:lnTo>
                    <a:pt x="318" y="168"/>
                  </a:lnTo>
                  <a:lnTo>
                    <a:pt x="299" y="178"/>
                  </a:lnTo>
                  <a:lnTo>
                    <a:pt x="282" y="187"/>
                  </a:lnTo>
                  <a:lnTo>
                    <a:pt x="264" y="198"/>
                  </a:lnTo>
                  <a:lnTo>
                    <a:pt x="247" y="208"/>
                  </a:lnTo>
                  <a:lnTo>
                    <a:pt x="231" y="218"/>
                  </a:lnTo>
                  <a:lnTo>
                    <a:pt x="215" y="227"/>
                  </a:lnTo>
                  <a:lnTo>
                    <a:pt x="200" y="236"/>
                  </a:lnTo>
                  <a:lnTo>
                    <a:pt x="186" y="247"/>
                  </a:lnTo>
                  <a:lnTo>
                    <a:pt x="173" y="257"/>
                  </a:lnTo>
                  <a:lnTo>
                    <a:pt x="159" y="266"/>
                  </a:lnTo>
                  <a:lnTo>
                    <a:pt x="147" y="275"/>
                  </a:lnTo>
                  <a:lnTo>
                    <a:pt x="134" y="285"/>
                  </a:lnTo>
                  <a:lnTo>
                    <a:pt x="122" y="293"/>
                  </a:lnTo>
                  <a:lnTo>
                    <a:pt x="111" y="301"/>
                  </a:lnTo>
                  <a:lnTo>
                    <a:pt x="100" y="309"/>
                  </a:lnTo>
                  <a:lnTo>
                    <a:pt x="91" y="317"/>
                  </a:lnTo>
                  <a:lnTo>
                    <a:pt x="82" y="326"/>
                  </a:lnTo>
                  <a:lnTo>
                    <a:pt x="73" y="333"/>
                  </a:lnTo>
                  <a:lnTo>
                    <a:pt x="65" y="341"/>
                  </a:lnTo>
                  <a:lnTo>
                    <a:pt x="37" y="366"/>
                  </a:lnTo>
                  <a:lnTo>
                    <a:pt x="16" y="384"/>
                  </a:lnTo>
                  <a:lnTo>
                    <a:pt x="4" y="395"/>
                  </a:lnTo>
                  <a:lnTo>
                    <a:pt x="0" y="399"/>
                  </a:lnTo>
                  <a:close/>
                </a:path>
              </a:pathLst>
            </a:custGeom>
            <a:solidFill>
              <a:srgbClr val="E5E7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43" name="9Slide.vn 55"/>
            <p:cNvSpPr>
              <a:spLocks/>
            </p:cNvSpPr>
            <p:nvPr/>
          </p:nvSpPr>
          <p:spPr bwMode="auto">
            <a:xfrm>
              <a:off x="10296208" y="2948395"/>
              <a:ext cx="47625" cy="47625"/>
            </a:xfrm>
            <a:custGeom>
              <a:avLst/>
              <a:gdLst>
                <a:gd name="T0" fmla="*/ 244 w 244"/>
                <a:gd name="T1" fmla="*/ 136 h 244"/>
                <a:gd name="T2" fmla="*/ 239 w 244"/>
                <a:gd name="T3" fmla="*/ 160 h 244"/>
                <a:gd name="T4" fmla="*/ 229 w 244"/>
                <a:gd name="T5" fmla="*/ 182 h 244"/>
                <a:gd name="T6" fmla="*/ 215 w 244"/>
                <a:gd name="T7" fmla="*/ 201 h 244"/>
                <a:gd name="T8" fmla="*/ 199 w 244"/>
                <a:gd name="T9" fmla="*/ 217 h 244"/>
                <a:gd name="T10" fmla="*/ 179 w 244"/>
                <a:gd name="T11" fmla="*/ 230 h 244"/>
                <a:gd name="T12" fmla="*/ 157 w 244"/>
                <a:gd name="T13" fmla="*/ 240 h 244"/>
                <a:gd name="T14" fmla="*/ 133 w 244"/>
                <a:gd name="T15" fmla="*/ 244 h 244"/>
                <a:gd name="T16" fmla="*/ 108 w 244"/>
                <a:gd name="T17" fmla="*/ 243 h 244"/>
                <a:gd name="T18" fmla="*/ 84 w 244"/>
                <a:gd name="T19" fmla="*/ 239 h 244"/>
                <a:gd name="T20" fmla="*/ 63 w 244"/>
                <a:gd name="T21" fmla="*/ 229 h 244"/>
                <a:gd name="T22" fmla="*/ 43 w 244"/>
                <a:gd name="T23" fmla="*/ 215 h 244"/>
                <a:gd name="T24" fmla="*/ 27 w 244"/>
                <a:gd name="T25" fmla="*/ 199 h 244"/>
                <a:gd name="T26" fmla="*/ 14 w 244"/>
                <a:gd name="T27" fmla="*/ 179 h 244"/>
                <a:gd name="T28" fmla="*/ 6 w 244"/>
                <a:gd name="T29" fmla="*/ 157 h 244"/>
                <a:gd name="T30" fmla="*/ 0 w 244"/>
                <a:gd name="T31" fmla="*/ 133 h 244"/>
                <a:gd name="T32" fmla="*/ 1 w 244"/>
                <a:gd name="T33" fmla="*/ 108 h 244"/>
                <a:gd name="T34" fmla="*/ 7 w 244"/>
                <a:gd name="T35" fmla="*/ 84 h 244"/>
                <a:gd name="T36" fmla="*/ 16 w 244"/>
                <a:gd name="T37" fmla="*/ 62 h 244"/>
                <a:gd name="T38" fmla="*/ 29 w 244"/>
                <a:gd name="T39" fmla="*/ 43 h 244"/>
                <a:gd name="T40" fmla="*/ 47 w 244"/>
                <a:gd name="T41" fmla="*/ 26 h 244"/>
                <a:gd name="T42" fmla="*/ 66 w 244"/>
                <a:gd name="T43" fmla="*/ 13 h 244"/>
                <a:gd name="T44" fmla="*/ 88 w 244"/>
                <a:gd name="T45" fmla="*/ 5 h 244"/>
                <a:gd name="T46" fmla="*/ 112 w 244"/>
                <a:gd name="T47" fmla="*/ 0 h 244"/>
                <a:gd name="T48" fmla="*/ 137 w 244"/>
                <a:gd name="T49" fmla="*/ 0 h 244"/>
                <a:gd name="T50" fmla="*/ 161 w 244"/>
                <a:gd name="T51" fmla="*/ 6 h 244"/>
                <a:gd name="T52" fmla="*/ 183 w 244"/>
                <a:gd name="T53" fmla="*/ 16 h 244"/>
                <a:gd name="T54" fmla="*/ 202 w 244"/>
                <a:gd name="T55" fmla="*/ 30 h 244"/>
                <a:gd name="T56" fmla="*/ 218 w 244"/>
                <a:gd name="T57" fmla="*/ 46 h 244"/>
                <a:gd name="T58" fmla="*/ 231 w 244"/>
                <a:gd name="T59" fmla="*/ 66 h 244"/>
                <a:gd name="T60" fmla="*/ 240 w 244"/>
                <a:gd name="T61" fmla="*/ 88 h 244"/>
                <a:gd name="T62" fmla="*/ 244 w 244"/>
                <a:gd name="T63" fmla="*/ 112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4" h="244">
                  <a:moveTo>
                    <a:pt x="244" y="125"/>
                  </a:moveTo>
                  <a:lnTo>
                    <a:pt x="244" y="136"/>
                  </a:lnTo>
                  <a:lnTo>
                    <a:pt x="242" y="149"/>
                  </a:lnTo>
                  <a:lnTo>
                    <a:pt x="239" y="160"/>
                  </a:lnTo>
                  <a:lnTo>
                    <a:pt x="234" y="172"/>
                  </a:lnTo>
                  <a:lnTo>
                    <a:pt x="229" y="182"/>
                  </a:lnTo>
                  <a:lnTo>
                    <a:pt x="223" y="193"/>
                  </a:lnTo>
                  <a:lnTo>
                    <a:pt x="215" y="201"/>
                  </a:lnTo>
                  <a:lnTo>
                    <a:pt x="207" y="210"/>
                  </a:lnTo>
                  <a:lnTo>
                    <a:pt x="199" y="217"/>
                  </a:lnTo>
                  <a:lnTo>
                    <a:pt x="189" y="225"/>
                  </a:lnTo>
                  <a:lnTo>
                    <a:pt x="179" y="230"/>
                  </a:lnTo>
                  <a:lnTo>
                    <a:pt x="169" y="236"/>
                  </a:lnTo>
                  <a:lnTo>
                    <a:pt x="157" y="240"/>
                  </a:lnTo>
                  <a:lnTo>
                    <a:pt x="145" y="242"/>
                  </a:lnTo>
                  <a:lnTo>
                    <a:pt x="133" y="244"/>
                  </a:lnTo>
                  <a:lnTo>
                    <a:pt x="120" y="244"/>
                  </a:lnTo>
                  <a:lnTo>
                    <a:pt x="108" y="243"/>
                  </a:lnTo>
                  <a:lnTo>
                    <a:pt x="96" y="241"/>
                  </a:lnTo>
                  <a:lnTo>
                    <a:pt x="84" y="239"/>
                  </a:lnTo>
                  <a:lnTo>
                    <a:pt x="74" y="235"/>
                  </a:lnTo>
                  <a:lnTo>
                    <a:pt x="63" y="229"/>
                  </a:lnTo>
                  <a:lnTo>
                    <a:pt x="52" y="223"/>
                  </a:lnTo>
                  <a:lnTo>
                    <a:pt x="43" y="215"/>
                  </a:lnTo>
                  <a:lnTo>
                    <a:pt x="35" y="208"/>
                  </a:lnTo>
                  <a:lnTo>
                    <a:pt x="27" y="199"/>
                  </a:lnTo>
                  <a:lnTo>
                    <a:pt x="20" y="189"/>
                  </a:lnTo>
                  <a:lnTo>
                    <a:pt x="14" y="179"/>
                  </a:lnTo>
                  <a:lnTo>
                    <a:pt x="9" y="168"/>
                  </a:lnTo>
                  <a:lnTo>
                    <a:pt x="6" y="157"/>
                  </a:lnTo>
                  <a:lnTo>
                    <a:pt x="2" y="145"/>
                  </a:lnTo>
                  <a:lnTo>
                    <a:pt x="0" y="133"/>
                  </a:lnTo>
                  <a:lnTo>
                    <a:pt x="0" y="120"/>
                  </a:lnTo>
                  <a:lnTo>
                    <a:pt x="1" y="108"/>
                  </a:lnTo>
                  <a:lnTo>
                    <a:pt x="3" y="95"/>
                  </a:lnTo>
                  <a:lnTo>
                    <a:pt x="7" y="84"/>
                  </a:lnTo>
                  <a:lnTo>
                    <a:pt x="11" y="73"/>
                  </a:lnTo>
                  <a:lnTo>
                    <a:pt x="16" y="62"/>
                  </a:lnTo>
                  <a:lnTo>
                    <a:pt x="22" y="52"/>
                  </a:lnTo>
                  <a:lnTo>
                    <a:pt x="29" y="43"/>
                  </a:lnTo>
                  <a:lnTo>
                    <a:pt x="38" y="35"/>
                  </a:lnTo>
                  <a:lnTo>
                    <a:pt x="47" y="26"/>
                  </a:lnTo>
                  <a:lnTo>
                    <a:pt x="55" y="20"/>
                  </a:lnTo>
                  <a:lnTo>
                    <a:pt x="66" y="13"/>
                  </a:lnTo>
                  <a:lnTo>
                    <a:pt x="77" y="9"/>
                  </a:lnTo>
                  <a:lnTo>
                    <a:pt x="88" y="5"/>
                  </a:lnTo>
                  <a:lnTo>
                    <a:pt x="99" y="3"/>
                  </a:lnTo>
                  <a:lnTo>
                    <a:pt x="112" y="0"/>
                  </a:lnTo>
                  <a:lnTo>
                    <a:pt x="124" y="0"/>
                  </a:lnTo>
                  <a:lnTo>
                    <a:pt x="137" y="0"/>
                  </a:lnTo>
                  <a:lnTo>
                    <a:pt x="149" y="3"/>
                  </a:lnTo>
                  <a:lnTo>
                    <a:pt x="161" y="6"/>
                  </a:lnTo>
                  <a:lnTo>
                    <a:pt x="172" y="10"/>
                  </a:lnTo>
                  <a:lnTo>
                    <a:pt x="183" y="16"/>
                  </a:lnTo>
                  <a:lnTo>
                    <a:pt x="192" y="22"/>
                  </a:lnTo>
                  <a:lnTo>
                    <a:pt x="202" y="30"/>
                  </a:lnTo>
                  <a:lnTo>
                    <a:pt x="211" y="37"/>
                  </a:lnTo>
                  <a:lnTo>
                    <a:pt x="218" y="46"/>
                  </a:lnTo>
                  <a:lnTo>
                    <a:pt x="225" y="55"/>
                  </a:lnTo>
                  <a:lnTo>
                    <a:pt x="231" y="66"/>
                  </a:lnTo>
                  <a:lnTo>
                    <a:pt x="235" y="77"/>
                  </a:lnTo>
                  <a:lnTo>
                    <a:pt x="240" y="88"/>
                  </a:lnTo>
                  <a:lnTo>
                    <a:pt x="243" y="100"/>
                  </a:lnTo>
                  <a:lnTo>
                    <a:pt x="244" y="112"/>
                  </a:lnTo>
                  <a:lnTo>
                    <a:pt x="244" y="125"/>
                  </a:lnTo>
                  <a:close/>
                </a:path>
              </a:pathLst>
            </a:custGeom>
            <a:solidFill>
              <a:srgbClr val="625F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44" name="9Slide.vn 56"/>
            <p:cNvSpPr>
              <a:spLocks/>
            </p:cNvSpPr>
            <p:nvPr/>
          </p:nvSpPr>
          <p:spPr bwMode="auto">
            <a:xfrm>
              <a:off x="9465945" y="2111783"/>
              <a:ext cx="371475" cy="657225"/>
            </a:xfrm>
            <a:custGeom>
              <a:avLst/>
              <a:gdLst>
                <a:gd name="T0" fmla="*/ 560 w 1871"/>
                <a:gd name="T1" fmla="*/ 644 h 3313"/>
                <a:gd name="T2" fmla="*/ 824 w 1871"/>
                <a:gd name="T3" fmla="*/ 732 h 3313"/>
                <a:gd name="T4" fmla="*/ 1032 w 1871"/>
                <a:gd name="T5" fmla="*/ 869 h 3313"/>
                <a:gd name="T6" fmla="*/ 1174 w 1871"/>
                <a:gd name="T7" fmla="*/ 1034 h 3313"/>
                <a:gd name="T8" fmla="*/ 1244 w 1871"/>
                <a:gd name="T9" fmla="*/ 1214 h 3313"/>
                <a:gd name="T10" fmla="*/ 1248 w 1871"/>
                <a:gd name="T11" fmla="*/ 2069 h 3313"/>
                <a:gd name="T12" fmla="*/ 1190 w 1871"/>
                <a:gd name="T13" fmla="*/ 2250 h 3313"/>
                <a:gd name="T14" fmla="*/ 1100 w 1871"/>
                <a:gd name="T15" fmla="*/ 2378 h 3313"/>
                <a:gd name="T16" fmla="*/ 994 w 1871"/>
                <a:gd name="T17" fmla="*/ 2477 h 3313"/>
                <a:gd name="T18" fmla="*/ 877 w 1871"/>
                <a:gd name="T19" fmla="*/ 2553 h 3313"/>
                <a:gd name="T20" fmla="*/ 741 w 1871"/>
                <a:gd name="T21" fmla="*/ 2617 h 3313"/>
                <a:gd name="T22" fmla="*/ 590 w 1871"/>
                <a:gd name="T23" fmla="*/ 2663 h 3313"/>
                <a:gd name="T24" fmla="*/ 424 w 1871"/>
                <a:gd name="T25" fmla="*/ 2690 h 3313"/>
                <a:gd name="T26" fmla="*/ 278 w 1871"/>
                <a:gd name="T27" fmla="*/ 2697 h 3313"/>
                <a:gd name="T28" fmla="*/ 189 w 1871"/>
                <a:gd name="T29" fmla="*/ 2720 h 3313"/>
                <a:gd name="T30" fmla="*/ 112 w 1871"/>
                <a:gd name="T31" fmla="*/ 2766 h 3313"/>
                <a:gd name="T32" fmla="*/ 53 w 1871"/>
                <a:gd name="T33" fmla="*/ 2832 h 3313"/>
                <a:gd name="T34" fmla="*/ 14 w 1871"/>
                <a:gd name="T35" fmla="*/ 2913 h 3313"/>
                <a:gd name="T36" fmla="*/ 0 w 1871"/>
                <a:gd name="T37" fmla="*/ 3005 h 3313"/>
                <a:gd name="T38" fmla="*/ 14 w 1871"/>
                <a:gd name="T39" fmla="*/ 3096 h 3313"/>
                <a:gd name="T40" fmla="*/ 53 w 1871"/>
                <a:gd name="T41" fmla="*/ 3177 h 3313"/>
                <a:gd name="T42" fmla="*/ 112 w 1871"/>
                <a:gd name="T43" fmla="*/ 3243 h 3313"/>
                <a:gd name="T44" fmla="*/ 189 w 1871"/>
                <a:gd name="T45" fmla="*/ 3288 h 3313"/>
                <a:gd name="T46" fmla="*/ 278 w 1871"/>
                <a:gd name="T47" fmla="*/ 3312 h 3313"/>
                <a:gd name="T48" fmla="*/ 462 w 1871"/>
                <a:gd name="T49" fmla="*/ 3307 h 3313"/>
                <a:gd name="T50" fmla="*/ 685 w 1871"/>
                <a:gd name="T51" fmla="*/ 3276 h 3313"/>
                <a:gd name="T52" fmla="*/ 895 w 1871"/>
                <a:gd name="T53" fmla="*/ 3218 h 3313"/>
                <a:gd name="T54" fmla="*/ 1094 w 1871"/>
                <a:gd name="T55" fmla="*/ 3137 h 3313"/>
                <a:gd name="T56" fmla="*/ 1275 w 1871"/>
                <a:gd name="T57" fmla="*/ 3035 h 3313"/>
                <a:gd name="T58" fmla="*/ 1440 w 1871"/>
                <a:gd name="T59" fmla="*/ 2910 h 3313"/>
                <a:gd name="T60" fmla="*/ 1584 w 1871"/>
                <a:gd name="T61" fmla="*/ 2764 h 3313"/>
                <a:gd name="T62" fmla="*/ 1703 w 1871"/>
                <a:gd name="T63" fmla="*/ 2599 h 3313"/>
                <a:gd name="T64" fmla="*/ 1793 w 1871"/>
                <a:gd name="T65" fmla="*/ 2415 h 3313"/>
                <a:gd name="T66" fmla="*/ 1850 w 1871"/>
                <a:gd name="T67" fmla="*/ 2215 h 3313"/>
                <a:gd name="T68" fmla="*/ 1871 w 1871"/>
                <a:gd name="T69" fmla="*/ 2006 h 3313"/>
                <a:gd name="T70" fmla="*/ 1857 w 1871"/>
                <a:gd name="T71" fmla="*/ 1132 h 3313"/>
                <a:gd name="T72" fmla="*/ 1805 w 1871"/>
                <a:gd name="T73" fmla="*/ 931 h 3313"/>
                <a:gd name="T74" fmla="*/ 1711 w 1871"/>
                <a:gd name="T75" fmla="*/ 730 h 3313"/>
                <a:gd name="T76" fmla="*/ 1527 w 1871"/>
                <a:gd name="T77" fmla="*/ 487 h 3313"/>
                <a:gd name="T78" fmla="*/ 1343 w 1871"/>
                <a:gd name="T79" fmla="*/ 326 h 3313"/>
                <a:gd name="T80" fmla="*/ 1144 w 1871"/>
                <a:gd name="T81" fmla="*/ 201 h 3313"/>
                <a:gd name="T82" fmla="*/ 925 w 1871"/>
                <a:gd name="T83" fmla="*/ 105 h 3313"/>
                <a:gd name="T84" fmla="*/ 689 w 1871"/>
                <a:gd name="T85" fmla="*/ 39 h 3313"/>
                <a:gd name="T86" fmla="*/ 438 w 1871"/>
                <a:gd name="T87" fmla="*/ 5 h 3313"/>
                <a:gd name="T88" fmla="*/ 262 w 1871"/>
                <a:gd name="T89" fmla="*/ 4 h 3313"/>
                <a:gd name="T90" fmla="*/ 175 w 1871"/>
                <a:gd name="T91" fmla="*/ 31 h 3313"/>
                <a:gd name="T92" fmla="*/ 102 w 1871"/>
                <a:gd name="T93" fmla="*/ 80 h 3313"/>
                <a:gd name="T94" fmla="*/ 44 w 1871"/>
                <a:gd name="T95" fmla="*/ 149 h 3313"/>
                <a:gd name="T96" fmla="*/ 10 w 1871"/>
                <a:gd name="T97" fmla="*/ 232 h 3313"/>
                <a:gd name="T98" fmla="*/ 0 w 1871"/>
                <a:gd name="T99" fmla="*/ 325 h 3313"/>
                <a:gd name="T100" fmla="*/ 18 w 1871"/>
                <a:gd name="T101" fmla="*/ 416 h 3313"/>
                <a:gd name="T102" fmla="*/ 62 w 1871"/>
                <a:gd name="T103" fmla="*/ 495 h 3313"/>
                <a:gd name="T104" fmla="*/ 124 w 1871"/>
                <a:gd name="T105" fmla="*/ 557 h 3313"/>
                <a:gd name="T106" fmla="*/ 203 w 1871"/>
                <a:gd name="T107" fmla="*/ 599 h 3313"/>
                <a:gd name="T108" fmla="*/ 293 w 1871"/>
                <a:gd name="T109" fmla="*/ 618 h 3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71" h="3313">
                  <a:moveTo>
                    <a:pt x="309" y="619"/>
                  </a:moveTo>
                  <a:lnTo>
                    <a:pt x="361" y="620"/>
                  </a:lnTo>
                  <a:lnTo>
                    <a:pt x="412" y="622"/>
                  </a:lnTo>
                  <a:lnTo>
                    <a:pt x="462" y="627"/>
                  </a:lnTo>
                  <a:lnTo>
                    <a:pt x="512" y="635"/>
                  </a:lnTo>
                  <a:lnTo>
                    <a:pt x="560" y="644"/>
                  </a:lnTo>
                  <a:lnTo>
                    <a:pt x="607" y="654"/>
                  </a:lnTo>
                  <a:lnTo>
                    <a:pt x="653" y="666"/>
                  </a:lnTo>
                  <a:lnTo>
                    <a:pt x="698" y="680"/>
                  </a:lnTo>
                  <a:lnTo>
                    <a:pt x="741" y="697"/>
                  </a:lnTo>
                  <a:lnTo>
                    <a:pt x="783" y="714"/>
                  </a:lnTo>
                  <a:lnTo>
                    <a:pt x="824" y="732"/>
                  </a:lnTo>
                  <a:lnTo>
                    <a:pt x="863" y="752"/>
                  </a:lnTo>
                  <a:lnTo>
                    <a:pt x="900" y="773"/>
                  </a:lnTo>
                  <a:lnTo>
                    <a:pt x="936" y="796"/>
                  </a:lnTo>
                  <a:lnTo>
                    <a:pt x="970" y="819"/>
                  </a:lnTo>
                  <a:lnTo>
                    <a:pt x="1002" y="843"/>
                  </a:lnTo>
                  <a:lnTo>
                    <a:pt x="1032" y="869"/>
                  </a:lnTo>
                  <a:lnTo>
                    <a:pt x="1060" y="895"/>
                  </a:lnTo>
                  <a:lnTo>
                    <a:pt x="1087" y="922"/>
                  </a:lnTo>
                  <a:lnTo>
                    <a:pt x="1112" y="949"/>
                  </a:lnTo>
                  <a:lnTo>
                    <a:pt x="1135" y="977"/>
                  </a:lnTo>
                  <a:lnTo>
                    <a:pt x="1155" y="1006"/>
                  </a:lnTo>
                  <a:lnTo>
                    <a:pt x="1174" y="1034"/>
                  </a:lnTo>
                  <a:lnTo>
                    <a:pt x="1190" y="1064"/>
                  </a:lnTo>
                  <a:lnTo>
                    <a:pt x="1205" y="1094"/>
                  </a:lnTo>
                  <a:lnTo>
                    <a:pt x="1217" y="1123"/>
                  </a:lnTo>
                  <a:lnTo>
                    <a:pt x="1228" y="1153"/>
                  </a:lnTo>
                  <a:lnTo>
                    <a:pt x="1236" y="1183"/>
                  </a:lnTo>
                  <a:lnTo>
                    <a:pt x="1244" y="1214"/>
                  </a:lnTo>
                  <a:lnTo>
                    <a:pt x="1248" y="1245"/>
                  </a:lnTo>
                  <a:lnTo>
                    <a:pt x="1251" y="1276"/>
                  </a:lnTo>
                  <a:lnTo>
                    <a:pt x="1252" y="1308"/>
                  </a:lnTo>
                  <a:lnTo>
                    <a:pt x="1252" y="2006"/>
                  </a:lnTo>
                  <a:lnTo>
                    <a:pt x="1251" y="2037"/>
                  </a:lnTo>
                  <a:lnTo>
                    <a:pt x="1248" y="2069"/>
                  </a:lnTo>
                  <a:lnTo>
                    <a:pt x="1244" y="2100"/>
                  </a:lnTo>
                  <a:lnTo>
                    <a:pt x="1236" y="2130"/>
                  </a:lnTo>
                  <a:lnTo>
                    <a:pt x="1228" y="2160"/>
                  </a:lnTo>
                  <a:lnTo>
                    <a:pt x="1217" y="2191"/>
                  </a:lnTo>
                  <a:lnTo>
                    <a:pt x="1205" y="2220"/>
                  </a:lnTo>
                  <a:lnTo>
                    <a:pt x="1190" y="2250"/>
                  </a:lnTo>
                  <a:lnTo>
                    <a:pt x="1178" y="2272"/>
                  </a:lnTo>
                  <a:lnTo>
                    <a:pt x="1165" y="2293"/>
                  </a:lnTo>
                  <a:lnTo>
                    <a:pt x="1150" y="2315"/>
                  </a:lnTo>
                  <a:lnTo>
                    <a:pt x="1135" y="2336"/>
                  </a:lnTo>
                  <a:lnTo>
                    <a:pt x="1117" y="2357"/>
                  </a:lnTo>
                  <a:lnTo>
                    <a:pt x="1100" y="2378"/>
                  </a:lnTo>
                  <a:lnTo>
                    <a:pt x="1081" y="2399"/>
                  </a:lnTo>
                  <a:lnTo>
                    <a:pt x="1060" y="2418"/>
                  </a:lnTo>
                  <a:lnTo>
                    <a:pt x="1045" y="2433"/>
                  </a:lnTo>
                  <a:lnTo>
                    <a:pt x="1029" y="2448"/>
                  </a:lnTo>
                  <a:lnTo>
                    <a:pt x="1012" y="2463"/>
                  </a:lnTo>
                  <a:lnTo>
                    <a:pt x="994" y="2477"/>
                  </a:lnTo>
                  <a:lnTo>
                    <a:pt x="976" y="2490"/>
                  </a:lnTo>
                  <a:lnTo>
                    <a:pt x="958" y="2504"/>
                  </a:lnTo>
                  <a:lnTo>
                    <a:pt x="938" y="2517"/>
                  </a:lnTo>
                  <a:lnTo>
                    <a:pt x="918" y="2530"/>
                  </a:lnTo>
                  <a:lnTo>
                    <a:pt x="898" y="2541"/>
                  </a:lnTo>
                  <a:lnTo>
                    <a:pt x="877" y="2553"/>
                  </a:lnTo>
                  <a:lnTo>
                    <a:pt x="855" y="2565"/>
                  </a:lnTo>
                  <a:lnTo>
                    <a:pt x="834" y="2577"/>
                  </a:lnTo>
                  <a:lnTo>
                    <a:pt x="811" y="2588"/>
                  </a:lnTo>
                  <a:lnTo>
                    <a:pt x="788" y="2598"/>
                  </a:lnTo>
                  <a:lnTo>
                    <a:pt x="766" y="2607"/>
                  </a:lnTo>
                  <a:lnTo>
                    <a:pt x="741" y="2617"/>
                  </a:lnTo>
                  <a:lnTo>
                    <a:pt x="717" y="2627"/>
                  </a:lnTo>
                  <a:lnTo>
                    <a:pt x="692" y="2634"/>
                  </a:lnTo>
                  <a:lnTo>
                    <a:pt x="667" y="2643"/>
                  </a:lnTo>
                  <a:lnTo>
                    <a:pt x="641" y="2650"/>
                  </a:lnTo>
                  <a:lnTo>
                    <a:pt x="615" y="2657"/>
                  </a:lnTo>
                  <a:lnTo>
                    <a:pt x="590" y="2663"/>
                  </a:lnTo>
                  <a:lnTo>
                    <a:pt x="563" y="2670"/>
                  </a:lnTo>
                  <a:lnTo>
                    <a:pt x="536" y="2674"/>
                  </a:lnTo>
                  <a:lnTo>
                    <a:pt x="509" y="2680"/>
                  </a:lnTo>
                  <a:lnTo>
                    <a:pt x="481" y="2684"/>
                  </a:lnTo>
                  <a:lnTo>
                    <a:pt x="454" y="2687"/>
                  </a:lnTo>
                  <a:lnTo>
                    <a:pt x="424" y="2690"/>
                  </a:lnTo>
                  <a:lnTo>
                    <a:pt x="396" y="2693"/>
                  </a:lnTo>
                  <a:lnTo>
                    <a:pt x="367" y="2694"/>
                  </a:lnTo>
                  <a:lnTo>
                    <a:pt x="338" y="2695"/>
                  </a:lnTo>
                  <a:lnTo>
                    <a:pt x="309" y="2695"/>
                  </a:lnTo>
                  <a:lnTo>
                    <a:pt x="293" y="2696"/>
                  </a:lnTo>
                  <a:lnTo>
                    <a:pt x="278" y="2697"/>
                  </a:lnTo>
                  <a:lnTo>
                    <a:pt x="262" y="2699"/>
                  </a:lnTo>
                  <a:lnTo>
                    <a:pt x="246" y="2701"/>
                  </a:lnTo>
                  <a:lnTo>
                    <a:pt x="232" y="2704"/>
                  </a:lnTo>
                  <a:lnTo>
                    <a:pt x="217" y="2709"/>
                  </a:lnTo>
                  <a:lnTo>
                    <a:pt x="203" y="2714"/>
                  </a:lnTo>
                  <a:lnTo>
                    <a:pt x="189" y="2720"/>
                  </a:lnTo>
                  <a:lnTo>
                    <a:pt x="175" y="2726"/>
                  </a:lnTo>
                  <a:lnTo>
                    <a:pt x="162" y="2733"/>
                  </a:lnTo>
                  <a:lnTo>
                    <a:pt x="149" y="2740"/>
                  </a:lnTo>
                  <a:lnTo>
                    <a:pt x="136" y="2748"/>
                  </a:lnTo>
                  <a:lnTo>
                    <a:pt x="124" y="2756"/>
                  </a:lnTo>
                  <a:lnTo>
                    <a:pt x="112" y="2766"/>
                  </a:lnTo>
                  <a:lnTo>
                    <a:pt x="102" y="2776"/>
                  </a:lnTo>
                  <a:lnTo>
                    <a:pt x="91" y="2785"/>
                  </a:lnTo>
                  <a:lnTo>
                    <a:pt x="80" y="2796"/>
                  </a:lnTo>
                  <a:lnTo>
                    <a:pt x="70" y="2808"/>
                  </a:lnTo>
                  <a:lnTo>
                    <a:pt x="62" y="2819"/>
                  </a:lnTo>
                  <a:lnTo>
                    <a:pt x="53" y="2832"/>
                  </a:lnTo>
                  <a:lnTo>
                    <a:pt x="44" y="2844"/>
                  </a:lnTo>
                  <a:lnTo>
                    <a:pt x="37" y="2857"/>
                  </a:lnTo>
                  <a:lnTo>
                    <a:pt x="30" y="2871"/>
                  </a:lnTo>
                  <a:lnTo>
                    <a:pt x="24" y="2884"/>
                  </a:lnTo>
                  <a:lnTo>
                    <a:pt x="18" y="2898"/>
                  </a:lnTo>
                  <a:lnTo>
                    <a:pt x="14" y="2913"/>
                  </a:lnTo>
                  <a:lnTo>
                    <a:pt x="10" y="2927"/>
                  </a:lnTo>
                  <a:lnTo>
                    <a:pt x="7" y="2942"/>
                  </a:lnTo>
                  <a:lnTo>
                    <a:pt x="3" y="2957"/>
                  </a:lnTo>
                  <a:lnTo>
                    <a:pt x="1" y="2972"/>
                  </a:lnTo>
                  <a:lnTo>
                    <a:pt x="0" y="2988"/>
                  </a:lnTo>
                  <a:lnTo>
                    <a:pt x="0" y="3005"/>
                  </a:lnTo>
                  <a:lnTo>
                    <a:pt x="0" y="3020"/>
                  </a:lnTo>
                  <a:lnTo>
                    <a:pt x="1" y="3036"/>
                  </a:lnTo>
                  <a:lnTo>
                    <a:pt x="3" y="3051"/>
                  </a:lnTo>
                  <a:lnTo>
                    <a:pt x="7" y="3066"/>
                  </a:lnTo>
                  <a:lnTo>
                    <a:pt x="10" y="3081"/>
                  </a:lnTo>
                  <a:lnTo>
                    <a:pt x="14" y="3096"/>
                  </a:lnTo>
                  <a:lnTo>
                    <a:pt x="18" y="3110"/>
                  </a:lnTo>
                  <a:lnTo>
                    <a:pt x="24" y="3124"/>
                  </a:lnTo>
                  <a:lnTo>
                    <a:pt x="30" y="3138"/>
                  </a:lnTo>
                  <a:lnTo>
                    <a:pt x="37" y="3151"/>
                  </a:lnTo>
                  <a:lnTo>
                    <a:pt x="44" y="3164"/>
                  </a:lnTo>
                  <a:lnTo>
                    <a:pt x="53" y="3177"/>
                  </a:lnTo>
                  <a:lnTo>
                    <a:pt x="62" y="3189"/>
                  </a:lnTo>
                  <a:lnTo>
                    <a:pt x="70" y="3201"/>
                  </a:lnTo>
                  <a:lnTo>
                    <a:pt x="80" y="3212"/>
                  </a:lnTo>
                  <a:lnTo>
                    <a:pt x="91" y="3223"/>
                  </a:lnTo>
                  <a:lnTo>
                    <a:pt x="102" y="3233"/>
                  </a:lnTo>
                  <a:lnTo>
                    <a:pt x="112" y="3243"/>
                  </a:lnTo>
                  <a:lnTo>
                    <a:pt x="124" y="3252"/>
                  </a:lnTo>
                  <a:lnTo>
                    <a:pt x="136" y="3260"/>
                  </a:lnTo>
                  <a:lnTo>
                    <a:pt x="149" y="3269"/>
                  </a:lnTo>
                  <a:lnTo>
                    <a:pt x="162" y="3276"/>
                  </a:lnTo>
                  <a:lnTo>
                    <a:pt x="175" y="3283"/>
                  </a:lnTo>
                  <a:lnTo>
                    <a:pt x="189" y="3288"/>
                  </a:lnTo>
                  <a:lnTo>
                    <a:pt x="203" y="3295"/>
                  </a:lnTo>
                  <a:lnTo>
                    <a:pt x="217" y="3299"/>
                  </a:lnTo>
                  <a:lnTo>
                    <a:pt x="232" y="3304"/>
                  </a:lnTo>
                  <a:lnTo>
                    <a:pt x="246" y="3307"/>
                  </a:lnTo>
                  <a:lnTo>
                    <a:pt x="262" y="3310"/>
                  </a:lnTo>
                  <a:lnTo>
                    <a:pt x="278" y="3312"/>
                  </a:lnTo>
                  <a:lnTo>
                    <a:pt x="293" y="3313"/>
                  </a:lnTo>
                  <a:lnTo>
                    <a:pt x="309" y="3313"/>
                  </a:lnTo>
                  <a:lnTo>
                    <a:pt x="348" y="3313"/>
                  </a:lnTo>
                  <a:lnTo>
                    <a:pt x="386" y="3311"/>
                  </a:lnTo>
                  <a:lnTo>
                    <a:pt x="424" y="3310"/>
                  </a:lnTo>
                  <a:lnTo>
                    <a:pt x="462" y="3307"/>
                  </a:lnTo>
                  <a:lnTo>
                    <a:pt x="500" y="3304"/>
                  </a:lnTo>
                  <a:lnTo>
                    <a:pt x="537" y="3299"/>
                  </a:lnTo>
                  <a:lnTo>
                    <a:pt x="574" y="3295"/>
                  </a:lnTo>
                  <a:lnTo>
                    <a:pt x="611" y="3288"/>
                  </a:lnTo>
                  <a:lnTo>
                    <a:pt x="648" y="3283"/>
                  </a:lnTo>
                  <a:lnTo>
                    <a:pt x="685" y="3276"/>
                  </a:lnTo>
                  <a:lnTo>
                    <a:pt x="720" y="3268"/>
                  </a:lnTo>
                  <a:lnTo>
                    <a:pt x="756" y="3259"/>
                  </a:lnTo>
                  <a:lnTo>
                    <a:pt x="791" y="3251"/>
                  </a:lnTo>
                  <a:lnTo>
                    <a:pt x="826" y="3240"/>
                  </a:lnTo>
                  <a:lnTo>
                    <a:pt x="861" y="3230"/>
                  </a:lnTo>
                  <a:lnTo>
                    <a:pt x="895" y="3218"/>
                  </a:lnTo>
                  <a:lnTo>
                    <a:pt x="930" y="3206"/>
                  </a:lnTo>
                  <a:lnTo>
                    <a:pt x="963" y="3195"/>
                  </a:lnTo>
                  <a:lnTo>
                    <a:pt x="997" y="3182"/>
                  </a:lnTo>
                  <a:lnTo>
                    <a:pt x="1029" y="3168"/>
                  </a:lnTo>
                  <a:lnTo>
                    <a:pt x="1061" y="3152"/>
                  </a:lnTo>
                  <a:lnTo>
                    <a:pt x="1094" y="3137"/>
                  </a:lnTo>
                  <a:lnTo>
                    <a:pt x="1125" y="3122"/>
                  </a:lnTo>
                  <a:lnTo>
                    <a:pt x="1156" y="3106"/>
                  </a:lnTo>
                  <a:lnTo>
                    <a:pt x="1187" y="3089"/>
                  </a:lnTo>
                  <a:lnTo>
                    <a:pt x="1217" y="3071"/>
                  </a:lnTo>
                  <a:lnTo>
                    <a:pt x="1246" y="3053"/>
                  </a:lnTo>
                  <a:lnTo>
                    <a:pt x="1275" y="3035"/>
                  </a:lnTo>
                  <a:lnTo>
                    <a:pt x="1304" y="3015"/>
                  </a:lnTo>
                  <a:lnTo>
                    <a:pt x="1332" y="2995"/>
                  </a:lnTo>
                  <a:lnTo>
                    <a:pt x="1360" y="2974"/>
                  </a:lnTo>
                  <a:lnTo>
                    <a:pt x="1387" y="2954"/>
                  </a:lnTo>
                  <a:lnTo>
                    <a:pt x="1414" y="2932"/>
                  </a:lnTo>
                  <a:lnTo>
                    <a:pt x="1440" y="2910"/>
                  </a:lnTo>
                  <a:lnTo>
                    <a:pt x="1465" y="2887"/>
                  </a:lnTo>
                  <a:lnTo>
                    <a:pt x="1490" y="2863"/>
                  </a:lnTo>
                  <a:lnTo>
                    <a:pt x="1515" y="2839"/>
                  </a:lnTo>
                  <a:lnTo>
                    <a:pt x="1538" y="2815"/>
                  </a:lnTo>
                  <a:lnTo>
                    <a:pt x="1561" y="2790"/>
                  </a:lnTo>
                  <a:lnTo>
                    <a:pt x="1584" y="2764"/>
                  </a:lnTo>
                  <a:lnTo>
                    <a:pt x="1605" y="2738"/>
                  </a:lnTo>
                  <a:lnTo>
                    <a:pt x="1626" y="2711"/>
                  </a:lnTo>
                  <a:lnTo>
                    <a:pt x="1646" y="2684"/>
                  </a:lnTo>
                  <a:lnTo>
                    <a:pt x="1666" y="2656"/>
                  </a:lnTo>
                  <a:lnTo>
                    <a:pt x="1684" y="2628"/>
                  </a:lnTo>
                  <a:lnTo>
                    <a:pt x="1703" y="2599"/>
                  </a:lnTo>
                  <a:lnTo>
                    <a:pt x="1720" y="2570"/>
                  </a:lnTo>
                  <a:lnTo>
                    <a:pt x="1736" y="2539"/>
                  </a:lnTo>
                  <a:lnTo>
                    <a:pt x="1751" y="2509"/>
                  </a:lnTo>
                  <a:lnTo>
                    <a:pt x="1766" y="2478"/>
                  </a:lnTo>
                  <a:lnTo>
                    <a:pt x="1780" y="2446"/>
                  </a:lnTo>
                  <a:lnTo>
                    <a:pt x="1793" y="2415"/>
                  </a:lnTo>
                  <a:lnTo>
                    <a:pt x="1805" y="2383"/>
                  </a:lnTo>
                  <a:lnTo>
                    <a:pt x="1816" y="2350"/>
                  </a:lnTo>
                  <a:lnTo>
                    <a:pt x="1827" y="2317"/>
                  </a:lnTo>
                  <a:lnTo>
                    <a:pt x="1835" y="2283"/>
                  </a:lnTo>
                  <a:lnTo>
                    <a:pt x="1844" y="2250"/>
                  </a:lnTo>
                  <a:lnTo>
                    <a:pt x="1850" y="2215"/>
                  </a:lnTo>
                  <a:lnTo>
                    <a:pt x="1857" y="2182"/>
                  </a:lnTo>
                  <a:lnTo>
                    <a:pt x="1861" y="2147"/>
                  </a:lnTo>
                  <a:lnTo>
                    <a:pt x="1866" y="2112"/>
                  </a:lnTo>
                  <a:lnTo>
                    <a:pt x="1869" y="2077"/>
                  </a:lnTo>
                  <a:lnTo>
                    <a:pt x="1870" y="2042"/>
                  </a:lnTo>
                  <a:lnTo>
                    <a:pt x="1871" y="2006"/>
                  </a:lnTo>
                  <a:lnTo>
                    <a:pt x="1871" y="1308"/>
                  </a:lnTo>
                  <a:lnTo>
                    <a:pt x="1870" y="1272"/>
                  </a:lnTo>
                  <a:lnTo>
                    <a:pt x="1869" y="1236"/>
                  </a:lnTo>
                  <a:lnTo>
                    <a:pt x="1866" y="1202"/>
                  </a:lnTo>
                  <a:lnTo>
                    <a:pt x="1861" y="1166"/>
                  </a:lnTo>
                  <a:lnTo>
                    <a:pt x="1857" y="1132"/>
                  </a:lnTo>
                  <a:lnTo>
                    <a:pt x="1850" y="1098"/>
                  </a:lnTo>
                  <a:lnTo>
                    <a:pt x="1844" y="1064"/>
                  </a:lnTo>
                  <a:lnTo>
                    <a:pt x="1835" y="1030"/>
                  </a:lnTo>
                  <a:lnTo>
                    <a:pt x="1827" y="997"/>
                  </a:lnTo>
                  <a:lnTo>
                    <a:pt x="1816" y="963"/>
                  </a:lnTo>
                  <a:lnTo>
                    <a:pt x="1805" y="931"/>
                  </a:lnTo>
                  <a:lnTo>
                    <a:pt x="1793" y="898"/>
                  </a:lnTo>
                  <a:lnTo>
                    <a:pt x="1780" y="867"/>
                  </a:lnTo>
                  <a:lnTo>
                    <a:pt x="1766" y="836"/>
                  </a:lnTo>
                  <a:lnTo>
                    <a:pt x="1751" y="805"/>
                  </a:lnTo>
                  <a:lnTo>
                    <a:pt x="1736" y="774"/>
                  </a:lnTo>
                  <a:lnTo>
                    <a:pt x="1711" y="730"/>
                  </a:lnTo>
                  <a:lnTo>
                    <a:pt x="1684" y="686"/>
                  </a:lnTo>
                  <a:lnTo>
                    <a:pt x="1656" y="644"/>
                  </a:lnTo>
                  <a:lnTo>
                    <a:pt x="1626" y="603"/>
                  </a:lnTo>
                  <a:lnTo>
                    <a:pt x="1595" y="563"/>
                  </a:lnTo>
                  <a:lnTo>
                    <a:pt x="1561" y="524"/>
                  </a:lnTo>
                  <a:lnTo>
                    <a:pt x="1527" y="487"/>
                  </a:lnTo>
                  <a:lnTo>
                    <a:pt x="1490" y="450"/>
                  </a:lnTo>
                  <a:lnTo>
                    <a:pt x="1462" y="425"/>
                  </a:lnTo>
                  <a:lnTo>
                    <a:pt x="1434" y="399"/>
                  </a:lnTo>
                  <a:lnTo>
                    <a:pt x="1404" y="374"/>
                  </a:lnTo>
                  <a:lnTo>
                    <a:pt x="1373" y="349"/>
                  </a:lnTo>
                  <a:lnTo>
                    <a:pt x="1343" y="326"/>
                  </a:lnTo>
                  <a:lnTo>
                    <a:pt x="1312" y="304"/>
                  </a:lnTo>
                  <a:lnTo>
                    <a:pt x="1279" y="282"/>
                  </a:lnTo>
                  <a:lnTo>
                    <a:pt x="1246" y="260"/>
                  </a:lnTo>
                  <a:lnTo>
                    <a:pt x="1212" y="240"/>
                  </a:lnTo>
                  <a:lnTo>
                    <a:pt x="1179" y="221"/>
                  </a:lnTo>
                  <a:lnTo>
                    <a:pt x="1144" y="201"/>
                  </a:lnTo>
                  <a:lnTo>
                    <a:pt x="1109" y="184"/>
                  </a:lnTo>
                  <a:lnTo>
                    <a:pt x="1073" y="167"/>
                  </a:lnTo>
                  <a:lnTo>
                    <a:pt x="1036" y="149"/>
                  </a:lnTo>
                  <a:lnTo>
                    <a:pt x="1000" y="134"/>
                  </a:lnTo>
                  <a:lnTo>
                    <a:pt x="963" y="119"/>
                  </a:lnTo>
                  <a:lnTo>
                    <a:pt x="925" y="105"/>
                  </a:lnTo>
                  <a:lnTo>
                    <a:pt x="886" y="92"/>
                  </a:lnTo>
                  <a:lnTo>
                    <a:pt x="848" y="80"/>
                  </a:lnTo>
                  <a:lnTo>
                    <a:pt x="809" y="68"/>
                  </a:lnTo>
                  <a:lnTo>
                    <a:pt x="769" y="58"/>
                  </a:lnTo>
                  <a:lnTo>
                    <a:pt x="729" y="48"/>
                  </a:lnTo>
                  <a:lnTo>
                    <a:pt x="689" y="39"/>
                  </a:lnTo>
                  <a:lnTo>
                    <a:pt x="648" y="31"/>
                  </a:lnTo>
                  <a:lnTo>
                    <a:pt x="607" y="24"/>
                  </a:lnTo>
                  <a:lnTo>
                    <a:pt x="565" y="18"/>
                  </a:lnTo>
                  <a:lnTo>
                    <a:pt x="523" y="12"/>
                  </a:lnTo>
                  <a:lnTo>
                    <a:pt x="481" y="8"/>
                  </a:lnTo>
                  <a:lnTo>
                    <a:pt x="438" y="5"/>
                  </a:lnTo>
                  <a:lnTo>
                    <a:pt x="395" y="2"/>
                  </a:lnTo>
                  <a:lnTo>
                    <a:pt x="352" y="0"/>
                  </a:lnTo>
                  <a:lnTo>
                    <a:pt x="309" y="0"/>
                  </a:lnTo>
                  <a:lnTo>
                    <a:pt x="293" y="0"/>
                  </a:lnTo>
                  <a:lnTo>
                    <a:pt x="278" y="1"/>
                  </a:lnTo>
                  <a:lnTo>
                    <a:pt x="262" y="4"/>
                  </a:lnTo>
                  <a:lnTo>
                    <a:pt x="246" y="7"/>
                  </a:lnTo>
                  <a:lnTo>
                    <a:pt x="232" y="10"/>
                  </a:lnTo>
                  <a:lnTo>
                    <a:pt x="217" y="14"/>
                  </a:lnTo>
                  <a:lnTo>
                    <a:pt x="203" y="19"/>
                  </a:lnTo>
                  <a:lnTo>
                    <a:pt x="189" y="24"/>
                  </a:lnTo>
                  <a:lnTo>
                    <a:pt x="175" y="31"/>
                  </a:lnTo>
                  <a:lnTo>
                    <a:pt x="162" y="38"/>
                  </a:lnTo>
                  <a:lnTo>
                    <a:pt x="149" y="45"/>
                  </a:lnTo>
                  <a:lnTo>
                    <a:pt x="136" y="53"/>
                  </a:lnTo>
                  <a:lnTo>
                    <a:pt x="124" y="62"/>
                  </a:lnTo>
                  <a:lnTo>
                    <a:pt x="112" y="70"/>
                  </a:lnTo>
                  <a:lnTo>
                    <a:pt x="102" y="80"/>
                  </a:lnTo>
                  <a:lnTo>
                    <a:pt x="91" y="91"/>
                  </a:lnTo>
                  <a:lnTo>
                    <a:pt x="80" y="102"/>
                  </a:lnTo>
                  <a:lnTo>
                    <a:pt x="70" y="113"/>
                  </a:lnTo>
                  <a:lnTo>
                    <a:pt x="62" y="124"/>
                  </a:lnTo>
                  <a:lnTo>
                    <a:pt x="53" y="136"/>
                  </a:lnTo>
                  <a:lnTo>
                    <a:pt x="44" y="149"/>
                  </a:lnTo>
                  <a:lnTo>
                    <a:pt x="37" y="162"/>
                  </a:lnTo>
                  <a:lnTo>
                    <a:pt x="30" y="175"/>
                  </a:lnTo>
                  <a:lnTo>
                    <a:pt x="24" y="189"/>
                  </a:lnTo>
                  <a:lnTo>
                    <a:pt x="18" y="203"/>
                  </a:lnTo>
                  <a:lnTo>
                    <a:pt x="14" y="217"/>
                  </a:lnTo>
                  <a:lnTo>
                    <a:pt x="10" y="232"/>
                  </a:lnTo>
                  <a:lnTo>
                    <a:pt x="7" y="248"/>
                  </a:lnTo>
                  <a:lnTo>
                    <a:pt x="3" y="263"/>
                  </a:lnTo>
                  <a:lnTo>
                    <a:pt x="1" y="278"/>
                  </a:lnTo>
                  <a:lnTo>
                    <a:pt x="0" y="294"/>
                  </a:lnTo>
                  <a:lnTo>
                    <a:pt x="0" y="309"/>
                  </a:lnTo>
                  <a:lnTo>
                    <a:pt x="0" y="325"/>
                  </a:lnTo>
                  <a:lnTo>
                    <a:pt x="1" y="341"/>
                  </a:lnTo>
                  <a:lnTo>
                    <a:pt x="3" y="357"/>
                  </a:lnTo>
                  <a:lnTo>
                    <a:pt x="7" y="372"/>
                  </a:lnTo>
                  <a:lnTo>
                    <a:pt x="10" y="387"/>
                  </a:lnTo>
                  <a:lnTo>
                    <a:pt x="14" y="401"/>
                  </a:lnTo>
                  <a:lnTo>
                    <a:pt x="18" y="416"/>
                  </a:lnTo>
                  <a:lnTo>
                    <a:pt x="24" y="430"/>
                  </a:lnTo>
                  <a:lnTo>
                    <a:pt x="30" y="443"/>
                  </a:lnTo>
                  <a:lnTo>
                    <a:pt x="37" y="457"/>
                  </a:lnTo>
                  <a:lnTo>
                    <a:pt x="44" y="470"/>
                  </a:lnTo>
                  <a:lnTo>
                    <a:pt x="53" y="482"/>
                  </a:lnTo>
                  <a:lnTo>
                    <a:pt x="62" y="495"/>
                  </a:lnTo>
                  <a:lnTo>
                    <a:pt x="70" y="506"/>
                  </a:lnTo>
                  <a:lnTo>
                    <a:pt x="80" y="517"/>
                  </a:lnTo>
                  <a:lnTo>
                    <a:pt x="91" y="528"/>
                  </a:lnTo>
                  <a:lnTo>
                    <a:pt x="102" y="538"/>
                  </a:lnTo>
                  <a:lnTo>
                    <a:pt x="112" y="548"/>
                  </a:lnTo>
                  <a:lnTo>
                    <a:pt x="124" y="557"/>
                  </a:lnTo>
                  <a:lnTo>
                    <a:pt x="136" y="566"/>
                  </a:lnTo>
                  <a:lnTo>
                    <a:pt x="149" y="574"/>
                  </a:lnTo>
                  <a:lnTo>
                    <a:pt x="162" y="581"/>
                  </a:lnTo>
                  <a:lnTo>
                    <a:pt x="175" y="588"/>
                  </a:lnTo>
                  <a:lnTo>
                    <a:pt x="189" y="594"/>
                  </a:lnTo>
                  <a:lnTo>
                    <a:pt x="203" y="599"/>
                  </a:lnTo>
                  <a:lnTo>
                    <a:pt x="217" y="605"/>
                  </a:lnTo>
                  <a:lnTo>
                    <a:pt x="232" y="609"/>
                  </a:lnTo>
                  <a:lnTo>
                    <a:pt x="246" y="612"/>
                  </a:lnTo>
                  <a:lnTo>
                    <a:pt x="262" y="615"/>
                  </a:lnTo>
                  <a:lnTo>
                    <a:pt x="278" y="617"/>
                  </a:lnTo>
                  <a:lnTo>
                    <a:pt x="293" y="618"/>
                  </a:lnTo>
                  <a:lnTo>
                    <a:pt x="309" y="619"/>
                  </a:lnTo>
                  <a:close/>
                </a:path>
              </a:pathLst>
            </a:custGeom>
            <a:solidFill>
              <a:srgbClr val="F3F4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45" name="9Slide.vn 57"/>
            <p:cNvSpPr>
              <a:spLocks/>
            </p:cNvSpPr>
            <p:nvPr/>
          </p:nvSpPr>
          <p:spPr bwMode="auto">
            <a:xfrm>
              <a:off x="9572308" y="2549933"/>
              <a:ext cx="82550" cy="269875"/>
            </a:xfrm>
            <a:custGeom>
              <a:avLst/>
              <a:gdLst>
                <a:gd name="T0" fmla="*/ 22 w 419"/>
                <a:gd name="T1" fmla="*/ 1 h 1359"/>
                <a:gd name="T2" fmla="*/ 64 w 419"/>
                <a:gd name="T3" fmla="*/ 4 h 1359"/>
                <a:gd name="T4" fmla="*/ 105 w 419"/>
                <a:gd name="T5" fmla="*/ 10 h 1359"/>
                <a:gd name="T6" fmla="*/ 144 w 419"/>
                <a:gd name="T7" fmla="*/ 18 h 1359"/>
                <a:gd name="T8" fmla="*/ 182 w 419"/>
                <a:gd name="T9" fmla="*/ 30 h 1359"/>
                <a:gd name="T10" fmla="*/ 217 w 419"/>
                <a:gd name="T11" fmla="*/ 44 h 1359"/>
                <a:gd name="T12" fmla="*/ 251 w 419"/>
                <a:gd name="T13" fmla="*/ 60 h 1359"/>
                <a:gd name="T14" fmla="*/ 282 w 419"/>
                <a:gd name="T15" fmla="*/ 80 h 1359"/>
                <a:gd name="T16" fmla="*/ 310 w 419"/>
                <a:gd name="T17" fmla="*/ 100 h 1359"/>
                <a:gd name="T18" fmla="*/ 336 w 419"/>
                <a:gd name="T19" fmla="*/ 123 h 1359"/>
                <a:gd name="T20" fmla="*/ 359 w 419"/>
                <a:gd name="T21" fmla="*/ 147 h 1359"/>
                <a:gd name="T22" fmla="*/ 378 w 419"/>
                <a:gd name="T23" fmla="*/ 173 h 1359"/>
                <a:gd name="T24" fmla="*/ 393 w 419"/>
                <a:gd name="T25" fmla="*/ 200 h 1359"/>
                <a:gd name="T26" fmla="*/ 406 w 419"/>
                <a:gd name="T27" fmla="*/ 229 h 1359"/>
                <a:gd name="T28" fmla="*/ 415 w 419"/>
                <a:gd name="T29" fmla="*/ 258 h 1359"/>
                <a:gd name="T30" fmla="*/ 418 w 419"/>
                <a:gd name="T31" fmla="*/ 289 h 1359"/>
                <a:gd name="T32" fmla="*/ 419 w 419"/>
                <a:gd name="T33" fmla="*/ 1055 h 1359"/>
                <a:gd name="T34" fmla="*/ 417 w 419"/>
                <a:gd name="T35" fmla="*/ 1086 h 1359"/>
                <a:gd name="T36" fmla="*/ 410 w 419"/>
                <a:gd name="T37" fmla="*/ 1116 h 1359"/>
                <a:gd name="T38" fmla="*/ 401 w 419"/>
                <a:gd name="T39" fmla="*/ 1145 h 1359"/>
                <a:gd name="T40" fmla="*/ 386 w 419"/>
                <a:gd name="T41" fmla="*/ 1173 h 1359"/>
                <a:gd name="T42" fmla="*/ 368 w 419"/>
                <a:gd name="T43" fmla="*/ 1199 h 1359"/>
                <a:gd name="T44" fmla="*/ 348 w 419"/>
                <a:gd name="T45" fmla="*/ 1225 h 1359"/>
                <a:gd name="T46" fmla="*/ 323 w 419"/>
                <a:gd name="T47" fmla="*/ 1248 h 1359"/>
                <a:gd name="T48" fmla="*/ 296 w 419"/>
                <a:gd name="T49" fmla="*/ 1269 h 1359"/>
                <a:gd name="T50" fmla="*/ 267 w 419"/>
                <a:gd name="T51" fmla="*/ 1289 h 1359"/>
                <a:gd name="T52" fmla="*/ 235 w 419"/>
                <a:gd name="T53" fmla="*/ 1307 h 1359"/>
                <a:gd name="T54" fmla="*/ 200 w 419"/>
                <a:gd name="T55" fmla="*/ 1322 h 1359"/>
                <a:gd name="T56" fmla="*/ 163 w 419"/>
                <a:gd name="T57" fmla="*/ 1335 h 1359"/>
                <a:gd name="T58" fmla="*/ 124 w 419"/>
                <a:gd name="T59" fmla="*/ 1345 h 1359"/>
                <a:gd name="T60" fmla="*/ 84 w 419"/>
                <a:gd name="T61" fmla="*/ 1353 h 1359"/>
                <a:gd name="T62" fmla="*/ 42 w 419"/>
                <a:gd name="T63" fmla="*/ 1357 h 1359"/>
                <a:gd name="T64" fmla="*/ 0 w 419"/>
                <a:gd name="T65" fmla="*/ 1359 h 1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19" h="1359">
                  <a:moveTo>
                    <a:pt x="0" y="0"/>
                  </a:moveTo>
                  <a:lnTo>
                    <a:pt x="22" y="1"/>
                  </a:lnTo>
                  <a:lnTo>
                    <a:pt x="42" y="2"/>
                  </a:lnTo>
                  <a:lnTo>
                    <a:pt x="64" y="4"/>
                  </a:lnTo>
                  <a:lnTo>
                    <a:pt x="84" y="6"/>
                  </a:lnTo>
                  <a:lnTo>
                    <a:pt x="105" y="10"/>
                  </a:lnTo>
                  <a:lnTo>
                    <a:pt x="124" y="14"/>
                  </a:lnTo>
                  <a:lnTo>
                    <a:pt x="144" y="18"/>
                  </a:lnTo>
                  <a:lnTo>
                    <a:pt x="163" y="24"/>
                  </a:lnTo>
                  <a:lnTo>
                    <a:pt x="182" y="30"/>
                  </a:lnTo>
                  <a:lnTo>
                    <a:pt x="200" y="37"/>
                  </a:lnTo>
                  <a:lnTo>
                    <a:pt x="217" y="44"/>
                  </a:lnTo>
                  <a:lnTo>
                    <a:pt x="235" y="52"/>
                  </a:lnTo>
                  <a:lnTo>
                    <a:pt x="251" y="60"/>
                  </a:lnTo>
                  <a:lnTo>
                    <a:pt x="267" y="70"/>
                  </a:lnTo>
                  <a:lnTo>
                    <a:pt x="282" y="80"/>
                  </a:lnTo>
                  <a:lnTo>
                    <a:pt x="296" y="90"/>
                  </a:lnTo>
                  <a:lnTo>
                    <a:pt x="310" y="100"/>
                  </a:lnTo>
                  <a:lnTo>
                    <a:pt x="323" y="111"/>
                  </a:lnTo>
                  <a:lnTo>
                    <a:pt x="336" y="123"/>
                  </a:lnTo>
                  <a:lnTo>
                    <a:pt x="348" y="135"/>
                  </a:lnTo>
                  <a:lnTo>
                    <a:pt x="359" y="147"/>
                  </a:lnTo>
                  <a:lnTo>
                    <a:pt x="368" y="160"/>
                  </a:lnTo>
                  <a:lnTo>
                    <a:pt x="378" y="173"/>
                  </a:lnTo>
                  <a:lnTo>
                    <a:pt x="386" y="186"/>
                  </a:lnTo>
                  <a:lnTo>
                    <a:pt x="393" y="200"/>
                  </a:lnTo>
                  <a:lnTo>
                    <a:pt x="401" y="214"/>
                  </a:lnTo>
                  <a:lnTo>
                    <a:pt x="406" y="229"/>
                  </a:lnTo>
                  <a:lnTo>
                    <a:pt x="410" y="243"/>
                  </a:lnTo>
                  <a:lnTo>
                    <a:pt x="415" y="258"/>
                  </a:lnTo>
                  <a:lnTo>
                    <a:pt x="417" y="273"/>
                  </a:lnTo>
                  <a:lnTo>
                    <a:pt x="418" y="289"/>
                  </a:lnTo>
                  <a:lnTo>
                    <a:pt x="419" y="304"/>
                  </a:lnTo>
                  <a:lnTo>
                    <a:pt x="419" y="1055"/>
                  </a:lnTo>
                  <a:lnTo>
                    <a:pt x="418" y="1070"/>
                  </a:lnTo>
                  <a:lnTo>
                    <a:pt x="417" y="1086"/>
                  </a:lnTo>
                  <a:lnTo>
                    <a:pt x="415" y="1101"/>
                  </a:lnTo>
                  <a:lnTo>
                    <a:pt x="410" y="1116"/>
                  </a:lnTo>
                  <a:lnTo>
                    <a:pt x="406" y="1130"/>
                  </a:lnTo>
                  <a:lnTo>
                    <a:pt x="401" y="1145"/>
                  </a:lnTo>
                  <a:lnTo>
                    <a:pt x="393" y="1159"/>
                  </a:lnTo>
                  <a:lnTo>
                    <a:pt x="386" y="1173"/>
                  </a:lnTo>
                  <a:lnTo>
                    <a:pt x="378" y="1186"/>
                  </a:lnTo>
                  <a:lnTo>
                    <a:pt x="368" y="1199"/>
                  </a:lnTo>
                  <a:lnTo>
                    <a:pt x="359" y="1212"/>
                  </a:lnTo>
                  <a:lnTo>
                    <a:pt x="348" y="1225"/>
                  </a:lnTo>
                  <a:lnTo>
                    <a:pt x="336" y="1237"/>
                  </a:lnTo>
                  <a:lnTo>
                    <a:pt x="323" y="1248"/>
                  </a:lnTo>
                  <a:lnTo>
                    <a:pt x="310" y="1259"/>
                  </a:lnTo>
                  <a:lnTo>
                    <a:pt x="296" y="1269"/>
                  </a:lnTo>
                  <a:lnTo>
                    <a:pt x="282" y="1280"/>
                  </a:lnTo>
                  <a:lnTo>
                    <a:pt x="267" y="1289"/>
                  </a:lnTo>
                  <a:lnTo>
                    <a:pt x="251" y="1299"/>
                  </a:lnTo>
                  <a:lnTo>
                    <a:pt x="235" y="1307"/>
                  </a:lnTo>
                  <a:lnTo>
                    <a:pt x="217" y="1315"/>
                  </a:lnTo>
                  <a:lnTo>
                    <a:pt x="200" y="1322"/>
                  </a:lnTo>
                  <a:lnTo>
                    <a:pt x="182" y="1329"/>
                  </a:lnTo>
                  <a:lnTo>
                    <a:pt x="163" y="1335"/>
                  </a:lnTo>
                  <a:lnTo>
                    <a:pt x="144" y="1341"/>
                  </a:lnTo>
                  <a:lnTo>
                    <a:pt x="124" y="1345"/>
                  </a:lnTo>
                  <a:lnTo>
                    <a:pt x="105" y="1349"/>
                  </a:lnTo>
                  <a:lnTo>
                    <a:pt x="84" y="1353"/>
                  </a:lnTo>
                  <a:lnTo>
                    <a:pt x="64" y="1356"/>
                  </a:lnTo>
                  <a:lnTo>
                    <a:pt x="42" y="1357"/>
                  </a:lnTo>
                  <a:lnTo>
                    <a:pt x="22" y="1358"/>
                  </a:lnTo>
                  <a:lnTo>
                    <a:pt x="0" y="1359"/>
                  </a:lnTo>
                  <a:lnTo>
                    <a:pt x="0" y="0"/>
                  </a:lnTo>
                  <a:close/>
                </a:path>
              </a:pathLst>
            </a:custGeom>
            <a:solidFill>
              <a:srgbClr val="CA28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46" name="9Slide.vn 58"/>
            <p:cNvSpPr>
              <a:spLocks/>
            </p:cNvSpPr>
            <p:nvPr/>
          </p:nvSpPr>
          <p:spPr bwMode="auto">
            <a:xfrm>
              <a:off x="9573895" y="2238783"/>
              <a:ext cx="114300" cy="63500"/>
            </a:xfrm>
            <a:custGeom>
              <a:avLst/>
              <a:gdLst>
                <a:gd name="T0" fmla="*/ 580 w 580"/>
                <a:gd name="T1" fmla="*/ 322 h 322"/>
                <a:gd name="T2" fmla="*/ 0 w 580"/>
                <a:gd name="T3" fmla="*/ 272 h 322"/>
                <a:gd name="T4" fmla="*/ 0 w 580"/>
                <a:gd name="T5" fmla="*/ 0 h 322"/>
                <a:gd name="T6" fmla="*/ 33 w 580"/>
                <a:gd name="T7" fmla="*/ 8 h 322"/>
                <a:gd name="T8" fmla="*/ 67 w 580"/>
                <a:gd name="T9" fmla="*/ 15 h 322"/>
                <a:gd name="T10" fmla="*/ 100 w 580"/>
                <a:gd name="T11" fmla="*/ 24 h 322"/>
                <a:gd name="T12" fmla="*/ 133 w 580"/>
                <a:gd name="T13" fmla="*/ 34 h 322"/>
                <a:gd name="T14" fmla="*/ 164 w 580"/>
                <a:gd name="T15" fmla="*/ 45 h 322"/>
                <a:gd name="T16" fmla="*/ 194 w 580"/>
                <a:gd name="T17" fmla="*/ 55 h 322"/>
                <a:gd name="T18" fmla="*/ 225 w 580"/>
                <a:gd name="T19" fmla="*/ 67 h 322"/>
                <a:gd name="T20" fmla="*/ 255 w 580"/>
                <a:gd name="T21" fmla="*/ 80 h 322"/>
                <a:gd name="T22" fmla="*/ 283 w 580"/>
                <a:gd name="T23" fmla="*/ 93 h 322"/>
                <a:gd name="T24" fmla="*/ 311 w 580"/>
                <a:gd name="T25" fmla="*/ 107 h 322"/>
                <a:gd name="T26" fmla="*/ 338 w 580"/>
                <a:gd name="T27" fmla="*/ 122 h 322"/>
                <a:gd name="T28" fmla="*/ 365 w 580"/>
                <a:gd name="T29" fmla="*/ 137 h 322"/>
                <a:gd name="T30" fmla="*/ 390 w 580"/>
                <a:gd name="T31" fmla="*/ 154 h 322"/>
                <a:gd name="T32" fmla="*/ 415 w 580"/>
                <a:gd name="T33" fmla="*/ 170 h 322"/>
                <a:gd name="T34" fmla="*/ 438 w 580"/>
                <a:gd name="T35" fmla="*/ 187 h 322"/>
                <a:gd name="T36" fmla="*/ 461 w 580"/>
                <a:gd name="T37" fmla="*/ 204 h 322"/>
                <a:gd name="T38" fmla="*/ 478 w 580"/>
                <a:gd name="T39" fmla="*/ 218 h 322"/>
                <a:gd name="T40" fmla="*/ 494 w 580"/>
                <a:gd name="T41" fmla="*/ 232 h 322"/>
                <a:gd name="T42" fmla="*/ 510 w 580"/>
                <a:gd name="T43" fmla="*/ 246 h 322"/>
                <a:gd name="T44" fmla="*/ 526 w 580"/>
                <a:gd name="T45" fmla="*/ 262 h 322"/>
                <a:gd name="T46" fmla="*/ 540 w 580"/>
                <a:gd name="T47" fmla="*/ 276 h 322"/>
                <a:gd name="T48" fmla="*/ 554 w 580"/>
                <a:gd name="T49" fmla="*/ 291 h 322"/>
                <a:gd name="T50" fmla="*/ 568 w 580"/>
                <a:gd name="T51" fmla="*/ 306 h 322"/>
                <a:gd name="T52" fmla="*/ 580 w 580"/>
                <a:gd name="T53" fmla="*/ 322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80" h="322">
                  <a:moveTo>
                    <a:pt x="580" y="322"/>
                  </a:moveTo>
                  <a:lnTo>
                    <a:pt x="0" y="272"/>
                  </a:lnTo>
                  <a:lnTo>
                    <a:pt x="0" y="0"/>
                  </a:lnTo>
                  <a:lnTo>
                    <a:pt x="33" y="8"/>
                  </a:lnTo>
                  <a:lnTo>
                    <a:pt x="67" y="15"/>
                  </a:lnTo>
                  <a:lnTo>
                    <a:pt x="100" y="24"/>
                  </a:lnTo>
                  <a:lnTo>
                    <a:pt x="133" y="34"/>
                  </a:lnTo>
                  <a:lnTo>
                    <a:pt x="164" y="45"/>
                  </a:lnTo>
                  <a:lnTo>
                    <a:pt x="194" y="55"/>
                  </a:lnTo>
                  <a:lnTo>
                    <a:pt x="225" y="67"/>
                  </a:lnTo>
                  <a:lnTo>
                    <a:pt x="255" y="80"/>
                  </a:lnTo>
                  <a:lnTo>
                    <a:pt x="283" y="93"/>
                  </a:lnTo>
                  <a:lnTo>
                    <a:pt x="311" y="107"/>
                  </a:lnTo>
                  <a:lnTo>
                    <a:pt x="338" y="122"/>
                  </a:lnTo>
                  <a:lnTo>
                    <a:pt x="365" y="137"/>
                  </a:lnTo>
                  <a:lnTo>
                    <a:pt x="390" y="154"/>
                  </a:lnTo>
                  <a:lnTo>
                    <a:pt x="415" y="170"/>
                  </a:lnTo>
                  <a:lnTo>
                    <a:pt x="438" y="187"/>
                  </a:lnTo>
                  <a:lnTo>
                    <a:pt x="461" y="204"/>
                  </a:lnTo>
                  <a:lnTo>
                    <a:pt x="478" y="218"/>
                  </a:lnTo>
                  <a:lnTo>
                    <a:pt x="494" y="232"/>
                  </a:lnTo>
                  <a:lnTo>
                    <a:pt x="510" y="246"/>
                  </a:lnTo>
                  <a:lnTo>
                    <a:pt x="526" y="262"/>
                  </a:lnTo>
                  <a:lnTo>
                    <a:pt x="540" y="276"/>
                  </a:lnTo>
                  <a:lnTo>
                    <a:pt x="554" y="291"/>
                  </a:lnTo>
                  <a:lnTo>
                    <a:pt x="568" y="306"/>
                  </a:lnTo>
                  <a:lnTo>
                    <a:pt x="580" y="322"/>
                  </a:lnTo>
                  <a:close/>
                </a:path>
              </a:pathLst>
            </a:custGeom>
            <a:solidFill>
              <a:srgbClr val="ABB7B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47" name="9Slide.vn 59"/>
            <p:cNvSpPr>
              <a:spLocks/>
            </p:cNvSpPr>
            <p:nvPr/>
          </p:nvSpPr>
          <p:spPr bwMode="auto">
            <a:xfrm>
              <a:off x="9573895" y="2292758"/>
              <a:ext cx="141288" cy="317500"/>
            </a:xfrm>
            <a:custGeom>
              <a:avLst/>
              <a:gdLst>
                <a:gd name="T0" fmla="*/ 408 w 711"/>
                <a:gd name="T1" fmla="*/ 1582 h 1597"/>
                <a:gd name="T2" fmla="*/ 404 w 711"/>
                <a:gd name="T3" fmla="*/ 1553 h 1597"/>
                <a:gd name="T4" fmla="*/ 395 w 711"/>
                <a:gd name="T5" fmla="*/ 1524 h 1597"/>
                <a:gd name="T6" fmla="*/ 382 w 711"/>
                <a:gd name="T7" fmla="*/ 1496 h 1597"/>
                <a:gd name="T8" fmla="*/ 367 w 711"/>
                <a:gd name="T9" fmla="*/ 1470 h 1597"/>
                <a:gd name="T10" fmla="*/ 348 w 711"/>
                <a:gd name="T11" fmla="*/ 1444 h 1597"/>
                <a:gd name="T12" fmla="*/ 326 w 711"/>
                <a:gd name="T13" fmla="*/ 1420 h 1597"/>
                <a:gd name="T14" fmla="*/ 301 w 711"/>
                <a:gd name="T15" fmla="*/ 1398 h 1597"/>
                <a:gd name="T16" fmla="*/ 273 w 711"/>
                <a:gd name="T17" fmla="*/ 1378 h 1597"/>
                <a:gd name="T18" fmla="*/ 243 w 711"/>
                <a:gd name="T19" fmla="*/ 1359 h 1597"/>
                <a:gd name="T20" fmla="*/ 210 w 711"/>
                <a:gd name="T21" fmla="*/ 1343 h 1597"/>
                <a:gd name="T22" fmla="*/ 176 w 711"/>
                <a:gd name="T23" fmla="*/ 1330 h 1597"/>
                <a:gd name="T24" fmla="*/ 139 w 711"/>
                <a:gd name="T25" fmla="*/ 1318 h 1597"/>
                <a:gd name="T26" fmla="*/ 101 w 711"/>
                <a:gd name="T27" fmla="*/ 1309 h 1597"/>
                <a:gd name="T28" fmla="*/ 62 w 711"/>
                <a:gd name="T29" fmla="*/ 1302 h 1597"/>
                <a:gd name="T30" fmla="*/ 20 w 711"/>
                <a:gd name="T31" fmla="*/ 1299 h 1597"/>
                <a:gd name="T32" fmla="*/ 0 w 711"/>
                <a:gd name="T33" fmla="*/ 0 h 1597"/>
                <a:gd name="T34" fmla="*/ 600 w 711"/>
                <a:gd name="T35" fmla="*/ 75 h 1597"/>
                <a:gd name="T36" fmla="*/ 635 w 711"/>
                <a:gd name="T37" fmla="*/ 127 h 1597"/>
                <a:gd name="T38" fmla="*/ 664 w 711"/>
                <a:gd name="T39" fmla="*/ 183 h 1597"/>
                <a:gd name="T40" fmla="*/ 687 w 711"/>
                <a:gd name="T41" fmla="*/ 242 h 1597"/>
                <a:gd name="T42" fmla="*/ 703 w 711"/>
                <a:gd name="T43" fmla="*/ 303 h 1597"/>
                <a:gd name="T44" fmla="*/ 710 w 711"/>
                <a:gd name="T45" fmla="*/ 365 h 1597"/>
                <a:gd name="T46" fmla="*/ 711 w 711"/>
                <a:gd name="T47" fmla="*/ 444 h 1597"/>
                <a:gd name="T48" fmla="*/ 675 w 711"/>
                <a:gd name="T49" fmla="*/ 493 h 1597"/>
                <a:gd name="T50" fmla="*/ 640 w 711"/>
                <a:gd name="T51" fmla="*/ 542 h 1597"/>
                <a:gd name="T52" fmla="*/ 609 w 711"/>
                <a:gd name="T53" fmla="*/ 593 h 1597"/>
                <a:gd name="T54" fmla="*/ 580 w 711"/>
                <a:gd name="T55" fmla="*/ 645 h 1597"/>
                <a:gd name="T56" fmla="*/ 553 w 711"/>
                <a:gd name="T57" fmla="*/ 698 h 1597"/>
                <a:gd name="T58" fmla="*/ 528 w 711"/>
                <a:gd name="T59" fmla="*/ 752 h 1597"/>
                <a:gd name="T60" fmla="*/ 505 w 711"/>
                <a:gd name="T61" fmla="*/ 806 h 1597"/>
                <a:gd name="T62" fmla="*/ 486 w 711"/>
                <a:gd name="T63" fmla="*/ 862 h 1597"/>
                <a:gd name="T64" fmla="*/ 467 w 711"/>
                <a:gd name="T65" fmla="*/ 918 h 1597"/>
                <a:gd name="T66" fmla="*/ 452 w 711"/>
                <a:gd name="T67" fmla="*/ 974 h 1597"/>
                <a:gd name="T68" fmla="*/ 439 w 711"/>
                <a:gd name="T69" fmla="*/ 1032 h 1597"/>
                <a:gd name="T70" fmla="*/ 430 w 711"/>
                <a:gd name="T71" fmla="*/ 1090 h 1597"/>
                <a:gd name="T72" fmla="*/ 421 w 711"/>
                <a:gd name="T73" fmla="*/ 1148 h 1597"/>
                <a:gd name="T74" fmla="*/ 416 w 711"/>
                <a:gd name="T75" fmla="*/ 1206 h 1597"/>
                <a:gd name="T76" fmla="*/ 412 w 711"/>
                <a:gd name="T77" fmla="*/ 1266 h 1597"/>
                <a:gd name="T78" fmla="*/ 410 w 711"/>
                <a:gd name="T79" fmla="*/ 1325 h 1597"/>
                <a:gd name="T80" fmla="*/ 412 w 711"/>
                <a:gd name="T81" fmla="*/ 1389 h 1597"/>
                <a:gd name="T82" fmla="*/ 416 w 711"/>
                <a:gd name="T83" fmla="*/ 1452 h 1597"/>
                <a:gd name="T84" fmla="*/ 423 w 711"/>
                <a:gd name="T85" fmla="*/ 1517 h 1597"/>
                <a:gd name="T86" fmla="*/ 433 w 711"/>
                <a:gd name="T87" fmla="*/ 1581 h 1597"/>
                <a:gd name="T88" fmla="*/ 409 w 711"/>
                <a:gd name="T89" fmla="*/ 1597 h 1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11" h="1597">
                  <a:moveTo>
                    <a:pt x="409" y="1597"/>
                  </a:moveTo>
                  <a:lnTo>
                    <a:pt x="408" y="1582"/>
                  </a:lnTo>
                  <a:lnTo>
                    <a:pt x="406" y="1567"/>
                  </a:lnTo>
                  <a:lnTo>
                    <a:pt x="404" y="1553"/>
                  </a:lnTo>
                  <a:lnTo>
                    <a:pt x="399" y="1538"/>
                  </a:lnTo>
                  <a:lnTo>
                    <a:pt x="395" y="1524"/>
                  </a:lnTo>
                  <a:lnTo>
                    <a:pt x="390" y="1510"/>
                  </a:lnTo>
                  <a:lnTo>
                    <a:pt x="382" y="1496"/>
                  </a:lnTo>
                  <a:lnTo>
                    <a:pt x="376" y="1483"/>
                  </a:lnTo>
                  <a:lnTo>
                    <a:pt x="367" y="1470"/>
                  </a:lnTo>
                  <a:lnTo>
                    <a:pt x="357" y="1457"/>
                  </a:lnTo>
                  <a:lnTo>
                    <a:pt x="348" y="1444"/>
                  </a:lnTo>
                  <a:lnTo>
                    <a:pt x="337" y="1432"/>
                  </a:lnTo>
                  <a:lnTo>
                    <a:pt x="326" y="1420"/>
                  </a:lnTo>
                  <a:lnTo>
                    <a:pt x="314" y="1409"/>
                  </a:lnTo>
                  <a:lnTo>
                    <a:pt x="301" y="1398"/>
                  </a:lnTo>
                  <a:lnTo>
                    <a:pt x="287" y="1388"/>
                  </a:lnTo>
                  <a:lnTo>
                    <a:pt x="273" y="1378"/>
                  </a:lnTo>
                  <a:lnTo>
                    <a:pt x="258" y="1369"/>
                  </a:lnTo>
                  <a:lnTo>
                    <a:pt x="243" y="1359"/>
                  </a:lnTo>
                  <a:lnTo>
                    <a:pt x="227" y="1352"/>
                  </a:lnTo>
                  <a:lnTo>
                    <a:pt x="210" y="1343"/>
                  </a:lnTo>
                  <a:lnTo>
                    <a:pt x="193" y="1337"/>
                  </a:lnTo>
                  <a:lnTo>
                    <a:pt x="176" y="1330"/>
                  </a:lnTo>
                  <a:lnTo>
                    <a:pt x="158" y="1324"/>
                  </a:lnTo>
                  <a:lnTo>
                    <a:pt x="139" y="1318"/>
                  </a:lnTo>
                  <a:lnTo>
                    <a:pt x="121" y="1313"/>
                  </a:lnTo>
                  <a:lnTo>
                    <a:pt x="101" y="1309"/>
                  </a:lnTo>
                  <a:lnTo>
                    <a:pt x="82" y="1306"/>
                  </a:lnTo>
                  <a:lnTo>
                    <a:pt x="62" y="1302"/>
                  </a:lnTo>
                  <a:lnTo>
                    <a:pt x="41" y="1300"/>
                  </a:lnTo>
                  <a:lnTo>
                    <a:pt x="20" y="1299"/>
                  </a:lnTo>
                  <a:lnTo>
                    <a:pt x="0" y="1298"/>
                  </a:lnTo>
                  <a:lnTo>
                    <a:pt x="0" y="0"/>
                  </a:lnTo>
                  <a:lnTo>
                    <a:pt x="580" y="50"/>
                  </a:lnTo>
                  <a:lnTo>
                    <a:pt x="600" y="75"/>
                  </a:lnTo>
                  <a:lnTo>
                    <a:pt x="617" y="101"/>
                  </a:lnTo>
                  <a:lnTo>
                    <a:pt x="635" y="127"/>
                  </a:lnTo>
                  <a:lnTo>
                    <a:pt x="649" y="153"/>
                  </a:lnTo>
                  <a:lnTo>
                    <a:pt x="664" y="183"/>
                  </a:lnTo>
                  <a:lnTo>
                    <a:pt x="676" y="212"/>
                  </a:lnTo>
                  <a:lnTo>
                    <a:pt x="687" y="242"/>
                  </a:lnTo>
                  <a:lnTo>
                    <a:pt x="695" y="272"/>
                  </a:lnTo>
                  <a:lnTo>
                    <a:pt x="703" y="303"/>
                  </a:lnTo>
                  <a:lnTo>
                    <a:pt x="707" y="334"/>
                  </a:lnTo>
                  <a:lnTo>
                    <a:pt x="710" y="365"/>
                  </a:lnTo>
                  <a:lnTo>
                    <a:pt x="711" y="397"/>
                  </a:lnTo>
                  <a:lnTo>
                    <a:pt x="711" y="444"/>
                  </a:lnTo>
                  <a:lnTo>
                    <a:pt x="693" y="468"/>
                  </a:lnTo>
                  <a:lnTo>
                    <a:pt x="675" y="493"/>
                  </a:lnTo>
                  <a:lnTo>
                    <a:pt x="657" y="516"/>
                  </a:lnTo>
                  <a:lnTo>
                    <a:pt x="640" y="542"/>
                  </a:lnTo>
                  <a:lnTo>
                    <a:pt x="624" y="567"/>
                  </a:lnTo>
                  <a:lnTo>
                    <a:pt x="609" y="593"/>
                  </a:lnTo>
                  <a:lnTo>
                    <a:pt x="594" y="619"/>
                  </a:lnTo>
                  <a:lnTo>
                    <a:pt x="580" y="645"/>
                  </a:lnTo>
                  <a:lnTo>
                    <a:pt x="566" y="671"/>
                  </a:lnTo>
                  <a:lnTo>
                    <a:pt x="553" y="698"/>
                  </a:lnTo>
                  <a:lnTo>
                    <a:pt x="540" y="725"/>
                  </a:lnTo>
                  <a:lnTo>
                    <a:pt x="528" y="752"/>
                  </a:lnTo>
                  <a:lnTo>
                    <a:pt x="516" y="779"/>
                  </a:lnTo>
                  <a:lnTo>
                    <a:pt x="505" y="806"/>
                  </a:lnTo>
                  <a:lnTo>
                    <a:pt x="495" y="834"/>
                  </a:lnTo>
                  <a:lnTo>
                    <a:pt x="486" y="862"/>
                  </a:lnTo>
                  <a:lnTo>
                    <a:pt x="476" y="890"/>
                  </a:lnTo>
                  <a:lnTo>
                    <a:pt x="467" y="918"/>
                  </a:lnTo>
                  <a:lnTo>
                    <a:pt x="460" y="946"/>
                  </a:lnTo>
                  <a:lnTo>
                    <a:pt x="452" y="974"/>
                  </a:lnTo>
                  <a:lnTo>
                    <a:pt x="446" y="1003"/>
                  </a:lnTo>
                  <a:lnTo>
                    <a:pt x="439" y="1032"/>
                  </a:lnTo>
                  <a:lnTo>
                    <a:pt x="434" y="1060"/>
                  </a:lnTo>
                  <a:lnTo>
                    <a:pt x="430" y="1090"/>
                  </a:lnTo>
                  <a:lnTo>
                    <a:pt x="425" y="1119"/>
                  </a:lnTo>
                  <a:lnTo>
                    <a:pt x="421" y="1148"/>
                  </a:lnTo>
                  <a:lnTo>
                    <a:pt x="418" y="1177"/>
                  </a:lnTo>
                  <a:lnTo>
                    <a:pt x="416" y="1206"/>
                  </a:lnTo>
                  <a:lnTo>
                    <a:pt x="413" y="1236"/>
                  </a:lnTo>
                  <a:lnTo>
                    <a:pt x="412" y="1266"/>
                  </a:lnTo>
                  <a:lnTo>
                    <a:pt x="411" y="1295"/>
                  </a:lnTo>
                  <a:lnTo>
                    <a:pt x="410" y="1325"/>
                  </a:lnTo>
                  <a:lnTo>
                    <a:pt x="411" y="1356"/>
                  </a:lnTo>
                  <a:lnTo>
                    <a:pt x="412" y="1389"/>
                  </a:lnTo>
                  <a:lnTo>
                    <a:pt x="413" y="1421"/>
                  </a:lnTo>
                  <a:lnTo>
                    <a:pt x="416" y="1452"/>
                  </a:lnTo>
                  <a:lnTo>
                    <a:pt x="419" y="1485"/>
                  </a:lnTo>
                  <a:lnTo>
                    <a:pt x="423" y="1517"/>
                  </a:lnTo>
                  <a:lnTo>
                    <a:pt x="427" y="1549"/>
                  </a:lnTo>
                  <a:lnTo>
                    <a:pt x="433" y="1581"/>
                  </a:lnTo>
                  <a:lnTo>
                    <a:pt x="421" y="1589"/>
                  </a:lnTo>
                  <a:lnTo>
                    <a:pt x="409" y="1597"/>
                  </a:lnTo>
                  <a:close/>
                </a:path>
              </a:pathLst>
            </a:custGeom>
            <a:solidFill>
              <a:srgbClr val="AC28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48" name="9Slide.vn 60"/>
            <p:cNvSpPr>
              <a:spLocks/>
            </p:cNvSpPr>
            <p:nvPr/>
          </p:nvSpPr>
          <p:spPr bwMode="auto">
            <a:xfrm>
              <a:off x="9669145" y="2403883"/>
              <a:ext cx="46038" cy="193675"/>
            </a:xfrm>
            <a:custGeom>
              <a:avLst/>
              <a:gdLst>
                <a:gd name="T0" fmla="*/ 14 w 232"/>
                <a:gd name="T1" fmla="*/ 974 h 974"/>
                <a:gd name="T2" fmla="*/ 11 w 232"/>
                <a:gd name="T3" fmla="*/ 948 h 974"/>
                <a:gd name="T4" fmla="*/ 8 w 232"/>
                <a:gd name="T5" fmla="*/ 922 h 974"/>
                <a:gd name="T6" fmla="*/ 6 w 232"/>
                <a:gd name="T7" fmla="*/ 896 h 974"/>
                <a:gd name="T8" fmla="*/ 4 w 232"/>
                <a:gd name="T9" fmla="*/ 871 h 974"/>
                <a:gd name="T10" fmla="*/ 1 w 232"/>
                <a:gd name="T11" fmla="*/ 845 h 974"/>
                <a:gd name="T12" fmla="*/ 0 w 232"/>
                <a:gd name="T13" fmla="*/ 819 h 974"/>
                <a:gd name="T14" fmla="*/ 0 w 232"/>
                <a:gd name="T15" fmla="*/ 793 h 974"/>
                <a:gd name="T16" fmla="*/ 0 w 232"/>
                <a:gd name="T17" fmla="*/ 767 h 974"/>
                <a:gd name="T18" fmla="*/ 0 w 232"/>
                <a:gd name="T19" fmla="*/ 716 h 974"/>
                <a:gd name="T20" fmla="*/ 4 w 232"/>
                <a:gd name="T21" fmla="*/ 665 h 974"/>
                <a:gd name="T22" fmla="*/ 8 w 232"/>
                <a:gd name="T23" fmla="*/ 615 h 974"/>
                <a:gd name="T24" fmla="*/ 14 w 232"/>
                <a:gd name="T25" fmla="*/ 564 h 974"/>
                <a:gd name="T26" fmla="*/ 22 w 232"/>
                <a:gd name="T27" fmla="*/ 514 h 974"/>
                <a:gd name="T28" fmla="*/ 33 w 232"/>
                <a:gd name="T29" fmla="*/ 465 h 974"/>
                <a:gd name="T30" fmla="*/ 45 w 232"/>
                <a:gd name="T31" fmla="*/ 416 h 974"/>
                <a:gd name="T32" fmla="*/ 58 w 232"/>
                <a:gd name="T33" fmla="*/ 368 h 974"/>
                <a:gd name="T34" fmla="*/ 73 w 232"/>
                <a:gd name="T35" fmla="*/ 319 h 974"/>
                <a:gd name="T36" fmla="*/ 90 w 232"/>
                <a:gd name="T37" fmla="*/ 271 h 974"/>
                <a:gd name="T38" fmla="*/ 109 w 232"/>
                <a:gd name="T39" fmla="*/ 224 h 974"/>
                <a:gd name="T40" fmla="*/ 130 w 232"/>
                <a:gd name="T41" fmla="*/ 178 h 974"/>
                <a:gd name="T42" fmla="*/ 154 w 232"/>
                <a:gd name="T43" fmla="*/ 132 h 974"/>
                <a:gd name="T44" fmla="*/ 177 w 232"/>
                <a:gd name="T45" fmla="*/ 88 h 974"/>
                <a:gd name="T46" fmla="*/ 204 w 232"/>
                <a:gd name="T47" fmla="*/ 44 h 974"/>
                <a:gd name="T48" fmla="*/ 232 w 232"/>
                <a:gd name="T49" fmla="*/ 0 h 974"/>
                <a:gd name="T50" fmla="*/ 232 w 232"/>
                <a:gd name="T51" fmla="*/ 537 h 974"/>
                <a:gd name="T52" fmla="*/ 231 w 232"/>
                <a:gd name="T53" fmla="*/ 568 h 974"/>
                <a:gd name="T54" fmla="*/ 228 w 232"/>
                <a:gd name="T55" fmla="*/ 600 h 974"/>
                <a:gd name="T56" fmla="*/ 224 w 232"/>
                <a:gd name="T57" fmla="*/ 631 h 974"/>
                <a:gd name="T58" fmla="*/ 216 w 232"/>
                <a:gd name="T59" fmla="*/ 661 h 974"/>
                <a:gd name="T60" fmla="*/ 208 w 232"/>
                <a:gd name="T61" fmla="*/ 691 h 974"/>
                <a:gd name="T62" fmla="*/ 197 w 232"/>
                <a:gd name="T63" fmla="*/ 722 h 974"/>
                <a:gd name="T64" fmla="*/ 185 w 232"/>
                <a:gd name="T65" fmla="*/ 751 h 974"/>
                <a:gd name="T66" fmla="*/ 170 w 232"/>
                <a:gd name="T67" fmla="*/ 781 h 974"/>
                <a:gd name="T68" fmla="*/ 158 w 232"/>
                <a:gd name="T69" fmla="*/ 803 h 974"/>
                <a:gd name="T70" fmla="*/ 145 w 232"/>
                <a:gd name="T71" fmla="*/ 824 h 974"/>
                <a:gd name="T72" fmla="*/ 130 w 232"/>
                <a:gd name="T73" fmla="*/ 846 h 974"/>
                <a:gd name="T74" fmla="*/ 115 w 232"/>
                <a:gd name="T75" fmla="*/ 867 h 974"/>
                <a:gd name="T76" fmla="*/ 97 w 232"/>
                <a:gd name="T77" fmla="*/ 888 h 974"/>
                <a:gd name="T78" fmla="*/ 80 w 232"/>
                <a:gd name="T79" fmla="*/ 909 h 974"/>
                <a:gd name="T80" fmla="*/ 61 w 232"/>
                <a:gd name="T81" fmla="*/ 930 h 974"/>
                <a:gd name="T82" fmla="*/ 40 w 232"/>
                <a:gd name="T83" fmla="*/ 949 h 974"/>
                <a:gd name="T84" fmla="*/ 28 w 232"/>
                <a:gd name="T85" fmla="*/ 961 h 974"/>
                <a:gd name="T86" fmla="*/ 14 w 232"/>
                <a:gd name="T87" fmla="*/ 974 h 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32" h="974">
                  <a:moveTo>
                    <a:pt x="14" y="974"/>
                  </a:moveTo>
                  <a:lnTo>
                    <a:pt x="11" y="948"/>
                  </a:lnTo>
                  <a:lnTo>
                    <a:pt x="8" y="922"/>
                  </a:lnTo>
                  <a:lnTo>
                    <a:pt x="6" y="896"/>
                  </a:lnTo>
                  <a:lnTo>
                    <a:pt x="4" y="871"/>
                  </a:lnTo>
                  <a:lnTo>
                    <a:pt x="1" y="845"/>
                  </a:lnTo>
                  <a:lnTo>
                    <a:pt x="0" y="819"/>
                  </a:lnTo>
                  <a:lnTo>
                    <a:pt x="0" y="793"/>
                  </a:lnTo>
                  <a:lnTo>
                    <a:pt x="0" y="767"/>
                  </a:lnTo>
                  <a:lnTo>
                    <a:pt x="0" y="716"/>
                  </a:lnTo>
                  <a:lnTo>
                    <a:pt x="4" y="665"/>
                  </a:lnTo>
                  <a:lnTo>
                    <a:pt x="8" y="615"/>
                  </a:lnTo>
                  <a:lnTo>
                    <a:pt x="14" y="564"/>
                  </a:lnTo>
                  <a:lnTo>
                    <a:pt x="22" y="514"/>
                  </a:lnTo>
                  <a:lnTo>
                    <a:pt x="33" y="465"/>
                  </a:lnTo>
                  <a:lnTo>
                    <a:pt x="45" y="416"/>
                  </a:lnTo>
                  <a:lnTo>
                    <a:pt x="58" y="368"/>
                  </a:lnTo>
                  <a:lnTo>
                    <a:pt x="73" y="319"/>
                  </a:lnTo>
                  <a:lnTo>
                    <a:pt x="90" y="271"/>
                  </a:lnTo>
                  <a:lnTo>
                    <a:pt x="109" y="224"/>
                  </a:lnTo>
                  <a:lnTo>
                    <a:pt x="130" y="178"/>
                  </a:lnTo>
                  <a:lnTo>
                    <a:pt x="154" y="132"/>
                  </a:lnTo>
                  <a:lnTo>
                    <a:pt x="177" y="88"/>
                  </a:lnTo>
                  <a:lnTo>
                    <a:pt x="204" y="44"/>
                  </a:lnTo>
                  <a:lnTo>
                    <a:pt x="232" y="0"/>
                  </a:lnTo>
                  <a:lnTo>
                    <a:pt x="232" y="537"/>
                  </a:lnTo>
                  <a:lnTo>
                    <a:pt x="231" y="568"/>
                  </a:lnTo>
                  <a:lnTo>
                    <a:pt x="228" y="600"/>
                  </a:lnTo>
                  <a:lnTo>
                    <a:pt x="224" y="631"/>
                  </a:lnTo>
                  <a:lnTo>
                    <a:pt x="216" y="661"/>
                  </a:lnTo>
                  <a:lnTo>
                    <a:pt x="208" y="691"/>
                  </a:lnTo>
                  <a:lnTo>
                    <a:pt x="197" y="722"/>
                  </a:lnTo>
                  <a:lnTo>
                    <a:pt x="185" y="751"/>
                  </a:lnTo>
                  <a:lnTo>
                    <a:pt x="170" y="781"/>
                  </a:lnTo>
                  <a:lnTo>
                    <a:pt x="158" y="803"/>
                  </a:lnTo>
                  <a:lnTo>
                    <a:pt x="145" y="824"/>
                  </a:lnTo>
                  <a:lnTo>
                    <a:pt x="130" y="846"/>
                  </a:lnTo>
                  <a:lnTo>
                    <a:pt x="115" y="867"/>
                  </a:lnTo>
                  <a:lnTo>
                    <a:pt x="97" y="888"/>
                  </a:lnTo>
                  <a:lnTo>
                    <a:pt x="80" y="909"/>
                  </a:lnTo>
                  <a:lnTo>
                    <a:pt x="61" y="930"/>
                  </a:lnTo>
                  <a:lnTo>
                    <a:pt x="40" y="949"/>
                  </a:lnTo>
                  <a:lnTo>
                    <a:pt x="28" y="961"/>
                  </a:lnTo>
                  <a:lnTo>
                    <a:pt x="14" y="974"/>
                  </a:lnTo>
                  <a:close/>
                </a:path>
              </a:pathLst>
            </a:custGeom>
            <a:solidFill>
              <a:srgbClr val="CFD0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49" name="9Slide.vn 61"/>
            <p:cNvSpPr>
              <a:spLocks/>
            </p:cNvSpPr>
            <p:nvPr/>
          </p:nvSpPr>
          <p:spPr bwMode="auto">
            <a:xfrm>
              <a:off x="9654858" y="2381658"/>
              <a:ext cx="60325" cy="225425"/>
            </a:xfrm>
            <a:custGeom>
              <a:avLst/>
              <a:gdLst>
                <a:gd name="T0" fmla="*/ 17 w 301"/>
                <a:gd name="T1" fmla="*/ 1105 h 1137"/>
                <a:gd name="T2" fmla="*/ 9 w 301"/>
                <a:gd name="T3" fmla="*/ 1041 h 1137"/>
                <a:gd name="T4" fmla="*/ 3 w 301"/>
                <a:gd name="T5" fmla="*/ 977 h 1137"/>
                <a:gd name="T6" fmla="*/ 1 w 301"/>
                <a:gd name="T7" fmla="*/ 912 h 1137"/>
                <a:gd name="T8" fmla="*/ 1 w 301"/>
                <a:gd name="T9" fmla="*/ 851 h 1137"/>
                <a:gd name="T10" fmla="*/ 3 w 301"/>
                <a:gd name="T11" fmla="*/ 792 h 1137"/>
                <a:gd name="T12" fmla="*/ 8 w 301"/>
                <a:gd name="T13" fmla="*/ 733 h 1137"/>
                <a:gd name="T14" fmla="*/ 15 w 301"/>
                <a:gd name="T15" fmla="*/ 675 h 1137"/>
                <a:gd name="T16" fmla="*/ 24 w 301"/>
                <a:gd name="T17" fmla="*/ 616 h 1137"/>
                <a:gd name="T18" fmla="*/ 36 w 301"/>
                <a:gd name="T19" fmla="*/ 559 h 1137"/>
                <a:gd name="T20" fmla="*/ 50 w 301"/>
                <a:gd name="T21" fmla="*/ 502 h 1137"/>
                <a:gd name="T22" fmla="*/ 66 w 301"/>
                <a:gd name="T23" fmla="*/ 446 h 1137"/>
                <a:gd name="T24" fmla="*/ 85 w 301"/>
                <a:gd name="T25" fmla="*/ 390 h 1137"/>
                <a:gd name="T26" fmla="*/ 106 w 301"/>
                <a:gd name="T27" fmla="*/ 335 h 1137"/>
                <a:gd name="T28" fmla="*/ 130 w 301"/>
                <a:gd name="T29" fmla="*/ 281 h 1137"/>
                <a:gd name="T30" fmla="*/ 156 w 301"/>
                <a:gd name="T31" fmla="*/ 227 h 1137"/>
                <a:gd name="T32" fmla="*/ 184 w 301"/>
                <a:gd name="T33" fmla="*/ 175 h 1137"/>
                <a:gd name="T34" fmla="*/ 214 w 301"/>
                <a:gd name="T35" fmla="*/ 123 h 1137"/>
                <a:gd name="T36" fmla="*/ 247 w 301"/>
                <a:gd name="T37" fmla="*/ 72 h 1137"/>
                <a:gd name="T38" fmla="*/ 283 w 301"/>
                <a:gd name="T39" fmla="*/ 24 h 1137"/>
                <a:gd name="T40" fmla="*/ 301 w 301"/>
                <a:gd name="T41" fmla="*/ 114 h 1137"/>
                <a:gd name="T42" fmla="*/ 246 w 301"/>
                <a:gd name="T43" fmla="*/ 202 h 1137"/>
                <a:gd name="T44" fmla="*/ 199 w 301"/>
                <a:gd name="T45" fmla="*/ 292 h 1137"/>
                <a:gd name="T46" fmla="*/ 159 w 301"/>
                <a:gd name="T47" fmla="*/ 385 h 1137"/>
                <a:gd name="T48" fmla="*/ 127 w 301"/>
                <a:gd name="T49" fmla="*/ 482 h 1137"/>
                <a:gd name="T50" fmla="*/ 102 w 301"/>
                <a:gd name="T51" fmla="*/ 579 h 1137"/>
                <a:gd name="T52" fmla="*/ 83 w 301"/>
                <a:gd name="T53" fmla="*/ 678 h 1137"/>
                <a:gd name="T54" fmla="*/ 73 w 301"/>
                <a:gd name="T55" fmla="*/ 779 h 1137"/>
                <a:gd name="T56" fmla="*/ 69 w 301"/>
                <a:gd name="T57" fmla="*/ 881 h 1137"/>
                <a:gd name="T58" fmla="*/ 69 w 301"/>
                <a:gd name="T59" fmla="*/ 933 h 1137"/>
                <a:gd name="T60" fmla="*/ 73 w 301"/>
                <a:gd name="T61" fmla="*/ 985 h 1137"/>
                <a:gd name="T62" fmla="*/ 77 w 301"/>
                <a:gd name="T63" fmla="*/ 1036 h 1137"/>
                <a:gd name="T64" fmla="*/ 83 w 301"/>
                <a:gd name="T65" fmla="*/ 1088 h 1137"/>
                <a:gd name="T66" fmla="*/ 54 w 301"/>
                <a:gd name="T67" fmla="*/ 1113 h 1137"/>
                <a:gd name="T68" fmla="*/ 23 w 301"/>
                <a:gd name="T69" fmla="*/ 1137 h 1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01" h="1137">
                  <a:moveTo>
                    <a:pt x="23" y="1137"/>
                  </a:moveTo>
                  <a:lnTo>
                    <a:pt x="17" y="1105"/>
                  </a:lnTo>
                  <a:lnTo>
                    <a:pt x="13" y="1073"/>
                  </a:lnTo>
                  <a:lnTo>
                    <a:pt x="9" y="1041"/>
                  </a:lnTo>
                  <a:lnTo>
                    <a:pt x="6" y="1008"/>
                  </a:lnTo>
                  <a:lnTo>
                    <a:pt x="3" y="977"/>
                  </a:lnTo>
                  <a:lnTo>
                    <a:pt x="2" y="945"/>
                  </a:lnTo>
                  <a:lnTo>
                    <a:pt x="1" y="912"/>
                  </a:lnTo>
                  <a:lnTo>
                    <a:pt x="0" y="881"/>
                  </a:lnTo>
                  <a:lnTo>
                    <a:pt x="1" y="851"/>
                  </a:lnTo>
                  <a:lnTo>
                    <a:pt x="2" y="822"/>
                  </a:lnTo>
                  <a:lnTo>
                    <a:pt x="3" y="792"/>
                  </a:lnTo>
                  <a:lnTo>
                    <a:pt x="6" y="762"/>
                  </a:lnTo>
                  <a:lnTo>
                    <a:pt x="8" y="733"/>
                  </a:lnTo>
                  <a:lnTo>
                    <a:pt x="11" y="704"/>
                  </a:lnTo>
                  <a:lnTo>
                    <a:pt x="15" y="675"/>
                  </a:lnTo>
                  <a:lnTo>
                    <a:pt x="20" y="646"/>
                  </a:lnTo>
                  <a:lnTo>
                    <a:pt x="24" y="616"/>
                  </a:lnTo>
                  <a:lnTo>
                    <a:pt x="29" y="588"/>
                  </a:lnTo>
                  <a:lnTo>
                    <a:pt x="36" y="559"/>
                  </a:lnTo>
                  <a:lnTo>
                    <a:pt x="42" y="530"/>
                  </a:lnTo>
                  <a:lnTo>
                    <a:pt x="50" y="502"/>
                  </a:lnTo>
                  <a:lnTo>
                    <a:pt x="57" y="474"/>
                  </a:lnTo>
                  <a:lnTo>
                    <a:pt x="66" y="446"/>
                  </a:lnTo>
                  <a:lnTo>
                    <a:pt x="76" y="418"/>
                  </a:lnTo>
                  <a:lnTo>
                    <a:pt x="85" y="390"/>
                  </a:lnTo>
                  <a:lnTo>
                    <a:pt x="95" y="362"/>
                  </a:lnTo>
                  <a:lnTo>
                    <a:pt x="106" y="335"/>
                  </a:lnTo>
                  <a:lnTo>
                    <a:pt x="118" y="308"/>
                  </a:lnTo>
                  <a:lnTo>
                    <a:pt x="130" y="281"/>
                  </a:lnTo>
                  <a:lnTo>
                    <a:pt x="143" y="254"/>
                  </a:lnTo>
                  <a:lnTo>
                    <a:pt x="156" y="227"/>
                  </a:lnTo>
                  <a:lnTo>
                    <a:pt x="170" y="201"/>
                  </a:lnTo>
                  <a:lnTo>
                    <a:pt x="184" y="175"/>
                  </a:lnTo>
                  <a:lnTo>
                    <a:pt x="199" y="149"/>
                  </a:lnTo>
                  <a:lnTo>
                    <a:pt x="214" y="123"/>
                  </a:lnTo>
                  <a:lnTo>
                    <a:pt x="230" y="98"/>
                  </a:lnTo>
                  <a:lnTo>
                    <a:pt x="247" y="72"/>
                  </a:lnTo>
                  <a:lnTo>
                    <a:pt x="265" y="49"/>
                  </a:lnTo>
                  <a:lnTo>
                    <a:pt x="283" y="24"/>
                  </a:lnTo>
                  <a:lnTo>
                    <a:pt x="301" y="0"/>
                  </a:lnTo>
                  <a:lnTo>
                    <a:pt x="301" y="114"/>
                  </a:lnTo>
                  <a:lnTo>
                    <a:pt x="273" y="158"/>
                  </a:lnTo>
                  <a:lnTo>
                    <a:pt x="246" y="202"/>
                  </a:lnTo>
                  <a:lnTo>
                    <a:pt x="223" y="246"/>
                  </a:lnTo>
                  <a:lnTo>
                    <a:pt x="199" y="292"/>
                  </a:lnTo>
                  <a:lnTo>
                    <a:pt x="178" y="338"/>
                  </a:lnTo>
                  <a:lnTo>
                    <a:pt x="159" y="385"/>
                  </a:lnTo>
                  <a:lnTo>
                    <a:pt x="142" y="433"/>
                  </a:lnTo>
                  <a:lnTo>
                    <a:pt x="127" y="482"/>
                  </a:lnTo>
                  <a:lnTo>
                    <a:pt x="114" y="530"/>
                  </a:lnTo>
                  <a:lnTo>
                    <a:pt x="102" y="579"/>
                  </a:lnTo>
                  <a:lnTo>
                    <a:pt x="91" y="628"/>
                  </a:lnTo>
                  <a:lnTo>
                    <a:pt x="83" y="678"/>
                  </a:lnTo>
                  <a:lnTo>
                    <a:pt x="77" y="729"/>
                  </a:lnTo>
                  <a:lnTo>
                    <a:pt x="73" y="779"/>
                  </a:lnTo>
                  <a:lnTo>
                    <a:pt x="69" y="830"/>
                  </a:lnTo>
                  <a:lnTo>
                    <a:pt x="69" y="881"/>
                  </a:lnTo>
                  <a:lnTo>
                    <a:pt x="69" y="907"/>
                  </a:lnTo>
                  <a:lnTo>
                    <a:pt x="69" y="933"/>
                  </a:lnTo>
                  <a:lnTo>
                    <a:pt x="70" y="959"/>
                  </a:lnTo>
                  <a:lnTo>
                    <a:pt x="73" y="985"/>
                  </a:lnTo>
                  <a:lnTo>
                    <a:pt x="75" y="1010"/>
                  </a:lnTo>
                  <a:lnTo>
                    <a:pt x="77" y="1036"/>
                  </a:lnTo>
                  <a:lnTo>
                    <a:pt x="80" y="1062"/>
                  </a:lnTo>
                  <a:lnTo>
                    <a:pt x="83" y="1088"/>
                  </a:lnTo>
                  <a:lnTo>
                    <a:pt x="69" y="1100"/>
                  </a:lnTo>
                  <a:lnTo>
                    <a:pt x="54" y="1113"/>
                  </a:lnTo>
                  <a:lnTo>
                    <a:pt x="38" y="1125"/>
                  </a:lnTo>
                  <a:lnTo>
                    <a:pt x="23" y="1137"/>
                  </a:lnTo>
                  <a:close/>
                </a:path>
              </a:pathLst>
            </a:custGeom>
            <a:solidFill>
              <a:srgbClr val="C5C7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50" name="9Slide.vn 62"/>
            <p:cNvSpPr>
              <a:spLocks/>
            </p:cNvSpPr>
            <p:nvPr/>
          </p:nvSpPr>
          <p:spPr bwMode="auto">
            <a:xfrm>
              <a:off x="9238933" y="2159408"/>
              <a:ext cx="334963" cy="582613"/>
            </a:xfrm>
            <a:custGeom>
              <a:avLst/>
              <a:gdLst>
                <a:gd name="T0" fmla="*/ 1072 w 1686"/>
                <a:gd name="T1" fmla="*/ 2923 h 2933"/>
                <a:gd name="T2" fmla="*/ 895 w 1686"/>
                <a:gd name="T3" fmla="*/ 2889 h 2933"/>
                <a:gd name="T4" fmla="*/ 727 w 1686"/>
                <a:gd name="T5" fmla="*/ 2835 h 2933"/>
                <a:gd name="T6" fmla="*/ 573 w 1686"/>
                <a:gd name="T7" fmla="*/ 2760 h 2933"/>
                <a:gd name="T8" fmla="*/ 433 w 1686"/>
                <a:gd name="T9" fmla="*/ 2668 h 2933"/>
                <a:gd name="T10" fmla="*/ 308 w 1686"/>
                <a:gd name="T11" fmla="*/ 2562 h 2933"/>
                <a:gd name="T12" fmla="*/ 203 w 1686"/>
                <a:gd name="T13" fmla="*/ 2440 h 2933"/>
                <a:gd name="T14" fmla="*/ 117 w 1686"/>
                <a:gd name="T15" fmla="*/ 2306 h 2933"/>
                <a:gd name="T16" fmla="*/ 54 w 1686"/>
                <a:gd name="T17" fmla="*/ 2161 h 2933"/>
                <a:gd name="T18" fmla="*/ 14 w 1686"/>
                <a:gd name="T19" fmla="*/ 2007 h 2933"/>
                <a:gd name="T20" fmla="*/ 0 w 1686"/>
                <a:gd name="T21" fmla="*/ 1846 h 2933"/>
                <a:gd name="T22" fmla="*/ 6 w 1686"/>
                <a:gd name="T23" fmla="*/ 979 h 2933"/>
                <a:gd name="T24" fmla="*/ 35 w 1686"/>
                <a:gd name="T25" fmla="*/ 826 h 2933"/>
                <a:gd name="T26" fmla="*/ 89 w 1686"/>
                <a:gd name="T27" fmla="*/ 680 h 2933"/>
                <a:gd name="T28" fmla="*/ 165 w 1686"/>
                <a:gd name="T29" fmla="*/ 544 h 2933"/>
                <a:gd name="T30" fmla="*/ 261 w 1686"/>
                <a:gd name="T31" fmla="*/ 420 h 2933"/>
                <a:gd name="T32" fmla="*/ 374 w 1686"/>
                <a:gd name="T33" fmla="*/ 309 h 2933"/>
                <a:gd name="T34" fmla="*/ 505 w 1686"/>
                <a:gd name="T35" fmla="*/ 211 h 2933"/>
                <a:gd name="T36" fmla="*/ 650 w 1686"/>
                <a:gd name="T37" fmla="*/ 130 h 2933"/>
                <a:gd name="T38" fmla="*/ 807 w 1686"/>
                <a:gd name="T39" fmla="*/ 67 h 2933"/>
                <a:gd name="T40" fmla="*/ 976 w 1686"/>
                <a:gd name="T41" fmla="*/ 23 h 2933"/>
                <a:gd name="T42" fmla="*/ 1153 w 1686"/>
                <a:gd name="T43" fmla="*/ 0 h 2933"/>
                <a:gd name="T44" fmla="*/ 1145 w 1686"/>
                <a:gd name="T45" fmla="*/ 52 h 2933"/>
                <a:gd name="T46" fmla="*/ 1146 w 1686"/>
                <a:gd name="T47" fmla="*/ 102 h 2933"/>
                <a:gd name="T48" fmla="*/ 1155 w 1686"/>
                <a:gd name="T49" fmla="*/ 148 h 2933"/>
                <a:gd name="T50" fmla="*/ 1169 w 1686"/>
                <a:gd name="T51" fmla="*/ 191 h 2933"/>
                <a:gd name="T52" fmla="*/ 1189 w 1686"/>
                <a:gd name="T53" fmla="*/ 231 h 2933"/>
                <a:gd name="T54" fmla="*/ 1215 w 1686"/>
                <a:gd name="T55" fmla="*/ 267 h 2933"/>
                <a:gd name="T56" fmla="*/ 1247 w 1686"/>
                <a:gd name="T57" fmla="*/ 299 h 2933"/>
                <a:gd name="T58" fmla="*/ 1281 w 1686"/>
                <a:gd name="T59" fmla="*/ 327 h 2933"/>
                <a:gd name="T60" fmla="*/ 1320 w 1686"/>
                <a:gd name="T61" fmla="*/ 349 h 2933"/>
                <a:gd name="T62" fmla="*/ 1362 w 1686"/>
                <a:gd name="T63" fmla="*/ 366 h 2933"/>
                <a:gd name="T64" fmla="*/ 1407 w 1686"/>
                <a:gd name="T65" fmla="*/ 376 h 2933"/>
                <a:gd name="T66" fmla="*/ 1454 w 1686"/>
                <a:gd name="T67" fmla="*/ 380 h 2933"/>
                <a:gd name="T68" fmla="*/ 1486 w 1686"/>
                <a:gd name="T69" fmla="*/ 380 h 2933"/>
                <a:gd name="T70" fmla="*/ 1574 w 1686"/>
                <a:gd name="T71" fmla="*/ 385 h 2933"/>
                <a:gd name="T72" fmla="*/ 1658 w 1686"/>
                <a:gd name="T73" fmla="*/ 396 h 2933"/>
                <a:gd name="T74" fmla="*/ 1686 w 1686"/>
                <a:gd name="T75" fmla="*/ 1970 h 2933"/>
                <a:gd name="T76" fmla="*/ 1676 w 1686"/>
                <a:gd name="T77" fmla="*/ 2436 h 2933"/>
                <a:gd name="T78" fmla="*/ 1595 w 1686"/>
                <a:gd name="T79" fmla="*/ 2448 h 2933"/>
                <a:gd name="T80" fmla="*/ 1511 w 1686"/>
                <a:gd name="T81" fmla="*/ 2455 h 2933"/>
                <a:gd name="T82" fmla="*/ 1454 w 1686"/>
                <a:gd name="T83" fmla="*/ 2456 h 2933"/>
                <a:gd name="T84" fmla="*/ 1423 w 1686"/>
                <a:gd name="T85" fmla="*/ 2458 h 2933"/>
                <a:gd name="T86" fmla="*/ 1377 w 1686"/>
                <a:gd name="T87" fmla="*/ 2465 h 2933"/>
                <a:gd name="T88" fmla="*/ 1334 w 1686"/>
                <a:gd name="T89" fmla="*/ 2481 h 2933"/>
                <a:gd name="T90" fmla="*/ 1294 w 1686"/>
                <a:gd name="T91" fmla="*/ 2501 h 2933"/>
                <a:gd name="T92" fmla="*/ 1257 w 1686"/>
                <a:gd name="T93" fmla="*/ 2527 h 2933"/>
                <a:gd name="T94" fmla="*/ 1225 w 1686"/>
                <a:gd name="T95" fmla="*/ 2557 h 2933"/>
                <a:gd name="T96" fmla="*/ 1198 w 1686"/>
                <a:gd name="T97" fmla="*/ 2593 h 2933"/>
                <a:gd name="T98" fmla="*/ 1175 w 1686"/>
                <a:gd name="T99" fmla="*/ 2632 h 2933"/>
                <a:gd name="T100" fmla="*/ 1159 w 1686"/>
                <a:gd name="T101" fmla="*/ 2674 h 2933"/>
                <a:gd name="T102" fmla="*/ 1148 w 1686"/>
                <a:gd name="T103" fmla="*/ 2718 h 2933"/>
                <a:gd name="T104" fmla="*/ 1145 w 1686"/>
                <a:gd name="T105" fmla="*/ 2766 h 2933"/>
                <a:gd name="T106" fmla="*/ 1153 w 1686"/>
                <a:gd name="T107" fmla="*/ 2832 h 2933"/>
                <a:gd name="T108" fmla="*/ 1173 w 1686"/>
                <a:gd name="T109" fmla="*/ 2895 h 29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86" h="2933">
                  <a:moveTo>
                    <a:pt x="1195" y="2933"/>
                  </a:moveTo>
                  <a:lnTo>
                    <a:pt x="1132" y="2930"/>
                  </a:lnTo>
                  <a:lnTo>
                    <a:pt x="1072" y="2923"/>
                  </a:lnTo>
                  <a:lnTo>
                    <a:pt x="1011" y="2915"/>
                  </a:lnTo>
                  <a:lnTo>
                    <a:pt x="952" y="2903"/>
                  </a:lnTo>
                  <a:lnTo>
                    <a:pt x="895" y="2889"/>
                  </a:lnTo>
                  <a:lnTo>
                    <a:pt x="837" y="2873"/>
                  </a:lnTo>
                  <a:lnTo>
                    <a:pt x="781" y="2855"/>
                  </a:lnTo>
                  <a:lnTo>
                    <a:pt x="727" y="2835"/>
                  </a:lnTo>
                  <a:lnTo>
                    <a:pt x="674" y="2812"/>
                  </a:lnTo>
                  <a:lnTo>
                    <a:pt x="623" y="2787"/>
                  </a:lnTo>
                  <a:lnTo>
                    <a:pt x="573" y="2760"/>
                  </a:lnTo>
                  <a:lnTo>
                    <a:pt x="524" y="2731"/>
                  </a:lnTo>
                  <a:lnTo>
                    <a:pt x="478" y="2701"/>
                  </a:lnTo>
                  <a:lnTo>
                    <a:pt x="433" y="2668"/>
                  </a:lnTo>
                  <a:lnTo>
                    <a:pt x="389" y="2635"/>
                  </a:lnTo>
                  <a:lnTo>
                    <a:pt x="348" y="2598"/>
                  </a:lnTo>
                  <a:lnTo>
                    <a:pt x="308" y="2562"/>
                  </a:lnTo>
                  <a:lnTo>
                    <a:pt x="271" y="2522"/>
                  </a:lnTo>
                  <a:lnTo>
                    <a:pt x="236" y="2482"/>
                  </a:lnTo>
                  <a:lnTo>
                    <a:pt x="203" y="2440"/>
                  </a:lnTo>
                  <a:lnTo>
                    <a:pt x="171" y="2396"/>
                  </a:lnTo>
                  <a:lnTo>
                    <a:pt x="143" y="2351"/>
                  </a:lnTo>
                  <a:lnTo>
                    <a:pt x="117" y="2306"/>
                  </a:lnTo>
                  <a:lnTo>
                    <a:pt x="94" y="2258"/>
                  </a:lnTo>
                  <a:lnTo>
                    <a:pt x="72" y="2210"/>
                  </a:lnTo>
                  <a:lnTo>
                    <a:pt x="54" y="2161"/>
                  </a:lnTo>
                  <a:lnTo>
                    <a:pt x="37" y="2110"/>
                  </a:lnTo>
                  <a:lnTo>
                    <a:pt x="25" y="2060"/>
                  </a:lnTo>
                  <a:lnTo>
                    <a:pt x="14" y="2007"/>
                  </a:lnTo>
                  <a:lnTo>
                    <a:pt x="6" y="1954"/>
                  </a:lnTo>
                  <a:lnTo>
                    <a:pt x="2" y="1900"/>
                  </a:lnTo>
                  <a:lnTo>
                    <a:pt x="0" y="1846"/>
                  </a:lnTo>
                  <a:lnTo>
                    <a:pt x="0" y="1085"/>
                  </a:lnTo>
                  <a:lnTo>
                    <a:pt x="2" y="1032"/>
                  </a:lnTo>
                  <a:lnTo>
                    <a:pt x="6" y="979"/>
                  </a:lnTo>
                  <a:lnTo>
                    <a:pt x="13" y="927"/>
                  </a:lnTo>
                  <a:lnTo>
                    <a:pt x="23" y="875"/>
                  </a:lnTo>
                  <a:lnTo>
                    <a:pt x="35" y="826"/>
                  </a:lnTo>
                  <a:lnTo>
                    <a:pt x="52" y="776"/>
                  </a:lnTo>
                  <a:lnTo>
                    <a:pt x="69" y="727"/>
                  </a:lnTo>
                  <a:lnTo>
                    <a:pt x="89" y="680"/>
                  </a:lnTo>
                  <a:lnTo>
                    <a:pt x="112" y="634"/>
                  </a:lnTo>
                  <a:lnTo>
                    <a:pt x="138" y="588"/>
                  </a:lnTo>
                  <a:lnTo>
                    <a:pt x="165" y="544"/>
                  </a:lnTo>
                  <a:lnTo>
                    <a:pt x="195" y="502"/>
                  </a:lnTo>
                  <a:lnTo>
                    <a:pt x="226" y="460"/>
                  </a:lnTo>
                  <a:lnTo>
                    <a:pt x="261" y="420"/>
                  </a:lnTo>
                  <a:lnTo>
                    <a:pt x="297" y="381"/>
                  </a:lnTo>
                  <a:lnTo>
                    <a:pt x="334" y="344"/>
                  </a:lnTo>
                  <a:lnTo>
                    <a:pt x="374" y="309"/>
                  </a:lnTo>
                  <a:lnTo>
                    <a:pt x="416" y="274"/>
                  </a:lnTo>
                  <a:lnTo>
                    <a:pt x="460" y="242"/>
                  </a:lnTo>
                  <a:lnTo>
                    <a:pt x="505" y="211"/>
                  </a:lnTo>
                  <a:lnTo>
                    <a:pt x="551" y="182"/>
                  </a:lnTo>
                  <a:lnTo>
                    <a:pt x="600" y="155"/>
                  </a:lnTo>
                  <a:lnTo>
                    <a:pt x="650" y="130"/>
                  </a:lnTo>
                  <a:lnTo>
                    <a:pt x="700" y="108"/>
                  </a:lnTo>
                  <a:lnTo>
                    <a:pt x="753" y="86"/>
                  </a:lnTo>
                  <a:lnTo>
                    <a:pt x="807" y="67"/>
                  </a:lnTo>
                  <a:lnTo>
                    <a:pt x="862" y="51"/>
                  </a:lnTo>
                  <a:lnTo>
                    <a:pt x="918" y="35"/>
                  </a:lnTo>
                  <a:lnTo>
                    <a:pt x="976" y="23"/>
                  </a:lnTo>
                  <a:lnTo>
                    <a:pt x="1034" y="13"/>
                  </a:lnTo>
                  <a:lnTo>
                    <a:pt x="1093" y="5"/>
                  </a:lnTo>
                  <a:lnTo>
                    <a:pt x="1153" y="0"/>
                  </a:lnTo>
                  <a:lnTo>
                    <a:pt x="1149" y="17"/>
                  </a:lnTo>
                  <a:lnTo>
                    <a:pt x="1147" y="34"/>
                  </a:lnTo>
                  <a:lnTo>
                    <a:pt x="1145" y="52"/>
                  </a:lnTo>
                  <a:lnTo>
                    <a:pt x="1145" y="70"/>
                  </a:lnTo>
                  <a:lnTo>
                    <a:pt x="1145" y="86"/>
                  </a:lnTo>
                  <a:lnTo>
                    <a:pt x="1146" y="102"/>
                  </a:lnTo>
                  <a:lnTo>
                    <a:pt x="1148" y="118"/>
                  </a:lnTo>
                  <a:lnTo>
                    <a:pt x="1152" y="133"/>
                  </a:lnTo>
                  <a:lnTo>
                    <a:pt x="1155" y="148"/>
                  </a:lnTo>
                  <a:lnTo>
                    <a:pt x="1159" y="162"/>
                  </a:lnTo>
                  <a:lnTo>
                    <a:pt x="1163" y="177"/>
                  </a:lnTo>
                  <a:lnTo>
                    <a:pt x="1169" y="191"/>
                  </a:lnTo>
                  <a:lnTo>
                    <a:pt x="1175" y="204"/>
                  </a:lnTo>
                  <a:lnTo>
                    <a:pt x="1182" y="218"/>
                  </a:lnTo>
                  <a:lnTo>
                    <a:pt x="1189" y="231"/>
                  </a:lnTo>
                  <a:lnTo>
                    <a:pt x="1198" y="243"/>
                  </a:lnTo>
                  <a:lnTo>
                    <a:pt x="1207" y="256"/>
                  </a:lnTo>
                  <a:lnTo>
                    <a:pt x="1215" y="267"/>
                  </a:lnTo>
                  <a:lnTo>
                    <a:pt x="1225" y="278"/>
                  </a:lnTo>
                  <a:lnTo>
                    <a:pt x="1236" y="289"/>
                  </a:lnTo>
                  <a:lnTo>
                    <a:pt x="1247" y="299"/>
                  </a:lnTo>
                  <a:lnTo>
                    <a:pt x="1257" y="309"/>
                  </a:lnTo>
                  <a:lnTo>
                    <a:pt x="1269" y="318"/>
                  </a:lnTo>
                  <a:lnTo>
                    <a:pt x="1281" y="327"/>
                  </a:lnTo>
                  <a:lnTo>
                    <a:pt x="1294" y="335"/>
                  </a:lnTo>
                  <a:lnTo>
                    <a:pt x="1307" y="342"/>
                  </a:lnTo>
                  <a:lnTo>
                    <a:pt x="1320" y="349"/>
                  </a:lnTo>
                  <a:lnTo>
                    <a:pt x="1334" y="355"/>
                  </a:lnTo>
                  <a:lnTo>
                    <a:pt x="1348" y="360"/>
                  </a:lnTo>
                  <a:lnTo>
                    <a:pt x="1362" y="366"/>
                  </a:lnTo>
                  <a:lnTo>
                    <a:pt x="1377" y="370"/>
                  </a:lnTo>
                  <a:lnTo>
                    <a:pt x="1391" y="373"/>
                  </a:lnTo>
                  <a:lnTo>
                    <a:pt x="1407" y="376"/>
                  </a:lnTo>
                  <a:lnTo>
                    <a:pt x="1423" y="378"/>
                  </a:lnTo>
                  <a:lnTo>
                    <a:pt x="1438" y="379"/>
                  </a:lnTo>
                  <a:lnTo>
                    <a:pt x="1454" y="380"/>
                  </a:lnTo>
                  <a:lnTo>
                    <a:pt x="1455" y="380"/>
                  </a:lnTo>
                  <a:lnTo>
                    <a:pt x="1456" y="380"/>
                  </a:lnTo>
                  <a:lnTo>
                    <a:pt x="1486" y="380"/>
                  </a:lnTo>
                  <a:lnTo>
                    <a:pt x="1515" y="381"/>
                  </a:lnTo>
                  <a:lnTo>
                    <a:pt x="1545" y="382"/>
                  </a:lnTo>
                  <a:lnTo>
                    <a:pt x="1574" y="385"/>
                  </a:lnTo>
                  <a:lnTo>
                    <a:pt x="1602" y="387"/>
                  </a:lnTo>
                  <a:lnTo>
                    <a:pt x="1630" y="392"/>
                  </a:lnTo>
                  <a:lnTo>
                    <a:pt x="1658" y="396"/>
                  </a:lnTo>
                  <a:lnTo>
                    <a:pt x="1686" y="400"/>
                  </a:lnTo>
                  <a:lnTo>
                    <a:pt x="1686" y="672"/>
                  </a:lnTo>
                  <a:lnTo>
                    <a:pt x="1686" y="1970"/>
                  </a:lnTo>
                  <a:lnTo>
                    <a:pt x="1681" y="1970"/>
                  </a:lnTo>
                  <a:lnTo>
                    <a:pt x="1676" y="1970"/>
                  </a:lnTo>
                  <a:lnTo>
                    <a:pt x="1676" y="2436"/>
                  </a:lnTo>
                  <a:lnTo>
                    <a:pt x="1649" y="2441"/>
                  </a:lnTo>
                  <a:lnTo>
                    <a:pt x="1622" y="2445"/>
                  </a:lnTo>
                  <a:lnTo>
                    <a:pt x="1595" y="2448"/>
                  </a:lnTo>
                  <a:lnTo>
                    <a:pt x="1567" y="2451"/>
                  </a:lnTo>
                  <a:lnTo>
                    <a:pt x="1539" y="2454"/>
                  </a:lnTo>
                  <a:lnTo>
                    <a:pt x="1511" y="2455"/>
                  </a:lnTo>
                  <a:lnTo>
                    <a:pt x="1483" y="2456"/>
                  </a:lnTo>
                  <a:lnTo>
                    <a:pt x="1454" y="2456"/>
                  </a:lnTo>
                  <a:lnTo>
                    <a:pt x="1454" y="2456"/>
                  </a:lnTo>
                  <a:lnTo>
                    <a:pt x="1454" y="2456"/>
                  </a:lnTo>
                  <a:lnTo>
                    <a:pt x="1438" y="2457"/>
                  </a:lnTo>
                  <a:lnTo>
                    <a:pt x="1423" y="2458"/>
                  </a:lnTo>
                  <a:lnTo>
                    <a:pt x="1407" y="2460"/>
                  </a:lnTo>
                  <a:lnTo>
                    <a:pt x="1391" y="2462"/>
                  </a:lnTo>
                  <a:lnTo>
                    <a:pt x="1377" y="2465"/>
                  </a:lnTo>
                  <a:lnTo>
                    <a:pt x="1362" y="2470"/>
                  </a:lnTo>
                  <a:lnTo>
                    <a:pt x="1348" y="2475"/>
                  </a:lnTo>
                  <a:lnTo>
                    <a:pt x="1334" y="2481"/>
                  </a:lnTo>
                  <a:lnTo>
                    <a:pt x="1320" y="2487"/>
                  </a:lnTo>
                  <a:lnTo>
                    <a:pt x="1307" y="2494"/>
                  </a:lnTo>
                  <a:lnTo>
                    <a:pt x="1294" y="2501"/>
                  </a:lnTo>
                  <a:lnTo>
                    <a:pt x="1281" y="2509"/>
                  </a:lnTo>
                  <a:lnTo>
                    <a:pt x="1269" y="2517"/>
                  </a:lnTo>
                  <a:lnTo>
                    <a:pt x="1257" y="2527"/>
                  </a:lnTo>
                  <a:lnTo>
                    <a:pt x="1247" y="2537"/>
                  </a:lnTo>
                  <a:lnTo>
                    <a:pt x="1236" y="2546"/>
                  </a:lnTo>
                  <a:lnTo>
                    <a:pt x="1225" y="2557"/>
                  </a:lnTo>
                  <a:lnTo>
                    <a:pt x="1215" y="2569"/>
                  </a:lnTo>
                  <a:lnTo>
                    <a:pt x="1207" y="2580"/>
                  </a:lnTo>
                  <a:lnTo>
                    <a:pt x="1198" y="2593"/>
                  </a:lnTo>
                  <a:lnTo>
                    <a:pt x="1189" y="2605"/>
                  </a:lnTo>
                  <a:lnTo>
                    <a:pt x="1182" y="2618"/>
                  </a:lnTo>
                  <a:lnTo>
                    <a:pt x="1175" y="2632"/>
                  </a:lnTo>
                  <a:lnTo>
                    <a:pt x="1169" y="2645"/>
                  </a:lnTo>
                  <a:lnTo>
                    <a:pt x="1163" y="2659"/>
                  </a:lnTo>
                  <a:lnTo>
                    <a:pt x="1159" y="2674"/>
                  </a:lnTo>
                  <a:lnTo>
                    <a:pt x="1155" y="2688"/>
                  </a:lnTo>
                  <a:lnTo>
                    <a:pt x="1152" y="2703"/>
                  </a:lnTo>
                  <a:lnTo>
                    <a:pt x="1148" y="2718"/>
                  </a:lnTo>
                  <a:lnTo>
                    <a:pt x="1146" y="2733"/>
                  </a:lnTo>
                  <a:lnTo>
                    <a:pt x="1145" y="2749"/>
                  </a:lnTo>
                  <a:lnTo>
                    <a:pt x="1145" y="2766"/>
                  </a:lnTo>
                  <a:lnTo>
                    <a:pt x="1146" y="2788"/>
                  </a:lnTo>
                  <a:lnTo>
                    <a:pt x="1148" y="2811"/>
                  </a:lnTo>
                  <a:lnTo>
                    <a:pt x="1153" y="2832"/>
                  </a:lnTo>
                  <a:lnTo>
                    <a:pt x="1158" y="2854"/>
                  </a:lnTo>
                  <a:lnTo>
                    <a:pt x="1165" y="2875"/>
                  </a:lnTo>
                  <a:lnTo>
                    <a:pt x="1173" y="2895"/>
                  </a:lnTo>
                  <a:lnTo>
                    <a:pt x="1183" y="2915"/>
                  </a:lnTo>
                  <a:lnTo>
                    <a:pt x="1195" y="2933"/>
                  </a:lnTo>
                  <a:close/>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51" name="9Slide.vn 63"/>
            <p:cNvSpPr>
              <a:spLocks noEditPoints="1"/>
            </p:cNvSpPr>
            <p:nvPr/>
          </p:nvSpPr>
          <p:spPr bwMode="auto">
            <a:xfrm>
              <a:off x="9465945" y="2159408"/>
              <a:ext cx="269875" cy="582613"/>
            </a:xfrm>
            <a:custGeom>
              <a:avLst/>
              <a:gdLst>
                <a:gd name="T0" fmla="*/ 64 w 1359"/>
                <a:gd name="T1" fmla="*/ 2937 h 2937"/>
                <a:gd name="T2" fmla="*/ 20 w 1359"/>
                <a:gd name="T3" fmla="*/ 2878 h 2937"/>
                <a:gd name="T4" fmla="*/ 1 w 1359"/>
                <a:gd name="T5" fmla="*/ 2791 h 2937"/>
                <a:gd name="T6" fmla="*/ 3 w 1359"/>
                <a:gd name="T7" fmla="*/ 2721 h 2937"/>
                <a:gd name="T8" fmla="*/ 18 w 1359"/>
                <a:gd name="T9" fmla="*/ 2662 h 2937"/>
                <a:gd name="T10" fmla="*/ 44 w 1359"/>
                <a:gd name="T11" fmla="*/ 2608 h 2937"/>
                <a:gd name="T12" fmla="*/ 80 w 1359"/>
                <a:gd name="T13" fmla="*/ 2560 h 2937"/>
                <a:gd name="T14" fmla="*/ 124 w 1359"/>
                <a:gd name="T15" fmla="*/ 2520 h 2937"/>
                <a:gd name="T16" fmla="*/ 175 w 1359"/>
                <a:gd name="T17" fmla="*/ 2490 h 2937"/>
                <a:gd name="T18" fmla="*/ 232 w 1359"/>
                <a:gd name="T19" fmla="*/ 2468 h 2937"/>
                <a:gd name="T20" fmla="*/ 293 w 1359"/>
                <a:gd name="T21" fmla="*/ 2460 h 2937"/>
                <a:gd name="T22" fmla="*/ 338 w 1359"/>
                <a:gd name="T23" fmla="*/ 2459 h 2937"/>
                <a:gd name="T24" fmla="*/ 450 w 1359"/>
                <a:gd name="T25" fmla="*/ 2451 h 2937"/>
                <a:gd name="T26" fmla="*/ 531 w 1359"/>
                <a:gd name="T27" fmla="*/ 2873 h 2937"/>
                <a:gd name="T28" fmla="*/ 325 w 1359"/>
                <a:gd name="T29" fmla="*/ 2921 h 2937"/>
                <a:gd name="T30" fmla="*/ 107 w 1359"/>
                <a:gd name="T31" fmla="*/ 2937 h 2937"/>
                <a:gd name="T32" fmla="*/ 950 w 1359"/>
                <a:gd name="T33" fmla="*/ 2275 h 2937"/>
                <a:gd name="T34" fmla="*/ 989 w 1359"/>
                <a:gd name="T35" fmla="*/ 2244 h 2937"/>
                <a:gd name="T36" fmla="*/ 1048 w 1359"/>
                <a:gd name="T37" fmla="*/ 2194 h 2937"/>
                <a:gd name="T38" fmla="*/ 1117 w 1359"/>
                <a:gd name="T39" fmla="*/ 2121 h 2937"/>
                <a:gd name="T40" fmla="*/ 1178 w 1359"/>
                <a:gd name="T41" fmla="*/ 2036 h 2937"/>
                <a:gd name="T42" fmla="*/ 1228 w 1359"/>
                <a:gd name="T43" fmla="*/ 1924 h 2937"/>
                <a:gd name="T44" fmla="*/ 1251 w 1359"/>
                <a:gd name="T45" fmla="*/ 1801 h 2937"/>
                <a:gd name="T46" fmla="*/ 1252 w 1359"/>
                <a:gd name="T47" fmla="*/ 1072 h 2937"/>
                <a:gd name="T48" fmla="*/ 1236 w 1359"/>
                <a:gd name="T49" fmla="*/ 947 h 2937"/>
                <a:gd name="T50" fmla="*/ 1190 w 1359"/>
                <a:gd name="T51" fmla="*/ 828 h 2937"/>
                <a:gd name="T52" fmla="*/ 1121 w 1359"/>
                <a:gd name="T53" fmla="*/ 725 h 2937"/>
                <a:gd name="T54" fmla="*/ 1067 w 1359"/>
                <a:gd name="T55" fmla="*/ 665 h 2937"/>
                <a:gd name="T56" fmla="*/ 1002 w 1359"/>
                <a:gd name="T57" fmla="*/ 607 h 2937"/>
                <a:gd name="T58" fmla="*/ 906 w 1359"/>
                <a:gd name="T59" fmla="*/ 540 h 2937"/>
                <a:gd name="T60" fmla="*/ 796 w 1359"/>
                <a:gd name="T61" fmla="*/ 483 h 2937"/>
                <a:gd name="T62" fmla="*/ 674 w 1359"/>
                <a:gd name="T63" fmla="*/ 437 h 2937"/>
                <a:gd name="T64" fmla="*/ 541 w 1359"/>
                <a:gd name="T65" fmla="*/ 403 h 2937"/>
                <a:gd name="T66" fmla="*/ 429 w 1359"/>
                <a:gd name="T67" fmla="*/ 388 h 2937"/>
                <a:gd name="T68" fmla="*/ 311 w 1359"/>
                <a:gd name="T69" fmla="*/ 383 h 2937"/>
                <a:gd name="T70" fmla="*/ 278 w 1359"/>
                <a:gd name="T71" fmla="*/ 381 h 2937"/>
                <a:gd name="T72" fmla="*/ 217 w 1359"/>
                <a:gd name="T73" fmla="*/ 369 h 2937"/>
                <a:gd name="T74" fmla="*/ 162 w 1359"/>
                <a:gd name="T75" fmla="*/ 345 h 2937"/>
                <a:gd name="T76" fmla="*/ 112 w 1359"/>
                <a:gd name="T77" fmla="*/ 312 h 2937"/>
                <a:gd name="T78" fmla="*/ 70 w 1359"/>
                <a:gd name="T79" fmla="*/ 270 h 2937"/>
                <a:gd name="T80" fmla="*/ 37 w 1359"/>
                <a:gd name="T81" fmla="*/ 221 h 2937"/>
                <a:gd name="T82" fmla="*/ 14 w 1359"/>
                <a:gd name="T83" fmla="*/ 165 h 2937"/>
                <a:gd name="T84" fmla="*/ 1 w 1359"/>
                <a:gd name="T85" fmla="*/ 105 h 2937"/>
                <a:gd name="T86" fmla="*/ 2 w 1359"/>
                <a:gd name="T87" fmla="*/ 37 h 2937"/>
                <a:gd name="T88" fmla="*/ 57 w 1359"/>
                <a:gd name="T89" fmla="*/ 0 h 2937"/>
                <a:gd name="T90" fmla="*/ 235 w 1359"/>
                <a:gd name="T91" fmla="*/ 5 h 2937"/>
                <a:gd name="T92" fmla="*/ 479 w 1359"/>
                <a:gd name="T93" fmla="*/ 48 h 2937"/>
                <a:gd name="T94" fmla="*/ 704 w 1359"/>
                <a:gd name="T95" fmla="*/ 130 h 2937"/>
                <a:gd name="T96" fmla="*/ 904 w 1359"/>
                <a:gd name="T97" fmla="*/ 248 h 2937"/>
                <a:gd name="T98" fmla="*/ 1074 w 1359"/>
                <a:gd name="T99" fmla="*/ 396 h 2937"/>
                <a:gd name="T100" fmla="*/ 1208 w 1359"/>
                <a:gd name="T101" fmla="*/ 569 h 2937"/>
                <a:gd name="T102" fmla="*/ 1303 w 1359"/>
                <a:gd name="T103" fmla="*/ 764 h 2937"/>
                <a:gd name="T104" fmla="*/ 1353 w 1359"/>
                <a:gd name="T105" fmla="*/ 977 h 2937"/>
                <a:gd name="T106" fmla="*/ 1359 w 1359"/>
                <a:gd name="T107" fmla="*/ 1878 h 2937"/>
                <a:gd name="T108" fmla="*/ 1348 w 1359"/>
                <a:gd name="T109" fmla="*/ 1996 h 2937"/>
                <a:gd name="T110" fmla="*/ 1324 w 1359"/>
                <a:gd name="T111" fmla="*/ 2109 h 2937"/>
                <a:gd name="T112" fmla="*/ 1286 w 1359"/>
                <a:gd name="T113" fmla="*/ 2218 h 2937"/>
                <a:gd name="T114" fmla="*/ 1236 w 1359"/>
                <a:gd name="T115" fmla="*/ 2322 h 2937"/>
                <a:gd name="T116" fmla="*/ 1174 w 1359"/>
                <a:gd name="T117" fmla="*/ 2420 h 2937"/>
                <a:gd name="T118" fmla="*/ 1101 w 1359"/>
                <a:gd name="T119" fmla="*/ 2512 h 2937"/>
                <a:gd name="T120" fmla="*/ 1018 w 1359"/>
                <a:gd name="T121" fmla="*/ 2596 h 29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59" h="2937">
                  <a:moveTo>
                    <a:pt x="107" y="2937"/>
                  </a:moveTo>
                  <a:lnTo>
                    <a:pt x="93" y="2937"/>
                  </a:lnTo>
                  <a:lnTo>
                    <a:pt x="78" y="2937"/>
                  </a:lnTo>
                  <a:lnTo>
                    <a:pt x="64" y="2937"/>
                  </a:lnTo>
                  <a:lnTo>
                    <a:pt x="50" y="2936"/>
                  </a:lnTo>
                  <a:lnTo>
                    <a:pt x="38" y="2918"/>
                  </a:lnTo>
                  <a:lnTo>
                    <a:pt x="28" y="2898"/>
                  </a:lnTo>
                  <a:lnTo>
                    <a:pt x="20" y="2878"/>
                  </a:lnTo>
                  <a:lnTo>
                    <a:pt x="13" y="2857"/>
                  </a:lnTo>
                  <a:lnTo>
                    <a:pt x="8" y="2835"/>
                  </a:lnTo>
                  <a:lnTo>
                    <a:pt x="3" y="2814"/>
                  </a:lnTo>
                  <a:lnTo>
                    <a:pt x="1" y="2791"/>
                  </a:lnTo>
                  <a:lnTo>
                    <a:pt x="0" y="2769"/>
                  </a:lnTo>
                  <a:lnTo>
                    <a:pt x="0" y="2752"/>
                  </a:lnTo>
                  <a:lnTo>
                    <a:pt x="1" y="2736"/>
                  </a:lnTo>
                  <a:lnTo>
                    <a:pt x="3" y="2721"/>
                  </a:lnTo>
                  <a:lnTo>
                    <a:pt x="7" y="2706"/>
                  </a:lnTo>
                  <a:lnTo>
                    <a:pt x="10" y="2691"/>
                  </a:lnTo>
                  <a:lnTo>
                    <a:pt x="14" y="2677"/>
                  </a:lnTo>
                  <a:lnTo>
                    <a:pt x="18" y="2662"/>
                  </a:lnTo>
                  <a:lnTo>
                    <a:pt x="24" y="2648"/>
                  </a:lnTo>
                  <a:lnTo>
                    <a:pt x="30" y="2635"/>
                  </a:lnTo>
                  <a:lnTo>
                    <a:pt x="37" y="2621"/>
                  </a:lnTo>
                  <a:lnTo>
                    <a:pt x="44" y="2608"/>
                  </a:lnTo>
                  <a:lnTo>
                    <a:pt x="53" y="2596"/>
                  </a:lnTo>
                  <a:lnTo>
                    <a:pt x="62" y="2583"/>
                  </a:lnTo>
                  <a:lnTo>
                    <a:pt x="70" y="2572"/>
                  </a:lnTo>
                  <a:lnTo>
                    <a:pt x="80" y="2560"/>
                  </a:lnTo>
                  <a:lnTo>
                    <a:pt x="91" y="2549"/>
                  </a:lnTo>
                  <a:lnTo>
                    <a:pt x="102" y="2540"/>
                  </a:lnTo>
                  <a:lnTo>
                    <a:pt x="112" y="2530"/>
                  </a:lnTo>
                  <a:lnTo>
                    <a:pt x="124" y="2520"/>
                  </a:lnTo>
                  <a:lnTo>
                    <a:pt x="136" y="2512"/>
                  </a:lnTo>
                  <a:lnTo>
                    <a:pt x="149" y="2504"/>
                  </a:lnTo>
                  <a:lnTo>
                    <a:pt x="162" y="2497"/>
                  </a:lnTo>
                  <a:lnTo>
                    <a:pt x="175" y="2490"/>
                  </a:lnTo>
                  <a:lnTo>
                    <a:pt x="189" y="2484"/>
                  </a:lnTo>
                  <a:lnTo>
                    <a:pt x="203" y="2478"/>
                  </a:lnTo>
                  <a:lnTo>
                    <a:pt x="217" y="2473"/>
                  </a:lnTo>
                  <a:lnTo>
                    <a:pt x="232" y="2468"/>
                  </a:lnTo>
                  <a:lnTo>
                    <a:pt x="246" y="2465"/>
                  </a:lnTo>
                  <a:lnTo>
                    <a:pt x="262" y="2463"/>
                  </a:lnTo>
                  <a:lnTo>
                    <a:pt x="278" y="2461"/>
                  </a:lnTo>
                  <a:lnTo>
                    <a:pt x="293" y="2460"/>
                  </a:lnTo>
                  <a:lnTo>
                    <a:pt x="309" y="2459"/>
                  </a:lnTo>
                  <a:lnTo>
                    <a:pt x="309" y="2459"/>
                  </a:lnTo>
                  <a:lnTo>
                    <a:pt x="309" y="2459"/>
                  </a:lnTo>
                  <a:lnTo>
                    <a:pt x="338" y="2459"/>
                  </a:lnTo>
                  <a:lnTo>
                    <a:pt x="366" y="2458"/>
                  </a:lnTo>
                  <a:lnTo>
                    <a:pt x="394" y="2457"/>
                  </a:lnTo>
                  <a:lnTo>
                    <a:pt x="422" y="2454"/>
                  </a:lnTo>
                  <a:lnTo>
                    <a:pt x="450" y="2451"/>
                  </a:lnTo>
                  <a:lnTo>
                    <a:pt x="477" y="2448"/>
                  </a:lnTo>
                  <a:lnTo>
                    <a:pt x="504" y="2444"/>
                  </a:lnTo>
                  <a:lnTo>
                    <a:pt x="531" y="2439"/>
                  </a:lnTo>
                  <a:lnTo>
                    <a:pt x="531" y="2873"/>
                  </a:lnTo>
                  <a:lnTo>
                    <a:pt x="481" y="2888"/>
                  </a:lnTo>
                  <a:lnTo>
                    <a:pt x="430" y="2901"/>
                  </a:lnTo>
                  <a:lnTo>
                    <a:pt x="378" y="2912"/>
                  </a:lnTo>
                  <a:lnTo>
                    <a:pt x="325" y="2921"/>
                  </a:lnTo>
                  <a:lnTo>
                    <a:pt x="272" y="2928"/>
                  </a:lnTo>
                  <a:lnTo>
                    <a:pt x="218" y="2933"/>
                  </a:lnTo>
                  <a:lnTo>
                    <a:pt x="163" y="2936"/>
                  </a:lnTo>
                  <a:lnTo>
                    <a:pt x="107" y="2937"/>
                  </a:lnTo>
                  <a:lnTo>
                    <a:pt x="107" y="2937"/>
                  </a:lnTo>
                  <a:close/>
                  <a:moveTo>
                    <a:pt x="950" y="2654"/>
                  </a:moveTo>
                  <a:lnTo>
                    <a:pt x="950" y="2277"/>
                  </a:lnTo>
                  <a:lnTo>
                    <a:pt x="950" y="2275"/>
                  </a:lnTo>
                  <a:lnTo>
                    <a:pt x="950" y="2272"/>
                  </a:lnTo>
                  <a:lnTo>
                    <a:pt x="962" y="2264"/>
                  </a:lnTo>
                  <a:lnTo>
                    <a:pt x="974" y="2256"/>
                  </a:lnTo>
                  <a:lnTo>
                    <a:pt x="989" y="2244"/>
                  </a:lnTo>
                  <a:lnTo>
                    <a:pt x="1005" y="2232"/>
                  </a:lnTo>
                  <a:lnTo>
                    <a:pt x="1020" y="2219"/>
                  </a:lnTo>
                  <a:lnTo>
                    <a:pt x="1034" y="2207"/>
                  </a:lnTo>
                  <a:lnTo>
                    <a:pt x="1048" y="2194"/>
                  </a:lnTo>
                  <a:lnTo>
                    <a:pt x="1060" y="2182"/>
                  </a:lnTo>
                  <a:lnTo>
                    <a:pt x="1081" y="2163"/>
                  </a:lnTo>
                  <a:lnTo>
                    <a:pt x="1100" y="2142"/>
                  </a:lnTo>
                  <a:lnTo>
                    <a:pt x="1117" y="2121"/>
                  </a:lnTo>
                  <a:lnTo>
                    <a:pt x="1135" y="2100"/>
                  </a:lnTo>
                  <a:lnTo>
                    <a:pt x="1150" y="2079"/>
                  </a:lnTo>
                  <a:lnTo>
                    <a:pt x="1165" y="2057"/>
                  </a:lnTo>
                  <a:lnTo>
                    <a:pt x="1178" y="2036"/>
                  </a:lnTo>
                  <a:lnTo>
                    <a:pt x="1190" y="2014"/>
                  </a:lnTo>
                  <a:lnTo>
                    <a:pt x="1205" y="1984"/>
                  </a:lnTo>
                  <a:lnTo>
                    <a:pt x="1217" y="1955"/>
                  </a:lnTo>
                  <a:lnTo>
                    <a:pt x="1228" y="1924"/>
                  </a:lnTo>
                  <a:lnTo>
                    <a:pt x="1236" y="1894"/>
                  </a:lnTo>
                  <a:lnTo>
                    <a:pt x="1244" y="1864"/>
                  </a:lnTo>
                  <a:lnTo>
                    <a:pt x="1248" y="1833"/>
                  </a:lnTo>
                  <a:lnTo>
                    <a:pt x="1251" y="1801"/>
                  </a:lnTo>
                  <a:lnTo>
                    <a:pt x="1252" y="1770"/>
                  </a:lnTo>
                  <a:lnTo>
                    <a:pt x="1252" y="1233"/>
                  </a:lnTo>
                  <a:lnTo>
                    <a:pt x="1252" y="1119"/>
                  </a:lnTo>
                  <a:lnTo>
                    <a:pt x="1252" y="1072"/>
                  </a:lnTo>
                  <a:lnTo>
                    <a:pt x="1251" y="1040"/>
                  </a:lnTo>
                  <a:lnTo>
                    <a:pt x="1248" y="1009"/>
                  </a:lnTo>
                  <a:lnTo>
                    <a:pt x="1244" y="978"/>
                  </a:lnTo>
                  <a:lnTo>
                    <a:pt x="1236" y="947"/>
                  </a:lnTo>
                  <a:lnTo>
                    <a:pt x="1228" y="917"/>
                  </a:lnTo>
                  <a:lnTo>
                    <a:pt x="1217" y="887"/>
                  </a:lnTo>
                  <a:lnTo>
                    <a:pt x="1205" y="858"/>
                  </a:lnTo>
                  <a:lnTo>
                    <a:pt x="1190" y="828"/>
                  </a:lnTo>
                  <a:lnTo>
                    <a:pt x="1176" y="802"/>
                  </a:lnTo>
                  <a:lnTo>
                    <a:pt x="1158" y="776"/>
                  </a:lnTo>
                  <a:lnTo>
                    <a:pt x="1141" y="750"/>
                  </a:lnTo>
                  <a:lnTo>
                    <a:pt x="1121" y="725"/>
                  </a:lnTo>
                  <a:lnTo>
                    <a:pt x="1109" y="709"/>
                  </a:lnTo>
                  <a:lnTo>
                    <a:pt x="1095" y="694"/>
                  </a:lnTo>
                  <a:lnTo>
                    <a:pt x="1081" y="679"/>
                  </a:lnTo>
                  <a:lnTo>
                    <a:pt x="1067" y="665"/>
                  </a:lnTo>
                  <a:lnTo>
                    <a:pt x="1051" y="649"/>
                  </a:lnTo>
                  <a:lnTo>
                    <a:pt x="1035" y="635"/>
                  </a:lnTo>
                  <a:lnTo>
                    <a:pt x="1019" y="621"/>
                  </a:lnTo>
                  <a:lnTo>
                    <a:pt x="1002" y="607"/>
                  </a:lnTo>
                  <a:lnTo>
                    <a:pt x="979" y="590"/>
                  </a:lnTo>
                  <a:lnTo>
                    <a:pt x="956" y="573"/>
                  </a:lnTo>
                  <a:lnTo>
                    <a:pt x="931" y="557"/>
                  </a:lnTo>
                  <a:lnTo>
                    <a:pt x="906" y="540"/>
                  </a:lnTo>
                  <a:lnTo>
                    <a:pt x="879" y="525"/>
                  </a:lnTo>
                  <a:lnTo>
                    <a:pt x="852" y="510"/>
                  </a:lnTo>
                  <a:lnTo>
                    <a:pt x="824" y="496"/>
                  </a:lnTo>
                  <a:lnTo>
                    <a:pt x="796" y="483"/>
                  </a:lnTo>
                  <a:lnTo>
                    <a:pt x="766" y="470"/>
                  </a:lnTo>
                  <a:lnTo>
                    <a:pt x="735" y="458"/>
                  </a:lnTo>
                  <a:lnTo>
                    <a:pt x="705" y="448"/>
                  </a:lnTo>
                  <a:lnTo>
                    <a:pt x="674" y="437"/>
                  </a:lnTo>
                  <a:lnTo>
                    <a:pt x="641" y="427"/>
                  </a:lnTo>
                  <a:lnTo>
                    <a:pt x="608" y="418"/>
                  </a:lnTo>
                  <a:lnTo>
                    <a:pt x="574" y="411"/>
                  </a:lnTo>
                  <a:lnTo>
                    <a:pt x="541" y="403"/>
                  </a:lnTo>
                  <a:lnTo>
                    <a:pt x="513" y="399"/>
                  </a:lnTo>
                  <a:lnTo>
                    <a:pt x="485" y="395"/>
                  </a:lnTo>
                  <a:lnTo>
                    <a:pt x="457" y="390"/>
                  </a:lnTo>
                  <a:lnTo>
                    <a:pt x="429" y="388"/>
                  </a:lnTo>
                  <a:lnTo>
                    <a:pt x="400" y="385"/>
                  </a:lnTo>
                  <a:lnTo>
                    <a:pt x="370" y="384"/>
                  </a:lnTo>
                  <a:lnTo>
                    <a:pt x="341" y="383"/>
                  </a:lnTo>
                  <a:lnTo>
                    <a:pt x="311" y="383"/>
                  </a:lnTo>
                  <a:lnTo>
                    <a:pt x="310" y="383"/>
                  </a:lnTo>
                  <a:lnTo>
                    <a:pt x="309" y="383"/>
                  </a:lnTo>
                  <a:lnTo>
                    <a:pt x="293" y="382"/>
                  </a:lnTo>
                  <a:lnTo>
                    <a:pt x="278" y="381"/>
                  </a:lnTo>
                  <a:lnTo>
                    <a:pt x="262" y="379"/>
                  </a:lnTo>
                  <a:lnTo>
                    <a:pt x="246" y="376"/>
                  </a:lnTo>
                  <a:lnTo>
                    <a:pt x="232" y="373"/>
                  </a:lnTo>
                  <a:lnTo>
                    <a:pt x="217" y="369"/>
                  </a:lnTo>
                  <a:lnTo>
                    <a:pt x="203" y="363"/>
                  </a:lnTo>
                  <a:lnTo>
                    <a:pt x="189" y="358"/>
                  </a:lnTo>
                  <a:lnTo>
                    <a:pt x="175" y="352"/>
                  </a:lnTo>
                  <a:lnTo>
                    <a:pt x="162" y="345"/>
                  </a:lnTo>
                  <a:lnTo>
                    <a:pt x="149" y="338"/>
                  </a:lnTo>
                  <a:lnTo>
                    <a:pt x="136" y="330"/>
                  </a:lnTo>
                  <a:lnTo>
                    <a:pt x="124" y="321"/>
                  </a:lnTo>
                  <a:lnTo>
                    <a:pt x="112" y="312"/>
                  </a:lnTo>
                  <a:lnTo>
                    <a:pt x="102" y="302"/>
                  </a:lnTo>
                  <a:lnTo>
                    <a:pt x="91" y="292"/>
                  </a:lnTo>
                  <a:lnTo>
                    <a:pt x="80" y="281"/>
                  </a:lnTo>
                  <a:lnTo>
                    <a:pt x="70" y="270"/>
                  </a:lnTo>
                  <a:lnTo>
                    <a:pt x="62" y="259"/>
                  </a:lnTo>
                  <a:lnTo>
                    <a:pt x="53" y="246"/>
                  </a:lnTo>
                  <a:lnTo>
                    <a:pt x="44" y="234"/>
                  </a:lnTo>
                  <a:lnTo>
                    <a:pt x="37" y="221"/>
                  </a:lnTo>
                  <a:lnTo>
                    <a:pt x="30" y="207"/>
                  </a:lnTo>
                  <a:lnTo>
                    <a:pt x="24" y="194"/>
                  </a:lnTo>
                  <a:lnTo>
                    <a:pt x="18" y="180"/>
                  </a:lnTo>
                  <a:lnTo>
                    <a:pt x="14" y="165"/>
                  </a:lnTo>
                  <a:lnTo>
                    <a:pt x="10" y="151"/>
                  </a:lnTo>
                  <a:lnTo>
                    <a:pt x="7" y="136"/>
                  </a:lnTo>
                  <a:lnTo>
                    <a:pt x="3" y="121"/>
                  </a:lnTo>
                  <a:lnTo>
                    <a:pt x="1" y="105"/>
                  </a:lnTo>
                  <a:lnTo>
                    <a:pt x="0" y="89"/>
                  </a:lnTo>
                  <a:lnTo>
                    <a:pt x="0" y="73"/>
                  </a:lnTo>
                  <a:lnTo>
                    <a:pt x="0" y="55"/>
                  </a:lnTo>
                  <a:lnTo>
                    <a:pt x="2" y="37"/>
                  </a:lnTo>
                  <a:lnTo>
                    <a:pt x="4" y="20"/>
                  </a:lnTo>
                  <a:lnTo>
                    <a:pt x="8" y="3"/>
                  </a:lnTo>
                  <a:lnTo>
                    <a:pt x="32" y="1"/>
                  </a:lnTo>
                  <a:lnTo>
                    <a:pt x="57" y="0"/>
                  </a:lnTo>
                  <a:lnTo>
                    <a:pt x="82" y="0"/>
                  </a:lnTo>
                  <a:lnTo>
                    <a:pt x="107" y="0"/>
                  </a:lnTo>
                  <a:lnTo>
                    <a:pt x="172" y="1"/>
                  </a:lnTo>
                  <a:lnTo>
                    <a:pt x="235" y="5"/>
                  </a:lnTo>
                  <a:lnTo>
                    <a:pt x="298" y="12"/>
                  </a:lnTo>
                  <a:lnTo>
                    <a:pt x="360" y="21"/>
                  </a:lnTo>
                  <a:lnTo>
                    <a:pt x="420" y="33"/>
                  </a:lnTo>
                  <a:lnTo>
                    <a:pt x="479" y="48"/>
                  </a:lnTo>
                  <a:lnTo>
                    <a:pt x="538" y="65"/>
                  </a:lnTo>
                  <a:lnTo>
                    <a:pt x="595" y="85"/>
                  </a:lnTo>
                  <a:lnTo>
                    <a:pt x="650" y="106"/>
                  </a:lnTo>
                  <a:lnTo>
                    <a:pt x="704" y="130"/>
                  </a:lnTo>
                  <a:lnTo>
                    <a:pt x="757" y="157"/>
                  </a:lnTo>
                  <a:lnTo>
                    <a:pt x="808" y="185"/>
                  </a:lnTo>
                  <a:lnTo>
                    <a:pt x="856" y="216"/>
                  </a:lnTo>
                  <a:lnTo>
                    <a:pt x="904" y="248"/>
                  </a:lnTo>
                  <a:lnTo>
                    <a:pt x="949" y="282"/>
                  </a:lnTo>
                  <a:lnTo>
                    <a:pt x="993" y="318"/>
                  </a:lnTo>
                  <a:lnTo>
                    <a:pt x="1034" y="356"/>
                  </a:lnTo>
                  <a:lnTo>
                    <a:pt x="1074" y="396"/>
                  </a:lnTo>
                  <a:lnTo>
                    <a:pt x="1111" y="437"/>
                  </a:lnTo>
                  <a:lnTo>
                    <a:pt x="1146" y="479"/>
                  </a:lnTo>
                  <a:lnTo>
                    <a:pt x="1179" y="523"/>
                  </a:lnTo>
                  <a:lnTo>
                    <a:pt x="1208" y="569"/>
                  </a:lnTo>
                  <a:lnTo>
                    <a:pt x="1236" y="616"/>
                  </a:lnTo>
                  <a:lnTo>
                    <a:pt x="1261" y="665"/>
                  </a:lnTo>
                  <a:lnTo>
                    <a:pt x="1284" y="713"/>
                  </a:lnTo>
                  <a:lnTo>
                    <a:pt x="1303" y="764"/>
                  </a:lnTo>
                  <a:lnTo>
                    <a:pt x="1320" y="816"/>
                  </a:lnTo>
                  <a:lnTo>
                    <a:pt x="1334" y="869"/>
                  </a:lnTo>
                  <a:lnTo>
                    <a:pt x="1345" y="922"/>
                  </a:lnTo>
                  <a:lnTo>
                    <a:pt x="1353" y="977"/>
                  </a:lnTo>
                  <a:lnTo>
                    <a:pt x="1358" y="1032"/>
                  </a:lnTo>
                  <a:lnTo>
                    <a:pt x="1359" y="1088"/>
                  </a:lnTo>
                  <a:lnTo>
                    <a:pt x="1359" y="1849"/>
                  </a:lnTo>
                  <a:lnTo>
                    <a:pt x="1359" y="1878"/>
                  </a:lnTo>
                  <a:lnTo>
                    <a:pt x="1358" y="1908"/>
                  </a:lnTo>
                  <a:lnTo>
                    <a:pt x="1356" y="1937"/>
                  </a:lnTo>
                  <a:lnTo>
                    <a:pt x="1353" y="1966"/>
                  </a:lnTo>
                  <a:lnTo>
                    <a:pt x="1348" y="1996"/>
                  </a:lnTo>
                  <a:lnTo>
                    <a:pt x="1343" y="2025"/>
                  </a:lnTo>
                  <a:lnTo>
                    <a:pt x="1338" y="2053"/>
                  </a:lnTo>
                  <a:lnTo>
                    <a:pt x="1331" y="2081"/>
                  </a:lnTo>
                  <a:lnTo>
                    <a:pt x="1324" y="2109"/>
                  </a:lnTo>
                  <a:lnTo>
                    <a:pt x="1315" y="2137"/>
                  </a:lnTo>
                  <a:lnTo>
                    <a:pt x="1306" y="2164"/>
                  </a:lnTo>
                  <a:lnTo>
                    <a:pt x="1297" y="2191"/>
                  </a:lnTo>
                  <a:lnTo>
                    <a:pt x="1286" y="2218"/>
                  </a:lnTo>
                  <a:lnTo>
                    <a:pt x="1274" y="2244"/>
                  </a:lnTo>
                  <a:lnTo>
                    <a:pt x="1262" y="2271"/>
                  </a:lnTo>
                  <a:lnTo>
                    <a:pt x="1249" y="2297"/>
                  </a:lnTo>
                  <a:lnTo>
                    <a:pt x="1236" y="2322"/>
                  </a:lnTo>
                  <a:lnTo>
                    <a:pt x="1221" y="2346"/>
                  </a:lnTo>
                  <a:lnTo>
                    <a:pt x="1206" y="2371"/>
                  </a:lnTo>
                  <a:lnTo>
                    <a:pt x="1191" y="2396"/>
                  </a:lnTo>
                  <a:lnTo>
                    <a:pt x="1174" y="2420"/>
                  </a:lnTo>
                  <a:lnTo>
                    <a:pt x="1156" y="2444"/>
                  </a:lnTo>
                  <a:lnTo>
                    <a:pt x="1139" y="2466"/>
                  </a:lnTo>
                  <a:lnTo>
                    <a:pt x="1121" y="2489"/>
                  </a:lnTo>
                  <a:lnTo>
                    <a:pt x="1101" y="2512"/>
                  </a:lnTo>
                  <a:lnTo>
                    <a:pt x="1082" y="2533"/>
                  </a:lnTo>
                  <a:lnTo>
                    <a:pt x="1061" y="2555"/>
                  </a:lnTo>
                  <a:lnTo>
                    <a:pt x="1040" y="2575"/>
                  </a:lnTo>
                  <a:lnTo>
                    <a:pt x="1018" y="2596"/>
                  </a:lnTo>
                  <a:lnTo>
                    <a:pt x="997" y="2615"/>
                  </a:lnTo>
                  <a:lnTo>
                    <a:pt x="974" y="2635"/>
                  </a:lnTo>
                  <a:lnTo>
                    <a:pt x="950" y="2654"/>
                  </a:lnTo>
                  <a:close/>
                </a:path>
              </a:pathLst>
            </a:custGeom>
            <a:solidFill>
              <a:srgbClr val="CFD0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52" name="9Slide.vn 64"/>
            <p:cNvSpPr>
              <a:spLocks/>
            </p:cNvSpPr>
            <p:nvPr/>
          </p:nvSpPr>
          <p:spPr bwMode="auto">
            <a:xfrm>
              <a:off x="9572308" y="2549933"/>
              <a:ext cx="82550" cy="179388"/>
            </a:xfrm>
            <a:custGeom>
              <a:avLst/>
              <a:gdLst>
                <a:gd name="T0" fmla="*/ 0 w 419"/>
                <a:gd name="T1" fmla="*/ 900 h 900"/>
                <a:gd name="T2" fmla="*/ 0 w 419"/>
                <a:gd name="T3" fmla="*/ 466 h 900"/>
                <a:gd name="T4" fmla="*/ 0 w 419"/>
                <a:gd name="T5" fmla="*/ 0 h 900"/>
                <a:gd name="T6" fmla="*/ 5 w 419"/>
                <a:gd name="T7" fmla="*/ 0 h 900"/>
                <a:gd name="T8" fmla="*/ 10 w 419"/>
                <a:gd name="T9" fmla="*/ 0 h 900"/>
                <a:gd name="T10" fmla="*/ 30 w 419"/>
                <a:gd name="T11" fmla="*/ 1 h 900"/>
                <a:gd name="T12" fmla="*/ 51 w 419"/>
                <a:gd name="T13" fmla="*/ 2 h 900"/>
                <a:gd name="T14" fmla="*/ 72 w 419"/>
                <a:gd name="T15" fmla="*/ 4 h 900"/>
                <a:gd name="T16" fmla="*/ 92 w 419"/>
                <a:gd name="T17" fmla="*/ 8 h 900"/>
                <a:gd name="T18" fmla="*/ 111 w 419"/>
                <a:gd name="T19" fmla="*/ 11 h 900"/>
                <a:gd name="T20" fmla="*/ 131 w 419"/>
                <a:gd name="T21" fmla="*/ 15 h 900"/>
                <a:gd name="T22" fmla="*/ 149 w 419"/>
                <a:gd name="T23" fmla="*/ 20 h 900"/>
                <a:gd name="T24" fmla="*/ 168 w 419"/>
                <a:gd name="T25" fmla="*/ 26 h 900"/>
                <a:gd name="T26" fmla="*/ 186 w 419"/>
                <a:gd name="T27" fmla="*/ 32 h 900"/>
                <a:gd name="T28" fmla="*/ 203 w 419"/>
                <a:gd name="T29" fmla="*/ 39 h 900"/>
                <a:gd name="T30" fmla="*/ 220 w 419"/>
                <a:gd name="T31" fmla="*/ 45 h 900"/>
                <a:gd name="T32" fmla="*/ 237 w 419"/>
                <a:gd name="T33" fmla="*/ 54 h 900"/>
                <a:gd name="T34" fmla="*/ 253 w 419"/>
                <a:gd name="T35" fmla="*/ 61 h 900"/>
                <a:gd name="T36" fmla="*/ 268 w 419"/>
                <a:gd name="T37" fmla="*/ 71 h 900"/>
                <a:gd name="T38" fmla="*/ 283 w 419"/>
                <a:gd name="T39" fmla="*/ 80 h 900"/>
                <a:gd name="T40" fmla="*/ 297 w 419"/>
                <a:gd name="T41" fmla="*/ 90 h 900"/>
                <a:gd name="T42" fmla="*/ 311 w 419"/>
                <a:gd name="T43" fmla="*/ 100 h 900"/>
                <a:gd name="T44" fmla="*/ 324 w 419"/>
                <a:gd name="T45" fmla="*/ 111 h 900"/>
                <a:gd name="T46" fmla="*/ 336 w 419"/>
                <a:gd name="T47" fmla="*/ 122 h 900"/>
                <a:gd name="T48" fmla="*/ 347 w 419"/>
                <a:gd name="T49" fmla="*/ 134 h 900"/>
                <a:gd name="T50" fmla="*/ 358 w 419"/>
                <a:gd name="T51" fmla="*/ 146 h 900"/>
                <a:gd name="T52" fmla="*/ 367 w 419"/>
                <a:gd name="T53" fmla="*/ 159 h 900"/>
                <a:gd name="T54" fmla="*/ 377 w 419"/>
                <a:gd name="T55" fmla="*/ 172 h 900"/>
                <a:gd name="T56" fmla="*/ 386 w 419"/>
                <a:gd name="T57" fmla="*/ 185 h 900"/>
                <a:gd name="T58" fmla="*/ 392 w 419"/>
                <a:gd name="T59" fmla="*/ 198 h 900"/>
                <a:gd name="T60" fmla="*/ 400 w 419"/>
                <a:gd name="T61" fmla="*/ 212 h 900"/>
                <a:gd name="T62" fmla="*/ 405 w 419"/>
                <a:gd name="T63" fmla="*/ 226 h 900"/>
                <a:gd name="T64" fmla="*/ 409 w 419"/>
                <a:gd name="T65" fmla="*/ 240 h 900"/>
                <a:gd name="T66" fmla="*/ 414 w 419"/>
                <a:gd name="T67" fmla="*/ 255 h 900"/>
                <a:gd name="T68" fmla="*/ 416 w 419"/>
                <a:gd name="T69" fmla="*/ 269 h 900"/>
                <a:gd name="T70" fmla="*/ 418 w 419"/>
                <a:gd name="T71" fmla="*/ 284 h 900"/>
                <a:gd name="T72" fmla="*/ 419 w 419"/>
                <a:gd name="T73" fmla="*/ 299 h 900"/>
                <a:gd name="T74" fmla="*/ 419 w 419"/>
                <a:gd name="T75" fmla="*/ 302 h 900"/>
                <a:gd name="T76" fmla="*/ 419 w 419"/>
                <a:gd name="T77" fmla="*/ 304 h 900"/>
                <a:gd name="T78" fmla="*/ 419 w 419"/>
                <a:gd name="T79" fmla="*/ 681 h 900"/>
                <a:gd name="T80" fmla="*/ 396 w 419"/>
                <a:gd name="T81" fmla="*/ 698 h 900"/>
                <a:gd name="T82" fmla="*/ 373 w 419"/>
                <a:gd name="T83" fmla="*/ 716 h 900"/>
                <a:gd name="T84" fmla="*/ 349 w 419"/>
                <a:gd name="T85" fmla="*/ 733 h 900"/>
                <a:gd name="T86" fmla="*/ 325 w 419"/>
                <a:gd name="T87" fmla="*/ 749 h 900"/>
                <a:gd name="T88" fmla="*/ 300 w 419"/>
                <a:gd name="T89" fmla="*/ 764 h 900"/>
                <a:gd name="T90" fmla="*/ 274 w 419"/>
                <a:gd name="T91" fmla="*/ 779 h 900"/>
                <a:gd name="T92" fmla="*/ 249 w 419"/>
                <a:gd name="T93" fmla="*/ 794 h 900"/>
                <a:gd name="T94" fmla="*/ 223 w 419"/>
                <a:gd name="T95" fmla="*/ 808 h 900"/>
                <a:gd name="T96" fmla="*/ 197 w 419"/>
                <a:gd name="T97" fmla="*/ 821 h 900"/>
                <a:gd name="T98" fmla="*/ 170 w 419"/>
                <a:gd name="T99" fmla="*/ 834 h 900"/>
                <a:gd name="T100" fmla="*/ 142 w 419"/>
                <a:gd name="T101" fmla="*/ 847 h 900"/>
                <a:gd name="T102" fmla="*/ 115 w 419"/>
                <a:gd name="T103" fmla="*/ 859 h 900"/>
                <a:gd name="T104" fmla="*/ 87 w 419"/>
                <a:gd name="T105" fmla="*/ 870 h 900"/>
                <a:gd name="T106" fmla="*/ 57 w 419"/>
                <a:gd name="T107" fmla="*/ 881 h 900"/>
                <a:gd name="T108" fmla="*/ 29 w 419"/>
                <a:gd name="T109" fmla="*/ 891 h 900"/>
                <a:gd name="T110" fmla="*/ 0 w 419"/>
                <a:gd name="T111" fmla="*/ 900 h 9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19" h="900">
                  <a:moveTo>
                    <a:pt x="0" y="900"/>
                  </a:moveTo>
                  <a:lnTo>
                    <a:pt x="0" y="466"/>
                  </a:lnTo>
                  <a:lnTo>
                    <a:pt x="0" y="0"/>
                  </a:lnTo>
                  <a:lnTo>
                    <a:pt x="5" y="0"/>
                  </a:lnTo>
                  <a:lnTo>
                    <a:pt x="10" y="0"/>
                  </a:lnTo>
                  <a:lnTo>
                    <a:pt x="30" y="1"/>
                  </a:lnTo>
                  <a:lnTo>
                    <a:pt x="51" y="2"/>
                  </a:lnTo>
                  <a:lnTo>
                    <a:pt x="72" y="4"/>
                  </a:lnTo>
                  <a:lnTo>
                    <a:pt x="92" y="8"/>
                  </a:lnTo>
                  <a:lnTo>
                    <a:pt x="111" y="11"/>
                  </a:lnTo>
                  <a:lnTo>
                    <a:pt x="131" y="15"/>
                  </a:lnTo>
                  <a:lnTo>
                    <a:pt x="149" y="20"/>
                  </a:lnTo>
                  <a:lnTo>
                    <a:pt x="168" y="26"/>
                  </a:lnTo>
                  <a:lnTo>
                    <a:pt x="186" y="32"/>
                  </a:lnTo>
                  <a:lnTo>
                    <a:pt x="203" y="39"/>
                  </a:lnTo>
                  <a:lnTo>
                    <a:pt x="220" y="45"/>
                  </a:lnTo>
                  <a:lnTo>
                    <a:pt x="237" y="54"/>
                  </a:lnTo>
                  <a:lnTo>
                    <a:pt x="253" y="61"/>
                  </a:lnTo>
                  <a:lnTo>
                    <a:pt x="268" y="71"/>
                  </a:lnTo>
                  <a:lnTo>
                    <a:pt x="283" y="80"/>
                  </a:lnTo>
                  <a:lnTo>
                    <a:pt x="297" y="90"/>
                  </a:lnTo>
                  <a:lnTo>
                    <a:pt x="311" y="100"/>
                  </a:lnTo>
                  <a:lnTo>
                    <a:pt x="324" y="111"/>
                  </a:lnTo>
                  <a:lnTo>
                    <a:pt x="336" y="122"/>
                  </a:lnTo>
                  <a:lnTo>
                    <a:pt x="347" y="134"/>
                  </a:lnTo>
                  <a:lnTo>
                    <a:pt x="358" y="146"/>
                  </a:lnTo>
                  <a:lnTo>
                    <a:pt x="367" y="159"/>
                  </a:lnTo>
                  <a:lnTo>
                    <a:pt x="377" y="172"/>
                  </a:lnTo>
                  <a:lnTo>
                    <a:pt x="386" y="185"/>
                  </a:lnTo>
                  <a:lnTo>
                    <a:pt x="392" y="198"/>
                  </a:lnTo>
                  <a:lnTo>
                    <a:pt x="400" y="212"/>
                  </a:lnTo>
                  <a:lnTo>
                    <a:pt x="405" y="226"/>
                  </a:lnTo>
                  <a:lnTo>
                    <a:pt x="409" y="240"/>
                  </a:lnTo>
                  <a:lnTo>
                    <a:pt x="414" y="255"/>
                  </a:lnTo>
                  <a:lnTo>
                    <a:pt x="416" y="269"/>
                  </a:lnTo>
                  <a:lnTo>
                    <a:pt x="418" y="284"/>
                  </a:lnTo>
                  <a:lnTo>
                    <a:pt x="419" y="299"/>
                  </a:lnTo>
                  <a:lnTo>
                    <a:pt x="419" y="302"/>
                  </a:lnTo>
                  <a:lnTo>
                    <a:pt x="419" y="304"/>
                  </a:lnTo>
                  <a:lnTo>
                    <a:pt x="419" y="681"/>
                  </a:lnTo>
                  <a:lnTo>
                    <a:pt x="396" y="698"/>
                  </a:lnTo>
                  <a:lnTo>
                    <a:pt x="373" y="716"/>
                  </a:lnTo>
                  <a:lnTo>
                    <a:pt x="349" y="733"/>
                  </a:lnTo>
                  <a:lnTo>
                    <a:pt x="325" y="749"/>
                  </a:lnTo>
                  <a:lnTo>
                    <a:pt x="300" y="764"/>
                  </a:lnTo>
                  <a:lnTo>
                    <a:pt x="274" y="779"/>
                  </a:lnTo>
                  <a:lnTo>
                    <a:pt x="249" y="794"/>
                  </a:lnTo>
                  <a:lnTo>
                    <a:pt x="223" y="808"/>
                  </a:lnTo>
                  <a:lnTo>
                    <a:pt x="197" y="821"/>
                  </a:lnTo>
                  <a:lnTo>
                    <a:pt x="170" y="834"/>
                  </a:lnTo>
                  <a:lnTo>
                    <a:pt x="142" y="847"/>
                  </a:lnTo>
                  <a:lnTo>
                    <a:pt x="115" y="859"/>
                  </a:lnTo>
                  <a:lnTo>
                    <a:pt x="87" y="870"/>
                  </a:lnTo>
                  <a:lnTo>
                    <a:pt x="57" y="881"/>
                  </a:lnTo>
                  <a:lnTo>
                    <a:pt x="29" y="891"/>
                  </a:lnTo>
                  <a:lnTo>
                    <a:pt x="0" y="900"/>
                  </a:lnTo>
                  <a:close/>
                </a:path>
              </a:pathLst>
            </a:custGeom>
            <a:solidFill>
              <a:srgbClr val="B028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53" name="9Slide.vn 65"/>
            <p:cNvSpPr>
              <a:spLocks/>
            </p:cNvSpPr>
            <p:nvPr/>
          </p:nvSpPr>
          <p:spPr bwMode="auto">
            <a:xfrm>
              <a:off x="9261158" y="2137183"/>
              <a:ext cx="496888" cy="582613"/>
            </a:xfrm>
            <a:custGeom>
              <a:avLst/>
              <a:gdLst>
                <a:gd name="T0" fmla="*/ 2498 w 2504"/>
                <a:gd name="T1" fmla="*/ 1962 h 2939"/>
                <a:gd name="T2" fmla="*/ 2465 w 2504"/>
                <a:gd name="T3" fmla="*/ 2123 h 2939"/>
                <a:gd name="T4" fmla="*/ 2406 w 2504"/>
                <a:gd name="T5" fmla="*/ 2274 h 2939"/>
                <a:gd name="T6" fmla="*/ 2323 w 2504"/>
                <a:gd name="T7" fmla="*/ 2414 h 2939"/>
                <a:gd name="T8" fmla="*/ 2218 w 2504"/>
                <a:gd name="T9" fmla="*/ 2543 h 2939"/>
                <a:gd name="T10" fmla="*/ 2094 w 2504"/>
                <a:gd name="T11" fmla="*/ 2656 h 2939"/>
                <a:gd name="T12" fmla="*/ 1952 w 2504"/>
                <a:gd name="T13" fmla="*/ 2753 h 2939"/>
                <a:gd name="T14" fmla="*/ 1795 w 2504"/>
                <a:gd name="T15" fmla="*/ 2831 h 2939"/>
                <a:gd name="T16" fmla="*/ 1625 w 2504"/>
                <a:gd name="T17" fmla="*/ 2890 h 2939"/>
                <a:gd name="T18" fmla="*/ 1442 w 2504"/>
                <a:gd name="T19" fmla="*/ 2926 h 2939"/>
                <a:gd name="T20" fmla="*/ 1252 w 2504"/>
                <a:gd name="T21" fmla="*/ 2939 h 2939"/>
                <a:gd name="T22" fmla="*/ 1061 w 2504"/>
                <a:gd name="T23" fmla="*/ 2926 h 2939"/>
                <a:gd name="T24" fmla="*/ 880 w 2504"/>
                <a:gd name="T25" fmla="*/ 2890 h 2939"/>
                <a:gd name="T26" fmla="*/ 709 w 2504"/>
                <a:gd name="T27" fmla="*/ 2831 h 2939"/>
                <a:gd name="T28" fmla="*/ 552 w 2504"/>
                <a:gd name="T29" fmla="*/ 2753 h 2939"/>
                <a:gd name="T30" fmla="*/ 410 w 2504"/>
                <a:gd name="T31" fmla="*/ 2656 h 2939"/>
                <a:gd name="T32" fmla="*/ 286 w 2504"/>
                <a:gd name="T33" fmla="*/ 2543 h 2939"/>
                <a:gd name="T34" fmla="*/ 181 w 2504"/>
                <a:gd name="T35" fmla="*/ 2414 h 2939"/>
                <a:gd name="T36" fmla="*/ 98 w 2504"/>
                <a:gd name="T37" fmla="*/ 2274 h 2939"/>
                <a:gd name="T38" fmla="*/ 39 w 2504"/>
                <a:gd name="T39" fmla="*/ 2123 h 2939"/>
                <a:gd name="T40" fmla="*/ 6 w 2504"/>
                <a:gd name="T41" fmla="*/ 1962 h 2939"/>
                <a:gd name="T42" fmla="*/ 0 w 2504"/>
                <a:gd name="T43" fmla="*/ 1090 h 2939"/>
                <a:gd name="T44" fmla="*/ 14 w 2504"/>
                <a:gd name="T45" fmla="*/ 923 h 2939"/>
                <a:gd name="T46" fmla="*/ 56 w 2504"/>
                <a:gd name="T47" fmla="*/ 766 h 2939"/>
                <a:gd name="T48" fmla="*/ 123 w 2504"/>
                <a:gd name="T49" fmla="*/ 618 h 2939"/>
                <a:gd name="T50" fmla="*/ 214 w 2504"/>
                <a:gd name="T51" fmla="*/ 481 h 2939"/>
                <a:gd name="T52" fmla="*/ 325 w 2504"/>
                <a:gd name="T53" fmla="*/ 358 h 2939"/>
                <a:gd name="T54" fmla="*/ 455 w 2504"/>
                <a:gd name="T55" fmla="*/ 250 h 2939"/>
                <a:gd name="T56" fmla="*/ 602 w 2504"/>
                <a:gd name="T57" fmla="*/ 158 h 2939"/>
                <a:gd name="T58" fmla="*/ 764 w 2504"/>
                <a:gd name="T59" fmla="*/ 87 h 2939"/>
                <a:gd name="T60" fmla="*/ 939 w 2504"/>
                <a:gd name="T61" fmla="*/ 35 h 2939"/>
                <a:gd name="T62" fmla="*/ 1124 w 2504"/>
                <a:gd name="T63" fmla="*/ 6 h 2939"/>
                <a:gd name="T64" fmla="*/ 1316 w 2504"/>
                <a:gd name="T65" fmla="*/ 3 h 2939"/>
                <a:gd name="T66" fmla="*/ 1505 w 2504"/>
                <a:gd name="T67" fmla="*/ 23 h 2939"/>
                <a:gd name="T68" fmla="*/ 1683 w 2504"/>
                <a:gd name="T69" fmla="*/ 66 h 2939"/>
                <a:gd name="T70" fmla="*/ 1849 w 2504"/>
                <a:gd name="T71" fmla="*/ 132 h 2939"/>
                <a:gd name="T72" fmla="*/ 2001 w 2504"/>
                <a:gd name="T73" fmla="*/ 217 h 2939"/>
                <a:gd name="T74" fmla="*/ 2137 w 2504"/>
                <a:gd name="T75" fmla="*/ 320 h 2939"/>
                <a:gd name="T76" fmla="*/ 2255 w 2504"/>
                <a:gd name="T77" fmla="*/ 438 h 2939"/>
                <a:gd name="T78" fmla="*/ 2353 w 2504"/>
                <a:gd name="T79" fmla="*/ 570 h 2939"/>
                <a:gd name="T80" fmla="*/ 2428 w 2504"/>
                <a:gd name="T81" fmla="*/ 715 h 2939"/>
                <a:gd name="T82" fmla="*/ 2479 w 2504"/>
                <a:gd name="T83" fmla="*/ 869 h 2939"/>
                <a:gd name="T84" fmla="*/ 2502 w 2504"/>
                <a:gd name="T85" fmla="*/ 1034 h 29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504" h="2939">
                  <a:moveTo>
                    <a:pt x="2504" y="1850"/>
                  </a:moveTo>
                  <a:lnTo>
                    <a:pt x="2502" y="1906"/>
                  </a:lnTo>
                  <a:lnTo>
                    <a:pt x="2498" y="1962"/>
                  </a:lnTo>
                  <a:lnTo>
                    <a:pt x="2489" y="2016"/>
                  </a:lnTo>
                  <a:lnTo>
                    <a:pt x="2479" y="2070"/>
                  </a:lnTo>
                  <a:lnTo>
                    <a:pt x="2465" y="2123"/>
                  </a:lnTo>
                  <a:lnTo>
                    <a:pt x="2448" y="2173"/>
                  </a:lnTo>
                  <a:lnTo>
                    <a:pt x="2428" y="2224"/>
                  </a:lnTo>
                  <a:lnTo>
                    <a:pt x="2406" y="2274"/>
                  </a:lnTo>
                  <a:lnTo>
                    <a:pt x="2380" y="2322"/>
                  </a:lnTo>
                  <a:lnTo>
                    <a:pt x="2353" y="2369"/>
                  </a:lnTo>
                  <a:lnTo>
                    <a:pt x="2323" y="2414"/>
                  </a:lnTo>
                  <a:lnTo>
                    <a:pt x="2291" y="2458"/>
                  </a:lnTo>
                  <a:lnTo>
                    <a:pt x="2255" y="2502"/>
                  </a:lnTo>
                  <a:lnTo>
                    <a:pt x="2218" y="2543"/>
                  </a:lnTo>
                  <a:lnTo>
                    <a:pt x="2178" y="2583"/>
                  </a:lnTo>
                  <a:lnTo>
                    <a:pt x="2137" y="2620"/>
                  </a:lnTo>
                  <a:lnTo>
                    <a:pt x="2094" y="2656"/>
                  </a:lnTo>
                  <a:lnTo>
                    <a:pt x="2049" y="2691"/>
                  </a:lnTo>
                  <a:lnTo>
                    <a:pt x="2001" y="2723"/>
                  </a:lnTo>
                  <a:lnTo>
                    <a:pt x="1952" y="2753"/>
                  </a:lnTo>
                  <a:lnTo>
                    <a:pt x="1901" y="2781"/>
                  </a:lnTo>
                  <a:lnTo>
                    <a:pt x="1849" y="2807"/>
                  </a:lnTo>
                  <a:lnTo>
                    <a:pt x="1795" y="2831"/>
                  </a:lnTo>
                  <a:lnTo>
                    <a:pt x="1739" y="2854"/>
                  </a:lnTo>
                  <a:lnTo>
                    <a:pt x="1683" y="2873"/>
                  </a:lnTo>
                  <a:lnTo>
                    <a:pt x="1625" y="2890"/>
                  </a:lnTo>
                  <a:lnTo>
                    <a:pt x="1565" y="2904"/>
                  </a:lnTo>
                  <a:lnTo>
                    <a:pt x="1505" y="2916"/>
                  </a:lnTo>
                  <a:lnTo>
                    <a:pt x="1442" y="2926"/>
                  </a:lnTo>
                  <a:lnTo>
                    <a:pt x="1380" y="2933"/>
                  </a:lnTo>
                  <a:lnTo>
                    <a:pt x="1316" y="2938"/>
                  </a:lnTo>
                  <a:lnTo>
                    <a:pt x="1252" y="2939"/>
                  </a:lnTo>
                  <a:lnTo>
                    <a:pt x="1187" y="2938"/>
                  </a:lnTo>
                  <a:lnTo>
                    <a:pt x="1124" y="2933"/>
                  </a:lnTo>
                  <a:lnTo>
                    <a:pt x="1061" y="2926"/>
                  </a:lnTo>
                  <a:lnTo>
                    <a:pt x="1000" y="2916"/>
                  </a:lnTo>
                  <a:lnTo>
                    <a:pt x="939" y="2904"/>
                  </a:lnTo>
                  <a:lnTo>
                    <a:pt x="880" y="2890"/>
                  </a:lnTo>
                  <a:lnTo>
                    <a:pt x="821" y="2873"/>
                  </a:lnTo>
                  <a:lnTo>
                    <a:pt x="764" y="2854"/>
                  </a:lnTo>
                  <a:lnTo>
                    <a:pt x="709" y="2831"/>
                  </a:lnTo>
                  <a:lnTo>
                    <a:pt x="655" y="2807"/>
                  </a:lnTo>
                  <a:lnTo>
                    <a:pt x="602" y="2781"/>
                  </a:lnTo>
                  <a:lnTo>
                    <a:pt x="552" y="2753"/>
                  </a:lnTo>
                  <a:lnTo>
                    <a:pt x="503" y="2723"/>
                  </a:lnTo>
                  <a:lnTo>
                    <a:pt x="455" y="2691"/>
                  </a:lnTo>
                  <a:lnTo>
                    <a:pt x="410" y="2656"/>
                  </a:lnTo>
                  <a:lnTo>
                    <a:pt x="366" y="2620"/>
                  </a:lnTo>
                  <a:lnTo>
                    <a:pt x="325" y="2583"/>
                  </a:lnTo>
                  <a:lnTo>
                    <a:pt x="286" y="2543"/>
                  </a:lnTo>
                  <a:lnTo>
                    <a:pt x="248" y="2502"/>
                  </a:lnTo>
                  <a:lnTo>
                    <a:pt x="214" y="2458"/>
                  </a:lnTo>
                  <a:lnTo>
                    <a:pt x="181" y="2414"/>
                  </a:lnTo>
                  <a:lnTo>
                    <a:pt x="151" y="2369"/>
                  </a:lnTo>
                  <a:lnTo>
                    <a:pt x="123" y="2322"/>
                  </a:lnTo>
                  <a:lnTo>
                    <a:pt x="98" y="2274"/>
                  </a:lnTo>
                  <a:lnTo>
                    <a:pt x="75" y="2224"/>
                  </a:lnTo>
                  <a:lnTo>
                    <a:pt x="56" y="2173"/>
                  </a:lnTo>
                  <a:lnTo>
                    <a:pt x="39" y="2123"/>
                  </a:lnTo>
                  <a:lnTo>
                    <a:pt x="25" y="2070"/>
                  </a:lnTo>
                  <a:lnTo>
                    <a:pt x="14" y="2016"/>
                  </a:lnTo>
                  <a:lnTo>
                    <a:pt x="6" y="1962"/>
                  </a:lnTo>
                  <a:lnTo>
                    <a:pt x="1" y="1906"/>
                  </a:lnTo>
                  <a:lnTo>
                    <a:pt x="0" y="1850"/>
                  </a:lnTo>
                  <a:lnTo>
                    <a:pt x="0" y="1090"/>
                  </a:lnTo>
                  <a:lnTo>
                    <a:pt x="1" y="1034"/>
                  </a:lnTo>
                  <a:lnTo>
                    <a:pt x="6" y="978"/>
                  </a:lnTo>
                  <a:lnTo>
                    <a:pt x="14" y="923"/>
                  </a:lnTo>
                  <a:lnTo>
                    <a:pt x="25" y="869"/>
                  </a:lnTo>
                  <a:lnTo>
                    <a:pt x="39" y="818"/>
                  </a:lnTo>
                  <a:lnTo>
                    <a:pt x="56" y="766"/>
                  </a:lnTo>
                  <a:lnTo>
                    <a:pt x="75" y="715"/>
                  </a:lnTo>
                  <a:lnTo>
                    <a:pt x="98" y="665"/>
                  </a:lnTo>
                  <a:lnTo>
                    <a:pt x="123" y="618"/>
                  </a:lnTo>
                  <a:lnTo>
                    <a:pt x="151" y="570"/>
                  </a:lnTo>
                  <a:lnTo>
                    <a:pt x="181" y="525"/>
                  </a:lnTo>
                  <a:lnTo>
                    <a:pt x="214" y="481"/>
                  </a:lnTo>
                  <a:lnTo>
                    <a:pt x="248" y="438"/>
                  </a:lnTo>
                  <a:lnTo>
                    <a:pt x="286" y="397"/>
                  </a:lnTo>
                  <a:lnTo>
                    <a:pt x="325" y="358"/>
                  </a:lnTo>
                  <a:lnTo>
                    <a:pt x="366" y="320"/>
                  </a:lnTo>
                  <a:lnTo>
                    <a:pt x="410" y="283"/>
                  </a:lnTo>
                  <a:lnTo>
                    <a:pt x="455" y="250"/>
                  </a:lnTo>
                  <a:lnTo>
                    <a:pt x="503" y="217"/>
                  </a:lnTo>
                  <a:lnTo>
                    <a:pt x="552" y="187"/>
                  </a:lnTo>
                  <a:lnTo>
                    <a:pt x="602" y="158"/>
                  </a:lnTo>
                  <a:lnTo>
                    <a:pt x="655" y="132"/>
                  </a:lnTo>
                  <a:lnTo>
                    <a:pt x="709" y="108"/>
                  </a:lnTo>
                  <a:lnTo>
                    <a:pt x="764" y="87"/>
                  </a:lnTo>
                  <a:lnTo>
                    <a:pt x="821" y="66"/>
                  </a:lnTo>
                  <a:lnTo>
                    <a:pt x="880" y="50"/>
                  </a:lnTo>
                  <a:lnTo>
                    <a:pt x="939" y="35"/>
                  </a:lnTo>
                  <a:lnTo>
                    <a:pt x="1000" y="23"/>
                  </a:lnTo>
                  <a:lnTo>
                    <a:pt x="1061" y="13"/>
                  </a:lnTo>
                  <a:lnTo>
                    <a:pt x="1124" y="6"/>
                  </a:lnTo>
                  <a:lnTo>
                    <a:pt x="1187" y="3"/>
                  </a:lnTo>
                  <a:lnTo>
                    <a:pt x="1252" y="0"/>
                  </a:lnTo>
                  <a:lnTo>
                    <a:pt x="1316" y="3"/>
                  </a:lnTo>
                  <a:lnTo>
                    <a:pt x="1380" y="6"/>
                  </a:lnTo>
                  <a:lnTo>
                    <a:pt x="1442" y="13"/>
                  </a:lnTo>
                  <a:lnTo>
                    <a:pt x="1505" y="23"/>
                  </a:lnTo>
                  <a:lnTo>
                    <a:pt x="1565" y="35"/>
                  </a:lnTo>
                  <a:lnTo>
                    <a:pt x="1625" y="50"/>
                  </a:lnTo>
                  <a:lnTo>
                    <a:pt x="1683" y="66"/>
                  </a:lnTo>
                  <a:lnTo>
                    <a:pt x="1739" y="87"/>
                  </a:lnTo>
                  <a:lnTo>
                    <a:pt x="1795" y="108"/>
                  </a:lnTo>
                  <a:lnTo>
                    <a:pt x="1849" y="132"/>
                  </a:lnTo>
                  <a:lnTo>
                    <a:pt x="1901" y="158"/>
                  </a:lnTo>
                  <a:lnTo>
                    <a:pt x="1952" y="187"/>
                  </a:lnTo>
                  <a:lnTo>
                    <a:pt x="2001" y="217"/>
                  </a:lnTo>
                  <a:lnTo>
                    <a:pt x="2049" y="250"/>
                  </a:lnTo>
                  <a:lnTo>
                    <a:pt x="2094" y="283"/>
                  </a:lnTo>
                  <a:lnTo>
                    <a:pt x="2137" y="320"/>
                  </a:lnTo>
                  <a:lnTo>
                    <a:pt x="2178" y="358"/>
                  </a:lnTo>
                  <a:lnTo>
                    <a:pt x="2218" y="397"/>
                  </a:lnTo>
                  <a:lnTo>
                    <a:pt x="2255" y="438"/>
                  </a:lnTo>
                  <a:lnTo>
                    <a:pt x="2291" y="481"/>
                  </a:lnTo>
                  <a:lnTo>
                    <a:pt x="2323" y="525"/>
                  </a:lnTo>
                  <a:lnTo>
                    <a:pt x="2353" y="570"/>
                  </a:lnTo>
                  <a:lnTo>
                    <a:pt x="2380" y="618"/>
                  </a:lnTo>
                  <a:lnTo>
                    <a:pt x="2406" y="665"/>
                  </a:lnTo>
                  <a:lnTo>
                    <a:pt x="2428" y="715"/>
                  </a:lnTo>
                  <a:lnTo>
                    <a:pt x="2448" y="766"/>
                  </a:lnTo>
                  <a:lnTo>
                    <a:pt x="2465" y="818"/>
                  </a:lnTo>
                  <a:lnTo>
                    <a:pt x="2479" y="869"/>
                  </a:lnTo>
                  <a:lnTo>
                    <a:pt x="2489" y="923"/>
                  </a:lnTo>
                  <a:lnTo>
                    <a:pt x="2498" y="978"/>
                  </a:lnTo>
                  <a:lnTo>
                    <a:pt x="2502" y="1034"/>
                  </a:lnTo>
                  <a:lnTo>
                    <a:pt x="2504" y="1090"/>
                  </a:lnTo>
                  <a:lnTo>
                    <a:pt x="2504" y="1850"/>
                  </a:lnTo>
                  <a:close/>
                </a:path>
              </a:pathLst>
            </a:custGeom>
            <a:solidFill>
              <a:srgbClr val="DB25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85" name="9Slide.vn 66"/>
            <p:cNvSpPr>
              <a:spLocks/>
            </p:cNvSpPr>
            <p:nvPr/>
          </p:nvSpPr>
          <p:spPr bwMode="auto">
            <a:xfrm>
              <a:off x="9572308" y="4283483"/>
              <a:ext cx="82550" cy="269875"/>
            </a:xfrm>
            <a:custGeom>
              <a:avLst/>
              <a:gdLst>
                <a:gd name="T0" fmla="*/ 22 w 419"/>
                <a:gd name="T1" fmla="*/ 1 h 1359"/>
                <a:gd name="T2" fmla="*/ 64 w 419"/>
                <a:gd name="T3" fmla="*/ 4 h 1359"/>
                <a:gd name="T4" fmla="*/ 105 w 419"/>
                <a:gd name="T5" fmla="*/ 10 h 1359"/>
                <a:gd name="T6" fmla="*/ 144 w 419"/>
                <a:gd name="T7" fmla="*/ 19 h 1359"/>
                <a:gd name="T8" fmla="*/ 182 w 419"/>
                <a:gd name="T9" fmla="*/ 30 h 1359"/>
                <a:gd name="T10" fmla="*/ 217 w 419"/>
                <a:gd name="T11" fmla="*/ 44 h 1359"/>
                <a:gd name="T12" fmla="*/ 251 w 419"/>
                <a:gd name="T13" fmla="*/ 60 h 1359"/>
                <a:gd name="T14" fmla="*/ 282 w 419"/>
                <a:gd name="T15" fmla="*/ 80 h 1359"/>
                <a:gd name="T16" fmla="*/ 310 w 419"/>
                <a:gd name="T17" fmla="*/ 100 h 1359"/>
                <a:gd name="T18" fmla="*/ 336 w 419"/>
                <a:gd name="T19" fmla="*/ 123 h 1359"/>
                <a:gd name="T20" fmla="*/ 359 w 419"/>
                <a:gd name="T21" fmla="*/ 147 h 1359"/>
                <a:gd name="T22" fmla="*/ 378 w 419"/>
                <a:gd name="T23" fmla="*/ 173 h 1359"/>
                <a:gd name="T24" fmla="*/ 393 w 419"/>
                <a:gd name="T25" fmla="*/ 200 h 1359"/>
                <a:gd name="T26" fmla="*/ 406 w 419"/>
                <a:gd name="T27" fmla="*/ 229 h 1359"/>
                <a:gd name="T28" fmla="*/ 415 w 419"/>
                <a:gd name="T29" fmla="*/ 258 h 1359"/>
                <a:gd name="T30" fmla="*/ 418 w 419"/>
                <a:gd name="T31" fmla="*/ 289 h 1359"/>
                <a:gd name="T32" fmla="*/ 419 w 419"/>
                <a:gd name="T33" fmla="*/ 1055 h 1359"/>
                <a:gd name="T34" fmla="*/ 417 w 419"/>
                <a:gd name="T35" fmla="*/ 1086 h 1359"/>
                <a:gd name="T36" fmla="*/ 410 w 419"/>
                <a:gd name="T37" fmla="*/ 1116 h 1359"/>
                <a:gd name="T38" fmla="*/ 401 w 419"/>
                <a:gd name="T39" fmla="*/ 1145 h 1359"/>
                <a:gd name="T40" fmla="*/ 386 w 419"/>
                <a:gd name="T41" fmla="*/ 1173 h 1359"/>
                <a:gd name="T42" fmla="*/ 368 w 419"/>
                <a:gd name="T43" fmla="*/ 1199 h 1359"/>
                <a:gd name="T44" fmla="*/ 348 w 419"/>
                <a:gd name="T45" fmla="*/ 1225 h 1359"/>
                <a:gd name="T46" fmla="*/ 323 w 419"/>
                <a:gd name="T47" fmla="*/ 1248 h 1359"/>
                <a:gd name="T48" fmla="*/ 296 w 419"/>
                <a:gd name="T49" fmla="*/ 1269 h 1359"/>
                <a:gd name="T50" fmla="*/ 267 w 419"/>
                <a:gd name="T51" fmla="*/ 1290 h 1359"/>
                <a:gd name="T52" fmla="*/ 235 w 419"/>
                <a:gd name="T53" fmla="*/ 1307 h 1359"/>
                <a:gd name="T54" fmla="*/ 200 w 419"/>
                <a:gd name="T55" fmla="*/ 1322 h 1359"/>
                <a:gd name="T56" fmla="*/ 163 w 419"/>
                <a:gd name="T57" fmla="*/ 1335 h 1359"/>
                <a:gd name="T58" fmla="*/ 124 w 419"/>
                <a:gd name="T59" fmla="*/ 1345 h 1359"/>
                <a:gd name="T60" fmla="*/ 84 w 419"/>
                <a:gd name="T61" fmla="*/ 1353 h 1359"/>
                <a:gd name="T62" fmla="*/ 42 w 419"/>
                <a:gd name="T63" fmla="*/ 1358 h 1359"/>
                <a:gd name="T64" fmla="*/ 0 w 419"/>
                <a:gd name="T65" fmla="*/ 1359 h 1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19" h="1359">
                  <a:moveTo>
                    <a:pt x="0" y="0"/>
                  </a:moveTo>
                  <a:lnTo>
                    <a:pt x="22" y="1"/>
                  </a:lnTo>
                  <a:lnTo>
                    <a:pt x="42" y="2"/>
                  </a:lnTo>
                  <a:lnTo>
                    <a:pt x="64" y="4"/>
                  </a:lnTo>
                  <a:lnTo>
                    <a:pt x="84" y="6"/>
                  </a:lnTo>
                  <a:lnTo>
                    <a:pt x="105" y="10"/>
                  </a:lnTo>
                  <a:lnTo>
                    <a:pt x="124" y="14"/>
                  </a:lnTo>
                  <a:lnTo>
                    <a:pt x="144" y="19"/>
                  </a:lnTo>
                  <a:lnTo>
                    <a:pt x="163" y="25"/>
                  </a:lnTo>
                  <a:lnTo>
                    <a:pt x="182" y="30"/>
                  </a:lnTo>
                  <a:lnTo>
                    <a:pt x="200" y="37"/>
                  </a:lnTo>
                  <a:lnTo>
                    <a:pt x="217" y="44"/>
                  </a:lnTo>
                  <a:lnTo>
                    <a:pt x="235" y="53"/>
                  </a:lnTo>
                  <a:lnTo>
                    <a:pt x="251" y="60"/>
                  </a:lnTo>
                  <a:lnTo>
                    <a:pt x="267" y="70"/>
                  </a:lnTo>
                  <a:lnTo>
                    <a:pt x="282" y="80"/>
                  </a:lnTo>
                  <a:lnTo>
                    <a:pt x="296" y="90"/>
                  </a:lnTo>
                  <a:lnTo>
                    <a:pt x="310" y="100"/>
                  </a:lnTo>
                  <a:lnTo>
                    <a:pt x="323" y="111"/>
                  </a:lnTo>
                  <a:lnTo>
                    <a:pt x="336" y="123"/>
                  </a:lnTo>
                  <a:lnTo>
                    <a:pt x="348" y="135"/>
                  </a:lnTo>
                  <a:lnTo>
                    <a:pt x="359" y="147"/>
                  </a:lnTo>
                  <a:lnTo>
                    <a:pt x="368" y="160"/>
                  </a:lnTo>
                  <a:lnTo>
                    <a:pt x="378" y="173"/>
                  </a:lnTo>
                  <a:lnTo>
                    <a:pt x="386" y="187"/>
                  </a:lnTo>
                  <a:lnTo>
                    <a:pt x="393" y="200"/>
                  </a:lnTo>
                  <a:lnTo>
                    <a:pt x="401" y="214"/>
                  </a:lnTo>
                  <a:lnTo>
                    <a:pt x="406" y="229"/>
                  </a:lnTo>
                  <a:lnTo>
                    <a:pt x="410" y="244"/>
                  </a:lnTo>
                  <a:lnTo>
                    <a:pt x="415" y="258"/>
                  </a:lnTo>
                  <a:lnTo>
                    <a:pt x="417" y="273"/>
                  </a:lnTo>
                  <a:lnTo>
                    <a:pt x="418" y="289"/>
                  </a:lnTo>
                  <a:lnTo>
                    <a:pt x="419" y="304"/>
                  </a:lnTo>
                  <a:lnTo>
                    <a:pt x="419" y="1055"/>
                  </a:lnTo>
                  <a:lnTo>
                    <a:pt x="418" y="1071"/>
                  </a:lnTo>
                  <a:lnTo>
                    <a:pt x="417" y="1086"/>
                  </a:lnTo>
                  <a:lnTo>
                    <a:pt x="415" y="1101"/>
                  </a:lnTo>
                  <a:lnTo>
                    <a:pt x="410" y="1116"/>
                  </a:lnTo>
                  <a:lnTo>
                    <a:pt x="406" y="1131"/>
                  </a:lnTo>
                  <a:lnTo>
                    <a:pt x="401" y="1145"/>
                  </a:lnTo>
                  <a:lnTo>
                    <a:pt x="393" y="1159"/>
                  </a:lnTo>
                  <a:lnTo>
                    <a:pt x="386" y="1173"/>
                  </a:lnTo>
                  <a:lnTo>
                    <a:pt x="378" y="1186"/>
                  </a:lnTo>
                  <a:lnTo>
                    <a:pt x="368" y="1199"/>
                  </a:lnTo>
                  <a:lnTo>
                    <a:pt x="359" y="1212"/>
                  </a:lnTo>
                  <a:lnTo>
                    <a:pt x="348" y="1225"/>
                  </a:lnTo>
                  <a:lnTo>
                    <a:pt x="336" y="1237"/>
                  </a:lnTo>
                  <a:lnTo>
                    <a:pt x="323" y="1248"/>
                  </a:lnTo>
                  <a:lnTo>
                    <a:pt x="310" y="1260"/>
                  </a:lnTo>
                  <a:lnTo>
                    <a:pt x="296" y="1269"/>
                  </a:lnTo>
                  <a:lnTo>
                    <a:pt x="282" y="1280"/>
                  </a:lnTo>
                  <a:lnTo>
                    <a:pt x="267" y="1290"/>
                  </a:lnTo>
                  <a:lnTo>
                    <a:pt x="251" y="1299"/>
                  </a:lnTo>
                  <a:lnTo>
                    <a:pt x="235" y="1307"/>
                  </a:lnTo>
                  <a:lnTo>
                    <a:pt x="217" y="1315"/>
                  </a:lnTo>
                  <a:lnTo>
                    <a:pt x="200" y="1322"/>
                  </a:lnTo>
                  <a:lnTo>
                    <a:pt x="182" y="1329"/>
                  </a:lnTo>
                  <a:lnTo>
                    <a:pt x="163" y="1335"/>
                  </a:lnTo>
                  <a:lnTo>
                    <a:pt x="144" y="1341"/>
                  </a:lnTo>
                  <a:lnTo>
                    <a:pt x="124" y="1345"/>
                  </a:lnTo>
                  <a:lnTo>
                    <a:pt x="105" y="1349"/>
                  </a:lnTo>
                  <a:lnTo>
                    <a:pt x="84" y="1353"/>
                  </a:lnTo>
                  <a:lnTo>
                    <a:pt x="64" y="1356"/>
                  </a:lnTo>
                  <a:lnTo>
                    <a:pt x="42" y="1358"/>
                  </a:lnTo>
                  <a:lnTo>
                    <a:pt x="22" y="1359"/>
                  </a:lnTo>
                  <a:lnTo>
                    <a:pt x="0" y="1359"/>
                  </a:lnTo>
                  <a:lnTo>
                    <a:pt x="0" y="0"/>
                  </a:lnTo>
                  <a:close/>
                </a:path>
              </a:pathLst>
            </a:custGeom>
            <a:solidFill>
              <a:srgbClr val="BC28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86" name="9Slide.vn 67"/>
            <p:cNvSpPr>
              <a:spLocks/>
            </p:cNvSpPr>
            <p:nvPr/>
          </p:nvSpPr>
          <p:spPr bwMode="auto">
            <a:xfrm>
              <a:off x="9656445" y="4416833"/>
              <a:ext cx="376238" cy="701675"/>
            </a:xfrm>
            <a:custGeom>
              <a:avLst/>
              <a:gdLst>
                <a:gd name="T0" fmla="*/ 421 w 1893"/>
                <a:gd name="T1" fmla="*/ 646 h 3538"/>
                <a:gd name="T2" fmla="*/ 655 w 1893"/>
                <a:gd name="T3" fmla="*/ 692 h 3538"/>
                <a:gd name="T4" fmla="*/ 860 w 1893"/>
                <a:gd name="T5" fmla="*/ 782 h 3538"/>
                <a:gd name="T6" fmla="*/ 1028 w 1893"/>
                <a:gd name="T7" fmla="*/ 906 h 3538"/>
                <a:gd name="T8" fmla="*/ 1151 w 1893"/>
                <a:gd name="T9" fmla="*/ 1054 h 3538"/>
                <a:gd name="T10" fmla="*/ 1226 w 1893"/>
                <a:gd name="T11" fmla="*/ 1218 h 3538"/>
                <a:gd name="T12" fmla="*/ 1252 w 1893"/>
                <a:gd name="T13" fmla="*/ 1394 h 3538"/>
                <a:gd name="T14" fmla="*/ 1236 w 1893"/>
                <a:gd name="T15" fmla="*/ 2287 h 3538"/>
                <a:gd name="T16" fmla="*/ 1174 w 1893"/>
                <a:gd name="T17" fmla="*/ 2444 h 3538"/>
                <a:gd name="T18" fmla="*/ 1096 w 1893"/>
                <a:gd name="T19" fmla="*/ 2561 h 3538"/>
                <a:gd name="T20" fmla="*/ 990 w 1893"/>
                <a:gd name="T21" fmla="*/ 2667 h 3538"/>
                <a:gd name="T22" fmla="*/ 860 w 1893"/>
                <a:gd name="T23" fmla="*/ 2758 h 3538"/>
                <a:gd name="T24" fmla="*/ 709 w 1893"/>
                <a:gd name="T25" fmla="*/ 2828 h 3538"/>
                <a:gd name="T26" fmla="*/ 542 w 1893"/>
                <a:gd name="T27" fmla="*/ 2876 h 3538"/>
                <a:gd name="T28" fmla="*/ 358 w 1893"/>
                <a:gd name="T29" fmla="*/ 2897 h 3538"/>
                <a:gd name="T30" fmla="*/ 256 w 1893"/>
                <a:gd name="T31" fmla="*/ 2903 h 3538"/>
                <a:gd name="T32" fmla="*/ 181 w 1893"/>
                <a:gd name="T33" fmla="*/ 2929 h 3538"/>
                <a:gd name="T34" fmla="*/ 117 w 1893"/>
                <a:gd name="T35" fmla="*/ 2970 h 3538"/>
                <a:gd name="T36" fmla="*/ 64 w 1893"/>
                <a:gd name="T37" fmla="*/ 3026 h 3538"/>
                <a:gd name="T38" fmla="*/ 26 w 1893"/>
                <a:gd name="T39" fmla="*/ 3093 h 3538"/>
                <a:gd name="T40" fmla="*/ 4 w 1893"/>
                <a:gd name="T41" fmla="*/ 3169 h 3538"/>
                <a:gd name="T42" fmla="*/ 2 w 1893"/>
                <a:gd name="T43" fmla="*/ 3251 h 3538"/>
                <a:gd name="T44" fmla="*/ 19 w 1893"/>
                <a:gd name="T45" fmla="*/ 3327 h 3538"/>
                <a:gd name="T46" fmla="*/ 55 w 1893"/>
                <a:gd name="T47" fmla="*/ 3397 h 3538"/>
                <a:gd name="T48" fmla="*/ 106 w 1893"/>
                <a:gd name="T49" fmla="*/ 3455 h 3538"/>
                <a:gd name="T50" fmla="*/ 168 w 1893"/>
                <a:gd name="T51" fmla="*/ 3499 h 3538"/>
                <a:gd name="T52" fmla="*/ 241 w 1893"/>
                <a:gd name="T53" fmla="*/ 3528 h 3538"/>
                <a:gd name="T54" fmla="*/ 321 w 1893"/>
                <a:gd name="T55" fmla="*/ 3538 h 3538"/>
                <a:gd name="T56" fmla="*/ 515 w 1893"/>
                <a:gd name="T57" fmla="*/ 3527 h 3538"/>
                <a:gd name="T58" fmla="*/ 703 w 1893"/>
                <a:gd name="T59" fmla="*/ 3497 h 3538"/>
                <a:gd name="T60" fmla="*/ 882 w 1893"/>
                <a:gd name="T61" fmla="*/ 3446 h 3538"/>
                <a:gd name="T62" fmla="*/ 1052 w 1893"/>
                <a:gd name="T63" fmla="*/ 3378 h 3538"/>
                <a:gd name="T64" fmla="*/ 1212 w 1893"/>
                <a:gd name="T65" fmla="*/ 3293 h 3538"/>
                <a:gd name="T66" fmla="*/ 1359 w 1893"/>
                <a:gd name="T67" fmla="*/ 3191 h 3538"/>
                <a:gd name="T68" fmla="*/ 1493 w 1893"/>
                <a:gd name="T69" fmla="*/ 3075 h 3538"/>
                <a:gd name="T70" fmla="*/ 1611 w 1893"/>
                <a:gd name="T71" fmla="*/ 2943 h 3538"/>
                <a:gd name="T72" fmla="*/ 1711 w 1893"/>
                <a:gd name="T73" fmla="*/ 2797 h 3538"/>
                <a:gd name="T74" fmla="*/ 1792 w 1893"/>
                <a:gd name="T75" fmla="*/ 2640 h 3538"/>
                <a:gd name="T76" fmla="*/ 1850 w 1893"/>
                <a:gd name="T77" fmla="*/ 2470 h 3538"/>
                <a:gd name="T78" fmla="*/ 1885 w 1893"/>
                <a:gd name="T79" fmla="*/ 2292 h 3538"/>
                <a:gd name="T80" fmla="*/ 1893 w 1893"/>
                <a:gd name="T81" fmla="*/ 1394 h 3538"/>
                <a:gd name="T82" fmla="*/ 1879 w 1893"/>
                <a:gd name="T83" fmla="*/ 1211 h 3538"/>
                <a:gd name="T84" fmla="*/ 1841 w 1893"/>
                <a:gd name="T85" fmla="*/ 1034 h 3538"/>
                <a:gd name="T86" fmla="*/ 1777 w 1893"/>
                <a:gd name="T87" fmla="*/ 867 h 3538"/>
                <a:gd name="T88" fmla="*/ 1653 w 1893"/>
                <a:gd name="T89" fmla="*/ 652 h 3538"/>
                <a:gd name="T90" fmla="*/ 1480 w 1893"/>
                <a:gd name="T91" fmla="*/ 452 h 3538"/>
                <a:gd name="T92" fmla="*/ 1273 w 1893"/>
                <a:gd name="T93" fmla="*/ 284 h 3538"/>
                <a:gd name="T94" fmla="*/ 1036 w 1893"/>
                <a:gd name="T95" fmla="*/ 153 h 3538"/>
                <a:gd name="T96" fmla="*/ 775 w 1893"/>
                <a:gd name="T97" fmla="*/ 60 h 3538"/>
                <a:gd name="T98" fmla="*/ 495 w 1893"/>
                <a:gd name="T99" fmla="*/ 9 h 3538"/>
                <a:gd name="T100" fmla="*/ 288 w 1893"/>
                <a:gd name="T101" fmla="*/ 3 h 3538"/>
                <a:gd name="T102" fmla="*/ 210 w 1893"/>
                <a:gd name="T103" fmla="*/ 20 h 3538"/>
                <a:gd name="T104" fmla="*/ 141 w 1893"/>
                <a:gd name="T105" fmla="*/ 56 h 3538"/>
                <a:gd name="T106" fmla="*/ 83 w 1893"/>
                <a:gd name="T107" fmla="*/ 106 h 3538"/>
                <a:gd name="T108" fmla="*/ 39 w 1893"/>
                <a:gd name="T109" fmla="*/ 169 h 3538"/>
                <a:gd name="T110" fmla="*/ 11 w 1893"/>
                <a:gd name="T111" fmla="*/ 241 h 3538"/>
                <a:gd name="T112" fmla="*/ 0 w 1893"/>
                <a:gd name="T113" fmla="*/ 321 h 3538"/>
                <a:gd name="T114" fmla="*/ 11 w 1893"/>
                <a:gd name="T115" fmla="*/ 401 h 3538"/>
                <a:gd name="T116" fmla="*/ 39 w 1893"/>
                <a:gd name="T117" fmla="*/ 474 h 3538"/>
                <a:gd name="T118" fmla="*/ 83 w 1893"/>
                <a:gd name="T119" fmla="*/ 537 h 3538"/>
                <a:gd name="T120" fmla="*/ 141 w 1893"/>
                <a:gd name="T121" fmla="*/ 587 h 3538"/>
                <a:gd name="T122" fmla="*/ 210 w 1893"/>
                <a:gd name="T123" fmla="*/ 622 h 3538"/>
                <a:gd name="T124" fmla="*/ 288 w 1893"/>
                <a:gd name="T125" fmla="*/ 640 h 3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93" h="3538">
                  <a:moveTo>
                    <a:pt x="321" y="642"/>
                  </a:moveTo>
                  <a:lnTo>
                    <a:pt x="346" y="642"/>
                  </a:lnTo>
                  <a:lnTo>
                    <a:pt x="371" y="643"/>
                  </a:lnTo>
                  <a:lnTo>
                    <a:pt x="396" y="644"/>
                  </a:lnTo>
                  <a:lnTo>
                    <a:pt x="421" y="646"/>
                  </a:lnTo>
                  <a:lnTo>
                    <a:pt x="470" y="651"/>
                  </a:lnTo>
                  <a:lnTo>
                    <a:pt x="518" y="659"/>
                  </a:lnTo>
                  <a:lnTo>
                    <a:pt x="565" y="668"/>
                  </a:lnTo>
                  <a:lnTo>
                    <a:pt x="611" y="679"/>
                  </a:lnTo>
                  <a:lnTo>
                    <a:pt x="655" y="692"/>
                  </a:lnTo>
                  <a:lnTo>
                    <a:pt x="699" y="706"/>
                  </a:lnTo>
                  <a:lnTo>
                    <a:pt x="742" y="724"/>
                  </a:lnTo>
                  <a:lnTo>
                    <a:pt x="783" y="741"/>
                  </a:lnTo>
                  <a:lnTo>
                    <a:pt x="823" y="760"/>
                  </a:lnTo>
                  <a:lnTo>
                    <a:pt x="860" y="782"/>
                  </a:lnTo>
                  <a:lnTo>
                    <a:pt x="897" y="804"/>
                  </a:lnTo>
                  <a:lnTo>
                    <a:pt x="933" y="827"/>
                  </a:lnTo>
                  <a:lnTo>
                    <a:pt x="966" y="853"/>
                  </a:lnTo>
                  <a:lnTo>
                    <a:pt x="997" y="879"/>
                  </a:lnTo>
                  <a:lnTo>
                    <a:pt x="1028" y="906"/>
                  </a:lnTo>
                  <a:lnTo>
                    <a:pt x="1057" y="934"/>
                  </a:lnTo>
                  <a:lnTo>
                    <a:pt x="1083" y="963"/>
                  </a:lnTo>
                  <a:lnTo>
                    <a:pt x="1108" y="993"/>
                  </a:lnTo>
                  <a:lnTo>
                    <a:pt x="1130" y="1023"/>
                  </a:lnTo>
                  <a:lnTo>
                    <a:pt x="1151" y="1054"/>
                  </a:lnTo>
                  <a:lnTo>
                    <a:pt x="1170" y="1086"/>
                  </a:lnTo>
                  <a:lnTo>
                    <a:pt x="1187" y="1119"/>
                  </a:lnTo>
                  <a:lnTo>
                    <a:pt x="1203" y="1151"/>
                  </a:lnTo>
                  <a:lnTo>
                    <a:pt x="1215" y="1185"/>
                  </a:lnTo>
                  <a:lnTo>
                    <a:pt x="1226" y="1218"/>
                  </a:lnTo>
                  <a:lnTo>
                    <a:pt x="1236" y="1253"/>
                  </a:lnTo>
                  <a:lnTo>
                    <a:pt x="1244" y="1287"/>
                  </a:lnTo>
                  <a:lnTo>
                    <a:pt x="1248" y="1323"/>
                  </a:lnTo>
                  <a:lnTo>
                    <a:pt x="1251" y="1358"/>
                  </a:lnTo>
                  <a:lnTo>
                    <a:pt x="1252" y="1394"/>
                  </a:lnTo>
                  <a:lnTo>
                    <a:pt x="1252" y="2144"/>
                  </a:lnTo>
                  <a:lnTo>
                    <a:pt x="1251" y="2181"/>
                  </a:lnTo>
                  <a:lnTo>
                    <a:pt x="1248" y="2217"/>
                  </a:lnTo>
                  <a:lnTo>
                    <a:pt x="1244" y="2251"/>
                  </a:lnTo>
                  <a:lnTo>
                    <a:pt x="1236" y="2287"/>
                  </a:lnTo>
                  <a:lnTo>
                    <a:pt x="1226" y="2320"/>
                  </a:lnTo>
                  <a:lnTo>
                    <a:pt x="1215" y="2354"/>
                  </a:lnTo>
                  <a:lnTo>
                    <a:pt x="1203" y="2387"/>
                  </a:lnTo>
                  <a:lnTo>
                    <a:pt x="1187" y="2421"/>
                  </a:lnTo>
                  <a:lnTo>
                    <a:pt x="1174" y="2444"/>
                  </a:lnTo>
                  <a:lnTo>
                    <a:pt x="1162" y="2468"/>
                  </a:lnTo>
                  <a:lnTo>
                    <a:pt x="1146" y="2492"/>
                  </a:lnTo>
                  <a:lnTo>
                    <a:pt x="1130" y="2516"/>
                  </a:lnTo>
                  <a:lnTo>
                    <a:pt x="1113" y="2538"/>
                  </a:lnTo>
                  <a:lnTo>
                    <a:pt x="1096" y="2561"/>
                  </a:lnTo>
                  <a:lnTo>
                    <a:pt x="1076" y="2584"/>
                  </a:lnTo>
                  <a:lnTo>
                    <a:pt x="1056" y="2605"/>
                  </a:lnTo>
                  <a:lnTo>
                    <a:pt x="1035" y="2626"/>
                  </a:lnTo>
                  <a:lnTo>
                    <a:pt x="1013" y="2646"/>
                  </a:lnTo>
                  <a:lnTo>
                    <a:pt x="990" y="2667"/>
                  </a:lnTo>
                  <a:lnTo>
                    <a:pt x="966" y="2686"/>
                  </a:lnTo>
                  <a:lnTo>
                    <a:pt x="941" y="2705"/>
                  </a:lnTo>
                  <a:lnTo>
                    <a:pt x="915" y="2723"/>
                  </a:lnTo>
                  <a:lnTo>
                    <a:pt x="888" y="2740"/>
                  </a:lnTo>
                  <a:lnTo>
                    <a:pt x="860" y="2758"/>
                  </a:lnTo>
                  <a:lnTo>
                    <a:pt x="832" y="2773"/>
                  </a:lnTo>
                  <a:lnTo>
                    <a:pt x="802" y="2788"/>
                  </a:lnTo>
                  <a:lnTo>
                    <a:pt x="772" y="2802"/>
                  </a:lnTo>
                  <a:lnTo>
                    <a:pt x="742" y="2816"/>
                  </a:lnTo>
                  <a:lnTo>
                    <a:pt x="709" y="2828"/>
                  </a:lnTo>
                  <a:lnTo>
                    <a:pt x="677" y="2840"/>
                  </a:lnTo>
                  <a:lnTo>
                    <a:pt x="644" y="2850"/>
                  </a:lnTo>
                  <a:lnTo>
                    <a:pt x="611" y="2860"/>
                  </a:lnTo>
                  <a:lnTo>
                    <a:pt x="576" y="2869"/>
                  </a:lnTo>
                  <a:lnTo>
                    <a:pt x="542" y="2876"/>
                  </a:lnTo>
                  <a:lnTo>
                    <a:pt x="506" y="2883"/>
                  </a:lnTo>
                  <a:lnTo>
                    <a:pt x="470" y="2887"/>
                  </a:lnTo>
                  <a:lnTo>
                    <a:pt x="433" y="2891"/>
                  </a:lnTo>
                  <a:lnTo>
                    <a:pt x="396" y="2895"/>
                  </a:lnTo>
                  <a:lnTo>
                    <a:pt x="358" y="2897"/>
                  </a:lnTo>
                  <a:lnTo>
                    <a:pt x="321" y="2897"/>
                  </a:lnTo>
                  <a:lnTo>
                    <a:pt x="304" y="2898"/>
                  </a:lnTo>
                  <a:lnTo>
                    <a:pt x="288" y="2899"/>
                  </a:lnTo>
                  <a:lnTo>
                    <a:pt x="272" y="2901"/>
                  </a:lnTo>
                  <a:lnTo>
                    <a:pt x="256" y="2903"/>
                  </a:lnTo>
                  <a:lnTo>
                    <a:pt x="241" y="2908"/>
                  </a:lnTo>
                  <a:lnTo>
                    <a:pt x="226" y="2912"/>
                  </a:lnTo>
                  <a:lnTo>
                    <a:pt x="210" y="2916"/>
                  </a:lnTo>
                  <a:lnTo>
                    <a:pt x="196" y="2923"/>
                  </a:lnTo>
                  <a:lnTo>
                    <a:pt x="181" y="2929"/>
                  </a:lnTo>
                  <a:lnTo>
                    <a:pt x="168" y="2936"/>
                  </a:lnTo>
                  <a:lnTo>
                    <a:pt x="154" y="2943"/>
                  </a:lnTo>
                  <a:lnTo>
                    <a:pt x="141" y="2952"/>
                  </a:lnTo>
                  <a:lnTo>
                    <a:pt x="128" y="2960"/>
                  </a:lnTo>
                  <a:lnTo>
                    <a:pt x="117" y="2970"/>
                  </a:lnTo>
                  <a:lnTo>
                    <a:pt x="106" y="2980"/>
                  </a:lnTo>
                  <a:lnTo>
                    <a:pt x="94" y="2991"/>
                  </a:lnTo>
                  <a:lnTo>
                    <a:pt x="83" y="3003"/>
                  </a:lnTo>
                  <a:lnTo>
                    <a:pt x="73" y="3013"/>
                  </a:lnTo>
                  <a:lnTo>
                    <a:pt x="64" y="3026"/>
                  </a:lnTo>
                  <a:lnTo>
                    <a:pt x="55" y="3038"/>
                  </a:lnTo>
                  <a:lnTo>
                    <a:pt x="46" y="3051"/>
                  </a:lnTo>
                  <a:lnTo>
                    <a:pt x="39" y="3065"/>
                  </a:lnTo>
                  <a:lnTo>
                    <a:pt x="32" y="3079"/>
                  </a:lnTo>
                  <a:lnTo>
                    <a:pt x="26" y="3093"/>
                  </a:lnTo>
                  <a:lnTo>
                    <a:pt x="19" y="3107"/>
                  </a:lnTo>
                  <a:lnTo>
                    <a:pt x="15" y="3122"/>
                  </a:lnTo>
                  <a:lnTo>
                    <a:pt x="11" y="3138"/>
                  </a:lnTo>
                  <a:lnTo>
                    <a:pt x="6" y="3153"/>
                  </a:lnTo>
                  <a:lnTo>
                    <a:pt x="4" y="3169"/>
                  </a:lnTo>
                  <a:lnTo>
                    <a:pt x="2" y="3185"/>
                  </a:lnTo>
                  <a:lnTo>
                    <a:pt x="1" y="3201"/>
                  </a:lnTo>
                  <a:lnTo>
                    <a:pt x="0" y="3217"/>
                  </a:lnTo>
                  <a:lnTo>
                    <a:pt x="1" y="3234"/>
                  </a:lnTo>
                  <a:lnTo>
                    <a:pt x="2" y="3251"/>
                  </a:lnTo>
                  <a:lnTo>
                    <a:pt x="4" y="3266"/>
                  </a:lnTo>
                  <a:lnTo>
                    <a:pt x="6" y="3282"/>
                  </a:lnTo>
                  <a:lnTo>
                    <a:pt x="11" y="3297"/>
                  </a:lnTo>
                  <a:lnTo>
                    <a:pt x="15" y="3312"/>
                  </a:lnTo>
                  <a:lnTo>
                    <a:pt x="19" y="3327"/>
                  </a:lnTo>
                  <a:lnTo>
                    <a:pt x="26" y="3343"/>
                  </a:lnTo>
                  <a:lnTo>
                    <a:pt x="32" y="3357"/>
                  </a:lnTo>
                  <a:lnTo>
                    <a:pt x="39" y="3371"/>
                  </a:lnTo>
                  <a:lnTo>
                    <a:pt x="46" y="3384"/>
                  </a:lnTo>
                  <a:lnTo>
                    <a:pt x="55" y="3397"/>
                  </a:lnTo>
                  <a:lnTo>
                    <a:pt x="64" y="3410"/>
                  </a:lnTo>
                  <a:lnTo>
                    <a:pt x="73" y="3421"/>
                  </a:lnTo>
                  <a:lnTo>
                    <a:pt x="83" y="3433"/>
                  </a:lnTo>
                  <a:lnTo>
                    <a:pt x="94" y="3444"/>
                  </a:lnTo>
                  <a:lnTo>
                    <a:pt x="106" y="3455"/>
                  </a:lnTo>
                  <a:lnTo>
                    <a:pt x="117" y="3465"/>
                  </a:lnTo>
                  <a:lnTo>
                    <a:pt x="128" y="3474"/>
                  </a:lnTo>
                  <a:lnTo>
                    <a:pt x="141" y="3483"/>
                  </a:lnTo>
                  <a:lnTo>
                    <a:pt x="154" y="3492"/>
                  </a:lnTo>
                  <a:lnTo>
                    <a:pt x="168" y="3499"/>
                  </a:lnTo>
                  <a:lnTo>
                    <a:pt x="181" y="3507"/>
                  </a:lnTo>
                  <a:lnTo>
                    <a:pt x="196" y="3513"/>
                  </a:lnTo>
                  <a:lnTo>
                    <a:pt x="210" y="3519"/>
                  </a:lnTo>
                  <a:lnTo>
                    <a:pt x="226" y="3524"/>
                  </a:lnTo>
                  <a:lnTo>
                    <a:pt x="241" y="3528"/>
                  </a:lnTo>
                  <a:lnTo>
                    <a:pt x="256" y="3532"/>
                  </a:lnTo>
                  <a:lnTo>
                    <a:pt x="272" y="3535"/>
                  </a:lnTo>
                  <a:lnTo>
                    <a:pt x="288" y="3536"/>
                  </a:lnTo>
                  <a:lnTo>
                    <a:pt x="304" y="3538"/>
                  </a:lnTo>
                  <a:lnTo>
                    <a:pt x="321" y="3538"/>
                  </a:lnTo>
                  <a:lnTo>
                    <a:pt x="359" y="3538"/>
                  </a:lnTo>
                  <a:lnTo>
                    <a:pt x="399" y="3536"/>
                  </a:lnTo>
                  <a:lnTo>
                    <a:pt x="438" y="3534"/>
                  </a:lnTo>
                  <a:lnTo>
                    <a:pt x="476" y="3532"/>
                  </a:lnTo>
                  <a:lnTo>
                    <a:pt x="515" y="3527"/>
                  </a:lnTo>
                  <a:lnTo>
                    <a:pt x="553" y="3523"/>
                  </a:lnTo>
                  <a:lnTo>
                    <a:pt x="590" y="3517"/>
                  </a:lnTo>
                  <a:lnTo>
                    <a:pt x="628" y="3511"/>
                  </a:lnTo>
                  <a:lnTo>
                    <a:pt x="666" y="3505"/>
                  </a:lnTo>
                  <a:lnTo>
                    <a:pt x="703" y="3497"/>
                  </a:lnTo>
                  <a:lnTo>
                    <a:pt x="739" y="3488"/>
                  </a:lnTo>
                  <a:lnTo>
                    <a:pt x="775" y="3479"/>
                  </a:lnTo>
                  <a:lnTo>
                    <a:pt x="812" y="3469"/>
                  </a:lnTo>
                  <a:lnTo>
                    <a:pt x="847" y="3458"/>
                  </a:lnTo>
                  <a:lnTo>
                    <a:pt x="882" y="3446"/>
                  </a:lnTo>
                  <a:lnTo>
                    <a:pt x="918" y="3434"/>
                  </a:lnTo>
                  <a:lnTo>
                    <a:pt x="952" y="3421"/>
                  </a:lnTo>
                  <a:lnTo>
                    <a:pt x="986" y="3408"/>
                  </a:lnTo>
                  <a:lnTo>
                    <a:pt x="1020" y="3393"/>
                  </a:lnTo>
                  <a:lnTo>
                    <a:pt x="1052" y="3378"/>
                  </a:lnTo>
                  <a:lnTo>
                    <a:pt x="1086" y="3363"/>
                  </a:lnTo>
                  <a:lnTo>
                    <a:pt x="1118" y="3347"/>
                  </a:lnTo>
                  <a:lnTo>
                    <a:pt x="1150" y="3330"/>
                  </a:lnTo>
                  <a:lnTo>
                    <a:pt x="1181" y="3311"/>
                  </a:lnTo>
                  <a:lnTo>
                    <a:pt x="1212" y="3293"/>
                  </a:lnTo>
                  <a:lnTo>
                    <a:pt x="1242" y="3275"/>
                  </a:lnTo>
                  <a:lnTo>
                    <a:pt x="1273" y="3254"/>
                  </a:lnTo>
                  <a:lnTo>
                    <a:pt x="1302" y="3234"/>
                  </a:lnTo>
                  <a:lnTo>
                    <a:pt x="1331" y="3213"/>
                  </a:lnTo>
                  <a:lnTo>
                    <a:pt x="1359" y="3191"/>
                  </a:lnTo>
                  <a:lnTo>
                    <a:pt x="1387" y="3170"/>
                  </a:lnTo>
                  <a:lnTo>
                    <a:pt x="1415" y="3146"/>
                  </a:lnTo>
                  <a:lnTo>
                    <a:pt x="1441" y="3123"/>
                  </a:lnTo>
                  <a:lnTo>
                    <a:pt x="1467" y="3099"/>
                  </a:lnTo>
                  <a:lnTo>
                    <a:pt x="1493" y="3075"/>
                  </a:lnTo>
                  <a:lnTo>
                    <a:pt x="1518" y="3049"/>
                  </a:lnTo>
                  <a:lnTo>
                    <a:pt x="1542" y="3023"/>
                  </a:lnTo>
                  <a:lnTo>
                    <a:pt x="1565" y="2997"/>
                  </a:lnTo>
                  <a:lnTo>
                    <a:pt x="1589" y="2970"/>
                  </a:lnTo>
                  <a:lnTo>
                    <a:pt x="1611" y="2943"/>
                  </a:lnTo>
                  <a:lnTo>
                    <a:pt x="1632" y="2915"/>
                  </a:lnTo>
                  <a:lnTo>
                    <a:pt x="1653" y="2886"/>
                  </a:lnTo>
                  <a:lnTo>
                    <a:pt x="1673" y="2857"/>
                  </a:lnTo>
                  <a:lnTo>
                    <a:pt x="1693" y="2828"/>
                  </a:lnTo>
                  <a:lnTo>
                    <a:pt x="1711" y="2797"/>
                  </a:lnTo>
                  <a:lnTo>
                    <a:pt x="1728" y="2767"/>
                  </a:lnTo>
                  <a:lnTo>
                    <a:pt x="1746" y="2736"/>
                  </a:lnTo>
                  <a:lnTo>
                    <a:pt x="1762" y="2704"/>
                  </a:lnTo>
                  <a:lnTo>
                    <a:pt x="1777" y="2672"/>
                  </a:lnTo>
                  <a:lnTo>
                    <a:pt x="1792" y="2640"/>
                  </a:lnTo>
                  <a:lnTo>
                    <a:pt x="1805" y="2606"/>
                  </a:lnTo>
                  <a:lnTo>
                    <a:pt x="1818" y="2573"/>
                  </a:lnTo>
                  <a:lnTo>
                    <a:pt x="1830" y="2539"/>
                  </a:lnTo>
                  <a:lnTo>
                    <a:pt x="1841" y="2505"/>
                  </a:lnTo>
                  <a:lnTo>
                    <a:pt x="1850" y="2470"/>
                  </a:lnTo>
                  <a:lnTo>
                    <a:pt x="1859" y="2435"/>
                  </a:lnTo>
                  <a:lnTo>
                    <a:pt x="1868" y="2400"/>
                  </a:lnTo>
                  <a:lnTo>
                    <a:pt x="1874" y="2365"/>
                  </a:lnTo>
                  <a:lnTo>
                    <a:pt x="1879" y="2328"/>
                  </a:lnTo>
                  <a:lnTo>
                    <a:pt x="1885" y="2292"/>
                  </a:lnTo>
                  <a:lnTo>
                    <a:pt x="1888" y="2256"/>
                  </a:lnTo>
                  <a:lnTo>
                    <a:pt x="1891" y="2219"/>
                  </a:lnTo>
                  <a:lnTo>
                    <a:pt x="1893" y="2182"/>
                  </a:lnTo>
                  <a:lnTo>
                    <a:pt x="1893" y="2144"/>
                  </a:lnTo>
                  <a:lnTo>
                    <a:pt x="1893" y="1394"/>
                  </a:lnTo>
                  <a:lnTo>
                    <a:pt x="1893" y="1357"/>
                  </a:lnTo>
                  <a:lnTo>
                    <a:pt x="1891" y="1321"/>
                  </a:lnTo>
                  <a:lnTo>
                    <a:pt x="1888" y="1284"/>
                  </a:lnTo>
                  <a:lnTo>
                    <a:pt x="1885" y="1247"/>
                  </a:lnTo>
                  <a:lnTo>
                    <a:pt x="1879" y="1211"/>
                  </a:lnTo>
                  <a:lnTo>
                    <a:pt x="1874" y="1175"/>
                  </a:lnTo>
                  <a:lnTo>
                    <a:pt x="1868" y="1139"/>
                  </a:lnTo>
                  <a:lnTo>
                    <a:pt x="1859" y="1104"/>
                  </a:lnTo>
                  <a:lnTo>
                    <a:pt x="1850" y="1069"/>
                  </a:lnTo>
                  <a:lnTo>
                    <a:pt x="1841" y="1034"/>
                  </a:lnTo>
                  <a:lnTo>
                    <a:pt x="1830" y="1000"/>
                  </a:lnTo>
                  <a:lnTo>
                    <a:pt x="1818" y="966"/>
                  </a:lnTo>
                  <a:lnTo>
                    <a:pt x="1805" y="932"/>
                  </a:lnTo>
                  <a:lnTo>
                    <a:pt x="1792" y="900"/>
                  </a:lnTo>
                  <a:lnTo>
                    <a:pt x="1777" y="867"/>
                  </a:lnTo>
                  <a:lnTo>
                    <a:pt x="1762" y="835"/>
                  </a:lnTo>
                  <a:lnTo>
                    <a:pt x="1737" y="787"/>
                  </a:lnTo>
                  <a:lnTo>
                    <a:pt x="1711" y="741"/>
                  </a:lnTo>
                  <a:lnTo>
                    <a:pt x="1683" y="697"/>
                  </a:lnTo>
                  <a:lnTo>
                    <a:pt x="1653" y="652"/>
                  </a:lnTo>
                  <a:lnTo>
                    <a:pt x="1621" y="610"/>
                  </a:lnTo>
                  <a:lnTo>
                    <a:pt x="1589" y="568"/>
                  </a:lnTo>
                  <a:lnTo>
                    <a:pt x="1554" y="528"/>
                  </a:lnTo>
                  <a:lnTo>
                    <a:pt x="1518" y="489"/>
                  </a:lnTo>
                  <a:lnTo>
                    <a:pt x="1480" y="452"/>
                  </a:lnTo>
                  <a:lnTo>
                    <a:pt x="1441" y="416"/>
                  </a:lnTo>
                  <a:lnTo>
                    <a:pt x="1401" y="380"/>
                  </a:lnTo>
                  <a:lnTo>
                    <a:pt x="1359" y="347"/>
                  </a:lnTo>
                  <a:lnTo>
                    <a:pt x="1317" y="315"/>
                  </a:lnTo>
                  <a:lnTo>
                    <a:pt x="1273" y="284"/>
                  </a:lnTo>
                  <a:lnTo>
                    <a:pt x="1227" y="255"/>
                  </a:lnTo>
                  <a:lnTo>
                    <a:pt x="1181" y="227"/>
                  </a:lnTo>
                  <a:lnTo>
                    <a:pt x="1135" y="201"/>
                  </a:lnTo>
                  <a:lnTo>
                    <a:pt x="1086" y="176"/>
                  </a:lnTo>
                  <a:lnTo>
                    <a:pt x="1036" y="153"/>
                  </a:lnTo>
                  <a:lnTo>
                    <a:pt x="986" y="131"/>
                  </a:lnTo>
                  <a:lnTo>
                    <a:pt x="935" y="111"/>
                  </a:lnTo>
                  <a:lnTo>
                    <a:pt x="882" y="92"/>
                  </a:lnTo>
                  <a:lnTo>
                    <a:pt x="829" y="75"/>
                  </a:lnTo>
                  <a:lnTo>
                    <a:pt x="775" y="60"/>
                  </a:lnTo>
                  <a:lnTo>
                    <a:pt x="721" y="46"/>
                  </a:lnTo>
                  <a:lnTo>
                    <a:pt x="666" y="34"/>
                  </a:lnTo>
                  <a:lnTo>
                    <a:pt x="610" y="24"/>
                  </a:lnTo>
                  <a:lnTo>
                    <a:pt x="553" y="16"/>
                  </a:lnTo>
                  <a:lnTo>
                    <a:pt x="495" y="9"/>
                  </a:lnTo>
                  <a:lnTo>
                    <a:pt x="438" y="5"/>
                  </a:lnTo>
                  <a:lnTo>
                    <a:pt x="380" y="2"/>
                  </a:lnTo>
                  <a:lnTo>
                    <a:pt x="321" y="0"/>
                  </a:lnTo>
                  <a:lnTo>
                    <a:pt x="304" y="2"/>
                  </a:lnTo>
                  <a:lnTo>
                    <a:pt x="288" y="3"/>
                  </a:lnTo>
                  <a:lnTo>
                    <a:pt x="272" y="5"/>
                  </a:lnTo>
                  <a:lnTo>
                    <a:pt x="256" y="7"/>
                  </a:lnTo>
                  <a:lnTo>
                    <a:pt x="241" y="11"/>
                  </a:lnTo>
                  <a:lnTo>
                    <a:pt x="226" y="16"/>
                  </a:lnTo>
                  <a:lnTo>
                    <a:pt x="210" y="20"/>
                  </a:lnTo>
                  <a:lnTo>
                    <a:pt x="196" y="26"/>
                  </a:lnTo>
                  <a:lnTo>
                    <a:pt x="181" y="33"/>
                  </a:lnTo>
                  <a:lnTo>
                    <a:pt x="168" y="39"/>
                  </a:lnTo>
                  <a:lnTo>
                    <a:pt x="154" y="47"/>
                  </a:lnTo>
                  <a:lnTo>
                    <a:pt x="141" y="56"/>
                  </a:lnTo>
                  <a:lnTo>
                    <a:pt x="128" y="64"/>
                  </a:lnTo>
                  <a:lnTo>
                    <a:pt x="117" y="74"/>
                  </a:lnTo>
                  <a:lnTo>
                    <a:pt x="106" y="84"/>
                  </a:lnTo>
                  <a:lnTo>
                    <a:pt x="94" y="94"/>
                  </a:lnTo>
                  <a:lnTo>
                    <a:pt x="83" y="106"/>
                  </a:lnTo>
                  <a:lnTo>
                    <a:pt x="73" y="117"/>
                  </a:lnTo>
                  <a:lnTo>
                    <a:pt x="64" y="130"/>
                  </a:lnTo>
                  <a:lnTo>
                    <a:pt x="55" y="142"/>
                  </a:lnTo>
                  <a:lnTo>
                    <a:pt x="46" y="155"/>
                  </a:lnTo>
                  <a:lnTo>
                    <a:pt x="39" y="169"/>
                  </a:lnTo>
                  <a:lnTo>
                    <a:pt x="32" y="182"/>
                  </a:lnTo>
                  <a:lnTo>
                    <a:pt x="26" y="197"/>
                  </a:lnTo>
                  <a:lnTo>
                    <a:pt x="19" y="211"/>
                  </a:lnTo>
                  <a:lnTo>
                    <a:pt x="15" y="226"/>
                  </a:lnTo>
                  <a:lnTo>
                    <a:pt x="11" y="241"/>
                  </a:lnTo>
                  <a:lnTo>
                    <a:pt x="6" y="256"/>
                  </a:lnTo>
                  <a:lnTo>
                    <a:pt x="4" y="273"/>
                  </a:lnTo>
                  <a:lnTo>
                    <a:pt x="2" y="289"/>
                  </a:lnTo>
                  <a:lnTo>
                    <a:pt x="1" y="305"/>
                  </a:lnTo>
                  <a:lnTo>
                    <a:pt x="0" y="321"/>
                  </a:lnTo>
                  <a:lnTo>
                    <a:pt x="1" y="337"/>
                  </a:lnTo>
                  <a:lnTo>
                    <a:pt x="2" y="353"/>
                  </a:lnTo>
                  <a:lnTo>
                    <a:pt x="4" y="370"/>
                  </a:lnTo>
                  <a:lnTo>
                    <a:pt x="6" y="386"/>
                  </a:lnTo>
                  <a:lnTo>
                    <a:pt x="11" y="401"/>
                  </a:lnTo>
                  <a:lnTo>
                    <a:pt x="15" y="416"/>
                  </a:lnTo>
                  <a:lnTo>
                    <a:pt x="19" y="431"/>
                  </a:lnTo>
                  <a:lnTo>
                    <a:pt x="26" y="446"/>
                  </a:lnTo>
                  <a:lnTo>
                    <a:pt x="32" y="460"/>
                  </a:lnTo>
                  <a:lnTo>
                    <a:pt x="39" y="474"/>
                  </a:lnTo>
                  <a:lnTo>
                    <a:pt x="46" y="487"/>
                  </a:lnTo>
                  <a:lnTo>
                    <a:pt x="55" y="500"/>
                  </a:lnTo>
                  <a:lnTo>
                    <a:pt x="64" y="513"/>
                  </a:lnTo>
                  <a:lnTo>
                    <a:pt x="73" y="525"/>
                  </a:lnTo>
                  <a:lnTo>
                    <a:pt x="83" y="537"/>
                  </a:lnTo>
                  <a:lnTo>
                    <a:pt x="94" y="548"/>
                  </a:lnTo>
                  <a:lnTo>
                    <a:pt x="106" y="559"/>
                  </a:lnTo>
                  <a:lnTo>
                    <a:pt x="117" y="568"/>
                  </a:lnTo>
                  <a:lnTo>
                    <a:pt x="128" y="578"/>
                  </a:lnTo>
                  <a:lnTo>
                    <a:pt x="141" y="587"/>
                  </a:lnTo>
                  <a:lnTo>
                    <a:pt x="154" y="595"/>
                  </a:lnTo>
                  <a:lnTo>
                    <a:pt x="168" y="603"/>
                  </a:lnTo>
                  <a:lnTo>
                    <a:pt x="181" y="610"/>
                  </a:lnTo>
                  <a:lnTo>
                    <a:pt x="196" y="617"/>
                  </a:lnTo>
                  <a:lnTo>
                    <a:pt x="210" y="622"/>
                  </a:lnTo>
                  <a:lnTo>
                    <a:pt x="226" y="628"/>
                  </a:lnTo>
                  <a:lnTo>
                    <a:pt x="241" y="632"/>
                  </a:lnTo>
                  <a:lnTo>
                    <a:pt x="256" y="635"/>
                  </a:lnTo>
                  <a:lnTo>
                    <a:pt x="272" y="638"/>
                  </a:lnTo>
                  <a:lnTo>
                    <a:pt x="288" y="640"/>
                  </a:lnTo>
                  <a:lnTo>
                    <a:pt x="304" y="642"/>
                  </a:lnTo>
                  <a:lnTo>
                    <a:pt x="321" y="642"/>
                  </a:lnTo>
                  <a:lnTo>
                    <a:pt x="321" y="642"/>
                  </a:lnTo>
                  <a:close/>
                </a:path>
              </a:pathLst>
            </a:custGeom>
            <a:solidFill>
              <a:srgbClr val="F3F4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87" name="9Slide.vn 68"/>
            <p:cNvSpPr>
              <a:spLocks/>
            </p:cNvSpPr>
            <p:nvPr/>
          </p:nvSpPr>
          <p:spPr bwMode="auto">
            <a:xfrm>
              <a:off x="9573895" y="5005795"/>
              <a:ext cx="96838" cy="84138"/>
            </a:xfrm>
            <a:custGeom>
              <a:avLst/>
              <a:gdLst>
                <a:gd name="T0" fmla="*/ 262 w 489"/>
                <a:gd name="T1" fmla="*/ 422 h 422"/>
                <a:gd name="T2" fmla="*/ 228 w 489"/>
                <a:gd name="T3" fmla="*/ 421 h 422"/>
                <a:gd name="T4" fmla="*/ 194 w 489"/>
                <a:gd name="T5" fmla="*/ 420 h 422"/>
                <a:gd name="T6" fmla="*/ 162 w 489"/>
                <a:gd name="T7" fmla="*/ 418 h 422"/>
                <a:gd name="T8" fmla="*/ 128 w 489"/>
                <a:gd name="T9" fmla="*/ 416 h 422"/>
                <a:gd name="T10" fmla="*/ 96 w 489"/>
                <a:gd name="T11" fmla="*/ 411 h 422"/>
                <a:gd name="T12" fmla="*/ 64 w 489"/>
                <a:gd name="T13" fmla="*/ 407 h 422"/>
                <a:gd name="T14" fmla="*/ 31 w 489"/>
                <a:gd name="T15" fmla="*/ 403 h 422"/>
                <a:gd name="T16" fmla="*/ 0 w 489"/>
                <a:gd name="T17" fmla="*/ 396 h 422"/>
                <a:gd name="T18" fmla="*/ 0 w 489"/>
                <a:gd name="T19" fmla="*/ 0 h 422"/>
                <a:gd name="T20" fmla="*/ 489 w 489"/>
                <a:gd name="T21" fmla="*/ 50 h 422"/>
                <a:gd name="T22" fmla="*/ 474 w 489"/>
                <a:gd name="T23" fmla="*/ 70 h 422"/>
                <a:gd name="T24" fmla="*/ 460 w 489"/>
                <a:gd name="T25" fmla="*/ 93 h 422"/>
                <a:gd name="T26" fmla="*/ 454 w 489"/>
                <a:gd name="T27" fmla="*/ 105 h 422"/>
                <a:gd name="T28" fmla="*/ 448 w 489"/>
                <a:gd name="T29" fmla="*/ 117 h 422"/>
                <a:gd name="T30" fmla="*/ 444 w 489"/>
                <a:gd name="T31" fmla="*/ 129 h 422"/>
                <a:gd name="T32" fmla="*/ 438 w 489"/>
                <a:gd name="T33" fmla="*/ 142 h 422"/>
                <a:gd name="T34" fmla="*/ 434 w 489"/>
                <a:gd name="T35" fmla="*/ 154 h 422"/>
                <a:gd name="T36" fmla="*/ 431 w 489"/>
                <a:gd name="T37" fmla="*/ 167 h 422"/>
                <a:gd name="T38" fmla="*/ 427 w 489"/>
                <a:gd name="T39" fmla="*/ 180 h 422"/>
                <a:gd name="T40" fmla="*/ 425 w 489"/>
                <a:gd name="T41" fmla="*/ 193 h 422"/>
                <a:gd name="T42" fmla="*/ 423 w 489"/>
                <a:gd name="T43" fmla="*/ 207 h 422"/>
                <a:gd name="T44" fmla="*/ 421 w 489"/>
                <a:gd name="T45" fmla="*/ 220 h 422"/>
                <a:gd name="T46" fmla="*/ 421 w 489"/>
                <a:gd name="T47" fmla="*/ 234 h 422"/>
                <a:gd name="T48" fmla="*/ 420 w 489"/>
                <a:gd name="T49" fmla="*/ 248 h 422"/>
                <a:gd name="T50" fmla="*/ 421 w 489"/>
                <a:gd name="T51" fmla="*/ 270 h 422"/>
                <a:gd name="T52" fmla="*/ 423 w 489"/>
                <a:gd name="T53" fmla="*/ 292 h 422"/>
                <a:gd name="T54" fmla="*/ 426 w 489"/>
                <a:gd name="T55" fmla="*/ 312 h 422"/>
                <a:gd name="T56" fmla="*/ 431 w 489"/>
                <a:gd name="T57" fmla="*/ 332 h 422"/>
                <a:gd name="T58" fmla="*/ 437 w 489"/>
                <a:gd name="T59" fmla="*/ 352 h 422"/>
                <a:gd name="T60" fmla="*/ 445 w 489"/>
                <a:gd name="T61" fmla="*/ 370 h 422"/>
                <a:gd name="T62" fmla="*/ 452 w 489"/>
                <a:gd name="T63" fmla="*/ 389 h 422"/>
                <a:gd name="T64" fmla="*/ 462 w 489"/>
                <a:gd name="T65" fmla="*/ 407 h 422"/>
                <a:gd name="T66" fmla="*/ 437 w 489"/>
                <a:gd name="T67" fmla="*/ 410 h 422"/>
                <a:gd name="T68" fmla="*/ 412 w 489"/>
                <a:gd name="T69" fmla="*/ 414 h 422"/>
                <a:gd name="T70" fmla="*/ 388 w 489"/>
                <a:gd name="T71" fmla="*/ 416 h 422"/>
                <a:gd name="T72" fmla="*/ 363 w 489"/>
                <a:gd name="T73" fmla="*/ 418 h 422"/>
                <a:gd name="T74" fmla="*/ 338 w 489"/>
                <a:gd name="T75" fmla="*/ 420 h 422"/>
                <a:gd name="T76" fmla="*/ 313 w 489"/>
                <a:gd name="T77" fmla="*/ 421 h 422"/>
                <a:gd name="T78" fmla="*/ 287 w 489"/>
                <a:gd name="T79" fmla="*/ 422 h 422"/>
                <a:gd name="T80" fmla="*/ 262 w 489"/>
                <a:gd name="T81" fmla="*/ 422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89" h="422">
                  <a:moveTo>
                    <a:pt x="262" y="422"/>
                  </a:moveTo>
                  <a:lnTo>
                    <a:pt x="228" y="421"/>
                  </a:lnTo>
                  <a:lnTo>
                    <a:pt x="194" y="420"/>
                  </a:lnTo>
                  <a:lnTo>
                    <a:pt x="162" y="418"/>
                  </a:lnTo>
                  <a:lnTo>
                    <a:pt x="128" y="416"/>
                  </a:lnTo>
                  <a:lnTo>
                    <a:pt x="96" y="411"/>
                  </a:lnTo>
                  <a:lnTo>
                    <a:pt x="64" y="407"/>
                  </a:lnTo>
                  <a:lnTo>
                    <a:pt x="31" y="403"/>
                  </a:lnTo>
                  <a:lnTo>
                    <a:pt x="0" y="396"/>
                  </a:lnTo>
                  <a:lnTo>
                    <a:pt x="0" y="0"/>
                  </a:lnTo>
                  <a:lnTo>
                    <a:pt x="489" y="50"/>
                  </a:lnTo>
                  <a:lnTo>
                    <a:pt x="474" y="70"/>
                  </a:lnTo>
                  <a:lnTo>
                    <a:pt x="460" y="93"/>
                  </a:lnTo>
                  <a:lnTo>
                    <a:pt x="454" y="105"/>
                  </a:lnTo>
                  <a:lnTo>
                    <a:pt x="448" y="117"/>
                  </a:lnTo>
                  <a:lnTo>
                    <a:pt x="444" y="129"/>
                  </a:lnTo>
                  <a:lnTo>
                    <a:pt x="438" y="142"/>
                  </a:lnTo>
                  <a:lnTo>
                    <a:pt x="434" y="154"/>
                  </a:lnTo>
                  <a:lnTo>
                    <a:pt x="431" y="167"/>
                  </a:lnTo>
                  <a:lnTo>
                    <a:pt x="427" y="180"/>
                  </a:lnTo>
                  <a:lnTo>
                    <a:pt x="425" y="193"/>
                  </a:lnTo>
                  <a:lnTo>
                    <a:pt x="423" y="207"/>
                  </a:lnTo>
                  <a:lnTo>
                    <a:pt x="421" y="220"/>
                  </a:lnTo>
                  <a:lnTo>
                    <a:pt x="421" y="234"/>
                  </a:lnTo>
                  <a:lnTo>
                    <a:pt x="420" y="248"/>
                  </a:lnTo>
                  <a:lnTo>
                    <a:pt x="421" y="270"/>
                  </a:lnTo>
                  <a:lnTo>
                    <a:pt x="423" y="292"/>
                  </a:lnTo>
                  <a:lnTo>
                    <a:pt x="426" y="312"/>
                  </a:lnTo>
                  <a:lnTo>
                    <a:pt x="431" y="332"/>
                  </a:lnTo>
                  <a:lnTo>
                    <a:pt x="437" y="352"/>
                  </a:lnTo>
                  <a:lnTo>
                    <a:pt x="445" y="370"/>
                  </a:lnTo>
                  <a:lnTo>
                    <a:pt x="452" y="389"/>
                  </a:lnTo>
                  <a:lnTo>
                    <a:pt x="462" y="407"/>
                  </a:lnTo>
                  <a:lnTo>
                    <a:pt x="437" y="410"/>
                  </a:lnTo>
                  <a:lnTo>
                    <a:pt x="412" y="414"/>
                  </a:lnTo>
                  <a:lnTo>
                    <a:pt x="388" y="416"/>
                  </a:lnTo>
                  <a:lnTo>
                    <a:pt x="363" y="418"/>
                  </a:lnTo>
                  <a:lnTo>
                    <a:pt x="338" y="420"/>
                  </a:lnTo>
                  <a:lnTo>
                    <a:pt x="313" y="421"/>
                  </a:lnTo>
                  <a:lnTo>
                    <a:pt x="287" y="422"/>
                  </a:lnTo>
                  <a:lnTo>
                    <a:pt x="262" y="422"/>
                  </a:lnTo>
                  <a:close/>
                </a:path>
              </a:pathLst>
            </a:custGeom>
            <a:solidFill>
              <a:srgbClr val="ABB7B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88" name="9Slide.vn 69"/>
            <p:cNvSpPr>
              <a:spLocks/>
            </p:cNvSpPr>
            <p:nvPr/>
          </p:nvSpPr>
          <p:spPr bwMode="auto">
            <a:xfrm>
              <a:off x="9573895" y="4464458"/>
              <a:ext cx="300038" cy="550863"/>
            </a:xfrm>
            <a:custGeom>
              <a:avLst/>
              <a:gdLst>
                <a:gd name="T0" fmla="*/ 0 w 1515"/>
                <a:gd name="T1" fmla="*/ 446 h 2778"/>
                <a:gd name="T2" fmla="*/ 63 w 1515"/>
                <a:gd name="T3" fmla="*/ 442 h 2778"/>
                <a:gd name="T4" fmla="*/ 122 w 1515"/>
                <a:gd name="T5" fmla="*/ 431 h 2778"/>
                <a:gd name="T6" fmla="*/ 178 w 1515"/>
                <a:gd name="T7" fmla="*/ 414 h 2778"/>
                <a:gd name="T8" fmla="*/ 229 w 1515"/>
                <a:gd name="T9" fmla="*/ 392 h 2778"/>
                <a:gd name="T10" fmla="*/ 275 w 1515"/>
                <a:gd name="T11" fmla="*/ 365 h 2778"/>
                <a:gd name="T12" fmla="*/ 316 w 1515"/>
                <a:gd name="T13" fmla="*/ 333 h 2778"/>
                <a:gd name="T14" fmla="*/ 350 w 1515"/>
                <a:gd name="T15" fmla="*/ 297 h 2778"/>
                <a:gd name="T16" fmla="*/ 377 w 1515"/>
                <a:gd name="T17" fmla="*/ 258 h 2778"/>
                <a:gd name="T18" fmla="*/ 396 w 1515"/>
                <a:gd name="T19" fmla="*/ 217 h 2778"/>
                <a:gd name="T20" fmla="*/ 407 w 1515"/>
                <a:gd name="T21" fmla="*/ 173 h 2778"/>
                <a:gd name="T22" fmla="*/ 409 w 1515"/>
                <a:gd name="T23" fmla="*/ 0 h 2778"/>
                <a:gd name="T24" fmla="*/ 425 w 1515"/>
                <a:gd name="T25" fmla="*/ 22 h 2778"/>
                <a:gd name="T26" fmla="*/ 420 w 1515"/>
                <a:gd name="T27" fmla="*/ 80 h 2778"/>
                <a:gd name="T28" fmla="*/ 424 w 1515"/>
                <a:gd name="T29" fmla="*/ 129 h 2778"/>
                <a:gd name="T30" fmla="*/ 435 w 1515"/>
                <a:gd name="T31" fmla="*/ 175 h 2778"/>
                <a:gd name="T32" fmla="*/ 452 w 1515"/>
                <a:gd name="T33" fmla="*/ 219 h 2778"/>
                <a:gd name="T34" fmla="*/ 475 w 1515"/>
                <a:gd name="T35" fmla="*/ 259 h 2778"/>
                <a:gd name="T36" fmla="*/ 503 w 1515"/>
                <a:gd name="T37" fmla="*/ 296 h 2778"/>
                <a:gd name="T38" fmla="*/ 537 w 1515"/>
                <a:gd name="T39" fmla="*/ 327 h 2778"/>
                <a:gd name="T40" fmla="*/ 574 w 1515"/>
                <a:gd name="T41" fmla="*/ 354 h 2778"/>
                <a:gd name="T42" fmla="*/ 616 w 1515"/>
                <a:gd name="T43" fmla="*/ 376 h 2778"/>
                <a:gd name="T44" fmla="*/ 661 w 1515"/>
                <a:gd name="T45" fmla="*/ 391 h 2778"/>
                <a:gd name="T46" fmla="*/ 708 w 1515"/>
                <a:gd name="T47" fmla="*/ 399 h 2778"/>
                <a:gd name="T48" fmla="*/ 741 w 1515"/>
                <a:gd name="T49" fmla="*/ 401 h 2778"/>
                <a:gd name="T50" fmla="*/ 786 w 1515"/>
                <a:gd name="T51" fmla="*/ 402 h 2778"/>
                <a:gd name="T52" fmla="*/ 914 w 1515"/>
                <a:gd name="T53" fmla="*/ 414 h 2778"/>
                <a:gd name="T54" fmla="*/ 1037 w 1515"/>
                <a:gd name="T55" fmla="*/ 440 h 2778"/>
                <a:gd name="T56" fmla="*/ 1152 w 1515"/>
                <a:gd name="T57" fmla="*/ 478 h 2778"/>
                <a:gd name="T58" fmla="*/ 1257 w 1515"/>
                <a:gd name="T59" fmla="*/ 528 h 2778"/>
                <a:gd name="T60" fmla="*/ 1353 w 1515"/>
                <a:gd name="T61" fmla="*/ 587 h 2778"/>
                <a:gd name="T62" fmla="*/ 1406 w 1515"/>
                <a:gd name="T63" fmla="*/ 686 h 2778"/>
                <a:gd name="T64" fmla="*/ 1449 w 1515"/>
                <a:gd name="T65" fmla="*/ 788 h 2778"/>
                <a:gd name="T66" fmla="*/ 1482 w 1515"/>
                <a:gd name="T67" fmla="*/ 896 h 2778"/>
                <a:gd name="T68" fmla="*/ 1504 w 1515"/>
                <a:gd name="T69" fmla="*/ 1008 h 2778"/>
                <a:gd name="T70" fmla="*/ 1514 w 1515"/>
                <a:gd name="T71" fmla="*/ 1123 h 2778"/>
                <a:gd name="T72" fmla="*/ 1514 w 1515"/>
                <a:gd name="T73" fmla="*/ 2008 h 2778"/>
                <a:gd name="T74" fmla="*/ 1508 w 1515"/>
                <a:gd name="T75" fmla="*/ 2093 h 2778"/>
                <a:gd name="T76" fmla="*/ 1496 w 1515"/>
                <a:gd name="T77" fmla="*/ 2175 h 2778"/>
                <a:gd name="T78" fmla="*/ 1479 w 1515"/>
                <a:gd name="T79" fmla="*/ 2256 h 2778"/>
                <a:gd name="T80" fmla="*/ 1455 w 1515"/>
                <a:gd name="T81" fmla="*/ 2335 h 2778"/>
                <a:gd name="T82" fmla="*/ 1426 w 1515"/>
                <a:gd name="T83" fmla="*/ 2412 h 2778"/>
                <a:gd name="T84" fmla="*/ 1375 w 1515"/>
                <a:gd name="T85" fmla="*/ 2453 h 2778"/>
                <a:gd name="T86" fmla="*/ 1319 w 1515"/>
                <a:gd name="T87" fmla="*/ 2492 h 2778"/>
                <a:gd name="T88" fmla="*/ 1252 w 1515"/>
                <a:gd name="T89" fmla="*/ 2532 h 2778"/>
                <a:gd name="T90" fmla="*/ 1162 w 1515"/>
                <a:gd name="T91" fmla="*/ 2575 h 2778"/>
                <a:gd name="T92" fmla="*/ 1064 w 1515"/>
                <a:gd name="T93" fmla="*/ 2609 h 2778"/>
                <a:gd name="T94" fmla="*/ 962 w 1515"/>
                <a:gd name="T95" fmla="*/ 2635 h 2778"/>
                <a:gd name="T96" fmla="*/ 854 w 1515"/>
                <a:gd name="T97" fmla="*/ 2650 h 2778"/>
                <a:gd name="T98" fmla="*/ 741 w 1515"/>
                <a:gd name="T99" fmla="*/ 2656 h 2778"/>
                <a:gd name="T100" fmla="*/ 722 w 1515"/>
                <a:gd name="T101" fmla="*/ 2657 h 2778"/>
                <a:gd name="T102" fmla="*/ 667 w 1515"/>
                <a:gd name="T103" fmla="*/ 2664 h 2778"/>
                <a:gd name="T104" fmla="*/ 615 w 1515"/>
                <a:gd name="T105" fmla="*/ 2682 h 2778"/>
                <a:gd name="T106" fmla="*/ 568 w 1515"/>
                <a:gd name="T107" fmla="*/ 2707 h 2778"/>
                <a:gd name="T108" fmla="*/ 526 w 1515"/>
                <a:gd name="T109" fmla="*/ 2739 h 2778"/>
                <a:gd name="T110" fmla="*/ 489 w 1515"/>
                <a:gd name="T111" fmla="*/ 2778 h 2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515" h="2778">
                  <a:moveTo>
                    <a:pt x="489" y="2778"/>
                  </a:moveTo>
                  <a:lnTo>
                    <a:pt x="0" y="2728"/>
                  </a:lnTo>
                  <a:lnTo>
                    <a:pt x="0" y="446"/>
                  </a:lnTo>
                  <a:lnTo>
                    <a:pt x="20" y="445"/>
                  </a:lnTo>
                  <a:lnTo>
                    <a:pt x="42" y="444"/>
                  </a:lnTo>
                  <a:lnTo>
                    <a:pt x="63" y="442"/>
                  </a:lnTo>
                  <a:lnTo>
                    <a:pt x="82" y="438"/>
                  </a:lnTo>
                  <a:lnTo>
                    <a:pt x="103" y="435"/>
                  </a:lnTo>
                  <a:lnTo>
                    <a:pt x="122" y="431"/>
                  </a:lnTo>
                  <a:lnTo>
                    <a:pt x="141" y="426"/>
                  </a:lnTo>
                  <a:lnTo>
                    <a:pt x="160" y="420"/>
                  </a:lnTo>
                  <a:lnTo>
                    <a:pt x="178" y="414"/>
                  </a:lnTo>
                  <a:lnTo>
                    <a:pt x="195" y="407"/>
                  </a:lnTo>
                  <a:lnTo>
                    <a:pt x="213" y="400"/>
                  </a:lnTo>
                  <a:lnTo>
                    <a:pt x="229" y="392"/>
                  </a:lnTo>
                  <a:lnTo>
                    <a:pt x="245" y="383"/>
                  </a:lnTo>
                  <a:lnTo>
                    <a:pt x="260" y="374"/>
                  </a:lnTo>
                  <a:lnTo>
                    <a:pt x="275" y="365"/>
                  </a:lnTo>
                  <a:lnTo>
                    <a:pt x="289" y="354"/>
                  </a:lnTo>
                  <a:lnTo>
                    <a:pt x="303" y="343"/>
                  </a:lnTo>
                  <a:lnTo>
                    <a:pt x="316" y="333"/>
                  </a:lnTo>
                  <a:lnTo>
                    <a:pt x="328" y="322"/>
                  </a:lnTo>
                  <a:lnTo>
                    <a:pt x="339" y="310"/>
                  </a:lnTo>
                  <a:lnTo>
                    <a:pt x="350" y="297"/>
                  </a:lnTo>
                  <a:lnTo>
                    <a:pt x="359" y="285"/>
                  </a:lnTo>
                  <a:lnTo>
                    <a:pt x="369" y="272"/>
                  </a:lnTo>
                  <a:lnTo>
                    <a:pt x="377" y="258"/>
                  </a:lnTo>
                  <a:lnTo>
                    <a:pt x="384" y="245"/>
                  </a:lnTo>
                  <a:lnTo>
                    <a:pt x="391" y="231"/>
                  </a:lnTo>
                  <a:lnTo>
                    <a:pt x="396" y="217"/>
                  </a:lnTo>
                  <a:lnTo>
                    <a:pt x="400" y="202"/>
                  </a:lnTo>
                  <a:lnTo>
                    <a:pt x="405" y="187"/>
                  </a:lnTo>
                  <a:lnTo>
                    <a:pt x="407" y="173"/>
                  </a:lnTo>
                  <a:lnTo>
                    <a:pt x="409" y="157"/>
                  </a:lnTo>
                  <a:lnTo>
                    <a:pt x="409" y="142"/>
                  </a:lnTo>
                  <a:lnTo>
                    <a:pt x="409" y="0"/>
                  </a:lnTo>
                  <a:lnTo>
                    <a:pt x="420" y="1"/>
                  </a:lnTo>
                  <a:lnTo>
                    <a:pt x="430" y="2"/>
                  </a:lnTo>
                  <a:lnTo>
                    <a:pt x="425" y="22"/>
                  </a:lnTo>
                  <a:lnTo>
                    <a:pt x="423" y="41"/>
                  </a:lnTo>
                  <a:lnTo>
                    <a:pt x="421" y="61"/>
                  </a:lnTo>
                  <a:lnTo>
                    <a:pt x="420" y="80"/>
                  </a:lnTo>
                  <a:lnTo>
                    <a:pt x="421" y="96"/>
                  </a:lnTo>
                  <a:lnTo>
                    <a:pt x="422" y="112"/>
                  </a:lnTo>
                  <a:lnTo>
                    <a:pt x="424" y="129"/>
                  </a:lnTo>
                  <a:lnTo>
                    <a:pt x="426" y="145"/>
                  </a:lnTo>
                  <a:lnTo>
                    <a:pt x="431" y="160"/>
                  </a:lnTo>
                  <a:lnTo>
                    <a:pt x="435" y="175"/>
                  </a:lnTo>
                  <a:lnTo>
                    <a:pt x="439" y="190"/>
                  </a:lnTo>
                  <a:lnTo>
                    <a:pt x="446" y="205"/>
                  </a:lnTo>
                  <a:lnTo>
                    <a:pt x="452" y="219"/>
                  </a:lnTo>
                  <a:lnTo>
                    <a:pt x="459" y="233"/>
                  </a:lnTo>
                  <a:lnTo>
                    <a:pt x="466" y="246"/>
                  </a:lnTo>
                  <a:lnTo>
                    <a:pt x="475" y="259"/>
                  </a:lnTo>
                  <a:lnTo>
                    <a:pt x="484" y="272"/>
                  </a:lnTo>
                  <a:lnTo>
                    <a:pt x="493" y="284"/>
                  </a:lnTo>
                  <a:lnTo>
                    <a:pt x="503" y="296"/>
                  </a:lnTo>
                  <a:lnTo>
                    <a:pt x="514" y="307"/>
                  </a:lnTo>
                  <a:lnTo>
                    <a:pt x="526" y="318"/>
                  </a:lnTo>
                  <a:lnTo>
                    <a:pt x="537" y="327"/>
                  </a:lnTo>
                  <a:lnTo>
                    <a:pt x="548" y="337"/>
                  </a:lnTo>
                  <a:lnTo>
                    <a:pt x="561" y="346"/>
                  </a:lnTo>
                  <a:lnTo>
                    <a:pt x="574" y="354"/>
                  </a:lnTo>
                  <a:lnTo>
                    <a:pt x="588" y="362"/>
                  </a:lnTo>
                  <a:lnTo>
                    <a:pt x="601" y="369"/>
                  </a:lnTo>
                  <a:lnTo>
                    <a:pt x="616" y="376"/>
                  </a:lnTo>
                  <a:lnTo>
                    <a:pt x="630" y="381"/>
                  </a:lnTo>
                  <a:lnTo>
                    <a:pt x="646" y="387"/>
                  </a:lnTo>
                  <a:lnTo>
                    <a:pt x="661" y="391"/>
                  </a:lnTo>
                  <a:lnTo>
                    <a:pt x="676" y="394"/>
                  </a:lnTo>
                  <a:lnTo>
                    <a:pt x="692" y="397"/>
                  </a:lnTo>
                  <a:lnTo>
                    <a:pt x="708" y="399"/>
                  </a:lnTo>
                  <a:lnTo>
                    <a:pt x="724" y="401"/>
                  </a:lnTo>
                  <a:lnTo>
                    <a:pt x="741" y="401"/>
                  </a:lnTo>
                  <a:lnTo>
                    <a:pt x="741" y="401"/>
                  </a:lnTo>
                  <a:lnTo>
                    <a:pt x="742" y="401"/>
                  </a:lnTo>
                  <a:lnTo>
                    <a:pt x="742" y="401"/>
                  </a:lnTo>
                  <a:lnTo>
                    <a:pt x="786" y="402"/>
                  </a:lnTo>
                  <a:lnTo>
                    <a:pt x="829" y="404"/>
                  </a:lnTo>
                  <a:lnTo>
                    <a:pt x="872" y="408"/>
                  </a:lnTo>
                  <a:lnTo>
                    <a:pt x="914" y="414"/>
                  </a:lnTo>
                  <a:lnTo>
                    <a:pt x="956" y="421"/>
                  </a:lnTo>
                  <a:lnTo>
                    <a:pt x="997" y="430"/>
                  </a:lnTo>
                  <a:lnTo>
                    <a:pt x="1037" y="440"/>
                  </a:lnTo>
                  <a:lnTo>
                    <a:pt x="1076" y="451"/>
                  </a:lnTo>
                  <a:lnTo>
                    <a:pt x="1114" y="464"/>
                  </a:lnTo>
                  <a:lnTo>
                    <a:pt x="1152" y="478"/>
                  </a:lnTo>
                  <a:lnTo>
                    <a:pt x="1187" y="494"/>
                  </a:lnTo>
                  <a:lnTo>
                    <a:pt x="1223" y="510"/>
                  </a:lnTo>
                  <a:lnTo>
                    <a:pt x="1257" y="528"/>
                  </a:lnTo>
                  <a:lnTo>
                    <a:pt x="1290" y="546"/>
                  </a:lnTo>
                  <a:lnTo>
                    <a:pt x="1322" y="566"/>
                  </a:lnTo>
                  <a:lnTo>
                    <a:pt x="1353" y="587"/>
                  </a:lnTo>
                  <a:lnTo>
                    <a:pt x="1371" y="619"/>
                  </a:lnTo>
                  <a:lnTo>
                    <a:pt x="1389" y="652"/>
                  </a:lnTo>
                  <a:lnTo>
                    <a:pt x="1406" y="686"/>
                  </a:lnTo>
                  <a:lnTo>
                    <a:pt x="1422" y="719"/>
                  </a:lnTo>
                  <a:lnTo>
                    <a:pt x="1436" y="754"/>
                  </a:lnTo>
                  <a:lnTo>
                    <a:pt x="1449" y="788"/>
                  </a:lnTo>
                  <a:lnTo>
                    <a:pt x="1461" y="824"/>
                  </a:lnTo>
                  <a:lnTo>
                    <a:pt x="1472" y="859"/>
                  </a:lnTo>
                  <a:lnTo>
                    <a:pt x="1482" y="896"/>
                  </a:lnTo>
                  <a:lnTo>
                    <a:pt x="1490" y="933"/>
                  </a:lnTo>
                  <a:lnTo>
                    <a:pt x="1497" y="971"/>
                  </a:lnTo>
                  <a:lnTo>
                    <a:pt x="1504" y="1008"/>
                  </a:lnTo>
                  <a:lnTo>
                    <a:pt x="1508" y="1046"/>
                  </a:lnTo>
                  <a:lnTo>
                    <a:pt x="1511" y="1084"/>
                  </a:lnTo>
                  <a:lnTo>
                    <a:pt x="1514" y="1123"/>
                  </a:lnTo>
                  <a:lnTo>
                    <a:pt x="1515" y="1163"/>
                  </a:lnTo>
                  <a:lnTo>
                    <a:pt x="1515" y="1980"/>
                  </a:lnTo>
                  <a:lnTo>
                    <a:pt x="1514" y="2008"/>
                  </a:lnTo>
                  <a:lnTo>
                    <a:pt x="1512" y="2037"/>
                  </a:lnTo>
                  <a:lnTo>
                    <a:pt x="1511" y="2065"/>
                  </a:lnTo>
                  <a:lnTo>
                    <a:pt x="1508" y="2093"/>
                  </a:lnTo>
                  <a:lnTo>
                    <a:pt x="1505" y="2120"/>
                  </a:lnTo>
                  <a:lnTo>
                    <a:pt x="1502" y="2148"/>
                  </a:lnTo>
                  <a:lnTo>
                    <a:pt x="1496" y="2175"/>
                  </a:lnTo>
                  <a:lnTo>
                    <a:pt x="1492" y="2202"/>
                  </a:lnTo>
                  <a:lnTo>
                    <a:pt x="1485" y="2229"/>
                  </a:lnTo>
                  <a:lnTo>
                    <a:pt x="1479" y="2256"/>
                  </a:lnTo>
                  <a:lnTo>
                    <a:pt x="1471" y="2283"/>
                  </a:lnTo>
                  <a:lnTo>
                    <a:pt x="1464" y="2309"/>
                  </a:lnTo>
                  <a:lnTo>
                    <a:pt x="1455" y="2335"/>
                  </a:lnTo>
                  <a:lnTo>
                    <a:pt x="1447" y="2361"/>
                  </a:lnTo>
                  <a:lnTo>
                    <a:pt x="1437" y="2386"/>
                  </a:lnTo>
                  <a:lnTo>
                    <a:pt x="1426" y="2412"/>
                  </a:lnTo>
                  <a:lnTo>
                    <a:pt x="1410" y="2426"/>
                  </a:lnTo>
                  <a:lnTo>
                    <a:pt x="1393" y="2440"/>
                  </a:lnTo>
                  <a:lnTo>
                    <a:pt x="1375" y="2453"/>
                  </a:lnTo>
                  <a:lnTo>
                    <a:pt x="1357" y="2467"/>
                  </a:lnTo>
                  <a:lnTo>
                    <a:pt x="1339" y="2480"/>
                  </a:lnTo>
                  <a:lnTo>
                    <a:pt x="1319" y="2492"/>
                  </a:lnTo>
                  <a:lnTo>
                    <a:pt x="1300" y="2505"/>
                  </a:lnTo>
                  <a:lnTo>
                    <a:pt x="1280" y="2517"/>
                  </a:lnTo>
                  <a:lnTo>
                    <a:pt x="1252" y="2532"/>
                  </a:lnTo>
                  <a:lnTo>
                    <a:pt x="1222" y="2547"/>
                  </a:lnTo>
                  <a:lnTo>
                    <a:pt x="1192" y="2561"/>
                  </a:lnTo>
                  <a:lnTo>
                    <a:pt x="1162" y="2575"/>
                  </a:lnTo>
                  <a:lnTo>
                    <a:pt x="1130" y="2587"/>
                  </a:lnTo>
                  <a:lnTo>
                    <a:pt x="1098" y="2599"/>
                  </a:lnTo>
                  <a:lnTo>
                    <a:pt x="1064" y="2609"/>
                  </a:lnTo>
                  <a:lnTo>
                    <a:pt x="1031" y="2619"/>
                  </a:lnTo>
                  <a:lnTo>
                    <a:pt x="996" y="2628"/>
                  </a:lnTo>
                  <a:lnTo>
                    <a:pt x="962" y="2635"/>
                  </a:lnTo>
                  <a:lnTo>
                    <a:pt x="926" y="2641"/>
                  </a:lnTo>
                  <a:lnTo>
                    <a:pt x="890" y="2646"/>
                  </a:lnTo>
                  <a:lnTo>
                    <a:pt x="854" y="2650"/>
                  </a:lnTo>
                  <a:lnTo>
                    <a:pt x="816" y="2654"/>
                  </a:lnTo>
                  <a:lnTo>
                    <a:pt x="779" y="2656"/>
                  </a:lnTo>
                  <a:lnTo>
                    <a:pt x="741" y="2656"/>
                  </a:lnTo>
                  <a:lnTo>
                    <a:pt x="741" y="2656"/>
                  </a:lnTo>
                  <a:lnTo>
                    <a:pt x="741" y="2656"/>
                  </a:lnTo>
                  <a:lnTo>
                    <a:pt x="722" y="2657"/>
                  </a:lnTo>
                  <a:lnTo>
                    <a:pt x="703" y="2658"/>
                  </a:lnTo>
                  <a:lnTo>
                    <a:pt x="684" y="2661"/>
                  </a:lnTo>
                  <a:lnTo>
                    <a:pt x="667" y="2664"/>
                  </a:lnTo>
                  <a:lnTo>
                    <a:pt x="649" y="2670"/>
                  </a:lnTo>
                  <a:lnTo>
                    <a:pt x="632" y="2675"/>
                  </a:lnTo>
                  <a:lnTo>
                    <a:pt x="615" y="2682"/>
                  </a:lnTo>
                  <a:lnTo>
                    <a:pt x="599" y="2689"/>
                  </a:lnTo>
                  <a:lnTo>
                    <a:pt x="583" y="2698"/>
                  </a:lnTo>
                  <a:lnTo>
                    <a:pt x="568" y="2707"/>
                  </a:lnTo>
                  <a:lnTo>
                    <a:pt x="553" y="2716"/>
                  </a:lnTo>
                  <a:lnTo>
                    <a:pt x="539" y="2727"/>
                  </a:lnTo>
                  <a:lnTo>
                    <a:pt x="526" y="2739"/>
                  </a:lnTo>
                  <a:lnTo>
                    <a:pt x="513" y="2751"/>
                  </a:lnTo>
                  <a:lnTo>
                    <a:pt x="501" y="2764"/>
                  </a:lnTo>
                  <a:lnTo>
                    <a:pt x="489" y="2778"/>
                  </a:lnTo>
                  <a:close/>
                </a:path>
              </a:pathLst>
            </a:custGeom>
            <a:solidFill>
              <a:srgbClr val="AC28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90" name="9Slide.vn 70"/>
            <p:cNvSpPr>
              <a:spLocks/>
            </p:cNvSpPr>
            <p:nvPr/>
          </p:nvSpPr>
          <p:spPr bwMode="auto">
            <a:xfrm>
              <a:off x="9572308" y="4462870"/>
              <a:ext cx="82550" cy="90488"/>
            </a:xfrm>
            <a:custGeom>
              <a:avLst/>
              <a:gdLst>
                <a:gd name="T0" fmla="*/ 0 w 419"/>
                <a:gd name="T1" fmla="*/ 453 h 453"/>
                <a:gd name="T2" fmla="*/ 0 w 419"/>
                <a:gd name="T3" fmla="*/ 27 h 453"/>
                <a:gd name="T4" fmla="*/ 33 w 419"/>
                <a:gd name="T5" fmla="*/ 20 h 453"/>
                <a:gd name="T6" fmla="*/ 66 w 419"/>
                <a:gd name="T7" fmla="*/ 15 h 453"/>
                <a:gd name="T8" fmla="*/ 100 w 419"/>
                <a:gd name="T9" fmla="*/ 10 h 453"/>
                <a:gd name="T10" fmla="*/ 134 w 419"/>
                <a:gd name="T11" fmla="*/ 6 h 453"/>
                <a:gd name="T12" fmla="*/ 168 w 419"/>
                <a:gd name="T13" fmla="*/ 3 h 453"/>
                <a:gd name="T14" fmla="*/ 202 w 419"/>
                <a:gd name="T15" fmla="*/ 1 h 453"/>
                <a:gd name="T16" fmla="*/ 237 w 419"/>
                <a:gd name="T17" fmla="*/ 0 h 453"/>
                <a:gd name="T18" fmla="*/ 272 w 419"/>
                <a:gd name="T19" fmla="*/ 0 h 453"/>
                <a:gd name="T20" fmla="*/ 309 w 419"/>
                <a:gd name="T21" fmla="*/ 0 h 453"/>
                <a:gd name="T22" fmla="*/ 346 w 419"/>
                <a:gd name="T23" fmla="*/ 2 h 453"/>
                <a:gd name="T24" fmla="*/ 382 w 419"/>
                <a:gd name="T25" fmla="*/ 4 h 453"/>
                <a:gd name="T26" fmla="*/ 419 w 419"/>
                <a:gd name="T27" fmla="*/ 7 h 453"/>
                <a:gd name="T28" fmla="*/ 419 w 419"/>
                <a:gd name="T29" fmla="*/ 149 h 453"/>
                <a:gd name="T30" fmla="*/ 419 w 419"/>
                <a:gd name="T31" fmla="*/ 164 h 453"/>
                <a:gd name="T32" fmla="*/ 417 w 419"/>
                <a:gd name="T33" fmla="*/ 179 h 453"/>
                <a:gd name="T34" fmla="*/ 415 w 419"/>
                <a:gd name="T35" fmla="*/ 194 h 453"/>
                <a:gd name="T36" fmla="*/ 410 w 419"/>
                <a:gd name="T37" fmla="*/ 209 h 453"/>
                <a:gd name="T38" fmla="*/ 406 w 419"/>
                <a:gd name="T39" fmla="*/ 224 h 453"/>
                <a:gd name="T40" fmla="*/ 401 w 419"/>
                <a:gd name="T41" fmla="*/ 238 h 453"/>
                <a:gd name="T42" fmla="*/ 394 w 419"/>
                <a:gd name="T43" fmla="*/ 252 h 453"/>
                <a:gd name="T44" fmla="*/ 387 w 419"/>
                <a:gd name="T45" fmla="*/ 265 h 453"/>
                <a:gd name="T46" fmla="*/ 379 w 419"/>
                <a:gd name="T47" fmla="*/ 279 h 453"/>
                <a:gd name="T48" fmla="*/ 369 w 419"/>
                <a:gd name="T49" fmla="*/ 292 h 453"/>
                <a:gd name="T50" fmla="*/ 360 w 419"/>
                <a:gd name="T51" fmla="*/ 304 h 453"/>
                <a:gd name="T52" fmla="*/ 349 w 419"/>
                <a:gd name="T53" fmla="*/ 317 h 453"/>
                <a:gd name="T54" fmla="*/ 338 w 419"/>
                <a:gd name="T55" fmla="*/ 329 h 453"/>
                <a:gd name="T56" fmla="*/ 326 w 419"/>
                <a:gd name="T57" fmla="*/ 340 h 453"/>
                <a:gd name="T58" fmla="*/ 313 w 419"/>
                <a:gd name="T59" fmla="*/ 350 h 453"/>
                <a:gd name="T60" fmla="*/ 299 w 419"/>
                <a:gd name="T61" fmla="*/ 361 h 453"/>
                <a:gd name="T62" fmla="*/ 285 w 419"/>
                <a:gd name="T63" fmla="*/ 372 h 453"/>
                <a:gd name="T64" fmla="*/ 270 w 419"/>
                <a:gd name="T65" fmla="*/ 381 h 453"/>
                <a:gd name="T66" fmla="*/ 255 w 419"/>
                <a:gd name="T67" fmla="*/ 390 h 453"/>
                <a:gd name="T68" fmla="*/ 239 w 419"/>
                <a:gd name="T69" fmla="*/ 399 h 453"/>
                <a:gd name="T70" fmla="*/ 223 w 419"/>
                <a:gd name="T71" fmla="*/ 407 h 453"/>
                <a:gd name="T72" fmla="*/ 205 w 419"/>
                <a:gd name="T73" fmla="*/ 414 h 453"/>
                <a:gd name="T74" fmla="*/ 188 w 419"/>
                <a:gd name="T75" fmla="*/ 421 h 453"/>
                <a:gd name="T76" fmla="*/ 170 w 419"/>
                <a:gd name="T77" fmla="*/ 427 h 453"/>
                <a:gd name="T78" fmla="*/ 151 w 419"/>
                <a:gd name="T79" fmla="*/ 433 h 453"/>
                <a:gd name="T80" fmla="*/ 132 w 419"/>
                <a:gd name="T81" fmla="*/ 438 h 453"/>
                <a:gd name="T82" fmla="*/ 113 w 419"/>
                <a:gd name="T83" fmla="*/ 442 h 453"/>
                <a:gd name="T84" fmla="*/ 92 w 419"/>
                <a:gd name="T85" fmla="*/ 445 h 453"/>
                <a:gd name="T86" fmla="*/ 73 w 419"/>
                <a:gd name="T87" fmla="*/ 449 h 453"/>
                <a:gd name="T88" fmla="*/ 52 w 419"/>
                <a:gd name="T89" fmla="*/ 451 h 453"/>
                <a:gd name="T90" fmla="*/ 30 w 419"/>
                <a:gd name="T91" fmla="*/ 452 h 453"/>
                <a:gd name="T92" fmla="*/ 10 w 419"/>
                <a:gd name="T93" fmla="*/ 453 h 453"/>
                <a:gd name="T94" fmla="*/ 5 w 419"/>
                <a:gd name="T95" fmla="*/ 453 h 453"/>
                <a:gd name="T96" fmla="*/ 0 w 419"/>
                <a:gd name="T97" fmla="*/ 453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19" h="453">
                  <a:moveTo>
                    <a:pt x="0" y="453"/>
                  </a:moveTo>
                  <a:lnTo>
                    <a:pt x="0" y="27"/>
                  </a:lnTo>
                  <a:lnTo>
                    <a:pt x="33" y="20"/>
                  </a:lnTo>
                  <a:lnTo>
                    <a:pt x="66" y="15"/>
                  </a:lnTo>
                  <a:lnTo>
                    <a:pt x="100" y="10"/>
                  </a:lnTo>
                  <a:lnTo>
                    <a:pt x="134" y="6"/>
                  </a:lnTo>
                  <a:lnTo>
                    <a:pt x="168" y="3"/>
                  </a:lnTo>
                  <a:lnTo>
                    <a:pt x="202" y="1"/>
                  </a:lnTo>
                  <a:lnTo>
                    <a:pt x="237" y="0"/>
                  </a:lnTo>
                  <a:lnTo>
                    <a:pt x="272" y="0"/>
                  </a:lnTo>
                  <a:lnTo>
                    <a:pt x="309" y="0"/>
                  </a:lnTo>
                  <a:lnTo>
                    <a:pt x="346" y="2"/>
                  </a:lnTo>
                  <a:lnTo>
                    <a:pt x="382" y="4"/>
                  </a:lnTo>
                  <a:lnTo>
                    <a:pt x="419" y="7"/>
                  </a:lnTo>
                  <a:lnTo>
                    <a:pt x="419" y="149"/>
                  </a:lnTo>
                  <a:lnTo>
                    <a:pt x="419" y="164"/>
                  </a:lnTo>
                  <a:lnTo>
                    <a:pt x="417" y="179"/>
                  </a:lnTo>
                  <a:lnTo>
                    <a:pt x="415" y="194"/>
                  </a:lnTo>
                  <a:lnTo>
                    <a:pt x="410" y="209"/>
                  </a:lnTo>
                  <a:lnTo>
                    <a:pt x="406" y="224"/>
                  </a:lnTo>
                  <a:lnTo>
                    <a:pt x="401" y="238"/>
                  </a:lnTo>
                  <a:lnTo>
                    <a:pt x="394" y="252"/>
                  </a:lnTo>
                  <a:lnTo>
                    <a:pt x="387" y="265"/>
                  </a:lnTo>
                  <a:lnTo>
                    <a:pt x="379" y="279"/>
                  </a:lnTo>
                  <a:lnTo>
                    <a:pt x="369" y="292"/>
                  </a:lnTo>
                  <a:lnTo>
                    <a:pt x="360" y="304"/>
                  </a:lnTo>
                  <a:lnTo>
                    <a:pt x="349" y="317"/>
                  </a:lnTo>
                  <a:lnTo>
                    <a:pt x="338" y="329"/>
                  </a:lnTo>
                  <a:lnTo>
                    <a:pt x="326" y="340"/>
                  </a:lnTo>
                  <a:lnTo>
                    <a:pt x="313" y="350"/>
                  </a:lnTo>
                  <a:lnTo>
                    <a:pt x="299" y="361"/>
                  </a:lnTo>
                  <a:lnTo>
                    <a:pt x="285" y="372"/>
                  </a:lnTo>
                  <a:lnTo>
                    <a:pt x="270" y="381"/>
                  </a:lnTo>
                  <a:lnTo>
                    <a:pt x="255" y="390"/>
                  </a:lnTo>
                  <a:lnTo>
                    <a:pt x="239" y="399"/>
                  </a:lnTo>
                  <a:lnTo>
                    <a:pt x="223" y="407"/>
                  </a:lnTo>
                  <a:lnTo>
                    <a:pt x="205" y="414"/>
                  </a:lnTo>
                  <a:lnTo>
                    <a:pt x="188" y="421"/>
                  </a:lnTo>
                  <a:lnTo>
                    <a:pt x="170" y="427"/>
                  </a:lnTo>
                  <a:lnTo>
                    <a:pt x="151" y="433"/>
                  </a:lnTo>
                  <a:lnTo>
                    <a:pt x="132" y="438"/>
                  </a:lnTo>
                  <a:lnTo>
                    <a:pt x="113" y="442"/>
                  </a:lnTo>
                  <a:lnTo>
                    <a:pt x="92" y="445"/>
                  </a:lnTo>
                  <a:lnTo>
                    <a:pt x="73" y="449"/>
                  </a:lnTo>
                  <a:lnTo>
                    <a:pt x="52" y="451"/>
                  </a:lnTo>
                  <a:lnTo>
                    <a:pt x="30" y="452"/>
                  </a:lnTo>
                  <a:lnTo>
                    <a:pt x="10" y="453"/>
                  </a:lnTo>
                  <a:lnTo>
                    <a:pt x="5" y="453"/>
                  </a:lnTo>
                  <a:lnTo>
                    <a:pt x="0" y="453"/>
                  </a:lnTo>
                  <a:close/>
                </a:path>
              </a:pathLst>
            </a:custGeom>
            <a:solidFill>
              <a:srgbClr val="A227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91" name="9Slide.vn 71"/>
            <p:cNvSpPr>
              <a:spLocks noEditPoints="1"/>
            </p:cNvSpPr>
            <p:nvPr/>
          </p:nvSpPr>
          <p:spPr bwMode="auto">
            <a:xfrm>
              <a:off x="9656445" y="4464458"/>
              <a:ext cx="200025" cy="622300"/>
            </a:xfrm>
            <a:custGeom>
              <a:avLst/>
              <a:gdLst>
                <a:gd name="T0" fmla="*/ 25 w 1006"/>
                <a:gd name="T1" fmla="*/ 3096 h 3133"/>
                <a:gd name="T2" fmla="*/ 6 w 1006"/>
                <a:gd name="T3" fmla="*/ 3038 h 3133"/>
                <a:gd name="T4" fmla="*/ 0 w 1006"/>
                <a:gd name="T5" fmla="*/ 2974 h 3133"/>
                <a:gd name="T6" fmla="*/ 3 w 1006"/>
                <a:gd name="T7" fmla="*/ 2933 h 3133"/>
                <a:gd name="T8" fmla="*/ 11 w 1006"/>
                <a:gd name="T9" fmla="*/ 2893 h 3133"/>
                <a:gd name="T10" fmla="*/ 24 w 1006"/>
                <a:gd name="T11" fmla="*/ 2855 h 3133"/>
                <a:gd name="T12" fmla="*/ 40 w 1006"/>
                <a:gd name="T13" fmla="*/ 2819 h 3133"/>
                <a:gd name="T14" fmla="*/ 81 w 1006"/>
                <a:gd name="T15" fmla="*/ 2762 h 3133"/>
                <a:gd name="T16" fmla="*/ 119 w 1006"/>
                <a:gd name="T17" fmla="*/ 2725 h 3133"/>
                <a:gd name="T18" fmla="*/ 163 w 1006"/>
                <a:gd name="T19" fmla="*/ 2696 h 3133"/>
                <a:gd name="T20" fmla="*/ 212 w 1006"/>
                <a:gd name="T21" fmla="*/ 2673 h 3133"/>
                <a:gd name="T22" fmla="*/ 264 w 1006"/>
                <a:gd name="T23" fmla="*/ 2659 h 3133"/>
                <a:gd name="T24" fmla="*/ 321 w 1006"/>
                <a:gd name="T25" fmla="*/ 2654 h 3133"/>
                <a:gd name="T26" fmla="*/ 359 w 1006"/>
                <a:gd name="T27" fmla="*/ 2654 h 3133"/>
                <a:gd name="T28" fmla="*/ 470 w 1006"/>
                <a:gd name="T29" fmla="*/ 2644 h 3133"/>
                <a:gd name="T30" fmla="*/ 576 w 1006"/>
                <a:gd name="T31" fmla="*/ 2626 h 3133"/>
                <a:gd name="T32" fmla="*/ 678 w 1006"/>
                <a:gd name="T33" fmla="*/ 2597 h 3133"/>
                <a:gd name="T34" fmla="*/ 772 w 1006"/>
                <a:gd name="T35" fmla="*/ 2559 h 3133"/>
                <a:gd name="T36" fmla="*/ 860 w 1006"/>
                <a:gd name="T37" fmla="*/ 2515 h 3133"/>
                <a:gd name="T38" fmla="*/ 919 w 1006"/>
                <a:gd name="T39" fmla="*/ 2478 h 3133"/>
                <a:gd name="T40" fmla="*/ 973 w 1006"/>
                <a:gd name="T41" fmla="*/ 2438 h 3133"/>
                <a:gd name="T42" fmla="*/ 991 w 1006"/>
                <a:gd name="T43" fmla="*/ 2444 h 3133"/>
                <a:gd name="T44" fmla="*/ 937 w 1006"/>
                <a:gd name="T45" fmla="*/ 2546 h 3133"/>
                <a:gd name="T46" fmla="*/ 873 w 1006"/>
                <a:gd name="T47" fmla="*/ 2642 h 3133"/>
                <a:gd name="T48" fmla="*/ 800 w 1006"/>
                <a:gd name="T49" fmla="*/ 2732 h 3133"/>
                <a:gd name="T50" fmla="*/ 719 w 1006"/>
                <a:gd name="T51" fmla="*/ 2814 h 3133"/>
                <a:gd name="T52" fmla="*/ 629 w 1006"/>
                <a:gd name="T53" fmla="*/ 2888 h 3133"/>
                <a:gd name="T54" fmla="*/ 532 w 1006"/>
                <a:gd name="T55" fmla="*/ 2954 h 3133"/>
                <a:gd name="T56" fmla="*/ 428 w 1006"/>
                <a:gd name="T57" fmla="*/ 3012 h 3133"/>
                <a:gd name="T58" fmla="*/ 318 w 1006"/>
                <a:gd name="T59" fmla="*/ 3060 h 3133"/>
                <a:gd name="T60" fmla="*/ 203 w 1006"/>
                <a:gd name="T61" fmla="*/ 3099 h 3133"/>
                <a:gd name="T62" fmla="*/ 83 w 1006"/>
                <a:gd name="T63" fmla="*/ 3127 h 3133"/>
                <a:gd name="T64" fmla="*/ 902 w 1006"/>
                <a:gd name="T65" fmla="*/ 564 h 3133"/>
                <a:gd name="T66" fmla="*/ 803 w 1006"/>
                <a:gd name="T67" fmla="*/ 508 h 3133"/>
                <a:gd name="T68" fmla="*/ 694 w 1006"/>
                <a:gd name="T69" fmla="*/ 462 h 3133"/>
                <a:gd name="T70" fmla="*/ 577 w 1006"/>
                <a:gd name="T71" fmla="*/ 428 h 3133"/>
                <a:gd name="T72" fmla="*/ 452 w 1006"/>
                <a:gd name="T73" fmla="*/ 406 h 3133"/>
                <a:gd name="T74" fmla="*/ 322 w 1006"/>
                <a:gd name="T75" fmla="*/ 399 h 3133"/>
                <a:gd name="T76" fmla="*/ 321 w 1006"/>
                <a:gd name="T77" fmla="*/ 399 h 3133"/>
                <a:gd name="T78" fmla="*/ 272 w 1006"/>
                <a:gd name="T79" fmla="*/ 395 h 3133"/>
                <a:gd name="T80" fmla="*/ 226 w 1006"/>
                <a:gd name="T81" fmla="*/ 385 h 3133"/>
                <a:gd name="T82" fmla="*/ 181 w 1006"/>
                <a:gd name="T83" fmla="*/ 367 h 3133"/>
                <a:gd name="T84" fmla="*/ 141 w 1006"/>
                <a:gd name="T85" fmla="*/ 344 h 3133"/>
                <a:gd name="T86" fmla="*/ 106 w 1006"/>
                <a:gd name="T87" fmla="*/ 316 h 3133"/>
                <a:gd name="T88" fmla="*/ 73 w 1006"/>
                <a:gd name="T89" fmla="*/ 282 h 3133"/>
                <a:gd name="T90" fmla="*/ 46 w 1006"/>
                <a:gd name="T91" fmla="*/ 244 h 3133"/>
                <a:gd name="T92" fmla="*/ 26 w 1006"/>
                <a:gd name="T93" fmla="*/ 203 h 3133"/>
                <a:gd name="T94" fmla="*/ 11 w 1006"/>
                <a:gd name="T95" fmla="*/ 158 h 3133"/>
                <a:gd name="T96" fmla="*/ 2 w 1006"/>
                <a:gd name="T97" fmla="*/ 110 h 3133"/>
                <a:gd name="T98" fmla="*/ 1 w 1006"/>
                <a:gd name="T99" fmla="*/ 59 h 3133"/>
                <a:gd name="T100" fmla="*/ 10 w 1006"/>
                <a:gd name="T101" fmla="*/ 0 h 3133"/>
                <a:gd name="T102" fmla="*/ 120 w 1006"/>
                <a:gd name="T103" fmla="*/ 19 h 3133"/>
                <a:gd name="T104" fmla="*/ 226 w 1006"/>
                <a:gd name="T105" fmla="*/ 47 h 3133"/>
                <a:gd name="T106" fmla="*/ 328 w 1006"/>
                <a:gd name="T107" fmla="*/ 81 h 3133"/>
                <a:gd name="T108" fmla="*/ 426 w 1006"/>
                <a:gd name="T109" fmla="*/ 126 h 3133"/>
                <a:gd name="T110" fmla="*/ 519 w 1006"/>
                <a:gd name="T111" fmla="*/ 176 h 3133"/>
                <a:gd name="T112" fmla="*/ 607 w 1006"/>
                <a:gd name="T113" fmla="*/ 234 h 3133"/>
                <a:gd name="T114" fmla="*/ 689 w 1006"/>
                <a:gd name="T115" fmla="*/ 298 h 3133"/>
                <a:gd name="T116" fmla="*/ 764 w 1006"/>
                <a:gd name="T117" fmla="*/ 370 h 3133"/>
                <a:gd name="T118" fmla="*/ 833 w 1006"/>
                <a:gd name="T119" fmla="*/ 446 h 3133"/>
                <a:gd name="T120" fmla="*/ 896 w 1006"/>
                <a:gd name="T121" fmla="*/ 527 h 3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06" h="3133">
                  <a:moveTo>
                    <a:pt x="42" y="3133"/>
                  </a:moveTo>
                  <a:lnTo>
                    <a:pt x="32" y="3115"/>
                  </a:lnTo>
                  <a:lnTo>
                    <a:pt x="25" y="3096"/>
                  </a:lnTo>
                  <a:lnTo>
                    <a:pt x="17" y="3078"/>
                  </a:lnTo>
                  <a:lnTo>
                    <a:pt x="11" y="3058"/>
                  </a:lnTo>
                  <a:lnTo>
                    <a:pt x="6" y="3038"/>
                  </a:lnTo>
                  <a:lnTo>
                    <a:pt x="3" y="3018"/>
                  </a:lnTo>
                  <a:lnTo>
                    <a:pt x="1" y="2996"/>
                  </a:lnTo>
                  <a:lnTo>
                    <a:pt x="0" y="2974"/>
                  </a:lnTo>
                  <a:lnTo>
                    <a:pt x="1" y="2960"/>
                  </a:lnTo>
                  <a:lnTo>
                    <a:pt x="1" y="2946"/>
                  </a:lnTo>
                  <a:lnTo>
                    <a:pt x="3" y="2933"/>
                  </a:lnTo>
                  <a:lnTo>
                    <a:pt x="5" y="2919"/>
                  </a:lnTo>
                  <a:lnTo>
                    <a:pt x="7" y="2906"/>
                  </a:lnTo>
                  <a:lnTo>
                    <a:pt x="11" y="2893"/>
                  </a:lnTo>
                  <a:lnTo>
                    <a:pt x="14" y="2880"/>
                  </a:lnTo>
                  <a:lnTo>
                    <a:pt x="18" y="2868"/>
                  </a:lnTo>
                  <a:lnTo>
                    <a:pt x="24" y="2855"/>
                  </a:lnTo>
                  <a:lnTo>
                    <a:pt x="28" y="2843"/>
                  </a:lnTo>
                  <a:lnTo>
                    <a:pt x="34" y="2831"/>
                  </a:lnTo>
                  <a:lnTo>
                    <a:pt x="40" y="2819"/>
                  </a:lnTo>
                  <a:lnTo>
                    <a:pt x="54" y="2796"/>
                  </a:lnTo>
                  <a:lnTo>
                    <a:pt x="69" y="2776"/>
                  </a:lnTo>
                  <a:lnTo>
                    <a:pt x="81" y="2762"/>
                  </a:lnTo>
                  <a:lnTo>
                    <a:pt x="93" y="2749"/>
                  </a:lnTo>
                  <a:lnTo>
                    <a:pt x="106" y="2737"/>
                  </a:lnTo>
                  <a:lnTo>
                    <a:pt x="119" y="2725"/>
                  </a:lnTo>
                  <a:lnTo>
                    <a:pt x="133" y="2714"/>
                  </a:lnTo>
                  <a:lnTo>
                    <a:pt x="148" y="2705"/>
                  </a:lnTo>
                  <a:lnTo>
                    <a:pt x="163" y="2696"/>
                  </a:lnTo>
                  <a:lnTo>
                    <a:pt x="179" y="2687"/>
                  </a:lnTo>
                  <a:lnTo>
                    <a:pt x="195" y="2680"/>
                  </a:lnTo>
                  <a:lnTo>
                    <a:pt x="212" y="2673"/>
                  </a:lnTo>
                  <a:lnTo>
                    <a:pt x="229" y="2668"/>
                  </a:lnTo>
                  <a:lnTo>
                    <a:pt x="247" y="2662"/>
                  </a:lnTo>
                  <a:lnTo>
                    <a:pt x="264" y="2659"/>
                  </a:lnTo>
                  <a:lnTo>
                    <a:pt x="283" y="2656"/>
                  </a:lnTo>
                  <a:lnTo>
                    <a:pt x="302" y="2655"/>
                  </a:lnTo>
                  <a:lnTo>
                    <a:pt x="321" y="2654"/>
                  </a:lnTo>
                  <a:lnTo>
                    <a:pt x="321" y="2654"/>
                  </a:lnTo>
                  <a:lnTo>
                    <a:pt x="321" y="2654"/>
                  </a:lnTo>
                  <a:lnTo>
                    <a:pt x="359" y="2654"/>
                  </a:lnTo>
                  <a:lnTo>
                    <a:pt x="396" y="2652"/>
                  </a:lnTo>
                  <a:lnTo>
                    <a:pt x="434" y="2648"/>
                  </a:lnTo>
                  <a:lnTo>
                    <a:pt x="470" y="2644"/>
                  </a:lnTo>
                  <a:lnTo>
                    <a:pt x="506" y="2639"/>
                  </a:lnTo>
                  <a:lnTo>
                    <a:pt x="542" y="2633"/>
                  </a:lnTo>
                  <a:lnTo>
                    <a:pt x="576" y="2626"/>
                  </a:lnTo>
                  <a:lnTo>
                    <a:pt x="611" y="2617"/>
                  </a:lnTo>
                  <a:lnTo>
                    <a:pt x="644" y="2607"/>
                  </a:lnTo>
                  <a:lnTo>
                    <a:pt x="678" y="2597"/>
                  </a:lnTo>
                  <a:lnTo>
                    <a:pt x="710" y="2585"/>
                  </a:lnTo>
                  <a:lnTo>
                    <a:pt x="742" y="2573"/>
                  </a:lnTo>
                  <a:lnTo>
                    <a:pt x="772" y="2559"/>
                  </a:lnTo>
                  <a:lnTo>
                    <a:pt x="802" y="2545"/>
                  </a:lnTo>
                  <a:lnTo>
                    <a:pt x="832" y="2530"/>
                  </a:lnTo>
                  <a:lnTo>
                    <a:pt x="860" y="2515"/>
                  </a:lnTo>
                  <a:lnTo>
                    <a:pt x="880" y="2503"/>
                  </a:lnTo>
                  <a:lnTo>
                    <a:pt x="899" y="2490"/>
                  </a:lnTo>
                  <a:lnTo>
                    <a:pt x="919" y="2478"/>
                  </a:lnTo>
                  <a:lnTo>
                    <a:pt x="937" y="2465"/>
                  </a:lnTo>
                  <a:lnTo>
                    <a:pt x="955" y="2451"/>
                  </a:lnTo>
                  <a:lnTo>
                    <a:pt x="973" y="2438"/>
                  </a:lnTo>
                  <a:lnTo>
                    <a:pt x="990" y="2424"/>
                  </a:lnTo>
                  <a:lnTo>
                    <a:pt x="1006" y="2410"/>
                  </a:lnTo>
                  <a:lnTo>
                    <a:pt x="991" y="2444"/>
                  </a:lnTo>
                  <a:lnTo>
                    <a:pt x="974" y="2479"/>
                  </a:lnTo>
                  <a:lnTo>
                    <a:pt x="956" y="2513"/>
                  </a:lnTo>
                  <a:lnTo>
                    <a:pt x="937" y="2546"/>
                  </a:lnTo>
                  <a:lnTo>
                    <a:pt x="916" y="2578"/>
                  </a:lnTo>
                  <a:lnTo>
                    <a:pt x="896" y="2611"/>
                  </a:lnTo>
                  <a:lnTo>
                    <a:pt x="873" y="2642"/>
                  </a:lnTo>
                  <a:lnTo>
                    <a:pt x="850" y="2672"/>
                  </a:lnTo>
                  <a:lnTo>
                    <a:pt x="826" y="2702"/>
                  </a:lnTo>
                  <a:lnTo>
                    <a:pt x="800" y="2732"/>
                  </a:lnTo>
                  <a:lnTo>
                    <a:pt x="774" y="2760"/>
                  </a:lnTo>
                  <a:lnTo>
                    <a:pt x="747" y="2787"/>
                  </a:lnTo>
                  <a:lnTo>
                    <a:pt x="719" y="2814"/>
                  </a:lnTo>
                  <a:lnTo>
                    <a:pt x="690" y="2839"/>
                  </a:lnTo>
                  <a:lnTo>
                    <a:pt x="660" y="2864"/>
                  </a:lnTo>
                  <a:lnTo>
                    <a:pt x="629" y="2888"/>
                  </a:lnTo>
                  <a:lnTo>
                    <a:pt x="598" y="2911"/>
                  </a:lnTo>
                  <a:lnTo>
                    <a:pt x="566" y="2933"/>
                  </a:lnTo>
                  <a:lnTo>
                    <a:pt x="532" y="2954"/>
                  </a:lnTo>
                  <a:lnTo>
                    <a:pt x="499" y="2974"/>
                  </a:lnTo>
                  <a:lnTo>
                    <a:pt x="464" y="2994"/>
                  </a:lnTo>
                  <a:lnTo>
                    <a:pt x="428" y="3012"/>
                  </a:lnTo>
                  <a:lnTo>
                    <a:pt x="393" y="3029"/>
                  </a:lnTo>
                  <a:lnTo>
                    <a:pt x="356" y="3046"/>
                  </a:lnTo>
                  <a:lnTo>
                    <a:pt x="318" y="3060"/>
                  </a:lnTo>
                  <a:lnTo>
                    <a:pt x="281" y="3074"/>
                  </a:lnTo>
                  <a:lnTo>
                    <a:pt x="243" y="3087"/>
                  </a:lnTo>
                  <a:lnTo>
                    <a:pt x="203" y="3099"/>
                  </a:lnTo>
                  <a:lnTo>
                    <a:pt x="164" y="3109"/>
                  </a:lnTo>
                  <a:lnTo>
                    <a:pt x="124" y="3118"/>
                  </a:lnTo>
                  <a:lnTo>
                    <a:pt x="83" y="3127"/>
                  </a:lnTo>
                  <a:lnTo>
                    <a:pt x="42" y="3133"/>
                  </a:lnTo>
                  <a:close/>
                  <a:moveTo>
                    <a:pt x="933" y="585"/>
                  </a:moveTo>
                  <a:lnTo>
                    <a:pt x="902" y="564"/>
                  </a:lnTo>
                  <a:lnTo>
                    <a:pt x="870" y="544"/>
                  </a:lnTo>
                  <a:lnTo>
                    <a:pt x="837" y="526"/>
                  </a:lnTo>
                  <a:lnTo>
                    <a:pt x="803" y="508"/>
                  </a:lnTo>
                  <a:lnTo>
                    <a:pt x="767" y="492"/>
                  </a:lnTo>
                  <a:lnTo>
                    <a:pt x="732" y="476"/>
                  </a:lnTo>
                  <a:lnTo>
                    <a:pt x="694" y="462"/>
                  </a:lnTo>
                  <a:lnTo>
                    <a:pt x="656" y="449"/>
                  </a:lnTo>
                  <a:lnTo>
                    <a:pt x="617" y="438"/>
                  </a:lnTo>
                  <a:lnTo>
                    <a:pt x="577" y="428"/>
                  </a:lnTo>
                  <a:lnTo>
                    <a:pt x="536" y="419"/>
                  </a:lnTo>
                  <a:lnTo>
                    <a:pt x="494" y="412"/>
                  </a:lnTo>
                  <a:lnTo>
                    <a:pt x="452" y="406"/>
                  </a:lnTo>
                  <a:lnTo>
                    <a:pt x="409" y="402"/>
                  </a:lnTo>
                  <a:lnTo>
                    <a:pt x="366" y="400"/>
                  </a:lnTo>
                  <a:lnTo>
                    <a:pt x="322" y="399"/>
                  </a:lnTo>
                  <a:lnTo>
                    <a:pt x="322" y="399"/>
                  </a:lnTo>
                  <a:lnTo>
                    <a:pt x="321" y="399"/>
                  </a:lnTo>
                  <a:lnTo>
                    <a:pt x="321" y="399"/>
                  </a:lnTo>
                  <a:lnTo>
                    <a:pt x="304" y="399"/>
                  </a:lnTo>
                  <a:lnTo>
                    <a:pt x="288" y="397"/>
                  </a:lnTo>
                  <a:lnTo>
                    <a:pt x="272" y="395"/>
                  </a:lnTo>
                  <a:lnTo>
                    <a:pt x="256" y="392"/>
                  </a:lnTo>
                  <a:lnTo>
                    <a:pt x="241" y="389"/>
                  </a:lnTo>
                  <a:lnTo>
                    <a:pt x="226" y="385"/>
                  </a:lnTo>
                  <a:lnTo>
                    <a:pt x="210" y="379"/>
                  </a:lnTo>
                  <a:lnTo>
                    <a:pt x="196" y="374"/>
                  </a:lnTo>
                  <a:lnTo>
                    <a:pt x="181" y="367"/>
                  </a:lnTo>
                  <a:lnTo>
                    <a:pt x="168" y="360"/>
                  </a:lnTo>
                  <a:lnTo>
                    <a:pt x="154" y="352"/>
                  </a:lnTo>
                  <a:lnTo>
                    <a:pt x="141" y="344"/>
                  </a:lnTo>
                  <a:lnTo>
                    <a:pt x="128" y="335"/>
                  </a:lnTo>
                  <a:lnTo>
                    <a:pt x="117" y="325"/>
                  </a:lnTo>
                  <a:lnTo>
                    <a:pt x="106" y="316"/>
                  </a:lnTo>
                  <a:lnTo>
                    <a:pt x="94" y="305"/>
                  </a:lnTo>
                  <a:lnTo>
                    <a:pt x="83" y="294"/>
                  </a:lnTo>
                  <a:lnTo>
                    <a:pt x="73" y="282"/>
                  </a:lnTo>
                  <a:lnTo>
                    <a:pt x="64" y="270"/>
                  </a:lnTo>
                  <a:lnTo>
                    <a:pt x="55" y="257"/>
                  </a:lnTo>
                  <a:lnTo>
                    <a:pt x="46" y="244"/>
                  </a:lnTo>
                  <a:lnTo>
                    <a:pt x="39" y="231"/>
                  </a:lnTo>
                  <a:lnTo>
                    <a:pt x="32" y="217"/>
                  </a:lnTo>
                  <a:lnTo>
                    <a:pt x="26" y="203"/>
                  </a:lnTo>
                  <a:lnTo>
                    <a:pt x="19" y="188"/>
                  </a:lnTo>
                  <a:lnTo>
                    <a:pt x="15" y="173"/>
                  </a:lnTo>
                  <a:lnTo>
                    <a:pt x="11" y="158"/>
                  </a:lnTo>
                  <a:lnTo>
                    <a:pt x="6" y="143"/>
                  </a:lnTo>
                  <a:lnTo>
                    <a:pt x="4" y="127"/>
                  </a:lnTo>
                  <a:lnTo>
                    <a:pt x="2" y="110"/>
                  </a:lnTo>
                  <a:lnTo>
                    <a:pt x="1" y="94"/>
                  </a:lnTo>
                  <a:lnTo>
                    <a:pt x="0" y="78"/>
                  </a:lnTo>
                  <a:lnTo>
                    <a:pt x="1" y="59"/>
                  </a:lnTo>
                  <a:lnTo>
                    <a:pt x="3" y="39"/>
                  </a:lnTo>
                  <a:lnTo>
                    <a:pt x="5" y="20"/>
                  </a:lnTo>
                  <a:lnTo>
                    <a:pt x="10" y="0"/>
                  </a:lnTo>
                  <a:lnTo>
                    <a:pt x="46" y="6"/>
                  </a:lnTo>
                  <a:lnTo>
                    <a:pt x="83" y="12"/>
                  </a:lnTo>
                  <a:lnTo>
                    <a:pt x="120" y="19"/>
                  </a:lnTo>
                  <a:lnTo>
                    <a:pt x="155" y="27"/>
                  </a:lnTo>
                  <a:lnTo>
                    <a:pt x="191" y="36"/>
                  </a:lnTo>
                  <a:lnTo>
                    <a:pt x="226" y="47"/>
                  </a:lnTo>
                  <a:lnTo>
                    <a:pt x="260" y="58"/>
                  </a:lnTo>
                  <a:lnTo>
                    <a:pt x="295" y="69"/>
                  </a:lnTo>
                  <a:lnTo>
                    <a:pt x="328" y="81"/>
                  </a:lnTo>
                  <a:lnTo>
                    <a:pt x="362" y="95"/>
                  </a:lnTo>
                  <a:lnTo>
                    <a:pt x="394" y="109"/>
                  </a:lnTo>
                  <a:lnTo>
                    <a:pt x="426" y="126"/>
                  </a:lnTo>
                  <a:lnTo>
                    <a:pt x="458" y="142"/>
                  </a:lnTo>
                  <a:lnTo>
                    <a:pt x="489" y="158"/>
                  </a:lnTo>
                  <a:lnTo>
                    <a:pt x="519" y="176"/>
                  </a:lnTo>
                  <a:lnTo>
                    <a:pt x="549" y="195"/>
                  </a:lnTo>
                  <a:lnTo>
                    <a:pt x="579" y="214"/>
                  </a:lnTo>
                  <a:lnTo>
                    <a:pt x="607" y="234"/>
                  </a:lnTo>
                  <a:lnTo>
                    <a:pt x="635" y="255"/>
                  </a:lnTo>
                  <a:lnTo>
                    <a:pt x="662" y="277"/>
                  </a:lnTo>
                  <a:lnTo>
                    <a:pt x="689" y="298"/>
                  </a:lnTo>
                  <a:lnTo>
                    <a:pt x="715" y="321"/>
                  </a:lnTo>
                  <a:lnTo>
                    <a:pt x="739" y="345"/>
                  </a:lnTo>
                  <a:lnTo>
                    <a:pt x="764" y="370"/>
                  </a:lnTo>
                  <a:lnTo>
                    <a:pt x="788" y="394"/>
                  </a:lnTo>
                  <a:lnTo>
                    <a:pt x="812" y="419"/>
                  </a:lnTo>
                  <a:lnTo>
                    <a:pt x="833" y="446"/>
                  </a:lnTo>
                  <a:lnTo>
                    <a:pt x="855" y="472"/>
                  </a:lnTo>
                  <a:lnTo>
                    <a:pt x="875" y="500"/>
                  </a:lnTo>
                  <a:lnTo>
                    <a:pt x="896" y="527"/>
                  </a:lnTo>
                  <a:lnTo>
                    <a:pt x="914" y="556"/>
                  </a:lnTo>
                  <a:lnTo>
                    <a:pt x="933" y="585"/>
                  </a:lnTo>
                  <a:close/>
                </a:path>
              </a:pathLst>
            </a:custGeom>
            <a:solidFill>
              <a:srgbClr val="CFD0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92" name="9Slide.vn 72"/>
            <p:cNvSpPr>
              <a:spLocks/>
            </p:cNvSpPr>
            <p:nvPr/>
          </p:nvSpPr>
          <p:spPr bwMode="auto">
            <a:xfrm>
              <a:off x="9399270" y="4440645"/>
              <a:ext cx="496888" cy="627063"/>
            </a:xfrm>
            <a:custGeom>
              <a:avLst/>
              <a:gdLst>
                <a:gd name="T0" fmla="*/ 2498 w 2505"/>
                <a:gd name="T1" fmla="*/ 2108 h 3158"/>
                <a:gd name="T2" fmla="*/ 2465 w 2505"/>
                <a:gd name="T3" fmla="*/ 2280 h 3158"/>
                <a:gd name="T4" fmla="*/ 2406 w 2505"/>
                <a:gd name="T5" fmla="*/ 2443 h 3158"/>
                <a:gd name="T6" fmla="*/ 2323 w 2505"/>
                <a:gd name="T7" fmla="*/ 2596 h 3158"/>
                <a:gd name="T8" fmla="*/ 2219 w 2505"/>
                <a:gd name="T9" fmla="*/ 2733 h 3158"/>
                <a:gd name="T10" fmla="*/ 2094 w 2505"/>
                <a:gd name="T11" fmla="*/ 2855 h 3158"/>
                <a:gd name="T12" fmla="*/ 1953 w 2505"/>
                <a:gd name="T13" fmla="*/ 2958 h 3158"/>
                <a:gd name="T14" fmla="*/ 1795 w 2505"/>
                <a:gd name="T15" fmla="*/ 3044 h 3158"/>
                <a:gd name="T16" fmla="*/ 1625 w 2505"/>
                <a:gd name="T17" fmla="*/ 3106 h 3158"/>
                <a:gd name="T18" fmla="*/ 1443 w 2505"/>
                <a:gd name="T19" fmla="*/ 3145 h 3158"/>
                <a:gd name="T20" fmla="*/ 1252 w 2505"/>
                <a:gd name="T21" fmla="*/ 3158 h 3158"/>
                <a:gd name="T22" fmla="*/ 1061 w 2505"/>
                <a:gd name="T23" fmla="*/ 3145 h 3158"/>
                <a:gd name="T24" fmla="*/ 880 w 2505"/>
                <a:gd name="T25" fmla="*/ 3106 h 3158"/>
                <a:gd name="T26" fmla="*/ 709 w 2505"/>
                <a:gd name="T27" fmla="*/ 3044 h 3158"/>
                <a:gd name="T28" fmla="*/ 552 w 2505"/>
                <a:gd name="T29" fmla="*/ 2958 h 3158"/>
                <a:gd name="T30" fmla="*/ 410 w 2505"/>
                <a:gd name="T31" fmla="*/ 2855 h 3158"/>
                <a:gd name="T32" fmla="*/ 286 w 2505"/>
                <a:gd name="T33" fmla="*/ 2733 h 3158"/>
                <a:gd name="T34" fmla="*/ 181 w 2505"/>
                <a:gd name="T35" fmla="*/ 2596 h 3158"/>
                <a:gd name="T36" fmla="*/ 98 w 2505"/>
                <a:gd name="T37" fmla="*/ 2443 h 3158"/>
                <a:gd name="T38" fmla="*/ 39 w 2505"/>
                <a:gd name="T39" fmla="*/ 2280 h 3158"/>
                <a:gd name="T40" fmla="*/ 7 w 2505"/>
                <a:gd name="T41" fmla="*/ 2108 h 3158"/>
                <a:gd name="T42" fmla="*/ 0 w 2505"/>
                <a:gd name="T43" fmla="*/ 1171 h 3158"/>
                <a:gd name="T44" fmla="*/ 14 w 2505"/>
                <a:gd name="T45" fmla="*/ 993 h 3158"/>
                <a:gd name="T46" fmla="*/ 56 w 2505"/>
                <a:gd name="T47" fmla="*/ 823 h 3158"/>
                <a:gd name="T48" fmla="*/ 123 w 2505"/>
                <a:gd name="T49" fmla="*/ 663 h 3158"/>
                <a:gd name="T50" fmla="*/ 214 w 2505"/>
                <a:gd name="T51" fmla="*/ 516 h 3158"/>
                <a:gd name="T52" fmla="*/ 325 w 2505"/>
                <a:gd name="T53" fmla="*/ 384 h 3158"/>
                <a:gd name="T54" fmla="*/ 456 w 2505"/>
                <a:gd name="T55" fmla="*/ 268 h 3158"/>
                <a:gd name="T56" fmla="*/ 603 w 2505"/>
                <a:gd name="T57" fmla="*/ 170 h 3158"/>
                <a:gd name="T58" fmla="*/ 764 w 2505"/>
                <a:gd name="T59" fmla="*/ 93 h 3158"/>
                <a:gd name="T60" fmla="*/ 939 w 2505"/>
                <a:gd name="T61" fmla="*/ 37 h 3158"/>
                <a:gd name="T62" fmla="*/ 1124 w 2505"/>
                <a:gd name="T63" fmla="*/ 7 h 3158"/>
                <a:gd name="T64" fmla="*/ 1317 w 2505"/>
                <a:gd name="T65" fmla="*/ 3 h 3158"/>
                <a:gd name="T66" fmla="*/ 1505 w 2505"/>
                <a:gd name="T67" fmla="*/ 24 h 3158"/>
                <a:gd name="T68" fmla="*/ 1683 w 2505"/>
                <a:gd name="T69" fmla="*/ 72 h 3158"/>
                <a:gd name="T70" fmla="*/ 1849 w 2505"/>
                <a:gd name="T71" fmla="*/ 142 h 3158"/>
                <a:gd name="T72" fmla="*/ 2002 w 2505"/>
                <a:gd name="T73" fmla="*/ 234 h 3158"/>
                <a:gd name="T74" fmla="*/ 2138 w 2505"/>
                <a:gd name="T75" fmla="*/ 344 h 3158"/>
                <a:gd name="T76" fmla="*/ 2256 w 2505"/>
                <a:gd name="T77" fmla="*/ 471 h 3158"/>
                <a:gd name="T78" fmla="*/ 2354 w 2505"/>
                <a:gd name="T79" fmla="*/ 614 h 3158"/>
                <a:gd name="T80" fmla="*/ 2429 w 2505"/>
                <a:gd name="T81" fmla="*/ 769 h 3158"/>
                <a:gd name="T82" fmla="*/ 2479 w 2505"/>
                <a:gd name="T83" fmla="*/ 935 h 3158"/>
                <a:gd name="T84" fmla="*/ 2503 w 2505"/>
                <a:gd name="T85" fmla="*/ 1110 h 3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505" h="3158">
                  <a:moveTo>
                    <a:pt x="2505" y="1989"/>
                  </a:moveTo>
                  <a:lnTo>
                    <a:pt x="2503" y="2048"/>
                  </a:lnTo>
                  <a:lnTo>
                    <a:pt x="2498" y="2108"/>
                  </a:lnTo>
                  <a:lnTo>
                    <a:pt x="2491" y="2167"/>
                  </a:lnTo>
                  <a:lnTo>
                    <a:pt x="2479" y="2224"/>
                  </a:lnTo>
                  <a:lnTo>
                    <a:pt x="2465" y="2280"/>
                  </a:lnTo>
                  <a:lnTo>
                    <a:pt x="2449" y="2337"/>
                  </a:lnTo>
                  <a:lnTo>
                    <a:pt x="2429" y="2390"/>
                  </a:lnTo>
                  <a:lnTo>
                    <a:pt x="2406" y="2443"/>
                  </a:lnTo>
                  <a:lnTo>
                    <a:pt x="2382" y="2496"/>
                  </a:lnTo>
                  <a:lnTo>
                    <a:pt x="2354" y="2546"/>
                  </a:lnTo>
                  <a:lnTo>
                    <a:pt x="2323" y="2596"/>
                  </a:lnTo>
                  <a:lnTo>
                    <a:pt x="2291" y="2643"/>
                  </a:lnTo>
                  <a:lnTo>
                    <a:pt x="2256" y="2688"/>
                  </a:lnTo>
                  <a:lnTo>
                    <a:pt x="2219" y="2733"/>
                  </a:lnTo>
                  <a:lnTo>
                    <a:pt x="2180" y="2775"/>
                  </a:lnTo>
                  <a:lnTo>
                    <a:pt x="2138" y="2816"/>
                  </a:lnTo>
                  <a:lnTo>
                    <a:pt x="2094" y="2855"/>
                  </a:lnTo>
                  <a:lnTo>
                    <a:pt x="2049" y="2891"/>
                  </a:lnTo>
                  <a:lnTo>
                    <a:pt x="2002" y="2926"/>
                  </a:lnTo>
                  <a:lnTo>
                    <a:pt x="1953" y="2958"/>
                  </a:lnTo>
                  <a:lnTo>
                    <a:pt x="1901" y="2990"/>
                  </a:lnTo>
                  <a:lnTo>
                    <a:pt x="1849" y="3018"/>
                  </a:lnTo>
                  <a:lnTo>
                    <a:pt x="1795" y="3044"/>
                  </a:lnTo>
                  <a:lnTo>
                    <a:pt x="1739" y="3066"/>
                  </a:lnTo>
                  <a:lnTo>
                    <a:pt x="1683" y="3088"/>
                  </a:lnTo>
                  <a:lnTo>
                    <a:pt x="1625" y="3106"/>
                  </a:lnTo>
                  <a:lnTo>
                    <a:pt x="1565" y="3121"/>
                  </a:lnTo>
                  <a:lnTo>
                    <a:pt x="1505" y="3134"/>
                  </a:lnTo>
                  <a:lnTo>
                    <a:pt x="1443" y="3145"/>
                  </a:lnTo>
                  <a:lnTo>
                    <a:pt x="1380" y="3153"/>
                  </a:lnTo>
                  <a:lnTo>
                    <a:pt x="1317" y="3157"/>
                  </a:lnTo>
                  <a:lnTo>
                    <a:pt x="1252" y="3158"/>
                  </a:lnTo>
                  <a:lnTo>
                    <a:pt x="1188" y="3157"/>
                  </a:lnTo>
                  <a:lnTo>
                    <a:pt x="1124" y="3153"/>
                  </a:lnTo>
                  <a:lnTo>
                    <a:pt x="1061" y="3145"/>
                  </a:lnTo>
                  <a:lnTo>
                    <a:pt x="1000" y="3134"/>
                  </a:lnTo>
                  <a:lnTo>
                    <a:pt x="939" y="3121"/>
                  </a:lnTo>
                  <a:lnTo>
                    <a:pt x="880" y="3106"/>
                  </a:lnTo>
                  <a:lnTo>
                    <a:pt x="822" y="3088"/>
                  </a:lnTo>
                  <a:lnTo>
                    <a:pt x="764" y="3066"/>
                  </a:lnTo>
                  <a:lnTo>
                    <a:pt x="709" y="3044"/>
                  </a:lnTo>
                  <a:lnTo>
                    <a:pt x="655" y="3018"/>
                  </a:lnTo>
                  <a:lnTo>
                    <a:pt x="603" y="2990"/>
                  </a:lnTo>
                  <a:lnTo>
                    <a:pt x="552" y="2958"/>
                  </a:lnTo>
                  <a:lnTo>
                    <a:pt x="503" y="2926"/>
                  </a:lnTo>
                  <a:lnTo>
                    <a:pt x="456" y="2891"/>
                  </a:lnTo>
                  <a:lnTo>
                    <a:pt x="410" y="2855"/>
                  </a:lnTo>
                  <a:lnTo>
                    <a:pt x="367" y="2816"/>
                  </a:lnTo>
                  <a:lnTo>
                    <a:pt x="325" y="2775"/>
                  </a:lnTo>
                  <a:lnTo>
                    <a:pt x="286" y="2733"/>
                  </a:lnTo>
                  <a:lnTo>
                    <a:pt x="248" y="2688"/>
                  </a:lnTo>
                  <a:lnTo>
                    <a:pt x="214" y="2643"/>
                  </a:lnTo>
                  <a:lnTo>
                    <a:pt x="181" y="2596"/>
                  </a:lnTo>
                  <a:lnTo>
                    <a:pt x="151" y="2546"/>
                  </a:lnTo>
                  <a:lnTo>
                    <a:pt x="123" y="2496"/>
                  </a:lnTo>
                  <a:lnTo>
                    <a:pt x="98" y="2443"/>
                  </a:lnTo>
                  <a:lnTo>
                    <a:pt x="76" y="2390"/>
                  </a:lnTo>
                  <a:lnTo>
                    <a:pt x="56" y="2337"/>
                  </a:lnTo>
                  <a:lnTo>
                    <a:pt x="39" y="2280"/>
                  </a:lnTo>
                  <a:lnTo>
                    <a:pt x="25" y="2224"/>
                  </a:lnTo>
                  <a:lnTo>
                    <a:pt x="14" y="2167"/>
                  </a:lnTo>
                  <a:lnTo>
                    <a:pt x="7" y="2108"/>
                  </a:lnTo>
                  <a:lnTo>
                    <a:pt x="1" y="2048"/>
                  </a:lnTo>
                  <a:lnTo>
                    <a:pt x="0" y="1989"/>
                  </a:lnTo>
                  <a:lnTo>
                    <a:pt x="0" y="1171"/>
                  </a:lnTo>
                  <a:lnTo>
                    <a:pt x="1" y="1110"/>
                  </a:lnTo>
                  <a:lnTo>
                    <a:pt x="7" y="1051"/>
                  </a:lnTo>
                  <a:lnTo>
                    <a:pt x="14" y="993"/>
                  </a:lnTo>
                  <a:lnTo>
                    <a:pt x="25" y="935"/>
                  </a:lnTo>
                  <a:lnTo>
                    <a:pt x="39" y="878"/>
                  </a:lnTo>
                  <a:lnTo>
                    <a:pt x="56" y="823"/>
                  </a:lnTo>
                  <a:lnTo>
                    <a:pt x="76" y="769"/>
                  </a:lnTo>
                  <a:lnTo>
                    <a:pt x="98" y="715"/>
                  </a:lnTo>
                  <a:lnTo>
                    <a:pt x="123" y="663"/>
                  </a:lnTo>
                  <a:lnTo>
                    <a:pt x="151" y="614"/>
                  </a:lnTo>
                  <a:lnTo>
                    <a:pt x="181" y="564"/>
                  </a:lnTo>
                  <a:lnTo>
                    <a:pt x="214" y="516"/>
                  </a:lnTo>
                  <a:lnTo>
                    <a:pt x="248" y="471"/>
                  </a:lnTo>
                  <a:lnTo>
                    <a:pt x="286" y="427"/>
                  </a:lnTo>
                  <a:lnTo>
                    <a:pt x="325" y="384"/>
                  </a:lnTo>
                  <a:lnTo>
                    <a:pt x="367" y="344"/>
                  </a:lnTo>
                  <a:lnTo>
                    <a:pt x="410" y="305"/>
                  </a:lnTo>
                  <a:lnTo>
                    <a:pt x="456" y="268"/>
                  </a:lnTo>
                  <a:lnTo>
                    <a:pt x="503" y="234"/>
                  </a:lnTo>
                  <a:lnTo>
                    <a:pt x="552" y="200"/>
                  </a:lnTo>
                  <a:lnTo>
                    <a:pt x="603" y="170"/>
                  </a:lnTo>
                  <a:lnTo>
                    <a:pt x="655" y="142"/>
                  </a:lnTo>
                  <a:lnTo>
                    <a:pt x="709" y="116"/>
                  </a:lnTo>
                  <a:lnTo>
                    <a:pt x="764" y="93"/>
                  </a:lnTo>
                  <a:lnTo>
                    <a:pt x="822" y="72"/>
                  </a:lnTo>
                  <a:lnTo>
                    <a:pt x="880" y="53"/>
                  </a:lnTo>
                  <a:lnTo>
                    <a:pt x="939" y="37"/>
                  </a:lnTo>
                  <a:lnTo>
                    <a:pt x="1000" y="24"/>
                  </a:lnTo>
                  <a:lnTo>
                    <a:pt x="1061" y="14"/>
                  </a:lnTo>
                  <a:lnTo>
                    <a:pt x="1124" y="7"/>
                  </a:lnTo>
                  <a:lnTo>
                    <a:pt x="1188" y="3"/>
                  </a:lnTo>
                  <a:lnTo>
                    <a:pt x="1252" y="0"/>
                  </a:lnTo>
                  <a:lnTo>
                    <a:pt x="1317" y="3"/>
                  </a:lnTo>
                  <a:lnTo>
                    <a:pt x="1380" y="7"/>
                  </a:lnTo>
                  <a:lnTo>
                    <a:pt x="1443" y="14"/>
                  </a:lnTo>
                  <a:lnTo>
                    <a:pt x="1505" y="24"/>
                  </a:lnTo>
                  <a:lnTo>
                    <a:pt x="1565" y="37"/>
                  </a:lnTo>
                  <a:lnTo>
                    <a:pt x="1625" y="53"/>
                  </a:lnTo>
                  <a:lnTo>
                    <a:pt x="1683" y="72"/>
                  </a:lnTo>
                  <a:lnTo>
                    <a:pt x="1739" y="93"/>
                  </a:lnTo>
                  <a:lnTo>
                    <a:pt x="1795" y="116"/>
                  </a:lnTo>
                  <a:lnTo>
                    <a:pt x="1849" y="142"/>
                  </a:lnTo>
                  <a:lnTo>
                    <a:pt x="1901" y="170"/>
                  </a:lnTo>
                  <a:lnTo>
                    <a:pt x="1953" y="200"/>
                  </a:lnTo>
                  <a:lnTo>
                    <a:pt x="2002" y="234"/>
                  </a:lnTo>
                  <a:lnTo>
                    <a:pt x="2049" y="268"/>
                  </a:lnTo>
                  <a:lnTo>
                    <a:pt x="2094" y="305"/>
                  </a:lnTo>
                  <a:lnTo>
                    <a:pt x="2138" y="344"/>
                  </a:lnTo>
                  <a:lnTo>
                    <a:pt x="2180" y="384"/>
                  </a:lnTo>
                  <a:lnTo>
                    <a:pt x="2219" y="427"/>
                  </a:lnTo>
                  <a:lnTo>
                    <a:pt x="2256" y="471"/>
                  </a:lnTo>
                  <a:lnTo>
                    <a:pt x="2291" y="516"/>
                  </a:lnTo>
                  <a:lnTo>
                    <a:pt x="2323" y="564"/>
                  </a:lnTo>
                  <a:lnTo>
                    <a:pt x="2354" y="614"/>
                  </a:lnTo>
                  <a:lnTo>
                    <a:pt x="2382" y="663"/>
                  </a:lnTo>
                  <a:lnTo>
                    <a:pt x="2406" y="715"/>
                  </a:lnTo>
                  <a:lnTo>
                    <a:pt x="2429" y="769"/>
                  </a:lnTo>
                  <a:lnTo>
                    <a:pt x="2449" y="823"/>
                  </a:lnTo>
                  <a:lnTo>
                    <a:pt x="2465" y="878"/>
                  </a:lnTo>
                  <a:lnTo>
                    <a:pt x="2479" y="935"/>
                  </a:lnTo>
                  <a:lnTo>
                    <a:pt x="2491" y="993"/>
                  </a:lnTo>
                  <a:lnTo>
                    <a:pt x="2498" y="1051"/>
                  </a:lnTo>
                  <a:lnTo>
                    <a:pt x="2503" y="1110"/>
                  </a:lnTo>
                  <a:lnTo>
                    <a:pt x="2505" y="1171"/>
                  </a:lnTo>
                  <a:lnTo>
                    <a:pt x="2505" y="1989"/>
                  </a:lnTo>
                  <a:close/>
                </a:path>
              </a:pathLst>
            </a:custGeom>
            <a:solidFill>
              <a:srgbClr val="DB25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93" name="9Slide.vn 73"/>
            <p:cNvSpPr>
              <a:spLocks/>
            </p:cNvSpPr>
            <p:nvPr/>
          </p:nvSpPr>
          <p:spPr bwMode="auto">
            <a:xfrm>
              <a:off x="10142220" y="1913345"/>
              <a:ext cx="1181100" cy="1150938"/>
            </a:xfrm>
            <a:custGeom>
              <a:avLst/>
              <a:gdLst>
                <a:gd name="T0" fmla="*/ 243 w 5954"/>
                <a:gd name="T1" fmla="*/ 1308 h 5799"/>
                <a:gd name="T2" fmla="*/ 356 w 5954"/>
                <a:gd name="T3" fmla="*/ 1187 h 5799"/>
                <a:gd name="T4" fmla="*/ 596 w 5954"/>
                <a:gd name="T5" fmla="*/ 1026 h 5799"/>
                <a:gd name="T6" fmla="*/ 883 w 5954"/>
                <a:gd name="T7" fmla="*/ 932 h 5799"/>
                <a:gd name="T8" fmla="*/ 1200 w 5954"/>
                <a:gd name="T9" fmla="*/ 907 h 5799"/>
                <a:gd name="T10" fmla="*/ 1529 w 5954"/>
                <a:gd name="T11" fmla="*/ 952 h 5799"/>
                <a:gd name="T12" fmla="*/ 1852 w 5954"/>
                <a:gd name="T13" fmla="*/ 1071 h 5799"/>
                <a:gd name="T14" fmla="*/ 2154 w 5954"/>
                <a:gd name="T15" fmla="*/ 1266 h 5799"/>
                <a:gd name="T16" fmla="*/ 2294 w 5954"/>
                <a:gd name="T17" fmla="*/ 1391 h 5799"/>
                <a:gd name="T18" fmla="*/ 2526 w 5954"/>
                <a:gd name="T19" fmla="*/ 1611 h 5799"/>
                <a:gd name="T20" fmla="*/ 3271 w 5954"/>
                <a:gd name="T21" fmla="*/ 2322 h 5799"/>
                <a:gd name="T22" fmla="*/ 4016 w 5954"/>
                <a:gd name="T23" fmla="*/ 3034 h 5799"/>
                <a:gd name="T24" fmla="*/ 4760 w 5954"/>
                <a:gd name="T25" fmla="*/ 3746 h 5799"/>
                <a:gd name="T26" fmla="*/ 4985 w 5954"/>
                <a:gd name="T27" fmla="*/ 3998 h 5799"/>
                <a:gd name="T28" fmla="*/ 5130 w 5954"/>
                <a:gd name="T29" fmla="*/ 4245 h 5799"/>
                <a:gd name="T30" fmla="*/ 5204 w 5954"/>
                <a:gd name="T31" fmla="*/ 4493 h 5799"/>
                <a:gd name="T32" fmla="*/ 5217 w 5954"/>
                <a:gd name="T33" fmla="*/ 4748 h 5799"/>
                <a:gd name="T34" fmla="*/ 5176 w 5954"/>
                <a:gd name="T35" fmla="*/ 5015 h 5799"/>
                <a:gd name="T36" fmla="*/ 5092 w 5954"/>
                <a:gd name="T37" fmla="*/ 5299 h 5799"/>
                <a:gd name="T38" fmla="*/ 5000 w 5954"/>
                <a:gd name="T39" fmla="*/ 5497 h 5799"/>
                <a:gd name="T40" fmla="*/ 4874 w 5954"/>
                <a:gd name="T41" fmla="*/ 5673 h 5799"/>
                <a:gd name="T42" fmla="*/ 4794 w 5954"/>
                <a:gd name="T43" fmla="*/ 5788 h 5799"/>
                <a:gd name="T44" fmla="*/ 4980 w 5954"/>
                <a:gd name="T45" fmla="*/ 5704 h 5799"/>
                <a:gd name="T46" fmla="*/ 5162 w 5954"/>
                <a:gd name="T47" fmla="*/ 5584 h 5799"/>
                <a:gd name="T48" fmla="*/ 5336 w 5954"/>
                <a:gd name="T49" fmla="*/ 5427 h 5799"/>
                <a:gd name="T50" fmla="*/ 5475 w 5954"/>
                <a:gd name="T51" fmla="*/ 5281 h 5799"/>
                <a:gd name="T52" fmla="*/ 5634 w 5954"/>
                <a:gd name="T53" fmla="*/ 5115 h 5799"/>
                <a:gd name="T54" fmla="*/ 5805 w 5954"/>
                <a:gd name="T55" fmla="*/ 4911 h 5799"/>
                <a:gd name="T56" fmla="*/ 5908 w 5954"/>
                <a:gd name="T57" fmla="*/ 4662 h 5799"/>
                <a:gd name="T58" fmla="*/ 5952 w 5954"/>
                <a:gd name="T59" fmla="*/ 4383 h 5799"/>
                <a:gd name="T60" fmla="*/ 5943 w 5954"/>
                <a:gd name="T61" fmla="*/ 4101 h 5799"/>
                <a:gd name="T62" fmla="*/ 5891 w 5954"/>
                <a:gd name="T63" fmla="*/ 3841 h 5799"/>
                <a:gd name="T64" fmla="*/ 5806 w 5954"/>
                <a:gd name="T65" fmla="*/ 3629 h 5799"/>
                <a:gd name="T66" fmla="*/ 5711 w 5954"/>
                <a:gd name="T67" fmla="*/ 3501 h 5799"/>
                <a:gd name="T68" fmla="*/ 5482 w 5954"/>
                <a:gd name="T69" fmla="*/ 3204 h 5799"/>
                <a:gd name="T70" fmla="*/ 5011 w 5954"/>
                <a:gd name="T71" fmla="*/ 2651 h 5799"/>
                <a:gd name="T72" fmla="*/ 4649 w 5954"/>
                <a:gd name="T73" fmla="*/ 2258 h 5799"/>
                <a:gd name="T74" fmla="*/ 4217 w 5954"/>
                <a:gd name="T75" fmla="*/ 1823 h 5799"/>
                <a:gd name="T76" fmla="*/ 3868 w 5954"/>
                <a:gd name="T77" fmla="*/ 1492 h 5799"/>
                <a:gd name="T78" fmla="*/ 3569 w 5954"/>
                <a:gd name="T79" fmla="*/ 1222 h 5799"/>
                <a:gd name="T80" fmla="*/ 3294 w 5954"/>
                <a:gd name="T81" fmla="*/ 984 h 5799"/>
                <a:gd name="T82" fmla="*/ 2894 w 5954"/>
                <a:gd name="T83" fmla="*/ 656 h 5799"/>
                <a:gd name="T84" fmla="*/ 2514 w 5954"/>
                <a:gd name="T85" fmla="*/ 364 h 5799"/>
                <a:gd name="T86" fmla="*/ 2302 w 5954"/>
                <a:gd name="T87" fmla="*/ 213 h 5799"/>
                <a:gd name="T88" fmla="*/ 2210 w 5954"/>
                <a:gd name="T89" fmla="*/ 145 h 5799"/>
                <a:gd name="T90" fmla="*/ 2021 w 5954"/>
                <a:gd name="T91" fmla="*/ 60 h 5799"/>
                <a:gd name="T92" fmla="*/ 1776 w 5954"/>
                <a:gd name="T93" fmla="*/ 10 h 5799"/>
                <a:gd name="T94" fmla="*/ 1499 w 5954"/>
                <a:gd name="T95" fmla="*/ 3 h 5799"/>
                <a:gd name="T96" fmla="*/ 1220 w 5954"/>
                <a:gd name="T97" fmla="*/ 44 h 5799"/>
                <a:gd name="T98" fmla="*/ 961 w 5954"/>
                <a:gd name="T99" fmla="*/ 140 h 5799"/>
                <a:gd name="T100" fmla="*/ 749 w 5954"/>
                <a:gd name="T101" fmla="*/ 295 h 5799"/>
                <a:gd name="T102" fmla="*/ 558 w 5954"/>
                <a:gd name="T103" fmla="*/ 495 h 5799"/>
                <a:gd name="T104" fmla="*/ 353 w 5954"/>
                <a:gd name="T105" fmla="*/ 714 h 5799"/>
                <a:gd name="T106" fmla="*/ 204 w 5954"/>
                <a:gd name="T107" fmla="*/ 906 h 5799"/>
                <a:gd name="T108" fmla="*/ 114 w 5954"/>
                <a:gd name="T109" fmla="*/ 1054 h 5799"/>
                <a:gd name="T110" fmla="*/ 45 w 5954"/>
                <a:gd name="T111" fmla="*/ 1212 h 5799"/>
                <a:gd name="T112" fmla="*/ 6 w 5954"/>
                <a:gd name="T113" fmla="*/ 1377 h 5799"/>
                <a:gd name="T114" fmla="*/ 3 w 5954"/>
                <a:gd name="T115" fmla="*/ 1548 h 57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954" h="5799">
                  <a:moveTo>
                    <a:pt x="8" y="1584"/>
                  </a:moveTo>
                  <a:lnTo>
                    <a:pt x="83" y="1493"/>
                  </a:lnTo>
                  <a:lnTo>
                    <a:pt x="147" y="1418"/>
                  </a:lnTo>
                  <a:lnTo>
                    <a:pt x="200" y="1356"/>
                  </a:lnTo>
                  <a:lnTo>
                    <a:pt x="243" y="1308"/>
                  </a:lnTo>
                  <a:lnTo>
                    <a:pt x="275" y="1271"/>
                  </a:lnTo>
                  <a:lnTo>
                    <a:pt x="298" y="1246"/>
                  </a:lnTo>
                  <a:lnTo>
                    <a:pt x="311" y="1231"/>
                  </a:lnTo>
                  <a:lnTo>
                    <a:pt x="315" y="1227"/>
                  </a:lnTo>
                  <a:lnTo>
                    <a:pt x="356" y="1187"/>
                  </a:lnTo>
                  <a:lnTo>
                    <a:pt x="399" y="1149"/>
                  </a:lnTo>
                  <a:lnTo>
                    <a:pt x="446" y="1114"/>
                  </a:lnTo>
                  <a:lnTo>
                    <a:pt x="493" y="1082"/>
                  </a:lnTo>
                  <a:lnTo>
                    <a:pt x="544" y="1053"/>
                  </a:lnTo>
                  <a:lnTo>
                    <a:pt x="596" y="1026"/>
                  </a:lnTo>
                  <a:lnTo>
                    <a:pt x="651" y="1002"/>
                  </a:lnTo>
                  <a:lnTo>
                    <a:pt x="706" y="981"/>
                  </a:lnTo>
                  <a:lnTo>
                    <a:pt x="764" y="961"/>
                  </a:lnTo>
                  <a:lnTo>
                    <a:pt x="823" y="945"/>
                  </a:lnTo>
                  <a:lnTo>
                    <a:pt x="883" y="932"/>
                  </a:lnTo>
                  <a:lnTo>
                    <a:pt x="945" y="921"/>
                  </a:lnTo>
                  <a:lnTo>
                    <a:pt x="1007" y="914"/>
                  </a:lnTo>
                  <a:lnTo>
                    <a:pt x="1071" y="908"/>
                  </a:lnTo>
                  <a:lnTo>
                    <a:pt x="1136" y="906"/>
                  </a:lnTo>
                  <a:lnTo>
                    <a:pt x="1200" y="907"/>
                  </a:lnTo>
                  <a:lnTo>
                    <a:pt x="1265" y="910"/>
                  </a:lnTo>
                  <a:lnTo>
                    <a:pt x="1331" y="917"/>
                  </a:lnTo>
                  <a:lnTo>
                    <a:pt x="1397" y="925"/>
                  </a:lnTo>
                  <a:lnTo>
                    <a:pt x="1463" y="937"/>
                  </a:lnTo>
                  <a:lnTo>
                    <a:pt x="1529" y="952"/>
                  </a:lnTo>
                  <a:lnTo>
                    <a:pt x="1594" y="971"/>
                  </a:lnTo>
                  <a:lnTo>
                    <a:pt x="1660" y="991"/>
                  </a:lnTo>
                  <a:lnTo>
                    <a:pt x="1725" y="1015"/>
                  </a:lnTo>
                  <a:lnTo>
                    <a:pt x="1789" y="1042"/>
                  </a:lnTo>
                  <a:lnTo>
                    <a:pt x="1852" y="1071"/>
                  </a:lnTo>
                  <a:lnTo>
                    <a:pt x="1915" y="1104"/>
                  </a:lnTo>
                  <a:lnTo>
                    <a:pt x="1977" y="1139"/>
                  </a:lnTo>
                  <a:lnTo>
                    <a:pt x="2037" y="1178"/>
                  </a:lnTo>
                  <a:lnTo>
                    <a:pt x="2096" y="1220"/>
                  </a:lnTo>
                  <a:lnTo>
                    <a:pt x="2154" y="1266"/>
                  </a:lnTo>
                  <a:lnTo>
                    <a:pt x="2210" y="1313"/>
                  </a:lnTo>
                  <a:lnTo>
                    <a:pt x="2230" y="1332"/>
                  </a:lnTo>
                  <a:lnTo>
                    <a:pt x="2252" y="1352"/>
                  </a:lnTo>
                  <a:lnTo>
                    <a:pt x="2273" y="1371"/>
                  </a:lnTo>
                  <a:lnTo>
                    <a:pt x="2294" y="1391"/>
                  </a:lnTo>
                  <a:lnTo>
                    <a:pt x="2316" y="1410"/>
                  </a:lnTo>
                  <a:lnTo>
                    <a:pt x="2336" y="1430"/>
                  </a:lnTo>
                  <a:lnTo>
                    <a:pt x="2357" y="1449"/>
                  </a:lnTo>
                  <a:lnTo>
                    <a:pt x="2377" y="1468"/>
                  </a:lnTo>
                  <a:lnTo>
                    <a:pt x="2526" y="1611"/>
                  </a:lnTo>
                  <a:lnTo>
                    <a:pt x="2675" y="1753"/>
                  </a:lnTo>
                  <a:lnTo>
                    <a:pt x="2824" y="1896"/>
                  </a:lnTo>
                  <a:lnTo>
                    <a:pt x="2973" y="2038"/>
                  </a:lnTo>
                  <a:lnTo>
                    <a:pt x="3122" y="2181"/>
                  </a:lnTo>
                  <a:lnTo>
                    <a:pt x="3271" y="2322"/>
                  </a:lnTo>
                  <a:lnTo>
                    <a:pt x="3420" y="2465"/>
                  </a:lnTo>
                  <a:lnTo>
                    <a:pt x="3569" y="2607"/>
                  </a:lnTo>
                  <a:lnTo>
                    <a:pt x="3718" y="2750"/>
                  </a:lnTo>
                  <a:lnTo>
                    <a:pt x="3867" y="2892"/>
                  </a:lnTo>
                  <a:lnTo>
                    <a:pt x="4016" y="3034"/>
                  </a:lnTo>
                  <a:lnTo>
                    <a:pt x="4165" y="3176"/>
                  </a:lnTo>
                  <a:lnTo>
                    <a:pt x="4314" y="3319"/>
                  </a:lnTo>
                  <a:lnTo>
                    <a:pt x="4463" y="3461"/>
                  </a:lnTo>
                  <a:lnTo>
                    <a:pt x="4611" y="3604"/>
                  </a:lnTo>
                  <a:lnTo>
                    <a:pt x="4760" y="3746"/>
                  </a:lnTo>
                  <a:lnTo>
                    <a:pt x="4812" y="3797"/>
                  </a:lnTo>
                  <a:lnTo>
                    <a:pt x="4860" y="3848"/>
                  </a:lnTo>
                  <a:lnTo>
                    <a:pt x="4905" y="3897"/>
                  </a:lnTo>
                  <a:lnTo>
                    <a:pt x="4946" y="3948"/>
                  </a:lnTo>
                  <a:lnTo>
                    <a:pt x="4985" y="3998"/>
                  </a:lnTo>
                  <a:lnTo>
                    <a:pt x="5020" y="4047"/>
                  </a:lnTo>
                  <a:lnTo>
                    <a:pt x="5052" y="4097"/>
                  </a:lnTo>
                  <a:lnTo>
                    <a:pt x="5081" y="4146"/>
                  </a:lnTo>
                  <a:lnTo>
                    <a:pt x="5107" y="4195"/>
                  </a:lnTo>
                  <a:lnTo>
                    <a:pt x="5130" y="4245"/>
                  </a:lnTo>
                  <a:lnTo>
                    <a:pt x="5151" y="4295"/>
                  </a:lnTo>
                  <a:lnTo>
                    <a:pt x="5168" y="4344"/>
                  </a:lnTo>
                  <a:lnTo>
                    <a:pt x="5183" y="4394"/>
                  </a:lnTo>
                  <a:lnTo>
                    <a:pt x="5195" y="4444"/>
                  </a:lnTo>
                  <a:lnTo>
                    <a:pt x="5204" y="4493"/>
                  </a:lnTo>
                  <a:lnTo>
                    <a:pt x="5212" y="4544"/>
                  </a:lnTo>
                  <a:lnTo>
                    <a:pt x="5216" y="4595"/>
                  </a:lnTo>
                  <a:lnTo>
                    <a:pt x="5219" y="4645"/>
                  </a:lnTo>
                  <a:lnTo>
                    <a:pt x="5220" y="4696"/>
                  </a:lnTo>
                  <a:lnTo>
                    <a:pt x="5217" y="4748"/>
                  </a:lnTo>
                  <a:lnTo>
                    <a:pt x="5213" y="4801"/>
                  </a:lnTo>
                  <a:lnTo>
                    <a:pt x="5207" y="4853"/>
                  </a:lnTo>
                  <a:lnTo>
                    <a:pt x="5199" y="4907"/>
                  </a:lnTo>
                  <a:lnTo>
                    <a:pt x="5188" y="4961"/>
                  </a:lnTo>
                  <a:lnTo>
                    <a:pt x="5176" y="5015"/>
                  </a:lnTo>
                  <a:lnTo>
                    <a:pt x="5163" y="5070"/>
                  </a:lnTo>
                  <a:lnTo>
                    <a:pt x="5147" y="5126"/>
                  </a:lnTo>
                  <a:lnTo>
                    <a:pt x="5131" y="5183"/>
                  </a:lnTo>
                  <a:lnTo>
                    <a:pt x="5112" y="5240"/>
                  </a:lnTo>
                  <a:lnTo>
                    <a:pt x="5092" y="5299"/>
                  </a:lnTo>
                  <a:lnTo>
                    <a:pt x="5071" y="5358"/>
                  </a:lnTo>
                  <a:lnTo>
                    <a:pt x="5048" y="5418"/>
                  </a:lnTo>
                  <a:lnTo>
                    <a:pt x="5043" y="5428"/>
                  </a:lnTo>
                  <a:lnTo>
                    <a:pt x="5026" y="5455"/>
                  </a:lnTo>
                  <a:lnTo>
                    <a:pt x="5000" y="5497"/>
                  </a:lnTo>
                  <a:lnTo>
                    <a:pt x="4966" y="5549"/>
                  </a:lnTo>
                  <a:lnTo>
                    <a:pt x="4945" y="5578"/>
                  </a:lnTo>
                  <a:lnTo>
                    <a:pt x="4923" y="5609"/>
                  </a:lnTo>
                  <a:lnTo>
                    <a:pt x="4899" y="5641"/>
                  </a:lnTo>
                  <a:lnTo>
                    <a:pt x="4874" y="5673"/>
                  </a:lnTo>
                  <a:lnTo>
                    <a:pt x="4847" y="5706"/>
                  </a:lnTo>
                  <a:lnTo>
                    <a:pt x="4818" y="5738"/>
                  </a:lnTo>
                  <a:lnTo>
                    <a:pt x="4789" y="5769"/>
                  </a:lnTo>
                  <a:lnTo>
                    <a:pt x="4758" y="5799"/>
                  </a:lnTo>
                  <a:lnTo>
                    <a:pt x="4794" y="5788"/>
                  </a:lnTo>
                  <a:lnTo>
                    <a:pt x="4831" y="5774"/>
                  </a:lnTo>
                  <a:lnTo>
                    <a:pt x="4869" y="5758"/>
                  </a:lnTo>
                  <a:lnTo>
                    <a:pt x="4905" y="5742"/>
                  </a:lnTo>
                  <a:lnTo>
                    <a:pt x="4942" y="5724"/>
                  </a:lnTo>
                  <a:lnTo>
                    <a:pt x="4980" y="5704"/>
                  </a:lnTo>
                  <a:lnTo>
                    <a:pt x="5017" y="5683"/>
                  </a:lnTo>
                  <a:lnTo>
                    <a:pt x="5053" y="5660"/>
                  </a:lnTo>
                  <a:lnTo>
                    <a:pt x="5090" y="5636"/>
                  </a:lnTo>
                  <a:lnTo>
                    <a:pt x="5127" y="5611"/>
                  </a:lnTo>
                  <a:lnTo>
                    <a:pt x="5162" y="5584"/>
                  </a:lnTo>
                  <a:lnTo>
                    <a:pt x="5198" y="5555"/>
                  </a:lnTo>
                  <a:lnTo>
                    <a:pt x="5234" y="5525"/>
                  </a:lnTo>
                  <a:lnTo>
                    <a:pt x="5268" y="5494"/>
                  </a:lnTo>
                  <a:lnTo>
                    <a:pt x="5303" y="5462"/>
                  </a:lnTo>
                  <a:lnTo>
                    <a:pt x="5336" y="5427"/>
                  </a:lnTo>
                  <a:lnTo>
                    <a:pt x="5364" y="5398"/>
                  </a:lnTo>
                  <a:lnTo>
                    <a:pt x="5391" y="5369"/>
                  </a:lnTo>
                  <a:lnTo>
                    <a:pt x="5419" y="5340"/>
                  </a:lnTo>
                  <a:lnTo>
                    <a:pt x="5447" y="5310"/>
                  </a:lnTo>
                  <a:lnTo>
                    <a:pt x="5475" y="5281"/>
                  </a:lnTo>
                  <a:lnTo>
                    <a:pt x="5504" y="5252"/>
                  </a:lnTo>
                  <a:lnTo>
                    <a:pt x="5531" y="5223"/>
                  </a:lnTo>
                  <a:lnTo>
                    <a:pt x="5559" y="5194"/>
                  </a:lnTo>
                  <a:lnTo>
                    <a:pt x="5596" y="5155"/>
                  </a:lnTo>
                  <a:lnTo>
                    <a:pt x="5634" y="5115"/>
                  </a:lnTo>
                  <a:lnTo>
                    <a:pt x="5672" y="5075"/>
                  </a:lnTo>
                  <a:lnTo>
                    <a:pt x="5710" y="5036"/>
                  </a:lnTo>
                  <a:lnTo>
                    <a:pt x="5744" y="4997"/>
                  </a:lnTo>
                  <a:lnTo>
                    <a:pt x="5776" y="4955"/>
                  </a:lnTo>
                  <a:lnTo>
                    <a:pt x="5805" y="4911"/>
                  </a:lnTo>
                  <a:lnTo>
                    <a:pt x="5831" y="4865"/>
                  </a:lnTo>
                  <a:lnTo>
                    <a:pt x="5854" y="4817"/>
                  </a:lnTo>
                  <a:lnTo>
                    <a:pt x="5875" y="4766"/>
                  </a:lnTo>
                  <a:lnTo>
                    <a:pt x="5893" y="4715"/>
                  </a:lnTo>
                  <a:lnTo>
                    <a:pt x="5908" y="4662"/>
                  </a:lnTo>
                  <a:lnTo>
                    <a:pt x="5921" y="4608"/>
                  </a:lnTo>
                  <a:lnTo>
                    <a:pt x="5933" y="4553"/>
                  </a:lnTo>
                  <a:lnTo>
                    <a:pt x="5942" y="4496"/>
                  </a:lnTo>
                  <a:lnTo>
                    <a:pt x="5947" y="4440"/>
                  </a:lnTo>
                  <a:lnTo>
                    <a:pt x="5952" y="4383"/>
                  </a:lnTo>
                  <a:lnTo>
                    <a:pt x="5954" y="4327"/>
                  </a:lnTo>
                  <a:lnTo>
                    <a:pt x="5954" y="4270"/>
                  </a:lnTo>
                  <a:lnTo>
                    <a:pt x="5953" y="4213"/>
                  </a:lnTo>
                  <a:lnTo>
                    <a:pt x="5948" y="4156"/>
                  </a:lnTo>
                  <a:lnTo>
                    <a:pt x="5943" y="4101"/>
                  </a:lnTo>
                  <a:lnTo>
                    <a:pt x="5936" y="4046"/>
                  </a:lnTo>
                  <a:lnTo>
                    <a:pt x="5928" y="3993"/>
                  </a:lnTo>
                  <a:lnTo>
                    <a:pt x="5917" y="3941"/>
                  </a:lnTo>
                  <a:lnTo>
                    <a:pt x="5905" y="3890"/>
                  </a:lnTo>
                  <a:lnTo>
                    <a:pt x="5891" y="3841"/>
                  </a:lnTo>
                  <a:lnTo>
                    <a:pt x="5877" y="3794"/>
                  </a:lnTo>
                  <a:lnTo>
                    <a:pt x="5861" y="3749"/>
                  </a:lnTo>
                  <a:lnTo>
                    <a:pt x="5844" y="3706"/>
                  </a:lnTo>
                  <a:lnTo>
                    <a:pt x="5825" y="3666"/>
                  </a:lnTo>
                  <a:lnTo>
                    <a:pt x="5806" y="3629"/>
                  </a:lnTo>
                  <a:lnTo>
                    <a:pt x="5784" y="3594"/>
                  </a:lnTo>
                  <a:lnTo>
                    <a:pt x="5763" y="3563"/>
                  </a:lnTo>
                  <a:lnTo>
                    <a:pt x="5741" y="3535"/>
                  </a:lnTo>
                  <a:lnTo>
                    <a:pt x="5717" y="3511"/>
                  </a:lnTo>
                  <a:lnTo>
                    <a:pt x="5711" y="3501"/>
                  </a:lnTo>
                  <a:lnTo>
                    <a:pt x="5690" y="3474"/>
                  </a:lnTo>
                  <a:lnTo>
                    <a:pt x="5658" y="3430"/>
                  </a:lnTo>
                  <a:lnTo>
                    <a:pt x="5611" y="3369"/>
                  </a:lnTo>
                  <a:lnTo>
                    <a:pt x="5553" y="3294"/>
                  </a:lnTo>
                  <a:lnTo>
                    <a:pt x="5482" y="3204"/>
                  </a:lnTo>
                  <a:lnTo>
                    <a:pt x="5398" y="3102"/>
                  </a:lnTo>
                  <a:lnTo>
                    <a:pt x="5303" y="2986"/>
                  </a:lnTo>
                  <a:lnTo>
                    <a:pt x="5195" y="2860"/>
                  </a:lnTo>
                  <a:lnTo>
                    <a:pt x="5075" y="2723"/>
                  </a:lnTo>
                  <a:lnTo>
                    <a:pt x="5011" y="2651"/>
                  </a:lnTo>
                  <a:lnTo>
                    <a:pt x="4944" y="2576"/>
                  </a:lnTo>
                  <a:lnTo>
                    <a:pt x="4874" y="2499"/>
                  </a:lnTo>
                  <a:lnTo>
                    <a:pt x="4802" y="2421"/>
                  </a:lnTo>
                  <a:lnTo>
                    <a:pt x="4726" y="2340"/>
                  </a:lnTo>
                  <a:lnTo>
                    <a:pt x="4649" y="2258"/>
                  </a:lnTo>
                  <a:lnTo>
                    <a:pt x="4568" y="2173"/>
                  </a:lnTo>
                  <a:lnTo>
                    <a:pt x="4483" y="2087"/>
                  </a:lnTo>
                  <a:lnTo>
                    <a:pt x="4397" y="2001"/>
                  </a:lnTo>
                  <a:lnTo>
                    <a:pt x="4308" y="1912"/>
                  </a:lnTo>
                  <a:lnTo>
                    <a:pt x="4217" y="1823"/>
                  </a:lnTo>
                  <a:lnTo>
                    <a:pt x="4123" y="1731"/>
                  </a:lnTo>
                  <a:lnTo>
                    <a:pt x="4058" y="1669"/>
                  </a:lnTo>
                  <a:lnTo>
                    <a:pt x="3993" y="1609"/>
                  </a:lnTo>
                  <a:lnTo>
                    <a:pt x="3931" y="1551"/>
                  </a:lnTo>
                  <a:lnTo>
                    <a:pt x="3868" y="1492"/>
                  </a:lnTo>
                  <a:lnTo>
                    <a:pt x="3806" y="1436"/>
                  </a:lnTo>
                  <a:lnTo>
                    <a:pt x="3746" y="1381"/>
                  </a:lnTo>
                  <a:lnTo>
                    <a:pt x="3686" y="1327"/>
                  </a:lnTo>
                  <a:lnTo>
                    <a:pt x="3627" y="1274"/>
                  </a:lnTo>
                  <a:lnTo>
                    <a:pt x="3569" y="1222"/>
                  </a:lnTo>
                  <a:lnTo>
                    <a:pt x="3512" y="1173"/>
                  </a:lnTo>
                  <a:lnTo>
                    <a:pt x="3456" y="1123"/>
                  </a:lnTo>
                  <a:lnTo>
                    <a:pt x="3401" y="1076"/>
                  </a:lnTo>
                  <a:lnTo>
                    <a:pt x="3347" y="1029"/>
                  </a:lnTo>
                  <a:lnTo>
                    <a:pt x="3294" y="984"/>
                  </a:lnTo>
                  <a:lnTo>
                    <a:pt x="3242" y="941"/>
                  </a:lnTo>
                  <a:lnTo>
                    <a:pt x="3191" y="897"/>
                  </a:lnTo>
                  <a:lnTo>
                    <a:pt x="3087" y="811"/>
                  </a:lnTo>
                  <a:lnTo>
                    <a:pt x="2988" y="730"/>
                  </a:lnTo>
                  <a:lnTo>
                    <a:pt x="2894" y="656"/>
                  </a:lnTo>
                  <a:lnTo>
                    <a:pt x="2806" y="587"/>
                  </a:lnTo>
                  <a:lnTo>
                    <a:pt x="2724" y="522"/>
                  </a:lnTo>
                  <a:lnTo>
                    <a:pt x="2648" y="465"/>
                  </a:lnTo>
                  <a:lnTo>
                    <a:pt x="2578" y="412"/>
                  </a:lnTo>
                  <a:lnTo>
                    <a:pt x="2514" y="364"/>
                  </a:lnTo>
                  <a:lnTo>
                    <a:pt x="2457" y="323"/>
                  </a:lnTo>
                  <a:lnTo>
                    <a:pt x="2407" y="288"/>
                  </a:lnTo>
                  <a:lnTo>
                    <a:pt x="2365" y="256"/>
                  </a:lnTo>
                  <a:lnTo>
                    <a:pt x="2330" y="232"/>
                  </a:lnTo>
                  <a:lnTo>
                    <a:pt x="2302" y="213"/>
                  </a:lnTo>
                  <a:lnTo>
                    <a:pt x="2281" y="199"/>
                  </a:lnTo>
                  <a:lnTo>
                    <a:pt x="2269" y="190"/>
                  </a:lnTo>
                  <a:lnTo>
                    <a:pt x="2265" y="188"/>
                  </a:lnTo>
                  <a:lnTo>
                    <a:pt x="2239" y="166"/>
                  </a:lnTo>
                  <a:lnTo>
                    <a:pt x="2210" y="145"/>
                  </a:lnTo>
                  <a:lnTo>
                    <a:pt x="2177" y="126"/>
                  </a:lnTo>
                  <a:lnTo>
                    <a:pt x="2143" y="106"/>
                  </a:lnTo>
                  <a:lnTo>
                    <a:pt x="2104" y="90"/>
                  </a:lnTo>
                  <a:lnTo>
                    <a:pt x="2064" y="74"/>
                  </a:lnTo>
                  <a:lnTo>
                    <a:pt x="2021" y="60"/>
                  </a:lnTo>
                  <a:lnTo>
                    <a:pt x="1976" y="46"/>
                  </a:lnTo>
                  <a:lnTo>
                    <a:pt x="1928" y="35"/>
                  </a:lnTo>
                  <a:lnTo>
                    <a:pt x="1878" y="25"/>
                  </a:lnTo>
                  <a:lnTo>
                    <a:pt x="1828" y="17"/>
                  </a:lnTo>
                  <a:lnTo>
                    <a:pt x="1776" y="10"/>
                  </a:lnTo>
                  <a:lnTo>
                    <a:pt x="1722" y="5"/>
                  </a:lnTo>
                  <a:lnTo>
                    <a:pt x="1667" y="1"/>
                  </a:lnTo>
                  <a:lnTo>
                    <a:pt x="1612" y="0"/>
                  </a:lnTo>
                  <a:lnTo>
                    <a:pt x="1556" y="0"/>
                  </a:lnTo>
                  <a:lnTo>
                    <a:pt x="1499" y="3"/>
                  </a:lnTo>
                  <a:lnTo>
                    <a:pt x="1443" y="7"/>
                  </a:lnTo>
                  <a:lnTo>
                    <a:pt x="1387" y="12"/>
                  </a:lnTo>
                  <a:lnTo>
                    <a:pt x="1331" y="21"/>
                  </a:lnTo>
                  <a:lnTo>
                    <a:pt x="1275" y="32"/>
                  </a:lnTo>
                  <a:lnTo>
                    <a:pt x="1220" y="44"/>
                  </a:lnTo>
                  <a:lnTo>
                    <a:pt x="1166" y="59"/>
                  </a:lnTo>
                  <a:lnTo>
                    <a:pt x="1112" y="75"/>
                  </a:lnTo>
                  <a:lnTo>
                    <a:pt x="1060" y="94"/>
                  </a:lnTo>
                  <a:lnTo>
                    <a:pt x="1010" y="116"/>
                  </a:lnTo>
                  <a:lnTo>
                    <a:pt x="961" y="140"/>
                  </a:lnTo>
                  <a:lnTo>
                    <a:pt x="914" y="166"/>
                  </a:lnTo>
                  <a:lnTo>
                    <a:pt x="869" y="194"/>
                  </a:lnTo>
                  <a:lnTo>
                    <a:pt x="827" y="225"/>
                  </a:lnTo>
                  <a:lnTo>
                    <a:pt x="786" y="259"/>
                  </a:lnTo>
                  <a:lnTo>
                    <a:pt x="749" y="295"/>
                  </a:lnTo>
                  <a:lnTo>
                    <a:pt x="710" y="335"/>
                  </a:lnTo>
                  <a:lnTo>
                    <a:pt x="673" y="375"/>
                  </a:lnTo>
                  <a:lnTo>
                    <a:pt x="635" y="415"/>
                  </a:lnTo>
                  <a:lnTo>
                    <a:pt x="596" y="455"/>
                  </a:lnTo>
                  <a:lnTo>
                    <a:pt x="558" y="495"/>
                  </a:lnTo>
                  <a:lnTo>
                    <a:pt x="520" y="535"/>
                  </a:lnTo>
                  <a:lnTo>
                    <a:pt x="481" y="575"/>
                  </a:lnTo>
                  <a:lnTo>
                    <a:pt x="444" y="615"/>
                  </a:lnTo>
                  <a:lnTo>
                    <a:pt x="398" y="663"/>
                  </a:lnTo>
                  <a:lnTo>
                    <a:pt x="353" y="714"/>
                  </a:lnTo>
                  <a:lnTo>
                    <a:pt x="309" y="767"/>
                  </a:lnTo>
                  <a:lnTo>
                    <a:pt x="266" y="821"/>
                  </a:lnTo>
                  <a:lnTo>
                    <a:pt x="244" y="849"/>
                  </a:lnTo>
                  <a:lnTo>
                    <a:pt x="223" y="877"/>
                  </a:lnTo>
                  <a:lnTo>
                    <a:pt x="204" y="906"/>
                  </a:lnTo>
                  <a:lnTo>
                    <a:pt x="185" y="934"/>
                  </a:lnTo>
                  <a:lnTo>
                    <a:pt x="165" y="964"/>
                  </a:lnTo>
                  <a:lnTo>
                    <a:pt x="148" y="994"/>
                  </a:lnTo>
                  <a:lnTo>
                    <a:pt x="131" y="1024"/>
                  </a:lnTo>
                  <a:lnTo>
                    <a:pt x="114" y="1054"/>
                  </a:lnTo>
                  <a:lnTo>
                    <a:pt x="98" y="1085"/>
                  </a:lnTo>
                  <a:lnTo>
                    <a:pt x="84" y="1117"/>
                  </a:lnTo>
                  <a:lnTo>
                    <a:pt x="70" y="1148"/>
                  </a:lnTo>
                  <a:lnTo>
                    <a:pt x="57" y="1180"/>
                  </a:lnTo>
                  <a:lnTo>
                    <a:pt x="45" y="1212"/>
                  </a:lnTo>
                  <a:lnTo>
                    <a:pt x="36" y="1244"/>
                  </a:lnTo>
                  <a:lnTo>
                    <a:pt x="26" y="1277"/>
                  </a:lnTo>
                  <a:lnTo>
                    <a:pt x="18" y="1310"/>
                  </a:lnTo>
                  <a:lnTo>
                    <a:pt x="12" y="1343"/>
                  </a:lnTo>
                  <a:lnTo>
                    <a:pt x="6" y="1377"/>
                  </a:lnTo>
                  <a:lnTo>
                    <a:pt x="2" y="1411"/>
                  </a:lnTo>
                  <a:lnTo>
                    <a:pt x="0" y="1445"/>
                  </a:lnTo>
                  <a:lnTo>
                    <a:pt x="0" y="1479"/>
                  </a:lnTo>
                  <a:lnTo>
                    <a:pt x="0" y="1514"/>
                  </a:lnTo>
                  <a:lnTo>
                    <a:pt x="3" y="1548"/>
                  </a:lnTo>
                  <a:lnTo>
                    <a:pt x="8" y="1584"/>
                  </a:lnTo>
                  <a:close/>
                </a:path>
              </a:pathLst>
            </a:custGeom>
            <a:solidFill>
              <a:srgbClr val="FBFDF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736" name="9Slide.vn 74"/>
          <p:cNvSpPr txBox="1"/>
          <p:nvPr/>
        </p:nvSpPr>
        <p:spPr>
          <a:xfrm>
            <a:off x="813469" y="1049496"/>
            <a:ext cx="5270954" cy="769441"/>
          </a:xfrm>
          <a:prstGeom prst="rect">
            <a:avLst/>
          </a:prstGeom>
          <a:noFill/>
        </p:spPr>
        <p:txBody>
          <a:bodyPr wrap="square" rtlCol="0">
            <a:spAutoFit/>
          </a:bodyPr>
          <a:lstStyle/>
          <a:p>
            <a:r>
              <a:rPr lang="id-ID" sz="4400" b="1" dirty="0">
                <a:solidFill>
                  <a:schemeClr val="bg1"/>
                </a:solidFill>
                <a:latin typeface="#9Slide03 Cabin Bold" panose="00000800000000000000" pitchFamily="2" charset="0"/>
                <a:cs typeface="Lato Black" panose="020F0A02020204030203" pitchFamily="34" charset="0"/>
              </a:rPr>
              <a:t>Business Statistic</a:t>
            </a:r>
          </a:p>
        </p:txBody>
      </p:sp>
      <p:sp>
        <p:nvSpPr>
          <p:cNvPr id="737" name="9Slide.vn 75"/>
          <p:cNvSpPr/>
          <p:nvPr/>
        </p:nvSpPr>
        <p:spPr>
          <a:xfrm>
            <a:off x="933915" y="1867626"/>
            <a:ext cx="369888" cy="457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nvGrpSpPr>
          <p:cNvPr id="738" name="9Slide.vn 76"/>
          <p:cNvGrpSpPr/>
          <p:nvPr/>
        </p:nvGrpSpPr>
        <p:grpSpPr>
          <a:xfrm flipH="1">
            <a:off x="516767" y="622618"/>
            <a:ext cx="834296" cy="637420"/>
            <a:chOff x="1526524" y="3910403"/>
            <a:chExt cx="2122488" cy="1565276"/>
          </a:xfrm>
          <a:solidFill>
            <a:schemeClr val="bg1"/>
          </a:solidFill>
          <a:effectLst>
            <a:outerShdw blurRad="177800" dist="38100" dir="8100000" sx="108000" sy="108000" algn="tr" rotWithShape="0">
              <a:prstClr val="black">
                <a:alpha val="17000"/>
              </a:prstClr>
            </a:outerShdw>
          </a:effectLst>
        </p:grpSpPr>
        <p:sp>
          <p:nvSpPr>
            <p:cNvPr id="739" name="9Slide.vn 77"/>
            <p:cNvSpPr>
              <a:spLocks/>
            </p:cNvSpPr>
            <p:nvPr/>
          </p:nvSpPr>
          <p:spPr bwMode="auto">
            <a:xfrm>
              <a:off x="1526524" y="4407291"/>
              <a:ext cx="1624013" cy="1068388"/>
            </a:xfrm>
            <a:custGeom>
              <a:avLst/>
              <a:gdLst>
                <a:gd name="T0" fmla="*/ 9999 w 12279"/>
                <a:gd name="T1" fmla="*/ 8070 h 8071"/>
                <a:gd name="T2" fmla="*/ 10293 w 12279"/>
                <a:gd name="T3" fmla="*/ 8062 h 8071"/>
                <a:gd name="T4" fmla="*/ 10678 w 12279"/>
                <a:gd name="T5" fmla="*/ 7999 h 8071"/>
                <a:gd name="T6" fmla="*/ 11094 w 12279"/>
                <a:gd name="T7" fmla="*/ 7845 h 8071"/>
                <a:gd name="T8" fmla="*/ 11481 w 12279"/>
                <a:gd name="T9" fmla="*/ 7564 h 8071"/>
                <a:gd name="T10" fmla="*/ 11778 w 12279"/>
                <a:gd name="T11" fmla="*/ 7116 h 8071"/>
                <a:gd name="T12" fmla="*/ 11988 w 12279"/>
                <a:gd name="T13" fmla="*/ 6502 h 8071"/>
                <a:gd name="T14" fmla="*/ 12176 w 12279"/>
                <a:gd name="T15" fmla="*/ 5796 h 8071"/>
                <a:gd name="T16" fmla="*/ 12276 w 12279"/>
                <a:gd name="T17" fmla="*/ 5029 h 8071"/>
                <a:gd name="T18" fmla="*/ 12213 w 12279"/>
                <a:gd name="T19" fmla="*/ 4233 h 8071"/>
                <a:gd name="T20" fmla="*/ 11918 w 12279"/>
                <a:gd name="T21" fmla="*/ 3439 h 8071"/>
                <a:gd name="T22" fmla="*/ 11316 w 12279"/>
                <a:gd name="T23" fmla="*/ 2674 h 8071"/>
                <a:gd name="T24" fmla="*/ 10339 w 12279"/>
                <a:gd name="T25" fmla="*/ 1967 h 8071"/>
                <a:gd name="T26" fmla="*/ 9016 w 12279"/>
                <a:gd name="T27" fmla="*/ 1309 h 8071"/>
                <a:gd name="T28" fmla="*/ 7479 w 12279"/>
                <a:gd name="T29" fmla="*/ 736 h 8071"/>
                <a:gd name="T30" fmla="*/ 5871 w 12279"/>
                <a:gd name="T31" fmla="*/ 299 h 8071"/>
                <a:gd name="T32" fmla="*/ 4335 w 12279"/>
                <a:gd name="T33" fmla="*/ 45 h 8071"/>
                <a:gd name="T34" fmla="*/ 3011 w 12279"/>
                <a:gd name="T35" fmla="*/ 23 h 8071"/>
                <a:gd name="T36" fmla="*/ 2042 w 12279"/>
                <a:gd name="T37" fmla="*/ 282 h 8071"/>
                <a:gd name="T38" fmla="*/ 1369 w 12279"/>
                <a:gd name="T39" fmla="*/ 755 h 8071"/>
                <a:gd name="T40" fmla="*/ 838 w 12279"/>
                <a:gd name="T41" fmla="*/ 1315 h 8071"/>
                <a:gd name="T42" fmla="*/ 442 w 12279"/>
                <a:gd name="T43" fmla="*/ 1917 h 8071"/>
                <a:gd name="T44" fmla="*/ 175 w 12279"/>
                <a:gd name="T45" fmla="*/ 2518 h 8071"/>
                <a:gd name="T46" fmla="*/ 31 w 12279"/>
                <a:gd name="T47" fmla="*/ 3074 h 8071"/>
                <a:gd name="T48" fmla="*/ 4 w 12279"/>
                <a:gd name="T49" fmla="*/ 3542 h 8071"/>
                <a:gd name="T50" fmla="*/ 90 w 12279"/>
                <a:gd name="T51" fmla="*/ 3905 h 8071"/>
                <a:gd name="T52" fmla="*/ 287 w 12279"/>
                <a:gd name="T53" fmla="*/ 4250 h 8071"/>
                <a:gd name="T54" fmla="*/ 546 w 12279"/>
                <a:gd name="T55" fmla="*/ 4570 h 8071"/>
                <a:gd name="T56" fmla="*/ 824 w 12279"/>
                <a:gd name="T57" fmla="*/ 4847 h 8071"/>
                <a:gd name="T58" fmla="*/ 1071 w 12279"/>
                <a:gd name="T59" fmla="*/ 5060 h 8071"/>
                <a:gd name="T60" fmla="*/ 1290 w 12279"/>
                <a:gd name="T61" fmla="*/ 5229 h 8071"/>
                <a:gd name="T62" fmla="*/ 1249 w 12279"/>
                <a:gd name="T63" fmla="*/ 4937 h 8071"/>
                <a:gd name="T64" fmla="*/ 1220 w 12279"/>
                <a:gd name="T65" fmla="*/ 4594 h 8071"/>
                <a:gd name="T66" fmla="*/ 1217 w 12279"/>
                <a:gd name="T67" fmla="*/ 4297 h 8071"/>
                <a:gd name="T68" fmla="*/ 1249 w 12279"/>
                <a:gd name="T69" fmla="*/ 4048 h 8071"/>
                <a:gd name="T70" fmla="*/ 1334 w 12279"/>
                <a:gd name="T71" fmla="*/ 3902 h 8071"/>
                <a:gd name="T72" fmla="*/ 1553 w 12279"/>
                <a:gd name="T73" fmla="*/ 3855 h 8071"/>
                <a:gd name="T74" fmla="*/ 2039 w 12279"/>
                <a:gd name="T75" fmla="*/ 3829 h 8071"/>
                <a:gd name="T76" fmla="*/ 2761 w 12279"/>
                <a:gd name="T77" fmla="*/ 3855 h 8071"/>
                <a:gd name="T78" fmla="*/ 3683 w 12279"/>
                <a:gd name="T79" fmla="*/ 3965 h 8071"/>
                <a:gd name="T80" fmla="*/ 4772 w 12279"/>
                <a:gd name="T81" fmla="*/ 4193 h 8071"/>
                <a:gd name="T82" fmla="*/ 5990 w 12279"/>
                <a:gd name="T83" fmla="*/ 4573 h 8071"/>
                <a:gd name="T84" fmla="*/ 7746 w 12279"/>
                <a:gd name="T85" fmla="*/ 5322 h 8071"/>
                <a:gd name="T86" fmla="*/ 8749 w 12279"/>
                <a:gd name="T87" fmla="*/ 5778 h 8071"/>
                <a:gd name="T88" fmla="*/ 9517 w 12279"/>
                <a:gd name="T89" fmla="*/ 6157 h 8071"/>
                <a:gd name="T90" fmla="*/ 10061 w 12279"/>
                <a:gd name="T91" fmla="*/ 6476 h 8071"/>
                <a:gd name="T92" fmla="*/ 10389 w 12279"/>
                <a:gd name="T93" fmla="*/ 6754 h 8071"/>
                <a:gd name="T94" fmla="*/ 10515 w 12279"/>
                <a:gd name="T95" fmla="*/ 7008 h 8071"/>
                <a:gd name="T96" fmla="*/ 10458 w 12279"/>
                <a:gd name="T97" fmla="*/ 7255 h 8071"/>
                <a:gd name="T98" fmla="*/ 10342 w 12279"/>
                <a:gd name="T99" fmla="*/ 7480 h 8071"/>
                <a:gd name="T100" fmla="*/ 10211 w 12279"/>
                <a:gd name="T101" fmla="*/ 7675 h 8071"/>
                <a:gd name="T102" fmla="*/ 10055 w 12279"/>
                <a:gd name="T103" fmla="*/ 7864 h 8071"/>
                <a:gd name="T104" fmla="*/ 9875 w 12279"/>
                <a:gd name="T105" fmla="*/ 8044 h 80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279" h="8071">
                  <a:moveTo>
                    <a:pt x="9855" y="8061"/>
                  </a:moveTo>
                  <a:lnTo>
                    <a:pt x="9872" y="8063"/>
                  </a:lnTo>
                  <a:lnTo>
                    <a:pt x="9922" y="8067"/>
                  </a:lnTo>
                  <a:lnTo>
                    <a:pt x="9957" y="8068"/>
                  </a:lnTo>
                  <a:lnTo>
                    <a:pt x="9999" y="8070"/>
                  </a:lnTo>
                  <a:lnTo>
                    <a:pt x="10049" y="8071"/>
                  </a:lnTo>
                  <a:lnTo>
                    <a:pt x="10102" y="8071"/>
                  </a:lnTo>
                  <a:lnTo>
                    <a:pt x="10161" y="8069"/>
                  </a:lnTo>
                  <a:lnTo>
                    <a:pt x="10225" y="8066"/>
                  </a:lnTo>
                  <a:lnTo>
                    <a:pt x="10293" y="8062"/>
                  </a:lnTo>
                  <a:lnTo>
                    <a:pt x="10364" y="8055"/>
                  </a:lnTo>
                  <a:lnTo>
                    <a:pt x="10440" y="8045"/>
                  </a:lnTo>
                  <a:lnTo>
                    <a:pt x="10517" y="8033"/>
                  </a:lnTo>
                  <a:lnTo>
                    <a:pt x="10596" y="8018"/>
                  </a:lnTo>
                  <a:lnTo>
                    <a:pt x="10678" y="7999"/>
                  </a:lnTo>
                  <a:lnTo>
                    <a:pt x="10761" y="7977"/>
                  </a:lnTo>
                  <a:lnTo>
                    <a:pt x="10844" y="7951"/>
                  </a:lnTo>
                  <a:lnTo>
                    <a:pt x="10928" y="7920"/>
                  </a:lnTo>
                  <a:lnTo>
                    <a:pt x="11011" y="7885"/>
                  </a:lnTo>
                  <a:lnTo>
                    <a:pt x="11094" y="7845"/>
                  </a:lnTo>
                  <a:lnTo>
                    <a:pt x="11176" y="7800"/>
                  </a:lnTo>
                  <a:lnTo>
                    <a:pt x="11256" y="7750"/>
                  </a:lnTo>
                  <a:lnTo>
                    <a:pt x="11334" y="7694"/>
                  </a:lnTo>
                  <a:lnTo>
                    <a:pt x="11409" y="7632"/>
                  </a:lnTo>
                  <a:lnTo>
                    <a:pt x="11481" y="7564"/>
                  </a:lnTo>
                  <a:lnTo>
                    <a:pt x="11550" y="7488"/>
                  </a:lnTo>
                  <a:lnTo>
                    <a:pt x="11614" y="7407"/>
                  </a:lnTo>
                  <a:lnTo>
                    <a:pt x="11674" y="7317"/>
                  </a:lnTo>
                  <a:lnTo>
                    <a:pt x="11729" y="7221"/>
                  </a:lnTo>
                  <a:lnTo>
                    <a:pt x="11778" y="7116"/>
                  </a:lnTo>
                  <a:lnTo>
                    <a:pt x="11821" y="7003"/>
                  </a:lnTo>
                  <a:lnTo>
                    <a:pt x="11862" y="6884"/>
                  </a:lnTo>
                  <a:lnTo>
                    <a:pt x="11904" y="6760"/>
                  </a:lnTo>
                  <a:lnTo>
                    <a:pt x="11946" y="6633"/>
                  </a:lnTo>
                  <a:lnTo>
                    <a:pt x="11988" y="6502"/>
                  </a:lnTo>
                  <a:lnTo>
                    <a:pt x="12030" y="6367"/>
                  </a:lnTo>
                  <a:lnTo>
                    <a:pt x="12070" y="6229"/>
                  </a:lnTo>
                  <a:lnTo>
                    <a:pt x="12108" y="6087"/>
                  </a:lnTo>
                  <a:lnTo>
                    <a:pt x="12144" y="5943"/>
                  </a:lnTo>
                  <a:lnTo>
                    <a:pt x="12176" y="5796"/>
                  </a:lnTo>
                  <a:lnTo>
                    <a:pt x="12206" y="5647"/>
                  </a:lnTo>
                  <a:lnTo>
                    <a:pt x="12232" y="5495"/>
                  </a:lnTo>
                  <a:lnTo>
                    <a:pt x="12252" y="5342"/>
                  </a:lnTo>
                  <a:lnTo>
                    <a:pt x="12267" y="5187"/>
                  </a:lnTo>
                  <a:lnTo>
                    <a:pt x="12276" y="5029"/>
                  </a:lnTo>
                  <a:lnTo>
                    <a:pt x="12279" y="4871"/>
                  </a:lnTo>
                  <a:lnTo>
                    <a:pt x="12275" y="4713"/>
                  </a:lnTo>
                  <a:lnTo>
                    <a:pt x="12263" y="4553"/>
                  </a:lnTo>
                  <a:lnTo>
                    <a:pt x="12243" y="4393"/>
                  </a:lnTo>
                  <a:lnTo>
                    <a:pt x="12213" y="4233"/>
                  </a:lnTo>
                  <a:lnTo>
                    <a:pt x="12175" y="4073"/>
                  </a:lnTo>
                  <a:lnTo>
                    <a:pt x="12127" y="3914"/>
                  </a:lnTo>
                  <a:lnTo>
                    <a:pt x="12068" y="3754"/>
                  </a:lnTo>
                  <a:lnTo>
                    <a:pt x="11999" y="3596"/>
                  </a:lnTo>
                  <a:lnTo>
                    <a:pt x="11918" y="3439"/>
                  </a:lnTo>
                  <a:lnTo>
                    <a:pt x="11823" y="3282"/>
                  </a:lnTo>
                  <a:lnTo>
                    <a:pt x="11717" y="3127"/>
                  </a:lnTo>
                  <a:lnTo>
                    <a:pt x="11598" y="2974"/>
                  </a:lnTo>
                  <a:lnTo>
                    <a:pt x="11464" y="2823"/>
                  </a:lnTo>
                  <a:lnTo>
                    <a:pt x="11316" y="2674"/>
                  </a:lnTo>
                  <a:lnTo>
                    <a:pt x="11153" y="2528"/>
                  </a:lnTo>
                  <a:lnTo>
                    <a:pt x="10973" y="2384"/>
                  </a:lnTo>
                  <a:lnTo>
                    <a:pt x="10779" y="2243"/>
                  </a:lnTo>
                  <a:lnTo>
                    <a:pt x="10567" y="2105"/>
                  </a:lnTo>
                  <a:lnTo>
                    <a:pt x="10339" y="1967"/>
                  </a:lnTo>
                  <a:lnTo>
                    <a:pt x="10099" y="1831"/>
                  </a:lnTo>
                  <a:lnTo>
                    <a:pt x="9845" y="1697"/>
                  </a:lnTo>
                  <a:lnTo>
                    <a:pt x="9578" y="1565"/>
                  </a:lnTo>
                  <a:lnTo>
                    <a:pt x="9302" y="1436"/>
                  </a:lnTo>
                  <a:lnTo>
                    <a:pt x="9016" y="1309"/>
                  </a:lnTo>
                  <a:lnTo>
                    <a:pt x="8721" y="1187"/>
                  </a:lnTo>
                  <a:lnTo>
                    <a:pt x="8418" y="1067"/>
                  </a:lnTo>
                  <a:lnTo>
                    <a:pt x="8110" y="952"/>
                  </a:lnTo>
                  <a:lnTo>
                    <a:pt x="7796" y="842"/>
                  </a:lnTo>
                  <a:lnTo>
                    <a:pt x="7479" y="736"/>
                  </a:lnTo>
                  <a:lnTo>
                    <a:pt x="7159" y="636"/>
                  </a:lnTo>
                  <a:lnTo>
                    <a:pt x="6837" y="542"/>
                  </a:lnTo>
                  <a:lnTo>
                    <a:pt x="6514" y="455"/>
                  </a:lnTo>
                  <a:lnTo>
                    <a:pt x="6192" y="373"/>
                  </a:lnTo>
                  <a:lnTo>
                    <a:pt x="5871" y="299"/>
                  </a:lnTo>
                  <a:lnTo>
                    <a:pt x="5554" y="232"/>
                  </a:lnTo>
                  <a:lnTo>
                    <a:pt x="5240" y="172"/>
                  </a:lnTo>
                  <a:lnTo>
                    <a:pt x="4932" y="121"/>
                  </a:lnTo>
                  <a:lnTo>
                    <a:pt x="4630" y="78"/>
                  </a:lnTo>
                  <a:lnTo>
                    <a:pt x="4335" y="45"/>
                  </a:lnTo>
                  <a:lnTo>
                    <a:pt x="4049" y="20"/>
                  </a:lnTo>
                  <a:lnTo>
                    <a:pt x="3772" y="5"/>
                  </a:lnTo>
                  <a:lnTo>
                    <a:pt x="3506" y="0"/>
                  </a:lnTo>
                  <a:lnTo>
                    <a:pt x="3252" y="6"/>
                  </a:lnTo>
                  <a:lnTo>
                    <a:pt x="3011" y="23"/>
                  </a:lnTo>
                  <a:lnTo>
                    <a:pt x="2785" y="50"/>
                  </a:lnTo>
                  <a:lnTo>
                    <a:pt x="2573" y="90"/>
                  </a:lnTo>
                  <a:lnTo>
                    <a:pt x="2378" y="141"/>
                  </a:lnTo>
                  <a:lnTo>
                    <a:pt x="2200" y="205"/>
                  </a:lnTo>
                  <a:lnTo>
                    <a:pt x="2042" y="282"/>
                  </a:lnTo>
                  <a:lnTo>
                    <a:pt x="1895" y="367"/>
                  </a:lnTo>
                  <a:lnTo>
                    <a:pt x="1755" y="458"/>
                  </a:lnTo>
                  <a:lnTo>
                    <a:pt x="1620" y="553"/>
                  </a:lnTo>
                  <a:lnTo>
                    <a:pt x="1492" y="652"/>
                  </a:lnTo>
                  <a:lnTo>
                    <a:pt x="1369" y="755"/>
                  </a:lnTo>
                  <a:lnTo>
                    <a:pt x="1251" y="861"/>
                  </a:lnTo>
                  <a:lnTo>
                    <a:pt x="1140" y="971"/>
                  </a:lnTo>
                  <a:lnTo>
                    <a:pt x="1034" y="1083"/>
                  </a:lnTo>
                  <a:lnTo>
                    <a:pt x="934" y="1199"/>
                  </a:lnTo>
                  <a:lnTo>
                    <a:pt x="838" y="1315"/>
                  </a:lnTo>
                  <a:lnTo>
                    <a:pt x="748" y="1434"/>
                  </a:lnTo>
                  <a:lnTo>
                    <a:pt x="664" y="1553"/>
                  </a:lnTo>
                  <a:lnTo>
                    <a:pt x="585" y="1674"/>
                  </a:lnTo>
                  <a:lnTo>
                    <a:pt x="510" y="1796"/>
                  </a:lnTo>
                  <a:lnTo>
                    <a:pt x="442" y="1917"/>
                  </a:lnTo>
                  <a:lnTo>
                    <a:pt x="379" y="2039"/>
                  </a:lnTo>
                  <a:lnTo>
                    <a:pt x="320" y="2160"/>
                  </a:lnTo>
                  <a:lnTo>
                    <a:pt x="267" y="2281"/>
                  </a:lnTo>
                  <a:lnTo>
                    <a:pt x="219" y="2400"/>
                  </a:lnTo>
                  <a:lnTo>
                    <a:pt x="175" y="2518"/>
                  </a:lnTo>
                  <a:lnTo>
                    <a:pt x="137" y="2634"/>
                  </a:lnTo>
                  <a:lnTo>
                    <a:pt x="103" y="2748"/>
                  </a:lnTo>
                  <a:lnTo>
                    <a:pt x="74" y="2859"/>
                  </a:lnTo>
                  <a:lnTo>
                    <a:pt x="50" y="2968"/>
                  </a:lnTo>
                  <a:lnTo>
                    <a:pt x="31" y="3074"/>
                  </a:lnTo>
                  <a:lnTo>
                    <a:pt x="17" y="3176"/>
                  </a:lnTo>
                  <a:lnTo>
                    <a:pt x="7" y="3274"/>
                  </a:lnTo>
                  <a:lnTo>
                    <a:pt x="1" y="3368"/>
                  </a:lnTo>
                  <a:lnTo>
                    <a:pt x="0" y="3457"/>
                  </a:lnTo>
                  <a:lnTo>
                    <a:pt x="4" y="3542"/>
                  </a:lnTo>
                  <a:lnTo>
                    <a:pt x="12" y="3621"/>
                  </a:lnTo>
                  <a:lnTo>
                    <a:pt x="24" y="3694"/>
                  </a:lnTo>
                  <a:lnTo>
                    <a:pt x="41" y="3764"/>
                  </a:lnTo>
                  <a:lnTo>
                    <a:pt x="63" y="3835"/>
                  </a:lnTo>
                  <a:lnTo>
                    <a:pt x="90" y="3905"/>
                  </a:lnTo>
                  <a:lnTo>
                    <a:pt x="122" y="3975"/>
                  </a:lnTo>
                  <a:lnTo>
                    <a:pt x="158" y="4045"/>
                  </a:lnTo>
                  <a:lnTo>
                    <a:pt x="198" y="4114"/>
                  </a:lnTo>
                  <a:lnTo>
                    <a:pt x="241" y="4182"/>
                  </a:lnTo>
                  <a:lnTo>
                    <a:pt x="287" y="4250"/>
                  </a:lnTo>
                  <a:lnTo>
                    <a:pt x="335" y="4317"/>
                  </a:lnTo>
                  <a:lnTo>
                    <a:pt x="385" y="4382"/>
                  </a:lnTo>
                  <a:lnTo>
                    <a:pt x="438" y="4446"/>
                  </a:lnTo>
                  <a:lnTo>
                    <a:pt x="491" y="4509"/>
                  </a:lnTo>
                  <a:lnTo>
                    <a:pt x="546" y="4570"/>
                  </a:lnTo>
                  <a:lnTo>
                    <a:pt x="603" y="4630"/>
                  </a:lnTo>
                  <a:lnTo>
                    <a:pt x="659" y="4687"/>
                  </a:lnTo>
                  <a:lnTo>
                    <a:pt x="714" y="4742"/>
                  </a:lnTo>
                  <a:lnTo>
                    <a:pt x="770" y="4796"/>
                  </a:lnTo>
                  <a:lnTo>
                    <a:pt x="824" y="4847"/>
                  </a:lnTo>
                  <a:lnTo>
                    <a:pt x="877" y="4895"/>
                  </a:lnTo>
                  <a:lnTo>
                    <a:pt x="930" y="4941"/>
                  </a:lnTo>
                  <a:lnTo>
                    <a:pt x="980" y="4984"/>
                  </a:lnTo>
                  <a:lnTo>
                    <a:pt x="1027" y="5024"/>
                  </a:lnTo>
                  <a:lnTo>
                    <a:pt x="1071" y="5060"/>
                  </a:lnTo>
                  <a:lnTo>
                    <a:pt x="1113" y="5094"/>
                  </a:lnTo>
                  <a:lnTo>
                    <a:pt x="1185" y="5152"/>
                  </a:lnTo>
                  <a:lnTo>
                    <a:pt x="1241" y="5194"/>
                  </a:lnTo>
                  <a:lnTo>
                    <a:pt x="1277" y="5220"/>
                  </a:lnTo>
                  <a:lnTo>
                    <a:pt x="1290" y="5229"/>
                  </a:lnTo>
                  <a:lnTo>
                    <a:pt x="1287" y="5215"/>
                  </a:lnTo>
                  <a:lnTo>
                    <a:pt x="1281" y="5176"/>
                  </a:lnTo>
                  <a:lnTo>
                    <a:pt x="1272" y="5114"/>
                  </a:lnTo>
                  <a:lnTo>
                    <a:pt x="1261" y="5032"/>
                  </a:lnTo>
                  <a:lnTo>
                    <a:pt x="1249" y="4937"/>
                  </a:lnTo>
                  <a:lnTo>
                    <a:pt x="1238" y="4830"/>
                  </a:lnTo>
                  <a:lnTo>
                    <a:pt x="1233" y="4773"/>
                  </a:lnTo>
                  <a:lnTo>
                    <a:pt x="1228" y="4714"/>
                  </a:lnTo>
                  <a:lnTo>
                    <a:pt x="1224" y="4655"/>
                  </a:lnTo>
                  <a:lnTo>
                    <a:pt x="1220" y="4594"/>
                  </a:lnTo>
                  <a:lnTo>
                    <a:pt x="1218" y="4534"/>
                  </a:lnTo>
                  <a:lnTo>
                    <a:pt x="1216" y="4473"/>
                  </a:lnTo>
                  <a:lnTo>
                    <a:pt x="1215" y="4413"/>
                  </a:lnTo>
                  <a:lnTo>
                    <a:pt x="1215" y="4355"/>
                  </a:lnTo>
                  <a:lnTo>
                    <a:pt x="1217" y="4297"/>
                  </a:lnTo>
                  <a:lnTo>
                    <a:pt x="1220" y="4242"/>
                  </a:lnTo>
                  <a:lnTo>
                    <a:pt x="1225" y="4189"/>
                  </a:lnTo>
                  <a:lnTo>
                    <a:pt x="1231" y="4139"/>
                  </a:lnTo>
                  <a:lnTo>
                    <a:pt x="1239" y="4092"/>
                  </a:lnTo>
                  <a:lnTo>
                    <a:pt x="1249" y="4048"/>
                  </a:lnTo>
                  <a:lnTo>
                    <a:pt x="1261" y="4009"/>
                  </a:lnTo>
                  <a:lnTo>
                    <a:pt x="1277" y="3974"/>
                  </a:lnTo>
                  <a:lnTo>
                    <a:pt x="1293" y="3945"/>
                  </a:lnTo>
                  <a:lnTo>
                    <a:pt x="1312" y="3920"/>
                  </a:lnTo>
                  <a:lnTo>
                    <a:pt x="1334" y="3902"/>
                  </a:lnTo>
                  <a:lnTo>
                    <a:pt x="1358" y="3890"/>
                  </a:lnTo>
                  <a:lnTo>
                    <a:pt x="1389" y="3881"/>
                  </a:lnTo>
                  <a:lnTo>
                    <a:pt x="1432" y="3872"/>
                  </a:lnTo>
                  <a:lnTo>
                    <a:pt x="1487" y="3863"/>
                  </a:lnTo>
                  <a:lnTo>
                    <a:pt x="1553" y="3855"/>
                  </a:lnTo>
                  <a:lnTo>
                    <a:pt x="1629" y="3847"/>
                  </a:lnTo>
                  <a:lnTo>
                    <a:pt x="1717" y="3840"/>
                  </a:lnTo>
                  <a:lnTo>
                    <a:pt x="1814" y="3835"/>
                  </a:lnTo>
                  <a:lnTo>
                    <a:pt x="1921" y="3831"/>
                  </a:lnTo>
                  <a:lnTo>
                    <a:pt x="2039" y="3829"/>
                  </a:lnTo>
                  <a:lnTo>
                    <a:pt x="2166" y="3829"/>
                  </a:lnTo>
                  <a:lnTo>
                    <a:pt x="2301" y="3831"/>
                  </a:lnTo>
                  <a:lnTo>
                    <a:pt x="2446" y="3836"/>
                  </a:lnTo>
                  <a:lnTo>
                    <a:pt x="2599" y="3844"/>
                  </a:lnTo>
                  <a:lnTo>
                    <a:pt x="2761" y="3855"/>
                  </a:lnTo>
                  <a:lnTo>
                    <a:pt x="2930" y="3869"/>
                  </a:lnTo>
                  <a:lnTo>
                    <a:pt x="3108" y="3887"/>
                  </a:lnTo>
                  <a:lnTo>
                    <a:pt x="3293" y="3908"/>
                  </a:lnTo>
                  <a:lnTo>
                    <a:pt x="3485" y="3934"/>
                  </a:lnTo>
                  <a:lnTo>
                    <a:pt x="3683" y="3965"/>
                  </a:lnTo>
                  <a:lnTo>
                    <a:pt x="3889" y="4000"/>
                  </a:lnTo>
                  <a:lnTo>
                    <a:pt x="4101" y="4040"/>
                  </a:lnTo>
                  <a:lnTo>
                    <a:pt x="4319" y="4086"/>
                  </a:lnTo>
                  <a:lnTo>
                    <a:pt x="4542" y="4137"/>
                  </a:lnTo>
                  <a:lnTo>
                    <a:pt x="4772" y="4193"/>
                  </a:lnTo>
                  <a:lnTo>
                    <a:pt x="5006" y="4256"/>
                  </a:lnTo>
                  <a:lnTo>
                    <a:pt x="5245" y="4325"/>
                  </a:lnTo>
                  <a:lnTo>
                    <a:pt x="5489" y="4401"/>
                  </a:lnTo>
                  <a:lnTo>
                    <a:pt x="5738" y="4483"/>
                  </a:lnTo>
                  <a:lnTo>
                    <a:pt x="5990" y="4573"/>
                  </a:lnTo>
                  <a:lnTo>
                    <a:pt x="6246" y="4670"/>
                  </a:lnTo>
                  <a:lnTo>
                    <a:pt x="6506" y="4775"/>
                  </a:lnTo>
                  <a:lnTo>
                    <a:pt x="6769" y="4887"/>
                  </a:lnTo>
                  <a:lnTo>
                    <a:pt x="7278" y="5112"/>
                  </a:lnTo>
                  <a:lnTo>
                    <a:pt x="7746" y="5322"/>
                  </a:lnTo>
                  <a:lnTo>
                    <a:pt x="7967" y="5420"/>
                  </a:lnTo>
                  <a:lnTo>
                    <a:pt x="8176" y="5515"/>
                  </a:lnTo>
                  <a:lnTo>
                    <a:pt x="8377" y="5606"/>
                  </a:lnTo>
                  <a:lnTo>
                    <a:pt x="8567" y="5694"/>
                  </a:lnTo>
                  <a:lnTo>
                    <a:pt x="8749" y="5778"/>
                  </a:lnTo>
                  <a:lnTo>
                    <a:pt x="8921" y="5860"/>
                  </a:lnTo>
                  <a:lnTo>
                    <a:pt x="9084" y="5938"/>
                  </a:lnTo>
                  <a:lnTo>
                    <a:pt x="9237" y="6014"/>
                  </a:lnTo>
                  <a:lnTo>
                    <a:pt x="9382" y="6087"/>
                  </a:lnTo>
                  <a:lnTo>
                    <a:pt x="9517" y="6157"/>
                  </a:lnTo>
                  <a:lnTo>
                    <a:pt x="9643" y="6225"/>
                  </a:lnTo>
                  <a:lnTo>
                    <a:pt x="9761" y="6291"/>
                  </a:lnTo>
                  <a:lnTo>
                    <a:pt x="9869" y="6355"/>
                  </a:lnTo>
                  <a:lnTo>
                    <a:pt x="9969" y="6416"/>
                  </a:lnTo>
                  <a:lnTo>
                    <a:pt x="10061" y="6476"/>
                  </a:lnTo>
                  <a:lnTo>
                    <a:pt x="10143" y="6535"/>
                  </a:lnTo>
                  <a:lnTo>
                    <a:pt x="10217" y="6591"/>
                  </a:lnTo>
                  <a:lnTo>
                    <a:pt x="10283" y="6647"/>
                  </a:lnTo>
                  <a:lnTo>
                    <a:pt x="10340" y="6701"/>
                  </a:lnTo>
                  <a:lnTo>
                    <a:pt x="10389" y="6754"/>
                  </a:lnTo>
                  <a:lnTo>
                    <a:pt x="10431" y="6806"/>
                  </a:lnTo>
                  <a:lnTo>
                    <a:pt x="10464" y="6857"/>
                  </a:lnTo>
                  <a:lnTo>
                    <a:pt x="10489" y="6908"/>
                  </a:lnTo>
                  <a:lnTo>
                    <a:pt x="10506" y="6958"/>
                  </a:lnTo>
                  <a:lnTo>
                    <a:pt x="10515" y="7008"/>
                  </a:lnTo>
                  <a:lnTo>
                    <a:pt x="10516" y="7057"/>
                  </a:lnTo>
                  <a:lnTo>
                    <a:pt x="10510" y="7108"/>
                  </a:lnTo>
                  <a:lnTo>
                    <a:pt x="10496" y="7157"/>
                  </a:lnTo>
                  <a:lnTo>
                    <a:pt x="10478" y="7206"/>
                  </a:lnTo>
                  <a:lnTo>
                    <a:pt x="10458" y="7255"/>
                  </a:lnTo>
                  <a:lnTo>
                    <a:pt x="10437" y="7302"/>
                  </a:lnTo>
                  <a:lnTo>
                    <a:pt x="10415" y="7348"/>
                  </a:lnTo>
                  <a:lnTo>
                    <a:pt x="10391" y="7393"/>
                  </a:lnTo>
                  <a:lnTo>
                    <a:pt x="10367" y="7437"/>
                  </a:lnTo>
                  <a:lnTo>
                    <a:pt x="10342" y="7480"/>
                  </a:lnTo>
                  <a:lnTo>
                    <a:pt x="10316" y="7521"/>
                  </a:lnTo>
                  <a:lnTo>
                    <a:pt x="10290" y="7562"/>
                  </a:lnTo>
                  <a:lnTo>
                    <a:pt x="10264" y="7601"/>
                  </a:lnTo>
                  <a:lnTo>
                    <a:pt x="10237" y="7639"/>
                  </a:lnTo>
                  <a:lnTo>
                    <a:pt x="10211" y="7675"/>
                  </a:lnTo>
                  <a:lnTo>
                    <a:pt x="10184" y="7711"/>
                  </a:lnTo>
                  <a:lnTo>
                    <a:pt x="10157" y="7744"/>
                  </a:lnTo>
                  <a:lnTo>
                    <a:pt x="10131" y="7777"/>
                  </a:lnTo>
                  <a:lnTo>
                    <a:pt x="10105" y="7807"/>
                  </a:lnTo>
                  <a:lnTo>
                    <a:pt x="10055" y="7864"/>
                  </a:lnTo>
                  <a:lnTo>
                    <a:pt x="10008" y="7914"/>
                  </a:lnTo>
                  <a:lnTo>
                    <a:pt x="9966" y="7958"/>
                  </a:lnTo>
                  <a:lnTo>
                    <a:pt x="9929" y="7994"/>
                  </a:lnTo>
                  <a:lnTo>
                    <a:pt x="9898" y="8023"/>
                  </a:lnTo>
                  <a:lnTo>
                    <a:pt x="9875" y="8044"/>
                  </a:lnTo>
                  <a:lnTo>
                    <a:pt x="9860" y="8057"/>
                  </a:lnTo>
                  <a:lnTo>
                    <a:pt x="9855" y="80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bg1"/>
                </a:solidFill>
              </a:endParaRPr>
            </a:p>
          </p:txBody>
        </p:sp>
        <p:sp>
          <p:nvSpPr>
            <p:cNvPr id="740" name="9Slide.vn 78"/>
            <p:cNvSpPr>
              <a:spLocks noEditPoints="1"/>
            </p:cNvSpPr>
            <p:nvPr/>
          </p:nvSpPr>
          <p:spPr bwMode="auto">
            <a:xfrm>
              <a:off x="1934512" y="3910403"/>
              <a:ext cx="1479550" cy="954088"/>
            </a:xfrm>
            <a:custGeom>
              <a:avLst/>
              <a:gdLst>
                <a:gd name="T0" fmla="*/ 415 w 11186"/>
                <a:gd name="T1" fmla="*/ 3443 h 7218"/>
                <a:gd name="T2" fmla="*/ 1630 w 11186"/>
                <a:gd name="T3" fmla="*/ 3521 h 7218"/>
                <a:gd name="T4" fmla="*/ 3809 w 11186"/>
                <a:gd name="T5" fmla="*/ 3963 h 7218"/>
                <a:gd name="T6" fmla="*/ 6238 w 11186"/>
                <a:gd name="T7" fmla="*/ 4811 h 7218"/>
                <a:gd name="T8" fmla="*/ 7743 w 11186"/>
                <a:gd name="T9" fmla="*/ 5662 h 7218"/>
                <a:gd name="T10" fmla="*/ 8406 w 11186"/>
                <a:gd name="T11" fmla="*/ 6187 h 7218"/>
                <a:gd name="T12" fmla="*/ 8401 w 11186"/>
                <a:gd name="T13" fmla="*/ 5700 h 7218"/>
                <a:gd name="T14" fmla="*/ 8312 w 11186"/>
                <a:gd name="T15" fmla="*/ 4713 h 7218"/>
                <a:gd name="T16" fmla="*/ 8184 w 11186"/>
                <a:gd name="T17" fmla="*/ 4133 h 7218"/>
                <a:gd name="T18" fmla="*/ 8138 w 11186"/>
                <a:gd name="T19" fmla="*/ 3979 h 7218"/>
                <a:gd name="T20" fmla="*/ 8258 w 11186"/>
                <a:gd name="T21" fmla="*/ 4095 h 7218"/>
                <a:gd name="T22" fmla="*/ 8476 w 11186"/>
                <a:gd name="T23" fmla="*/ 4493 h 7218"/>
                <a:gd name="T24" fmla="*/ 8799 w 11186"/>
                <a:gd name="T25" fmla="*/ 5267 h 7218"/>
                <a:gd name="T26" fmla="*/ 9164 w 11186"/>
                <a:gd name="T27" fmla="*/ 5977 h 7218"/>
                <a:gd name="T28" fmla="*/ 9698 w 11186"/>
                <a:gd name="T29" fmla="*/ 6812 h 7218"/>
                <a:gd name="T30" fmla="*/ 9951 w 11186"/>
                <a:gd name="T31" fmla="*/ 7095 h 7218"/>
                <a:gd name="T32" fmla="*/ 10187 w 11186"/>
                <a:gd name="T33" fmla="*/ 7170 h 7218"/>
                <a:gd name="T34" fmla="*/ 10559 w 11186"/>
                <a:gd name="T35" fmla="*/ 6963 h 7218"/>
                <a:gd name="T36" fmla="*/ 10878 w 11186"/>
                <a:gd name="T37" fmla="*/ 6884 h 7218"/>
                <a:gd name="T38" fmla="*/ 11185 w 11186"/>
                <a:gd name="T39" fmla="*/ 6826 h 7218"/>
                <a:gd name="T40" fmla="*/ 11072 w 11186"/>
                <a:gd name="T41" fmla="*/ 5274 h 7218"/>
                <a:gd name="T42" fmla="*/ 10599 w 11186"/>
                <a:gd name="T43" fmla="*/ 2905 h 7218"/>
                <a:gd name="T44" fmla="*/ 9495 w 11186"/>
                <a:gd name="T45" fmla="*/ 841 h 7218"/>
                <a:gd name="T46" fmla="*/ 7294 w 11186"/>
                <a:gd name="T47" fmla="*/ 20 h 7218"/>
                <a:gd name="T48" fmla="*/ 4558 w 11186"/>
                <a:gd name="T49" fmla="*/ 278 h 7218"/>
                <a:gd name="T50" fmla="*/ 2357 w 11186"/>
                <a:gd name="T51" fmla="*/ 1167 h 7218"/>
                <a:gd name="T52" fmla="*/ 1127 w 11186"/>
                <a:gd name="T53" fmla="*/ 2197 h 7218"/>
                <a:gd name="T54" fmla="*/ 354 w 11186"/>
                <a:gd name="T55" fmla="*/ 3021 h 7218"/>
                <a:gd name="T56" fmla="*/ 9158 w 11186"/>
                <a:gd name="T57" fmla="*/ 4761 h 7218"/>
                <a:gd name="T58" fmla="*/ 9207 w 11186"/>
                <a:gd name="T59" fmla="*/ 3546 h 7218"/>
                <a:gd name="T60" fmla="*/ 9157 w 11186"/>
                <a:gd name="T61" fmla="*/ 2291 h 7218"/>
                <a:gd name="T62" fmla="*/ 8929 w 11186"/>
                <a:gd name="T63" fmla="*/ 1406 h 7218"/>
                <a:gd name="T64" fmla="*/ 8670 w 11186"/>
                <a:gd name="T65" fmla="*/ 951 h 7218"/>
                <a:gd name="T66" fmla="*/ 8485 w 11186"/>
                <a:gd name="T67" fmla="*/ 772 h 7218"/>
                <a:gd name="T68" fmla="*/ 8485 w 11186"/>
                <a:gd name="T69" fmla="*/ 1171 h 7218"/>
                <a:gd name="T70" fmla="*/ 8687 w 11186"/>
                <a:gd name="T71" fmla="*/ 3031 h 7218"/>
                <a:gd name="T72" fmla="*/ 8842 w 11186"/>
                <a:gd name="T73" fmla="*/ 3931 h 7218"/>
                <a:gd name="T74" fmla="*/ 9036 w 11186"/>
                <a:gd name="T75" fmla="*/ 4510 h 7218"/>
                <a:gd name="T76" fmla="*/ 7895 w 11186"/>
                <a:gd name="T77" fmla="*/ 3476 h 7218"/>
                <a:gd name="T78" fmla="*/ 7685 w 11186"/>
                <a:gd name="T79" fmla="*/ 2554 h 7218"/>
                <a:gd name="T80" fmla="*/ 7342 w 11186"/>
                <a:gd name="T81" fmla="*/ 1620 h 7218"/>
                <a:gd name="T82" fmla="*/ 6902 w 11186"/>
                <a:gd name="T83" fmla="*/ 1134 h 7218"/>
                <a:gd name="T84" fmla="*/ 6542 w 11186"/>
                <a:gd name="T85" fmla="*/ 923 h 7218"/>
                <a:gd name="T86" fmla="*/ 6281 w 11186"/>
                <a:gd name="T87" fmla="*/ 846 h 7218"/>
                <a:gd name="T88" fmla="*/ 6722 w 11186"/>
                <a:gd name="T89" fmla="*/ 1362 h 7218"/>
                <a:gd name="T90" fmla="*/ 7073 w 11186"/>
                <a:gd name="T91" fmla="*/ 1883 h 7218"/>
                <a:gd name="T92" fmla="*/ 7237 w 11186"/>
                <a:gd name="T93" fmla="*/ 2502 h 7218"/>
                <a:gd name="T94" fmla="*/ 7276 w 11186"/>
                <a:gd name="T95" fmla="*/ 2906 h 7218"/>
                <a:gd name="T96" fmla="*/ 6890 w 11186"/>
                <a:gd name="T97" fmla="*/ 2507 h 7218"/>
                <a:gd name="T98" fmla="*/ 6331 w 11186"/>
                <a:gd name="T99" fmla="*/ 2072 h 7218"/>
                <a:gd name="T100" fmla="*/ 5670 w 11186"/>
                <a:gd name="T101" fmla="*/ 1816 h 7218"/>
                <a:gd name="T102" fmla="*/ 4968 w 11186"/>
                <a:gd name="T103" fmla="*/ 1795 h 7218"/>
                <a:gd name="T104" fmla="*/ 4301 w 11186"/>
                <a:gd name="T105" fmla="*/ 1898 h 7218"/>
                <a:gd name="T106" fmla="*/ 4732 w 11186"/>
                <a:gd name="T107" fmla="*/ 2036 h 7218"/>
                <a:gd name="T108" fmla="*/ 5728 w 11186"/>
                <a:gd name="T109" fmla="*/ 2329 h 7218"/>
                <a:gd name="T110" fmla="*/ 6668 w 11186"/>
                <a:gd name="T111" fmla="*/ 2788 h 7218"/>
                <a:gd name="T112" fmla="*/ 7333 w 11186"/>
                <a:gd name="T113" fmla="*/ 3292 h 7218"/>
                <a:gd name="T114" fmla="*/ 7921 w 11186"/>
                <a:gd name="T115" fmla="*/ 3650 h 7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186" h="7218">
                  <a:moveTo>
                    <a:pt x="0" y="3482"/>
                  </a:moveTo>
                  <a:lnTo>
                    <a:pt x="12" y="3479"/>
                  </a:lnTo>
                  <a:lnTo>
                    <a:pt x="52" y="3472"/>
                  </a:lnTo>
                  <a:lnTo>
                    <a:pt x="82" y="3468"/>
                  </a:lnTo>
                  <a:lnTo>
                    <a:pt x="119" y="3463"/>
                  </a:lnTo>
                  <a:lnTo>
                    <a:pt x="163" y="3458"/>
                  </a:lnTo>
                  <a:lnTo>
                    <a:pt x="214" y="3454"/>
                  </a:lnTo>
                  <a:lnTo>
                    <a:pt x="273" y="3449"/>
                  </a:lnTo>
                  <a:lnTo>
                    <a:pt x="340" y="3446"/>
                  </a:lnTo>
                  <a:lnTo>
                    <a:pt x="415" y="3443"/>
                  </a:lnTo>
                  <a:lnTo>
                    <a:pt x="498" y="3442"/>
                  </a:lnTo>
                  <a:lnTo>
                    <a:pt x="588" y="3442"/>
                  </a:lnTo>
                  <a:lnTo>
                    <a:pt x="687" y="3443"/>
                  </a:lnTo>
                  <a:lnTo>
                    <a:pt x="796" y="3447"/>
                  </a:lnTo>
                  <a:lnTo>
                    <a:pt x="912" y="3452"/>
                  </a:lnTo>
                  <a:lnTo>
                    <a:pt x="1037" y="3460"/>
                  </a:lnTo>
                  <a:lnTo>
                    <a:pt x="1172" y="3471"/>
                  </a:lnTo>
                  <a:lnTo>
                    <a:pt x="1315" y="3485"/>
                  </a:lnTo>
                  <a:lnTo>
                    <a:pt x="1467" y="3501"/>
                  </a:lnTo>
                  <a:lnTo>
                    <a:pt x="1630" y="3521"/>
                  </a:lnTo>
                  <a:lnTo>
                    <a:pt x="1801" y="3545"/>
                  </a:lnTo>
                  <a:lnTo>
                    <a:pt x="1983" y="3573"/>
                  </a:lnTo>
                  <a:lnTo>
                    <a:pt x="2174" y="3604"/>
                  </a:lnTo>
                  <a:lnTo>
                    <a:pt x="2377" y="3640"/>
                  </a:lnTo>
                  <a:lnTo>
                    <a:pt x="2589" y="3681"/>
                  </a:lnTo>
                  <a:lnTo>
                    <a:pt x="2811" y="3727"/>
                  </a:lnTo>
                  <a:lnTo>
                    <a:pt x="3045" y="3777"/>
                  </a:lnTo>
                  <a:lnTo>
                    <a:pt x="3288" y="3833"/>
                  </a:lnTo>
                  <a:lnTo>
                    <a:pt x="3543" y="3895"/>
                  </a:lnTo>
                  <a:lnTo>
                    <a:pt x="3809" y="3963"/>
                  </a:lnTo>
                  <a:lnTo>
                    <a:pt x="4087" y="4036"/>
                  </a:lnTo>
                  <a:lnTo>
                    <a:pt x="4364" y="4114"/>
                  </a:lnTo>
                  <a:lnTo>
                    <a:pt x="4632" y="4195"/>
                  </a:lnTo>
                  <a:lnTo>
                    <a:pt x="4891" y="4279"/>
                  </a:lnTo>
                  <a:lnTo>
                    <a:pt x="5140" y="4364"/>
                  </a:lnTo>
                  <a:lnTo>
                    <a:pt x="5378" y="4451"/>
                  </a:lnTo>
                  <a:lnTo>
                    <a:pt x="5607" y="4540"/>
                  </a:lnTo>
                  <a:lnTo>
                    <a:pt x="5826" y="4630"/>
                  </a:lnTo>
                  <a:lnTo>
                    <a:pt x="6037" y="4720"/>
                  </a:lnTo>
                  <a:lnTo>
                    <a:pt x="6238" y="4811"/>
                  </a:lnTo>
                  <a:lnTo>
                    <a:pt x="6429" y="4901"/>
                  </a:lnTo>
                  <a:lnTo>
                    <a:pt x="6612" y="4992"/>
                  </a:lnTo>
                  <a:lnTo>
                    <a:pt x="6784" y="5082"/>
                  </a:lnTo>
                  <a:lnTo>
                    <a:pt x="6948" y="5171"/>
                  </a:lnTo>
                  <a:lnTo>
                    <a:pt x="7103" y="5258"/>
                  </a:lnTo>
                  <a:lnTo>
                    <a:pt x="7248" y="5343"/>
                  </a:lnTo>
                  <a:lnTo>
                    <a:pt x="7386" y="5427"/>
                  </a:lnTo>
                  <a:lnTo>
                    <a:pt x="7513" y="5508"/>
                  </a:lnTo>
                  <a:lnTo>
                    <a:pt x="7632" y="5586"/>
                  </a:lnTo>
                  <a:lnTo>
                    <a:pt x="7743" y="5662"/>
                  </a:lnTo>
                  <a:lnTo>
                    <a:pt x="7845" y="5733"/>
                  </a:lnTo>
                  <a:lnTo>
                    <a:pt x="7938" y="5801"/>
                  </a:lnTo>
                  <a:lnTo>
                    <a:pt x="8023" y="5865"/>
                  </a:lnTo>
                  <a:lnTo>
                    <a:pt x="8100" y="5925"/>
                  </a:lnTo>
                  <a:lnTo>
                    <a:pt x="8168" y="5980"/>
                  </a:lnTo>
                  <a:lnTo>
                    <a:pt x="8228" y="6029"/>
                  </a:lnTo>
                  <a:lnTo>
                    <a:pt x="8279" y="6073"/>
                  </a:lnTo>
                  <a:lnTo>
                    <a:pt x="8323" y="6111"/>
                  </a:lnTo>
                  <a:lnTo>
                    <a:pt x="8358" y="6143"/>
                  </a:lnTo>
                  <a:lnTo>
                    <a:pt x="8406" y="6187"/>
                  </a:lnTo>
                  <a:lnTo>
                    <a:pt x="8421" y="6203"/>
                  </a:lnTo>
                  <a:lnTo>
                    <a:pt x="8421" y="6195"/>
                  </a:lnTo>
                  <a:lnTo>
                    <a:pt x="8421" y="6174"/>
                  </a:lnTo>
                  <a:lnTo>
                    <a:pt x="8420" y="6139"/>
                  </a:lnTo>
                  <a:lnTo>
                    <a:pt x="8419" y="6091"/>
                  </a:lnTo>
                  <a:lnTo>
                    <a:pt x="8417" y="6032"/>
                  </a:lnTo>
                  <a:lnTo>
                    <a:pt x="8414" y="5963"/>
                  </a:lnTo>
                  <a:lnTo>
                    <a:pt x="8411" y="5884"/>
                  </a:lnTo>
                  <a:lnTo>
                    <a:pt x="8407" y="5796"/>
                  </a:lnTo>
                  <a:lnTo>
                    <a:pt x="8401" y="5700"/>
                  </a:lnTo>
                  <a:lnTo>
                    <a:pt x="8396" y="5597"/>
                  </a:lnTo>
                  <a:lnTo>
                    <a:pt x="8389" y="5489"/>
                  </a:lnTo>
                  <a:lnTo>
                    <a:pt x="8381" y="5376"/>
                  </a:lnTo>
                  <a:lnTo>
                    <a:pt x="8371" y="5258"/>
                  </a:lnTo>
                  <a:lnTo>
                    <a:pt x="8361" y="5137"/>
                  </a:lnTo>
                  <a:lnTo>
                    <a:pt x="8349" y="5014"/>
                  </a:lnTo>
                  <a:lnTo>
                    <a:pt x="8335" y="4889"/>
                  </a:lnTo>
                  <a:lnTo>
                    <a:pt x="8328" y="4828"/>
                  </a:lnTo>
                  <a:lnTo>
                    <a:pt x="8320" y="4769"/>
                  </a:lnTo>
                  <a:lnTo>
                    <a:pt x="8312" y="4713"/>
                  </a:lnTo>
                  <a:lnTo>
                    <a:pt x="8304" y="4659"/>
                  </a:lnTo>
                  <a:lnTo>
                    <a:pt x="8295" y="4607"/>
                  </a:lnTo>
                  <a:lnTo>
                    <a:pt x="8287" y="4558"/>
                  </a:lnTo>
                  <a:lnTo>
                    <a:pt x="8278" y="4511"/>
                  </a:lnTo>
                  <a:lnTo>
                    <a:pt x="8269" y="4466"/>
                  </a:lnTo>
                  <a:lnTo>
                    <a:pt x="8252" y="4383"/>
                  </a:lnTo>
                  <a:lnTo>
                    <a:pt x="8234" y="4308"/>
                  </a:lnTo>
                  <a:lnTo>
                    <a:pt x="8216" y="4242"/>
                  </a:lnTo>
                  <a:lnTo>
                    <a:pt x="8200" y="4183"/>
                  </a:lnTo>
                  <a:lnTo>
                    <a:pt x="8184" y="4133"/>
                  </a:lnTo>
                  <a:lnTo>
                    <a:pt x="8169" y="4090"/>
                  </a:lnTo>
                  <a:lnTo>
                    <a:pt x="8156" y="4054"/>
                  </a:lnTo>
                  <a:lnTo>
                    <a:pt x="8144" y="4026"/>
                  </a:lnTo>
                  <a:lnTo>
                    <a:pt x="8135" y="4004"/>
                  </a:lnTo>
                  <a:lnTo>
                    <a:pt x="8128" y="3989"/>
                  </a:lnTo>
                  <a:lnTo>
                    <a:pt x="8123" y="3980"/>
                  </a:lnTo>
                  <a:lnTo>
                    <a:pt x="8122" y="3977"/>
                  </a:lnTo>
                  <a:lnTo>
                    <a:pt x="8124" y="3976"/>
                  </a:lnTo>
                  <a:lnTo>
                    <a:pt x="8129" y="3977"/>
                  </a:lnTo>
                  <a:lnTo>
                    <a:pt x="8138" y="3979"/>
                  </a:lnTo>
                  <a:lnTo>
                    <a:pt x="8151" y="3986"/>
                  </a:lnTo>
                  <a:lnTo>
                    <a:pt x="8159" y="3990"/>
                  </a:lnTo>
                  <a:lnTo>
                    <a:pt x="8168" y="3997"/>
                  </a:lnTo>
                  <a:lnTo>
                    <a:pt x="8178" y="4004"/>
                  </a:lnTo>
                  <a:lnTo>
                    <a:pt x="8189" y="4014"/>
                  </a:lnTo>
                  <a:lnTo>
                    <a:pt x="8201" y="4025"/>
                  </a:lnTo>
                  <a:lnTo>
                    <a:pt x="8213" y="4039"/>
                  </a:lnTo>
                  <a:lnTo>
                    <a:pt x="8227" y="4055"/>
                  </a:lnTo>
                  <a:lnTo>
                    <a:pt x="8242" y="4074"/>
                  </a:lnTo>
                  <a:lnTo>
                    <a:pt x="8258" y="4095"/>
                  </a:lnTo>
                  <a:lnTo>
                    <a:pt x="8275" y="4119"/>
                  </a:lnTo>
                  <a:lnTo>
                    <a:pt x="8293" y="4146"/>
                  </a:lnTo>
                  <a:lnTo>
                    <a:pt x="8312" y="4176"/>
                  </a:lnTo>
                  <a:lnTo>
                    <a:pt x="8332" y="4210"/>
                  </a:lnTo>
                  <a:lnTo>
                    <a:pt x="8353" y="4247"/>
                  </a:lnTo>
                  <a:lnTo>
                    <a:pt x="8375" y="4288"/>
                  </a:lnTo>
                  <a:lnTo>
                    <a:pt x="8399" y="4333"/>
                  </a:lnTo>
                  <a:lnTo>
                    <a:pt x="8424" y="4382"/>
                  </a:lnTo>
                  <a:lnTo>
                    <a:pt x="8450" y="4435"/>
                  </a:lnTo>
                  <a:lnTo>
                    <a:pt x="8476" y="4493"/>
                  </a:lnTo>
                  <a:lnTo>
                    <a:pt x="8504" y="4555"/>
                  </a:lnTo>
                  <a:lnTo>
                    <a:pt x="8533" y="4622"/>
                  </a:lnTo>
                  <a:lnTo>
                    <a:pt x="8563" y="4694"/>
                  </a:lnTo>
                  <a:lnTo>
                    <a:pt x="8594" y="4772"/>
                  </a:lnTo>
                  <a:lnTo>
                    <a:pt x="8626" y="4855"/>
                  </a:lnTo>
                  <a:lnTo>
                    <a:pt x="8659" y="4941"/>
                  </a:lnTo>
                  <a:lnTo>
                    <a:pt x="8693" y="5024"/>
                  </a:lnTo>
                  <a:lnTo>
                    <a:pt x="8727" y="5106"/>
                  </a:lnTo>
                  <a:lnTo>
                    <a:pt x="8762" y="5187"/>
                  </a:lnTo>
                  <a:lnTo>
                    <a:pt x="8799" y="5267"/>
                  </a:lnTo>
                  <a:lnTo>
                    <a:pt x="8834" y="5345"/>
                  </a:lnTo>
                  <a:lnTo>
                    <a:pt x="8870" y="5421"/>
                  </a:lnTo>
                  <a:lnTo>
                    <a:pt x="8907" y="5496"/>
                  </a:lnTo>
                  <a:lnTo>
                    <a:pt x="8944" y="5570"/>
                  </a:lnTo>
                  <a:lnTo>
                    <a:pt x="8980" y="5642"/>
                  </a:lnTo>
                  <a:lnTo>
                    <a:pt x="9017" y="5712"/>
                  </a:lnTo>
                  <a:lnTo>
                    <a:pt x="9054" y="5781"/>
                  </a:lnTo>
                  <a:lnTo>
                    <a:pt x="9090" y="5848"/>
                  </a:lnTo>
                  <a:lnTo>
                    <a:pt x="9127" y="5914"/>
                  </a:lnTo>
                  <a:lnTo>
                    <a:pt x="9164" y="5977"/>
                  </a:lnTo>
                  <a:lnTo>
                    <a:pt x="9200" y="6040"/>
                  </a:lnTo>
                  <a:lnTo>
                    <a:pt x="9271" y="6159"/>
                  </a:lnTo>
                  <a:lnTo>
                    <a:pt x="9339" y="6271"/>
                  </a:lnTo>
                  <a:lnTo>
                    <a:pt x="9405" y="6376"/>
                  </a:lnTo>
                  <a:lnTo>
                    <a:pt x="9468" y="6473"/>
                  </a:lnTo>
                  <a:lnTo>
                    <a:pt x="9528" y="6563"/>
                  </a:lnTo>
                  <a:lnTo>
                    <a:pt x="9583" y="6644"/>
                  </a:lnTo>
                  <a:lnTo>
                    <a:pt x="9633" y="6717"/>
                  </a:lnTo>
                  <a:lnTo>
                    <a:pt x="9677" y="6782"/>
                  </a:lnTo>
                  <a:lnTo>
                    <a:pt x="9698" y="6812"/>
                  </a:lnTo>
                  <a:lnTo>
                    <a:pt x="9719" y="6841"/>
                  </a:lnTo>
                  <a:lnTo>
                    <a:pt x="9740" y="6868"/>
                  </a:lnTo>
                  <a:lnTo>
                    <a:pt x="9760" y="6894"/>
                  </a:lnTo>
                  <a:lnTo>
                    <a:pt x="9780" y="6920"/>
                  </a:lnTo>
                  <a:lnTo>
                    <a:pt x="9801" y="6944"/>
                  </a:lnTo>
                  <a:lnTo>
                    <a:pt x="9821" y="6967"/>
                  </a:lnTo>
                  <a:lnTo>
                    <a:pt x="9840" y="6988"/>
                  </a:lnTo>
                  <a:lnTo>
                    <a:pt x="9879" y="7028"/>
                  </a:lnTo>
                  <a:lnTo>
                    <a:pt x="9916" y="7063"/>
                  </a:lnTo>
                  <a:lnTo>
                    <a:pt x="9951" y="7095"/>
                  </a:lnTo>
                  <a:lnTo>
                    <a:pt x="9983" y="7122"/>
                  </a:lnTo>
                  <a:lnTo>
                    <a:pt x="10013" y="7146"/>
                  </a:lnTo>
                  <a:lnTo>
                    <a:pt x="10040" y="7166"/>
                  </a:lnTo>
                  <a:lnTo>
                    <a:pt x="10064" y="7183"/>
                  </a:lnTo>
                  <a:lnTo>
                    <a:pt x="10084" y="7196"/>
                  </a:lnTo>
                  <a:lnTo>
                    <a:pt x="10112" y="7213"/>
                  </a:lnTo>
                  <a:lnTo>
                    <a:pt x="10122" y="7218"/>
                  </a:lnTo>
                  <a:lnTo>
                    <a:pt x="10133" y="7210"/>
                  </a:lnTo>
                  <a:lnTo>
                    <a:pt x="10164" y="7186"/>
                  </a:lnTo>
                  <a:lnTo>
                    <a:pt x="10187" y="7170"/>
                  </a:lnTo>
                  <a:lnTo>
                    <a:pt x="10213" y="7151"/>
                  </a:lnTo>
                  <a:lnTo>
                    <a:pt x="10245" y="7131"/>
                  </a:lnTo>
                  <a:lnTo>
                    <a:pt x="10278" y="7109"/>
                  </a:lnTo>
                  <a:lnTo>
                    <a:pt x="10315" y="7086"/>
                  </a:lnTo>
                  <a:lnTo>
                    <a:pt x="10355" y="7063"/>
                  </a:lnTo>
                  <a:lnTo>
                    <a:pt x="10397" y="7039"/>
                  </a:lnTo>
                  <a:lnTo>
                    <a:pt x="10441" y="7016"/>
                  </a:lnTo>
                  <a:lnTo>
                    <a:pt x="10487" y="6994"/>
                  </a:lnTo>
                  <a:lnTo>
                    <a:pt x="10534" y="6973"/>
                  </a:lnTo>
                  <a:lnTo>
                    <a:pt x="10559" y="6963"/>
                  </a:lnTo>
                  <a:lnTo>
                    <a:pt x="10583" y="6954"/>
                  </a:lnTo>
                  <a:lnTo>
                    <a:pt x="10608" y="6945"/>
                  </a:lnTo>
                  <a:lnTo>
                    <a:pt x="10633" y="6937"/>
                  </a:lnTo>
                  <a:lnTo>
                    <a:pt x="10658" y="6929"/>
                  </a:lnTo>
                  <a:lnTo>
                    <a:pt x="10683" y="6923"/>
                  </a:lnTo>
                  <a:lnTo>
                    <a:pt x="10708" y="6916"/>
                  </a:lnTo>
                  <a:lnTo>
                    <a:pt x="10733" y="6910"/>
                  </a:lnTo>
                  <a:lnTo>
                    <a:pt x="10782" y="6899"/>
                  </a:lnTo>
                  <a:lnTo>
                    <a:pt x="10831" y="6891"/>
                  </a:lnTo>
                  <a:lnTo>
                    <a:pt x="10878" y="6884"/>
                  </a:lnTo>
                  <a:lnTo>
                    <a:pt x="10924" y="6879"/>
                  </a:lnTo>
                  <a:lnTo>
                    <a:pt x="10968" y="6875"/>
                  </a:lnTo>
                  <a:lnTo>
                    <a:pt x="11009" y="6873"/>
                  </a:lnTo>
                  <a:lnTo>
                    <a:pt x="11047" y="6871"/>
                  </a:lnTo>
                  <a:lnTo>
                    <a:pt x="11081" y="6870"/>
                  </a:lnTo>
                  <a:lnTo>
                    <a:pt x="11111" y="6870"/>
                  </a:lnTo>
                  <a:lnTo>
                    <a:pt x="11137" y="6870"/>
                  </a:lnTo>
                  <a:lnTo>
                    <a:pt x="11173" y="6871"/>
                  </a:lnTo>
                  <a:lnTo>
                    <a:pt x="11186" y="6872"/>
                  </a:lnTo>
                  <a:lnTo>
                    <a:pt x="11185" y="6826"/>
                  </a:lnTo>
                  <a:lnTo>
                    <a:pt x="11182" y="6693"/>
                  </a:lnTo>
                  <a:lnTo>
                    <a:pt x="11178" y="6596"/>
                  </a:lnTo>
                  <a:lnTo>
                    <a:pt x="11173" y="6482"/>
                  </a:lnTo>
                  <a:lnTo>
                    <a:pt x="11166" y="6351"/>
                  </a:lnTo>
                  <a:lnTo>
                    <a:pt x="11157" y="6204"/>
                  </a:lnTo>
                  <a:lnTo>
                    <a:pt x="11146" y="6043"/>
                  </a:lnTo>
                  <a:lnTo>
                    <a:pt x="11132" y="5868"/>
                  </a:lnTo>
                  <a:lnTo>
                    <a:pt x="11115" y="5681"/>
                  </a:lnTo>
                  <a:lnTo>
                    <a:pt x="11096" y="5482"/>
                  </a:lnTo>
                  <a:lnTo>
                    <a:pt x="11072" y="5274"/>
                  </a:lnTo>
                  <a:lnTo>
                    <a:pt x="11046" y="5057"/>
                  </a:lnTo>
                  <a:lnTo>
                    <a:pt x="11015" y="4832"/>
                  </a:lnTo>
                  <a:lnTo>
                    <a:pt x="10980" y="4601"/>
                  </a:lnTo>
                  <a:lnTo>
                    <a:pt x="10940" y="4365"/>
                  </a:lnTo>
                  <a:lnTo>
                    <a:pt x="10897" y="4125"/>
                  </a:lnTo>
                  <a:lnTo>
                    <a:pt x="10848" y="3882"/>
                  </a:lnTo>
                  <a:lnTo>
                    <a:pt x="10794" y="3638"/>
                  </a:lnTo>
                  <a:lnTo>
                    <a:pt x="10735" y="3393"/>
                  </a:lnTo>
                  <a:lnTo>
                    <a:pt x="10670" y="3148"/>
                  </a:lnTo>
                  <a:lnTo>
                    <a:pt x="10599" y="2905"/>
                  </a:lnTo>
                  <a:lnTo>
                    <a:pt x="10521" y="2666"/>
                  </a:lnTo>
                  <a:lnTo>
                    <a:pt x="10437" y="2430"/>
                  </a:lnTo>
                  <a:lnTo>
                    <a:pt x="10346" y="2200"/>
                  </a:lnTo>
                  <a:lnTo>
                    <a:pt x="10249" y="1977"/>
                  </a:lnTo>
                  <a:lnTo>
                    <a:pt x="10143" y="1762"/>
                  </a:lnTo>
                  <a:lnTo>
                    <a:pt x="10031" y="1555"/>
                  </a:lnTo>
                  <a:lnTo>
                    <a:pt x="9911" y="1358"/>
                  </a:lnTo>
                  <a:lnTo>
                    <a:pt x="9782" y="1173"/>
                  </a:lnTo>
                  <a:lnTo>
                    <a:pt x="9645" y="1000"/>
                  </a:lnTo>
                  <a:lnTo>
                    <a:pt x="9495" y="841"/>
                  </a:lnTo>
                  <a:lnTo>
                    <a:pt x="9330" y="698"/>
                  </a:lnTo>
                  <a:lnTo>
                    <a:pt x="9150" y="569"/>
                  </a:lnTo>
                  <a:lnTo>
                    <a:pt x="8955" y="455"/>
                  </a:lnTo>
                  <a:lnTo>
                    <a:pt x="8748" y="355"/>
                  </a:lnTo>
                  <a:lnTo>
                    <a:pt x="8529" y="268"/>
                  </a:lnTo>
                  <a:lnTo>
                    <a:pt x="8299" y="194"/>
                  </a:lnTo>
                  <a:lnTo>
                    <a:pt x="8060" y="133"/>
                  </a:lnTo>
                  <a:lnTo>
                    <a:pt x="7812" y="84"/>
                  </a:lnTo>
                  <a:lnTo>
                    <a:pt x="7556" y="47"/>
                  </a:lnTo>
                  <a:lnTo>
                    <a:pt x="7294" y="20"/>
                  </a:lnTo>
                  <a:lnTo>
                    <a:pt x="7028" y="5"/>
                  </a:lnTo>
                  <a:lnTo>
                    <a:pt x="6756" y="0"/>
                  </a:lnTo>
                  <a:lnTo>
                    <a:pt x="6481" y="5"/>
                  </a:lnTo>
                  <a:lnTo>
                    <a:pt x="6204" y="19"/>
                  </a:lnTo>
                  <a:lnTo>
                    <a:pt x="5927" y="42"/>
                  </a:lnTo>
                  <a:lnTo>
                    <a:pt x="5649" y="74"/>
                  </a:lnTo>
                  <a:lnTo>
                    <a:pt x="5372" y="114"/>
                  </a:lnTo>
                  <a:lnTo>
                    <a:pt x="5097" y="161"/>
                  </a:lnTo>
                  <a:lnTo>
                    <a:pt x="4826" y="216"/>
                  </a:lnTo>
                  <a:lnTo>
                    <a:pt x="4558" y="278"/>
                  </a:lnTo>
                  <a:lnTo>
                    <a:pt x="4296" y="345"/>
                  </a:lnTo>
                  <a:lnTo>
                    <a:pt x="4041" y="419"/>
                  </a:lnTo>
                  <a:lnTo>
                    <a:pt x="3793" y="498"/>
                  </a:lnTo>
                  <a:lnTo>
                    <a:pt x="3553" y="582"/>
                  </a:lnTo>
                  <a:lnTo>
                    <a:pt x="3324" y="671"/>
                  </a:lnTo>
                  <a:lnTo>
                    <a:pt x="3105" y="763"/>
                  </a:lnTo>
                  <a:lnTo>
                    <a:pt x="2897" y="860"/>
                  </a:lnTo>
                  <a:lnTo>
                    <a:pt x="2703" y="959"/>
                  </a:lnTo>
                  <a:lnTo>
                    <a:pt x="2522" y="1062"/>
                  </a:lnTo>
                  <a:lnTo>
                    <a:pt x="2357" y="1167"/>
                  </a:lnTo>
                  <a:lnTo>
                    <a:pt x="2208" y="1273"/>
                  </a:lnTo>
                  <a:lnTo>
                    <a:pt x="2069" y="1380"/>
                  </a:lnTo>
                  <a:lnTo>
                    <a:pt x="1935" y="1486"/>
                  </a:lnTo>
                  <a:lnTo>
                    <a:pt x="1805" y="1592"/>
                  </a:lnTo>
                  <a:lnTo>
                    <a:pt x="1681" y="1696"/>
                  </a:lnTo>
                  <a:lnTo>
                    <a:pt x="1561" y="1799"/>
                  </a:lnTo>
                  <a:lnTo>
                    <a:pt x="1445" y="1901"/>
                  </a:lnTo>
                  <a:lnTo>
                    <a:pt x="1334" y="2001"/>
                  </a:lnTo>
                  <a:lnTo>
                    <a:pt x="1228" y="2100"/>
                  </a:lnTo>
                  <a:lnTo>
                    <a:pt x="1127" y="2197"/>
                  </a:lnTo>
                  <a:lnTo>
                    <a:pt x="1029" y="2291"/>
                  </a:lnTo>
                  <a:lnTo>
                    <a:pt x="936" y="2384"/>
                  </a:lnTo>
                  <a:lnTo>
                    <a:pt x="848" y="2474"/>
                  </a:lnTo>
                  <a:lnTo>
                    <a:pt x="765" y="2561"/>
                  </a:lnTo>
                  <a:lnTo>
                    <a:pt x="685" y="2646"/>
                  </a:lnTo>
                  <a:lnTo>
                    <a:pt x="610" y="2727"/>
                  </a:lnTo>
                  <a:lnTo>
                    <a:pt x="540" y="2806"/>
                  </a:lnTo>
                  <a:lnTo>
                    <a:pt x="474" y="2881"/>
                  </a:lnTo>
                  <a:lnTo>
                    <a:pt x="412" y="2952"/>
                  </a:lnTo>
                  <a:lnTo>
                    <a:pt x="354" y="3021"/>
                  </a:lnTo>
                  <a:lnTo>
                    <a:pt x="302" y="3085"/>
                  </a:lnTo>
                  <a:lnTo>
                    <a:pt x="253" y="3144"/>
                  </a:lnTo>
                  <a:lnTo>
                    <a:pt x="209" y="3200"/>
                  </a:lnTo>
                  <a:lnTo>
                    <a:pt x="169" y="3251"/>
                  </a:lnTo>
                  <a:lnTo>
                    <a:pt x="134" y="3298"/>
                  </a:lnTo>
                  <a:lnTo>
                    <a:pt x="75" y="3376"/>
                  </a:lnTo>
                  <a:lnTo>
                    <a:pt x="34" y="3434"/>
                  </a:lnTo>
                  <a:lnTo>
                    <a:pt x="8" y="3470"/>
                  </a:lnTo>
                  <a:lnTo>
                    <a:pt x="0" y="3482"/>
                  </a:lnTo>
                  <a:close/>
                  <a:moveTo>
                    <a:pt x="9158" y="4761"/>
                  </a:moveTo>
                  <a:lnTo>
                    <a:pt x="9160" y="4736"/>
                  </a:lnTo>
                  <a:lnTo>
                    <a:pt x="9165" y="4664"/>
                  </a:lnTo>
                  <a:lnTo>
                    <a:pt x="9172" y="4551"/>
                  </a:lnTo>
                  <a:lnTo>
                    <a:pt x="9180" y="4402"/>
                  </a:lnTo>
                  <a:lnTo>
                    <a:pt x="9189" y="4221"/>
                  </a:lnTo>
                  <a:lnTo>
                    <a:pt x="9197" y="4015"/>
                  </a:lnTo>
                  <a:lnTo>
                    <a:pt x="9200" y="3904"/>
                  </a:lnTo>
                  <a:lnTo>
                    <a:pt x="9203" y="3788"/>
                  </a:lnTo>
                  <a:lnTo>
                    <a:pt x="9206" y="3669"/>
                  </a:lnTo>
                  <a:lnTo>
                    <a:pt x="9207" y="3546"/>
                  </a:lnTo>
                  <a:lnTo>
                    <a:pt x="9208" y="3421"/>
                  </a:lnTo>
                  <a:lnTo>
                    <a:pt x="9208" y="3295"/>
                  </a:lnTo>
                  <a:lnTo>
                    <a:pt x="9206" y="3167"/>
                  </a:lnTo>
                  <a:lnTo>
                    <a:pt x="9204" y="3038"/>
                  </a:lnTo>
                  <a:lnTo>
                    <a:pt x="9200" y="2908"/>
                  </a:lnTo>
                  <a:lnTo>
                    <a:pt x="9195" y="2781"/>
                  </a:lnTo>
                  <a:lnTo>
                    <a:pt x="9188" y="2655"/>
                  </a:lnTo>
                  <a:lnTo>
                    <a:pt x="9180" y="2530"/>
                  </a:lnTo>
                  <a:lnTo>
                    <a:pt x="9170" y="2409"/>
                  </a:lnTo>
                  <a:lnTo>
                    <a:pt x="9157" y="2291"/>
                  </a:lnTo>
                  <a:lnTo>
                    <a:pt x="9143" y="2177"/>
                  </a:lnTo>
                  <a:lnTo>
                    <a:pt x="9126" y="2068"/>
                  </a:lnTo>
                  <a:lnTo>
                    <a:pt x="9108" y="1964"/>
                  </a:lnTo>
                  <a:lnTo>
                    <a:pt x="9087" y="1866"/>
                  </a:lnTo>
                  <a:lnTo>
                    <a:pt x="9064" y="1775"/>
                  </a:lnTo>
                  <a:lnTo>
                    <a:pt x="9038" y="1691"/>
                  </a:lnTo>
                  <a:lnTo>
                    <a:pt x="9011" y="1613"/>
                  </a:lnTo>
                  <a:lnTo>
                    <a:pt x="8983" y="1540"/>
                  </a:lnTo>
                  <a:lnTo>
                    <a:pt x="8956" y="1471"/>
                  </a:lnTo>
                  <a:lnTo>
                    <a:pt x="8929" y="1406"/>
                  </a:lnTo>
                  <a:lnTo>
                    <a:pt x="8901" y="1344"/>
                  </a:lnTo>
                  <a:lnTo>
                    <a:pt x="8874" y="1287"/>
                  </a:lnTo>
                  <a:lnTo>
                    <a:pt x="8847" y="1234"/>
                  </a:lnTo>
                  <a:lnTo>
                    <a:pt x="8821" y="1184"/>
                  </a:lnTo>
                  <a:lnTo>
                    <a:pt x="8795" y="1137"/>
                  </a:lnTo>
                  <a:lnTo>
                    <a:pt x="8768" y="1094"/>
                  </a:lnTo>
                  <a:lnTo>
                    <a:pt x="8743" y="1054"/>
                  </a:lnTo>
                  <a:lnTo>
                    <a:pt x="8718" y="1017"/>
                  </a:lnTo>
                  <a:lnTo>
                    <a:pt x="8694" y="982"/>
                  </a:lnTo>
                  <a:lnTo>
                    <a:pt x="8670" y="951"/>
                  </a:lnTo>
                  <a:lnTo>
                    <a:pt x="8647" y="923"/>
                  </a:lnTo>
                  <a:lnTo>
                    <a:pt x="8625" y="897"/>
                  </a:lnTo>
                  <a:lnTo>
                    <a:pt x="8604" y="874"/>
                  </a:lnTo>
                  <a:lnTo>
                    <a:pt x="8584" y="853"/>
                  </a:lnTo>
                  <a:lnTo>
                    <a:pt x="8565" y="835"/>
                  </a:lnTo>
                  <a:lnTo>
                    <a:pt x="8547" y="818"/>
                  </a:lnTo>
                  <a:lnTo>
                    <a:pt x="8529" y="804"/>
                  </a:lnTo>
                  <a:lnTo>
                    <a:pt x="8514" y="792"/>
                  </a:lnTo>
                  <a:lnTo>
                    <a:pt x="8499" y="781"/>
                  </a:lnTo>
                  <a:lnTo>
                    <a:pt x="8485" y="772"/>
                  </a:lnTo>
                  <a:lnTo>
                    <a:pt x="8463" y="758"/>
                  </a:lnTo>
                  <a:lnTo>
                    <a:pt x="8446" y="749"/>
                  </a:lnTo>
                  <a:lnTo>
                    <a:pt x="8435" y="745"/>
                  </a:lnTo>
                  <a:lnTo>
                    <a:pt x="8432" y="744"/>
                  </a:lnTo>
                  <a:lnTo>
                    <a:pt x="8433" y="757"/>
                  </a:lnTo>
                  <a:lnTo>
                    <a:pt x="8438" y="796"/>
                  </a:lnTo>
                  <a:lnTo>
                    <a:pt x="8446" y="858"/>
                  </a:lnTo>
                  <a:lnTo>
                    <a:pt x="8457" y="943"/>
                  </a:lnTo>
                  <a:lnTo>
                    <a:pt x="8470" y="1048"/>
                  </a:lnTo>
                  <a:lnTo>
                    <a:pt x="8485" y="1171"/>
                  </a:lnTo>
                  <a:lnTo>
                    <a:pt x="8502" y="1311"/>
                  </a:lnTo>
                  <a:lnTo>
                    <a:pt x="8521" y="1465"/>
                  </a:lnTo>
                  <a:lnTo>
                    <a:pt x="8541" y="1633"/>
                  </a:lnTo>
                  <a:lnTo>
                    <a:pt x="8561" y="1812"/>
                  </a:lnTo>
                  <a:lnTo>
                    <a:pt x="8583" y="2001"/>
                  </a:lnTo>
                  <a:lnTo>
                    <a:pt x="8604" y="2198"/>
                  </a:lnTo>
                  <a:lnTo>
                    <a:pt x="8626" y="2401"/>
                  </a:lnTo>
                  <a:lnTo>
                    <a:pt x="8647" y="2608"/>
                  </a:lnTo>
                  <a:lnTo>
                    <a:pt x="8667" y="2818"/>
                  </a:lnTo>
                  <a:lnTo>
                    <a:pt x="8687" y="3031"/>
                  </a:lnTo>
                  <a:lnTo>
                    <a:pt x="8698" y="3135"/>
                  </a:lnTo>
                  <a:lnTo>
                    <a:pt x="8709" y="3236"/>
                  </a:lnTo>
                  <a:lnTo>
                    <a:pt x="8722" y="3333"/>
                  </a:lnTo>
                  <a:lnTo>
                    <a:pt x="8737" y="3428"/>
                  </a:lnTo>
                  <a:lnTo>
                    <a:pt x="8752" y="3520"/>
                  </a:lnTo>
                  <a:lnTo>
                    <a:pt x="8770" y="3608"/>
                  </a:lnTo>
                  <a:lnTo>
                    <a:pt x="8787" y="3694"/>
                  </a:lnTo>
                  <a:lnTo>
                    <a:pt x="8805" y="3776"/>
                  </a:lnTo>
                  <a:lnTo>
                    <a:pt x="8823" y="3855"/>
                  </a:lnTo>
                  <a:lnTo>
                    <a:pt x="8842" y="3931"/>
                  </a:lnTo>
                  <a:lnTo>
                    <a:pt x="8862" y="4003"/>
                  </a:lnTo>
                  <a:lnTo>
                    <a:pt x="8882" y="4073"/>
                  </a:lnTo>
                  <a:lnTo>
                    <a:pt x="8902" y="4139"/>
                  </a:lnTo>
                  <a:lnTo>
                    <a:pt x="8921" y="4202"/>
                  </a:lnTo>
                  <a:lnTo>
                    <a:pt x="8941" y="4262"/>
                  </a:lnTo>
                  <a:lnTo>
                    <a:pt x="8961" y="4318"/>
                  </a:lnTo>
                  <a:lnTo>
                    <a:pt x="8980" y="4371"/>
                  </a:lnTo>
                  <a:lnTo>
                    <a:pt x="9000" y="4421"/>
                  </a:lnTo>
                  <a:lnTo>
                    <a:pt x="9018" y="4467"/>
                  </a:lnTo>
                  <a:lnTo>
                    <a:pt x="9036" y="4510"/>
                  </a:lnTo>
                  <a:lnTo>
                    <a:pt x="9069" y="4587"/>
                  </a:lnTo>
                  <a:lnTo>
                    <a:pt x="9098" y="4649"/>
                  </a:lnTo>
                  <a:lnTo>
                    <a:pt x="9123" y="4698"/>
                  </a:lnTo>
                  <a:lnTo>
                    <a:pt x="9142" y="4733"/>
                  </a:lnTo>
                  <a:lnTo>
                    <a:pt x="9154" y="4754"/>
                  </a:lnTo>
                  <a:lnTo>
                    <a:pt x="9158" y="4761"/>
                  </a:lnTo>
                  <a:close/>
                  <a:moveTo>
                    <a:pt x="7927" y="3653"/>
                  </a:moveTo>
                  <a:lnTo>
                    <a:pt x="7923" y="3632"/>
                  </a:lnTo>
                  <a:lnTo>
                    <a:pt x="7912" y="3571"/>
                  </a:lnTo>
                  <a:lnTo>
                    <a:pt x="7895" y="3476"/>
                  </a:lnTo>
                  <a:lnTo>
                    <a:pt x="7871" y="3352"/>
                  </a:lnTo>
                  <a:lnTo>
                    <a:pt x="7856" y="3280"/>
                  </a:lnTo>
                  <a:lnTo>
                    <a:pt x="7840" y="3202"/>
                  </a:lnTo>
                  <a:lnTo>
                    <a:pt x="7823" y="3120"/>
                  </a:lnTo>
                  <a:lnTo>
                    <a:pt x="7803" y="3033"/>
                  </a:lnTo>
                  <a:lnTo>
                    <a:pt x="7783" y="2941"/>
                  </a:lnTo>
                  <a:lnTo>
                    <a:pt x="7760" y="2848"/>
                  </a:lnTo>
                  <a:lnTo>
                    <a:pt x="7737" y="2752"/>
                  </a:lnTo>
                  <a:lnTo>
                    <a:pt x="7711" y="2653"/>
                  </a:lnTo>
                  <a:lnTo>
                    <a:pt x="7685" y="2554"/>
                  </a:lnTo>
                  <a:lnTo>
                    <a:pt x="7655" y="2454"/>
                  </a:lnTo>
                  <a:lnTo>
                    <a:pt x="7626" y="2353"/>
                  </a:lnTo>
                  <a:lnTo>
                    <a:pt x="7595" y="2254"/>
                  </a:lnTo>
                  <a:lnTo>
                    <a:pt x="7563" y="2155"/>
                  </a:lnTo>
                  <a:lnTo>
                    <a:pt x="7529" y="2058"/>
                  </a:lnTo>
                  <a:lnTo>
                    <a:pt x="7494" y="1963"/>
                  </a:lnTo>
                  <a:lnTo>
                    <a:pt x="7458" y="1872"/>
                  </a:lnTo>
                  <a:lnTo>
                    <a:pt x="7420" y="1783"/>
                  </a:lnTo>
                  <a:lnTo>
                    <a:pt x="7382" y="1699"/>
                  </a:lnTo>
                  <a:lnTo>
                    <a:pt x="7342" y="1620"/>
                  </a:lnTo>
                  <a:lnTo>
                    <a:pt x="7300" y="1546"/>
                  </a:lnTo>
                  <a:lnTo>
                    <a:pt x="7257" y="1478"/>
                  </a:lnTo>
                  <a:lnTo>
                    <a:pt x="7214" y="1417"/>
                  </a:lnTo>
                  <a:lnTo>
                    <a:pt x="7169" y="1362"/>
                  </a:lnTo>
                  <a:lnTo>
                    <a:pt x="7123" y="1316"/>
                  </a:lnTo>
                  <a:lnTo>
                    <a:pt x="7077" y="1275"/>
                  </a:lnTo>
                  <a:lnTo>
                    <a:pt x="7032" y="1236"/>
                  </a:lnTo>
                  <a:lnTo>
                    <a:pt x="6988" y="1200"/>
                  </a:lnTo>
                  <a:lnTo>
                    <a:pt x="6944" y="1166"/>
                  </a:lnTo>
                  <a:lnTo>
                    <a:pt x="6902" y="1134"/>
                  </a:lnTo>
                  <a:lnTo>
                    <a:pt x="6861" y="1105"/>
                  </a:lnTo>
                  <a:lnTo>
                    <a:pt x="6821" y="1077"/>
                  </a:lnTo>
                  <a:lnTo>
                    <a:pt x="6782" y="1052"/>
                  </a:lnTo>
                  <a:lnTo>
                    <a:pt x="6744" y="1029"/>
                  </a:lnTo>
                  <a:lnTo>
                    <a:pt x="6707" y="1007"/>
                  </a:lnTo>
                  <a:lnTo>
                    <a:pt x="6672" y="987"/>
                  </a:lnTo>
                  <a:lnTo>
                    <a:pt x="6638" y="968"/>
                  </a:lnTo>
                  <a:lnTo>
                    <a:pt x="6605" y="952"/>
                  </a:lnTo>
                  <a:lnTo>
                    <a:pt x="6573" y="937"/>
                  </a:lnTo>
                  <a:lnTo>
                    <a:pt x="6542" y="923"/>
                  </a:lnTo>
                  <a:lnTo>
                    <a:pt x="6514" y="911"/>
                  </a:lnTo>
                  <a:lnTo>
                    <a:pt x="6486" y="900"/>
                  </a:lnTo>
                  <a:lnTo>
                    <a:pt x="6461" y="891"/>
                  </a:lnTo>
                  <a:lnTo>
                    <a:pt x="6436" y="883"/>
                  </a:lnTo>
                  <a:lnTo>
                    <a:pt x="6414" y="875"/>
                  </a:lnTo>
                  <a:lnTo>
                    <a:pt x="6373" y="864"/>
                  </a:lnTo>
                  <a:lnTo>
                    <a:pt x="6339" y="856"/>
                  </a:lnTo>
                  <a:lnTo>
                    <a:pt x="6313" y="851"/>
                  </a:lnTo>
                  <a:lnTo>
                    <a:pt x="6293" y="848"/>
                  </a:lnTo>
                  <a:lnTo>
                    <a:pt x="6281" y="846"/>
                  </a:lnTo>
                  <a:lnTo>
                    <a:pt x="6277" y="846"/>
                  </a:lnTo>
                  <a:lnTo>
                    <a:pt x="6286" y="855"/>
                  </a:lnTo>
                  <a:lnTo>
                    <a:pt x="6311" y="882"/>
                  </a:lnTo>
                  <a:lnTo>
                    <a:pt x="6350" y="925"/>
                  </a:lnTo>
                  <a:lnTo>
                    <a:pt x="6401" y="981"/>
                  </a:lnTo>
                  <a:lnTo>
                    <a:pt x="6462" y="1051"/>
                  </a:lnTo>
                  <a:lnTo>
                    <a:pt x="6531" y="1130"/>
                  </a:lnTo>
                  <a:lnTo>
                    <a:pt x="6606" y="1218"/>
                  </a:lnTo>
                  <a:lnTo>
                    <a:pt x="6683" y="1313"/>
                  </a:lnTo>
                  <a:lnTo>
                    <a:pt x="6722" y="1362"/>
                  </a:lnTo>
                  <a:lnTo>
                    <a:pt x="6762" y="1413"/>
                  </a:lnTo>
                  <a:lnTo>
                    <a:pt x="6801" y="1465"/>
                  </a:lnTo>
                  <a:lnTo>
                    <a:pt x="6839" y="1517"/>
                  </a:lnTo>
                  <a:lnTo>
                    <a:pt x="6877" y="1570"/>
                  </a:lnTo>
                  <a:lnTo>
                    <a:pt x="6914" y="1623"/>
                  </a:lnTo>
                  <a:lnTo>
                    <a:pt x="6950" y="1675"/>
                  </a:lnTo>
                  <a:lnTo>
                    <a:pt x="6984" y="1728"/>
                  </a:lnTo>
                  <a:lnTo>
                    <a:pt x="7016" y="1781"/>
                  </a:lnTo>
                  <a:lnTo>
                    <a:pt x="7046" y="1832"/>
                  </a:lnTo>
                  <a:lnTo>
                    <a:pt x="7073" y="1883"/>
                  </a:lnTo>
                  <a:lnTo>
                    <a:pt x="7098" y="1933"/>
                  </a:lnTo>
                  <a:lnTo>
                    <a:pt x="7120" y="1982"/>
                  </a:lnTo>
                  <a:lnTo>
                    <a:pt x="7139" y="2029"/>
                  </a:lnTo>
                  <a:lnTo>
                    <a:pt x="7154" y="2074"/>
                  </a:lnTo>
                  <a:lnTo>
                    <a:pt x="7166" y="2117"/>
                  </a:lnTo>
                  <a:lnTo>
                    <a:pt x="7184" y="2201"/>
                  </a:lnTo>
                  <a:lnTo>
                    <a:pt x="7200" y="2281"/>
                  </a:lnTo>
                  <a:lnTo>
                    <a:pt x="7214" y="2358"/>
                  </a:lnTo>
                  <a:lnTo>
                    <a:pt x="7226" y="2432"/>
                  </a:lnTo>
                  <a:lnTo>
                    <a:pt x="7237" y="2502"/>
                  </a:lnTo>
                  <a:lnTo>
                    <a:pt x="7246" y="2567"/>
                  </a:lnTo>
                  <a:lnTo>
                    <a:pt x="7253" y="2628"/>
                  </a:lnTo>
                  <a:lnTo>
                    <a:pt x="7260" y="2683"/>
                  </a:lnTo>
                  <a:lnTo>
                    <a:pt x="7265" y="2734"/>
                  </a:lnTo>
                  <a:lnTo>
                    <a:pt x="7269" y="2779"/>
                  </a:lnTo>
                  <a:lnTo>
                    <a:pt x="7272" y="2817"/>
                  </a:lnTo>
                  <a:lnTo>
                    <a:pt x="7274" y="2850"/>
                  </a:lnTo>
                  <a:lnTo>
                    <a:pt x="7275" y="2876"/>
                  </a:lnTo>
                  <a:lnTo>
                    <a:pt x="7276" y="2895"/>
                  </a:lnTo>
                  <a:lnTo>
                    <a:pt x="7276" y="2906"/>
                  </a:lnTo>
                  <a:lnTo>
                    <a:pt x="7277" y="2910"/>
                  </a:lnTo>
                  <a:lnTo>
                    <a:pt x="7269" y="2901"/>
                  </a:lnTo>
                  <a:lnTo>
                    <a:pt x="7246" y="2874"/>
                  </a:lnTo>
                  <a:lnTo>
                    <a:pt x="7208" y="2831"/>
                  </a:lnTo>
                  <a:lnTo>
                    <a:pt x="7158" y="2775"/>
                  </a:lnTo>
                  <a:lnTo>
                    <a:pt x="7095" y="2708"/>
                  </a:lnTo>
                  <a:lnTo>
                    <a:pt x="7021" y="2632"/>
                  </a:lnTo>
                  <a:lnTo>
                    <a:pt x="6980" y="2592"/>
                  </a:lnTo>
                  <a:lnTo>
                    <a:pt x="6935" y="2550"/>
                  </a:lnTo>
                  <a:lnTo>
                    <a:pt x="6890" y="2507"/>
                  </a:lnTo>
                  <a:lnTo>
                    <a:pt x="6842" y="2463"/>
                  </a:lnTo>
                  <a:lnTo>
                    <a:pt x="6792" y="2418"/>
                  </a:lnTo>
                  <a:lnTo>
                    <a:pt x="6740" y="2373"/>
                  </a:lnTo>
                  <a:lnTo>
                    <a:pt x="6686" y="2328"/>
                  </a:lnTo>
                  <a:lnTo>
                    <a:pt x="6631" y="2283"/>
                  </a:lnTo>
                  <a:lnTo>
                    <a:pt x="6573" y="2239"/>
                  </a:lnTo>
                  <a:lnTo>
                    <a:pt x="6514" y="2196"/>
                  </a:lnTo>
                  <a:lnTo>
                    <a:pt x="6454" y="2153"/>
                  </a:lnTo>
                  <a:lnTo>
                    <a:pt x="6393" y="2112"/>
                  </a:lnTo>
                  <a:lnTo>
                    <a:pt x="6331" y="2072"/>
                  </a:lnTo>
                  <a:lnTo>
                    <a:pt x="6268" y="2034"/>
                  </a:lnTo>
                  <a:lnTo>
                    <a:pt x="6203" y="1999"/>
                  </a:lnTo>
                  <a:lnTo>
                    <a:pt x="6139" y="1965"/>
                  </a:lnTo>
                  <a:lnTo>
                    <a:pt x="6073" y="1935"/>
                  </a:lnTo>
                  <a:lnTo>
                    <a:pt x="6008" y="1907"/>
                  </a:lnTo>
                  <a:lnTo>
                    <a:pt x="5942" y="1883"/>
                  </a:lnTo>
                  <a:lnTo>
                    <a:pt x="5875" y="1862"/>
                  </a:lnTo>
                  <a:lnTo>
                    <a:pt x="5807" y="1844"/>
                  </a:lnTo>
                  <a:lnTo>
                    <a:pt x="5739" y="1829"/>
                  </a:lnTo>
                  <a:lnTo>
                    <a:pt x="5670" y="1816"/>
                  </a:lnTo>
                  <a:lnTo>
                    <a:pt x="5600" y="1805"/>
                  </a:lnTo>
                  <a:lnTo>
                    <a:pt x="5529" y="1797"/>
                  </a:lnTo>
                  <a:lnTo>
                    <a:pt x="5457" y="1791"/>
                  </a:lnTo>
                  <a:lnTo>
                    <a:pt x="5386" y="1787"/>
                  </a:lnTo>
                  <a:lnTo>
                    <a:pt x="5315" y="1785"/>
                  </a:lnTo>
                  <a:lnTo>
                    <a:pt x="5244" y="1784"/>
                  </a:lnTo>
                  <a:lnTo>
                    <a:pt x="5174" y="1785"/>
                  </a:lnTo>
                  <a:lnTo>
                    <a:pt x="5104" y="1787"/>
                  </a:lnTo>
                  <a:lnTo>
                    <a:pt x="5035" y="1791"/>
                  </a:lnTo>
                  <a:lnTo>
                    <a:pt x="4968" y="1795"/>
                  </a:lnTo>
                  <a:lnTo>
                    <a:pt x="4902" y="1801"/>
                  </a:lnTo>
                  <a:lnTo>
                    <a:pt x="4838" y="1807"/>
                  </a:lnTo>
                  <a:lnTo>
                    <a:pt x="4776" y="1815"/>
                  </a:lnTo>
                  <a:lnTo>
                    <a:pt x="4715" y="1823"/>
                  </a:lnTo>
                  <a:lnTo>
                    <a:pt x="4657" y="1831"/>
                  </a:lnTo>
                  <a:lnTo>
                    <a:pt x="4601" y="1840"/>
                  </a:lnTo>
                  <a:lnTo>
                    <a:pt x="4548" y="1848"/>
                  </a:lnTo>
                  <a:lnTo>
                    <a:pt x="4452" y="1866"/>
                  </a:lnTo>
                  <a:lnTo>
                    <a:pt x="4368" y="1883"/>
                  </a:lnTo>
                  <a:lnTo>
                    <a:pt x="4301" y="1898"/>
                  </a:lnTo>
                  <a:lnTo>
                    <a:pt x="4250" y="1910"/>
                  </a:lnTo>
                  <a:lnTo>
                    <a:pt x="4219" y="1918"/>
                  </a:lnTo>
                  <a:lnTo>
                    <a:pt x="4208" y="1921"/>
                  </a:lnTo>
                  <a:lnTo>
                    <a:pt x="4228" y="1925"/>
                  </a:lnTo>
                  <a:lnTo>
                    <a:pt x="4287" y="1937"/>
                  </a:lnTo>
                  <a:lnTo>
                    <a:pt x="4379" y="1956"/>
                  </a:lnTo>
                  <a:lnTo>
                    <a:pt x="4503" y="1982"/>
                  </a:lnTo>
                  <a:lnTo>
                    <a:pt x="4573" y="1999"/>
                  </a:lnTo>
                  <a:lnTo>
                    <a:pt x="4650" y="2016"/>
                  </a:lnTo>
                  <a:lnTo>
                    <a:pt x="4732" y="2036"/>
                  </a:lnTo>
                  <a:lnTo>
                    <a:pt x="4820" y="2058"/>
                  </a:lnTo>
                  <a:lnTo>
                    <a:pt x="4911" y="2081"/>
                  </a:lnTo>
                  <a:lnTo>
                    <a:pt x="5005" y="2106"/>
                  </a:lnTo>
                  <a:lnTo>
                    <a:pt x="5103" y="2133"/>
                  </a:lnTo>
                  <a:lnTo>
                    <a:pt x="5204" y="2161"/>
                  </a:lnTo>
                  <a:lnTo>
                    <a:pt x="5307" y="2191"/>
                  </a:lnTo>
                  <a:lnTo>
                    <a:pt x="5411" y="2223"/>
                  </a:lnTo>
                  <a:lnTo>
                    <a:pt x="5517" y="2257"/>
                  </a:lnTo>
                  <a:lnTo>
                    <a:pt x="5622" y="2292"/>
                  </a:lnTo>
                  <a:lnTo>
                    <a:pt x="5728" y="2329"/>
                  </a:lnTo>
                  <a:lnTo>
                    <a:pt x="5833" y="2368"/>
                  </a:lnTo>
                  <a:lnTo>
                    <a:pt x="5938" y="2408"/>
                  </a:lnTo>
                  <a:lnTo>
                    <a:pt x="6040" y="2450"/>
                  </a:lnTo>
                  <a:lnTo>
                    <a:pt x="6140" y="2494"/>
                  </a:lnTo>
                  <a:lnTo>
                    <a:pt x="6239" y="2539"/>
                  </a:lnTo>
                  <a:lnTo>
                    <a:pt x="6333" y="2585"/>
                  </a:lnTo>
                  <a:lnTo>
                    <a:pt x="6423" y="2634"/>
                  </a:lnTo>
                  <a:lnTo>
                    <a:pt x="6510" y="2683"/>
                  </a:lnTo>
                  <a:lnTo>
                    <a:pt x="6592" y="2735"/>
                  </a:lnTo>
                  <a:lnTo>
                    <a:pt x="6668" y="2788"/>
                  </a:lnTo>
                  <a:lnTo>
                    <a:pt x="6738" y="2842"/>
                  </a:lnTo>
                  <a:lnTo>
                    <a:pt x="6805" y="2896"/>
                  </a:lnTo>
                  <a:lnTo>
                    <a:pt x="6870" y="2948"/>
                  </a:lnTo>
                  <a:lnTo>
                    <a:pt x="6933" y="2999"/>
                  </a:lnTo>
                  <a:lnTo>
                    <a:pt x="6996" y="3047"/>
                  </a:lnTo>
                  <a:lnTo>
                    <a:pt x="7056" y="3093"/>
                  </a:lnTo>
                  <a:lnTo>
                    <a:pt x="7115" y="3136"/>
                  </a:lnTo>
                  <a:lnTo>
                    <a:pt x="7172" y="3178"/>
                  </a:lnTo>
                  <a:lnTo>
                    <a:pt x="7227" y="3218"/>
                  </a:lnTo>
                  <a:lnTo>
                    <a:pt x="7333" y="3292"/>
                  </a:lnTo>
                  <a:lnTo>
                    <a:pt x="7430" y="3358"/>
                  </a:lnTo>
                  <a:lnTo>
                    <a:pt x="7520" y="3417"/>
                  </a:lnTo>
                  <a:lnTo>
                    <a:pt x="7602" y="3469"/>
                  </a:lnTo>
                  <a:lnTo>
                    <a:pt x="7676" y="3514"/>
                  </a:lnTo>
                  <a:lnTo>
                    <a:pt x="7740" y="3552"/>
                  </a:lnTo>
                  <a:lnTo>
                    <a:pt x="7796" y="3584"/>
                  </a:lnTo>
                  <a:lnTo>
                    <a:pt x="7842" y="3609"/>
                  </a:lnTo>
                  <a:lnTo>
                    <a:pt x="7879" y="3629"/>
                  </a:lnTo>
                  <a:lnTo>
                    <a:pt x="7905" y="3642"/>
                  </a:lnTo>
                  <a:lnTo>
                    <a:pt x="7921" y="3650"/>
                  </a:lnTo>
                  <a:lnTo>
                    <a:pt x="7927" y="3653"/>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bg1"/>
                </a:solidFill>
              </a:endParaRPr>
            </a:p>
          </p:txBody>
        </p:sp>
        <p:sp>
          <p:nvSpPr>
            <p:cNvPr id="741" name="9Slide.vn 79"/>
            <p:cNvSpPr>
              <a:spLocks/>
            </p:cNvSpPr>
            <p:nvPr/>
          </p:nvSpPr>
          <p:spPr bwMode="auto">
            <a:xfrm>
              <a:off x="3193399" y="4847028"/>
              <a:ext cx="455613" cy="455613"/>
            </a:xfrm>
            <a:custGeom>
              <a:avLst/>
              <a:gdLst>
                <a:gd name="T0" fmla="*/ 1899 w 3445"/>
                <a:gd name="T1" fmla="*/ 9 h 3437"/>
                <a:gd name="T2" fmla="*/ 2152 w 3445"/>
                <a:gd name="T3" fmla="*/ 54 h 3437"/>
                <a:gd name="T4" fmla="*/ 2393 w 3445"/>
                <a:gd name="T5" fmla="*/ 135 h 3437"/>
                <a:gd name="T6" fmla="*/ 2616 w 3445"/>
                <a:gd name="T7" fmla="*/ 249 h 3437"/>
                <a:gd name="T8" fmla="*/ 2818 w 3445"/>
                <a:gd name="T9" fmla="*/ 392 h 3437"/>
                <a:gd name="T10" fmla="*/ 2998 w 3445"/>
                <a:gd name="T11" fmla="*/ 563 h 3437"/>
                <a:gd name="T12" fmla="*/ 3151 w 3445"/>
                <a:gd name="T13" fmla="*/ 758 h 3437"/>
                <a:gd name="T14" fmla="*/ 3276 w 3445"/>
                <a:gd name="T15" fmla="*/ 973 h 3437"/>
                <a:gd name="T16" fmla="*/ 3368 w 3445"/>
                <a:gd name="T17" fmla="*/ 1207 h 3437"/>
                <a:gd name="T18" fmla="*/ 3425 w 3445"/>
                <a:gd name="T19" fmla="*/ 1456 h 3437"/>
                <a:gd name="T20" fmla="*/ 3445 w 3445"/>
                <a:gd name="T21" fmla="*/ 1718 h 3437"/>
                <a:gd name="T22" fmla="*/ 3425 w 3445"/>
                <a:gd name="T23" fmla="*/ 1981 h 3437"/>
                <a:gd name="T24" fmla="*/ 3368 w 3445"/>
                <a:gd name="T25" fmla="*/ 2230 h 3437"/>
                <a:gd name="T26" fmla="*/ 3276 w 3445"/>
                <a:gd name="T27" fmla="*/ 2464 h 3437"/>
                <a:gd name="T28" fmla="*/ 3151 w 3445"/>
                <a:gd name="T29" fmla="*/ 2680 h 3437"/>
                <a:gd name="T30" fmla="*/ 2998 w 3445"/>
                <a:gd name="T31" fmla="*/ 2874 h 3437"/>
                <a:gd name="T32" fmla="*/ 2818 w 3445"/>
                <a:gd name="T33" fmla="*/ 3045 h 3437"/>
                <a:gd name="T34" fmla="*/ 2616 w 3445"/>
                <a:gd name="T35" fmla="*/ 3188 h 3437"/>
                <a:gd name="T36" fmla="*/ 2393 w 3445"/>
                <a:gd name="T37" fmla="*/ 3302 h 3437"/>
                <a:gd name="T38" fmla="*/ 2152 w 3445"/>
                <a:gd name="T39" fmla="*/ 3383 h 3437"/>
                <a:gd name="T40" fmla="*/ 1899 w 3445"/>
                <a:gd name="T41" fmla="*/ 3428 h 3437"/>
                <a:gd name="T42" fmla="*/ 1634 w 3445"/>
                <a:gd name="T43" fmla="*/ 3435 h 3437"/>
                <a:gd name="T44" fmla="*/ 1375 w 3445"/>
                <a:gd name="T45" fmla="*/ 3402 h 3437"/>
                <a:gd name="T46" fmla="*/ 1130 w 3445"/>
                <a:gd name="T47" fmla="*/ 3333 h 3437"/>
                <a:gd name="T48" fmla="*/ 901 w 3445"/>
                <a:gd name="T49" fmla="*/ 3230 h 3437"/>
                <a:gd name="T50" fmla="*/ 691 w 3445"/>
                <a:gd name="T51" fmla="*/ 3096 h 3437"/>
                <a:gd name="T52" fmla="*/ 504 w 3445"/>
                <a:gd name="T53" fmla="*/ 2934 h 3437"/>
                <a:gd name="T54" fmla="*/ 342 w 3445"/>
                <a:gd name="T55" fmla="*/ 2747 h 3437"/>
                <a:gd name="T56" fmla="*/ 208 w 3445"/>
                <a:gd name="T57" fmla="*/ 2538 h 3437"/>
                <a:gd name="T58" fmla="*/ 104 w 3445"/>
                <a:gd name="T59" fmla="*/ 2310 h 3437"/>
                <a:gd name="T60" fmla="*/ 35 w 3445"/>
                <a:gd name="T61" fmla="*/ 2065 h 3437"/>
                <a:gd name="T62" fmla="*/ 2 w 3445"/>
                <a:gd name="T63" fmla="*/ 1807 h 3437"/>
                <a:gd name="T64" fmla="*/ 9 w 3445"/>
                <a:gd name="T65" fmla="*/ 1542 h 3437"/>
                <a:gd name="T66" fmla="*/ 54 w 3445"/>
                <a:gd name="T67" fmla="*/ 1289 h 3437"/>
                <a:gd name="T68" fmla="*/ 135 w 3445"/>
                <a:gd name="T69" fmla="*/ 1049 h 3437"/>
                <a:gd name="T70" fmla="*/ 249 w 3445"/>
                <a:gd name="T71" fmla="*/ 827 h 3437"/>
                <a:gd name="T72" fmla="*/ 394 w 3445"/>
                <a:gd name="T73" fmla="*/ 625 h 3437"/>
                <a:gd name="T74" fmla="*/ 564 w 3445"/>
                <a:gd name="T75" fmla="*/ 446 h 3437"/>
                <a:gd name="T76" fmla="*/ 760 w 3445"/>
                <a:gd name="T77" fmla="*/ 293 h 3437"/>
                <a:gd name="T78" fmla="*/ 975 w 3445"/>
                <a:gd name="T79" fmla="*/ 169 h 3437"/>
                <a:gd name="T80" fmla="*/ 1210 w 3445"/>
                <a:gd name="T81" fmla="*/ 77 h 3437"/>
                <a:gd name="T82" fmla="*/ 1461 w 3445"/>
                <a:gd name="T83" fmla="*/ 20 h 3437"/>
                <a:gd name="T84" fmla="*/ 1722 w 3445"/>
                <a:gd name="T85" fmla="*/ 0 h 3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445" h="3437">
                  <a:moveTo>
                    <a:pt x="1722" y="0"/>
                  </a:moveTo>
                  <a:lnTo>
                    <a:pt x="1812" y="2"/>
                  </a:lnTo>
                  <a:lnTo>
                    <a:pt x="1899" y="9"/>
                  </a:lnTo>
                  <a:lnTo>
                    <a:pt x="1985" y="20"/>
                  </a:lnTo>
                  <a:lnTo>
                    <a:pt x="2069" y="35"/>
                  </a:lnTo>
                  <a:lnTo>
                    <a:pt x="2152" y="54"/>
                  </a:lnTo>
                  <a:lnTo>
                    <a:pt x="2235" y="77"/>
                  </a:lnTo>
                  <a:lnTo>
                    <a:pt x="2315" y="104"/>
                  </a:lnTo>
                  <a:lnTo>
                    <a:pt x="2393" y="135"/>
                  </a:lnTo>
                  <a:lnTo>
                    <a:pt x="2469" y="169"/>
                  </a:lnTo>
                  <a:lnTo>
                    <a:pt x="2544" y="207"/>
                  </a:lnTo>
                  <a:lnTo>
                    <a:pt x="2616" y="249"/>
                  </a:lnTo>
                  <a:lnTo>
                    <a:pt x="2686" y="293"/>
                  </a:lnTo>
                  <a:lnTo>
                    <a:pt x="2753" y="341"/>
                  </a:lnTo>
                  <a:lnTo>
                    <a:pt x="2818" y="392"/>
                  </a:lnTo>
                  <a:lnTo>
                    <a:pt x="2880" y="446"/>
                  </a:lnTo>
                  <a:lnTo>
                    <a:pt x="2941" y="503"/>
                  </a:lnTo>
                  <a:lnTo>
                    <a:pt x="2998" y="563"/>
                  </a:lnTo>
                  <a:lnTo>
                    <a:pt x="3052" y="625"/>
                  </a:lnTo>
                  <a:lnTo>
                    <a:pt x="3103" y="690"/>
                  </a:lnTo>
                  <a:lnTo>
                    <a:pt x="3151" y="758"/>
                  </a:lnTo>
                  <a:lnTo>
                    <a:pt x="3195" y="827"/>
                  </a:lnTo>
                  <a:lnTo>
                    <a:pt x="3237" y="899"/>
                  </a:lnTo>
                  <a:lnTo>
                    <a:pt x="3276" y="973"/>
                  </a:lnTo>
                  <a:lnTo>
                    <a:pt x="3310" y="1049"/>
                  </a:lnTo>
                  <a:lnTo>
                    <a:pt x="3341" y="1127"/>
                  </a:lnTo>
                  <a:lnTo>
                    <a:pt x="3368" y="1207"/>
                  </a:lnTo>
                  <a:lnTo>
                    <a:pt x="3391" y="1289"/>
                  </a:lnTo>
                  <a:lnTo>
                    <a:pt x="3410" y="1372"/>
                  </a:lnTo>
                  <a:lnTo>
                    <a:pt x="3425" y="1456"/>
                  </a:lnTo>
                  <a:lnTo>
                    <a:pt x="3436" y="1542"/>
                  </a:lnTo>
                  <a:lnTo>
                    <a:pt x="3443" y="1630"/>
                  </a:lnTo>
                  <a:lnTo>
                    <a:pt x="3445" y="1718"/>
                  </a:lnTo>
                  <a:lnTo>
                    <a:pt x="3443" y="1807"/>
                  </a:lnTo>
                  <a:lnTo>
                    <a:pt x="3436" y="1895"/>
                  </a:lnTo>
                  <a:lnTo>
                    <a:pt x="3425" y="1981"/>
                  </a:lnTo>
                  <a:lnTo>
                    <a:pt x="3410" y="2065"/>
                  </a:lnTo>
                  <a:lnTo>
                    <a:pt x="3391" y="2148"/>
                  </a:lnTo>
                  <a:lnTo>
                    <a:pt x="3368" y="2230"/>
                  </a:lnTo>
                  <a:lnTo>
                    <a:pt x="3341" y="2310"/>
                  </a:lnTo>
                  <a:lnTo>
                    <a:pt x="3310" y="2388"/>
                  </a:lnTo>
                  <a:lnTo>
                    <a:pt x="3276" y="2464"/>
                  </a:lnTo>
                  <a:lnTo>
                    <a:pt x="3237" y="2538"/>
                  </a:lnTo>
                  <a:lnTo>
                    <a:pt x="3195" y="2610"/>
                  </a:lnTo>
                  <a:lnTo>
                    <a:pt x="3151" y="2680"/>
                  </a:lnTo>
                  <a:lnTo>
                    <a:pt x="3103" y="2747"/>
                  </a:lnTo>
                  <a:lnTo>
                    <a:pt x="3052" y="2812"/>
                  </a:lnTo>
                  <a:lnTo>
                    <a:pt x="2998" y="2874"/>
                  </a:lnTo>
                  <a:lnTo>
                    <a:pt x="2941" y="2934"/>
                  </a:lnTo>
                  <a:lnTo>
                    <a:pt x="2880" y="2991"/>
                  </a:lnTo>
                  <a:lnTo>
                    <a:pt x="2818" y="3045"/>
                  </a:lnTo>
                  <a:lnTo>
                    <a:pt x="2753" y="3096"/>
                  </a:lnTo>
                  <a:lnTo>
                    <a:pt x="2686" y="3144"/>
                  </a:lnTo>
                  <a:lnTo>
                    <a:pt x="2616" y="3188"/>
                  </a:lnTo>
                  <a:lnTo>
                    <a:pt x="2544" y="3230"/>
                  </a:lnTo>
                  <a:lnTo>
                    <a:pt x="2469" y="3268"/>
                  </a:lnTo>
                  <a:lnTo>
                    <a:pt x="2393" y="3302"/>
                  </a:lnTo>
                  <a:lnTo>
                    <a:pt x="2315" y="3333"/>
                  </a:lnTo>
                  <a:lnTo>
                    <a:pt x="2235" y="3360"/>
                  </a:lnTo>
                  <a:lnTo>
                    <a:pt x="2152" y="3383"/>
                  </a:lnTo>
                  <a:lnTo>
                    <a:pt x="2069" y="3402"/>
                  </a:lnTo>
                  <a:lnTo>
                    <a:pt x="1985" y="3417"/>
                  </a:lnTo>
                  <a:lnTo>
                    <a:pt x="1899" y="3428"/>
                  </a:lnTo>
                  <a:lnTo>
                    <a:pt x="1812" y="3435"/>
                  </a:lnTo>
                  <a:lnTo>
                    <a:pt x="1722" y="3437"/>
                  </a:lnTo>
                  <a:lnTo>
                    <a:pt x="1634" y="3435"/>
                  </a:lnTo>
                  <a:lnTo>
                    <a:pt x="1546" y="3428"/>
                  </a:lnTo>
                  <a:lnTo>
                    <a:pt x="1461" y="3417"/>
                  </a:lnTo>
                  <a:lnTo>
                    <a:pt x="1375" y="3402"/>
                  </a:lnTo>
                  <a:lnTo>
                    <a:pt x="1292" y="3383"/>
                  </a:lnTo>
                  <a:lnTo>
                    <a:pt x="1210" y="3360"/>
                  </a:lnTo>
                  <a:lnTo>
                    <a:pt x="1130" y="3333"/>
                  </a:lnTo>
                  <a:lnTo>
                    <a:pt x="1051" y="3302"/>
                  </a:lnTo>
                  <a:lnTo>
                    <a:pt x="975" y="3268"/>
                  </a:lnTo>
                  <a:lnTo>
                    <a:pt x="901" y="3230"/>
                  </a:lnTo>
                  <a:lnTo>
                    <a:pt x="829" y="3188"/>
                  </a:lnTo>
                  <a:lnTo>
                    <a:pt x="760" y="3144"/>
                  </a:lnTo>
                  <a:lnTo>
                    <a:pt x="691" y="3096"/>
                  </a:lnTo>
                  <a:lnTo>
                    <a:pt x="626" y="3045"/>
                  </a:lnTo>
                  <a:lnTo>
                    <a:pt x="564" y="2991"/>
                  </a:lnTo>
                  <a:lnTo>
                    <a:pt x="504" y="2934"/>
                  </a:lnTo>
                  <a:lnTo>
                    <a:pt x="448" y="2874"/>
                  </a:lnTo>
                  <a:lnTo>
                    <a:pt x="394" y="2812"/>
                  </a:lnTo>
                  <a:lnTo>
                    <a:pt x="342" y="2747"/>
                  </a:lnTo>
                  <a:lnTo>
                    <a:pt x="294" y="2680"/>
                  </a:lnTo>
                  <a:lnTo>
                    <a:pt x="249" y="2610"/>
                  </a:lnTo>
                  <a:lnTo>
                    <a:pt x="208" y="2538"/>
                  </a:lnTo>
                  <a:lnTo>
                    <a:pt x="170" y="2464"/>
                  </a:lnTo>
                  <a:lnTo>
                    <a:pt x="135" y="2388"/>
                  </a:lnTo>
                  <a:lnTo>
                    <a:pt x="104" y="2310"/>
                  </a:lnTo>
                  <a:lnTo>
                    <a:pt x="77" y="2230"/>
                  </a:lnTo>
                  <a:lnTo>
                    <a:pt x="54" y="2148"/>
                  </a:lnTo>
                  <a:lnTo>
                    <a:pt x="35" y="2065"/>
                  </a:lnTo>
                  <a:lnTo>
                    <a:pt x="20" y="1981"/>
                  </a:lnTo>
                  <a:lnTo>
                    <a:pt x="9" y="1895"/>
                  </a:lnTo>
                  <a:lnTo>
                    <a:pt x="2" y="1807"/>
                  </a:lnTo>
                  <a:lnTo>
                    <a:pt x="0" y="1718"/>
                  </a:lnTo>
                  <a:lnTo>
                    <a:pt x="2" y="1630"/>
                  </a:lnTo>
                  <a:lnTo>
                    <a:pt x="9" y="1542"/>
                  </a:lnTo>
                  <a:lnTo>
                    <a:pt x="20" y="1456"/>
                  </a:lnTo>
                  <a:lnTo>
                    <a:pt x="35" y="1372"/>
                  </a:lnTo>
                  <a:lnTo>
                    <a:pt x="54" y="1289"/>
                  </a:lnTo>
                  <a:lnTo>
                    <a:pt x="77" y="1207"/>
                  </a:lnTo>
                  <a:lnTo>
                    <a:pt x="104" y="1127"/>
                  </a:lnTo>
                  <a:lnTo>
                    <a:pt x="135" y="1049"/>
                  </a:lnTo>
                  <a:lnTo>
                    <a:pt x="170" y="973"/>
                  </a:lnTo>
                  <a:lnTo>
                    <a:pt x="208" y="899"/>
                  </a:lnTo>
                  <a:lnTo>
                    <a:pt x="249" y="827"/>
                  </a:lnTo>
                  <a:lnTo>
                    <a:pt x="294" y="758"/>
                  </a:lnTo>
                  <a:lnTo>
                    <a:pt x="342" y="690"/>
                  </a:lnTo>
                  <a:lnTo>
                    <a:pt x="394" y="625"/>
                  </a:lnTo>
                  <a:lnTo>
                    <a:pt x="448" y="563"/>
                  </a:lnTo>
                  <a:lnTo>
                    <a:pt x="504" y="503"/>
                  </a:lnTo>
                  <a:lnTo>
                    <a:pt x="564" y="446"/>
                  </a:lnTo>
                  <a:lnTo>
                    <a:pt x="626" y="392"/>
                  </a:lnTo>
                  <a:lnTo>
                    <a:pt x="691" y="341"/>
                  </a:lnTo>
                  <a:lnTo>
                    <a:pt x="760" y="293"/>
                  </a:lnTo>
                  <a:lnTo>
                    <a:pt x="829" y="249"/>
                  </a:lnTo>
                  <a:lnTo>
                    <a:pt x="901" y="207"/>
                  </a:lnTo>
                  <a:lnTo>
                    <a:pt x="975" y="169"/>
                  </a:lnTo>
                  <a:lnTo>
                    <a:pt x="1051" y="135"/>
                  </a:lnTo>
                  <a:lnTo>
                    <a:pt x="1130" y="104"/>
                  </a:lnTo>
                  <a:lnTo>
                    <a:pt x="1210" y="77"/>
                  </a:lnTo>
                  <a:lnTo>
                    <a:pt x="1292" y="54"/>
                  </a:lnTo>
                  <a:lnTo>
                    <a:pt x="1375" y="35"/>
                  </a:lnTo>
                  <a:lnTo>
                    <a:pt x="1461" y="20"/>
                  </a:lnTo>
                  <a:lnTo>
                    <a:pt x="1546" y="9"/>
                  </a:lnTo>
                  <a:lnTo>
                    <a:pt x="1634" y="2"/>
                  </a:lnTo>
                  <a:lnTo>
                    <a:pt x="172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bg1"/>
                </a:solidFill>
              </a:endParaRPr>
            </a:p>
          </p:txBody>
        </p:sp>
      </p:grpSp>
      <p:sp>
        <p:nvSpPr>
          <p:cNvPr id="745" name="9Slide.vn 80"/>
          <p:cNvSpPr>
            <a:spLocks/>
          </p:cNvSpPr>
          <p:nvPr/>
        </p:nvSpPr>
        <p:spPr bwMode="auto">
          <a:xfrm>
            <a:off x="1" y="4647365"/>
            <a:ext cx="8678543" cy="2210635"/>
          </a:xfrm>
          <a:custGeom>
            <a:avLst/>
            <a:gdLst>
              <a:gd name="connsiteX0" fmla="*/ 9683433 w 9683433"/>
              <a:gd name="connsiteY0" fmla="*/ 1536122 h 2210635"/>
              <a:gd name="connsiteX1" fmla="*/ 9683433 w 9683433"/>
              <a:gd name="connsiteY1" fmla="*/ 1625748 h 2210635"/>
              <a:gd name="connsiteX2" fmla="*/ 9654382 w 9683433"/>
              <a:gd name="connsiteY2" fmla="*/ 1631165 h 2210635"/>
              <a:gd name="connsiteX3" fmla="*/ 9620716 w 9683433"/>
              <a:gd name="connsiteY3" fmla="*/ 1636873 h 2210635"/>
              <a:gd name="connsiteX4" fmla="*/ 9643584 w 9683433"/>
              <a:gd name="connsiteY4" fmla="*/ 1600346 h 2210635"/>
              <a:gd name="connsiteX5" fmla="*/ 9666451 w 9683433"/>
              <a:gd name="connsiteY5" fmla="*/ 1563248 h 2210635"/>
              <a:gd name="connsiteX6" fmla="*/ 2476004 w 9683433"/>
              <a:gd name="connsiteY6" fmla="*/ 0 h 2210635"/>
              <a:gd name="connsiteX7" fmla="*/ 2498871 w 9683433"/>
              <a:gd name="connsiteY7" fmla="*/ 35386 h 2210635"/>
              <a:gd name="connsiteX8" fmla="*/ 2520468 w 9683433"/>
              <a:gd name="connsiteY8" fmla="*/ 71342 h 2210635"/>
              <a:gd name="connsiteX9" fmla="*/ 2542700 w 9683433"/>
              <a:gd name="connsiteY9" fmla="*/ 106728 h 2210635"/>
              <a:gd name="connsiteX10" fmla="*/ 2565567 w 9683433"/>
              <a:gd name="connsiteY10" fmla="*/ 142114 h 2210635"/>
              <a:gd name="connsiteX11" fmla="*/ 2587799 w 9683433"/>
              <a:gd name="connsiteY11" fmla="*/ 178641 h 2210635"/>
              <a:gd name="connsiteX12" fmla="*/ 2610031 w 9683433"/>
              <a:gd name="connsiteY12" fmla="*/ 214026 h 2210635"/>
              <a:gd name="connsiteX13" fmla="*/ 2632263 w 9683433"/>
              <a:gd name="connsiteY13" fmla="*/ 250554 h 2210635"/>
              <a:gd name="connsiteX14" fmla="*/ 2654495 w 9683433"/>
              <a:gd name="connsiteY14" fmla="*/ 285939 h 2210635"/>
              <a:gd name="connsiteX15" fmla="*/ 2636709 w 9683433"/>
              <a:gd name="connsiteY15" fmla="*/ 282515 h 2210635"/>
              <a:gd name="connsiteX16" fmla="*/ 2618924 w 9683433"/>
              <a:gd name="connsiteY16" fmla="*/ 279661 h 2210635"/>
              <a:gd name="connsiteX17" fmla="*/ 2601773 w 9683433"/>
              <a:gd name="connsiteY17" fmla="*/ 276237 h 2210635"/>
              <a:gd name="connsiteX18" fmla="*/ 2583353 w 9683433"/>
              <a:gd name="connsiteY18" fmla="*/ 272812 h 2210635"/>
              <a:gd name="connsiteX19" fmla="*/ 2603679 w 9683433"/>
              <a:gd name="connsiteY19" fmla="*/ 305915 h 2210635"/>
              <a:gd name="connsiteX20" fmla="*/ 2624641 w 9683433"/>
              <a:gd name="connsiteY20" fmla="*/ 339589 h 2210635"/>
              <a:gd name="connsiteX21" fmla="*/ 2644967 w 9683433"/>
              <a:gd name="connsiteY21" fmla="*/ 372120 h 2210635"/>
              <a:gd name="connsiteX22" fmla="*/ 2665293 w 9683433"/>
              <a:gd name="connsiteY22" fmla="*/ 405223 h 2210635"/>
              <a:gd name="connsiteX23" fmla="*/ 2686255 w 9683433"/>
              <a:gd name="connsiteY23" fmla="*/ 437755 h 2210635"/>
              <a:gd name="connsiteX24" fmla="*/ 2705946 w 9683433"/>
              <a:gd name="connsiteY24" fmla="*/ 471429 h 2210635"/>
              <a:gd name="connsiteX25" fmla="*/ 2726272 w 9683433"/>
              <a:gd name="connsiteY25" fmla="*/ 504531 h 2210635"/>
              <a:gd name="connsiteX26" fmla="*/ 2747234 w 9683433"/>
              <a:gd name="connsiteY26" fmla="*/ 537063 h 2210635"/>
              <a:gd name="connsiteX27" fmla="*/ 2718650 w 9683433"/>
              <a:gd name="connsiteY27" fmla="*/ 531356 h 2210635"/>
              <a:gd name="connsiteX28" fmla="*/ 2690701 w 9683433"/>
              <a:gd name="connsiteY28" fmla="*/ 526790 h 2210635"/>
              <a:gd name="connsiteX29" fmla="*/ 2662117 w 9683433"/>
              <a:gd name="connsiteY29" fmla="*/ 521083 h 2210635"/>
              <a:gd name="connsiteX30" fmla="*/ 2634169 w 9683433"/>
              <a:gd name="connsiteY30" fmla="*/ 515946 h 2210635"/>
              <a:gd name="connsiteX31" fmla="*/ 2657036 w 9683433"/>
              <a:gd name="connsiteY31" fmla="*/ 553044 h 2210635"/>
              <a:gd name="connsiteX32" fmla="*/ 2679903 w 9683433"/>
              <a:gd name="connsiteY32" fmla="*/ 589571 h 2210635"/>
              <a:gd name="connsiteX33" fmla="*/ 2702135 w 9683433"/>
              <a:gd name="connsiteY33" fmla="*/ 626669 h 2210635"/>
              <a:gd name="connsiteX34" fmla="*/ 2725002 w 9683433"/>
              <a:gd name="connsiteY34" fmla="*/ 663767 h 2210635"/>
              <a:gd name="connsiteX35" fmla="*/ 2747869 w 9683433"/>
              <a:gd name="connsiteY35" fmla="*/ 700865 h 2210635"/>
              <a:gd name="connsiteX36" fmla="*/ 2770736 w 9683433"/>
              <a:gd name="connsiteY36" fmla="*/ 737392 h 2210635"/>
              <a:gd name="connsiteX37" fmla="*/ 2793603 w 9683433"/>
              <a:gd name="connsiteY37" fmla="*/ 774490 h 2210635"/>
              <a:gd name="connsiteX38" fmla="*/ 2816471 w 9683433"/>
              <a:gd name="connsiteY38" fmla="*/ 812158 h 2210635"/>
              <a:gd name="connsiteX39" fmla="*/ 2783440 w 9683433"/>
              <a:gd name="connsiteY39" fmla="*/ 805310 h 2210635"/>
              <a:gd name="connsiteX40" fmla="*/ 2749775 w 9683433"/>
              <a:gd name="connsiteY40" fmla="*/ 799031 h 2210635"/>
              <a:gd name="connsiteX41" fmla="*/ 2716744 w 9683433"/>
              <a:gd name="connsiteY41" fmla="*/ 792183 h 2210635"/>
              <a:gd name="connsiteX42" fmla="*/ 2683714 w 9683433"/>
              <a:gd name="connsiteY42" fmla="*/ 785905 h 2210635"/>
              <a:gd name="connsiteX43" fmla="*/ 2650049 w 9683433"/>
              <a:gd name="connsiteY43" fmla="*/ 780197 h 2210635"/>
              <a:gd name="connsiteX44" fmla="*/ 2617018 w 9683433"/>
              <a:gd name="connsiteY44" fmla="*/ 773919 h 2210635"/>
              <a:gd name="connsiteX45" fmla="*/ 2583988 w 9683433"/>
              <a:gd name="connsiteY45" fmla="*/ 768212 h 2210635"/>
              <a:gd name="connsiteX46" fmla="*/ 2550322 w 9683433"/>
              <a:gd name="connsiteY46" fmla="*/ 761934 h 2210635"/>
              <a:gd name="connsiteX47" fmla="*/ 2550322 w 9683433"/>
              <a:gd name="connsiteY47" fmla="*/ 962262 h 2210635"/>
              <a:gd name="connsiteX48" fmla="*/ 2597962 w 9683433"/>
              <a:gd name="connsiteY48" fmla="*/ 962262 h 2210635"/>
              <a:gd name="connsiteX49" fmla="*/ 2644967 w 9683433"/>
              <a:gd name="connsiteY49" fmla="*/ 962262 h 2210635"/>
              <a:gd name="connsiteX50" fmla="*/ 2691336 w 9683433"/>
              <a:gd name="connsiteY50" fmla="*/ 962833 h 2210635"/>
              <a:gd name="connsiteX51" fmla="*/ 2738341 w 9683433"/>
              <a:gd name="connsiteY51" fmla="*/ 963404 h 2210635"/>
              <a:gd name="connsiteX52" fmla="*/ 2785981 w 9683433"/>
              <a:gd name="connsiteY52" fmla="*/ 963974 h 2210635"/>
              <a:gd name="connsiteX53" fmla="*/ 2832986 w 9683433"/>
              <a:gd name="connsiteY53" fmla="*/ 964545 h 2210635"/>
              <a:gd name="connsiteX54" fmla="*/ 2880626 w 9683433"/>
              <a:gd name="connsiteY54" fmla="*/ 966257 h 2210635"/>
              <a:gd name="connsiteX55" fmla="*/ 2927630 w 9683433"/>
              <a:gd name="connsiteY55" fmla="*/ 967399 h 2210635"/>
              <a:gd name="connsiteX56" fmla="*/ 2927630 w 9683433"/>
              <a:gd name="connsiteY56" fmla="*/ 890920 h 2210635"/>
              <a:gd name="connsiteX57" fmla="*/ 2902222 w 9683433"/>
              <a:gd name="connsiteY57" fmla="*/ 894344 h 2210635"/>
              <a:gd name="connsiteX58" fmla="*/ 2876814 w 9683433"/>
              <a:gd name="connsiteY58" fmla="*/ 898340 h 2210635"/>
              <a:gd name="connsiteX59" fmla="*/ 2851406 w 9683433"/>
              <a:gd name="connsiteY59" fmla="*/ 901764 h 2210635"/>
              <a:gd name="connsiteX60" fmla="*/ 2825998 w 9683433"/>
              <a:gd name="connsiteY60" fmla="*/ 905759 h 2210635"/>
              <a:gd name="connsiteX61" fmla="*/ 2834891 w 9683433"/>
              <a:gd name="connsiteY61" fmla="*/ 892062 h 2210635"/>
              <a:gd name="connsiteX62" fmla="*/ 2843784 w 9683433"/>
              <a:gd name="connsiteY62" fmla="*/ 878364 h 2210635"/>
              <a:gd name="connsiteX63" fmla="*/ 2852042 w 9683433"/>
              <a:gd name="connsiteY63" fmla="*/ 864666 h 2210635"/>
              <a:gd name="connsiteX64" fmla="*/ 2861570 w 9683433"/>
              <a:gd name="connsiteY64" fmla="*/ 850968 h 2210635"/>
              <a:gd name="connsiteX65" fmla="*/ 2869827 w 9683433"/>
              <a:gd name="connsiteY65" fmla="*/ 837271 h 2210635"/>
              <a:gd name="connsiteX66" fmla="*/ 2878085 w 9683433"/>
              <a:gd name="connsiteY66" fmla="*/ 823573 h 2210635"/>
              <a:gd name="connsiteX67" fmla="*/ 2886978 w 9683433"/>
              <a:gd name="connsiteY67" fmla="*/ 809875 h 2210635"/>
              <a:gd name="connsiteX68" fmla="*/ 2895870 w 9683433"/>
              <a:gd name="connsiteY68" fmla="*/ 796178 h 2210635"/>
              <a:gd name="connsiteX69" fmla="*/ 2885072 w 9683433"/>
              <a:gd name="connsiteY69" fmla="*/ 797890 h 2210635"/>
              <a:gd name="connsiteX70" fmla="*/ 2874274 w 9683433"/>
              <a:gd name="connsiteY70" fmla="*/ 799602 h 2210635"/>
              <a:gd name="connsiteX71" fmla="*/ 2863475 w 9683433"/>
              <a:gd name="connsiteY71" fmla="*/ 801314 h 2210635"/>
              <a:gd name="connsiteX72" fmla="*/ 2852677 w 9683433"/>
              <a:gd name="connsiteY72" fmla="*/ 802456 h 2210635"/>
              <a:gd name="connsiteX73" fmla="*/ 2867922 w 9683433"/>
              <a:gd name="connsiteY73" fmla="*/ 777914 h 2210635"/>
              <a:gd name="connsiteX74" fmla="*/ 2883166 w 9683433"/>
              <a:gd name="connsiteY74" fmla="*/ 753943 h 2210635"/>
              <a:gd name="connsiteX75" fmla="*/ 2899682 w 9683433"/>
              <a:gd name="connsiteY75" fmla="*/ 729402 h 2210635"/>
              <a:gd name="connsiteX76" fmla="*/ 2914926 w 9683433"/>
              <a:gd name="connsiteY76" fmla="*/ 704860 h 2210635"/>
              <a:gd name="connsiteX77" fmla="*/ 2907939 w 9683433"/>
              <a:gd name="connsiteY77" fmla="*/ 706001 h 2210635"/>
              <a:gd name="connsiteX78" fmla="*/ 2900952 w 9683433"/>
              <a:gd name="connsiteY78" fmla="*/ 706572 h 2210635"/>
              <a:gd name="connsiteX79" fmla="*/ 2894600 w 9683433"/>
              <a:gd name="connsiteY79" fmla="*/ 707714 h 2210635"/>
              <a:gd name="connsiteX80" fmla="*/ 2888248 w 9683433"/>
              <a:gd name="connsiteY80" fmla="*/ 708855 h 2210635"/>
              <a:gd name="connsiteX81" fmla="*/ 2896506 w 9683433"/>
              <a:gd name="connsiteY81" fmla="*/ 695157 h 2210635"/>
              <a:gd name="connsiteX82" fmla="*/ 2904763 w 9683433"/>
              <a:gd name="connsiteY82" fmla="*/ 682030 h 2210635"/>
              <a:gd name="connsiteX83" fmla="*/ 2913020 w 9683433"/>
              <a:gd name="connsiteY83" fmla="*/ 668333 h 2210635"/>
              <a:gd name="connsiteX84" fmla="*/ 2921278 w 9683433"/>
              <a:gd name="connsiteY84" fmla="*/ 655206 h 2210635"/>
              <a:gd name="connsiteX85" fmla="*/ 2930171 w 9683433"/>
              <a:gd name="connsiteY85" fmla="*/ 641508 h 2210635"/>
              <a:gd name="connsiteX86" fmla="*/ 2938429 w 9683433"/>
              <a:gd name="connsiteY86" fmla="*/ 628952 h 2210635"/>
              <a:gd name="connsiteX87" fmla="*/ 2947321 w 9683433"/>
              <a:gd name="connsiteY87" fmla="*/ 615825 h 2210635"/>
              <a:gd name="connsiteX88" fmla="*/ 2955579 w 9683433"/>
              <a:gd name="connsiteY88" fmla="*/ 602127 h 2210635"/>
              <a:gd name="connsiteX89" fmla="*/ 2964472 w 9683433"/>
              <a:gd name="connsiteY89" fmla="*/ 615825 h 2210635"/>
              <a:gd name="connsiteX90" fmla="*/ 2972729 w 9683433"/>
              <a:gd name="connsiteY90" fmla="*/ 630093 h 2210635"/>
              <a:gd name="connsiteX91" fmla="*/ 2980987 w 9683433"/>
              <a:gd name="connsiteY91" fmla="*/ 643791 h 2210635"/>
              <a:gd name="connsiteX92" fmla="*/ 2989245 w 9683433"/>
              <a:gd name="connsiteY92" fmla="*/ 657489 h 2210635"/>
              <a:gd name="connsiteX93" fmla="*/ 2997502 w 9683433"/>
              <a:gd name="connsiteY93" fmla="*/ 671757 h 2210635"/>
              <a:gd name="connsiteX94" fmla="*/ 3006395 w 9683433"/>
              <a:gd name="connsiteY94" fmla="*/ 685455 h 2210635"/>
              <a:gd name="connsiteX95" fmla="*/ 3014652 w 9683433"/>
              <a:gd name="connsiteY95" fmla="*/ 699723 h 2210635"/>
              <a:gd name="connsiteX96" fmla="*/ 3023545 w 9683433"/>
              <a:gd name="connsiteY96" fmla="*/ 713421 h 2210635"/>
              <a:gd name="connsiteX97" fmla="*/ 3016558 w 9683433"/>
              <a:gd name="connsiteY97" fmla="*/ 712279 h 2210635"/>
              <a:gd name="connsiteX98" fmla="*/ 3010206 w 9683433"/>
              <a:gd name="connsiteY98" fmla="*/ 711138 h 2210635"/>
              <a:gd name="connsiteX99" fmla="*/ 3003219 w 9683433"/>
              <a:gd name="connsiteY99" fmla="*/ 709426 h 2210635"/>
              <a:gd name="connsiteX100" fmla="*/ 2996232 w 9683433"/>
              <a:gd name="connsiteY100" fmla="*/ 707714 h 2210635"/>
              <a:gd name="connsiteX101" fmla="*/ 3012112 w 9683433"/>
              <a:gd name="connsiteY101" fmla="*/ 733397 h 2210635"/>
              <a:gd name="connsiteX102" fmla="*/ 3027356 w 9683433"/>
              <a:gd name="connsiteY102" fmla="*/ 758509 h 2210635"/>
              <a:gd name="connsiteX103" fmla="*/ 3042601 w 9683433"/>
              <a:gd name="connsiteY103" fmla="*/ 784763 h 2210635"/>
              <a:gd name="connsiteX104" fmla="*/ 3058481 w 9683433"/>
              <a:gd name="connsiteY104" fmla="*/ 809875 h 2210635"/>
              <a:gd name="connsiteX105" fmla="*/ 3048318 w 9683433"/>
              <a:gd name="connsiteY105" fmla="*/ 808163 h 2210635"/>
              <a:gd name="connsiteX106" fmla="*/ 3037520 w 9683433"/>
              <a:gd name="connsiteY106" fmla="*/ 805310 h 2210635"/>
              <a:gd name="connsiteX107" fmla="*/ 3026086 w 9683433"/>
              <a:gd name="connsiteY107" fmla="*/ 803027 h 2210635"/>
              <a:gd name="connsiteX108" fmla="*/ 3015288 w 9683433"/>
              <a:gd name="connsiteY108" fmla="*/ 800744 h 2210635"/>
              <a:gd name="connsiteX109" fmla="*/ 3024180 w 9683433"/>
              <a:gd name="connsiteY109" fmla="*/ 815012 h 2210635"/>
              <a:gd name="connsiteX110" fmla="*/ 3033073 w 9683433"/>
              <a:gd name="connsiteY110" fmla="*/ 829280 h 2210635"/>
              <a:gd name="connsiteX111" fmla="*/ 3041331 w 9683433"/>
              <a:gd name="connsiteY111" fmla="*/ 843549 h 2210635"/>
              <a:gd name="connsiteX112" fmla="*/ 3050224 w 9683433"/>
              <a:gd name="connsiteY112" fmla="*/ 857817 h 2210635"/>
              <a:gd name="connsiteX113" fmla="*/ 3058481 w 9683433"/>
              <a:gd name="connsiteY113" fmla="*/ 872086 h 2210635"/>
              <a:gd name="connsiteX114" fmla="*/ 3068009 w 9683433"/>
              <a:gd name="connsiteY114" fmla="*/ 886925 h 2210635"/>
              <a:gd name="connsiteX115" fmla="*/ 3076267 w 9683433"/>
              <a:gd name="connsiteY115" fmla="*/ 900623 h 2210635"/>
              <a:gd name="connsiteX116" fmla="*/ 3084524 w 9683433"/>
              <a:gd name="connsiteY116" fmla="*/ 914891 h 2210635"/>
              <a:gd name="connsiteX117" fmla="*/ 3059116 w 9683433"/>
              <a:gd name="connsiteY117" fmla="*/ 909184 h 2210635"/>
              <a:gd name="connsiteX118" fmla="*/ 3034344 w 9683433"/>
              <a:gd name="connsiteY118" fmla="*/ 904047 h 2210635"/>
              <a:gd name="connsiteX119" fmla="*/ 3008935 w 9683433"/>
              <a:gd name="connsiteY119" fmla="*/ 898340 h 2210635"/>
              <a:gd name="connsiteX120" fmla="*/ 2984163 w 9683433"/>
              <a:gd name="connsiteY120" fmla="*/ 892632 h 2210635"/>
              <a:gd name="connsiteX121" fmla="*/ 2984163 w 9683433"/>
              <a:gd name="connsiteY121" fmla="*/ 969682 h 2210635"/>
              <a:gd name="connsiteX122" fmla="*/ 3029897 w 9683433"/>
              <a:gd name="connsiteY122" fmla="*/ 971394 h 2210635"/>
              <a:gd name="connsiteX123" fmla="*/ 3074361 w 9683433"/>
              <a:gd name="connsiteY123" fmla="*/ 973677 h 2210635"/>
              <a:gd name="connsiteX124" fmla="*/ 3120095 w 9683433"/>
              <a:gd name="connsiteY124" fmla="*/ 975389 h 2210635"/>
              <a:gd name="connsiteX125" fmla="*/ 3165830 w 9683433"/>
              <a:gd name="connsiteY125" fmla="*/ 978243 h 2210635"/>
              <a:gd name="connsiteX126" fmla="*/ 3211564 w 9683433"/>
              <a:gd name="connsiteY126" fmla="*/ 981096 h 2210635"/>
              <a:gd name="connsiteX127" fmla="*/ 3257298 w 9683433"/>
              <a:gd name="connsiteY127" fmla="*/ 983950 h 2210635"/>
              <a:gd name="connsiteX128" fmla="*/ 3303033 w 9683433"/>
              <a:gd name="connsiteY128" fmla="*/ 986804 h 2210635"/>
              <a:gd name="connsiteX129" fmla="*/ 3348767 w 9683433"/>
              <a:gd name="connsiteY129" fmla="*/ 989087 h 2210635"/>
              <a:gd name="connsiteX130" fmla="*/ 3348767 w 9683433"/>
              <a:gd name="connsiteY130" fmla="*/ 869803 h 2210635"/>
              <a:gd name="connsiteX131" fmla="*/ 3327170 w 9683433"/>
              <a:gd name="connsiteY131" fmla="*/ 872086 h 2210635"/>
              <a:gd name="connsiteX132" fmla="*/ 3304303 w 9683433"/>
              <a:gd name="connsiteY132" fmla="*/ 874369 h 2210635"/>
              <a:gd name="connsiteX133" fmla="*/ 3282071 w 9683433"/>
              <a:gd name="connsiteY133" fmla="*/ 877222 h 2210635"/>
              <a:gd name="connsiteX134" fmla="*/ 3259839 w 9683433"/>
              <a:gd name="connsiteY134" fmla="*/ 878935 h 2210635"/>
              <a:gd name="connsiteX135" fmla="*/ 3237607 w 9683433"/>
              <a:gd name="connsiteY135" fmla="*/ 881788 h 2210635"/>
              <a:gd name="connsiteX136" fmla="*/ 3214740 w 9683433"/>
              <a:gd name="connsiteY136" fmla="*/ 884642 h 2210635"/>
              <a:gd name="connsiteX137" fmla="*/ 3192508 w 9683433"/>
              <a:gd name="connsiteY137" fmla="*/ 887496 h 2210635"/>
              <a:gd name="connsiteX138" fmla="*/ 3170911 w 9683433"/>
              <a:gd name="connsiteY138" fmla="*/ 890349 h 2210635"/>
              <a:gd name="connsiteX139" fmla="*/ 3186156 w 9683433"/>
              <a:gd name="connsiteY139" fmla="*/ 866378 h 2210635"/>
              <a:gd name="connsiteX140" fmla="*/ 3201401 w 9683433"/>
              <a:gd name="connsiteY140" fmla="*/ 842407 h 2210635"/>
              <a:gd name="connsiteX141" fmla="*/ 3216646 w 9683433"/>
              <a:gd name="connsiteY141" fmla="*/ 819007 h 2210635"/>
              <a:gd name="connsiteX142" fmla="*/ 3231890 w 9683433"/>
              <a:gd name="connsiteY142" fmla="*/ 795036 h 2210635"/>
              <a:gd name="connsiteX143" fmla="*/ 3247135 w 9683433"/>
              <a:gd name="connsiteY143" fmla="*/ 771636 h 2210635"/>
              <a:gd name="connsiteX144" fmla="*/ 3262380 w 9683433"/>
              <a:gd name="connsiteY144" fmla="*/ 747665 h 2210635"/>
              <a:gd name="connsiteX145" fmla="*/ 3277625 w 9683433"/>
              <a:gd name="connsiteY145" fmla="*/ 724836 h 2210635"/>
              <a:gd name="connsiteX146" fmla="*/ 3292869 w 9683433"/>
              <a:gd name="connsiteY146" fmla="*/ 700865 h 2210635"/>
              <a:gd name="connsiteX147" fmla="*/ 3274449 w 9683433"/>
              <a:gd name="connsiteY147" fmla="*/ 702577 h 2210635"/>
              <a:gd name="connsiteX148" fmla="*/ 3255393 w 9683433"/>
              <a:gd name="connsiteY148" fmla="*/ 704860 h 2210635"/>
              <a:gd name="connsiteX149" fmla="*/ 3236337 w 9683433"/>
              <a:gd name="connsiteY149" fmla="*/ 707714 h 2210635"/>
              <a:gd name="connsiteX150" fmla="*/ 3217281 w 9683433"/>
              <a:gd name="connsiteY150" fmla="*/ 709426 h 2210635"/>
              <a:gd name="connsiteX151" fmla="*/ 3230620 w 9683433"/>
              <a:gd name="connsiteY151" fmla="*/ 688309 h 2210635"/>
              <a:gd name="connsiteX152" fmla="*/ 3244594 w 9683433"/>
              <a:gd name="connsiteY152" fmla="*/ 667191 h 2210635"/>
              <a:gd name="connsiteX153" fmla="*/ 3258569 w 9683433"/>
              <a:gd name="connsiteY153" fmla="*/ 646074 h 2210635"/>
              <a:gd name="connsiteX154" fmla="*/ 3271908 w 9683433"/>
              <a:gd name="connsiteY154" fmla="*/ 624957 h 2210635"/>
              <a:gd name="connsiteX155" fmla="*/ 3285882 w 9683433"/>
              <a:gd name="connsiteY155" fmla="*/ 603269 h 2210635"/>
              <a:gd name="connsiteX156" fmla="*/ 3299221 w 9683433"/>
              <a:gd name="connsiteY156" fmla="*/ 582152 h 2210635"/>
              <a:gd name="connsiteX157" fmla="*/ 3313196 w 9683433"/>
              <a:gd name="connsiteY157" fmla="*/ 561034 h 2210635"/>
              <a:gd name="connsiteX158" fmla="*/ 3327170 w 9683433"/>
              <a:gd name="connsiteY158" fmla="*/ 539917 h 2210635"/>
              <a:gd name="connsiteX159" fmla="*/ 3314466 w 9683433"/>
              <a:gd name="connsiteY159" fmla="*/ 541059 h 2210635"/>
              <a:gd name="connsiteX160" fmla="*/ 3303033 w 9683433"/>
              <a:gd name="connsiteY160" fmla="*/ 542771 h 2210635"/>
              <a:gd name="connsiteX161" fmla="*/ 3290964 w 9683433"/>
              <a:gd name="connsiteY161" fmla="*/ 543912 h 2210635"/>
              <a:gd name="connsiteX162" fmla="*/ 3278895 w 9683433"/>
              <a:gd name="connsiteY162" fmla="*/ 545054 h 2210635"/>
              <a:gd name="connsiteX163" fmla="*/ 3294140 w 9683433"/>
              <a:gd name="connsiteY163" fmla="*/ 522224 h 2210635"/>
              <a:gd name="connsiteX164" fmla="*/ 3309385 w 9683433"/>
              <a:gd name="connsiteY164" fmla="*/ 499395 h 2210635"/>
              <a:gd name="connsiteX165" fmla="*/ 3323994 w 9683433"/>
              <a:gd name="connsiteY165" fmla="*/ 475995 h 2210635"/>
              <a:gd name="connsiteX166" fmla="*/ 3339239 w 9683433"/>
              <a:gd name="connsiteY166" fmla="*/ 453165 h 2210635"/>
              <a:gd name="connsiteX167" fmla="*/ 3353848 w 9683433"/>
              <a:gd name="connsiteY167" fmla="*/ 430336 h 2210635"/>
              <a:gd name="connsiteX168" fmla="*/ 3369093 w 9683433"/>
              <a:gd name="connsiteY168" fmla="*/ 406935 h 2210635"/>
              <a:gd name="connsiteX169" fmla="*/ 3384338 w 9683433"/>
              <a:gd name="connsiteY169" fmla="*/ 384677 h 2210635"/>
              <a:gd name="connsiteX170" fmla="*/ 3398312 w 9683433"/>
              <a:gd name="connsiteY170" fmla="*/ 361277 h 2210635"/>
              <a:gd name="connsiteX171" fmla="*/ 3413557 w 9683433"/>
              <a:gd name="connsiteY171" fmla="*/ 386389 h 2210635"/>
              <a:gd name="connsiteX172" fmla="*/ 3428802 w 9683433"/>
              <a:gd name="connsiteY172" fmla="*/ 412072 h 2210635"/>
              <a:gd name="connsiteX173" fmla="*/ 3443411 w 9683433"/>
              <a:gd name="connsiteY173" fmla="*/ 436614 h 2210635"/>
              <a:gd name="connsiteX174" fmla="*/ 3458656 w 9683433"/>
              <a:gd name="connsiteY174" fmla="*/ 461726 h 2210635"/>
              <a:gd name="connsiteX175" fmla="*/ 3473901 w 9683433"/>
              <a:gd name="connsiteY175" fmla="*/ 487409 h 2210635"/>
              <a:gd name="connsiteX176" fmla="*/ 3488511 w 9683433"/>
              <a:gd name="connsiteY176" fmla="*/ 512522 h 2210635"/>
              <a:gd name="connsiteX177" fmla="*/ 3503755 w 9683433"/>
              <a:gd name="connsiteY177" fmla="*/ 537634 h 2210635"/>
              <a:gd name="connsiteX178" fmla="*/ 3518365 w 9683433"/>
              <a:gd name="connsiteY178" fmla="*/ 562176 h 2210635"/>
              <a:gd name="connsiteX179" fmla="*/ 3506931 w 9683433"/>
              <a:gd name="connsiteY179" fmla="*/ 559893 h 2210635"/>
              <a:gd name="connsiteX180" fmla="*/ 3494227 w 9683433"/>
              <a:gd name="connsiteY180" fmla="*/ 557039 h 2210635"/>
              <a:gd name="connsiteX181" fmla="*/ 3482794 w 9683433"/>
              <a:gd name="connsiteY181" fmla="*/ 553615 h 2210635"/>
              <a:gd name="connsiteX182" fmla="*/ 3470725 w 9683433"/>
              <a:gd name="connsiteY182" fmla="*/ 550761 h 2210635"/>
              <a:gd name="connsiteX183" fmla="*/ 3484699 w 9683433"/>
              <a:gd name="connsiteY183" fmla="*/ 573591 h 2210635"/>
              <a:gd name="connsiteX184" fmla="*/ 3498039 w 9683433"/>
              <a:gd name="connsiteY184" fmla="*/ 596420 h 2210635"/>
              <a:gd name="connsiteX185" fmla="*/ 3512013 w 9683433"/>
              <a:gd name="connsiteY185" fmla="*/ 619820 h 2210635"/>
              <a:gd name="connsiteX186" fmla="*/ 3525987 w 9683433"/>
              <a:gd name="connsiteY186" fmla="*/ 643220 h 2210635"/>
              <a:gd name="connsiteX187" fmla="*/ 3539326 w 9683433"/>
              <a:gd name="connsiteY187" fmla="*/ 666621 h 2210635"/>
              <a:gd name="connsiteX188" fmla="*/ 3553301 w 9683433"/>
              <a:gd name="connsiteY188" fmla="*/ 689450 h 2210635"/>
              <a:gd name="connsiteX189" fmla="*/ 3566640 w 9683433"/>
              <a:gd name="connsiteY189" fmla="*/ 712279 h 2210635"/>
              <a:gd name="connsiteX190" fmla="*/ 3580614 w 9683433"/>
              <a:gd name="connsiteY190" fmla="*/ 735680 h 2210635"/>
              <a:gd name="connsiteX191" fmla="*/ 3561558 w 9683433"/>
              <a:gd name="connsiteY191" fmla="*/ 730543 h 2210635"/>
              <a:gd name="connsiteX192" fmla="*/ 3542502 w 9683433"/>
              <a:gd name="connsiteY192" fmla="*/ 725977 h 2210635"/>
              <a:gd name="connsiteX193" fmla="*/ 3523446 w 9683433"/>
              <a:gd name="connsiteY193" fmla="*/ 721411 h 2210635"/>
              <a:gd name="connsiteX194" fmla="*/ 3504390 w 9683433"/>
              <a:gd name="connsiteY194" fmla="*/ 716275 h 2210635"/>
              <a:gd name="connsiteX195" fmla="*/ 3519635 w 9683433"/>
              <a:gd name="connsiteY195" fmla="*/ 741387 h 2210635"/>
              <a:gd name="connsiteX196" fmla="*/ 3535515 w 9683433"/>
              <a:gd name="connsiteY196" fmla="*/ 767641 h 2210635"/>
              <a:gd name="connsiteX197" fmla="*/ 3550760 w 9683433"/>
              <a:gd name="connsiteY197" fmla="*/ 793895 h 2210635"/>
              <a:gd name="connsiteX198" fmla="*/ 3566005 w 9683433"/>
              <a:gd name="connsiteY198" fmla="*/ 819578 h 2210635"/>
              <a:gd name="connsiteX199" fmla="*/ 3581249 w 9683433"/>
              <a:gd name="connsiteY199" fmla="*/ 845261 h 2210635"/>
              <a:gd name="connsiteX200" fmla="*/ 3596494 w 9683433"/>
              <a:gd name="connsiteY200" fmla="*/ 870944 h 2210635"/>
              <a:gd name="connsiteX201" fmla="*/ 3611739 w 9683433"/>
              <a:gd name="connsiteY201" fmla="*/ 897198 h 2210635"/>
              <a:gd name="connsiteX202" fmla="*/ 3626984 w 9683433"/>
              <a:gd name="connsiteY202" fmla="*/ 922881 h 2210635"/>
              <a:gd name="connsiteX203" fmla="*/ 3604752 w 9683433"/>
              <a:gd name="connsiteY203" fmla="*/ 917745 h 2210635"/>
              <a:gd name="connsiteX204" fmla="*/ 3581885 w 9683433"/>
              <a:gd name="connsiteY204" fmla="*/ 911467 h 2210635"/>
              <a:gd name="connsiteX205" fmla="*/ 3560288 w 9683433"/>
              <a:gd name="connsiteY205" fmla="*/ 905188 h 2210635"/>
              <a:gd name="connsiteX206" fmla="*/ 3538056 w 9683433"/>
              <a:gd name="connsiteY206" fmla="*/ 899481 h 2210635"/>
              <a:gd name="connsiteX207" fmla="*/ 3515824 w 9683433"/>
              <a:gd name="connsiteY207" fmla="*/ 894344 h 2210635"/>
              <a:gd name="connsiteX208" fmla="*/ 3492957 w 9683433"/>
              <a:gd name="connsiteY208" fmla="*/ 888066 h 2210635"/>
              <a:gd name="connsiteX209" fmla="*/ 3470725 w 9683433"/>
              <a:gd name="connsiteY209" fmla="*/ 882359 h 2210635"/>
              <a:gd name="connsiteX210" fmla="*/ 3449128 w 9683433"/>
              <a:gd name="connsiteY210" fmla="*/ 877222 h 2210635"/>
              <a:gd name="connsiteX211" fmla="*/ 3449128 w 9683433"/>
              <a:gd name="connsiteY211" fmla="*/ 997077 h 2210635"/>
              <a:gd name="connsiteX212" fmla="*/ 3505026 w 9683433"/>
              <a:gd name="connsiteY212" fmla="*/ 1001072 h 2210635"/>
              <a:gd name="connsiteX213" fmla="*/ 3560923 w 9683433"/>
              <a:gd name="connsiteY213" fmla="*/ 1005638 h 2210635"/>
              <a:gd name="connsiteX214" fmla="*/ 3617456 w 9683433"/>
              <a:gd name="connsiteY214" fmla="*/ 1010775 h 2210635"/>
              <a:gd name="connsiteX215" fmla="*/ 3673353 w 9683433"/>
              <a:gd name="connsiteY215" fmla="*/ 1015911 h 2210635"/>
              <a:gd name="connsiteX216" fmla="*/ 3729886 w 9683433"/>
              <a:gd name="connsiteY216" fmla="*/ 1021619 h 2210635"/>
              <a:gd name="connsiteX217" fmla="*/ 3786419 w 9683433"/>
              <a:gd name="connsiteY217" fmla="*/ 1026755 h 2210635"/>
              <a:gd name="connsiteX218" fmla="*/ 3842951 w 9683433"/>
              <a:gd name="connsiteY218" fmla="*/ 1032463 h 2210635"/>
              <a:gd name="connsiteX219" fmla="*/ 3898849 w 9683433"/>
              <a:gd name="connsiteY219" fmla="*/ 1038741 h 2210635"/>
              <a:gd name="connsiteX220" fmla="*/ 3898849 w 9683433"/>
              <a:gd name="connsiteY220" fmla="*/ 838983 h 2210635"/>
              <a:gd name="connsiteX221" fmla="*/ 3865818 w 9683433"/>
              <a:gd name="connsiteY221" fmla="*/ 841837 h 2210635"/>
              <a:gd name="connsiteX222" fmla="*/ 3832788 w 9683433"/>
              <a:gd name="connsiteY222" fmla="*/ 843549 h 2210635"/>
              <a:gd name="connsiteX223" fmla="*/ 3799123 w 9683433"/>
              <a:gd name="connsiteY223" fmla="*/ 846403 h 2210635"/>
              <a:gd name="connsiteX224" fmla="*/ 3766092 w 9683433"/>
              <a:gd name="connsiteY224" fmla="*/ 848686 h 2210635"/>
              <a:gd name="connsiteX225" fmla="*/ 3733062 w 9683433"/>
              <a:gd name="connsiteY225" fmla="*/ 850968 h 2210635"/>
              <a:gd name="connsiteX226" fmla="*/ 3699396 w 9683433"/>
              <a:gd name="connsiteY226" fmla="*/ 853822 h 2210635"/>
              <a:gd name="connsiteX227" fmla="*/ 3665731 w 9683433"/>
              <a:gd name="connsiteY227" fmla="*/ 856676 h 2210635"/>
              <a:gd name="connsiteX228" fmla="*/ 3632701 w 9683433"/>
              <a:gd name="connsiteY228" fmla="*/ 859530 h 2210635"/>
              <a:gd name="connsiteX229" fmla="*/ 3655568 w 9683433"/>
              <a:gd name="connsiteY229" fmla="*/ 825285 h 2210635"/>
              <a:gd name="connsiteX230" fmla="*/ 3678435 w 9683433"/>
              <a:gd name="connsiteY230" fmla="*/ 790470 h 2210635"/>
              <a:gd name="connsiteX231" fmla="*/ 3701302 w 9683433"/>
              <a:gd name="connsiteY231" fmla="*/ 756226 h 2210635"/>
              <a:gd name="connsiteX232" fmla="*/ 3724169 w 9683433"/>
              <a:gd name="connsiteY232" fmla="*/ 721411 h 2210635"/>
              <a:gd name="connsiteX233" fmla="*/ 3747036 w 9683433"/>
              <a:gd name="connsiteY233" fmla="*/ 687167 h 2210635"/>
              <a:gd name="connsiteX234" fmla="*/ 3769903 w 9683433"/>
              <a:gd name="connsiteY234" fmla="*/ 652923 h 2210635"/>
              <a:gd name="connsiteX235" fmla="*/ 3792770 w 9683433"/>
              <a:gd name="connsiteY235" fmla="*/ 618679 h 2210635"/>
              <a:gd name="connsiteX236" fmla="*/ 3815638 w 9683433"/>
              <a:gd name="connsiteY236" fmla="*/ 583864 h 2210635"/>
              <a:gd name="connsiteX237" fmla="*/ 3787054 w 9683433"/>
              <a:gd name="connsiteY237" fmla="*/ 586147 h 2210635"/>
              <a:gd name="connsiteX238" fmla="*/ 3759105 w 9683433"/>
              <a:gd name="connsiteY238" fmla="*/ 588430 h 2210635"/>
              <a:gd name="connsiteX239" fmla="*/ 3730521 w 9683433"/>
              <a:gd name="connsiteY239" fmla="*/ 590713 h 2210635"/>
              <a:gd name="connsiteX240" fmla="*/ 3702572 w 9683433"/>
              <a:gd name="connsiteY240" fmla="*/ 592425 h 2210635"/>
              <a:gd name="connsiteX241" fmla="*/ 3722264 w 9683433"/>
              <a:gd name="connsiteY241" fmla="*/ 561605 h 2210635"/>
              <a:gd name="connsiteX242" fmla="*/ 3743225 w 9683433"/>
              <a:gd name="connsiteY242" fmla="*/ 530785 h 2210635"/>
              <a:gd name="connsiteX243" fmla="*/ 3763551 w 9683433"/>
              <a:gd name="connsiteY243" fmla="*/ 499965 h 2210635"/>
              <a:gd name="connsiteX244" fmla="*/ 3783878 w 9683433"/>
              <a:gd name="connsiteY244" fmla="*/ 469146 h 2210635"/>
              <a:gd name="connsiteX245" fmla="*/ 3804839 w 9683433"/>
              <a:gd name="connsiteY245" fmla="*/ 438326 h 2210635"/>
              <a:gd name="connsiteX246" fmla="*/ 3825166 w 9683433"/>
              <a:gd name="connsiteY246" fmla="*/ 407506 h 2210635"/>
              <a:gd name="connsiteX247" fmla="*/ 3846127 w 9683433"/>
              <a:gd name="connsiteY247" fmla="*/ 377257 h 2210635"/>
              <a:gd name="connsiteX248" fmla="*/ 3865818 w 9683433"/>
              <a:gd name="connsiteY248" fmla="*/ 346437 h 2210635"/>
              <a:gd name="connsiteX249" fmla="*/ 3848033 w 9683433"/>
              <a:gd name="connsiteY249" fmla="*/ 347579 h 2210635"/>
              <a:gd name="connsiteX250" fmla="*/ 3830883 w 9683433"/>
              <a:gd name="connsiteY250" fmla="*/ 348720 h 2210635"/>
              <a:gd name="connsiteX251" fmla="*/ 3812462 w 9683433"/>
              <a:gd name="connsiteY251" fmla="*/ 350433 h 2210635"/>
              <a:gd name="connsiteX252" fmla="*/ 3794676 w 9683433"/>
              <a:gd name="connsiteY252" fmla="*/ 351574 h 2210635"/>
              <a:gd name="connsiteX253" fmla="*/ 3816908 w 9683433"/>
              <a:gd name="connsiteY253" fmla="*/ 317901 h 2210635"/>
              <a:gd name="connsiteX254" fmla="*/ 3839775 w 9683433"/>
              <a:gd name="connsiteY254" fmla="*/ 284798 h 2210635"/>
              <a:gd name="connsiteX255" fmla="*/ 3862007 w 9683433"/>
              <a:gd name="connsiteY255" fmla="*/ 251124 h 2210635"/>
              <a:gd name="connsiteX256" fmla="*/ 3883604 w 9683433"/>
              <a:gd name="connsiteY256" fmla="*/ 217451 h 2210635"/>
              <a:gd name="connsiteX257" fmla="*/ 3905836 w 9683433"/>
              <a:gd name="connsiteY257" fmla="*/ 183777 h 2210635"/>
              <a:gd name="connsiteX258" fmla="*/ 3928703 w 9683433"/>
              <a:gd name="connsiteY258" fmla="*/ 151245 h 2210635"/>
              <a:gd name="connsiteX259" fmla="*/ 3950935 w 9683433"/>
              <a:gd name="connsiteY259" fmla="*/ 117572 h 2210635"/>
              <a:gd name="connsiteX260" fmla="*/ 3973167 w 9683433"/>
              <a:gd name="connsiteY260" fmla="*/ 83899 h 2210635"/>
              <a:gd name="connsiteX261" fmla="*/ 3995399 w 9683433"/>
              <a:gd name="connsiteY261" fmla="*/ 122709 h 2210635"/>
              <a:gd name="connsiteX262" fmla="*/ 4018266 w 9683433"/>
              <a:gd name="connsiteY262" fmla="*/ 160948 h 2210635"/>
              <a:gd name="connsiteX263" fmla="*/ 4039863 w 9683433"/>
              <a:gd name="connsiteY263" fmla="*/ 199187 h 2210635"/>
              <a:gd name="connsiteX264" fmla="*/ 4062095 w 9683433"/>
              <a:gd name="connsiteY264" fmla="*/ 237427 h 2210635"/>
              <a:gd name="connsiteX265" fmla="*/ 4084962 w 9683433"/>
              <a:gd name="connsiteY265" fmla="*/ 276237 h 2210635"/>
              <a:gd name="connsiteX266" fmla="*/ 4107194 w 9683433"/>
              <a:gd name="connsiteY266" fmla="*/ 314476 h 2210635"/>
              <a:gd name="connsiteX267" fmla="*/ 4129426 w 9683433"/>
              <a:gd name="connsiteY267" fmla="*/ 353286 h 2210635"/>
              <a:gd name="connsiteX268" fmla="*/ 4151658 w 9683433"/>
              <a:gd name="connsiteY268" fmla="*/ 391526 h 2210635"/>
              <a:gd name="connsiteX269" fmla="*/ 4133872 w 9683433"/>
              <a:gd name="connsiteY269" fmla="*/ 386389 h 2210635"/>
              <a:gd name="connsiteX270" fmla="*/ 4116087 w 9683433"/>
              <a:gd name="connsiteY270" fmla="*/ 381252 h 2210635"/>
              <a:gd name="connsiteX271" fmla="*/ 4098301 w 9683433"/>
              <a:gd name="connsiteY271" fmla="*/ 375545 h 2210635"/>
              <a:gd name="connsiteX272" fmla="*/ 4080516 w 9683433"/>
              <a:gd name="connsiteY272" fmla="*/ 370979 h 2210635"/>
              <a:gd name="connsiteX273" fmla="*/ 4100842 w 9683433"/>
              <a:gd name="connsiteY273" fmla="*/ 405794 h 2210635"/>
              <a:gd name="connsiteX274" fmla="*/ 4121803 w 9683433"/>
              <a:gd name="connsiteY274" fmla="*/ 441180 h 2210635"/>
              <a:gd name="connsiteX275" fmla="*/ 4142130 w 9683433"/>
              <a:gd name="connsiteY275" fmla="*/ 475995 h 2210635"/>
              <a:gd name="connsiteX276" fmla="*/ 4161821 w 9683433"/>
              <a:gd name="connsiteY276" fmla="*/ 511951 h 2210635"/>
              <a:gd name="connsiteX277" fmla="*/ 4182782 w 9683433"/>
              <a:gd name="connsiteY277" fmla="*/ 547337 h 2210635"/>
              <a:gd name="connsiteX278" fmla="*/ 4203109 w 9683433"/>
              <a:gd name="connsiteY278" fmla="*/ 582152 h 2210635"/>
              <a:gd name="connsiteX279" fmla="*/ 4224070 w 9683433"/>
              <a:gd name="connsiteY279" fmla="*/ 618108 h 2210635"/>
              <a:gd name="connsiteX280" fmla="*/ 4244397 w 9683433"/>
              <a:gd name="connsiteY280" fmla="*/ 653494 h 2210635"/>
              <a:gd name="connsiteX281" fmla="*/ 4216448 w 9683433"/>
              <a:gd name="connsiteY281" fmla="*/ 644362 h 2210635"/>
              <a:gd name="connsiteX282" fmla="*/ 4187864 w 9683433"/>
              <a:gd name="connsiteY282" fmla="*/ 636372 h 2210635"/>
              <a:gd name="connsiteX283" fmla="*/ 4159280 w 9683433"/>
              <a:gd name="connsiteY283" fmla="*/ 627810 h 2210635"/>
              <a:gd name="connsiteX284" fmla="*/ 4130696 w 9683433"/>
              <a:gd name="connsiteY284" fmla="*/ 619249 h 2210635"/>
              <a:gd name="connsiteX285" fmla="*/ 4153563 w 9683433"/>
              <a:gd name="connsiteY285" fmla="*/ 658630 h 2210635"/>
              <a:gd name="connsiteX286" fmla="*/ 4176431 w 9683433"/>
              <a:gd name="connsiteY286" fmla="*/ 698011 h 2210635"/>
              <a:gd name="connsiteX287" fmla="*/ 4199298 w 9683433"/>
              <a:gd name="connsiteY287" fmla="*/ 737392 h 2210635"/>
              <a:gd name="connsiteX288" fmla="*/ 4222165 w 9683433"/>
              <a:gd name="connsiteY288" fmla="*/ 777343 h 2210635"/>
              <a:gd name="connsiteX289" fmla="*/ 4245032 w 9683433"/>
              <a:gd name="connsiteY289" fmla="*/ 816724 h 2210635"/>
              <a:gd name="connsiteX290" fmla="*/ 4267899 w 9683433"/>
              <a:gd name="connsiteY290" fmla="*/ 856105 h 2210635"/>
              <a:gd name="connsiteX291" fmla="*/ 4290767 w 9683433"/>
              <a:gd name="connsiteY291" fmla="*/ 895486 h 2210635"/>
              <a:gd name="connsiteX292" fmla="*/ 4313633 w 9683433"/>
              <a:gd name="connsiteY292" fmla="*/ 935438 h 2210635"/>
              <a:gd name="connsiteX293" fmla="*/ 4279968 w 9683433"/>
              <a:gd name="connsiteY293" fmla="*/ 925164 h 2210635"/>
              <a:gd name="connsiteX294" fmla="*/ 4247573 w 9683433"/>
              <a:gd name="connsiteY294" fmla="*/ 914891 h 2210635"/>
              <a:gd name="connsiteX295" fmla="*/ 4213907 w 9683433"/>
              <a:gd name="connsiteY295" fmla="*/ 905188 h 2210635"/>
              <a:gd name="connsiteX296" fmla="*/ 4180242 w 9683433"/>
              <a:gd name="connsiteY296" fmla="*/ 894915 h 2210635"/>
              <a:gd name="connsiteX297" fmla="*/ 4147847 w 9683433"/>
              <a:gd name="connsiteY297" fmla="*/ 885213 h 2210635"/>
              <a:gd name="connsiteX298" fmla="*/ 4114181 w 9683433"/>
              <a:gd name="connsiteY298" fmla="*/ 874939 h 2210635"/>
              <a:gd name="connsiteX299" fmla="*/ 4080516 w 9683433"/>
              <a:gd name="connsiteY299" fmla="*/ 865237 h 2210635"/>
              <a:gd name="connsiteX300" fmla="*/ 4047485 w 9683433"/>
              <a:gd name="connsiteY300" fmla="*/ 856105 h 2210635"/>
              <a:gd name="connsiteX301" fmla="*/ 4047485 w 9683433"/>
              <a:gd name="connsiteY301" fmla="*/ 1055292 h 2210635"/>
              <a:gd name="connsiteX302" fmla="*/ 4094490 w 9683433"/>
              <a:gd name="connsiteY302" fmla="*/ 1060429 h 2210635"/>
              <a:gd name="connsiteX303" fmla="*/ 4141495 w 9683433"/>
              <a:gd name="connsiteY303" fmla="*/ 1066707 h 2210635"/>
              <a:gd name="connsiteX304" fmla="*/ 4188499 w 9683433"/>
              <a:gd name="connsiteY304" fmla="*/ 1072414 h 2210635"/>
              <a:gd name="connsiteX305" fmla="*/ 4236139 w 9683433"/>
              <a:gd name="connsiteY305" fmla="*/ 1078122 h 2210635"/>
              <a:gd name="connsiteX306" fmla="*/ 4283145 w 9683433"/>
              <a:gd name="connsiteY306" fmla="*/ 1084400 h 2210635"/>
              <a:gd name="connsiteX307" fmla="*/ 4330148 w 9683433"/>
              <a:gd name="connsiteY307" fmla="*/ 1090678 h 2210635"/>
              <a:gd name="connsiteX308" fmla="*/ 4377788 w 9683433"/>
              <a:gd name="connsiteY308" fmla="*/ 1096956 h 2210635"/>
              <a:gd name="connsiteX309" fmla="*/ 4424158 w 9683433"/>
              <a:gd name="connsiteY309" fmla="*/ 1102663 h 2210635"/>
              <a:gd name="connsiteX310" fmla="*/ 4424158 w 9683433"/>
              <a:gd name="connsiteY310" fmla="*/ 1026185 h 2210635"/>
              <a:gd name="connsiteX311" fmla="*/ 4398750 w 9683433"/>
              <a:gd name="connsiteY311" fmla="*/ 1026755 h 2210635"/>
              <a:gd name="connsiteX312" fmla="*/ 4373977 w 9683433"/>
              <a:gd name="connsiteY312" fmla="*/ 1028468 h 2210635"/>
              <a:gd name="connsiteX313" fmla="*/ 4348569 w 9683433"/>
              <a:gd name="connsiteY313" fmla="*/ 1029038 h 2210635"/>
              <a:gd name="connsiteX314" fmla="*/ 4323796 w 9683433"/>
              <a:gd name="connsiteY314" fmla="*/ 1030180 h 2210635"/>
              <a:gd name="connsiteX315" fmla="*/ 4340947 w 9683433"/>
              <a:gd name="connsiteY315" fmla="*/ 1005067 h 2210635"/>
              <a:gd name="connsiteX316" fmla="*/ 4358097 w 9683433"/>
              <a:gd name="connsiteY316" fmla="*/ 978813 h 2210635"/>
              <a:gd name="connsiteX317" fmla="*/ 4375248 w 9683433"/>
              <a:gd name="connsiteY317" fmla="*/ 953701 h 2210635"/>
              <a:gd name="connsiteX318" fmla="*/ 4393034 w 9683433"/>
              <a:gd name="connsiteY318" fmla="*/ 928589 h 2210635"/>
              <a:gd name="connsiteX319" fmla="*/ 4382235 w 9683433"/>
              <a:gd name="connsiteY319" fmla="*/ 928589 h 2210635"/>
              <a:gd name="connsiteX320" fmla="*/ 4371436 w 9683433"/>
              <a:gd name="connsiteY320" fmla="*/ 929159 h 2210635"/>
              <a:gd name="connsiteX321" fmla="*/ 4360003 w 9683433"/>
              <a:gd name="connsiteY321" fmla="*/ 929730 h 2210635"/>
              <a:gd name="connsiteX322" fmla="*/ 4349204 w 9683433"/>
              <a:gd name="connsiteY322" fmla="*/ 929730 h 2210635"/>
              <a:gd name="connsiteX323" fmla="*/ 4365721 w 9683433"/>
              <a:gd name="connsiteY323" fmla="*/ 907471 h 2210635"/>
              <a:gd name="connsiteX324" fmla="*/ 4380964 w 9683433"/>
              <a:gd name="connsiteY324" fmla="*/ 884642 h 2210635"/>
              <a:gd name="connsiteX325" fmla="*/ 4396845 w 9683433"/>
              <a:gd name="connsiteY325" fmla="*/ 861242 h 2210635"/>
              <a:gd name="connsiteX326" fmla="*/ 4412089 w 9683433"/>
              <a:gd name="connsiteY326" fmla="*/ 838983 h 2210635"/>
              <a:gd name="connsiteX327" fmla="*/ 4405102 w 9683433"/>
              <a:gd name="connsiteY327" fmla="*/ 838983 h 2210635"/>
              <a:gd name="connsiteX328" fmla="*/ 4398116 w 9683433"/>
              <a:gd name="connsiteY328" fmla="*/ 839554 h 2210635"/>
              <a:gd name="connsiteX329" fmla="*/ 4391127 w 9683433"/>
              <a:gd name="connsiteY329" fmla="*/ 839554 h 2210635"/>
              <a:gd name="connsiteX330" fmla="*/ 4384775 w 9683433"/>
              <a:gd name="connsiteY330" fmla="*/ 839554 h 2210635"/>
              <a:gd name="connsiteX331" fmla="*/ 4401927 w 9683433"/>
              <a:gd name="connsiteY331" fmla="*/ 815012 h 2210635"/>
              <a:gd name="connsiteX332" fmla="*/ 4419076 w 9683433"/>
              <a:gd name="connsiteY332" fmla="*/ 790470 h 2210635"/>
              <a:gd name="connsiteX333" fmla="*/ 4435591 w 9683433"/>
              <a:gd name="connsiteY333" fmla="*/ 764787 h 2210635"/>
              <a:gd name="connsiteX334" fmla="*/ 4452107 w 9683433"/>
              <a:gd name="connsiteY334" fmla="*/ 740246 h 2210635"/>
              <a:gd name="connsiteX335" fmla="*/ 4461635 w 9683433"/>
              <a:gd name="connsiteY335" fmla="*/ 755085 h 2210635"/>
              <a:gd name="connsiteX336" fmla="*/ 4469893 w 9683433"/>
              <a:gd name="connsiteY336" fmla="*/ 769924 h 2210635"/>
              <a:gd name="connsiteX337" fmla="*/ 4478150 w 9683433"/>
              <a:gd name="connsiteY337" fmla="*/ 784763 h 2210635"/>
              <a:gd name="connsiteX338" fmla="*/ 4486407 w 9683433"/>
              <a:gd name="connsiteY338" fmla="*/ 799031 h 2210635"/>
              <a:gd name="connsiteX339" fmla="*/ 4495300 w 9683433"/>
              <a:gd name="connsiteY339" fmla="*/ 814441 h 2210635"/>
              <a:gd name="connsiteX340" fmla="*/ 4503558 w 9683433"/>
              <a:gd name="connsiteY340" fmla="*/ 829280 h 2210635"/>
              <a:gd name="connsiteX341" fmla="*/ 4511816 w 9683433"/>
              <a:gd name="connsiteY341" fmla="*/ 843549 h 2210635"/>
              <a:gd name="connsiteX342" fmla="*/ 4520073 w 9683433"/>
              <a:gd name="connsiteY342" fmla="*/ 858388 h 2210635"/>
              <a:gd name="connsiteX343" fmla="*/ 4513087 w 9683433"/>
              <a:gd name="connsiteY343" fmla="*/ 856676 h 2210635"/>
              <a:gd name="connsiteX344" fmla="*/ 4507369 w 9683433"/>
              <a:gd name="connsiteY344" fmla="*/ 854393 h 2210635"/>
              <a:gd name="connsiteX345" fmla="*/ 4500382 w 9683433"/>
              <a:gd name="connsiteY345" fmla="*/ 852110 h 2210635"/>
              <a:gd name="connsiteX346" fmla="*/ 4493394 w 9683433"/>
              <a:gd name="connsiteY346" fmla="*/ 849827 h 2210635"/>
              <a:gd name="connsiteX347" fmla="*/ 4501017 w 9683433"/>
              <a:gd name="connsiteY347" fmla="*/ 863525 h 2210635"/>
              <a:gd name="connsiteX348" fmla="*/ 4508639 w 9683433"/>
              <a:gd name="connsiteY348" fmla="*/ 877222 h 2210635"/>
              <a:gd name="connsiteX349" fmla="*/ 4516262 w 9683433"/>
              <a:gd name="connsiteY349" fmla="*/ 890920 h 2210635"/>
              <a:gd name="connsiteX350" fmla="*/ 4524519 w 9683433"/>
              <a:gd name="connsiteY350" fmla="*/ 904618 h 2210635"/>
              <a:gd name="connsiteX351" fmla="*/ 4532142 w 9683433"/>
              <a:gd name="connsiteY351" fmla="*/ 917745 h 2210635"/>
              <a:gd name="connsiteX352" fmla="*/ 4539764 w 9683433"/>
              <a:gd name="connsiteY352" fmla="*/ 931442 h 2210635"/>
              <a:gd name="connsiteX353" fmla="*/ 4547386 w 9683433"/>
              <a:gd name="connsiteY353" fmla="*/ 945140 h 2210635"/>
              <a:gd name="connsiteX354" fmla="*/ 4555009 w 9683433"/>
              <a:gd name="connsiteY354" fmla="*/ 958838 h 2210635"/>
              <a:gd name="connsiteX355" fmla="*/ 4544846 w 9683433"/>
              <a:gd name="connsiteY355" fmla="*/ 955413 h 2210635"/>
              <a:gd name="connsiteX356" fmla="*/ 4534048 w 9683433"/>
              <a:gd name="connsiteY356" fmla="*/ 951989 h 2210635"/>
              <a:gd name="connsiteX357" fmla="*/ 4523249 w 9683433"/>
              <a:gd name="connsiteY357" fmla="*/ 948564 h 2210635"/>
              <a:gd name="connsiteX358" fmla="*/ 4512450 w 9683433"/>
              <a:gd name="connsiteY358" fmla="*/ 945140 h 2210635"/>
              <a:gd name="connsiteX359" fmla="*/ 4520709 w 9683433"/>
              <a:gd name="connsiteY359" fmla="*/ 959979 h 2210635"/>
              <a:gd name="connsiteX360" fmla="*/ 4530236 w 9683433"/>
              <a:gd name="connsiteY360" fmla="*/ 974818 h 2210635"/>
              <a:gd name="connsiteX361" fmla="*/ 4538494 w 9683433"/>
              <a:gd name="connsiteY361" fmla="*/ 990228 h 2210635"/>
              <a:gd name="connsiteX362" fmla="*/ 4547386 w 9683433"/>
              <a:gd name="connsiteY362" fmla="*/ 1005067 h 2210635"/>
              <a:gd name="connsiteX363" fmla="*/ 4556279 w 9683433"/>
              <a:gd name="connsiteY363" fmla="*/ 1021048 h 2210635"/>
              <a:gd name="connsiteX364" fmla="*/ 4564537 w 9683433"/>
              <a:gd name="connsiteY364" fmla="*/ 1035887 h 2210635"/>
              <a:gd name="connsiteX365" fmla="*/ 4573430 w 9683433"/>
              <a:gd name="connsiteY365" fmla="*/ 1050726 h 2210635"/>
              <a:gd name="connsiteX366" fmla="*/ 4581688 w 9683433"/>
              <a:gd name="connsiteY366" fmla="*/ 1066136 h 2210635"/>
              <a:gd name="connsiteX367" fmla="*/ 4556915 w 9683433"/>
              <a:gd name="connsiteY367" fmla="*/ 1057575 h 2210635"/>
              <a:gd name="connsiteX368" fmla="*/ 4531507 w 9683433"/>
              <a:gd name="connsiteY368" fmla="*/ 1049585 h 2210635"/>
              <a:gd name="connsiteX369" fmla="*/ 4506734 w 9683433"/>
              <a:gd name="connsiteY369" fmla="*/ 1042165 h 2210635"/>
              <a:gd name="connsiteX370" fmla="*/ 4480690 w 9683433"/>
              <a:gd name="connsiteY370" fmla="*/ 1033604 h 2210635"/>
              <a:gd name="connsiteX371" fmla="*/ 4480690 w 9683433"/>
              <a:gd name="connsiteY371" fmla="*/ 1110654 h 2210635"/>
              <a:gd name="connsiteX372" fmla="*/ 4526425 w 9683433"/>
              <a:gd name="connsiteY372" fmla="*/ 1117502 h 2210635"/>
              <a:gd name="connsiteX373" fmla="*/ 4572159 w 9683433"/>
              <a:gd name="connsiteY373" fmla="*/ 1123210 h 2210635"/>
              <a:gd name="connsiteX374" fmla="*/ 4617894 w 9683433"/>
              <a:gd name="connsiteY374" fmla="*/ 1130059 h 2210635"/>
              <a:gd name="connsiteX375" fmla="*/ 4663628 w 9683433"/>
              <a:gd name="connsiteY375" fmla="*/ 1136907 h 2210635"/>
              <a:gd name="connsiteX376" fmla="*/ 4709363 w 9683433"/>
              <a:gd name="connsiteY376" fmla="*/ 1143756 h 2210635"/>
              <a:gd name="connsiteX377" fmla="*/ 4755097 w 9683433"/>
              <a:gd name="connsiteY377" fmla="*/ 1150605 h 2210635"/>
              <a:gd name="connsiteX378" fmla="*/ 4800831 w 9683433"/>
              <a:gd name="connsiteY378" fmla="*/ 1157454 h 2210635"/>
              <a:gd name="connsiteX379" fmla="*/ 4846565 w 9683433"/>
              <a:gd name="connsiteY379" fmla="*/ 1164303 h 2210635"/>
              <a:gd name="connsiteX380" fmla="*/ 4846565 w 9683433"/>
              <a:gd name="connsiteY380" fmla="*/ 1045019 h 2210635"/>
              <a:gd name="connsiteX381" fmla="*/ 4824334 w 9683433"/>
              <a:gd name="connsiteY381" fmla="*/ 1045019 h 2210635"/>
              <a:gd name="connsiteX382" fmla="*/ 4801466 w 9683433"/>
              <a:gd name="connsiteY382" fmla="*/ 1045590 h 2210635"/>
              <a:gd name="connsiteX383" fmla="*/ 4779235 w 9683433"/>
              <a:gd name="connsiteY383" fmla="*/ 1046160 h 2210635"/>
              <a:gd name="connsiteX384" fmla="*/ 4757002 w 9683433"/>
              <a:gd name="connsiteY384" fmla="*/ 1046731 h 2210635"/>
              <a:gd name="connsiteX385" fmla="*/ 4734136 w 9683433"/>
              <a:gd name="connsiteY385" fmla="*/ 1047302 h 2210635"/>
              <a:gd name="connsiteX386" fmla="*/ 4711903 w 9683433"/>
              <a:gd name="connsiteY386" fmla="*/ 1047302 h 2210635"/>
              <a:gd name="connsiteX387" fmla="*/ 4690306 w 9683433"/>
              <a:gd name="connsiteY387" fmla="*/ 1048443 h 2210635"/>
              <a:gd name="connsiteX388" fmla="*/ 4667439 w 9683433"/>
              <a:gd name="connsiteY388" fmla="*/ 1049014 h 2210635"/>
              <a:gd name="connsiteX389" fmla="*/ 4683319 w 9683433"/>
              <a:gd name="connsiteY389" fmla="*/ 1026755 h 2210635"/>
              <a:gd name="connsiteX390" fmla="*/ 4698564 w 9683433"/>
              <a:gd name="connsiteY390" fmla="*/ 1004497 h 2210635"/>
              <a:gd name="connsiteX391" fmla="*/ 4713808 w 9683433"/>
              <a:gd name="connsiteY391" fmla="*/ 981667 h 2210635"/>
              <a:gd name="connsiteX392" fmla="*/ 4729053 w 9683433"/>
              <a:gd name="connsiteY392" fmla="*/ 959979 h 2210635"/>
              <a:gd name="connsiteX393" fmla="*/ 4744298 w 9683433"/>
              <a:gd name="connsiteY393" fmla="*/ 937150 h 2210635"/>
              <a:gd name="connsiteX394" fmla="*/ 4759543 w 9683433"/>
              <a:gd name="connsiteY394" fmla="*/ 915462 h 2210635"/>
              <a:gd name="connsiteX395" fmla="*/ 4774788 w 9683433"/>
              <a:gd name="connsiteY395" fmla="*/ 892632 h 2210635"/>
              <a:gd name="connsiteX396" fmla="*/ 4790032 w 9683433"/>
              <a:gd name="connsiteY396" fmla="*/ 870944 h 2210635"/>
              <a:gd name="connsiteX397" fmla="*/ 4770976 w 9683433"/>
              <a:gd name="connsiteY397" fmla="*/ 870944 h 2210635"/>
              <a:gd name="connsiteX398" fmla="*/ 4751920 w 9683433"/>
              <a:gd name="connsiteY398" fmla="*/ 871515 h 2210635"/>
              <a:gd name="connsiteX399" fmla="*/ 4732865 w 9683433"/>
              <a:gd name="connsiteY399" fmla="*/ 872086 h 2210635"/>
              <a:gd name="connsiteX400" fmla="*/ 4714444 w 9683433"/>
              <a:gd name="connsiteY400" fmla="*/ 872086 h 2210635"/>
              <a:gd name="connsiteX401" fmla="*/ 4728418 w 9683433"/>
              <a:gd name="connsiteY401" fmla="*/ 852681 h 2210635"/>
              <a:gd name="connsiteX402" fmla="*/ 4741758 w 9683433"/>
              <a:gd name="connsiteY402" fmla="*/ 832705 h 2210635"/>
              <a:gd name="connsiteX403" fmla="*/ 4755731 w 9683433"/>
              <a:gd name="connsiteY403" fmla="*/ 812729 h 2210635"/>
              <a:gd name="connsiteX404" fmla="*/ 4769071 w 9683433"/>
              <a:gd name="connsiteY404" fmla="*/ 792753 h 2210635"/>
              <a:gd name="connsiteX405" fmla="*/ 4783046 w 9683433"/>
              <a:gd name="connsiteY405" fmla="*/ 773348 h 2210635"/>
              <a:gd name="connsiteX406" fmla="*/ 4797020 w 9683433"/>
              <a:gd name="connsiteY406" fmla="*/ 753373 h 2210635"/>
              <a:gd name="connsiteX407" fmla="*/ 4810359 w 9683433"/>
              <a:gd name="connsiteY407" fmla="*/ 732826 h 2210635"/>
              <a:gd name="connsiteX408" fmla="*/ 4824334 w 9683433"/>
              <a:gd name="connsiteY408" fmla="*/ 712850 h 2210635"/>
              <a:gd name="connsiteX409" fmla="*/ 4812264 w 9683433"/>
              <a:gd name="connsiteY409" fmla="*/ 713421 h 2210635"/>
              <a:gd name="connsiteX410" fmla="*/ 4799561 w 9683433"/>
              <a:gd name="connsiteY410" fmla="*/ 713421 h 2210635"/>
              <a:gd name="connsiteX411" fmla="*/ 4788128 w 9683433"/>
              <a:gd name="connsiteY411" fmla="*/ 713421 h 2210635"/>
              <a:gd name="connsiteX412" fmla="*/ 4776058 w 9683433"/>
              <a:gd name="connsiteY412" fmla="*/ 714562 h 2210635"/>
              <a:gd name="connsiteX413" fmla="*/ 4791303 w 9683433"/>
              <a:gd name="connsiteY413" fmla="*/ 692304 h 2210635"/>
              <a:gd name="connsiteX414" fmla="*/ 4805912 w 9683433"/>
              <a:gd name="connsiteY414" fmla="*/ 670616 h 2210635"/>
              <a:gd name="connsiteX415" fmla="*/ 4821157 w 9683433"/>
              <a:gd name="connsiteY415" fmla="*/ 649498 h 2210635"/>
              <a:gd name="connsiteX416" fmla="*/ 4836402 w 9683433"/>
              <a:gd name="connsiteY416" fmla="*/ 627240 h 2210635"/>
              <a:gd name="connsiteX417" fmla="*/ 4851012 w 9683433"/>
              <a:gd name="connsiteY417" fmla="*/ 605552 h 2210635"/>
              <a:gd name="connsiteX418" fmla="*/ 4866256 w 9683433"/>
              <a:gd name="connsiteY418" fmla="*/ 583864 h 2210635"/>
              <a:gd name="connsiteX419" fmla="*/ 4880866 w 9683433"/>
              <a:gd name="connsiteY419" fmla="*/ 562176 h 2210635"/>
              <a:gd name="connsiteX420" fmla="*/ 4896110 w 9683433"/>
              <a:gd name="connsiteY420" fmla="*/ 540488 h 2210635"/>
              <a:gd name="connsiteX421" fmla="*/ 4911355 w 9683433"/>
              <a:gd name="connsiteY421" fmla="*/ 567312 h 2210635"/>
              <a:gd name="connsiteX422" fmla="*/ 4925330 w 9683433"/>
              <a:gd name="connsiteY422" fmla="*/ 592996 h 2210635"/>
              <a:gd name="connsiteX423" fmla="*/ 4940574 w 9683433"/>
              <a:gd name="connsiteY423" fmla="*/ 619820 h 2210635"/>
              <a:gd name="connsiteX424" fmla="*/ 4955819 w 9683433"/>
              <a:gd name="connsiteY424" fmla="*/ 646074 h 2210635"/>
              <a:gd name="connsiteX425" fmla="*/ 4970429 w 9683433"/>
              <a:gd name="connsiteY425" fmla="*/ 672328 h 2210635"/>
              <a:gd name="connsiteX426" fmla="*/ 4985673 w 9683433"/>
              <a:gd name="connsiteY426" fmla="*/ 698582 h 2210635"/>
              <a:gd name="connsiteX427" fmla="*/ 5000919 w 9683433"/>
              <a:gd name="connsiteY427" fmla="*/ 725406 h 2210635"/>
              <a:gd name="connsiteX428" fmla="*/ 5015528 w 9683433"/>
              <a:gd name="connsiteY428" fmla="*/ 751090 h 2210635"/>
              <a:gd name="connsiteX429" fmla="*/ 5004095 w 9683433"/>
              <a:gd name="connsiteY429" fmla="*/ 747665 h 2210635"/>
              <a:gd name="connsiteX430" fmla="*/ 4992025 w 9683433"/>
              <a:gd name="connsiteY430" fmla="*/ 743670 h 2210635"/>
              <a:gd name="connsiteX431" fmla="*/ 4979956 w 9683433"/>
              <a:gd name="connsiteY431" fmla="*/ 739675 h 2210635"/>
              <a:gd name="connsiteX432" fmla="*/ 4968523 w 9683433"/>
              <a:gd name="connsiteY432" fmla="*/ 735680 h 2210635"/>
              <a:gd name="connsiteX433" fmla="*/ 4981862 w 9683433"/>
              <a:gd name="connsiteY433" fmla="*/ 759651 h 2210635"/>
              <a:gd name="connsiteX434" fmla="*/ 4995837 w 9683433"/>
              <a:gd name="connsiteY434" fmla="*/ 784192 h 2210635"/>
              <a:gd name="connsiteX435" fmla="*/ 5009177 w 9683433"/>
              <a:gd name="connsiteY435" fmla="*/ 808163 h 2210635"/>
              <a:gd name="connsiteX436" fmla="*/ 5023150 w 9683433"/>
              <a:gd name="connsiteY436" fmla="*/ 832705 h 2210635"/>
              <a:gd name="connsiteX437" fmla="*/ 5037124 w 9683433"/>
              <a:gd name="connsiteY437" fmla="*/ 856676 h 2210635"/>
              <a:gd name="connsiteX438" fmla="*/ 5050465 w 9683433"/>
              <a:gd name="connsiteY438" fmla="*/ 880647 h 2210635"/>
              <a:gd name="connsiteX439" fmla="*/ 5064438 w 9683433"/>
              <a:gd name="connsiteY439" fmla="*/ 905188 h 2210635"/>
              <a:gd name="connsiteX440" fmla="*/ 5077778 w 9683433"/>
              <a:gd name="connsiteY440" fmla="*/ 929159 h 2210635"/>
              <a:gd name="connsiteX441" fmla="*/ 5058721 w 9683433"/>
              <a:gd name="connsiteY441" fmla="*/ 922881 h 2210635"/>
              <a:gd name="connsiteX442" fmla="*/ 5039666 w 9683433"/>
              <a:gd name="connsiteY442" fmla="*/ 916603 h 2210635"/>
              <a:gd name="connsiteX443" fmla="*/ 5020610 w 9683433"/>
              <a:gd name="connsiteY443" fmla="*/ 909754 h 2210635"/>
              <a:gd name="connsiteX444" fmla="*/ 5001553 w 9683433"/>
              <a:gd name="connsiteY444" fmla="*/ 904047 h 2210635"/>
              <a:gd name="connsiteX445" fmla="*/ 5016798 w 9683433"/>
              <a:gd name="connsiteY445" fmla="*/ 930301 h 2210635"/>
              <a:gd name="connsiteX446" fmla="*/ 5032043 w 9683433"/>
              <a:gd name="connsiteY446" fmla="*/ 957696 h 2210635"/>
              <a:gd name="connsiteX447" fmla="*/ 5047288 w 9683433"/>
              <a:gd name="connsiteY447" fmla="*/ 984521 h 2210635"/>
              <a:gd name="connsiteX448" fmla="*/ 5062533 w 9683433"/>
              <a:gd name="connsiteY448" fmla="*/ 1011916 h 2210635"/>
              <a:gd name="connsiteX449" fmla="*/ 5079047 w 9683433"/>
              <a:gd name="connsiteY449" fmla="*/ 1038741 h 2210635"/>
              <a:gd name="connsiteX450" fmla="*/ 5093658 w 9683433"/>
              <a:gd name="connsiteY450" fmla="*/ 1066136 h 2210635"/>
              <a:gd name="connsiteX451" fmla="*/ 5108902 w 9683433"/>
              <a:gd name="connsiteY451" fmla="*/ 1093532 h 2210635"/>
              <a:gd name="connsiteX452" fmla="*/ 5124148 w 9683433"/>
              <a:gd name="connsiteY452" fmla="*/ 1119785 h 2210635"/>
              <a:gd name="connsiteX453" fmla="*/ 5102550 w 9683433"/>
              <a:gd name="connsiteY453" fmla="*/ 1112366 h 2210635"/>
              <a:gd name="connsiteX454" fmla="*/ 5079683 w 9683433"/>
              <a:gd name="connsiteY454" fmla="*/ 1104946 h 2210635"/>
              <a:gd name="connsiteX455" fmla="*/ 5057451 w 9683433"/>
              <a:gd name="connsiteY455" fmla="*/ 1097527 h 2210635"/>
              <a:gd name="connsiteX456" fmla="*/ 5035219 w 9683433"/>
              <a:gd name="connsiteY456" fmla="*/ 1090107 h 2210635"/>
              <a:gd name="connsiteX457" fmla="*/ 5012352 w 9683433"/>
              <a:gd name="connsiteY457" fmla="*/ 1082117 h 2210635"/>
              <a:gd name="connsiteX458" fmla="*/ 4990120 w 9683433"/>
              <a:gd name="connsiteY458" fmla="*/ 1074697 h 2210635"/>
              <a:gd name="connsiteX459" fmla="*/ 4968523 w 9683433"/>
              <a:gd name="connsiteY459" fmla="*/ 1067278 h 2210635"/>
              <a:gd name="connsiteX460" fmla="*/ 4945656 w 9683433"/>
              <a:gd name="connsiteY460" fmla="*/ 1059858 h 2210635"/>
              <a:gd name="connsiteX461" fmla="*/ 4945656 w 9683433"/>
              <a:gd name="connsiteY461" fmla="*/ 1180283 h 2210635"/>
              <a:gd name="connsiteX462" fmla="*/ 5001553 w 9683433"/>
              <a:gd name="connsiteY462" fmla="*/ 1189415 h 2210635"/>
              <a:gd name="connsiteX463" fmla="*/ 5058086 w 9683433"/>
              <a:gd name="connsiteY463" fmla="*/ 1197976 h 2210635"/>
              <a:gd name="connsiteX464" fmla="*/ 5114619 w 9683433"/>
              <a:gd name="connsiteY464" fmla="*/ 1207108 h 2210635"/>
              <a:gd name="connsiteX465" fmla="*/ 5171151 w 9683433"/>
              <a:gd name="connsiteY465" fmla="*/ 1216240 h 2210635"/>
              <a:gd name="connsiteX466" fmla="*/ 5227049 w 9683433"/>
              <a:gd name="connsiteY466" fmla="*/ 1225372 h 2210635"/>
              <a:gd name="connsiteX467" fmla="*/ 5283581 w 9683433"/>
              <a:gd name="connsiteY467" fmla="*/ 1235074 h 2210635"/>
              <a:gd name="connsiteX468" fmla="*/ 5340115 w 9683433"/>
              <a:gd name="connsiteY468" fmla="*/ 1244777 h 2210635"/>
              <a:gd name="connsiteX469" fmla="*/ 5396647 w 9683433"/>
              <a:gd name="connsiteY469" fmla="*/ 1253338 h 2210635"/>
              <a:gd name="connsiteX470" fmla="*/ 5396647 w 9683433"/>
              <a:gd name="connsiteY470" fmla="*/ 1054151 h 2210635"/>
              <a:gd name="connsiteX471" fmla="*/ 5362981 w 9683433"/>
              <a:gd name="connsiteY471" fmla="*/ 1054151 h 2210635"/>
              <a:gd name="connsiteX472" fmla="*/ 5329316 w 9683433"/>
              <a:gd name="connsiteY472" fmla="*/ 1055292 h 2210635"/>
              <a:gd name="connsiteX473" fmla="*/ 5296921 w 9683433"/>
              <a:gd name="connsiteY473" fmla="*/ 1055292 h 2210635"/>
              <a:gd name="connsiteX474" fmla="*/ 5263255 w 9683433"/>
              <a:gd name="connsiteY474" fmla="*/ 1055292 h 2210635"/>
              <a:gd name="connsiteX475" fmla="*/ 5229589 w 9683433"/>
              <a:gd name="connsiteY475" fmla="*/ 1055863 h 2210635"/>
              <a:gd name="connsiteX476" fmla="*/ 5196560 w 9683433"/>
              <a:gd name="connsiteY476" fmla="*/ 1055863 h 2210635"/>
              <a:gd name="connsiteX477" fmla="*/ 5163529 w 9683433"/>
              <a:gd name="connsiteY477" fmla="*/ 1056434 h 2210635"/>
              <a:gd name="connsiteX478" fmla="*/ 5129863 w 9683433"/>
              <a:gd name="connsiteY478" fmla="*/ 1057004 h 2210635"/>
              <a:gd name="connsiteX479" fmla="*/ 5152730 w 9683433"/>
              <a:gd name="connsiteY479" fmla="*/ 1023331 h 2210635"/>
              <a:gd name="connsiteX480" fmla="*/ 5175598 w 9683433"/>
              <a:gd name="connsiteY480" fmla="*/ 990799 h 2210635"/>
              <a:gd name="connsiteX481" fmla="*/ 5198465 w 9683433"/>
              <a:gd name="connsiteY481" fmla="*/ 957696 h 2210635"/>
              <a:gd name="connsiteX482" fmla="*/ 5221332 w 9683433"/>
              <a:gd name="connsiteY482" fmla="*/ 925164 h 2210635"/>
              <a:gd name="connsiteX483" fmla="*/ 5244199 w 9683433"/>
              <a:gd name="connsiteY483" fmla="*/ 892062 h 2210635"/>
              <a:gd name="connsiteX484" fmla="*/ 5267066 w 9683433"/>
              <a:gd name="connsiteY484" fmla="*/ 859530 h 2210635"/>
              <a:gd name="connsiteX485" fmla="*/ 5289933 w 9683433"/>
              <a:gd name="connsiteY485" fmla="*/ 826427 h 2210635"/>
              <a:gd name="connsiteX486" fmla="*/ 5312802 w 9683433"/>
              <a:gd name="connsiteY486" fmla="*/ 794466 h 2210635"/>
              <a:gd name="connsiteX487" fmla="*/ 5284217 w 9683433"/>
              <a:gd name="connsiteY487" fmla="*/ 794466 h 2210635"/>
              <a:gd name="connsiteX488" fmla="*/ 5256268 w 9683433"/>
              <a:gd name="connsiteY488" fmla="*/ 794466 h 2210635"/>
              <a:gd name="connsiteX489" fmla="*/ 5227049 w 9683433"/>
              <a:gd name="connsiteY489" fmla="*/ 795036 h 2210635"/>
              <a:gd name="connsiteX490" fmla="*/ 5199100 w 9683433"/>
              <a:gd name="connsiteY490" fmla="*/ 795036 h 2210635"/>
              <a:gd name="connsiteX491" fmla="*/ 5219426 w 9683433"/>
              <a:gd name="connsiteY491" fmla="*/ 765358 h 2210635"/>
              <a:gd name="connsiteX492" fmla="*/ 5240388 w 9683433"/>
              <a:gd name="connsiteY492" fmla="*/ 736250 h 2210635"/>
              <a:gd name="connsiteX493" fmla="*/ 5260714 w 9683433"/>
              <a:gd name="connsiteY493" fmla="*/ 706572 h 2210635"/>
              <a:gd name="connsiteX494" fmla="*/ 5281676 w 9683433"/>
              <a:gd name="connsiteY494" fmla="*/ 677465 h 2210635"/>
              <a:gd name="connsiteX495" fmla="*/ 5302002 w 9683433"/>
              <a:gd name="connsiteY495" fmla="*/ 647786 h 2210635"/>
              <a:gd name="connsiteX496" fmla="*/ 5321693 w 9683433"/>
              <a:gd name="connsiteY496" fmla="*/ 618679 h 2210635"/>
              <a:gd name="connsiteX497" fmla="*/ 5342655 w 9683433"/>
              <a:gd name="connsiteY497" fmla="*/ 589000 h 2210635"/>
              <a:gd name="connsiteX498" fmla="*/ 5362981 w 9683433"/>
              <a:gd name="connsiteY498" fmla="*/ 559893 h 2210635"/>
              <a:gd name="connsiteX499" fmla="*/ 5345197 w 9683433"/>
              <a:gd name="connsiteY499" fmla="*/ 559893 h 2210635"/>
              <a:gd name="connsiteX500" fmla="*/ 5327410 w 9683433"/>
              <a:gd name="connsiteY500" fmla="*/ 559893 h 2210635"/>
              <a:gd name="connsiteX501" fmla="*/ 5309625 w 9683433"/>
              <a:gd name="connsiteY501" fmla="*/ 560464 h 2210635"/>
              <a:gd name="connsiteX502" fmla="*/ 5291839 w 9683433"/>
              <a:gd name="connsiteY502" fmla="*/ 560464 h 2210635"/>
              <a:gd name="connsiteX503" fmla="*/ 5314071 w 9683433"/>
              <a:gd name="connsiteY503" fmla="*/ 527932 h 2210635"/>
              <a:gd name="connsiteX504" fmla="*/ 5336303 w 9683433"/>
              <a:gd name="connsiteY504" fmla="*/ 495970 h 2210635"/>
              <a:gd name="connsiteX505" fmla="*/ 5359170 w 9683433"/>
              <a:gd name="connsiteY505" fmla="*/ 464009 h 2210635"/>
              <a:gd name="connsiteX506" fmla="*/ 5381403 w 9683433"/>
              <a:gd name="connsiteY506" fmla="*/ 432619 h 2210635"/>
              <a:gd name="connsiteX507" fmla="*/ 5403634 w 9683433"/>
              <a:gd name="connsiteY507" fmla="*/ 400087 h 2210635"/>
              <a:gd name="connsiteX508" fmla="*/ 5425231 w 9683433"/>
              <a:gd name="connsiteY508" fmla="*/ 368125 h 2210635"/>
              <a:gd name="connsiteX509" fmla="*/ 5448098 w 9683433"/>
              <a:gd name="connsiteY509" fmla="*/ 336164 h 2210635"/>
              <a:gd name="connsiteX510" fmla="*/ 5470330 w 9683433"/>
              <a:gd name="connsiteY510" fmla="*/ 304203 h 2210635"/>
              <a:gd name="connsiteX511" fmla="*/ 5492563 w 9683433"/>
              <a:gd name="connsiteY511" fmla="*/ 343584 h 2210635"/>
              <a:gd name="connsiteX512" fmla="*/ 5514794 w 9683433"/>
              <a:gd name="connsiteY512" fmla="*/ 382964 h 2210635"/>
              <a:gd name="connsiteX513" fmla="*/ 5537662 w 9683433"/>
              <a:gd name="connsiteY513" fmla="*/ 422916 h 2210635"/>
              <a:gd name="connsiteX514" fmla="*/ 5559258 w 9683433"/>
              <a:gd name="connsiteY514" fmla="*/ 462297 h 2210635"/>
              <a:gd name="connsiteX515" fmla="*/ 5581490 w 9683433"/>
              <a:gd name="connsiteY515" fmla="*/ 502248 h 2210635"/>
              <a:gd name="connsiteX516" fmla="*/ 5604357 w 9683433"/>
              <a:gd name="connsiteY516" fmla="*/ 541629 h 2210635"/>
              <a:gd name="connsiteX517" fmla="*/ 5626589 w 9683433"/>
              <a:gd name="connsiteY517" fmla="*/ 581581 h 2210635"/>
              <a:gd name="connsiteX518" fmla="*/ 5648822 w 9683433"/>
              <a:gd name="connsiteY518" fmla="*/ 621532 h 2210635"/>
              <a:gd name="connsiteX519" fmla="*/ 5631035 w 9683433"/>
              <a:gd name="connsiteY519" fmla="*/ 615254 h 2210635"/>
              <a:gd name="connsiteX520" fmla="*/ 5612614 w 9683433"/>
              <a:gd name="connsiteY520" fmla="*/ 608976 h 2210635"/>
              <a:gd name="connsiteX521" fmla="*/ 5595464 w 9683433"/>
              <a:gd name="connsiteY521" fmla="*/ 602698 h 2210635"/>
              <a:gd name="connsiteX522" fmla="*/ 5577679 w 9683433"/>
              <a:gd name="connsiteY522" fmla="*/ 596420 h 2210635"/>
              <a:gd name="connsiteX523" fmla="*/ 5598640 w 9683433"/>
              <a:gd name="connsiteY523" fmla="*/ 632947 h 2210635"/>
              <a:gd name="connsiteX524" fmla="*/ 5618331 w 9683433"/>
              <a:gd name="connsiteY524" fmla="*/ 668904 h 2210635"/>
              <a:gd name="connsiteX525" fmla="*/ 5638657 w 9683433"/>
              <a:gd name="connsiteY525" fmla="*/ 705431 h 2210635"/>
              <a:gd name="connsiteX526" fmla="*/ 5659619 w 9683433"/>
              <a:gd name="connsiteY526" fmla="*/ 741387 h 2210635"/>
              <a:gd name="connsiteX527" fmla="*/ 5679946 w 9683433"/>
              <a:gd name="connsiteY527" fmla="*/ 777914 h 2210635"/>
              <a:gd name="connsiteX528" fmla="*/ 5700272 w 9683433"/>
              <a:gd name="connsiteY528" fmla="*/ 815012 h 2210635"/>
              <a:gd name="connsiteX529" fmla="*/ 5721234 w 9683433"/>
              <a:gd name="connsiteY529" fmla="*/ 850968 h 2210635"/>
              <a:gd name="connsiteX530" fmla="*/ 5741559 w 9683433"/>
              <a:gd name="connsiteY530" fmla="*/ 887496 h 2210635"/>
              <a:gd name="connsiteX531" fmla="*/ 5712976 w 9683433"/>
              <a:gd name="connsiteY531" fmla="*/ 877793 h 2210635"/>
              <a:gd name="connsiteX532" fmla="*/ 5684392 w 9683433"/>
              <a:gd name="connsiteY532" fmla="*/ 867520 h 2210635"/>
              <a:gd name="connsiteX533" fmla="*/ 5656444 w 9683433"/>
              <a:gd name="connsiteY533" fmla="*/ 857817 h 2210635"/>
              <a:gd name="connsiteX534" fmla="*/ 5627859 w 9683433"/>
              <a:gd name="connsiteY534" fmla="*/ 847544 h 2210635"/>
              <a:gd name="connsiteX535" fmla="*/ 5650726 w 9683433"/>
              <a:gd name="connsiteY535" fmla="*/ 888637 h 2210635"/>
              <a:gd name="connsiteX536" fmla="*/ 5673593 w 9683433"/>
              <a:gd name="connsiteY536" fmla="*/ 929159 h 2210635"/>
              <a:gd name="connsiteX537" fmla="*/ 5696461 w 9683433"/>
              <a:gd name="connsiteY537" fmla="*/ 969682 h 2210635"/>
              <a:gd name="connsiteX538" fmla="*/ 5719328 w 9683433"/>
              <a:gd name="connsiteY538" fmla="*/ 1010775 h 2210635"/>
              <a:gd name="connsiteX539" fmla="*/ 5742195 w 9683433"/>
              <a:gd name="connsiteY539" fmla="*/ 1050726 h 2210635"/>
              <a:gd name="connsiteX540" fmla="*/ 5765062 w 9683433"/>
              <a:gd name="connsiteY540" fmla="*/ 1091249 h 2210635"/>
              <a:gd name="connsiteX541" fmla="*/ 5787929 w 9683433"/>
              <a:gd name="connsiteY541" fmla="*/ 1132342 h 2210635"/>
              <a:gd name="connsiteX542" fmla="*/ 5810796 w 9683433"/>
              <a:gd name="connsiteY542" fmla="*/ 1172864 h 2210635"/>
              <a:gd name="connsiteX543" fmla="*/ 5777766 w 9683433"/>
              <a:gd name="connsiteY543" fmla="*/ 1160878 h 2210635"/>
              <a:gd name="connsiteX544" fmla="*/ 5744100 w 9683433"/>
              <a:gd name="connsiteY544" fmla="*/ 1149464 h 2210635"/>
              <a:gd name="connsiteX545" fmla="*/ 5711070 w 9683433"/>
              <a:gd name="connsiteY545" fmla="*/ 1138049 h 2210635"/>
              <a:gd name="connsiteX546" fmla="*/ 5677404 w 9683433"/>
              <a:gd name="connsiteY546" fmla="*/ 1126063 h 2210635"/>
              <a:gd name="connsiteX547" fmla="*/ 5644374 w 9683433"/>
              <a:gd name="connsiteY547" fmla="*/ 1114649 h 2210635"/>
              <a:gd name="connsiteX548" fmla="*/ 5611345 w 9683433"/>
              <a:gd name="connsiteY548" fmla="*/ 1102663 h 2210635"/>
              <a:gd name="connsiteX549" fmla="*/ 5577679 w 9683433"/>
              <a:gd name="connsiteY549" fmla="*/ 1091249 h 2210635"/>
              <a:gd name="connsiteX550" fmla="*/ 5544013 w 9683433"/>
              <a:gd name="connsiteY550" fmla="*/ 1079834 h 2210635"/>
              <a:gd name="connsiteX551" fmla="*/ 5544013 w 9683433"/>
              <a:gd name="connsiteY551" fmla="*/ 1279592 h 2210635"/>
              <a:gd name="connsiteX552" fmla="*/ 5591653 w 9683433"/>
              <a:gd name="connsiteY552" fmla="*/ 1287011 h 2210635"/>
              <a:gd name="connsiteX553" fmla="*/ 5638657 w 9683433"/>
              <a:gd name="connsiteY553" fmla="*/ 1295002 h 2210635"/>
              <a:gd name="connsiteX554" fmla="*/ 5686297 w 9683433"/>
              <a:gd name="connsiteY554" fmla="*/ 1303563 h 2210635"/>
              <a:gd name="connsiteX555" fmla="*/ 5733302 w 9683433"/>
              <a:gd name="connsiteY555" fmla="*/ 1311553 h 2210635"/>
              <a:gd name="connsiteX556" fmla="*/ 5780307 w 9683433"/>
              <a:gd name="connsiteY556" fmla="*/ 1319543 h 2210635"/>
              <a:gd name="connsiteX557" fmla="*/ 5827311 w 9683433"/>
              <a:gd name="connsiteY557" fmla="*/ 1328104 h 2210635"/>
              <a:gd name="connsiteX558" fmla="*/ 5874316 w 9683433"/>
              <a:gd name="connsiteY558" fmla="*/ 1336095 h 2210635"/>
              <a:gd name="connsiteX559" fmla="*/ 5921321 w 9683433"/>
              <a:gd name="connsiteY559" fmla="*/ 1345226 h 2210635"/>
              <a:gd name="connsiteX560" fmla="*/ 5921321 w 9683433"/>
              <a:gd name="connsiteY560" fmla="*/ 1267606 h 2210635"/>
              <a:gd name="connsiteX561" fmla="*/ 5896548 w 9683433"/>
              <a:gd name="connsiteY561" fmla="*/ 1267606 h 2210635"/>
              <a:gd name="connsiteX562" fmla="*/ 5871140 w 9683433"/>
              <a:gd name="connsiteY562" fmla="*/ 1267606 h 2210635"/>
              <a:gd name="connsiteX563" fmla="*/ 5846367 w 9683433"/>
              <a:gd name="connsiteY563" fmla="*/ 1267606 h 2210635"/>
              <a:gd name="connsiteX564" fmla="*/ 5820324 w 9683433"/>
              <a:gd name="connsiteY564" fmla="*/ 1267606 h 2210635"/>
              <a:gd name="connsiteX565" fmla="*/ 5837474 w 9683433"/>
              <a:gd name="connsiteY565" fmla="*/ 1243065 h 2210635"/>
              <a:gd name="connsiteX566" fmla="*/ 5855260 w 9683433"/>
              <a:gd name="connsiteY566" fmla="*/ 1218523 h 2210635"/>
              <a:gd name="connsiteX567" fmla="*/ 5873046 w 9683433"/>
              <a:gd name="connsiteY567" fmla="*/ 1193981 h 2210635"/>
              <a:gd name="connsiteX568" fmla="*/ 5889561 w 9683433"/>
              <a:gd name="connsiteY568" fmla="*/ 1169439 h 2210635"/>
              <a:gd name="connsiteX569" fmla="*/ 5878762 w 9683433"/>
              <a:gd name="connsiteY569" fmla="*/ 1169439 h 2210635"/>
              <a:gd name="connsiteX570" fmla="*/ 5867964 w 9683433"/>
              <a:gd name="connsiteY570" fmla="*/ 1169439 h 2210635"/>
              <a:gd name="connsiteX571" fmla="*/ 5857801 w 9683433"/>
              <a:gd name="connsiteY571" fmla="*/ 1169439 h 2210635"/>
              <a:gd name="connsiteX572" fmla="*/ 5847002 w 9683433"/>
              <a:gd name="connsiteY572" fmla="*/ 1169439 h 2210635"/>
              <a:gd name="connsiteX573" fmla="*/ 5862247 w 9683433"/>
              <a:gd name="connsiteY573" fmla="*/ 1146610 h 2210635"/>
              <a:gd name="connsiteX574" fmla="*/ 5878127 w 9683433"/>
              <a:gd name="connsiteY574" fmla="*/ 1124922 h 2210635"/>
              <a:gd name="connsiteX575" fmla="*/ 5893372 w 9683433"/>
              <a:gd name="connsiteY575" fmla="*/ 1102093 h 2210635"/>
              <a:gd name="connsiteX576" fmla="*/ 5909252 w 9683433"/>
              <a:gd name="connsiteY576" fmla="*/ 1080405 h 2210635"/>
              <a:gd name="connsiteX577" fmla="*/ 5902265 w 9683433"/>
              <a:gd name="connsiteY577" fmla="*/ 1080405 h 2210635"/>
              <a:gd name="connsiteX578" fmla="*/ 5895278 w 9683433"/>
              <a:gd name="connsiteY578" fmla="*/ 1080405 h 2210635"/>
              <a:gd name="connsiteX579" fmla="*/ 5888926 w 9683433"/>
              <a:gd name="connsiteY579" fmla="*/ 1080405 h 2210635"/>
              <a:gd name="connsiteX580" fmla="*/ 5881938 w 9683433"/>
              <a:gd name="connsiteY580" fmla="*/ 1080405 h 2210635"/>
              <a:gd name="connsiteX581" fmla="*/ 5898454 w 9683433"/>
              <a:gd name="connsiteY581" fmla="*/ 1055863 h 2210635"/>
              <a:gd name="connsiteX582" fmla="*/ 5916239 w 9683433"/>
              <a:gd name="connsiteY582" fmla="*/ 1031892 h 2210635"/>
              <a:gd name="connsiteX583" fmla="*/ 5932754 w 9683433"/>
              <a:gd name="connsiteY583" fmla="*/ 1007921 h 2210635"/>
              <a:gd name="connsiteX584" fmla="*/ 5949905 w 9683433"/>
              <a:gd name="connsiteY584" fmla="*/ 983379 h 2210635"/>
              <a:gd name="connsiteX585" fmla="*/ 5958162 w 9683433"/>
              <a:gd name="connsiteY585" fmla="*/ 998219 h 2210635"/>
              <a:gd name="connsiteX586" fmla="*/ 5966420 w 9683433"/>
              <a:gd name="connsiteY586" fmla="*/ 1013058 h 2210635"/>
              <a:gd name="connsiteX587" fmla="*/ 5974677 w 9683433"/>
              <a:gd name="connsiteY587" fmla="*/ 1028468 h 2210635"/>
              <a:gd name="connsiteX588" fmla="*/ 5984205 w 9683433"/>
              <a:gd name="connsiteY588" fmla="*/ 1043307 h 2210635"/>
              <a:gd name="connsiteX589" fmla="*/ 5992464 w 9683433"/>
              <a:gd name="connsiteY589" fmla="*/ 1058717 h 2210635"/>
              <a:gd name="connsiteX590" fmla="*/ 6000720 w 9683433"/>
              <a:gd name="connsiteY590" fmla="*/ 1074126 h 2210635"/>
              <a:gd name="connsiteX591" fmla="*/ 6008978 w 9683433"/>
              <a:gd name="connsiteY591" fmla="*/ 1088966 h 2210635"/>
              <a:gd name="connsiteX592" fmla="*/ 6017236 w 9683433"/>
              <a:gd name="connsiteY592" fmla="*/ 1104376 h 2210635"/>
              <a:gd name="connsiteX593" fmla="*/ 6010884 w 9683433"/>
              <a:gd name="connsiteY593" fmla="*/ 1101522 h 2210635"/>
              <a:gd name="connsiteX594" fmla="*/ 6003896 w 9683433"/>
              <a:gd name="connsiteY594" fmla="*/ 1099239 h 2210635"/>
              <a:gd name="connsiteX595" fmla="*/ 5996909 w 9683433"/>
              <a:gd name="connsiteY595" fmla="*/ 1096956 h 2210635"/>
              <a:gd name="connsiteX596" fmla="*/ 5990557 w 9683433"/>
              <a:gd name="connsiteY596" fmla="*/ 1094673 h 2210635"/>
              <a:gd name="connsiteX597" fmla="*/ 5998180 w 9683433"/>
              <a:gd name="connsiteY597" fmla="*/ 1108371 h 2210635"/>
              <a:gd name="connsiteX598" fmla="*/ 6005802 w 9683433"/>
              <a:gd name="connsiteY598" fmla="*/ 1122068 h 2210635"/>
              <a:gd name="connsiteX599" fmla="*/ 6013424 w 9683433"/>
              <a:gd name="connsiteY599" fmla="*/ 1135766 h 2210635"/>
              <a:gd name="connsiteX600" fmla="*/ 6021048 w 9683433"/>
              <a:gd name="connsiteY600" fmla="*/ 1150034 h 2210635"/>
              <a:gd name="connsiteX601" fmla="*/ 6029941 w 9683433"/>
              <a:gd name="connsiteY601" fmla="*/ 1163732 h 2210635"/>
              <a:gd name="connsiteX602" fmla="*/ 6037563 w 9683433"/>
              <a:gd name="connsiteY602" fmla="*/ 1177430 h 2210635"/>
              <a:gd name="connsiteX603" fmla="*/ 6045184 w 9683433"/>
              <a:gd name="connsiteY603" fmla="*/ 1191127 h 2210635"/>
              <a:gd name="connsiteX604" fmla="*/ 6052807 w 9683433"/>
              <a:gd name="connsiteY604" fmla="*/ 1204825 h 2210635"/>
              <a:gd name="connsiteX605" fmla="*/ 6042008 w 9683433"/>
              <a:gd name="connsiteY605" fmla="*/ 1201401 h 2210635"/>
              <a:gd name="connsiteX606" fmla="*/ 6031210 w 9683433"/>
              <a:gd name="connsiteY606" fmla="*/ 1197406 h 2210635"/>
              <a:gd name="connsiteX607" fmla="*/ 6020412 w 9683433"/>
              <a:gd name="connsiteY607" fmla="*/ 1193981 h 2210635"/>
              <a:gd name="connsiteX608" fmla="*/ 6009613 w 9683433"/>
              <a:gd name="connsiteY608" fmla="*/ 1189986 h 2210635"/>
              <a:gd name="connsiteX609" fmla="*/ 6018506 w 9683433"/>
              <a:gd name="connsiteY609" fmla="*/ 1205396 h 2210635"/>
              <a:gd name="connsiteX610" fmla="*/ 6027399 w 9683433"/>
              <a:gd name="connsiteY610" fmla="*/ 1221377 h 2210635"/>
              <a:gd name="connsiteX611" fmla="*/ 6035656 w 9683433"/>
              <a:gd name="connsiteY611" fmla="*/ 1236216 h 2210635"/>
              <a:gd name="connsiteX612" fmla="*/ 6043914 w 9683433"/>
              <a:gd name="connsiteY612" fmla="*/ 1252196 h 2210635"/>
              <a:gd name="connsiteX613" fmla="*/ 6053442 w 9683433"/>
              <a:gd name="connsiteY613" fmla="*/ 1267035 h 2210635"/>
              <a:gd name="connsiteX614" fmla="*/ 6061700 w 9683433"/>
              <a:gd name="connsiteY614" fmla="*/ 1283016 h 2210635"/>
              <a:gd name="connsiteX615" fmla="*/ 6069958 w 9683433"/>
              <a:gd name="connsiteY615" fmla="*/ 1297855 h 2210635"/>
              <a:gd name="connsiteX616" fmla="*/ 6079485 w 9683433"/>
              <a:gd name="connsiteY616" fmla="*/ 1313836 h 2210635"/>
              <a:gd name="connsiteX617" fmla="*/ 6054077 w 9683433"/>
              <a:gd name="connsiteY617" fmla="*/ 1304704 h 2210635"/>
              <a:gd name="connsiteX618" fmla="*/ 6028034 w 9683433"/>
              <a:gd name="connsiteY618" fmla="*/ 1296143 h 2210635"/>
              <a:gd name="connsiteX619" fmla="*/ 6003261 w 9683433"/>
              <a:gd name="connsiteY619" fmla="*/ 1287011 h 2210635"/>
              <a:gd name="connsiteX620" fmla="*/ 5977853 w 9683433"/>
              <a:gd name="connsiteY620" fmla="*/ 1277879 h 2210635"/>
              <a:gd name="connsiteX621" fmla="*/ 5977853 w 9683433"/>
              <a:gd name="connsiteY621" fmla="*/ 1354929 h 2210635"/>
              <a:gd name="connsiteX622" fmla="*/ 6096000 w 9683433"/>
              <a:gd name="connsiteY622" fmla="*/ 1376046 h 2210635"/>
              <a:gd name="connsiteX623" fmla="*/ 6127125 w 9683433"/>
              <a:gd name="connsiteY623" fmla="*/ 1380612 h 2210635"/>
              <a:gd name="connsiteX624" fmla="*/ 6157615 w 9683433"/>
              <a:gd name="connsiteY624" fmla="*/ 1386319 h 2210635"/>
              <a:gd name="connsiteX625" fmla="*/ 6188739 w 9683433"/>
              <a:gd name="connsiteY625" fmla="*/ 1391456 h 2210635"/>
              <a:gd name="connsiteX626" fmla="*/ 6219229 w 9683433"/>
              <a:gd name="connsiteY626" fmla="*/ 1397163 h 2210635"/>
              <a:gd name="connsiteX627" fmla="*/ 6250989 w 9683433"/>
              <a:gd name="connsiteY627" fmla="*/ 1402871 h 2210635"/>
              <a:gd name="connsiteX628" fmla="*/ 6281478 w 9683433"/>
              <a:gd name="connsiteY628" fmla="*/ 1408007 h 2210635"/>
              <a:gd name="connsiteX629" fmla="*/ 6312603 w 9683433"/>
              <a:gd name="connsiteY629" fmla="*/ 1413715 h 2210635"/>
              <a:gd name="connsiteX630" fmla="*/ 6343728 w 9683433"/>
              <a:gd name="connsiteY630" fmla="*/ 1418851 h 2210635"/>
              <a:gd name="connsiteX631" fmla="*/ 6343728 w 9683433"/>
              <a:gd name="connsiteY631" fmla="*/ 1299567 h 2210635"/>
              <a:gd name="connsiteX632" fmla="*/ 6320861 w 9683433"/>
              <a:gd name="connsiteY632" fmla="*/ 1299567 h 2210635"/>
              <a:gd name="connsiteX633" fmla="*/ 6298629 w 9683433"/>
              <a:gd name="connsiteY633" fmla="*/ 1299567 h 2210635"/>
              <a:gd name="connsiteX634" fmla="*/ 6276397 w 9683433"/>
              <a:gd name="connsiteY634" fmla="*/ 1299567 h 2210635"/>
              <a:gd name="connsiteX635" fmla="*/ 6253529 w 9683433"/>
              <a:gd name="connsiteY635" fmla="*/ 1299567 h 2210635"/>
              <a:gd name="connsiteX636" fmla="*/ 6231933 w 9683433"/>
              <a:gd name="connsiteY636" fmla="*/ 1299567 h 2210635"/>
              <a:gd name="connsiteX637" fmla="*/ 6209701 w 9683433"/>
              <a:gd name="connsiteY637" fmla="*/ 1299567 h 2210635"/>
              <a:gd name="connsiteX638" fmla="*/ 6186834 w 9683433"/>
              <a:gd name="connsiteY638" fmla="*/ 1299567 h 2210635"/>
              <a:gd name="connsiteX639" fmla="*/ 6164602 w 9683433"/>
              <a:gd name="connsiteY639" fmla="*/ 1299567 h 2210635"/>
              <a:gd name="connsiteX640" fmla="*/ 6179846 w 9683433"/>
              <a:gd name="connsiteY640" fmla="*/ 1277309 h 2210635"/>
              <a:gd name="connsiteX641" fmla="*/ 6195091 w 9683433"/>
              <a:gd name="connsiteY641" fmla="*/ 1255621 h 2210635"/>
              <a:gd name="connsiteX642" fmla="*/ 6210336 w 9683433"/>
              <a:gd name="connsiteY642" fmla="*/ 1233362 h 2210635"/>
              <a:gd name="connsiteX643" fmla="*/ 6226216 w 9683433"/>
              <a:gd name="connsiteY643" fmla="*/ 1211674 h 2210635"/>
              <a:gd name="connsiteX644" fmla="*/ 6241461 w 9683433"/>
              <a:gd name="connsiteY644" fmla="*/ 1189986 h 2210635"/>
              <a:gd name="connsiteX645" fmla="*/ 6256705 w 9683433"/>
              <a:gd name="connsiteY645" fmla="*/ 1167727 h 2210635"/>
              <a:gd name="connsiteX646" fmla="*/ 6271950 w 9683433"/>
              <a:gd name="connsiteY646" fmla="*/ 1146039 h 2210635"/>
              <a:gd name="connsiteX647" fmla="*/ 6287195 w 9683433"/>
              <a:gd name="connsiteY647" fmla="*/ 1124351 h 2210635"/>
              <a:gd name="connsiteX648" fmla="*/ 6268139 w 9683433"/>
              <a:gd name="connsiteY648" fmla="*/ 1124351 h 2210635"/>
              <a:gd name="connsiteX649" fmla="*/ 6249083 w 9683433"/>
              <a:gd name="connsiteY649" fmla="*/ 1124351 h 2210635"/>
              <a:gd name="connsiteX650" fmla="*/ 6230027 w 9683433"/>
              <a:gd name="connsiteY650" fmla="*/ 1124351 h 2210635"/>
              <a:gd name="connsiteX651" fmla="*/ 6210971 w 9683433"/>
              <a:gd name="connsiteY651" fmla="*/ 1124351 h 2210635"/>
              <a:gd name="connsiteX652" fmla="*/ 6224946 w 9683433"/>
              <a:gd name="connsiteY652" fmla="*/ 1104376 h 2210635"/>
              <a:gd name="connsiteX653" fmla="*/ 6238285 w 9683433"/>
              <a:gd name="connsiteY653" fmla="*/ 1084970 h 2210635"/>
              <a:gd name="connsiteX654" fmla="*/ 6252259 w 9683433"/>
              <a:gd name="connsiteY654" fmla="*/ 1065565 h 2210635"/>
              <a:gd name="connsiteX655" fmla="*/ 6266233 w 9683433"/>
              <a:gd name="connsiteY655" fmla="*/ 1046160 h 2210635"/>
              <a:gd name="connsiteX656" fmla="*/ 6279573 w 9683433"/>
              <a:gd name="connsiteY656" fmla="*/ 1026185 h 2210635"/>
              <a:gd name="connsiteX657" fmla="*/ 6293547 w 9683433"/>
              <a:gd name="connsiteY657" fmla="*/ 1006209 h 2210635"/>
              <a:gd name="connsiteX658" fmla="*/ 6306886 w 9683433"/>
              <a:gd name="connsiteY658" fmla="*/ 987375 h 2210635"/>
              <a:gd name="connsiteX659" fmla="*/ 6320861 w 9683433"/>
              <a:gd name="connsiteY659" fmla="*/ 967399 h 2210635"/>
              <a:gd name="connsiteX660" fmla="*/ 6309427 w 9683433"/>
              <a:gd name="connsiteY660" fmla="*/ 967399 h 2210635"/>
              <a:gd name="connsiteX661" fmla="*/ 6297358 w 9683433"/>
              <a:gd name="connsiteY661" fmla="*/ 967399 h 2210635"/>
              <a:gd name="connsiteX662" fmla="*/ 6285289 w 9683433"/>
              <a:gd name="connsiteY662" fmla="*/ 967399 h 2210635"/>
              <a:gd name="connsiteX663" fmla="*/ 6273856 w 9683433"/>
              <a:gd name="connsiteY663" fmla="*/ 967399 h 2210635"/>
              <a:gd name="connsiteX664" fmla="*/ 6287830 w 9683433"/>
              <a:gd name="connsiteY664" fmla="*/ 946282 h 2210635"/>
              <a:gd name="connsiteX665" fmla="*/ 6303075 w 9683433"/>
              <a:gd name="connsiteY665" fmla="*/ 924594 h 2210635"/>
              <a:gd name="connsiteX666" fmla="*/ 6318320 w 9683433"/>
              <a:gd name="connsiteY666" fmla="*/ 902906 h 2210635"/>
              <a:gd name="connsiteX667" fmla="*/ 6332929 w 9683433"/>
              <a:gd name="connsiteY667" fmla="*/ 881788 h 2210635"/>
              <a:gd name="connsiteX668" fmla="*/ 6348174 w 9683433"/>
              <a:gd name="connsiteY668" fmla="*/ 860671 h 2210635"/>
              <a:gd name="connsiteX669" fmla="*/ 6363419 w 9683433"/>
              <a:gd name="connsiteY669" fmla="*/ 838983 h 2210635"/>
              <a:gd name="connsiteX670" fmla="*/ 6378028 w 9683433"/>
              <a:gd name="connsiteY670" fmla="*/ 817866 h 2210635"/>
              <a:gd name="connsiteX671" fmla="*/ 6393273 w 9683433"/>
              <a:gd name="connsiteY671" fmla="*/ 796178 h 2210635"/>
              <a:gd name="connsiteX672" fmla="*/ 6407883 w 9683433"/>
              <a:gd name="connsiteY672" fmla="*/ 823002 h 2210635"/>
              <a:gd name="connsiteX673" fmla="*/ 6423127 w 9683433"/>
              <a:gd name="connsiteY673" fmla="*/ 849827 h 2210635"/>
              <a:gd name="connsiteX674" fmla="*/ 6438372 w 9683433"/>
              <a:gd name="connsiteY674" fmla="*/ 876652 h 2210635"/>
              <a:gd name="connsiteX675" fmla="*/ 6452347 w 9683433"/>
              <a:gd name="connsiteY675" fmla="*/ 902906 h 2210635"/>
              <a:gd name="connsiteX676" fmla="*/ 6467591 w 9683433"/>
              <a:gd name="connsiteY676" fmla="*/ 929159 h 2210635"/>
              <a:gd name="connsiteX677" fmla="*/ 6482836 w 9683433"/>
              <a:gd name="connsiteY677" fmla="*/ 955984 h 2210635"/>
              <a:gd name="connsiteX678" fmla="*/ 6497446 w 9683433"/>
              <a:gd name="connsiteY678" fmla="*/ 982238 h 2210635"/>
              <a:gd name="connsiteX679" fmla="*/ 6512690 w 9683433"/>
              <a:gd name="connsiteY679" fmla="*/ 1009063 h 2210635"/>
              <a:gd name="connsiteX680" fmla="*/ 6500622 w 9683433"/>
              <a:gd name="connsiteY680" fmla="*/ 1005067 h 2210635"/>
              <a:gd name="connsiteX681" fmla="*/ 6489188 w 9683433"/>
              <a:gd name="connsiteY681" fmla="*/ 1001072 h 2210635"/>
              <a:gd name="connsiteX682" fmla="*/ 6477119 w 9683433"/>
              <a:gd name="connsiteY682" fmla="*/ 997077 h 2210635"/>
              <a:gd name="connsiteX683" fmla="*/ 6465051 w 9683433"/>
              <a:gd name="connsiteY683" fmla="*/ 992511 h 2210635"/>
              <a:gd name="connsiteX684" fmla="*/ 6478390 w 9683433"/>
              <a:gd name="connsiteY684" fmla="*/ 1016482 h 2210635"/>
              <a:gd name="connsiteX685" fmla="*/ 6492364 w 9683433"/>
              <a:gd name="connsiteY685" fmla="*/ 1041595 h 2210635"/>
              <a:gd name="connsiteX686" fmla="*/ 6505703 w 9683433"/>
              <a:gd name="connsiteY686" fmla="*/ 1066136 h 2210635"/>
              <a:gd name="connsiteX687" fmla="*/ 6519678 w 9683433"/>
              <a:gd name="connsiteY687" fmla="*/ 1090107 h 2210635"/>
              <a:gd name="connsiteX688" fmla="*/ 6533652 w 9683433"/>
              <a:gd name="connsiteY688" fmla="*/ 1114649 h 2210635"/>
              <a:gd name="connsiteX689" fmla="*/ 6546991 w 9683433"/>
              <a:gd name="connsiteY689" fmla="*/ 1139190 h 2210635"/>
              <a:gd name="connsiteX690" fmla="*/ 6560966 w 9683433"/>
              <a:gd name="connsiteY690" fmla="*/ 1163161 h 2210635"/>
              <a:gd name="connsiteX691" fmla="*/ 6574305 w 9683433"/>
              <a:gd name="connsiteY691" fmla="*/ 1187703 h 2210635"/>
              <a:gd name="connsiteX692" fmla="*/ 6556519 w 9683433"/>
              <a:gd name="connsiteY692" fmla="*/ 1180854 h 2210635"/>
              <a:gd name="connsiteX693" fmla="*/ 6537463 w 9683433"/>
              <a:gd name="connsiteY693" fmla="*/ 1174576 h 2210635"/>
              <a:gd name="connsiteX694" fmla="*/ 6518407 w 9683433"/>
              <a:gd name="connsiteY694" fmla="*/ 1167727 h 2210635"/>
              <a:gd name="connsiteX695" fmla="*/ 6499351 w 9683433"/>
              <a:gd name="connsiteY695" fmla="*/ 1160878 h 2210635"/>
              <a:gd name="connsiteX696" fmla="*/ 6514596 w 9683433"/>
              <a:gd name="connsiteY696" fmla="*/ 1188274 h 2210635"/>
              <a:gd name="connsiteX697" fmla="*/ 6529841 w 9683433"/>
              <a:gd name="connsiteY697" fmla="*/ 1215669 h 2210635"/>
              <a:gd name="connsiteX698" fmla="*/ 6545086 w 9683433"/>
              <a:gd name="connsiteY698" fmla="*/ 1243065 h 2210635"/>
              <a:gd name="connsiteX699" fmla="*/ 6560330 w 9683433"/>
              <a:gd name="connsiteY699" fmla="*/ 1270460 h 2210635"/>
              <a:gd name="connsiteX700" fmla="*/ 6575575 w 9683433"/>
              <a:gd name="connsiteY700" fmla="*/ 1297284 h 2210635"/>
              <a:gd name="connsiteX701" fmla="*/ 6590820 w 9683433"/>
              <a:gd name="connsiteY701" fmla="*/ 1324680 h 2210635"/>
              <a:gd name="connsiteX702" fmla="*/ 6606065 w 9683433"/>
              <a:gd name="connsiteY702" fmla="*/ 1352075 h 2210635"/>
              <a:gd name="connsiteX703" fmla="*/ 6621945 w 9683433"/>
              <a:gd name="connsiteY703" fmla="*/ 1379471 h 2210635"/>
              <a:gd name="connsiteX704" fmla="*/ 6599077 w 9683433"/>
              <a:gd name="connsiteY704" fmla="*/ 1370909 h 2210635"/>
              <a:gd name="connsiteX705" fmla="*/ 6576846 w 9683433"/>
              <a:gd name="connsiteY705" fmla="*/ 1363490 h 2210635"/>
              <a:gd name="connsiteX706" fmla="*/ 6554614 w 9683433"/>
              <a:gd name="connsiteY706" fmla="*/ 1356070 h 2210635"/>
              <a:gd name="connsiteX707" fmla="*/ 6531746 w 9683433"/>
              <a:gd name="connsiteY707" fmla="*/ 1348080 h 2210635"/>
              <a:gd name="connsiteX708" fmla="*/ 6509514 w 9683433"/>
              <a:gd name="connsiteY708" fmla="*/ 1340090 h 2210635"/>
              <a:gd name="connsiteX709" fmla="*/ 6487918 w 9683433"/>
              <a:gd name="connsiteY709" fmla="*/ 1332099 h 2210635"/>
              <a:gd name="connsiteX710" fmla="*/ 6465051 w 9683433"/>
              <a:gd name="connsiteY710" fmla="*/ 1324680 h 2210635"/>
              <a:gd name="connsiteX711" fmla="*/ 6442819 w 9683433"/>
              <a:gd name="connsiteY711" fmla="*/ 1317260 h 2210635"/>
              <a:gd name="connsiteX712" fmla="*/ 6442819 w 9683433"/>
              <a:gd name="connsiteY712" fmla="*/ 1436544 h 2210635"/>
              <a:gd name="connsiteX713" fmla="*/ 6499351 w 9683433"/>
              <a:gd name="connsiteY713" fmla="*/ 1446247 h 2210635"/>
              <a:gd name="connsiteX714" fmla="*/ 6555249 w 9683433"/>
              <a:gd name="connsiteY714" fmla="*/ 1455949 h 2210635"/>
              <a:gd name="connsiteX715" fmla="*/ 6611781 w 9683433"/>
              <a:gd name="connsiteY715" fmla="*/ 1466223 h 2210635"/>
              <a:gd name="connsiteX716" fmla="*/ 6668314 w 9683433"/>
              <a:gd name="connsiteY716" fmla="*/ 1475925 h 2210635"/>
              <a:gd name="connsiteX717" fmla="*/ 6724847 w 9683433"/>
              <a:gd name="connsiteY717" fmla="*/ 1485628 h 2210635"/>
              <a:gd name="connsiteX718" fmla="*/ 6780744 w 9683433"/>
              <a:gd name="connsiteY718" fmla="*/ 1494759 h 2210635"/>
              <a:gd name="connsiteX719" fmla="*/ 6836642 w 9683433"/>
              <a:gd name="connsiteY719" fmla="*/ 1504462 h 2210635"/>
              <a:gd name="connsiteX720" fmla="*/ 6893174 w 9683433"/>
              <a:gd name="connsiteY720" fmla="*/ 1513594 h 2210635"/>
              <a:gd name="connsiteX721" fmla="*/ 6893174 w 9683433"/>
              <a:gd name="connsiteY721" fmla="*/ 1314407 h 2210635"/>
              <a:gd name="connsiteX722" fmla="*/ 6860144 w 9683433"/>
              <a:gd name="connsiteY722" fmla="*/ 1314977 h 2210635"/>
              <a:gd name="connsiteX723" fmla="*/ 6826479 w 9683433"/>
              <a:gd name="connsiteY723" fmla="*/ 1314977 h 2210635"/>
              <a:gd name="connsiteX724" fmla="*/ 6793448 w 9683433"/>
              <a:gd name="connsiteY724" fmla="*/ 1314977 h 2210635"/>
              <a:gd name="connsiteX725" fmla="*/ 6760418 w 9683433"/>
              <a:gd name="connsiteY725" fmla="*/ 1314977 h 2210635"/>
              <a:gd name="connsiteX726" fmla="*/ 6726752 w 9683433"/>
              <a:gd name="connsiteY726" fmla="*/ 1315548 h 2210635"/>
              <a:gd name="connsiteX727" fmla="*/ 6693722 w 9683433"/>
              <a:gd name="connsiteY727" fmla="*/ 1315548 h 2210635"/>
              <a:gd name="connsiteX728" fmla="*/ 6660692 w 9683433"/>
              <a:gd name="connsiteY728" fmla="*/ 1315548 h 2210635"/>
              <a:gd name="connsiteX729" fmla="*/ 6627026 w 9683433"/>
              <a:gd name="connsiteY729" fmla="*/ 1315548 h 2210635"/>
              <a:gd name="connsiteX730" fmla="*/ 6649893 w 9683433"/>
              <a:gd name="connsiteY730" fmla="*/ 1283016 h 2210635"/>
              <a:gd name="connsiteX731" fmla="*/ 6672760 w 9683433"/>
              <a:gd name="connsiteY731" fmla="*/ 1250484 h 2210635"/>
              <a:gd name="connsiteX732" fmla="*/ 6695628 w 9683433"/>
              <a:gd name="connsiteY732" fmla="*/ 1217952 h 2210635"/>
              <a:gd name="connsiteX733" fmla="*/ 6718495 w 9683433"/>
              <a:gd name="connsiteY733" fmla="*/ 1184849 h 2210635"/>
              <a:gd name="connsiteX734" fmla="*/ 6741362 w 9683433"/>
              <a:gd name="connsiteY734" fmla="*/ 1152317 h 2210635"/>
              <a:gd name="connsiteX735" fmla="*/ 6764229 w 9683433"/>
              <a:gd name="connsiteY735" fmla="*/ 1119215 h 2210635"/>
              <a:gd name="connsiteX736" fmla="*/ 6787096 w 9683433"/>
              <a:gd name="connsiteY736" fmla="*/ 1087253 h 2210635"/>
              <a:gd name="connsiteX737" fmla="*/ 6809963 w 9683433"/>
              <a:gd name="connsiteY737" fmla="*/ 1054151 h 2210635"/>
              <a:gd name="connsiteX738" fmla="*/ 6780744 w 9683433"/>
              <a:gd name="connsiteY738" fmla="*/ 1054151 h 2210635"/>
              <a:gd name="connsiteX739" fmla="*/ 6752795 w 9683433"/>
              <a:gd name="connsiteY739" fmla="*/ 1054151 h 2210635"/>
              <a:gd name="connsiteX740" fmla="*/ 6724847 w 9683433"/>
              <a:gd name="connsiteY740" fmla="*/ 1054151 h 2210635"/>
              <a:gd name="connsiteX741" fmla="*/ 6696263 w 9683433"/>
              <a:gd name="connsiteY741" fmla="*/ 1054151 h 2210635"/>
              <a:gd name="connsiteX742" fmla="*/ 6717224 w 9683433"/>
              <a:gd name="connsiteY742" fmla="*/ 1025614 h 2210635"/>
              <a:gd name="connsiteX743" fmla="*/ 6737551 w 9683433"/>
              <a:gd name="connsiteY743" fmla="*/ 995936 h 2210635"/>
              <a:gd name="connsiteX744" fmla="*/ 6757877 w 9683433"/>
              <a:gd name="connsiteY744" fmla="*/ 966828 h 2210635"/>
              <a:gd name="connsiteX745" fmla="*/ 6778203 w 9683433"/>
              <a:gd name="connsiteY745" fmla="*/ 937150 h 2210635"/>
              <a:gd name="connsiteX746" fmla="*/ 6798530 w 9683433"/>
              <a:gd name="connsiteY746" fmla="*/ 908042 h 2210635"/>
              <a:gd name="connsiteX747" fmla="*/ 6818856 w 9683433"/>
              <a:gd name="connsiteY747" fmla="*/ 878364 h 2210635"/>
              <a:gd name="connsiteX748" fmla="*/ 6839818 w 9683433"/>
              <a:gd name="connsiteY748" fmla="*/ 849256 h 2210635"/>
              <a:gd name="connsiteX749" fmla="*/ 6860144 w 9683433"/>
              <a:gd name="connsiteY749" fmla="*/ 819578 h 2210635"/>
              <a:gd name="connsiteX750" fmla="*/ 6842994 w 9683433"/>
              <a:gd name="connsiteY750" fmla="*/ 819578 h 2210635"/>
              <a:gd name="connsiteX751" fmla="*/ 6824573 w 9683433"/>
              <a:gd name="connsiteY751" fmla="*/ 820149 h 2210635"/>
              <a:gd name="connsiteX752" fmla="*/ 6806787 w 9683433"/>
              <a:gd name="connsiteY752" fmla="*/ 820149 h 2210635"/>
              <a:gd name="connsiteX753" fmla="*/ 6789637 w 9683433"/>
              <a:gd name="connsiteY753" fmla="*/ 820149 h 2210635"/>
              <a:gd name="connsiteX754" fmla="*/ 6811234 w 9683433"/>
              <a:gd name="connsiteY754" fmla="*/ 788187 h 2210635"/>
              <a:gd name="connsiteX755" fmla="*/ 6833466 w 9683433"/>
              <a:gd name="connsiteY755" fmla="*/ 756226 h 2210635"/>
              <a:gd name="connsiteX756" fmla="*/ 6855698 w 9683433"/>
              <a:gd name="connsiteY756" fmla="*/ 724836 h 2210635"/>
              <a:gd name="connsiteX757" fmla="*/ 6878565 w 9683433"/>
              <a:gd name="connsiteY757" fmla="*/ 692304 h 2210635"/>
              <a:gd name="connsiteX758" fmla="*/ 6900797 w 9683433"/>
              <a:gd name="connsiteY758" fmla="*/ 660342 h 2210635"/>
              <a:gd name="connsiteX759" fmla="*/ 6923029 w 9683433"/>
              <a:gd name="connsiteY759" fmla="*/ 627810 h 2210635"/>
              <a:gd name="connsiteX760" fmla="*/ 6944625 w 9683433"/>
              <a:gd name="connsiteY760" fmla="*/ 595849 h 2210635"/>
              <a:gd name="connsiteX761" fmla="*/ 6967493 w 9683433"/>
              <a:gd name="connsiteY761" fmla="*/ 563888 h 2210635"/>
              <a:gd name="connsiteX762" fmla="*/ 6989725 w 9683433"/>
              <a:gd name="connsiteY762" fmla="*/ 603269 h 2210635"/>
              <a:gd name="connsiteX763" fmla="*/ 7011956 w 9683433"/>
              <a:gd name="connsiteY763" fmla="*/ 643220 h 2210635"/>
              <a:gd name="connsiteX764" fmla="*/ 7034188 w 9683433"/>
              <a:gd name="connsiteY764" fmla="*/ 682030 h 2210635"/>
              <a:gd name="connsiteX765" fmla="*/ 7057056 w 9683433"/>
              <a:gd name="connsiteY765" fmla="*/ 721982 h 2210635"/>
              <a:gd name="connsiteX766" fmla="*/ 7079288 w 9683433"/>
              <a:gd name="connsiteY766" fmla="*/ 761363 h 2210635"/>
              <a:gd name="connsiteX767" fmla="*/ 7100884 w 9683433"/>
              <a:gd name="connsiteY767" fmla="*/ 800744 h 2210635"/>
              <a:gd name="connsiteX768" fmla="*/ 7123751 w 9683433"/>
              <a:gd name="connsiteY768" fmla="*/ 840124 h 2210635"/>
              <a:gd name="connsiteX769" fmla="*/ 7145983 w 9683433"/>
              <a:gd name="connsiteY769" fmla="*/ 878935 h 2210635"/>
              <a:gd name="connsiteX770" fmla="*/ 7128198 w 9683433"/>
              <a:gd name="connsiteY770" fmla="*/ 873798 h 2210635"/>
              <a:gd name="connsiteX771" fmla="*/ 7110412 w 9683433"/>
              <a:gd name="connsiteY771" fmla="*/ 867520 h 2210635"/>
              <a:gd name="connsiteX772" fmla="*/ 7092627 w 9683433"/>
              <a:gd name="connsiteY772" fmla="*/ 861242 h 2210635"/>
              <a:gd name="connsiteX773" fmla="*/ 7075476 w 9683433"/>
              <a:gd name="connsiteY773" fmla="*/ 854964 h 2210635"/>
              <a:gd name="connsiteX774" fmla="*/ 7095167 w 9683433"/>
              <a:gd name="connsiteY774" fmla="*/ 891491 h 2210635"/>
              <a:gd name="connsiteX775" fmla="*/ 7115494 w 9683433"/>
              <a:gd name="connsiteY775" fmla="*/ 928018 h 2210635"/>
              <a:gd name="connsiteX776" fmla="*/ 7135820 w 9683433"/>
              <a:gd name="connsiteY776" fmla="*/ 963974 h 2210635"/>
              <a:gd name="connsiteX777" fmla="*/ 7156782 w 9683433"/>
              <a:gd name="connsiteY777" fmla="*/ 999360 h 2210635"/>
              <a:gd name="connsiteX778" fmla="*/ 7177108 w 9683433"/>
              <a:gd name="connsiteY778" fmla="*/ 1035887 h 2210635"/>
              <a:gd name="connsiteX779" fmla="*/ 7198070 w 9683433"/>
              <a:gd name="connsiteY779" fmla="*/ 1072414 h 2210635"/>
              <a:gd name="connsiteX780" fmla="*/ 7217761 w 9683433"/>
              <a:gd name="connsiteY780" fmla="*/ 1108371 h 2210635"/>
              <a:gd name="connsiteX781" fmla="*/ 7238087 w 9683433"/>
              <a:gd name="connsiteY781" fmla="*/ 1143756 h 2210635"/>
              <a:gd name="connsiteX782" fmla="*/ 7210138 w 9683433"/>
              <a:gd name="connsiteY782" fmla="*/ 1135195 h 2210635"/>
              <a:gd name="connsiteX783" fmla="*/ 7181554 w 9683433"/>
              <a:gd name="connsiteY783" fmla="*/ 1125493 h 2210635"/>
              <a:gd name="connsiteX784" fmla="*/ 7153606 w 9683433"/>
              <a:gd name="connsiteY784" fmla="*/ 1115790 h 2210635"/>
              <a:gd name="connsiteX785" fmla="*/ 7125657 w 9683433"/>
              <a:gd name="connsiteY785" fmla="*/ 1106088 h 2210635"/>
              <a:gd name="connsiteX786" fmla="*/ 7148524 w 9683433"/>
              <a:gd name="connsiteY786" fmla="*/ 1146610 h 2210635"/>
              <a:gd name="connsiteX787" fmla="*/ 7171391 w 9683433"/>
              <a:gd name="connsiteY787" fmla="*/ 1187132 h 2210635"/>
              <a:gd name="connsiteX788" fmla="*/ 7194258 w 9683433"/>
              <a:gd name="connsiteY788" fmla="*/ 1227655 h 2210635"/>
              <a:gd name="connsiteX789" fmla="*/ 7217126 w 9683433"/>
              <a:gd name="connsiteY789" fmla="*/ 1267035 h 2210635"/>
              <a:gd name="connsiteX790" fmla="*/ 7239993 w 9683433"/>
              <a:gd name="connsiteY790" fmla="*/ 1307558 h 2210635"/>
              <a:gd name="connsiteX791" fmla="*/ 7262860 w 9683433"/>
              <a:gd name="connsiteY791" fmla="*/ 1348080 h 2210635"/>
              <a:gd name="connsiteX792" fmla="*/ 7284457 w 9683433"/>
              <a:gd name="connsiteY792" fmla="*/ 1388032 h 2210635"/>
              <a:gd name="connsiteX793" fmla="*/ 7307324 w 9683433"/>
              <a:gd name="connsiteY793" fmla="*/ 1427983 h 2210635"/>
              <a:gd name="connsiteX794" fmla="*/ 7274929 w 9683433"/>
              <a:gd name="connsiteY794" fmla="*/ 1417139 h 2210635"/>
              <a:gd name="connsiteX795" fmla="*/ 7241263 w 9683433"/>
              <a:gd name="connsiteY795" fmla="*/ 1406295 h 2210635"/>
              <a:gd name="connsiteX796" fmla="*/ 7207598 w 9683433"/>
              <a:gd name="connsiteY796" fmla="*/ 1394880 h 2210635"/>
              <a:gd name="connsiteX797" fmla="*/ 7175203 w 9683433"/>
              <a:gd name="connsiteY797" fmla="*/ 1384036 h 2210635"/>
              <a:gd name="connsiteX798" fmla="*/ 7141537 w 9683433"/>
              <a:gd name="connsiteY798" fmla="*/ 1372622 h 2210635"/>
              <a:gd name="connsiteX799" fmla="*/ 7107871 w 9683433"/>
              <a:gd name="connsiteY799" fmla="*/ 1361778 h 2210635"/>
              <a:gd name="connsiteX800" fmla="*/ 7075476 w 9683433"/>
              <a:gd name="connsiteY800" fmla="*/ 1349792 h 2210635"/>
              <a:gd name="connsiteX801" fmla="*/ 7041811 w 9683433"/>
              <a:gd name="connsiteY801" fmla="*/ 1338948 h 2210635"/>
              <a:gd name="connsiteX802" fmla="*/ 7041811 w 9683433"/>
              <a:gd name="connsiteY802" fmla="*/ 1538135 h 2210635"/>
              <a:gd name="connsiteX803" fmla="*/ 7088816 w 9683433"/>
              <a:gd name="connsiteY803" fmla="*/ 1546126 h 2210635"/>
              <a:gd name="connsiteX804" fmla="*/ 7135820 w 9683433"/>
              <a:gd name="connsiteY804" fmla="*/ 1553545 h 2210635"/>
              <a:gd name="connsiteX805" fmla="*/ 7183460 w 9683433"/>
              <a:gd name="connsiteY805" fmla="*/ 1561536 h 2210635"/>
              <a:gd name="connsiteX806" fmla="*/ 7229830 w 9683433"/>
              <a:gd name="connsiteY806" fmla="*/ 1568955 h 2210635"/>
              <a:gd name="connsiteX807" fmla="*/ 7276834 w 9683433"/>
              <a:gd name="connsiteY807" fmla="*/ 1576375 h 2210635"/>
              <a:gd name="connsiteX808" fmla="*/ 7324474 w 9683433"/>
              <a:gd name="connsiteY808" fmla="*/ 1583224 h 2210635"/>
              <a:gd name="connsiteX809" fmla="*/ 7371479 w 9683433"/>
              <a:gd name="connsiteY809" fmla="*/ 1590643 h 2210635"/>
              <a:gd name="connsiteX810" fmla="*/ 7419119 w 9683433"/>
              <a:gd name="connsiteY810" fmla="*/ 1597492 h 2210635"/>
              <a:gd name="connsiteX811" fmla="*/ 7419119 w 9683433"/>
              <a:gd name="connsiteY811" fmla="*/ 1521013 h 2210635"/>
              <a:gd name="connsiteX812" fmla="*/ 7393711 w 9683433"/>
              <a:gd name="connsiteY812" fmla="*/ 1521584 h 2210635"/>
              <a:gd name="connsiteX813" fmla="*/ 7368303 w 9683433"/>
              <a:gd name="connsiteY813" fmla="*/ 1522155 h 2210635"/>
              <a:gd name="connsiteX814" fmla="*/ 7342895 w 9683433"/>
              <a:gd name="connsiteY814" fmla="*/ 1523296 h 2210635"/>
              <a:gd name="connsiteX815" fmla="*/ 7317487 w 9683433"/>
              <a:gd name="connsiteY815" fmla="*/ 1523867 h 2210635"/>
              <a:gd name="connsiteX816" fmla="*/ 7335273 w 9683433"/>
              <a:gd name="connsiteY816" fmla="*/ 1498184 h 2210635"/>
              <a:gd name="connsiteX817" fmla="*/ 7352423 w 9683433"/>
              <a:gd name="connsiteY817" fmla="*/ 1473071 h 2210635"/>
              <a:gd name="connsiteX818" fmla="*/ 7369573 w 9683433"/>
              <a:gd name="connsiteY818" fmla="*/ 1447959 h 2210635"/>
              <a:gd name="connsiteX819" fmla="*/ 7386724 w 9683433"/>
              <a:gd name="connsiteY819" fmla="*/ 1422847 h 2210635"/>
              <a:gd name="connsiteX820" fmla="*/ 7375925 w 9683433"/>
              <a:gd name="connsiteY820" fmla="*/ 1422847 h 2210635"/>
              <a:gd name="connsiteX821" fmla="*/ 7365762 w 9683433"/>
              <a:gd name="connsiteY821" fmla="*/ 1422847 h 2210635"/>
              <a:gd name="connsiteX822" fmla="*/ 7354964 w 9683433"/>
              <a:gd name="connsiteY822" fmla="*/ 1423988 h 2210635"/>
              <a:gd name="connsiteX823" fmla="*/ 7344165 w 9683433"/>
              <a:gd name="connsiteY823" fmla="*/ 1423988 h 2210635"/>
              <a:gd name="connsiteX824" fmla="*/ 7359410 w 9683433"/>
              <a:gd name="connsiteY824" fmla="*/ 1401159 h 2210635"/>
              <a:gd name="connsiteX825" fmla="*/ 7375290 w 9683433"/>
              <a:gd name="connsiteY825" fmla="*/ 1378900 h 2210635"/>
              <a:gd name="connsiteX826" fmla="*/ 7390535 w 9683433"/>
              <a:gd name="connsiteY826" fmla="*/ 1356070 h 2210635"/>
              <a:gd name="connsiteX827" fmla="*/ 7405780 w 9683433"/>
              <a:gd name="connsiteY827" fmla="*/ 1333241 h 2210635"/>
              <a:gd name="connsiteX828" fmla="*/ 7400063 w 9683433"/>
              <a:gd name="connsiteY828" fmla="*/ 1333241 h 2210635"/>
              <a:gd name="connsiteX829" fmla="*/ 7393076 w 9683433"/>
              <a:gd name="connsiteY829" fmla="*/ 1334382 h 2210635"/>
              <a:gd name="connsiteX830" fmla="*/ 7386088 w 9683433"/>
              <a:gd name="connsiteY830" fmla="*/ 1334382 h 2210635"/>
              <a:gd name="connsiteX831" fmla="*/ 7379101 w 9683433"/>
              <a:gd name="connsiteY831" fmla="*/ 1334382 h 2210635"/>
              <a:gd name="connsiteX832" fmla="*/ 7396252 w 9683433"/>
              <a:gd name="connsiteY832" fmla="*/ 1309270 h 2210635"/>
              <a:gd name="connsiteX833" fmla="*/ 7412767 w 9683433"/>
              <a:gd name="connsiteY833" fmla="*/ 1284728 h 2210635"/>
              <a:gd name="connsiteX834" fmla="*/ 7430552 w 9683433"/>
              <a:gd name="connsiteY834" fmla="*/ 1260187 h 2210635"/>
              <a:gd name="connsiteX835" fmla="*/ 7447067 w 9683433"/>
              <a:gd name="connsiteY835" fmla="*/ 1235645 h 2210635"/>
              <a:gd name="connsiteX836" fmla="*/ 7455325 w 9683433"/>
              <a:gd name="connsiteY836" fmla="*/ 1250484 h 2210635"/>
              <a:gd name="connsiteX837" fmla="*/ 7463583 w 9683433"/>
              <a:gd name="connsiteY837" fmla="*/ 1265894 h 2210635"/>
              <a:gd name="connsiteX838" fmla="*/ 7472475 w 9683433"/>
              <a:gd name="connsiteY838" fmla="*/ 1280162 h 2210635"/>
              <a:gd name="connsiteX839" fmla="*/ 7480733 w 9683433"/>
              <a:gd name="connsiteY839" fmla="*/ 1295002 h 2210635"/>
              <a:gd name="connsiteX840" fmla="*/ 7488991 w 9683433"/>
              <a:gd name="connsiteY840" fmla="*/ 1310411 h 2210635"/>
              <a:gd name="connsiteX841" fmla="*/ 7497883 w 9683433"/>
              <a:gd name="connsiteY841" fmla="*/ 1324680 h 2210635"/>
              <a:gd name="connsiteX842" fmla="*/ 7506776 w 9683433"/>
              <a:gd name="connsiteY842" fmla="*/ 1339519 h 2210635"/>
              <a:gd name="connsiteX843" fmla="*/ 7515034 w 9683433"/>
              <a:gd name="connsiteY843" fmla="*/ 1354929 h 2210635"/>
              <a:gd name="connsiteX844" fmla="*/ 7508047 w 9683433"/>
              <a:gd name="connsiteY844" fmla="*/ 1352646 h 2210635"/>
              <a:gd name="connsiteX845" fmla="*/ 7501059 w 9683433"/>
              <a:gd name="connsiteY845" fmla="*/ 1349792 h 2210635"/>
              <a:gd name="connsiteX846" fmla="*/ 7494072 w 9683433"/>
              <a:gd name="connsiteY846" fmla="*/ 1348080 h 2210635"/>
              <a:gd name="connsiteX847" fmla="*/ 7487720 w 9683433"/>
              <a:gd name="connsiteY847" fmla="*/ 1345797 h 2210635"/>
              <a:gd name="connsiteX848" fmla="*/ 7495978 w 9683433"/>
              <a:gd name="connsiteY848" fmla="*/ 1359495 h 2210635"/>
              <a:gd name="connsiteX849" fmla="*/ 7503600 w 9683433"/>
              <a:gd name="connsiteY849" fmla="*/ 1373192 h 2210635"/>
              <a:gd name="connsiteX850" fmla="*/ 7511223 w 9683433"/>
              <a:gd name="connsiteY850" fmla="*/ 1386890 h 2210635"/>
              <a:gd name="connsiteX851" fmla="*/ 7518845 w 9683433"/>
              <a:gd name="connsiteY851" fmla="*/ 1400588 h 2210635"/>
              <a:gd name="connsiteX852" fmla="*/ 7526467 w 9683433"/>
              <a:gd name="connsiteY852" fmla="*/ 1413715 h 2210635"/>
              <a:gd name="connsiteX853" fmla="*/ 7534725 w 9683433"/>
              <a:gd name="connsiteY853" fmla="*/ 1427412 h 2210635"/>
              <a:gd name="connsiteX854" fmla="*/ 7542347 w 9683433"/>
              <a:gd name="connsiteY854" fmla="*/ 1441110 h 2210635"/>
              <a:gd name="connsiteX855" fmla="*/ 7549970 w 9683433"/>
              <a:gd name="connsiteY855" fmla="*/ 1454808 h 2210635"/>
              <a:gd name="connsiteX856" fmla="*/ 7539171 w 9683433"/>
              <a:gd name="connsiteY856" fmla="*/ 1451383 h 2210635"/>
              <a:gd name="connsiteX857" fmla="*/ 7528373 w 9683433"/>
              <a:gd name="connsiteY857" fmla="*/ 1447959 h 2210635"/>
              <a:gd name="connsiteX858" fmla="*/ 7518210 w 9683433"/>
              <a:gd name="connsiteY858" fmla="*/ 1444535 h 2210635"/>
              <a:gd name="connsiteX859" fmla="*/ 7507411 w 9683433"/>
              <a:gd name="connsiteY859" fmla="*/ 1441110 h 2210635"/>
              <a:gd name="connsiteX860" fmla="*/ 7515669 w 9683433"/>
              <a:gd name="connsiteY860" fmla="*/ 1455949 h 2210635"/>
              <a:gd name="connsiteX861" fmla="*/ 7523926 w 9683433"/>
              <a:gd name="connsiteY861" fmla="*/ 1470788 h 2210635"/>
              <a:gd name="connsiteX862" fmla="*/ 7532819 w 9683433"/>
              <a:gd name="connsiteY862" fmla="*/ 1486198 h 2210635"/>
              <a:gd name="connsiteX863" fmla="*/ 7541712 w 9683433"/>
              <a:gd name="connsiteY863" fmla="*/ 1501608 h 2210635"/>
              <a:gd name="connsiteX864" fmla="*/ 7549970 w 9683433"/>
              <a:gd name="connsiteY864" fmla="*/ 1517018 h 2210635"/>
              <a:gd name="connsiteX865" fmla="*/ 7558862 w 9683433"/>
              <a:gd name="connsiteY865" fmla="*/ 1531857 h 2210635"/>
              <a:gd name="connsiteX866" fmla="*/ 7567120 w 9683433"/>
              <a:gd name="connsiteY866" fmla="*/ 1546696 h 2210635"/>
              <a:gd name="connsiteX867" fmla="*/ 7576648 w 9683433"/>
              <a:gd name="connsiteY867" fmla="*/ 1562106 h 2210635"/>
              <a:gd name="connsiteX868" fmla="*/ 7550605 w 9683433"/>
              <a:gd name="connsiteY868" fmla="*/ 1553545 h 2210635"/>
              <a:gd name="connsiteX869" fmla="*/ 7525197 w 9683433"/>
              <a:gd name="connsiteY869" fmla="*/ 1546126 h 2210635"/>
              <a:gd name="connsiteX870" fmla="*/ 7500424 w 9683433"/>
              <a:gd name="connsiteY870" fmla="*/ 1538135 h 2210635"/>
              <a:gd name="connsiteX871" fmla="*/ 7475016 w 9683433"/>
              <a:gd name="connsiteY871" fmla="*/ 1530145 h 2210635"/>
              <a:gd name="connsiteX872" fmla="*/ 7475016 w 9683433"/>
              <a:gd name="connsiteY872" fmla="*/ 1606624 h 2210635"/>
              <a:gd name="connsiteX873" fmla="*/ 7520750 w 9683433"/>
              <a:gd name="connsiteY873" fmla="*/ 1613473 h 2210635"/>
              <a:gd name="connsiteX874" fmla="*/ 7566485 w 9683433"/>
              <a:gd name="connsiteY874" fmla="*/ 1619751 h 2210635"/>
              <a:gd name="connsiteX875" fmla="*/ 7612219 w 9683433"/>
              <a:gd name="connsiteY875" fmla="*/ 1626599 h 2210635"/>
              <a:gd name="connsiteX876" fmla="*/ 7657953 w 9683433"/>
              <a:gd name="connsiteY876" fmla="*/ 1633448 h 2210635"/>
              <a:gd name="connsiteX877" fmla="*/ 7703052 w 9683433"/>
              <a:gd name="connsiteY877" fmla="*/ 1639156 h 2210635"/>
              <a:gd name="connsiteX878" fmla="*/ 7748787 w 9683433"/>
              <a:gd name="connsiteY878" fmla="*/ 1645434 h 2210635"/>
              <a:gd name="connsiteX879" fmla="*/ 7794521 w 9683433"/>
              <a:gd name="connsiteY879" fmla="*/ 1651712 h 2210635"/>
              <a:gd name="connsiteX880" fmla="*/ 7840255 w 9683433"/>
              <a:gd name="connsiteY880" fmla="*/ 1657990 h 2210635"/>
              <a:gd name="connsiteX881" fmla="*/ 7840255 w 9683433"/>
              <a:gd name="connsiteY881" fmla="*/ 1538135 h 2210635"/>
              <a:gd name="connsiteX882" fmla="*/ 7818023 w 9683433"/>
              <a:gd name="connsiteY882" fmla="*/ 1539277 h 2210635"/>
              <a:gd name="connsiteX883" fmla="*/ 7795791 w 9683433"/>
              <a:gd name="connsiteY883" fmla="*/ 1539848 h 2210635"/>
              <a:gd name="connsiteX884" fmla="*/ 7772924 w 9683433"/>
              <a:gd name="connsiteY884" fmla="*/ 1540989 h 2210635"/>
              <a:gd name="connsiteX885" fmla="*/ 7751328 w 9683433"/>
              <a:gd name="connsiteY885" fmla="*/ 1542130 h 2210635"/>
              <a:gd name="connsiteX886" fmla="*/ 7729096 w 9683433"/>
              <a:gd name="connsiteY886" fmla="*/ 1542701 h 2210635"/>
              <a:gd name="connsiteX887" fmla="*/ 7706228 w 9683433"/>
              <a:gd name="connsiteY887" fmla="*/ 1543272 h 2210635"/>
              <a:gd name="connsiteX888" fmla="*/ 7683996 w 9683433"/>
              <a:gd name="connsiteY888" fmla="*/ 1544413 h 2210635"/>
              <a:gd name="connsiteX889" fmla="*/ 7661765 w 9683433"/>
              <a:gd name="connsiteY889" fmla="*/ 1544984 h 2210635"/>
              <a:gd name="connsiteX890" fmla="*/ 7677009 w 9683433"/>
              <a:gd name="connsiteY890" fmla="*/ 1523296 h 2210635"/>
              <a:gd name="connsiteX891" fmla="*/ 7692254 w 9683433"/>
              <a:gd name="connsiteY891" fmla="*/ 1500467 h 2210635"/>
              <a:gd name="connsiteX892" fmla="*/ 7707499 w 9683433"/>
              <a:gd name="connsiteY892" fmla="*/ 1477637 h 2210635"/>
              <a:gd name="connsiteX893" fmla="*/ 7722744 w 9683433"/>
              <a:gd name="connsiteY893" fmla="*/ 1455379 h 2210635"/>
              <a:gd name="connsiteX894" fmla="*/ 7737988 w 9683433"/>
              <a:gd name="connsiteY894" fmla="*/ 1432549 h 2210635"/>
              <a:gd name="connsiteX895" fmla="*/ 7753233 w 9683433"/>
              <a:gd name="connsiteY895" fmla="*/ 1410861 h 2210635"/>
              <a:gd name="connsiteX896" fmla="*/ 7769113 w 9683433"/>
              <a:gd name="connsiteY896" fmla="*/ 1388032 h 2210635"/>
              <a:gd name="connsiteX897" fmla="*/ 7784358 w 9683433"/>
              <a:gd name="connsiteY897" fmla="*/ 1365773 h 2210635"/>
              <a:gd name="connsiteX898" fmla="*/ 7765302 w 9683433"/>
              <a:gd name="connsiteY898" fmla="*/ 1366344 h 2210635"/>
              <a:gd name="connsiteX899" fmla="*/ 7746246 w 9683433"/>
              <a:gd name="connsiteY899" fmla="*/ 1366914 h 2210635"/>
              <a:gd name="connsiteX900" fmla="*/ 7727190 w 9683433"/>
              <a:gd name="connsiteY900" fmla="*/ 1367485 h 2210635"/>
              <a:gd name="connsiteX901" fmla="*/ 7708134 w 9683433"/>
              <a:gd name="connsiteY901" fmla="*/ 1368627 h 2210635"/>
              <a:gd name="connsiteX902" fmla="*/ 7722108 w 9683433"/>
              <a:gd name="connsiteY902" fmla="*/ 1348651 h 2210635"/>
              <a:gd name="connsiteX903" fmla="*/ 7736083 w 9683433"/>
              <a:gd name="connsiteY903" fmla="*/ 1328104 h 2210635"/>
              <a:gd name="connsiteX904" fmla="*/ 7749422 w 9683433"/>
              <a:gd name="connsiteY904" fmla="*/ 1308128 h 2210635"/>
              <a:gd name="connsiteX905" fmla="*/ 7763396 w 9683433"/>
              <a:gd name="connsiteY905" fmla="*/ 1287582 h 2210635"/>
              <a:gd name="connsiteX906" fmla="*/ 7776735 w 9683433"/>
              <a:gd name="connsiteY906" fmla="*/ 1267606 h 2210635"/>
              <a:gd name="connsiteX907" fmla="*/ 7790710 w 9683433"/>
              <a:gd name="connsiteY907" fmla="*/ 1247060 h 2210635"/>
              <a:gd name="connsiteX908" fmla="*/ 7804684 w 9683433"/>
              <a:gd name="connsiteY908" fmla="*/ 1227655 h 2210635"/>
              <a:gd name="connsiteX909" fmla="*/ 7818023 w 9683433"/>
              <a:gd name="connsiteY909" fmla="*/ 1207108 h 2210635"/>
              <a:gd name="connsiteX910" fmla="*/ 7805955 w 9683433"/>
              <a:gd name="connsiteY910" fmla="*/ 1207679 h 2210635"/>
              <a:gd name="connsiteX911" fmla="*/ 7794521 w 9683433"/>
              <a:gd name="connsiteY911" fmla="*/ 1208250 h 2210635"/>
              <a:gd name="connsiteX912" fmla="*/ 7782452 w 9683433"/>
              <a:gd name="connsiteY912" fmla="*/ 1208820 h 2210635"/>
              <a:gd name="connsiteX913" fmla="*/ 7771019 w 9683433"/>
              <a:gd name="connsiteY913" fmla="*/ 1208820 h 2210635"/>
              <a:gd name="connsiteX914" fmla="*/ 7785628 w 9683433"/>
              <a:gd name="connsiteY914" fmla="*/ 1187132 h 2210635"/>
              <a:gd name="connsiteX915" fmla="*/ 7800873 w 9683433"/>
              <a:gd name="connsiteY915" fmla="*/ 1165444 h 2210635"/>
              <a:gd name="connsiteX916" fmla="*/ 7814847 w 9683433"/>
              <a:gd name="connsiteY916" fmla="*/ 1143186 h 2210635"/>
              <a:gd name="connsiteX917" fmla="*/ 7830092 w 9683433"/>
              <a:gd name="connsiteY917" fmla="*/ 1121498 h 2210635"/>
              <a:gd name="connsiteX918" fmla="*/ 7845337 w 9683433"/>
              <a:gd name="connsiteY918" fmla="*/ 1099239 h 2210635"/>
              <a:gd name="connsiteX919" fmla="*/ 7859946 w 9683433"/>
              <a:gd name="connsiteY919" fmla="*/ 1076980 h 2210635"/>
              <a:gd name="connsiteX920" fmla="*/ 7875191 w 9683433"/>
              <a:gd name="connsiteY920" fmla="*/ 1055292 h 2210635"/>
              <a:gd name="connsiteX921" fmla="*/ 7890436 w 9683433"/>
              <a:gd name="connsiteY921" fmla="*/ 1033033 h 2210635"/>
              <a:gd name="connsiteX922" fmla="*/ 7905046 w 9683433"/>
              <a:gd name="connsiteY922" fmla="*/ 1059287 h 2210635"/>
              <a:gd name="connsiteX923" fmla="*/ 7920290 w 9683433"/>
              <a:gd name="connsiteY923" fmla="*/ 1084970 h 2210635"/>
              <a:gd name="connsiteX924" fmla="*/ 7934900 w 9683433"/>
              <a:gd name="connsiteY924" fmla="*/ 1111224 h 2210635"/>
              <a:gd name="connsiteX925" fmla="*/ 7950145 w 9683433"/>
              <a:gd name="connsiteY925" fmla="*/ 1136907 h 2210635"/>
              <a:gd name="connsiteX926" fmla="*/ 7965389 w 9683433"/>
              <a:gd name="connsiteY926" fmla="*/ 1162591 h 2210635"/>
              <a:gd name="connsiteX927" fmla="*/ 7979364 w 9683433"/>
              <a:gd name="connsiteY927" fmla="*/ 1188274 h 2210635"/>
              <a:gd name="connsiteX928" fmla="*/ 7994609 w 9683433"/>
              <a:gd name="connsiteY928" fmla="*/ 1214528 h 2210635"/>
              <a:gd name="connsiteX929" fmla="*/ 8009853 w 9683433"/>
              <a:gd name="connsiteY929" fmla="*/ 1240211 h 2210635"/>
              <a:gd name="connsiteX930" fmla="*/ 7997785 w 9683433"/>
              <a:gd name="connsiteY930" fmla="*/ 1236786 h 2210635"/>
              <a:gd name="connsiteX931" fmla="*/ 7985716 w 9683433"/>
              <a:gd name="connsiteY931" fmla="*/ 1232791 h 2210635"/>
              <a:gd name="connsiteX932" fmla="*/ 7974282 w 9683433"/>
              <a:gd name="connsiteY932" fmla="*/ 1229367 h 2210635"/>
              <a:gd name="connsiteX933" fmla="*/ 7962213 w 9683433"/>
              <a:gd name="connsiteY933" fmla="*/ 1225942 h 2210635"/>
              <a:gd name="connsiteX934" fmla="*/ 7975553 w 9683433"/>
              <a:gd name="connsiteY934" fmla="*/ 1249913 h 2210635"/>
              <a:gd name="connsiteX935" fmla="*/ 7989527 w 9683433"/>
              <a:gd name="connsiteY935" fmla="*/ 1273314 h 2210635"/>
              <a:gd name="connsiteX936" fmla="*/ 8003501 w 9683433"/>
              <a:gd name="connsiteY936" fmla="*/ 1297284 h 2210635"/>
              <a:gd name="connsiteX937" fmla="*/ 8016841 w 9683433"/>
              <a:gd name="connsiteY937" fmla="*/ 1321255 h 2210635"/>
              <a:gd name="connsiteX938" fmla="*/ 8030815 w 9683433"/>
              <a:gd name="connsiteY938" fmla="*/ 1344656 h 2210635"/>
              <a:gd name="connsiteX939" fmla="*/ 8044154 w 9683433"/>
              <a:gd name="connsiteY939" fmla="*/ 1368627 h 2210635"/>
              <a:gd name="connsiteX940" fmla="*/ 8058128 w 9683433"/>
              <a:gd name="connsiteY940" fmla="*/ 1392597 h 2210635"/>
              <a:gd name="connsiteX941" fmla="*/ 8072103 w 9683433"/>
              <a:gd name="connsiteY941" fmla="*/ 1415427 h 2210635"/>
              <a:gd name="connsiteX942" fmla="*/ 8053047 w 9683433"/>
              <a:gd name="connsiteY942" fmla="*/ 1410290 h 2210635"/>
              <a:gd name="connsiteX943" fmla="*/ 8033991 w 9683433"/>
              <a:gd name="connsiteY943" fmla="*/ 1404583 h 2210635"/>
              <a:gd name="connsiteX944" fmla="*/ 8014935 w 9683433"/>
              <a:gd name="connsiteY944" fmla="*/ 1399446 h 2210635"/>
              <a:gd name="connsiteX945" fmla="*/ 7996514 w 9683433"/>
              <a:gd name="connsiteY945" fmla="*/ 1393168 h 2210635"/>
              <a:gd name="connsiteX946" fmla="*/ 8011759 w 9683433"/>
              <a:gd name="connsiteY946" fmla="*/ 1419993 h 2210635"/>
              <a:gd name="connsiteX947" fmla="*/ 8027004 w 9683433"/>
              <a:gd name="connsiteY947" fmla="*/ 1446247 h 2210635"/>
              <a:gd name="connsiteX948" fmla="*/ 8042248 w 9683433"/>
              <a:gd name="connsiteY948" fmla="*/ 1472501 h 2210635"/>
              <a:gd name="connsiteX949" fmla="*/ 8057493 w 9683433"/>
              <a:gd name="connsiteY949" fmla="*/ 1499325 h 2210635"/>
              <a:gd name="connsiteX950" fmla="*/ 8072738 w 9683433"/>
              <a:gd name="connsiteY950" fmla="*/ 1525579 h 2210635"/>
              <a:gd name="connsiteX951" fmla="*/ 8087983 w 9683433"/>
              <a:gd name="connsiteY951" fmla="*/ 1551833 h 2210635"/>
              <a:gd name="connsiteX952" fmla="*/ 8103228 w 9683433"/>
              <a:gd name="connsiteY952" fmla="*/ 1578658 h 2210635"/>
              <a:gd name="connsiteX953" fmla="*/ 8118472 w 9683433"/>
              <a:gd name="connsiteY953" fmla="*/ 1604341 h 2210635"/>
              <a:gd name="connsiteX954" fmla="*/ 8096240 w 9683433"/>
              <a:gd name="connsiteY954" fmla="*/ 1598063 h 2210635"/>
              <a:gd name="connsiteX955" fmla="*/ 8074008 w 9683433"/>
              <a:gd name="connsiteY955" fmla="*/ 1591214 h 2210635"/>
              <a:gd name="connsiteX956" fmla="*/ 8051141 w 9683433"/>
              <a:gd name="connsiteY956" fmla="*/ 1584365 h 2210635"/>
              <a:gd name="connsiteX957" fmla="*/ 8028909 w 9683433"/>
              <a:gd name="connsiteY957" fmla="*/ 1578658 h 2210635"/>
              <a:gd name="connsiteX958" fmla="*/ 8007313 w 9683433"/>
              <a:gd name="connsiteY958" fmla="*/ 1571809 h 2210635"/>
              <a:gd name="connsiteX959" fmla="*/ 7985081 w 9683433"/>
              <a:gd name="connsiteY959" fmla="*/ 1564960 h 2210635"/>
              <a:gd name="connsiteX960" fmla="*/ 7962213 w 9683433"/>
              <a:gd name="connsiteY960" fmla="*/ 1558111 h 2210635"/>
              <a:gd name="connsiteX961" fmla="*/ 7939981 w 9683433"/>
              <a:gd name="connsiteY961" fmla="*/ 1551262 h 2210635"/>
              <a:gd name="connsiteX962" fmla="*/ 7939981 w 9683433"/>
              <a:gd name="connsiteY962" fmla="*/ 1670546 h 2210635"/>
              <a:gd name="connsiteX963" fmla="*/ 7996514 w 9683433"/>
              <a:gd name="connsiteY963" fmla="*/ 1678537 h 2210635"/>
              <a:gd name="connsiteX964" fmla="*/ 8053047 w 9683433"/>
              <a:gd name="connsiteY964" fmla="*/ 1685385 h 2210635"/>
              <a:gd name="connsiteX965" fmla="*/ 8108944 w 9683433"/>
              <a:gd name="connsiteY965" fmla="*/ 1692234 h 2210635"/>
              <a:gd name="connsiteX966" fmla="*/ 8164842 w 9683433"/>
              <a:gd name="connsiteY966" fmla="*/ 1697942 h 2210635"/>
              <a:gd name="connsiteX967" fmla="*/ 8221374 w 9683433"/>
              <a:gd name="connsiteY967" fmla="*/ 1704790 h 2210635"/>
              <a:gd name="connsiteX968" fmla="*/ 8277907 w 9683433"/>
              <a:gd name="connsiteY968" fmla="*/ 1711069 h 2210635"/>
              <a:gd name="connsiteX969" fmla="*/ 8333805 w 9683433"/>
              <a:gd name="connsiteY969" fmla="*/ 1716776 h 2210635"/>
              <a:gd name="connsiteX970" fmla="*/ 8390337 w 9683433"/>
              <a:gd name="connsiteY970" fmla="*/ 1723054 h 2210635"/>
              <a:gd name="connsiteX971" fmla="*/ 8390337 w 9683433"/>
              <a:gd name="connsiteY971" fmla="*/ 1523867 h 2210635"/>
              <a:gd name="connsiteX972" fmla="*/ 8356672 w 9683433"/>
              <a:gd name="connsiteY972" fmla="*/ 1525579 h 2210635"/>
              <a:gd name="connsiteX973" fmla="*/ 8324277 w 9683433"/>
              <a:gd name="connsiteY973" fmla="*/ 1528433 h 2210635"/>
              <a:gd name="connsiteX974" fmla="*/ 8290611 w 9683433"/>
              <a:gd name="connsiteY974" fmla="*/ 1530716 h 2210635"/>
              <a:gd name="connsiteX975" fmla="*/ 8256946 w 9683433"/>
              <a:gd name="connsiteY975" fmla="*/ 1532428 h 2210635"/>
              <a:gd name="connsiteX976" fmla="*/ 8224550 w 9683433"/>
              <a:gd name="connsiteY976" fmla="*/ 1535282 h 2210635"/>
              <a:gd name="connsiteX977" fmla="*/ 8190885 w 9683433"/>
              <a:gd name="connsiteY977" fmla="*/ 1537565 h 2210635"/>
              <a:gd name="connsiteX978" fmla="*/ 8157219 w 9683433"/>
              <a:gd name="connsiteY978" fmla="*/ 1539277 h 2210635"/>
              <a:gd name="connsiteX979" fmla="*/ 8124189 w 9683433"/>
              <a:gd name="connsiteY979" fmla="*/ 1540989 h 2210635"/>
              <a:gd name="connsiteX980" fmla="*/ 8147056 w 9683433"/>
              <a:gd name="connsiteY980" fmla="*/ 1507316 h 2210635"/>
              <a:gd name="connsiteX981" fmla="*/ 8169923 w 9683433"/>
              <a:gd name="connsiteY981" fmla="*/ 1473071 h 2210635"/>
              <a:gd name="connsiteX982" fmla="*/ 8192790 w 9683433"/>
              <a:gd name="connsiteY982" fmla="*/ 1438827 h 2210635"/>
              <a:gd name="connsiteX983" fmla="*/ 8215022 w 9683433"/>
              <a:gd name="connsiteY983" fmla="*/ 1405154 h 2210635"/>
              <a:gd name="connsiteX984" fmla="*/ 8237890 w 9683433"/>
              <a:gd name="connsiteY984" fmla="*/ 1370909 h 2210635"/>
              <a:gd name="connsiteX985" fmla="*/ 8260757 w 9683433"/>
              <a:gd name="connsiteY985" fmla="*/ 1336665 h 2210635"/>
              <a:gd name="connsiteX986" fmla="*/ 8283624 w 9683433"/>
              <a:gd name="connsiteY986" fmla="*/ 1302992 h 2210635"/>
              <a:gd name="connsiteX987" fmla="*/ 8306491 w 9683433"/>
              <a:gd name="connsiteY987" fmla="*/ 1268748 h 2210635"/>
              <a:gd name="connsiteX988" fmla="*/ 8278542 w 9683433"/>
              <a:gd name="connsiteY988" fmla="*/ 1270460 h 2210635"/>
              <a:gd name="connsiteX989" fmla="*/ 8249958 w 9683433"/>
              <a:gd name="connsiteY989" fmla="*/ 1272743 h 2210635"/>
              <a:gd name="connsiteX990" fmla="*/ 8222010 w 9683433"/>
              <a:gd name="connsiteY990" fmla="*/ 1273884 h 2210635"/>
              <a:gd name="connsiteX991" fmla="*/ 8194061 w 9683433"/>
              <a:gd name="connsiteY991" fmla="*/ 1276167 h 2210635"/>
              <a:gd name="connsiteX992" fmla="*/ 8214387 w 9683433"/>
              <a:gd name="connsiteY992" fmla="*/ 1245347 h 2210635"/>
              <a:gd name="connsiteX993" fmla="*/ 8234714 w 9683433"/>
              <a:gd name="connsiteY993" fmla="*/ 1215098 h 2210635"/>
              <a:gd name="connsiteX994" fmla="*/ 8255040 w 9683433"/>
              <a:gd name="connsiteY994" fmla="*/ 1184279 h 2210635"/>
              <a:gd name="connsiteX995" fmla="*/ 8275366 w 9683433"/>
              <a:gd name="connsiteY995" fmla="*/ 1153459 h 2210635"/>
              <a:gd name="connsiteX996" fmla="*/ 8295693 w 9683433"/>
              <a:gd name="connsiteY996" fmla="*/ 1123210 h 2210635"/>
              <a:gd name="connsiteX997" fmla="*/ 8316654 w 9683433"/>
              <a:gd name="connsiteY997" fmla="*/ 1092390 h 2210635"/>
              <a:gd name="connsiteX998" fmla="*/ 8336981 w 9683433"/>
              <a:gd name="connsiteY998" fmla="*/ 1062141 h 2210635"/>
              <a:gd name="connsiteX999" fmla="*/ 8357307 w 9683433"/>
              <a:gd name="connsiteY999" fmla="*/ 1031321 h 2210635"/>
              <a:gd name="connsiteX1000" fmla="*/ 8339521 w 9683433"/>
              <a:gd name="connsiteY1000" fmla="*/ 1032463 h 2210635"/>
              <a:gd name="connsiteX1001" fmla="*/ 8321736 w 9683433"/>
              <a:gd name="connsiteY1001" fmla="*/ 1033604 h 2210635"/>
              <a:gd name="connsiteX1002" fmla="*/ 8304585 w 9683433"/>
              <a:gd name="connsiteY1002" fmla="*/ 1035316 h 2210635"/>
              <a:gd name="connsiteX1003" fmla="*/ 8286165 w 9683433"/>
              <a:gd name="connsiteY1003" fmla="*/ 1035887 h 2210635"/>
              <a:gd name="connsiteX1004" fmla="*/ 8309032 w 9683433"/>
              <a:gd name="connsiteY1004" fmla="*/ 1002784 h 2210635"/>
              <a:gd name="connsiteX1005" fmla="*/ 8331264 w 9683433"/>
              <a:gd name="connsiteY1005" fmla="*/ 969682 h 2210635"/>
              <a:gd name="connsiteX1006" fmla="*/ 8352861 w 9683433"/>
              <a:gd name="connsiteY1006" fmla="*/ 936008 h 2210635"/>
              <a:gd name="connsiteX1007" fmla="*/ 8375092 w 9683433"/>
              <a:gd name="connsiteY1007" fmla="*/ 902335 h 2210635"/>
              <a:gd name="connsiteX1008" fmla="*/ 8397959 w 9683433"/>
              <a:gd name="connsiteY1008" fmla="*/ 868661 h 2210635"/>
              <a:gd name="connsiteX1009" fmla="*/ 8420191 w 9683433"/>
              <a:gd name="connsiteY1009" fmla="*/ 835559 h 2210635"/>
              <a:gd name="connsiteX1010" fmla="*/ 8442423 w 9683433"/>
              <a:gd name="connsiteY1010" fmla="*/ 801885 h 2210635"/>
              <a:gd name="connsiteX1011" fmla="*/ 8464020 w 9683433"/>
              <a:gd name="connsiteY1011" fmla="*/ 768212 h 2210635"/>
              <a:gd name="connsiteX1012" fmla="*/ 8486887 w 9683433"/>
              <a:gd name="connsiteY1012" fmla="*/ 805880 h 2210635"/>
              <a:gd name="connsiteX1013" fmla="*/ 8509119 w 9683433"/>
              <a:gd name="connsiteY1013" fmla="*/ 843549 h 2210635"/>
              <a:gd name="connsiteX1014" fmla="*/ 8531351 w 9683433"/>
              <a:gd name="connsiteY1014" fmla="*/ 881788 h 2210635"/>
              <a:gd name="connsiteX1015" fmla="*/ 8553583 w 9683433"/>
              <a:gd name="connsiteY1015" fmla="*/ 919457 h 2210635"/>
              <a:gd name="connsiteX1016" fmla="*/ 8576450 w 9683433"/>
              <a:gd name="connsiteY1016" fmla="*/ 957125 h 2210635"/>
              <a:gd name="connsiteX1017" fmla="*/ 8598682 w 9683433"/>
              <a:gd name="connsiteY1017" fmla="*/ 994794 h 2210635"/>
              <a:gd name="connsiteX1018" fmla="*/ 8620279 w 9683433"/>
              <a:gd name="connsiteY1018" fmla="*/ 1033033 h 2210635"/>
              <a:gd name="connsiteX1019" fmla="*/ 8643146 w 9683433"/>
              <a:gd name="connsiteY1019" fmla="*/ 1070702 h 2210635"/>
              <a:gd name="connsiteX1020" fmla="*/ 8625360 w 9683433"/>
              <a:gd name="connsiteY1020" fmla="*/ 1066136 h 2210635"/>
              <a:gd name="connsiteX1021" fmla="*/ 8607575 w 9683433"/>
              <a:gd name="connsiteY1021" fmla="*/ 1061000 h 2210635"/>
              <a:gd name="connsiteX1022" fmla="*/ 8589789 w 9683433"/>
              <a:gd name="connsiteY1022" fmla="*/ 1056434 h 2210635"/>
              <a:gd name="connsiteX1023" fmla="*/ 8572004 w 9683433"/>
              <a:gd name="connsiteY1023" fmla="*/ 1051868 h 2210635"/>
              <a:gd name="connsiteX1024" fmla="*/ 8592330 w 9683433"/>
              <a:gd name="connsiteY1024" fmla="*/ 1086683 h 2210635"/>
              <a:gd name="connsiteX1025" fmla="*/ 8612656 w 9683433"/>
              <a:gd name="connsiteY1025" fmla="*/ 1121498 h 2210635"/>
              <a:gd name="connsiteX1026" fmla="*/ 8633618 w 9683433"/>
              <a:gd name="connsiteY1026" fmla="*/ 1155742 h 2210635"/>
              <a:gd name="connsiteX1027" fmla="*/ 8653944 w 9683433"/>
              <a:gd name="connsiteY1027" fmla="*/ 1190557 h 2210635"/>
              <a:gd name="connsiteX1028" fmla="*/ 8674906 w 9683433"/>
              <a:gd name="connsiteY1028" fmla="*/ 1224801 h 2210635"/>
              <a:gd name="connsiteX1029" fmla="*/ 8694597 w 9683433"/>
              <a:gd name="connsiteY1029" fmla="*/ 1259045 h 2210635"/>
              <a:gd name="connsiteX1030" fmla="*/ 8714923 w 9683433"/>
              <a:gd name="connsiteY1030" fmla="*/ 1293860 h 2210635"/>
              <a:gd name="connsiteX1031" fmla="*/ 8735885 w 9683433"/>
              <a:gd name="connsiteY1031" fmla="*/ 1328104 h 2210635"/>
              <a:gd name="connsiteX1032" fmla="*/ 8707301 w 9683433"/>
              <a:gd name="connsiteY1032" fmla="*/ 1321255 h 2210635"/>
              <a:gd name="connsiteX1033" fmla="*/ 8679352 w 9683433"/>
              <a:gd name="connsiteY1033" fmla="*/ 1313836 h 2210635"/>
              <a:gd name="connsiteX1034" fmla="*/ 8650768 w 9683433"/>
              <a:gd name="connsiteY1034" fmla="*/ 1306416 h 2210635"/>
              <a:gd name="connsiteX1035" fmla="*/ 8622820 w 9683433"/>
              <a:gd name="connsiteY1035" fmla="*/ 1299567 h 2210635"/>
              <a:gd name="connsiteX1036" fmla="*/ 8645687 w 9683433"/>
              <a:gd name="connsiteY1036" fmla="*/ 1337807 h 2210635"/>
              <a:gd name="connsiteX1037" fmla="*/ 8667919 w 9683433"/>
              <a:gd name="connsiteY1037" fmla="*/ 1376046 h 2210635"/>
              <a:gd name="connsiteX1038" fmla="*/ 8690786 w 9683433"/>
              <a:gd name="connsiteY1038" fmla="*/ 1414856 h 2210635"/>
              <a:gd name="connsiteX1039" fmla="*/ 8713653 w 9683433"/>
              <a:gd name="connsiteY1039" fmla="*/ 1453096 h 2210635"/>
              <a:gd name="connsiteX1040" fmla="*/ 8736520 w 9683433"/>
              <a:gd name="connsiteY1040" fmla="*/ 1491335 h 2210635"/>
              <a:gd name="connsiteX1041" fmla="*/ 8759387 w 9683433"/>
              <a:gd name="connsiteY1041" fmla="*/ 1530145 h 2210635"/>
              <a:gd name="connsiteX1042" fmla="*/ 8782254 w 9683433"/>
              <a:gd name="connsiteY1042" fmla="*/ 1568384 h 2210635"/>
              <a:gd name="connsiteX1043" fmla="*/ 8805122 w 9683433"/>
              <a:gd name="connsiteY1043" fmla="*/ 1606624 h 2210635"/>
              <a:gd name="connsiteX1044" fmla="*/ 8772091 w 9683433"/>
              <a:gd name="connsiteY1044" fmla="*/ 1598063 h 2210635"/>
              <a:gd name="connsiteX1045" fmla="*/ 8738426 w 9683433"/>
              <a:gd name="connsiteY1045" fmla="*/ 1590072 h 2210635"/>
              <a:gd name="connsiteX1046" fmla="*/ 8705395 w 9683433"/>
              <a:gd name="connsiteY1046" fmla="*/ 1580941 h 2210635"/>
              <a:gd name="connsiteX1047" fmla="*/ 8671730 w 9683433"/>
              <a:gd name="connsiteY1047" fmla="*/ 1572950 h 2210635"/>
              <a:gd name="connsiteX1048" fmla="*/ 8638700 w 9683433"/>
              <a:gd name="connsiteY1048" fmla="*/ 1563818 h 2210635"/>
              <a:gd name="connsiteX1049" fmla="*/ 8605034 w 9683433"/>
              <a:gd name="connsiteY1049" fmla="*/ 1555257 h 2210635"/>
              <a:gd name="connsiteX1050" fmla="*/ 8572004 w 9683433"/>
              <a:gd name="connsiteY1050" fmla="*/ 1546696 h 2210635"/>
              <a:gd name="connsiteX1051" fmla="*/ 8538973 w 9683433"/>
              <a:gd name="connsiteY1051" fmla="*/ 1538135 h 2210635"/>
              <a:gd name="connsiteX1052" fmla="*/ 8538973 w 9683433"/>
              <a:gd name="connsiteY1052" fmla="*/ 1737322 h 2210635"/>
              <a:gd name="connsiteX1053" fmla="*/ 8585978 w 9683433"/>
              <a:gd name="connsiteY1053" fmla="*/ 1741318 h 2210635"/>
              <a:gd name="connsiteX1054" fmla="*/ 8633618 w 9683433"/>
              <a:gd name="connsiteY1054" fmla="*/ 1745313 h 2210635"/>
              <a:gd name="connsiteX1055" fmla="*/ 8679987 w 9683433"/>
              <a:gd name="connsiteY1055" fmla="*/ 1749308 h 2210635"/>
              <a:gd name="connsiteX1056" fmla="*/ 8726992 w 9683433"/>
              <a:gd name="connsiteY1056" fmla="*/ 1752732 h 2210635"/>
              <a:gd name="connsiteX1057" fmla="*/ 8774632 w 9683433"/>
              <a:gd name="connsiteY1057" fmla="*/ 1756157 h 2210635"/>
              <a:gd name="connsiteX1058" fmla="*/ 8821637 w 9683433"/>
              <a:gd name="connsiteY1058" fmla="*/ 1759581 h 2210635"/>
              <a:gd name="connsiteX1059" fmla="*/ 8868641 w 9683433"/>
              <a:gd name="connsiteY1059" fmla="*/ 1763006 h 2210635"/>
              <a:gd name="connsiteX1060" fmla="*/ 8916281 w 9683433"/>
              <a:gd name="connsiteY1060" fmla="*/ 1766430 h 2210635"/>
              <a:gd name="connsiteX1061" fmla="*/ 8916281 w 9683433"/>
              <a:gd name="connsiteY1061" fmla="*/ 1689951 h 2210635"/>
              <a:gd name="connsiteX1062" fmla="*/ 8890238 w 9683433"/>
              <a:gd name="connsiteY1062" fmla="*/ 1692805 h 2210635"/>
              <a:gd name="connsiteX1063" fmla="*/ 8864830 w 9683433"/>
              <a:gd name="connsiteY1063" fmla="*/ 1695659 h 2210635"/>
              <a:gd name="connsiteX1064" fmla="*/ 8840058 w 9683433"/>
              <a:gd name="connsiteY1064" fmla="*/ 1697942 h 2210635"/>
              <a:gd name="connsiteX1065" fmla="*/ 8814650 w 9683433"/>
              <a:gd name="connsiteY1065" fmla="*/ 1700795 h 2210635"/>
              <a:gd name="connsiteX1066" fmla="*/ 8822907 w 9683433"/>
              <a:gd name="connsiteY1066" fmla="*/ 1687098 h 2210635"/>
              <a:gd name="connsiteX1067" fmla="*/ 8832435 w 9683433"/>
              <a:gd name="connsiteY1067" fmla="*/ 1673971 h 2210635"/>
              <a:gd name="connsiteX1068" fmla="*/ 8840693 w 9683433"/>
              <a:gd name="connsiteY1068" fmla="*/ 1660273 h 2210635"/>
              <a:gd name="connsiteX1069" fmla="*/ 8848950 w 9683433"/>
              <a:gd name="connsiteY1069" fmla="*/ 1647717 h 2210635"/>
              <a:gd name="connsiteX1070" fmla="*/ 8858478 w 9683433"/>
              <a:gd name="connsiteY1070" fmla="*/ 1634590 h 2210635"/>
              <a:gd name="connsiteX1071" fmla="*/ 8866736 w 9683433"/>
              <a:gd name="connsiteY1071" fmla="*/ 1620892 h 2210635"/>
              <a:gd name="connsiteX1072" fmla="*/ 8875629 w 9683433"/>
              <a:gd name="connsiteY1072" fmla="*/ 1607765 h 2210635"/>
              <a:gd name="connsiteX1073" fmla="*/ 8883886 w 9683433"/>
              <a:gd name="connsiteY1073" fmla="*/ 1594068 h 2210635"/>
              <a:gd name="connsiteX1074" fmla="*/ 8873723 w 9683433"/>
              <a:gd name="connsiteY1074" fmla="*/ 1595780 h 2210635"/>
              <a:gd name="connsiteX1075" fmla="*/ 8862925 w 9683433"/>
              <a:gd name="connsiteY1075" fmla="*/ 1596921 h 2210635"/>
              <a:gd name="connsiteX1076" fmla="*/ 8852126 w 9683433"/>
              <a:gd name="connsiteY1076" fmla="*/ 1597492 h 2210635"/>
              <a:gd name="connsiteX1077" fmla="*/ 8841328 w 9683433"/>
              <a:gd name="connsiteY1077" fmla="*/ 1599204 h 2210635"/>
              <a:gd name="connsiteX1078" fmla="*/ 8856573 w 9683433"/>
              <a:gd name="connsiteY1078" fmla="*/ 1575233 h 2210635"/>
              <a:gd name="connsiteX1079" fmla="*/ 8871817 w 9683433"/>
              <a:gd name="connsiteY1079" fmla="*/ 1551262 h 2210635"/>
              <a:gd name="connsiteX1080" fmla="*/ 8887697 w 9683433"/>
              <a:gd name="connsiteY1080" fmla="*/ 1527291 h 2210635"/>
              <a:gd name="connsiteX1081" fmla="*/ 8902942 w 9683433"/>
              <a:gd name="connsiteY1081" fmla="*/ 1503320 h 2210635"/>
              <a:gd name="connsiteX1082" fmla="*/ 8896590 w 9683433"/>
              <a:gd name="connsiteY1082" fmla="*/ 1503891 h 2210635"/>
              <a:gd name="connsiteX1083" fmla="*/ 8889603 w 9683433"/>
              <a:gd name="connsiteY1083" fmla="*/ 1504462 h 2210635"/>
              <a:gd name="connsiteX1084" fmla="*/ 8883251 w 9683433"/>
              <a:gd name="connsiteY1084" fmla="*/ 1505033 h 2210635"/>
              <a:gd name="connsiteX1085" fmla="*/ 8876264 w 9683433"/>
              <a:gd name="connsiteY1085" fmla="*/ 1506745 h 2210635"/>
              <a:gd name="connsiteX1086" fmla="*/ 8885157 w 9683433"/>
              <a:gd name="connsiteY1086" fmla="*/ 1493047 h 2210635"/>
              <a:gd name="connsiteX1087" fmla="*/ 8893414 w 9683433"/>
              <a:gd name="connsiteY1087" fmla="*/ 1479920 h 2210635"/>
              <a:gd name="connsiteX1088" fmla="*/ 8901672 w 9683433"/>
              <a:gd name="connsiteY1088" fmla="*/ 1466793 h 2210635"/>
              <a:gd name="connsiteX1089" fmla="*/ 8909929 w 9683433"/>
              <a:gd name="connsiteY1089" fmla="*/ 1453666 h 2210635"/>
              <a:gd name="connsiteX1090" fmla="*/ 8918187 w 9683433"/>
              <a:gd name="connsiteY1090" fmla="*/ 1441110 h 2210635"/>
              <a:gd name="connsiteX1091" fmla="*/ 8927080 w 9683433"/>
              <a:gd name="connsiteY1091" fmla="*/ 1427983 h 2210635"/>
              <a:gd name="connsiteX1092" fmla="*/ 8935337 w 9683433"/>
              <a:gd name="connsiteY1092" fmla="*/ 1414856 h 2210635"/>
              <a:gd name="connsiteX1093" fmla="*/ 8944230 w 9683433"/>
              <a:gd name="connsiteY1093" fmla="*/ 1401729 h 2210635"/>
              <a:gd name="connsiteX1094" fmla="*/ 8952488 w 9683433"/>
              <a:gd name="connsiteY1094" fmla="*/ 1416568 h 2210635"/>
              <a:gd name="connsiteX1095" fmla="*/ 8961380 w 9683433"/>
              <a:gd name="connsiteY1095" fmla="*/ 1429695 h 2210635"/>
              <a:gd name="connsiteX1096" fmla="*/ 8969638 w 9683433"/>
              <a:gd name="connsiteY1096" fmla="*/ 1444535 h 2210635"/>
              <a:gd name="connsiteX1097" fmla="*/ 8977896 w 9683433"/>
              <a:gd name="connsiteY1097" fmla="*/ 1458232 h 2210635"/>
              <a:gd name="connsiteX1098" fmla="*/ 8986153 w 9683433"/>
              <a:gd name="connsiteY1098" fmla="*/ 1472501 h 2210635"/>
              <a:gd name="connsiteX1099" fmla="*/ 8994411 w 9683433"/>
              <a:gd name="connsiteY1099" fmla="*/ 1486198 h 2210635"/>
              <a:gd name="connsiteX1100" fmla="*/ 9003304 w 9683433"/>
              <a:gd name="connsiteY1100" fmla="*/ 1500467 h 2210635"/>
              <a:gd name="connsiteX1101" fmla="*/ 9012196 w 9683433"/>
              <a:gd name="connsiteY1101" fmla="*/ 1514735 h 2210635"/>
              <a:gd name="connsiteX1102" fmla="*/ 9005209 w 9683433"/>
              <a:gd name="connsiteY1102" fmla="*/ 1513023 h 2210635"/>
              <a:gd name="connsiteX1103" fmla="*/ 8998222 w 9683433"/>
              <a:gd name="connsiteY1103" fmla="*/ 1511311 h 2210635"/>
              <a:gd name="connsiteX1104" fmla="*/ 8991870 w 9683433"/>
              <a:gd name="connsiteY1104" fmla="*/ 1510169 h 2210635"/>
              <a:gd name="connsiteX1105" fmla="*/ 8984883 w 9683433"/>
              <a:gd name="connsiteY1105" fmla="*/ 1507886 h 2210635"/>
              <a:gd name="connsiteX1106" fmla="*/ 8992505 w 9683433"/>
              <a:gd name="connsiteY1106" fmla="*/ 1521013 h 2210635"/>
              <a:gd name="connsiteX1107" fmla="*/ 9000128 w 9683433"/>
              <a:gd name="connsiteY1107" fmla="*/ 1534140 h 2210635"/>
              <a:gd name="connsiteX1108" fmla="*/ 9008385 w 9683433"/>
              <a:gd name="connsiteY1108" fmla="*/ 1546696 h 2210635"/>
              <a:gd name="connsiteX1109" fmla="*/ 9016008 w 9683433"/>
              <a:gd name="connsiteY1109" fmla="*/ 1559823 h 2210635"/>
              <a:gd name="connsiteX1110" fmla="*/ 9023630 w 9683433"/>
              <a:gd name="connsiteY1110" fmla="*/ 1572950 h 2210635"/>
              <a:gd name="connsiteX1111" fmla="*/ 9031252 w 9683433"/>
              <a:gd name="connsiteY1111" fmla="*/ 1586077 h 2210635"/>
              <a:gd name="connsiteX1112" fmla="*/ 9038875 w 9683433"/>
              <a:gd name="connsiteY1112" fmla="*/ 1598063 h 2210635"/>
              <a:gd name="connsiteX1113" fmla="*/ 9047132 w 9683433"/>
              <a:gd name="connsiteY1113" fmla="*/ 1611190 h 2210635"/>
              <a:gd name="connsiteX1114" fmla="*/ 9036334 w 9683433"/>
              <a:gd name="connsiteY1114" fmla="*/ 1609477 h 2210635"/>
              <a:gd name="connsiteX1115" fmla="*/ 9024900 w 9683433"/>
              <a:gd name="connsiteY1115" fmla="*/ 1606624 h 2210635"/>
              <a:gd name="connsiteX1116" fmla="*/ 9014737 w 9683433"/>
              <a:gd name="connsiteY1116" fmla="*/ 1603770 h 2210635"/>
              <a:gd name="connsiteX1117" fmla="*/ 9003939 w 9683433"/>
              <a:gd name="connsiteY1117" fmla="*/ 1601487 h 2210635"/>
              <a:gd name="connsiteX1118" fmla="*/ 9012832 w 9683433"/>
              <a:gd name="connsiteY1118" fmla="*/ 1616326 h 2210635"/>
              <a:gd name="connsiteX1119" fmla="*/ 9021089 w 9683433"/>
              <a:gd name="connsiteY1119" fmla="*/ 1630595 h 2210635"/>
              <a:gd name="connsiteX1120" fmla="*/ 9029982 w 9683433"/>
              <a:gd name="connsiteY1120" fmla="*/ 1644863 h 2210635"/>
              <a:gd name="connsiteX1121" fmla="*/ 9038875 w 9683433"/>
              <a:gd name="connsiteY1121" fmla="*/ 1659131 h 2210635"/>
              <a:gd name="connsiteX1122" fmla="*/ 9047132 w 9683433"/>
              <a:gd name="connsiteY1122" fmla="*/ 1673400 h 2210635"/>
              <a:gd name="connsiteX1123" fmla="*/ 9055390 w 9683433"/>
              <a:gd name="connsiteY1123" fmla="*/ 1687668 h 2210635"/>
              <a:gd name="connsiteX1124" fmla="*/ 9064918 w 9683433"/>
              <a:gd name="connsiteY1124" fmla="*/ 1702507 h 2210635"/>
              <a:gd name="connsiteX1125" fmla="*/ 9073175 w 9683433"/>
              <a:gd name="connsiteY1125" fmla="*/ 1716776 h 2210635"/>
              <a:gd name="connsiteX1126" fmla="*/ 9047767 w 9683433"/>
              <a:gd name="connsiteY1126" fmla="*/ 1710498 h 2210635"/>
              <a:gd name="connsiteX1127" fmla="*/ 9022995 w 9683433"/>
              <a:gd name="connsiteY1127" fmla="*/ 1704790 h 2210635"/>
              <a:gd name="connsiteX1128" fmla="*/ 8997587 w 9683433"/>
              <a:gd name="connsiteY1128" fmla="*/ 1699083 h 2210635"/>
              <a:gd name="connsiteX1129" fmla="*/ 8972814 w 9683433"/>
              <a:gd name="connsiteY1129" fmla="*/ 1693376 h 2210635"/>
              <a:gd name="connsiteX1130" fmla="*/ 8972814 w 9683433"/>
              <a:gd name="connsiteY1130" fmla="*/ 1769854 h 2210635"/>
              <a:gd name="connsiteX1131" fmla="*/ 9018548 w 9683433"/>
              <a:gd name="connsiteY1131" fmla="*/ 1772137 h 2210635"/>
              <a:gd name="connsiteX1132" fmla="*/ 9063012 w 9683433"/>
              <a:gd name="connsiteY1132" fmla="*/ 1774991 h 2210635"/>
              <a:gd name="connsiteX1133" fmla="*/ 9108746 w 9683433"/>
              <a:gd name="connsiteY1133" fmla="*/ 1776703 h 2210635"/>
              <a:gd name="connsiteX1134" fmla="*/ 9154481 w 9683433"/>
              <a:gd name="connsiteY1134" fmla="*/ 1778986 h 2210635"/>
              <a:gd name="connsiteX1135" fmla="*/ 9200215 w 9683433"/>
              <a:gd name="connsiteY1135" fmla="*/ 1780698 h 2210635"/>
              <a:gd name="connsiteX1136" fmla="*/ 9245949 w 9683433"/>
              <a:gd name="connsiteY1136" fmla="*/ 1782411 h 2210635"/>
              <a:gd name="connsiteX1137" fmla="*/ 9291684 w 9683433"/>
              <a:gd name="connsiteY1137" fmla="*/ 1784123 h 2210635"/>
              <a:gd name="connsiteX1138" fmla="*/ 9337418 w 9683433"/>
              <a:gd name="connsiteY1138" fmla="*/ 1785264 h 2210635"/>
              <a:gd name="connsiteX1139" fmla="*/ 9337418 w 9683433"/>
              <a:gd name="connsiteY1139" fmla="*/ 1665980 h 2210635"/>
              <a:gd name="connsiteX1140" fmla="*/ 9315186 w 9683433"/>
              <a:gd name="connsiteY1140" fmla="*/ 1669405 h 2210635"/>
              <a:gd name="connsiteX1141" fmla="*/ 9292319 w 9683433"/>
              <a:gd name="connsiteY1141" fmla="*/ 1672258 h 2210635"/>
              <a:gd name="connsiteX1142" fmla="*/ 9270722 w 9683433"/>
              <a:gd name="connsiteY1142" fmla="*/ 1675683 h 2210635"/>
              <a:gd name="connsiteX1143" fmla="*/ 9248490 w 9683433"/>
              <a:gd name="connsiteY1143" fmla="*/ 1679107 h 2210635"/>
              <a:gd name="connsiteX1144" fmla="*/ 9226258 w 9683433"/>
              <a:gd name="connsiteY1144" fmla="*/ 1681961 h 2210635"/>
              <a:gd name="connsiteX1145" fmla="*/ 9203391 w 9683433"/>
              <a:gd name="connsiteY1145" fmla="*/ 1685385 h 2210635"/>
              <a:gd name="connsiteX1146" fmla="*/ 9181159 w 9683433"/>
              <a:gd name="connsiteY1146" fmla="*/ 1687668 h 2210635"/>
              <a:gd name="connsiteX1147" fmla="*/ 9158927 w 9683433"/>
              <a:gd name="connsiteY1147" fmla="*/ 1691093 h 2210635"/>
              <a:gd name="connsiteX1148" fmla="*/ 9174172 w 9683433"/>
              <a:gd name="connsiteY1148" fmla="*/ 1667122 h 2210635"/>
              <a:gd name="connsiteX1149" fmla="*/ 9189417 w 9683433"/>
              <a:gd name="connsiteY1149" fmla="*/ 1643722 h 2210635"/>
              <a:gd name="connsiteX1150" fmla="*/ 9204661 w 9683433"/>
              <a:gd name="connsiteY1150" fmla="*/ 1619751 h 2210635"/>
              <a:gd name="connsiteX1151" fmla="*/ 9219906 w 9683433"/>
              <a:gd name="connsiteY1151" fmla="*/ 1594638 h 2210635"/>
              <a:gd name="connsiteX1152" fmla="*/ 9235151 w 9683433"/>
              <a:gd name="connsiteY1152" fmla="*/ 1570667 h 2210635"/>
              <a:gd name="connsiteX1153" fmla="*/ 9250396 w 9683433"/>
              <a:gd name="connsiteY1153" fmla="*/ 1546696 h 2210635"/>
              <a:gd name="connsiteX1154" fmla="*/ 9265641 w 9683433"/>
              <a:gd name="connsiteY1154" fmla="*/ 1523296 h 2210635"/>
              <a:gd name="connsiteX1155" fmla="*/ 9280885 w 9683433"/>
              <a:gd name="connsiteY1155" fmla="*/ 1499325 h 2210635"/>
              <a:gd name="connsiteX1156" fmla="*/ 9261829 w 9683433"/>
              <a:gd name="connsiteY1156" fmla="*/ 1501608 h 2210635"/>
              <a:gd name="connsiteX1157" fmla="*/ 9244044 w 9683433"/>
              <a:gd name="connsiteY1157" fmla="*/ 1504462 h 2210635"/>
              <a:gd name="connsiteX1158" fmla="*/ 9224988 w 9683433"/>
              <a:gd name="connsiteY1158" fmla="*/ 1507316 h 2210635"/>
              <a:gd name="connsiteX1159" fmla="*/ 9205932 w 9683433"/>
              <a:gd name="connsiteY1159" fmla="*/ 1509598 h 2210635"/>
              <a:gd name="connsiteX1160" fmla="*/ 9219271 w 9683433"/>
              <a:gd name="connsiteY1160" fmla="*/ 1487911 h 2210635"/>
              <a:gd name="connsiteX1161" fmla="*/ 9233245 w 9683433"/>
              <a:gd name="connsiteY1161" fmla="*/ 1466793 h 2210635"/>
              <a:gd name="connsiteX1162" fmla="*/ 9246585 w 9683433"/>
              <a:gd name="connsiteY1162" fmla="*/ 1445105 h 2210635"/>
              <a:gd name="connsiteX1163" fmla="*/ 9260559 w 9683433"/>
              <a:gd name="connsiteY1163" fmla="*/ 1423988 h 2210635"/>
              <a:gd name="connsiteX1164" fmla="*/ 9274533 w 9683433"/>
              <a:gd name="connsiteY1164" fmla="*/ 1401729 h 2210635"/>
              <a:gd name="connsiteX1165" fmla="*/ 9287872 w 9683433"/>
              <a:gd name="connsiteY1165" fmla="*/ 1380612 h 2210635"/>
              <a:gd name="connsiteX1166" fmla="*/ 9301847 w 9683433"/>
              <a:gd name="connsiteY1166" fmla="*/ 1358924 h 2210635"/>
              <a:gd name="connsiteX1167" fmla="*/ 9315186 w 9683433"/>
              <a:gd name="connsiteY1167" fmla="*/ 1336665 h 2210635"/>
              <a:gd name="connsiteX1168" fmla="*/ 9303117 w 9683433"/>
              <a:gd name="connsiteY1168" fmla="*/ 1338948 h 2210635"/>
              <a:gd name="connsiteX1169" fmla="*/ 9291684 w 9683433"/>
              <a:gd name="connsiteY1169" fmla="*/ 1341231 h 2210635"/>
              <a:gd name="connsiteX1170" fmla="*/ 9279615 w 9683433"/>
              <a:gd name="connsiteY1170" fmla="*/ 1342373 h 2210635"/>
              <a:gd name="connsiteX1171" fmla="*/ 9267546 w 9683433"/>
              <a:gd name="connsiteY1171" fmla="*/ 1344656 h 2210635"/>
              <a:gd name="connsiteX1172" fmla="*/ 9282791 w 9683433"/>
              <a:gd name="connsiteY1172" fmla="*/ 1320685 h 2210635"/>
              <a:gd name="connsiteX1173" fmla="*/ 9298036 w 9683433"/>
              <a:gd name="connsiteY1173" fmla="*/ 1297284 h 2210635"/>
              <a:gd name="connsiteX1174" fmla="*/ 9312645 w 9683433"/>
              <a:gd name="connsiteY1174" fmla="*/ 1273314 h 2210635"/>
              <a:gd name="connsiteX1175" fmla="*/ 9327890 w 9683433"/>
              <a:gd name="connsiteY1175" fmla="*/ 1249913 h 2210635"/>
              <a:gd name="connsiteX1176" fmla="*/ 9341864 w 9683433"/>
              <a:gd name="connsiteY1176" fmla="*/ 1225942 h 2210635"/>
              <a:gd name="connsiteX1177" fmla="*/ 9357109 w 9683433"/>
              <a:gd name="connsiteY1177" fmla="*/ 1202542 h 2210635"/>
              <a:gd name="connsiteX1178" fmla="*/ 9372354 w 9683433"/>
              <a:gd name="connsiteY1178" fmla="*/ 1179142 h 2210635"/>
              <a:gd name="connsiteX1179" fmla="*/ 9386963 w 9683433"/>
              <a:gd name="connsiteY1179" fmla="*/ 1155742 h 2210635"/>
              <a:gd name="connsiteX1180" fmla="*/ 9402208 w 9683433"/>
              <a:gd name="connsiteY1180" fmla="*/ 1179713 h 2210635"/>
              <a:gd name="connsiteX1181" fmla="*/ 9417453 w 9683433"/>
              <a:gd name="connsiteY1181" fmla="*/ 1204254 h 2210635"/>
              <a:gd name="connsiteX1182" fmla="*/ 9432063 w 9683433"/>
              <a:gd name="connsiteY1182" fmla="*/ 1228225 h 2210635"/>
              <a:gd name="connsiteX1183" fmla="*/ 9447307 w 9683433"/>
              <a:gd name="connsiteY1183" fmla="*/ 1252767 h 2210635"/>
              <a:gd name="connsiteX1184" fmla="*/ 9461917 w 9683433"/>
              <a:gd name="connsiteY1184" fmla="*/ 1276738 h 2210635"/>
              <a:gd name="connsiteX1185" fmla="*/ 9477162 w 9683433"/>
              <a:gd name="connsiteY1185" fmla="*/ 1301280 h 2210635"/>
              <a:gd name="connsiteX1186" fmla="*/ 9492406 w 9683433"/>
              <a:gd name="connsiteY1186" fmla="*/ 1325251 h 2210635"/>
              <a:gd name="connsiteX1187" fmla="*/ 9507016 w 9683433"/>
              <a:gd name="connsiteY1187" fmla="*/ 1349222 h 2210635"/>
              <a:gd name="connsiteX1188" fmla="*/ 9495582 w 9683433"/>
              <a:gd name="connsiteY1188" fmla="*/ 1346939 h 2210635"/>
              <a:gd name="connsiteX1189" fmla="*/ 9482878 w 9683433"/>
              <a:gd name="connsiteY1189" fmla="*/ 1345226 h 2210635"/>
              <a:gd name="connsiteX1190" fmla="*/ 9470810 w 9683433"/>
              <a:gd name="connsiteY1190" fmla="*/ 1342373 h 2210635"/>
              <a:gd name="connsiteX1191" fmla="*/ 9459376 w 9683433"/>
              <a:gd name="connsiteY1191" fmla="*/ 1340090 h 2210635"/>
              <a:gd name="connsiteX1192" fmla="*/ 9473350 w 9683433"/>
              <a:gd name="connsiteY1192" fmla="*/ 1362919 h 2210635"/>
              <a:gd name="connsiteX1193" fmla="*/ 9486690 w 9683433"/>
              <a:gd name="connsiteY1193" fmla="*/ 1384607 h 2210635"/>
              <a:gd name="connsiteX1194" fmla="*/ 9500664 w 9683433"/>
              <a:gd name="connsiteY1194" fmla="*/ 1406866 h 2210635"/>
              <a:gd name="connsiteX1195" fmla="*/ 9514638 w 9683433"/>
              <a:gd name="connsiteY1195" fmla="*/ 1429125 h 2210635"/>
              <a:gd name="connsiteX1196" fmla="*/ 9527977 w 9683433"/>
              <a:gd name="connsiteY1196" fmla="*/ 1451383 h 2210635"/>
              <a:gd name="connsiteX1197" fmla="*/ 9541952 w 9683433"/>
              <a:gd name="connsiteY1197" fmla="*/ 1473642 h 2210635"/>
              <a:gd name="connsiteX1198" fmla="*/ 9555291 w 9683433"/>
              <a:gd name="connsiteY1198" fmla="*/ 1495901 h 2210635"/>
              <a:gd name="connsiteX1199" fmla="*/ 9569265 w 9683433"/>
              <a:gd name="connsiteY1199" fmla="*/ 1517589 h 2210635"/>
              <a:gd name="connsiteX1200" fmla="*/ 9550209 w 9683433"/>
              <a:gd name="connsiteY1200" fmla="*/ 1514164 h 2210635"/>
              <a:gd name="connsiteX1201" fmla="*/ 9531153 w 9683433"/>
              <a:gd name="connsiteY1201" fmla="*/ 1510740 h 2210635"/>
              <a:gd name="connsiteX1202" fmla="*/ 9512098 w 9683433"/>
              <a:gd name="connsiteY1202" fmla="*/ 1507316 h 2210635"/>
              <a:gd name="connsiteX1203" fmla="*/ 9493042 w 9683433"/>
              <a:gd name="connsiteY1203" fmla="*/ 1503891 h 2210635"/>
              <a:gd name="connsiteX1204" fmla="*/ 9508286 w 9683433"/>
              <a:gd name="connsiteY1204" fmla="*/ 1528433 h 2210635"/>
              <a:gd name="connsiteX1205" fmla="*/ 9523531 w 9683433"/>
              <a:gd name="connsiteY1205" fmla="*/ 1552974 h 2210635"/>
              <a:gd name="connsiteX1206" fmla="*/ 9539411 w 9683433"/>
              <a:gd name="connsiteY1206" fmla="*/ 1577516 h 2210635"/>
              <a:gd name="connsiteX1207" fmla="*/ 9554656 w 9683433"/>
              <a:gd name="connsiteY1207" fmla="*/ 1602629 h 2210635"/>
              <a:gd name="connsiteX1208" fmla="*/ 9569901 w 9683433"/>
              <a:gd name="connsiteY1208" fmla="*/ 1627170 h 2210635"/>
              <a:gd name="connsiteX1209" fmla="*/ 9585145 w 9683433"/>
              <a:gd name="connsiteY1209" fmla="*/ 1651712 h 2210635"/>
              <a:gd name="connsiteX1210" fmla="*/ 9600390 w 9683433"/>
              <a:gd name="connsiteY1210" fmla="*/ 1676254 h 2210635"/>
              <a:gd name="connsiteX1211" fmla="*/ 9615635 w 9683433"/>
              <a:gd name="connsiteY1211" fmla="*/ 1700795 h 2210635"/>
              <a:gd name="connsiteX1212" fmla="*/ 9593403 w 9683433"/>
              <a:gd name="connsiteY1212" fmla="*/ 1696800 h 2210635"/>
              <a:gd name="connsiteX1213" fmla="*/ 9570536 w 9683433"/>
              <a:gd name="connsiteY1213" fmla="*/ 1693376 h 2210635"/>
              <a:gd name="connsiteX1214" fmla="*/ 9548939 w 9683433"/>
              <a:gd name="connsiteY1214" fmla="*/ 1689381 h 2210635"/>
              <a:gd name="connsiteX1215" fmla="*/ 9526707 w 9683433"/>
              <a:gd name="connsiteY1215" fmla="*/ 1685385 h 2210635"/>
              <a:gd name="connsiteX1216" fmla="*/ 9504475 w 9683433"/>
              <a:gd name="connsiteY1216" fmla="*/ 1680819 h 2210635"/>
              <a:gd name="connsiteX1217" fmla="*/ 9481608 w 9683433"/>
              <a:gd name="connsiteY1217" fmla="*/ 1676254 h 2210635"/>
              <a:gd name="connsiteX1218" fmla="*/ 9459376 w 9683433"/>
              <a:gd name="connsiteY1218" fmla="*/ 1672258 h 2210635"/>
              <a:gd name="connsiteX1219" fmla="*/ 9437144 w 9683433"/>
              <a:gd name="connsiteY1219" fmla="*/ 1668263 h 2210635"/>
              <a:gd name="connsiteX1220" fmla="*/ 9437144 w 9683433"/>
              <a:gd name="connsiteY1220" fmla="*/ 1787547 h 2210635"/>
              <a:gd name="connsiteX1221" fmla="*/ 9493677 w 9683433"/>
              <a:gd name="connsiteY1221" fmla="*/ 1788689 h 2210635"/>
              <a:gd name="connsiteX1222" fmla="*/ 9549574 w 9683433"/>
              <a:gd name="connsiteY1222" fmla="*/ 1789259 h 2210635"/>
              <a:gd name="connsiteX1223" fmla="*/ 9605472 w 9683433"/>
              <a:gd name="connsiteY1223" fmla="*/ 1789259 h 2210635"/>
              <a:gd name="connsiteX1224" fmla="*/ 9662004 w 9683433"/>
              <a:gd name="connsiteY1224" fmla="*/ 1789259 h 2210635"/>
              <a:gd name="connsiteX1225" fmla="*/ 9683433 w 9683433"/>
              <a:gd name="connsiteY1225" fmla="*/ 1789043 h 2210635"/>
              <a:gd name="connsiteX1226" fmla="*/ 9683433 w 9683433"/>
              <a:gd name="connsiteY1226" fmla="*/ 2210635 h 2210635"/>
              <a:gd name="connsiteX1227" fmla="*/ 0 w 9683433"/>
              <a:gd name="connsiteY1227" fmla="*/ 2210635 h 2210635"/>
              <a:gd name="connsiteX1228" fmla="*/ 0 w 9683433"/>
              <a:gd name="connsiteY1228" fmla="*/ 2198478 h 2210635"/>
              <a:gd name="connsiteX1229" fmla="*/ 0 w 9683433"/>
              <a:gd name="connsiteY1229" fmla="*/ 2177360 h 2210635"/>
              <a:gd name="connsiteX1230" fmla="*/ 0 w 9683433"/>
              <a:gd name="connsiteY1230" fmla="*/ 2155672 h 2210635"/>
              <a:gd name="connsiteX1231" fmla="*/ 0 w 9683433"/>
              <a:gd name="connsiteY1231" fmla="*/ 2135126 h 2210635"/>
              <a:gd name="connsiteX1232" fmla="*/ 0 w 9683433"/>
              <a:gd name="connsiteY1232" fmla="*/ 2114008 h 2210635"/>
              <a:gd name="connsiteX1233" fmla="*/ 0 w 9683433"/>
              <a:gd name="connsiteY1233" fmla="*/ 2092891 h 2210635"/>
              <a:gd name="connsiteX1234" fmla="*/ 0 w 9683433"/>
              <a:gd name="connsiteY1234" fmla="*/ 2071774 h 2210635"/>
              <a:gd name="connsiteX1235" fmla="*/ 0 w 9683433"/>
              <a:gd name="connsiteY1235" fmla="*/ 2050657 h 2210635"/>
              <a:gd name="connsiteX1236" fmla="*/ 0 w 9683433"/>
              <a:gd name="connsiteY1236" fmla="*/ 2029540 h 2210635"/>
              <a:gd name="connsiteX1237" fmla="*/ 0 w 9683433"/>
              <a:gd name="connsiteY1237" fmla="*/ 2008993 h 2210635"/>
              <a:gd name="connsiteX1238" fmla="*/ 0 w 9683433"/>
              <a:gd name="connsiteY1238" fmla="*/ 1987876 h 2210635"/>
              <a:gd name="connsiteX1239" fmla="*/ 0 w 9683433"/>
              <a:gd name="connsiteY1239" fmla="*/ 1966188 h 2210635"/>
              <a:gd name="connsiteX1240" fmla="*/ 0 w 9683433"/>
              <a:gd name="connsiteY1240" fmla="*/ 1945071 h 2210635"/>
              <a:gd name="connsiteX1241" fmla="*/ 0 w 9683433"/>
              <a:gd name="connsiteY1241" fmla="*/ 1923953 h 2210635"/>
              <a:gd name="connsiteX1242" fmla="*/ 0 w 9683433"/>
              <a:gd name="connsiteY1242" fmla="*/ 1902836 h 2210635"/>
              <a:gd name="connsiteX1243" fmla="*/ 0 w 9683433"/>
              <a:gd name="connsiteY1243" fmla="*/ 1882289 h 2210635"/>
              <a:gd name="connsiteX1244" fmla="*/ 0 w 9683433"/>
              <a:gd name="connsiteY1244" fmla="*/ 1861172 h 2210635"/>
              <a:gd name="connsiteX1245" fmla="*/ 0 w 9683433"/>
              <a:gd name="connsiteY1245" fmla="*/ 1840055 h 2210635"/>
              <a:gd name="connsiteX1246" fmla="*/ 0 w 9683433"/>
              <a:gd name="connsiteY1246" fmla="*/ 1836631 h 2210635"/>
              <a:gd name="connsiteX1247" fmla="*/ 0 w 9683433"/>
              <a:gd name="connsiteY1247" fmla="*/ 1818367 h 2210635"/>
              <a:gd name="connsiteX1248" fmla="*/ 0 w 9683433"/>
              <a:gd name="connsiteY1248" fmla="*/ 1797250 h 2210635"/>
              <a:gd name="connsiteX1249" fmla="*/ 0 w 9683433"/>
              <a:gd name="connsiteY1249" fmla="*/ 1776132 h 2210635"/>
              <a:gd name="connsiteX1250" fmla="*/ 0 w 9683433"/>
              <a:gd name="connsiteY1250" fmla="*/ 1755586 h 2210635"/>
              <a:gd name="connsiteX1251" fmla="*/ 0 w 9683433"/>
              <a:gd name="connsiteY1251" fmla="*/ 1734469 h 2210635"/>
              <a:gd name="connsiteX1252" fmla="*/ 0 w 9683433"/>
              <a:gd name="connsiteY1252" fmla="*/ 1713351 h 2210635"/>
              <a:gd name="connsiteX1253" fmla="*/ 0 w 9683433"/>
              <a:gd name="connsiteY1253" fmla="*/ 1692234 h 2210635"/>
              <a:gd name="connsiteX1254" fmla="*/ 0 w 9683433"/>
              <a:gd name="connsiteY1254" fmla="*/ 1670546 h 2210635"/>
              <a:gd name="connsiteX1255" fmla="*/ 0 w 9683433"/>
              <a:gd name="connsiteY1255" fmla="*/ 1649429 h 2210635"/>
              <a:gd name="connsiteX1256" fmla="*/ 0 w 9683433"/>
              <a:gd name="connsiteY1256" fmla="*/ 1628882 h 2210635"/>
              <a:gd name="connsiteX1257" fmla="*/ 0 w 9683433"/>
              <a:gd name="connsiteY1257" fmla="*/ 1607765 h 2210635"/>
              <a:gd name="connsiteX1258" fmla="*/ 0 w 9683433"/>
              <a:gd name="connsiteY1258" fmla="*/ 1586648 h 2210635"/>
              <a:gd name="connsiteX1259" fmla="*/ 0 w 9683433"/>
              <a:gd name="connsiteY1259" fmla="*/ 1565531 h 2210635"/>
              <a:gd name="connsiteX1260" fmla="*/ 0 w 9683433"/>
              <a:gd name="connsiteY1260" fmla="*/ 1544413 h 2210635"/>
              <a:gd name="connsiteX1261" fmla="*/ 0 w 9683433"/>
              <a:gd name="connsiteY1261" fmla="*/ 1523296 h 2210635"/>
              <a:gd name="connsiteX1262" fmla="*/ 0 w 9683433"/>
              <a:gd name="connsiteY1262" fmla="*/ 1502750 h 2210635"/>
              <a:gd name="connsiteX1263" fmla="*/ 0 w 9683433"/>
              <a:gd name="connsiteY1263" fmla="*/ 1481062 h 2210635"/>
              <a:gd name="connsiteX1264" fmla="*/ 0 w 9683433"/>
              <a:gd name="connsiteY1264" fmla="*/ 1459944 h 2210635"/>
              <a:gd name="connsiteX1265" fmla="*/ 0 w 9683433"/>
              <a:gd name="connsiteY1265" fmla="*/ 1438827 h 2210635"/>
              <a:gd name="connsiteX1266" fmla="*/ 0 w 9683433"/>
              <a:gd name="connsiteY1266" fmla="*/ 1417710 h 2210635"/>
              <a:gd name="connsiteX1267" fmla="*/ 0 w 9683433"/>
              <a:gd name="connsiteY1267" fmla="*/ 1396593 h 2210635"/>
              <a:gd name="connsiteX1268" fmla="*/ 0 w 9683433"/>
              <a:gd name="connsiteY1268" fmla="*/ 1376046 h 2210635"/>
              <a:gd name="connsiteX1269" fmla="*/ 56533 w 9683433"/>
              <a:gd name="connsiteY1269" fmla="*/ 1356070 h 2210635"/>
              <a:gd name="connsiteX1270" fmla="*/ 113066 w 9683433"/>
              <a:gd name="connsiteY1270" fmla="*/ 1336665 h 2210635"/>
              <a:gd name="connsiteX1271" fmla="*/ 170233 w 9683433"/>
              <a:gd name="connsiteY1271" fmla="*/ 1318402 h 2210635"/>
              <a:gd name="connsiteX1272" fmla="*/ 226131 w 9683433"/>
              <a:gd name="connsiteY1272" fmla="*/ 1300138 h 2210635"/>
              <a:gd name="connsiteX1273" fmla="*/ 282664 w 9683433"/>
              <a:gd name="connsiteY1273" fmla="*/ 1283016 h 2210635"/>
              <a:gd name="connsiteX1274" fmla="*/ 339196 w 9683433"/>
              <a:gd name="connsiteY1274" fmla="*/ 1265894 h 2210635"/>
              <a:gd name="connsiteX1275" fmla="*/ 395729 w 9683433"/>
              <a:gd name="connsiteY1275" fmla="*/ 1249343 h 2210635"/>
              <a:gd name="connsiteX1276" fmla="*/ 452897 w 9683433"/>
              <a:gd name="connsiteY1276" fmla="*/ 1233362 h 2210635"/>
              <a:gd name="connsiteX1277" fmla="*/ 508794 w 9683433"/>
              <a:gd name="connsiteY1277" fmla="*/ 1217952 h 2210635"/>
              <a:gd name="connsiteX1278" fmla="*/ 565327 w 9683433"/>
              <a:gd name="connsiteY1278" fmla="*/ 1202542 h 2210635"/>
              <a:gd name="connsiteX1279" fmla="*/ 621860 w 9683433"/>
              <a:gd name="connsiteY1279" fmla="*/ 1188274 h 2210635"/>
              <a:gd name="connsiteX1280" fmla="*/ 679027 w 9683433"/>
              <a:gd name="connsiteY1280" fmla="*/ 1174576 h 2210635"/>
              <a:gd name="connsiteX1281" fmla="*/ 735560 w 9683433"/>
              <a:gd name="connsiteY1281" fmla="*/ 1160878 h 2210635"/>
              <a:gd name="connsiteX1282" fmla="*/ 791458 w 9683433"/>
              <a:gd name="connsiteY1282" fmla="*/ 1148322 h 2210635"/>
              <a:gd name="connsiteX1283" fmla="*/ 847990 w 9683433"/>
              <a:gd name="connsiteY1283" fmla="*/ 1135766 h 2210635"/>
              <a:gd name="connsiteX1284" fmla="*/ 904523 w 9683433"/>
              <a:gd name="connsiteY1284" fmla="*/ 1124351 h 2210635"/>
              <a:gd name="connsiteX1285" fmla="*/ 904523 w 9683433"/>
              <a:gd name="connsiteY1285" fmla="*/ 924594 h 2210635"/>
              <a:gd name="connsiteX1286" fmla="*/ 871492 w 9683433"/>
              <a:gd name="connsiteY1286" fmla="*/ 937150 h 2210635"/>
              <a:gd name="connsiteX1287" fmla="*/ 838462 w 9683433"/>
              <a:gd name="connsiteY1287" fmla="*/ 950277 h 2210635"/>
              <a:gd name="connsiteX1288" fmla="*/ 804797 w 9683433"/>
              <a:gd name="connsiteY1288" fmla="*/ 963404 h 2210635"/>
              <a:gd name="connsiteX1289" fmla="*/ 771766 w 9683433"/>
              <a:gd name="connsiteY1289" fmla="*/ 977101 h 2210635"/>
              <a:gd name="connsiteX1290" fmla="*/ 738101 w 9683433"/>
              <a:gd name="connsiteY1290" fmla="*/ 990228 h 2210635"/>
              <a:gd name="connsiteX1291" fmla="*/ 705071 w 9683433"/>
              <a:gd name="connsiteY1291" fmla="*/ 1003926 h 2210635"/>
              <a:gd name="connsiteX1292" fmla="*/ 672040 w 9683433"/>
              <a:gd name="connsiteY1292" fmla="*/ 1018194 h 2210635"/>
              <a:gd name="connsiteX1293" fmla="*/ 638375 w 9683433"/>
              <a:gd name="connsiteY1293" fmla="*/ 1031892 h 2210635"/>
              <a:gd name="connsiteX1294" fmla="*/ 661242 w 9683433"/>
              <a:gd name="connsiteY1294" fmla="*/ 989087 h 2210635"/>
              <a:gd name="connsiteX1295" fmla="*/ 684109 w 9683433"/>
              <a:gd name="connsiteY1295" fmla="*/ 947423 h 2210635"/>
              <a:gd name="connsiteX1296" fmla="*/ 706976 w 9683433"/>
              <a:gd name="connsiteY1296" fmla="*/ 905188 h 2210635"/>
              <a:gd name="connsiteX1297" fmla="*/ 729843 w 9683433"/>
              <a:gd name="connsiteY1297" fmla="*/ 863525 h 2210635"/>
              <a:gd name="connsiteX1298" fmla="*/ 752710 w 9683433"/>
              <a:gd name="connsiteY1298" fmla="*/ 821861 h 2210635"/>
              <a:gd name="connsiteX1299" fmla="*/ 775578 w 9683433"/>
              <a:gd name="connsiteY1299" fmla="*/ 779056 h 2210635"/>
              <a:gd name="connsiteX1300" fmla="*/ 798445 w 9683433"/>
              <a:gd name="connsiteY1300" fmla="*/ 737392 h 2210635"/>
              <a:gd name="connsiteX1301" fmla="*/ 821312 w 9683433"/>
              <a:gd name="connsiteY1301" fmla="*/ 695728 h 2210635"/>
              <a:gd name="connsiteX1302" fmla="*/ 793363 w 9683433"/>
              <a:gd name="connsiteY1302" fmla="*/ 707714 h 2210635"/>
              <a:gd name="connsiteX1303" fmla="*/ 764144 w 9683433"/>
              <a:gd name="connsiteY1303" fmla="*/ 718558 h 2210635"/>
              <a:gd name="connsiteX1304" fmla="*/ 736195 w 9683433"/>
              <a:gd name="connsiteY1304" fmla="*/ 729972 h 2210635"/>
              <a:gd name="connsiteX1305" fmla="*/ 707611 w 9683433"/>
              <a:gd name="connsiteY1305" fmla="*/ 741387 h 2210635"/>
              <a:gd name="connsiteX1306" fmla="*/ 728573 w 9683433"/>
              <a:gd name="connsiteY1306" fmla="*/ 704289 h 2210635"/>
              <a:gd name="connsiteX1307" fmla="*/ 748899 w 9683433"/>
              <a:gd name="connsiteY1307" fmla="*/ 666621 h 2210635"/>
              <a:gd name="connsiteX1308" fmla="*/ 769861 w 9683433"/>
              <a:gd name="connsiteY1308" fmla="*/ 628952 h 2210635"/>
              <a:gd name="connsiteX1309" fmla="*/ 790187 w 9683433"/>
              <a:gd name="connsiteY1309" fmla="*/ 591854 h 2210635"/>
              <a:gd name="connsiteX1310" fmla="*/ 809878 w 9683433"/>
              <a:gd name="connsiteY1310" fmla="*/ 554185 h 2210635"/>
              <a:gd name="connsiteX1311" fmla="*/ 830840 w 9683433"/>
              <a:gd name="connsiteY1311" fmla="*/ 517088 h 2210635"/>
              <a:gd name="connsiteX1312" fmla="*/ 851166 w 9683433"/>
              <a:gd name="connsiteY1312" fmla="*/ 479419 h 2210635"/>
              <a:gd name="connsiteX1313" fmla="*/ 871492 w 9683433"/>
              <a:gd name="connsiteY1313" fmla="*/ 442892 h 2210635"/>
              <a:gd name="connsiteX1314" fmla="*/ 854342 w 9683433"/>
              <a:gd name="connsiteY1314" fmla="*/ 449741 h 2210635"/>
              <a:gd name="connsiteX1315" fmla="*/ 835922 w 9683433"/>
              <a:gd name="connsiteY1315" fmla="*/ 456590 h 2210635"/>
              <a:gd name="connsiteX1316" fmla="*/ 818136 w 9683433"/>
              <a:gd name="connsiteY1316" fmla="*/ 463438 h 2210635"/>
              <a:gd name="connsiteX1317" fmla="*/ 800986 w 9683433"/>
              <a:gd name="connsiteY1317" fmla="*/ 470858 h 2210635"/>
              <a:gd name="connsiteX1318" fmla="*/ 823218 w 9683433"/>
              <a:gd name="connsiteY1318" fmla="*/ 429765 h 2210635"/>
              <a:gd name="connsiteX1319" fmla="*/ 844814 w 9683433"/>
              <a:gd name="connsiteY1319" fmla="*/ 389243 h 2210635"/>
              <a:gd name="connsiteX1320" fmla="*/ 867046 w 9683433"/>
              <a:gd name="connsiteY1320" fmla="*/ 348150 h 2210635"/>
              <a:gd name="connsiteX1321" fmla="*/ 889913 w 9683433"/>
              <a:gd name="connsiteY1321" fmla="*/ 307627 h 2210635"/>
              <a:gd name="connsiteX1322" fmla="*/ 912145 w 9683433"/>
              <a:gd name="connsiteY1322" fmla="*/ 267676 h 2210635"/>
              <a:gd name="connsiteX1323" fmla="*/ 934377 w 9683433"/>
              <a:gd name="connsiteY1323" fmla="*/ 227153 h 2210635"/>
              <a:gd name="connsiteX1324" fmla="*/ 956609 w 9683433"/>
              <a:gd name="connsiteY1324" fmla="*/ 186631 h 2210635"/>
              <a:gd name="connsiteX1325" fmla="*/ 979476 w 9683433"/>
              <a:gd name="connsiteY1325" fmla="*/ 146680 h 2210635"/>
              <a:gd name="connsiteX1326" fmla="*/ 1001073 w 9683433"/>
              <a:gd name="connsiteY1326" fmla="*/ 178070 h 2210635"/>
              <a:gd name="connsiteX1327" fmla="*/ 1023305 w 9683433"/>
              <a:gd name="connsiteY1327" fmla="*/ 209461 h 2210635"/>
              <a:gd name="connsiteX1328" fmla="*/ 1046172 w 9683433"/>
              <a:gd name="connsiteY1328" fmla="*/ 241422 h 2210635"/>
              <a:gd name="connsiteX1329" fmla="*/ 1068404 w 9683433"/>
              <a:gd name="connsiteY1329" fmla="*/ 272812 h 2210635"/>
              <a:gd name="connsiteX1330" fmla="*/ 1090636 w 9683433"/>
              <a:gd name="connsiteY1330" fmla="*/ 304203 h 2210635"/>
              <a:gd name="connsiteX1331" fmla="*/ 1112233 w 9683433"/>
              <a:gd name="connsiteY1331" fmla="*/ 336735 h 2210635"/>
              <a:gd name="connsiteX1332" fmla="*/ 1135100 w 9683433"/>
              <a:gd name="connsiteY1332" fmla="*/ 368125 h 2210635"/>
              <a:gd name="connsiteX1333" fmla="*/ 1157332 w 9683433"/>
              <a:gd name="connsiteY1333" fmla="*/ 400087 h 2210635"/>
              <a:gd name="connsiteX1334" fmla="*/ 1140182 w 9683433"/>
              <a:gd name="connsiteY1334" fmla="*/ 400087 h 2210635"/>
              <a:gd name="connsiteX1335" fmla="*/ 1121761 w 9683433"/>
              <a:gd name="connsiteY1335" fmla="*/ 400087 h 2210635"/>
              <a:gd name="connsiteX1336" fmla="*/ 1103975 w 9683433"/>
              <a:gd name="connsiteY1336" fmla="*/ 400087 h 2210635"/>
              <a:gd name="connsiteX1337" fmla="*/ 1086825 w 9683433"/>
              <a:gd name="connsiteY1337" fmla="*/ 400087 h 2210635"/>
              <a:gd name="connsiteX1338" fmla="*/ 1106516 w 9683433"/>
              <a:gd name="connsiteY1338" fmla="*/ 429765 h 2210635"/>
              <a:gd name="connsiteX1339" fmla="*/ 1126842 w 9683433"/>
              <a:gd name="connsiteY1339" fmla="*/ 458302 h 2210635"/>
              <a:gd name="connsiteX1340" fmla="*/ 1147804 w 9683433"/>
              <a:gd name="connsiteY1340" fmla="*/ 487980 h 2210635"/>
              <a:gd name="connsiteX1341" fmla="*/ 1168130 w 9683433"/>
              <a:gd name="connsiteY1341" fmla="*/ 517088 h 2210635"/>
              <a:gd name="connsiteX1342" fmla="*/ 1188457 w 9683433"/>
              <a:gd name="connsiteY1342" fmla="*/ 546766 h 2210635"/>
              <a:gd name="connsiteX1343" fmla="*/ 1209418 w 9683433"/>
              <a:gd name="connsiteY1343" fmla="*/ 575873 h 2210635"/>
              <a:gd name="connsiteX1344" fmla="*/ 1229744 w 9683433"/>
              <a:gd name="connsiteY1344" fmla="*/ 605552 h 2210635"/>
              <a:gd name="connsiteX1345" fmla="*/ 1249436 w 9683433"/>
              <a:gd name="connsiteY1345" fmla="*/ 634659 h 2210635"/>
              <a:gd name="connsiteX1346" fmla="*/ 1221487 w 9683433"/>
              <a:gd name="connsiteY1346" fmla="*/ 634659 h 2210635"/>
              <a:gd name="connsiteX1347" fmla="*/ 1193538 w 9683433"/>
              <a:gd name="connsiteY1347" fmla="*/ 634089 h 2210635"/>
              <a:gd name="connsiteX1348" fmla="*/ 1164954 w 9683433"/>
              <a:gd name="connsiteY1348" fmla="*/ 634089 h 2210635"/>
              <a:gd name="connsiteX1349" fmla="*/ 1137006 w 9683433"/>
              <a:gd name="connsiteY1349" fmla="*/ 634089 h 2210635"/>
              <a:gd name="connsiteX1350" fmla="*/ 1159873 w 9683433"/>
              <a:gd name="connsiteY1350" fmla="*/ 667191 h 2210635"/>
              <a:gd name="connsiteX1351" fmla="*/ 1182740 w 9683433"/>
              <a:gd name="connsiteY1351" fmla="*/ 699153 h 2210635"/>
              <a:gd name="connsiteX1352" fmla="*/ 1205607 w 9683433"/>
              <a:gd name="connsiteY1352" fmla="*/ 732255 h 2210635"/>
              <a:gd name="connsiteX1353" fmla="*/ 1228474 w 9683433"/>
              <a:gd name="connsiteY1353" fmla="*/ 765358 h 2210635"/>
              <a:gd name="connsiteX1354" fmla="*/ 1251341 w 9683433"/>
              <a:gd name="connsiteY1354" fmla="*/ 798461 h 2210635"/>
              <a:gd name="connsiteX1355" fmla="*/ 1274208 w 9683433"/>
              <a:gd name="connsiteY1355" fmla="*/ 831563 h 2210635"/>
              <a:gd name="connsiteX1356" fmla="*/ 1297076 w 9683433"/>
              <a:gd name="connsiteY1356" fmla="*/ 864095 h 2210635"/>
              <a:gd name="connsiteX1357" fmla="*/ 1319308 w 9683433"/>
              <a:gd name="connsiteY1357" fmla="*/ 897769 h 2210635"/>
              <a:gd name="connsiteX1358" fmla="*/ 1286277 w 9683433"/>
              <a:gd name="connsiteY1358" fmla="*/ 897198 h 2210635"/>
              <a:gd name="connsiteX1359" fmla="*/ 1252612 w 9683433"/>
              <a:gd name="connsiteY1359" fmla="*/ 896057 h 2210635"/>
              <a:gd name="connsiteX1360" fmla="*/ 1218946 w 9683433"/>
              <a:gd name="connsiteY1360" fmla="*/ 895486 h 2210635"/>
              <a:gd name="connsiteX1361" fmla="*/ 1186551 w 9683433"/>
              <a:gd name="connsiteY1361" fmla="*/ 895486 h 2210635"/>
              <a:gd name="connsiteX1362" fmla="*/ 1152886 w 9683433"/>
              <a:gd name="connsiteY1362" fmla="*/ 894915 h 2210635"/>
              <a:gd name="connsiteX1363" fmla="*/ 1119220 w 9683433"/>
              <a:gd name="connsiteY1363" fmla="*/ 894915 h 2210635"/>
              <a:gd name="connsiteX1364" fmla="*/ 1086825 w 9683433"/>
              <a:gd name="connsiteY1364" fmla="*/ 894915 h 2210635"/>
              <a:gd name="connsiteX1365" fmla="*/ 1053159 w 9683433"/>
              <a:gd name="connsiteY1365" fmla="*/ 895486 h 2210635"/>
              <a:gd name="connsiteX1366" fmla="*/ 1053159 w 9683433"/>
              <a:gd name="connsiteY1366" fmla="*/ 1094673 h 2210635"/>
              <a:gd name="connsiteX1367" fmla="*/ 1100164 w 9683433"/>
              <a:gd name="connsiteY1367" fmla="*/ 1086683 h 2210635"/>
              <a:gd name="connsiteX1368" fmla="*/ 1147804 w 9683433"/>
              <a:gd name="connsiteY1368" fmla="*/ 1078122 h 2210635"/>
              <a:gd name="connsiteX1369" fmla="*/ 1194809 w 9683433"/>
              <a:gd name="connsiteY1369" fmla="*/ 1070131 h 2210635"/>
              <a:gd name="connsiteX1370" fmla="*/ 1241813 w 9683433"/>
              <a:gd name="connsiteY1370" fmla="*/ 1062712 h 2210635"/>
              <a:gd name="connsiteX1371" fmla="*/ 1288818 w 9683433"/>
              <a:gd name="connsiteY1371" fmla="*/ 1055292 h 2210635"/>
              <a:gd name="connsiteX1372" fmla="*/ 1335823 w 9683433"/>
              <a:gd name="connsiteY1372" fmla="*/ 1048443 h 2210635"/>
              <a:gd name="connsiteX1373" fmla="*/ 1382827 w 9683433"/>
              <a:gd name="connsiteY1373" fmla="*/ 1041595 h 2210635"/>
              <a:gd name="connsiteX1374" fmla="*/ 1430467 w 9683433"/>
              <a:gd name="connsiteY1374" fmla="*/ 1034746 h 2210635"/>
              <a:gd name="connsiteX1375" fmla="*/ 1430467 w 9683433"/>
              <a:gd name="connsiteY1375" fmla="*/ 957696 h 2210635"/>
              <a:gd name="connsiteX1376" fmla="*/ 1405059 w 9683433"/>
              <a:gd name="connsiteY1376" fmla="*/ 966257 h 2210635"/>
              <a:gd name="connsiteX1377" fmla="*/ 1380287 w 9683433"/>
              <a:gd name="connsiteY1377" fmla="*/ 973677 h 2210635"/>
              <a:gd name="connsiteX1378" fmla="*/ 1354244 w 9683433"/>
              <a:gd name="connsiteY1378" fmla="*/ 981667 h 2210635"/>
              <a:gd name="connsiteX1379" fmla="*/ 1328836 w 9683433"/>
              <a:gd name="connsiteY1379" fmla="*/ 990228 h 2210635"/>
              <a:gd name="connsiteX1380" fmla="*/ 1338363 w 9683433"/>
              <a:gd name="connsiteY1380" fmla="*/ 974818 h 2210635"/>
              <a:gd name="connsiteX1381" fmla="*/ 1346621 w 9683433"/>
              <a:gd name="connsiteY1381" fmla="*/ 959408 h 2210635"/>
              <a:gd name="connsiteX1382" fmla="*/ 1354879 w 9683433"/>
              <a:gd name="connsiteY1382" fmla="*/ 943999 h 2210635"/>
              <a:gd name="connsiteX1383" fmla="*/ 1363771 w 9683433"/>
              <a:gd name="connsiteY1383" fmla="*/ 929159 h 2210635"/>
              <a:gd name="connsiteX1384" fmla="*/ 1372664 w 9683433"/>
              <a:gd name="connsiteY1384" fmla="*/ 914320 h 2210635"/>
              <a:gd name="connsiteX1385" fmla="*/ 1381557 w 9683433"/>
              <a:gd name="connsiteY1385" fmla="*/ 898910 h 2210635"/>
              <a:gd name="connsiteX1386" fmla="*/ 1389815 w 9683433"/>
              <a:gd name="connsiteY1386" fmla="*/ 884071 h 2210635"/>
              <a:gd name="connsiteX1387" fmla="*/ 1398072 w 9683433"/>
              <a:gd name="connsiteY1387" fmla="*/ 868661 h 2210635"/>
              <a:gd name="connsiteX1388" fmla="*/ 1387909 w 9683433"/>
              <a:gd name="connsiteY1388" fmla="*/ 872086 h 2210635"/>
              <a:gd name="connsiteX1389" fmla="*/ 1377111 w 9683433"/>
              <a:gd name="connsiteY1389" fmla="*/ 875510 h 2210635"/>
              <a:gd name="connsiteX1390" fmla="*/ 1366312 w 9683433"/>
              <a:gd name="connsiteY1390" fmla="*/ 878935 h 2210635"/>
              <a:gd name="connsiteX1391" fmla="*/ 1355514 w 9683433"/>
              <a:gd name="connsiteY1391" fmla="*/ 882359 h 2210635"/>
              <a:gd name="connsiteX1392" fmla="*/ 1363136 w 9683433"/>
              <a:gd name="connsiteY1392" fmla="*/ 868661 h 2210635"/>
              <a:gd name="connsiteX1393" fmla="*/ 1370759 w 9683433"/>
              <a:gd name="connsiteY1393" fmla="*/ 854964 h 2210635"/>
              <a:gd name="connsiteX1394" fmla="*/ 1378381 w 9683433"/>
              <a:gd name="connsiteY1394" fmla="*/ 841837 h 2210635"/>
              <a:gd name="connsiteX1395" fmla="*/ 1386639 w 9683433"/>
              <a:gd name="connsiteY1395" fmla="*/ 828139 h 2210635"/>
              <a:gd name="connsiteX1396" fmla="*/ 1394261 w 9683433"/>
              <a:gd name="connsiteY1396" fmla="*/ 814441 h 2210635"/>
              <a:gd name="connsiteX1397" fmla="*/ 1401883 w 9683433"/>
              <a:gd name="connsiteY1397" fmla="*/ 801314 h 2210635"/>
              <a:gd name="connsiteX1398" fmla="*/ 1409506 w 9683433"/>
              <a:gd name="connsiteY1398" fmla="*/ 787617 h 2210635"/>
              <a:gd name="connsiteX1399" fmla="*/ 1417128 w 9683433"/>
              <a:gd name="connsiteY1399" fmla="*/ 773919 h 2210635"/>
              <a:gd name="connsiteX1400" fmla="*/ 1411411 w 9683433"/>
              <a:gd name="connsiteY1400" fmla="*/ 775631 h 2210635"/>
              <a:gd name="connsiteX1401" fmla="*/ 1404424 w 9683433"/>
              <a:gd name="connsiteY1401" fmla="*/ 777914 h 2210635"/>
              <a:gd name="connsiteX1402" fmla="*/ 1397437 w 9683433"/>
              <a:gd name="connsiteY1402" fmla="*/ 780197 h 2210635"/>
              <a:gd name="connsiteX1403" fmla="*/ 1390450 w 9683433"/>
              <a:gd name="connsiteY1403" fmla="*/ 781909 h 2210635"/>
              <a:gd name="connsiteX1404" fmla="*/ 1399342 w 9683433"/>
              <a:gd name="connsiteY1404" fmla="*/ 767641 h 2210635"/>
              <a:gd name="connsiteX1405" fmla="*/ 1407600 w 9683433"/>
              <a:gd name="connsiteY1405" fmla="*/ 752802 h 2210635"/>
              <a:gd name="connsiteX1406" fmla="*/ 1415858 w 9683433"/>
              <a:gd name="connsiteY1406" fmla="*/ 738533 h 2210635"/>
              <a:gd name="connsiteX1407" fmla="*/ 1424115 w 9683433"/>
              <a:gd name="connsiteY1407" fmla="*/ 723123 h 2210635"/>
              <a:gd name="connsiteX1408" fmla="*/ 1433008 w 9683433"/>
              <a:gd name="connsiteY1408" fmla="*/ 708855 h 2210635"/>
              <a:gd name="connsiteX1409" fmla="*/ 1441901 w 9683433"/>
              <a:gd name="connsiteY1409" fmla="*/ 694016 h 2210635"/>
              <a:gd name="connsiteX1410" fmla="*/ 1450158 w 9683433"/>
              <a:gd name="connsiteY1410" fmla="*/ 679177 h 2210635"/>
              <a:gd name="connsiteX1411" fmla="*/ 1458416 w 9683433"/>
              <a:gd name="connsiteY1411" fmla="*/ 664338 h 2210635"/>
              <a:gd name="connsiteX1412" fmla="*/ 1474931 w 9683433"/>
              <a:gd name="connsiteY1412" fmla="*/ 689450 h 2210635"/>
              <a:gd name="connsiteX1413" fmla="*/ 1492082 w 9683433"/>
              <a:gd name="connsiteY1413" fmla="*/ 714562 h 2210635"/>
              <a:gd name="connsiteX1414" fmla="*/ 1509232 w 9683433"/>
              <a:gd name="connsiteY1414" fmla="*/ 739675 h 2210635"/>
              <a:gd name="connsiteX1415" fmla="*/ 1526382 w 9683433"/>
              <a:gd name="connsiteY1415" fmla="*/ 764787 h 2210635"/>
              <a:gd name="connsiteX1416" fmla="*/ 1519395 w 9683433"/>
              <a:gd name="connsiteY1416" fmla="*/ 764217 h 2210635"/>
              <a:gd name="connsiteX1417" fmla="*/ 1512408 w 9683433"/>
              <a:gd name="connsiteY1417" fmla="*/ 764217 h 2210635"/>
              <a:gd name="connsiteX1418" fmla="*/ 1505421 w 9683433"/>
              <a:gd name="connsiteY1418" fmla="*/ 763646 h 2210635"/>
              <a:gd name="connsiteX1419" fmla="*/ 1499069 w 9683433"/>
              <a:gd name="connsiteY1419" fmla="*/ 763646 h 2210635"/>
              <a:gd name="connsiteX1420" fmla="*/ 1514949 w 9683433"/>
              <a:gd name="connsiteY1420" fmla="*/ 785905 h 2210635"/>
              <a:gd name="connsiteX1421" fmla="*/ 1530193 w 9683433"/>
              <a:gd name="connsiteY1421" fmla="*/ 809305 h 2210635"/>
              <a:gd name="connsiteX1422" fmla="*/ 1546073 w 9683433"/>
              <a:gd name="connsiteY1422" fmla="*/ 832705 h 2210635"/>
              <a:gd name="connsiteX1423" fmla="*/ 1561318 w 9683433"/>
              <a:gd name="connsiteY1423" fmla="*/ 854964 h 2210635"/>
              <a:gd name="connsiteX1424" fmla="*/ 1550520 w 9683433"/>
              <a:gd name="connsiteY1424" fmla="*/ 854964 h 2210635"/>
              <a:gd name="connsiteX1425" fmla="*/ 1539721 w 9683433"/>
              <a:gd name="connsiteY1425" fmla="*/ 854393 h 2210635"/>
              <a:gd name="connsiteX1426" fmla="*/ 1529558 w 9683433"/>
              <a:gd name="connsiteY1426" fmla="*/ 853822 h 2210635"/>
              <a:gd name="connsiteX1427" fmla="*/ 1518760 w 9683433"/>
              <a:gd name="connsiteY1427" fmla="*/ 853251 h 2210635"/>
              <a:gd name="connsiteX1428" fmla="*/ 1527017 w 9683433"/>
              <a:gd name="connsiteY1428" fmla="*/ 866378 h 2210635"/>
              <a:gd name="connsiteX1429" fmla="*/ 1535275 w 9683433"/>
              <a:gd name="connsiteY1429" fmla="*/ 878935 h 2210635"/>
              <a:gd name="connsiteX1430" fmla="*/ 1544803 w 9683433"/>
              <a:gd name="connsiteY1430" fmla="*/ 891491 h 2210635"/>
              <a:gd name="connsiteX1431" fmla="*/ 1553061 w 9683433"/>
              <a:gd name="connsiteY1431" fmla="*/ 904618 h 2210635"/>
              <a:gd name="connsiteX1432" fmla="*/ 1561318 w 9683433"/>
              <a:gd name="connsiteY1432" fmla="*/ 917745 h 2210635"/>
              <a:gd name="connsiteX1433" fmla="*/ 1570211 w 9683433"/>
              <a:gd name="connsiteY1433" fmla="*/ 930301 h 2210635"/>
              <a:gd name="connsiteX1434" fmla="*/ 1579104 w 9683433"/>
              <a:gd name="connsiteY1434" fmla="*/ 943428 h 2210635"/>
              <a:gd name="connsiteX1435" fmla="*/ 1587997 w 9683433"/>
              <a:gd name="connsiteY1435" fmla="*/ 956555 h 2210635"/>
              <a:gd name="connsiteX1436" fmla="*/ 1561954 w 9683433"/>
              <a:gd name="connsiteY1436" fmla="*/ 954272 h 2210635"/>
              <a:gd name="connsiteX1437" fmla="*/ 1537181 w 9683433"/>
              <a:gd name="connsiteY1437" fmla="*/ 953130 h 2210635"/>
              <a:gd name="connsiteX1438" fmla="*/ 1511773 w 9683433"/>
              <a:gd name="connsiteY1438" fmla="*/ 951989 h 2210635"/>
              <a:gd name="connsiteX1439" fmla="*/ 1486365 w 9683433"/>
              <a:gd name="connsiteY1439" fmla="*/ 950277 h 2210635"/>
              <a:gd name="connsiteX1440" fmla="*/ 1486365 w 9683433"/>
              <a:gd name="connsiteY1440" fmla="*/ 1027897 h 2210635"/>
              <a:gd name="connsiteX1441" fmla="*/ 1532099 w 9683433"/>
              <a:gd name="connsiteY1441" fmla="*/ 1021619 h 2210635"/>
              <a:gd name="connsiteX1442" fmla="*/ 1577833 w 9683433"/>
              <a:gd name="connsiteY1442" fmla="*/ 1016482 h 2210635"/>
              <a:gd name="connsiteX1443" fmla="*/ 1623568 w 9683433"/>
              <a:gd name="connsiteY1443" fmla="*/ 1011345 h 2210635"/>
              <a:gd name="connsiteX1444" fmla="*/ 1669302 w 9683433"/>
              <a:gd name="connsiteY1444" fmla="*/ 1006209 h 2210635"/>
              <a:gd name="connsiteX1445" fmla="*/ 1715036 w 9683433"/>
              <a:gd name="connsiteY1445" fmla="*/ 1002214 h 2210635"/>
              <a:gd name="connsiteX1446" fmla="*/ 1760135 w 9683433"/>
              <a:gd name="connsiteY1446" fmla="*/ 997648 h 2210635"/>
              <a:gd name="connsiteX1447" fmla="*/ 1805870 w 9683433"/>
              <a:gd name="connsiteY1447" fmla="*/ 993653 h 2210635"/>
              <a:gd name="connsiteX1448" fmla="*/ 1851604 w 9683433"/>
              <a:gd name="connsiteY1448" fmla="*/ 990228 h 2210635"/>
              <a:gd name="connsiteX1449" fmla="*/ 1851604 w 9683433"/>
              <a:gd name="connsiteY1449" fmla="*/ 870374 h 2210635"/>
              <a:gd name="connsiteX1450" fmla="*/ 1829372 w 9683433"/>
              <a:gd name="connsiteY1450" fmla="*/ 875510 h 2210635"/>
              <a:gd name="connsiteX1451" fmla="*/ 1807775 w 9683433"/>
              <a:gd name="connsiteY1451" fmla="*/ 881218 h 2210635"/>
              <a:gd name="connsiteX1452" fmla="*/ 1784908 w 9683433"/>
              <a:gd name="connsiteY1452" fmla="*/ 887496 h 2210635"/>
              <a:gd name="connsiteX1453" fmla="*/ 1762676 w 9683433"/>
              <a:gd name="connsiteY1453" fmla="*/ 893774 h 2210635"/>
              <a:gd name="connsiteX1454" fmla="*/ 1740444 w 9683433"/>
              <a:gd name="connsiteY1454" fmla="*/ 898910 h 2210635"/>
              <a:gd name="connsiteX1455" fmla="*/ 1718212 w 9683433"/>
              <a:gd name="connsiteY1455" fmla="*/ 905188 h 2210635"/>
              <a:gd name="connsiteX1456" fmla="*/ 1695345 w 9683433"/>
              <a:gd name="connsiteY1456" fmla="*/ 911467 h 2210635"/>
              <a:gd name="connsiteX1457" fmla="*/ 1673113 w 9683433"/>
              <a:gd name="connsiteY1457" fmla="*/ 917745 h 2210635"/>
              <a:gd name="connsiteX1458" fmla="*/ 1688358 w 9683433"/>
              <a:gd name="connsiteY1458" fmla="*/ 891491 h 2210635"/>
              <a:gd name="connsiteX1459" fmla="*/ 1703603 w 9683433"/>
              <a:gd name="connsiteY1459" fmla="*/ 865237 h 2210635"/>
              <a:gd name="connsiteX1460" fmla="*/ 1718847 w 9683433"/>
              <a:gd name="connsiteY1460" fmla="*/ 839554 h 2210635"/>
              <a:gd name="connsiteX1461" fmla="*/ 1734092 w 9683433"/>
              <a:gd name="connsiteY1461" fmla="*/ 813300 h 2210635"/>
              <a:gd name="connsiteX1462" fmla="*/ 1749337 w 9683433"/>
              <a:gd name="connsiteY1462" fmla="*/ 787617 h 2210635"/>
              <a:gd name="connsiteX1463" fmla="*/ 1764582 w 9683433"/>
              <a:gd name="connsiteY1463" fmla="*/ 761363 h 2210635"/>
              <a:gd name="connsiteX1464" fmla="*/ 1781097 w 9683433"/>
              <a:gd name="connsiteY1464" fmla="*/ 735680 h 2210635"/>
              <a:gd name="connsiteX1465" fmla="*/ 1796342 w 9683433"/>
              <a:gd name="connsiteY1465" fmla="*/ 709426 h 2210635"/>
              <a:gd name="connsiteX1466" fmla="*/ 1777286 w 9683433"/>
              <a:gd name="connsiteY1466" fmla="*/ 714562 h 2210635"/>
              <a:gd name="connsiteX1467" fmla="*/ 1758230 w 9683433"/>
              <a:gd name="connsiteY1467" fmla="*/ 719699 h 2210635"/>
              <a:gd name="connsiteX1468" fmla="*/ 1739174 w 9683433"/>
              <a:gd name="connsiteY1468" fmla="*/ 724836 h 2210635"/>
              <a:gd name="connsiteX1469" fmla="*/ 1720118 w 9683433"/>
              <a:gd name="connsiteY1469" fmla="*/ 729972 h 2210635"/>
              <a:gd name="connsiteX1470" fmla="*/ 1733457 w 9683433"/>
              <a:gd name="connsiteY1470" fmla="*/ 706572 h 2210635"/>
              <a:gd name="connsiteX1471" fmla="*/ 1747431 w 9683433"/>
              <a:gd name="connsiteY1471" fmla="*/ 682601 h 2210635"/>
              <a:gd name="connsiteX1472" fmla="*/ 1760770 w 9683433"/>
              <a:gd name="connsiteY1472" fmla="*/ 659772 h 2210635"/>
              <a:gd name="connsiteX1473" fmla="*/ 1774745 w 9683433"/>
              <a:gd name="connsiteY1473" fmla="*/ 636372 h 2210635"/>
              <a:gd name="connsiteX1474" fmla="*/ 1788719 w 9683433"/>
              <a:gd name="connsiteY1474" fmla="*/ 612971 h 2210635"/>
              <a:gd name="connsiteX1475" fmla="*/ 1802058 w 9683433"/>
              <a:gd name="connsiteY1475" fmla="*/ 590713 h 2210635"/>
              <a:gd name="connsiteX1476" fmla="*/ 1816033 w 9683433"/>
              <a:gd name="connsiteY1476" fmla="*/ 567312 h 2210635"/>
              <a:gd name="connsiteX1477" fmla="*/ 1829372 w 9683433"/>
              <a:gd name="connsiteY1477" fmla="*/ 543912 h 2210635"/>
              <a:gd name="connsiteX1478" fmla="*/ 1817938 w 9683433"/>
              <a:gd name="connsiteY1478" fmla="*/ 546766 h 2210635"/>
              <a:gd name="connsiteX1479" fmla="*/ 1805870 w 9683433"/>
              <a:gd name="connsiteY1479" fmla="*/ 550190 h 2210635"/>
              <a:gd name="connsiteX1480" fmla="*/ 1793801 w 9683433"/>
              <a:gd name="connsiteY1480" fmla="*/ 553044 h 2210635"/>
              <a:gd name="connsiteX1481" fmla="*/ 1782367 w 9683433"/>
              <a:gd name="connsiteY1481" fmla="*/ 556468 h 2210635"/>
              <a:gd name="connsiteX1482" fmla="*/ 1796977 w 9683433"/>
              <a:gd name="connsiteY1482" fmla="*/ 530785 h 2210635"/>
              <a:gd name="connsiteX1483" fmla="*/ 1812222 w 9683433"/>
              <a:gd name="connsiteY1483" fmla="*/ 505673 h 2210635"/>
              <a:gd name="connsiteX1484" fmla="*/ 1826831 w 9683433"/>
              <a:gd name="connsiteY1484" fmla="*/ 480560 h 2210635"/>
              <a:gd name="connsiteX1485" fmla="*/ 1841441 w 9683433"/>
              <a:gd name="connsiteY1485" fmla="*/ 454877 h 2210635"/>
              <a:gd name="connsiteX1486" fmla="*/ 1856685 w 9683433"/>
              <a:gd name="connsiteY1486" fmla="*/ 429765 h 2210635"/>
              <a:gd name="connsiteX1487" fmla="*/ 1871295 w 9683433"/>
              <a:gd name="connsiteY1487" fmla="*/ 405223 h 2210635"/>
              <a:gd name="connsiteX1488" fmla="*/ 1886540 w 9683433"/>
              <a:gd name="connsiteY1488" fmla="*/ 379540 h 2210635"/>
              <a:gd name="connsiteX1489" fmla="*/ 1901785 w 9683433"/>
              <a:gd name="connsiteY1489" fmla="*/ 354428 h 2210635"/>
              <a:gd name="connsiteX1490" fmla="*/ 1916394 w 9683433"/>
              <a:gd name="connsiteY1490" fmla="*/ 377828 h 2210635"/>
              <a:gd name="connsiteX1491" fmla="*/ 1931639 w 9683433"/>
              <a:gd name="connsiteY1491" fmla="*/ 400087 h 2210635"/>
              <a:gd name="connsiteX1492" fmla="*/ 1946884 w 9683433"/>
              <a:gd name="connsiteY1492" fmla="*/ 423487 h 2210635"/>
              <a:gd name="connsiteX1493" fmla="*/ 1961493 w 9683433"/>
              <a:gd name="connsiteY1493" fmla="*/ 446316 h 2210635"/>
              <a:gd name="connsiteX1494" fmla="*/ 1976738 w 9683433"/>
              <a:gd name="connsiteY1494" fmla="*/ 469146 h 2210635"/>
              <a:gd name="connsiteX1495" fmla="*/ 1991347 w 9683433"/>
              <a:gd name="connsiteY1495" fmla="*/ 492546 h 2210635"/>
              <a:gd name="connsiteX1496" fmla="*/ 2006592 w 9683433"/>
              <a:gd name="connsiteY1496" fmla="*/ 515375 h 2210635"/>
              <a:gd name="connsiteX1497" fmla="*/ 2021837 w 9683433"/>
              <a:gd name="connsiteY1497" fmla="*/ 538205 h 2210635"/>
              <a:gd name="connsiteX1498" fmla="*/ 2009133 w 9683433"/>
              <a:gd name="connsiteY1498" fmla="*/ 537063 h 2210635"/>
              <a:gd name="connsiteX1499" fmla="*/ 1997064 w 9683433"/>
              <a:gd name="connsiteY1499" fmla="*/ 535922 h 2210635"/>
              <a:gd name="connsiteX1500" fmla="*/ 1985631 w 9683433"/>
              <a:gd name="connsiteY1500" fmla="*/ 534210 h 2210635"/>
              <a:gd name="connsiteX1501" fmla="*/ 1973562 w 9683433"/>
              <a:gd name="connsiteY1501" fmla="*/ 533068 h 2210635"/>
              <a:gd name="connsiteX1502" fmla="*/ 1987536 w 9683433"/>
              <a:gd name="connsiteY1502" fmla="*/ 554185 h 2210635"/>
              <a:gd name="connsiteX1503" fmla="*/ 2000876 w 9683433"/>
              <a:gd name="connsiteY1503" fmla="*/ 575303 h 2210635"/>
              <a:gd name="connsiteX1504" fmla="*/ 2014850 w 9683433"/>
              <a:gd name="connsiteY1504" fmla="*/ 596420 h 2210635"/>
              <a:gd name="connsiteX1505" fmla="*/ 2028189 w 9683433"/>
              <a:gd name="connsiteY1505" fmla="*/ 618108 h 2210635"/>
              <a:gd name="connsiteX1506" fmla="*/ 2042163 w 9683433"/>
              <a:gd name="connsiteY1506" fmla="*/ 639225 h 2210635"/>
              <a:gd name="connsiteX1507" fmla="*/ 2056138 w 9683433"/>
              <a:gd name="connsiteY1507" fmla="*/ 660342 h 2210635"/>
              <a:gd name="connsiteX1508" fmla="*/ 2069477 w 9683433"/>
              <a:gd name="connsiteY1508" fmla="*/ 681460 h 2210635"/>
              <a:gd name="connsiteX1509" fmla="*/ 2083451 w 9683433"/>
              <a:gd name="connsiteY1509" fmla="*/ 702577 h 2210635"/>
              <a:gd name="connsiteX1510" fmla="*/ 2064395 w 9683433"/>
              <a:gd name="connsiteY1510" fmla="*/ 700865 h 2210635"/>
              <a:gd name="connsiteX1511" fmla="*/ 2045339 w 9683433"/>
              <a:gd name="connsiteY1511" fmla="*/ 698011 h 2210635"/>
              <a:gd name="connsiteX1512" fmla="*/ 2026283 w 9683433"/>
              <a:gd name="connsiteY1512" fmla="*/ 695728 h 2210635"/>
              <a:gd name="connsiteX1513" fmla="*/ 2007863 w 9683433"/>
              <a:gd name="connsiteY1513" fmla="*/ 694016 h 2210635"/>
              <a:gd name="connsiteX1514" fmla="*/ 2023108 w 9683433"/>
              <a:gd name="connsiteY1514" fmla="*/ 717987 h 2210635"/>
              <a:gd name="connsiteX1515" fmla="*/ 2038352 w 9683433"/>
              <a:gd name="connsiteY1515" fmla="*/ 740816 h 2210635"/>
              <a:gd name="connsiteX1516" fmla="*/ 2053597 w 9683433"/>
              <a:gd name="connsiteY1516" fmla="*/ 764787 h 2210635"/>
              <a:gd name="connsiteX1517" fmla="*/ 2068842 w 9683433"/>
              <a:gd name="connsiteY1517" fmla="*/ 788187 h 2210635"/>
              <a:gd name="connsiteX1518" fmla="*/ 2084087 w 9683433"/>
              <a:gd name="connsiteY1518" fmla="*/ 812158 h 2210635"/>
              <a:gd name="connsiteX1519" fmla="*/ 2099331 w 9683433"/>
              <a:gd name="connsiteY1519" fmla="*/ 836129 h 2210635"/>
              <a:gd name="connsiteX1520" fmla="*/ 2114576 w 9683433"/>
              <a:gd name="connsiteY1520" fmla="*/ 860100 h 2210635"/>
              <a:gd name="connsiteX1521" fmla="*/ 2129821 w 9683433"/>
              <a:gd name="connsiteY1521" fmla="*/ 884071 h 2210635"/>
              <a:gd name="connsiteX1522" fmla="*/ 2107589 w 9683433"/>
              <a:gd name="connsiteY1522" fmla="*/ 880647 h 2210635"/>
              <a:gd name="connsiteX1523" fmla="*/ 2085357 w 9683433"/>
              <a:gd name="connsiteY1523" fmla="*/ 877793 h 2210635"/>
              <a:gd name="connsiteX1524" fmla="*/ 2062490 w 9683433"/>
              <a:gd name="connsiteY1524" fmla="*/ 874939 h 2210635"/>
              <a:gd name="connsiteX1525" fmla="*/ 2040893 w 9683433"/>
              <a:gd name="connsiteY1525" fmla="*/ 872086 h 2210635"/>
              <a:gd name="connsiteX1526" fmla="*/ 2018661 w 9683433"/>
              <a:gd name="connsiteY1526" fmla="*/ 870374 h 2210635"/>
              <a:gd name="connsiteX1527" fmla="*/ 1996429 w 9683433"/>
              <a:gd name="connsiteY1527" fmla="*/ 867520 h 2210635"/>
              <a:gd name="connsiteX1528" fmla="*/ 1973562 w 9683433"/>
              <a:gd name="connsiteY1528" fmla="*/ 864666 h 2210635"/>
              <a:gd name="connsiteX1529" fmla="*/ 1951330 w 9683433"/>
              <a:gd name="connsiteY1529" fmla="*/ 862954 h 2210635"/>
              <a:gd name="connsiteX1530" fmla="*/ 1951330 w 9683433"/>
              <a:gd name="connsiteY1530" fmla="*/ 982238 h 2210635"/>
              <a:gd name="connsiteX1531" fmla="*/ 2007863 w 9683433"/>
              <a:gd name="connsiteY1531" fmla="*/ 978813 h 2210635"/>
              <a:gd name="connsiteX1532" fmla="*/ 2064395 w 9683433"/>
              <a:gd name="connsiteY1532" fmla="*/ 975389 h 2210635"/>
              <a:gd name="connsiteX1533" fmla="*/ 2120928 w 9683433"/>
              <a:gd name="connsiteY1533" fmla="*/ 973106 h 2210635"/>
              <a:gd name="connsiteX1534" fmla="*/ 2176826 w 9683433"/>
              <a:gd name="connsiteY1534" fmla="*/ 970252 h 2210635"/>
              <a:gd name="connsiteX1535" fmla="*/ 2232723 w 9683433"/>
              <a:gd name="connsiteY1535" fmla="*/ 967969 h 2210635"/>
              <a:gd name="connsiteX1536" fmla="*/ 2289256 w 9683433"/>
              <a:gd name="connsiteY1536" fmla="*/ 966257 h 2210635"/>
              <a:gd name="connsiteX1537" fmla="*/ 2345153 w 9683433"/>
              <a:gd name="connsiteY1537" fmla="*/ 964545 h 2210635"/>
              <a:gd name="connsiteX1538" fmla="*/ 2401686 w 9683433"/>
              <a:gd name="connsiteY1538" fmla="*/ 963404 h 2210635"/>
              <a:gd name="connsiteX1539" fmla="*/ 2401686 w 9683433"/>
              <a:gd name="connsiteY1539" fmla="*/ 763646 h 2210635"/>
              <a:gd name="connsiteX1540" fmla="*/ 2368020 w 9683433"/>
              <a:gd name="connsiteY1540" fmla="*/ 770495 h 2210635"/>
              <a:gd name="connsiteX1541" fmla="*/ 2335625 w 9683433"/>
              <a:gd name="connsiteY1541" fmla="*/ 777343 h 2210635"/>
              <a:gd name="connsiteX1542" fmla="*/ 2301960 w 9683433"/>
              <a:gd name="connsiteY1542" fmla="*/ 783622 h 2210635"/>
              <a:gd name="connsiteX1543" fmla="*/ 2268294 w 9683433"/>
              <a:gd name="connsiteY1543" fmla="*/ 790470 h 2210635"/>
              <a:gd name="connsiteX1544" fmla="*/ 2235899 w 9683433"/>
              <a:gd name="connsiteY1544" fmla="*/ 797890 h 2210635"/>
              <a:gd name="connsiteX1545" fmla="*/ 2202234 w 9683433"/>
              <a:gd name="connsiteY1545" fmla="*/ 804739 h 2210635"/>
              <a:gd name="connsiteX1546" fmla="*/ 2168568 w 9683433"/>
              <a:gd name="connsiteY1546" fmla="*/ 812158 h 2210635"/>
              <a:gd name="connsiteX1547" fmla="*/ 2136173 w 9683433"/>
              <a:gd name="connsiteY1547" fmla="*/ 819007 h 2210635"/>
              <a:gd name="connsiteX1548" fmla="*/ 2159040 w 9683433"/>
              <a:gd name="connsiteY1548" fmla="*/ 781339 h 2210635"/>
              <a:gd name="connsiteX1549" fmla="*/ 2181907 w 9683433"/>
              <a:gd name="connsiteY1549" fmla="*/ 743670 h 2210635"/>
              <a:gd name="connsiteX1550" fmla="*/ 2204774 w 9683433"/>
              <a:gd name="connsiteY1550" fmla="*/ 706001 h 2210635"/>
              <a:gd name="connsiteX1551" fmla="*/ 2227641 w 9683433"/>
              <a:gd name="connsiteY1551" fmla="*/ 668904 h 2210635"/>
              <a:gd name="connsiteX1552" fmla="*/ 2249238 w 9683433"/>
              <a:gd name="connsiteY1552" fmla="*/ 631235 h 2210635"/>
              <a:gd name="connsiteX1553" fmla="*/ 2272105 w 9683433"/>
              <a:gd name="connsiteY1553" fmla="*/ 594137 h 2210635"/>
              <a:gd name="connsiteX1554" fmla="*/ 2294973 w 9683433"/>
              <a:gd name="connsiteY1554" fmla="*/ 557039 h 2210635"/>
              <a:gd name="connsiteX1555" fmla="*/ 2317840 w 9683433"/>
              <a:gd name="connsiteY1555" fmla="*/ 519371 h 2210635"/>
              <a:gd name="connsiteX1556" fmla="*/ 2289891 w 9683433"/>
              <a:gd name="connsiteY1556" fmla="*/ 525649 h 2210635"/>
              <a:gd name="connsiteX1557" fmla="*/ 2261307 w 9683433"/>
              <a:gd name="connsiteY1557" fmla="*/ 530785 h 2210635"/>
              <a:gd name="connsiteX1558" fmla="*/ 2233358 w 9683433"/>
              <a:gd name="connsiteY1558" fmla="*/ 537063 h 2210635"/>
              <a:gd name="connsiteX1559" fmla="*/ 2205409 w 9683433"/>
              <a:gd name="connsiteY1559" fmla="*/ 543341 h 2210635"/>
              <a:gd name="connsiteX1560" fmla="*/ 2225736 w 9683433"/>
              <a:gd name="connsiteY1560" fmla="*/ 509668 h 2210635"/>
              <a:gd name="connsiteX1561" fmla="*/ 2246062 w 9683433"/>
              <a:gd name="connsiteY1561" fmla="*/ 475995 h 2210635"/>
              <a:gd name="connsiteX1562" fmla="*/ 2266389 w 9683433"/>
              <a:gd name="connsiteY1562" fmla="*/ 442892 h 2210635"/>
              <a:gd name="connsiteX1563" fmla="*/ 2286715 w 9683433"/>
              <a:gd name="connsiteY1563" fmla="*/ 409218 h 2210635"/>
              <a:gd name="connsiteX1564" fmla="*/ 2307041 w 9683433"/>
              <a:gd name="connsiteY1564" fmla="*/ 375545 h 2210635"/>
              <a:gd name="connsiteX1565" fmla="*/ 2328003 w 9683433"/>
              <a:gd name="connsiteY1565" fmla="*/ 341871 h 2210635"/>
              <a:gd name="connsiteX1566" fmla="*/ 2348329 w 9683433"/>
              <a:gd name="connsiteY1566" fmla="*/ 308769 h 2210635"/>
              <a:gd name="connsiteX1567" fmla="*/ 2369291 w 9683433"/>
              <a:gd name="connsiteY1567" fmla="*/ 275666 h 2210635"/>
              <a:gd name="connsiteX1568" fmla="*/ 2350870 w 9683433"/>
              <a:gd name="connsiteY1568" fmla="*/ 279090 h 2210635"/>
              <a:gd name="connsiteX1569" fmla="*/ 2333084 w 9683433"/>
              <a:gd name="connsiteY1569" fmla="*/ 282515 h 2210635"/>
              <a:gd name="connsiteX1570" fmla="*/ 2315934 w 9683433"/>
              <a:gd name="connsiteY1570" fmla="*/ 285939 h 2210635"/>
              <a:gd name="connsiteX1571" fmla="*/ 2297513 w 9683433"/>
              <a:gd name="connsiteY1571" fmla="*/ 289934 h 2210635"/>
              <a:gd name="connsiteX1572" fmla="*/ 2320380 w 9683433"/>
              <a:gd name="connsiteY1572" fmla="*/ 253407 h 2210635"/>
              <a:gd name="connsiteX1573" fmla="*/ 2342612 w 9683433"/>
              <a:gd name="connsiteY1573" fmla="*/ 216880 h 2210635"/>
              <a:gd name="connsiteX1574" fmla="*/ 2364209 w 9683433"/>
              <a:gd name="connsiteY1574" fmla="*/ 180353 h 2210635"/>
              <a:gd name="connsiteX1575" fmla="*/ 2386441 w 9683433"/>
              <a:gd name="connsiteY1575" fmla="*/ 144397 h 2210635"/>
              <a:gd name="connsiteX1576" fmla="*/ 2409308 w 9683433"/>
              <a:gd name="connsiteY1576" fmla="*/ 107869 h 2210635"/>
              <a:gd name="connsiteX1577" fmla="*/ 2431540 w 9683433"/>
              <a:gd name="connsiteY1577" fmla="*/ 71913 h 2210635"/>
              <a:gd name="connsiteX1578" fmla="*/ 2453772 w 9683433"/>
              <a:gd name="connsiteY1578" fmla="*/ 36527 h 2210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Lst>
            <a:rect l="l" t="t" r="r" b="b"/>
            <a:pathLst>
              <a:path w="9683433" h="2210635">
                <a:moveTo>
                  <a:pt x="9683433" y="1536122"/>
                </a:moveTo>
                <a:lnTo>
                  <a:pt x="9683433" y="1625748"/>
                </a:lnTo>
                <a:lnTo>
                  <a:pt x="9654382" y="1631165"/>
                </a:lnTo>
                <a:lnTo>
                  <a:pt x="9620716" y="1636873"/>
                </a:lnTo>
                <a:lnTo>
                  <a:pt x="9643584" y="1600346"/>
                </a:lnTo>
                <a:lnTo>
                  <a:pt x="9666451" y="1563248"/>
                </a:lnTo>
                <a:close/>
                <a:moveTo>
                  <a:pt x="2476004" y="0"/>
                </a:moveTo>
                <a:lnTo>
                  <a:pt x="2498871" y="35386"/>
                </a:lnTo>
                <a:lnTo>
                  <a:pt x="2520468" y="71342"/>
                </a:lnTo>
                <a:lnTo>
                  <a:pt x="2542700" y="106728"/>
                </a:lnTo>
                <a:lnTo>
                  <a:pt x="2565567" y="142114"/>
                </a:lnTo>
                <a:lnTo>
                  <a:pt x="2587799" y="178641"/>
                </a:lnTo>
                <a:lnTo>
                  <a:pt x="2610031" y="214026"/>
                </a:lnTo>
                <a:lnTo>
                  <a:pt x="2632263" y="250554"/>
                </a:lnTo>
                <a:lnTo>
                  <a:pt x="2654495" y="285939"/>
                </a:lnTo>
                <a:lnTo>
                  <a:pt x="2636709" y="282515"/>
                </a:lnTo>
                <a:lnTo>
                  <a:pt x="2618924" y="279661"/>
                </a:lnTo>
                <a:lnTo>
                  <a:pt x="2601773" y="276237"/>
                </a:lnTo>
                <a:lnTo>
                  <a:pt x="2583353" y="272812"/>
                </a:lnTo>
                <a:lnTo>
                  <a:pt x="2603679" y="305915"/>
                </a:lnTo>
                <a:lnTo>
                  <a:pt x="2624641" y="339589"/>
                </a:lnTo>
                <a:lnTo>
                  <a:pt x="2644967" y="372120"/>
                </a:lnTo>
                <a:lnTo>
                  <a:pt x="2665293" y="405223"/>
                </a:lnTo>
                <a:lnTo>
                  <a:pt x="2686255" y="437755"/>
                </a:lnTo>
                <a:lnTo>
                  <a:pt x="2705946" y="471429"/>
                </a:lnTo>
                <a:lnTo>
                  <a:pt x="2726272" y="504531"/>
                </a:lnTo>
                <a:lnTo>
                  <a:pt x="2747234" y="537063"/>
                </a:lnTo>
                <a:lnTo>
                  <a:pt x="2718650" y="531356"/>
                </a:lnTo>
                <a:lnTo>
                  <a:pt x="2690701" y="526790"/>
                </a:lnTo>
                <a:lnTo>
                  <a:pt x="2662117" y="521083"/>
                </a:lnTo>
                <a:lnTo>
                  <a:pt x="2634169" y="515946"/>
                </a:lnTo>
                <a:lnTo>
                  <a:pt x="2657036" y="553044"/>
                </a:lnTo>
                <a:lnTo>
                  <a:pt x="2679903" y="589571"/>
                </a:lnTo>
                <a:lnTo>
                  <a:pt x="2702135" y="626669"/>
                </a:lnTo>
                <a:lnTo>
                  <a:pt x="2725002" y="663767"/>
                </a:lnTo>
                <a:lnTo>
                  <a:pt x="2747869" y="700865"/>
                </a:lnTo>
                <a:lnTo>
                  <a:pt x="2770736" y="737392"/>
                </a:lnTo>
                <a:lnTo>
                  <a:pt x="2793603" y="774490"/>
                </a:lnTo>
                <a:lnTo>
                  <a:pt x="2816471" y="812158"/>
                </a:lnTo>
                <a:lnTo>
                  <a:pt x="2783440" y="805310"/>
                </a:lnTo>
                <a:lnTo>
                  <a:pt x="2749775" y="799031"/>
                </a:lnTo>
                <a:lnTo>
                  <a:pt x="2716744" y="792183"/>
                </a:lnTo>
                <a:lnTo>
                  <a:pt x="2683714" y="785905"/>
                </a:lnTo>
                <a:lnTo>
                  <a:pt x="2650049" y="780197"/>
                </a:lnTo>
                <a:lnTo>
                  <a:pt x="2617018" y="773919"/>
                </a:lnTo>
                <a:lnTo>
                  <a:pt x="2583988" y="768212"/>
                </a:lnTo>
                <a:lnTo>
                  <a:pt x="2550322" y="761934"/>
                </a:lnTo>
                <a:lnTo>
                  <a:pt x="2550322" y="962262"/>
                </a:lnTo>
                <a:lnTo>
                  <a:pt x="2597962" y="962262"/>
                </a:lnTo>
                <a:lnTo>
                  <a:pt x="2644967" y="962262"/>
                </a:lnTo>
                <a:lnTo>
                  <a:pt x="2691336" y="962833"/>
                </a:lnTo>
                <a:lnTo>
                  <a:pt x="2738341" y="963404"/>
                </a:lnTo>
                <a:lnTo>
                  <a:pt x="2785981" y="963974"/>
                </a:lnTo>
                <a:lnTo>
                  <a:pt x="2832986" y="964545"/>
                </a:lnTo>
                <a:lnTo>
                  <a:pt x="2880626" y="966257"/>
                </a:lnTo>
                <a:lnTo>
                  <a:pt x="2927630" y="967399"/>
                </a:lnTo>
                <a:lnTo>
                  <a:pt x="2927630" y="890920"/>
                </a:lnTo>
                <a:lnTo>
                  <a:pt x="2902222" y="894344"/>
                </a:lnTo>
                <a:lnTo>
                  <a:pt x="2876814" y="898340"/>
                </a:lnTo>
                <a:lnTo>
                  <a:pt x="2851406" y="901764"/>
                </a:lnTo>
                <a:lnTo>
                  <a:pt x="2825998" y="905759"/>
                </a:lnTo>
                <a:lnTo>
                  <a:pt x="2834891" y="892062"/>
                </a:lnTo>
                <a:lnTo>
                  <a:pt x="2843784" y="878364"/>
                </a:lnTo>
                <a:lnTo>
                  <a:pt x="2852042" y="864666"/>
                </a:lnTo>
                <a:lnTo>
                  <a:pt x="2861570" y="850968"/>
                </a:lnTo>
                <a:lnTo>
                  <a:pt x="2869827" y="837271"/>
                </a:lnTo>
                <a:lnTo>
                  <a:pt x="2878085" y="823573"/>
                </a:lnTo>
                <a:lnTo>
                  <a:pt x="2886978" y="809875"/>
                </a:lnTo>
                <a:lnTo>
                  <a:pt x="2895870" y="796178"/>
                </a:lnTo>
                <a:lnTo>
                  <a:pt x="2885072" y="797890"/>
                </a:lnTo>
                <a:lnTo>
                  <a:pt x="2874274" y="799602"/>
                </a:lnTo>
                <a:lnTo>
                  <a:pt x="2863475" y="801314"/>
                </a:lnTo>
                <a:lnTo>
                  <a:pt x="2852677" y="802456"/>
                </a:lnTo>
                <a:lnTo>
                  <a:pt x="2867922" y="777914"/>
                </a:lnTo>
                <a:lnTo>
                  <a:pt x="2883166" y="753943"/>
                </a:lnTo>
                <a:lnTo>
                  <a:pt x="2899682" y="729402"/>
                </a:lnTo>
                <a:lnTo>
                  <a:pt x="2914926" y="704860"/>
                </a:lnTo>
                <a:lnTo>
                  <a:pt x="2907939" y="706001"/>
                </a:lnTo>
                <a:lnTo>
                  <a:pt x="2900952" y="706572"/>
                </a:lnTo>
                <a:lnTo>
                  <a:pt x="2894600" y="707714"/>
                </a:lnTo>
                <a:lnTo>
                  <a:pt x="2888248" y="708855"/>
                </a:lnTo>
                <a:lnTo>
                  <a:pt x="2896506" y="695157"/>
                </a:lnTo>
                <a:lnTo>
                  <a:pt x="2904763" y="682030"/>
                </a:lnTo>
                <a:lnTo>
                  <a:pt x="2913020" y="668333"/>
                </a:lnTo>
                <a:lnTo>
                  <a:pt x="2921278" y="655206"/>
                </a:lnTo>
                <a:lnTo>
                  <a:pt x="2930171" y="641508"/>
                </a:lnTo>
                <a:lnTo>
                  <a:pt x="2938429" y="628952"/>
                </a:lnTo>
                <a:lnTo>
                  <a:pt x="2947321" y="615825"/>
                </a:lnTo>
                <a:lnTo>
                  <a:pt x="2955579" y="602127"/>
                </a:lnTo>
                <a:lnTo>
                  <a:pt x="2964472" y="615825"/>
                </a:lnTo>
                <a:lnTo>
                  <a:pt x="2972729" y="630093"/>
                </a:lnTo>
                <a:lnTo>
                  <a:pt x="2980987" y="643791"/>
                </a:lnTo>
                <a:lnTo>
                  <a:pt x="2989245" y="657489"/>
                </a:lnTo>
                <a:lnTo>
                  <a:pt x="2997502" y="671757"/>
                </a:lnTo>
                <a:lnTo>
                  <a:pt x="3006395" y="685455"/>
                </a:lnTo>
                <a:lnTo>
                  <a:pt x="3014652" y="699723"/>
                </a:lnTo>
                <a:lnTo>
                  <a:pt x="3023545" y="713421"/>
                </a:lnTo>
                <a:lnTo>
                  <a:pt x="3016558" y="712279"/>
                </a:lnTo>
                <a:lnTo>
                  <a:pt x="3010206" y="711138"/>
                </a:lnTo>
                <a:lnTo>
                  <a:pt x="3003219" y="709426"/>
                </a:lnTo>
                <a:lnTo>
                  <a:pt x="2996232" y="707714"/>
                </a:lnTo>
                <a:lnTo>
                  <a:pt x="3012112" y="733397"/>
                </a:lnTo>
                <a:lnTo>
                  <a:pt x="3027356" y="758509"/>
                </a:lnTo>
                <a:lnTo>
                  <a:pt x="3042601" y="784763"/>
                </a:lnTo>
                <a:lnTo>
                  <a:pt x="3058481" y="809875"/>
                </a:lnTo>
                <a:lnTo>
                  <a:pt x="3048318" y="808163"/>
                </a:lnTo>
                <a:lnTo>
                  <a:pt x="3037520" y="805310"/>
                </a:lnTo>
                <a:lnTo>
                  <a:pt x="3026086" y="803027"/>
                </a:lnTo>
                <a:lnTo>
                  <a:pt x="3015288" y="800744"/>
                </a:lnTo>
                <a:lnTo>
                  <a:pt x="3024180" y="815012"/>
                </a:lnTo>
                <a:lnTo>
                  <a:pt x="3033073" y="829280"/>
                </a:lnTo>
                <a:lnTo>
                  <a:pt x="3041331" y="843549"/>
                </a:lnTo>
                <a:lnTo>
                  <a:pt x="3050224" y="857817"/>
                </a:lnTo>
                <a:lnTo>
                  <a:pt x="3058481" y="872086"/>
                </a:lnTo>
                <a:lnTo>
                  <a:pt x="3068009" y="886925"/>
                </a:lnTo>
                <a:lnTo>
                  <a:pt x="3076267" y="900623"/>
                </a:lnTo>
                <a:lnTo>
                  <a:pt x="3084524" y="914891"/>
                </a:lnTo>
                <a:lnTo>
                  <a:pt x="3059116" y="909184"/>
                </a:lnTo>
                <a:lnTo>
                  <a:pt x="3034344" y="904047"/>
                </a:lnTo>
                <a:lnTo>
                  <a:pt x="3008935" y="898340"/>
                </a:lnTo>
                <a:lnTo>
                  <a:pt x="2984163" y="892632"/>
                </a:lnTo>
                <a:lnTo>
                  <a:pt x="2984163" y="969682"/>
                </a:lnTo>
                <a:lnTo>
                  <a:pt x="3029897" y="971394"/>
                </a:lnTo>
                <a:lnTo>
                  <a:pt x="3074361" y="973677"/>
                </a:lnTo>
                <a:lnTo>
                  <a:pt x="3120095" y="975389"/>
                </a:lnTo>
                <a:lnTo>
                  <a:pt x="3165830" y="978243"/>
                </a:lnTo>
                <a:lnTo>
                  <a:pt x="3211564" y="981096"/>
                </a:lnTo>
                <a:lnTo>
                  <a:pt x="3257298" y="983950"/>
                </a:lnTo>
                <a:lnTo>
                  <a:pt x="3303033" y="986804"/>
                </a:lnTo>
                <a:lnTo>
                  <a:pt x="3348767" y="989087"/>
                </a:lnTo>
                <a:lnTo>
                  <a:pt x="3348767" y="869803"/>
                </a:lnTo>
                <a:lnTo>
                  <a:pt x="3327170" y="872086"/>
                </a:lnTo>
                <a:lnTo>
                  <a:pt x="3304303" y="874369"/>
                </a:lnTo>
                <a:lnTo>
                  <a:pt x="3282071" y="877222"/>
                </a:lnTo>
                <a:lnTo>
                  <a:pt x="3259839" y="878935"/>
                </a:lnTo>
                <a:lnTo>
                  <a:pt x="3237607" y="881788"/>
                </a:lnTo>
                <a:lnTo>
                  <a:pt x="3214740" y="884642"/>
                </a:lnTo>
                <a:lnTo>
                  <a:pt x="3192508" y="887496"/>
                </a:lnTo>
                <a:lnTo>
                  <a:pt x="3170911" y="890349"/>
                </a:lnTo>
                <a:lnTo>
                  <a:pt x="3186156" y="866378"/>
                </a:lnTo>
                <a:lnTo>
                  <a:pt x="3201401" y="842407"/>
                </a:lnTo>
                <a:lnTo>
                  <a:pt x="3216646" y="819007"/>
                </a:lnTo>
                <a:lnTo>
                  <a:pt x="3231890" y="795036"/>
                </a:lnTo>
                <a:lnTo>
                  <a:pt x="3247135" y="771636"/>
                </a:lnTo>
                <a:lnTo>
                  <a:pt x="3262380" y="747665"/>
                </a:lnTo>
                <a:lnTo>
                  <a:pt x="3277625" y="724836"/>
                </a:lnTo>
                <a:lnTo>
                  <a:pt x="3292869" y="700865"/>
                </a:lnTo>
                <a:lnTo>
                  <a:pt x="3274449" y="702577"/>
                </a:lnTo>
                <a:lnTo>
                  <a:pt x="3255393" y="704860"/>
                </a:lnTo>
                <a:lnTo>
                  <a:pt x="3236337" y="707714"/>
                </a:lnTo>
                <a:lnTo>
                  <a:pt x="3217281" y="709426"/>
                </a:lnTo>
                <a:lnTo>
                  <a:pt x="3230620" y="688309"/>
                </a:lnTo>
                <a:lnTo>
                  <a:pt x="3244594" y="667191"/>
                </a:lnTo>
                <a:lnTo>
                  <a:pt x="3258569" y="646074"/>
                </a:lnTo>
                <a:lnTo>
                  <a:pt x="3271908" y="624957"/>
                </a:lnTo>
                <a:lnTo>
                  <a:pt x="3285882" y="603269"/>
                </a:lnTo>
                <a:lnTo>
                  <a:pt x="3299221" y="582152"/>
                </a:lnTo>
                <a:lnTo>
                  <a:pt x="3313196" y="561034"/>
                </a:lnTo>
                <a:lnTo>
                  <a:pt x="3327170" y="539917"/>
                </a:lnTo>
                <a:lnTo>
                  <a:pt x="3314466" y="541059"/>
                </a:lnTo>
                <a:lnTo>
                  <a:pt x="3303033" y="542771"/>
                </a:lnTo>
                <a:lnTo>
                  <a:pt x="3290964" y="543912"/>
                </a:lnTo>
                <a:lnTo>
                  <a:pt x="3278895" y="545054"/>
                </a:lnTo>
                <a:lnTo>
                  <a:pt x="3294140" y="522224"/>
                </a:lnTo>
                <a:lnTo>
                  <a:pt x="3309385" y="499395"/>
                </a:lnTo>
                <a:lnTo>
                  <a:pt x="3323994" y="475995"/>
                </a:lnTo>
                <a:lnTo>
                  <a:pt x="3339239" y="453165"/>
                </a:lnTo>
                <a:lnTo>
                  <a:pt x="3353848" y="430336"/>
                </a:lnTo>
                <a:lnTo>
                  <a:pt x="3369093" y="406935"/>
                </a:lnTo>
                <a:lnTo>
                  <a:pt x="3384338" y="384677"/>
                </a:lnTo>
                <a:lnTo>
                  <a:pt x="3398312" y="361277"/>
                </a:lnTo>
                <a:lnTo>
                  <a:pt x="3413557" y="386389"/>
                </a:lnTo>
                <a:lnTo>
                  <a:pt x="3428802" y="412072"/>
                </a:lnTo>
                <a:lnTo>
                  <a:pt x="3443411" y="436614"/>
                </a:lnTo>
                <a:lnTo>
                  <a:pt x="3458656" y="461726"/>
                </a:lnTo>
                <a:lnTo>
                  <a:pt x="3473901" y="487409"/>
                </a:lnTo>
                <a:lnTo>
                  <a:pt x="3488511" y="512522"/>
                </a:lnTo>
                <a:lnTo>
                  <a:pt x="3503755" y="537634"/>
                </a:lnTo>
                <a:lnTo>
                  <a:pt x="3518365" y="562176"/>
                </a:lnTo>
                <a:lnTo>
                  <a:pt x="3506931" y="559893"/>
                </a:lnTo>
                <a:lnTo>
                  <a:pt x="3494227" y="557039"/>
                </a:lnTo>
                <a:lnTo>
                  <a:pt x="3482794" y="553615"/>
                </a:lnTo>
                <a:lnTo>
                  <a:pt x="3470725" y="550761"/>
                </a:lnTo>
                <a:lnTo>
                  <a:pt x="3484699" y="573591"/>
                </a:lnTo>
                <a:lnTo>
                  <a:pt x="3498039" y="596420"/>
                </a:lnTo>
                <a:lnTo>
                  <a:pt x="3512013" y="619820"/>
                </a:lnTo>
                <a:lnTo>
                  <a:pt x="3525987" y="643220"/>
                </a:lnTo>
                <a:lnTo>
                  <a:pt x="3539326" y="666621"/>
                </a:lnTo>
                <a:lnTo>
                  <a:pt x="3553301" y="689450"/>
                </a:lnTo>
                <a:lnTo>
                  <a:pt x="3566640" y="712279"/>
                </a:lnTo>
                <a:lnTo>
                  <a:pt x="3580614" y="735680"/>
                </a:lnTo>
                <a:lnTo>
                  <a:pt x="3561558" y="730543"/>
                </a:lnTo>
                <a:lnTo>
                  <a:pt x="3542502" y="725977"/>
                </a:lnTo>
                <a:lnTo>
                  <a:pt x="3523446" y="721411"/>
                </a:lnTo>
                <a:lnTo>
                  <a:pt x="3504390" y="716275"/>
                </a:lnTo>
                <a:lnTo>
                  <a:pt x="3519635" y="741387"/>
                </a:lnTo>
                <a:lnTo>
                  <a:pt x="3535515" y="767641"/>
                </a:lnTo>
                <a:lnTo>
                  <a:pt x="3550760" y="793895"/>
                </a:lnTo>
                <a:lnTo>
                  <a:pt x="3566005" y="819578"/>
                </a:lnTo>
                <a:lnTo>
                  <a:pt x="3581249" y="845261"/>
                </a:lnTo>
                <a:lnTo>
                  <a:pt x="3596494" y="870944"/>
                </a:lnTo>
                <a:lnTo>
                  <a:pt x="3611739" y="897198"/>
                </a:lnTo>
                <a:lnTo>
                  <a:pt x="3626984" y="922881"/>
                </a:lnTo>
                <a:lnTo>
                  <a:pt x="3604752" y="917745"/>
                </a:lnTo>
                <a:lnTo>
                  <a:pt x="3581885" y="911467"/>
                </a:lnTo>
                <a:lnTo>
                  <a:pt x="3560288" y="905188"/>
                </a:lnTo>
                <a:lnTo>
                  <a:pt x="3538056" y="899481"/>
                </a:lnTo>
                <a:lnTo>
                  <a:pt x="3515824" y="894344"/>
                </a:lnTo>
                <a:lnTo>
                  <a:pt x="3492957" y="888066"/>
                </a:lnTo>
                <a:lnTo>
                  <a:pt x="3470725" y="882359"/>
                </a:lnTo>
                <a:lnTo>
                  <a:pt x="3449128" y="877222"/>
                </a:lnTo>
                <a:lnTo>
                  <a:pt x="3449128" y="997077"/>
                </a:lnTo>
                <a:lnTo>
                  <a:pt x="3505026" y="1001072"/>
                </a:lnTo>
                <a:lnTo>
                  <a:pt x="3560923" y="1005638"/>
                </a:lnTo>
                <a:lnTo>
                  <a:pt x="3617456" y="1010775"/>
                </a:lnTo>
                <a:lnTo>
                  <a:pt x="3673353" y="1015911"/>
                </a:lnTo>
                <a:lnTo>
                  <a:pt x="3729886" y="1021619"/>
                </a:lnTo>
                <a:lnTo>
                  <a:pt x="3786419" y="1026755"/>
                </a:lnTo>
                <a:lnTo>
                  <a:pt x="3842951" y="1032463"/>
                </a:lnTo>
                <a:lnTo>
                  <a:pt x="3898849" y="1038741"/>
                </a:lnTo>
                <a:lnTo>
                  <a:pt x="3898849" y="838983"/>
                </a:lnTo>
                <a:lnTo>
                  <a:pt x="3865818" y="841837"/>
                </a:lnTo>
                <a:lnTo>
                  <a:pt x="3832788" y="843549"/>
                </a:lnTo>
                <a:lnTo>
                  <a:pt x="3799123" y="846403"/>
                </a:lnTo>
                <a:lnTo>
                  <a:pt x="3766092" y="848686"/>
                </a:lnTo>
                <a:lnTo>
                  <a:pt x="3733062" y="850968"/>
                </a:lnTo>
                <a:lnTo>
                  <a:pt x="3699396" y="853822"/>
                </a:lnTo>
                <a:lnTo>
                  <a:pt x="3665731" y="856676"/>
                </a:lnTo>
                <a:lnTo>
                  <a:pt x="3632701" y="859530"/>
                </a:lnTo>
                <a:lnTo>
                  <a:pt x="3655568" y="825285"/>
                </a:lnTo>
                <a:lnTo>
                  <a:pt x="3678435" y="790470"/>
                </a:lnTo>
                <a:lnTo>
                  <a:pt x="3701302" y="756226"/>
                </a:lnTo>
                <a:lnTo>
                  <a:pt x="3724169" y="721411"/>
                </a:lnTo>
                <a:lnTo>
                  <a:pt x="3747036" y="687167"/>
                </a:lnTo>
                <a:lnTo>
                  <a:pt x="3769903" y="652923"/>
                </a:lnTo>
                <a:lnTo>
                  <a:pt x="3792770" y="618679"/>
                </a:lnTo>
                <a:lnTo>
                  <a:pt x="3815638" y="583864"/>
                </a:lnTo>
                <a:lnTo>
                  <a:pt x="3787054" y="586147"/>
                </a:lnTo>
                <a:lnTo>
                  <a:pt x="3759105" y="588430"/>
                </a:lnTo>
                <a:lnTo>
                  <a:pt x="3730521" y="590713"/>
                </a:lnTo>
                <a:lnTo>
                  <a:pt x="3702572" y="592425"/>
                </a:lnTo>
                <a:lnTo>
                  <a:pt x="3722264" y="561605"/>
                </a:lnTo>
                <a:lnTo>
                  <a:pt x="3743225" y="530785"/>
                </a:lnTo>
                <a:lnTo>
                  <a:pt x="3763551" y="499965"/>
                </a:lnTo>
                <a:lnTo>
                  <a:pt x="3783878" y="469146"/>
                </a:lnTo>
                <a:lnTo>
                  <a:pt x="3804839" y="438326"/>
                </a:lnTo>
                <a:lnTo>
                  <a:pt x="3825166" y="407506"/>
                </a:lnTo>
                <a:lnTo>
                  <a:pt x="3846127" y="377257"/>
                </a:lnTo>
                <a:lnTo>
                  <a:pt x="3865818" y="346437"/>
                </a:lnTo>
                <a:lnTo>
                  <a:pt x="3848033" y="347579"/>
                </a:lnTo>
                <a:lnTo>
                  <a:pt x="3830883" y="348720"/>
                </a:lnTo>
                <a:lnTo>
                  <a:pt x="3812462" y="350433"/>
                </a:lnTo>
                <a:lnTo>
                  <a:pt x="3794676" y="351574"/>
                </a:lnTo>
                <a:lnTo>
                  <a:pt x="3816908" y="317901"/>
                </a:lnTo>
                <a:lnTo>
                  <a:pt x="3839775" y="284798"/>
                </a:lnTo>
                <a:lnTo>
                  <a:pt x="3862007" y="251124"/>
                </a:lnTo>
                <a:lnTo>
                  <a:pt x="3883604" y="217451"/>
                </a:lnTo>
                <a:lnTo>
                  <a:pt x="3905836" y="183777"/>
                </a:lnTo>
                <a:lnTo>
                  <a:pt x="3928703" y="151245"/>
                </a:lnTo>
                <a:lnTo>
                  <a:pt x="3950935" y="117572"/>
                </a:lnTo>
                <a:lnTo>
                  <a:pt x="3973167" y="83899"/>
                </a:lnTo>
                <a:lnTo>
                  <a:pt x="3995399" y="122709"/>
                </a:lnTo>
                <a:lnTo>
                  <a:pt x="4018266" y="160948"/>
                </a:lnTo>
                <a:lnTo>
                  <a:pt x="4039863" y="199187"/>
                </a:lnTo>
                <a:lnTo>
                  <a:pt x="4062095" y="237427"/>
                </a:lnTo>
                <a:lnTo>
                  <a:pt x="4084962" y="276237"/>
                </a:lnTo>
                <a:lnTo>
                  <a:pt x="4107194" y="314476"/>
                </a:lnTo>
                <a:lnTo>
                  <a:pt x="4129426" y="353286"/>
                </a:lnTo>
                <a:lnTo>
                  <a:pt x="4151658" y="391526"/>
                </a:lnTo>
                <a:lnTo>
                  <a:pt x="4133872" y="386389"/>
                </a:lnTo>
                <a:lnTo>
                  <a:pt x="4116087" y="381252"/>
                </a:lnTo>
                <a:lnTo>
                  <a:pt x="4098301" y="375545"/>
                </a:lnTo>
                <a:lnTo>
                  <a:pt x="4080516" y="370979"/>
                </a:lnTo>
                <a:lnTo>
                  <a:pt x="4100842" y="405794"/>
                </a:lnTo>
                <a:lnTo>
                  <a:pt x="4121803" y="441180"/>
                </a:lnTo>
                <a:lnTo>
                  <a:pt x="4142130" y="475995"/>
                </a:lnTo>
                <a:lnTo>
                  <a:pt x="4161821" y="511951"/>
                </a:lnTo>
                <a:lnTo>
                  <a:pt x="4182782" y="547337"/>
                </a:lnTo>
                <a:lnTo>
                  <a:pt x="4203109" y="582152"/>
                </a:lnTo>
                <a:lnTo>
                  <a:pt x="4224070" y="618108"/>
                </a:lnTo>
                <a:lnTo>
                  <a:pt x="4244397" y="653494"/>
                </a:lnTo>
                <a:lnTo>
                  <a:pt x="4216448" y="644362"/>
                </a:lnTo>
                <a:lnTo>
                  <a:pt x="4187864" y="636372"/>
                </a:lnTo>
                <a:lnTo>
                  <a:pt x="4159280" y="627810"/>
                </a:lnTo>
                <a:lnTo>
                  <a:pt x="4130696" y="619249"/>
                </a:lnTo>
                <a:lnTo>
                  <a:pt x="4153563" y="658630"/>
                </a:lnTo>
                <a:lnTo>
                  <a:pt x="4176431" y="698011"/>
                </a:lnTo>
                <a:lnTo>
                  <a:pt x="4199298" y="737392"/>
                </a:lnTo>
                <a:lnTo>
                  <a:pt x="4222165" y="777343"/>
                </a:lnTo>
                <a:lnTo>
                  <a:pt x="4245032" y="816724"/>
                </a:lnTo>
                <a:lnTo>
                  <a:pt x="4267899" y="856105"/>
                </a:lnTo>
                <a:lnTo>
                  <a:pt x="4290767" y="895486"/>
                </a:lnTo>
                <a:lnTo>
                  <a:pt x="4313633" y="935438"/>
                </a:lnTo>
                <a:lnTo>
                  <a:pt x="4279968" y="925164"/>
                </a:lnTo>
                <a:lnTo>
                  <a:pt x="4247573" y="914891"/>
                </a:lnTo>
                <a:lnTo>
                  <a:pt x="4213907" y="905188"/>
                </a:lnTo>
                <a:lnTo>
                  <a:pt x="4180242" y="894915"/>
                </a:lnTo>
                <a:lnTo>
                  <a:pt x="4147847" y="885213"/>
                </a:lnTo>
                <a:lnTo>
                  <a:pt x="4114181" y="874939"/>
                </a:lnTo>
                <a:lnTo>
                  <a:pt x="4080516" y="865237"/>
                </a:lnTo>
                <a:lnTo>
                  <a:pt x="4047485" y="856105"/>
                </a:lnTo>
                <a:lnTo>
                  <a:pt x="4047485" y="1055292"/>
                </a:lnTo>
                <a:lnTo>
                  <a:pt x="4094490" y="1060429"/>
                </a:lnTo>
                <a:lnTo>
                  <a:pt x="4141495" y="1066707"/>
                </a:lnTo>
                <a:lnTo>
                  <a:pt x="4188499" y="1072414"/>
                </a:lnTo>
                <a:lnTo>
                  <a:pt x="4236139" y="1078122"/>
                </a:lnTo>
                <a:lnTo>
                  <a:pt x="4283145" y="1084400"/>
                </a:lnTo>
                <a:lnTo>
                  <a:pt x="4330148" y="1090678"/>
                </a:lnTo>
                <a:lnTo>
                  <a:pt x="4377788" y="1096956"/>
                </a:lnTo>
                <a:lnTo>
                  <a:pt x="4424158" y="1102663"/>
                </a:lnTo>
                <a:lnTo>
                  <a:pt x="4424158" y="1026185"/>
                </a:lnTo>
                <a:lnTo>
                  <a:pt x="4398750" y="1026755"/>
                </a:lnTo>
                <a:lnTo>
                  <a:pt x="4373977" y="1028468"/>
                </a:lnTo>
                <a:lnTo>
                  <a:pt x="4348569" y="1029038"/>
                </a:lnTo>
                <a:lnTo>
                  <a:pt x="4323796" y="1030180"/>
                </a:lnTo>
                <a:lnTo>
                  <a:pt x="4340947" y="1005067"/>
                </a:lnTo>
                <a:lnTo>
                  <a:pt x="4358097" y="978813"/>
                </a:lnTo>
                <a:lnTo>
                  <a:pt x="4375248" y="953701"/>
                </a:lnTo>
                <a:lnTo>
                  <a:pt x="4393034" y="928589"/>
                </a:lnTo>
                <a:lnTo>
                  <a:pt x="4382235" y="928589"/>
                </a:lnTo>
                <a:lnTo>
                  <a:pt x="4371436" y="929159"/>
                </a:lnTo>
                <a:lnTo>
                  <a:pt x="4360003" y="929730"/>
                </a:lnTo>
                <a:lnTo>
                  <a:pt x="4349204" y="929730"/>
                </a:lnTo>
                <a:lnTo>
                  <a:pt x="4365721" y="907471"/>
                </a:lnTo>
                <a:lnTo>
                  <a:pt x="4380964" y="884642"/>
                </a:lnTo>
                <a:lnTo>
                  <a:pt x="4396845" y="861242"/>
                </a:lnTo>
                <a:lnTo>
                  <a:pt x="4412089" y="838983"/>
                </a:lnTo>
                <a:lnTo>
                  <a:pt x="4405102" y="838983"/>
                </a:lnTo>
                <a:lnTo>
                  <a:pt x="4398116" y="839554"/>
                </a:lnTo>
                <a:lnTo>
                  <a:pt x="4391127" y="839554"/>
                </a:lnTo>
                <a:lnTo>
                  <a:pt x="4384775" y="839554"/>
                </a:lnTo>
                <a:lnTo>
                  <a:pt x="4401927" y="815012"/>
                </a:lnTo>
                <a:lnTo>
                  <a:pt x="4419076" y="790470"/>
                </a:lnTo>
                <a:lnTo>
                  <a:pt x="4435591" y="764787"/>
                </a:lnTo>
                <a:lnTo>
                  <a:pt x="4452107" y="740246"/>
                </a:lnTo>
                <a:lnTo>
                  <a:pt x="4461635" y="755085"/>
                </a:lnTo>
                <a:lnTo>
                  <a:pt x="4469893" y="769924"/>
                </a:lnTo>
                <a:lnTo>
                  <a:pt x="4478150" y="784763"/>
                </a:lnTo>
                <a:lnTo>
                  <a:pt x="4486407" y="799031"/>
                </a:lnTo>
                <a:lnTo>
                  <a:pt x="4495300" y="814441"/>
                </a:lnTo>
                <a:lnTo>
                  <a:pt x="4503558" y="829280"/>
                </a:lnTo>
                <a:lnTo>
                  <a:pt x="4511816" y="843549"/>
                </a:lnTo>
                <a:lnTo>
                  <a:pt x="4520073" y="858388"/>
                </a:lnTo>
                <a:lnTo>
                  <a:pt x="4513087" y="856676"/>
                </a:lnTo>
                <a:lnTo>
                  <a:pt x="4507369" y="854393"/>
                </a:lnTo>
                <a:lnTo>
                  <a:pt x="4500382" y="852110"/>
                </a:lnTo>
                <a:lnTo>
                  <a:pt x="4493394" y="849827"/>
                </a:lnTo>
                <a:lnTo>
                  <a:pt x="4501017" y="863525"/>
                </a:lnTo>
                <a:lnTo>
                  <a:pt x="4508639" y="877222"/>
                </a:lnTo>
                <a:lnTo>
                  <a:pt x="4516262" y="890920"/>
                </a:lnTo>
                <a:lnTo>
                  <a:pt x="4524519" y="904618"/>
                </a:lnTo>
                <a:lnTo>
                  <a:pt x="4532142" y="917745"/>
                </a:lnTo>
                <a:lnTo>
                  <a:pt x="4539764" y="931442"/>
                </a:lnTo>
                <a:lnTo>
                  <a:pt x="4547386" y="945140"/>
                </a:lnTo>
                <a:lnTo>
                  <a:pt x="4555009" y="958838"/>
                </a:lnTo>
                <a:lnTo>
                  <a:pt x="4544846" y="955413"/>
                </a:lnTo>
                <a:lnTo>
                  <a:pt x="4534048" y="951989"/>
                </a:lnTo>
                <a:lnTo>
                  <a:pt x="4523249" y="948564"/>
                </a:lnTo>
                <a:lnTo>
                  <a:pt x="4512450" y="945140"/>
                </a:lnTo>
                <a:lnTo>
                  <a:pt x="4520709" y="959979"/>
                </a:lnTo>
                <a:lnTo>
                  <a:pt x="4530236" y="974818"/>
                </a:lnTo>
                <a:lnTo>
                  <a:pt x="4538494" y="990228"/>
                </a:lnTo>
                <a:lnTo>
                  <a:pt x="4547386" y="1005067"/>
                </a:lnTo>
                <a:lnTo>
                  <a:pt x="4556279" y="1021048"/>
                </a:lnTo>
                <a:lnTo>
                  <a:pt x="4564537" y="1035887"/>
                </a:lnTo>
                <a:lnTo>
                  <a:pt x="4573430" y="1050726"/>
                </a:lnTo>
                <a:lnTo>
                  <a:pt x="4581688" y="1066136"/>
                </a:lnTo>
                <a:lnTo>
                  <a:pt x="4556915" y="1057575"/>
                </a:lnTo>
                <a:lnTo>
                  <a:pt x="4531507" y="1049585"/>
                </a:lnTo>
                <a:lnTo>
                  <a:pt x="4506734" y="1042165"/>
                </a:lnTo>
                <a:lnTo>
                  <a:pt x="4480690" y="1033604"/>
                </a:lnTo>
                <a:lnTo>
                  <a:pt x="4480690" y="1110654"/>
                </a:lnTo>
                <a:lnTo>
                  <a:pt x="4526425" y="1117502"/>
                </a:lnTo>
                <a:lnTo>
                  <a:pt x="4572159" y="1123210"/>
                </a:lnTo>
                <a:lnTo>
                  <a:pt x="4617894" y="1130059"/>
                </a:lnTo>
                <a:lnTo>
                  <a:pt x="4663628" y="1136907"/>
                </a:lnTo>
                <a:lnTo>
                  <a:pt x="4709363" y="1143756"/>
                </a:lnTo>
                <a:lnTo>
                  <a:pt x="4755097" y="1150605"/>
                </a:lnTo>
                <a:lnTo>
                  <a:pt x="4800831" y="1157454"/>
                </a:lnTo>
                <a:lnTo>
                  <a:pt x="4846565" y="1164303"/>
                </a:lnTo>
                <a:lnTo>
                  <a:pt x="4846565" y="1045019"/>
                </a:lnTo>
                <a:lnTo>
                  <a:pt x="4824334" y="1045019"/>
                </a:lnTo>
                <a:lnTo>
                  <a:pt x="4801466" y="1045590"/>
                </a:lnTo>
                <a:lnTo>
                  <a:pt x="4779235" y="1046160"/>
                </a:lnTo>
                <a:lnTo>
                  <a:pt x="4757002" y="1046731"/>
                </a:lnTo>
                <a:lnTo>
                  <a:pt x="4734136" y="1047302"/>
                </a:lnTo>
                <a:lnTo>
                  <a:pt x="4711903" y="1047302"/>
                </a:lnTo>
                <a:lnTo>
                  <a:pt x="4690306" y="1048443"/>
                </a:lnTo>
                <a:lnTo>
                  <a:pt x="4667439" y="1049014"/>
                </a:lnTo>
                <a:lnTo>
                  <a:pt x="4683319" y="1026755"/>
                </a:lnTo>
                <a:lnTo>
                  <a:pt x="4698564" y="1004497"/>
                </a:lnTo>
                <a:lnTo>
                  <a:pt x="4713808" y="981667"/>
                </a:lnTo>
                <a:lnTo>
                  <a:pt x="4729053" y="959979"/>
                </a:lnTo>
                <a:lnTo>
                  <a:pt x="4744298" y="937150"/>
                </a:lnTo>
                <a:lnTo>
                  <a:pt x="4759543" y="915462"/>
                </a:lnTo>
                <a:lnTo>
                  <a:pt x="4774788" y="892632"/>
                </a:lnTo>
                <a:lnTo>
                  <a:pt x="4790032" y="870944"/>
                </a:lnTo>
                <a:lnTo>
                  <a:pt x="4770976" y="870944"/>
                </a:lnTo>
                <a:lnTo>
                  <a:pt x="4751920" y="871515"/>
                </a:lnTo>
                <a:lnTo>
                  <a:pt x="4732865" y="872086"/>
                </a:lnTo>
                <a:lnTo>
                  <a:pt x="4714444" y="872086"/>
                </a:lnTo>
                <a:lnTo>
                  <a:pt x="4728418" y="852681"/>
                </a:lnTo>
                <a:lnTo>
                  <a:pt x="4741758" y="832705"/>
                </a:lnTo>
                <a:lnTo>
                  <a:pt x="4755731" y="812729"/>
                </a:lnTo>
                <a:lnTo>
                  <a:pt x="4769071" y="792753"/>
                </a:lnTo>
                <a:lnTo>
                  <a:pt x="4783046" y="773348"/>
                </a:lnTo>
                <a:lnTo>
                  <a:pt x="4797020" y="753373"/>
                </a:lnTo>
                <a:lnTo>
                  <a:pt x="4810359" y="732826"/>
                </a:lnTo>
                <a:lnTo>
                  <a:pt x="4824334" y="712850"/>
                </a:lnTo>
                <a:lnTo>
                  <a:pt x="4812264" y="713421"/>
                </a:lnTo>
                <a:lnTo>
                  <a:pt x="4799561" y="713421"/>
                </a:lnTo>
                <a:lnTo>
                  <a:pt x="4788128" y="713421"/>
                </a:lnTo>
                <a:lnTo>
                  <a:pt x="4776058" y="714562"/>
                </a:lnTo>
                <a:lnTo>
                  <a:pt x="4791303" y="692304"/>
                </a:lnTo>
                <a:lnTo>
                  <a:pt x="4805912" y="670616"/>
                </a:lnTo>
                <a:lnTo>
                  <a:pt x="4821157" y="649498"/>
                </a:lnTo>
                <a:lnTo>
                  <a:pt x="4836402" y="627240"/>
                </a:lnTo>
                <a:lnTo>
                  <a:pt x="4851012" y="605552"/>
                </a:lnTo>
                <a:lnTo>
                  <a:pt x="4866256" y="583864"/>
                </a:lnTo>
                <a:lnTo>
                  <a:pt x="4880866" y="562176"/>
                </a:lnTo>
                <a:lnTo>
                  <a:pt x="4896110" y="540488"/>
                </a:lnTo>
                <a:lnTo>
                  <a:pt x="4911355" y="567312"/>
                </a:lnTo>
                <a:lnTo>
                  <a:pt x="4925330" y="592996"/>
                </a:lnTo>
                <a:lnTo>
                  <a:pt x="4940574" y="619820"/>
                </a:lnTo>
                <a:lnTo>
                  <a:pt x="4955819" y="646074"/>
                </a:lnTo>
                <a:lnTo>
                  <a:pt x="4970429" y="672328"/>
                </a:lnTo>
                <a:lnTo>
                  <a:pt x="4985673" y="698582"/>
                </a:lnTo>
                <a:lnTo>
                  <a:pt x="5000919" y="725406"/>
                </a:lnTo>
                <a:lnTo>
                  <a:pt x="5015528" y="751090"/>
                </a:lnTo>
                <a:lnTo>
                  <a:pt x="5004095" y="747665"/>
                </a:lnTo>
                <a:lnTo>
                  <a:pt x="4992025" y="743670"/>
                </a:lnTo>
                <a:lnTo>
                  <a:pt x="4979956" y="739675"/>
                </a:lnTo>
                <a:lnTo>
                  <a:pt x="4968523" y="735680"/>
                </a:lnTo>
                <a:lnTo>
                  <a:pt x="4981862" y="759651"/>
                </a:lnTo>
                <a:lnTo>
                  <a:pt x="4995837" y="784192"/>
                </a:lnTo>
                <a:lnTo>
                  <a:pt x="5009177" y="808163"/>
                </a:lnTo>
                <a:lnTo>
                  <a:pt x="5023150" y="832705"/>
                </a:lnTo>
                <a:lnTo>
                  <a:pt x="5037124" y="856676"/>
                </a:lnTo>
                <a:lnTo>
                  <a:pt x="5050465" y="880647"/>
                </a:lnTo>
                <a:lnTo>
                  <a:pt x="5064438" y="905188"/>
                </a:lnTo>
                <a:lnTo>
                  <a:pt x="5077778" y="929159"/>
                </a:lnTo>
                <a:lnTo>
                  <a:pt x="5058721" y="922881"/>
                </a:lnTo>
                <a:lnTo>
                  <a:pt x="5039666" y="916603"/>
                </a:lnTo>
                <a:lnTo>
                  <a:pt x="5020610" y="909754"/>
                </a:lnTo>
                <a:lnTo>
                  <a:pt x="5001553" y="904047"/>
                </a:lnTo>
                <a:lnTo>
                  <a:pt x="5016798" y="930301"/>
                </a:lnTo>
                <a:lnTo>
                  <a:pt x="5032043" y="957696"/>
                </a:lnTo>
                <a:lnTo>
                  <a:pt x="5047288" y="984521"/>
                </a:lnTo>
                <a:lnTo>
                  <a:pt x="5062533" y="1011916"/>
                </a:lnTo>
                <a:lnTo>
                  <a:pt x="5079047" y="1038741"/>
                </a:lnTo>
                <a:lnTo>
                  <a:pt x="5093658" y="1066136"/>
                </a:lnTo>
                <a:lnTo>
                  <a:pt x="5108902" y="1093532"/>
                </a:lnTo>
                <a:lnTo>
                  <a:pt x="5124148" y="1119785"/>
                </a:lnTo>
                <a:lnTo>
                  <a:pt x="5102550" y="1112366"/>
                </a:lnTo>
                <a:lnTo>
                  <a:pt x="5079683" y="1104946"/>
                </a:lnTo>
                <a:lnTo>
                  <a:pt x="5057451" y="1097527"/>
                </a:lnTo>
                <a:lnTo>
                  <a:pt x="5035219" y="1090107"/>
                </a:lnTo>
                <a:lnTo>
                  <a:pt x="5012352" y="1082117"/>
                </a:lnTo>
                <a:lnTo>
                  <a:pt x="4990120" y="1074697"/>
                </a:lnTo>
                <a:lnTo>
                  <a:pt x="4968523" y="1067278"/>
                </a:lnTo>
                <a:lnTo>
                  <a:pt x="4945656" y="1059858"/>
                </a:lnTo>
                <a:lnTo>
                  <a:pt x="4945656" y="1180283"/>
                </a:lnTo>
                <a:lnTo>
                  <a:pt x="5001553" y="1189415"/>
                </a:lnTo>
                <a:lnTo>
                  <a:pt x="5058086" y="1197976"/>
                </a:lnTo>
                <a:lnTo>
                  <a:pt x="5114619" y="1207108"/>
                </a:lnTo>
                <a:lnTo>
                  <a:pt x="5171151" y="1216240"/>
                </a:lnTo>
                <a:lnTo>
                  <a:pt x="5227049" y="1225372"/>
                </a:lnTo>
                <a:lnTo>
                  <a:pt x="5283581" y="1235074"/>
                </a:lnTo>
                <a:lnTo>
                  <a:pt x="5340115" y="1244777"/>
                </a:lnTo>
                <a:lnTo>
                  <a:pt x="5396647" y="1253338"/>
                </a:lnTo>
                <a:lnTo>
                  <a:pt x="5396647" y="1054151"/>
                </a:lnTo>
                <a:lnTo>
                  <a:pt x="5362981" y="1054151"/>
                </a:lnTo>
                <a:lnTo>
                  <a:pt x="5329316" y="1055292"/>
                </a:lnTo>
                <a:lnTo>
                  <a:pt x="5296921" y="1055292"/>
                </a:lnTo>
                <a:lnTo>
                  <a:pt x="5263255" y="1055292"/>
                </a:lnTo>
                <a:lnTo>
                  <a:pt x="5229589" y="1055863"/>
                </a:lnTo>
                <a:lnTo>
                  <a:pt x="5196560" y="1055863"/>
                </a:lnTo>
                <a:lnTo>
                  <a:pt x="5163529" y="1056434"/>
                </a:lnTo>
                <a:lnTo>
                  <a:pt x="5129863" y="1057004"/>
                </a:lnTo>
                <a:lnTo>
                  <a:pt x="5152730" y="1023331"/>
                </a:lnTo>
                <a:lnTo>
                  <a:pt x="5175598" y="990799"/>
                </a:lnTo>
                <a:lnTo>
                  <a:pt x="5198465" y="957696"/>
                </a:lnTo>
                <a:lnTo>
                  <a:pt x="5221332" y="925164"/>
                </a:lnTo>
                <a:lnTo>
                  <a:pt x="5244199" y="892062"/>
                </a:lnTo>
                <a:lnTo>
                  <a:pt x="5267066" y="859530"/>
                </a:lnTo>
                <a:lnTo>
                  <a:pt x="5289933" y="826427"/>
                </a:lnTo>
                <a:lnTo>
                  <a:pt x="5312802" y="794466"/>
                </a:lnTo>
                <a:lnTo>
                  <a:pt x="5284217" y="794466"/>
                </a:lnTo>
                <a:lnTo>
                  <a:pt x="5256268" y="794466"/>
                </a:lnTo>
                <a:lnTo>
                  <a:pt x="5227049" y="795036"/>
                </a:lnTo>
                <a:lnTo>
                  <a:pt x="5199100" y="795036"/>
                </a:lnTo>
                <a:lnTo>
                  <a:pt x="5219426" y="765358"/>
                </a:lnTo>
                <a:lnTo>
                  <a:pt x="5240388" y="736250"/>
                </a:lnTo>
                <a:lnTo>
                  <a:pt x="5260714" y="706572"/>
                </a:lnTo>
                <a:lnTo>
                  <a:pt x="5281676" y="677465"/>
                </a:lnTo>
                <a:lnTo>
                  <a:pt x="5302002" y="647786"/>
                </a:lnTo>
                <a:lnTo>
                  <a:pt x="5321693" y="618679"/>
                </a:lnTo>
                <a:lnTo>
                  <a:pt x="5342655" y="589000"/>
                </a:lnTo>
                <a:lnTo>
                  <a:pt x="5362981" y="559893"/>
                </a:lnTo>
                <a:lnTo>
                  <a:pt x="5345197" y="559893"/>
                </a:lnTo>
                <a:lnTo>
                  <a:pt x="5327410" y="559893"/>
                </a:lnTo>
                <a:lnTo>
                  <a:pt x="5309625" y="560464"/>
                </a:lnTo>
                <a:lnTo>
                  <a:pt x="5291839" y="560464"/>
                </a:lnTo>
                <a:lnTo>
                  <a:pt x="5314071" y="527932"/>
                </a:lnTo>
                <a:lnTo>
                  <a:pt x="5336303" y="495970"/>
                </a:lnTo>
                <a:lnTo>
                  <a:pt x="5359170" y="464009"/>
                </a:lnTo>
                <a:lnTo>
                  <a:pt x="5381403" y="432619"/>
                </a:lnTo>
                <a:lnTo>
                  <a:pt x="5403634" y="400087"/>
                </a:lnTo>
                <a:lnTo>
                  <a:pt x="5425231" y="368125"/>
                </a:lnTo>
                <a:lnTo>
                  <a:pt x="5448098" y="336164"/>
                </a:lnTo>
                <a:lnTo>
                  <a:pt x="5470330" y="304203"/>
                </a:lnTo>
                <a:lnTo>
                  <a:pt x="5492563" y="343584"/>
                </a:lnTo>
                <a:lnTo>
                  <a:pt x="5514794" y="382964"/>
                </a:lnTo>
                <a:lnTo>
                  <a:pt x="5537662" y="422916"/>
                </a:lnTo>
                <a:lnTo>
                  <a:pt x="5559258" y="462297"/>
                </a:lnTo>
                <a:lnTo>
                  <a:pt x="5581490" y="502248"/>
                </a:lnTo>
                <a:lnTo>
                  <a:pt x="5604357" y="541629"/>
                </a:lnTo>
                <a:lnTo>
                  <a:pt x="5626589" y="581581"/>
                </a:lnTo>
                <a:lnTo>
                  <a:pt x="5648822" y="621532"/>
                </a:lnTo>
                <a:lnTo>
                  <a:pt x="5631035" y="615254"/>
                </a:lnTo>
                <a:lnTo>
                  <a:pt x="5612614" y="608976"/>
                </a:lnTo>
                <a:lnTo>
                  <a:pt x="5595464" y="602698"/>
                </a:lnTo>
                <a:lnTo>
                  <a:pt x="5577679" y="596420"/>
                </a:lnTo>
                <a:lnTo>
                  <a:pt x="5598640" y="632947"/>
                </a:lnTo>
                <a:lnTo>
                  <a:pt x="5618331" y="668904"/>
                </a:lnTo>
                <a:lnTo>
                  <a:pt x="5638657" y="705431"/>
                </a:lnTo>
                <a:lnTo>
                  <a:pt x="5659619" y="741387"/>
                </a:lnTo>
                <a:lnTo>
                  <a:pt x="5679946" y="777914"/>
                </a:lnTo>
                <a:lnTo>
                  <a:pt x="5700272" y="815012"/>
                </a:lnTo>
                <a:lnTo>
                  <a:pt x="5721234" y="850968"/>
                </a:lnTo>
                <a:lnTo>
                  <a:pt x="5741559" y="887496"/>
                </a:lnTo>
                <a:lnTo>
                  <a:pt x="5712976" y="877793"/>
                </a:lnTo>
                <a:lnTo>
                  <a:pt x="5684392" y="867520"/>
                </a:lnTo>
                <a:lnTo>
                  <a:pt x="5656444" y="857817"/>
                </a:lnTo>
                <a:lnTo>
                  <a:pt x="5627859" y="847544"/>
                </a:lnTo>
                <a:lnTo>
                  <a:pt x="5650726" y="888637"/>
                </a:lnTo>
                <a:lnTo>
                  <a:pt x="5673593" y="929159"/>
                </a:lnTo>
                <a:lnTo>
                  <a:pt x="5696461" y="969682"/>
                </a:lnTo>
                <a:lnTo>
                  <a:pt x="5719328" y="1010775"/>
                </a:lnTo>
                <a:lnTo>
                  <a:pt x="5742195" y="1050726"/>
                </a:lnTo>
                <a:lnTo>
                  <a:pt x="5765062" y="1091249"/>
                </a:lnTo>
                <a:lnTo>
                  <a:pt x="5787929" y="1132342"/>
                </a:lnTo>
                <a:lnTo>
                  <a:pt x="5810796" y="1172864"/>
                </a:lnTo>
                <a:lnTo>
                  <a:pt x="5777766" y="1160878"/>
                </a:lnTo>
                <a:lnTo>
                  <a:pt x="5744100" y="1149464"/>
                </a:lnTo>
                <a:lnTo>
                  <a:pt x="5711070" y="1138049"/>
                </a:lnTo>
                <a:lnTo>
                  <a:pt x="5677404" y="1126063"/>
                </a:lnTo>
                <a:lnTo>
                  <a:pt x="5644374" y="1114649"/>
                </a:lnTo>
                <a:lnTo>
                  <a:pt x="5611345" y="1102663"/>
                </a:lnTo>
                <a:lnTo>
                  <a:pt x="5577679" y="1091249"/>
                </a:lnTo>
                <a:lnTo>
                  <a:pt x="5544013" y="1079834"/>
                </a:lnTo>
                <a:lnTo>
                  <a:pt x="5544013" y="1279592"/>
                </a:lnTo>
                <a:lnTo>
                  <a:pt x="5591653" y="1287011"/>
                </a:lnTo>
                <a:lnTo>
                  <a:pt x="5638657" y="1295002"/>
                </a:lnTo>
                <a:lnTo>
                  <a:pt x="5686297" y="1303563"/>
                </a:lnTo>
                <a:lnTo>
                  <a:pt x="5733302" y="1311553"/>
                </a:lnTo>
                <a:lnTo>
                  <a:pt x="5780307" y="1319543"/>
                </a:lnTo>
                <a:lnTo>
                  <a:pt x="5827311" y="1328104"/>
                </a:lnTo>
                <a:lnTo>
                  <a:pt x="5874316" y="1336095"/>
                </a:lnTo>
                <a:lnTo>
                  <a:pt x="5921321" y="1345226"/>
                </a:lnTo>
                <a:lnTo>
                  <a:pt x="5921321" y="1267606"/>
                </a:lnTo>
                <a:lnTo>
                  <a:pt x="5896548" y="1267606"/>
                </a:lnTo>
                <a:lnTo>
                  <a:pt x="5871140" y="1267606"/>
                </a:lnTo>
                <a:lnTo>
                  <a:pt x="5846367" y="1267606"/>
                </a:lnTo>
                <a:lnTo>
                  <a:pt x="5820324" y="1267606"/>
                </a:lnTo>
                <a:lnTo>
                  <a:pt x="5837474" y="1243065"/>
                </a:lnTo>
                <a:lnTo>
                  <a:pt x="5855260" y="1218523"/>
                </a:lnTo>
                <a:lnTo>
                  <a:pt x="5873046" y="1193981"/>
                </a:lnTo>
                <a:lnTo>
                  <a:pt x="5889561" y="1169439"/>
                </a:lnTo>
                <a:lnTo>
                  <a:pt x="5878762" y="1169439"/>
                </a:lnTo>
                <a:lnTo>
                  <a:pt x="5867964" y="1169439"/>
                </a:lnTo>
                <a:lnTo>
                  <a:pt x="5857801" y="1169439"/>
                </a:lnTo>
                <a:lnTo>
                  <a:pt x="5847002" y="1169439"/>
                </a:lnTo>
                <a:lnTo>
                  <a:pt x="5862247" y="1146610"/>
                </a:lnTo>
                <a:lnTo>
                  <a:pt x="5878127" y="1124922"/>
                </a:lnTo>
                <a:lnTo>
                  <a:pt x="5893372" y="1102093"/>
                </a:lnTo>
                <a:lnTo>
                  <a:pt x="5909252" y="1080405"/>
                </a:lnTo>
                <a:lnTo>
                  <a:pt x="5902265" y="1080405"/>
                </a:lnTo>
                <a:lnTo>
                  <a:pt x="5895278" y="1080405"/>
                </a:lnTo>
                <a:lnTo>
                  <a:pt x="5888926" y="1080405"/>
                </a:lnTo>
                <a:lnTo>
                  <a:pt x="5881938" y="1080405"/>
                </a:lnTo>
                <a:lnTo>
                  <a:pt x="5898454" y="1055863"/>
                </a:lnTo>
                <a:lnTo>
                  <a:pt x="5916239" y="1031892"/>
                </a:lnTo>
                <a:lnTo>
                  <a:pt x="5932754" y="1007921"/>
                </a:lnTo>
                <a:lnTo>
                  <a:pt x="5949905" y="983379"/>
                </a:lnTo>
                <a:lnTo>
                  <a:pt x="5958162" y="998219"/>
                </a:lnTo>
                <a:lnTo>
                  <a:pt x="5966420" y="1013058"/>
                </a:lnTo>
                <a:lnTo>
                  <a:pt x="5974677" y="1028468"/>
                </a:lnTo>
                <a:lnTo>
                  <a:pt x="5984205" y="1043307"/>
                </a:lnTo>
                <a:lnTo>
                  <a:pt x="5992464" y="1058717"/>
                </a:lnTo>
                <a:lnTo>
                  <a:pt x="6000720" y="1074126"/>
                </a:lnTo>
                <a:lnTo>
                  <a:pt x="6008978" y="1088966"/>
                </a:lnTo>
                <a:lnTo>
                  <a:pt x="6017236" y="1104376"/>
                </a:lnTo>
                <a:lnTo>
                  <a:pt x="6010884" y="1101522"/>
                </a:lnTo>
                <a:lnTo>
                  <a:pt x="6003896" y="1099239"/>
                </a:lnTo>
                <a:lnTo>
                  <a:pt x="5996909" y="1096956"/>
                </a:lnTo>
                <a:lnTo>
                  <a:pt x="5990557" y="1094673"/>
                </a:lnTo>
                <a:lnTo>
                  <a:pt x="5998180" y="1108371"/>
                </a:lnTo>
                <a:lnTo>
                  <a:pt x="6005802" y="1122068"/>
                </a:lnTo>
                <a:lnTo>
                  <a:pt x="6013424" y="1135766"/>
                </a:lnTo>
                <a:lnTo>
                  <a:pt x="6021048" y="1150034"/>
                </a:lnTo>
                <a:lnTo>
                  <a:pt x="6029941" y="1163732"/>
                </a:lnTo>
                <a:lnTo>
                  <a:pt x="6037563" y="1177430"/>
                </a:lnTo>
                <a:lnTo>
                  <a:pt x="6045184" y="1191127"/>
                </a:lnTo>
                <a:lnTo>
                  <a:pt x="6052807" y="1204825"/>
                </a:lnTo>
                <a:lnTo>
                  <a:pt x="6042008" y="1201401"/>
                </a:lnTo>
                <a:lnTo>
                  <a:pt x="6031210" y="1197406"/>
                </a:lnTo>
                <a:lnTo>
                  <a:pt x="6020412" y="1193981"/>
                </a:lnTo>
                <a:lnTo>
                  <a:pt x="6009613" y="1189986"/>
                </a:lnTo>
                <a:lnTo>
                  <a:pt x="6018506" y="1205396"/>
                </a:lnTo>
                <a:lnTo>
                  <a:pt x="6027399" y="1221377"/>
                </a:lnTo>
                <a:lnTo>
                  <a:pt x="6035656" y="1236216"/>
                </a:lnTo>
                <a:lnTo>
                  <a:pt x="6043914" y="1252196"/>
                </a:lnTo>
                <a:lnTo>
                  <a:pt x="6053442" y="1267035"/>
                </a:lnTo>
                <a:lnTo>
                  <a:pt x="6061700" y="1283016"/>
                </a:lnTo>
                <a:lnTo>
                  <a:pt x="6069958" y="1297855"/>
                </a:lnTo>
                <a:lnTo>
                  <a:pt x="6079485" y="1313836"/>
                </a:lnTo>
                <a:lnTo>
                  <a:pt x="6054077" y="1304704"/>
                </a:lnTo>
                <a:lnTo>
                  <a:pt x="6028034" y="1296143"/>
                </a:lnTo>
                <a:lnTo>
                  <a:pt x="6003261" y="1287011"/>
                </a:lnTo>
                <a:lnTo>
                  <a:pt x="5977853" y="1277879"/>
                </a:lnTo>
                <a:lnTo>
                  <a:pt x="5977853" y="1354929"/>
                </a:lnTo>
                <a:lnTo>
                  <a:pt x="6096000" y="1376046"/>
                </a:lnTo>
                <a:lnTo>
                  <a:pt x="6127125" y="1380612"/>
                </a:lnTo>
                <a:lnTo>
                  <a:pt x="6157615" y="1386319"/>
                </a:lnTo>
                <a:lnTo>
                  <a:pt x="6188739" y="1391456"/>
                </a:lnTo>
                <a:lnTo>
                  <a:pt x="6219229" y="1397163"/>
                </a:lnTo>
                <a:lnTo>
                  <a:pt x="6250989" y="1402871"/>
                </a:lnTo>
                <a:lnTo>
                  <a:pt x="6281478" y="1408007"/>
                </a:lnTo>
                <a:lnTo>
                  <a:pt x="6312603" y="1413715"/>
                </a:lnTo>
                <a:lnTo>
                  <a:pt x="6343728" y="1418851"/>
                </a:lnTo>
                <a:lnTo>
                  <a:pt x="6343728" y="1299567"/>
                </a:lnTo>
                <a:lnTo>
                  <a:pt x="6320861" y="1299567"/>
                </a:lnTo>
                <a:lnTo>
                  <a:pt x="6298629" y="1299567"/>
                </a:lnTo>
                <a:lnTo>
                  <a:pt x="6276397" y="1299567"/>
                </a:lnTo>
                <a:lnTo>
                  <a:pt x="6253529" y="1299567"/>
                </a:lnTo>
                <a:lnTo>
                  <a:pt x="6231933" y="1299567"/>
                </a:lnTo>
                <a:lnTo>
                  <a:pt x="6209701" y="1299567"/>
                </a:lnTo>
                <a:lnTo>
                  <a:pt x="6186834" y="1299567"/>
                </a:lnTo>
                <a:lnTo>
                  <a:pt x="6164602" y="1299567"/>
                </a:lnTo>
                <a:lnTo>
                  <a:pt x="6179846" y="1277309"/>
                </a:lnTo>
                <a:lnTo>
                  <a:pt x="6195091" y="1255621"/>
                </a:lnTo>
                <a:lnTo>
                  <a:pt x="6210336" y="1233362"/>
                </a:lnTo>
                <a:lnTo>
                  <a:pt x="6226216" y="1211674"/>
                </a:lnTo>
                <a:lnTo>
                  <a:pt x="6241461" y="1189986"/>
                </a:lnTo>
                <a:lnTo>
                  <a:pt x="6256705" y="1167727"/>
                </a:lnTo>
                <a:lnTo>
                  <a:pt x="6271950" y="1146039"/>
                </a:lnTo>
                <a:lnTo>
                  <a:pt x="6287195" y="1124351"/>
                </a:lnTo>
                <a:lnTo>
                  <a:pt x="6268139" y="1124351"/>
                </a:lnTo>
                <a:lnTo>
                  <a:pt x="6249083" y="1124351"/>
                </a:lnTo>
                <a:lnTo>
                  <a:pt x="6230027" y="1124351"/>
                </a:lnTo>
                <a:lnTo>
                  <a:pt x="6210971" y="1124351"/>
                </a:lnTo>
                <a:lnTo>
                  <a:pt x="6224946" y="1104376"/>
                </a:lnTo>
                <a:lnTo>
                  <a:pt x="6238285" y="1084970"/>
                </a:lnTo>
                <a:lnTo>
                  <a:pt x="6252259" y="1065565"/>
                </a:lnTo>
                <a:lnTo>
                  <a:pt x="6266233" y="1046160"/>
                </a:lnTo>
                <a:lnTo>
                  <a:pt x="6279573" y="1026185"/>
                </a:lnTo>
                <a:lnTo>
                  <a:pt x="6293547" y="1006209"/>
                </a:lnTo>
                <a:lnTo>
                  <a:pt x="6306886" y="987375"/>
                </a:lnTo>
                <a:lnTo>
                  <a:pt x="6320861" y="967399"/>
                </a:lnTo>
                <a:lnTo>
                  <a:pt x="6309427" y="967399"/>
                </a:lnTo>
                <a:lnTo>
                  <a:pt x="6297358" y="967399"/>
                </a:lnTo>
                <a:lnTo>
                  <a:pt x="6285289" y="967399"/>
                </a:lnTo>
                <a:lnTo>
                  <a:pt x="6273856" y="967399"/>
                </a:lnTo>
                <a:lnTo>
                  <a:pt x="6287830" y="946282"/>
                </a:lnTo>
                <a:lnTo>
                  <a:pt x="6303075" y="924594"/>
                </a:lnTo>
                <a:lnTo>
                  <a:pt x="6318320" y="902906"/>
                </a:lnTo>
                <a:lnTo>
                  <a:pt x="6332929" y="881788"/>
                </a:lnTo>
                <a:lnTo>
                  <a:pt x="6348174" y="860671"/>
                </a:lnTo>
                <a:lnTo>
                  <a:pt x="6363419" y="838983"/>
                </a:lnTo>
                <a:lnTo>
                  <a:pt x="6378028" y="817866"/>
                </a:lnTo>
                <a:lnTo>
                  <a:pt x="6393273" y="796178"/>
                </a:lnTo>
                <a:lnTo>
                  <a:pt x="6407883" y="823002"/>
                </a:lnTo>
                <a:lnTo>
                  <a:pt x="6423127" y="849827"/>
                </a:lnTo>
                <a:lnTo>
                  <a:pt x="6438372" y="876652"/>
                </a:lnTo>
                <a:lnTo>
                  <a:pt x="6452347" y="902906"/>
                </a:lnTo>
                <a:lnTo>
                  <a:pt x="6467591" y="929159"/>
                </a:lnTo>
                <a:lnTo>
                  <a:pt x="6482836" y="955984"/>
                </a:lnTo>
                <a:lnTo>
                  <a:pt x="6497446" y="982238"/>
                </a:lnTo>
                <a:lnTo>
                  <a:pt x="6512690" y="1009063"/>
                </a:lnTo>
                <a:lnTo>
                  <a:pt x="6500622" y="1005067"/>
                </a:lnTo>
                <a:lnTo>
                  <a:pt x="6489188" y="1001072"/>
                </a:lnTo>
                <a:lnTo>
                  <a:pt x="6477119" y="997077"/>
                </a:lnTo>
                <a:lnTo>
                  <a:pt x="6465051" y="992511"/>
                </a:lnTo>
                <a:lnTo>
                  <a:pt x="6478390" y="1016482"/>
                </a:lnTo>
                <a:lnTo>
                  <a:pt x="6492364" y="1041595"/>
                </a:lnTo>
                <a:lnTo>
                  <a:pt x="6505703" y="1066136"/>
                </a:lnTo>
                <a:lnTo>
                  <a:pt x="6519678" y="1090107"/>
                </a:lnTo>
                <a:lnTo>
                  <a:pt x="6533652" y="1114649"/>
                </a:lnTo>
                <a:lnTo>
                  <a:pt x="6546991" y="1139190"/>
                </a:lnTo>
                <a:lnTo>
                  <a:pt x="6560966" y="1163161"/>
                </a:lnTo>
                <a:lnTo>
                  <a:pt x="6574305" y="1187703"/>
                </a:lnTo>
                <a:lnTo>
                  <a:pt x="6556519" y="1180854"/>
                </a:lnTo>
                <a:lnTo>
                  <a:pt x="6537463" y="1174576"/>
                </a:lnTo>
                <a:lnTo>
                  <a:pt x="6518407" y="1167727"/>
                </a:lnTo>
                <a:lnTo>
                  <a:pt x="6499351" y="1160878"/>
                </a:lnTo>
                <a:lnTo>
                  <a:pt x="6514596" y="1188274"/>
                </a:lnTo>
                <a:lnTo>
                  <a:pt x="6529841" y="1215669"/>
                </a:lnTo>
                <a:lnTo>
                  <a:pt x="6545086" y="1243065"/>
                </a:lnTo>
                <a:lnTo>
                  <a:pt x="6560330" y="1270460"/>
                </a:lnTo>
                <a:lnTo>
                  <a:pt x="6575575" y="1297284"/>
                </a:lnTo>
                <a:lnTo>
                  <a:pt x="6590820" y="1324680"/>
                </a:lnTo>
                <a:lnTo>
                  <a:pt x="6606065" y="1352075"/>
                </a:lnTo>
                <a:lnTo>
                  <a:pt x="6621945" y="1379471"/>
                </a:lnTo>
                <a:lnTo>
                  <a:pt x="6599077" y="1370909"/>
                </a:lnTo>
                <a:lnTo>
                  <a:pt x="6576846" y="1363490"/>
                </a:lnTo>
                <a:lnTo>
                  <a:pt x="6554614" y="1356070"/>
                </a:lnTo>
                <a:lnTo>
                  <a:pt x="6531746" y="1348080"/>
                </a:lnTo>
                <a:lnTo>
                  <a:pt x="6509514" y="1340090"/>
                </a:lnTo>
                <a:lnTo>
                  <a:pt x="6487918" y="1332099"/>
                </a:lnTo>
                <a:lnTo>
                  <a:pt x="6465051" y="1324680"/>
                </a:lnTo>
                <a:lnTo>
                  <a:pt x="6442819" y="1317260"/>
                </a:lnTo>
                <a:lnTo>
                  <a:pt x="6442819" y="1436544"/>
                </a:lnTo>
                <a:lnTo>
                  <a:pt x="6499351" y="1446247"/>
                </a:lnTo>
                <a:lnTo>
                  <a:pt x="6555249" y="1455949"/>
                </a:lnTo>
                <a:lnTo>
                  <a:pt x="6611781" y="1466223"/>
                </a:lnTo>
                <a:lnTo>
                  <a:pt x="6668314" y="1475925"/>
                </a:lnTo>
                <a:lnTo>
                  <a:pt x="6724847" y="1485628"/>
                </a:lnTo>
                <a:lnTo>
                  <a:pt x="6780744" y="1494759"/>
                </a:lnTo>
                <a:lnTo>
                  <a:pt x="6836642" y="1504462"/>
                </a:lnTo>
                <a:lnTo>
                  <a:pt x="6893174" y="1513594"/>
                </a:lnTo>
                <a:lnTo>
                  <a:pt x="6893174" y="1314407"/>
                </a:lnTo>
                <a:lnTo>
                  <a:pt x="6860144" y="1314977"/>
                </a:lnTo>
                <a:lnTo>
                  <a:pt x="6826479" y="1314977"/>
                </a:lnTo>
                <a:lnTo>
                  <a:pt x="6793448" y="1314977"/>
                </a:lnTo>
                <a:lnTo>
                  <a:pt x="6760418" y="1314977"/>
                </a:lnTo>
                <a:lnTo>
                  <a:pt x="6726752" y="1315548"/>
                </a:lnTo>
                <a:lnTo>
                  <a:pt x="6693722" y="1315548"/>
                </a:lnTo>
                <a:lnTo>
                  <a:pt x="6660692" y="1315548"/>
                </a:lnTo>
                <a:lnTo>
                  <a:pt x="6627026" y="1315548"/>
                </a:lnTo>
                <a:lnTo>
                  <a:pt x="6649893" y="1283016"/>
                </a:lnTo>
                <a:lnTo>
                  <a:pt x="6672760" y="1250484"/>
                </a:lnTo>
                <a:lnTo>
                  <a:pt x="6695628" y="1217952"/>
                </a:lnTo>
                <a:lnTo>
                  <a:pt x="6718495" y="1184849"/>
                </a:lnTo>
                <a:lnTo>
                  <a:pt x="6741362" y="1152317"/>
                </a:lnTo>
                <a:lnTo>
                  <a:pt x="6764229" y="1119215"/>
                </a:lnTo>
                <a:lnTo>
                  <a:pt x="6787096" y="1087253"/>
                </a:lnTo>
                <a:lnTo>
                  <a:pt x="6809963" y="1054151"/>
                </a:lnTo>
                <a:lnTo>
                  <a:pt x="6780744" y="1054151"/>
                </a:lnTo>
                <a:lnTo>
                  <a:pt x="6752795" y="1054151"/>
                </a:lnTo>
                <a:lnTo>
                  <a:pt x="6724847" y="1054151"/>
                </a:lnTo>
                <a:lnTo>
                  <a:pt x="6696263" y="1054151"/>
                </a:lnTo>
                <a:lnTo>
                  <a:pt x="6717224" y="1025614"/>
                </a:lnTo>
                <a:lnTo>
                  <a:pt x="6737551" y="995936"/>
                </a:lnTo>
                <a:lnTo>
                  <a:pt x="6757877" y="966828"/>
                </a:lnTo>
                <a:lnTo>
                  <a:pt x="6778203" y="937150"/>
                </a:lnTo>
                <a:lnTo>
                  <a:pt x="6798530" y="908042"/>
                </a:lnTo>
                <a:lnTo>
                  <a:pt x="6818856" y="878364"/>
                </a:lnTo>
                <a:lnTo>
                  <a:pt x="6839818" y="849256"/>
                </a:lnTo>
                <a:lnTo>
                  <a:pt x="6860144" y="819578"/>
                </a:lnTo>
                <a:lnTo>
                  <a:pt x="6842994" y="819578"/>
                </a:lnTo>
                <a:lnTo>
                  <a:pt x="6824573" y="820149"/>
                </a:lnTo>
                <a:lnTo>
                  <a:pt x="6806787" y="820149"/>
                </a:lnTo>
                <a:lnTo>
                  <a:pt x="6789637" y="820149"/>
                </a:lnTo>
                <a:lnTo>
                  <a:pt x="6811234" y="788187"/>
                </a:lnTo>
                <a:lnTo>
                  <a:pt x="6833466" y="756226"/>
                </a:lnTo>
                <a:lnTo>
                  <a:pt x="6855698" y="724836"/>
                </a:lnTo>
                <a:lnTo>
                  <a:pt x="6878565" y="692304"/>
                </a:lnTo>
                <a:lnTo>
                  <a:pt x="6900797" y="660342"/>
                </a:lnTo>
                <a:lnTo>
                  <a:pt x="6923029" y="627810"/>
                </a:lnTo>
                <a:lnTo>
                  <a:pt x="6944625" y="595849"/>
                </a:lnTo>
                <a:lnTo>
                  <a:pt x="6967493" y="563888"/>
                </a:lnTo>
                <a:lnTo>
                  <a:pt x="6989725" y="603269"/>
                </a:lnTo>
                <a:lnTo>
                  <a:pt x="7011956" y="643220"/>
                </a:lnTo>
                <a:lnTo>
                  <a:pt x="7034188" y="682030"/>
                </a:lnTo>
                <a:lnTo>
                  <a:pt x="7057056" y="721982"/>
                </a:lnTo>
                <a:lnTo>
                  <a:pt x="7079288" y="761363"/>
                </a:lnTo>
                <a:lnTo>
                  <a:pt x="7100884" y="800744"/>
                </a:lnTo>
                <a:lnTo>
                  <a:pt x="7123751" y="840124"/>
                </a:lnTo>
                <a:lnTo>
                  <a:pt x="7145983" y="878935"/>
                </a:lnTo>
                <a:lnTo>
                  <a:pt x="7128198" y="873798"/>
                </a:lnTo>
                <a:lnTo>
                  <a:pt x="7110412" y="867520"/>
                </a:lnTo>
                <a:lnTo>
                  <a:pt x="7092627" y="861242"/>
                </a:lnTo>
                <a:lnTo>
                  <a:pt x="7075476" y="854964"/>
                </a:lnTo>
                <a:lnTo>
                  <a:pt x="7095167" y="891491"/>
                </a:lnTo>
                <a:lnTo>
                  <a:pt x="7115494" y="928018"/>
                </a:lnTo>
                <a:lnTo>
                  <a:pt x="7135820" y="963974"/>
                </a:lnTo>
                <a:lnTo>
                  <a:pt x="7156782" y="999360"/>
                </a:lnTo>
                <a:lnTo>
                  <a:pt x="7177108" y="1035887"/>
                </a:lnTo>
                <a:lnTo>
                  <a:pt x="7198070" y="1072414"/>
                </a:lnTo>
                <a:lnTo>
                  <a:pt x="7217761" y="1108371"/>
                </a:lnTo>
                <a:lnTo>
                  <a:pt x="7238087" y="1143756"/>
                </a:lnTo>
                <a:lnTo>
                  <a:pt x="7210138" y="1135195"/>
                </a:lnTo>
                <a:lnTo>
                  <a:pt x="7181554" y="1125493"/>
                </a:lnTo>
                <a:lnTo>
                  <a:pt x="7153606" y="1115790"/>
                </a:lnTo>
                <a:lnTo>
                  <a:pt x="7125657" y="1106088"/>
                </a:lnTo>
                <a:lnTo>
                  <a:pt x="7148524" y="1146610"/>
                </a:lnTo>
                <a:lnTo>
                  <a:pt x="7171391" y="1187132"/>
                </a:lnTo>
                <a:lnTo>
                  <a:pt x="7194258" y="1227655"/>
                </a:lnTo>
                <a:lnTo>
                  <a:pt x="7217126" y="1267035"/>
                </a:lnTo>
                <a:lnTo>
                  <a:pt x="7239993" y="1307558"/>
                </a:lnTo>
                <a:lnTo>
                  <a:pt x="7262860" y="1348080"/>
                </a:lnTo>
                <a:lnTo>
                  <a:pt x="7284457" y="1388032"/>
                </a:lnTo>
                <a:lnTo>
                  <a:pt x="7307324" y="1427983"/>
                </a:lnTo>
                <a:lnTo>
                  <a:pt x="7274929" y="1417139"/>
                </a:lnTo>
                <a:lnTo>
                  <a:pt x="7241263" y="1406295"/>
                </a:lnTo>
                <a:lnTo>
                  <a:pt x="7207598" y="1394880"/>
                </a:lnTo>
                <a:lnTo>
                  <a:pt x="7175203" y="1384036"/>
                </a:lnTo>
                <a:lnTo>
                  <a:pt x="7141537" y="1372622"/>
                </a:lnTo>
                <a:lnTo>
                  <a:pt x="7107871" y="1361778"/>
                </a:lnTo>
                <a:lnTo>
                  <a:pt x="7075476" y="1349792"/>
                </a:lnTo>
                <a:lnTo>
                  <a:pt x="7041811" y="1338948"/>
                </a:lnTo>
                <a:lnTo>
                  <a:pt x="7041811" y="1538135"/>
                </a:lnTo>
                <a:lnTo>
                  <a:pt x="7088816" y="1546126"/>
                </a:lnTo>
                <a:lnTo>
                  <a:pt x="7135820" y="1553545"/>
                </a:lnTo>
                <a:lnTo>
                  <a:pt x="7183460" y="1561536"/>
                </a:lnTo>
                <a:lnTo>
                  <a:pt x="7229830" y="1568955"/>
                </a:lnTo>
                <a:lnTo>
                  <a:pt x="7276834" y="1576375"/>
                </a:lnTo>
                <a:lnTo>
                  <a:pt x="7324474" y="1583224"/>
                </a:lnTo>
                <a:lnTo>
                  <a:pt x="7371479" y="1590643"/>
                </a:lnTo>
                <a:lnTo>
                  <a:pt x="7419119" y="1597492"/>
                </a:lnTo>
                <a:lnTo>
                  <a:pt x="7419119" y="1521013"/>
                </a:lnTo>
                <a:lnTo>
                  <a:pt x="7393711" y="1521584"/>
                </a:lnTo>
                <a:lnTo>
                  <a:pt x="7368303" y="1522155"/>
                </a:lnTo>
                <a:lnTo>
                  <a:pt x="7342895" y="1523296"/>
                </a:lnTo>
                <a:lnTo>
                  <a:pt x="7317487" y="1523867"/>
                </a:lnTo>
                <a:lnTo>
                  <a:pt x="7335273" y="1498184"/>
                </a:lnTo>
                <a:lnTo>
                  <a:pt x="7352423" y="1473071"/>
                </a:lnTo>
                <a:lnTo>
                  <a:pt x="7369573" y="1447959"/>
                </a:lnTo>
                <a:lnTo>
                  <a:pt x="7386724" y="1422847"/>
                </a:lnTo>
                <a:lnTo>
                  <a:pt x="7375925" y="1422847"/>
                </a:lnTo>
                <a:lnTo>
                  <a:pt x="7365762" y="1422847"/>
                </a:lnTo>
                <a:lnTo>
                  <a:pt x="7354964" y="1423988"/>
                </a:lnTo>
                <a:lnTo>
                  <a:pt x="7344165" y="1423988"/>
                </a:lnTo>
                <a:lnTo>
                  <a:pt x="7359410" y="1401159"/>
                </a:lnTo>
                <a:lnTo>
                  <a:pt x="7375290" y="1378900"/>
                </a:lnTo>
                <a:lnTo>
                  <a:pt x="7390535" y="1356070"/>
                </a:lnTo>
                <a:lnTo>
                  <a:pt x="7405780" y="1333241"/>
                </a:lnTo>
                <a:lnTo>
                  <a:pt x="7400063" y="1333241"/>
                </a:lnTo>
                <a:lnTo>
                  <a:pt x="7393076" y="1334382"/>
                </a:lnTo>
                <a:lnTo>
                  <a:pt x="7386088" y="1334382"/>
                </a:lnTo>
                <a:lnTo>
                  <a:pt x="7379101" y="1334382"/>
                </a:lnTo>
                <a:lnTo>
                  <a:pt x="7396252" y="1309270"/>
                </a:lnTo>
                <a:lnTo>
                  <a:pt x="7412767" y="1284728"/>
                </a:lnTo>
                <a:lnTo>
                  <a:pt x="7430552" y="1260187"/>
                </a:lnTo>
                <a:lnTo>
                  <a:pt x="7447067" y="1235645"/>
                </a:lnTo>
                <a:lnTo>
                  <a:pt x="7455325" y="1250484"/>
                </a:lnTo>
                <a:lnTo>
                  <a:pt x="7463583" y="1265894"/>
                </a:lnTo>
                <a:lnTo>
                  <a:pt x="7472475" y="1280162"/>
                </a:lnTo>
                <a:lnTo>
                  <a:pt x="7480733" y="1295002"/>
                </a:lnTo>
                <a:lnTo>
                  <a:pt x="7488991" y="1310411"/>
                </a:lnTo>
                <a:lnTo>
                  <a:pt x="7497883" y="1324680"/>
                </a:lnTo>
                <a:lnTo>
                  <a:pt x="7506776" y="1339519"/>
                </a:lnTo>
                <a:lnTo>
                  <a:pt x="7515034" y="1354929"/>
                </a:lnTo>
                <a:lnTo>
                  <a:pt x="7508047" y="1352646"/>
                </a:lnTo>
                <a:lnTo>
                  <a:pt x="7501059" y="1349792"/>
                </a:lnTo>
                <a:lnTo>
                  <a:pt x="7494072" y="1348080"/>
                </a:lnTo>
                <a:lnTo>
                  <a:pt x="7487720" y="1345797"/>
                </a:lnTo>
                <a:lnTo>
                  <a:pt x="7495978" y="1359495"/>
                </a:lnTo>
                <a:lnTo>
                  <a:pt x="7503600" y="1373192"/>
                </a:lnTo>
                <a:lnTo>
                  <a:pt x="7511223" y="1386890"/>
                </a:lnTo>
                <a:lnTo>
                  <a:pt x="7518845" y="1400588"/>
                </a:lnTo>
                <a:lnTo>
                  <a:pt x="7526467" y="1413715"/>
                </a:lnTo>
                <a:lnTo>
                  <a:pt x="7534725" y="1427412"/>
                </a:lnTo>
                <a:lnTo>
                  <a:pt x="7542347" y="1441110"/>
                </a:lnTo>
                <a:lnTo>
                  <a:pt x="7549970" y="1454808"/>
                </a:lnTo>
                <a:lnTo>
                  <a:pt x="7539171" y="1451383"/>
                </a:lnTo>
                <a:lnTo>
                  <a:pt x="7528373" y="1447959"/>
                </a:lnTo>
                <a:lnTo>
                  <a:pt x="7518210" y="1444535"/>
                </a:lnTo>
                <a:lnTo>
                  <a:pt x="7507411" y="1441110"/>
                </a:lnTo>
                <a:lnTo>
                  <a:pt x="7515669" y="1455949"/>
                </a:lnTo>
                <a:lnTo>
                  <a:pt x="7523926" y="1470788"/>
                </a:lnTo>
                <a:lnTo>
                  <a:pt x="7532819" y="1486198"/>
                </a:lnTo>
                <a:lnTo>
                  <a:pt x="7541712" y="1501608"/>
                </a:lnTo>
                <a:lnTo>
                  <a:pt x="7549970" y="1517018"/>
                </a:lnTo>
                <a:lnTo>
                  <a:pt x="7558862" y="1531857"/>
                </a:lnTo>
                <a:lnTo>
                  <a:pt x="7567120" y="1546696"/>
                </a:lnTo>
                <a:lnTo>
                  <a:pt x="7576648" y="1562106"/>
                </a:lnTo>
                <a:lnTo>
                  <a:pt x="7550605" y="1553545"/>
                </a:lnTo>
                <a:lnTo>
                  <a:pt x="7525197" y="1546126"/>
                </a:lnTo>
                <a:lnTo>
                  <a:pt x="7500424" y="1538135"/>
                </a:lnTo>
                <a:lnTo>
                  <a:pt x="7475016" y="1530145"/>
                </a:lnTo>
                <a:lnTo>
                  <a:pt x="7475016" y="1606624"/>
                </a:lnTo>
                <a:lnTo>
                  <a:pt x="7520750" y="1613473"/>
                </a:lnTo>
                <a:lnTo>
                  <a:pt x="7566485" y="1619751"/>
                </a:lnTo>
                <a:lnTo>
                  <a:pt x="7612219" y="1626599"/>
                </a:lnTo>
                <a:lnTo>
                  <a:pt x="7657953" y="1633448"/>
                </a:lnTo>
                <a:lnTo>
                  <a:pt x="7703052" y="1639156"/>
                </a:lnTo>
                <a:lnTo>
                  <a:pt x="7748787" y="1645434"/>
                </a:lnTo>
                <a:lnTo>
                  <a:pt x="7794521" y="1651712"/>
                </a:lnTo>
                <a:lnTo>
                  <a:pt x="7840255" y="1657990"/>
                </a:lnTo>
                <a:lnTo>
                  <a:pt x="7840255" y="1538135"/>
                </a:lnTo>
                <a:lnTo>
                  <a:pt x="7818023" y="1539277"/>
                </a:lnTo>
                <a:lnTo>
                  <a:pt x="7795791" y="1539848"/>
                </a:lnTo>
                <a:lnTo>
                  <a:pt x="7772924" y="1540989"/>
                </a:lnTo>
                <a:lnTo>
                  <a:pt x="7751328" y="1542130"/>
                </a:lnTo>
                <a:lnTo>
                  <a:pt x="7729096" y="1542701"/>
                </a:lnTo>
                <a:lnTo>
                  <a:pt x="7706228" y="1543272"/>
                </a:lnTo>
                <a:lnTo>
                  <a:pt x="7683996" y="1544413"/>
                </a:lnTo>
                <a:lnTo>
                  <a:pt x="7661765" y="1544984"/>
                </a:lnTo>
                <a:lnTo>
                  <a:pt x="7677009" y="1523296"/>
                </a:lnTo>
                <a:lnTo>
                  <a:pt x="7692254" y="1500467"/>
                </a:lnTo>
                <a:lnTo>
                  <a:pt x="7707499" y="1477637"/>
                </a:lnTo>
                <a:lnTo>
                  <a:pt x="7722744" y="1455379"/>
                </a:lnTo>
                <a:lnTo>
                  <a:pt x="7737988" y="1432549"/>
                </a:lnTo>
                <a:lnTo>
                  <a:pt x="7753233" y="1410861"/>
                </a:lnTo>
                <a:lnTo>
                  <a:pt x="7769113" y="1388032"/>
                </a:lnTo>
                <a:lnTo>
                  <a:pt x="7784358" y="1365773"/>
                </a:lnTo>
                <a:lnTo>
                  <a:pt x="7765302" y="1366344"/>
                </a:lnTo>
                <a:lnTo>
                  <a:pt x="7746246" y="1366914"/>
                </a:lnTo>
                <a:lnTo>
                  <a:pt x="7727190" y="1367485"/>
                </a:lnTo>
                <a:lnTo>
                  <a:pt x="7708134" y="1368627"/>
                </a:lnTo>
                <a:lnTo>
                  <a:pt x="7722108" y="1348651"/>
                </a:lnTo>
                <a:lnTo>
                  <a:pt x="7736083" y="1328104"/>
                </a:lnTo>
                <a:lnTo>
                  <a:pt x="7749422" y="1308128"/>
                </a:lnTo>
                <a:lnTo>
                  <a:pt x="7763396" y="1287582"/>
                </a:lnTo>
                <a:lnTo>
                  <a:pt x="7776735" y="1267606"/>
                </a:lnTo>
                <a:lnTo>
                  <a:pt x="7790710" y="1247060"/>
                </a:lnTo>
                <a:lnTo>
                  <a:pt x="7804684" y="1227655"/>
                </a:lnTo>
                <a:lnTo>
                  <a:pt x="7818023" y="1207108"/>
                </a:lnTo>
                <a:lnTo>
                  <a:pt x="7805955" y="1207679"/>
                </a:lnTo>
                <a:lnTo>
                  <a:pt x="7794521" y="1208250"/>
                </a:lnTo>
                <a:lnTo>
                  <a:pt x="7782452" y="1208820"/>
                </a:lnTo>
                <a:lnTo>
                  <a:pt x="7771019" y="1208820"/>
                </a:lnTo>
                <a:lnTo>
                  <a:pt x="7785628" y="1187132"/>
                </a:lnTo>
                <a:lnTo>
                  <a:pt x="7800873" y="1165444"/>
                </a:lnTo>
                <a:lnTo>
                  <a:pt x="7814847" y="1143186"/>
                </a:lnTo>
                <a:lnTo>
                  <a:pt x="7830092" y="1121498"/>
                </a:lnTo>
                <a:lnTo>
                  <a:pt x="7845337" y="1099239"/>
                </a:lnTo>
                <a:lnTo>
                  <a:pt x="7859946" y="1076980"/>
                </a:lnTo>
                <a:lnTo>
                  <a:pt x="7875191" y="1055292"/>
                </a:lnTo>
                <a:lnTo>
                  <a:pt x="7890436" y="1033033"/>
                </a:lnTo>
                <a:lnTo>
                  <a:pt x="7905046" y="1059287"/>
                </a:lnTo>
                <a:lnTo>
                  <a:pt x="7920290" y="1084970"/>
                </a:lnTo>
                <a:lnTo>
                  <a:pt x="7934900" y="1111224"/>
                </a:lnTo>
                <a:lnTo>
                  <a:pt x="7950145" y="1136907"/>
                </a:lnTo>
                <a:lnTo>
                  <a:pt x="7965389" y="1162591"/>
                </a:lnTo>
                <a:lnTo>
                  <a:pt x="7979364" y="1188274"/>
                </a:lnTo>
                <a:lnTo>
                  <a:pt x="7994609" y="1214528"/>
                </a:lnTo>
                <a:lnTo>
                  <a:pt x="8009853" y="1240211"/>
                </a:lnTo>
                <a:lnTo>
                  <a:pt x="7997785" y="1236786"/>
                </a:lnTo>
                <a:lnTo>
                  <a:pt x="7985716" y="1232791"/>
                </a:lnTo>
                <a:lnTo>
                  <a:pt x="7974282" y="1229367"/>
                </a:lnTo>
                <a:lnTo>
                  <a:pt x="7962213" y="1225942"/>
                </a:lnTo>
                <a:lnTo>
                  <a:pt x="7975553" y="1249913"/>
                </a:lnTo>
                <a:lnTo>
                  <a:pt x="7989527" y="1273314"/>
                </a:lnTo>
                <a:lnTo>
                  <a:pt x="8003501" y="1297284"/>
                </a:lnTo>
                <a:lnTo>
                  <a:pt x="8016841" y="1321255"/>
                </a:lnTo>
                <a:lnTo>
                  <a:pt x="8030815" y="1344656"/>
                </a:lnTo>
                <a:lnTo>
                  <a:pt x="8044154" y="1368627"/>
                </a:lnTo>
                <a:lnTo>
                  <a:pt x="8058128" y="1392597"/>
                </a:lnTo>
                <a:lnTo>
                  <a:pt x="8072103" y="1415427"/>
                </a:lnTo>
                <a:lnTo>
                  <a:pt x="8053047" y="1410290"/>
                </a:lnTo>
                <a:lnTo>
                  <a:pt x="8033991" y="1404583"/>
                </a:lnTo>
                <a:lnTo>
                  <a:pt x="8014935" y="1399446"/>
                </a:lnTo>
                <a:lnTo>
                  <a:pt x="7996514" y="1393168"/>
                </a:lnTo>
                <a:lnTo>
                  <a:pt x="8011759" y="1419993"/>
                </a:lnTo>
                <a:lnTo>
                  <a:pt x="8027004" y="1446247"/>
                </a:lnTo>
                <a:lnTo>
                  <a:pt x="8042248" y="1472501"/>
                </a:lnTo>
                <a:lnTo>
                  <a:pt x="8057493" y="1499325"/>
                </a:lnTo>
                <a:lnTo>
                  <a:pt x="8072738" y="1525579"/>
                </a:lnTo>
                <a:lnTo>
                  <a:pt x="8087983" y="1551833"/>
                </a:lnTo>
                <a:lnTo>
                  <a:pt x="8103228" y="1578658"/>
                </a:lnTo>
                <a:lnTo>
                  <a:pt x="8118472" y="1604341"/>
                </a:lnTo>
                <a:lnTo>
                  <a:pt x="8096240" y="1598063"/>
                </a:lnTo>
                <a:lnTo>
                  <a:pt x="8074008" y="1591214"/>
                </a:lnTo>
                <a:lnTo>
                  <a:pt x="8051141" y="1584365"/>
                </a:lnTo>
                <a:lnTo>
                  <a:pt x="8028909" y="1578658"/>
                </a:lnTo>
                <a:lnTo>
                  <a:pt x="8007313" y="1571809"/>
                </a:lnTo>
                <a:lnTo>
                  <a:pt x="7985081" y="1564960"/>
                </a:lnTo>
                <a:lnTo>
                  <a:pt x="7962213" y="1558111"/>
                </a:lnTo>
                <a:lnTo>
                  <a:pt x="7939981" y="1551262"/>
                </a:lnTo>
                <a:lnTo>
                  <a:pt x="7939981" y="1670546"/>
                </a:lnTo>
                <a:lnTo>
                  <a:pt x="7996514" y="1678537"/>
                </a:lnTo>
                <a:lnTo>
                  <a:pt x="8053047" y="1685385"/>
                </a:lnTo>
                <a:lnTo>
                  <a:pt x="8108944" y="1692234"/>
                </a:lnTo>
                <a:lnTo>
                  <a:pt x="8164842" y="1697942"/>
                </a:lnTo>
                <a:lnTo>
                  <a:pt x="8221374" y="1704790"/>
                </a:lnTo>
                <a:lnTo>
                  <a:pt x="8277907" y="1711069"/>
                </a:lnTo>
                <a:lnTo>
                  <a:pt x="8333805" y="1716776"/>
                </a:lnTo>
                <a:lnTo>
                  <a:pt x="8390337" y="1723054"/>
                </a:lnTo>
                <a:lnTo>
                  <a:pt x="8390337" y="1523867"/>
                </a:lnTo>
                <a:lnTo>
                  <a:pt x="8356672" y="1525579"/>
                </a:lnTo>
                <a:lnTo>
                  <a:pt x="8324277" y="1528433"/>
                </a:lnTo>
                <a:lnTo>
                  <a:pt x="8290611" y="1530716"/>
                </a:lnTo>
                <a:lnTo>
                  <a:pt x="8256946" y="1532428"/>
                </a:lnTo>
                <a:lnTo>
                  <a:pt x="8224550" y="1535282"/>
                </a:lnTo>
                <a:lnTo>
                  <a:pt x="8190885" y="1537565"/>
                </a:lnTo>
                <a:lnTo>
                  <a:pt x="8157219" y="1539277"/>
                </a:lnTo>
                <a:lnTo>
                  <a:pt x="8124189" y="1540989"/>
                </a:lnTo>
                <a:lnTo>
                  <a:pt x="8147056" y="1507316"/>
                </a:lnTo>
                <a:lnTo>
                  <a:pt x="8169923" y="1473071"/>
                </a:lnTo>
                <a:lnTo>
                  <a:pt x="8192790" y="1438827"/>
                </a:lnTo>
                <a:lnTo>
                  <a:pt x="8215022" y="1405154"/>
                </a:lnTo>
                <a:lnTo>
                  <a:pt x="8237890" y="1370909"/>
                </a:lnTo>
                <a:lnTo>
                  <a:pt x="8260757" y="1336665"/>
                </a:lnTo>
                <a:lnTo>
                  <a:pt x="8283624" y="1302992"/>
                </a:lnTo>
                <a:lnTo>
                  <a:pt x="8306491" y="1268748"/>
                </a:lnTo>
                <a:lnTo>
                  <a:pt x="8278542" y="1270460"/>
                </a:lnTo>
                <a:lnTo>
                  <a:pt x="8249958" y="1272743"/>
                </a:lnTo>
                <a:lnTo>
                  <a:pt x="8222010" y="1273884"/>
                </a:lnTo>
                <a:lnTo>
                  <a:pt x="8194061" y="1276167"/>
                </a:lnTo>
                <a:lnTo>
                  <a:pt x="8214387" y="1245347"/>
                </a:lnTo>
                <a:lnTo>
                  <a:pt x="8234714" y="1215098"/>
                </a:lnTo>
                <a:lnTo>
                  <a:pt x="8255040" y="1184279"/>
                </a:lnTo>
                <a:lnTo>
                  <a:pt x="8275366" y="1153459"/>
                </a:lnTo>
                <a:lnTo>
                  <a:pt x="8295693" y="1123210"/>
                </a:lnTo>
                <a:lnTo>
                  <a:pt x="8316654" y="1092390"/>
                </a:lnTo>
                <a:lnTo>
                  <a:pt x="8336981" y="1062141"/>
                </a:lnTo>
                <a:lnTo>
                  <a:pt x="8357307" y="1031321"/>
                </a:lnTo>
                <a:lnTo>
                  <a:pt x="8339521" y="1032463"/>
                </a:lnTo>
                <a:lnTo>
                  <a:pt x="8321736" y="1033604"/>
                </a:lnTo>
                <a:lnTo>
                  <a:pt x="8304585" y="1035316"/>
                </a:lnTo>
                <a:lnTo>
                  <a:pt x="8286165" y="1035887"/>
                </a:lnTo>
                <a:lnTo>
                  <a:pt x="8309032" y="1002784"/>
                </a:lnTo>
                <a:lnTo>
                  <a:pt x="8331264" y="969682"/>
                </a:lnTo>
                <a:lnTo>
                  <a:pt x="8352861" y="936008"/>
                </a:lnTo>
                <a:lnTo>
                  <a:pt x="8375092" y="902335"/>
                </a:lnTo>
                <a:lnTo>
                  <a:pt x="8397959" y="868661"/>
                </a:lnTo>
                <a:lnTo>
                  <a:pt x="8420191" y="835559"/>
                </a:lnTo>
                <a:lnTo>
                  <a:pt x="8442423" y="801885"/>
                </a:lnTo>
                <a:lnTo>
                  <a:pt x="8464020" y="768212"/>
                </a:lnTo>
                <a:lnTo>
                  <a:pt x="8486887" y="805880"/>
                </a:lnTo>
                <a:lnTo>
                  <a:pt x="8509119" y="843549"/>
                </a:lnTo>
                <a:lnTo>
                  <a:pt x="8531351" y="881788"/>
                </a:lnTo>
                <a:lnTo>
                  <a:pt x="8553583" y="919457"/>
                </a:lnTo>
                <a:lnTo>
                  <a:pt x="8576450" y="957125"/>
                </a:lnTo>
                <a:lnTo>
                  <a:pt x="8598682" y="994794"/>
                </a:lnTo>
                <a:lnTo>
                  <a:pt x="8620279" y="1033033"/>
                </a:lnTo>
                <a:lnTo>
                  <a:pt x="8643146" y="1070702"/>
                </a:lnTo>
                <a:lnTo>
                  <a:pt x="8625360" y="1066136"/>
                </a:lnTo>
                <a:lnTo>
                  <a:pt x="8607575" y="1061000"/>
                </a:lnTo>
                <a:lnTo>
                  <a:pt x="8589789" y="1056434"/>
                </a:lnTo>
                <a:lnTo>
                  <a:pt x="8572004" y="1051868"/>
                </a:lnTo>
                <a:lnTo>
                  <a:pt x="8592330" y="1086683"/>
                </a:lnTo>
                <a:lnTo>
                  <a:pt x="8612656" y="1121498"/>
                </a:lnTo>
                <a:lnTo>
                  <a:pt x="8633618" y="1155742"/>
                </a:lnTo>
                <a:lnTo>
                  <a:pt x="8653944" y="1190557"/>
                </a:lnTo>
                <a:lnTo>
                  <a:pt x="8674906" y="1224801"/>
                </a:lnTo>
                <a:lnTo>
                  <a:pt x="8694597" y="1259045"/>
                </a:lnTo>
                <a:lnTo>
                  <a:pt x="8714923" y="1293860"/>
                </a:lnTo>
                <a:lnTo>
                  <a:pt x="8735885" y="1328104"/>
                </a:lnTo>
                <a:lnTo>
                  <a:pt x="8707301" y="1321255"/>
                </a:lnTo>
                <a:lnTo>
                  <a:pt x="8679352" y="1313836"/>
                </a:lnTo>
                <a:lnTo>
                  <a:pt x="8650768" y="1306416"/>
                </a:lnTo>
                <a:lnTo>
                  <a:pt x="8622820" y="1299567"/>
                </a:lnTo>
                <a:lnTo>
                  <a:pt x="8645687" y="1337807"/>
                </a:lnTo>
                <a:lnTo>
                  <a:pt x="8667919" y="1376046"/>
                </a:lnTo>
                <a:lnTo>
                  <a:pt x="8690786" y="1414856"/>
                </a:lnTo>
                <a:lnTo>
                  <a:pt x="8713653" y="1453096"/>
                </a:lnTo>
                <a:lnTo>
                  <a:pt x="8736520" y="1491335"/>
                </a:lnTo>
                <a:lnTo>
                  <a:pt x="8759387" y="1530145"/>
                </a:lnTo>
                <a:lnTo>
                  <a:pt x="8782254" y="1568384"/>
                </a:lnTo>
                <a:lnTo>
                  <a:pt x="8805122" y="1606624"/>
                </a:lnTo>
                <a:lnTo>
                  <a:pt x="8772091" y="1598063"/>
                </a:lnTo>
                <a:lnTo>
                  <a:pt x="8738426" y="1590072"/>
                </a:lnTo>
                <a:lnTo>
                  <a:pt x="8705395" y="1580941"/>
                </a:lnTo>
                <a:lnTo>
                  <a:pt x="8671730" y="1572950"/>
                </a:lnTo>
                <a:lnTo>
                  <a:pt x="8638700" y="1563818"/>
                </a:lnTo>
                <a:lnTo>
                  <a:pt x="8605034" y="1555257"/>
                </a:lnTo>
                <a:lnTo>
                  <a:pt x="8572004" y="1546696"/>
                </a:lnTo>
                <a:lnTo>
                  <a:pt x="8538973" y="1538135"/>
                </a:lnTo>
                <a:lnTo>
                  <a:pt x="8538973" y="1737322"/>
                </a:lnTo>
                <a:lnTo>
                  <a:pt x="8585978" y="1741318"/>
                </a:lnTo>
                <a:lnTo>
                  <a:pt x="8633618" y="1745313"/>
                </a:lnTo>
                <a:lnTo>
                  <a:pt x="8679987" y="1749308"/>
                </a:lnTo>
                <a:lnTo>
                  <a:pt x="8726992" y="1752732"/>
                </a:lnTo>
                <a:lnTo>
                  <a:pt x="8774632" y="1756157"/>
                </a:lnTo>
                <a:lnTo>
                  <a:pt x="8821637" y="1759581"/>
                </a:lnTo>
                <a:lnTo>
                  <a:pt x="8868641" y="1763006"/>
                </a:lnTo>
                <a:lnTo>
                  <a:pt x="8916281" y="1766430"/>
                </a:lnTo>
                <a:lnTo>
                  <a:pt x="8916281" y="1689951"/>
                </a:lnTo>
                <a:lnTo>
                  <a:pt x="8890238" y="1692805"/>
                </a:lnTo>
                <a:lnTo>
                  <a:pt x="8864830" y="1695659"/>
                </a:lnTo>
                <a:lnTo>
                  <a:pt x="8840058" y="1697942"/>
                </a:lnTo>
                <a:lnTo>
                  <a:pt x="8814650" y="1700795"/>
                </a:lnTo>
                <a:lnTo>
                  <a:pt x="8822907" y="1687098"/>
                </a:lnTo>
                <a:lnTo>
                  <a:pt x="8832435" y="1673971"/>
                </a:lnTo>
                <a:lnTo>
                  <a:pt x="8840693" y="1660273"/>
                </a:lnTo>
                <a:lnTo>
                  <a:pt x="8848950" y="1647717"/>
                </a:lnTo>
                <a:lnTo>
                  <a:pt x="8858478" y="1634590"/>
                </a:lnTo>
                <a:lnTo>
                  <a:pt x="8866736" y="1620892"/>
                </a:lnTo>
                <a:lnTo>
                  <a:pt x="8875629" y="1607765"/>
                </a:lnTo>
                <a:lnTo>
                  <a:pt x="8883886" y="1594068"/>
                </a:lnTo>
                <a:lnTo>
                  <a:pt x="8873723" y="1595780"/>
                </a:lnTo>
                <a:lnTo>
                  <a:pt x="8862925" y="1596921"/>
                </a:lnTo>
                <a:lnTo>
                  <a:pt x="8852126" y="1597492"/>
                </a:lnTo>
                <a:lnTo>
                  <a:pt x="8841328" y="1599204"/>
                </a:lnTo>
                <a:lnTo>
                  <a:pt x="8856573" y="1575233"/>
                </a:lnTo>
                <a:lnTo>
                  <a:pt x="8871817" y="1551262"/>
                </a:lnTo>
                <a:lnTo>
                  <a:pt x="8887697" y="1527291"/>
                </a:lnTo>
                <a:lnTo>
                  <a:pt x="8902942" y="1503320"/>
                </a:lnTo>
                <a:lnTo>
                  <a:pt x="8896590" y="1503891"/>
                </a:lnTo>
                <a:lnTo>
                  <a:pt x="8889603" y="1504462"/>
                </a:lnTo>
                <a:lnTo>
                  <a:pt x="8883251" y="1505033"/>
                </a:lnTo>
                <a:lnTo>
                  <a:pt x="8876264" y="1506745"/>
                </a:lnTo>
                <a:lnTo>
                  <a:pt x="8885157" y="1493047"/>
                </a:lnTo>
                <a:lnTo>
                  <a:pt x="8893414" y="1479920"/>
                </a:lnTo>
                <a:lnTo>
                  <a:pt x="8901672" y="1466793"/>
                </a:lnTo>
                <a:lnTo>
                  <a:pt x="8909929" y="1453666"/>
                </a:lnTo>
                <a:lnTo>
                  <a:pt x="8918187" y="1441110"/>
                </a:lnTo>
                <a:lnTo>
                  <a:pt x="8927080" y="1427983"/>
                </a:lnTo>
                <a:lnTo>
                  <a:pt x="8935337" y="1414856"/>
                </a:lnTo>
                <a:lnTo>
                  <a:pt x="8944230" y="1401729"/>
                </a:lnTo>
                <a:lnTo>
                  <a:pt x="8952488" y="1416568"/>
                </a:lnTo>
                <a:lnTo>
                  <a:pt x="8961380" y="1429695"/>
                </a:lnTo>
                <a:lnTo>
                  <a:pt x="8969638" y="1444535"/>
                </a:lnTo>
                <a:lnTo>
                  <a:pt x="8977896" y="1458232"/>
                </a:lnTo>
                <a:lnTo>
                  <a:pt x="8986153" y="1472501"/>
                </a:lnTo>
                <a:lnTo>
                  <a:pt x="8994411" y="1486198"/>
                </a:lnTo>
                <a:lnTo>
                  <a:pt x="9003304" y="1500467"/>
                </a:lnTo>
                <a:lnTo>
                  <a:pt x="9012196" y="1514735"/>
                </a:lnTo>
                <a:lnTo>
                  <a:pt x="9005209" y="1513023"/>
                </a:lnTo>
                <a:lnTo>
                  <a:pt x="8998222" y="1511311"/>
                </a:lnTo>
                <a:lnTo>
                  <a:pt x="8991870" y="1510169"/>
                </a:lnTo>
                <a:lnTo>
                  <a:pt x="8984883" y="1507886"/>
                </a:lnTo>
                <a:lnTo>
                  <a:pt x="8992505" y="1521013"/>
                </a:lnTo>
                <a:lnTo>
                  <a:pt x="9000128" y="1534140"/>
                </a:lnTo>
                <a:lnTo>
                  <a:pt x="9008385" y="1546696"/>
                </a:lnTo>
                <a:lnTo>
                  <a:pt x="9016008" y="1559823"/>
                </a:lnTo>
                <a:lnTo>
                  <a:pt x="9023630" y="1572950"/>
                </a:lnTo>
                <a:lnTo>
                  <a:pt x="9031252" y="1586077"/>
                </a:lnTo>
                <a:lnTo>
                  <a:pt x="9038875" y="1598063"/>
                </a:lnTo>
                <a:lnTo>
                  <a:pt x="9047132" y="1611190"/>
                </a:lnTo>
                <a:lnTo>
                  <a:pt x="9036334" y="1609477"/>
                </a:lnTo>
                <a:lnTo>
                  <a:pt x="9024900" y="1606624"/>
                </a:lnTo>
                <a:lnTo>
                  <a:pt x="9014737" y="1603770"/>
                </a:lnTo>
                <a:lnTo>
                  <a:pt x="9003939" y="1601487"/>
                </a:lnTo>
                <a:lnTo>
                  <a:pt x="9012832" y="1616326"/>
                </a:lnTo>
                <a:lnTo>
                  <a:pt x="9021089" y="1630595"/>
                </a:lnTo>
                <a:lnTo>
                  <a:pt x="9029982" y="1644863"/>
                </a:lnTo>
                <a:lnTo>
                  <a:pt x="9038875" y="1659131"/>
                </a:lnTo>
                <a:lnTo>
                  <a:pt x="9047132" y="1673400"/>
                </a:lnTo>
                <a:lnTo>
                  <a:pt x="9055390" y="1687668"/>
                </a:lnTo>
                <a:lnTo>
                  <a:pt x="9064918" y="1702507"/>
                </a:lnTo>
                <a:lnTo>
                  <a:pt x="9073175" y="1716776"/>
                </a:lnTo>
                <a:lnTo>
                  <a:pt x="9047767" y="1710498"/>
                </a:lnTo>
                <a:lnTo>
                  <a:pt x="9022995" y="1704790"/>
                </a:lnTo>
                <a:lnTo>
                  <a:pt x="8997587" y="1699083"/>
                </a:lnTo>
                <a:lnTo>
                  <a:pt x="8972814" y="1693376"/>
                </a:lnTo>
                <a:lnTo>
                  <a:pt x="8972814" y="1769854"/>
                </a:lnTo>
                <a:lnTo>
                  <a:pt x="9018548" y="1772137"/>
                </a:lnTo>
                <a:lnTo>
                  <a:pt x="9063012" y="1774991"/>
                </a:lnTo>
                <a:lnTo>
                  <a:pt x="9108746" y="1776703"/>
                </a:lnTo>
                <a:lnTo>
                  <a:pt x="9154481" y="1778986"/>
                </a:lnTo>
                <a:lnTo>
                  <a:pt x="9200215" y="1780698"/>
                </a:lnTo>
                <a:lnTo>
                  <a:pt x="9245949" y="1782411"/>
                </a:lnTo>
                <a:lnTo>
                  <a:pt x="9291684" y="1784123"/>
                </a:lnTo>
                <a:lnTo>
                  <a:pt x="9337418" y="1785264"/>
                </a:lnTo>
                <a:lnTo>
                  <a:pt x="9337418" y="1665980"/>
                </a:lnTo>
                <a:lnTo>
                  <a:pt x="9315186" y="1669405"/>
                </a:lnTo>
                <a:lnTo>
                  <a:pt x="9292319" y="1672258"/>
                </a:lnTo>
                <a:lnTo>
                  <a:pt x="9270722" y="1675683"/>
                </a:lnTo>
                <a:lnTo>
                  <a:pt x="9248490" y="1679107"/>
                </a:lnTo>
                <a:lnTo>
                  <a:pt x="9226258" y="1681961"/>
                </a:lnTo>
                <a:lnTo>
                  <a:pt x="9203391" y="1685385"/>
                </a:lnTo>
                <a:lnTo>
                  <a:pt x="9181159" y="1687668"/>
                </a:lnTo>
                <a:lnTo>
                  <a:pt x="9158927" y="1691093"/>
                </a:lnTo>
                <a:lnTo>
                  <a:pt x="9174172" y="1667122"/>
                </a:lnTo>
                <a:lnTo>
                  <a:pt x="9189417" y="1643722"/>
                </a:lnTo>
                <a:lnTo>
                  <a:pt x="9204661" y="1619751"/>
                </a:lnTo>
                <a:lnTo>
                  <a:pt x="9219906" y="1594638"/>
                </a:lnTo>
                <a:lnTo>
                  <a:pt x="9235151" y="1570667"/>
                </a:lnTo>
                <a:lnTo>
                  <a:pt x="9250396" y="1546696"/>
                </a:lnTo>
                <a:lnTo>
                  <a:pt x="9265641" y="1523296"/>
                </a:lnTo>
                <a:lnTo>
                  <a:pt x="9280885" y="1499325"/>
                </a:lnTo>
                <a:lnTo>
                  <a:pt x="9261829" y="1501608"/>
                </a:lnTo>
                <a:lnTo>
                  <a:pt x="9244044" y="1504462"/>
                </a:lnTo>
                <a:lnTo>
                  <a:pt x="9224988" y="1507316"/>
                </a:lnTo>
                <a:lnTo>
                  <a:pt x="9205932" y="1509598"/>
                </a:lnTo>
                <a:lnTo>
                  <a:pt x="9219271" y="1487911"/>
                </a:lnTo>
                <a:lnTo>
                  <a:pt x="9233245" y="1466793"/>
                </a:lnTo>
                <a:lnTo>
                  <a:pt x="9246585" y="1445105"/>
                </a:lnTo>
                <a:lnTo>
                  <a:pt x="9260559" y="1423988"/>
                </a:lnTo>
                <a:lnTo>
                  <a:pt x="9274533" y="1401729"/>
                </a:lnTo>
                <a:lnTo>
                  <a:pt x="9287872" y="1380612"/>
                </a:lnTo>
                <a:lnTo>
                  <a:pt x="9301847" y="1358924"/>
                </a:lnTo>
                <a:lnTo>
                  <a:pt x="9315186" y="1336665"/>
                </a:lnTo>
                <a:lnTo>
                  <a:pt x="9303117" y="1338948"/>
                </a:lnTo>
                <a:lnTo>
                  <a:pt x="9291684" y="1341231"/>
                </a:lnTo>
                <a:lnTo>
                  <a:pt x="9279615" y="1342373"/>
                </a:lnTo>
                <a:lnTo>
                  <a:pt x="9267546" y="1344656"/>
                </a:lnTo>
                <a:lnTo>
                  <a:pt x="9282791" y="1320685"/>
                </a:lnTo>
                <a:lnTo>
                  <a:pt x="9298036" y="1297284"/>
                </a:lnTo>
                <a:lnTo>
                  <a:pt x="9312645" y="1273314"/>
                </a:lnTo>
                <a:lnTo>
                  <a:pt x="9327890" y="1249913"/>
                </a:lnTo>
                <a:lnTo>
                  <a:pt x="9341864" y="1225942"/>
                </a:lnTo>
                <a:lnTo>
                  <a:pt x="9357109" y="1202542"/>
                </a:lnTo>
                <a:lnTo>
                  <a:pt x="9372354" y="1179142"/>
                </a:lnTo>
                <a:lnTo>
                  <a:pt x="9386963" y="1155742"/>
                </a:lnTo>
                <a:lnTo>
                  <a:pt x="9402208" y="1179713"/>
                </a:lnTo>
                <a:lnTo>
                  <a:pt x="9417453" y="1204254"/>
                </a:lnTo>
                <a:lnTo>
                  <a:pt x="9432063" y="1228225"/>
                </a:lnTo>
                <a:lnTo>
                  <a:pt x="9447307" y="1252767"/>
                </a:lnTo>
                <a:lnTo>
                  <a:pt x="9461917" y="1276738"/>
                </a:lnTo>
                <a:lnTo>
                  <a:pt x="9477162" y="1301280"/>
                </a:lnTo>
                <a:lnTo>
                  <a:pt x="9492406" y="1325251"/>
                </a:lnTo>
                <a:lnTo>
                  <a:pt x="9507016" y="1349222"/>
                </a:lnTo>
                <a:lnTo>
                  <a:pt x="9495582" y="1346939"/>
                </a:lnTo>
                <a:lnTo>
                  <a:pt x="9482878" y="1345226"/>
                </a:lnTo>
                <a:lnTo>
                  <a:pt x="9470810" y="1342373"/>
                </a:lnTo>
                <a:lnTo>
                  <a:pt x="9459376" y="1340090"/>
                </a:lnTo>
                <a:lnTo>
                  <a:pt x="9473350" y="1362919"/>
                </a:lnTo>
                <a:lnTo>
                  <a:pt x="9486690" y="1384607"/>
                </a:lnTo>
                <a:lnTo>
                  <a:pt x="9500664" y="1406866"/>
                </a:lnTo>
                <a:lnTo>
                  <a:pt x="9514638" y="1429125"/>
                </a:lnTo>
                <a:lnTo>
                  <a:pt x="9527977" y="1451383"/>
                </a:lnTo>
                <a:lnTo>
                  <a:pt x="9541952" y="1473642"/>
                </a:lnTo>
                <a:lnTo>
                  <a:pt x="9555291" y="1495901"/>
                </a:lnTo>
                <a:lnTo>
                  <a:pt x="9569265" y="1517589"/>
                </a:lnTo>
                <a:lnTo>
                  <a:pt x="9550209" y="1514164"/>
                </a:lnTo>
                <a:lnTo>
                  <a:pt x="9531153" y="1510740"/>
                </a:lnTo>
                <a:lnTo>
                  <a:pt x="9512098" y="1507316"/>
                </a:lnTo>
                <a:lnTo>
                  <a:pt x="9493042" y="1503891"/>
                </a:lnTo>
                <a:lnTo>
                  <a:pt x="9508286" y="1528433"/>
                </a:lnTo>
                <a:lnTo>
                  <a:pt x="9523531" y="1552974"/>
                </a:lnTo>
                <a:lnTo>
                  <a:pt x="9539411" y="1577516"/>
                </a:lnTo>
                <a:lnTo>
                  <a:pt x="9554656" y="1602629"/>
                </a:lnTo>
                <a:lnTo>
                  <a:pt x="9569901" y="1627170"/>
                </a:lnTo>
                <a:lnTo>
                  <a:pt x="9585145" y="1651712"/>
                </a:lnTo>
                <a:lnTo>
                  <a:pt x="9600390" y="1676254"/>
                </a:lnTo>
                <a:lnTo>
                  <a:pt x="9615635" y="1700795"/>
                </a:lnTo>
                <a:lnTo>
                  <a:pt x="9593403" y="1696800"/>
                </a:lnTo>
                <a:lnTo>
                  <a:pt x="9570536" y="1693376"/>
                </a:lnTo>
                <a:lnTo>
                  <a:pt x="9548939" y="1689381"/>
                </a:lnTo>
                <a:lnTo>
                  <a:pt x="9526707" y="1685385"/>
                </a:lnTo>
                <a:lnTo>
                  <a:pt x="9504475" y="1680819"/>
                </a:lnTo>
                <a:lnTo>
                  <a:pt x="9481608" y="1676254"/>
                </a:lnTo>
                <a:lnTo>
                  <a:pt x="9459376" y="1672258"/>
                </a:lnTo>
                <a:lnTo>
                  <a:pt x="9437144" y="1668263"/>
                </a:lnTo>
                <a:lnTo>
                  <a:pt x="9437144" y="1787547"/>
                </a:lnTo>
                <a:lnTo>
                  <a:pt x="9493677" y="1788689"/>
                </a:lnTo>
                <a:lnTo>
                  <a:pt x="9549574" y="1789259"/>
                </a:lnTo>
                <a:lnTo>
                  <a:pt x="9605472" y="1789259"/>
                </a:lnTo>
                <a:lnTo>
                  <a:pt x="9662004" y="1789259"/>
                </a:lnTo>
                <a:lnTo>
                  <a:pt x="9683433" y="1789043"/>
                </a:lnTo>
                <a:lnTo>
                  <a:pt x="9683433" y="2210635"/>
                </a:lnTo>
                <a:lnTo>
                  <a:pt x="0" y="2210635"/>
                </a:lnTo>
                <a:lnTo>
                  <a:pt x="0" y="2198478"/>
                </a:lnTo>
                <a:lnTo>
                  <a:pt x="0" y="2177360"/>
                </a:lnTo>
                <a:lnTo>
                  <a:pt x="0" y="2155672"/>
                </a:lnTo>
                <a:lnTo>
                  <a:pt x="0" y="2135126"/>
                </a:lnTo>
                <a:lnTo>
                  <a:pt x="0" y="2114008"/>
                </a:lnTo>
                <a:lnTo>
                  <a:pt x="0" y="2092891"/>
                </a:lnTo>
                <a:lnTo>
                  <a:pt x="0" y="2071774"/>
                </a:lnTo>
                <a:lnTo>
                  <a:pt x="0" y="2050657"/>
                </a:lnTo>
                <a:lnTo>
                  <a:pt x="0" y="2029540"/>
                </a:lnTo>
                <a:lnTo>
                  <a:pt x="0" y="2008993"/>
                </a:lnTo>
                <a:lnTo>
                  <a:pt x="0" y="1987876"/>
                </a:lnTo>
                <a:lnTo>
                  <a:pt x="0" y="1966188"/>
                </a:lnTo>
                <a:lnTo>
                  <a:pt x="0" y="1945071"/>
                </a:lnTo>
                <a:lnTo>
                  <a:pt x="0" y="1923953"/>
                </a:lnTo>
                <a:lnTo>
                  <a:pt x="0" y="1902836"/>
                </a:lnTo>
                <a:lnTo>
                  <a:pt x="0" y="1882289"/>
                </a:lnTo>
                <a:lnTo>
                  <a:pt x="0" y="1861172"/>
                </a:lnTo>
                <a:lnTo>
                  <a:pt x="0" y="1840055"/>
                </a:lnTo>
                <a:lnTo>
                  <a:pt x="0" y="1836631"/>
                </a:lnTo>
                <a:lnTo>
                  <a:pt x="0" y="1818367"/>
                </a:lnTo>
                <a:lnTo>
                  <a:pt x="0" y="1797250"/>
                </a:lnTo>
                <a:lnTo>
                  <a:pt x="0" y="1776132"/>
                </a:lnTo>
                <a:lnTo>
                  <a:pt x="0" y="1755586"/>
                </a:lnTo>
                <a:lnTo>
                  <a:pt x="0" y="1734469"/>
                </a:lnTo>
                <a:lnTo>
                  <a:pt x="0" y="1713351"/>
                </a:lnTo>
                <a:lnTo>
                  <a:pt x="0" y="1692234"/>
                </a:lnTo>
                <a:lnTo>
                  <a:pt x="0" y="1670546"/>
                </a:lnTo>
                <a:lnTo>
                  <a:pt x="0" y="1649429"/>
                </a:lnTo>
                <a:lnTo>
                  <a:pt x="0" y="1628882"/>
                </a:lnTo>
                <a:lnTo>
                  <a:pt x="0" y="1607765"/>
                </a:lnTo>
                <a:lnTo>
                  <a:pt x="0" y="1586648"/>
                </a:lnTo>
                <a:lnTo>
                  <a:pt x="0" y="1565531"/>
                </a:lnTo>
                <a:lnTo>
                  <a:pt x="0" y="1544413"/>
                </a:lnTo>
                <a:lnTo>
                  <a:pt x="0" y="1523296"/>
                </a:lnTo>
                <a:lnTo>
                  <a:pt x="0" y="1502750"/>
                </a:lnTo>
                <a:lnTo>
                  <a:pt x="0" y="1481062"/>
                </a:lnTo>
                <a:lnTo>
                  <a:pt x="0" y="1459944"/>
                </a:lnTo>
                <a:lnTo>
                  <a:pt x="0" y="1438827"/>
                </a:lnTo>
                <a:lnTo>
                  <a:pt x="0" y="1417710"/>
                </a:lnTo>
                <a:lnTo>
                  <a:pt x="0" y="1396593"/>
                </a:lnTo>
                <a:lnTo>
                  <a:pt x="0" y="1376046"/>
                </a:lnTo>
                <a:lnTo>
                  <a:pt x="56533" y="1356070"/>
                </a:lnTo>
                <a:lnTo>
                  <a:pt x="113066" y="1336665"/>
                </a:lnTo>
                <a:lnTo>
                  <a:pt x="170233" y="1318402"/>
                </a:lnTo>
                <a:lnTo>
                  <a:pt x="226131" y="1300138"/>
                </a:lnTo>
                <a:lnTo>
                  <a:pt x="282664" y="1283016"/>
                </a:lnTo>
                <a:lnTo>
                  <a:pt x="339196" y="1265894"/>
                </a:lnTo>
                <a:lnTo>
                  <a:pt x="395729" y="1249343"/>
                </a:lnTo>
                <a:lnTo>
                  <a:pt x="452897" y="1233362"/>
                </a:lnTo>
                <a:lnTo>
                  <a:pt x="508794" y="1217952"/>
                </a:lnTo>
                <a:lnTo>
                  <a:pt x="565327" y="1202542"/>
                </a:lnTo>
                <a:lnTo>
                  <a:pt x="621860" y="1188274"/>
                </a:lnTo>
                <a:lnTo>
                  <a:pt x="679027" y="1174576"/>
                </a:lnTo>
                <a:lnTo>
                  <a:pt x="735560" y="1160878"/>
                </a:lnTo>
                <a:lnTo>
                  <a:pt x="791458" y="1148322"/>
                </a:lnTo>
                <a:lnTo>
                  <a:pt x="847990" y="1135766"/>
                </a:lnTo>
                <a:lnTo>
                  <a:pt x="904523" y="1124351"/>
                </a:lnTo>
                <a:lnTo>
                  <a:pt x="904523" y="924594"/>
                </a:lnTo>
                <a:lnTo>
                  <a:pt x="871492" y="937150"/>
                </a:lnTo>
                <a:lnTo>
                  <a:pt x="838462" y="950277"/>
                </a:lnTo>
                <a:lnTo>
                  <a:pt x="804797" y="963404"/>
                </a:lnTo>
                <a:lnTo>
                  <a:pt x="771766" y="977101"/>
                </a:lnTo>
                <a:lnTo>
                  <a:pt x="738101" y="990228"/>
                </a:lnTo>
                <a:lnTo>
                  <a:pt x="705071" y="1003926"/>
                </a:lnTo>
                <a:lnTo>
                  <a:pt x="672040" y="1018194"/>
                </a:lnTo>
                <a:lnTo>
                  <a:pt x="638375" y="1031892"/>
                </a:lnTo>
                <a:lnTo>
                  <a:pt x="661242" y="989087"/>
                </a:lnTo>
                <a:lnTo>
                  <a:pt x="684109" y="947423"/>
                </a:lnTo>
                <a:lnTo>
                  <a:pt x="706976" y="905188"/>
                </a:lnTo>
                <a:lnTo>
                  <a:pt x="729843" y="863525"/>
                </a:lnTo>
                <a:lnTo>
                  <a:pt x="752710" y="821861"/>
                </a:lnTo>
                <a:lnTo>
                  <a:pt x="775578" y="779056"/>
                </a:lnTo>
                <a:lnTo>
                  <a:pt x="798445" y="737392"/>
                </a:lnTo>
                <a:lnTo>
                  <a:pt x="821312" y="695728"/>
                </a:lnTo>
                <a:lnTo>
                  <a:pt x="793363" y="707714"/>
                </a:lnTo>
                <a:lnTo>
                  <a:pt x="764144" y="718558"/>
                </a:lnTo>
                <a:lnTo>
                  <a:pt x="736195" y="729972"/>
                </a:lnTo>
                <a:lnTo>
                  <a:pt x="707611" y="741387"/>
                </a:lnTo>
                <a:lnTo>
                  <a:pt x="728573" y="704289"/>
                </a:lnTo>
                <a:lnTo>
                  <a:pt x="748899" y="666621"/>
                </a:lnTo>
                <a:lnTo>
                  <a:pt x="769861" y="628952"/>
                </a:lnTo>
                <a:lnTo>
                  <a:pt x="790187" y="591854"/>
                </a:lnTo>
                <a:lnTo>
                  <a:pt x="809878" y="554185"/>
                </a:lnTo>
                <a:lnTo>
                  <a:pt x="830840" y="517088"/>
                </a:lnTo>
                <a:lnTo>
                  <a:pt x="851166" y="479419"/>
                </a:lnTo>
                <a:lnTo>
                  <a:pt x="871492" y="442892"/>
                </a:lnTo>
                <a:lnTo>
                  <a:pt x="854342" y="449741"/>
                </a:lnTo>
                <a:lnTo>
                  <a:pt x="835922" y="456590"/>
                </a:lnTo>
                <a:lnTo>
                  <a:pt x="818136" y="463438"/>
                </a:lnTo>
                <a:lnTo>
                  <a:pt x="800986" y="470858"/>
                </a:lnTo>
                <a:lnTo>
                  <a:pt x="823218" y="429765"/>
                </a:lnTo>
                <a:lnTo>
                  <a:pt x="844814" y="389243"/>
                </a:lnTo>
                <a:lnTo>
                  <a:pt x="867046" y="348150"/>
                </a:lnTo>
                <a:lnTo>
                  <a:pt x="889913" y="307627"/>
                </a:lnTo>
                <a:lnTo>
                  <a:pt x="912145" y="267676"/>
                </a:lnTo>
                <a:lnTo>
                  <a:pt x="934377" y="227153"/>
                </a:lnTo>
                <a:lnTo>
                  <a:pt x="956609" y="186631"/>
                </a:lnTo>
                <a:lnTo>
                  <a:pt x="979476" y="146680"/>
                </a:lnTo>
                <a:lnTo>
                  <a:pt x="1001073" y="178070"/>
                </a:lnTo>
                <a:lnTo>
                  <a:pt x="1023305" y="209461"/>
                </a:lnTo>
                <a:lnTo>
                  <a:pt x="1046172" y="241422"/>
                </a:lnTo>
                <a:lnTo>
                  <a:pt x="1068404" y="272812"/>
                </a:lnTo>
                <a:lnTo>
                  <a:pt x="1090636" y="304203"/>
                </a:lnTo>
                <a:lnTo>
                  <a:pt x="1112233" y="336735"/>
                </a:lnTo>
                <a:lnTo>
                  <a:pt x="1135100" y="368125"/>
                </a:lnTo>
                <a:lnTo>
                  <a:pt x="1157332" y="400087"/>
                </a:lnTo>
                <a:lnTo>
                  <a:pt x="1140182" y="400087"/>
                </a:lnTo>
                <a:lnTo>
                  <a:pt x="1121761" y="400087"/>
                </a:lnTo>
                <a:lnTo>
                  <a:pt x="1103975" y="400087"/>
                </a:lnTo>
                <a:lnTo>
                  <a:pt x="1086825" y="400087"/>
                </a:lnTo>
                <a:lnTo>
                  <a:pt x="1106516" y="429765"/>
                </a:lnTo>
                <a:lnTo>
                  <a:pt x="1126842" y="458302"/>
                </a:lnTo>
                <a:lnTo>
                  <a:pt x="1147804" y="487980"/>
                </a:lnTo>
                <a:lnTo>
                  <a:pt x="1168130" y="517088"/>
                </a:lnTo>
                <a:lnTo>
                  <a:pt x="1188457" y="546766"/>
                </a:lnTo>
                <a:lnTo>
                  <a:pt x="1209418" y="575873"/>
                </a:lnTo>
                <a:lnTo>
                  <a:pt x="1229744" y="605552"/>
                </a:lnTo>
                <a:lnTo>
                  <a:pt x="1249436" y="634659"/>
                </a:lnTo>
                <a:lnTo>
                  <a:pt x="1221487" y="634659"/>
                </a:lnTo>
                <a:lnTo>
                  <a:pt x="1193538" y="634089"/>
                </a:lnTo>
                <a:lnTo>
                  <a:pt x="1164954" y="634089"/>
                </a:lnTo>
                <a:lnTo>
                  <a:pt x="1137006" y="634089"/>
                </a:lnTo>
                <a:lnTo>
                  <a:pt x="1159873" y="667191"/>
                </a:lnTo>
                <a:lnTo>
                  <a:pt x="1182740" y="699153"/>
                </a:lnTo>
                <a:lnTo>
                  <a:pt x="1205607" y="732255"/>
                </a:lnTo>
                <a:lnTo>
                  <a:pt x="1228474" y="765358"/>
                </a:lnTo>
                <a:lnTo>
                  <a:pt x="1251341" y="798461"/>
                </a:lnTo>
                <a:lnTo>
                  <a:pt x="1274208" y="831563"/>
                </a:lnTo>
                <a:lnTo>
                  <a:pt x="1297076" y="864095"/>
                </a:lnTo>
                <a:lnTo>
                  <a:pt x="1319308" y="897769"/>
                </a:lnTo>
                <a:lnTo>
                  <a:pt x="1286277" y="897198"/>
                </a:lnTo>
                <a:lnTo>
                  <a:pt x="1252612" y="896057"/>
                </a:lnTo>
                <a:lnTo>
                  <a:pt x="1218946" y="895486"/>
                </a:lnTo>
                <a:lnTo>
                  <a:pt x="1186551" y="895486"/>
                </a:lnTo>
                <a:lnTo>
                  <a:pt x="1152886" y="894915"/>
                </a:lnTo>
                <a:lnTo>
                  <a:pt x="1119220" y="894915"/>
                </a:lnTo>
                <a:lnTo>
                  <a:pt x="1086825" y="894915"/>
                </a:lnTo>
                <a:lnTo>
                  <a:pt x="1053159" y="895486"/>
                </a:lnTo>
                <a:lnTo>
                  <a:pt x="1053159" y="1094673"/>
                </a:lnTo>
                <a:lnTo>
                  <a:pt x="1100164" y="1086683"/>
                </a:lnTo>
                <a:lnTo>
                  <a:pt x="1147804" y="1078122"/>
                </a:lnTo>
                <a:lnTo>
                  <a:pt x="1194809" y="1070131"/>
                </a:lnTo>
                <a:lnTo>
                  <a:pt x="1241813" y="1062712"/>
                </a:lnTo>
                <a:lnTo>
                  <a:pt x="1288818" y="1055292"/>
                </a:lnTo>
                <a:lnTo>
                  <a:pt x="1335823" y="1048443"/>
                </a:lnTo>
                <a:lnTo>
                  <a:pt x="1382827" y="1041595"/>
                </a:lnTo>
                <a:lnTo>
                  <a:pt x="1430467" y="1034746"/>
                </a:lnTo>
                <a:lnTo>
                  <a:pt x="1430467" y="957696"/>
                </a:lnTo>
                <a:lnTo>
                  <a:pt x="1405059" y="966257"/>
                </a:lnTo>
                <a:lnTo>
                  <a:pt x="1380287" y="973677"/>
                </a:lnTo>
                <a:lnTo>
                  <a:pt x="1354244" y="981667"/>
                </a:lnTo>
                <a:lnTo>
                  <a:pt x="1328836" y="990228"/>
                </a:lnTo>
                <a:lnTo>
                  <a:pt x="1338363" y="974818"/>
                </a:lnTo>
                <a:lnTo>
                  <a:pt x="1346621" y="959408"/>
                </a:lnTo>
                <a:lnTo>
                  <a:pt x="1354879" y="943999"/>
                </a:lnTo>
                <a:lnTo>
                  <a:pt x="1363771" y="929159"/>
                </a:lnTo>
                <a:lnTo>
                  <a:pt x="1372664" y="914320"/>
                </a:lnTo>
                <a:lnTo>
                  <a:pt x="1381557" y="898910"/>
                </a:lnTo>
                <a:lnTo>
                  <a:pt x="1389815" y="884071"/>
                </a:lnTo>
                <a:lnTo>
                  <a:pt x="1398072" y="868661"/>
                </a:lnTo>
                <a:lnTo>
                  <a:pt x="1387909" y="872086"/>
                </a:lnTo>
                <a:lnTo>
                  <a:pt x="1377111" y="875510"/>
                </a:lnTo>
                <a:lnTo>
                  <a:pt x="1366312" y="878935"/>
                </a:lnTo>
                <a:lnTo>
                  <a:pt x="1355514" y="882359"/>
                </a:lnTo>
                <a:lnTo>
                  <a:pt x="1363136" y="868661"/>
                </a:lnTo>
                <a:lnTo>
                  <a:pt x="1370759" y="854964"/>
                </a:lnTo>
                <a:lnTo>
                  <a:pt x="1378381" y="841837"/>
                </a:lnTo>
                <a:lnTo>
                  <a:pt x="1386639" y="828139"/>
                </a:lnTo>
                <a:lnTo>
                  <a:pt x="1394261" y="814441"/>
                </a:lnTo>
                <a:lnTo>
                  <a:pt x="1401883" y="801314"/>
                </a:lnTo>
                <a:lnTo>
                  <a:pt x="1409506" y="787617"/>
                </a:lnTo>
                <a:lnTo>
                  <a:pt x="1417128" y="773919"/>
                </a:lnTo>
                <a:lnTo>
                  <a:pt x="1411411" y="775631"/>
                </a:lnTo>
                <a:lnTo>
                  <a:pt x="1404424" y="777914"/>
                </a:lnTo>
                <a:lnTo>
                  <a:pt x="1397437" y="780197"/>
                </a:lnTo>
                <a:lnTo>
                  <a:pt x="1390450" y="781909"/>
                </a:lnTo>
                <a:lnTo>
                  <a:pt x="1399342" y="767641"/>
                </a:lnTo>
                <a:lnTo>
                  <a:pt x="1407600" y="752802"/>
                </a:lnTo>
                <a:lnTo>
                  <a:pt x="1415858" y="738533"/>
                </a:lnTo>
                <a:lnTo>
                  <a:pt x="1424115" y="723123"/>
                </a:lnTo>
                <a:lnTo>
                  <a:pt x="1433008" y="708855"/>
                </a:lnTo>
                <a:lnTo>
                  <a:pt x="1441901" y="694016"/>
                </a:lnTo>
                <a:lnTo>
                  <a:pt x="1450158" y="679177"/>
                </a:lnTo>
                <a:lnTo>
                  <a:pt x="1458416" y="664338"/>
                </a:lnTo>
                <a:lnTo>
                  <a:pt x="1474931" y="689450"/>
                </a:lnTo>
                <a:lnTo>
                  <a:pt x="1492082" y="714562"/>
                </a:lnTo>
                <a:lnTo>
                  <a:pt x="1509232" y="739675"/>
                </a:lnTo>
                <a:lnTo>
                  <a:pt x="1526382" y="764787"/>
                </a:lnTo>
                <a:lnTo>
                  <a:pt x="1519395" y="764217"/>
                </a:lnTo>
                <a:lnTo>
                  <a:pt x="1512408" y="764217"/>
                </a:lnTo>
                <a:lnTo>
                  <a:pt x="1505421" y="763646"/>
                </a:lnTo>
                <a:lnTo>
                  <a:pt x="1499069" y="763646"/>
                </a:lnTo>
                <a:lnTo>
                  <a:pt x="1514949" y="785905"/>
                </a:lnTo>
                <a:lnTo>
                  <a:pt x="1530193" y="809305"/>
                </a:lnTo>
                <a:lnTo>
                  <a:pt x="1546073" y="832705"/>
                </a:lnTo>
                <a:lnTo>
                  <a:pt x="1561318" y="854964"/>
                </a:lnTo>
                <a:lnTo>
                  <a:pt x="1550520" y="854964"/>
                </a:lnTo>
                <a:lnTo>
                  <a:pt x="1539721" y="854393"/>
                </a:lnTo>
                <a:lnTo>
                  <a:pt x="1529558" y="853822"/>
                </a:lnTo>
                <a:lnTo>
                  <a:pt x="1518760" y="853251"/>
                </a:lnTo>
                <a:lnTo>
                  <a:pt x="1527017" y="866378"/>
                </a:lnTo>
                <a:lnTo>
                  <a:pt x="1535275" y="878935"/>
                </a:lnTo>
                <a:lnTo>
                  <a:pt x="1544803" y="891491"/>
                </a:lnTo>
                <a:lnTo>
                  <a:pt x="1553061" y="904618"/>
                </a:lnTo>
                <a:lnTo>
                  <a:pt x="1561318" y="917745"/>
                </a:lnTo>
                <a:lnTo>
                  <a:pt x="1570211" y="930301"/>
                </a:lnTo>
                <a:lnTo>
                  <a:pt x="1579104" y="943428"/>
                </a:lnTo>
                <a:lnTo>
                  <a:pt x="1587997" y="956555"/>
                </a:lnTo>
                <a:lnTo>
                  <a:pt x="1561954" y="954272"/>
                </a:lnTo>
                <a:lnTo>
                  <a:pt x="1537181" y="953130"/>
                </a:lnTo>
                <a:lnTo>
                  <a:pt x="1511773" y="951989"/>
                </a:lnTo>
                <a:lnTo>
                  <a:pt x="1486365" y="950277"/>
                </a:lnTo>
                <a:lnTo>
                  <a:pt x="1486365" y="1027897"/>
                </a:lnTo>
                <a:lnTo>
                  <a:pt x="1532099" y="1021619"/>
                </a:lnTo>
                <a:lnTo>
                  <a:pt x="1577833" y="1016482"/>
                </a:lnTo>
                <a:lnTo>
                  <a:pt x="1623568" y="1011345"/>
                </a:lnTo>
                <a:lnTo>
                  <a:pt x="1669302" y="1006209"/>
                </a:lnTo>
                <a:lnTo>
                  <a:pt x="1715036" y="1002214"/>
                </a:lnTo>
                <a:lnTo>
                  <a:pt x="1760135" y="997648"/>
                </a:lnTo>
                <a:lnTo>
                  <a:pt x="1805870" y="993653"/>
                </a:lnTo>
                <a:lnTo>
                  <a:pt x="1851604" y="990228"/>
                </a:lnTo>
                <a:lnTo>
                  <a:pt x="1851604" y="870374"/>
                </a:lnTo>
                <a:lnTo>
                  <a:pt x="1829372" y="875510"/>
                </a:lnTo>
                <a:lnTo>
                  <a:pt x="1807775" y="881218"/>
                </a:lnTo>
                <a:lnTo>
                  <a:pt x="1784908" y="887496"/>
                </a:lnTo>
                <a:lnTo>
                  <a:pt x="1762676" y="893774"/>
                </a:lnTo>
                <a:lnTo>
                  <a:pt x="1740444" y="898910"/>
                </a:lnTo>
                <a:lnTo>
                  <a:pt x="1718212" y="905188"/>
                </a:lnTo>
                <a:lnTo>
                  <a:pt x="1695345" y="911467"/>
                </a:lnTo>
                <a:lnTo>
                  <a:pt x="1673113" y="917745"/>
                </a:lnTo>
                <a:lnTo>
                  <a:pt x="1688358" y="891491"/>
                </a:lnTo>
                <a:lnTo>
                  <a:pt x="1703603" y="865237"/>
                </a:lnTo>
                <a:lnTo>
                  <a:pt x="1718847" y="839554"/>
                </a:lnTo>
                <a:lnTo>
                  <a:pt x="1734092" y="813300"/>
                </a:lnTo>
                <a:lnTo>
                  <a:pt x="1749337" y="787617"/>
                </a:lnTo>
                <a:lnTo>
                  <a:pt x="1764582" y="761363"/>
                </a:lnTo>
                <a:lnTo>
                  <a:pt x="1781097" y="735680"/>
                </a:lnTo>
                <a:lnTo>
                  <a:pt x="1796342" y="709426"/>
                </a:lnTo>
                <a:lnTo>
                  <a:pt x="1777286" y="714562"/>
                </a:lnTo>
                <a:lnTo>
                  <a:pt x="1758230" y="719699"/>
                </a:lnTo>
                <a:lnTo>
                  <a:pt x="1739174" y="724836"/>
                </a:lnTo>
                <a:lnTo>
                  <a:pt x="1720118" y="729972"/>
                </a:lnTo>
                <a:lnTo>
                  <a:pt x="1733457" y="706572"/>
                </a:lnTo>
                <a:lnTo>
                  <a:pt x="1747431" y="682601"/>
                </a:lnTo>
                <a:lnTo>
                  <a:pt x="1760770" y="659772"/>
                </a:lnTo>
                <a:lnTo>
                  <a:pt x="1774745" y="636372"/>
                </a:lnTo>
                <a:lnTo>
                  <a:pt x="1788719" y="612971"/>
                </a:lnTo>
                <a:lnTo>
                  <a:pt x="1802058" y="590713"/>
                </a:lnTo>
                <a:lnTo>
                  <a:pt x="1816033" y="567312"/>
                </a:lnTo>
                <a:lnTo>
                  <a:pt x="1829372" y="543912"/>
                </a:lnTo>
                <a:lnTo>
                  <a:pt x="1817938" y="546766"/>
                </a:lnTo>
                <a:lnTo>
                  <a:pt x="1805870" y="550190"/>
                </a:lnTo>
                <a:lnTo>
                  <a:pt x="1793801" y="553044"/>
                </a:lnTo>
                <a:lnTo>
                  <a:pt x="1782367" y="556468"/>
                </a:lnTo>
                <a:lnTo>
                  <a:pt x="1796977" y="530785"/>
                </a:lnTo>
                <a:lnTo>
                  <a:pt x="1812222" y="505673"/>
                </a:lnTo>
                <a:lnTo>
                  <a:pt x="1826831" y="480560"/>
                </a:lnTo>
                <a:lnTo>
                  <a:pt x="1841441" y="454877"/>
                </a:lnTo>
                <a:lnTo>
                  <a:pt x="1856685" y="429765"/>
                </a:lnTo>
                <a:lnTo>
                  <a:pt x="1871295" y="405223"/>
                </a:lnTo>
                <a:lnTo>
                  <a:pt x="1886540" y="379540"/>
                </a:lnTo>
                <a:lnTo>
                  <a:pt x="1901785" y="354428"/>
                </a:lnTo>
                <a:lnTo>
                  <a:pt x="1916394" y="377828"/>
                </a:lnTo>
                <a:lnTo>
                  <a:pt x="1931639" y="400087"/>
                </a:lnTo>
                <a:lnTo>
                  <a:pt x="1946884" y="423487"/>
                </a:lnTo>
                <a:lnTo>
                  <a:pt x="1961493" y="446316"/>
                </a:lnTo>
                <a:lnTo>
                  <a:pt x="1976738" y="469146"/>
                </a:lnTo>
                <a:lnTo>
                  <a:pt x="1991347" y="492546"/>
                </a:lnTo>
                <a:lnTo>
                  <a:pt x="2006592" y="515375"/>
                </a:lnTo>
                <a:lnTo>
                  <a:pt x="2021837" y="538205"/>
                </a:lnTo>
                <a:lnTo>
                  <a:pt x="2009133" y="537063"/>
                </a:lnTo>
                <a:lnTo>
                  <a:pt x="1997064" y="535922"/>
                </a:lnTo>
                <a:lnTo>
                  <a:pt x="1985631" y="534210"/>
                </a:lnTo>
                <a:lnTo>
                  <a:pt x="1973562" y="533068"/>
                </a:lnTo>
                <a:lnTo>
                  <a:pt x="1987536" y="554185"/>
                </a:lnTo>
                <a:lnTo>
                  <a:pt x="2000876" y="575303"/>
                </a:lnTo>
                <a:lnTo>
                  <a:pt x="2014850" y="596420"/>
                </a:lnTo>
                <a:lnTo>
                  <a:pt x="2028189" y="618108"/>
                </a:lnTo>
                <a:lnTo>
                  <a:pt x="2042163" y="639225"/>
                </a:lnTo>
                <a:lnTo>
                  <a:pt x="2056138" y="660342"/>
                </a:lnTo>
                <a:lnTo>
                  <a:pt x="2069477" y="681460"/>
                </a:lnTo>
                <a:lnTo>
                  <a:pt x="2083451" y="702577"/>
                </a:lnTo>
                <a:lnTo>
                  <a:pt x="2064395" y="700865"/>
                </a:lnTo>
                <a:lnTo>
                  <a:pt x="2045339" y="698011"/>
                </a:lnTo>
                <a:lnTo>
                  <a:pt x="2026283" y="695728"/>
                </a:lnTo>
                <a:lnTo>
                  <a:pt x="2007863" y="694016"/>
                </a:lnTo>
                <a:lnTo>
                  <a:pt x="2023108" y="717987"/>
                </a:lnTo>
                <a:lnTo>
                  <a:pt x="2038352" y="740816"/>
                </a:lnTo>
                <a:lnTo>
                  <a:pt x="2053597" y="764787"/>
                </a:lnTo>
                <a:lnTo>
                  <a:pt x="2068842" y="788187"/>
                </a:lnTo>
                <a:lnTo>
                  <a:pt x="2084087" y="812158"/>
                </a:lnTo>
                <a:lnTo>
                  <a:pt x="2099331" y="836129"/>
                </a:lnTo>
                <a:lnTo>
                  <a:pt x="2114576" y="860100"/>
                </a:lnTo>
                <a:lnTo>
                  <a:pt x="2129821" y="884071"/>
                </a:lnTo>
                <a:lnTo>
                  <a:pt x="2107589" y="880647"/>
                </a:lnTo>
                <a:lnTo>
                  <a:pt x="2085357" y="877793"/>
                </a:lnTo>
                <a:lnTo>
                  <a:pt x="2062490" y="874939"/>
                </a:lnTo>
                <a:lnTo>
                  <a:pt x="2040893" y="872086"/>
                </a:lnTo>
                <a:lnTo>
                  <a:pt x="2018661" y="870374"/>
                </a:lnTo>
                <a:lnTo>
                  <a:pt x="1996429" y="867520"/>
                </a:lnTo>
                <a:lnTo>
                  <a:pt x="1973562" y="864666"/>
                </a:lnTo>
                <a:lnTo>
                  <a:pt x="1951330" y="862954"/>
                </a:lnTo>
                <a:lnTo>
                  <a:pt x="1951330" y="982238"/>
                </a:lnTo>
                <a:lnTo>
                  <a:pt x="2007863" y="978813"/>
                </a:lnTo>
                <a:lnTo>
                  <a:pt x="2064395" y="975389"/>
                </a:lnTo>
                <a:lnTo>
                  <a:pt x="2120928" y="973106"/>
                </a:lnTo>
                <a:lnTo>
                  <a:pt x="2176826" y="970252"/>
                </a:lnTo>
                <a:lnTo>
                  <a:pt x="2232723" y="967969"/>
                </a:lnTo>
                <a:lnTo>
                  <a:pt x="2289256" y="966257"/>
                </a:lnTo>
                <a:lnTo>
                  <a:pt x="2345153" y="964545"/>
                </a:lnTo>
                <a:lnTo>
                  <a:pt x="2401686" y="963404"/>
                </a:lnTo>
                <a:lnTo>
                  <a:pt x="2401686" y="763646"/>
                </a:lnTo>
                <a:lnTo>
                  <a:pt x="2368020" y="770495"/>
                </a:lnTo>
                <a:lnTo>
                  <a:pt x="2335625" y="777343"/>
                </a:lnTo>
                <a:lnTo>
                  <a:pt x="2301960" y="783622"/>
                </a:lnTo>
                <a:lnTo>
                  <a:pt x="2268294" y="790470"/>
                </a:lnTo>
                <a:lnTo>
                  <a:pt x="2235899" y="797890"/>
                </a:lnTo>
                <a:lnTo>
                  <a:pt x="2202234" y="804739"/>
                </a:lnTo>
                <a:lnTo>
                  <a:pt x="2168568" y="812158"/>
                </a:lnTo>
                <a:lnTo>
                  <a:pt x="2136173" y="819007"/>
                </a:lnTo>
                <a:lnTo>
                  <a:pt x="2159040" y="781339"/>
                </a:lnTo>
                <a:lnTo>
                  <a:pt x="2181907" y="743670"/>
                </a:lnTo>
                <a:lnTo>
                  <a:pt x="2204774" y="706001"/>
                </a:lnTo>
                <a:lnTo>
                  <a:pt x="2227641" y="668904"/>
                </a:lnTo>
                <a:lnTo>
                  <a:pt x="2249238" y="631235"/>
                </a:lnTo>
                <a:lnTo>
                  <a:pt x="2272105" y="594137"/>
                </a:lnTo>
                <a:lnTo>
                  <a:pt x="2294973" y="557039"/>
                </a:lnTo>
                <a:lnTo>
                  <a:pt x="2317840" y="519371"/>
                </a:lnTo>
                <a:lnTo>
                  <a:pt x="2289891" y="525649"/>
                </a:lnTo>
                <a:lnTo>
                  <a:pt x="2261307" y="530785"/>
                </a:lnTo>
                <a:lnTo>
                  <a:pt x="2233358" y="537063"/>
                </a:lnTo>
                <a:lnTo>
                  <a:pt x="2205409" y="543341"/>
                </a:lnTo>
                <a:lnTo>
                  <a:pt x="2225736" y="509668"/>
                </a:lnTo>
                <a:lnTo>
                  <a:pt x="2246062" y="475995"/>
                </a:lnTo>
                <a:lnTo>
                  <a:pt x="2266389" y="442892"/>
                </a:lnTo>
                <a:lnTo>
                  <a:pt x="2286715" y="409218"/>
                </a:lnTo>
                <a:lnTo>
                  <a:pt x="2307041" y="375545"/>
                </a:lnTo>
                <a:lnTo>
                  <a:pt x="2328003" y="341871"/>
                </a:lnTo>
                <a:lnTo>
                  <a:pt x="2348329" y="308769"/>
                </a:lnTo>
                <a:lnTo>
                  <a:pt x="2369291" y="275666"/>
                </a:lnTo>
                <a:lnTo>
                  <a:pt x="2350870" y="279090"/>
                </a:lnTo>
                <a:lnTo>
                  <a:pt x="2333084" y="282515"/>
                </a:lnTo>
                <a:lnTo>
                  <a:pt x="2315934" y="285939"/>
                </a:lnTo>
                <a:lnTo>
                  <a:pt x="2297513" y="289934"/>
                </a:lnTo>
                <a:lnTo>
                  <a:pt x="2320380" y="253407"/>
                </a:lnTo>
                <a:lnTo>
                  <a:pt x="2342612" y="216880"/>
                </a:lnTo>
                <a:lnTo>
                  <a:pt x="2364209" y="180353"/>
                </a:lnTo>
                <a:lnTo>
                  <a:pt x="2386441" y="144397"/>
                </a:lnTo>
                <a:lnTo>
                  <a:pt x="2409308" y="107869"/>
                </a:lnTo>
                <a:lnTo>
                  <a:pt x="2431540" y="71913"/>
                </a:lnTo>
                <a:lnTo>
                  <a:pt x="2453772" y="36527"/>
                </a:lnTo>
                <a:close/>
              </a:path>
            </a:pathLst>
          </a:custGeom>
          <a:solidFill>
            <a:schemeClr val="tx1">
              <a:lumMod val="95000"/>
              <a:lumOff val="5000"/>
              <a:alpha val="23000"/>
            </a:schemeClr>
          </a:solidFill>
          <a:ln>
            <a:noFill/>
          </a:ln>
        </p:spPr>
        <p:txBody>
          <a:bodyPr vert="horz" wrap="square" lIns="91440" tIns="45720" rIns="91440" bIns="45720" numCol="1" anchor="t" anchorCtr="0" compatLnSpc="1">
            <a:prstTxWarp prst="textNoShape">
              <a:avLst/>
            </a:prstTxWarp>
            <a:noAutofit/>
          </a:bodyPr>
          <a:lstStyle/>
          <a:p>
            <a:endParaRPr lang="id-ID"/>
          </a:p>
        </p:txBody>
      </p:sp>
      <p:grpSp>
        <p:nvGrpSpPr>
          <p:cNvPr id="860" name="9Slide.vn 81"/>
          <p:cNvGrpSpPr/>
          <p:nvPr/>
        </p:nvGrpSpPr>
        <p:grpSpPr>
          <a:xfrm>
            <a:off x="825851" y="2366225"/>
            <a:ext cx="4501928" cy="2804272"/>
            <a:chOff x="7229755" y="2325017"/>
            <a:chExt cx="4501928" cy="2804272"/>
          </a:xfrm>
        </p:grpSpPr>
        <p:grpSp>
          <p:nvGrpSpPr>
            <p:cNvPr id="861" name="Group 860"/>
            <p:cNvGrpSpPr/>
            <p:nvPr/>
          </p:nvGrpSpPr>
          <p:grpSpPr>
            <a:xfrm>
              <a:off x="8516157" y="2325017"/>
              <a:ext cx="3024675" cy="2418627"/>
              <a:chOff x="1053839" y="2305918"/>
              <a:chExt cx="3455424" cy="2696190"/>
            </a:xfrm>
          </p:grpSpPr>
          <p:grpSp>
            <p:nvGrpSpPr>
              <p:cNvPr id="874" name="Group 873"/>
              <p:cNvGrpSpPr/>
              <p:nvPr/>
            </p:nvGrpSpPr>
            <p:grpSpPr>
              <a:xfrm rot="16200000">
                <a:off x="1439159" y="1920598"/>
                <a:ext cx="2684783" cy="3455423"/>
                <a:chOff x="1166487" y="1846499"/>
                <a:chExt cx="3780735" cy="1879747"/>
              </a:xfrm>
            </p:grpSpPr>
            <p:sp>
              <p:nvSpPr>
                <p:cNvPr id="881" name="9Slide.vn 82"/>
                <p:cNvSpPr/>
                <p:nvPr/>
              </p:nvSpPr>
              <p:spPr>
                <a:xfrm>
                  <a:off x="1166489" y="1846499"/>
                  <a:ext cx="2002969" cy="165254"/>
                </a:xfrm>
                <a:prstGeom prst="roundRect">
                  <a:avLst>
                    <a:gd name="adj" fmla="val 50000"/>
                  </a:avLst>
                </a:pr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200">
                    <a:solidFill>
                      <a:schemeClr val="bg1">
                        <a:lumMod val="65000"/>
                      </a:schemeClr>
                    </a:solidFill>
                    <a:latin typeface="+mj-lt"/>
                  </a:endParaRPr>
                </a:p>
              </p:txBody>
            </p:sp>
            <p:sp>
              <p:nvSpPr>
                <p:cNvPr id="882" name="9Slide.vn 83"/>
                <p:cNvSpPr/>
                <p:nvPr/>
              </p:nvSpPr>
              <p:spPr>
                <a:xfrm>
                  <a:off x="1166489" y="2189399"/>
                  <a:ext cx="2324425" cy="165254"/>
                </a:xfrm>
                <a:prstGeom prst="roundRect">
                  <a:avLst>
                    <a:gd name="adj" fmla="val 50000"/>
                  </a:avLst>
                </a:pr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200">
                    <a:solidFill>
                      <a:schemeClr val="bg1">
                        <a:lumMod val="65000"/>
                      </a:schemeClr>
                    </a:solidFill>
                    <a:latin typeface="+mj-lt"/>
                  </a:endParaRPr>
                </a:p>
              </p:txBody>
            </p:sp>
            <p:sp>
              <p:nvSpPr>
                <p:cNvPr id="883" name="9Slide.vn 84"/>
                <p:cNvSpPr/>
                <p:nvPr/>
              </p:nvSpPr>
              <p:spPr>
                <a:xfrm>
                  <a:off x="1166487" y="2532297"/>
                  <a:ext cx="3469918" cy="165253"/>
                </a:xfrm>
                <a:prstGeom prst="roundRect">
                  <a:avLst>
                    <a:gd name="adj" fmla="val 50000"/>
                  </a:avLst>
                </a:pr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200">
                    <a:solidFill>
                      <a:schemeClr val="bg1">
                        <a:lumMod val="65000"/>
                      </a:schemeClr>
                    </a:solidFill>
                    <a:latin typeface="+mj-lt"/>
                  </a:endParaRPr>
                </a:p>
              </p:txBody>
            </p:sp>
            <p:sp>
              <p:nvSpPr>
                <p:cNvPr id="884" name="9Slide.vn 85"/>
                <p:cNvSpPr/>
                <p:nvPr/>
              </p:nvSpPr>
              <p:spPr>
                <a:xfrm>
                  <a:off x="1166489" y="2875196"/>
                  <a:ext cx="3780733" cy="165252"/>
                </a:xfrm>
                <a:prstGeom prst="roundRect">
                  <a:avLst>
                    <a:gd name="adj" fmla="val 50000"/>
                  </a:avLst>
                </a:pr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200">
                    <a:solidFill>
                      <a:schemeClr val="bg1">
                        <a:lumMod val="65000"/>
                      </a:schemeClr>
                    </a:solidFill>
                    <a:latin typeface="+mj-lt"/>
                  </a:endParaRPr>
                </a:p>
              </p:txBody>
            </p:sp>
            <p:sp>
              <p:nvSpPr>
                <p:cNvPr id="885" name="9Slide.vn 86"/>
                <p:cNvSpPr/>
                <p:nvPr/>
              </p:nvSpPr>
              <p:spPr>
                <a:xfrm>
                  <a:off x="1166487" y="3218097"/>
                  <a:ext cx="3029277" cy="165253"/>
                </a:xfrm>
                <a:prstGeom prst="roundRect">
                  <a:avLst>
                    <a:gd name="adj" fmla="val 50000"/>
                  </a:avLst>
                </a:pr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200">
                    <a:solidFill>
                      <a:schemeClr val="bg1">
                        <a:lumMod val="65000"/>
                      </a:schemeClr>
                    </a:solidFill>
                    <a:latin typeface="+mj-lt"/>
                  </a:endParaRPr>
                </a:p>
              </p:txBody>
            </p:sp>
            <p:sp>
              <p:nvSpPr>
                <p:cNvPr id="886" name="9Slide.vn 87"/>
                <p:cNvSpPr/>
                <p:nvPr/>
              </p:nvSpPr>
              <p:spPr>
                <a:xfrm>
                  <a:off x="1166489" y="3567356"/>
                  <a:ext cx="1437011" cy="158890"/>
                </a:xfrm>
                <a:prstGeom prst="roundRect">
                  <a:avLst>
                    <a:gd name="adj" fmla="val 50000"/>
                  </a:avLst>
                </a:pr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200">
                    <a:solidFill>
                      <a:schemeClr val="bg1">
                        <a:lumMod val="65000"/>
                      </a:schemeClr>
                    </a:solidFill>
                    <a:latin typeface="+mj-lt"/>
                  </a:endParaRPr>
                </a:p>
              </p:txBody>
            </p:sp>
          </p:grpSp>
          <p:sp>
            <p:nvSpPr>
              <p:cNvPr id="875" name="9Slide.vn 88"/>
              <p:cNvSpPr/>
              <p:nvPr/>
            </p:nvSpPr>
            <p:spPr>
              <a:xfrm rot="16200000">
                <a:off x="916731" y="4561221"/>
                <a:ext cx="577991" cy="303776"/>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200">
                  <a:solidFill>
                    <a:schemeClr val="bg1">
                      <a:lumMod val="65000"/>
                    </a:schemeClr>
                  </a:solidFill>
                  <a:latin typeface="+mj-lt"/>
                </a:endParaRPr>
              </a:p>
            </p:txBody>
          </p:sp>
          <p:sp>
            <p:nvSpPr>
              <p:cNvPr id="876" name="9Slide.vn 89"/>
              <p:cNvSpPr/>
              <p:nvPr/>
            </p:nvSpPr>
            <p:spPr>
              <a:xfrm rot="16200000">
                <a:off x="1642250" y="4656409"/>
                <a:ext cx="387615" cy="303776"/>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200">
                  <a:solidFill>
                    <a:schemeClr val="bg1">
                      <a:lumMod val="65000"/>
                    </a:schemeClr>
                  </a:solidFill>
                  <a:latin typeface="+mj-lt"/>
                </a:endParaRPr>
              </a:p>
            </p:txBody>
          </p:sp>
          <p:sp>
            <p:nvSpPr>
              <p:cNvPr id="877" name="9Slide.vn 90"/>
              <p:cNvSpPr/>
              <p:nvPr/>
            </p:nvSpPr>
            <p:spPr>
              <a:xfrm rot="16200000">
                <a:off x="1899759" y="4283591"/>
                <a:ext cx="1133256" cy="303774"/>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200">
                  <a:solidFill>
                    <a:schemeClr val="bg1">
                      <a:lumMod val="65000"/>
                    </a:schemeClr>
                  </a:solidFill>
                  <a:latin typeface="+mj-lt"/>
                </a:endParaRPr>
              </a:p>
            </p:txBody>
          </p:sp>
          <p:sp>
            <p:nvSpPr>
              <p:cNvPr id="878" name="9Slide.vn 91"/>
              <p:cNvSpPr/>
              <p:nvPr/>
            </p:nvSpPr>
            <p:spPr>
              <a:xfrm rot="16200000">
                <a:off x="2266655" y="4020158"/>
                <a:ext cx="1660126" cy="303773"/>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200">
                  <a:solidFill>
                    <a:schemeClr val="bg1">
                      <a:lumMod val="65000"/>
                    </a:schemeClr>
                  </a:solidFill>
                  <a:latin typeface="+mj-lt"/>
                </a:endParaRPr>
              </a:p>
            </p:txBody>
          </p:sp>
          <p:sp>
            <p:nvSpPr>
              <p:cNvPr id="879" name="9Slide.vn 92"/>
              <p:cNvSpPr/>
              <p:nvPr/>
            </p:nvSpPr>
            <p:spPr>
              <a:xfrm rot="16200000">
                <a:off x="3295272" y="4418441"/>
                <a:ext cx="863556" cy="303774"/>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200">
                  <a:solidFill>
                    <a:schemeClr val="bg1">
                      <a:lumMod val="65000"/>
                    </a:schemeClr>
                  </a:solidFill>
                  <a:latin typeface="+mj-lt"/>
                </a:endParaRPr>
              </a:p>
            </p:txBody>
          </p:sp>
          <p:sp>
            <p:nvSpPr>
              <p:cNvPr id="880" name="9Slide.vn 93"/>
              <p:cNvSpPr/>
              <p:nvPr/>
            </p:nvSpPr>
            <p:spPr>
              <a:xfrm rot="16200000">
                <a:off x="4074228" y="4567070"/>
                <a:ext cx="577992" cy="292078"/>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200">
                  <a:solidFill>
                    <a:schemeClr val="bg1">
                      <a:lumMod val="65000"/>
                    </a:schemeClr>
                  </a:solidFill>
                  <a:latin typeface="+mj-lt"/>
                </a:endParaRPr>
              </a:p>
            </p:txBody>
          </p:sp>
        </p:grpSp>
        <p:sp>
          <p:nvSpPr>
            <p:cNvPr id="862" name="9Slide.vn 94"/>
            <p:cNvSpPr/>
            <p:nvPr/>
          </p:nvSpPr>
          <p:spPr>
            <a:xfrm rot="16200000">
              <a:off x="7201577" y="3714916"/>
              <a:ext cx="1771081" cy="265908"/>
            </a:xfrm>
            <a:prstGeom prst="roundRect">
              <a:avLst>
                <a:gd name="adj" fmla="val 50000"/>
              </a:avLst>
            </a:pr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200">
                <a:solidFill>
                  <a:schemeClr val="bg1">
                    <a:lumMod val="65000"/>
                  </a:schemeClr>
                </a:solidFill>
                <a:latin typeface="+mj-lt"/>
              </a:endParaRPr>
            </a:p>
          </p:txBody>
        </p:sp>
        <p:sp>
          <p:nvSpPr>
            <p:cNvPr id="863" name="9Slide.vn 95"/>
            <p:cNvSpPr/>
            <p:nvPr/>
          </p:nvSpPr>
          <p:spPr>
            <a:xfrm rot="16200000">
              <a:off x="7624301" y="4147871"/>
              <a:ext cx="925634" cy="265908"/>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200">
                <a:solidFill>
                  <a:schemeClr val="bg1">
                    <a:lumMod val="65000"/>
                  </a:schemeClr>
                </a:solidFill>
                <a:latin typeface="+mj-lt"/>
              </a:endParaRPr>
            </a:p>
          </p:txBody>
        </p:sp>
        <p:sp>
          <p:nvSpPr>
            <p:cNvPr id="864" name="9Slide.vn 96"/>
            <p:cNvSpPr/>
            <p:nvPr/>
          </p:nvSpPr>
          <p:spPr>
            <a:xfrm rot="16200000">
              <a:off x="6551477" y="3626809"/>
              <a:ext cx="1947293" cy="265908"/>
            </a:xfrm>
            <a:prstGeom prst="roundRect">
              <a:avLst>
                <a:gd name="adj" fmla="val 50000"/>
              </a:avLst>
            </a:pr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200">
                <a:solidFill>
                  <a:schemeClr val="bg1">
                    <a:lumMod val="65000"/>
                  </a:schemeClr>
                </a:solidFill>
                <a:latin typeface="+mj-lt"/>
              </a:endParaRPr>
            </a:p>
          </p:txBody>
        </p:sp>
        <p:sp>
          <p:nvSpPr>
            <p:cNvPr id="865" name="9Slide.vn 97"/>
            <p:cNvSpPr/>
            <p:nvPr/>
          </p:nvSpPr>
          <p:spPr>
            <a:xfrm rot="16200000">
              <a:off x="7175012" y="4260575"/>
              <a:ext cx="700224" cy="265908"/>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200">
                <a:solidFill>
                  <a:schemeClr val="bg1">
                    <a:lumMod val="65000"/>
                  </a:schemeClr>
                </a:solidFill>
                <a:latin typeface="+mj-lt"/>
              </a:endParaRPr>
            </a:p>
          </p:txBody>
        </p:sp>
        <p:sp>
          <p:nvSpPr>
            <p:cNvPr id="866" name="9Slide.vn 98"/>
            <p:cNvSpPr txBox="1"/>
            <p:nvPr/>
          </p:nvSpPr>
          <p:spPr>
            <a:xfrm>
              <a:off x="7229755" y="4859462"/>
              <a:ext cx="590735" cy="261610"/>
            </a:xfrm>
            <a:prstGeom prst="rect">
              <a:avLst/>
            </a:prstGeom>
            <a:noFill/>
          </p:spPr>
          <p:txBody>
            <a:bodyPr wrap="square" rtlCol="0">
              <a:spAutoFit/>
            </a:bodyPr>
            <a:lstStyle/>
            <a:p>
              <a:pPr algn="ctr"/>
              <a:r>
                <a:rPr lang="id-ID" sz="1100" dirty="0">
                  <a:solidFill>
                    <a:schemeClr val="bg1">
                      <a:lumMod val="65000"/>
                    </a:schemeClr>
                  </a:solidFill>
                  <a:latin typeface="+mj-lt"/>
                </a:rPr>
                <a:t>Data 1</a:t>
              </a:r>
              <a:endParaRPr lang="en-US" sz="1100" dirty="0">
                <a:solidFill>
                  <a:schemeClr val="bg1">
                    <a:lumMod val="65000"/>
                  </a:schemeClr>
                </a:solidFill>
                <a:latin typeface="+mj-lt"/>
              </a:endParaRPr>
            </a:p>
          </p:txBody>
        </p:sp>
        <p:sp>
          <p:nvSpPr>
            <p:cNvPr id="867" name="9Slide.vn 99"/>
            <p:cNvSpPr txBox="1"/>
            <p:nvPr/>
          </p:nvSpPr>
          <p:spPr>
            <a:xfrm>
              <a:off x="7791749" y="4859462"/>
              <a:ext cx="590735" cy="261610"/>
            </a:xfrm>
            <a:prstGeom prst="rect">
              <a:avLst/>
            </a:prstGeom>
            <a:noFill/>
          </p:spPr>
          <p:txBody>
            <a:bodyPr wrap="square" rtlCol="0">
              <a:spAutoFit/>
            </a:bodyPr>
            <a:lstStyle/>
            <a:p>
              <a:pPr algn="ctr"/>
              <a:r>
                <a:rPr lang="id-ID" sz="1100" dirty="0">
                  <a:solidFill>
                    <a:schemeClr val="bg1">
                      <a:lumMod val="65000"/>
                    </a:schemeClr>
                  </a:solidFill>
                  <a:latin typeface="+mj-lt"/>
                </a:rPr>
                <a:t>Data 2</a:t>
              </a:r>
              <a:endParaRPr lang="en-US" sz="1100" dirty="0">
                <a:solidFill>
                  <a:schemeClr val="bg1">
                    <a:lumMod val="65000"/>
                  </a:schemeClr>
                </a:solidFill>
                <a:latin typeface="+mj-lt"/>
              </a:endParaRPr>
            </a:p>
          </p:txBody>
        </p:sp>
        <p:sp>
          <p:nvSpPr>
            <p:cNvPr id="868" name="9Slide.vn 100"/>
            <p:cNvSpPr txBox="1"/>
            <p:nvPr/>
          </p:nvSpPr>
          <p:spPr>
            <a:xfrm>
              <a:off x="8353743" y="4864890"/>
              <a:ext cx="590735" cy="261610"/>
            </a:xfrm>
            <a:prstGeom prst="rect">
              <a:avLst/>
            </a:prstGeom>
            <a:noFill/>
          </p:spPr>
          <p:txBody>
            <a:bodyPr wrap="square" rtlCol="0">
              <a:spAutoFit/>
            </a:bodyPr>
            <a:lstStyle/>
            <a:p>
              <a:pPr algn="ctr"/>
              <a:r>
                <a:rPr lang="id-ID" sz="1100" dirty="0">
                  <a:solidFill>
                    <a:schemeClr val="bg1">
                      <a:lumMod val="65000"/>
                    </a:schemeClr>
                  </a:solidFill>
                  <a:latin typeface="+mj-lt"/>
                </a:rPr>
                <a:t>Data 3</a:t>
              </a:r>
              <a:endParaRPr lang="en-US" sz="1100" dirty="0">
                <a:solidFill>
                  <a:schemeClr val="bg1">
                    <a:lumMod val="65000"/>
                  </a:schemeClr>
                </a:solidFill>
                <a:latin typeface="+mj-lt"/>
              </a:endParaRPr>
            </a:p>
          </p:txBody>
        </p:sp>
        <p:sp>
          <p:nvSpPr>
            <p:cNvPr id="869" name="9Slide.vn 101"/>
            <p:cNvSpPr txBox="1"/>
            <p:nvPr/>
          </p:nvSpPr>
          <p:spPr>
            <a:xfrm>
              <a:off x="8905496" y="4864890"/>
              <a:ext cx="590735" cy="261610"/>
            </a:xfrm>
            <a:prstGeom prst="rect">
              <a:avLst/>
            </a:prstGeom>
            <a:noFill/>
          </p:spPr>
          <p:txBody>
            <a:bodyPr wrap="square" rtlCol="0">
              <a:spAutoFit/>
            </a:bodyPr>
            <a:lstStyle/>
            <a:p>
              <a:pPr algn="ctr"/>
              <a:r>
                <a:rPr lang="id-ID" sz="1100" dirty="0">
                  <a:solidFill>
                    <a:schemeClr val="bg1">
                      <a:lumMod val="65000"/>
                    </a:schemeClr>
                  </a:solidFill>
                  <a:latin typeface="+mj-lt"/>
                </a:rPr>
                <a:t>Data 4</a:t>
              </a:r>
              <a:endParaRPr lang="en-US" sz="1100" dirty="0">
                <a:solidFill>
                  <a:schemeClr val="bg1">
                    <a:lumMod val="65000"/>
                  </a:schemeClr>
                </a:solidFill>
                <a:latin typeface="+mj-lt"/>
              </a:endParaRPr>
            </a:p>
          </p:txBody>
        </p:sp>
        <p:sp>
          <p:nvSpPr>
            <p:cNvPr id="870" name="9Slide.vn 102"/>
            <p:cNvSpPr txBox="1"/>
            <p:nvPr/>
          </p:nvSpPr>
          <p:spPr>
            <a:xfrm>
              <a:off x="9465207" y="4862251"/>
              <a:ext cx="590735" cy="261610"/>
            </a:xfrm>
            <a:prstGeom prst="rect">
              <a:avLst/>
            </a:prstGeom>
            <a:noFill/>
          </p:spPr>
          <p:txBody>
            <a:bodyPr wrap="square" rtlCol="0">
              <a:spAutoFit/>
            </a:bodyPr>
            <a:lstStyle/>
            <a:p>
              <a:pPr algn="ctr"/>
              <a:r>
                <a:rPr lang="id-ID" sz="1100" dirty="0">
                  <a:solidFill>
                    <a:schemeClr val="bg1">
                      <a:lumMod val="65000"/>
                    </a:schemeClr>
                  </a:solidFill>
                  <a:latin typeface="+mj-lt"/>
                </a:rPr>
                <a:t>Data 5</a:t>
              </a:r>
              <a:endParaRPr lang="en-US" sz="1100" dirty="0">
                <a:solidFill>
                  <a:schemeClr val="bg1">
                    <a:lumMod val="65000"/>
                  </a:schemeClr>
                </a:solidFill>
                <a:latin typeface="+mj-lt"/>
              </a:endParaRPr>
            </a:p>
          </p:txBody>
        </p:sp>
        <p:sp>
          <p:nvSpPr>
            <p:cNvPr id="871" name="9Slide.vn 103"/>
            <p:cNvSpPr txBox="1"/>
            <p:nvPr/>
          </p:nvSpPr>
          <p:spPr>
            <a:xfrm>
              <a:off x="10027201" y="4862251"/>
              <a:ext cx="590735" cy="261610"/>
            </a:xfrm>
            <a:prstGeom prst="rect">
              <a:avLst/>
            </a:prstGeom>
            <a:noFill/>
          </p:spPr>
          <p:txBody>
            <a:bodyPr wrap="square" rtlCol="0">
              <a:spAutoFit/>
            </a:bodyPr>
            <a:lstStyle/>
            <a:p>
              <a:pPr algn="ctr"/>
              <a:r>
                <a:rPr lang="id-ID" sz="1100" dirty="0">
                  <a:solidFill>
                    <a:schemeClr val="bg1">
                      <a:lumMod val="65000"/>
                    </a:schemeClr>
                  </a:solidFill>
                  <a:latin typeface="+mj-lt"/>
                </a:rPr>
                <a:t>Data 6</a:t>
              </a:r>
              <a:endParaRPr lang="en-US" sz="1100" dirty="0">
                <a:solidFill>
                  <a:schemeClr val="bg1">
                    <a:lumMod val="65000"/>
                  </a:schemeClr>
                </a:solidFill>
                <a:latin typeface="+mj-lt"/>
              </a:endParaRPr>
            </a:p>
          </p:txBody>
        </p:sp>
        <p:sp>
          <p:nvSpPr>
            <p:cNvPr id="872" name="9Slide.vn 104"/>
            <p:cNvSpPr txBox="1"/>
            <p:nvPr/>
          </p:nvSpPr>
          <p:spPr>
            <a:xfrm>
              <a:off x="10589195" y="4867679"/>
              <a:ext cx="590735" cy="261610"/>
            </a:xfrm>
            <a:prstGeom prst="rect">
              <a:avLst/>
            </a:prstGeom>
            <a:noFill/>
          </p:spPr>
          <p:txBody>
            <a:bodyPr wrap="square" rtlCol="0">
              <a:spAutoFit/>
            </a:bodyPr>
            <a:lstStyle/>
            <a:p>
              <a:pPr algn="ctr"/>
              <a:r>
                <a:rPr lang="id-ID" sz="1100" dirty="0">
                  <a:solidFill>
                    <a:schemeClr val="bg1">
                      <a:lumMod val="65000"/>
                    </a:schemeClr>
                  </a:solidFill>
                  <a:latin typeface="+mj-lt"/>
                </a:rPr>
                <a:t>Data 7</a:t>
              </a:r>
              <a:endParaRPr lang="en-US" sz="1100" dirty="0">
                <a:solidFill>
                  <a:schemeClr val="bg1">
                    <a:lumMod val="65000"/>
                  </a:schemeClr>
                </a:solidFill>
                <a:latin typeface="+mj-lt"/>
              </a:endParaRPr>
            </a:p>
          </p:txBody>
        </p:sp>
        <p:sp>
          <p:nvSpPr>
            <p:cNvPr id="873" name="9Slide.vn 105"/>
            <p:cNvSpPr txBox="1"/>
            <p:nvPr/>
          </p:nvSpPr>
          <p:spPr>
            <a:xfrm>
              <a:off x="11140948" y="4867679"/>
              <a:ext cx="590735" cy="261610"/>
            </a:xfrm>
            <a:prstGeom prst="rect">
              <a:avLst/>
            </a:prstGeom>
            <a:noFill/>
          </p:spPr>
          <p:txBody>
            <a:bodyPr wrap="square" rtlCol="0">
              <a:spAutoFit/>
            </a:bodyPr>
            <a:lstStyle/>
            <a:p>
              <a:pPr algn="ctr"/>
              <a:r>
                <a:rPr lang="id-ID" sz="1100" dirty="0">
                  <a:solidFill>
                    <a:schemeClr val="bg1">
                      <a:lumMod val="65000"/>
                    </a:schemeClr>
                  </a:solidFill>
                  <a:latin typeface="+mj-lt"/>
                </a:rPr>
                <a:t>Data 8</a:t>
              </a:r>
              <a:endParaRPr lang="en-US" sz="1100" dirty="0">
                <a:solidFill>
                  <a:schemeClr val="bg1">
                    <a:lumMod val="65000"/>
                  </a:schemeClr>
                </a:solidFill>
                <a:latin typeface="+mj-lt"/>
              </a:endParaRPr>
            </a:p>
          </p:txBody>
        </p:sp>
      </p:grpSp>
      <p:grpSp>
        <p:nvGrpSpPr>
          <p:cNvPr id="887" name="9Slide.vn 106"/>
          <p:cNvGrpSpPr/>
          <p:nvPr/>
        </p:nvGrpSpPr>
        <p:grpSpPr>
          <a:xfrm>
            <a:off x="5793920" y="2564220"/>
            <a:ext cx="2058538" cy="1056037"/>
            <a:chOff x="4863206" y="2523013"/>
            <a:chExt cx="2058538" cy="1056037"/>
          </a:xfrm>
        </p:grpSpPr>
        <p:sp>
          <p:nvSpPr>
            <p:cNvPr id="888" name="9Slide.vn 107"/>
            <p:cNvSpPr txBox="1"/>
            <p:nvPr/>
          </p:nvSpPr>
          <p:spPr>
            <a:xfrm>
              <a:off x="5045915" y="2523013"/>
              <a:ext cx="1455059" cy="707886"/>
            </a:xfrm>
            <a:prstGeom prst="rect">
              <a:avLst/>
            </a:prstGeom>
            <a:noFill/>
          </p:spPr>
          <p:txBody>
            <a:bodyPr wrap="square" rtlCol="0">
              <a:spAutoFit/>
            </a:bodyPr>
            <a:lstStyle/>
            <a:p>
              <a:pPr algn="ctr"/>
              <a:r>
                <a:rPr lang="id-ID" sz="4000" dirty="0">
                  <a:solidFill>
                    <a:schemeClr val="bg1"/>
                  </a:solidFill>
                  <a:latin typeface="#9Slide03 Cabin" panose="00000500000000000000" pitchFamily="2" charset="0"/>
                  <a:cs typeface="Lato" panose="020F0502020204030203" pitchFamily="34" charset="0"/>
                </a:rPr>
                <a:t>60%</a:t>
              </a:r>
              <a:endParaRPr lang="en-US" sz="4000" dirty="0">
                <a:solidFill>
                  <a:schemeClr val="bg1"/>
                </a:solidFill>
                <a:latin typeface="#9Slide03 Cabin" panose="00000500000000000000" pitchFamily="2" charset="0"/>
                <a:cs typeface="Lato" panose="020F0502020204030203" pitchFamily="34" charset="0"/>
              </a:endParaRPr>
            </a:p>
          </p:txBody>
        </p:sp>
        <p:sp>
          <p:nvSpPr>
            <p:cNvPr id="889" name="9Slide.vn 108"/>
            <p:cNvSpPr/>
            <p:nvPr/>
          </p:nvSpPr>
          <p:spPr>
            <a:xfrm>
              <a:off x="4863206" y="3117385"/>
              <a:ext cx="2058538" cy="461665"/>
            </a:xfrm>
            <a:prstGeom prst="rect">
              <a:avLst/>
            </a:prstGeom>
          </p:spPr>
          <p:txBody>
            <a:bodyPr wrap="square">
              <a:spAutoFit/>
            </a:bodyPr>
            <a:lstStyle/>
            <a:p>
              <a:r>
                <a:rPr lang="en-US" sz="1200" dirty="0">
                  <a:solidFill>
                    <a:schemeClr val="bg1"/>
                  </a:solidFill>
                  <a:ea typeface="Roboto" panose="02000000000000000000" pitchFamily="2" charset="0"/>
                </a:rPr>
                <a:t>Lorem Ipsum </a:t>
              </a:r>
              <a:r>
                <a:rPr lang="en-US" sz="1200" dirty="0">
                  <a:solidFill>
                    <a:schemeClr val="bg1">
                      <a:lumMod val="65000"/>
                    </a:schemeClr>
                  </a:solidFill>
                  <a:ea typeface="Roboto" panose="02000000000000000000" pitchFamily="2" charset="0"/>
                </a:rPr>
                <a:t>is simply dummy text of the printing</a:t>
              </a:r>
              <a:r>
                <a:rPr lang="id-ID" sz="1200" dirty="0">
                  <a:solidFill>
                    <a:schemeClr val="bg1">
                      <a:lumMod val="65000"/>
                    </a:schemeClr>
                  </a:solidFill>
                  <a:ea typeface="Roboto" panose="02000000000000000000" pitchFamily="2" charset="0"/>
                </a:rPr>
                <a:t>.</a:t>
              </a:r>
              <a:endParaRPr lang="en-US" sz="1200" dirty="0">
                <a:solidFill>
                  <a:schemeClr val="bg1">
                    <a:lumMod val="65000"/>
                  </a:schemeClr>
                </a:solidFill>
                <a:ea typeface="Roboto" panose="02000000000000000000" pitchFamily="2" charset="0"/>
              </a:endParaRPr>
            </a:p>
          </p:txBody>
        </p:sp>
        <p:sp>
          <p:nvSpPr>
            <p:cNvPr id="890" name="9Slide.vn 109"/>
            <p:cNvSpPr/>
            <p:nvPr/>
          </p:nvSpPr>
          <p:spPr>
            <a:xfrm rot="10800000" flipV="1">
              <a:off x="4922440" y="2736258"/>
              <a:ext cx="246950" cy="326884"/>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891" name="9Slide.vn 110"/>
          <p:cNvGrpSpPr/>
          <p:nvPr/>
        </p:nvGrpSpPr>
        <p:grpSpPr>
          <a:xfrm>
            <a:off x="5845136" y="3859215"/>
            <a:ext cx="2058538" cy="1056037"/>
            <a:chOff x="4914422" y="3818008"/>
            <a:chExt cx="2058538" cy="1056037"/>
          </a:xfrm>
        </p:grpSpPr>
        <p:sp>
          <p:nvSpPr>
            <p:cNvPr id="892" name="9Slide.vn 111"/>
            <p:cNvSpPr txBox="1"/>
            <p:nvPr/>
          </p:nvSpPr>
          <p:spPr>
            <a:xfrm>
              <a:off x="5097131" y="3818008"/>
              <a:ext cx="1455059" cy="707886"/>
            </a:xfrm>
            <a:prstGeom prst="rect">
              <a:avLst/>
            </a:prstGeom>
            <a:noFill/>
          </p:spPr>
          <p:txBody>
            <a:bodyPr wrap="square" rtlCol="0">
              <a:spAutoFit/>
            </a:bodyPr>
            <a:lstStyle/>
            <a:p>
              <a:pPr algn="ctr"/>
              <a:r>
                <a:rPr lang="id-ID" sz="4000" dirty="0">
                  <a:solidFill>
                    <a:schemeClr val="bg1"/>
                  </a:solidFill>
                  <a:latin typeface="#9Slide03 Cabin" panose="00000500000000000000" pitchFamily="2" charset="0"/>
                  <a:cs typeface="Lato" panose="020F0502020204030203" pitchFamily="34" charset="0"/>
                </a:rPr>
                <a:t>70%</a:t>
              </a:r>
              <a:endParaRPr lang="en-US" sz="4000" dirty="0">
                <a:solidFill>
                  <a:schemeClr val="bg1"/>
                </a:solidFill>
                <a:latin typeface="#9Slide03 Cabin" panose="00000500000000000000" pitchFamily="2" charset="0"/>
                <a:cs typeface="Lato" panose="020F0502020204030203" pitchFamily="34" charset="0"/>
              </a:endParaRPr>
            </a:p>
          </p:txBody>
        </p:sp>
        <p:sp>
          <p:nvSpPr>
            <p:cNvPr id="893" name="9Slide.vn 112"/>
            <p:cNvSpPr/>
            <p:nvPr/>
          </p:nvSpPr>
          <p:spPr>
            <a:xfrm>
              <a:off x="4914422" y="4412380"/>
              <a:ext cx="2058538" cy="461665"/>
            </a:xfrm>
            <a:prstGeom prst="rect">
              <a:avLst/>
            </a:prstGeom>
          </p:spPr>
          <p:txBody>
            <a:bodyPr wrap="square">
              <a:spAutoFit/>
            </a:bodyPr>
            <a:lstStyle/>
            <a:p>
              <a:r>
                <a:rPr lang="en-US" sz="1200" dirty="0">
                  <a:solidFill>
                    <a:schemeClr val="bg1"/>
                  </a:solidFill>
                  <a:ea typeface="Roboto" panose="02000000000000000000" pitchFamily="2" charset="0"/>
                </a:rPr>
                <a:t>Lorem Ipsum </a:t>
              </a:r>
              <a:r>
                <a:rPr lang="en-US" sz="1200" dirty="0">
                  <a:solidFill>
                    <a:schemeClr val="bg1">
                      <a:lumMod val="65000"/>
                    </a:schemeClr>
                  </a:solidFill>
                  <a:ea typeface="Roboto" panose="02000000000000000000" pitchFamily="2" charset="0"/>
                </a:rPr>
                <a:t>is simply dummy text of the printing</a:t>
              </a:r>
              <a:r>
                <a:rPr lang="id-ID" sz="1200" dirty="0">
                  <a:solidFill>
                    <a:schemeClr val="bg1">
                      <a:lumMod val="65000"/>
                    </a:schemeClr>
                  </a:solidFill>
                  <a:ea typeface="Roboto" panose="02000000000000000000" pitchFamily="2" charset="0"/>
                </a:rPr>
                <a:t>.</a:t>
              </a:r>
              <a:endParaRPr lang="en-US" sz="1200" dirty="0">
                <a:solidFill>
                  <a:schemeClr val="bg1">
                    <a:lumMod val="65000"/>
                  </a:schemeClr>
                </a:solidFill>
                <a:ea typeface="Roboto" panose="02000000000000000000" pitchFamily="2" charset="0"/>
              </a:endParaRPr>
            </a:p>
          </p:txBody>
        </p:sp>
        <p:sp>
          <p:nvSpPr>
            <p:cNvPr id="894" name="9Slide.vn 113"/>
            <p:cNvSpPr/>
            <p:nvPr/>
          </p:nvSpPr>
          <p:spPr>
            <a:xfrm>
              <a:off x="4973656" y="4031253"/>
              <a:ext cx="246950" cy="326884"/>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Tree>
    <p:extLst>
      <p:ext uri="{BB962C8B-B14F-4D97-AF65-F5344CB8AC3E}">
        <p14:creationId xmlns:p14="http://schemas.microsoft.com/office/powerpoint/2010/main" val="42502508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80000" fill="hold" grpId="0" nodeType="afterEffect">
                                  <p:stCondLst>
                                    <p:cond delay="0"/>
                                  </p:stCondLst>
                                  <p:childTnLst>
                                    <p:set>
                                      <p:cBhvr>
                                        <p:cTn id="6" dur="1" fill="hold">
                                          <p:stCondLst>
                                            <p:cond delay="0"/>
                                          </p:stCondLst>
                                        </p:cTn>
                                        <p:tgtEl>
                                          <p:spTgt spid="744"/>
                                        </p:tgtEl>
                                        <p:attrNameLst>
                                          <p:attrName>style.visibility</p:attrName>
                                        </p:attrNameLst>
                                      </p:cBhvr>
                                      <p:to>
                                        <p:strVal val="visible"/>
                                      </p:to>
                                    </p:set>
                                    <p:anim calcmode="lin" valueType="num">
                                      <p:cBhvr additive="base">
                                        <p:cTn id="7" dur="500" fill="hold"/>
                                        <p:tgtEl>
                                          <p:spTgt spid="744"/>
                                        </p:tgtEl>
                                        <p:attrNameLst>
                                          <p:attrName>ppt_x</p:attrName>
                                        </p:attrNameLst>
                                      </p:cBhvr>
                                      <p:tavLst>
                                        <p:tav tm="0">
                                          <p:val>
                                            <p:strVal val="0-#ppt_w/2"/>
                                          </p:val>
                                        </p:tav>
                                        <p:tav tm="100000">
                                          <p:val>
                                            <p:strVal val="#ppt_x"/>
                                          </p:val>
                                        </p:tav>
                                      </p:tavLst>
                                    </p:anim>
                                    <p:anim calcmode="lin" valueType="num">
                                      <p:cBhvr additive="base">
                                        <p:cTn id="8" dur="500" fill="hold"/>
                                        <p:tgtEl>
                                          <p:spTgt spid="74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745"/>
                                        </p:tgtEl>
                                        <p:attrNameLst>
                                          <p:attrName>style.visibility</p:attrName>
                                        </p:attrNameLst>
                                      </p:cBhvr>
                                      <p:to>
                                        <p:strVal val="visible"/>
                                      </p:to>
                                    </p:set>
                                    <p:animEffect transition="in" filter="fade">
                                      <p:cBhvr>
                                        <p:cTn id="12" dur="500"/>
                                        <p:tgtEl>
                                          <p:spTgt spid="745"/>
                                        </p:tgtEl>
                                      </p:cBhvr>
                                    </p:animEffect>
                                  </p:childTnLst>
                                </p:cTn>
                              </p:par>
                            </p:childTnLst>
                          </p:cTn>
                        </p:par>
                        <p:par>
                          <p:cTn id="13" fill="hold">
                            <p:stCondLst>
                              <p:cond delay="1000"/>
                            </p:stCondLst>
                            <p:childTnLst>
                              <p:par>
                                <p:cTn id="14" presetID="2" presetClass="entr" presetSubtype="1" decel="80000" fill="hold" nodeType="afterEffect">
                                  <p:stCondLst>
                                    <p:cond delay="0"/>
                                  </p:stCondLst>
                                  <p:childTnLst>
                                    <p:set>
                                      <p:cBhvr>
                                        <p:cTn id="15" dur="1" fill="hold">
                                          <p:stCondLst>
                                            <p:cond delay="0"/>
                                          </p:stCondLst>
                                        </p:cTn>
                                        <p:tgtEl>
                                          <p:spTgt spid="2695"/>
                                        </p:tgtEl>
                                        <p:attrNameLst>
                                          <p:attrName>style.visibility</p:attrName>
                                        </p:attrNameLst>
                                      </p:cBhvr>
                                      <p:to>
                                        <p:strVal val="visible"/>
                                      </p:to>
                                    </p:set>
                                    <p:anim calcmode="lin" valueType="num">
                                      <p:cBhvr additive="base">
                                        <p:cTn id="16" dur="500" fill="hold"/>
                                        <p:tgtEl>
                                          <p:spTgt spid="2695"/>
                                        </p:tgtEl>
                                        <p:attrNameLst>
                                          <p:attrName>ppt_x</p:attrName>
                                        </p:attrNameLst>
                                      </p:cBhvr>
                                      <p:tavLst>
                                        <p:tav tm="0">
                                          <p:val>
                                            <p:strVal val="#ppt_x"/>
                                          </p:val>
                                        </p:tav>
                                        <p:tav tm="100000">
                                          <p:val>
                                            <p:strVal val="#ppt_x"/>
                                          </p:val>
                                        </p:tav>
                                      </p:tavLst>
                                    </p:anim>
                                    <p:anim calcmode="lin" valueType="num">
                                      <p:cBhvr additive="base">
                                        <p:cTn id="17" dur="500" fill="hold"/>
                                        <p:tgtEl>
                                          <p:spTgt spid="2695"/>
                                        </p:tgtEl>
                                        <p:attrNameLst>
                                          <p:attrName>ppt_y</p:attrName>
                                        </p:attrNameLst>
                                      </p:cBhvr>
                                      <p:tavLst>
                                        <p:tav tm="0">
                                          <p:val>
                                            <p:strVal val="0-#ppt_h/2"/>
                                          </p:val>
                                        </p:tav>
                                        <p:tav tm="100000">
                                          <p:val>
                                            <p:strVal val="#ppt_y"/>
                                          </p:val>
                                        </p:tav>
                                      </p:tavLst>
                                    </p:anim>
                                  </p:childTnLst>
                                </p:cTn>
                              </p:par>
                            </p:childTnLst>
                          </p:cTn>
                        </p:par>
                        <p:par>
                          <p:cTn id="18" fill="hold">
                            <p:stCondLst>
                              <p:cond delay="1500"/>
                            </p:stCondLst>
                            <p:childTnLst>
                              <p:par>
                                <p:cTn id="19" presetID="2" presetClass="entr" presetSubtype="8" decel="80000" fill="hold" grpId="0" nodeType="afterEffect">
                                  <p:stCondLst>
                                    <p:cond delay="0"/>
                                  </p:stCondLst>
                                  <p:childTnLst>
                                    <p:set>
                                      <p:cBhvr>
                                        <p:cTn id="20" dur="1" fill="hold">
                                          <p:stCondLst>
                                            <p:cond delay="0"/>
                                          </p:stCondLst>
                                        </p:cTn>
                                        <p:tgtEl>
                                          <p:spTgt spid="736"/>
                                        </p:tgtEl>
                                        <p:attrNameLst>
                                          <p:attrName>style.visibility</p:attrName>
                                        </p:attrNameLst>
                                      </p:cBhvr>
                                      <p:to>
                                        <p:strVal val="visible"/>
                                      </p:to>
                                    </p:set>
                                    <p:anim calcmode="lin" valueType="num">
                                      <p:cBhvr additive="base">
                                        <p:cTn id="21" dur="500" fill="hold"/>
                                        <p:tgtEl>
                                          <p:spTgt spid="736"/>
                                        </p:tgtEl>
                                        <p:attrNameLst>
                                          <p:attrName>ppt_x</p:attrName>
                                        </p:attrNameLst>
                                      </p:cBhvr>
                                      <p:tavLst>
                                        <p:tav tm="0">
                                          <p:val>
                                            <p:strVal val="0-#ppt_w/2"/>
                                          </p:val>
                                        </p:tav>
                                        <p:tav tm="100000">
                                          <p:val>
                                            <p:strVal val="#ppt_x"/>
                                          </p:val>
                                        </p:tav>
                                      </p:tavLst>
                                    </p:anim>
                                    <p:anim calcmode="lin" valueType="num">
                                      <p:cBhvr additive="base">
                                        <p:cTn id="22" dur="500" fill="hold"/>
                                        <p:tgtEl>
                                          <p:spTgt spid="736"/>
                                        </p:tgtEl>
                                        <p:attrNameLst>
                                          <p:attrName>ppt_y</p:attrName>
                                        </p:attrNameLst>
                                      </p:cBhvr>
                                      <p:tavLst>
                                        <p:tav tm="0">
                                          <p:val>
                                            <p:strVal val="#ppt_y"/>
                                          </p:val>
                                        </p:tav>
                                        <p:tav tm="100000">
                                          <p:val>
                                            <p:strVal val="#ppt_y"/>
                                          </p:val>
                                        </p:tav>
                                      </p:tavLst>
                                    </p:anim>
                                  </p:childTnLst>
                                </p:cTn>
                              </p:par>
                              <p:par>
                                <p:cTn id="23" presetID="2" presetClass="entr" presetSubtype="8" decel="80000" fill="hold" nodeType="withEffect">
                                  <p:stCondLst>
                                    <p:cond delay="250"/>
                                  </p:stCondLst>
                                  <p:childTnLst>
                                    <p:set>
                                      <p:cBhvr>
                                        <p:cTn id="24" dur="1" fill="hold">
                                          <p:stCondLst>
                                            <p:cond delay="0"/>
                                          </p:stCondLst>
                                        </p:cTn>
                                        <p:tgtEl>
                                          <p:spTgt spid="738"/>
                                        </p:tgtEl>
                                        <p:attrNameLst>
                                          <p:attrName>style.visibility</p:attrName>
                                        </p:attrNameLst>
                                      </p:cBhvr>
                                      <p:to>
                                        <p:strVal val="visible"/>
                                      </p:to>
                                    </p:set>
                                    <p:anim calcmode="lin" valueType="num">
                                      <p:cBhvr additive="base">
                                        <p:cTn id="25" dur="500" fill="hold"/>
                                        <p:tgtEl>
                                          <p:spTgt spid="738"/>
                                        </p:tgtEl>
                                        <p:attrNameLst>
                                          <p:attrName>ppt_x</p:attrName>
                                        </p:attrNameLst>
                                      </p:cBhvr>
                                      <p:tavLst>
                                        <p:tav tm="0">
                                          <p:val>
                                            <p:strVal val="0-#ppt_w/2"/>
                                          </p:val>
                                        </p:tav>
                                        <p:tav tm="100000">
                                          <p:val>
                                            <p:strVal val="#ppt_x"/>
                                          </p:val>
                                        </p:tav>
                                      </p:tavLst>
                                    </p:anim>
                                    <p:anim calcmode="lin" valueType="num">
                                      <p:cBhvr additive="base">
                                        <p:cTn id="26" dur="500" fill="hold"/>
                                        <p:tgtEl>
                                          <p:spTgt spid="738"/>
                                        </p:tgtEl>
                                        <p:attrNameLst>
                                          <p:attrName>ppt_y</p:attrName>
                                        </p:attrNameLst>
                                      </p:cBhvr>
                                      <p:tavLst>
                                        <p:tav tm="0">
                                          <p:val>
                                            <p:strVal val="#ppt_y"/>
                                          </p:val>
                                        </p:tav>
                                        <p:tav tm="100000">
                                          <p:val>
                                            <p:strVal val="#ppt_y"/>
                                          </p:val>
                                        </p:tav>
                                      </p:tavLst>
                                    </p:anim>
                                  </p:childTnLst>
                                </p:cTn>
                              </p:par>
                              <p:par>
                                <p:cTn id="27" presetID="2" presetClass="entr" presetSubtype="8" decel="80000" fill="hold" grpId="0" nodeType="withEffect">
                                  <p:stCondLst>
                                    <p:cond delay="500"/>
                                  </p:stCondLst>
                                  <p:childTnLst>
                                    <p:set>
                                      <p:cBhvr>
                                        <p:cTn id="28" dur="1" fill="hold">
                                          <p:stCondLst>
                                            <p:cond delay="0"/>
                                          </p:stCondLst>
                                        </p:cTn>
                                        <p:tgtEl>
                                          <p:spTgt spid="737"/>
                                        </p:tgtEl>
                                        <p:attrNameLst>
                                          <p:attrName>style.visibility</p:attrName>
                                        </p:attrNameLst>
                                      </p:cBhvr>
                                      <p:to>
                                        <p:strVal val="visible"/>
                                      </p:to>
                                    </p:set>
                                    <p:anim calcmode="lin" valueType="num">
                                      <p:cBhvr additive="base">
                                        <p:cTn id="29" dur="500" fill="hold"/>
                                        <p:tgtEl>
                                          <p:spTgt spid="737"/>
                                        </p:tgtEl>
                                        <p:attrNameLst>
                                          <p:attrName>ppt_x</p:attrName>
                                        </p:attrNameLst>
                                      </p:cBhvr>
                                      <p:tavLst>
                                        <p:tav tm="0">
                                          <p:val>
                                            <p:strVal val="0-#ppt_w/2"/>
                                          </p:val>
                                        </p:tav>
                                        <p:tav tm="100000">
                                          <p:val>
                                            <p:strVal val="#ppt_x"/>
                                          </p:val>
                                        </p:tav>
                                      </p:tavLst>
                                    </p:anim>
                                    <p:anim calcmode="lin" valueType="num">
                                      <p:cBhvr additive="base">
                                        <p:cTn id="30" dur="500" fill="hold"/>
                                        <p:tgtEl>
                                          <p:spTgt spid="737"/>
                                        </p:tgtEl>
                                        <p:attrNameLst>
                                          <p:attrName>ppt_y</p:attrName>
                                        </p:attrNameLst>
                                      </p:cBhvr>
                                      <p:tavLst>
                                        <p:tav tm="0">
                                          <p:val>
                                            <p:strVal val="#ppt_y"/>
                                          </p:val>
                                        </p:tav>
                                        <p:tav tm="100000">
                                          <p:val>
                                            <p:strVal val="#ppt_y"/>
                                          </p:val>
                                        </p:tav>
                                      </p:tavLst>
                                    </p:anim>
                                  </p:childTnLst>
                                </p:cTn>
                              </p:par>
                            </p:childTnLst>
                          </p:cTn>
                        </p:par>
                        <p:par>
                          <p:cTn id="31" fill="hold">
                            <p:stCondLst>
                              <p:cond delay="2500"/>
                            </p:stCondLst>
                            <p:childTnLst>
                              <p:par>
                                <p:cTn id="32" presetID="2" presetClass="entr" presetSubtype="4" decel="80000" fill="hold" nodeType="afterEffect">
                                  <p:stCondLst>
                                    <p:cond delay="0"/>
                                  </p:stCondLst>
                                  <p:childTnLst>
                                    <p:set>
                                      <p:cBhvr>
                                        <p:cTn id="33" dur="1" fill="hold">
                                          <p:stCondLst>
                                            <p:cond delay="0"/>
                                          </p:stCondLst>
                                        </p:cTn>
                                        <p:tgtEl>
                                          <p:spTgt spid="860"/>
                                        </p:tgtEl>
                                        <p:attrNameLst>
                                          <p:attrName>style.visibility</p:attrName>
                                        </p:attrNameLst>
                                      </p:cBhvr>
                                      <p:to>
                                        <p:strVal val="visible"/>
                                      </p:to>
                                    </p:set>
                                    <p:anim calcmode="lin" valueType="num">
                                      <p:cBhvr additive="base">
                                        <p:cTn id="34" dur="500" fill="hold"/>
                                        <p:tgtEl>
                                          <p:spTgt spid="860"/>
                                        </p:tgtEl>
                                        <p:attrNameLst>
                                          <p:attrName>ppt_x</p:attrName>
                                        </p:attrNameLst>
                                      </p:cBhvr>
                                      <p:tavLst>
                                        <p:tav tm="0">
                                          <p:val>
                                            <p:strVal val="#ppt_x"/>
                                          </p:val>
                                        </p:tav>
                                        <p:tav tm="100000">
                                          <p:val>
                                            <p:strVal val="#ppt_x"/>
                                          </p:val>
                                        </p:tav>
                                      </p:tavLst>
                                    </p:anim>
                                    <p:anim calcmode="lin" valueType="num">
                                      <p:cBhvr additive="base">
                                        <p:cTn id="35" dur="500" fill="hold"/>
                                        <p:tgtEl>
                                          <p:spTgt spid="860"/>
                                        </p:tgtEl>
                                        <p:attrNameLst>
                                          <p:attrName>ppt_y</p:attrName>
                                        </p:attrNameLst>
                                      </p:cBhvr>
                                      <p:tavLst>
                                        <p:tav tm="0">
                                          <p:val>
                                            <p:strVal val="1+#ppt_h/2"/>
                                          </p:val>
                                        </p:tav>
                                        <p:tav tm="100000">
                                          <p:val>
                                            <p:strVal val="#ppt_y"/>
                                          </p:val>
                                        </p:tav>
                                      </p:tavLst>
                                    </p:anim>
                                  </p:childTnLst>
                                </p:cTn>
                              </p:par>
                            </p:childTnLst>
                          </p:cTn>
                        </p:par>
                        <p:par>
                          <p:cTn id="36" fill="hold">
                            <p:stCondLst>
                              <p:cond delay="3000"/>
                            </p:stCondLst>
                            <p:childTnLst>
                              <p:par>
                                <p:cTn id="37" presetID="2" presetClass="entr" presetSubtype="4" decel="80000" fill="hold" nodeType="afterEffect">
                                  <p:stCondLst>
                                    <p:cond delay="0"/>
                                  </p:stCondLst>
                                  <p:childTnLst>
                                    <p:set>
                                      <p:cBhvr>
                                        <p:cTn id="38" dur="1" fill="hold">
                                          <p:stCondLst>
                                            <p:cond delay="0"/>
                                          </p:stCondLst>
                                        </p:cTn>
                                        <p:tgtEl>
                                          <p:spTgt spid="887"/>
                                        </p:tgtEl>
                                        <p:attrNameLst>
                                          <p:attrName>style.visibility</p:attrName>
                                        </p:attrNameLst>
                                      </p:cBhvr>
                                      <p:to>
                                        <p:strVal val="visible"/>
                                      </p:to>
                                    </p:set>
                                    <p:anim calcmode="lin" valueType="num">
                                      <p:cBhvr additive="base">
                                        <p:cTn id="39" dur="500" fill="hold"/>
                                        <p:tgtEl>
                                          <p:spTgt spid="887"/>
                                        </p:tgtEl>
                                        <p:attrNameLst>
                                          <p:attrName>ppt_x</p:attrName>
                                        </p:attrNameLst>
                                      </p:cBhvr>
                                      <p:tavLst>
                                        <p:tav tm="0">
                                          <p:val>
                                            <p:strVal val="#ppt_x"/>
                                          </p:val>
                                        </p:tav>
                                        <p:tav tm="100000">
                                          <p:val>
                                            <p:strVal val="#ppt_x"/>
                                          </p:val>
                                        </p:tav>
                                      </p:tavLst>
                                    </p:anim>
                                    <p:anim calcmode="lin" valueType="num">
                                      <p:cBhvr additive="base">
                                        <p:cTn id="40" dur="500" fill="hold"/>
                                        <p:tgtEl>
                                          <p:spTgt spid="887"/>
                                        </p:tgtEl>
                                        <p:attrNameLst>
                                          <p:attrName>ppt_y</p:attrName>
                                        </p:attrNameLst>
                                      </p:cBhvr>
                                      <p:tavLst>
                                        <p:tav tm="0">
                                          <p:val>
                                            <p:strVal val="1+#ppt_h/2"/>
                                          </p:val>
                                        </p:tav>
                                        <p:tav tm="100000">
                                          <p:val>
                                            <p:strVal val="#ppt_y"/>
                                          </p:val>
                                        </p:tav>
                                      </p:tavLst>
                                    </p:anim>
                                  </p:childTnLst>
                                </p:cTn>
                              </p:par>
                              <p:par>
                                <p:cTn id="41" presetID="2" presetClass="entr" presetSubtype="4" decel="80000" fill="hold" nodeType="withEffect">
                                  <p:stCondLst>
                                    <p:cond delay="0"/>
                                  </p:stCondLst>
                                  <p:childTnLst>
                                    <p:set>
                                      <p:cBhvr>
                                        <p:cTn id="42" dur="1" fill="hold">
                                          <p:stCondLst>
                                            <p:cond delay="0"/>
                                          </p:stCondLst>
                                        </p:cTn>
                                        <p:tgtEl>
                                          <p:spTgt spid="891"/>
                                        </p:tgtEl>
                                        <p:attrNameLst>
                                          <p:attrName>style.visibility</p:attrName>
                                        </p:attrNameLst>
                                      </p:cBhvr>
                                      <p:to>
                                        <p:strVal val="visible"/>
                                      </p:to>
                                    </p:set>
                                    <p:anim calcmode="lin" valueType="num">
                                      <p:cBhvr additive="base">
                                        <p:cTn id="43" dur="500" fill="hold"/>
                                        <p:tgtEl>
                                          <p:spTgt spid="891"/>
                                        </p:tgtEl>
                                        <p:attrNameLst>
                                          <p:attrName>ppt_x</p:attrName>
                                        </p:attrNameLst>
                                      </p:cBhvr>
                                      <p:tavLst>
                                        <p:tav tm="0">
                                          <p:val>
                                            <p:strVal val="#ppt_x"/>
                                          </p:val>
                                        </p:tav>
                                        <p:tav tm="100000">
                                          <p:val>
                                            <p:strVal val="#ppt_x"/>
                                          </p:val>
                                        </p:tav>
                                      </p:tavLst>
                                    </p:anim>
                                    <p:anim calcmode="lin" valueType="num">
                                      <p:cBhvr additive="base">
                                        <p:cTn id="44" dur="500" fill="hold"/>
                                        <p:tgtEl>
                                          <p:spTgt spid="89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4" grpId="0" animBg="1"/>
      <p:bldP spid="736" grpId="0"/>
      <p:bldP spid="737" grpId="0" animBg="1"/>
      <p:bldP spid="745"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9" name="9Slide.vn 1"/>
          <p:cNvSpPr/>
          <p:nvPr/>
        </p:nvSpPr>
        <p:spPr>
          <a:xfrm>
            <a:off x="2511924" y="0"/>
            <a:ext cx="9680075" cy="6858000"/>
          </a:xfrm>
          <a:prstGeom prst="rect">
            <a:avLst/>
          </a:prstGeom>
          <a:solidFill>
            <a:srgbClr val="2128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146" name="9Slide.vn 2"/>
          <p:cNvSpPr>
            <a:spLocks/>
          </p:cNvSpPr>
          <p:nvPr/>
        </p:nvSpPr>
        <p:spPr bwMode="auto">
          <a:xfrm flipH="1">
            <a:off x="2511924" y="4647365"/>
            <a:ext cx="9680076" cy="2210635"/>
          </a:xfrm>
          <a:custGeom>
            <a:avLst/>
            <a:gdLst>
              <a:gd name="connsiteX0" fmla="*/ 9683433 w 9683433"/>
              <a:gd name="connsiteY0" fmla="*/ 1536122 h 2210635"/>
              <a:gd name="connsiteX1" fmla="*/ 9683433 w 9683433"/>
              <a:gd name="connsiteY1" fmla="*/ 1625748 h 2210635"/>
              <a:gd name="connsiteX2" fmla="*/ 9654382 w 9683433"/>
              <a:gd name="connsiteY2" fmla="*/ 1631165 h 2210635"/>
              <a:gd name="connsiteX3" fmla="*/ 9620716 w 9683433"/>
              <a:gd name="connsiteY3" fmla="*/ 1636873 h 2210635"/>
              <a:gd name="connsiteX4" fmla="*/ 9643584 w 9683433"/>
              <a:gd name="connsiteY4" fmla="*/ 1600346 h 2210635"/>
              <a:gd name="connsiteX5" fmla="*/ 9666451 w 9683433"/>
              <a:gd name="connsiteY5" fmla="*/ 1563248 h 2210635"/>
              <a:gd name="connsiteX6" fmla="*/ 2476004 w 9683433"/>
              <a:gd name="connsiteY6" fmla="*/ 0 h 2210635"/>
              <a:gd name="connsiteX7" fmla="*/ 2498871 w 9683433"/>
              <a:gd name="connsiteY7" fmla="*/ 35386 h 2210635"/>
              <a:gd name="connsiteX8" fmla="*/ 2520468 w 9683433"/>
              <a:gd name="connsiteY8" fmla="*/ 71342 h 2210635"/>
              <a:gd name="connsiteX9" fmla="*/ 2542700 w 9683433"/>
              <a:gd name="connsiteY9" fmla="*/ 106728 h 2210635"/>
              <a:gd name="connsiteX10" fmla="*/ 2565567 w 9683433"/>
              <a:gd name="connsiteY10" fmla="*/ 142114 h 2210635"/>
              <a:gd name="connsiteX11" fmla="*/ 2587799 w 9683433"/>
              <a:gd name="connsiteY11" fmla="*/ 178641 h 2210635"/>
              <a:gd name="connsiteX12" fmla="*/ 2610031 w 9683433"/>
              <a:gd name="connsiteY12" fmla="*/ 214026 h 2210635"/>
              <a:gd name="connsiteX13" fmla="*/ 2632263 w 9683433"/>
              <a:gd name="connsiteY13" fmla="*/ 250554 h 2210635"/>
              <a:gd name="connsiteX14" fmla="*/ 2654495 w 9683433"/>
              <a:gd name="connsiteY14" fmla="*/ 285939 h 2210635"/>
              <a:gd name="connsiteX15" fmla="*/ 2636709 w 9683433"/>
              <a:gd name="connsiteY15" fmla="*/ 282515 h 2210635"/>
              <a:gd name="connsiteX16" fmla="*/ 2618924 w 9683433"/>
              <a:gd name="connsiteY16" fmla="*/ 279661 h 2210635"/>
              <a:gd name="connsiteX17" fmla="*/ 2601773 w 9683433"/>
              <a:gd name="connsiteY17" fmla="*/ 276237 h 2210635"/>
              <a:gd name="connsiteX18" fmla="*/ 2583353 w 9683433"/>
              <a:gd name="connsiteY18" fmla="*/ 272812 h 2210635"/>
              <a:gd name="connsiteX19" fmla="*/ 2603679 w 9683433"/>
              <a:gd name="connsiteY19" fmla="*/ 305915 h 2210635"/>
              <a:gd name="connsiteX20" fmla="*/ 2624641 w 9683433"/>
              <a:gd name="connsiteY20" fmla="*/ 339589 h 2210635"/>
              <a:gd name="connsiteX21" fmla="*/ 2644967 w 9683433"/>
              <a:gd name="connsiteY21" fmla="*/ 372120 h 2210635"/>
              <a:gd name="connsiteX22" fmla="*/ 2665293 w 9683433"/>
              <a:gd name="connsiteY22" fmla="*/ 405223 h 2210635"/>
              <a:gd name="connsiteX23" fmla="*/ 2686255 w 9683433"/>
              <a:gd name="connsiteY23" fmla="*/ 437755 h 2210635"/>
              <a:gd name="connsiteX24" fmla="*/ 2705946 w 9683433"/>
              <a:gd name="connsiteY24" fmla="*/ 471429 h 2210635"/>
              <a:gd name="connsiteX25" fmla="*/ 2726272 w 9683433"/>
              <a:gd name="connsiteY25" fmla="*/ 504531 h 2210635"/>
              <a:gd name="connsiteX26" fmla="*/ 2747234 w 9683433"/>
              <a:gd name="connsiteY26" fmla="*/ 537063 h 2210635"/>
              <a:gd name="connsiteX27" fmla="*/ 2718650 w 9683433"/>
              <a:gd name="connsiteY27" fmla="*/ 531356 h 2210635"/>
              <a:gd name="connsiteX28" fmla="*/ 2690701 w 9683433"/>
              <a:gd name="connsiteY28" fmla="*/ 526790 h 2210635"/>
              <a:gd name="connsiteX29" fmla="*/ 2662117 w 9683433"/>
              <a:gd name="connsiteY29" fmla="*/ 521083 h 2210635"/>
              <a:gd name="connsiteX30" fmla="*/ 2634169 w 9683433"/>
              <a:gd name="connsiteY30" fmla="*/ 515946 h 2210635"/>
              <a:gd name="connsiteX31" fmla="*/ 2657036 w 9683433"/>
              <a:gd name="connsiteY31" fmla="*/ 553044 h 2210635"/>
              <a:gd name="connsiteX32" fmla="*/ 2679903 w 9683433"/>
              <a:gd name="connsiteY32" fmla="*/ 589571 h 2210635"/>
              <a:gd name="connsiteX33" fmla="*/ 2702135 w 9683433"/>
              <a:gd name="connsiteY33" fmla="*/ 626669 h 2210635"/>
              <a:gd name="connsiteX34" fmla="*/ 2725002 w 9683433"/>
              <a:gd name="connsiteY34" fmla="*/ 663767 h 2210635"/>
              <a:gd name="connsiteX35" fmla="*/ 2747869 w 9683433"/>
              <a:gd name="connsiteY35" fmla="*/ 700865 h 2210635"/>
              <a:gd name="connsiteX36" fmla="*/ 2770736 w 9683433"/>
              <a:gd name="connsiteY36" fmla="*/ 737392 h 2210635"/>
              <a:gd name="connsiteX37" fmla="*/ 2793603 w 9683433"/>
              <a:gd name="connsiteY37" fmla="*/ 774490 h 2210635"/>
              <a:gd name="connsiteX38" fmla="*/ 2816471 w 9683433"/>
              <a:gd name="connsiteY38" fmla="*/ 812158 h 2210635"/>
              <a:gd name="connsiteX39" fmla="*/ 2783440 w 9683433"/>
              <a:gd name="connsiteY39" fmla="*/ 805310 h 2210635"/>
              <a:gd name="connsiteX40" fmla="*/ 2749775 w 9683433"/>
              <a:gd name="connsiteY40" fmla="*/ 799031 h 2210635"/>
              <a:gd name="connsiteX41" fmla="*/ 2716744 w 9683433"/>
              <a:gd name="connsiteY41" fmla="*/ 792183 h 2210635"/>
              <a:gd name="connsiteX42" fmla="*/ 2683714 w 9683433"/>
              <a:gd name="connsiteY42" fmla="*/ 785905 h 2210635"/>
              <a:gd name="connsiteX43" fmla="*/ 2650049 w 9683433"/>
              <a:gd name="connsiteY43" fmla="*/ 780197 h 2210635"/>
              <a:gd name="connsiteX44" fmla="*/ 2617018 w 9683433"/>
              <a:gd name="connsiteY44" fmla="*/ 773919 h 2210635"/>
              <a:gd name="connsiteX45" fmla="*/ 2583988 w 9683433"/>
              <a:gd name="connsiteY45" fmla="*/ 768212 h 2210635"/>
              <a:gd name="connsiteX46" fmla="*/ 2550322 w 9683433"/>
              <a:gd name="connsiteY46" fmla="*/ 761934 h 2210635"/>
              <a:gd name="connsiteX47" fmla="*/ 2550322 w 9683433"/>
              <a:gd name="connsiteY47" fmla="*/ 962262 h 2210635"/>
              <a:gd name="connsiteX48" fmla="*/ 2597962 w 9683433"/>
              <a:gd name="connsiteY48" fmla="*/ 962262 h 2210635"/>
              <a:gd name="connsiteX49" fmla="*/ 2644967 w 9683433"/>
              <a:gd name="connsiteY49" fmla="*/ 962262 h 2210635"/>
              <a:gd name="connsiteX50" fmla="*/ 2691336 w 9683433"/>
              <a:gd name="connsiteY50" fmla="*/ 962833 h 2210635"/>
              <a:gd name="connsiteX51" fmla="*/ 2738341 w 9683433"/>
              <a:gd name="connsiteY51" fmla="*/ 963404 h 2210635"/>
              <a:gd name="connsiteX52" fmla="*/ 2785981 w 9683433"/>
              <a:gd name="connsiteY52" fmla="*/ 963974 h 2210635"/>
              <a:gd name="connsiteX53" fmla="*/ 2832986 w 9683433"/>
              <a:gd name="connsiteY53" fmla="*/ 964545 h 2210635"/>
              <a:gd name="connsiteX54" fmla="*/ 2880626 w 9683433"/>
              <a:gd name="connsiteY54" fmla="*/ 966257 h 2210635"/>
              <a:gd name="connsiteX55" fmla="*/ 2927630 w 9683433"/>
              <a:gd name="connsiteY55" fmla="*/ 967399 h 2210635"/>
              <a:gd name="connsiteX56" fmla="*/ 2927630 w 9683433"/>
              <a:gd name="connsiteY56" fmla="*/ 890920 h 2210635"/>
              <a:gd name="connsiteX57" fmla="*/ 2902222 w 9683433"/>
              <a:gd name="connsiteY57" fmla="*/ 894344 h 2210635"/>
              <a:gd name="connsiteX58" fmla="*/ 2876814 w 9683433"/>
              <a:gd name="connsiteY58" fmla="*/ 898340 h 2210635"/>
              <a:gd name="connsiteX59" fmla="*/ 2851406 w 9683433"/>
              <a:gd name="connsiteY59" fmla="*/ 901764 h 2210635"/>
              <a:gd name="connsiteX60" fmla="*/ 2825998 w 9683433"/>
              <a:gd name="connsiteY60" fmla="*/ 905759 h 2210635"/>
              <a:gd name="connsiteX61" fmla="*/ 2834891 w 9683433"/>
              <a:gd name="connsiteY61" fmla="*/ 892062 h 2210635"/>
              <a:gd name="connsiteX62" fmla="*/ 2843784 w 9683433"/>
              <a:gd name="connsiteY62" fmla="*/ 878364 h 2210635"/>
              <a:gd name="connsiteX63" fmla="*/ 2852042 w 9683433"/>
              <a:gd name="connsiteY63" fmla="*/ 864666 h 2210635"/>
              <a:gd name="connsiteX64" fmla="*/ 2861570 w 9683433"/>
              <a:gd name="connsiteY64" fmla="*/ 850968 h 2210635"/>
              <a:gd name="connsiteX65" fmla="*/ 2869827 w 9683433"/>
              <a:gd name="connsiteY65" fmla="*/ 837271 h 2210635"/>
              <a:gd name="connsiteX66" fmla="*/ 2878085 w 9683433"/>
              <a:gd name="connsiteY66" fmla="*/ 823573 h 2210635"/>
              <a:gd name="connsiteX67" fmla="*/ 2886978 w 9683433"/>
              <a:gd name="connsiteY67" fmla="*/ 809875 h 2210635"/>
              <a:gd name="connsiteX68" fmla="*/ 2895870 w 9683433"/>
              <a:gd name="connsiteY68" fmla="*/ 796178 h 2210635"/>
              <a:gd name="connsiteX69" fmla="*/ 2885072 w 9683433"/>
              <a:gd name="connsiteY69" fmla="*/ 797890 h 2210635"/>
              <a:gd name="connsiteX70" fmla="*/ 2874274 w 9683433"/>
              <a:gd name="connsiteY70" fmla="*/ 799602 h 2210635"/>
              <a:gd name="connsiteX71" fmla="*/ 2863475 w 9683433"/>
              <a:gd name="connsiteY71" fmla="*/ 801314 h 2210635"/>
              <a:gd name="connsiteX72" fmla="*/ 2852677 w 9683433"/>
              <a:gd name="connsiteY72" fmla="*/ 802456 h 2210635"/>
              <a:gd name="connsiteX73" fmla="*/ 2867922 w 9683433"/>
              <a:gd name="connsiteY73" fmla="*/ 777914 h 2210635"/>
              <a:gd name="connsiteX74" fmla="*/ 2883166 w 9683433"/>
              <a:gd name="connsiteY74" fmla="*/ 753943 h 2210635"/>
              <a:gd name="connsiteX75" fmla="*/ 2899682 w 9683433"/>
              <a:gd name="connsiteY75" fmla="*/ 729402 h 2210635"/>
              <a:gd name="connsiteX76" fmla="*/ 2914926 w 9683433"/>
              <a:gd name="connsiteY76" fmla="*/ 704860 h 2210635"/>
              <a:gd name="connsiteX77" fmla="*/ 2907939 w 9683433"/>
              <a:gd name="connsiteY77" fmla="*/ 706001 h 2210635"/>
              <a:gd name="connsiteX78" fmla="*/ 2900952 w 9683433"/>
              <a:gd name="connsiteY78" fmla="*/ 706572 h 2210635"/>
              <a:gd name="connsiteX79" fmla="*/ 2894600 w 9683433"/>
              <a:gd name="connsiteY79" fmla="*/ 707714 h 2210635"/>
              <a:gd name="connsiteX80" fmla="*/ 2888248 w 9683433"/>
              <a:gd name="connsiteY80" fmla="*/ 708855 h 2210635"/>
              <a:gd name="connsiteX81" fmla="*/ 2896506 w 9683433"/>
              <a:gd name="connsiteY81" fmla="*/ 695157 h 2210635"/>
              <a:gd name="connsiteX82" fmla="*/ 2904763 w 9683433"/>
              <a:gd name="connsiteY82" fmla="*/ 682030 h 2210635"/>
              <a:gd name="connsiteX83" fmla="*/ 2913020 w 9683433"/>
              <a:gd name="connsiteY83" fmla="*/ 668333 h 2210635"/>
              <a:gd name="connsiteX84" fmla="*/ 2921278 w 9683433"/>
              <a:gd name="connsiteY84" fmla="*/ 655206 h 2210635"/>
              <a:gd name="connsiteX85" fmla="*/ 2930171 w 9683433"/>
              <a:gd name="connsiteY85" fmla="*/ 641508 h 2210635"/>
              <a:gd name="connsiteX86" fmla="*/ 2938429 w 9683433"/>
              <a:gd name="connsiteY86" fmla="*/ 628952 h 2210635"/>
              <a:gd name="connsiteX87" fmla="*/ 2947321 w 9683433"/>
              <a:gd name="connsiteY87" fmla="*/ 615825 h 2210635"/>
              <a:gd name="connsiteX88" fmla="*/ 2955579 w 9683433"/>
              <a:gd name="connsiteY88" fmla="*/ 602127 h 2210635"/>
              <a:gd name="connsiteX89" fmla="*/ 2964472 w 9683433"/>
              <a:gd name="connsiteY89" fmla="*/ 615825 h 2210635"/>
              <a:gd name="connsiteX90" fmla="*/ 2972729 w 9683433"/>
              <a:gd name="connsiteY90" fmla="*/ 630093 h 2210635"/>
              <a:gd name="connsiteX91" fmla="*/ 2980987 w 9683433"/>
              <a:gd name="connsiteY91" fmla="*/ 643791 h 2210635"/>
              <a:gd name="connsiteX92" fmla="*/ 2989245 w 9683433"/>
              <a:gd name="connsiteY92" fmla="*/ 657489 h 2210635"/>
              <a:gd name="connsiteX93" fmla="*/ 2997502 w 9683433"/>
              <a:gd name="connsiteY93" fmla="*/ 671757 h 2210635"/>
              <a:gd name="connsiteX94" fmla="*/ 3006395 w 9683433"/>
              <a:gd name="connsiteY94" fmla="*/ 685455 h 2210635"/>
              <a:gd name="connsiteX95" fmla="*/ 3014652 w 9683433"/>
              <a:gd name="connsiteY95" fmla="*/ 699723 h 2210635"/>
              <a:gd name="connsiteX96" fmla="*/ 3023545 w 9683433"/>
              <a:gd name="connsiteY96" fmla="*/ 713421 h 2210635"/>
              <a:gd name="connsiteX97" fmla="*/ 3016558 w 9683433"/>
              <a:gd name="connsiteY97" fmla="*/ 712279 h 2210635"/>
              <a:gd name="connsiteX98" fmla="*/ 3010206 w 9683433"/>
              <a:gd name="connsiteY98" fmla="*/ 711138 h 2210635"/>
              <a:gd name="connsiteX99" fmla="*/ 3003219 w 9683433"/>
              <a:gd name="connsiteY99" fmla="*/ 709426 h 2210635"/>
              <a:gd name="connsiteX100" fmla="*/ 2996232 w 9683433"/>
              <a:gd name="connsiteY100" fmla="*/ 707714 h 2210635"/>
              <a:gd name="connsiteX101" fmla="*/ 3012112 w 9683433"/>
              <a:gd name="connsiteY101" fmla="*/ 733397 h 2210635"/>
              <a:gd name="connsiteX102" fmla="*/ 3027356 w 9683433"/>
              <a:gd name="connsiteY102" fmla="*/ 758509 h 2210635"/>
              <a:gd name="connsiteX103" fmla="*/ 3042601 w 9683433"/>
              <a:gd name="connsiteY103" fmla="*/ 784763 h 2210635"/>
              <a:gd name="connsiteX104" fmla="*/ 3058481 w 9683433"/>
              <a:gd name="connsiteY104" fmla="*/ 809875 h 2210635"/>
              <a:gd name="connsiteX105" fmla="*/ 3048318 w 9683433"/>
              <a:gd name="connsiteY105" fmla="*/ 808163 h 2210635"/>
              <a:gd name="connsiteX106" fmla="*/ 3037520 w 9683433"/>
              <a:gd name="connsiteY106" fmla="*/ 805310 h 2210635"/>
              <a:gd name="connsiteX107" fmla="*/ 3026086 w 9683433"/>
              <a:gd name="connsiteY107" fmla="*/ 803027 h 2210635"/>
              <a:gd name="connsiteX108" fmla="*/ 3015288 w 9683433"/>
              <a:gd name="connsiteY108" fmla="*/ 800744 h 2210635"/>
              <a:gd name="connsiteX109" fmla="*/ 3024180 w 9683433"/>
              <a:gd name="connsiteY109" fmla="*/ 815012 h 2210635"/>
              <a:gd name="connsiteX110" fmla="*/ 3033073 w 9683433"/>
              <a:gd name="connsiteY110" fmla="*/ 829280 h 2210635"/>
              <a:gd name="connsiteX111" fmla="*/ 3041331 w 9683433"/>
              <a:gd name="connsiteY111" fmla="*/ 843549 h 2210635"/>
              <a:gd name="connsiteX112" fmla="*/ 3050224 w 9683433"/>
              <a:gd name="connsiteY112" fmla="*/ 857817 h 2210635"/>
              <a:gd name="connsiteX113" fmla="*/ 3058481 w 9683433"/>
              <a:gd name="connsiteY113" fmla="*/ 872086 h 2210635"/>
              <a:gd name="connsiteX114" fmla="*/ 3068009 w 9683433"/>
              <a:gd name="connsiteY114" fmla="*/ 886925 h 2210635"/>
              <a:gd name="connsiteX115" fmla="*/ 3076267 w 9683433"/>
              <a:gd name="connsiteY115" fmla="*/ 900623 h 2210635"/>
              <a:gd name="connsiteX116" fmla="*/ 3084524 w 9683433"/>
              <a:gd name="connsiteY116" fmla="*/ 914891 h 2210635"/>
              <a:gd name="connsiteX117" fmla="*/ 3059116 w 9683433"/>
              <a:gd name="connsiteY117" fmla="*/ 909184 h 2210635"/>
              <a:gd name="connsiteX118" fmla="*/ 3034344 w 9683433"/>
              <a:gd name="connsiteY118" fmla="*/ 904047 h 2210635"/>
              <a:gd name="connsiteX119" fmla="*/ 3008935 w 9683433"/>
              <a:gd name="connsiteY119" fmla="*/ 898340 h 2210635"/>
              <a:gd name="connsiteX120" fmla="*/ 2984163 w 9683433"/>
              <a:gd name="connsiteY120" fmla="*/ 892632 h 2210635"/>
              <a:gd name="connsiteX121" fmla="*/ 2984163 w 9683433"/>
              <a:gd name="connsiteY121" fmla="*/ 969682 h 2210635"/>
              <a:gd name="connsiteX122" fmla="*/ 3029897 w 9683433"/>
              <a:gd name="connsiteY122" fmla="*/ 971394 h 2210635"/>
              <a:gd name="connsiteX123" fmla="*/ 3074361 w 9683433"/>
              <a:gd name="connsiteY123" fmla="*/ 973677 h 2210635"/>
              <a:gd name="connsiteX124" fmla="*/ 3120095 w 9683433"/>
              <a:gd name="connsiteY124" fmla="*/ 975389 h 2210635"/>
              <a:gd name="connsiteX125" fmla="*/ 3165830 w 9683433"/>
              <a:gd name="connsiteY125" fmla="*/ 978243 h 2210635"/>
              <a:gd name="connsiteX126" fmla="*/ 3211564 w 9683433"/>
              <a:gd name="connsiteY126" fmla="*/ 981096 h 2210635"/>
              <a:gd name="connsiteX127" fmla="*/ 3257298 w 9683433"/>
              <a:gd name="connsiteY127" fmla="*/ 983950 h 2210635"/>
              <a:gd name="connsiteX128" fmla="*/ 3303033 w 9683433"/>
              <a:gd name="connsiteY128" fmla="*/ 986804 h 2210635"/>
              <a:gd name="connsiteX129" fmla="*/ 3348767 w 9683433"/>
              <a:gd name="connsiteY129" fmla="*/ 989087 h 2210635"/>
              <a:gd name="connsiteX130" fmla="*/ 3348767 w 9683433"/>
              <a:gd name="connsiteY130" fmla="*/ 869803 h 2210635"/>
              <a:gd name="connsiteX131" fmla="*/ 3327170 w 9683433"/>
              <a:gd name="connsiteY131" fmla="*/ 872086 h 2210635"/>
              <a:gd name="connsiteX132" fmla="*/ 3304303 w 9683433"/>
              <a:gd name="connsiteY132" fmla="*/ 874369 h 2210635"/>
              <a:gd name="connsiteX133" fmla="*/ 3282071 w 9683433"/>
              <a:gd name="connsiteY133" fmla="*/ 877222 h 2210635"/>
              <a:gd name="connsiteX134" fmla="*/ 3259839 w 9683433"/>
              <a:gd name="connsiteY134" fmla="*/ 878935 h 2210635"/>
              <a:gd name="connsiteX135" fmla="*/ 3237607 w 9683433"/>
              <a:gd name="connsiteY135" fmla="*/ 881788 h 2210635"/>
              <a:gd name="connsiteX136" fmla="*/ 3214740 w 9683433"/>
              <a:gd name="connsiteY136" fmla="*/ 884642 h 2210635"/>
              <a:gd name="connsiteX137" fmla="*/ 3192508 w 9683433"/>
              <a:gd name="connsiteY137" fmla="*/ 887496 h 2210635"/>
              <a:gd name="connsiteX138" fmla="*/ 3170911 w 9683433"/>
              <a:gd name="connsiteY138" fmla="*/ 890349 h 2210635"/>
              <a:gd name="connsiteX139" fmla="*/ 3186156 w 9683433"/>
              <a:gd name="connsiteY139" fmla="*/ 866378 h 2210635"/>
              <a:gd name="connsiteX140" fmla="*/ 3201401 w 9683433"/>
              <a:gd name="connsiteY140" fmla="*/ 842407 h 2210635"/>
              <a:gd name="connsiteX141" fmla="*/ 3216646 w 9683433"/>
              <a:gd name="connsiteY141" fmla="*/ 819007 h 2210635"/>
              <a:gd name="connsiteX142" fmla="*/ 3231890 w 9683433"/>
              <a:gd name="connsiteY142" fmla="*/ 795036 h 2210635"/>
              <a:gd name="connsiteX143" fmla="*/ 3247135 w 9683433"/>
              <a:gd name="connsiteY143" fmla="*/ 771636 h 2210635"/>
              <a:gd name="connsiteX144" fmla="*/ 3262380 w 9683433"/>
              <a:gd name="connsiteY144" fmla="*/ 747665 h 2210635"/>
              <a:gd name="connsiteX145" fmla="*/ 3277625 w 9683433"/>
              <a:gd name="connsiteY145" fmla="*/ 724836 h 2210635"/>
              <a:gd name="connsiteX146" fmla="*/ 3292869 w 9683433"/>
              <a:gd name="connsiteY146" fmla="*/ 700865 h 2210635"/>
              <a:gd name="connsiteX147" fmla="*/ 3274449 w 9683433"/>
              <a:gd name="connsiteY147" fmla="*/ 702577 h 2210635"/>
              <a:gd name="connsiteX148" fmla="*/ 3255393 w 9683433"/>
              <a:gd name="connsiteY148" fmla="*/ 704860 h 2210635"/>
              <a:gd name="connsiteX149" fmla="*/ 3236337 w 9683433"/>
              <a:gd name="connsiteY149" fmla="*/ 707714 h 2210635"/>
              <a:gd name="connsiteX150" fmla="*/ 3217281 w 9683433"/>
              <a:gd name="connsiteY150" fmla="*/ 709426 h 2210635"/>
              <a:gd name="connsiteX151" fmla="*/ 3230620 w 9683433"/>
              <a:gd name="connsiteY151" fmla="*/ 688309 h 2210635"/>
              <a:gd name="connsiteX152" fmla="*/ 3244594 w 9683433"/>
              <a:gd name="connsiteY152" fmla="*/ 667191 h 2210635"/>
              <a:gd name="connsiteX153" fmla="*/ 3258569 w 9683433"/>
              <a:gd name="connsiteY153" fmla="*/ 646074 h 2210635"/>
              <a:gd name="connsiteX154" fmla="*/ 3271908 w 9683433"/>
              <a:gd name="connsiteY154" fmla="*/ 624957 h 2210635"/>
              <a:gd name="connsiteX155" fmla="*/ 3285882 w 9683433"/>
              <a:gd name="connsiteY155" fmla="*/ 603269 h 2210635"/>
              <a:gd name="connsiteX156" fmla="*/ 3299221 w 9683433"/>
              <a:gd name="connsiteY156" fmla="*/ 582152 h 2210635"/>
              <a:gd name="connsiteX157" fmla="*/ 3313196 w 9683433"/>
              <a:gd name="connsiteY157" fmla="*/ 561034 h 2210635"/>
              <a:gd name="connsiteX158" fmla="*/ 3327170 w 9683433"/>
              <a:gd name="connsiteY158" fmla="*/ 539917 h 2210635"/>
              <a:gd name="connsiteX159" fmla="*/ 3314466 w 9683433"/>
              <a:gd name="connsiteY159" fmla="*/ 541059 h 2210635"/>
              <a:gd name="connsiteX160" fmla="*/ 3303033 w 9683433"/>
              <a:gd name="connsiteY160" fmla="*/ 542771 h 2210635"/>
              <a:gd name="connsiteX161" fmla="*/ 3290964 w 9683433"/>
              <a:gd name="connsiteY161" fmla="*/ 543912 h 2210635"/>
              <a:gd name="connsiteX162" fmla="*/ 3278895 w 9683433"/>
              <a:gd name="connsiteY162" fmla="*/ 545054 h 2210635"/>
              <a:gd name="connsiteX163" fmla="*/ 3294140 w 9683433"/>
              <a:gd name="connsiteY163" fmla="*/ 522224 h 2210635"/>
              <a:gd name="connsiteX164" fmla="*/ 3309385 w 9683433"/>
              <a:gd name="connsiteY164" fmla="*/ 499395 h 2210635"/>
              <a:gd name="connsiteX165" fmla="*/ 3323994 w 9683433"/>
              <a:gd name="connsiteY165" fmla="*/ 475995 h 2210635"/>
              <a:gd name="connsiteX166" fmla="*/ 3339239 w 9683433"/>
              <a:gd name="connsiteY166" fmla="*/ 453165 h 2210635"/>
              <a:gd name="connsiteX167" fmla="*/ 3353848 w 9683433"/>
              <a:gd name="connsiteY167" fmla="*/ 430336 h 2210635"/>
              <a:gd name="connsiteX168" fmla="*/ 3369093 w 9683433"/>
              <a:gd name="connsiteY168" fmla="*/ 406935 h 2210635"/>
              <a:gd name="connsiteX169" fmla="*/ 3384338 w 9683433"/>
              <a:gd name="connsiteY169" fmla="*/ 384677 h 2210635"/>
              <a:gd name="connsiteX170" fmla="*/ 3398312 w 9683433"/>
              <a:gd name="connsiteY170" fmla="*/ 361277 h 2210635"/>
              <a:gd name="connsiteX171" fmla="*/ 3413557 w 9683433"/>
              <a:gd name="connsiteY171" fmla="*/ 386389 h 2210635"/>
              <a:gd name="connsiteX172" fmla="*/ 3428802 w 9683433"/>
              <a:gd name="connsiteY172" fmla="*/ 412072 h 2210635"/>
              <a:gd name="connsiteX173" fmla="*/ 3443411 w 9683433"/>
              <a:gd name="connsiteY173" fmla="*/ 436614 h 2210635"/>
              <a:gd name="connsiteX174" fmla="*/ 3458656 w 9683433"/>
              <a:gd name="connsiteY174" fmla="*/ 461726 h 2210635"/>
              <a:gd name="connsiteX175" fmla="*/ 3473901 w 9683433"/>
              <a:gd name="connsiteY175" fmla="*/ 487409 h 2210635"/>
              <a:gd name="connsiteX176" fmla="*/ 3488511 w 9683433"/>
              <a:gd name="connsiteY176" fmla="*/ 512522 h 2210635"/>
              <a:gd name="connsiteX177" fmla="*/ 3503755 w 9683433"/>
              <a:gd name="connsiteY177" fmla="*/ 537634 h 2210635"/>
              <a:gd name="connsiteX178" fmla="*/ 3518365 w 9683433"/>
              <a:gd name="connsiteY178" fmla="*/ 562176 h 2210635"/>
              <a:gd name="connsiteX179" fmla="*/ 3506931 w 9683433"/>
              <a:gd name="connsiteY179" fmla="*/ 559893 h 2210635"/>
              <a:gd name="connsiteX180" fmla="*/ 3494227 w 9683433"/>
              <a:gd name="connsiteY180" fmla="*/ 557039 h 2210635"/>
              <a:gd name="connsiteX181" fmla="*/ 3482794 w 9683433"/>
              <a:gd name="connsiteY181" fmla="*/ 553615 h 2210635"/>
              <a:gd name="connsiteX182" fmla="*/ 3470725 w 9683433"/>
              <a:gd name="connsiteY182" fmla="*/ 550761 h 2210635"/>
              <a:gd name="connsiteX183" fmla="*/ 3484699 w 9683433"/>
              <a:gd name="connsiteY183" fmla="*/ 573591 h 2210635"/>
              <a:gd name="connsiteX184" fmla="*/ 3498039 w 9683433"/>
              <a:gd name="connsiteY184" fmla="*/ 596420 h 2210635"/>
              <a:gd name="connsiteX185" fmla="*/ 3512013 w 9683433"/>
              <a:gd name="connsiteY185" fmla="*/ 619820 h 2210635"/>
              <a:gd name="connsiteX186" fmla="*/ 3525987 w 9683433"/>
              <a:gd name="connsiteY186" fmla="*/ 643220 h 2210635"/>
              <a:gd name="connsiteX187" fmla="*/ 3539326 w 9683433"/>
              <a:gd name="connsiteY187" fmla="*/ 666621 h 2210635"/>
              <a:gd name="connsiteX188" fmla="*/ 3553301 w 9683433"/>
              <a:gd name="connsiteY188" fmla="*/ 689450 h 2210635"/>
              <a:gd name="connsiteX189" fmla="*/ 3566640 w 9683433"/>
              <a:gd name="connsiteY189" fmla="*/ 712279 h 2210635"/>
              <a:gd name="connsiteX190" fmla="*/ 3580614 w 9683433"/>
              <a:gd name="connsiteY190" fmla="*/ 735680 h 2210635"/>
              <a:gd name="connsiteX191" fmla="*/ 3561558 w 9683433"/>
              <a:gd name="connsiteY191" fmla="*/ 730543 h 2210635"/>
              <a:gd name="connsiteX192" fmla="*/ 3542502 w 9683433"/>
              <a:gd name="connsiteY192" fmla="*/ 725977 h 2210635"/>
              <a:gd name="connsiteX193" fmla="*/ 3523446 w 9683433"/>
              <a:gd name="connsiteY193" fmla="*/ 721411 h 2210635"/>
              <a:gd name="connsiteX194" fmla="*/ 3504390 w 9683433"/>
              <a:gd name="connsiteY194" fmla="*/ 716275 h 2210635"/>
              <a:gd name="connsiteX195" fmla="*/ 3519635 w 9683433"/>
              <a:gd name="connsiteY195" fmla="*/ 741387 h 2210635"/>
              <a:gd name="connsiteX196" fmla="*/ 3535515 w 9683433"/>
              <a:gd name="connsiteY196" fmla="*/ 767641 h 2210635"/>
              <a:gd name="connsiteX197" fmla="*/ 3550760 w 9683433"/>
              <a:gd name="connsiteY197" fmla="*/ 793895 h 2210635"/>
              <a:gd name="connsiteX198" fmla="*/ 3566005 w 9683433"/>
              <a:gd name="connsiteY198" fmla="*/ 819578 h 2210635"/>
              <a:gd name="connsiteX199" fmla="*/ 3581249 w 9683433"/>
              <a:gd name="connsiteY199" fmla="*/ 845261 h 2210635"/>
              <a:gd name="connsiteX200" fmla="*/ 3596494 w 9683433"/>
              <a:gd name="connsiteY200" fmla="*/ 870944 h 2210635"/>
              <a:gd name="connsiteX201" fmla="*/ 3611739 w 9683433"/>
              <a:gd name="connsiteY201" fmla="*/ 897198 h 2210635"/>
              <a:gd name="connsiteX202" fmla="*/ 3626984 w 9683433"/>
              <a:gd name="connsiteY202" fmla="*/ 922881 h 2210635"/>
              <a:gd name="connsiteX203" fmla="*/ 3604752 w 9683433"/>
              <a:gd name="connsiteY203" fmla="*/ 917745 h 2210635"/>
              <a:gd name="connsiteX204" fmla="*/ 3581885 w 9683433"/>
              <a:gd name="connsiteY204" fmla="*/ 911467 h 2210635"/>
              <a:gd name="connsiteX205" fmla="*/ 3560288 w 9683433"/>
              <a:gd name="connsiteY205" fmla="*/ 905188 h 2210635"/>
              <a:gd name="connsiteX206" fmla="*/ 3538056 w 9683433"/>
              <a:gd name="connsiteY206" fmla="*/ 899481 h 2210635"/>
              <a:gd name="connsiteX207" fmla="*/ 3515824 w 9683433"/>
              <a:gd name="connsiteY207" fmla="*/ 894344 h 2210635"/>
              <a:gd name="connsiteX208" fmla="*/ 3492957 w 9683433"/>
              <a:gd name="connsiteY208" fmla="*/ 888066 h 2210635"/>
              <a:gd name="connsiteX209" fmla="*/ 3470725 w 9683433"/>
              <a:gd name="connsiteY209" fmla="*/ 882359 h 2210635"/>
              <a:gd name="connsiteX210" fmla="*/ 3449128 w 9683433"/>
              <a:gd name="connsiteY210" fmla="*/ 877222 h 2210635"/>
              <a:gd name="connsiteX211" fmla="*/ 3449128 w 9683433"/>
              <a:gd name="connsiteY211" fmla="*/ 997077 h 2210635"/>
              <a:gd name="connsiteX212" fmla="*/ 3505026 w 9683433"/>
              <a:gd name="connsiteY212" fmla="*/ 1001072 h 2210635"/>
              <a:gd name="connsiteX213" fmla="*/ 3560923 w 9683433"/>
              <a:gd name="connsiteY213" fmla="*/ 1005638 h 2210635"/>
              <a:gd name="connsiteX214" fmla="*/ 3617456 w 9683433"/>
              <a:gd name="connsiteY214" fmla="*/ 1010775 h 2210635"/>
              <a:gd name="connsiteX215" fmla="*/ 3673353 w 9683433"/>
              <a:gd name="connsiteY215" fmla="*/ 1015911 h 2210635"/>
              <a:gd name="connsiteX216" fmla="*/ 3729886 w 9683433"/>
              <a:gd name="connsiteY216" fmla="*/ 1021619 h 2210635"/>
              <a:gd name="connsiteX217" fmla="*/ 3786419 w 9683433"/>
              <a:gd name="connsiteY217" fmla="*/ 1026755 h 2210635"/>
              <a:gd name="connsiteX218" fmla="*/ 3842951 w 9683433"/>
              <a:gd name="connsiteY218" fmla="*/ 1032463 h 2210635"/>
              <a:gd name="connsiteX219" fmla="*/ 3898849 w 9683433"/>
              <a:gd name="connsiteY219" fmla="*/ 1038741 h 2210635"/>
              <a:gd name="connsiteX220" fmla="*/ 3898849 w 9683433"/>
              <a:gd name="connsiteY220" fmla="*/ 838983 h 2210635"/>
              <a:gd name="connsiteX221" fmla="*/ 3865818 w 9683433"/>
              <a:gd name="connsiteY221" fmla="*/ 841837 h 2210635"/>
              <a:gd name="connsiteX222" fmla="*/ 3832788 w 9683433"/>
              <a:gd name="connsiteY222" fmla="*/ 843549 h 2210635"/>
              <a:gd name="connsiteX223" fmla="*/ 3799123 w 9683433"/>
              <a:gd name="connsiteY223" fmla="*/ 846403 h 2210635"/>
              <a:gd name="connsiteX224" fmla="*/ 3766092 w 9683433"/>
              <a:gd name="connsiteY224" fmla="*/ 848686 h 2210635"/>
              <a:gd name="connsiteX225" fmla="*/ 3733062 w 9683433"/>
              <a:gd name="connsiteY225" fmla="*/ 850968 h 2210635"/>
              <a:gd name="connsiteX226" fmla="*/ 3699396 w 9683433"/>
              <a:gd name="connsiteY226" fmla="*/ 853822 h 2210635"/>
              <a:gd name="connsiteX227" fmla="*/ 3665731 w 9683433"/>
              <a:gd name="connsiteY227" fmla="*/ 856676 h 2210635"/>
              <a:gd name="connsiteX228" fmla="*/ 3632701 w 9683433"/>
              <a:gd name="connsiteY228" fmla="*/ 859530 h 2210635"/>
              <a:gd name="connsiteX229" fmla="*/ 3655568 w 9683433"/>
              <a:gd name="connsiteY229" fmla="*/ 825285 h 2210635"/>
              <a:gd name="connsiteX230" fmla="*/ 3678435 w 9683433"/>
              <a:gd name="connsiteY230" fmla="*/ 790470 h 2210635"/>
              <a:gd name="connsiteX231" fmla="*/ 3701302 w 9683433"/>
              <a:gd name="connsiteY231" fmla="*/ 756226 h 2210635"/>
              <a:gd name="connsiteX232" fmla="*/ 3724169 w 9683433"/>
              <a:gd name="connsiteY232" fmla="*/ 721411 h 2210635"/>
              <a:gd name="connsiteX233" fmla="*/ 3747036 w 9683433"/>
              <a:gd name="connsiteY233" fmla="*/ 687167 h 2210635"/>
              <a:gd name="connsiteX234" fmla="*/ 3769903 w 9683433"/>
              <a:gd name="connsiteY234" fmla="*/ 652923 h 2210635"/>
              <a:gd name="connsiteX235" fmla="*/ 3792770 w 9683433"/>
              <a:gd name="connsiteY235" fmla="*/ 618679 h 2210635"/>
              <a:gd name="connsiteX236" fmla="*/ 3815638 w 9683433"/>
              <a:gd name="connsiteY236" fmla="*/ 583864 h 2210635"/>
              <a:gd name="connsiteX237" fmla="*/ 3787054 w 9683433"/>
              <a:gd name="connsiteY237" fmla="*/ 586147 h 2210635"/>
              <a:gd name="connsiteX238" fmla="*/ 3759105 w 9683433"/>
              <a:gd name="connsiteY238" fmla="*/ 588430 h 2210635"/>
              <a:gd name="connsiteX239" fmla="*/ 3730521 w 9683433"/>
              <a:gd name="connsiteY239" fmla="*/ 590713 h 2210635"/>
              <a:gd name="connsiteX240" fmla="*/ 3702572 w 9683433"/>
              <a:gd name="connsiteY240" fmla="*/ 592425 h 2210635"/>
              <a:gd name="connsiteX241" fmla="*/ 3722264 w 9683433"/>
              <a:gd name="connsiteY241" fmla="*/ 561605 h 2210635"/>
              <a:gd name="connsiteX242" fmla="*/ 3743225 w 9683433"/>
              <a:gd name="connsiteY242" fmla="*/ 530785 h 2210635"/>
              <a:gd name="connsiteX243" fmla="*/ 3763551 w 9683433"/>
              <a:gd name="connsiteY243" fmla="*/ 499965 h 2210635"/>
              <a:gd name="connsiteX244" fmla="*/ 3783878 w 9683433"/>
              <a:gd name="connsiteY244" fmla="*/ 469146 h 2210635"/>
              <a:gd name="connsiteX245" fmla="*/ 3804839 w 9683433"/>
              <a:gd name="connsiteY245" fmla="*/ 438326 h 2210635"/>
              <a:gd name="connsiteX246" fmla="*/ 3825166 w 9683433"/>
              <a:gd name="connsiteY246" fmla="*/ 407506 h 2210635"/>
              <a:gd name="connsiteX247" fmla="*/ 3846127 w 9683433"/>
              <a:gd name="connsiteY247" fmla="*/ 377257 h 2210635"/>
              <a:gd name="connsiteX248" fmla="*/ 3865818 w 9683433"/>
              <a:gd name="connsiteY248" fmla="*/ 346437 h 2210635"/>
              <a:gd name="connsiteX249" fmla="*/ 3848033 w 9683433"/>
              <a:gd name="connsiteY249" fmla="*/ 347579 h 2210635"/>
              <a:gd name="connsiteX250" fmla="*/ 3830883 w 9683433"/>
              <a:gd name="connsiteY250" fmla="*/ 348720 h 2210635"/>
              <a:gd name="connsiteX251" fmla="*/ 3812462 w 9683433"/>
              <a:gd name="connsiteY251" fmla="*/ 350433 h 2210635"/>
              <a:gd name="connsiteX252" fmla="*/ 3794676 w 9683433"/>
              <a:gd name="connsiteY252" fmla="*/ 351574 h 2210635"/>
              <a:gd name="connsiteX253" fmla="*/ 3816908 w 9683433"/>
              <a:gd name="connsiteY253" fmla="*/ 317901 h 2210635"/>
              <a:gd name="connsiteX254" fmla="*/ 3839775 w 9683433"/>
              <a:gd name="connsiteY254" fmla="*/ 284798 h 2210635"/>
              <a:gd name="connsiteX255" fmla="*/ 3862007 w 9683433"/>
              <a:gd name="connsiteY255" fmla="*/ 251124 h 2210635"/>
              <a:gd name="connsiteX256" fmla="*/ 3883604 w 9683433"/>
              <a:gd name="connsiteY256" fmla="*/ 217451 h 2210635"/>
              <a:gd name="connsiteX257" fmla="*/ 3905836 w 9683433"/>
              <a:gd name="connsiteY257" fmla="*/ 183777 h 2210635"/>
              <a:gd name="connsiteX258" fmla="*/ 3928703 w 9683433"/>
              <a:gd name="connsiteY258" fmla="*/ 151245 h 2210635"/>
              <a:gd name="connsiteX259" fmla="*/ 3950935 w 9683433"/>
              <a:gd name="connsiteY259" fmla="*/ 117572 h 2210635"/>
              <a:gd name="connsiteX260" fmla="*/ 3973167 w 9683433"/>
              <a:gd name="connsiteY260" fmla="*/ 83899 h 2210635"/>
              <a:gd name="connsiteX261" fmla="*/ 3995399 w 9683433"/>
              <a:gd name="connsiteY261" fmla="*/ 122709 h 2210635"/>
              <a:gd name="connsiteX262" fmla="*/ 4018266 w 9683433"/>
              <a:gd name="connsiteY262" fmla="*/ 160948 h 2210635"/>
              <a:gd name="connsiteX263" fmla="*/ 4039863 w 9683433"/>
              <a:gd name="connsiteY263" fmla="*/ 199187 h 2210635"/>
              <a:gd name="connsiteX264" fmla="*/ 4062095 w 9683433"/>
              <a:gd name="connsiteY264" fmla="*/ 237427 h 2210635"/>
              <a:gd name="connsiteX265" fmla="*/ 4084962 w 9683433"/>
              <a:gd name="connsiteY265" fmla="*/ 276237 h 2210635"/>
              <a:gd name="connsiteX266" fmla="*/ 4107194 w 9683433"/>
              <a:gd name="connsiteY266" fmla="*/ 314476 h 2210635"/>
              <a:gd name="connsiteX267" fmla="*/ 4129426 w 9683433"/>
              <a:gd name="connsiteY267" fmla="*/ 353286 h 2210635"/>
              <a:gd name="connsiteX268" fmla="*/ 4151658 w 9683433"/>
              <a:gd name="connsiteY268" fmla="*/ 391526 h 2210635"/>
              <a:gd name="connsiteX269" fmla="*/ 4133872 w 9683433"/>
              <a:gd name="connsiteY269" fmla="*/ 386389 h 2210635"/>
              <a:gd name="connsiteX270" fmla="*/ 4116087 w 9683433"/>
              <a:gd name="connsiteY270" fmla="*/ 381252 h 2210635"/>
              <a:gd name="connsiteX271" fmla="*/ 4098301 w 9683433"/>
              <a:gd name="connsiteY271" fmla="*/ 375545 h 2210635"/>
              <a:gd name="connsiteX272" fmla="*/ 4080516 w 9683433"/>
              <a:gd name="connsiteY272" fmla="*/ 370979 h 2210635"/>
              <a:gd name="connsiteX273" fmla="*/ 4100842 w 9683433"/>
              <a:gd name="connsiteY273" fmla="*/ 405794 h 2210635"/>
              <a:gd name="connsiteX274" fmla="*/ 4121803 w 9683433"/>
              <a:gd name="connsiteY274" fmla="*/ 441180 h 2210635"/>
              <a:gd name="connsiteX275" fmla="*/ 4142130 w 9683433"/>
              <a:gd name="connsiteY275" fmla="*/ 475995 h 2210635"/>
              <a:gd name="connsiteX276" fmla="*/ 4161821 w 9683433"/>
              <a:gd name="connsiteY276" fmla="*/ 511951 h 2210635"/>
              <a:gd name="connsiteX277" fmla="*/ 4182782 w 9683433"/>
              <a:gd name="connsiteY277" fmla="*/ 547337 h 2210635"/>
              <a:gd name="connsiteX278" fmla="*/ 4203109 w 9683433"/>
              <a:gd name="connsiteY278" fmla="*/ 582152 h 2210635"/>
              <a:gd name="connsiteX279" fmla="*/ 4224070 w 9683433"/>
              <a:gd name="connsiteY279" fmla="*/ 618108 h 2210635"/>
              <a:gd name="connsiteX280" fmla="*/ 4244397 w 9683433"/>
              <a:gd name="connsiteY280" fmla="*/ 653494 h 2210635"/>
              <a:gd name="connsiteX281" fmla="*/ 4216448 w 9683433"/>
              <a:gd name="connsiteY281" fmla="*/ 644362 h 2210635"/>
              <a:gd name="connsiteX282" fmla="*/ 4187864 w 9683433"/>
              <a:gd name="connsiteY282" fmla="*/ 636372 h 2210635"/>
              <a:gd name="connsiteX283" fmla="*/ 4159280 w 9683433"/>
              <a:gd name="connsiteY283" fmla="*/ 627810 h 2210635"/>
              <a:gd name="connsiteX284" fmla="*/ 4130696 w 9683433"/>
              <a:gd name="connsiteY284" fmla="*/ 619249 h 2210635"/>
              <a:gd name="connsiteX285" fmla="*/ 4153563 w 9683433"/>
              <a:gd name="connsiteY285" fmla="*/ 658630 h 2210635"/>
              <a:gd name="connsiteX286" fmla="*/ 4176431 w 9683433"/>
              <a:gd name="connsiteY286" fmla="*/ 698011 h 2210635"/>
              <a:gd name="connsiteX287" fmla="*/ 4199298 w 9683433"/>
              <a:gd name="connsiteY287" fmla="*/ 737392 h 2210635"/>
              <a:gd name="connsiteX288" fmla="*/ 4222165 w 9683433"/>
              <a:gd name="connsiteY288" fmla="*/ 777343 h 2210635"/>
              <a:gd name="connsiteX289" fmla="*/ 4245032 w 9683433"/>
              <a:gd name="connsiteY289" fmla="*/ 816724 h 2210635"/>
              <a:gd name="connsiteX290" fmla="*/ 4267899 w 9683433"/>
              <a:gd name="connsiteY290" fmla="*/ 856105 h 2210635"/>
              <a:gd name="connsiteX291" fmla="*/ 4290767 w 9683433"/>
              <a:gd name="connsiteY291" fmla="*/ 895486 h 2210635"/>
              <a:gd name="connsiteX292" fmla="*/ 4313633 w 9683433"/>
              <a:gd name="connsiteY292" fmla="*/ 935438 h 2210635"/>
              <a:gd name="connsiteX293" fmla="*/ 4279968 w 9683433"/>
              <a:gd name="connsiteY293" fmla="*/ 925164 h 2210635"/>
              <a:gd name="connsiteX294" fmla="*/ 4247573 w 9683433"/>
              <a:gd name="connsiteY294" fmla="*/ 914891 h 2210635"/>
              <a:gd name="connsiteX295" fmla="*/ 4213907 w 9683433"/>
              <a:gd name="connsiteY295" fmla="*/ 905188 h 2210635"/>
              <a:gd name="connsiteX296" fmla="*/ 4180242 w 9683433"/>
              <a:gd name="connsiteY296" fmla="*/ 894915 h 2210635"/>
              <a:gd name="connsiteX297" fmla="*/ 4147847 w 9683433"/>
              <a:gd name="connsiteY297" fmla="*/ 885213 h 2210635"/>
              <a:gd name="connsiteX298" fmla="*/ 4114181 w 9683433"/>
              <a:gd name="connsiteY298" fmla="*/ 874939 h 2210635"/>
              <a:gd name="connsiteX299" fmla="*/ 4080516 w 9683433"/>
              <a:gd name="connsiteY299" fmla="*/ 865237 h 2210635"/>
              <a:gd name="connsiteX300" fmla="*/ 4047485 w 9683433"/>
              <a:gd name="connsiteY300" fmla="*/ 856105 h 2210635"/>
              <a:gd name="connsiteX301" fmla="*/ 4047485 w 9683433"/>
              <a:gd name="connsiteY301" fmla="*/ 1055292 h 2210635"/>
              <a:gd name="connsiteX302" fmla="*/ 4094490 w 9683433"/>
              <a:gd name="connsiteY302" fmla="*/ 1060429 h 2210635"/>
              <a:gd name="connsiteX303" fmla="*/ 4141495 w 9683433"/>
              <a:gd name="connsiteY303" fmla="*/ 1066707 h 2210635"/>
              <a:gd name="connsiteX304" fmla="*/ 4188499 w 9683433"/>
              <a:gd name="connsiteY304" fmla="*/ 1072414 h 2210635"/>
              <a:gd name="connsiteX305" fmla="*/ 4236139 w 9683433"/>
              <a:gd name="connsiteY305" fmla="*/ 1078122 h 2210635"/>
              <a:gd name="connsiteX306" fmla="*/ 4283145 w 9683433"/>
              <a:gd name="connsiteY306" fmla="*/ 1084400 h 2210635"/>
              <a:gd name="connsiteX307" fmla="*/ 4330148 w 9683433"/>
              <a:gd name="connsiteY307" fmla="*/ 1090678 h 2210635"/>
              <a:gd name="connsiteX308" fmla="*/ 4377788 w 9683433"/>
              <a:gd name="connsiteY308" fmla="*/ 1096956 h 2210635"/>
              <a:gd name="connsiteX309" fmla="*/ 4424158 w 9683433"/>
              <a:gd name="connsiteY309" fmla="*/ 1102663 h 2210635"/>
              <a:gd name="connsiteX310" fmla="*/ 4424158 w 9683433"/>
              <a:gd name="connsiteY310" fmla="*/ 1026185 h 2210635"/>
              <a:gd name="connsiteX311" fmla="*/ 4398750 w 9683433"/>
              <a:gd name="connsiteY311" fmla="*/ 1026755 h 2210635"/>
              <a:gd name="connsiteX312" fmla="*/ 4373977 w 9683433"/>
              <a:gd name="connsiteY312" fmla="*/ 1028468 h 2210635"/>
              <a:gd name="connsiteX313" fmla="*/ 4348569 w 9683433"/>
              <a:gd name="connsiteY313" fmla="*/ 1029038 h 2210635"/>
              <a:gd name="connsiteX314" fmla="*/ 4323796 w 9683433"/>
              <a:gd name="connsiteY314" fmla="*/ 1030180 h 2210635"/>
              <a:gd name="connsiteX315" fmla="*/ 4340947 w 9683433"/>
              <a:gd name="connsiteY315" fmla="*/ 1005067 h 2210635"/>
              <a:gd name="connsiteX316" fmla="*/ 4358097 w 9683433"/>
              <a:gd name="connsiteY316" fmla="*/ 978813 h 2210635"/>
              <a:gd name="connsiteX317" fmla="*/ 4375248 w 9683433"/>
              <a:gd name="connsiteY317" fmla="*/ 953701 h 2210635"/>
              <a:gd name="connsiteX318" fmla="*/ 4393034 w 9683433"/>
              <a:gd name="connsiteY318" fmla="*/ 928589 h 2210635"/>
              <a:gd name="connsiteX319" fmla="*/ 4382235 w 9683433"/>
              <a:gd name="connsiteY319" fmla="*/ 928589 h 2210635"/>
              <a:gd name="connsiteX320" fmla="*/ 4371436 w 9683433"/>
              <a:gd name="connsiteY320" fmla="*/ 929159 h 2210635"/>
              <a:gd name="connsiteX321" fmla="*/ 4360003 w 9683433"/>
              <a:gd name="connsiteY321" fmla="*/ 929730 h 2210635"/>
              <a:gd name="connsiteX322" fmla="*/ 4349204 w 9683433"/>
              <a:gd name="connsiteY322" fmla="*/ 929730 h 2210635"/>
              <a:gd name="connsiteX323" fmla="*/ 4365721 w 9683433"/>
              <a:gd name="connsiteY323" fmla="*/ 907471 h 2210635"/>
              <a:gd name="connsiteX324" fmla="*/ 4380964 w 9683433"/>
              <a:gd name="connsiteY324" fmla="*/ 884642 h 2210635"/>
              <a:gd name="connsiteX325" fmla="*/ 4396845 w 9683433"/>
              <a:gd name="connsiteY325" fmla="*/ 861242 h 2210635"/>
              <a:gd name="connsiteX326" fmla="*/ 4412089 w 9683433"/>
              <a:gd name="connsiteY326" fmla="*/ 838983 h 2210635"/>
              <a:gd name="connsiteX327" fmla="*/ 4405102 w 9683433"/>
              <a:gd name="connsiteY327" fmla="*/ 838983 h 2210635"/>
              <a:gd name="connsiteX328" fmla="*/ 4398116 w 9683433"/>
              <a:gd name="connsiteY328" fmla="*/ 839554 h 2210635"/>
              <a:gd name="connsiteX329" fmla="*/ 4391127 w 9683433"/>
              <a:gd name="connsiteY329" fmla="*/ 839554 h 2210635"/>
              <a:gd name="connsiteX330" fmla="*/ 4384775 w 9683433"/>
              <a:gd name="connsiteY330" fmla="*/ 839554 h 2210635"/>
              <a:gd name="connsiteX331" fmla="*/ 4401927 w 9683433"/>
              <a:gd name="connsiteY331" fmla="*/ 815012 h 2210635"/>
              <a:gd name="connsiteX332" fmla="*/ 4419076 w 9683433"/>
              <a:gd name="connsiteY332" fmla="*/ 790470 h 2210635"/>
              <a:gd name="connsiteX333" fmla="*/ 4435591 w 9683433"/>
              <a:gd name="connsiteY333" fmla="*/ 764787 h 2210635"/>
              <a:gd name="connsiteX334" fmla="*/ 4452107 w 9683433"/>
              <a:gd name="connsiteY334" fmla="*/ 740246 h 2210635"/>
              <a:gd name="connsiteX335" fmla="*/ 4461635 w 9683433"/>
              <a:gd name="connsiteY335" fmla="*/ 755085 h 2210635"/>
              <a:gd name="connsiteX336" fmla="*/ 4469893 w 9683433"/>
              <a:gd name="connsiteY336" fmla="*/ 769924 h 2210635"/>
              <a:gd name="connsiteX337" fmla="*/ 4478150 w 9683433"/>
              <a:gd name="connsiteY337" fmla="*/ 784763 h 2210635"/>
              <a:gd name="connsiteX338" fmla="*/ 4486407 w 9683433"/>
              <a:gd name="connsiteY338" fmla="*/ 799031 h 2210635"/>
              <a:gd name="connsiteX339" fmla="*/ 4495300 w 9683433"/>
              <a:gd name="connsiteY339" fmla="*/ 814441 h 2210635"/>
              <a:gd name="connsiteX340" fmla="*/ 4503558 w 9683433"/>
              <a:gd name="connsiteY340" fmla="*/ 829280 h 2210635"/>
              <a:gd name="connsiteX341" fmla="*/ 4511816 w 9683433"/>
              <a:gd name="connsiteY341" fmla="*/ 843549 h 2210635"/>
              <a:gd name="connsiteX342" fmla="*/ 4520073 w 9683433"/>
              <a:gd name="connsiteY342" fmla="*/ 858388 h 2210635"/>
              <a:gd name="connsiteX343" fmla="*/ 4513087 w 9683433"/>
              <a:gd name="connsiteY343" fmla="*/ 856676 h 2210635"/>
              <a:gd name="connsiteX344" fmla="*/ 4507369 w 9683433"/>
              <a:gd name="connsiteY344" fmla="*/ 854393 h 2210635"/>
              <a:gd name="connsiteX345" fmla="*/ 4500382 w 9683433"/>
              <a:gd name="connsiteY345" fmla="*/ 852110 h 2210635"/>
              <a:gd name="connsiteX346" fmla="*/ 4493394 w 9683433"/>
              <a:gd name="connsiteY346" fmla="*/ 849827 h 2210635"/>
              <a:gd name="connsiteX347" fmla="*/ 4501017 w 9683433"/>
              <a:gd name="connsiteY347" fmla="*/ 863525 h 2210635"/>
              <a:gd name="connsiteX348" fmla="*/ 4508639 w 9683433"/>
              <a:gd name="connsiteY348" fmla="*/ 877222 h 2210635"/>
              <a:gd name="connsiteX349" fmla="*/ 4516262 w 9683433"/>
              <a:gd name="connsiteY349" fmla="*/ 890920 h 2210635"/>
              <a:gd name="connsiteX350" fmla="*/ 4524519 w 9683433"/>
              <a:gd name="connsiteY350" fmla="*/ 904618 h 2210635"/>
              <a:gd name="connsiteX351" fmla="*/ 4532142 w 9683433"/>
              <a:gd name="connsiteY351" fmla="*/ 917745 h 2210635"/>
              <a:gd name="connsiteX352" fmla="*/ 4539764 w 9683433"/>
              <a:gd name="connsiteY352" fmla="*/ 931442 h 2210635"/>
              <a:gd name="connsiteX353" fmla="*/ 4547386 w 9683433"/>
              <a:gd name="connsiteY353" fmla="*/ 945140 h 2210635"/>
              <a:gd name="connsiteX354" fmla="*/ 4555009 w 9683433"/>
              <a:gd name="connsiteY354" fmla="*/ 958838 h 2210635"/>
              <a:gd name="connsiteX355" fmla="*/ 4544846 w 9683433"/>
              <a:gd name="connsiteY355" fmla="*/ 955413 h 2210635"/>
              <a:gd name="connsiteX356" fmla="*/ 4534048 w 9683433"/>
              <a:gd name="connsiteY356" fmla="*/ 951989 h 2210635"/>
              <a:gd name="connsiteX357" fmla="*/ 4523249 w 9683433"/>
              <a:gd name="connsiteY357" fmla="*/ 948564 h 2210635"/>
              <a:gd name="connsiteX358" fmla="*/ 4512450 w 9683433"/>
              <a:gd name="connsiteY358" fmla="*/ 945140 h 2210635"/>
              <a:gd name="connsiteX359" fmla="*/ 4520709 w 9683433"/>
              <a:gd name="connsiteY359" fmla="*/ 959979 h 2210635"/>
              <a:gd name="connsiteX360" fmla="*/ 4530236 w 9683433"/>
              <a:gd name="connsiteY360" fmla="*/ 974818 h 2210635"/>
              <a:gd name="connsiteX361" fmla="*/ 4538494 w 9683433"/>
              <a:gd name="connsiteY361" fmla="*/ 990228 h 2210635"/>
              <a:gd name="connsiteX362" fmla="*/ 4547386 w 9683433"/>
              <a:gd name="connsiteY362" fmla="*/ 1005067 h 2210635"/>
              <a:gd name="connsiteX363" fmla="*/ 4556279 w 9683433"/>
              <a:gd name="connsiteY363" fmla="*/ 1021048 h 2210635"/>
              <a:gd name="connsiteX364" fmla="*/ 4564537 w 9683433"/>
              <a:gd name="connsiteY364" fmla="*/ 1035887 h 2210635"/>
              <a:gd name="connsiteX365" fmla="*/ 4573430 w 9683433"/>
              <a:gd name="connsiteY365" fmla="*/ 1050726 h 2210635"/>
              <a:gd name="connsiteX366" fmla="*/ 4581688 w 9683433"/>
              <a:gd name="connsiteY366" fmla="*/ 1066136 h 2210635"/>
              <a:gd name="connsiteX367" fmla="*/ 4556915 w 9683433"/>
              <a:gd name="connsiteY367" fmla="*/ 1057575 h 2210635"/>
              <a:gd name="connsiteX368" fmla="*/ 4531507 w 9683433"/>
              <a:gd name="connsiteY368" fmla="*/ 1049585 h 2210635"/>
              <a:gd name="connsiteX369" fmla="*/ 4506734 w 9683433"/>
              <a:gd name="connsiteY369" fmla="*/ 1042165 h 2210635"/>
              <a:gd name="connsiteX370" fmla="*/ 4480690 w 9683433"/>
              <a:gd name="connsiteY370" fmla="*/ 1033604 h 2210635"/>
              <a:gd name="connsiteX371" fmla="*/ 4480690 w 9683433"/>
              <a:gd name="connsiteY371" fmla="*/ 1110654 h 2210635"/>
              <a:gd name="connsiteX372" fmla="*/ 4526425 w 9683433"/>
              <a:gd name="connsiteY372" fmla="*/ 1117502 h 2210635"/>
              <a:gd name="connsiteX373" fmla="*/ 4572159 w 9683433"/>
              <a:gd name="connsiteY373" fmla="*/ 1123210 h 2210635"/>
              <a:gd name="connsiteX374" fmla="*/ 4617894 w 9683433"/>
              <a:gd name="connsiteY374" fmla="*/ 1130059 h 2210635"/>
              <a:gd name="connsiteX375" fmla="*/ 4663628 w 9683433"/>
              <a:gd name="connsiteY375" fmla="*/ 1136907 h 2210635"/>
              <a:gd name="connsiteX376" fmla="*/ 4709363 w 9683433"/>
              <a:gd name="connsiteY376" fmla="*/ 1143756 h 2210635"/>
              <a:gd name="connsiteX377" fmla="*/ 4755097 w 9683433"/>
              <a:gd name="connsiteY377" fmla="*/ 1150605 h 2210635"/>
              <a:gd name="connsiteX378" fmla="*/ 4800831 w 9683433"/>
              <a:gd name="connsiteY378" fmla="*/ 1157454 h 2210635"/>
              <a:gd name="connsiteX379" fmla="*/ 4846565 w 9683433"/>
              <a:gd name="connsiteY379" fmla="*/ 1164303 h 2210635"/>
              <a:gd name="connsiteX380" fmla="*/ 4846565 w 9683433"/>
              <a:gd name="connsiteY380" fmla="*/ 1045019 h 2210635"/>
              <a:gd name="connsiteX381" fmla="*/ 4824334 w 9683433"/>
              <a:gd name="connsiteY381" fmla="*/ 1045019 h 2210635"/>
              <a:gd name="connsiteX382" fmla="*/ 4801466 w 9683433"/>
              <a:gd name="connsiteY382" fmla="*/ 1045590 h 2210635"/>
              <a:gd name="connsiteX383" fmla="*/ 4779235 w 9683433"/>
              <a:gd name="connsiteY383" fmla="*/ 1046160 h 2210635"/>
              <a:gd name="connsiteX384" fmla="*/ 4757002 w 9683433"/>
              <a:gd name="connsiteY384" fmla="*/ 1046731 h 2210635"/>
              <a:gd name="connsiteX385" fmla="*/ 4734136 w 9683433"/>
              <a:gd name="connsiteY385" fmla="*/ 1047302 h 2210635"/>
              <a:gd name="connsiteX386" fmla="*/ 4711903 w 9683433"/>
              <a:gd name="connsiteY386" fmla="*/ 1047302 h 2210635"/>
              <a:gd name="connsiteX387" fmla="*/ 4690306 w 9683433"/>
              <a:gd name="connsiteY387" fmla="*/ 1048443 h 2210635"/>
              <a:gd name="connsiteX388" fmla="*/ 4667439 w 9683433"/>
              <a:gd name="connsiteY388" fmla="*/ 1049014 h 2210635"/>
              <a:gd name="connsiteX389" fmla="*/ 4683319 w 9683433"/>
              <a:gd name="connsiteY389" fmla="*/ 1026755 h 2210635"/>
              <a:gd name="connsiteX390" fmla="*/ 4698564 w 9683433"/>
              <a:gd name="connsiteY390" fmla="*/ 1004497 h 2210635"/>
              <a:gd name="connsiteX391" fmla="*/ 4713808 w 9683433"/>
              <a:gd name="connsiteY391" fmla="*/ 981667 h 2210635"/>
              <a:gd name="connsiteX392" fmla="*/ 4729053 w 9683433"/>
              <a:gd name="connsiteY392" fmla="*/ 959979 h 2210635"/>
              <a:gd name="connsiteX393" fmla="*/ 4744298 w 9683433"/>
              <a:gd name="connsiteY393" fmla="*/ 937150 h 2210635"/>
              <a:gd name="connsiteX394" fmla="*/ 4759543 w 9683433"/>
              <a:gd name="connsiteY394" fmla="*/ 915462 h 2210635"/>
              <a:gd name="connsiteX395" fmla="*/ 4774788 w 9683433"/>
              <a:gd name="connsiteY395" fmla="*/ 892632 h 2210635"/>
              <a:gd name="connsiteX396" fmla="*/ 4790032 w 9683433"/>
              <a:gd name="connsiteY396" fmla="*/ 870944 h 2210635"/>
              <a:gd name="connsiteX397" fmla="*/ 4770976 w 9683433"/>
              <a:gd name="connsiteY397" fmla="*/ 870944 h 2210635"/>
              <a:gd name="connsiteX398" fmla="*/ 4751920 w 9683433"/>
              <a:gd name="connsiteY398" fmla="*/ 871515 h 2210635"/>
              <a:gd name="connsiteX399" fmla="*/ 4732865 w 9683433"/>
              <a:gd name="connsiteY399" fmla="*/ 872086 h 2210635"/>
              <a:gd name="connsiteX400" fmla="*/ 4714444 w 9683433"/>
              <a:gd name="connsiteY400" fmla="*/ 872086 h 2210635"/>
              <a:gd name="connsiteX401" fmla="*/ 4728418 w 9683433"/>
              <a:gd name="connsiteY401" fmla="*/ 852681 h 2210635"/>
              <a:gd name="connsiteX402" fmla="*/ 4741758 w 9683433"/>
              <a:gd name="connsiteY402" fmla="*/ 832705 h 2210635"/>
              <a:gd name="connsiteX403" fmla="*/ 4755731 w 9683433"/>
              <a:gd name="connsiteY403" fmla="*/ 812729 h 2210635"/>
              <a:gd name="connsiteX404" fmla="*/ 4769071 w 9683433"/>
              <a:gd name="connsiteY404" fmla="*/ 792753 h 2210635"/>
              <a:gd name="connsiteX405" fmla="*/ 4783046 w 9683433"/>
              <a:gd name="connsiteY405" fmla="*/ 773348 h 2210635"/>
              <a:gd name="connsiteX406" fmla="*/ 4797020 w 9683433"/>
              <a:gd name="connsiteY406" fmla="*/ 753373 h 2210635"/>
              <a:gd name="connsiteX407" fmla="*/ 4810359 w 9683433"/>
              <a:gd name="connsiteY407" fmla="*/ 732826 h 2210635"/>
              <a:gd name="connsiteX408" fmla="*/ 4824334 w 9683433"/>
              <a:gd name="connsiteY408" fmla="*/ 712850 h 2210635"/>
              <a:gd name="connsiteX409" fmla="*/ 4812264 w 9683433"/>
              <a:gd name="connsiteY409" fmla="*/ 713421 h 2210635"/>
              <a:gd name="connsiteX410" fmla="*/ 4799561 w 9683433"/>
              <a:gd name="connsiteY410" fmla="*/ 713421 h 2210635"/>
              <a:gd name="connsiteX411" fmla="*/ 4788128 w 9683433"/>
              <a:gd name="connsiteY411" fmla="*/ 713421 h 2210635"/>
              <a:gd name="connsiteX412" fmla="*/ 4776058 w 9683433"/>
              <a:gd name="connsiteY412" fmla="*/ 714562 h 2210635"/>
              <a:gd name="connsiteX413" fmla="*/ 4791303 w 9683433"/>
              <a:gd name="connsiteY413" fmla="*/ 692304 h 2210635"/>
              <a:gd name="connsiteX414" fmla="*/ 4805912 w 9683433"/>
              <a:gd name="connsiteY414" fmla="*/ 670616 h 2210635"/>
              <a:gd name="connsiteX415" fmla="*/ 4821157 w 9683433"/>
              <a:gd name="connsiteY415" fmla="*/ 649498 h 2210635"/>
              <a:gd name="connsiteX416" fmla="*/ 4836402 w 9683433"/>
              <a:gd name="connsiteY416" fmla="*/ 627240 h 2210635"/>
              <a:gd name="connsiteX417" fmla="*/ 4851012 w 9683433"/>
              <a:gd name="connsiteY417" fmla="*/ 605552 h 2210635"/>
              <a:gd name="connsiteX418" fmla="*/ 4866256 w 9683433"/>
              <a:gd name="connsiteY418" fmla="*/ 583864 h 2210635"/>
              <a:gd name="connsiteX419" fmla="*/ 4880866 w 9683433"/>
              <a:gd name="connsiteY419" fmla="*/ 562176 h 2210635"/>
              <a:gd name="connsiteX420" fmla="*/ 4896110 w 9683433"/>
              <a:gd name="connsiteY420" fmla="*/ 540488 h 2210635"/>
              <a:gd name="connsiteX421" fmla="*/ 4911355 w 9683433"/>
              <a:gd name="connsiteY421" fmla="*/ 567312 h 2210635"/>
              <a:gd name="connsiteX422" fmla="*/ 4925330 w 9683433"/>
              <a:gd name="connsiteY422" fmla="*/ 592996 h 2210635"/>
              <a:gd name="connsiteX423" fmla="*/ 4940574 w 9683433"/>
              <a:gd name="connsiteY423" fmla="*/ 619820 h 2210635"/>
              <a:gd name="connsiteX424" fmla="*/ 4955819 w 9683433"/>
              <a:gd name="connsiteY424" fmla="*/ 646074 h 2210635"/>
              <a:gd name="connsiteX425" fmla="*/ 4970429 w 9683433"/>
              <a:gd name="connsiteY425" fmla="*/ 672328 h 2210635"/>
              <a:gd name="connsiteX426" fmla="*/ 4985673 w 9683433"/>
              <a:gd name="connsiteY426" fmla="*/ 698582 h 2210635"/>
              <a:gd name="connsiteX427" fmla="*/ 5000919 w 9683433"/>
              <a:gd name="connsiteY427" fmla="*/ 725406 h 2210635"/>
              <a:gd name="connsiteX428" fmla="*/ 5015528 w 9683433"/>
              <a:gd name="connsiteY428" fmla="*/ 751090 h 2210635"/>
              <a:gd name="connsiteX429" fmla="*/ 5004095 w 9683433"/>
              <a:gd name="connsiteY429" fmla="*/ 747665 h 2210635"/>
              <a:gd name="connsiteX430" fmla="*/ 4992025 w 9683433"/>
              <a:gd name="connsiteY430" fmla="*/ 743670 h 2210635"/>
              <a:gd name="connsiteX431" fmla="*/ 4979956 w 9683433"/>
              <a:gd name="connsiteY431" fmla="*/ 739675 h 2210635"/>
              <a:gd name="connsiteX432" fmla="*/ 4968523 w 9683433"/>
              <a:gd name="connsiteY432" fmla="*/ 735680 h 2210635"/>
              <a:gd name="connsiteX433" fmla="*/ 4981862 w 9683433"/>
              <a:gd name="connsiteY433" fmla="*/ 759651 h 2210635"/>
              <a:gd name="connsiteX434" fmla="*/ 4995837 w 9683433"/>
              <a:gd name="connsiteY434" fmla="*/ 784192 h 2210635"/>
              <a:gd name="connsiteX435" fmla="*/ 5009177 w 9683433"/>
              <a:gd name="connsiteY435" fmla="*/ 808163 h 2210635"/>
              <a:gd name="connsiteX436" fmla="*/ 5023150 w 9683433"/>
              <a:gd name="connsiteY436" fmla="*/ 832705 h 2210635"/>
              <a:gd name="connsiteX437" fmla="*/ 5037124 w 9683433"/>
              <a:gd name="connsiteY437" fmla="*/ 856676 h 2210635"/>
              <a:gd name="connsiteX438" fmla="*/ 5050465 w 9683433"/>
              <a:gd name="connsiteY438" fmla="*/ 880647 h 2210635"/>
              <a:gd name="connsiteX439" fmla="*/ 5064438 w 9683433"/>
              <a:gd name="connsiteY439" fmla="*/ 905188 h 2210635"/>
              <a:gd name="connsiteX440" fmla="*/ 5077778 w 9683433"/>
              <a:gd name="connsiteY440" fmla="*/ 929159 h 2210635"/>
              <a:gd name="connsiteX441" fmla="*/ 5058721 w 9683433"/>
              <a:gd name="connsiteY441" fmla="*/ 922881 h 2210635"/>
              <a:gd name="connsiteX442" fmla="*/ 5039666 w 9683433"/>
              <a:gd name="connsiteY442" fmla="*/ 916603 h 2210635"/>
              <a:gd name="connsiteX443" fmla="*/ 5020610 w 9683433"/>
              <a:gd name="connsiteY443" fmla="*/ 909754 h 2210635"/>
              <a:gd name="connsiteX444" fmla="*/ 5001553 w 9683433"/>
              <a:gd name="connsiteY444" fmla="*/ 904047 h 2210635"/>
              <a:gd name="connsiteX445" fmla="*/ 5016798 w 9683433"/>
              <a:gd name="connsiteY445" fmla="*/ 930301 h 2210635"/>
              <a:gd name="connsiteX446" fmla="*/ 5032043 w 9683433"/>
              <a:gd name="connsiteY446" fmla="*/ 957696 h 2210635"/>
              <a:gd name="connsiteX447" fmla="*/ 5047288 w 9683433"/>
              <a:gd name="connsiteY447" fmla="*/ 984521 h 2210635"/>
              <a:gd name="connsiteX448" fmla="*/ 5062533 w 9683433"/>
              <a:gd name="connsiteY448" fmla="*/ 1011916 h 2210635"/>
              <a:gd name="connsiteX449" fmla="*/ 5079047 w 9683433"/>
              <a:gd name="connsiteY449" fmla="*/ 1038741 h 2210635"/>
              <a:gd name="connsiteX450" fmla="*/ 5093658 w 9683433"/>
              <a:gd name="connsiteY450" fmla="*/ 1066136 h 2210635"/>
              <a:gd name="connsiteX451" fmla="*/ 5108902 w 9683433"/>
              <a:gd name="connsiteY451" fmla="*/ 1093532 h 2210635"/>
              <a:gd name="connsiteX452" fmla="*/ 5124148 w 9683433"/>
              <a:gd name="connsiteY452" fmla="*/ 1119785 h 2210635"/>
              <a:gd name="connsiteX453" fmla="*/ 5102550 w 9683433"/>
              <a:gd name="connsiteY453" fmla="*/ 1112366 h 2210635"/>
              <a:gd name="connsiteX454" fmla="*/ 5079683 w 9683433"/>
              <a:gd name="connsiteY454" fmla="*/ 1104946 h 2210635"/>
              <a:gd name="connsiteX455" fmla="*/ 5057451 w 9683433"/>
              <a:gd name="connsiteY455" fmla="*/ 1097527 h 2210635"/>
              <a:gd name="connsiteX456" fmla="*/ 5035219 w 9683433"/>
              <a:gd name="connsiteY456" fmla="*/ 1090107 h 2210635"/>
              <a:gd name="connsiteX457" fmla="*/ 5012352 w 9683433"/>
              <a:gd name="connsiteY457" fmla="*/ 1082117 h 2210635"/>
              <a:gd name="connsiteX458" fmla="*/ 4990120 w 9683433"/>
              <a:gd name="connsiteY458" fmla="*/ 1074697 h 2210635"/>
              <a:gd name="connsiteX459" fmla="*/ 4968523 w 9683433"/>
              <a:gd name="connsiteY459" fmla="*/ 1067278 h 2210635"/>
              <a:gd name="connsiteX460" fmla="*/ 4945656 w 9683433"/>
              <a:gd name="connsiteY460" fmla="*/ 1059858 h 2210635"/>
              <a:gd name="connsiteX461" fmla="*/ 4945656 w 9683433"/>
              <a:gd name="connsiteY461" fmla="*/ 1180283 h 2210635"/>
              <a:gd name="connsiteX462" fmla="*/ 5001553 w 9683433"/>
              <a:gd name="connsiteY462" fmla="*/ 1189415 h 2210635"/>
              <a:gd name="connsiteX463" fmla="*/ 5058086 w 9683433"/>
              <a:gd name="connsiteY463" fmla="*/ 1197976 h 2210635"/>
              <a:gd name="connsiteX464" fmla="*/ 5114619 w 9683433"/>
              <a:gd name="connsiteY464" fmla="*/ 1207108 h 2210635"/>
              <a:gd name="connsiteX465" fmla="*/ 5171151 w 9683433"/>
              <a:gd name="connsiteY465" fmla="*/ 1216240 h 2210635"/>
              <a:gd name="connsiteX466" fmla="*/ 5227049 w 9683433"/>
              <a:gd name="connsiteY466" fmla="*/ 1225372 h 2210635"/>
              <a:gd name="connsiteX467" fmla="*/ 5283581 w 9683433"/>
              <a:gd name="connsiteY467" fmla="*/ 1235074 h 2210635"/>
              <a:gd name="connsiteX468" fmla="*/ 5340115 w 9683433"/>
              <a:gd name="connsiteY468" fmla="*/ 1244777 h 2210635"/>
              <a:gd name="connsiteX469" fmla="*/ 5396647 w 9683433"/>
              <a:gd name="connsiteY469" fmla="*/ 1253338 h 2210635"/>
              <a:gd name="connsiteX470" fmla="*/ 5396647 w 9683433"/>
              <a:gd name="connsiteY470" fmla="*/ 1054151 h 2210635"/>
              <a:gd name="connsiteX471" fmla="*/ 5362981 w 9683433"/>
              <a:gd name="connsiteY471" fmla="*/ 1054151 h 2210635"/>
              <a:gd name="connsiteX472" fmla="*/ 5329316 w 9683433"/>
              <a:gd name="connsiteY472" fmla="*/ 1055292 h 2210635"/>
              <a:gd name="connsiteX473" fmla="*/ 5296921 w 9683433"/>
              <a:gd name="connsiteY473" fmla="*/ 1055292 h 2210635"/>
              <a:gd name="connsiteX474" fmla="*/ 5263255 w 9683433"/>
              <a:gd name="connsiteY474" fmla="*/ 1055292 h 2210635"/>
              <a:gd name="connsiteX475" fmla="*/ 5229589 w 9683433"/>
              <a:gd name="connsiteY475" fmla="*/ 1055863 h 2210635"/>
              <a:gd name="connsiteX476" fmla="*/ 5196560 w 9683433"/>
              <a:gd name="connsiteY476" fmla="*/ 1055863 h 2210635"/>
              <a:gd name="connsiteX477" fmla="*/ 5163529 w 9683433"/>
              <a:gd name="connsiteY477" fmla="*/ 1056434 h 2210635"/>
              <a:gd name="connsiteX478" fmla="*/ 5129863 w 9683433"/>
              <a:gd name="connsiteY478" fmla="*/ 1057004 h 2210635"/>
              <a:gd name="connsiteX479" fmla="*/ 5152730 w 9683433"/>
              <a:gd name="connsiteY479" fmla="*/ 1023331 h 2210635"/>
              <a:gd name="connsiteX480" fmla="*/ 5175598 w 9683433"/>
              <a:gd name="connsiteY480" fmla="*/ 990799 h 2210635"/>
              <a:gd name="connsiteX481" fmla="*/ 5198465 w 9683433"/>
              <a:gd name="connsiteY481" fmla="*/ 957696 h 2210635"/>
              <a:gd name="connsiteX482" fmla="*/ 5221332 w 9683433"/>
              <a:gd name="connsiteY482" fmla="*/ 925164 h 2210635"/>
              <a:gd name="connsiteX483" fmla="*/ 5244199 w 9683433"/>
              <a:gd name="connsiteY483" fmla="*/ 892062 h 2210635"/>
              <a:gd name="connsiteX484" fmla="*/ 5267066 w 9683433"/>
              <a:gd name="connsiteY484" fmla="*/ 859530 h 2210635"/>
              <a:gd name="connsiteX485" fmla="*/ 5289933 w 9683433"/>
              <a:gd name="connsiteY485" fmla="*/ 826427 h 2210635"/>
              <a:gd name="connsiteX486" fmla="*/ 5312802 w 9683433"/>
              <a:gd name="connsiteY486" fmla="*/ 794466 h 2210635"/>
              <a:gd name="connsiteX487" fmla="*/ 5284217 w 9683433"/>
              <a:gd name="connsiteY487" fmla="*/ 794466 h 2210635"/>
              <a:gd name="connsiteX488" fmla="*/ 5256268 w 9683433"/>
              <a:gd name="connsiteY488" fmla="*/ 794466 h 2210635"/>
              <a:gd name="connsiteX489" fmla="*/ 5227049 w 9683433"/>
              <a:gd name="connsiteY489" fmla="*/ 795036 h 2210635"/>
              <a:gd name="connsiteX490" fmla="*/ 5199100 w 9683433"/>
              <a:gd name="connsiteY490" fmla="*/ 795036 h 2210635"/>
              <a:gd name="connsiteX491" fmla="*/ 5219426 w 9683433"/>
              <a:gd name="connsiteY491" fmla="*/ 765358 h 2210635"/>
              <a:gd name="connsiteX492" fmla="*/ 5240388 w 9683433"/>
              <a:gd name="connsiteY492" fmla="*/ 736250 h 2210635"/>
              <a:gd name="connsiteX493" fmla="*/ 5260714 w 9683433"/>
              <a:gd name="connsiteY493" fmla="*/ 706572 h 2210635"/>
              <a:gd name="connsiteX494" fmla="*/ 5281676 w 9683433"/>
              <a:gd name="connsiteY494" fmla="*/ 677465 h 2210635"/>
              <a:gd name="connsiteX495" fmla="*/ 5302002 w 9683433"/>
              <a:gd name="connsiteY495" fmla="*/ 647786 h 2210635"/>
              <a:gd name="connsiteX496" fmla="*/ 5321693 w 9683433"/>
              <a:gd name="connsiteY496" fmla="*/ 618679 h 2210635"/>
              <a:gd name="connsiteX497" fmla="*/ 5342655 w 9683433"/>
              <a:gd name="connsiteY497" fmla="*/ 589000 h 2210635"/>
              <a:gd name="connsiteX498" fmla="*/ 5362981 w 9683433"/>
              <a:gd name="connsiteY498" fmla="*/ 559893 h 2210635"/>
              <a:gd name="connsiteX499" fmla="*/ 5345197 w 9683433"/>
              <a:gd name="connsiteY499" fmla="*/ 559893 h 2210635"/>
              <a:gd name="connsiteX500" fmla="*/ 5327410 w 9683433"/>
              <a:gd name="connsiteY500" fmla="*/ 559893 h 2210635"/>
              <a:gd name="connsiteX501" fmla="*/ 5309625 w 9683433"/>
              <a:gd name="connsiteY501" fmla="*/ 560464 h 2210635"/>
              <a:gd name="connsiteX502" fmla="*/ 5291839 w 9683433"/>
              <a:gd name="connsiteY502" fmla="*/ 560464 h 2210635"/>
              <a:gd name="connsiteX503" fmla="*/ 5314071 w 9683433"/>
              <a:gd name="connsiteY503" fmla="*/ 527932 h 2210635"/>
              <a:gd name="connsiteX504" fmla="*/ 5336303 w 9683433"/>
              <a:gd name="connsiteY504" fmla="*/ 495970 h 2210635"/>
              <a:gd name="connsiteX505" fmla="*/ 5359170 w 9683433"/>
              <a:gd name="connsiteY505" fmla="*/ 464009 h 2210635"/>
              <a:gd name="connsiteX506" fmla="*/ 5381403 w 9683433"/>
              <a:gd name="connsiteY506" fmla="*/ 432619 h 2210635"/>
              <a:gd name="connsiteX507" fmla="*/ 5403634 w 9683433"/>
              <a:gd name="connsiteY507" fmla="*/ 400087 h 2210635"/>
              <a:gd name="connsiteX508" fmla="*/ 5425231 w 9683433"/>
              <a:gd name="connsiteY508" fmla="*/ 368125 h 2210635"/>
              <a:gd name="connsiteX509" fmla="*/ 5448098 w 9683433"/>
              <a:gd name="connsiteY509" fmla="*/ 336164 h 2210635"/>
              <a:gd name="connsiteX510" fmla="*/ 5470330 w 9683433"/>
              <a:gd name="connsiteY510" fmla="*/ 304203 h 2210635"/>
              <a:gd name="connsiteX511" fmla="*/ 5492563 w 9683433"/>
              <a:gd name="connsiteY511" fmla="*/ 343584 h 2210635"/>
              <a:gd name="connsiteX512" fmla="*/ 5514794 w 9683433"/>
              <a:gd name="connsiteY512" fmla="*/ 382964 h 2210635"/>
              <a:gd name="connsiteX513" fmla="*/ 5537662 w 9683433"/>
              <a:gd name="connsiteY513" fmla="*/ 422916 h 2210635"/>
              <a:gd name="connsiteX514" fmla="*/ 5559258 w 9683433"/>
              <a:gd name="connsiteY514" fmla="*/ 462297 h 2210635"/>
              <a:gd name="connsiteX515" fmla="*/ 5581490 w 9683433"/>
              <a:gd name="connsiteY515" fmla="*/ 502248 h 2210635"/>
              <a:gd name="connsiteX516" fmla="*/ 5604357 w 9683433"/>
              <a:gd name="connsiteY516" fmla="*/ 541629 h 2210635"/>
              <a:gd name="connsiteX517" fmla="*/ 5626589 w 9683433"/>
              <a:gd name="connsiteY517" fmla="*/ 581581 h 2210635"/>
              <a:gd name="connsiteX518" fmla="*/ 5648822 w 9683433"/>
              <a:gd name="connsiteY518" fmla="*/ 621532 h 2210635"/>
              <a:gd name="connsiteX519" fmla="*/ 5631035 w 9683433"/>
              <a:gd name="connsiteY519" fmla="*/ 615254 h 2210635"/>
              <a:gd name="connsiteX520" fmla="*/ 5612614 w 9683433"/>
              <a:gd name="connsiteY520" fmla="*/ 608976 h 2210635"/>
              <a:gd name="connsiteX521" fmla="*/ 5595464 w 9683433"/>
              <a:gd name="connsiteY521" fmla="*/ 602698 h 2210635"/>
              <a:gd name="connsiteX522" fmla="*/ 5577679 w 9683433"/>
              <a:gd name="connsiteY522" fmla="*/ 596420 h 2210635"/>
              <a:gd name="connsiteX523" fmla="*/ 5598640 w 9683433"/>
              <a:gd name="connsiteY523" fmla="*/ 632947 h 2210635"/>
              <a:gd name="connsiteX524" fmla="*/ 5618331 w 9683433"/>
              <a:gd name="connsiteY524" fmla="*/ 668904 h 2210635"/>
              <a:gd name="connsiteX525" fmla="*/ 5638657 w 9683433"/>
              <a:gd name="connsiteY525" fmla="*/ 705431 h 2210635"/>
              <a:gd name="connsiteX526" fmla="*/ 5659619 w 9683433"/>
              <a:gd name="connsiteY526" fmla="*/ 741387 h 2210635"/>
              <a:gd name="connsiteX527" fmla="*/ 5679946 w 9683433"/>
              <a:gd name="connsiteY527" fmla="*/ 777914 h 2210635"/>
              <a:gd name="connsiteX528" fmla="*/ 5700272 w 9683433"/>
              <a:gd name="connsiteY528" fmla="*/ 815012 h 2210635"/>
              <a:gd name="connsiteX529" fmla="*/ 5721234 w 9683433"/>
              <a:gd name="connsiteY529" fmla="*/ 850968 h 2210635"/>
              <a:gd name="connsiteX530" fmla="*/ 5741559 w 9683433"/>
              <a:gd name="connsiteY530" fmla="*/ 887496 h 2210635"/>
              <a:gd name="connsiteX531" fmla="*/ 5712976 w 9683433"/>
              <a:gd name="connsiteY531" fmla="*/ 877793 h 2210635"/>
              <a:gd name="connsiteX532" fmla="*/ 5684392 w 9683433"/>
              <a:gd name="connsiteY532" fmla="*/ 867520 h 2210635"/>
              <a:gd name="connsiteX533" fmla="*/ 5656444 w 9683433"/>
              <a:gd name="connsiteY533" fmla="*/ 857817 h 2210635"/>
              <a:gd name="connsiteX534" fmla="*/ 5627859 w 9683433"/>
              <a:gd name="connsiteY534" fmla="*/ 847544 h 2210635"/>
              <a:gd name="connsiteX535" fmla="*/ 5650726 w 9683433"/>
              <a:gd name="connsiteY535" fmla="*/ 888637 h 2210635"/>
              <a:gd name="connsiteX536" fmla="*/ 5673593 w 9683433"/>
              <a:gd name="connsiteY536" fmla="*/ 929159 h 2210635"/>
              <a:gd name="connsiteX537" fmla="*/ 5696461 w 9683433"/>
              <a:gd name="connsiteY537" fmla="*/ 969682 h 2210635"/>
              <a:gd name="connsiteX538" fmla="*/ 5719328 w 9683433"/>
              <a:gd name="connsiteY538" fmla="*/ 1010775 h 2210635"/>
              <a:gd name="connsiteX539" fmla="*/ 5742195 w 9683433"/>
              <a:gd name="connsiteY539" fmla="*/ 1050726 h 2210635"/>
              <a:gd name="connsiteX540" fmla="*/ 5765062 w 9683433"/>
              <a:gd name="connsiteY540" fmla="*/ 1091249 h 2210635"/>
              <a:gd name="connsiteX541" fmla="*/ 5787929 w 9683433"/>
              <a:gd name="connsiteY541" fmla="*/ 1132342 h 2210635"/>
              <a:gd name="connsiteX542" fmla="*/ 5810796 w 9683433"/>
              <a:gd name="connsiteY542" fmla="*/ 1172864 h 2210635"/>
              <a:gd name="connsiteX543" fmla="*/ 5777766 w 9683433"/>
              <a:gd name="connsiteY543" fmla="*/ 1160878 h 2210635"/>
              <a:gd name="connsiteX544" fmla="*/ 5744100 w 9683433"/>
              <a:gd name="connsiteY544" fmla="*/ 1149464 h 2210635"/>
              <a:gd name="connsiteX545" fmla="*/ 5711070 w 9683433"/>
              <a:gd name="connsiteY545" fmla="*/ 1138049 h 2210635"/>
              <a:gd name="connsiteX546" fmla="*/ 5677404 w 9683433"/>
              <a:gd name="connsiteY546" fmla="*/ 1126063 h 2210635"/>
              <a:gd name="connsiteX547" fmla="*/ 5644374 w 9683433"/>
              <a:gd name="connsiteY547" fmla="*/ 1114649 h 2210635"/>
              <a:gd name="connsiteX548" fmla="*/ 5611345 w 9683433"/>
              <a:gd name="connsiteY548" fmla="*/ 1102663 h 2210635"/>
              <a:gd name="connsiteX549" fmla="*/ 5577679 w 9683433"/>
              <a:gd name="connsiteY549" fmla="*/ 1091249 h 2210635"/>
              <a:gd name="connsiteX550" fmla="*/ 5544013 w 9683433"/>
              <a:gd name="connsiteY550" fmla="*/ 1079834 h 2210635"/>
              <a:gd name="connsiteX551" fmla="*/ 5544013 w 9683433"/>
              <a:gd name="connsiteY551" fmla="*/ 1279592 h 2210635"/>
              <a:gd name="connsiteX552" fmla="*/ 5591653 w 9683433"/>
              <a:gd name="connsiteY552" fmla="*/ 1287011 h 2210635"/>
              <a:gd name="connsiteX553" fmla="*/ 5638657 w 9683433"/>
              <a:gd name="connsiteY553" fmla="*/ 1295002 h 2210635"/>
              <a:gd name="connsiteX554" fmla="*/ 5686297 w 9683433"/>
              <a:gd name="connsiteY554" fmla="*/ 1303563 h 2210635"/>
              <a:gd name="connsiteX555" fmla="*/ 5733302 w 9683433"/>
              <a:gd name="connsiteY555" fmla="*/ 1311553 h 2210635"/>
              <a:gd name="connsiteX556" fmla="*/ 5780307 w 9683433"/>
              <a:gd name="connsiteY556" fmla="*/ 1319543 h 2210635"/>
              <a:gd name="connsiteX557" fmla="*/ 5827311 w 9683433"/>
              <a:gd name="connsiteY557" fmla="*/ 1328104 h 2210635"/>
              <a:gd name="connsiteX558" fmla="*/ 5874316 w 9683433"/>
              <a:gd name="connsiteY558" fmla="*/ 1336095 h 2210635"/>
              <a:gd name="connsiteX559" fmla="*/ 5921321 w 9683433"/>
              <a:gd name="connsiteY559" fmla="*/ 1345226 h 2210635"/>
              <a:gd name="connsiteX560" fmla="*/ 5921321 w 9683433"/>
              <a:gd name="connsiteY560" fmla="*/ 1267606 h 2210635"/>
              <a:gd name="connsiteX561" fmla="*/ 5896548 w 9683433"/>
              <a:gd name="connsiteY561" fmla="*/ 1267606 h 2210635"/>
              <a:gd name="connsiteX562" fmla="*/ 5871140 w 9683433"/>
              <a:gd name="connsiteY562" fmla="*/ 1267606 h 2210635"/>
              <a:gd name="connsiteX563" fmla="*/ 5846367 w 9683433"/>
              <a:gd name="connsiteY563" fmla="*/ 1267606 h 2210635"/>
              <a:gd name="connsiteX564" fmla="*/ 5820324 w 9683433"/>
              <a:gd name="connsiteY564" fmla="*/ 1267606 h 2210635"/>
              <a:gd name="connsiteX565" fmla="*/ 5837474 w 9683433"/>
              <a:gd name="connsiteY565" fmla="*/ 1243065 h 2210635"/>
              <a:gd name="connsiteX566" fmla="*/ 5855260 w 9683433"/>
              <a:gd name="connsiteY566" fmla="*/ 1218523 h 2210635"/>
              <a:gd name="connsiteX567" fmla="*/ 5873046 w 9683433"/>
              <a:gd name="connsiteY567" fmla="*/ 1193981 h 2210635"/>
              <a:gd name="connsiteX568" fmla="*/ 5889561 w 9683433"/>
              <a:gd name="connsiteY568" fmla="*/ 1169439 h 2210635"/>
              <a:gd name="connsiteX569" fmla="*/ 5878762 w 9683433"/>
              <a:gd name="connsiteY569" fmla="*/ 1169439 h 2210635"/>
              <a:gd name="connsiteX570" fmla="*/ 5867964 w 9683433"/>
              <a:gd name="connsiteY570" fmla="*/ 1169439 h 2210635"/>
              <a:gd name="connsiteX571" fmla="*/ 5857801 w 9683433"/>
              <a:gd name="connsiteY571" fmla="*/ 1169439 h 2210635"/>
              <a:gd name="connsiteX572" fmla="*/ 5847002 w 9683433"/>
              <a:gd name="connsiteY572" fmla="*/ 1169439 h 2210635"/>
              <a:gd name="connsiteX573" fmla="*/ 5862247 w 9683433"/>
              <a:gd name="connsiteY573" fmla="*/ 1146610 h 2210635"/>
              <a:gd name="connsiteX574" fmla="*/ 5878127 w 9683433"/>
              <a:gd name="connsiteY574" fmla="*/ 1124922 h 2210635"/>
              <a:gd name="connsiteX575" fmla="*/ 5893372 w 9683433"/>
              <a:gd name="connsiteY575" fmla="*/ 1102093 h 2210635"/>
              <a:gd name="connsiteX576" fmla="*/ 5909252 w 9683433"/>
              <a:gd name="connsiteY576" fmla="*/ 1080405 h 2210635"/>
              <a:gd name="connsiteX577" fmla="*/ 5902265 w 9683433"/>
              <a:gd name="connsiteY577" fmla="*/ 1080405 h 2210635"/>
              <a:gd name="connsiteX578" fmla="*/ 5895278 w 9683433"/>
              <a:gd name="connsiteY578" fmla="*/ 1080405 h 2210635"/>
              <a:gd name="connsiteX579" fmla="*/ 5888926 w 9683433"/>
              <a:gd name="connsiteY579" fmla="*/ 1080405 h 2210635"/>
              <a:gd name="connsiteX580" fmla="*/ 5881938 w 9683433"/>
              <a:gd name="connsiteY580" fmla="*/ 1080405 h 2210635"/>
              <a:gd name="connsiteX581" fmla="*/ 5898454 w 9683433"/>
              <a:gd name="connsiteY581" fmla="*/ 1055863 h 2210635"/>
              <a:gd name="connsiteX582" fmla="*/ 5916239 w 9683433"/>
              <a:gd name="connsiteY582" fmla="*/ 1031892 h 2210635"/>
              <a:gd name="connsiteX583" fmla="*/ 5932754 w 9683433"/>
              <a:gd name="connsiteY583" fmla="*/ 1007921 h 2210635"/>
              <a:gd name="connsiteX584" fmla="*/ 5949905 w 9683433"/>
              <a:gd name="connsiteY584" fmla="*/ 983379 h 2210635"/>
              <a:gd name="connsiteX585" fmla="*/ 5958162 w 9683433"/>
              <a:gd name="connsiteY585" fmla="*/ 998219 h 2210635"/>
              <a:gd name="connsiteX586" fmla="*/ 5966420 w 9683433"/>
              <a:gd name="connsiteY586" fmla="*/ 1013058 h 2210635"/>
              <a:gd name="connsiteX587" fmla="*/ 5974677 w 9683433"/>
              <a:gd name="connsiteY587" fmla="*/ 1028468 h 2210635"/>
              <a:gd name="connsiteX588" fmla="*/ 5984205 w 9683433"/>
              <a:gd name="connsiteY588" fmla="*/ 1043307 h 2210635"/>
              <a:gd name="connsiteX589" fmla="*/ 5992464 w 9683433"/>
              <a:gd name="connsiteY589" fmla="*/ 1058717 h 2210635"/>
              <a:gd name="connsiteX590" fmla="*/ 6000720 w 9683433"/>
              <a:gd name="connsiteY590" fmla="*/ 1074126 h 2210635"/>
              <a:gd name="connsiteX591" fmla="*/ 6008978 w 9683433"/>
              <a:gd name="connsiteY591" fmla="*/ 1088966 h 2210635"/>
              <a:gd name="connsiteX592" fmla="*/ 6017236 w 9683433"/>
              <a:gd name="connsiteY592" fmla="*/ 1104376 h 2210635"/>
              <a:gd name="connsiteX593" fmla="*/ 6010884 w 9683433"/>
              <a:gd name="connsiteY593" fmla="*/ 1101522 h 2210635"/>
              <a:gd name="connsiteX594" fmla="*/ 6003896 w 9683433"/>
              <a:gd name="connsiteY594" fmla="*/ 1099239 h 2210635"/>
              <a:gd name="connsiteX595" fmla="*/ 5996909 w 9683433"/>
              <a:gd name="connsiteY595" fmla="*/ 1096956 h 2210635"/>
              <a:gd name="connsiteX596" fmla="*/ 5990557 w 9683433"/>
              <a:gd name="connsiteY596" fmla="*/ 1094673 h 2210635"/>
              <a:gd name="connsiteX597" fmla="*/ 5998180 w 9683433"/>
              <a:gd name="connsiteY597" fmla="*/ 1108371 h 2210635"/>
              <a:gd name="connsiteX598" fmla="*/ 6005802 w 9683433"/>
              <a:gd name="connsiteY598" fmla="*/ 1122068 h 2210635"/>
              <a:gd name="connsiteX599" fmla="*/ 6013424 w 9683433"/>
              <a:gd name="connsiteY599" fmla="*/ 1135766 h 2210635"/>
              <a:gd name="connsiteX600" fmla="*/ 6021048 w 9683433"/>
              <a:gd name="connsiteY600" fmla="*/ 1150034 h 2210635"/>
              <a:gd name="connsiteX601" fmla="*/ 6029941 w 9683433"/>
              <a:gd name="connsiteY601" fmla="*/ 1163732 h 2210635"/>
              <a:gd name="connsiteX602" fmla="*/ 6037563 w 9683433"/>
              <a:gd name="connsiteY602" fmla="*/ 1177430 h 2210635"/>
              <a:gd name="connsiteX603" fmla="*/ 6045184 w 9683433"/>
              <a:gd name="connsiteY603" fmla="*/ 1191127 h 2210635"/>
              <a:gd name="connsiteX604" fmla="*/ 6052807 w 9683433"/>
              <a:gd name="connsiteY604" fmla="*/ 1204825 h 2210635"/>
              <a:gd name="connsiteX605" fmla="*/ 6042008 w 9683433"/>
              <a:gd name="connsiteY605" fmla="*/ 1201401 h 2210635"/>
              <a:gd name="connsiteX606" fmla="*/ 6031210 w 9683433"/>
              <a:gd name="connsiteY606" fmla="*/ 1197406 h 2210635"/>
              <a:gd name="connsiteX607" fmla="*/ 6020412 w 9683433"/>
              <a:gd name="connsiteY607" fmla="*/ 1193981 h 2210635"/>
              <a:gd name="connsiteX608" fmla="*/ 6009613 w 9683433"/>
              <a:gd name="connsiteY608" fmla="*/ 1189986 h 2210635"/>
              <a:gd name="connsiteX609" fmla="*/ 6018506 w 9683433"/>
              <a:gd name="connsiteY609" fmla="*/ 1205396 h 2210635"/>
              <a:gd name="connsiteX610" fmla="*/ 6027399 w 9683433"/>
              <a:gd name="connsiteY610" fmla="*/ 1221377 h 2210635"/>
              <a:gd name="connsiteX611" fmla="*/ 6035656 w 9683433"/>
              <a:gd name="connsiteY611" fmla="*/ 1236216 h 2210635"/>
              <a:gd name="connsiteX612" fmla="*/ 6043914 w 9683433"/>
              <a:gd name="connsiteY612" fmla="*/ 1252196 h 2210635"/>
              <a:gd name="connsiteX613" fmla="*/ 6053442 w 9683433"/>
              <a:gd name="connsiteY613" fmla="*/ 1267035 h 2210635"/>
              <a:gd name="connsiteX614" fmla="*/ 6061700 w 9683433"/>
              <a:gd name="connsiteY614" fmla="*/ 1283016 h 2210635"/>
              <a:gd name="connsiteX615" fmla="*/ 6069958 w 9683433"/>
              <a:gd name="connsiteY615" fmla="*/ 1297855 h 2210635"/>
              <a:gd name="connsiteX616" fmla="*/ 6079485 w 9683433"/>
              <a:gd name="connsiteY616" fmla="*/ 1313836 h 2210635"/>
              <a:gd name="connsiteX617" fmla="*/ 6054077 w 9683433"/>
              <a:gd name="connsiteY617" fmla="*/ 1304704 h 2210635"/>
              <a:gd name="connsiteX618" fmla="*/ 6028034 w 9683433"/>
              <a:gd name="connsiteY618" fmla="*/ 1296143 h 2210635"/>
              <a:gd name="connsiteX619" fmla="*/ 6003261 w 9683433"/>
              <a:gd name="connsiteY619" fmla="*/ 1287011 h 2210635"/>
              <a:gd name="connsiteX620" fmla="*/ 5977853 w 9683433"/>
              <a:gd name="connsiteY620" fmla="*/ 1277879 h 2210635"/>
              <a:gd name="connsiteX621" fmla="*/ 5977853 w 9683433"/>
              <a:gd name="connsiteY621" fmla="*/ 1354929 h 2210635"/>
              <a:gd name="connsiteX622" fmla="*/ 6096000 w 9683433"/>
              <a:gd name="connsiteY622" fmla="*/ 1376046 h 2210635"/>
              <a:gd name="connsiteX623" fmla="*/ 6127125 w 9683433"/>
              <a:gd name="connsiteY623" fmla="*/ 1380612 h 2210635"/>
              <a:gd name="connsiteX624" fmla="*/ 6157615 w 9683433"/>
              <a:gd name="connsiteY624" fmla="*/ 1386319 h 2210635"/>
              <a:gd name="connsiteX625" fmla="*/ 6188739 w 9683433"/>
              <a:gd name="connsiteY625" fmla="*/ 1391456 h 2210635"/>
              <a:gd name="connsiteX626" fmla="*/ 6219229 w 9683433"/>
              <a:gd name="connsiteY626" fmla="*/ 1397163 h 2210635"/>
              <a:gd name="connsiteX627" fmla="*/ 6250989 w 9683433"/>
              <a:gd name="connsiteY627" fmla="*/ 1402871 h 2210635"/>
              <a:gd name="connsiteX628" fmla="*/ 6281478 w 9683433"/>
              <a:gd name="connsiteY628" fmla="*/ 1408007 h 2210635"/>
              <a:gd name="connsiteX629" fmla="*/ 6312603 w 9683433"/>
              <a:gd name="connsiteY629" fmla="*/ 1413715 h 2210635"/>
              <a:gd name="connsiteX630" fmla="*/ 6343728 w 9683433"/>
              <a:gd name="connsiteY630" fmla="*/ 1418851 h 2210635"/>
              <a:gd name="connsiteX631" fmla="*/ 6343728 w 9683433"/>
              <a:gd name="connsiteY631" fmla="*/ 1299567 h 2210635"/>
              <a:gd name="connsiteX632" fmla="*/ 6320861 w 9683433"/>
              <a:gd name="connsiteY632" fmla="*/ 1299567 h 2210635"/>
              <a:gd name="connsiteX633" fmla="*/ 6298629 w 9683433"/>
              <a:gd name="connsiteY633" fmla="*/ 1299567 h 2210635"/>
              <a:gd name="connsiteX634" fmla="*/ 6276397 w 9683433"/>
              <a:gd name="connsiteY634" fmla="*/ 1299567 h 2210635"/>
              <a:gd name="connsiteX635" fmla="*/ 6253529 w 9683433"/>
              <a:gd name="connsiteY635" fmla="*/ 1299567 h 2210635"/>
              <a:gd name="connsiteX636" fmla="*/ 6231933 w 9683433"/>
              <a:gd name="connsiteY636" fmla="*/ 1299567 h 2210635"/>
              <a:gd name="connsiteX637" fmla="*/ 6209701 w 9683433"/>
              <a:gd name="connsiteY637" fmla="*/ 1299567 h 2210635"/>
              <a:gd name="connsiteX638" fmla="*/ 6186834 w 9683433"/>
              <a:gd name="connsiteY638" fmla="*/ 1299567 h 2210635"/>
              <a:gd name="connsiteX639" fmla="*/ 6164602 w 9683433"/>
              <a:gd name="connsiteY639" fmla="*/ 1299567 h 2210635"/>
              <a:gd name="connsiteX640" fmla="*/ 6179846 w 9683433"/>
              <a:gd name="connsiteY640" fmla="*/ 1277309 h 2210635"/>
              <a:gd name="connsiteX641" fmla="*/ 6195091 w 9683433"/>
              <a:gd name="connsiteY641" fmla="*/ 1255621 h 2210635"/>
              <a:gd name="connsiteX642" fmla="*/ 6210336 w 9683433"/>
              <a:gd name="connsiteY642" fmla="*/ 1233362 h 2210635"/>
              <a:gd name="connsiteX643" fmla="*/ 6226216 w 9683433"/>
              <a:gd name="connsiteY643" fmla="*/ 1211674 h 2210635"/>
              <a:gd name="connsiteX644" fmla="*/ 6241461 w 9683433"/>
              <a:gd name="connsiteY644" fmla="*/ 1189986 h 2210635"/>
              <a:gd name="connsiteX645" fmla="*/ 6256705 w 9683433"/>
              <a:gd name="connsiteY645" fmla="*/ 1167727 h 2210635"/>
              <a:gd name="connsiteX646" fmla="*/ 6271950 w 9683433"/>
              <a:gd name="connsiteY646" fmla="*/ 1146039 h 2210635"/>
              <a:gd name="connsiteX647" fmla="*/ 6287195 w 9683433"/>
              <a:gd name="connsiteY647" fmla="*/ 1124351 h 2210635"/>
              <a:gd name="connsiteX648" fmla="*/ 6268139 w 9683433"/>
              <a:gd name="connsiteY648" fmla="*/ 1124351 h 2210635"/>
              <a:gd name="connsiteX649" fmla="*/ 6249083 w 9683433"/>
              <a:gd name="connsiteY649" fmla="*/ 1124351 h 2210635"/>
              <a:gd name="connsiteX650" fmla="*/ 6230027 w 9683433"/>
              <a:gd name="connsiteY650" fmla="*/ 1124351 h 2210635"/>
              <a:gd name="connsiteX651" fmla="*/ 6210971 w 9683433"/>
              <a:gd name="connsiteY651" fmla="*/ 1124351 h 2210635"/>
              <a:gd name="connsiteX652" fmla="*/ 6224946 w 9683433"/>
              <a:gd name="connsiteY652" fmla="*/ 1104376 h 2210635"/>
              <a:gd name="connsiteX653" fmla="*/ 6238285 w 9683433"/>
              <a:gd name="connsiteY653" fmla="*/ 1084970 h 2210635"/>
              <a:gd name="connsiteX654" fmla="*/ 6252259 w 9683433"/>
              <a:gd name="connsiteY654" fmla="*/ 1065565 h 2210635"/>
              <a:gd name="connsiteX655" fmla="*/ 6266233 w 9683433"/>
              <a:gd name="connsiteY655" fmla="*/ 1046160 h 2210635"/>
              <a:gd name="connsiteX656" fmla="*/ 6279573 w 9683433"/>
              <a:gd name="connsiteY656" fmla="*/ 1026185 h 2210635"/>
              <a:gd name="connsiteX657" fmla="*/ 6293547 w 9683433"/>
              <a:gd name="connsiteY657" fmla="*/ 1006209 h 2210635"/>
              <a:gd name="connsiteX658" fmla="*/ 6306886 w 9683433"/>
              <a:gd name="connsiteY658" fmla="*/ 987375 h 2210635"/>
              <a:gd name="connsiteX659" fmla="*/ 6320861 w 9683433"/>
              <a:gd name="connsiteY659" fmla="*/ 967399 h 2210635"/>
              <a:gd name="connsiteX660" fmla="*/ 6309427 w 9683433"/>
              <a:gd name="connsiteY660" fmla="*/ 967399 h 2210635"/>
              <a:gd name="connsiteX661" fmla="*/ 6297358 w 9683433"/>
              <a:gd name="connsiteY661" fmla="*/ 967399 h 2210635"/>
              <a:gd name="connsiteX662" fmla="*/ 6285289 w 9683433"/>
              <a:gd name="connsiteY662" fmla="*/ 967399 h 2210635"/>
              <a:gd name="connsiteX663" fmla="*/ 6273856 w 9683433"/>
              <a:gd name="connsiteY663" fmla="*/ 967399 h 2210635"/>
              <a:gd name="connsiteX664" fmla="*/ 6287830 w 9683433"/>
              <a:gd name="connsiteY664" fmla="*/ 946282 h 2210635"/>
              <a:gd name="connsiteX665" fmla="*/ 6303075 w 9683433"/>
              <a:gd name="connsiteY665" fmla="*/ 924594 h 2210635"/>
              <a:gd name="connsiteX666" fmla="*/ 6318320 w 9683433"/>
              <a:gd name="connsiteY666" fmla="*/ 902906 h 2210635"/>
              <a:gd name="connsiteX667" fmla="*/ 6332929 w 9683433"/>
              <a:gd name="connsiteY667" fmla="*/ 881788 h 2210635"/>
              <a:gd name="connsiteX668" fmla="*/ 6348174 w 9683433"/>
              <a:gd name="connsiteY668" fmla="*/ 860671 h 2210635"/>
              <a:gd name="connsiteX669" fmla="*/ 6363419 w 9683433"/>
              <a:gd name="connsiteY669" fmla="*/ 838983 h 2210635"/>
              <a:gd name="connsiteX670" fmla="*/ 6378028 w 9683433"/>
              <a:gd name="connsiteY670" fmla="*/ 817866 h 2210635"/>
              <a:gd name="connsiteX671" fmla="*/ 6393273 w 9683433"/>
              <a:gd name="connsiteY671" fmla="*/ 796178 h 2210635"/>
              <a:gd name="connsiteX672" fmla="*/ 6407883 w 9683433"/>
              <a:gd name="connsiteY672" fmla="*/ 823002 h 2210635"/>
              <a:gd name="connsiteX673" fmla="*/ 6423127 w 9683433"/>
              <a:gd name="connsiteY673" fmla="*/ 849827 h 2210635"/>
              <a:gd name="connsiteX674" fmla="*/ 6438372 w 9683433"/>
              <a:gd name="connsiteY674" fmla="*/ 876652 h 2210635"/>
              <a:gd name="connsiteX675" fmla="*/ 6452347 w 9683433"/>
              <a:gd name="connsiteY675" fmla="*/ 902906 h 2210635"/>
              <a:gd name="connsiteX676" fmla="*/ 6467591 w 9683433"/>
              <a:gd name="connsiteY676" fmla="*/ 929159 h 2210635"/>
              <a:gd name="connsiteX677" fmla="*/ 6482836 w 9683433"/>
              <a:gd name="connsiteY677" fmla="*/ 955984 h 2210635"/>
              <a:gd name="connsiteX678" fmla="*/ 6497446 w 9683433"/>
              <a:gd name="connsiteY678" fmla="*/ 982238 h 2210635"/>
              <a:gd name="connsiteX679" fmla="*/ 6512690 w 9683433"/>
              <a:gd name="connsiteY679" fmla="*/ 1009063 h 2210635"/>
              <a:gd name="connsiteX680" fmla="*/ 6500622 w 9683433"/>
              <a:gd name="connsiteY680" fmla="*/ 1005067 h 2210635"/>
              <a:gd name="connsiteX681" fmla="*/ 6489188 w 9683433"/>
              <a:gd name="connsiteY681" fmla="*/ 1001072 h 2210635"/>
              <a:gd name="connsiteX682" fmla="*/ 6477119 w 9683433"/>
              <a:gd name="connsiteY682" fmla="*/ 997077 h 2210635"/>
              <a:gd name="connsiteX683" fmla="*/ 6465051 w 9683433"/>
              <a:gd name="connsiteY683" fmla="*/ 992511 h 2210635"/>
              <a:gd name="connsiteX684" fmla="*/ 6478390 w 9683433"/>
              <a:gd name="connsiteY684" fmla="*/ 1016482 h 2210635"/>
              <a:gd name="connsiteX685" fmla="*/ 6492364 w 9683433"/>
              <a:gd name="connsiteY685" fmla="*/ 1041595 h 2210635"/>
              <a:gd name="connsiteX686" fmla="*/ 6505703 w 9683433"/>
              <a:gd name="connsiteY686" fmla="*/ 1066136 h 2210635"/>
              <a:gd name="connsiteX687" fmla="*/ 6519678 w 9683433"/>
              <a:gd name="connsiteY687" fmla="*/ 1090107 h 2210635"/>
              <a:gd name="connsiteX688" fmla="*/ 6533652 w 9683433"/>
              <a:gd name="connsiteY688" fmla="*/ 1114649 h 2210635"/>
              <a:gd name="connsiteX689" fmla="*/ 6546991 w 9683433"/>
              <a:gd name="connsiteY689" fmla="*/ 1139190 h 2210635"/>
              <a:gd name="connsiteX690" fmla="*/ 6560966 w 9683433"/>
              <a:gd name="connsiteY690" fmla="*/ 1163161 h 2210635"/>
              <a:gd name="connsiteX691" fmla="*/ 6574305 w 9683433"/>
              <a:gd name="connsiteY691" fmla="*/ 1187703 h 2210635"/>
              <a:gd name="connsiteX692" fmla="*/ 6556519 w 9683433"/>
              <a:gd name="connsiteY692" fmla="*/ 1180854 h 2210635"/>
              <a:gd name="connsiteX693" fmla="*/ 6537463 w 9683433"/>
              <a:gd name="connsiteY693" fmla="*/ 1174576 h 2210635"/>
              <a:gd name="connsiteX694" fmla="*/ 6518407 w 9683433"/>
              <a:gd name="connsiteY694" fmla="*/ 1167727 h 2210635"/>
              <a:gd name="connsiteX695" fmla="*/ 6499351 w 9683433"/>
              <a:gd name="connsiteY695" fmla="*/ 1160878 h 2210635"/>
              <a:gd name="connsiteX696" fmla="*/ 6514596 w 9683433"/>
              <a:gd name="connsiteY696" fmla="*/ 1188274 h 2210635"/>
              <a:gd name="connsiteX697" fmla="*/ 6529841 w 9683433"/>
              <a:gd name="connsiteY697" fmla="*/ 1215669 h 2210635"/>
              <a:gd name="connsiteX698" fmla="*/ 6545086 w 9683433"/>
              <a:gd name="connsiteY698" fmla="*/ 1243065 h 2210635"/>
              <a:gd name="connsiteX699" fmla="*/ 6560330 w 9683433"/>
              <a:gd name="connsiteY699" fmla="*/ 1270460 h 2210635"/>
              <a:gd name="connsiteX700" fmla="*/ 6575575 w 9683433"/>
              <a:gd name="connsiteY700" fmla="*/ 1297284 h 2210635"/>
              <a:gd name="connsiteX701" fmla="*/ 6590820 w 9683433"/>
              <a:gd name="connsiteY701" fmla="*/ 1324680 h 2210635"/>
              <a:gd name="connsiteX702" fmla="*/ 6606065 w 9683433"/>
              <a:gd name="connsiteY702" fmla="*/ 1352075 h 2210635"/>
              <a:gd name="connsiteX703" fmla="*/ 6621945 w 9683433"/>
              <a:gd name="connsiteY703" fmla="*/ 1379471 h 2210635"/>
              <a:gd name="connsiteX704" fmla="*/ 6599077 w 9683433"/>
              <a:gd name="connsiteY704" fmla="*/ 1370909 h 2210635"/>
              <a:gd name="connsiteX705" fmla="*/ 6576846 w 9683433"/>
              <a:gd name="connsiteY705" fmla="*/ 1363490 h 2210635"/>
              <a:gd name="connsiteX706" fmla="*/ 6554614 w 9683433"/>
              <a:gd name="connsiteY706" fmla="*/ 1356070 h 2210635"/>
              <a:gd name="connsiteX707" fmla="*/ 6531746 w 9683433"/>
              <a:gd name="connsiteY707" fmla="*/ 1348080 h 2210635"/>
              <a:gd name="connsiteX708" fmla="*/ 6509514 w 9683433"/>
              <a:gd name="connsiteY708" fmla="*/ 1340090 h 2210635"/>
              <a:gd name="connsiteX709" fmla="*/ 6487918 w 9683433"/>
              <a:gd name="connsiteY709" fmla="*/ 1332099 h 2210635"/>
              <a:gd name="connsiteX710" fmla="*/ 6465051 w 9683433"/>
              <a:gd name="connsiteY710" fmla="*/ 1324680 h 2210635"/>
              <a:gd name="connsiteX711" fmla="*/ 6442819 w 9683433"/>
              <a:gd name="connsiteY711" fmla="*/ 1317260 h 2210635"/>
              <a:gd name="connsiteX712" fmla="*/ 6442819 w 9683433"/>
              <a:gd name="connsiteY712" fmla="*/ 1436544 h 2210635"/>
              <a:gd name="connsiteX713" fmla="*/ 6499351 w 9683433"/>
              <a:gd name="connsiteY713" fmla="*/ 1446247 h 2210635"/>
              <a:gd name="connsiteX714" fmla="*/ 6555249 w 9683433"/>
              <a:gd name="connsiteY714" fmla="*/ 1455949 h 2210635"/>
              <a:gd name="connsiteX715" fmla="*/ 6611781 w 9683433"/>
              <a:gd name="connsiteY715" fmla="*/ 1466223 h 2210635"/>
              <a:gd name="connsiteX716" fmla="*/ 6668314 w 9683433"/>
              <a:gd name="connsiteY716" fmla="*/ 1475925 h 2210635"/>
              <a:gd name="connsiteX717" fmla="*/ 6724847 w 9683433"/>
              <a:gd name="connsiteY717" fmla="*/ 1485628 h 2210635"/>
              <a:gd name="connsiteX718" fmla="*/ 6780744 w 9683433"/>
              <a:gd name="connsiteY718" fmla="*/ 1494759 h 2210635"/>
              <a:gd name="connsiteX719" fmla="*/ 6836642 w 9683433"/>
              <a:gd name="connsiteY719" fmla="*/ 1504462 h 2210635"/>
              <a:gd name="connsiteX720" fmla="*/ 6893174 w 9683433"/>
              <a:gd name="connsiteY720" fmla="*/ 1513594 h 2210635"/>
              <a:gd name="connsiteX721" fmla="*/ 6893174 w 9683433"/>
              <a:gd name="connsiteY721" fmla="*/ 1314407 h 2210635"/>
              <a:gd name="connsiteX722" fmla="*/ 6860144 w 9683433"/>
              <a:gd name="connsiteY722" fmla="*/ 1314977 h 2210635"/>
              <a:gd name="connsiteX723" fmla="*/ 6826479 w 9683433"/>
              <a:gd name="connsiteY723" fmla="*/ 1314977 h 2210635"/>
              <a:gd name="connsiteX724" fmla="*/ 6793448 w 9683433"/>
              <a:gd name="connsiteY724" fmla="*/ 1314977 h 2210635"/>
              <a:gd name="connsiteX725" fmla="*/ 6760418 w 9683433"/>
              <a:gd name="connsiteY725" fmla="*/ 1314977 h 2210635"/>
              <a:gd name="connsiteX726" fmla="*/ 6726752 w 9683433"/>
              <a:gd name="connsiteY726" fmla="*/ 1315548 h 2210635"/>
              <a:gd name="connsiteX727" fmla="*/ 6693722 w 9683433"/>
              <a:gd name="connsiteY727" fmla="*/ 1315548 h 2210635"/>
              <a:gd name="connsiteX728" fmla="*/ 6660692 w 9683433"/>
              <a:gd name="connsiteY728" fmla="*/ 1315548 h 2210635"/>
              <a:gd name="connsiteX729" fmla="*/ 6627026 w 9683433"/>
              <a:gd name="connsiteY729" fmla="*/ 1315548 h 2210635"/>
              <a:gd name="connsiteX730" fmla="*/ 6649893 w 9683433"/>
              <a:gd name="connsiteY730" fmla="*/ 1283016 h 2210635"/>
              <a:gd name="connsiteX731" fmla="*/ 6672760 w 9683433"/>
              <a:gd name="connsiteY731" fmla="*/ 1250484 h 2210635"/>
              <a:gd name="connsiteX732" fmla="*/ 6695628 w 9683433"/>
              <a:gd name="connsiteY732" fmla="*/ 1217952 h 2210635"/>
              <a:gd name="connsiteX733" fmla="*/ 6718495 w 9683433"/>
              <a:gd name="connsiteY733" fmla="*/ 1184849 h 2210635"/>
              <a:gd name="connsiteX734" fmla="*/ 6741362 w 9683433"/>
              <a:gd name="connsiteY734" fmla="*/ 1152317 h 2210635"/>
              <a:gd name="connsiteX735" fmla="*/ 6764229 w 9683433"/>
              <a:gd name="connsiteY735" fmla="*/ 1119215 h 2210635"/>
              <a:gd name="connsiteX736" fmla="*/ 6787096 w 9683433"/>
              <a:gd name="connsiteY736" fmla="*/ 1087253 h 2210635"/>
              <a:gd name="connsiteX737" fmla="*/ 6809963 w 9683433"/>
              <a:gd name="connsiteY737" fmla="*/ 1054151 h 2210635"/>
              <a:gd name="connsiteX738" fmla="*/ 6780744 w 9683433"/>
              <a:gd name="connsiteY738" fmla="*/ 1054151 h 2210635"/>
              <a:gd name="connsiteX739" fmla="*/ 6752795 w 9683433"/>
              <a:gd name="connsiteY739" fmla="*/ 1054151 h 2210635"/>
              <a:gd name="connsiteX740" fmla="*/ 6724847 w 9683433"/>
              <a:gd name="connsiteY740" fmla="*/ 1054151 h 2210635"/>
              <a:gd name="connsiteX741" fmla="*/ 6696263 w 9683433"/>
              <a:gd name="connsiteY741" fmla="*/ 1054151 h 2210635"/>
              <a:gd name="connsiteX742" fmla="*/ 6717224 w 9683433"/>
              <a:gd name="connsiteY742" fmla="*/ 1025614 h 2210635"/>
              <a:gd name="connsiteX743" fmla="*/ 6737551 w 9683433"/>
              <a:gd name="connsiteY743" fmla="*/ 995936 h 2210635"/>
              <a:gd name="connsiteX744" fmla="*/ 6757877 w 9683433"/>
              <a:gd name="connsiteY744" fmla="*/ 966828 h 2210635"/>
              <a:gd name="connsiteX745" fmla="*/ 6778203 w 9683433"/>
              <a:gd name="connsiteY745" fmla="*/ 937150 h 2210635"/>
              <a:gd name="connsiteX746" fmla="*/ 6798530 w 9683433"/>
              <a:gd name="connsiteY746" fmla="*/ 908042 h 2210635"/>
              <a:gd name="connsiteX747" fmla="*/ 6818856 w 9683433"/>
              <a:gd name="connsiteY747" fmla="*/ 878364 h 2210635"/>
              <a:gd name="connsiteX748" fmla="*/ 6839818 w 9683433"/>
              <a:gd name="connsiteY748" fmla="*/ 849256 h 2210635"/>
              <a:gd name="connsiteX749" fmla="*/ 6860144 w 9683433"/>
              <a:gd name="connsiteY749" fmla="*/ 819578 h 2210635"/>
              <a:gd name="connsiteX750" fmla="*/ 6842994 w 9683433"/>
              <a:gd name="connsiteY750" fmla="*/ 819578 h 2210635"/>
              <a:gd name="connsiteX751" fmla="*/ 6824573 w 9683433"/>
              <a:gd name="connsiteY751" fmla="*/ 820149 h 2210635"/>
              <a:gd name="connsiteX752" fmla="*/ 6806787 w 9683433"/>
              <a:gd name="connsiteY752" fmla="*/ 820149 h 2210635"/>
              <a:gd name="connsiteX753" fmla="*/ 6789637 w 9683433"/>
              <a:gd name="connsiteY753" fmla="*/ 820149 h 2210635"/>
              <a:gd name="connsiteX754" fmla="*/ 6811234 w 9683433"/>
              <a:gd name="connsiteY754" fmla="*/ 788187 h 2210635"/>
              <a:gd name="connsiteX755" fmla="*/ 6833466 w 9683433"/>
              <a:gd name="connsiteY755" fmla="*/ 756226 h 2210635"/>
              <a:gd name="connsiteX756" fmla="*/ 6855698 w 9683433"/>
              <a:gd name="connsiteY756" fmla="*/ 724836 h 2210635"/>
              <a:gd name="connsiteX757" fmla="*/ 6878565 w 9683433"/>
              <a:gd name="connsiteY757" fmla="*/ 692304 h 2210635"/>
              <a:gd name="connsiteX758" fmla="*/ 6900797 w 9683433"/>
              <a:gd name="connsiteY758" fmla="*/ 660342 h 2210635"/>
              <a:gd name="connsiteX759" fmla="*/ 6923029 w 9683433"/>
              <a:gd name="connsiteY759" fmla="*/ 627810 h 2210635"/>
              <a:gd name="connsiteX760" fmla="*/ 6944625 w 9683433"/>
              <a:gd name="connsiteY760" fmla="*/ 595849 h 2210635"/>
              <a:gd name="connsiteX761" fmla="*/ 6967493 w 9683433"/>
              <a:gd name="connsiteY761" fmla="*/ 563888 h 2210635"/>
              <a:gd name="connsiteX762" fmla="*/ 6989725 w 9683433"/>
              <a:gd name="connsiteY762" fmla="*/ 603269 h 2210635"/>
              <a:gd name="connsiteX763" fmla="*/ 7011956 w 9683433"/>
              <a:gd name="connsiteY763" fmla="*/ 643220 h 2210635"/>
              <a:gd name="connsiteX764" fmla="*/ 7034188 w 9683433"/>
              <a:gd name="connsiteY764" fmla="*/ 682030 h 2210635"/>
              <a:gd name="connsiteX765" fmla="*/ 7057056 w 9683433"/>
              <a:gd name="connsiteY765" fmla="*/ 721982 h 2210635"/>
              <a:gd name="connsiteX766" fmla="*/ 7079288 w 9683433"/>
              <a:gd name="connsiteY766" fmla="*/ 761363 h 2210635"/>
              <a:gd name="connsiteX767" fmla="*/ 7100884 w 9683433"/>
              <a:gd name="connsiteY767" fmla="*/ 800744 h 2210635"/>
              <a:gd name="connsiteX768" fmla="*/ 7123751 w 9683433"/>
              <a:gd name="connsiteY768" fmla="*/ 840124 h 2210635"/>
              <a:gd name="connsiteX769" fmla="*/ 7145983 w 9683433"/>
              <a:gd name="connsiteY769" fmla="*/ 878935 h 2210635"/>
              <a:gd name="connsiteX770" fmla="*/ 7128198 w 9683433"/>
              <a:gd name="connsiteY770" fmla="*/ 873798 h 2210635"/>
              <a:gd name="connsiteX771" fmla="*/ 7110412 w 9683433"/>
              <a:gd name="connsiteY771" fmla="*/ 867520 h 2210635"/>
              <a:gd name="connsiteX772" fmla="*/ 7092627 w 9683433"/>
              <a:gd name="connsiteY772" fmla="*/ 861242 h 2210635"/>
              <a:gd name="connsiteX773" fmla="*/ 7075476 w 9683433"/>
              <a:gd name="connsiteY773" fmla="*/ 854964 h 2210635"/>
              <a:gd name="connsiteX774" fmla="*/ 7095167 w 9683433"/>
              <a:gd name="connsiteY774" fmla="*/ 891491 h 2210635"/>
              <a:gd name="connsiteX775" fmla="*/ 7115494 w 9683433"/>
              <a:gd name="connsiteY775" fmla="*/ 928018 h 2210635"/>
              <a:gd name="connsiteX776" fmla="*/ 7135820 w 9683433"/>
              <a:gd name="connsiteY776" fmla="*/ 963974 h 2210635"/>
              <a:gd name="connsiteX777" fmla="*/ 7156782 w 9683433"/>
              <a:gd name="connsiteY777" fmla="*/ 999360 h 2210635"/>
              <a:gd name="connsiteX778" fmla="*/ 7177108 w 9683433"/>
              <a:gd name="connsiteY778" fmla="*/ 1035887 h 2210635"/>
              <a:gd name="connsiteX779" fmla="*/ 7198070 w 9683433"/>
              <a:gd name="connsiteY779" fmla="*/ 1072414 h 2210635"/>
              <a:gd name="connsiteX780" fmla="*/ 7217761 w 9683433"/>
              <a:gd name="connsiteY780" fmla="*/ 1108371 h 2210635"/>
              <a:gd name="connsiteX781" fmla="*/ 7238087 w 9683433"/>
              <a:gd name="connsiteY781" fmla="*/ 1143756 h 2210635"/>
              <a:gd name="connsiteX782" fmla="*/ 7210138 w 9683433"/>
              <a:gd name="connsiteY782" fmla="*/ 1135195 h 2210635"/>
              <a:gd name="connsiteX783" fmla="*/ 7181554 w 9683433"/>
              <a:gd name="connsiteY783" fmla="*/ 1125493 h 2210635"/>
              <a:gd name="connsiteX784" fmla="*/ 7153606 w 9683433"/>
              <a:gd name="connsiteY784" fmla="*/ 1115790 h 2210635"/>
              <a:gd name="connsiteX785" fmla="*/ 7125657 w 9683433"/>
              <a:gd name="connsiteY785" fmla="*/ 1106088 h 2210635"/>
              <a:gd name="connsiteX786" fmla="*/ 7148524 w 9683433"/>
              <a:gd name="connsiteY786" fmla="*/ 1146610 h 2210635"/>
              <a:gd name="connsiteX787" fmla="*/ 7171391 w 9683433"/>
              <a:gd name="connsiteY787" fmla="*/ 1187132 h 2210635"/>
              <a:gd name="connsiteX788" fmla="*/ 7194258 w 9683433"/>
              <a:gd name="connsiteY788" fmla="*/ 1227655 h 2210635"/>
              <a:gd name="connsiteX789" fmla="*/ 7217126 w 9683433"/>
              <a:gd name="connsiteY789" fmla="*/ 1267035 h 2210635"/>
              <a:gd name="connsiteX790" fmla="*/ 7239993 w 9683433"/>
              <a:gd name="connsiteY790" fmla="*/ 1307558 h 2210635"/>
              <a:gd name="connsiteX791" fmla="*/ 7262860 w 9683433"/>
              <a:gd name="connsiteY791" fmla="*/ 1348080 h 2210635"/>
              <a:gd name="connsiteX792" fmla="*/ 7284457 w 9683433"/>
              <a:gd name="connsiteY792" fmla="*/ 1388032 h 2210635"/>
              <a:gd name="connsiteX793" fmla="*/ 7307324 w 9683433"/>
              <a:gd name="connsiteY793" fmla="*/ 1427983 h 2210635"/>
              <a:gd name="connsiteX794" fmla="*/ 7274929 w 9683433"/>
              <a:gd name="connsiteY794" fmla="*/ 1417139 h 2210635"/>
              <a:gd name="connsiteX795" fmla="*/ 7241263 w 9683433"/>
              <a:gd name="connsiteY795" fmla="*/ 1406295 h 2210635"/>
              <a:gd name="connsiteX796" fmla="*/ 7207598 w 9683433"/>
              <a:gd name="connsiteY796" fmla="*/ 1394880 h 2210635"/>
              <a:gd name="connsiteX797" fmla="*/ 7175203 w 9683433"/>
              <a:gd name="connsiteY797" fmla="*/ 1384036 h 2210635"/>
              <a:gd name="connsiteX798" fmla="*/ 7141537 w 9683433"/>
              <a:gd name="connsiteY798" fmla="*/ 1372622 h 2210635"/>
              <a:gd name="connsiteX799" fmla="*/ 7107871 w 9683433"/>
              <a:gd name="connsiteY799" fmla="*/ 1361778 h 2210635"/>
              <a:gd name="connsiteX800" fmla="*/ 7075476 w 9683433"/>
              <a:gd name="connsiteY800" fmla="*/ 1349792 h 2210635"/>
              <a:gd name="connsiteX801" fmla="*/ 7041811 w 9683433"/>
              <a:gd name="connsiteY801" fmla="*/ 1338948 h 2210635"/>
              <a:gd name="connsiteX802" fmla="*/ 7041811 w 9683433"/>
              <a:gd name="connsiteY802" fmla="*/ 1538135 h 2210635"/>
              <a:gd name="connsiteX803" fmla="*/ 7088816 w 9683433"/>
              <a:gd name="connsiteY803" fmla="*/ 1546126 h 2210635"/>
              <a:gd name="connsiteX804" fmla="*/ 7135820 w 9683433"/>
              <a:gd name="connsiteY804" fmla="*/ 1553545 h 2210635"/>
              <a:gd name="connsiteX805" fmla="*/ 7183460 w 9683433"/>
              <a:gd name="connsiteY805" fmla="*/ 1561536 h 2210635"/>
              <a:gd name="connsiteX806" fmla="*/ 7229830 w 9683433"/>
              <a:gd name="connsiteY806" fmla="*/ 1568955 h 2210635"/>
              <a:gd name="connsiteX807" fmla="*/ 7276834 w 9683433"/>
              <a:gd name="connsiteY807" fmla="*/ 1576375 h 2210635"/>
              <a:gd name="connsiteX808" fmla="*/ 7324474 w 9683433"/>
              <a:gd name="connsiteY808" fmla="*/ 1583224 h 2210635"/>
              <a:gd name="connsiteX809" fmla="*/ 7371479 w 9683433"/>
              <a:gd name="connsiteY809" fmla="*/ 1590643 h 2210635"/>
              <a:gd name="connsiteX810" fmla="*/ 7419119 w 9683433"/>
              <a:gd name="connsiteY810" fmla="*/ 1597492 h 2210635"/>
              <a:gd name="connsiteX811" fmla="*/ 7419119 w 9683433"/>
              <a:gd name="connsiteY811" fmla="*/ 1521013 h 2210635"/>
              <a:gd name="connsiteX812" fmla="*/ 7393711 w 9683433"/>
              <a:gd name="connsiteY812" fmla="*/ 1521584 h 2210635"/>
              <a:gd name="connsiteX813" fmla="*/ 7368303 w 9683433"/>
              <a:gd name="connsiteY813" fmla="*/ 1522155 h 2210635"/>
              <a:gd name="connsiteX814" fmla="*/ 7342895 w 9683433"/>
              <a:gd name="connsiteY814" fmla="*/ 1523296 h 2210635"/>
              <a:gd name="connsiteX815" fmla="*/ 7317487 w 9683433"/>
              <a:gd name="connsiteY815" fmla="*/ 1523867 h 2210635"/>
              <a:gd name="connsiteX816" fmla="*/ 7335273 w 9683433"/>
              <a:gd name="connsiteY816" fmla="*/ 1498184 h 2210635"/>
              <a:gd name="connsiteX817" fmla="*/ 7352423 w 9683433"/>
              <a:gd name="connsiteY817" fmla="*/ 1473071 h 2210635"/>
              <a:gd name="connsiteX818" fmla="*/ 7369573 w 9683433"/>
              <a:gd name="connsiteY818" fmla="*/ 1447959 h 2210635"/>
              <a:gd name="connsiteX819" fmla="*/ 7386724 w 9683433"/>
              <a:gd name="connsiteY819" fmla="*/ 1422847 h 2210635"/>
              <a:gd name="connsiteX820" fmla="*/ 7375925 w 9683433"/>
              <a:gd name="connsiteY820" fmla="*/ 1422847 h 2210635"/>
              <a:gd name="connsiteX821" fmla="*/ 7365762 w 9683433"/>
              <a:gd name="connsiteY821" fmla="*/ 1422847 h 2210635"/>
              <a:gd name="connsiteX822" fmla="*/ 7354964 w 9683433"/>
              <a:gd name="connsiteY822" fmla="*/ 1423988 h 2210635"/>
              <a:gd name="connsiteX823" fmla="*/ 7344165 w 9683433"/>
              <a:gd name="connsiteY823" fmla="*/ 1423988 h 2210635"/>
              <a:gd name="connsiteX824" fmla="*/ 7359410 w 9683433"/>
              <a:gd name="connsiteY824" fmla="*/ 1401159 h 2210635"/>
              <a:gd name="connsiteX825" fmla="*/ 7375290 w 9683433"/>
              <a:gd name="connsiteY825" fmla="*/ 1378900 h 2210635"/>
              <a:gd name="connsiteX826" fmla="*/ 7390535 w 9683433"/>
              <a:gd name="connsiteY826" fmla="*/ 1356070 h 2210635"/>
              <a:gd name="connsiteX827" fmla="*/ 7405780 w 9683433"/>
              <a:gd name="connsiteY827" fmla="*/ 1333241 h 2210635"/>
              <a:gd name="connsiteX828" fmla="*/ 7400063 w 9683433"/>
              <a:gd name="connsiteY828" fmla="*/ 1333241 h 2210635"/>
              <a:gd name="connsiteX829" fmla="*/ 7393076 w 9683433"/>
              <a:gd name="connsiteY829" fmla="*/ 1334382 h 2210635"/>
              <a:gd name="connsiteX830" fmla="*/ 7386088 w 9683433"/>
              <a:gd name="connsiteY830" fmla="*/ 1334382 h 2210635"/>
              <a:gd name="connsiteX831" fmla="*/ 7379101 w 9683433"/>
              <a:gd name="connsiteY831" fmla="*/ 1334382 h 2210635"/>
              <a:gd name="connsiteX832" fmla="*/ 7396252 w 9683433"/>
              <a:gd name="connsiteY832" fmla="*/ 1309270 h 2210635"/>
              <a:gd name="connsiteX833" fmla="*/ 7412767 w 9683433"/>
              <a:gd name="connsiteY833" fmla="*/ 1284728 h 2210635"/>
              <a:gd name="connsiteX834" fmla="*/ 7430552 w 9683433"/>
              <a:gd name="connsiteY834" fmla="*/ 1260187 h 2210635"/>
              <a:gd name="connsiteX835" fmla="*/ 7447067 w 9683433"/>
              <a:gd name="connsiteY835" fmla="*/ 1235645 h 2210635"/>
              <a:gd name="connsiteX836" fmla="*/ 7455325 w 9683433"/>
              <a:gd name="connsiteY836" fmla="*/ 1250484 h 2210635"/>
              <a:gd name="connsiteX837" fmla="*/ 7463583 w 9683433"/>
              <a:gd name="connsiteY837" fmla="*/ 1265894 h 2210635"/>
              <a:gd name="connsiteX838" fmla="*/ 7472475 w 9683433"/>
              <a:gd name="connsiteY838" fmla="*/ 1280162 h 2210635"/>
              <a:gd name="connsiteX839" fmla="*/ 7480733 w 9683433"/>
              <a:gd name="connsiteY839" fmla="*/ 1295002 h 2210635"/>
              <a:gd name="connsiteX840" fmla="*/ 7488991 w 9683433"/>
              <a:gd name="connsiteY840" fmla="*/ 1310411 h 2210635"/>
              <a:gd name="connsiteX841" fmla="*/ 7497883 w 9683433"/>
              <a:gd name="connsiteY841" fmla="*/ 1324680 h 2210635"/>
              <a:gd name="connsiteX842" fmla="*/ 7506776 w 9683433"/>
              <a:gd name="connsiteY842" fmla="*/ 1339519 h 2210635"/>
              <a:gd name="connsiteX843" fmla="*/ 7515034 w 9683433"/>
              <a:gd name="connsiteY843" fmla="*/ 1354929 h 2210635"/>
              <a:gd name="connsiteX844" fmla="*/ 7508047 w 9683433"/>
              <a:gd name="connsiteY844" fmla="*/ 1352646 h 2210635"/>
              <a:gd name="connsiteX845" fmla="*/ 7501059 w 9683433"/>
              <a:gd name="connsiteY845" fmla="*/ 1349792 h 2210635"/>
              <a:gd name="connsiteX846" fmla="*/ 7494072 w 9683433"/>
              <a:gd name="connsiteY846" fmla="*/ 1348080 h 2210635"/>
              <a:gd name="connsiteX847" fmla="*/ 7487720 w 9683433"/>
              <a:gd name="connsiteY847" fmla="*/ 1345797 h 2210635"/>
              <a:gd name="connsiteX848" fmla="*/ 7495978 w 9683433"/>
              <a:gd name="connsiteY848" fmla="*/ 1359495 h 2210635"/>
              <a:gd name="connsiteX849" fmla="*/ 7503600 w 9683433"/>
              <a:gd name="connsiteY849" fmla="*/ 1373192 h 2210635"/>
              <a:gd name="connsiteX850" fmla="*/ 7511223 w 9683433"/>
              <a:gd name="connsiteY850" fmla="*/ 1386890 h 2210635"/>
              <a:gd name="connsiteX851" fmla="*/ 7518845 w 9683433"/>
              <a:gd name="connsiteY851" fmla="*/ 1400588 h 2210635"/>
              <a:gd name="connsiteX852" fmla="*/ 7526467 w 9683433"/>
              <a:gd name="connsiteY852" fmla="*/ 1413715 h 2210635"/>
              <a:gd name="connsiteX853" fmla="*/ 7534725 w 9683433"/>
              <a:gd name="connsiteY853" fmla="*/ 1427412 h 2210635"/>
              <a:gd name="connsiteX854" fmla="*/ 7542347 w 9683433"/>
              <a:gd name="connsiteY854" fmla="*/ 1441110 h 2210635"/>
              <a:gd name="connsiteX855" fmla="*/ 7549970 w 9683433"/>
              <a:gd name="connsiteY855" fmla="*/ 1454808 h 2210635"/>
              <a:gd name="connsiteX856" fmla="*/ 7539171 w 9683433"/>
              <a:gd name="connsiteY856" fmla="*/ 1451383 h 2210635"/>
              <a:gd name="connsiteX857" fmla="*/ 7528373 w 9683433"/>
              <a:gd name="connsiteY857" fmla="*/ 1447959 h 2210635"/>
              <a:gd name="connsiteX858" fmla="*/ 7518210 w 9683433"/>
              <a:gd name="connsiteY858" fmla="*/ 1444535 h 2210635"/>
              <a:gd name="connsiteX859" fmla="*/ 7507411 w 9683433"/>
              <a:gd name="connsiteY859" fmla="*/ 1441110 h 2210635"/>
              <a:gd name="connsiteX860" fmla="*/ 7515669 w 9683433"/>
              <a:gd name="connsiteY860" fmla="*/ 1455949 h 2210635"/>
              <a:gd name="connsiteX861" fmla="*/ 7523926 w 9683433"/>
              <a:gd name="connsiteY861" fmla="*/ 1470788 h 2210635"/>
              <a:gd name="connsiteX862" fmla="*/ 7532819 w 9683433"/>
              <a:gd name="connsiteY862" fmla="*/ 1486198 h 2210635"/>
              <a:gd name="connsiteX863" fmla="*/ 7541712 w 9683433"/>
              <a:gd name="connsiteY863" fmla="*/ 1501608 h 2210635"/>
              <a:gd name="connsiteX864" fmla="*/ 7549970 w 9683433"/>
              <a:gd name="connsiteY864" fmla="*/ 1517018 h 2210635"/>
              <a:gd name="connsiteX865" fmla="*/ 7558862 w 9683433"/>
              <a:gd name="connsiteY865" fmla="*/ 1531857 h 2210635"/>
              <a:gd name="connsiteX866" fmla="*/ 7567120 w 9683433"/>
              <a:gd name="connsiteY866" fmla="*/ 1546696 h 2210635"/>
              <a:gd name="connsiteX867" fmla="*/ 7576648 w 9683433"/>
              <a:gd name="connsiteY867" fmla="*/ 1562106 h 2210635"/>
              <a:gd name="connsiteX868" fmla="*/ 7550605 w 9683433"/>
              <a:gd name="connsiteY868" fmla="*/ 1553545 h 2210635"/>
              <a:gd name="connsiteX869" fmla="*/ 7525197 w 9683433"/>
              <a:gd name="connsiteY869" fmla="*/ 1546126 h 2210635"/>
              <a:gd name="connsiteX870" fmla="*/ 7500424 w 9683433"/>
              <a:gd name="connsiteY870" fmla="*/ 1538135 h 2210635"/>
              <a:gd name="connsiteX871" fmla="*/ 7475016 w 9683433"/>
              <a:gd name="connsiteY871" fmla="*/ 1530145 h 2210635"/>
              <a:gd name="connsiteX872" fmla="*/ 7475016 w 9683433"/>
              <a:gd name="connsiteY872" fmla="*/ 1606624 h 2210635"/>
              <a:gd name="connsiteX873" fmla="*/ 7520750 w 9683433"/>
              <a:gd name="connsiteY873" fmla="*/ 1613473 h 2210635"/>
              <a:gd name="connsiteX874" fmla="*/ 7566485 w 9683433"/>
              <a:gd name="connsiteY874" fmla="*/ 1619751 h 2210635"/>
              <a:gd name="connsiteX875" fmla="*/ 7612219 w 9683433"/>
              <a:gd name="connsiteY875" fmla="*/ 1626599 h 2210635"/>
              <a:gd name="connsiteX876" fmla="*/ 7657953 w 9683433"/>
              <a:gd name="connsiteY876" fmla="*/ 1633448 h 2210635"/>
              <a:gd name="connsiteX877" fmla="*/ 7703052 w 9683433"/>
              <a:gd name="connsiteY877" fmla="*/ 1639156 h 2210635"/>
              <a:gd name="connsiteX878" fmla="*/ 7748787 w 9683433"/>
              <a:gd name="connsiteY878" fmla="*/ 1645434 h 2210635"/>
              <a:gd name="connsiteX879" fmla="*/ 7794521 w 9683433"/>
              <a:gd name="connsiteY879" fmla="*/ 1651712 h 2210635"/>
              <a:gd name="connsiteX880" fmla="*/ 7840255 w 9683433"/>
              <a:gd name="connsiteY880" fmla="*/ 1657990 h 2210635"/>
              <a:gd name="connsiteX881" fmla="*/ 7840255 w 9683433"/>
              <a:gd name="connsiteY881" fmla="*/ 1538135 h 2210635"/>
              <a:gd name="connsiteX882" fmla="*/ 7818023 w 9683433"/>
              <a:gd name="connsiteY882" fmla="*/ 1539277 h 2210635"/>
              <a:gd name="connsiteX883" fmla="*/ 7795791 w 9683433"/>
              <a:gd name="connsiteY883" fmla="*/ 1539848 h 2210635"/>
              <a:gd name="connsiteX884" fmla="*/ 7772924 w 9683433"/>
              <a:gd name="connsiteY884" fmla="*/ 1540989 h 2210635"/>
              <a:gd name="connsiteX885" fmla="*/ 7751328 w 9683433"/>
              <a:gd name="connsiteY885" fmla="*/ 1542130 h 2210635"/>
              <a:gd name="connsiteX886" fmla="*/ 7729096 w 9683433"/>
              <a:gd name="connsiteY886" fmla="*/ 1542701 h 2210635"/>
              <a:gd name="connsiteX887" fmla="*/ 7706228 w 9683433"/>
              <a:gd name="connsiteY887" fmla="*/ 1543272 h 2210635"/>
              <a:gd name="connsiteX888" fmla="*/ 7683996 w 9683433"/>
              <a:gd name="connsiteY888" fmla="*/ 1544413 h 2210635"/>
              <a:gd name="connsiteX889" fmla="*/ 7661765 w 9683433"/>
              <a:gd name="connsiteY889" fmla="*/ 1544984 h 2210635"/>
              <a:gd name="connsiteX890" fmla="*/ 7677009 w 9683433"/>
              <a:gd name="connsiteY890" fmla="*/ 1523296 h 2210635"/>
              <a:gd name="connsiteX891" fmla="*/ 7692254 w 9683433"/>
              <a:gd name="connsiteY891" fmla="*/ 1500467 h 2210635"/>
              <a:gd name="connsiteX892" fmla="*/ 7707499 w 9683433"/>
              <a:gd name="connsiteY892" fmla="*/ 1477637 h 2210635"/>
              <a:gd name="connsiteX893" fmla="*/ 7722744 w 9683433"/>
              <a:gd name="connsiteY893" fmla="*/ 1455379 h 2210635"/>
              <a:gd name="connsiteX894" fmla="*/ 7737988 w 9683433"/>
              <a:gd name="connsiteY894" fmla="*/ 1432549 h 2210635"/>
              <a:gd name="connsiteX895" fmla="*/ 7753233 w 9683433"/>
              <a:gd name="connsiteY895" fmla="*/ 1410861 h 2210635"/>
              <a:gd name="connsiteX896" fmla="*/ 7769113 w 9683433"/>
              <a:gd name="connsiteY896" fmla="*/ 1388032 h 2210635"/>
              <a:gd name="connsiteX897" fmla="*/ 7784358 w 9683433"/>
              <a:gd name="connsiteY897" fmla="*/ 1365773 h 2210635"/>
              <a:gd name="connsiteX898" fmla="*/ 7765302 w 9683433"/>
              <a:gd name="connsiteY898" fmla="*/ 1366344 h 2210635"/>
              <a:gd name="connsiteX899" fmla="*/ 7746246 w 9683433"/>
              <a:gd name="connsiteY899" fmla="*/ 1366914 h 2210635"/>
              <a:gd name="connsiteX900" fmla="*/ 7727190 w 9683433"/>
              <a:gd name="connsiteY900" fmla="*/ 1367485 h 2210635"/>
              <a:gd name="connsiteX901" fmla="*/ 7708134 w 9683433"/>
              <a:gd name="connsiteY901" fmla="*/ 1368627 h 2210635"/>
              <a:gd name="connsiteX902" fmla="*/ 7722108 w 9683433"/>
              <a:gd name="connsiteY902" fmla="*/ 1348651 h 2210635"/>
              <a:gd name="connsiteX903" fmla="*/ 7736083 w 9683433"/>
              <a:gd name="connsiteY903" fmla="*/ 1328104 h 2210635"/>
              <a:gd name="connsiteX904" fmla="*/ 7749422 w 9683433"/>
              <a:gd name="connsiteY904" fmla="*/ 1308128 h 2210635"/>
              <a:gd name="connsiteX905" fmla="*/ 7763396 w 9683433"/>
              <a:gd name="connsiteY905" fmla="*/ 1287582 h 2210635"/>
              <a:gd name="connsiteX906" fmla="*/ 7776735 w 9683433"/>
              <a:gd name="connsiteY906" fmla="*/ 1267606 h 2210635"/>
              <a:gd name="connsiteX907" fmla="*/ 7790710 w 9683433"/>
              <a:gd name="connsiteY907" fmla="*/ 1247060 h 2210635"/>
              <a:gd name="connsiteX908" fmla="*/ 7804684 w 9683433"/>
              <a:gd name="connsiteY908" fmla="*/ 1227655 h 2210635"/>
              <a:gd name="connsiteX909" fmla="*/ 7818023 w 9683433"/>
              <a:gd name="connsiteY909" fmla="*/ 1207108 h 2210635"/>
              <a:gd name="connsiteX910" fmla="*/ 7805955 w 9683433"/>
              <a:gd name="connsiteY910" fmla="*/ 1207679 h 2210635"/>
              <a:gd name="connsiteX911" fmla="*/ 7794521 w 9683433"/>
              <a:gd name="connsiteY911" fmla="*/ 1208250 h 2210635"/>
              <a:gd name="connsiteX912" fmla="*/ 7782452 w 9683433"/>
              <a:gd name="connsiteY912" fmla="*/ 1208820 h 2210635"/>
              <a:gd name="connsiteX913" fmla="*/ 7771019 w 9683433"/>
              <a:gd name="connsiteY913" fmla="*/ 1208820 h 2210635"/>
              <a:gd name="connsiteX914" fmla="*/ 7785628 w 9683433"/>
              <a:gd name="connsiteY914" fmla="*/ 1187132 h 2210635"/>
              <a:gd name="connsiteX915" fmla="*/ 7800873 w 9683433"/>
              <a:gd name="connsiteY915" fmla="*/ 1165444 h 2210635"/>
              <a:gd name="connsiteX916" fmla="*/ 7814847 w 9683433"/>
              <a:gd name="connsiteY916" fmla="*/ 1143186 h 2210635"/>
              <a:gd name="connsiteX917" fmla="*/ 7830092 w 9683433"/>
              <a:gd name="connsiteY917" fmla="*/ 1121498 h 2210635"/>
              <a:gd name="connsiteX918" fmla="*/ 7845337 w 9683433"/>
              <a:gd name="connsiteY918" fmla="*/ 1099239 h 2210635"/>
              <a:gd name="connsiteX919" fmla="*/ 7859946 w 9683433"/>
              <a:gd name="connsiteY919" fmla="*/ 1076980 h 2210635"/>
              <a:gd name="connsiteX920" fmla="*/ 7875191 w 9683433"/>
              <a:gd name="connsiteY920" fmla="*/ 1055292 h 2210635"/>
              <a:gd name="connsiteX921" fmla="*/ 7890436 w 9683433"/>
              <a:gd name="connsiteY921" fmla="*/ 1033033 h 2210635"/>
              <a:gd name="connsiteX922" fmla="*/ 7905046 w 9683433"/>
              <a:gd name="connsiteY922" fmla="*/ 1059287 h 2210635"/>
              <a:gd name="connsiteX923" fmla="*/ 7920290 w 9683433"/>
              <a:gd name="connsiteY923" fmla="*/ 1084970 h 2210635"/>
              <a:gd name="connsiteX924" fmla="*/ 7934900 w 9683433"/>
              <a:gd name="connsiteY924" fmla="*/ 1111224 h 2210635"/>
              <a:gd name="connsiteX925" fmla="*/ 7950145 w 9683433"/>
              <a:gd name="connsiteY925" fmla="*/ 1136907 h 2210635"/>
              <a:gd name="connsiteX926" fmla="*/ 7965389 w 9683433"/>
              <a:gd name="connsiteY926" fmla="*/ 1162591 h 2210635"/>
              <a:gd name="connsiteX927" fmla="*/ 7979364 w 9683433"/>
              <a:gd name="connsiteY927" fmla="*/ 1188274 h 2210635"/>
              <a:gd name="connsiteX928" fmla="*/ 7994609 w 9683433"/>
              <a:gd name="connsiteY928" fmla="*/ 1214528 h 2210635"/>
              <a:gd name="connsiteX929" fmla="*/ 8009853 w 9683433"/>
              <a:gd name="connsiteY929" fmla="*/ 1240211 h 2210635"/>
              <a:gd name="connsiteX930" fmla="*/ 7997785 w 9683433"/>
              <a:gd name="connsiteY930" fmla="*/ 1236786 h 2210635"/>
              <a:gd name="connsiteX931" fmla="*/ 7985716 w 9683433"/>
              <a:gd name="connsiteY931" fmla="*/ 1232791 h 2210635"/>
              <a:gd name="connsiteX932" fmla="*/ 7974282 w 9683433"/>
              <a:gd name="connsiteY932" fmla="*/ 1229367 h 2210635"/>
              <a:gd name="connsiteX933" fmla="*/ 7962213 w 9683433"/>
              <a:gd name="connsiteY933" fmla="*/ 1225942 h 2210635"/>
              <a:gd name="connsiteX934" fmla="*/ 7975553 w 9683433"/>
              <a:gd name="connsiteY934" fmla="*/ 1249913 h 2210635"/>
              <a:gd name="connsiteX935" fmla="*/ 7989527 w 9683433"/>
              <a:gd name="connsiteY935" fmla="*/ 1273314 h 2210635"/>
              <a:gd name="connsiteX936" fmla="*/ 8003501 w 9683433"/>
              <a:gd name="connsiteY936" fmla="*/ 1297284 h 2210635"/>
              <a:gd name="connsiteX937" fmla="*/ 8016841 w 9683433"/>
              <a:gd name="connsiteY937" fmla="*/ 1321255 h 2210635"/>
              <a:gd name="connsiteX938" fmla="*/ 8030815 w 9683433"/>
              <a:gd name="connsiteY938" fmla="*/ 1344656 h 2210635"/>
              <a:gd name="connsiteX939" fmla="*/ 8044154 w 9683433"/>
              <a:gd name="connsiteY939" fmla="*/ 1368627 h 2210635"/>
              <a:gd name="connsiteX940" fmla="*/ 8058128 w 9683433"/>
              <a:gd name="connsiteY940" fmla="*/ 1392597 h 2210635"/>
              <a:gd name="connsiteX941" fmla="*/ 8072103 w 9683433"/>
              <a:gd name="connsiteY941" fmla="*/ 1415427 h 2210635"/>
              <a:gd name="connsiteX942" fmla="*/ 8053047 w 9683433"/>
              <a:gd name="connsiteY942" fmla="*/ 1410290 h 2210635"/>
              <a:gd name="connsiteX943" fmla="*/ 8033991 w 9683433"/>
              <a:gd name="connsiteY943" fmla="*/ 1404583 h 2210635"/>
              <a:gd name="connsiteX944" fmla="*/ 8014935 w 9683433"/>
              <a:gd name="connsiteY944" fmla="*/ 1399446 h 2210635"/>
              <a:gd name="connsiteX945" fmla="*/ 7996514 w 9683433"/>
              <a:gd name="connsiteY945" fmla="*/ 1393168 h 2210635"/>
              <a:gd name="connsiteX946" fmla="*/ 8011759 w 9683433"/>
              <a:gd name="connsiteY946" fmla="*/ 1419993 h 2210635"/>
              <a:gd name="connsiteX947" fmla="*/ 8027004 w 9683433"/>
              <a:gd name="connsiteY947" fmla="*/ 1446247 h 2210635"/>
              <a:gd name="connsiteX948" fmla="*/ 8042248 w 9683433"/>
              <a:gd name="connsiteY948" fmla="*/ 1472501 h 2210635"/>
              <a:gd name="connsiteX949" fmla="*/ 8057493 w 9683433"/>
              <a:gd name="connsiteY949" fmla="*/ 1499325 h 2210635"/>
              <a:gd name="connsiteX950" fmla="*/ 8072738 w 9683433"/>
              <a:gd name="connsiteY950" fmla="*/ 1525579 h 2210635"/>
              <a:gd name="connsiteX951" fmla="*/ 8087983 w 9683433"/>
              <a:gd name="connsiteY951" fmla="*/ 1551833 h 2210635"/>
              <a:gd name="connsiteX952" fmla="*/ 8103228 w 9683433"/>
              <a:gd name="connsiteY952" fmla="*/ 1578658 h 2210635"/>
              <a:gd name="connsiteX953" fmla="*/ 8118472 w 9683433"/>
              <a:gd name="connsiteY953" fmla="*/ 1604341 h 2210635"/>
              <a:gd name="connsiteX954" fmla="*/ 8096240 w 9683433"/>
              <a:gd name="connsiteY954" fmla="*/ 1598063 h 2210635"/>
              <a:gd name="connsiteX955" fmla="*/ 8074008 w 9683433"/>
              <a:gd name="connsiteY955" fmla="*/ 1591214 h 2210635"/>
              <a:gd name="connsiteX956" fmla="*/ 8051141 w 9683433"/>
              <a:gd name="connsiteY956" fmla="*/ 1584365 h 2210635"/>
              <a:gd name="connsiteX957" fmla="*/ 8028909 w 9683433"/>
              <a:gd name="connsiteY957" fmla="*/ 1578658 h 2210635"/>
              <a:gd name="connsiteX958" fmla="*/ 8007313 w 9683433"/>
              <a:gd name="connsiteY958" fmla="*/ 1571809 h 2210635"/>
              <a:gd name="connsiteX959" fmla="*/ 7985081 w 9683433"/>
              <a:gd name="connsiteY959" fmla="*/ 1564960 h 2210635"/>
              <a:gd name="connsiteX960" fmla="*/ 7962213 w 9683433"/>
              <a:gd name="connsiteY960" fmla="*/ 1558111 h 2210635"/>
              <a:gd name="connsiteX961" fmla="*/ 7939981 w 9683433"/>
              <a:gd name="connsiteY961" fmla="*/ 1551262 h 2210635"/>
              <a:gd name="connsiteX962" fmla="*/ 7939981 w 9683433"/>
              <a:gd name="connsiteY962" fmla="*/ 1670546 h 2210635"/>
              <a:gd name="connsiteX963" fmla="*/ 7996514 w 9683433"/>
              <a:gd name="connsiteY963" fmla="*/ 1678537 h 2210635"/>
              <a:gd name="connsiteX964" fmla="*/ 8053047 w 9683433"/>
              <a:gd name="connsiteY964" fmla="*/ 1685385 h 2210635"/>
              <a:gd name="connsiteX965" fmla="*/ 8108944 w 9683433"/>
              <a:gd name="connsiteY965" fmla="*/ 1692234 h 2210635"/>
              <a:gd name="connsiteX966" fmla="*/ 8164842 w 9683433"/>
              <a:gd name="connsiteY966" fmla="*/ 1697942 h 2210635"/>
              <a:gd name="connsiteX967" fmla="*/ 8221374 w 9683433"/>
              <a:gd name="connsiteY967" fmla="*/ 1704790 h 2210635"/>
              <a:gd name="connsiteX968" fmla="*/ 8277907 w 9683433"/>
              <a:gd name="connsiteY968" fmla="*/ 1711069 h 2210635"/>
              <a:gd name="connsiteX969" fmla="*/ 8333805 w 9683433"/>
              <a:gd name="connsiteY969" fmla="*/ 1716776 h 2210635"/>
              <a:gd name="connsiteX970" fmla="*/ 8390337 w 9683433"/>
              <a:gd name="connsiteY970" fmla="*/ 1723054 h 2210635"/>
              <a:gd name="connsiteX971" fmla="*/ 8390337 w 9683433"/>
              <a:gd name="connsiteY971" fmla="*/ 1523867 h 2210635"/>
              <a:gd name="connsiteX972" fmla="*/ 8356672 w 9683433"/>
              <a:gd name="connsiteY972" fmla="*/ 1525579 h 2210635"/>
              <a:gd name="connsiteX973" fmla="*/ 8324277 w 9683433"/>
              <a:gd name="connsiteY973" fmla="*/ 1528433 h 2210635"/>
              <a:gd name="connsiteX974" fmla="*/ 8290611 w 9683433"/>
              <a:gd name="connsiteY974" fmla="*/ 1530716 h 2210635"/>
              <a:gd name="connsiteX975" fmla="*/ 8256946 w 9683433"/>
              <a:gd name="connsiteY975" fmla="*/ 1532428 h 2210635"/>
              <a:gd name="connsiteX976" fmla="*/ 8224550 w 9683433"/>
              <a:gd name="connsiteY976" fmla="*/ 1535282 h 2210635"/>
              <a:gd name="connsiteX977" fmla="*/ 8190885 w 9683433"/>
              <a:gd name="connsiteY977" fmla="*/ 1537565 h 2210635"/>
              <a:gd name="connsiteX978" fmla="*/ 8157219 w 9683433"/>
              <a:gd name="connsiteY978" fmla="*/ 1539277 h 2210635"/>
              <a:gd name="connsiteX979" fmla="*/ 8124189 w 9683433"/>
              <a:gd name="connsiteY979" fmla="*/ 1540989 h 2210635"/>
              <a:gd name="connsiteX980" fmla="*/ 8147056 w 9683433"/>
              <a:gd name="connsiteY980" fmla="*/ 1507316 h 2210635"/>
              <a:gd name="connsiteX981" fmla="*/ 8169923 w 9683433"/>
              <a:gd name="connsiteY981" fmla="*/ 1473071 h 2210635"/>
              <a:gd name="connsiteX982" fmla="*/ 8192790 w 9683433"/>
              <a:gd name="connsiteY982" fmla="*/ 1438827 h 2210635"/>
              <a:gd name="connsiteX983" fmla="*/ 8215022 w 9683433"/>
              <a:gd name="connsiteY983" fmla="*/ 1405154 h 2210635"/>
              <a:gd name="connsiteX984" fmla="*/ 8237890 w 9683433"/>
              <a:gd name="connsiteY984" fmla="*/ 1370909 h 2210635"/>
              <a:gd name="connsiteX985" fmla="*/ 8260757 w 9683433"/>
              <a:gd name="connsiteY985" fmla="*/ 1336665 h 2210635"/>
              <a:gd name="connsiteX986" fmla="*/ 8283624 w 9683433"/>
              <a:gd name="connsiteY986" fmla="*/ 1302992 h 2210635"/>
              <a:gd name="connsiteX987" fmla="*/ 8306491 w 9683433"/>
              <a:gd name="connsiteY987" fmla="*/ 1268748 h 2210635"/>
              <a:gd name="connsiteX988" fmla="*/ 8278542 w 9683433"/>
              <a:gd name="connsiteY988" fmla="*/ 1270460 h 2210635"/>
              <a:gd name="connsiteX989" fmla="*/ 8249958 w 9683433"/>
              <a:gd name="connsiteY989" fmla="*/ 1272743 h 2210635"/>
              <a:gd name="connsiteX990" fmla="*/ 8222010 w 9683433"/>
              <a:gd name="connsiteY990" fmla="*/ 1273884 h 2210635"/>
              <a:gd name="connsiteX991" fmla="*/ 8194061 w 9683433"/>
              <a:gd name="connsiteY991" fmla="*/ 1276167 h 2210635"/>
              <a:gd name="connsiteX992" fmla="*/ 8214387 w 9683433"/>
              <a:gd name="connsiteY992" fmla="*/ 1245347 h 2210635"/>
              <a:gd name="connsiteX993" fmla="*/ 8234714 w 9683433"/>
              <a:gd name="connsiteY993" fmla="*/ 1215098 h 2210635"/>
              <a:gd name="connsiteX994" fmla="*/ 8255040 w 9683433"/>
              <a:gd name="connsiteY994" fmla="*/ 1184279 h 2210635"/>
              <a:gd name="connsiteX995" fmla="*/ 8275366 w 9683433"/>
              <a:gd name="connsiteY995" fmla="*/ 1153459 h 2210635"/>
              <a:gd name="connsiteX996" fmla="*/ 8295693 w 9683433"/>
              <a:gd name="connsiteY996" fmla="*/ 1123210 h 2210635"/>
              <a:gd name="connsiteX997" fmla="*/ 8316654 w 9683433"/>
              <a:gd name="connsiteY997" fmla="*/ 1092390 h 2210635"/>
              <a:gd name="connsiteX998" fmla="*/ 8336981 w 9683433"/>
              <a:gd name="connsiteY998" fmla="*/ 1062141 h 2210635"/>
              <a:gd name="connsiteX999" fmla="*/ 8357307 w 9683433"/>
              <a:gd name="connsiteY999" fmla="*/ 1031321 h 2210635"/>
              <a:gd name="connsiteX1000" fmla="*/ 8339521 w 9683433"/>
              <a:gd name="connsiteY1000" fmla="*/ 1032463 h 2210635"/>
              <a:gd name="connsiteX1001" fmla="*/ 8321736 w 9683433"/>
              <a:gd name="connsiteY1001" fmla="*/ 1033604 h 2210635"/>
              <a:gd name="connsiteX1002" fmla="*/ 8304585 w 9683433"/>
              <a:gd name="connsiteY1002" fmla="*/ 1035316 h 2210635"/>
              <a:gd name="connsiteX1003" fmla="*/ 8286165 w 9683433"/>
              <a:gd name="connsiteY1003" fmla="*/ 1035887 h 2210635"/>
              <a:gd name="connsiteX1004" fmla="*/ 8309032 w 9683433"/>
              <a:gd name="connsiteY1004" fmla="*/ 1002784 h 2210635"/>
              <a:gd name="connsiteX1005" fmla="*/ 8331264 w 9683433"/>
              <a:gd name="connsiteY1005" fmla="*/ 969682 h 2210635"/>
              <a:gd name="connsiteX1006" fmla="*/ 8352861 w 9683433"/>
              <a:gd name="connsiteY1006" fmla="*/ 936008 h 2210635"/>
              <a:gd name="connsiteX1007" fmla="*/ 8375092 w 9683433"/>
              <a:gd name="connsiteY1007" fmla="*/ 902335 h 2210635"/>
              <a:gd name="connsiteX1008" fmla="*/ 8397959 w 9683433"/>
              <a:gd name="connsiteY1008" fmla="*/ 868661 h 2210635"/>
              <a:gd name="connsiteX1009" fmla="*/ 8420191 w 9683433"/>
              <a:gd name="connsiteY1009" fmla="*/ 835559 h 2210635"/>
              <a:gd name="connsiteX1010" fmla="*/ 8442423 w 9683433"/>
              <a:gd name="connsiteY1010" fmla="*/ 801885 h 2210635"/>
              <a:gd name="connsiteX1011" fmla="*/ 8464020 w 9683433"/>
              <a:gd name="connsiteY1011" fmla="*/ 768212 h 2210635"/>
              <a:gd name="connsiteX1012" fmla="*/ 8486887 w 9683433"/>
              <a:gd name="connsiteY1012" fmla="*/ 805880 h 2210635"/>
              <a:gd name="connsiteX1013" fmla="*/ 8509119 w 9683433"/>
              <a:gd name="connsiteY1013" fmla="*/ 843549 h 2210635"/>
              <a:gd name="connsiteX1014" fmla="*/ 8531351 w 9683433"/>
              <a:gd name="connsiteY1014" fmla="*/ 881788 h 2210635"/>
              <a:gd name="connsiteX1015" fmla="*/ 8553583 w 9683433"/>
              <a:gd name="connsiteY1015" fmla="*/ 919457 h 2210635"/>
              <a:gd name="connsiteX1016" fmla="*/ 8576450 w 9683433"/>
              <a:gd name="connsiteY1016" fmla="*/ 957125 h 2210635"/>
              <a:gd name="connsiteX1017" fmla="*/ 8598682 w 9683433"/>
              <a:gd name="connsiteY1017" fmla="*/ 994794 h 2210635"/>
              <a:gd name="connsiteX1018" fmla="*/ 8620279 w 9683433"/>
              <a:gd name="connsiteY1018" fmla="*/ 1033033 h 2210635"/>
              <a:gd name="connsiteX1019" fmla="*/ 8643146 w 9683433"/>
              <a:gd name="connsiteY1019" fmla="*/ 1070702 h 2210635"/>
              <a:gd name="connsiteX1020" fmla="*/ 8625360 w 9683433"/>
              <a:gd name="connsiteY1020" fmla="*/ 1066136 h 2210635"/>
              <a:gd name="connsiteX1021" fmla="*/ 8607575 w 9683433"/>
              <a:gd name="connsiteY1021" fmla="*/ 1061000 h 2210635"/>
              <a:gd name="connsiteX1022" fmla="*/ 8589789 w 9683433"/>
              <a:gd name="connsiteY1022" fmla="*/ 1056434 h 2210635"/>
              <a:gd name="connsiteX1023" fmla="*/ 8572004 w 9683433"/>
              <a:gd name="connsiteY1023" fmla="*/ 1051868 h 2210635"/>
              <a:gd name="connsiteX1024" fmla="*/ 8592330 w 9683433"/>
              <a:gd name="connsiteY1024" fmla="*/ 1086683 h 2210635"/>
              <a:gd name="connsiteX1025" fmla="*/ 8612656 w 9683433"/>
              <a:gd name="connsiteY1025" fmla="*/ 1121498 h 2210635"/>
              <a:gd name="connsiteX1026" fmla="*/ 8633618 w 9683433"/>
              <a:gd name="connsiteY1026" fmla="*/ 1155742 h 2210635"/>
              <a:gd name="connsiteX1027" fmla="*/ 8653944 w 9683433"/>
              <a:gd name="connsiteY1027" fmla="*/ 1190557 h 2210635"/>
              <a:gd name="connsiteX1028" fmla="*/ 8674906 w 9683433"/>
              <a:gd name="connsiteY1028" fmla="*/ 1224801 h 2210635"/>
              <a:gd name="connsiteX1029" fmla="*/ 8694597 w 9683433"/>
              <a:gd name="connsiteY1029" fmla="*/ 1259045 h 2210635"/>
              <a:gd name="connsiteX1030" fmla="*/ 8714923 w 9683433"/>
              <a:gd name="connsiteY1030" fmla="*/ 1293860 h 2210635"/>
              <a:gd name="connsiteX1031" fmla="*/ 8735885 w 9683433"/>
              <a:gd name="connsiteY1031" fmla="*/ 1328104 h 2210635"/>
              <a:gd name="connsiteX1032" fmla="*/ 8707301 w 9683433"/>
              <a:gd name="connsiteY1032" fmla="*/ 1321255 h 2210635"/>
              <a:gd name="connsiteX1033" fmla="*/ 8679352 w 9683433"/>
              <a:gd name="connsiteY1033" fmla="*/ 1313836 h 2210635"/>
              <a:gd name="connsiteX1034" fmla="*/ 8650768 w 9683433"/>
              <a:gd name="connsiteY1034" fmla="*/ 1306416 h 2210635"/>
              <a:gd name="connsiteX1035" fmla="*/ 8622820 w 9683433"/>
              <a:gd name="connsiteY1035" fmla="*/ 1299567 h 2210635"/>
              <a:gd name="connsiteX1036" fmla="*/ 8645687 w 9683433"/>
              <a:gd name="connsiteY1036" fmla="*/ 1337807 h 2210635"/>
              <a:gd name="connsiteX1037" fmla="*/ 8667919 w 9683433"/>
              <a:gd name="connsiteY1037" fmla="*/ 1376046 h 2210635"/>
              <a:gd name="connsiteX1038" fmla="*/ 8690786 w 9683433"/>
              <a:gd name="connsiteY1038" fmla="*/ 1414856 h 2210635"/>
              <a:gd name="connsiteX1039" fmla="*/ 8713653 w 9683433"/>
              <a:gd name="connsiteY1039" fmla="*/ 1453096 h 2210635"/>
              <a:gd name="connsiteX1040" fmla="*/ 8736520 w 9683433"/>
              <a:gd name="connsiteY1040" fmla="*/ 1491335 h 2210635"/>
              <a:gd name="connsiteX1041" fmla="*/ 8759387 w 9683433"/>
              <a:gd name="connsiteY1041" fmla="*/ 1530145 h 2210635"/>
              <a:gd name="connsiteX1042" fmla="*/ 8782254 w 9683433"/>
              <a:gd name="connsiteY1042" fmla="*/ 1568384 h 2210635"/>
              <a:gd name="connsiteX1043" fmla="*/ 8805122 w 9683433"/>
              <a:gd name="connsiteY1043" fmla="*/ 1606624 h 2210635"/>
              <a:gd name="connsiteX1044" fmla="*/ 8772091 w 9683433"/>
              <a:gd name="connsiteY1044" fmla="*/ 1598063 h 2210635"/>
              <a:gd name="connsiteX1045" fmla="*/ 8738426 w 9683433"/>
              <a:gd name="connsiteY1045" fmla="*/ 1590072 h 2210635"/>
              <a:gd name="connsiteX1046" fmla="*/ 8705395 w 9683433"/>
              <a:gd name="connsiteY1046" fmla="*/ 1580941 h 2210635"/>
              <a:gd name="connsiteX1047" fmla="*/ 8671730 w 9683433"/>
              <a:gd name="connsiteY1047" fmla="*/ 1572950 h 2210635"/>
              <a:gd name="connsiteX1048" fmla="*/ 8638700 w 9683433"/>
              <a:gd name="connsiteY1048" fmla="*/ 1563818 h 2210635"/>
              <a:gd name="connsiteX1049" fmla="*/ 8605034 w 9683433"/>
              <a:gd name="connsiteY1049" fmla="*/ 1555257 h 2210635"/>
              <a:gd name="connsiteX1050" fmla="*/ 8572004 w 9683433"/>
              <a:gd name="connsiteY1050" fmla="*/ 1546696 h 2210635"/>
              <a:gd name="connsiteX1051" fmla="*/ 8538973 w 9683433"/>
              <a:gd name="connsiteY1051" fmla="*/ 1538135 h 2210635"/>
              <a:gd name="connsiteX1052" fmla="*/ 8538973 w 9683433"/>
              <a:gd name="connsiteY1052" fmla="*/ 1737322 h 2210635"/>
              <a:gd name="connsiteX1053" fmla="*/ 8585978 w 9683433"/>
              <a:gd name="connsiteY1053" fmla="*/ 1741318 h 2210635"/>
              <a:gd name="connsiteX1054" fmla="*/ 8633618 w 9683433"/>
              <a:gd name="connsiteY1054" fmla="*/ 1745313 h 2210635"/>
              <a:gd name="connsiteX1055" fmla="*/ 8679987 w 9683433"/>
              <a:gd name="connsiteY1055" fmla="*/ 1749308 h 2210635"/>
              <a:gd name="connsiteX1056" fmla="*/ 8726992 w 9683433"/>
              <a:gd name="connsiteY1056" fmla="*/ 1752732 h 2210635"/>
              <a:gd name="connsiteX1057" fmla="*/ 8774632 w 9683433"/>
              <a:gd name="connsiteY1057" fmla="*/ 1756157 h 2210635"/>
              <a:gd name="connsiteX1058" fmla="*/ 8821637 w 9683433"/>
              <a:gd name="connsiteY1058" fmla="*/ 1759581 h 2210635"/>
              <a:gd name="connsiteX1059" fmla="*/ 8868641 w 9683433"/>
              <a:gd name="connsiteY1059" fmla="*/ 1763006 h 2210635"/>
              <a:gd name="connsiteX1060" fmla="*/ 8916281 w 9683433"/>
              <a:gd name="connsiteY1060" fmla="*/ 1766430 h 2210635"/>
              <a:gd name="connsiteX1061" fmla="*/ 8916281 w 9683433"/>
              <a:gd name="connsiteY1061" fmla="*/ 1689951 h 2210635"/>
              <a:gd name="connsiteX1062" fmla="*/ 8890238 w 9683433"/>
              <a:gd name="connsiteY1062" fmla="*/ 1692805 h 2210635"/>
              <a:gd name="connsiteX1063" fmla="*/ 8864830 w 9683433"/>
              <a:gd name="connsiteY1063" fmla="*/ 1695659 h 2210635"/>
              <a:gd name="connsiteX1064" fmla="*/ 8840058 w 9683433"/>
              <a:gd name="connsiteY1064" fmla="*/ 1697942 h 2210635"/>
              <a:gd name="connsiteX1065" fmla="*/ 8814650 w 9683433"/>
              <a:gd name="connsiteY1065" fmla="*/ 1700795 h 2210635"/>
              <a:gd name="connsiteX1066" fmla="*/ 8822907 w 9683433"/>
              <a:gd name="connsiteY1066" fmla="*/ 1687098 h 2210635"/>
              <a:gd name="connsiteX1067" fmla="*/ 8832435 w 9683433"/>
              <a:gd name="connsiteY1067" fmla="*/ 1673971 h 2210635"/>
              <a:gd name="connsiteX1068" fmla="*/ 8840693 w 9683433"/>
              <a:gd name="connsiteY1068" fmla="*/ 1660273 h 2210635"/>
              <a:gd name="connsiteX1069" fmla="*/ 8848950 w 9683433"/>
              <a:gd name="connsiteY1069" fmla="*/ 1647717 h 2210635"/>
              <a:gd name="connsiteX1070" fmla="*/ 8858478 w 9683433"/>
              <a:gd name="connsiteY1070" fmla="*/ 1634590 h 2210635"/>
              <a:gd name="connsiteX1071" fmla="*/ 8866736 w 9683433"/>
              <a:gd name="connsiteY1071" fmla="*/ 1620892 h 2210635"/>
              <a:gd name="connsiteX1072" fmla="*/ 8875629 w 9683433"/>
              <a:gd name="connsiteY1072" fmla="*/ 1607765 h 2210635"/>
              <a:gd name="connsiteX1073" fmla="*/ 8883886 w 9683433"/>
              <a:gd name="connsiteY1073" fmla="*/ 1594068 h 2210635"/>
              <a:gd name="connsiteX1074" fmla="*/ 8873723 w 9683433"/>
              <a:gd name="connsiteY1074" fmla="*/ 1595780 h 2210635"/>
              <a:gd name="connsiteX1075" fmla="*/ 8862925 w 9683433"/>
              <a:gd name="connsiteY1075" fmla="*/ 1596921 h 2210635"/>
              <a:gd name="connsiteX1076" fmla="*/ 8852126 w 9683433"/>
              <a:gd name="connsiteY1076" fmla="*/ 1597492 h 2210635"/>
              <a:gd name="connsiteX1077" fmla="*/ 8841328 w 9683433"/>
              <a:gd name="connsiteY1077" fmla="*/ 1599204 h 2210635"/>
              <a:gd name="connsiteX1078" fmla="*/ 8856573 w 9683433"/>
              <a:gd name="connsiteY1078" fmla="*/ 1575233 h 2210635"/>
              <a:gd name="connsiteX1079" fmla="*/ 8871817 w 9683433"/>
              <a:gd name="connsiteY1079" fmla="*/ 1551262 h 2210635"/>
              <a:gd name="connsiteX1080" fmla="*/ 8887697 w 9683433"/>
              <a:gd name="connsiteY1080" fmla="*/ 1527291 h 2210635"/>
              <a:gd name="connsiteX1081" fmla="*/ 8902942 w 9683433"/>
              <a:gd name="connsiteY1081" fmla="*/ 1503320 h 2210635"/>
              <a:gd name="connsiteX1082" fmla="*/ 8896590 w 9683433"/>
              <a:gd name="connsiteY1082" fmla="*/ 1503891 h 2210635"/>
              <a:gd name="connsiteX1083" fmla="*/ 8889603 w 9683433"/>
              <a:gd name="connsiteY1083" fmla="*/ 1504462 h 2210635"/>
              <a:gd name="connsiteX1084" fmla="*/ 8883251 w 9683433"/>
              <a:gd name="connsiteY1084" fmla="*/ 1505033 h 2210635"/>
              <a:gd name="connsiteX1085" fmla="*/ 8876264 w 9683433"/>
              <a:gd name="connsiteY1085" fmla="*/ 1506745 h 2210635"/>
              <a:gd name="connsiteX1086" fmla="*/ 8885157 w 9683433"/>
              <a:gd name="connsiteY1086" fmla="*/ 1493047 h 2210635"/>
              <a:gd name="connsiteX1087" fmla="*/ 8893414 w 9683433"/>
              <a:gd name="connsiteY1087" fmla="*/ 1479920 h 2210635"/>
              <a:gd name="connsiteX1088" fmla="*/ 8901672 w 9683433"/>
              <a:gd name="connsiteY1088" fmla="*/ 1466793 h 2210635"/>
              <a:gd name="connsiteX1089" fmla="*/ 8909929 w 9683433"/>
              <a:gd name="connsiteY1089" fmla="*/ 1453666 h 2210635"/>
              <a:gd name="connsiteX1090" fmla="*/ 8918187 w 9683433"/>
              <a:gd name="connsiteY1090" fmla="*/ 1441110 h 2210635"/>
              <a:gd name="connsiteX1091" fmla="*/ 8927080 w 9683433"/>
              <a:gd name="connsiteY1091" fmla="*/ 1427983 h 2210635"/>
              <a:gd name="connsiteX1092" fmla="*/ 8935337 w 9683433"/>
              <a:gd name="connsiteY1092" fmla="*/ 1414856 h 2210635"/>
              <a:gd name="connsiteX1093" fmla="*/ 8944230 w 9683433"/>
              <a:gd name="connsiteY1093" fmla="*/ 1401729 h 2210635"/>
              <a:gd name="connsiteX1094" fmla="*/ 8952488 w 9683433"/>
              <a:gd name="connsiteY1094" fmla="*/ 1416568 h 2210635"/>
              <a:gd name="connsiteX1095" fmla="*/ 8961380 w 9683433"/>
              <a:gd name="connsiteY1095" fmla="*/ 1429695 h 2210635"/>
              <a:gd name="connsiteX1096" fmla="*/ 8969638 w 9683433"/>
              <a:gd name="connsiteY1096" fmla="*/ 1444535 h 2210635"/>
              <a:gd name="connsiteX1097" fmla="*/ 8977896 w 9683433"/>
              <a:gd name="connsiteY1097" fmla="*/ 1458232 h 2210635"/>
              <a:gd name="connsiteX1098" fmla="*/ 8986153 w 9683433"/>
              <a:gd name="connsiteY1098" fmla="*/ 1472501 h 2210635"/>
              <a:gd name="connsiteX1099" fmla="*/ 8994411 w 9683433"/>
              <a:gd name="connsiteY1099" fmla="*/ 1486198 h 2210635"/>
              <a:gd name="connsiteX1100" fmla="*/ 9003304 w 9683433"/>
              <a:gd name="connsiteY1100" fmla="*/ 1500467 h 2210635"/>
              <a:gd name="connsiteX1101" fmla="*/ 9012196 w 9683433"/>
              <a:gd name="connsiteY1101" fmla="*/ 1514735 h 2210635"/>
              <a:gd name="connsiteX1102" fmla="*/ 9005209 w 9683433"/>
              <a:gd name="connsiteY1102" fmla="*/ 1513023 h 2210635"/>
              <a:gd name="connsiteX1103" fmla="*/ 8998222 w 9683433"/>
              <a:gd name="connsiteY1103" fmla="*/ 1511311 h 2210635"/>
              <a:gd name="connsiteX1104" fmla="*/ 8991870 w 9683433"/>
              <a:gd name="connsiteY1104" fmla="*/ 1510169 h 2210635"/>
              <a:gd name="connsiteX1105" fmla="*/ 8984883 w 9683433"/>
              <a:gd name="connsiteY1105" fmla="*/ 1507886 h 2210635"/>
              <a:gd name="connsiteX1106" fmla="*/ 8992505 w 9683433"/>
              <a:gd name="connsiteY1106" fmla="*/ 1521013 h 2210635"/>
              <a:gd name="connsiteX1107" fmla="*/ 9000128 w 9683433"/>
              <a:gd name="connsiteY1107" fmla="*/ 1534140 h 2210635"/>
              <a:gd name="connsiteX1108" fmla="*/ 9008385 w 9683433"/>
              <a:gd name="connsiteY1108" fmla="*/ 1546696 h 2210635"/>
              <a:gd name="connsiteX1109" fmla="*/ 9016008 w 9683433"/>
              <a:gd name="connsiteY1109" fmla="*/ 1559823 h 2210635"/>
              <a:gd name="connsiteX1110" fmla="*/ 9023630 w 9683433"/>
              <a:gd name="connsiteY1110" fmla="*/ 1572950 h 2210635"/>
              <a:gd name="connsiteX1111" fmla="*/ 9031252 w 9683433"/>
              <a:gd name="connsiteY1111" fmla="*/ 1586077 h 2210635"/>
              <a:gd name="connsiteX1112" fmla="*/ 9038875 w 9683433"/>
              <a:gd name="connsiteY1112" fmla="*/ 1598063 h 2210635"/>
              <a:gd name="connsiteX1113" fmla="*/ 9047132 w 9683433"/>
              <a:gd name="connsiteY1113" fmla="*/ 1611190 h 2210635"/>
              <a:gd name="connsiteX1114" fmla="*/ 9036334 w 9683433"/>
              <a:gd name="connsiteY1114" fmla="*/ 1609477 h 2210635"/>
              <a:gd name="connsiteX1115" fmla="*/ 9024900 w 9683433"/>
              <a:gd name="connsiteY1115" fmla="*/ 1606624 h 2210635"/>
              <a:gd name="connsiteX1116" fmla="*/ 9014737 w 9683433"/>
              <a:gd name="connsiteY1116" fmla="*/ 1603770 h 2210635"/>
              <a:gd name="connsiteX1117" fmla="*/ 9003939 w 9683433"/>
              <a:gd name="connsiteY1117" fmla="*/ 1601487 h 2210635"/>
              <a:gd name="connsiteX1118" fmla="*/ 9012832 w 9683433"/>
              <a:gd name="connsiteY1118" fmla="*/ 1616326 h 2210635"/>
              <a:gd name="connsiteX1119" fmla="*/ 9021089 w 9683433"/>
              <a:gd name="connsiteY1119" fmla="*/ 1630595 h 2210635"/>
              <a:gd name="connsiteX1120" fmla="*/ 9029982 w 9683433"/>
              <a:gd name="connsiteY1120" fmla="*/ 1644863 h 2210635"/>
              <a:gd name="connsiteX1121" fmla="*/ 9038875 w 9683433"/>
              <a:gd name="connsiteY1121" fmla="*/ 1659131 h 2210635"/>
              <a:gd name="connsiteX1122" fmla="*/ 9047132 w 9683433"/>
              <a:gd name="connsiteY1122" fmla="*/ 1673400 h 2210635"/>
              <a:gd name="connsiteX1123" fmla="*/ 9055390 w 9683433"/>
              <a:gd name="connsiteY1123" fmla="*/ 1687668 h 2210635"/>
              <a:gd name="connsiteX1124" fmla="*/ 9064918 w 9683433"/>
              <a:gd name="connsiteY1124" fmla="*/ 1702507 h 2210635"/>
              <a:gd name="connsiteX1125" fmla="*/ 9073175 w 9683433"/>
              <a:gd name="connsiteY1125" fmla="*/ 1716776 h 2210635"/>
              <a:gd name="connsiteX1126" fmla="*/ 9047767 w 9683433"/>
              <a:gd name="connsiteY1126" fmla="*/ 1710498 h 2210635"/>
              <a:gd name="connsiteX1127" fmla="*/ 9022995 w 9683433"/>
              <a:gd name="connsiteY1127" fmla="*/ 1704790 h 2210635"/>
              <a:gd name="connsiteX1128" fmla="*/ 8997587 w 9683433"/>
              <a:gd name="connsiteY1128" fmla="*/ 1699083 h 2210635"/>
              <a:gd name="connsiteX1129" fmla="*/ 8972814 w 9683433"/>
              <a:gd name="connsiteY1129" fmla="*/ 1693376 h 2210635"/>
              <a:gd name="connsiteX1130" fmla="*/ 8972814 w 9683433"/>
              <a:gd name="connsiteY1130" fmla="*/ 1769854 h 2210635"/>
              <a:gd name="connsiteX1131" fmla="*/ 9018548 w 9683433"/>
              <a:gd name="connsiteY1131" fmla="*/ 1772137 h 2210635"/>
              <a:gd name="connsiteX1132" fmla="*/ 9063012 w 9683433"/>
              <a:gd name="connsiteY1132" fmla="*/ 1774991 h 2210635"/>
              <a:gd name="connsiteX1133" fmla="*/ 9108746 w 9683433"/>
              <a:gd name="connsiteY1133" fmla="*/ 1776703 h 2210635"/>
              <a:gd name="connsiteX1134" fmla="*/ 9154481 w 9683433"/>
              <a:gd name="connsiteY1134" fmla="*/ 1778986 h 2210635"/>
              <a:gd name="connsiteX1135" fmla="*/ 9200215 w 9683433"/>
              <a:gd name="connsiteY1135" fmla="*/ 1780698 h 2210635"/>
              <a:gd name="connsiteX1136" fmla="*/ 9245949 w 9683433"/>
              <a:gd name="connsiteY1136" fmla="*/ 1782411 h 2210635"/>
              <a:gd name="connsiteX1137" fmla="*/ 9291684 w 9683433"/>
              <a:gd name="connsiteY1137" fmla="*/ 1784123 h 2210635"/>
              <a:gd name="connsiteX1138" fmla="*/ 9337418 w 9683433"/>
              <a:gd name="connsiteY1138" fmla="*/ 1785264 h 2210635"/>
              <a:gd name="connsiteX1139" fmla="*/ 9337418 w 9683433"/>
              <a:gd name="connsiteY1139" fmla="*/ 1665980 h 2210635"/>
              <a:gd name="connsiteX1140" fmla="*/ 9315186 w 9683433"/>
              <a:gd name="connsiteY1140" fmla="*/ 1669405 h 2210635"/>
              <a:gd name="connsiteX1141" fmla="*/ 9292319 w 9683433"/>
              <a:gd name="connsiteY1141" fmla="*/ 1672258 h 2210635"/>
              <a:gd name="connsiteX1142" fmla="*/ 9270722 w 9683433"/>
              <a:gd name="connsiteY1142" fmla="*/ 1675683 h 2210635"/>
              <a:gd name="connsiteX1143" fmla="*/ 9248490 w 9683433"/>
              <a:gd name="connsiteY1143" fmla="*/ 1679107 h 2210635"/>
              <a:gd name="connsiteX1144" fmla="*/ 9226258 w 9683433"/>
              <a:gd name="connsiteY1144" fmla="*/ 1681961 h 2210635"/>
              <a:gd name="connsiteX1145" fmla="*/ 9203391 w 9683433"/>
              <a:gd name="connsiteY1145" fmla="*/ 1685385 h 2210635"/>
              <a:gd name="connsiteX1146" fmla="*/ 9181159 w 9683433"/>
              <a:gd name="connsiteY1146" fmla="*/ 1687668 h 2210635"/>
              <a:gd name="connsiteX1147" fmla="*/ 9158927 w 9683433"/>
              <a:gd name="connsiteY1147" fmla="*/ 1691093 h 2210635"/>
              <a:gd name="connsiteX1148" fmla="*/ 9174172 w 9683433"/>
              <a:gd name="connsiteY1148" fmla="*/ 1667122 h 2210635"/>
              <a:gd name="connsiteX1149" fmla="*/ 9189417 w 9683433"/>
              <a:gd name="connsiteY1149" fmla="*/ 1643722 h 2210635"/>
              <a:gd name="connsiteX1150" fmla="*/ 9204661 w 9683433"/>
              <a:gd name="connsiteY1150" fmla="*/ 1619751 h 2210635"/>
              <a:gd name="connsiteX1151" fmla="*/ 9219906 w 9683433"/>
              <a:gd name="connsiteY1151" fmla="*/ 1594638 h 2210635"/>
              <a:gd name="connsiteX1152" fmla="*/ 9235151 w 9683433"/>
              <a:gd name="connsiteY1152" fmla="*/ 1570667 h 2210635"/>
              <a:gd name="connsiteX1153" fmla="*/ 9250396 w 9683433"/>
              <a:gd name="connsiteY1153" fmla="*/ 1546696 h 2210635"/>
              <a:gd name="connsiteX1154" fmla="*/ 9265641 w 9683433"/>
              <a:gd name="connsiteY1154" fmla="*/ 1523296 h 2210635"/>
              <a:gd name="connsiteX1155" fmla="*/ 9280885 w 9683433"/>
              <a:gd name="connsiteY1155" fmla="*/ 1499325 h 2210635"/>
              <a:gd name="connsiteX1156" fmla="*/ 9261829 w 9683433"/>
              <a:gd name="connsiteY1156" fmla="*/ 1501608 h 2210635"/>
              <a:gd name="connsiteX1157" fmla="*/ 9244044 w 9683433"/>
              <a:gd name="connsiteY1157" fmla="*/ 1504462 h 2210635"/>
              <a:gd name="connsiteX1158" fmla="*/ 9224988 w 9683433"/>
              <a:gd name="connsiteY1158" fmla="*/ 1507316 h 2210635"/>
              <a:gd name="connsiteX1159" fmla="*/ 9205932 w 9683433"/>
              <a:gd name="connsiteY1159" fmla="*/ 1509598 h 2210635"/>
              <a:gd name="connsiteX1160" fmla="*/ 9219271 w 9683433"/>
              <a:gd name="connsiteY1160" fmla="*/ 1487911 h 2210635"/>
              <a:gd name="connsiteX1161" fmla="*/ 9233245 w 9683433"/>
              <a:gd name="connsiteY1161" fmla="*/ 1466793 h 2210635"/>
              <a:gd name="connsiteX1162" fmla="*/ 9246585 w 9683433"/>
              <a:gd name="connsiteY1162" fmla="*/ 1445105 h 2210635"/>
              <a:gd name="connsiteX1163" fmla="*/ 9260559 w 9683433"/>
              <a:gd name="connsiteY1163" fmla="*/ 1423988 h 2210635"/>
              <a:gd name="connsiteX1164" fmla="*/ 9274533 w 9683433"/>
              <a:gd name="connsiteY1164" fmla="*/ 1401729 h 2210635"/>
              <a:gd name="connsiteX1165" fmla="*/ 9287872 w 9683433"/>
              <a:gd name="connsiteY1165" fmla="*/ 1380612 h 2210635"/>
              <a:gd name="connsiteX1166" fmla="*/ 9301847 w 9683433"/>
              <a:gd name="connsiteY1166" fmla="*/ 1358924 h 2210635"/>
              <a:gd name="connsiteX1167" fmla="*/ 9315186 w 9683433"/>
              <a:gd name="connsiteY1167" fmla="*/ 1336665 h 2210635"/>
              <a:gd name="connsiteX1168" fmla="*/ 9303117 w 9683433"/>
              <a:gd name="connsiteY1168" fmla="*/ 1338948 h 2210635"/>
              <a:gd name="connsiteX1169" fmla="*/ 9291684 w 9683433"/>
              <a:gd name="connsiteY1169" fmla="*/ 1341231 h 2210635"/>
              <a:gd name="connsiteX1170" fmla="*/ 9279615 w 9683433"/>
              <a:gd name="connsiteY1170" fmla="*/ 1342373 h 2210635"/>
              <a:gd name="connsiteX1171" fmla="*/ 9267546 w 9683433"/>
              <a:gd name="connsiteY1171" fmla="*/ 1344656 h 2210635"/>
              <a:gd name="connsiteX1172" fmla="*/ 9282791 w 9683433"/>
              <a:gd name="connsiteY1172" fmla="*/ 1320685 h 2210635"/>
              <a:gd name="connsiteX1173" fmla="*/ 9298036 w 9683433"/>
              <a:gd name="connsiteY1173" fmla="*/ 1297284 h 2210635"/>
              <a:gd name="connsiteX1174" fmla="*/ 9312645 w 9683433"/>
              <a:gd name="connsiteY1174" fmla="*/ 1273314 h 2210635"/>
              <a:gd name="connsiteX1175" fmla="*/ 9327890 w 9683433"/>
              <a:gd name="connsiteY1175" fmla="*/ 1249913 h 2210635"/>
              <a:gd name="connsiteX1176" fmla="*/ 9341864 w 9683433"/>
              <a:gd name="connsiteY1176" fmla="*/ 1225942 h 2210635"/>
              <a:gd name="connsiteX1177" fmla="*/ 9357109 w 9683433"/>
              <a:gd name="connsiteY1177" fmla="*/ 1202542 h 2210635"/>
              <a:gd name="connsiteX1178" fmla="*/ 9372354 w 9683433"/>
              <a:gd name="connsiteY1178" fmla="*/ 1179142 h 2210635"/>
              <a:gd name="connsiteX1179" fmla="*/ 9386963 w 9683433"/>
              <a:gd name="connsiteY1179" fmla="*/ 1155742 h 2210635"/>
              <a:gd name="connsiteX1180" fmla="*/ 9402208 w 9683433"/>
              <a:gd name="connsiteY1180" fmla="*/ 1179713 h 2210635"/>
              <a:gd name="connsiteX1181" fmla="*/ 9417453 w 9683433"/>
              <a:gd name="connsiteY1181" fmla="*/ 1204254 h 2210635"/>
              <a:gd name="connsiteX1182" fmla="*/ 9432063 w 9683433"/>
              <a:gd name="connsiteY1182" fmla="*/ 1228225 h 2210635"/>
              <a:gd name="connsiteX1183" fmla="*/ 9447307 w 9683433"/>
              <a:gd name="connsiteY1183" fmla="*/ 1252767 h 2210635"/>
              <a:gd name="connsiteX1184" fmla="*/ 9461917 w 9683433"/>
              <a:gd name="connsiteY1184" fmla="*/ 1276738 h 2210635"/>
              <a:gd name="connsiteX1185" fmla="*/ 9477162 w 9683433"/>
              <a:gd name="connsiteY1185" fmla="*/ 1301280 h 2210635"/>
              <a:gd name="connsiteX1186" fmla="*/ 9492406 w 9683433"/>
              <a:gd name="connsiteY1186" fmla="*/ 1325251 h 2210635"/>
              <a:gd name="connsiteX1187" fmla="*/ 9507016 w 9683433"/>
              <a:gd name="connsiteY1187" fmla="*/ 1349222 h 2210635"/>
              <a:gd name="connsiteX1188" fmla="*/ 9495582 w 9683433"/>
              <a:gd name="connsiteY1188" fmla="*/ 1346939 h 2210635"/>
              <a:gd name="connsiteX1189" fmla="*/ 9482878 w 9683433"/>
              <a:gd name="connsiteY1189" fmla="*/ 1345226 h 2210635"/>
              <a:gd name="connsiteX1190" fmla="*/ 9470810 w 9683433"/>
              <a:gd name="connsiteY1190" fmla="*/ 1342373 h 2210635"/>
              <a:gd name="connsiteX1191" fmla="*/ 9459376 w 9683433"/>
              <a:gd name="connsiteY1191" fmla="*/ 1340090 h 2210635"/>
              <a:gd name="connsiteX1192" fmla="*/ 9473350 w 9683433"/>
              <a:gd name="connsiteY1192" fmla="*/ 1362919 h 2210635"/>
              <a:gd name="connsiteX1193" fmla="*/ 9486690 w 9683433"/>
              <a:gd name="connsiteY1193" fmla="*/ 1384607 h 2210635"/>
              <a:gd name="connsiteX1194" fmla="*/ 9500664 w 9683433"/>
              <a:gd name="connsiteY1194" fmla="*/ 1406866 h 2210635"/>
              <a:gd name="connsiteX1195" fmla="*/ 9514638 w 9683433"/>
              <a:gd name="connsiteY1195" fmla="*/ 1429125 h 2210635"/>
              <a:gd name="connsiteX1196" fmla="*/ 9527977 w 9683433"/>
              <a:gd name="connsiteY1196" fmla="*/ 1451383 h 2210635"/>
              <a:gd name="connsiteX1197" fmla="*/ 9541952 w 9683433"/>
              <a:gd name="connsiteY1197" fmla="*/ 1473642 h 2210635"/>
              <a:gd name="connsiteX1198" fmla="*/ 9555291 w 9683433"/>
              <a:gd name="connsiteY1198" fmla="*/ 1495901 h 2210635"/>
              <a:gd name="connsiteX1199" fmla="*/ 9569265 w 9683433"/>
              <a:gd name="connsiteY1199" fmla="*/ 1517589 h 2210635"/>
              <a:gd name="connsiteX1200" fmla="*/ 9550209 w 9683433"/>
              <a:gd name="connsiteY1200" fmla="*/ 1514164 h 2210635"/>
              <a:gd name="connsiteX1201" fmla="*/ 9531153 w 9683433"/>
              <a:gd name="connsiteY1201" fmla="*/ 1510740 h 2210635"/>
              <a:gd name="connsiteX1202" fmla="*/ 9512098 w 9683433"/>
              <a:gd name="connsiteY1202" fmla="*/ 1507316 h 2210635"/>
              <a:gd name="connsiteX1203" fmla="*/ 9493042 w 9683433"/>
              <a:gd name="connsiteY1203" fmla="*/ 1503891 h 2210635"/>
              <a:gd name="connsiteX1204" fmla="*/ 9508286 w 9683433"/>
              <a:gd name="connsiteY1204" fmla="*/ 1528433 h 2210635"/>
              <a:gd name="connsiteX1205" fmla="*/ 9523531 w 9683433"/>
              <a:gd name="connsiteY1205" fmla="*/ 1552974 h 2210635"/>
              <a:gd name="connsiteX1206" fmla="*/ 9539411 w 9683433"/>
              <a:gd name="connsiteY1206" fmla="*/ 1577516 h 2210635"/>
              <a:gd name="connsiteX1207" fmla="*/ 9554656 w 9683433"/>
              <a:gd name="connsiteY1207" fmla="*/ 1602629 h 2210635"/>
              <a:gd name="connsiteX1208" fmla="*/ 9569901 w 9683433"/>
              <a:gd name="connsiteY1208" fmla="*/ 1627170 h 2210635"/>
              <a:gd name="connsiteX1209" fmla="*/ 9585145 w 9683433"/>
              <a:gd name="connsiteY1209" fmla="*/ 1651712 h 2210635"/>
              <a:gd name="connsiteX1210" fmla="*/ 9600390 w 9683433"/>
              <a:gd name="connsiteY1210" fmla="*/ 1676254 h 2210635"/>
              <a:gd name="connsiteX1211" fmla="*/ 9615635 w 9683433"/>
              <a:gd name="connsiteY1211" fmla="*/ 1700795 h 2210635"/>
              <a:gd name="connsiteX1212" fmla="*/ 9593403 w 9683433"/>
              <a:gd name="connsiteY1212" fmla="*/ 1696800 h 2210635"/>
              <a:gd name="connsiteX1213" fmla="*/ 9570536 w 9683433"/>
              <a:gd name="connsiteY1213" fmla="*/ 1693376 h 2210635"/>
              <a:gd name="connsiteX1214" fmla="*/ 9548939 w 9683433"/>
              <a:gd name="connsiteY1214" fmla="*/ 1689381 h 2210635"/>
              <a:gd name="connsiteX1215" fmla="*/ 9526707 w 9683433"/>
              <a:gd name="connsiteY1215" fmla="*/ 1685385 h 2210635"/>
              <a:gd name="connsiteX1216" fmla="*/ 9504475 w 9683433"/>
              <a:gd name="connsiteY1216" fmla="*/ 1680819 h 2210635"/>
              <a:gd name="connsiteX1217" fmla="*/ 9481608 w 9683433"/>
              <a:gd name="connsiteY1217" fmla="*/ 1676254 h 2210635"/>
              <a:gd name="connsiteX1218" fmla="*/ 9459376 w 9683433"/>
              <a:gd name="connsiteY1218" fmla="*/ 1672258 h 2210635"/>
              <a:gd name="connsiteX1219" fmla="*/ 9437144 w 9683433"/>
              <a:gd name="connsiteY1219" fmla="*/ 1668263 h 2210635"/>
              <a:gd name="connsiteX1220" fmla="*/ 9437144 w 9683433"/>
              <a:gd name="connsiteY1220" fmla="*/ 1787547 h 2210635"/>
              <a:gd name="connsiteX1221" fmla="*/ 9493677 w 9683433"/>
              <a:gd name="connsiteY1221" fmla="*/ 1788689 h 2210635"/>
              <a:gd name="connsiteX1222" fmla="*/ 9549574 w 9683433"/>
              <a:gd name="connsiteY1222" fmla="*/ 1789259 h 2210635"/>
              <a:gd name="connsiteX1223" fmla="*/ 9605472 w 9683433"/>
              <a:gd name="connsiteY1223" fmla="*/ 1789259 h 2210635"/>
              <a:gd name="connsiteX1224" fmla="*/ 9662004 w 9683433"/>
              <a:gd name="connsiteY1224" fmla="*/ 1789259 h 2210635"/>
              <a:gd name="connsiteX1225" fmla="*/ 9683433 w 9683433"/>
              <a:gd name="connsiteY1225" fmla="*/ 1789043 h 2210635"/>
              <a:gd name="connsiteX1226" fmla="*/ 9683433 w 9683433"/>
              <a:gd name="connsiteY1226" fmla="*/ 2210635 h 2210635"/>
              <a:gd name="connsiteX1227" fmla="*/ 0 w 9683433"/>
              <a:gd name="connsiteY1227" fmla="*/ 2210635 h 2210635"/>
              <a:gd name="connsiteX1228" fmla="*/ 0 w 9683433"/>
              <a:gd name="connsiteY1228" fmla="*/ 2198478 h 2210635"/>
              <a:gd name="connsiteX1229" fmla="*/ 0 w 9683433"/>
              <a:gd name="connsiteY1229" fmla="*/ 2177360 h 2210635"/>
              <a:gd name="connsiteX1230" fmla="*/ 0 w 9683433"/>
              <a:gd name="connsiteY1230" fmla="*/ 2155672 h 2210635"/>
              <a:gd name="connsiteX1231" fmla="*/ 0 w 9683433"/>
              <a:gd name="connsiteY1231" fmla="*/ 2135126 h 2210635"/>
              <a:gd name="connsiteX1232" fmla="*/ 0 w 9683433"/>
              <a:gd name="connsiteY1232" fmla="*/ 2114008 h 2210635"/>
              <a:gd name="connsiteX1233" fmla="*/ 0 w 9683433"/>
              <a:gd name="connsiteY1233" fmla="*/ 2092891 h 2210635"/>
              <a:gd name="connsiteX1234" fmla="*/ 0 w 9683433"/>
              <a:gd name="connsiteY1234" fmla="*/ 2071774 h 2210635"/>
              <a:gd name="connsiteX1235" fmla="*/ 0 w 9683433"/>
              <a:gd name="connsiteY1235" fmla="*/ 2050657 h 2210635"/>
              <a:gd name="connsiteX1236" fmla="*/ 0 w 9683433"/>
              <a:gd name="connsiteY1236" fmla="*/ 2029540 h 2210635"/>
              <a:gd name="connsiteX1237" fmla="*/ 0 w 9683433"/>
              <a:gd name="connsiteY1237" fmla="*/ 2008993 h 2210635"/>
              <a:gd name="connsiteX1238" fmla="*/ 0 w 9683433"/>
              <a:gd name="connsiteY1238" fmla="*/ 1987876 h 2210635"/>
              <a:gd name="connsiteX1239" fmla="*/ 0 w 9683433"/>
              <a:gd name="connsiteY1239" fmla="*/ 1966188 h 2210635"/>
              <a:gd name="connsiteX1240" fmla="*/ 0 w 9683433"/>
              <a:gd name="connsiteY1240" fmla="*/ 1945071 h 2210635"/>
              <a:gd name="connsiteX1241" fmla="*/ 0 w 9683433"/>
              <a:gd name="connsiteY1241" fmla="*/ 1923953 h 2210635"/>
              <a:gd name="connsiteX1242" fmla="*/ 0 w 9683433"/>
              <a:gd name="connsiteY1242" fmla="*/ 1902836 h 2210635"/>
              <a:gd name="connsiteX1243" fmla="*/ 0 w 9683433"/>
              <a:gd name="connsiteY1243" fmla="*/ 1882289 h 2210635"/>
              <a:gd name="connsiteX1244" fmla="*/ 0 w 9683433"/>
              <a:gd name="connsiteY1244" fmla="*/ 1861172 h 2210635"/>
              <a:gd name="connsiteX1245" fmla="*/ 0 w 9683433"/>
              <a:gd name="connsiteY1245" fmla="*/ 1840055 h 2210635"/>
              <a:gd name="connsiteX1246" fmla="*/ 0 w 9683433"/>
              <a:gd name="connsiteY1246" fmla="*/ 1836631 h 2210635"/>
              <a:gd name="connsiteX1247" fmla="*/ 0 w 9683433"/>
              <a:gd name="connsiteY1247" fmla="*/ 1818367 h 2210635"/>
              <a:gd name="connsiteX1248" fmla="*/ 0 w 9683433"/>
              <a:gd name="connsiteY1248" fmla="*/ 1797250 h 2210635"/>
              <a:gd name="connsiteX1249" fmla="*/ 0 w 9683433"/>
              <a:gd name="connsiteY1249" fmla="*/ 1776132 h 2210635"/>
              <a:gd name="connsiteX1250" fmla="*/ 0 w 9683433"/>
              <a:gd name="connsiteY1250" fmla="*/ 1755586 h 2210635"/>
              <a:gd name="connsiteX1251" fmla="*/ 0 w 9683433"/>
              <a:gd name="connsiteY1251" fmla="*/ 1734469 h 2210635"/>
              <a:gd name="connsiteX1252" fmla="*/ 0 w 9683433"/>
              <a:gd name="connsiteY1252" fmla="*/ 1713351 h 2210635"/>
              <a:gd name="connsiteX1253" fmla="*/ 0 w 9683433"/>
              <a:gd name="connsiteY1253" fmla="*/ 1692234 h 2210635"/>
              <a:gd name="connsiteX1254" fmla="*/ 0 w 9683433"/>
              <a:gd name="connsiteY1254" fmla="*/ 1670546 h 2210635"/>
              <a:gd name="connsiteX1255" fmla="*/ 0 w 9683433"/>
              <a:gd name="connsiteY1255" fmla="*/ 1649429 h 2210635"/>
              <a:gd name="connsiteX1256" fmla="*/ 0 w 9683433"/>
              <a:gd name="connsiteY1256" fmla="*/ 1628882 h 2210635"/>
              <a:gd name="connsiteX1257" fmla="*/ 0 w 9683433"/>
              <a:gd name="connsiteY1257" fmla="*/ 1607765 h 2210635"/>
              <a:gd name="connsiteX1258" fmla="*/ 0 w 9683433"/>
              <a:gd name="connsiteY1258" fmla="*/ 1586648 h 2210635"/>
              <a:gd name="connsiteX1259" fmla="*/ 0 w 9683433"/>
              <a:gd name="connsiteY1259" fmla="*/ 1565531 h 2210635"/>
              <a:gd name="connsiteX1260" fmla="*/ 0 w 9683433"/>
              <a:gd name="connsiteY1260" fmla="*/ 1544413 h 2210635"/>
              <a:gd name="connsiteX1261" fmla="*/ 0 w 9683433"/>
              <a:gd name="connsiteY1261" fmla="*/ 1523296 h 2210635"/>
              <a:gd name="connsiteX1262" fmla="*/ 0 w 9683433"/>
              <a:gd name="connsiteY1262" fmla="*/ 1502750 h 2210635"/>
              <a:gd name="connsiteX1263" fmla="*/ 0 w 9683433"/>
              <a:gd name="connsiteY1263" fmla="*/ 1481062 h 2210635"/>
              <a:gd name="connsiteX1264" fmla="*/ 0 w 9683433"/>
              <a:gd name="connsiteY1264" fmla="*/ 1459944 h 2210635"/>
              <a:gd name="connsiteX1265" fmla="*/ 0 w 9683433"/>
              <a:gd name="connsiteY1265" fmla="*/ 1438827 h 2210635"/>
              <a:gd name="connsiteX1266" fmla="*/ 0 w 9683433"/>
              <a:gd name="connsiteY1266" fmla="*/ 1417710 h 2210635"/>
              <a:gd name="connsiteX1267" fmla="*/ 0 w 9683433"/>
              <a:gd name="connsiteY1267" fmla="*/ 1396593 h 2210635"/>
              <a:gd name="connsiteX1268" fmla="*/ 0 w 9683433"/>
              <a:gd name="connsiteY1268" fmla="*/ 1376046 h 2210635"/>
              <a:gd name="connsiteX1269" fmla="*/ 56533 w 9683433"/>
              <a:gd name="connsiteY1269" fmla="*/ 1356070 h 2210635"/>
              <a:gd name="connsiteX1270" fmla="*/ 113066 w 9683433"/>
              <a:gd name="connsiteY1270" fmla="*/ 1336665 h 2210635"/>
              <a:gd name="connsiteX1271" fmla="*/ 170233 w 9683433"/>
              <a:gd name="connsiteY1271" fmla="*/ 1318402 h 2210635"/>
              <a:gd name="connsiteX1272" fmla="*/ 226131 w 9683433"/>
              <a:gd name="connsiteY1272" fmla="*/ 1300138 h 2210635"/>
              <a:gd name="connsiteX1273" fmla="*/ 282664 w 9683433"/>
              <a:gd name="connsiteY1273" fmla="*/ 1283016 h 2210635"/>
              <a:gd name="connsiteX1274" fmla="*/ 339196 w 9683433"/>
              <a:gd name="connsiteY1274" fmla="*/ 1265894 h 2210635"/>
              <a:gd name="connsiteX1275" fmla="*/ 395729 w 9683433"/>
              <a:gd name="connsiteY1275" fmla="*/ 1249343 h 2210635"/>
              <a:gd name="connsiteX1276" fmla="*/ 452897 w 9683433"/>
              <a:gd name="connsiteY1276" fmla="*/ 1233362 h 2210635"/>
              <a:gd name="connsiteX1277" fmla="*/ 508794 w 9683433"/>
              <a:gd name="connsiteY1277" fmla="*/ 1217952 h 2210635"/>
              <a:gd name="connsiteX1278" fmla="*/ 565327 w 9683433"/>
              <a:gd name="connsiteY1278" fmla="*/ 1202542 h 2210635"/>
              <a:gd name="connsiteX1279" fmla="*/ 621860 w 9683433"/>
              <a:gd name="connsiteY1279" fmla="*/ 1188274 h 2210635"/>
              <a:gd name="connsiteX1280" fmla="*/ 679027 w 9683433"/>
              <a:gd name="connsiteY1280" fmla="*/ 1174576 h 2210635"/>
              <a:gd name="connsiteX1281" fmla="*/ 735560 w 9683433"/>
              <a:gd name="connsiteY1281" fmla="*/ 1160878 h 2210635"/>
              <a:gd name="connsiteX1282" fmla="*/ 791458 w 9683433"/>
              <a:gd name="connsiteY1282" fmla="*/ 1148322 h 2210635"/>
              <a:gd name="connsiteX1283" fmla="*/ 847990 w 9683433"/>
              <a:gd name="connsiteY1283" fmla="*/ 1135766 h 2210635"/>
              <a:gd name="connsiteX1284" fmla="*/ 904523 w 9683433"/>
              <a:gd name="connsiteY1284" fmla="*/ 1124351 h 2210635"/>
              <a:gd name="connsiteX1285" fmla="*/ 904523 w 9683433"/>
              <a:gd name="connsiteY1285" fmla="*/ 924594 h 2210635"/>
              <a:gd name="connsiteX1286" fmla="*/ 871492 w 9683433"/>
              <a:gd name="connsiteY1286" fmla="*/ 937150 h 2210635"/>
              <a:gd name="connsiteX1287" fmla="*/ 838462 w 9683433"/>
              <a:gd name="connsiteY1287" fmla="*/ 950277 h 2210635"/>
              <a:gd name="connsiteX1288" fmla="*/ 804797 w 9683433"/>
              <a:gd name="connsiteY1288" fmla="*/ 963404 h 2210635"/>
              <a:gd name="connsiteX1289" fmla="*/ 771766 w 9683433"/>
              <a:gd name="connsiteY1289" fmla="*/ 977101 h 2210635"/>
              <a:gd name="connsiteX1290" fmla="*/ 738101 w 9683433"/>
              <a:gd name="connsiteY1290" fmla="*/ 990228 h 2210635"/>
              <a:gd name="connsiteX1291" fmla="*/ 705071 w 9683433"/>
              <a:gd name="connsiteY1291" fmla="*/ 1003926 h 2210635"/>
              <a:gd name="connsiteX1292" fmla="*/ 672040 w 9683433"/>
              <a:gd name="connsiteY1292" fmla="*/ 1018194 h 2210635"/>
              <a:gd name="connsiteX1293" fmla="*/ 638375 w 9683433"/>
              <a:gd name="connsiteY1293" fmla="*/ 1031892 h 2210635"/>
              <a:gd name="connsiteX1294" fmla="*/ 661242 w 9683433"/>
              <a:gd name="connsiteY1294" fmla="*/ 989087 h 2210635"/>
              <a:gd name="connsiteX1295" fmla="*/ 684109 w 9683433"/>
              <a:gd name="connsiteY1295" fmla="*/ 947423 h 2210635"/>
              <a:gd name="connsiteX1296" fmla="*/ 706976 w 9683433"/>
              <a:gd name="connsiteY1296" fmla="*/ 905188 h 2210635"/>
              <a:gd name="connsiteX1297" fmla="*/ 729843 w 9683433"/>
              <a:gd name="connsiteY1297" fmla="*/ 863525 h 2210635"/>
              <a:gd name="connsiteX1298" fmla="*/ 752710 w 9683433"/>
              <a:gd name="connsiteY1298" fmla="*/ 821861 h 2210635"/>
              <a:gd name="connsiteX1299" fmla="*/ 775578 w 9683433"/>
              <a:gd name="connsiteY1299" fmla="*/ 779056 h 2210635"/>
              <a:gd name="connsiteX1300" fmla="*/ 798445 w 9683433"/>
              <a:gd name="connsiteY1300" fmla="*/ 737392 h 2210635"/>
              <a:gd name="connsiteX1301" fmla="*/ 821312 w 9683433"/>
              <a:gd name="connsiteY1301" fmla="*/ 695728 h 2210635"/>
              <a:gd name="connsiteX1302" fmla="*/ 793363 w 9683433"/>
              <a:gd name="connsiteY1302" fmla="*/ 707714 h 2210635"/>
              <a:gd name="connsiteX1303" fmla="*/ 764144 w 9683433"/>
              <a:gd name="connsiteY1303" fmla="*/ 718558 h 2210635"/>
              <a:gd name="connsiteX1304" fmla="*/ 736195 w 9683433"/>
              <a:gd name="connsiteY1304" fmla="*/ 729972 h 2210635"/>
              <a:gd name="connsiteX1305" fmla="*/ 707611 w 9683433"/>
              <a:gd name="connsiteY1305" fmla="*/ 741387 h 2210635"/>
              <a:gd name="connsiteX1306" fmla="*/ 728573 w 9683433"/>
              <a:gd name="connsiteY1306" fmla="*/ 704289 h 2210635"/>
              <a:gd name="connsiteX1307" fmla="*/ 748899 w 9683433"/>
              <a:gd name="connsiteY1307" fmla="*/ 666621 h 2210635"/>
              <a:gd name="connsiteX1308" fmla="*/ 769861 w 9683433"/>
              <a:gd name="connsiteY1308" fmla="*/ 628952 h 2210635"/>
              <a:gd name="connsiteX1309" fmla="*/ 790187 w 9683433"/>
              <a:gd name="connsiteY1309" fmla="*/ 591854 h 2210635"/>
              <a:gd name="connsiteX1310" fmla="*/ 809878 w 9683433"/>
              <a:gd name="connsiteY1310" fmla="*/ 554185 h 2210635"/>
              <a:gd name="connsiteX1311" fmla="*/ 830840 w 9683433"/>
              <a:gd name="connsiteY1311" fmla="*/ 517088 h 2210635"/>
              <a:gd name="connsiteX1312" fmla="*/ 851166 w 9683433"/>
              <a:gd name="connsiteY1312" fmla="*/ 479419 h 2210635"/>
              <a:gd name="connsiteX1313" fmla="*/ 871492 w 9683433"/>
              <a:gd name="connsiteY1313" fmla="*/ 442892 h 2210635"/>
              <a:gd name="connsiteX1314" fmla="*/ 854342 w 9683433"/>
              <a:gd name="connsiteY1314" fmla="*/ 449741 h 2210635"/>
              <a:gd name="connsiteX1315" fmla="*/ 835922 w 9683433"/>
              <a:gd name="connsiteY1315" fmla="*/ 456590 h 2210635"/>
              <a:gd name="connsiteX1316" fmla="*/ 818136 w 9683433"/>
              <a:gd name="connsiteY1316" fmla="*/ 463438 h 2210635"/>
              <a:gd name="connsiteX1317" fmla="*/ 800986 w 9683433"/>
              <a:gd name="connsiteY1317" fmla="*/ 470858 h 2210635"/>
              <a:gd name="connsiteX1318" fmla="*/ 823218 w 9683433"/>
              <a:gd name="connsiteY1318" fmla="*/ 429765 h 2210635"/>
              <a:gd name="connsiteX1319" fmla="*/ 844814 w 9683433"/>
              <a:gd name="connsiteY1319" fmla="*/ 389243 h 2210635"/>
              <a:gd name="connsiteX1320" fmla="*/ 867046 w 9683433"/>
              <a:gd name="connsiteY1320" fmla="*/ 348150 h 2210635"/>
              <a:gd name="connsiteX1321" fmla="*/ 889913 w 9683433"/>
              <a:gd name="connsiteY1321" fmla="*/ 307627 h 2210635"/>
              <a:gd name="connsiteX1322" fmla="*/ 912145 w 9683433"/>
              <a:gd name="connsiteY1322" fmla="*/ 267676 h 2210635"/>
              <a:gd name="connsiteX1323" fmla="*/ 934377 w 9683433"/>
              <a:gd name="connsiteY1323" fmla="*/ 227153 h 2210635"/>
              <a:gd name="connsiteX1324" fmla="*/ 956609 w 9683433"/>
              <a:gd name="connsiteY1324" fmla="*/ 186631 h 2210635"/>
              <a:gd name="connsiteX1325" fmla="*/ 979476 w 9683433"/>
              <a:gd name="connsiteY1325" fmla="*/ 146680 h 2210635"/>
              <a:gd name="connsiteX1326" fmla="*/ 1001073 w 9683433"/>
              <a:gd name="connsiteY1326" fmla="*/ 178070 h 2210635"/>
              <a:gd name="connsiteX1327" fmla="*/ 1023305 w 9683433"/>
              <a:gd name="connsiteY1327" fmla="*/ 209461 h 2210635"/>
              <a:gd name="connsiteX1328" fmla="*/ 1046172 w 9683433"/>
              <a:gd name="connsiteY1328" fmla="*/ 241422 h 2210635"/>
              <a:gd name="connsiteX1329" fmla="*/ 1068404 w 9683433"/>
              <a:gd name="connsiteY1329" fmla="*/ 272812 h 2210635"/>
              <a:gd name="connsiteX1330" fmla="*/ 1090636 w 9683433"/>
              <a:gd name="connsiteY1330" fmla="*/ 304203 h 2210635"/>
              <a:gd name="connsiteX1331" fmla="*/ 1112233 w 9683433"/>
              <a:gd name="connsiteY1331" fmla="*/ 336735 h 2210635"/>
              <a:gd name="connsiteX1332" fmla="*/ 1135100 w 9683433"/>
              <a:gd name="connsiteY1332" fmla="*/ 368125 h 2210635"/>
              <a:gd name="connsiteX1333" fmla="*/ 1157332 w 9683433"/>
              <a:gd name="connsiteY1333" fmla="*/ 400087 h 2210635"/>
              <a:gd name="connsiteX1334" fmla="*/ 1140182 w 9683433"/>
              <a:gd name="connsiteY1334" fmla="*/ 400087 h 2210635"/>
              <a:gd name="connsiteX1335" fmla="*/ 1121761 w 9683433"/>
              <a:gd name="connsiteY1335" fmla="*/ 400087 h 2210635"/>
              <a:gd name="connsiteX1336" fmla="*/ 1103975 w 9683433"/>
              <a:gd name="connsiteY1336" fmla="*/ 400087 h 2210635"/>
              <a:gd name="connsiteX1337" fmla="*/ 1086825 w 9683433"/>
              <a:gd name="connsiteY1337" fmla="*/ 400087 h 2210635"/>
              <a:gd name="connsiteX1338" fmla="*/ 1106516 w 9683433"/>
              <a:gd name="connsiteY1338" fmla="*/ 429765 h 2210635"/>
              <a:gd name="connsiteX1339" fmla="*/ 1126842 w 9683433"/>
              <a:gd name="connsiteY1339" fmla="*/ 458302 h 2210635"/>
              <a:gd name="connsiteX1340" fmla="*/ 1147804 w 9683433"/>
              <a:gd name="connsiteY1340" fmla="*/ 487980 h 2210635"/>
              <a:gd name="connsiteX1341" fmla="*/ 1168130 w 9683433"/>
              <a:gd name="connsiteY1341" fmla="*/ 517088 h 2210635"/>
              <a:gd name="connsiteX1342" fmla="*/ 1188457 w 9683433"/>
              <a:gd name="connsiteY1342" fmla="*/ 546766 h 2210635"/>
              <a:gd name="connsiteX1343" fmla="*/ 1209418 w 9683433"/>
              <a:gd name="connsiteY1343" fmla="*/ 575873 h 2210635"/>
              <a:gd name="connsiteX1344" fmla="*/ 1229744 w 9683433"/>
              <a:gd name="connsiteY1344" fmla="*/ 605552 h 2210635"/>
              <a:gd name="connsiteX1345" fmla="*/ 1249436 w 9683433"/>
              <a:gd name="connsiteY1345" fmla="*/ 634659 h 2210635"/>
              <a:gd name="connsiteX1346" fmla="*/ 1221487 w 9683433"/>
              <a:gd name="connsiteY1346" fmla="*/ 634659 h 2210635"/>
              <a:gd name="connsiteX1347" fmla="*/ 1193538 w 9683433"/>
              <a:gd name="connsiteY1347" fmla="*/ 634089 h 2210635"/>
              <a:gd name="connsiteX1348" fmla="*/ 1164954 w 9683433"/>
              <a:gd name="connsiteY1348" fmla="*/ 634089 h 2210635"/>
              <a:gd name="connsiteX1349" fmla="*/ 1137006 w 9683433"/>
              <a:gd name="connsiteY1349" fmla="*/ 634089 h 2210635"/>
              <a:gd name="connsiteX1350" fmla="*/ 1159873 w 9683433"/>
              <a:gd name="connsiteY1350" fmla="*/ 667191 h 2210635"/>
              <a:gd name="connsiteX1351" fmla="*/ 1182740 w 9683433"/>
              <a:gd name="connsiteY1351" fmla="*/ 699153 h 2210635"/>
              <a:gd name="connsiteX1352" fmla="*/ 1205607 w 9683433"/>
              <a:gd name="connsiteY1352" fmla="*/ 732255 h 2210635"/>
              <a:gd name="connsiteX1353" fmla="*/ 1228474 w 9683433"/>
              <a:gd name="connsiteY1353" fmla="*/ 765358 h 2210635"/>
              <a:gd name="connsiteX1354" fmla="*/ 1251341 w 9683433"/>
              <a:gd name="connsiteY1354" fmla="*/ 798461 h 2210635"/>
              <a:gd name="connsiteX1355" fmla="*/ 1274208 w 9683433"/>
              <a:gd name="connsiteY1355" fmla="*/ 831563 h 2210635"/>
              <a:gd name="connsiteX1356" fmla="*/ 1297076 w 9683433"/>
              <a:gd name="connsiteY1356" fmla="*/ 864095 h 2210635"/>
              <a:gd name="connsiteX1357" fmla="*/ 1319308 w 9683433"/>
              <a:gd name="connsiteY1357" fmla="*/ 897769 h 2210635"/>
              <a:gd name="connsiteX1358" fmla="*/ 1286277 w 9683433"/>
              <a:gd name="connsiteY1358" fmla="*/ 897198 h 2210635"/>
              <a:gd name="connsiteX1359" fmla="*/ 1252612 w 9683433"/>
              <a:gd name="connsiteY1359" fmla="*/ 896057 h 2210635"/>
              <a:gd name="connsiteX1360" fmla="*/ 1218946 w 9683433"/>
              <a:gd name="connsiteY1360" fmla="*/ 895486 h 2210635"/>
              <a:gd name="connsiteX1361" fmla="*/ 1186551 w 9683433"/>
              <a:gd name="connsiteY1361" fmla="*/ 895486 h 2210635"/>
              <a:gd name="connsiteX1362" fmla="*/ 1152886 w 9683433"/>
              <a:gd name="connsiteY1362" fmla="*/ 894915 h 2210635"/>
              <a:gd name="connsiteX1363" fmla="*/ 1119220 w 9683433"/>
              <a:gd name="connsiteY1363" fmla="*/ 894915 h 2210635"/>
              <a:gd name="connsiteX1364" fmla="*/ 1086825 w 9683433"/>
              <a:gd name="connsiteY1364" fmla="*/ 894915 h 2210635"/>
              <a:gd name="connsiteX1365" fmla="*/ 1053159 w 9683433"/>
              <a:gd name="connsiteY1365" fmla="*/ 895486 h 2210635"/>
              <a:gd name="connsiteX1366" fmla="*/ 1053159 w 9683433"/>
              <a:gd name="connsiteY1366" fmla="*/ 1094673 h 2210635"/>
              <a:gd name="connsiteX1367" fmla="*/ 1100164 w 9683433"/>
              <a:gd name="connsiteY1367" fmla="*/ 1086683 h 2210635"/>
              <a:gd name="connsiteX1368" fmla="*/ 1147804 w 9683433"/>
              <a:gd name="connsiteY1368" fmla="*/ 1078122 h 2210635"/>
              <a:gd name="connsiteX1369" fmla="*/ 1194809 w 9683433"/>
              <a:gd name="connsiteY1369" fmla="*/ 1070131 h 2210635"/>
              <a:gd name="connsiteX1370" fmla="*/ 1241813 w 9683433"/>
              <a:gd name="connsiteY1370" fmla="*/ 1062712 h 2210635"/>
              <a:gd name="connsiteX1371" fmla="*/ 1288818 w 9683433"/>
              <a:gd name="connsiteY1371" fmla="*/ 1055292 h 2210635"/>
              <a:gd name="connsiteX1372" fmla="*/ 1335823 w 9683433"/>
              <a:gd name="connsiteY1372" fmla="*/ 1048443 h 2210635"/>
              <a:gd name="connsiteX1373" fmla="*/ 1382827 w 9683433"/>
              <a:gd name="connsiteY1373" fmla="*/ 1041595 h 2210635"/>
              <a:gd name="connsiteX1374" fmla="*/ 1430467 w 9683433"/>
              <a:gd name="connsiteY1374" fmla="*/ 1034746 h 2210635"/>
              <a:gd name="connsiteX1375" fmla="*/ 1430467 w 9683433"/>
              <a:gd name="connsiteY1375" fmla="*/ 957696 h 2210635"/>
              <a:gd name="connsiteX1376" fmla="*/ 1405059 w 9683433"/>
              <a:gd name="connsiteY1376" fmla="*/ 966257 h 2210635"/>
              <a:gd name="connsiteX1377" fmla="*/ 1380287 w 9683433"/>
              <a:gd name="connsiteY1377" fmla="*/ 973677 h 2210635"/>
              <a:gd name="connsiteX1378" fmla="*/ 1354244 w 9683433"/>
              <a:gd name="connsiteY1378" fmla="*/ 981667 h 2210635"/>
              <a:gd name="connsiteX1379" fmla="*/ 1328836 w 9683433"/>
              <a:gd name="connsiteY1379" fmla="*/ 990228 h 2210635"/>
              <a:gd name="connsiteX1380" fmla="*/ 1338363 w 9683433"/>
              <a:gd name="connsiteY1380" fmla="*/ 974818 h 2210635"/>
              <a:gd name="connsiteX1381" fmla="*/ 1346621 w 9683433"/>
              <a:gd name="connsiteY1381" fmla="*/ 959408 h 2210635"/>
              <a:gd name="connsiteX1382" fmla="*/ 1354879 w 9683433"/>
              <a:gd name="connsiteY1382" fmla="*/ 943999 h 2210635"/>
              <a:gd name="connsiteX1383" fmla="*/ 1363771 w 9683433"/>
              <a:gd name="connsiteY1383" fmla="*/ 929159 h 2210635"/>
              <a:gd name="connsiteX1384" fmla="*/ 1372664 w 9683433"/>
              <a:gd name="connsiteY1384" fmla="*/ 914320 h 2210635"/>
              <a:gd name="connsiteX1385" fmla="*/ 1381557 w 9683433"/>
              <a:gd name="connsiteY1385" fmla="*/ 898910 h 2210635"/>
              <a:gd name="connsiteX1386" fmla="*/ 1389815 w 9683433"/>
              <a:gd name="connsiteY1386" fmla="*/ 884071 h 2210635"/>
              <a:gd name="connsiteX1387" fmla="*/ 1398072 w 9683433"/>
              <a:gd name="connsiteY1387" fmla="*/ 868661 h 2210635"/>
              <a:gd name="connsiteX1388" fmla="*/ 1387909 w 9683433"/>
              <a:gd name="connsiteY1388" fmla="*/ 872086 h 2210635"/>
              <a:gd name="connsiteX1389" fmla="*/ 1377111 w 9683433"/>
              <a:gd name="connsiteY1389" fmla="*/ 875510 h 2210635"/>
              <a:gd name="connsiteX1390" fmla="*/ 1366312 w 9683433"/>
              <a:gd name="connsiteY1390" fmla="*/ 878935 h 2210635"/>
              <a:gd name="connsiteX1391" fmla="*/ 1355514 w 9683433"/>
              <a:gd name="connsiteY1391" fmla="*/ 882359 h 2210635"/>
              <a:gd name="connsiteX1392" fmla="*/ 1363136 w 9683433"/>
              <a:gd name="connsiteY1392" fmla="*/ 868661 h 2210635"/>
              <a:gd name="connsiteX1393" fmla="*/ 1370759 w 9683433"/>
              <a:gd name="connsiteY1393" fmla="*/ 854964 h 2210635"/>
              <a:gd name="connsiteX1394" fmla="*/ 1378381 w 9683433"/>
              <a:gd name="connsiteY1394" fmla="*/ 841837 h 2210635"/>
              <a:gd name="connsiteX1395" fmla="*/ 1386639 w 9683433"/>
              <a:gd name="connsiteY1395" fmla="*/ 828139 h 2210635"/>
              <a:gd name="connsiteX1396" fmla="*/ 1394261 w 9683433"/>
              <a:gd name="connsiteY1396" fmla="*/ 814441 h 2210635"/>
              <a:gd name="connsiteX1397" fmla="*/ 1401883 w 9683433"/>
              <a:gd name="connsiteY1397" fmla="*/ 801314 h 2210635"/>
              <a:gd name="connsiteX1398" fmla="*/ 1409506 w 9683433"/>
              <a:gd name="connsiteY1398" fmla="*/ 787617 h 2210635"/>
              <a:gd name="connsiteX1399" fmla="*/ 1417128 w 9683433"/>
              <a:gd name="connsiteY1399" fmla="*/ 773919 h 2210635"/>
              <a:gd name="connsiteX1400" fmla="*/ 1411411 w 9683433"/>
              <a:gd name="connsiteY1400" fmla="*/ 775631 h 2210635"/>
              <a:gd name="connsiteX1401" fmla="*/ 1404424 w 9683433"/>
              <a:gd name="connsiteY1401" fmla="*/ 777914 h 2210635"/>
              <a:gd name="connsiteX1402" fmla="*/ 1397437 w 9683433"/>
              <a:gd name="connsiteY1402" fmla="*/ 780197 h 2210635"/>
              <a:gd name="connsiteX1403" fmla="*/ 1390450 w 9683433"/>
              <a:gd name="connsiteY1403" fmla="*/ 781909 h 2210635"/>
              <a:gd name="connsiteX1404" fmla="*/ 1399342 w 9683433"/>
              <a:gd name="connsiteY1404" fmla="*/ 767641 h 2210635"/>
              <a:gd name="connsiteX1405" fmla="*/ 1407600 w 9683433"/>
              <a:gd name="connsiteY1405" fmla="*/ 752802 h 2210635"/>
              <a:gd name="connsiteX1406" fmla="*/ 1415858 w 9683433"/>
              <a:gd name="connsiteY1406" fmla="*/ 738533 h 2210635"/>
              <a:gd name="connsiteX1407" fmla="*/ 1424115 w 9683433"/>
              <a:gd name="connsiteY1407" fmla="*/ 723123 h 2210635"/>
              <a:gd name="connsiteX1408" fmla="*/ 1433008 w 9683433"/>
              <a:gd name="connsiteY1408" fmla="*/ 708855 h 2210635"/>
              <a:gd name="connsiteX1409" fmla="*/ 1441901 w 9683433"/>
              <a:gd name="connsiteY1409" fmla="*/ 694016 h 2210635"/>
              <a:gd name="connsiteX1410" fmla="*/ 1450158 w 9683433"/>
              <a:gd name="connsiteY1410" fmla="*/ 679177 h 2210635"/>
              <a:gd name="connsiteX1411" fmla="*/ 1458416 w 9683433"/>
              <a:gd name="connsiteY1411" fmla="*/ 664338 h 2210635"/>
              <a:gd name="connsiteX1412" fmla="*/ 1474931 w 9683433"/>
              <a:gd name="connsiteY1412" fmla="*/ 689450 h 2210635"/>
              <a:gd name="connsiteX1413" fmla="*/ 1492082 w 9683433"/>
              <a:gd name="connsiteY1413" fmla="*/ 714562 h 2210635"/>
              <a:gd name="connsiteX1414" fmla="*/ 1509232 w 9683433"/>
              <a:gd name="connsiteY1414" fmla="*/ 739675 h 2210635"/>
              <a:gd name="connsiteX1415" fmla="*/ 1526382 w 9683433"/>
              <a:gd name="connsiteY1415" fmla="*/ 764787 h 2210635"/>
              <a:gd name="connsiteX1416" fmla="*/ 1519395 w 9683433"/>
              <a:gd name="connsiteY1416" fmla="*/ 764217 h 2210635"/>
              <a:gd name="connsiteX1417" fmla="*/ 1512408 w 9683433"/>
              <a:gd name="connsiteY1417" fmla="*/ 764217 h 2210635"/>
              <a:gd name="connsiteX1418" fmla="*/ 1505421 w 9683433"/>
              <a:gd name="connsiteY1418" fmla="*/ 763646 h 2210635"/>
              <a:gd name="connsiteX1419" fmla="*/ 1499069 w 9683433"/>
              <a:gd name="connsiteY1419" fmla="*/ 763646 h 2210635"/>
              <a:gd name="connsiteX1420" fmla="*/ 1514949 w 9683433"/>
              <a:gd name="connsiteY1420" fmla="*/ 785905 h 2210635"/>
              <a:gd name="connsiteX1421" fmla="*/ 1530193 w 9683433"/>
              <a:gd name="connsiteY1421" fmla="*/ 809305 h 2210635"/>
              <a:gd name="connsiteX1422" fmla="*/ 1546073 w 9683433"/>
              <a:gd name="connsiteY1422" fmla="*/ 832705 h 2210635"/>
              <a:gd name="connsiteX1423" fmla="*/ 1561318 w 9683433"/>
              <a:gd name="connsiteY1423" fmla="*/ 854964 h 2210635"/>
              <a:gd name="connsiteX1424" fmla="*/ 1550520 w 9683433"/>
              <a:gd name="connsiteY1424" fmla="*/ 854964 h 2210635"/>
              <a:gd name="connsiteX1425" fmla="*/ 1539721 w 9683433"/>
              <a:gd name="connsiteY1425" fmla="*/ 854393 h 2210635"/>
              <a:gd name="connsiteX1426" fmla="*/ 1529558 w 9683433"/>
              <a:gd name="connsiteY1426" fmla="*/ 853822 h 2210635"/>
              <a:gd name="connsiteX1427" fmla="*/ 1518760 w 9683433"/>
              <a:gd name="connsiteY1427" fmla="*/ 853251 h 2210635"/>
              <a:gd name="connsiteX1428" fmla="*/ 1527017 w 9683433"/>
              <a:gd name="connsiteY1428" fmla="*/ 866378 h 2210635"/>
              <a:gd name="connsiteX1429" fmla="*/ 1535275 w 9683433"/>
              <a:gd name="connsiteY1429" fmla="*/ 878935 h 2210635"/>
              <a:gd name="connsiteX1430" fmla="*/ 1544803 w 9683433"/>
              <a:gd name="connsiteY1430" fmla="*/ 891491 h 2210635"/>
              <a:gd name="connsiteX1431" fmla="*/ 1553061 w 9683433"/>
              <a:gd name="connsiteY1431" fmla="*/ 904618 h 2210635"/>
              <a:gd name="connsiteX1432" fmla="*/ 1561318 w 9683433"/>
              <a:gd name="connsiteY1432" fmla="*/ 917745 h 2210635"/>
              <a:gd name="connsiteX1433" fmla="*/ 1570211 w 9683433"/>
              <a:gd name="connsiteY1433" fmla="*/ 930301 h 2210635"/>
              <a:gd name="connsiteX1434" fmla="*/ 1579104 w 9683433"/>
              <a:gd name="connsiteY1434" fmla="*/ 943428 h 2210635"/>
              <a:gd name="connsiteX1435" fmla="*/ 1587997 w 9683433"/>
              <a:gd name="connsiteY1435" fmla="*/ 956555 h 2210635"/>
              <a:gd name="connsiteX1436" fmla="*/ 1561954 w 9683433"/>
              <a:gd name="connsiteY1436" fmla="*/ 954272 h 2210635"/>
              <a:gd name="connsiteX1437" fmla="*/ 1537181 w 9683433"/>
              <a:gd name="connsiteY1437" fmla="*/ 953130 h 2210635"/>
              <a:gd name="connsiteX1438" fmla="*/ 1511773 w 9683433"/>
              <a:gd name="connsiteY1438" fmla="*/ 951989 h 2210635"/>
              <a:gd name="connsiteX1439" fmla="*/ 1486365 w 9683433"/>
              <a:gd name="connsiteY1439" fmla="*/ 950277 h 2210635"/>
              <a:gd name="connsiteX1440" fmla="*/ 1486365 w 9683433"/>
              <a:gd name="connsiteY1440" fmla="*/ 1027897 h 2210635"/>
              <a:gd name="connsiteX1441" fmla="*/ 1532099 w 9683433"/>
              <a:gd name="connsiteY1441" fmla="*/ 1021619 h 2210635"/>
              <a:gd name="connsiteX1442" fmla="*/ 1577833 w 9683433"/>
              <a:gd name="connsiteY1442" fmla="*/ 1016482 h 2210635"/>
              <a:gd name="connsiteX1443" fmla="*/ 1623568 w 9683433"/>
              <a:gd name="connsiteY1443" fmla="*/ 1011345 h 2210635"/>
              <a:gd name="connsiteX1444" fmla="*/ 1669302 w 9683433"/>
              <a:gd name="connsiteY1444" fmla="*/ 1006209 h 2210635"/>
              <a:gd name="connsiteX1445" fmla="*/ 1715036 w 9683433"/>
              <a:gd name="connsiteY1445" fmla="*/ 1002214 h 2210635"/>
              <a:gd name="connsiteX1446" fmla="*/ 1760135 w 9683433"/>
              <a:gd name="connsiteY1446" fmla="*/ 997648 h 2210635"/>
              <a:gd name="connsiteX1447" fmla="*/ 1805870 w 9683433"/>
              <a:gd name="connsiteY1447" fmla="*/ 993653 h 2210635"/>
              <a:gd name="connsiteX1448" fmla="*/ 1851604 w 9683433"/>
              <a:gd name="connsiteY1448" fmla="*/ 990228 h 2210635"/>
              <a:gd name="connsiteX1449" fmla="*/ 1851604 w 9683433"/>
              <a:gd name="connsiteY1449" fmla="*/ 870374 h 2210635"/>
              <a:gd name="connsiteX1450" fmla="*/ 1829372 w 9683433"/>
              <a:gd name="connsiteY1450" fmla="*/ 875510 h 2210635"/>
              <a:gd name="connsiteX1451" fmla="*/ 1807775 w 9683433"/>
              <a:gd name="connsiteY1451" fmla="*/ 881218 h 2210635"/>
              <a:gd name="connsiteX1452" fmla="*/ 1784908 w 9683433"/>
              <a:gd name="connsiteY1452" fmla="*/ 887496 h 2210635"/>
              <a:gd name="connsiteX1453" fmla="*/ 1762676 w 9683433"/>
              <a:gd name="connsiteY1453" fmla="*/ 893774 h 2210635"/>
              <a:gd name="connsiteX1454" fmla="*/ 1740444 w 9683433"/>
              <a:gd name="connsiteY1454" fmla="*/ 898910 h 2210635"/>
              <a:gd name="connsiteX1455" fmla="*/ 1718212 w 9683433"/>
              <a:gd name="connsiteY1455" fmla="*/ 905188 h 2210635"/>
              <a:gd name="connsiteX1456" fmla="*/ 1695345 w 9683433"/>
              <a:gd name="connsiteY1456" fmla="*/ 911467 h 2210635"/>
              <a:gd name="connsiteX1457" fmla="*/ 1673113 w 9683433"/>
              <a:gd name="connsiteY1457" fmla="*/ 917745 h 2210635"/>
              <a:gd name="connsiteX1458" fmla="*/ 1688358 w 9683433"/>
              <a:gd name="connsiteY1458" fmla="*/ 891491 h 2210635"/>
              <a:gd name="connsiteX1459" fmla="*/ 1703603 w 9683433"/>
              <a:gd name="connsiteY1459" fmla="*/ 865237 h 2210635"/>
              <a:gd name="connsiteX1460" fmla="*/ 1718847 w 9683433"/>
              <a:gd name="connsiteY1460" fmla="*/ 839554 h 2210635"/>
              <a:gd name="connsiteX1461" fmla="*/ 1734092 w 9683433"/>
              <a:gd name="connsiteY1461" fmla="*/ 813300 h 2210635"/>
              <a:gd name="connsiteX1462" fmla="*/ 1749337 w 9683433"/>
              <a:gd name="connsiteY1462" fmla="*/ 787617 h 2210635"/>
              <a:gd name="connsiteX1463" fmla="*/ 1764582 w 9683433"/>
              <a:gd name="connsiteY1463" fmla="*/ 761363 h 2210635"/>
              <a:gd name="connsiteX1464" fmla="*/ 1781097 w 9683433"/>
              <a:gd name="connsiteY1464" fmla="*/ 735680 h 2210635"/>
              <a:gd name="connsiteX1465" fmla="*/ 1796342 w 9683433"/>
              <a:gd name="connsiteY1465" fmla="*/ 709426 h 2210635"/>
              <a:gd name="connsiteX1466" fmla="*/ 1777286 w 9683433"/>
              <a:gd name="connsiteY1466" fmla="*/ 714562 h 2210635"/>
              <a:gd name="connsiteX1467" fmla="*/ 1758230 w 9683433"/>
              <a:gd name="connsiteY1467" fmla="*/ 719699 h 2210635"/>
              <a:gd name="connsiteX1468" fmla="*/ 1739174 w 9683433"/>
              <a:gd name="connsiteY1468" fmla="*/ 724836 h 2210635"/>
              <a:gd name="connsiteX1469" fmla="*/ 1720118 w 9683433"/>
              <a:gd name="connsiteY1469" fmla="*/ 729972 h 2210635"/>
              <a:gd name="connsiteX1470" fmla="*/ 1733457 w 9683433"/>
              <a:gd name="connsiteY1470" fmla="*/ 706572 h 2210635"/>
              <a:gd name="connsiteX1471" fmla="*/ 1747431 w 9683433"/>
              <a:gd name="connsiteY1471" fmla="*/ 682601 h 2210635"/>
              <a:gd name="connsiteX1472" fmla="*/ 1760770 w 9683433"/>
              <a:gd name="connsiteY1472" fmla="*/ 659772 h 2210635"/>
              <a:gd name="connsiteX1473" fmla="*/ 1774745 w 9683433"/>
              <a:gd name="connsiteY1473" fmla="*/ 636372 h 2210635"/>
              <a:gd name="connsiteX1474" fmla="*/ 1788719 w 9683433"/>
              <a:gd name="connsiteY1474" fmla="*/ 612971 h 2210635"/>
              <a:gd name="connsiteX1475" fmla="*/ 1802058 w 9683433"/>
              <a:gd name="connsiteY1475" fmla="*/ 590713 h 2210635"/>
              <a:gd name="connsiteX1476" fmla="*/ 1816033 w 9683433"/>
              <a:gd name="connsiteY1476" fmla="*/ 567312 h 2210635"/>
              <a:gd name="connsiteX1477" fmla="*/ 1829372 w 9683433"/>
              <a:gd name="connsiteY1477" fmla="*/ 543912 h 2210635"/>
              <a:gd name="connsiteX1478" fmla="*/ 1817938 w 9683433"/>
              <a:gd name="connsiteY1478" fmla="*/ 546766 h 2210635"/>
              <a:gd name="connsiteX1479" fmla="*/ 1805870 w 9683433"/>
              <a:gd name="connsiteY1479" fmla="*/ 550190 h 2210635"/>
              <a:gd name="connsiteX1480" fmla="*/ 1793801 w 9683433"/>
              <a:gd name="connsiteY1480" fmla="*/ 553044 h 2210635"/>
              <a:gd name="connsiteX1481" fmla="*/ 1782367 w 9683433"/>
              <a:gd name="connsiteY1481" fmla="*/ 556468 h 2210635"/>
              <a:gd name="connsiteX1482" fmla="*/ 1796977 w 9683433"/>
              <a:gd name="connsiteY1482" fmla="*/ 530785 h 2210635"/>
              <a:gd name="connsiteX1483" fmla="*/ 1812222 w 9683433"/>
              <a:gd name="connsiteY1483" fmla="*/ 505673 h 2210635"/>
              <a:gd name="connsiteX1484" fmla="*/ 1826831 w 9683433"/>
              <a:gd name="connsiteY1484" fmla="*/ 480560 h 2210635"/>
              <a:gd name="connsiteX1485" fmla="*/ 1841441 w 9683433"/>
              <a:gd name="connsiteY1485" fmla="*/ 454877 h 2210635"/>
              <a:gd name="connsiteX1486" fmla="*/ 1856685 w 9683433"/>
              <a:gd name="connsiteY1486" fmla="*/ 429765 h 2210635"/>
              <a:gd name="connsiteX1487" fmla="*/ 1871295 w 9683433"/>
              <a:gd name="connsiteY1487" fmla="*/ 405223 h 2210635"/>
              <a:gd name="connsiteX1488" fmla="*/ 1886540 w 9683433"/>
              <a:gd name="connsiteY1488" fmla="*/ 379540 h 2210635"/>
              <a:gd name="connsiteX1489" fmla="*/ 1901785 w 9683433"/>
              <a:gd name="connsiteY1489" fmla="*/ 354428 h 2210635"/>
              <a:gd name="connsiteX1490" fmla="*/ 1916394 w 9683433"/>
              <a:gd name="connsiteY1490" fmla="*/ 377828 h 2210635"/>
              <a:gd name="connsiteX1491" fmla="*/ 1931639 w 9683433"/>
              <a:gd name="connsiteY1491" fmla="*/ 400087 h 2210635"/>
              <a:gd name="connsiteX1492" fmla="*/ 1946884 w 9683433"/>
              <a:gd name="connsiteY1492" fmla="*/ 423487 h 2210635"/>
              <a:gd name="connsiteX1493" fmla="*/ 1961493 w 9683433"/>
              <a:gd name="connsiteY1493" fmla="*/ 446316 h 2210635"/>
              <a:gd name="connsiteX1494" fmla="*/ 1976738 w 9683433"/>
              <a:gd name="connsiteY1494" fmla="*/ 469146 h 2210635"/>
              <a:gd name="connsiteX1495" fmla="*/ 1991347 w 9683433"/>
              <a:gd name="connsiteY1495" fmla="*/ 492546 h 2210635"/>
              <a:gd name="connsiteX1496" fmla="*/ 2006592 w 9683433"/>
              <a:gd name="connsiteY1496" fmla="*/ 515375 h 2210635"/>
              <a:gd name="connsiteX1497" fmla="*/ 2021837 w 9683433"/>
              <a:gd name="connsiteY1497" fmla="*/ 538205 h 2210635"/>
              <a:gd name="connsiteX1498" fmla="*/ 2009133 w 9683433"/>
              <a:gd name="connsiteY1498" fmla="*/ 537063 h 2210635"/>
              <a:gd name="connsiteX1499" fmla="*/ 1997064 w 9683433"/>
              <a:gd name="connsiteY1499" fmla="*/ 535922 h 2210635"/>
              <a:gd name="connsiteX1500" fmla="*/ 1985631 w 9683433"/>
              <a:gd name="connsiteY1500" fmla="*/ 534210 h 2210635"/>
              <a:gd name="connsiteX1501" fmla="*/ 1973562 w 9683433"/>
              <a:gd name="connsiteY1501" fmla="*/ 533068 h 2210635"/>
              <a:gd name="connsiteX1502" fmla="*/ 1987536 w 9683433"/>
              <a:gd name="connsiteY1502" fmla="*/ 554185 h 2210635"/>
              <a:gd name="connsiteX1503" fmla="*/ 2000876 w 9683433"/>
              <a:gd name="connsiteY1503" fmla="*/ 575303 h 2210635"/>
              <a:gd name="connsiteX1504" fmla="*/ 2014850 w 9683433"/>
              <a:gd name="connsiteY1504" fmla="*/ 596420 h 2210635"/>
              <a:gd name="connsiteX1505" fmla="*/ 2028189 w 9683433"/>
              <a:gd name="connsiteY1505" fmla="*/ 618108 h 2210635"/>
              <a:gd name="connsiteX1506" fmla="*/ 2042163 w 9683433"/>
              <a:gd name="connsiteY1506" fmla="*/ 639225 h 2210635"/>
              <a:gd name="connsiteX1507" fmla="*/ 2056138 w 9683433"/>
              <a:gd name="connsiteY1507" fmla="*/ 660342 h 2210635"/>
              <a:gd name="connsiteX1508" fmla="*/ 2069477 w 9683433"/>
              <a:gd name="connsiteY1508" fmla="*/ 681460 h 2210635"/>
              <a:gd name="connsiteX1509" fmla="*/ 2083451 w 9683433"/>
              <a:gd name="connsiteY1509" fmla="*/ 702577 h 2210635"/>
              <a:gd name="connsiteX1510" fmla="*/ 2064395 w 9683433"/>
              <a:gd name="connsiteY1510" fmla="*/ 700865 h 2210635"/>
              <a:gd name="connsiteX1511" fmla="*/ 2045339 w 9683433"/>
              <a:gd name="connsiteY1511" fmla="*/ 698011 h 2210635"/>
              <a:gd name="connsiteX1512" fmla="*/ 2026283 w 9683433"/>
              <a:gd name="connsiteY1512" fmla="*/ 695728 h 2210635"/>
              <a:gd name="connsiteX1513" fmla="*/ 2007863 w 9683433"/>
              <a:gd name="connsiteY1513" fmla="*/ 694016 h 2210635"/>
              <a:gd name="connsiteX1514" fmla="*/ 2023108 w 9683433"/>
              <a:gd name="connsiteY1514" fmla="*/ 717987 h 2210635"/>
              <a:gd name="connsiteX1515" fmla="*/ 2038352 w 9683433"/>
              <a:gd name="connsiteY1515" fmla="*/ 740816 h 2210635"/>
              <a:gd name="connsiteX1516" fmla="*/ 2053597 w 9683433"/>
              <a:gd name="connsiteY1516" fmla="*/ 764787 h 2210635"/>
              <a:gd name="connsiteX1517" fmla="*/ 2068842 w 9683433"/>
              <a:gd name="connsiteY1517" fmla="*/ 788187 h 2210635"/>
              <a:gd name="connsiteX1518" fmla="*/ 2084087 w 9683433"/>
              <a:gd name="connsiteY1518" fmla="*/ 812158 h 2210635"/>
              <a:gd name="connsiteX1519" fmla="*/ 2099331 w 9683433"/>
              <a:gd name="connsiteY1519" fmla="*/ 836129 h 2210635"/>
              <a:gd name="connsiteX1520" fmla="*/ 2114576 w 9683433"/>
              <a:gd name="connsiteY1520" fmla="*/ 860100 h 2210635"/>
              <a:gd name="connsiteX1521" fmla="*/ 2129821 w 9683433"/>
              <a:gd name="connsiteY1521" fmla="*/ 884071 h 2210635"/>
              <a:gd name="connsiteX1522" fmla="*/ 2107589 w 9683433"/>
              <a:gd name="connsiteY1522" fmla="*/ 880647 h 2210635"/>
              <a:gd name="connsiteX1523" fmla="*/ 2085357 w 9683433"/>
              <a:gd name="connsiteY1523" fmla="*/ 877793 h 2210635"/>
              <a:gd name="connsiteX1524" fmla="*/ 2062490 w 9683433"/>
              <a:gd name="connsiteY1524" fmla="*/ 874939 h 2210635"/>
              <a:gd name="connsiteX1525" fmla="*/ 2040893 w 9683433"/>
              <a:gd name="connsiteY1525" fmla="*/ 872086 h 2210635"/>
              <a:gd name="connsiteX1526" fmla="*/ 2018661 w 9683433"/>
              <a:gd name="connsiteY1526" fmla="*/ 870374 h 2210635"/>
              <a:gd name="connsiteX1527" fmla="*/ 1996429 w 9683433"/>
              <a:gd name="connsiteY1527" fmla="*/ 867520 h 2210635"/>
              <a:gd name="connsiteX1528" fmla="*/ 1973562 w 9683433"/>
              <a:gd name="connsiteY1528" fmla="*/ 864666 h 2210635"/>
              <a:gd name="connsiteX1529" fmla="*/ 1951330 w 9683433"/>
              <a:gd name="connsiteY1529" fmla="*/ 862954 h 2210635"/>
              <a:gd name="connsiteX1530" fmla="*/ 1951330 w 9683433"/>
              <a:gd name="connsiteY1530" fmla="*/ 982238 h 2210635"/>
              <a:gd name="connsiteX1531" fmla="*/ 2007863 w 9683433"/>
              <a:gd name="connsiteY1531" fmla="*/ 978813 h 2210635"/>
              <a:gd name="connsiteX1532" fmla="*/ 2064395 w 9683433"/>
              <a:gd name="connsiteY1532" fmla="*/ 975389 h 2210635"/>
              <a:gd name="connsiteX1533" fmla="*/ 2120928 w 9683433"/>
              <a:gd name="connsiteY1533" fmla="*/ 973106 h 2210635"/>
              <a:gd name="connsiteX1534" fmla="*/ 2176826 w 9683433"/>
              <a:gd name="connsiteY1534" fmla="*/ 970252 h 2210635"/>
              <a:gd name="connsiteX1535" fmla="*/ 2232723 w 9683433"/>
              <a:gd name="connsiteY1535" fmla="*/ 967969 h 2210635"/>
              <a:gd name="connsiteX1536" fmla="*/ 2289256 w 9683433"/>
              <a:gd name="connsiteY1536" fmla="*/ 966257 h 2210635"/>
              <a:gd name="connsiteX1537" fmla="*/ 2345153 w 9683433"/>
              <a:gd name="connsiteY1537" fmla="*/ 964545 h 2210635"/>
              <a:gd name="connsiteX1538" fmla="*/ 2401686 w 9683433"/>
              <a:gd name="connsiteY1538" fmla="*/ 963404 h 2210635"/>
              <a:gd name="connsiteX1539" fmla="*/ 2401686 w 9683433"/>
              <a:gd name="connsiteY1539" fmla="*/ 763646 h 2210635"/>
              <a:gd name="connsiteX1540" fmla="*/ 2368020 w 9683433"/>
              <a:gd name="connsiteY1540" fmla="*/ 770495 h 2210635"/>
              <a:gd name="connsiteX1541" fmla="*/ 2335625 w 9683433"/>
              <a:gd name="connsiteY1541" fmla="*/ 777343 h 2210635"/>
              <a:gd name="connsiteX1542" fmla="*/ 2301960 w 9683433"/>
              <a:gd name="connsiteY1542" fmla="*/ 783622 h 2210635"/>
              <a:gd name="connsiteX1543" fmla="*/ 2268294 w 9683433"/>
              <a:gd name="connsiteY1543" fmla="*/ 790470 h 2210635"/>
              <a:gd name="connsiteX1544" fmla="*/ 2235899 w 9683433"/>
              <a:gd name="connsiteY1544" fmla="*/ 797890 h 2210635"/>
              <a:gd name="connsiteX1545" fmla="*/ 2202234 w 9683433"/>
              <a:gd name="connsiteY1545" fmla="*/ 804739 h 2210635"/>
              <a:gd name="connsiteX1546" fmla="*/ 2168568 w 9683433"/>
              <a:gd name="connsiteY1546" fmla="*/ 812158 h 2210635"/>
              <a:gd name="connsiteX1547" fmla="*/ 2136173 w 9683433"/>
              <a:gd name="connsiteY1547" fmla="*/ 819007 h 2210635"/>
              <a:gd name="connsiteX1548" fmla="*/ 2159040 w 9683433"/>
              <a:gd name="connsiteY1548" fmla="*/ 781339 h 2210635"/>
              <a:gd name="connsiteX1549" fmla="*/ 2181907 w 9683433"/>
              <a:gd name="connsiteY1549" fmla="*/ 743670 h 2210635"/>
              <a:gd name="connsiteX1550" fmla="*/ 2204774 w 9683433"/>
              <a:gd name="connsiteY1550" fmla="*/ 706001 h 2210635"/>
              <a:gd name="connsiteX1551" fmla="*/ 2227641 w 9683433"/>
              <a:gd name="connsiteY1551" fmla="*/ 668904 h 2210635"/>
              <a:gd name="connsiteX1552" fmla="*/ 2249238 w 9683433"/>
              <a:gd name="connsiteY1552" fmla="*/ 631235 h 2210635"/>
              <a:gd name="connsiteX1553" fmla="*/ 2272105 w 9683433"/>
              <a:gd name="connsiteY1553" fmla="*/ 594137 h 2210635"/>
              <a:gd name="connsiteX1554" fmla="*/ 2294973 w 9683433"/>
              <a:gd name="connsiteY1554" fmla="*/ 557039 h 2210635"/>
              <a:gd name="connsiteX1555" fmla="*/ 2317840 w 9683433"/>
              <a:gd name="connsiteY1555" fmla="*/ 519371 h 2210635"/>
              <a:gd name="connsiteX1556" fmla="*/ 2289891 w 9683433"/>
              <a:gd name="connsiteY1556" fmla="*/ 525649 h 2210635"/>
              <a:gd name="connsiteX1557" fmla="*/ 2261307 w 9683433"/>
              <a:gd name="connsiteY1557" fmla="*/ 530785 h 2210635"/>
              <a:gd name="connsiteX1558" fmla="*/ 2233358 w 9683433"/>
              <a:gd name="connsiteY1558" fmla="*/ 537063 h 2210635"/>
              <a:gd name="connsiteX1559" fmla="*/ 2205409 w 9683433"/>
              <a:gd name="connsiteY1559" fmla="*/ 543341 h 2210635"/>
              <a:gd name="connsiteX1560" fmla="*/ 2225736 w 9683433"/>
              <a:gd name="connsiteY1560" fmla="*/ 509668 h 2210635"/>
              <a:gd name="connsiteX1561" fmla="*/ 2246062 w 9683433"/>
              <a:gd name="connsiteY1561" fmla="*/ 475995 h 2210635"/>
              <a:gd name="connsiteX1562" fmla="*/ 2266389 w 9683433"/>
              <a:gd name="connsiteY1562" fmla="*/ 442892 h 2210635"/>
              <a:gd name="connsiteX1563" fmla="*/ 2286715 w 9683433"/>
              <a:gd name="connsiteY1563" fmla="*/ 409218 h 2210635"/>
              <a:gd name="connsiteX1564" fmla="*/ 2307041 w 9683433"/>
              <a:gd name="connsiteY1564" fmla="*/ 375545 h 2210635"/>
              <a:gd name="connsiteX1565" fmla="*/ 2328003 w 9683433"/>
              <a:gd name="connsiteY1565" fmla="*/ 341871 h 2210635"/>
              <a:gd name="connsiteX1566" fmla="*/ 2348329 w 9683433"/>
              <a:gd name="connsiteY1566" fmla="*/ 308769 h 2210635"/>
              <a:gd name="connsiteX1567" fmla="*/ 2369291 w 9683433"/>
              <a:gd name="connsiteY1567" fmla="*/ 275666 h 2210635"/>
              <a:gd name="connsiteX1568" fmla="*/ 2350870 w 9683433"/>
              <a:gd name="connsiteY1568" fmla="*/ 279090 h 2210635"/>
              <a:gd name="connsiteX1569" fmla="*/ 2333084 w 9683433"/>
              <a:gd name="connsiteY1569" fmla="*/ 282515 h 2210635"/>
              <a:gd name="connsiteX1570" fmla="*/ 2315934 w 9683433"/>
              <a:gd name="connsiteY1570" fmla="*/ 285939 h 2210635"/>
              <a:gd name="connsiteX1571" fmla="*/ 2297513 w 9683433"/>
              <a:gd name="connsiteY1571" fmla="*/ 289934 h 2210635"/>
              <a:gd name="connsiteX1572" fmla="*/ 2320380 w 9683433"/>
              <a:gd name="connsiteY1572" fmla="*/ 253407 h 2210635"/>
              <a:gd name="connsiteX1573" fmla="*/ 2342612 w 9683433"/>
              <a:gd name="connsiteY1573" fmla="*/ 216880 h 2210635"/>
              <a:gd name="connsiteX1574" fmla="*/ 2364209 w 9683433"/>
              <a:gd name="connsiteY1574" fmla="*/ 180353 h 2210635"/>
              <a:gd name="connsiteX1575" fmla="*/ 2386441 w 9683433"/>
              <a:gd name="connsiteY1575" fmla="*/ 144397 h 2210635"/>
              <a:gd name="connsiteX1576" fmla="*/ 2409308 w 9683433"/>
              <a:gd name="connsiteY1576" fmla="*/ 107869 h 2210635"/>
              <a:gd name="connsiteX1577" fmla="*/ 2431540 w 9683433"/>
              <a:gd name="connsiteY1577" fmla="*/ 71913 h 2210635"/>
              <a:gd name="connsiteX1578" fmla="*/ 2453772 w 9683433"/>
              <a:gd name="connsiteY1578" fmla="*/ 36527 h 2210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Lst>
            <a:rect l="l" t="t" r="r" b="b"/>
            <a:pathLst>
              <a:path w="9683433" h="2210635">
                <a:moveTo>
                  <a:pt x="9683433" y="1536122"/>
                </a:moveTo>
                <a:lnTo>
                  <a:pt x="9683433" y="1625748"/>
                </a:lnTo>
                <a:lnTo>
                  <a:pt x="9654382" y="1631165"/>
                </a:lnTo>
                <a:lnTo>
                  <a:pt x="9620716" y="1636873"/>
                </a:lnTo>
                <a:lnTo>
                  <a:pt x="9643584" y="1600346"/>
                </a:lnTo>
                <a:lnTo>
                  <a:pt x="9666451" y="1563248"/>
                </a:lnTo>
                <a:close/>
                <a:moveTo>
                  <a:pt x="2476004" y="0"/>
                </a:moveTo>
                <a:lnTo>
                  <a:pt x="2498871" y="35386"/>
                </a:lnTo>
                <a:lnTo>
                  <a:pt x="2520468" y="71342"/>
                </a:lnTo>
                <a:lnTo>
                  <a:pt x="2542700" y="106728"/>
                </a:lnTo>
                <a:lnTo>
                  <a:pt x="2565567" y="142114"/>
                </a:lnTo>
                <a:lnTo>
                  <a:pt x="2587799" y="178641"/>
                </a:lnTo>
                <a:lnTo>
                  <a:pt x="2610031" y="214026"/>
                </a:lnTo>
                <a:lnTo>
                  <a:pt x="2632263" y="250554"/>
                </a:lnTo>
                <a:lnTo>
                  <a:pt x="2654495" y="285939"/>
                </a:lnTo>
                <a:lnTo>
                  <a:pt x="2636709" y="282515"/>
                </a:lnTo>
                <a:lnTo>
                  <a:pt x="2618924" y="279661"/>
                </a:lnTo>
                <a:lnTo>
                  <a:pt x="2601773" y="276237"/>
                </a:lnTo>
                <a:lnTo>
                  <a:pt x="2583353" y="272812"/>
                </a:lnTo>
                <a:lnTo>
                  <a:pt x="2603679" y="305915"/>
                </a:lnTo>
                <a:lnTo>
                  <a:pt x="2624641" y="339589"/>
                </a:lnTo>
                <a:lnTo>
                  <a:pt x="2644967" y="372120"/>
                </a:lnTo>
                <a:lnTo>
                  <a:pt x="2665293" y="405223"/>
                </a:lnTo>
                <a:lnTo>
                  <a:pt x="2686255" y="437755"/>
                </a:lnTo>
                <a:lnTo>
                  <a:pt x="2705946" y="471429"/>
                </a:lnTo>
                <a:lnTo>
                  <a:pt x="2726272" y="504531"/>
                </a:lnTo>
                <a:lnTo>
                  <a:pt x="2747234" y="537063"/>
                </a:lnTo>
                <a:lnTo>
                  <a:pt x="2718650" y="531356"/>
                </a:lnTo>
                <a:lnTo>
                  <a:pt x="2690701" y="526790"/>
                </a:lnTo>
                <a:lnTo>
                  <a:pt x="2662117" y="521083"/>
                </a:lnTo>
                <a:lnTo>
                  <a:pt x="2634169" y="515946"/>
                </a:lnTo>
                <a:lnTo>
                  <a:pt x="2657036" y="553044"/>
                </a:lnTo>
                <a:lnTo>
                  <a:pt x="2679903" y="589571"/>
                </a:lnTo>
                <a:lnTo>
                  <a:pt x="2702135" y="626669"/>
                </a:lnTo>
                <a:lnTo>
                  <a:pt x="2725002" y="663767"/>
                </a:lnTo>
                <a:lnTo>
                  <a:pt x="2747869" y="700865"/>
                </a:lnTo>
                <a:lnTo>
                  <a:pt x="2770736" y="737392"/>
                </a:lnTo>
                <a:lnTo>
                  <a:pt x="2793603" y="774490"/>
                </a:lnTo>
                <a:lnTo>
                  <a:pt x="2816471" y="812158"/>
                </a:lnTo>
                <a:lnTo>
                  <a:pt x="2783440" y="805310"/>
                </a:lnTo>
                <a:lnTo>
                  <a:pt x="2749775" y="799031"/>
                </a:lnTo>
                <a:lnTo>
                  <a:pt x="2716744" y="792183"/>
                </a:lnTo>
                <a:lnTo>
                  <a:pt x="2683714" y="785905"/>
                </a:lnTo>
                <a:lnTo>
                  <a:pt x="2650049" y="780197"/>
                </a:lnTo>
                <a:lnTo>
                  <a:pt x="2617018" y="773919"/>
                </a:lnTo>
                <a:lnTo>
                  <a:pt x="2583988" y="768212"/>
                </a:lnTo>
                <a:lnTo>
                  <a:pt x="2550322" y="761934"/>
                </a:lnTo>
                <a:lnTo>
                  <a:pt x="2550322" y="962262"/>
                </a:lnTo>
                <a:lnTo>
                  <a:pt x="2597962" y="962262"/>
                </a:lnTo>
                <a:lnTo>
                  <a:pt x="2644967" y="962262"/>
                </a:lnTo>
                <a:lnTo>
                  <a:pt x="2691336" y="962833"/>
                </a:lnTo>
                <a:lnTo>
                  <a:pt x="2738341" y="963404"/>
                </a:lnTo>
                <a:lnTo>
                  <a:pt x="2785981" y="963974"/>
                </a:lnTo>
                <a:lnTo>
                  <a:pt x="2832986" y="964545"/>
                </a:lnTo>
                <a:lnTo>
                  <a:pt x="2880626" y="966257"/>
                </a:lnTo>
                <a:lnTo>
                  <a:pt x="2927630" y="967399"/>
                </a:lnTo>
                <a:lnTo>
                  <a:pt x="2927630" y="890920"/>
                </a:lnTo>
                <a:lnTo>
                  <a:pt x="2902222" y="894344"/>
                </a:lnTo>
                <a:lnTo>
                  <a:pt x="2876814" y="898340"/>
                </a:lnTo>
                <a:lnTo>
                  <a:pt x="2851406" y="901764"/>
                </a:lnTo>
                <a:lnTo>
                  <a:pt x="2825998" y="905759"/>
                </a:lnTo>
                <a:lnTo>
                  <a:pt x="2834891" y="892062"/>
                </a:lnTo>
                <a:lnTo>
                  <a:pt x="2843784" y="878364"/>
                </a:lnTo>
                <a:lnTo>
                  <a:pt x="2852042" y="864666"/>
                </a:lnTo>
                <a:lnTo>
                  <a:pt x="2861570" y="850968"/>
                </a:lnTo>
                <a:lnTo>
                  <a:pt x="2869827" y="837271"/>
                </a:lnTo>
                <a:lnTo>
                  <a:pt x="2878085" y="823573"/>
                </a:lnTo>
                <a:lnTo>
                  <a:pt x="2886978" y="809875"/>
                </a:lnTo>
                <a:lnTo>
                  <a:pt x="2895870" y="796178"/>
                </a:lnTo>
                <a:lnTo>
                  <a:pt x="2885072" y="797890"/>
                </a:lnTo>
                <a:lnTo>
                  <a:pt x="2874274" y="799602"/>
                </a:lnTo>
                <a:lnTo>
                  <a:pt x="2863475" y="801314"/>
                </a:lnTo>
                <a:lnTo>
                  <a:pt x="2852677" y="802456"/>
                </a:lnTo>
                <a:lnTo>
                  <a:pt x="2867922" y="777914"/>
                </a:lnTo>
                <a:lnTo>
                  <a:pt x="2883166" y="753943"/>
                </a:lnTo>
                <a:lnTo>
                  <a:pt x="2899682" y="729402"/>
                </a:lnTo>
                <a:lnTo>
                  <a:pt x="2914926" y="704860"/>
                </a:lnTo>
                <a:lnTo>
                  <a:pt x="2907939" y="706001"/>
                </a:lnTo>
                <a:lnTo>
                  <a:pt x="2900952" y="706572"/>
                </a:lnTo>
                <a:lnTo>
                  <a:pt x="2894600" y="707714"/>
                </a:lnTo>
                <a:lnTo>
                  <a:pt x="2888248" y="708855"/>
                </a:lnTo>
                <a:lnTo>
                  <a:pt x="2896506" y="695157"/>
                </a:lnTo>
                <a:lnTo>
                  <a:pt x="2904763" y="682030"/>
                </a:lnTo>
                <a:lnTo>
                  <a:pt x="2913020" y="668333"/>
                </a:lnTo>
                <a:lnTo>
                  <a:pt x="2921278" y="655206"/>
                </a:lnTo>
                <a:lnTo>
                  <a:pt x="2930171" y="641508"/>
                </a:lnTo>
                <a:lnTo>
                  <a:pt x="2938429" y="628952"/>
                </a:lnTo>
                <a:lnTo>
                  <a:pt x="2947321" y="615825"/>
                </a:lnTo>
                <a:lnTo>
                  <a:pt x="2955579" y="602127"/>
                </a:lnTo>
                <a:lnTo>
                  <a:pt x="2964472" y="615825"/>
                </a:lnTo>
                <a:lnTo>
                  <a:pt x="2972729" y="630093"/>
                </a:lnTo>
                <a:lnTo>
                  <a:pt x="2980987" y="643791"/>
                </a:lnTo>
                <a:lnTo>
                  <a:pt x="2989245" y="657489"/>
                </a:lnTo>
                <a:lnTo>
                  <a:pt x="2997502" y="671757"/>
                </a:lnTo>
                <a:lnTo>
                  <a:pt x="3006395" y="685455"/>
                </a:lnTo>
                <a:lnTo>
                  <a:pt x="3014652" y="699723"/>
                </a:lnTo>
                <a:lnTo>
                  <a:pt x="3023545" y="713421"/>
                </a:lnTo>
                <a:lnTo>
                  <a:pt x="3016558" y="712279"/>
                </a:lnTo>
                <a:lnTo>
                  <a:pt x="3010206" y="711138"/>
                </a:lnTo>
                <a:lnTo>
                  <a:pt x="3003219" y="709426"/>
                </a:lnTo>
                <a:lnTo>
                  <a:pt x="2996232" y="707714"/>
                </a:lnTo>
                <a:lnTo>
                  <a:pt x="3012112" y="733397"/>
                </a:lnTo>
                <a:lnTo>
                  <a:pt x="3027356" y="758509"/>
                </a:lnTo>
                <a:lnTo>
                  <a:pt x="3042601" y="784763"/>
                </a:lnTo>
                <a:lnTo>
                  <a:pt x="3058481" y="809875"/>
                </a:lnTo>
                <a:lnTo>
                  <a:pt x="3048318" y="808163"/>
                </a:lnTo>
                <a:lnTo>
                  <a:pt x="3037520" y="805310"/>
                </a:lnTo>
                <a:lnTo>
                  <a:pt x="3026086" y="803027"/>
                </a:lnTo>
                <a:lnTo>
                  <a:pt x="3015288" y="800744"/>
                </a:lnTo>
                <a:lnTo>
                  <a:pt x="3024180" y="815012"/>
                </a:lnTo>
                <a:lnTo>
                  <a:pt x="3033073" y="829280"/>
                </a:lnTo>
                <a:lnTo>
                  <a:pt x="3041331" y="843549"/>
                </a:lnTo>
                <a:lnTo>
                  <a:pt x="3050224" y="857817"/>
                </a:lnTo>
                <a:lnTo>
                  <a:pt x="3058481" y="872086"/>
                </a:lnTo>
                <a:lnTo>
                  <a:pt x="3068009" y="886925"/>
                </a:lnTo>
                <a:lnTo>
                  <a:pt x="3076267" y="900623"/>
                </a:lnTo>
                <a:lnTo>
                  <a:pt x="3084524" y="914891"/>
                </a:lnTo>
                <a:lnTo>
                  <a:pt x="3059116" y="909184"/>
                </a:lnTo>
                <a:lnTo>
                  <a:pt x="3034344" y="904047"/>
                </a:lnTo>
                <a:lnTo>
                  <a:pt x="3008935" y="898340"/>
                </a:lnTo>
                <a:lnTo>
                  <a:pt x="2984163" y="892632"/>
                </a:lnTo>
                <a:lnTo>
                  <a:pt x="2984163" y="969682"/>
                </a:lnTo>
                <a:lnTo>
                  <a:pt x="3029897" y="971394"/>
                </a:lnTo>
                <a:lnTo>
                  <a:pt x="3074361" y="973677"/>
                </a:lnTo>
                <a:lnTo>
                  <a:pt x="3120095" y="975389"/>
                </a:lnTo>
                <a:lnTo>
                  <a:pt x="3165830" y="978243"/>
                </a:lnTo>
                <a:lnTo>
                  <a:pt x="3211564" y="981096"/>
                </a:lnTo>
                <a:lnTo>
                  <a:pt x="3257298" y="983950"/>
                </a:lnTo>
                <a:lnTo>
                  <a:pt x="3303033" y="986804"/>
                </a:lnTo>
                <a:lnTo>
                  <a:pt x="3348767" y="989087"/>
                </a:lnTo>
                <a:lnTo>
                  <a:pt x="3348767" y="869803"/>
                </a:lnTo>
                <a:lnTo>
                  <a:pt x="3327170" y="872086"/>
                </a:lnTo>
                <a:lnTo>
                  <a:pt x="3304303" y="874369"/>
                </a:lnTo>
                <a:lnTo>
                  <a:pt x="3282071" y="877222"/>
                </a:lnTo>
                <a:lnTo>
                  <a:pt x="3259839" y="878935"/>
                </a:lnTo>
                <a:lnTo>
                  <a:pt x="3237607" y="881788"/>
                </a:lnTo>
                <a:lnTo>
                  <a:pt x="3214740" y="884642"/>
                </a:lnTo>
                <a:lnTo>
                  <a:pt x="3192508" y="887496"/>
                </a:lnTo>
                <a:lnTo>
                  <a:pt x="3170911" y="890349"/>
                </a:lnTo>
                <a:lnTo>
                  <a:pt x="3186156" y="866378"/>
                </a:lnTo>
                <a:lnTo>
                  <a:pt x="3201401" y="842407"/>
                </a:lnTo>
                <a:lnTo>
                  <a:pt x="3216646" y="819007"/>
                </a:lnTo>
                <a:lnTo>
                  <a:pt x="3231890" y="795036"/>
                </a:lnTo>
                <a:lnTo>
                  <a:pt x="3247135" y="771636"/>
                </a:lnTo>
                <a:lnTo>
                  <a:pt x="3262380" y="747665"/>
                </a:lnTo>
                <a:lnTo>
                  <a:pt x="3277625" y="724836"/>
                </a:lnTo>
                <a:lnTo>
                  <a:pt x="3292869" y="700865"/>
                </a:lnTo>
                <a:lnTo>
                  <a:pt x="3274449" y="702577"/>
                </a:lnTo>
                <a:lnTo>
                  <a:pt x="3255393" y="704860"/>
                </a:lnTo>
                <a:lnTo>
                  <a:pt x="3236337" y="707714"/>
                </a:lnTo>
                <a:lnTo>
                  <a:pt x="3217281" y="709426"/>
                </a:lnTo>
                <a:lnTo>
                  <a:pt x="3230620" y="688309"/>
                </a:lnTo>
                <a:lnTo>
                  <a:pt x="3244594" y="667191"/>
                </a:lnTo>
                <a:lnTo>
                  <a:pt x="3258569" y="646074"/>
                </a:lnTo>
                <a:lnTo>
                  <a:pt x="3271908" y="624957"/>
                </a:lnTo>
                <a:lnTo>
                  <a:pt x="3285882" y="603269"/>
                </a:lnTo>
                <a:lnTo>
                  <a:pt x="3299221" y="582152"/>
                </a:lnTo>
                <a:lnTo>
                  <a:pt x="3313196" y="561034"/>
                </a:lnTo>
                <a:lnTo>
                  <a:pt x="3327170" y="539917"/>
                </a:lnTo>
                <a:lnTo>
                  <a:pt x="3314466" y="541059"/>
                </a:lnTo>
                <a:lnTo>
                  <a:pt x="3303033" y="542771"/>
                </a:lnTo>
                <a:lnTo>
                  <a:pt x="3290964" y="543912"/>
                </a:lnTo>
                <a:lnTo>
                  <a:pt x="3278895" y="545054"/>
                </a:lnTo>
                <a:lnTo>
                  <a:pt x="3294140" y="522224"/>
                </a:lnTo>
                <a:lnTo>
                  <a:pt x="3309385" y="499395"/>
                </a:lnTo>
                <a:lnTo>
                  <a:pt x="3323994" y="475995"/>
                </a:lnTo>
                <a:lnTo>
                  <a:pt x="3339239" y="453165"/>
                </a:lnTo>
                <a:lnTo>
                  <a:pt x="3353848" y="430336"/>
                </a:lnTo>
                <a:lnTo>
                  <a:pt x="3369093" y="406935"/>
                </a:lnTo>
                <a:lnTo>
                  <a:pt x="3384338" y="384677"/>
                </a:lnTo>
                <a:lnTo>
                  <a:pt x="3398312" y="361277"/>
                </a:lnTo>
                <a:lnTo>
                  <a:pt x="3413557" y="386389"/>
                </a:lnTo>
                <a:lnTo>
                  <a:pt x="3428802" y="412072"/>
                </a:lnTo>
                <a:lnTo>
                  <a:pt x="3443411" y="436614"/>
                </a:lnTo>
                <a:lnTo>
                  <a:pt x="3458656" y="461726"/>
                </a:lnTo>
                <a:lnTo>
                  <a:pt x="3473901" y="487409"/>
                </a:lnTo>
                <a:lnTo>
                  <a:pt x="3488511" y="512522"/>
                </a:lnTo>
                <a:lnTo>
                  <a:pt x="3503755" y="537634"/>
                </a:lnTo>
                <a:lnTo>
                  <a:pt x="3518365" y="562176"/>
                </a:lnTo>
                <a:lnTo>
                  <a:pt x="3506931" y="559893"/>
                </a:lnTo>
                <a:lnTo>
                  <a:pt x="3494227" y="557039"/>
                </a:lnTo>
                <a:lnTo>
                  <a:pt x="3482794" y="553615"/>
                </a:lnTo>
                <a:lnTo>
                  <a:pt x="3470725" y="550761"/>
                </a:lnTo>
                <a:lnTo>
                  <a:pt x="3484699" y="573591"/>
                </a:lnTo>
                <a:lnTo>
                  <a:pt x="3498039" y="596420"/>
                </a:lnTo>
                <a:lnTo>
                  <a:pt x="3512013" y="619820"/>
                </a:lnTo>
                <a:lnTo>
                  <a:pt x="3525987" y="643220"/>
                </a:lnTo>
                <a:lnTo>
                  <a:pt x="3539326" y="666621"/>
                </a:lnTo>
                <a:lnTo>
                  <a:pt x="3553301" y="689450"/>
                </a:lnTo>
                <a:lnTo>
                  <a:pt x="3566640" y="712279"/>
                </a:lnTo>
                <a:lnTo>
                  <a:pt x="3580614" y="735680"/>
                </a:lnTo>
                <a:lnTo>
                  <a:pt x="3561558" y="730543"/>
                </a:lnTo>
                <a:lnTo>
                  <a:pt x="3542502" y="725977"/>
                </a:lnTo>
                <a:lnTo>
                  <a:pt x="3523446" y="721411"/>
                </a:lnTo>
                <a:lnTo>
                  <a:pt x="3504390" y="716275"/>
                </a:lnTo>
                <a:lnTo>
                  <a:pt x="3519635" y="741387"/>
                </a:lnTo>
                <a:lnTo>
                  <a:pt x="3535515" y="767641"/>
                </a:lnTo>
                <a:lnTo>
                  <a:pt x="3550760" y="793895"/>
                </a:lnTo>
                <a:lnTo>
                  <a:pt x="3566005" y="819578"/>
                </a:lnTo>
                <a:lnTo>
                  <a:pt x="3581249" y="845261"/>
                </a:lnTo>
                <a:lnTo>
                  <a:pt x="3596494" y="870944"/>
                </a:lnTo>
                <a:lnTo>
                  <a:pt x="3611739" y="897198"/>
                </a:lnTo>
                <a:lnTo>
                  <a:pt x="3626984" y="922881"/>
                </a:lnTo>
                <a:lnTo>
                  <a:pt x="3604752" y="917745"/>
                </a:lnTo>
                <a:lnTo>
                  <a:pt x="3581885" y="911467"/>
                </a:lnTo>
                <a:lnTo>
                  <a:pt x="3560288" y="905188"/>
                </a:lnTo>
                <a:lnTo>
                  <a:pt x="3538056" y="899481"/>
                </a:lnTo>
                <a:lnTo>
                  <a:pt x="3515824" y="894344"/>
                </a:lnTo>
                <a:lnTo>
                  <a:pt x="3492957" y="888066"/>
                </a:lnTo>
                <a:lnTo>
                  <a:pt x="3470725" y="882359"/>
                </a:lnTo>
                <a:lnTo>
                  <a:pt x="3449128" y="877222"/>
                </a:lnTo>
                <a:lnTo>
                  <a:pt x="3449128" y="997077"/>
                </a:lnTo>
                <a:lnTo>
                  <a:pt x="3505026" y="1001072"/>
                </a:lnTo>
                <a:lnTo>
                  <a:pt x="3560923" y="1005638"/>
                </a:lnTo>
                <a:lnTo>
                  <a:pt x="3617456" y="1010775"/>
                </a:lnTo>
                <a:lnTo>
                  <a:pt x="3673353" y="1015911"/>
                </a:lnTo>
                <a:lnTo>
                  <a:pt x="3729886" y="1021619"/>
                </a:lnTo>
                <a:lnTo>
                  <a:pt x="3786419" y="1026755"/>
                </a:lnTo>
                <a:lnTo>
                  <a:pt x="3842951" y="1032463"/>
                </a:lnTo>
                <a:lnTo>
                  <a:pt x="3898849" y="1038741"/>
                </a:lnTo>
                <a:lnTo>
                  <a:pt x="3898849" y="838983"/>
                </a:lnTo>
                <a:lnTo>
                  <a:pt x="3865818" y="841837"/>
                </a:lnTo>
                <a:lnTo>
                  <a:pt x="3832788" y="843549"/>
                </a:lnTo>
                <a:lnTo>
                  <a:pt x="3799123" y="846403"/>
                </a:lnTo>
                <a:lnTo>
                  <a:pt x="3766092" y="848686"/>
                </a:lnTo>
                <a:lnTo>
                  <a:pt x="3733062" y="850968"/>
                </a:lnTo>
                <a:lnTo>
                  <a:pt x="3699396" y="853822"/>
                </a:lnTo>
                <a:lnTo>
                  <a:pt x="3665731" y="856676"/>
                </a:lnTo>
                <a:lnTo>
                  <a:pt x="3632701" y="859530"/>
                </a:lnTo>
                <a:lnTo>
                  <a:pt x="3655568" y="825285"/>
                </a:lnTo>
                <a:lnTo>
                  <a:pt x="3678435" y="790470"/>
                </a:lnTo>
                <a:lnTo>
                  <a:pt x="3701302" y="756226"/>
                </a:lnTo>
                <a:lnTo>
                  <a:pt x="3724169" y="721411"/>
                </a:lnTo>
                <a:lnTo>
                  <a:pt x="3747036" y="687167"/>
                </a:lnTo>
                <a:lnTo>
                  <a:pt x="3769903" y="652923"/>
                </a:lnTo>
                <a:lnTo>
                  <a:pt x="3792770" y="618679"/>
                </a:lnTo>
                <a:lnTo>
                  <a:pt x="3815638" y="583864"/>
                </a:lnTo>
                <a:lnTo>
                  <a:pt x="3787054" y="586147"/>
                </a:lnTo>
                <a:lnTo>
                  <a:pt x="3759105" y="588430"/>
                </a:lnTo>
                <a:lnTo>
                  <a:pt x="3730521" y="590713"/>
                </a:lnTo>
                <a:lnTo>
                  <a:pt x="3702572" y="592425"/>
                </a:lnTo>
                <a:lnTo>
                  <a:pt x="3722264" y="561605"/>
                </a:lnTo>
                <a:lnTo>
                  <a:pt x="3743225" y="530785"/>
                </a:lnTo>
                <a:lnTo>
                  <a:pt x="3763551" y="499965"/>
                </a:lnTo>
                <a:lnTo>
                  <a:pt x="3783878" y="469146"/>
                </a:lnTo>
                <a:lnTo>
                  <a:pt x="3804839" y="438326"/>
                </a:lnTo>
                <a:lnTo>
                  <a:pt x="3825166" y="407506"/>
                </a:lnTo>
                <a:lnTo>
                  <a:pt x="3846127" y="377257"/>
                </a:lnTo>
                <a:lnTo>
                  <a:pt x="3865818" y="346437"/>
                </a:lnTo>
                <a:lnTo>
                  <a:pt x="3848033" y="347579"/>
                </a:lnTo>
                <a:lnTo>
                  <a:pt x="3830883" y="348720"/>
                </a:lnTo>
                <a:lnTo>
                  <a:pt x="3812462" y="350433"/>
                </a:lnTo>
                <a:lnTo>
                  <a:pt x="3794676" y="351574"/>
                </a:lnTo>
                <a:lnTo>
                  <a:pt x="3816908" y="317901"/>
                </a:lnTo>
                <a:lnTo>
                  <a:pt x="3839775" y="284798"/>
                </a:lnTo>
                <a:lnTo>
                  <a:pt x="3862007" y="251124"/>
                </a:lnTo>
                <a:lnTo>
                  <a:pt x="3883604" y="217451"/>
                </a:lnTo>
                <a:lnTo>
                  <a:pt x="3905836" y="183777"/>
                </a:lnTo>
                <a:lnTo>
                  <a:pt x="3928703" y="151245"/>
                </a:lnTo>
                <a:lnTo>
                  <a:pt x="3950935" y="117572"/>
                </a:lnTo>
                <a:lnTo>
                  <a:pt x="3973167" y="83899"/>
                </a:lnTo>
                <a:lnTo>
                  <a:pt x="3995399" y="122709"/>
                </a:lnTo>
                <a:lnTo>
                  <a:pt x="4018266" y="160948"/>
                </a:lnTo>
                <a:lnTo>
                  <a:pt x="4039863" y="199187"/>
                </a:lnTo>
                <a:lnTo>
                  <a:pt x="4062095" y="237427"/>
                </a:lnTo>
                <a:lnTo>
                  <a:pt x="4084962" y="276237"/>
                </a:lnTo>
                <a:lnTo>
                  <a:pt x="4107194" y="314476"/>
                </a:lnTo>
                <a:lnTo>
                  <a:pt x="4129426" y="353286"/>
                </a:lnTo>
                <a:lnTo>
                  <a:pt x="4151658" y="391526"/>
                </a:lnTo>
                <a:lnTo>
                  <a:pt x="4133872" y="386389"/>
                </a:lnTo>
                <a:lnTo>
                  <a:pt x="4116087" y="381252"/>
                </a:lnTo>
                <a:lnTo>
                  <a:pt x="4098301" y="375545"/>
                </a:lnTo>
                <a:lnTo>
                  <a:pt x="4080516" y="370979"/>
                </a:lnTo>
                <a:lnTo>
                  <a:pt x="4100842" y="405794"/>
                </a:lnTo>
                <a:lnTo>
                  <a:pt x="4121803" y="441180"/>
                </a:lnTo>
                <a:lnTo>
                  <a:pt x="4142130" y="475995"/>
                </a:lnTo>
                <a:lnTo>
                  <a:pt x="4161821" y="511951"/>
                </a:lnTo>
                <a:lnTo>
                  <a:pt x="4182782" y="547337"/>
                </a:lnTo>
                <a:lnTo>
                  <a:pt x="4203109" y="582152"/>
                </a:lnTo>
                <a:lnTo>
                  <a:pt x="4224070" y="618108"/>
                </a:lnTo>
                <a:lnTo>
                  <a:pt x="4244397" y="653494"/>
                </a:lnTo>
                <a:lnTo>
                  <a:pt x="4216448" y="644362"/>
                </a:lnTo>
                <a:lnTo>
                  <a:pt x="4187864" y="636372"/>
                </a:lnTo>
                <a:lnTo>
                  <a:pt x="4159280" y="627810"/>
                </a:lnTo>
                <a:lnTo>
                  <a:pt x="4130696" y="619249"/>
                </a:lnTo>
                <a:lnTo>
                  <a:pt x="4153563" y="658630"/>
                </a:lnTo>
                <a:lnTo>
                  <a:pt x="4176431" y="698011"/>
                </a:lnTo>
                <a:lnTo>
                  <a:pt x="4199298" y="737392"/>
                </a:lnTo>
                <a:lnTo>
                  <a:pt x="4222165" y="777343"/>
                </a:lnTo>
                <a:lnTo>
                  <a:pt x="4245032" y="816724"/>
                </a:lnTo>
                <a:lnTo>
                  <a:pt x="4267899" y="856105"/>
                </a:lnTo>
                <a:lnTo>
                  <a:pt x="4290767" y="895486"/>
                </a:lnTo>
                <a:lnTo>
                  <a:pt x="4313633" y="935438"/>
                </a:lnTo>
                <a:lnTo>
                  <a:pt x="4279968" y="925164"/>
                </a:lnTo>
                <a:lnTo>
                  <a:pt x="4247573" y="914891"/>
                </a:lnTo>
                <a:lnTo>
                  <a:pt x="4213907" y="905188"/>
                </a:lnTo>
                <a:lnTo>
                  <a:pt x="4180242" y="894915"/>
                </a:lnTo>
                <a:lnTo>
                  <a:pt x="4147847" y="885213"/>
                </a:lnTo>
                <a:lnTo>
                  <a:pt x="4114181" y="874939"/>
                </a:lnTo>
                <a:lnTo>
                  <a:pt x="4080516" y="865237"/>
                </a:lnTo>
                <a:lnTo>
                  <a:pt x="4047485" y="856105"/>
                </a:lnTo>
                <a:lnTo>
                  <a:pt x="4047485" y="1055292"/>
                </a:lnTo>
                <a:lnTo>
                  <a:pt x="4094490" y="1060429"/>
                </a:lnTo>
                <a:lnTo>
                  <a:pt x="4141495" y="1066707"/>
                </a:lnTo>
                <a:lnTo>
                  <a:pt x="4188499" y="1072414"/>
                </a:lnTo>
                <a:lnTo>
                  <a:pt x="4236139" y="1078122"/>
                </a:lnTo>
                <a:lnTo>
                  <a:pt x="4283145" y="1084400"/>
                </a:lnTo>
                <a:lnTo>
                  <a:pt x="4330148" y="1090678"/>
                </a:lnTo>
                <a:lnTo>
                  <a:pt x="4377788" y="1096956"/>
                </a:lnTo>
                <a:lnTo>
                  <a:pt x="4424158" y="1102663"/>
                </a:lnTo>
                <a:lnTo>
                  <a:pt x="4424158" y="1026185"/>
                </a:lnTo>
                <a:lnTo>
                  <a:pt x="4398750" y="1026755"/>
                </a:lnTo>
                <a:lnTo>
                  <a:pt x="4373977" y="1028468"/>
                </a:lnTo>
                <a:lnTo>
                  <a:pt x="4348569" y="1029038"/>
                </a:lnTo>
                <a:lnTo>
                  <a:pt x="4323796" y="1030180"/>
                </a:lnTo>
                <a:lnTo>
                  <a:pt x="4340947" y="1005067"/>
                </a:lnTo>
                <a:lnTo>
                  <a:pt x="4358097" y="978813"/>
                </a:lnTo>
                <a:lnTo>
                  <a:pt x="4375248" y="953701"/>
                </a:lnTo>
                <a:lnTo>
                  <a:pt x="4393034" y="928589"/>
                </a:lnTo>
                <a:lnTo>
                  <a:pt x="4382235" y="928589"/>
                </a:lnTo>
                <a:lnTo>
                  <a:pt x="4371436" y="929159"/>
                </a:lnTo>
                <a:lnTo>
                  <a:pt x="4360003" y="929730"/>
                </a:lnTo>
                <a:lnTo>
                  <a:pt x="4349204" y="929730"/>
                </a:lnTo>
                <a:lnTo>
                  <a:pt x="4365721" y="907471"/>
                </a:lnTo>
                <a:lnTo>
                  <a:pt x="4380964" y="884642"/>
                </a:lnTo>
                <a:lnTo>
                  <a:pt x="4396845" y="861242"/>
                </a:lnTo>
                <a:lnTo>
                  <a:pt x="4412089" y="838983"/>
                </a:lnTo>
                <a:lnTo>
                  <a:pt x="4405102" y="838983"/>
                </a:lnTo>
                <a:lnTo>
                  <a:pt x="4398116" y="839554"/>
                </a:lnTo>
                <a:lnTo>
                  <a:pt x="4391127" y="839554"/>
                </a:lnTo>
                <a:lnTo>
                  <a:pt x="4384775" y="839554"/>
                </a:lnTo>
                <a:lnTo>
                  <a:pt x="4401927" y="815012"/>
                </a:lnTo>
                <a:lnTo>
                  <a:pt x="4419076" y="790470"/>
                </a:lnTo>
                <a:lnTo>
                  <a:pt x="4435591" y="764787"/>
                </a:lnTo>
                <a:lnTo>
                  <a:pt x="4452107" y="740246"/>
                </a:lnTo>
                <a:lnTo>
                  <a:pt x="4461635" y="755085"/>
                </a:lnTo>
                <a:lnTo>
                  <a:pt x="4469893" y="769924"/>
                </a:lnTo>
                <a:lnTo>
                  <a:pt x="4478150" y="784763"/>
                </a:lnTo>
                <a:lnTo>
                  <a:pt x="4486407" y="799031"/>
                </a:lnTo>
                <a:lnTo>
                  <a:pt x="4495300" y="814441"/>
                </a:lnTo>
                <a:lnTo>
                  <a:pt x="4503558" y="829280"/>
                </a:lnTo>
                <a:lnTo>
                  <a:pt x="4511816" y="843549"/>
                </a:lnTo>
                <a:lnTo>
                  <a:pt x="4520073" y="858388"/>
                </a:lnTo>
                <a:lnTo>
                  <a:pt x="4513087" y="856676"/>
                </a:lnTo>
                <a:lnTo>
                  <a:pt x="4507369" y="854393"/>
                </a:lnTo>
                <a:lnTo>
                  <a:pt x="4500382" y="852110"/>
                </a:lnTo>
                <a:lnTo>
                  <a:pt x="4493394" y="849827"/>
                </a:lnTo>
                <a:lnTo>
                  <a:pt x="4501017" y="863525"/>
                </a:lnTo>
                <a:lnTo>
                  <a:pt x="4508639" y="877222"/>
                </a:lnTo>
                <a:lnTo>
                  <a:pt x="4516262" y="890920"/>
                </a:lnTo>
                <a:lnTo>
                  <a:pt x="4524519" y="904618"/>
                </a:lnTo>
                <a:lnTo>
                  <a:pt x="4532142" y="917745"/>
                </a:lnTo>
                <a:lnTo>
                  <a:pt x="4539764" y="931442"/>
                </a:lnTo>
                <a:lnTo>
                  <a:pt x="4547386" y="945140"/>
                </a:lnTo>
                <a:lnTo>
                  <a:pt x="4555009" y="958838"/>
                </a:lnTo>
                <a:lnTo>
                  <a:pt x="4544846" y="955413"/>
                </a:lnTo>
                <a:lnTo>
                  <a:pt x="4534048" y="951989"/>
                </a:lnTo>
                <a:lnTo>
                  <a:pt x="4523249" y="948564"/>
                </a:lnTo>
                <a:lnTo>
                  <a:pt x="4512450" y="945140"/>
                </a:lnTo>
                <a:lnTo>
                  <a:pt x="4520709" y="959979"/>
                </a:lnTo>
                <a:lnTo>
                  <a:pt x="4530236" y="974818"/>
                </a:lnTo>
                <a:lnTo>
                  <a:pt x="4538494" y="990228"/>
                </a:lnTo>
                <a:lnTo>
                  <a:pt x="4547386" y="1005067"/>
                </a:lnTo>
                <a:lnTo>
                  <a:pt x="4556279" y="1021048"/>
                </a:lnTo>
                <a:lnTo>
                  <a:pt x="4564537" y="1035887"/>
                </a:lnTo>
                <a:lnTo>
                  <a:pt x="4573430" y="1050726"/>
                </a:lnTo>
                <a:lnTo>
                  <a:pt x="4581688" y="1066136"/>
                </a:lnTo>
                <a:lnTo>
                  <a:pt x="4556915" y="1057575"/>
                </a:lnTo>
                <a:lnTo>
                  <a:pt x="4531507" y="1049585"/>
                </a:lnTo>
                <a:lnTo>
                  <a:pt x="4506734" y="1042165"/>
                </a:lnTo>
                <a:lnTo>
                  <a:pt x="4480690" y="1033604"/>
                </a:lnTo>
                <a:lnTo>
                  <a:pt x="4480690" y="1110654"/>
                </a:lnTo>
                <a:lnTo>
                  <a:pt x="4526425" y="1117502"/>
                </a:lnTo>
                <a:lnTo>
                  <a:pt x="4572159" y="1123210"/>
                </a:lnTo>
                <a:lnTo>
                  <a:pt x="4617894" y="1130059"/>
                </a:lnTo>
                <a:lnTo>
                  <a:pt x="4663628" y="1136907"/>
                </a:lnTo>
                <a:lnTo>
                  <a:pt x="4709363" y="1143756"/>
                </a:lnTo>
                <a:lnTo>
                  <a:pt x="4755097" y="1150605"/>
                </a:lnTo>
                <a:lnTo>
                  <a:pt x="4800831" y="1157454"/>
                </a:lnTo>
                <a:lnTo>
                  <a:pt x="4846565" y="1164303"/>
                </a:lnTo>
                <a:lnTo>
                  <a:pt x="4846565" y="1045019"/>
                </a:lnTo>
                <a:lnTo>
                  <a:pt x="4824334" y="1045019"/>
                </a:lnTo>
                <a:lnTo>
                  <a:pt x="4801466" y="1045590"/>
                </a:lnTo>
                <a:lnTo>
                  <a:pt x="4779235" y="1046160"/>
                </a:lnTo>
                <a:lnTo>
                  <a:pt x="4757002" y="1046731"/>
                </a:lnTo>
                <a:lnTo>
                  <a:pt x="4734136" y="1047302"/>
                </a:lnTo>
                <a:lnTo>
                  <a:pt x="4711903" y="1047302"/>
                </a:lnTo>
                <a:lnTo>
                  <a:pt x="4690306" y="1048443"/>
                </a:lnTo>
                <a:lnTo>
                  <a:pt x="4667439" y="1049014"/>
                </a:lnTo>
                <a:lnTo>
                  <a:pt x="4683319" y="1026755"/>
                </a:lnTo>
                <a:lnTo>
                  <a:pt x="4698564" y="1004497"/>
                </a:lnTo>
                <a:lnTo>
                  <a:pt x="4713808" y="981667"/>
                </a:lnTo>
                <a:lnTo>
                  <a:pt x="4729053" y="959979"/>
                </a:lnTo>
                <a:lnTo>
                  <a:pt x="4744298" y="937150"/>
                </a:lnTo>
                <a:lnTo>
                  <a:pt x="4759543" y="915462"/>
                </a:lnTo>
                <a:lnTo>
                  <a:pt x="4774788" y="892632"/>
                </a:lnTo>
                <a:lnTo>
                  <a:pt x="4790032" y="870944"/>
                </a:lnTo>
                <a:lnTo>
                  <a:pt x="4770976" y="870944"/>
                </a:lnTo>
                <a:lnTo>
                  <a:pt x="4751920" y="871515"/>
                </a:lnTo>
                <a:lnTo>
                  <a:pt x="4732865" y="872086"/>
                </a:lnTo>
                <a:lnTo>
                  <a:pt x="4714444" y="872086"/>
                </a:lnTo>
                <a:lnTo>
                  <a:pt x="4728418" y="852681"/>
                </a:lnTo>
                <a:lnTo>
                  <a:pt x="4741758" y="832705"/>
                </a:lnTo>
                <a:lnTo>
                  <a:pt x="4755731" y="812729"/>
                </a:lnTo>
                <a:lnTo>
                  <a:pt x="4769071" y="792753"/>
                </a:lnTo>
                <a:lnTo>
                  <a:pt x="4783046" y="773348"/>
                </a:lnTo>
                <a:lnTo>
                  <a:pt x="4797020" y="753373"/>
                </a:lnTo>
                <a:lnTo>
                  <a:pt x="4810359" y="732826"/>
                </a:lnTo>
                <a:lnTo>
                  <a:pt x="4824334" y="712850"/>
                </a:lnTo>
                <a:lnTo>
                  <a:pt x="4812264" y="713421"/>
                </a:lnTo>
                <a:lnTo>
                  <a:pt x="4799561" y="713421"/>
                </a:lnTo>
                <a:lnTo>
                  <a:pt x="4788128" y="713421"/>
                </a:lnTo>
                <a:lnTo>
                  <a:pt x="4776058" y="714562"/>
                </a:lnTo>
                <a:lnTo>
                  <a:pt x="4791303" y="692304"/>
                </a:lnTo>
                <a:lnTo>
                  <a:pt x="4805912" y="670616"/>
                </a:lnTo>
                <a:lnTo>
                  <a:pt x="4821157" y="649498"/>
                </a:lnTo>
                <a:lnTo>
                  <a:pt x="4836402" y="627240"/>
                </a:lnTo>
                <a:lnTo>
                  <a:pt x="4851012" y="605552"/>
                </a:lnTo>
                <a:lnTo>
                  <a:pt x="4866256" y="583864"/>
                </a:lnTo>
                <a:lnTo>
                  <a:pt x="4880866" y="562176"/>
                </a:lnTo>
                <a:lnTo>
                  <a:pt x="4896110" y="540488"/>
                </a:lnTo>
                <a:lnTo>
                  <a:pt x="4911355" y="567312"/>
                </a:lnTo>
                <a:lnTo>
                  <a:pt x="4925330" y="592996"/>
                </a:lnTo>
                <a:lnTo>
                  <a:pt x="4940574" y="619820"/>
                </a:lnTo>
                <a:lnTo>
                  <a:pt x="4955819" y="646074"/>
                </a:lnTo>
                <a:lnTo>
                  <a:pt x="4970429" y="672328"/>
                </a:lnTo>
                <a:lnTo>
                  <a:pt x="4985673" y="698582"/>
                </a:lnTo>
                <a:lnTo>
                  <a:pt x="5000919" y="725406"/>
                </a:lnTo>
                <a:lnTo>
                  <a:pt x="5015528" y="751090"/>
                </a:lnTo>
                <a:lnTo>
                  <a:pt x="5004095" y="747665"/>
                </a:lnTo>
                <a:lnTo>
                  <a:pt x="4992025" y="743670"/>
                </a:lnTo>
                <a:lnTo>
                  <a:pt x="4979956" y="739675"/>
                </a:lnTo>
                <a:lnTo>
                  <a:pt x="4968523" y="735680"/>
                </a:lnTo>
                <a:lnTo>
                  <a:pt x="4981862" y="759651"/>
                </a:lnTo>
                <a:lnTo>
                  <a:pt x="4995837" y="784192"/>
                </a:lnTo>
                <a:lnTo>
                  <a:pt x="5009177" y="808163"/>
                </a:lnTo>
                <a:lnTo>
                  <a:pt x="5023150" y="832705"/>
                </a:lnTo>
                <a:lnTo>
                  <a:pt x="5037124" y="856676"/>
                </a:lnTo>
                <a:lnTo>
                  <a:pt x="5050465" y="880647"/>
                </a:lnTo>
                <a:lnTo>
                  <a:pt x="5064438" y="905188"/>
                </a:lnTo>
                <a:lnTo>
                  <a:pt x="5077778" y="929159"/>
                </a:lnTo>
                <a:lnTo>
                  <a:pt x="5058721" y="922881"/>
                </a:lnTo>
                <a:lnTo>
                  <a:pt x="5039666" y="916603"/>
                </a:lnTo>
                <a:lnTo>
                  <a:pt x="5020610" y="909754"/>
                </a:lnTo>
                <a:lnTo>
                  <a:pt x="5001553" y="904047"/>
                </a:lnTo>
                <a:lnTo>
                  <a:pt x="5016798" y="930301"/>
                </a:lnTo>
                <a:lnTo>
                  <a:pt x="5032043" y="957696"/>
                </a:lnTo>
                <a:lnTo>
                  <a:pt x="5047288" y="984521"/>
                </a:lnTo>
                <a:lnTo>
                  <a:pt x="5062533" y="1011916"/>
                </a:lnTo>
                <a:lnTo>
                  <a:pt x="5079047" y="1038741"/>
                </a:lnTo>
                <a:lnTo>
                  <a:pt x="5093658" y="1066136"/>
                </a:lnTo>
                <a:lnTo>
                  <a:pt x="5108902" y="1093532"/>
                </a:lnTo>
                <a:lnTo>
                  <a:pt x="5124148" y="1119785"/>
                </a:lnTo>
                <a:lnTo>
                  <a:pt x="5102550" y="1112366"/>
                </a:lnTo>
                <a:lnTo>
                  <a:pt x="5079683" y="1104946"/>
                </a:lnTo>
                <a:lnTo>
                  <a:pt x="5057451" y="1097527"/>
                </a:lnTo>
                <a:lnTo>
                  <a:pt x="5035219" y="1090107"/>
                </a:lnTo>
                <a:lnTo>
                  <a:pt x="5012352" y="1082117"/>
                </a:lnTo>
                <a:lnTo>
                  <a:pt x="4990120" y="1074697"/>
                </a:lnTo>
                <a:lnTo>
                  <a:pt x="4968523" y="1067278"/>
                </a:lnTo>
                <a:lnTo>
                  <a:pt x="4945656" y="1059858"/>
                </a:lnTo>
                <a:lnTo>
                  <a:pt x="4945656" y="1180283"/>
                </a:lnTo>
                <a:lnTo>
                  <a:pt x="5001553" y="1189415"/>
                </a:lnTo>
                <a:lnTo>
                  <a:pt x="5058086" y="1197976"/>
                </a:lnTo>
                <a:lnTo>
                  <a:pt x="5114619" y="1207108"/>
                </a:lnTo>
                <a:lnTo>
                  <a:pt x="5171151" y="1216240"/>
                </a:lnTo>
                <a:lnTo>
                  <a:pt x="5227049" y="1225372"/>
                </a:lnTo>
                <a:lnTo>
                  <a:pt x="5283581" y="1235074"/>
                </a:lnTo>
                <a:lnTo>
                  <a:pt x="5340115" y="1244777"/>
                </a:lnTo>
                <a:lnTo>
                  <a:pt x="5396647" y="1253338"/>
                </a:lnTo>
                <a:lnTo>
                  <a:pt x="5396647" y="1054151"/>
                </a:lnTo>
                <a:lnTo>
                  <a:pt x="5362981" y="1054151"/>
                </a:lnTo>
                <a:lnTo>
                  <a:pt x="5329316" y="1055292"/>
                </a:lnTo>
                <a:lnTo>
                  <a:pt x="5296921" y="1055292"/>
                </a:lnTo>
                <a:lnTo>
                  <a:pt x="5263255" y="1055292"/>
                </a:lnTo>
                <a:lnTo>
                  <a:pt x="5229589" y="1055863"/>
                </a:lnTo>
                <a:lnTo>
                  <a:pt x="5196560" y="1055863"/>
                </a:lnTo>
                <a:lnTo>
                  <a:pt x="5163529" y="1056434"/>
                </a:lnTo>
                <a:lnTo>
                  <a:pt x="5129863" y="1057004"/>
                </a:lnTo>
                <a:lnTo>
                  <a:pt x="5152730" y="1023331"/>
                </a:lnTo>
                <a:lnTo>
                  <a:pt x="5175598" y="990799"/>
                </a:lnTo>
                <a:lnTo>
                  <a:pt x="5198465" y="957696"/>
                </a:lnTo>
                <a:lnTo>
                  <a:pt x="5221332" y="925164"/>
                </a:lnTo>
                <a:lnTo>
                  <a:pt x="5244199" y="892062"/>
                </a:lnTo>
                <a:lnTo>
                  <a:pt x="5267066" y="859530"/>
                </a:lnTo>
                <a:lnTo>
                  <a:pt x="5289933" y="826427"/>
                </a:lnTo>
                <a:lnTo>
                  <a:pt x="5312802" y="794466"/>
                </a:lnTo>
                <a:lnTo>
                  <a:pt x="5284217" y="794466"/>
                </a:lnTo>
                <a:lnTo>
                  <a:pt x="5256268" y="794466"/>
                </a:lnTo>
                <a:lnTo>
                  <a:pt x="5227049" y="795036"/>
                </a:lnTo>
                <a:lnTo>
                  <a:pt x="5199100" y="795036"/>
                </a:lnTo>
                <a:lnTo>
                  <a:pt x="5219426" y="765358"/>
                </a:lnTo>
                <a:lnTo>
                  <a:pt x="5240388" y="736250"/>
                </a:lnTo>
                <a:lnTo>
                  <a:pt x="5260714" y="706572"/>
                </a:lnTo>
                <a:lnTo>
                  <a:pt x="5281676" y="677465"/>
                </a:lnTo>
                <a:lnTo>
                  <a:pt x="5302002" y="647786"/>
                </a:lnTo>
                <a:lnTo>
                  <a:pt x="5321693" y="618679"/>
                </a:lnTo>
                <a:lnTo>
                  <a:pt x="5342655" y="589000"/>
                </a:lnTo>
                <a:lnTo>
                  <a:pt x="5362981" y="559893"/>
                </a:lnTo>
                <a:lnTo>
                  <a:pt x="5345197" y="559893"/>
                </a:lnTo>
                <a:lnTo>
                  <a:pt x="5327410" y="559893"/>
                </a:lnTo>
                <a:lnTo>
                  <a:pt x="5309625" y="560464"/>
                </a:lnTo>
                <a:lnTo>
                  <a:pt x="5291839" y="560464"/>
                </a:lnTo>
                <a:lnTo>
                  <a:pt x="5314071" y="527932"/>
                </a:lnTo>
                <a:lnTo>
                  <a:pt x="5336303" y="495970"/>
                </a:lnTo>
                <a:lnTo>
                  <a:pt x="5359170" y="464009"/>
                </a:lnTo>
                <a:lnTo>
                  <a:pt x="5381403" y="432619"/>
                </a:lnTo>
                <a:lnTo>
                  <a:pt x="5403634" y="400087"/>
                </a:lnTo>
                <a:lnTo>
                  <a:pt x="5425231" y="368125"/>
                </a:lnTo>
                <a:lnTo>
                  <a:pt x="5448098" y="336164"/>
                </a:lnTo>
                <a:lnTo>
                  <a:pt x="5470330" y="304203"/>
                </a:lnTo>
                <a:lnTo>
                  <a:pt x="5492563" y="343584"/>
                </a:lnTo>
                <a:lnTo>
                  <a:pt x="5514794" y="382964"/>
                </a:lnTo>
                <a:lnTo>
                  <a:pt x="5537662" y="422916"/>
                </a:lnTo>
                <a:lnTo>
                  <a:pt x="5559258" y="462297"/>
                </a:lnTo>
                <a:lnTo>
                  <a:pt x="5581490" y="502248"/>
                </a:lnTo>
                <a:lnTo>
                  <a:pt x="5604357" y="541629"/>
                </a:lnTo>
                <a:lnTo>
                  <a:pt x="5626589" y="581581"/>
                </a:lnTo>
                <a:lnTo>
                  <a:pt x="5648822" y="621532"/>
                </a:lnTo>
                <a:lnTo>
                  <a:pt x="5631035" y="615254"/>
                </a:lnTo>
                <a:lnTo>
                  <a:pt x="5612614" y="608976"/>
                </a:lnTo>
                <a:lnTo>
                  <a:pt x="5595464" y="602698"/>
                </a:lnTo>
                <a:lnTo>
                  <a:pt x="5577679" y="596420"/>
                </a:lnTo>
                <a:lnTo>
                  <a:pt x="5598640" y="632947"/>
                </a:lnTo>
                <a:lnTo>
                  <a:pt x="5618331" y="668904"/>
                </a:lnTo>
                <a:lnTo>
                  <a:pt x="5638657" y="705431"/>
                </a:lnTo>
                <a:lnTo>
                  <a:pt x="5659619" y="741387"/>
                </a:lnTo>
                <a:lnTo>
                  <a:pt x="5679946" y="777914"/>
                </a:lnTo>
                <a:lnTo>
                  <a:pt x="5700272" y="815012"/>
                </a:lnTo>
                <a:lnTo>
                  <a:pt x="5721234" y="850968"/>
                </a:lnTo>
                <a:lnTo>
                  <a:pt x="5741559" y="887496"/>
                </a:lnTo>
                <a:lnTo>
                  <a:pt x="5712976" y="877793"/>
                </a:lnTo>
                <a:lnTo>
                  <a:pt x="5684392" y="867520"/>
                </a:lnTo>
                <a:lnTo>
                  <a:pt x="5656444" y="857817"/>
                </a:lnTo>
                <a:lnTo>
                  <a:pt x="5627859" y="847544"/>
                </a:lnTo>
                <a:lnTo>
                  <a:pt x="5650726" y="888637"/>
                </a:lnTo>
                <a:lnTo>
                  <a:pt x="5673593" y="929159"/>
                </a:lnTo>
                <a:lnTo>
                  <a:pt x="5696461" y="969682"/>
                </a:lnTo>
                <a:lnTo>
                  <a:pt x="5719328" y="1010775"/>
                </a:lnTo>
                <a:lnTo>
                  <a:pt x="5742195" y="1050726"/>
                </a:lnTo>
                <a:lnTo>
                  <a:pt x="5765062" y="1091249"/>
                </a:lnTo>
                <a:lnTo>
                  <a:pt x="5787929" y="1132342"/>
                </a:lnTo>
                <a:lnTo>
                  <a:pt x="5810796" y="1172864"/>
                </a:lnTo>
                <a:lnTo>
                  <a:pt x="5777766" y="1160878"/>
                </a:lnTo>
                <a:lnTo>
                  <a:pt x="5744100" y="1149464"/>
                </a:lnTo>
                <a:lnTo>
                  <a:pt x="5711070" y="1138049"/>
                </a:lnTo>
                <a:lnTo>
                  <a:pt x="5677404" y="1126063"/>
                </a:lnTo>
                <a:lnTo>
                  <a:pt x="5644374" y="1114649"/>
                </a:lnTo>
                <a:lnTo>
                  <a:pt x="5611345" y="1102663"/>
                </a:lnTo>
                <a:lnTo>
                  <a:pt x="5577679" y="1091249"/>
                </a:lnTo>
                <a:lnTo>
                  <a:pt x="5544013" y="1079834"/>
                </a:lnTo>
                <a:lnTo>
                  <a:pt x="5544013" y="1279592"/>
                </a:lnTo>
                <a:lnTo>
                  <a:pt x="5591653" y="1287011"/>
                </a:lnTo>
                <a:lnTo>
                  <a:pt x="5638657" y="1295002"/>
                </a:lnTo>
                <a:lnTo>
                  <a:pt x="5686297" y="1303563"/>
                </a:lnTo>
                <a:lnTo>
                  <a:pt x="5733302" y="1311553"/>
                </a:lnTo>
                <a:lnTo>
                  <a:pt x="5780307" y="1319543"/>
                </a:lnTo>
                <a:lnTo>
                  <a:pt x="5827311" y="1328104"/>
                </a:lnTo>
                <a:lnTo>
                  <a:pt x="5874316" y="1336095"/>
                </a:lnTo>
                <a:lnTo>
                  <a:pt x="5921321" y="1345226"/>
                </a:lnTo>
                <a:lnTo>
                  <a:pt x="5921321" y="1267606"/>
                </a:lnTo>
                <a:lnTo>
                  <a:pt x="5896548" y="1267606"/>
                </a:lnTo>
                <a:lnTo>
                  <a:pt x="5871140" y="1267606"/>
                </a:lnTo>
                <a:lnTo>
                  <a:pt x="5846367" y="1267606"/>
                </a:lnTo>
                <a:lnTo>
                  <a:pt x="5820324" y="1267606"/>
                </a:lnTo>
                <a:lnTo>
                  <a:pt x="5837474" y="1243065"/>
                </a:lnTo>
                <a:lnTo>
                  <a:pt x="5855260" y="1218523"/>
                </a:lnTo>
                <a:lnTo>
                  <a:pt x="5873046" y="1193981"/>
                </a:lnTo>
                <a:lnTo>
                  <a:pt x="5889561" y="1169439"/>
                </a:lnTo>
                <a:lnTo>
                  <a:pt x="5878762" y="1169439"/>
                </a:lnTo>
                <a:lnTo>
                  <a:pt x="5867964" y="1169439"/>
                </a:lnTo>
                <a:lnTo>
                  <a:pt x="5857801" y="1169439"/>
                </a:lnTo>
                <a:lnTo>
                  <a:pt x="5847002" y="1169439"/>
                </a:lnTo>
                <a:lnTo>
                  <a:pt x="5862247" y="1146610"/>
                </a:lnTo>
                <a:lnTo>
                  <a:pt x="5878127" y="1124922"/>
                </a:lnTo>
                <a:lnTo>
                  <a:pt x="5893372" y="1102093"/>
                </a:lnTo>
                <a:lnTo>
                  <a:pt x="5909252" y="1080405"/>
                </a:lnTo>
                <a:lnTo>
                  <a:pt x="5902265" y="1080405"/>
                </a:lnTo>
                <a:lnTo>
                  <a:pt x="5895278" y="1080405"/>
                </a:lnTo>
                <a:lnTo>
                  <a:pt x="5888926" y="1080405"/>
                </a:lnTo>
                <a:lnTo>
                  <a:pt x="5881938" y="1080405"/>
                </a:lnTo>
                <a:lnTo>
                  <a:pt x="5898454" y="1055863"/>
                </a:lnTo>
                <a:lnTo>
                  <a:pt x="5916239" y="1031892"/>
                </a:lnTo>
                <a:lnTo>
                  <a:pt x="5932754" y="1007921"/>
                </a:lnTo>
                <a:lnTo>
                  <a:pt x="5949905" y="983379"/>
                </a:lnTo>
                <a:lnTo>
                  <a:pt x="5958162" y="998219"/>
                </a:lnTo>
                <a:lnTo>
                  <a:pt x="5966420" y="1013058"/>
                </a:lnTo>
                <a:lnTo>
                  <a:pt x="5974677" y="1028468"/>
                </a:lnTo>
                <a:lnTo>
                  <a:pt x="5984205" y="1043307"/>
                </a:lnTo>
                <a:lnTo>
                  <a:pt x="5992464" y="1058717"/>
                </a:lnTo>
                <a:lnTo>
                  <a:pt x="6000720" y="1074126"/>
                </a:lnTo>
                <a:lnTo>
                  <a:pt x="6008978" y="1088966"/>
                </a:lnTo>
                <a:lnTo>
                  <a:pt x="6017236" y="1104376"/>
                </a:lnTo>
                <a:lnTo>
                  <a:pt x="6010884" y="1101522"/>
                </a:lnTo>
                <a:lnTo>
                  <a:pt x="6003896" y="1099239"/>
                </a:lnTo>
                <a:lnTo>
                  <a:pt x="5996909" y="1096956"/>
                </a:lnTo>
                <a:lnTo>
                  <a:pt x="5990557" y="1094673"/>
                </a:lnTo>
                <a:lnTo>
                  <a:pt x="5998180" y="1108371"/>
                </a:lnTo>
                <a:lnTo>
                  <a:pt x="6005802" y="1122068"/>
                </a:lnTo>
                <a:lnTo>
                  <a:pt x="6013424" y="1135766"/>
                </a:lnTo>
                <a:lnTo>
                  <a:pt x="6021048" y="1150034"/>
                </a:lnTo>
                <a:lnTo>
                  <a:pt x="6029941" y="1163732"/>
                </a:lnTo>
                <a:lnTo>
                  <a:pt x="6037563" y="1177430"/>
                </a:lnTo>
                <a:lnTo>
                  <a:pt x="6045184" y="1191127"/>
                </a:lnTo>
                <a:lnTo>
                  <a:pt x="6052807" y="1204825"/>
                </a:lnTo>
                <a:lnTo>
                  <a:pt x="6042008" y="1201401"/>
                </a:lnTo>
                <a:lnTo>
                  <a:pt x="6031210" y="1197406"/>
                </a:lnTo>
                <a:lnTo>
                  <a:pt x="6020412" y="1193981"/>
                </a:lnTo>
                <a:lnTo>
                  <a:pt x="6009613" y="1189986"/>
                </a:lnTo>
                <a:lnTo>
                  <a:pt x="6018506" y="1205396"/>
                </a:lnTo>
                <a:lnTo>
                  <a:pt x="6027399" y="1221377"/>
                </a:lnTo>
                <a:lnTo>
                  <a:pt x="6035656" y="1236216"/>
                </a:lnTo>
                <a:lnTo>
                  <a:pt x="6043914" y="1252196"/>
                </a:lnTo>
                <a:lnTo>
                  <a:pt x="6053442" y="1267035"/>
                </a:lnTo>
                <a:lnTo>
                  <a:pt x="6061700" y="1283016"/>
                </a:lnTo>
                <a:lnTo>
                  <a:pt x="6069958" y="1297855"/>
                </a:lnTo>
                <a:lnTo>
                  <a:pt x="6079485" y="1313836"/>
                </a:lnTo>
                <a:lnTo>
                  <a:pt x="6054077" y="1304704"/>
                </a:lnTo>
                <a:lnTo>
                  <a:pt x="6028034" y="1296143"/>
                </a:lnTo>
                <a:lnTo>
                  <a:pt x="6003261" y="1287011"/>
                </a:lnTo>
                <a:lnTo>
                  <a:pt x="5977853" y="1277879"/>
                </a:lnTo>
                <a:lnTo>
                  <a:pt x="5977853" y="1354929"/>
                </a:lnTo>
                <a:lnTo>
                  <a:pt x="6096000" y="1376046"/>
                </a:lnTo>
                <a:lnTo>
                  <a:pt x="6127125" y="1380612"/>
                </a:lnTo>
                <a:lnTo>
                  <a:pt x="6157615" y="1386319"/>
                </a:lnTo>
                <a:lnTo>
                  <a:pt x="6188739" y="1391456"/>
                </a:lnTo>
                <a:lnTo>
                  <a:pt x="6219229" y="1397163"/>
                </a:lnTo>
                <a:lnTo>
                  <a:pt x="6250989" y="1402871"/>
                </a:lnTo>
                <a:lnTo>
                  <a:pt x="6281478" y="1408007"/>
                </a:lnTo>
                <a:lnTo>
                  <a:pt x="6312603" y="1413715"/>
                </a:lnTo>
                <a:lnTo>
                  <a:pt x="6343728" y="1418851"/>
                </a:lnTo>
                <a:lnTo>
                  <a:pt x="6343728" y="1299567"/>
                </a:lnTo>
                <a:lnTo>
                  <a:pt x="6320861" y="1299567"/>
                </a:lnTo>
                <a:lnTo>
                  <a:pt x="6298629" y="1299567"/>
                </a:lnTo>
                <a:lnTo>
                  <a:pt x="6276397" y="1299567"/>
                </a:lnTo>
                <a:lnTo>
                  <a:pt x="6253529" y="1299567"/>
                </a:lnTo>
                <a:lnTo>
                  <a:pt x="6231933" y="1299567"/>
                </a:lnTo>
                <a:lnTo>
                  <a:pt x="6209701" y="1299567"/>
                </a:lnTo>
                <a:lnTo>
                  <a:pt x="6186834" y="1299567"/>
                </a:lnTo>
                <a:lnTo>
                  <a:pt x="6164602" y="1299567"/>
                </a:lnTo>
                <a:lnTo>
                  <a:pt x="6179846" y="1277309"/>
                </a:lnTo>
                <a:lnTo>
                  <a:pt x="6195091" y="1255621"/>
                </a:lnTo>
                <a:lnTo>
                  <a:pt x="6210336" y="1233362"/>
                </a:lnTo>
                <a:lnTo>
                  <a:pt x="6226216" y="1211674"/>
                </a:lnTo>
                <a:lnTo>
                  <a:pt x="6241461" y="1189986"/>
                </a:lnTo>
                <a:lnTo>
                  <a:pt x="6256705" y="1167727"/>
                </a:lnTo>
                <a:lnTo>
                  <a:pt x="6271950" y="1146039"/>
                </a:lnTo>
                <a:lnTo>
                  <a:pt x="6287195" y="1124351"/>
                </a:lnTo>
                <a:lnTo>
                  <a:pt x="6268139" y="1124351"/>
                </a:lnTo>
                <a:lnTo>
                  <a:pt x="6249083" y="1124351"/>
                </a:lnTo>
                <a:lnTo>
                  <a:pt x="6230027" y="1124351"/>
                </a:lnTo>
                <a:lnTo>
                  <a:pt x="6210971" y="1124351"/>
                </a:lnTo>
                <a:lnTo>
                  <a:pt x="6224946" y="1104376"/>
                </a:lnTo>
                <a:lnTo>
                  <a:pt x="6238285" y="1084970"/>
                </a:lnTo>
                <a:lnTo>
                  <a:pt x="6252259" y="1065565"/>
                </a:lnTo>
                <a:lnTo>
                  <a:pt x="6266233" y="1046160"/>
                </a:lnTo>
                <a:lnTo>
                  <a:pt x="6279573" y="1026185"/>
                </a:lnTo>
                <a:lnTo>
                  <a:pt x="6293547" y="1006209"/>
                </a:lnTo>
                <a:lnTo>
                  <a:pt x="6306886" y="987375"/>
                </a:lnTo>
                <a:lnTo>
                  <a:pt x="6320861" y="967399"/>
                </a:lnTo>
                <a:lnTo>
                  <a:pt x="6309427" y="967399"/>
                </a:lnTo>
                <a:lnTo>
                  <a:pt x="6297358" y="967399"/>
                </a:lnTo>
                <a:lnTo>
                  <a:pt x="6285289" y="967399"/>
                </a:lnTo>
                <a:lnTo>
                  <a:pt x="6273856" y="967399"/>
                </a:lnTo>
                <a:lnTo>
                  <a:pt x="6287830" y="946282"/>
                </a:lnTo>
                <a:lnTo>
                  <a:pt x="6303075" y="924594"/>
                </a:lnTo>
                <a:lnTo>
                  <a:pt x="6318320" y="902906"/>
                </a:lnTo>
                <a:lnTo>
                  <a:pt x="6332929" y="881788"/>
                </a:lnTo>
                <a:lnTo>
                  <a:pt x="6348174" y="860671"/>
                </a:lnTo>
                <a:lnTo>
                  <a:pt x="6363419" y="838983"/>
                </a:lnTo>
                <a:lnTo>
                  <a:pt x="6378028" y="817866"/>
                </a:lnTo>
                <a:lnTo>
                  <a:pt x="6393273" y="796178"/>
                </a:lnTo>
                <a:lnTo>
                  <a:pt x="6407883" y="823002"/>
                </a:lnTo>
                <a:lnTo>
                  <a:pt x="6423127" y="849827"/>
                </a:lnTo>
                <a:lnTo>
                  <a:pt x="6438372" y="876652"/>
                </a:lnTo>
                <a:lnTo>
                  <a:pt x="6452347" y="902906"/>
                </a:lnTo>
                <a:lnTo>
                  <a:pt x="6467591" y="929159"/>
                </a:lnTo>
                <a:lnTo>
                  <a:pt x="6482836" y="955984"/>
                </a:lnTo>
                <a:lnTo>
                  <a:pt x="6497446" y="982238"/>
                </a:lnTo>
                <a:lnTo>
                  <a:pt x="6512690" y="1009063"/>
                </a:lnTo>
                <a:lnTo>
                  <a:pt x="6500622" y="1005067"/>
                </a:lnTo>
                <a:lnTo>
                  <a:pt x="6489188" y="1001072"/>
                </a:lnTo>
                <a:lnTo>
                  <a:pt x="6477119" y="997077"/>
                </a:lnTo>
                <a:lnTo>
                  <a:pt x="6465051" y="992511"/>
                </a:lnTo>
                <a:lnTo>
                  <a:pt x="6478390" y="1016482"/>
                </a:lnTo>
                <a:lnTo>
                  <a:pt x="6492364" y="1041595"/>
                </a:lnTo>
                <a:lnTo>
                  <a:pt x="6505703" y="1066136"/>
                </a:lnTo>
                <a:lnTo>
                  <a:pt x="6519678" y="1090107"/>
                </a:lnTo>
                <a:lnTo>
                  <a:pt x="6533652" y="1114649"/>
                </a:lnTo>
                <a:lnTo>
                  <a:pt x="6546991" y="1139190"/>
                </a:lnTo>
                <a:lnTo>
                  <a:pt x="6560966" y="1163161"/>
                </a:lnTo>
                <a:lnTo>
                  <a:pt x="6574305" y="1187703"/>
                </a:lnTo>
                <a:lnTo>
                  <a:pt x="6556519" y="1180854"/>
                </a:lnTo>
                <a:lnTo>
                  <a:pt x="6537463" y="1174576"/>
                </a:lnTo>
                <a:lnTo>
                  <a:pt x="6518407" y="1167727"/>
                </a:lnTo>
                <a:lnTo>
                  <a:pt x="6499351" y="1160878"/>
                </a:lnTo>
                <a:lnTo>
                  <a:pt x="6514596" y="1188274"/>
                </a:lnTo>
                <a:lnTo>
                  <a:pt x="6529841" y="1215669"/>
                </a:lnTo>
                <a:lnTo>
                  <a:pt x="6545086" y="1243065"/>
                </a:lnTo>
                <a:lnTo>
                  <a:pt x="6560330" y="1270460"/>
                </a:lnTo>
                <a:lnTo>
                  <a:pt x="6575575" y="1297284"/>
                </a:lnTo>
                <a:lnTo>
                  <a:pt x="6590820" y="1324680"/>
                </a:lnTo>
                <a:lnTo>
                  <a:pt x="6606065" y="1352075"/>
                </a:lnTo>
                <a:lnTo>
                  <a:pt x="6621945" y="1379471"/>
                </a:lnTo>
                <a:lnTo>
                  <a:pt x="6599077" y="1370909"/>
                </a:lnTo>
                <a:lnTo>
                  <a:pt x="6576846" y="1363490"/>
                </a:lnTo>
                <a:lnTo>
                  <a:pt x="6554614" y="1356070"/>
                </a:lnTo>
                <a:lnTo>
                  <a:pt x="6531746" y="1348080"/>
                </a:lnTo>
                <a:lnTo>
                  <a:pt x="6509514" y="1340090"/>
                </a:lnTo>
                <a:lnTo>
                  <a:pt x="6487918" y="1332099"/>
                </a:lnTo>
                <a:lnTo>
                  <a:pt x="6465051" y="1324680"/>
                </a:lnTo>
                <a:lnTo>
                  <a:pt x="6442819" y="1317260"/>
                </a:lnTo>
                <a:lnTo>
                  <a:pt x="6442819" y="1436544"/>
                </a:lnTo>
                <a:lnTo>
                  <a:pt x="6499351" y="1446247"/>
                </a:lnTo>
                <a:lnTo>
                  <a:pt x="6555249" y="1455949"/>
                </a:lnTo>
                <a:lnTo>
                  <a:pt x="6611781" y="1466223"/>
                </a:lnTo>
                <a:lnTo>
                  <a:pt x="6668314" y="1475925"/>
                </a:lnTo>
                <a:lnTo>
                  <a:pt x="6724847" y="1485628"/>
                </a:lnTo>
                <a:lnTo>
                  <a:pt x="6780744" y="1494759"/>
                </a:lnTo>
                <a:lnTo>
                  <a:pt x="6836642" y="1504462"/>
                </a:lnTo>
                <a:lnTo>
                  <a:pt x="6893174" y="1513594"/>
                </a:lnTo>
                <a:lnTo>
                  <a:pt x="6893174" y="1314407"/>
                </a:lnTo>
                <a:lnTo>
                  <a:pt x="6860144" y="1314977"/>
                </a:lnTo>
                <a:lnTo>
                  <a:pt x="6826479" y="1314977"/>
                </a:lnTo>
                <a:lnTo>
                  <a:pt x="6793448" y="1314977"/>
                </a:lnTo>
                <a:lnTo>
                  <a:pt x="6760418" y="1314977"/>
                </a:lnTo>
                <a:lnTo>
                  <a:pt x="6726752" y="1315548"/>
                </a:lnTo>
                <a:lnTo>
                  <a:pt x="6693722" y="1315548"/>
                </a:lnTo>
                <a:lnTo>
                  <a:pt x="6660692" y="1315548"/>
                </a:lnTo>
                <a:lnTo>
                  <a:pt x="6627026" y="1315548"/>
                </a:lnTo>
                <a:lnTo>
                  <a:pt x="6649893" y="1283016"/>
                </a:lnTo>
                <a:lnTo>
                  <a:pt x="6672760" y="1250484"/>
                </a:lnTo>
                <a:lnTo>
                  <a:pt x="6695628" y="1217952"/>
                </a:lnTo>
                <a:lnTo>
                  <a:pt x="6718495" y="1184849"/>
                </a:lnTo>
                <a:lnTo>
                  <a:pt x="6741362" y="1152317"/>
                </a:lnTo>
                <a:lnTo>
                  <a:pt x="6764229" y="1119215"/>
                </a:lnTo>
                <a:lnTo>
                  <a:pt x="6787096" y="1087253"/>
                </a:lnTo>
                <a:lnTo>
                  <a:pt x="6809963" y="1054151"/>
                </a:lnTo>
                <a:lnTo>
                  <a:pt x="6780744" y="1054151"/>
                </a:lnTo>
                <a:lnTo>
                  <a:pt x="6752795" y="1054151"/>
                </a:lnTo>
                <a:lnTo>
                  <a:pt x="6724847" y="1054151"/>
                </a:lnTo>
                <a:lnTo>
                  <a:pt x="6696263" y="1054151"/>
                </a:lnTo>
                <a:lnTo>
                  <a:pt x="6717224" y="1025614"/>
                </a:lnTo>
                <a:lnTo>
                  <a:pt x="6737551" y="995936"/>
                </a:lnTo>
                <a:lnTo>
                  <a:pt x="6757877" y="966828"/>
                </a:lnTo>
                <a:lnTo>
                  <a:pt x="6778203" y="937150"/>
                </a:lnTo>
                <a:lnTo>
                  <a:pt x="6798530" y="908042"/>
                </a:lnTo>
                <a:lnTo>
                  <a:pt x="6818856" y="878364"/>
                </a:lnTo>
                <a:lnTo>
                  <a:pt x="6839818" y="849256"/>
                </a:lnTo>
                <a:lnTo>
                  <a:pt x="6860144" y="819578"/>
                </a:lnTo>
                <a:lnTo>
                  <a:pt x="6842994" y="819578"/>
                </a:lnTo>
                <a:lnTo>
                  <a:pt x="6824573" y="820149"/>
                </a:lnTo>
                <a:lnTo>
                  <a:pt x="6806787" y="820149"/>
                </a:lnTo>
                <a:lnTo>
                  <a:pt x="6789637" y="820149"/>
                </a:lnTo>
                <a:lnTo>
                  <a:pt x="6811234" y="788187"/>
                </a:lnTo>
                <a:lnTo>
                  <a:pt x="6833466" y="756226"/>
                </a:lnTo>
                <a:lnTo>
                  <a:pt x="6855698" y="724836"/>
                </a:lnTo>
                <a:lnTo>
                  <a:pt x="6878565" y="692304"/>
                </a:lnTo>
                <a:lnTo>
                  <a:pt x="6900797" y="660342"/>
                </a:lnTo>
                <a:lnTo>
                  <a:pt x="6923029" y="627810"/>
                </a:lnTo>
                <a:lnTo>
                  <a:pt x="6944625" y="595849"/>
                </a:lnTo>
                <a:lnTo>
                  <a:pt x="6967493" y="563888"/>
                </a:lnTo>
                <a:lnTo>
                  <a:pt x="6989725" y="603269"/>
                </a:lnTo>
                <a:lnTo>
                  <a:pt x="7011956" y="643220"/>
                </a:lnTo>
                <a:lnTo>
                  <a:pt x="7034188" y="682030"/>
                </a:lnTo>
                <a:lnTo>
                  <a:pt x="7057056" y="721982"/>
                </a:lnTo>
                <a:lnTo>
                  <a:pt x="7079288" y="761363"/>
                </a:lnTo>
                <a:lnTo>
                  <a:pt x="7100884" y="800744"/>
                </a:lnTo>
                <a:lnTo>
                  <a:pt x="7123751" y="840124"/>
                </a:lnTo>
                <a:lnTo>
                  <a:pt x="7145983" y="878935"/>
                </a:lnTo>
                <a:lnTo>
                  <a:pt x="7128198" y="873798"/>
                </a:lnTo>
                <a:lnTo>
                  <a:pt x="7110412" y="867520"/>
                </a:lnTo>
                <a:lnTo>
                  <a:pt x="7092627" y="861242"/>
                </a:lnTo>
                <a:lnTo>
                  <a:pt x="7075476" y="854964"/>
                </a:lnTo>
                <a:lnTo>
                  <a:pt x="7095167" y="891491"/>
                </a:lnTo>
                <a:lnTo>
                  <a:pt x="7115494" y="928018"/>
                </a:lnTo>
                <a:lnTo>
                  <a:pt x="7135820" y="963974"/>
                </a:lnTo>
                <a:lnTo>
                  <a:pt x="7156782" y="999360"/>
                </a:lnTo>
                <a:lnTo>
                  <a:pt x="7177108" y="1035887"/>
                </a:lnTo>
                <a:lnTo>
                  <a:pt x="7198070" y="1072414"/>
                </a:lnTo>
                <a:lnTo>
                  <a:pt x="7217761" y="1108371"/>
                </a:lnTo>
                <a:lnTo>
                  <a:pt x="7238087" y="1143756"/>
                </a:lnTo>
                <a:lnTo>
                  <a:pt x="7210138" y="1135195"/>
                </a:lnTo>
                <a:lnTo>
                  <a:pt x="7181554" y="1125493"/>
                </a:lnTo>
                <a:lnTo>
                  <a:pt x="7153606" y="1115790"/>
                </a:lnTo>
                <a:lnTo>
                  <a:pt x="7125657" y="1106088"/>
                </a:lnTo>
                <a:lnTo>
                  <a:pt x="7148524" y="1146610"/>
                </a:lnTo>
                <a:lnTo>
                  <a:pt x="7171391" y="1187132"/>
                </a:lnTo>
                <a:lnTo>
                  <a:pt x="7194258" y="1227655"/>
                </a:lnTo>
                <a:lnTo>
                  <a:pt x="7217126" y="1267035"/>
                </a:lnTo>
                <a:lnTo>
                  <a:pt x="7239993" y="1307558"/>
                </a:lnTo>
                <a:lnTo>
                  <a:pt x="7262860" y="1348080"/>
                </a:lnTo>
                <a:lnTo>
                  <a:pt x="7284457" y="1388032"/>
                </a:lnTo>
                <a:lnTo>
                  <a:pt x="7307324" y="1427983"/>
                </a:lnTo>
                <a:lnTo>
                  <a:pt x="7274929" y="1417139"/>
                </a:lnTo>
                <a:lnTo>
                  <a:pt x="7241263" y="1406295"/>
                </a:lnTo>
                <a:lnTo>
                  <a:pt x="7207598" y="1394880"/>
                </a:lnTo>
                <a:lnTo>
                  <a:pt x="7175203" y="1384036"/>
                </a:lnTo>
                <a:lnTo>
                  <a:pt x="7141537" y="1372622"/>
                </a:lnTo>
                <a:lnTo>
                  <a:pt x="7107871" y="1361778"/>
                </a:lnTo>
                <a:lnTo>
                  <a:pt x="7075476" y="1349792"/>
                </a:lnTo>
                <a:lnTo>
                  <a:pt x="7041811" y="1338948"/>
                </a:lnTo>
                <a:lnTo>
                  <a:pt x="7041811" y="1538135"/>
                </a:lnTo>
                <a:lnTo>
                  <a:pt x="7088816" y="1546126"/>
                </a:lnTo>
                <a:lnTo>
                  <a:pt x="7135820" y="1553545"/>
                </a:lnTo>
                <a:lnTo>
                  <a:pt x="7183460" y="1561536"/>
                </a:lnTo>
                <a:lnTo>
                  <a:pt x="7229830" y="1568955"/>
                </a:lnTo>
                <a:lnTo>
                  <a:pt x="7276834" y="1576375"/>
                </a:lnTo>
                <a:lnTo>
                  <a:pt x="7324474" y="1583224"/>
                </a:lnTo>
                <a:lnTo>
                  <a:pt x="7371479" y="1590643"/>
                </a:lnTo>
                <a:lnTo>
                  <a:pt x="7419119" y="1597492"/>
                </a:lnTo>
                <a:lnTo>
                  <a:pt x="7419119" y="1521013"/>
                </a:lnTo>
                <a:lnTo>
                  <a:pt x="7393711" y="1521584"/>
                </a:lnTo>
                <a:lnTo>
                  <a:pt x="7368303" y="1522155"/>
                </a:lnTo>
                <a:lnTo>
                  <a:pt x="7342895" y="1523296"/>
                </a:lnTo>
                <a:lnTo>
                  <a:pt x="7317487" y="1523867"/>
                </a:lnTo>
                <a:lnTo>
                  <a:pt x="7335273" y="1498184"/>
                </a:lnTo>
                <a:lnTo>
                  <a:pt x="7352423" y="1473071"/>
                </a:lnTo>
                <a:lnTo>
                  <a:pt x="7369573" y="1447959"/>
                </a:lnTo>
                <a:lnTo>
                  <a:pt x="7386724" y="1422847"/>
                </a:lnTo>
                <a:lnTo>
                  <a:pt x="7375925" y="1422847"/>
                </a:lnTo>
                <a:lnTo>
                  <a:pt x="7365762" y="1422847"/>
                </a:lnTo>
                <a:lnTo>
                  <a:pt x="7354964" y="1423988"/>
                </a:lnTo>
                <a:lnTo>
                  <a:pt x="7344165" y="1423988"/>
                </a:lnTo>
                <a:lnTo>
                  <a:pt x="7359410" y="1401159"/>
                </a:lnTo>
                <a:lnTo>
                  <a:pt x="7375290" y="1378900"/>
                </a:lnTo>
                <a:lnTo>
                  <a:pt x="7390535" y="1356070"/>
                </a:lnTo>
                <a:lnTo>
                  <a:pt x="7405780" y="1333241"/>
                </a:lnTo>
                <a:lnTo>
                  <a:pt x="7400063" y="1333241"/>
                </a:lnTo>
                <a:lnTo>
                  <a:pt x="7393076" y="1334382"/>
                </a:lnTo>
                <a:lnTo>
                  <a:pt x="7386088" y="1334382"/>
                </a:lnTo>
                <a:lnTo>
                  <a:pt x="7379101" y="1334382"/>
                </a:lnTo>
                <a:lnTo>
                  <a:pt x="7396252" y="1309270"/>
                </a:lnTo>
                <a:lnTo>
                  <a:pt x="7412767" y="1284728"/>
                </a:lnTo>
                <a:lnTo>
                  <a:pt x="7430552" y="1260187"/>
                </a:lnTo>
                <a:lnTo>
                  <a:pt x="7447067" y="1235645"/>
                </a:lnTo>
                <a:lnTo>
                  <a:pt x="7455325" y="1250484"/>
                </a:lnTo>
                <a:lnTo>
                  <a:pt x="7463583" y="1265894"/>
                </a:lnTo>
                <a:lnTo>
                  <a:pt x="7472475" y="1280162"/>
                </a:lnTo>
                <a:lnTo>
                  <a:pt x="7480733" y="1295002"/>
                </a:lnTo>
                <a:lnTo>
                  <a:pt x="7488991" y="1310411"/>
                </a:lnTo>
                <a:lnTo>
                  <a:pt x="7497883" y="1324680"/>
                </a:lnTo>
                <a:lnTo>
                  <a:pt x="7506776" y="1339519"/>
                </a:lnTo>
                <a:lnTo>
                  <a:pt x="7515034" y="1354929"/>
                </a:lnTo>
                <a:lnTo>
                  <a:pt x="7508047" y="1352646"/>
                </a:lnTo>
                <a:lnTo>
                  <a:pt x="7501059" y="1349792"/>
                </a:lnTo>
                <a:lnTo>
                  <a:pt x="7494072" y="1348080"/>
                </a:lnTo>
                <a:lnTo>
                  <a:pt x="7487720" y="1345797"/>
                </a:lnTo>
                <a:lnTo>
                  <a:pt x="7495978" y="1359495"/>
                </a:lnTo>
                <a:lnTo>
                  <a:pt x="7503600" y="1373192"/>
                </a:lnTo>
                <a:lnTo>
                  <a:pt x="7511223" y="1386890"/>
                </a:lnTo>
                <a:lnTo>
                  <a:pt x="7518845" y="1400588"/>
                </a:lnTo>
                <a:lnTo>
                  <a:pt x="7526467" y="1413715"/>
                </a:lnTo>
                <a:lnTo>
                  <a:pt x="7534725" y="1427412"/>
                </a:lnTo>
                <a:lnTo>
                  <a:pt x="7542347" y="1441110"/>
                </a:lnTo>
                <a:lnTo>
                  <a:pt x="7549970" y="1454808"/>
                </a:lnTo>
                <a:lnTo>
                  <a:pt x="7539171" y="1451383"/>
                </a:lnTo>
                <a:lnTo>
                  <a:pt x="7528373" y="1447959"/>
                </a:lnTo>
                <a:lnTo>
                  <a:pt x="7518210" y="1444535"/>
                </a:lnTo>
                <a:lnTo>
                  <a:pt x="7507411" y="1441110"/>
                </a:lnTo>
                <a:lnTo>
                  <a:pt x="7515669" y="1455949"/>
                </a:lnTo>
                <a:lnTo>
                  <a:pt x="7523926" y="1470788"/>
                </a:lnTo>
                <a:lnTo>
                  <a:pt x="7532819" y="1486198"/>
                </a:lnTo>
                <a:lnTo>
                  <a:pt x="7541712" y="1501608"/>
                </a:lnTo>
                <a:lnTo>
                  <a:pt x="7549970" y="1517018"/>
                </a:lnTo>
                <a:lnTo>
                  <a:pt x="7558862" y="1531857"/>
                </a:lnTo>
                <a:lnTo>
                  <a:pt x="7567120" y="1546696"/>
                </a:lnTo>
                <a:lnTo>
                  <a:pt x="7576648" y="1562106"/>
                </a:lnTo>
                <a:lnTo>
                  <a:pt x="7550605" y="1553545"/>
                </a:lnTo>
                <a:lnTo>
                  <a:pt x="7525197" y="1546126"/>
                </a:lnTo>
                <a:lnTo>
                  <a:pt x="7500424" y="1538135"/>
                </a:lnTo>
                <a:lnTo>
                  <a:pt x="7475016" y="1530145"/>
                </a:lnTo>
                <a:lnTo>
                  <a:pt x="7475016" y="1606624"/>
                </a:lnTo>
                <a:lnTo>
                  <a:pt x="7520750" y="1613473"/>
                </a:lnTo>
                <a:lnTo>
                  <a:pt x="7566485" y="1619751"/>
                </a:lnTo>
                <a:lnTo>
                  <a:pt x="7612219" y="1626599"/>
                </a:lnTo>
                <a:lnTo>
                  <a:pt x="7657953" y="1633448"/>
                </a:lnTo>
                <a:lnTo>
                  <a:pt x="7703052" y="1639156"/>
                </a:lnTo>
                <a:lnTo>
                  <a:pt x="7748787" y="1645434"/>
                </a:lnTo>
                <a:lnTo>
                  <a:pt x="7794521" y="1651712"/>
                </a:lnTo>
                <a:lnTo>
                  <a:pt x="7840255" y="1657990"/>
                </a:lnTo>
                <a:lnTo>
                  <a:pt x="7840255" y="1538135"/>
                </a:lnTo>
                <a:lnTo>
                  <a:pt x="7818023" y="1539277"/>
                </a:lnTo>
                <a:lnTo>
                  <a:pt x="7795791" y="1539848"/>
                </a:lnTo>
                <a:lnTo>
                  <a:pt x="7772924" y="1540989"/>
                </a:lnTo>
                <a:lnTo>
                  <a:pt x="7751328" y="1542130"/>
                </a:lnTo>
                <a:lnTo>
                  <a:pt x="7729096" y="1542701"/>
                </a:lnTo>
                <a:lnTo>
                  <a:pt x="7706228" y="1543272"/>
                </a:lnTo>
                <a:lnTo>
                  <a:pt x="7683996" y="1544413"/>
                </a:lnTo>
                <a:lnTo>
                  <a:pt x="7661765" y="1544984"/>
                </a:lnTo>
                <a:lnTo>
                  <a:pt x="7677009" y="1523296"/>
                </a:lnTo>
                <a:lnTo>
                  <a:pt x="7692254" y="1500467"/>
                </a:lnTo>
                <a:lnTo>
                  <a:pt x="7707499" y="1477637"/>
                </a:lnTo>
                <a:lnTo>
                  <a:pt x="7722744" y="1455379"/>
                </a:lnTo>
                <a:lnTo>
                  <a:pt x="7737988" y="1432549"/>
                </a:lnTo>
                <a:lnTo>
                  <a:pt x="7753233" y="1410861"/>
                </a:lnTo>
                <a:lnTo>
                  <a:pt x="7769113" y="1388032"/>
                </a:lnTo>
                <a:lnTo>
                  <a:pt x="7784358" y="1365773"/>
                </a:lnTo>
                <a:lnTo>
                  <a:pt x="7765302" y="1366344"/>
                </a:lnTo>
                <a:lnTo>
                  <a:pt x="7746246" y="1366914"/>
                </a:lnTo>
                <a:lnTo>
                  <a:pt x="7727190" y="1367485"/>
                </a:lnTo>
                <a:lnTo>
                  <a:pt x="7708134" y="1368627"/>
                </a:lnTo>
                <a:lnTo>
                  <a:pt x="7722108" y="1348651"/>
                </a:lnTo>
                <a:lnTo>
                  <a:pt x="7736083" y="1328104"/>
                </a:lnTo>
                <a:lnTo>
                  <a:pt x="7749422" y="1308128"/>
                </a:lnTo>
                <a:lnTo>
                  <a:pt x="7763396" y="1287582"/>
                </a:lnTo>
                <a:lnTo>
                  <a:pt x="7776735" y="1267606"/>
                </a:lnTo>
                <a:lnTo>
                  <a:pt x="7790710" y="1247060"/>
                </a:lnTo>
                <a:lnTo>
                  <a:pt x="7804684" y="1227655"/>
                </a:lnTo>
                <a:lnTo>
                  <a:pt x="7818023" y="1207108"/>
                </a:lnTo>
                <a:lnTo>
                  <a:pt x="7805955" y="1207679"/>
                </a:lnTo>
                <a:lnTo>
                  <a:pt x="7794521" y="1208250"/>
                </a:lnTo>
                <a:lnTo>
                  <a:pt x="7782452" y="1208820"/>
                </a:lnTo>
                <a:lnTo>
                  <a:pt x="7771019" y="1208820"/>
                </a:lnTo>
                <a:lnTo>
                  <a:pt x="7785628" y="1187132"/>
                </a:lnTo>
                <a:lnTo>
                  <a:pt x="7800873" y="1165444"/>
                </a:lnTo>
                <a:lnTo>
                  <a:pt x="7814847" y="1143186"/>
                </a:lnTo>
                <a:lnTo>
                  <a:pt x="7830092" y="1121498"/>
                </a:lnTo>
                <a:lnTo>
                  <a:pt x="7845337" y="1099239"/>
                </a:lnTo>
                <a:lnTo>
                  <a:pt x="7859946" y="1076980"/>
                </a:lnTo>
                <a:lnTo>
                  <a:pt x="7875191" y="1055292"/>
                </a:lnTo>
                <a:lnTo>
                  <a:pt x="7890436" y="1033033"/>
                </a:lnTo>
                <a:lnTo>
                  <a:pt x="7905046" y="1059287"/>
                </a:lnTo>
                <a:lnTo>
                  <a:pt x="7920290" y="1084970"/>
                </a:lnTo>
                <a:lnTo>
                  <a:pt x="7934900" y="1111224"/>
                </a:lnTo>
                <a:lnTo>
                  <a:pt x="7950145" y="1136907"/>
                </a:lnTo>
                <a:lnTo>
                  <a:pt x="7965389" y="1162591"/>
                </a:lnTo>
                <a:lnTo>
                  <a:pt x="7979364" y="1188274"/>
                </a:lnTo>
                <a:lnTo>
                  <a:pt x="7994609" y="1214528"/>
                </a:lnTo>
                <a:lnTo>
                  <a:pt x="8009853" y="1240211"/>
                </a:lnTo>
                <a:lnTo>
                  <a:pt x="7997785" y="1236786"/>
                </a:lnTo>
                <a:lnTo>
                  <a:pt x="7985716" y="1232791"/>
                </a:lnTo>
                <a:lnTo>
                  <a:pt x="7974282" y="1229367"/>
                </a:lnTo>
                <a:lnTo>
                  <a:pt x="7962213" y="1225942"/>
                </a:lnTo>
                <a:lnTo>
                  <a:pt x="7975553" y="1249913"/>
                </a:lnTo>
                <a:lnTo>
                  <a:pt x="7989527" y="1273314"/>
                </a:lnTo>
                <a:lnTo>
                  <a:pt x="8003501" y="1297284"/>
                </a:lnTo>
                <a:lnTo>
                  <a:pt x="8016841" y="1321255"/>
                </a:lnTo>
                <a:lnTo>
                  <a:pt x="8030815" y="1344656"/>
                </a:lnTo>
                <a:lnTo>
                  <a:pt x="8044154" y="1368627"/>
                </a:lnTo>
                <a:lnTo>
                  <a:pt x="8058128" y="1392597"/>
                </a:lnTo>
                <a:lnTo>
                  <a:pt x="8072103" y="1415427"/>
                </a:lnTo>
                <a:lnTo>
                  <a:pt x="8053047" y="1410290"/>
                </a:lnTo>
                <a:lnTo>
                  <a:pt x="8033991" y="1404583"/>
                </a:lnTo>
                <a:lnTo>
                  <a:pt x="8014935" y="1399446"/>
                </a:lnTo>
                <a:lnTo>
                  <a:pt x="7996514" y="1393168"/>
                </a:lnTo>
                <a:lnTo>
                  <a:pt x="8011759" y="1419993"/>
                </a:lnTo>
                <a:lnTo>
                  <a:pt x="8027004" y="1446247"/>
                </a:lnTo>
                <a:lnTo>
                  <a:pt x="8042248" y="1472501"/>
                </a:lnTo>
                <a:lnTo>
                  <a:pt x="8057493" y="1499325"/>
                </a:lnTo>
                <a:lnTo>
                  <a:pt x="8072738" y="1525579"/>
                </a:lnTo>
                <a:lnTo>
                  <a:pt x="8087983" y="1551833"/>
                </a:lnTo>
                <a:lnTo>
                  <a:pt x="8103228" y="1578658"/>
                </a:lnTo>
                <a:lnTo>
                  <a:pt x="8118472" y="1604341"/>
                </a:lnTo>
                <a:lnTo>
                  <a:pt x="8096240" y="1598063"/>
                </a:lnTo>
                <a:lnTo>
                  <a:pt x="8074008" y="1591214"/>
                </a:lnTo>
                <a:lnTo>
                  <a:pt x="8051141" y="1584365"/>
                </a:lnTo>
                <a:lnTo>
                  <a:pt x="8028909" y="1578658"/>
                </a:lnTo>
                <a:lnTo>
                  <a:pt x="8007313" y="1571809"/>
                </a:lnTo>
                <a:lnTo>
                  <a:pt x="7985081" y="1564960"/>
                </a:lnTo>
                <a:lnTo>
                  <a:pt x="7962213" y="1558111"/>
                </a:lnTo>
                <a:lnTo>
                  <a:pt x="7939981" y="1551262"/>
                </a:lnTo>
                <a:lnTo>
                  <a:pt x="7939981" y="1670546"/>
                </a:lnTo>
                <a:lnTo>
                  <a:pt x="7996514" y="1678537"/>
                </a:lnTo>
                <a:lnTo>
                  <a:pt x="8053047" y="1685385"/>
                </a:lnTo>
                <a:lnTo>
                  <a:pt x="8108944" y="1692234"/>
                </a:lnTo>
                <a:lnTo>
                  <a:pt x="8164842" y="1697942"/>
                </a:lnTo>
                <a:lnTo>
                  <a:pt x="8221374" y="1704790"/>
                </a:lnTo>
                <a:lnTo>
                  <a:pt x="8277907" y="1711069"/>
                </a:lnTo>
                <a:lnTo>
                  <a:pt x="8333805" y="1716776"/>
                </a:lnTo>
                <a:lnTo>
                  <a:pt x="8390337" y="1723054"/>
                </a:lnTo>
                <a:lnTo>
                  <a:pt x="8390337" y="1523867"/>
                </a:lnTo>
                <a:lnTo>
                  <a:pt x="8356672" y="1525579"/>
                </a:lnTo>
                <a:lnTo>
                  <a:pt x="8324277" y="1528433"/>
                </a:lnTo>
                <a:lnTo>
                  <a:pt x="8290611" y="1530716"/>
                </a:lnTo>
                <a:lnTo>
                  <a:pt x="8256946" y="1532428"/>
                </a:lnTo>
                <a:lnTo>
                  <a:pt x="8224550" y="1535282"/>
                </a:lnTo>
                <a:lnTo>
                  <a:pt x="8190885" y="1537565"/>
                </a:lnTo>
                <a:lnTo>
                  <a:pt x="8157219" y="1539277"/>
                </a:lnTo>
                <a:lnTo>
                  <a:pt x="8124189" y="1540989"/>
                </a:lnTo>
                <a:lnTo>
                  <a:pt x="8147056" y="1507316"/>
                </a:lnTo>
                <a:lnTo>
                  <a:pt x="8169923" y="1473071"/>
                </a:lnTo>
                <a:lnTo>
                  <a:pt x="8192790" y="1438827"/>
                </a:lnTo>
                <a:lnTo>
                  <a:pt x="8215022" y="1405154"/>
                </a:lnTo>
                <a:lnTo>
                  <a:pt x="8237890" y="1370909"/>
                </a:lnTo>
                <a:lnTo>
                  <a:pt x="8260757" y="1336665"/>
                </a:lnTo>
                <a:lnTo>
                  <a:pt x="8283624" y="1302992"/>
                </a:lnTo>
                <a:lnTo>
                  <a:pt x="8306491" y="1268748"/>
                </a:lnTo>
                <a:lnTo>
                  <a:pt x="8278542" y="1270460"/>
                </a:lnTo>
                <a:lnTo>
                  <a:pt x="8249958" y="1272743"/>
                </a:lnTo>
                <a:lnTo>
                  <a:pt x="8222010" y="1273884"/>
                </a:lnTo>
                <a:lnTo>
                  <a:pt x="8194061" y="1276167"/>
                </a:lnTo>
                <a:lnTo>
                  <a:pt x="8214387" y="1245347"/>
                </a:lnTo>
                <a:lnTo>
                  <a:pt x="8234714" y="1215098"/>
                </a:lnTo>
                <a:lnTo>
                  <a:pt x="8255040" y="1184279"/>
                </a:lnTo>
                <a:lnTo>
                  <a:pt x="8275366" y="1153459"/>
                </a:lnTo>
                <a:lnTo>
                  <a:pt x="8295693" y="1123210"/>
                </a:lnTo>
                <a:lnTo>
                  <a:pt x="8316654" y="1092390"/>
                </a:lnTo>
                <a:lnTo>
                  <a:pt x="8336981" y="1062141"/>
                </a:lnTo>
                <a:lnTo>
                  <a:pt x="8357307" y="1031321"/>
                </a:lnTo>
                <a:lnTo>
                  <a:pt x="8339521" y="1032463"/>
                </a:lnTo>
                <a:lnTo>
                  <a:pt x="8321736" y="1033604"/>
                </a:lnTo>
                <a:lnTo>
                  <a:pt x="8304585" y="1035316"/>
                </a:lnTo>
                <a:lnTo>
                  <a:pt x="8286165" y="1035887"/>
                </a:lnTo>
                <a:lnTo>
                  <a:pt x="8309032" y="1002784"/>
                </a:lnTo>
                <a:lnTo>
                  <a:pt x="8331264" y="969682"/>
                </a:lnTo>
                <a:lnTo>
                  <a:pt x="8352861" y="936008"/>
                </a:lnTo>
                <a:lnTo>
                  <a:pt x="8375092" y="902335"/>
                </a:lnTo>
                <a:lnTo>
                  <a:pt x="8397959" y="868661"/>
                </a:lnTo>
                <a:lnTo>
                  <a:pt x="8420191" y="835559"/>
                </a:lnTo>
                <a:lnTo>
                  <a:pt x="8442423" y="801885"/>
                </a:lnTo>
                <a:lnTo>
                  <a:pt x="8464020" y="768212"/>
                </a:lnTo>
                <a:lnTo>
                  <a:pt x="8486887" y="805880"/>
                </a:lnTo>
                <a:lnTo>
                  <a:pt x="8509119" y="843549"/>
                </a:lnTo>
                <a:lnTo>
                  <a:pt x="8531351" y="881788"/>
                </a:lnTo>
                <a:lnTo>
                  <a:pt x="8553583" y="919457"/>
                </a:lnTo>
                <a:lnTo>
                  <a:pt x="8576450" y="957125"/>
                </a:lnTo>
                <a:lnTo>
                  <a:pt x="8598682" y="994794"/>
                </a:lnTo>
                <a:lnTo>
                  <a:pt x="8620279" y="1033033"/>
                </a:lnTo>
                <a:lnTo>
                  <a:pt x="8643146" y="1070702"/>
                </a:lnTo>
                <a:lnTo>
                  <a:pt x="8625360" y="1066136"/>
                </a:lnTo>
                <a:lnTo>
                  <a:pt x="8607575" y="1061000"/>
                </a:lnTo>
                <a:lnTo>
                  <a:pt x="8589789" y="1056434"/>
                </a:lnTo>
                <a:lnTo>
                  <a:pt x="8572004" y="1051868"/>
                </a:lnTo>
                <a:lnTo>
                  <a:pt x="8592330" y="1086683"/>
                </a:lnTo>
                <a:lnTo>
                  <a:pt x="8612656" y="1121498"/>
                </a:lnTo>
                <a:lnTo>
                  <a:pt x="8633618" y="1155742"/>
                </a:lnTo>
                <a:lnTo>
                  <a:pt x="8653944" y="1190557"/>
                </a:lnTo>
                <a:lnTo>
                  <a:pt x="8674906" y="1224801"/>
                </a:lnTo>
                <a:lnTo>
                  <a:pt x="8694597" y="1259045"/>
                </a:lnTo>
                <a:lnTo>
                  <a:pt x="8714923" y="1293860"/>
                </a:lnTo>
                <a:lnTo>
                  <a:pt x="8735885" y="1328104"/>
                </a:lnTo>
                <a:lnTo>
                  <a:pt x="8707301" y="1321255"/>
                </a:lnTo>
                <a:lnTo>
                  <a:pt x="8679352" y="1313836"/>
                </a:lnTo>
                <a:lnTo>
                  <a:pt x="8650768" y="1306416"/>
                </a:lnTo>
                <a:lnTo>
                  <a:pt x="8622820" y="1299567"/>
                </a:lnTo>
                <a:lnTo>
                  <a:pt x="8645687" y="1337807"/>
                </a:lnTo>
                <a:lnTo>
                  <a:pt x="8667919" y="1376046"/>
                </a:lnTo>
                <a:lnTo>
                  <a:pt x="8690786" y="1414856"/>
                </a:lnTo>
                <a:lnTo>
                  <a:pt x="8713653" y="1453096"/>
                </a:lnTo>
                <a:lnTo>
                  <a:pt x="8736520" y="1491335"/>
                </a:lnTo>
                <a:lnTo>
                  <a:pt x="8759387" y="1530145"/>
                </a:lnTo>
                <a:lnTo>
                  <a:pt x="8782254" y="1568384"/>
                </a:lnTo>
                <a:lnTo>
                  <a:pt x="8805122" y="1606624"/>
                </a:lnTo>
                <a:lnTo>
                  <a:pt x="8772091" y="1598063"/>
                </a:lnTo>
                <a:lnTo>
                  <a:pt x="8738426" y="1590072"/>
                </a:lnTo>
                <a:lnTo>
                  <a:pt x="8705395" y="1580941"/>
                </a:lnTo>
                <a:lnTo>
                  <a:pt x="8671730" y="1572950"/>
                </a:lnTo>
                <a:lnTo>
                  <a:pt x="8638700" y="1563818"/>
                </a:lnTo>
                <a:lnTo>
                  <a:pt x="8605034" y="1555257"/>
                </a:lnTo>
                <a:lnTo>
                  <a:pt x="8572004" y="1546696"/>
                </a:lnTo>
                <a:lnTo>
                  <a:pt x="8538973" y="1538135"/>
                </a:lnTo>
                <a:lnTo>
                  <a:pt x="8538973" y="1737322"/>
                </a:lnTo>
                <a:lnTo>
                  <a:pt x="8585978" y="1741318"/>
                </a:lnTo>
                <a:lnTo>
                  <a:pt x="8633618" y="1745313"/>
                </a:lnTo>
                <a:lnTo>
                  <a:pt x="8679987" y="1749308"/>
                </a:lnTo>
                <a:lnTo>
                  <a:pt x="8726992" y="1752732"/>
                </a:lnTo>
                <a:lnTo>
                  <a:pt x="8774632" y="1756157"/>
                </a:lnTo>
                <a:lnTo>
                  <a:pt x="8821637" y="1759581"/>
                </a:lnTo>
                <a:lnTo>
                  <a:pt x="8868641" y="1763006"/>
                </a:lnTo>
                <a:lnTo>
                  <a:pt x="8916281" y="1766430"/>
                </a:lnTo>
                <a:lnTo>
                  <a:pt x="8916281" y="1689951"/>
                </a:lnTo>
                <a:lnTo>
                  <a:pt x="8890238" y="1692805"/>
                </a:lnTo>
                <a:lnTo>
                  <a:pt x="8864830" y="1695659"/>
                </a:lnTo>
                <a:lnTo>
                  <a:pt x="8840058" y="1697942"/>
                </a:lnTo>
                <a:lnTo>
                  <a:pt x="8814650" y="1700795"/>
                </a:lnTo>
                <a:lnTo>
                  <a:pt x="8822907" y="1687098"/>
                </a:lnTo>
                <a:lnTo>
                  <a:pt x="8832435" y="1673971"/>
                </a:lnTo>
                <a:lnTo>
                  <a:pt x="8840693" y="1660273"/>
                </a:lnTo>
                <a:lnTo>
                  <a:pt x="8848950" y="1647717"/>
                </a:lnTo>
                <a:lnTo>
                  <a:pt x="8858478" y="1634590"/>
                </a:lnTo>
                <a:lnTo>
                  <a:pt x="8866736" y="1620892"/>
                </a:lnTo>
                <a:lnTo>
                  <a:pt x="8875629" y="1607765"/>
                </a:lnTo>
                <a:lnTo>
                  <a:pt x="8883886" y="1594068"/>
                </a:lnTo>
                <a:lnTo>
                  <a:pt x="8873723" y="1595780"/>
                </a:lnTo>
                <a:lnTo>
                  <a:pt x="8862925" y="1596921"/>
                </a:lnTo>
                <a:lnTo>
                  <a:pt x="8852126" y="1597492"/>
                </a:lnTo>
                <a:lnTo>
                  <a:pt x="8841328" y="1599204"/>
                </a:lnTo>
                <a:lnTo>
                  <a:pt x="8856573" y="1575233"/>
                </a:lnTo>
                <a:lnTo>
                  <a:pt x="8871817" y="1551262"/>
                </a:lnTo>
                <a:lnTo>
                  <a:pt x="8887697" y="1527291"/>
                </a:lnTo>
                <a:lnTo>
                  <a:pt x="8902942" y="1503320"/>
                </a:lnTo>
                <a:lnTo>
                  <a:pt x="8896590" y="1503891"/>
                </a:lnTo>
                <a:lnTo>
                  <a:pt x="8889603" y="1504462"/>
                </a:lnTo>
                <a:lnTo>
                  <a:pt x="8883251" y="1505033"/>
                </a:lnTo>
                <a:lnTo>
                  <a:pt x="8876264" y="1506745"/>
                </a:lnTo>
                <a:lnTo>
                  <a:pt x="8885157" y="1493047"/>
                </a:lnTo>
                <a:lnTo>
                  <a:pt x="8893414" y="1479920"/>
                </a:lnTo>
                <a:lnTo>
                  <a:pt x="8901672" y="1466793"/>
                </a:lnTo>
                <a:lnTo>
                  <a:pt x="8909929" y="1453666"/>
                </a:lnTo>
                <a:lnTo>
                  <a:pt x="8918187" y="1441110"/>
                </a:lnTo>
                <a:lnTo>
                  <a:pt x="8927080" y="1427983"/>
                </a:lnTo>
                <a:lnTo>
                  <a:pt x="8935337" y="1414856"/>
                </a:lnTo>
                <a:lnTo>
                  <a:pt x="8944230" y="1401729"/>
                </a:lnTo>
                <a:lnTo>
                  <a:pt x="8952488" y="1416568"/>
                </a:lnTo>
                <a:lnTo>
                  <a:pt x="8961380" y="1429695"/>
                </a:lnTo>
                <a:lnTo>
                  <a:pt x="8969638" y="1444535"/>
                </a:lnTo>
                <a:lnTo>
                  <a:pt x="8977896" y="1458232"/>
                </a:lnTo>
                <a:lnTo>
                  <a:pt x="8986153" y="1472501"/>
                </a:lnTo>
                <a:lnTo>
                  <a:pt x="8994411" y="1486198"/>
                </a:lnTo>
                <a:lnTo>
                  <a:pt x="9003304" y="1500467"/>
                </a:lnTo>
                <a:lnTo>
                  <a:pt x="9012196" y="1514735"/>
                </a:lnTo>
                <a:lnTo>
                  <a:pt x="9005209" y="1513023"/>
                </a:lnTo>
                <a:lnTo>
                  <a:pt x="8998222" y="1511311"/>
                </a:lnTo>
                <a:lnTo>
                  <a:pt x="8991870" y="1510169"/>
                </a:lnTo>
                <a:lnTo>
                  <a:pt x="8984883" y="1507886"/>
                </a:lnTo>
                <a:lnTo>
                  <a:pt x="8992505" y="1521013"/>
                </a:lnTo>
                <a:lnTo>
                  <a:pt x="9000128" y="1534140"/>
                </a:lnTo>
                <a:lnTo>
                  <a:pt x="9008385" y="1546696"/>
                </a:lnTo>
                <a:lnTo>
                  <a:pt x="9016008" y="1559823"/>
                </a:lnTo>
                <a:lnTo>
                  <a:pt x="9023630" y="1572950"/>
                </a:lnTo>
                <a:lnTo>
                  <a:pt x="9031252" y="1586077"/>
                </a:lnTo>
                <a:lnTo>
                  <a:pt x="9038875" y="1598063"/>
                </a:lnTo>
                <a:lnTo>
                  <a:pt x="9047132" y="1611190"/>
                </a:lnTo>
                <a:lnTo>
                  <a:pt x="9036334" y="1609477"/>
                </a:lnTo>
                <a:lnTo>
                  <a:pt x="9024900" y="1606624"/>
                </a:lnTo>
                <a:lnTo>
                  <a:pt x="9014737" y="1603770"/>
                </a:lnTo>
                <a:lnTo>
                  <a:pt x="9003939" y="1601487"/>
                </a:lnTo>
                <a:lnTo>
                  <a:pt x="9012832" y="1616326"/>
                </a:lnTo>
                <a:lnTo>
                  <a:pt x="9021089" y="1630595"/>
                </a:lnTo>
                <a:lnTo>
                  <a:pt x="9029982" y="1644863"/>
                </a:lnTo>
                <a:lnTo>
                  <a:pt x="9038875" y="1659131"/>
                </a:lnTo>
                <a:lnTo>
                  <a:pt x="9047132" y="1673400"/>
                </a:lnTo>
                <a:lnTo>
                  <a:pt x="9055390" y="1687668"/>
                </a:lnTo>
                <a:lnTo>
                  <a:pt x="9064918" y="1702507"/>
                </a:lnTo>
                <a:lnTo>
                  <a:pt x="9073175" y="1716776"/>
                </a:lnTo>
                <a:lnTo>
                  <a:pt x="9047767" y="1710498"/>
                </a:lnTo>
                <a:lnTo>
                  <a:pt x="9022995" y="1704790"/>
                </a:lnTo>
                <a:lnTo>
                  <a:pt x="8997587" y="1699083"/>
                </a:lnTo>
                <a:lnTo>
                  <a:pt x="8972814" y="1693376"/>
                </a:lnTo>
                <a:lnTo>
                  <a:pt x="8972814" y="1769854"/>
                </a:lnTo>
                <a:lnTo>
                  <a:pt x="9018548" y="1772137"/>
                </a:lnTo>
                <a:lnTo>
                  <a:pt x="9063012" y="1774991"/>
                </a:lnTo>
                <a:lnTo>
                  <a:pt x="9108746" y="1776703"/>
                </a:lnTo>
                <a:lnTo>
                  <a:pt x="9154481" y="1778986"/>
                </a:lnTo>
                <a:lnTo>
                  <a:pt x="9200215" y="1780698"/>
                </a:lnTo>
                <a:lnTo>
                  <a:pt x="9245949" y="1782411"/>
                </a:lnTo>
                <a:lnTo>
                  <a:pt x="9291684" y="1784123"/>
                </a:lnTo>
                <a:lnTo>
                  <a:pt x="9337418" y="1785264"/>
                </a:lnTo>
                <a:lnTo>
                  <a:pt x="9337418" y="1665980"/>
                </a:lnTo>
                <a:lnTo>
                  <a:pt x="9315186" y="1669405"/>
                </a:lnTo>
                <a:lnTo>
                  <a:pt x="9292319" y="1672258"/>
                </a:lnTo>
                <a:lnTo>
                  <a:pt x="9270722" y="1675683"/>
                </a:lnTo>
                <a:lnTo>
                  <a:pt x="9248490" y="1679107"/>
                </a:lnTo>
                <a:lnTo>
                  <a:pt x="9226258" y="1681961"/>
                </a:lnTo>
                <a:lnTo>
                  <a:pt x="9203391" y="1685385"/>
                </a:lnTo>
                <a:lnTo>
                  <a:pt x="9181159" y="1687668"/>
                </a:lnTo>
                <a:lnTo>
                  <a:pt x="9158927" y="1691093"/>
                </a:lnTo>
                <a:lnTo>
                  <a:pt x="9174172" y="1667122"/>
                </a:lnTo>
                <a:lnTo>
                  <a:pt x="9189417" y="1643722"/>
                </a:lnTo>
                <a:lnTo>
                  <a:pt x="9204661" y="1619751"/>
                </a:lnTo>
                <a:lnTo>
                  <a:pt x="9219906" y="1594638"/>
                </a:lnTo>
                <a:lnTo>
                  <a:pt x="9235151" y="1570667"/>
                </a:lnTo>
                <a:lnTo>
                  <a:pt x="9250396" y="1546696"/>
                </a:lnTo>
                <a:lnTo>
                  <a:pt x="9265641" y="1523296"/>
                </a:lnTo>
                <a:lnTo>
                  <a:pt x="9280885" y="1499325"/>
                </a:lnTo>
                <a:lnTo>
                  <a:pt x="9261829" y="1501608"/>
                </a:lnTo>
                <a:lnTo>
                  <a:pt x="9244044" y="1504462"/>
                </a:lnTo>
                <a:lnTo>
                  <a:pt x="9224988" y="1507316"/>
                </a:lnTo>
                <a:lnTo>
                  <a:pt x="9205932" y="1509598"/>
                </a:lnTo>
                <a:lnTo>
                  <a:pt x="9219271" y="1487911"/>
                </a:lnTo>
                <a:lnTo>
                  <a:pt x="9233245" y="1466793"/>
                </a:lnTo>
                <a:lnTo>
                  <a:pt x="9246585" y="1445105"/>
                </a:lnTo>
                <a:lnTo>
                  <a:pt x="9260559" y="1423988"/>
                </a:lnTo>
                <a:lnTo>
                  <a:pt x="9274533" y="1401729"/>
                </a:lnTo>
                <a:lnTo>
                  <a:pt x="9287872" y="1380612"/>
                </a:lnTo>
                <a:lnTo>
                  <a:pt x="9301847" y="1358924"/>
                </a:lnTo>
                <a:lnTo>
                  <a:pt x="9315186" y="1336665"/>
                </a:lnTo>
                <a:lnTo>
                  <a:pt x="9303117" y="1338948"/>
                </a:lnTo>
                <a:lnTo>
                  <a:pt x="9291684" y="1341231"/>
                </a:lnTo>
                <a:lnTo>
                  <a:pt x="9279615" y="1342373"/>
                </a:lnTo>
                <a:lnTo>
                  <a:pt x="9267546" y="1344656"/>
                </a:lnTo>
                <a:lnTo>
                  <a:pt x="9282791" y="1320685"/>
                </a:lnTo>
                <a:lnTo>
                  <a:pt x="9298036" y="1297284"/>
                </a:lnTo>
                <a:lnTo>
                  <a:pt x="9312645" y="1273314"/>
                </a:lnTo>
                <a:lnTo>
                  <a:pt x="9327890" y="1249913"/>
                </a:lnTo>
                <a:lnTo>
                  <a:pt x="9341864" y="1225942"/>
                </a:lnTo>
                <a:lnTo>
                  <a:pt x="9357109" y="1202542"/>
                </a:lnTo>
                <a:lnTo>
                  <a:pt x="9372354" y="1179142"/>
                </a:lnTo>
                <a:lnTo>
                  <a:pt x="9386963" y="1155742"/>
                </a:lnTo>
                <a:lnTo>
                  <a:pt x="9402208" y="1179713"/>
                </a:lnTo>
                <a:lnTo>
                  <a:pt x="9417453" y="1204254"/>
                </a:lnTo>
                <a:lnTo>
                  <a:pt x="9432063" y="1228225"/>
                </a:lnTo>
                <a:lnTo>
                  <a:pt x="9447307" y="1252767"/>
                </a:lnTo>
                <a:lnTo>
                  <a:pt x="9461917" y="1276738"/>
                </a:lnTo>
                <a:lnTo>
                  <a:pt x="9477162" y="1301280"/>
                </a:lnTo>
                <a:lnTo>
                  <a:pt x="9492406" y="1325251"/>
                </a:lnTo>
                <a:lnTo>
                  <a:pt x="9507016" y="1349222"/>
                </a:lnTo>
                <a:lnTo>
                  <a:pt x="9495582" y="1346939"/>
                </a:lnTo>
                <a:lnTo>
                  <a:pt x="9482878" y="1345226"/>
                </a:lnTo>
                <a:lnTo>
                  <a:pt x="9470810" y="1342373"/>
                </a:lnTo>
                <a:lnTo>
                  <a:pt x="9459376" y="1340090"/>
                </a:lnTo>
                <a:lnTo>
                  <a:pt x="9473350" y="1362919"/>
                </a:lnTo>
                <a:lnTo>
                  <a:pt x="9486690" y="1384607"/>
                </a:lnTo>
                <a:lnTo>
                  <a:pt x="9500664" y="1406866"/>
                </a:lnTo>
                <a:lnTo>
                  <a:pt x="9514638" y="1429125"/>
                </a:lnTo>
                <a:lnTo>
                  <a:pt x="9527977" y="1451383"/>
                </a:lnTo>
                <a:lnTo>
                  <a:pt x="9541952" y="1473642"/>
                </a:lnTo>
                <a:lnTo>
                  <a:pt x="9555291" y="1495901"/>
                </a:lnTo>
                <a:lnTo>
                  <a:pt x="9569265" y="1517589"/>
                </a:lnTo>
                <a:lnTo>
                  <a:pt x="9550209" y="1514164"/>
                </a:lnTo>
                <a:lnTo>
                  <a:pt x="9531153" y="1510740"/>
                </a:lnTo>
                <a:lnTo>
                  <a:pt x="9512098" y="1507316"/>
                </a:lnTo>
                <a:lnTo>
                  <a:pt x="9493042" y="1503891"/>
                </a:lnTo>
                <a:lnTo>
                  <a:pt x="9508286" y="1528433"/>
                </a:lnTo>
                <a:lnTo>
                  <a:pt x="9523531" y="1552974"/>
                </a:lnTo>
                <a:lnTo>
                  <a:pt x="9539411" y="1577516"/>
                </a:lnTo>
                <a:lnTo>
                  <a:pt x="9554656" y="1602629"/>
                </a:lnTo>
                <a:lnTo>
                  <a:pt x="9569901" y="1627170"/>
                </a:lnTo>
                <a:lnTo>
                  <a:pt x="9585145" y="1651712"/>
                </a:lnTo>
                <a:lnTo>
                  <a:pt x="9600390" y="1676254"/>
                </a:lnTo>
                <a:lnTo>
                  <a:pt x="9615635" y="1700795"/>
                </a:lnTo>
                <a:lnTo>
                  <a:pt x="9593403" y="1696800"/>
                </a:lnTo>
                <a:lnTo>
                  <a:pt x="9570536" y="1693376"/>
                </a:lnTo>
                <a:lnTo>
                  <a:pt x="9548939" y="1689381"/>
                </a:lnTo>
                <a:lnTo>
                  <a:pt x="9526707" y="1685385"/>
                </a:lnTo>
                <a:lnTo>
                  <a:pt x="9504475" y="1680819"/>
                </a:lnTo>
                <a:lnTo>
                  <a:pt x="9481608" y="1676254"/>
                </a:lnTo>
                <a:lnTo>
                  <a:pt x="9459376" y="1672258"/>
                </a:lnTo>
                <a:lnTo>
                  <a:pt x="9437144" y="1668263"/>
                </a:lnTo>
                <a:lnTo>
                  <a:pt x="9437144" y="1787547"/>
                </a:lnTo>
                <a:lnTo>
                  <a:pt x="9493677" y="1788689"/>
                </a:lnTo>
                <a:lnTo>
                  <a:pt x="9549574" y="1789259"/>
                </a:lnTo>
                <a:lnTo>
                  <a:pt x="9605472" y="1789259"/>
                </a:lnTo>
                <a:lnTo>
                  <a:pt x="9662004" y="1789259"/>
                </a:lnTo>
                <a:lnTo>
                  <a:pt x="9683433" y="1789043"/>
                </a:lnTo>
                <a:lnTo>
                  <a:pt x="9683433" y="2210635"/>
                </a:lnTo>
                <a:lnTo>
                  <a:pt x="0" y="2210635"/>
                </a:lnTo>
                <a:lnTo>
                  <a:pt x="0" y="2198478"/>
                </a:lnTo>
                <a:lnTo>
                  <a:pt x="0" y="2177360"/>
                </a:lnTo>
                <a:lnTo>
                  <a:pt x="0" y="2155672"/>
                </a:lnTo>
                <a:lnTo>
                  <a:pt x="0" y="2135126"/>
                </a:lnTo>
                <a:lnTo>
                  <a:pt x="0" y="2114008"/>
                </a:lnTo>
                <a:lnTo>
                  <a:pt x="0" y="2092891"/>
                </a:lnTo>
                <a:lnTo>
                  <a:pt x="0" y="2071774"/>
                </a:lnTo>
                <a:lnTo>
                  <a:pt x="0" y="2050657"/>
                </a:lnTo>
                <a:lnTo>
                  <a:pt x="0" y="2029540"/>
                </a:lnTo>
                <a:lnTo>
                  <a:pt x="0" y="2008993"/>
                </a:lnTo>
                <a:lnTo>
                  <a:pt x="0" y="1987876"/>
                </a:lnTo>
                <a:lnTo>
                  <a:pt x="0" y="1966188"/>
                </a:lnTo>
                <a:lnTo>
                  <a:pt x="0" y="1945071"/>
                </a:lnTo>
                <a:lnTo>
                  <a:pt x="0" y="1923953"/>
                </a:lnTo>
                <a:lnTo>
                  <a:pt x="0" y="1902836"/>
                </a:lnTo>
                <a:lnTo>
                  <a:pt x="0" y="1882289"/>
                </a:lnTo>
                <a:lnTo>
                  <a:pt x="0" y="1861172"/>
                </a:lnTo>
                <a:lnTo>
                  <a:pt x="0" y="1840055"/>
                </a:lnTo>
                <a:lnTo>
                  <a:pt x="0" y="1836631"/>
                </a:lnTo>
                <a:lnTo>
                  <a:pt x="0" y="1818367"/>
                </a:lnTo>
                <a:lnTo>
                  <a:pt x="0" y="1797250"/>
                </a:lnTo>
                <a:lnTo>
                  <a:pt x="0" y="1776132"/>
                </a:lnTo>
                <a:lnTo>
                  <a:pt x="0" y="1755586"/>
                </a:lnTo>
                <a:lnTo>
                  <a:pt x="0" y="1734469"/>
                </a:lnTo>
                <a:lnTo>
                  <a:pt x="0" y="1713351"/>
                </a:lnTo>
                <a:lnTo>
                  <a:pt x="0" y="1692234"/>
                </a:lnTo>
                <a:lnTo>
                  <a:pt x="0" y="1670546"/>
                </a:lnTo>
                <a:lnTo>
                  <a:pt x="0" y="1649429"/>
                </a:lnTo>
                <a:lnTo>
                  <a:pt x="0" y="1628882"/>
                </a:lnTo>
                <a:lnTo>
                  <a:pt x="0" y="1607765"/>
                </a:lnTo>
                <a:lnTo>
                  <a:pt x="0" y="1586648"/>
                </a:lnTo>
                <a:lnTo>
                  <a:pt x="0" y="1565531"/>
                </a:lnTo>
                <a:lnTo>
                  <a:pt x="0" y="1544413"/>
                </a:lnTo>
                <a:lnTo>
                  <a:pt x="0" y="1523296"/>
                </a:lnTo>
                <a:lnTo>
                  <a:pt x="0" y="1502750"/>
                </a:lnTo>
                <a:lnTo>
                  <a:pt x="0" y="1481062"/>
                </a:lnTo>
                <a:lnTo>
                  <a:pt x="0" y="1459944"/>
                </a:lnTo>
                <a:lnTo>
                  <a:pt x="0" y="1438827"/>
                </a:lnTo>
                <a:lnTo>
                  <a:pt x="0" y="1417710"/>
                </a:lnTo>
                <a:lnTo>
                  <a:pt x="0" y="1396593"/>
                </a:lnTo>
                <a:lnTo>
                  <a:pt x="0" y="1376046"/>
                </a:lnTo>
                <a:lnTo>
                  <a:pt x="56533" y="1356070"/>
                </a:lnTo>
                <a:lnTo>
                  <a:pt x="113066" y="1336665"/>
                </a:lnTo>
                <a:lnTo>
                  <a:pt x="170233" y="1318402"/>
                </a:lnTo>
                <a:lnTo>
                  <a:pt x="226131" y="1300138"/>
                </a:lnTo>
                <a:lnTo>
                  <a:pt x="282664" y="1283016"/>
                </a:lnTo>
                <a:lnTo>
                  <a:pt x="339196" y="1265894"/>
                </a:lnTo>
                <a:lnTo>
                  <a:pt x="395729" y="1249343"/>
                </a:lnTo>
                <a:lnTo>
                  <a:pt x="452897" y="1233362"/>
                </a:lnTo>
                <a:lnTo>
                  <a:pt x="508794" y="1217952"/>
                </a:lnTo>
                <a:lnTo>
                  <a:pt x="565327" y="1202542"/>
                </a:lnTo>
                <a:lnTo>
                  <a:pt x="621860" y="1188274"/>
                </a:lnTo>
                <a:lnTo>
                  <a:pt x="679027" y="1174576"/>
                </a:lnTo>
                <a:lnTo>
                  <a:pt x="735560" y="1160878"/>
                </a:lnTo>
                <a:lnTo>
                  <a:pt x="791458" y="1148322"/>
                </a:lnTo>
                <a:lnTo>
                  <a:pt x="847990" y="1135766"/>
                </a:lnTo>
                <a:lnTo>
                  <a:pt x="904523" y="1124351"/>
                </a:lnTo>
                <a:lnTo>
                  <a:pt x="904523" y="924594"/>
                </a:lnTo>
                <a:lnTo>
                  <a:pt x="871492" y="937150"/>
                </a:lnTo>
                <a:lnTo>
                  <a:pt x="838462" y="950277"/>
                </a:lnTo>
                <a:lnTo>
                  <a:pt x="804797" y="963404"/>
                </a:lnTo>
                <a:lnTo>
                  <a:pt x="771766" y="977101"/>
                </a:lnTo>
                <a:lnTo>
                  <a:pt x="738101" y="990228"/>
                </a:lnTo>
                <a:lnTo>
                  <a:pt x="705071" y="1003926"/>
                </a:lnTo>
                <a:lnTo>
                  <a:pt x="672040" y="1018194"/>
                </a:lnTo>
                <a:lnTo>
                  <a:pt x="638375" y="1031892"/>
                </a:lnTo>
                <a:lnTo>
                  <a:pt x="661242" y="989087"/>
                </a:lnTo>
                <a:lnTo>
                  <a:pt x="684109" y="947423"/>
                </a:lnTo>
                <a:lnTo>
                  <a:pt x="706976" y="905188"/>
                </a:lnTo>
                <a:lnTo>
                  <a:pt x="729843" y="863525"/>
                </a:lnTo>
                <a:lnTo>
                  <a:pt x="752710" y="821861"/>
                </a:lnTo>
                <a:lnTo>
                  <a:pt x="775578" y="779056"/>
                </a:lnTo>
                <a:lnTo>
                  <a:pt x="798445" y="737392"/>
                </a:lnTo>
                <a:lnTo>
                  <a:pt x="821312" y="695728"/>
                </a:lnTo>
                <a:lnTo>
                  <a:pt x="793363" y="707714"/>
                </a:lnTo>
                <a:lnTo>
                  <a:pt x="764144" y="718558"/>
                </a:lnTo>
                <a:lnTo>
                  <a:pt x="736195" y="729972"/>
                </a:lnTo>
                <a:lnTo>
                  <a:pt x="707611" y="741387"/>
                </a:lnTo>
                <a:lnTo>
                  <a:pt x="728573" y="704289"/>
                </a:lnTo>
                <a:lnTo>
                  <a:pt x="748899" y="666621"/>
                </a:lnTo>
                <a:lnTo>
                  <a:pt x="769861" y="628952"/>
                </a:lnTo>
                <a:lnTo>
                  <a:pt x="790187" y="591854"/>
                </a:lnTo>
                <a:lnTo>
                  <a:pt x="809878" y="554185"/>
                </a:lnTo>
                <a:lnTo>
                  <a:pt x="830840" y="517088"/>
                </a:lnTo>
                <a:lnTo>
                  <a:pt x="851166" y="479419"/>
                </a:lnTo>
                <a:lnTo>
                  <a:pt x="871492" y="442892"/>
                </a:lnTo>
                <a:lnTo>
                  <a:pt x="854342" y="449741"/>
                </a:lnTo>
                <a:lnTo>
                  <a:pt x="835922" y="456590"/>
                </a:lnTo>
                <a:lnTo>
                  <a:pt x="818136" y="463438"/>
                </a:lnTo>
                <a:lnTo>
                  <a:pt x="800986" y="470858"/>
                </a:lnTo>
                <a:lnTo>
                  <a:pt x="823218" y="429765"/>
                </a:lnTo>
                <a:lnTo>
                  <a:pt x="844814" y="389243"/>
                </a:lnTo>
                <a:lnTo>
                  <a:pt x="867046" y="348150"/>
                </a:lnTo>
                <a:lnTo>
                  <a:pt x="889913" y="307627"/>
                </a:lnTo>
                <a:lnTo>
                  <a:pt x="912145" y="267676"/>
                </a:lnTo>
                <a:lnTo>
                  <a:pt x="934377" y="227153"/>
                </a:lnTo>
                <a:lnTo>
                  <a:pt x="956609" y="186631"/>
                </a:lnTo>
                <a:lnTo>
                  <a:pt x="979476" y="146680"/>
                </a:lnTo>
                <a:lnTo>
                  <a:pt x="1001073" y="178070"/>
                </a:lnTo>
                <a:lnTo>
                  <a:pt x="1023305" y="209461"/>
                </a:lnTo>
                <a:lnTo>
                  <a:pt x="1046172" y="241422"/>
                </a:lnTo>
                <a:lnTo>
                  <a:pt x="1068404" y="272812"/>
                </a:lnTo>
                <a:lnTo>
                  <a:pt x="1090636" y="304203"/>
                </a:lnTo>
                <a:lnTo>
                  <a:pt x="1112233" y="336735"/>
                </a:lnTo>
                <a:lnTo>
                  <a:pt x="1135100" y="368125"/>
                </a:lnTo>
                <a:lnTo>
                  <a:pt x="1157332" y="400087"/>
                </a:lnTo>
                <a:lnTo>
                  <a:pt x="1140182" y="400087"/>
                </a:lnTo>
                <a:lnTo>
                  <a:pt x="1121761" y="400087"/>
                </a:lnTo>
                <a:lnTo>
                  <a:pt x="1103975" y="400087"/>
                </a:lnTo>
                <a:lnTo>
                  <a:pt x="1086825" y="400087"/>
                </a:lnTo>
                <a:lnTo>
                  <a:pt x="1106516" y="429765"/>
                </a:lnTo>
                <a:lnTo>
                  <a:pt x="1126842" y="458302"/>
                </a:lnTo>
                <a:lnTo>
                  <a:pt x="1147804" y="487980"/>
                </a:lnTo>
                <a:lnTo>
                  <a:pt x="1168130" y="517088"/>
                </a:lnTo>
                <a:lnTo>
                  <a:pt x="1188457" y="546766"/>
                </a:lnTo>
                <a:lnTo>
                  <a:pt x="1209418" y="575873"/>
                </a:lnTo>
                <a:lnTo>
                  <a:pt x="1229744" y="605552"/>
                </a:lnTo>
                <a:lnTo>
                  <a:pt x="1249436" y="634659"/>
                </a:lnTo>
                <a:lnTo>
                  <a:pt x="1221487" y="634659"/>
                </a:lnTo>
                <a:lnTo>
                  <a:pt x="1193538" y="634089"/>
                </a:lnTo>
                <a:lnTo>
                  <a:pt x="1164954" y="634089"/>
                </a:lnTo>
                <a:lnTo>
                  <a:pt x="1137006" y="634089"/>
                </a:lnTo>
                <a:lnTo>
                  <a:pt x="1159873" y="667191"/>
                </a:lnTo>
                <a:lnTo>
                  <a:pt x="1182740" y="699153"/>
                </a:lnTo>
                <a:lnTo>
                  <a:pt x="1205607" y="732255"/>
                </a:lnTo>
                <a:lnTo>
                  <a:pt x="1228474" y="765358"/>
                </a:lnTo>
                <a:lnTo>
                  <a:pt x="1251341" y="798461"/>
                </a:lnTo>
                <a:lnTo>
                  <a:pt x="1274208" y="831563"/>
                </a:lnTo>
                <a:lnTo>
                  <a:pt x="1297076" y="864095"/>
                </a:lnTo>
                <a:lnTo>
                  <a:pt x="1319308" y="897769"/>
                </a:lnTo>
                <a:lnTo>
                  <a:pt x="1286277" y="897198"/>
                </a:lnTo>
                <a:lnTo>
                  <a:pt x="1252612" y="896057"/>
                </a:lnTo>
                <a:lnTo>
                  <a:pt x="1218946" y="895486"/>
                </a:lnTo>
                <a:lnTo>
                  <a:pt x="1186551" y="895486"/>
                </a:lnTo>
                <a:lnTo>
                  <a:pt x="1152886" y="894915"/>
                </a:lnTo>
                <a:lnTo>
                  <a:pt x="1119220" y="894915"/>
                </a:lnTo>
                <a:lnTo>
                  <a:pt x="1086825" y="894915"/>
                </a:lnTo>
                <a:lnTo>
                  <a:pt x="1053159" y="895486"/>
                </a:lnTo>
                <a:lnTo>
                  <a:pt x="1053159" y="1094673"/>
                </a:lnTo>
                <a:lnTo>
                  <a:pt x="1100164" y="1086683"/>
                </a:lnTo>
                <a:lnTo>
                  <a:pt x="1147804" y="1078122"/>
                </a:lnTo>
                <a:lnTo>
                  <a:pt x="1194809" y="1070131"/>
                </a:lnTo>
                <a:lnTo>
                  <a:pt x="1241813" y="1062712"/>
                </a:lnTo>
                <a:lnTo>
                  <a:pt x="1288818" y="1055292"/>
                </a:lnTo>
                <a:lnTo>
                  <a:pt x="1335823" y="1048443"/>
                </a:lnTo>
                <a:lnTo>
                  <a:pt x="1382827" y="1041595"/>
                </a:lnTo>
                <a:lnTo>
                  <a:pt x="1430467" y="1034746"/>
                </a:lnTo>
                <a:lnTo>
                  <a:pt x="1430467" y="957696"/>
                </a:lnTo>
                <a:lnTo>
                  <a:pt x="1405059" y="966257"/>
                </a:lnTo>
                <a:lnTo>
                  <a:pt x="1380287" y="973677"/>
                </a:lnTo>
                <a:lnTo>
                  <a:pt x="1354244" y="981667"/>
                </a:lnTo>
                <a:lnTo>
                  <a:pt x="1328836" y="990228"/>
                </a:lnTo>
                <a:lnTo>
                  <a:pt x="1338363" y="974818"/>
                </a:lnTo>
                <a:lnTo>
                  <a:pt x="1346621" y="959408"/>
                </a:lnTo>
                <a:lnTo>
                  <a:pt x="1354879" y="943999"/>
                </a:lnTo>
                <a:lnTo>
                  <a:pt x="1363771" y="929159"/>
                </a:lnTo>
                <a:lnTo>
                  <a:pt x="1372664" y="914320"/>
                </a:lnTo>
                <a:lnTo>
                  <a:pt x="1381557" y="898910"/>
                </a:lnTo>
                <a:lnTo>
                  <a:pt x="1389815" y="884071"/>
                </a:lnTo>
                <a:lnTo>
                  <a:pt x="1398072" y="868661"/>
                </a:lnTo>
                <a:lnTo>
                  <a:pt x="1387909" y="872086"/>
                </a:lnTo>
                <a:lnTo>
                  <a:pt x="1377111" y="875510"/>
                </a:lnTo>
                <a:lnTo>
                  <a:pt x="1366312" y="878935"/>
                </a:lnTo>
                <a:lnTo>
                  <a:pt x="1355514" y="882359"/>
                </a:lnTo>
                <a:lnTo>
                  <a:pt x="1363136" y="868661"/>
                </a:lnTo>
                <a:lnTo>
                  <a:pt x="1370759" y="854964"/>
                </a:lnTo>
                <a:lnTo>
                  <a:pt x="1378381" y="841837"/>
                </a:lnTo>
                <a:lnTo>
                  <a:pt x="1386639" y="828139"/>
                </a:lnTo>
                <a:lnTo>
                  <a:pt x="1394261" y="814441"/>
                </a:lnTo>
                <a:lnTo>
                  <a:pt x="1401883" y="801314"/>
                </a:lnTo>
                <a:lnTo>
                  <a:pt x="1409506" y="787617"/>
                </a:lnTo>
                <a:lnTo>
                  <a:pt x="1417128" y="773919"/>
                </a:lnTo>
                <a:lnTo>
                  <a:pt x="1411411" y="775631"/>
                </a:lnTo>
                <a:lnTo>
                  <a:pt x="1404424" y="777914"/>
                </a:lnTo>
                <a:lnTo>
                  <a:pt x="1397437" y="780197"/>
                </a:lnTo>
                <a:lnTo>
                  <a:pt x="1390450" y="781909"/>
                </a:lnTo>
                <a:lnTo>
                  <a:pt x="1399342" y="767641"/>
                </a:lnTo>
                <a:lnTo>
                  <a:pt x="1407600" y="752802"/>
                </a:lnTo>
                <a:lnTo>
                  <a:pt x="1415858" y="738533"/>
                </a:lnTo>
                <a:lnTo>
                  <a:pt x="1424115" y="723123"/>
                </a:lnTo>
                <a:lnTo>
                  <a:pt x="1433008" y="708855"/>
                </a:lnTo>
                <a:lnTo>
                  <a:pt x="1441901" y="694016"/>
                </a:lnTo>
                <a:lnTo>
                  <a:pt x="1450158" y="679177"/>
                </a:lnTo>
                <a:lnTo>
                  <a:pt x="1458416" y="664338"/>
                </a:lnTo>
                <a:lnTo>
                  <a:pt x="1474931" y="689450"/>
                </a:lnTo>
                <a:lnTo>
                  <a:pt x="1492082" y="714562"/>
                </a:lnTo>
                <a:lnTo>
                  <a:pt x="1509232" y="739675"/>
                </a:lnTo>
                <a:lnTo>
                  <a:pt x="1526382" y="764787"/>
                </a:lnTo>
                <a:lnTo>
                  <a:pt x="1519395" y="764217"/>
                </a:lnTo>
                <a:lnTo>
                  <a:pt x="1512408" y="764217"/>
                </a:lnTo>
                <a:lnTo>
                  <a:pt x="1505421" y="763646"/>
                </a:lnTo>
                <a:lnTo>
                  <a:pt x="1499069" y="763646"/>
                </a:lnTo>
                <a:lnTo>
                  <a:pt x="1514949" y="785905"/>
                </a:lnTo>
                <a:lnTo>
                  <a:pt x="1530193" y="809305"/>
                </a:lnTo>
                <a:lnTo>
                  <a:pt x="1546073" y="832705"/>
                </a:lnTo>
                <a:lnTo>
                  <a:pt x="1561318" y="854964"/>
                </a:lnTo>
                <a:lnTo>
                  <a:pt x="1550520" y="854964"/>
                </a:lnTo>
                <a:lnTo>
                  <a:pt x="1539721" y="854393"/>
                </a:lnTo>
                <a:lnTo>
                  <a:pt x="1529558" y="853822"/>
                </a:lnTo>
                <a:lnTo>
                  <a:pt x="1518760" y="853251"/>
                </a:lnTo>
                <a:lnTo>
                  <a:pt x="1527017" y="866378"/>
                </a:lnTo>
                <a:lnTo>
                  <a:pt x="1535275" y="878935"/>
                </a:lnTo>
                <a:lnTo>
                  <a:pt x="1544803" y="891491"/>
                </a:lnTo>
                <a:lnTo>
                  <a:pt x="1553061" y="904618"/>
                </a:lnTo>
                <a:lnTo>
                  <a:pt x="1561318" y="917745"/>
                </a:lnTo>
                <a:lnTo>
                  <a:pt x="1570211" y="930301"/>
                </a:lnTo>
                <a:lnTo>
                  <a:pt x="1579104" y="943428"/>
                </a:lnTo>
                <a:lnTo>
                  <a:pt x="1587997" y="956555"/>
                </a:lnTo>
                <a:lnTo>
                  <a:pt x="1561954" y="954272"/>
                </a:lnTo>
                <a:lnTo>
                  <a:pt x="1537181" y="953130"/>
                </a:lnTo>
                <a:lnTo>
                  <a:pt x="1511773" y="951989"/>
                </a:lnTo>
                <a:lnTo>
                  <a:pt x="1486365" y="950277"/>
                </a:lnTo>
                <a:lnTo>
                  <a:pt x="1486365" y="1027897"/>
                </a:lnTo>
                <a:lnTo>
                  <a:pt x="1532099" y="1021619"/>
                </a:lnTo>
                <a:lnTo>
                  <a:pt x="1577833" y="1016482"/>
                </a:lnTo>
                <a:lnTo>
                  <a:pt x="1623568" y="1011345"/>
                </a:lnTo>
                <a:lnTo>
                  <a:pt x="1669302" y="1006209"/>
                </a:lnTo>
                <a:lnTo>
                  <a:pt x="1715036" y="1002214"/>
                </a:lnTo>
                <a:lnTo>
                  <a:pt x="1760135" y="997648"/>
                </a:lnTo>
                <a:lnTo>
                  <a:pt x="1805870" y="993653"/>
                </a:lnTo>
                <a:lnTo>
                  <a:pt x="1851604" y="990228"/>
                </a:lnTo>
                <a:lnTo>
                  <a:pt x="1851604" y="870374"/>
                </a:lnTo>
                <a:lnTo>
                  <a:pt x="1829372" y="875510"/>
                </a:lnTo>
                <a:lnTo>
                  <a:pt x="1807775" y="881218"/>
                </a:lnTo>
                <a:lnTo>
                  <a:pt x="1784908" y="887496"/>
                </a:lnTo>
                <a:lnTo>
                  <a:pt x="1762676" y="893774"/>
                </a:lnTo>
                <a:lnTo>
                  <a:pt x="1740444" y="898910"/>
                </a:lnTo>
                <a:lnTo>
                  <a:pt x="1718212" y="905188"/>
                </a:lnTo>
                <a:lnTo>
                  <a:pt x="1695345" y="911467"/>
                </a:lnTo>
                <a:lnTo>
                  <a:pt x="1673113" y="917745"/>
                </a:lnTo>
                <a:lnTo>
                  <a:pt x="1688358" y="891491"/>
                </a:lnTo>
                <a:lnTo>
                  <a:pt x="1703603" y="865237"/>
                </a:lnTo>
                <a:lnTo>
                  <a:pt x="1718847" y="839554"/>
                </a:lnTo>
                <a:lnTo>
                  <a:pt x="1734092" y="813300"/>
                </a:lnTo>
                <a:lnTo>
                  <a:pt x="1749337" y="787617"/>
                </a:lnTo>
                <a:lnTo>
                  <a:pt x="1764582" y="761363"/>
                </a:lnTo>
                <a:lnTo>
                  <a:pt x="1781097" y="735680"/>
                </a:lnTo>
                <a:lnTo>
                  <a:pt x="1796342" y="709426"/>
                </a:lnTo>
                <a:lnTo>
                  <a:pt x="1777286" y="714562"/>
                </a:lnTo>
                <a:lnTo>
                  <a:pt x="1758230" y="719699"/>
                </a:lnTo>
                <a:lnTo>
                  <a:pt x="1739174" y="724836"/>
                </a:lnTo>
                <a:lnTo>
                  <a:pt x="1720118" y="729972"/>
                </a:lnTo>
                <a:lnTo>
                  <a:pt x="1733457" y="706572"/>
                </a:lnTo>
                <a:lnTo>
                  <a:pt x="1747431" y="682601"/>
                </a:lnTo>
                <a:lnTo>
                  <a:pt x="1760770" y="659772"/>
                </a:lnTo>
                <a:lnTo>
                  <a:pt x="1774745" y="636372"/>
                </a:lnTo>
                <a:lnTo>
                  <a:pt x="1788719" y="612971"/>
                </a:lnTo>
                <a:lnTo>
                  <a:pt x="1802058" y="590713"/>
                </a:lnTo>
                <a:lnTo>
                  <a:pt x="1816033" y="567312"/>
                </a:lnTo>
                <a:lnTo>
                  <a:pt x="1829372" y="543912"/>
                </a:lnTo>
                <a:lnTo>
                  <a:pt x="1817938" y="546766"/>
                </a:lnTo>
                <a:lnTo>
                  <a:pt x="1805870" y="550190"/>
                </a:lnTo>
                <a:lnTo>
                  <a:pt x="1793801" y="553044"/>
                </a:lnTo>
                <a:lnTo>
                  <a:pt x="1782367" y="556468"/>
                </a:lnTo>
                <a:lnTo>
                  <a:pt x="1796977" y="530785"/>
                </a:lnTo>
                <a:lnTo>
                  <a:pt x="1812222" y="505673"/>
                </a:lnTo>
                <a:lnTo>
                  <a:pt x="1826831" y="480560"/>
                </a:lnTo>
                <a:lnTo>
                  <a:pt x="1841441" y="454877"/>
                </a:lnTo>
                <a:lnTo>
                  <a:pt x="1856685" y="429765"/>
                </a:lnTo>
                <a:lnTo>
                  <a:pt x="1871295" y="405223"/>
                </a:lnTo>
                <a:lnTo>
                  <a:pt x="1886540" y="379540"/>
                </a:lnTo>
                <a:lnTo>
                  <a:pt x="1901785" y="354428"/>
                </a:lnTo>
                <a:lnTo>
                  <a:pt x="1916394" y="377828"/>
                </a:lnTo>
                <a:lnTo>
                  <a:pt x="1931639" y="400087"/>
                </a:lnTo>
                <a:lnTo>
                  <a:pt x="1946884" y="423487"/>
                </a:lnTo>
                <a:lnTo>
                  <a:pt x="1961493" y="446316"/>
                </a:lnTo>
                <a:lnTo>
                  <a:pt x="1976738" y="469146"/>
                </a:lnTo>
                <a:lnTo>
                  <a:pt x="1991347" y="492546"/>
                </a:lnTo>
                <a:lnTo>
                  <a:pt x="2006592" y="515375"/>
                </a:lnTo>
                <a:lnTo>
                  <a:pt x="2021837" y="538205"/>
                </a:lnTo>
                <a:lnTo>
                  <a:pt x="2009133" y="537063"/>
                </a:lnTo>
                <a:lnTo>
                  <a:pt x="1997064" y="535922"/>
                </a:lnTo>
                <a:lnTo>
                  <a:pt x="1985631" y="534210"/>
                </a:lnTo>
                <a:lnTo>
                  <a:pt x="1973562" y="533068"/>
                </a:lnTo>
                <a:lnTo>
                  <a:pt x="1987536" y="554185"/>
                </a:lnTo>
                <a:lnTo>
                  <a:pt x="2000876" y="575303"/>
                </a:lnTo>
                <a:lnTo>
                  <a:pt x="2014850" y="596420"/>
                </a:lnTo>
                <a:lnTo>
                  <a:pt x="2028189" y="618108"/>
                </a:lnTo>
                <a:lnTo>
                  <a:pt x="2042163" y="639225"/>
                </a:lnTo>
                <a:lnTo>
                  <a:pt x="2056138" y="660342"/>
                </a:lnTo>
                <a:lnTo>
                  <a:pt x="2069477" y="681460"/>
                </a:lnTo>
                <a:lnTo>
                  <a:pt x="2083451" y="702577"/>
                </a:lnTo>
                <a:lnTo>
                  <a:pt x="2064395" y="700865"/>
                </a:lnTo>
                <a:lnTo>
                  <a:pt x="2045339" y="698011"/>
                </a:lnTo>
                <a:lnTo>
                  <a:pt x="2026283" y="695728"/>
                </a:lnTo>
                <a:lnTo>
                  <a:pt x="2007863" y="694016"/>
                </a:lnTo>
                <a:lnTo>
                  <a:pt x="2023108" y="717987"/>
                </a:lnTo>
                <a:lnTo>
                  <a:pt x="2038352" y="740816"/>
                </a:lnTo>
                <a:lnTo>
                  <a:pt x="2053597" y="764787"/>
                </a:lnTo>
                <a:lnTo>
                  <a:pt x="2068842" y="788187"/>
                </a:lnTo>
                <a:lnTo>
                  <a:pt x="2084087" y="812158"/>
                </a:lnTo>
                <a:lnTo>
                  <a:pt x="2099331" y="836129"/>
                </a:lnTo>
                <a:lnTo>
                  <a:pt x="2114576" y="860100"/>
                </a:lnTo>
                <a:lnTo>
                  <a:pt x="2129821" y="884071"/>
                </a:lnTo>
                <a:lnTo>
                  <a:pt x="2107589" y="880647"/>
                </a:lnTo>
                <a:lnTo>
                  <a:pt x="2085357" y="877793"/>
                </a:lnTo>
                <a:lnTo>
                  <a:pt x="2062490" y="874939"/>
                </a:lnTo>
                <a:lnTo>
                  <a:pt x="2040893" y="872086"/>
                </a:lnTo>
                <a:lnTo>
                  <a:pt x="2018661" y="870374"/>
                </a:lnTo>
                <a:lnTo>
                  <a:pt x="1996429" y="867520"/>
                </a:lnTo>
                <a:lnTo>
                  <a:pt x="1973562" y="864666"/>
                </a:lnTo>
                <a:lnTo>
                  <a:pt x="1951330" y="862954"/>
                </a:lnTo>
                <a:lnTo>
                  <a:pt x="1951330" y="982238"/>
                </a:lnTo>
                <a:lnTo>
                  <a:pt x="2007863" y="978813"/>
                </a:lnTo>
                <a:lnTo>
                  <a:pt x="2064395" y="975389"/>
                </a:lnTo>
                <a:lnTo>
                  <a:pt x="2120928" y="973106"/>
                </a:lnTo>
                <a:lnTo>
                  <a:pt x="2176826" y="970252"/>
                </a:lnTo>
                <a:lnTo>
                  <a:pt x="2232723" y="967969"/>
                </a:lnTo>
                <a:lnTo>
                  <a:pt x="2289256" y="966257"/>
                </a:lnTo>
                <a:lnTo>
                  <a:pt x="2345153" y="964545"/>
                </a:lnTo>
                <a:lnTo>
                  <a:pt x="2401686" y="963404"/>
                </a:lnTo>
                <a:lnTo>
                  <a:pt x="2401686" y="763646"/>
                </a:lnTo>
                <a:lnTo>
                  <a:pt x="2368020" y="770495"/>
                </a:lnTo>
                <a:lnTo>
                  <a:pt x="2335625" y="777343"/>
                </a:lnTo>
                <a:lnTo>
                  <a:pt x="2301960" y="783622"/>
                </a:lnTo>
                <a:lnTo>
                  <a:pt x="2268294" y="790470"/>
                </a:lnTo>
                <a:lnTo>
                  <a:pt x="2235899" y="797890"/>
                </a:lnTo>
                <a:lnTo>
                  <a:pt x="2202234" y="804739"/>
                </a:lnTo>
                <a:lnTo>
                  <a:pt x="2168568" y="812158"/>
                </a:lnTo>
                <a:lnTo>
                  <a:pt x="2136173" y="819007"/>
                </a:lnTo>
                <a:lnTo>
                  <a:pt x="2159040" y="781339"/>
                </a:lnTo>
                <a:lnTo>
                  <a:pt x="2181907" y="743670"/>
                </a:lnTo>
                <a:lnTo>
                  <a:pt x="2204774" y="706001"/>
                </a:lnTo>
                <a:lnTo>
                  <a:pt x="2227641" y="668904"/>
                </a:lnTo>
                <a:lnTo>
                  <a:pt x="2249238" y="631235"/>
                </a:lnTo>
                <a:lnTo>
                  <a:pt x="2272105" y="594137"/>
                </a:lnTo>
                <a:lnTo>
                  <a:pt x="2294973" y="557039"/>
                </a:lnTo>
                <a:lnTo>
                  <a:pt x="2317840" y="519371"/>
                </a:lnTo>
                <a:lnTo>
                  <a:pt x="2289891" y="525649"/>
                </a:lnTo>
                <a:lnTo>
                  <a:pt x="2261307" y="530785"/>
                </a:lnTo>
                <a:lnTo>
                  <a:pt x="2233358" y="537063"/>
                </a:lnTo>
                <a:lnTo>
                  <a:pt x="2205409" y="543341"/>
                </a:lnTo>
                <a:lnTo>
                  <a:pt x="2225736" y="509668"/>
                </a:lnTo>
                <a:lnTo>
                  <a:pt x="2246062" y="475995"/>
                </a:lnTo>
                <a:lnTo>
                  <a:pt x="2266389" y="442892"/>
                </a:lnTo>
                <a:lnTo>
                  <a:pt x="2286715" y="409218"/>
                </a:lnTo>
                <a:lnTo>
                  <a:pt x="2307041" y="375545"/>
                </a:lnTo>
                <a:lnTo>
                  <a:pt x="2328003" y="341871"/>
                </a:lnTo>
                <a:lnTo>
                  <a:pt x="2348329" y="308769"/>
                </a:lnTo>
                <a:lnTo>
                  <a:pt x="2369291" y="275666"/>
                </a:lnTo>
                <a:lnTo>
                  <a:pt x="2350870" y="279090"/>
                </a:lnTo>
                <a:lnTo>
                  <a:pt x="2333084" y="282515"/>
                </a:lnTo>
                <a:lnTo>
                  <a:pt x="2315934" y="285939"/>
                </a:lnTo>
                <a:lnTo>
                  <a:pt x="2297513" y="289934"/>
                </a:lnTo>
                <a:lnTo>
                  <a:pt x="2320380" y="253407"/>
                </a:lnTo>
                <a:lnTo>
                  <a:pt x="2342612" y="216880"/>
                </a:lnTo>
                <a:lnTo>
                  <a:pt x="2364209" y="180353"/>
                </a:lnTo>
                <a:lnTo>
                  <a:pt x="2386441" y="144397"/>
                </a:lnTo>
                <a:lnTo>
                  <a:pt x="2409308" y="107869"/>
                </a:lnTo>
                <a:lnTo>
                  <a:pt x="2431540" y="71913"/>
                </a:lnTo>
                <a:lnTo>
                  <a:pt x="2453772" y="36527"/>
                </a:lnTo>
                <a:close/>
              </a:path>
            </a:pathLst>
          </a:custGeom>
          <a:solidFill>
            <a:schemeClr val="tx1">
              <a:lumMod val="95000"/>
              <a:lumOff val="5000"/>
              <a:alpha val="23000"/>
            </a:schemeClr>
          </a:solidFill>
          <a:ln>
            <a:noFill/>
          </a:ln>
        </p:spPr>
        <p:txBody>
          <a:bodyPr vert="horz" wrap="square" lIns="91440" tIns="45720" rIns="91440" bIns="45720" numCol="1" anchor="t" anchorCtr="0" compatLnSpc="1">
            <a:prstTxWarp prst="textNoShape">
              <a:avLst/>
            </a:prstTxWarp>
            <a:noAutofit/>
          </a:bodyPr>
          <a:lstStyle/>
          <a:p>
            <a:endParaRPr lang="id-ID"/>
          </a:p>
        </p:txBody>
      </p:sp>
      <p:grpSp>
        <p:nvGrpSpPr>
          <p:cNvPr id="702" name="9Slide.vn 3"/>
          <p:cNvGrpSpPr/>
          <p:nvPr/>
        </p:nvGrpSpPr>
        <p:grpSpPr>
          <a:xfrm>
            <a:off x="231775" y="2578100"/>
            <a:ext cx="2538413" cy="3294063"/>
            <a:chOff x="142875" y="2578100"/>
            <a:chExt cx="2538413" cy="3294063"/>
          </a:xfrm>
        </p:grpSpPr>
        <p:sp>
          <p:nvSpPr>
            <p:cNvPr id="2699" name="9Slide.vn 4"/>
            <p:cNvSpPr>
              <a:spLocks/>
            </p:cNvSpPr>
            <p:nvPr/>
          </p:nvSpPr>
          <p:spPr bwMode="auto">
            <a:xfrm>
              <a:off x="1646238" y="3895725"/>
              <a:ext cx="785813" cy="1936750"/>
            </a:xfrm>
            <a:custGeom>
              <a:avLst/>
              <a:gdLst>
                <a:gd name="T0" fmla="*/ 3205 w 3954"/>
                <a:gd name="T1" fmla="*/ 71 h 9757"/>
                <a:gd name="T2" fmla="*/ 3168 w 3954"/>
                <a:gd name="T3" fmla="*/ 132 h 9757"/>
                <a:gd name="T4" fmla="*/ 3098 w 3954"/>
                <a:gd name="T5" fmla="*/ 244 h 9757"/>
                <a:gd name="T6" fmla="*/ 3007 w 3954"/>
                <a:gd name="T7" fmla="*/ 397 h 9757"/>
                <a:gd name="T8" fmla="*/ 2900 w 3954"/>
                <a:gd name="T9" fmla="*/ 582 h 9757"/>
                <a:gd name="T10" fmla="*/ 2787 w 3954"/>
                <a:gd name="T11" fmla="*/ 788 h 9757"/>
                <a:gd name="T12" fmla="*/ 2674 w 3954"/>
                <a:gd name="T13" fmla="*/ 1004 h 9757"/>
                <a:gd name="T14" fmla="*/ 2594 w 3954"/>
                <a:gd name="T15" fmla="*/ 1168 h 9757"/>
                <a:gd name="T16" fmla="*/ 2545 w 3954"/>
                <a:gd name="T17" fmla="*/ 1276 h 9757"/>
                <a:gd name="T18" fmla="*/ 2462 w 3954"/>
                <a:gd name="T19" fmla="*/ 1460 h 9757"/>
                <a:gd name="T20" fmla="*/ 2325 w 3954"/>
                <a:gd name="T21" fmla="*/ 1712 h 9757"/>
                <a:gd name="T22" fmla="*/ 2169 w 3954"/>
                <a:gd name="T23" fmla="*/ 1951 h 9757"/>
                <a:gd name="T24" fmla="*/ 1997 w 3954"/>
                <a:gd name="T25" fmla="*/ 2174 h 9757"/>
                <a:gd name="T26" fmla="*/ 1814 w 3954"/>
                <a:gd name="T27" fmla="*/ 2381 h 9757"/>
                <a:gd name="T28" fmla="*/ 1623 w 3954"/>
                <a:gd name="T29" fmla="*/ 2574 h 9757"/>
                <a:gd name="T30" fmla="*/ 1430 w 3954"/>
                <a:gd name="T31" fmla="*/ 2750 h 9757"/>
                <a:gd name="T32" fmla="*/ 1237 w 3954"/>
                <a:gd name="T33" fmla="*/ 2911 h 9757"/>
                <a:gd name="T34" fmla="*/ 1049 w 3954"/>
                <a:gd name="T35" fmla="*/ 3055 h 9757"/>
                <a:gd name="T36" fmla="*/ 871 w 3954"/>
                <a:gd name="T37" fmla="*/ 3183 h 9757"/>
                <a:gd name="T38" fmla="*/ 706 w 3954"/>
                <a:gd name="T39" fmla="*/ 3293 h 9757"/>
                <a:gd name="T40" fmla="*/ 558 w 3954"/>
                <a:gd name="T41" fmla="*/ 3385 h 9757"/>
                <a:gd name="T42" fmla="*/ 432 w 3954"/>
                <a:gd name="T43" fmla="*/ 3460 h 9757"/>
                <a:gd name="T44" fmla="*/ 330 w 3954"/>
                <a:gd name="T45" fmla="*/ 3517 h 9757"/>
                <a:gd name="T46" fmla="*/ 236 w 3954"/>
                <a:gd name="T47" fmla="*/ 3567 h 9757"/>
                <a:gd name="T48" fmla="*/ 213 w 3954"/>
                <a:gd name="T49" fmla="*/ 3587 h 9757"/>
                <a:gd name="T50" fmla="*/ 187 w 3954"/>
                <a:gd name="T51" fmla="*/ 3666 h 9757"/>
                <a:gd name="T52" fmla="*/ 143 w 3954"/>
                <a:gd name="T53" fmla="*/ 3816 h 9757"/>
                <a:gd name="T54" fmla="*/ 93 w 3954"/>
                <a:gd name="T55" fmla="*/ 4033 h 9757"/>
                <a:gd name="T56" fmla="*/ 47 w 3954"/>
                <a:gd name="T57" fmla="*/ 4309 h 9757"/>
                <a:gd name="T58" fmla="*/ 11 w 3954"/>
                <a:gd name="T59" fmla="*/ 4639 h 9757"/>
                <a:gd name="T60" fmla="*/ 0 w 3954"/>
                <a:gd name="T61" fmla="*/ 5015 h 9757"/>
                <a:gd name="T62" fmla="*/ 21 w 3954"/>
                <a:gd name="T63" fmla="*/ 5433 h 9757"/>
                <a:gd name="T64" fmla="*/ 84 w 3954"/>
                <a:gd name="T65" fmla="*/ 5887 h 9757"/>
                <a:gd name="T66" fmla="*/ 198 w 3954"/>
                <a:gd name="T67" fmla="*/ 6368 h 9757"/>
                <a:gd name="T68" fmla="*/ 376 w 3954"/>
                <a:gd name="T69" fmla="*/ 6871 h 9757"/>
                <a:gd name="T70" fmla="*/ 624 w 3954"/>
                <a:gd name="T71" fmla="*/ 7390 h 9757"/>
                <a:gd name="T72" fmla="*/ 955 w 3954"/>
                <a:gd name="T73" fmla="*/ 7919 h 9757"/>
                <a:gd name="T74" fmla="*/ 1376 w 3954"/>
                <a:gd name="T75" fmla="*/ 8452 h 9757"/>
                <a:gd name="T76" fmla="*/ 1899 w 3954"/>
                <a:gd name="T77" fmla="*/ 8982 h 9757"/>
                <a:gd name="T78" fmla="*/ 2534 w 3954"/>
                <a:gd name="T79" fmla="*/ 9501 h 9757"/>
                <a:gd name="T80" fmla="*/ 3954 w 3954"/>
                <a:gd name="T81" fmla="*/ 9739 h 9757"/>
                <a:gd name="T82" fmla="*/ 3210 w 3954"/>
                <a:gd name="T83" fmla="*/ 63 h 97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954" h="9757">
                  <a:moveTo>
                    <a:pt x="3210" y="63"/>
                  </a:moveTo>
                  <a:lnTo>
                    <a:pt x="3205" y="71"/>
                  </a:lnTo>
                  <a:lnTo>
                    <a:pt x="3191" y="94"/>
                  </a:lnTo>
                  <a:lnTo>
                    <a:pt x="3168" y="132"/>
                  </a:lnTo>
                  <a:lnTo>
                    <a:pt x="3137" y="183"/>
                  </a:lnTo>
                  <a:lnTo>
                    <a:pt x="3098" y="244"/>
                  </a:lnTo>
                  <a:lnTo>
                    <a:pt x="3055" y="316"/>
                  </a:lnTo>
                  <a:lnTo>
                    <a:pt x="3007" y="397"/>
                  </a:lnTo>
                  <a:lnTo>
                    <a:pt x="2955" y="487"/>
                  </a:lnTo>
                  <a:lnTo>
                    <a:pt x="2900" y="582"/>
                  </a:lnTo>
                  <a:lnTo>
                    <a:pt x="2844" y="683"/>
                  </a:lnTo>
                  <a:lnTo>
                    <a:pt x="2787" y="788"/>
                  </a:lnTo>
                  <a:lnTo>
                    <a:pt x="2730" y="895"/>
                  </a:lnTo>
                  <a:lnTo>
                    <a:pt x="2674" y="1004"/>
                  </a:lnTo>
                  <a:lnTo>
                    <a:pt x="2620" y="1114"/>
                  </a:lnTo>
                  <a:lnTo>
                    <a:pt x="2594" y="1168"/>
                  </a:lnTo>
                  <a:lnTo>
                    <a:pt x="2569" y="1222"/>
                  </a:lnTo>
                  <a:lnTo>
                    <a:pt x="2545" y="1276"/>
                  </a:lnTo>
                  <a:lnTo>
                    <a:pt x="2522" y="1328"/>
                  </a:lnTo>
                  <a:lnTo>
                    <a:pt x="2462" y="1460"/>
                  </a:lnTo>
                  <a:lnTo>
                    <a:pt x="2397" y="1587"/>
                  </a:lnTo>
                  <a:lnTo>
                    <a:pt x="2325" y="1712"/>
                  </a:lnTo>
                  <a:lnTo>
                    <a:pt x="2249" y="1833"/>
                  </a:lnTo>
                  <a:lnTo>
                    <a:pt x="2169" y="1951"/>
                  </a:lnTo>
                  <a:lnTo>
                    <a:pt x="2085" y="2064"/>
                  </a:lnTo>
                  <a:lnTo>
                    <a:pt x="1997" y="2174"/>
                  </a:lnTo>
                  <a:lnTo>
                    <a:pt x="1907" y="2279"/>
                  </a:lnTo>
                  <a:lnTo>
                    <a:pt x="1814" y="2381"/>
                  </a:lnTo>
                  <a:lnTo>
                    <a:pt x="1720" y="2480"/>
                  </a:lnTo>
                  <a:lnTo>
                    <a:pt x="1623" y="2574"/>
                  </a:lnTo>
                  <a:lnTo>
                    <a:pt x="1527" y="2664"/>
                  </a:lnTo>
                  <a:lnTo>
                    <a:pt x="1430" y="2750"/>
                  </a:lnTo>
                  <a:lnTo>
                    <a:pt x="1334" y="2833"/>
                  </a:lnTo>
                  <a:lnTo>
                    <a:pt x="1237" y="2911"/>
                  </a:lnTo>
                  <a:lnTo>
                    <a:pt x="1143" y="2985"/>
                  </a:lnTo>
                  <a:lnTo>
                    <a:pt x="1049" y="3055"/>
                  </a:lnTo>
                  <a:lnTo>
                    <a:pt x="959" y="3121"/>
                  </a:lnTo>
                  <a:lnTo>
                    <a:pt x="871" y="3183"/>
                  </a:lnTo>
                  <a:lnTo>
                    <a:pt x="787" y="3240"/>
                  </a:lnTo>
                  <a:lnTo>
                    <a:pt x="706" y="3293"/>
                  </a:lnTo>
                  <a:lnTo>
                    <a:pt x="630" y="3342"/>
                  </a:lnTo>
                  <a:lnTo>
                    <a:pt x="558" y="3385"/>
                  </a:lnTo>
                  <a:lnTo>
                    <a:pt x="492" y="3425"/>
                  </a:lnTo>
                  <a:lnTo>
                    <a:pt x="432" y="3460"/>
                  </a:lnTo>
                  <a:lnTo>
                    <a:pt x="378" y="3491"/>
                  </a:lnTo>
                  <a:lnTo>
                    <a:pt x="330" y="3517"/>
                  </a:lnTo>
                  <a:lnTo>
                    <a:pt x="291" y="3539"/>
                  </a:lnTo>
                  <a:lnTo>
                    <a:pt x="236" y="3567"/>
                  </a:lnTo>
                  <a:lnTo>
                    <a:pt x="216" y="3577"/>
                  </a:lnTo>
                  <a:lnTo>
                    <a:pt x="213" y="3587"/>
                  </a:lnTo>
                  <a:lnTo>
                    <a:pt x="202" y="3617"/>
                  </a:lnTo>
                  <a:lnTo>
                    <a:pt x="187" y="3666"/>
                  </a:lnTo>
                  <a:lnTo>
                    <a:pt x="166" y="3732"/>
                  </a:lnTo>
                  <a:lnTo>
                    <a:pt x="143" y="3816"/>
                  </a:lnTo>
                  <a:lnTo>
                    <a:pt x="118" y="3917"/>
                  </a:lnTo>
                  <a:lnTo>
                    <a:pt x="93" y="4033"/>
                  </a:lnTo>
                  <a:lnTo>
                    <a:pt x="68" y="4164"/>
                  </a:lnTo>
                  <a:lnTo>
                    <a:pt x="47" y="4309"/>
                  </a:lnTo>
                  <a:lnTo>
                    <a:pt x="27" y="4468"/>
                  </a:lnTo>
                  <a:lnTo>
                    <a:pt x="11" y="4639"/>
                  </a:lnTo>
                  <a:lnTo>
                    <a:pt x="2" y="4821"/>
                  </a:lnTo>
                  <a:lnTo>
                    <a:pt x="0" y="5015"/>
                  </a:lnTo>
                  <a:lnTo>
                    <a:pt x="6" y="5220"/>
                  </a:lnTo>
                  <a:lnTo>
                    <a:pt x="21" y="5433"/>
                  </a:lnTo>
                  <a:lnTo>
                    <a:pt x="47" y="5656"/>
                  </a:lnTo>
                  <a:lnTo>
                    <a:pt x="84" y="5887"/>
                  </a:lnTo>
                  <a:lnTo>
                    <a:pt x="134" y="6124"/>
                  </a:lnTo>
                  <a:lnTo>
                    <a:pt x="198" y="6368"/>
                  </a:lnTo>
                  <a:lnTo>
                    <a:pt x="278" y="6617"/>
                  </a:lnTo>
                  <a:lnTo>
                    <a:pt x="376" y="6871"/>
                  </a:lnTo>
                  <a:lnTo>
                    <a:pt x="490" y="7129"/>
                  </a:lnTo>
                  <a:lnTo>
                    <a:pt x="624" y="7390"/>
                  </a:lnTo>
                  <a:lnTo>
                    <a:pt x="778" y="7654"/>
                  </a:lnTo>
                  <a:lnTo>
                    <a:pt x="955" y="7919"/>
                  </a:lnTo>
                  <a:lnTo>
                    <a:pt x="1153" y="8186"/>
                  </a:lnTo>
                  <a:lnTo>
                    <a:pt x="1376" y="8452"/>
                  </a:lnTo>
                  <a:lnTo>
                    <a:pt x="1624" y="8717"/>
                  </a:lnTo>
                  <a:lnTo>
                    <a:pt x="1899" y="8982"/>
                  </a:lnTo>
                  <a:lnTo>
                    <a:pt x="2201" y="9243"/>
                  </a:lnTo>
                  <a:lnTo>
                    <a:pt x="2534" y="9501"/>
                  </a:lnTo>
                  <a:lnTo>
                    <a:pt x="2896" y="9757"/>
                  </a:lnTo>
                  <a:lnTo>
                    <a:pt x="3954" y="9739"/>
                  </a:lnTo>
                  <a:lnTo>
                    <a:pt x="3954" y="0"/>
                  </a:lnTo>
                  <a:lnTo>
                    <a:pt x="3210" y="63"/>
                  </a:lnTo>
                  <a:close/>
                </a:path>
              </a:pathLst>
            </a:custGeom>
            <a:solidFill>
              <a:srgbClr val="C198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00" name="9Slide.vn 5"/>
            <p:cNvSpPr>
              <a:spLocks/>
            </p:cNvSpPr>
            <p:nvPr/>
          </p:nvSpPr>
          <p:spPr bwMode="auto">
            <a:xfrm>
              <a:off x="722313" y="3273425"/>
              <a:ext cx="700088" cy="1185863"/>
            </a:xfrm>
            <a:custGeom>
              <a:avLst/>
              <a:gdLst>
                <a:gd name="T0" fmla="*/ 3475 w 3526"/>
                <a:gd name="T1" fmla="*/ 11 h 5979"/>
                <a:gd name="T2" fmla="*/ 3241 w 3526"/>
                <a:gd name="T3" fmla="*/ 65 h 5979"/>
                <a:gd name="T4" fmla="*/ 2889 w 3526"/>
                <a:gd name="T5" fmla="*/ 152 h 5979"/>
                <a:gd name="T6" fmla="*/ 2498 w 3526"/>
                <a:gd name="T7" fmla="*/ 256 h 5979"/>
                <a:gd name="T8" fmla="*/ 2254 w 3526"/>
                <a:gd name="T9" fmla="*/ 329 h 5979"/>
                <a:gd name="T10" fmla="*/ 2096 w 3526"/>
                <a:gd name="T11" fmla="*/ 381 h 5979"/>
                <a:gd name="T12" fmla="*/ 1971 w 3526"/>
                <a:gd name="T13" fmla="*/ 430 h 5979"/>
                <a:gd name="T14" fmla="*/ 1860 w 3526"/>
                <a:gd name="T15" fmla="*/ 485 h 5979"/>
                <a:gd name="T16" fmla="*/ 1738 w 3526"/>
                <a:gd name="T17" fmla="*/ 552 h 5979"/>
                <a:gd name="T18" fmla="*/ 1612 w 3526"/>
                <a:gd name="T19" fmla="*/ 629 h 5979"/>
                <a:gd name="T20" fmla="*/ 1480 w 3526"/>
                <a:gd name="T21" fmla="*/ 717 h 5979"/>
                <a:gd name="T22" fmla="*/ 1347 w 3526"/>
                <a:gd name="T23" fmla="*/ 813 h 5979"/>
                <a:gd name="T24" fmla="*/ 1216 w 3526"/>
                <a:gd name="T25" fmla="*/ 917 h 5979"/>
                <a:gd name="T26" fmla="*/ 1090 w 3526"/>
                <a:gd name="T27" fmla="*/ 1027 h 5979"/>
                <a:gd name="T28" fmla="*/ 970 w 3526"/>
                <a:gd name="T29" fmla="*/ 1142 h 5979"/>
                <a:gd name="T30" fmla="*/ 860 w 3526"/>
                <a:gd name="T31" fmla="*/ 1261 h 5979"/>
                <a:gd name="T32" fmla="*/ 763 w 3526"/>
                <a:gd name="T33" fmla="*/ 1382 h 5979"/>
                <a:gd name="T34" fmla="*/ 626 w 3526"/>
                <a:gd name="T35" fmla="*/ 1588 h 5979"/>
                <a:gd name="T36" fmla="*/ 475 w 3526"/>
                <a:gd name="T37" fmla="*/ 1830 h 5979"/>
                <a:gd name="T38" fmla="*/ 373 w 3526"/>
                <a:gd name="T39" fmla="*/ 2009 h 5979"/>
                <a:gd name="T40" fmla="*/ 283 w 3526"/>
                <a:gd name="T41" fmla="*/ 2190 h 5979"/>
                <a:gd name="T42" fmla="*/ 203 w 3526"/>
                <a:gd name="T43" fmla="*/ 2377 h 5979"/>
                <a:gd name="T44" fmla="*/ 136 w 3526"/>
                <a:gd name="T45" fmla="*/ 2575 h 5979"/>
                <a:gd name="T46" fmla="*/ 81 w 3526"/>
                <a:gd name="T47" fmla="*/ 2786 h 5979"/>
                <a:gd name="T48" fmla="*/ 39 w 3526"/>
                <a:gd name="T49" fmla="*/ 3018 h 5979"/>
                <a:gd name="T50" fmla="*/ 12 w 3526"/>
                <a:gd name="T51" fmla="*/ 3271 h 5979"/>
                <a:gd name="T52" fmla="*/ 0 w 3526"/>
                <a:gd name="T53" fmla="*/ 3551 h 5979"/>
                <a:gd name="T54" fmla="*/ 3 w 3526"/>
                <a:gd name="T55" fmla="*/ 3825 h 5979"/>
                <a:gd name="T56" fmla="*/ 22 w 3526"/>
                <a:gd name="T57" fmla="*/ 4143 h 5979"/>
                <a:gd name="T58" fmla="*/ 53 w 3526"/>
                <a:gd name="T59" fmla="*/ 4499 h 5979"/>
                <a:gd name="T60" fmla="*/ 80 w 3526"/>
                <a:gd name="T61" fmla="*/ 4737 h 5979"/>
                <a:gd name="T62" fmla="*/ 113 w 3526"/>
                <a:gd name="T63" fmla="*/ 4984 h 5979"/>
                <a:gd name="T64" fmla="*/ 154 w 3526"/>
                <a:gd name="T65" fmla="*/ 5233 h 5979"/>
                <a:gd name="T66" fmla="*/ 202 w 3526"/>
                <a:gd name="T67" fmla="*/ 5476 h 5979"/>
                <a:gd name="T68" fmla="*/ 259 w 3526"/>
                <a:gd name="T69" fmla="*/ 5706 h 5979"/>
                <a:gd name="T70" fmla="*/ 326 w 3526"/>
                <a:gd name="T71" fmla="*/ 5915 h 5979"/>
                <a:gd name="T72" fmla="*/ 838 w 3526"/>
                <a:gd name="T73" fmla="*/ 5967 h 5979"/>
                <a:gd name="T74" fmla="*/ 855 w 3526"/>
                <a:gd name="T75" fmla="*/ 5799 h 5979"/>
                <a:gd name="T76" fmla="*/ 891 w 3526"/>
                <a:gd name="T77" fmla="*/ 5527 h 5979"/>
                <a:gd name="T78" fmla="*/ 926 w 3526"/>
                <a:gd name="T79" fmla="*/ 5316 h 5979"/>
                <a:gd name="T80" fmla="*/ 971 w 3526"/>
                <a:gd name="T81" fmla="*/ 5072 h 5979"/>
                <a:gd name="T82" fmla="*/ 1029 w 3526"/>
                <a:gd name="T83" fmla="*/ 4801 h 5979"/>
                <a:gd name="T84" fmla="*/ 1102 w 3526"/>
                <a:gd name="T85" fmla="*/ 4508 h 5979"/>
                <a:gd name="T86" fmla="*/ 1190 w 3526"/>
                <a:gd name="T87" fmla="*/ 4196 h 5979"/>
                <a:gd name="T88" fmla="*/ 1295 w 3526"/>
                <a:gd name="T89" fmla="*/ 3870 h 59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526" h="5979">
                  <a:moveTo>
                    <a:pt x="3526" y="0"/>
                  </a:moveTo>
                  <a:lnTo>
                    <a:pt x="3512" y="3"/>
                  </a:lnTo>
                  <a:lnTo>
                    <a:pt x="3475" y="11"/>
                  </a:lnTo>
                  <a:lnTo>
                    <a:pt x="3415" y="25"/>
                  </a:lnTo>
                  <a:lnTo>
                    <a:pt x="3336" y="43"/>
                  </a:lnTo>
                  <a:lnTo>
                    <a:pt x="3241" y="65"/>
                  </a:lnTo>
                  <a:lnTo>
                    <a:pt x="3133" y="92"/>
                  </a:lnTo>
                  <a:lnTo>
                    <a:pt x="3015" y="120"/>
                  </a:lnTo>
                  <a:lnTo>
                    <a:pt x="2889" y="152"/>
                  </a:lnTo>
                  <a:lnTo>
                    <a:pt x="2760" y="185"/>
                  </a:lnTo>
                  <a:lnTo>
                    <a:pt x="2628" y="221"/>
                  </a:lnTo>
                  <a:lnTo>
                    <a:pt x="2498" y="256"/>
                  </a:lnTo>
                  <a:lnTo>
                    <a:pt x="2372" y="292"/>
                  </a:lnTo>
                  <a:lnTo>
                    <a:pt x="2312" y="311"/>
                  </a:lnTo>
                  <a:lnTo>
                    <a:pt x="2254" y="329"/>
                  </a:lnTo>
                  <a:lnTo>
                    <a:pt x="2198" y="346"/>
                  </a:lnTo>
                  <a:lnTo>
                    <a:pt x="2146" y="364"/>
                  </a:lnTo>
                  <a:lnTo>
                    <a:pt x="2096" y="381"/>
                  </a:lnTo>
                  <a:lnTo>
                    <a:pt x="2051" y="398"/>
                  </a:lnTo>
                  <a:lnTo>
                    <a:pt x="2008" y="415"/>
                  </a:lnTo>
                  <a:lnTo>
                    <a:pt x="1971" y="430"/>
                  </a:lnTo>
                  <a:lnTo>
                    <a:pt x="1934" y="447"/>
                  </a:lnTo>
                  <a:lnTo>
                    <a:pt x="1898" y="465"/>
                  </a:lnTo>
                  <a:lnTo>
                    <a:pt x="1860" y="485"/>
                  </a:lnTo>
                  <a:lnTo>
                    <a:pt x="1820" y="506"/>
                  </a:lnTo>
                  <a:lnTo>
                    <a:pt x="1780" y="528"/>
                  </a:lnTo>
                  <a:lnTo>
                    <a:pt x="1738" y="552"/>
                  </a:lnTo>
                  <a:lnTo>
                    <a:pt x="1697" y="575"/>
                  </a:lnTo>
                  <a:lnTo>
                    <a:pt x="1654" y="601"/>
                  </a:lnTo>
                  <a:lnTo>
                    <a:pt x="1612" y="629"/>
                  </a:lnTo>
                  <a:lnTo>
                    <a:pt x="1568" y="657"/>
                  </a:lnTo>
                  <a:lnTo>
                    <a:pt x="1523" y="686"/>
                  </a:lnTo>
                  <a:lnTo>
                    <a:pt x="1480" y="717"/>
                  </a:lnTo>
                  <a:lnTo>
                    <a:pt x="1435" y="748"/>
                  </a:lnTo>
                  <a:lnTo>
                    <a:pt x="1392" y="780"/>
                  </a:lnTo>
                  <a:lnTo>
                    <a:pt x="1347" y="813"/>
                  </a:lnTo>
                  <a:lnTo>
                    <a:pt x="1303" y="847"/>
                  </a:lnTo>
                  <a:lnTo>
                    <a:pt x="1260" y="882"/>
                  </a:lnTo>
                  <a:lnTo>
                    <a:pt x="1216" y="917"/>
                  </a:lnTo>
                  <a:lnTo>
                    <a:pt x="1174" y="953"/>
                  </a:lnTo>
                  <a:lnTo>
                    <a:pt x="1131" y="989"/>
                  </a:lnTo>
                  <a:lnTo>
                    <a:pt x="1090" y="1027"/>
                  </a:lnTo>
                  <a:lnTo>
                    <a:pt x="1049" y="1065"/>
                  </a:lnTo>
                  <a:lnTo>
                    <a:pt x="1009" y="1104"/>
                  </a:lnTo>
                  <a:lnTo>
                    <a:pt x="970" y="1142"/>
                  </a:lnTo>
                  <a:lnTo>
                    <a:pt x="932" y="1181"/>
                  </a:lnTo>
                  <a:lnTo>
                    <a:pt x="896" y="1221"/>
                  </a:lnTo>
                  <a:lnTo>
                    <a:pt x="860" y="1261"/>
                  </a:lnTo>
                  <a:lnTo>
                    <a:pt x="826" y="1301"/>
                  </a:lnTo>
                  <a:lnTo>
                    <a:pt x="794" y="1341"/>
                  </a:lnTo>
                  <a:lnTo>
                    <a:pt x="763" y="1382"/>
                  </a:lnTo>
                  <a:lnTo>
                    <a:pt x="734" y="1422"/>
                  </a:lnTo>
                  <a:lnTo>
                    <a:pt x="706" y="1464"/>
                  </a:lnTo>
                  <a:lnTo>
                    <a:pt x="626" y="1588"/>
                  </a:lnTo>
                  <a:lnTo>
                    <a:pt x="548" y="1710"/>
                  </a:lnTo>
                  <a:lnTo>
                    <a:pt x="511" y="1771"/>
                  </a:lnTo>
                  <a:lnTo>
                    <a:pt x="475" y="1830"/>
                  </a:lnTo>
                  <a:lnTo>
                    <a:pt x="440" y="1890"/>
                  </a:lnTo>
                  <a:lnTo>
                    <a:pt x="407" y="1949"/>
                  </a:lnTo>
                  <a:lnTo>
                    <a:pt x="373" y="2009"/>
                  </a:lnTo>
                  <a:lnTo>
                    <a:pt x="342" y="2068"/>
                  </a:lnTo>
                  <a:lnTo>
                    <a:pt x="312" y="2129"/>
                  </a:lnTo>
                  <a:lnTo>
                    <a:pt x="283" y="2190"/>
                  </a:lnTo>
                  <a:lnTo>
                    <a:pt x="255" y="2251"/>
                  </a:lnTo>
                  <a:lnTo>
                    <a:pt x="229" y="2313"/>
                  </a:lnTo>
                  <a:lnTo>
                    <a:pt x="203" y="2377"/>
                  </a:lnTo>
                  <a:lnTo>
                    <a:pt x="179" y="2442"/>
                  </a:lnTo>
                  <a:lnTo>
                    <a:pt x="157" y="2507"/>
                  </a:lnTo>
                  <a:lnTo>
                    <a:pt x="136" y="2575"/>
                  </a:lnTo>
                  <a:lnTo>
                    <a:pt x="116" y="2643"/>
                  </a:lnTo>
                  <a:lnTo>
                    <a:pt x="97" y="2714"/>
                  </a:lnTo>
                  <a:lnTo>
                    <a:pt x="81" y="2786"/>
                  </a:lnTo>
                  <a:lnTo>
                    <a:pt x="65" y="2861"/>
                  </a:lnTo>
                  <a:lnTo>
                    <a:pt x="52" y="2938"/>
                  </a:lnTo>
                  <a:lnTo>
                    <a:pt x="39" y="3018"/>
                  </a:lnTo>
                  <a:lnTo>
                    <a:pt x="29" y="3100"/>
                  </a:lnTo>
                  <a:lnTo>
                    <a:pt x="19" y="3184"/>
                  </a:lnTo>
                  <a:lnTo>
                    <a:pt x="12" y="3271"/>
                  </a:lnTo>
                  <a:lnTo>
                    <a:pt x="7" y="3361"/>
                  </a:lnTo>
                  <a:lnTo>
                    <a:pt x="3" y="3455"/>
                  </a:lnTo>
                  <a:lnTo>
                    <a:pt x="0" y="3551"/>
                  </a:lnTo>
                  <a:lnTo>
                    <a:pt x="0" y="3652"/>
                  </a:lnTo>
                  <a:lnTo>
                    <a:pt x="1" y="3755"/>
                  </a:lnTo>
                  <a:lnTo>
                    <a:pt x="3" y="3825"/>
                  </a:lnTo>
                  <a:lnTo>
                    <a:pt x="7" y="3914"/>
                  </a:lnTo>
                  <a:lnTo>
                    <a:pt x="13" y="4021"/>
                  </a:lnTo>
                  <a:lnTo>
                    <a:pt x="22" y="4143"/>
                  </a:lnTo>
                  <a:lnTo>
                    <a:pt x="32" y="4278"/>
                  </a:lnTo>
                  <a:lnTo>
                    <a:pt x="44" y="4424"/>
                  </a:lnTo>
                  <a:lnTo>
                    <a:pt x="53" y="4499"/>
                  </a:lnTo>
                  <a:lnTo>
                    <a:pt x="61" y="4577"/>
                  </a:lnTo>
                  <a:lnTo>
                    <a:pt x="69" y="4656"/>
                  </a:lnTo>
                  <a:lnTo>
                    <a:pt x="80" y="4737"/>
                  </a:lnTo>
                  <a:lnTo>
                    <a:pt x="90" y="4819"/>
                  </a:lnTo>
                  <a:lnTo>
                    <a:pt x="101" y="4901"/>
                  </a:lnTo>
                  <a:lnTo>
                    <a:pt x="113" y="4984"/>
                  </a:lnTo>
                  <a:lnTo>
                    <a:pt x="125" y="5067"/>
                  </a:lnTo>
                  <a:lnTo>
                    <a:pt x="140" y="5150"/>
                  </a:lnTo>
                  <a:lnTo>
                    <a:pt x="154" y="5233"/>
                  </a:lnTo>
                  <a:lnTo>
                    <a:pt x="169" y="5315"/>
                  </a:lnTo>
                  <a:lnTo>
                    <a:pt x="186" y="5396"/>
                  </a:lnTo>
                  <a:lnTo>
                    <a:pt x="202" y="5476"/>
                  </a:lnTo>
                  <a:lnTo>
                    <a:pt x="221" y="5554"/>
                  </a:lnTo>
                  <a:lnTo>
                    <a:pt x="240" y="5631"/>
                  </a:lnTo>
                  <a:lnTo>
                    <a:pt x="259" y="5706"/>
                  </a:lnTo>
                  <a:lnTo>
                    <a:pt x="281" y="5779"/>
                  </a:lnTo>
                  <a:lnTo>
                    <a:pt x="303" y="5848"/>
                  </a:lnTo>
                  <a:lnTo>
                    <a:pt x="326" y="5915"/>
                  </a:lnTo>
                  <a:lnTo>
                    <a:pt x="350" y="5979"/>
                  </a:lnTo>
                  <a:lnTo>
                    <a:pt x="837" y="5979"/>
                  </a:lnTo>
                  <a:lnTo>
                    <a:pt x="838" y="5967"/>
                  </a:lnTo>
                  <a:lnTo>
                    <a:pt x="842" y="5933"/>
                  </a:lnTo>
                  <a:lnTo>
                    <a:pt x="847" y="5876"/>
                  </a:lnTo>
                  <a:lnTo>
                    <a:pt x="855" y="5799"/>
                  </a:lnTo>
                  <a:lnTo>
                    <a:pt x="866" y="5704"/>
                  </a:lnTo>
                  <a:lnTo>
                    <a:pt x="882" y="5591"/>
                  </a:lnTo>
                  <a:lnTo>
                    <a:pt x="891" y="5527"/>
                  </a:lnTo>
                  <a:lnTo>
                    <a:pt x="901" y="5461"/>
                  </a:lnTo>
                  <a:lnTo>
                    <a:pt x="912" y="5390"/>
                  </a:lnTo>
                  <a:lnTo>
                    <a:pt x="926" y="5316"/>
                  </a:lnTo>
                  <a:lnTo>
                    <a:pt x="939" y="5238"/>
                  </a:lnTo>
                  <a:lnTo>
                    <a:pt x="955" y="5157"/>
                  </a:lnTo>
                  <a:lnTo>
                    <a:pt x="971" y="5072"/>
                  </a:lnTo>
                  <a:lnTo>
                    <a:pt x="989" y="4985"/>
                  </a:lnTo>
                  <a:lnTo>
                    <a:pt x="1009" y="4895"/>
                  </a:lnTo>
                  <a:lnTo>
                    <a:pt x="1029" y="4801"/>
                  </a:lnTo>
                  <a:lnTo>
                    <a:pt x="1052" y="4706"/>
                  </a:lnTo>
                  <a:lnTo>
                    <a:pt x="1076" y="4608"/>
                  </a:lnTo>
                  <a:lnTo>
                    <a:pt x="1102" y="4508"/>
                  </a:lnTo>
                  <a:lnTo>
                    <a:pt x="1130" y="4406"/>
                  </a:lnTo>
                  <a:lnTo>
                    <a:pt x="1159" y="4302"/>
                  </a:lnTo>
                  <a:lnTo>
                    <a:pt x="1190" y="4196"/>
                  </a:lnTo>
                  <a:lnTo>
                    <a:pt x="1223" y="4088"/>
                  </a:lnTo>
                  <a:lnTo>
                    <a:pt x="1259" y="3979"/>
                  </a:lnTo>
                  <a:lnTo>
                    <a:pt x="1295" y="3870"/>
                  </a:lnTo>
                  <a:lnTo>
                    <a:pt x="1335" y="3759"/>
                  </a:lnTo>
                  <a:lnTo>
                    <a:pt x="3526" y="0"/>
                  </a:lnTo>
                  <a:close/>
                </a:path>
              </a:pathLst>
            </a:custGeom>
            <a:solidFill>
              <a:srgbClr val="DB25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01" name="9Slide.vn 6"/>
            <p:cNvSpPr>
              <a:spLocks/>
            </p:cNvSpPr>
            <p:nvPr/>
          </p:nvSpPr>
          <p:spPr bwMode="auto">
            <a:xfrm>
              <a:off x="866775" y="3268663"/>
              <a:ext cx="893763" cy="855663"/>
            </a:xfrm>
            <a:custGeom>
              <a:avLst/>
              <a:gdLst>
                <a:gd name="T0" fmla="*/ 844 w 4501"/>
                <a:gd name="T1" fmla="*/ 4306 h 4316"/>
                <a:gd name="T2" fmla="*/ 784 w 4501"/>
                <a:gd name="T3" fmla="*/ 4260 h 4316"/>
                <a:gd name="T4" fmla="*/ 721 w 4501"/>
                <a:gd name="T5" fmla="*/ 4209 h 4316"/>
                <a:gd name="T6" fmla="*/ 645 w 4501"/>
                <a:gd name="T7" fmla="*/ 4141 h 4316"/>
                <a:gd name="T8" fmla="*/ 559 w 4501"/>
                <a:gd name="T9" fmla="*/ 4060 h 4316"/>
                <a:gd name="T10" fmla="*/ 469 w 4501"/>
                <a:gd name="T11" fmla="*/ 3965 h 4316"/>
                <a:gd name="T12" fmla="*/ 376 w 4501"/>
                <a:gd name="T13" fmla="*/ 3856 h 4316"/>
                <a:gd name="T14" fmla="*/ 285 w 4501"/>
                <a:gd name="T15" fmla="*/ 3735 h 4316"/>
                <a:gd name="T16" fmla="*/ 201 w 4501"/>
                <a:gd name="T17" fmla="*/ 3603 h 4316"/>
                <a:gd name="T18" fmla="*/ 127 w 4501"/>
                <a:gd name="T19" fmla="*/ 3460 h 4316"/>
                <a:gd name="T20" fmla="*/ 66 w 4501"/>
                <a:gd name="T21" fmla="*/ 3307 h 4316"/>
                <a:gd name="T22" fmla="*/ 23 w 4501"/>
                <a:gd name="T23" fmla="*/ 3145 h 4316"/>
                <a:gd name="T24" fmla="*/ 1 w 4501"/>
                <a:gd name="T25" fmla="*/ 2975 h 4316"/>
                <a:gd name="T26" fmla="*/ 6 w 4501"/>
                <a:gd name="T27" fmla="*/ 2799 h 4316"/>
                <a:gd name="T28" fmla="*/ 40 w 4501"/>
                <a:gd name="T29" fmla="*/ 2614 h 4316"/>
                <a:gd name="T30" fmla="*/ 106 w 4501"/>
                <a:gd name="T31" fmla="*/ 2420 h 4316"/>
                <a:gd name="T32" fmla="*/ 207 w 4501"/>
                <a:gd name="T33" fmla="*/ 2210 h 4316"/>
                <a:gd name="T34" fmla="*/ 336 w 4501"/>
                <a:gd name="T35" fmla="*/ 1989 h 4316"/>
                <a:gd name="T36" fmla="*/ 489 w 4501"/>
                <a:gd name="T37" fmla="*/ 1762 h 4316"/>
                <a:gd name="T38" fmla="*/ 666 w 4501"/>
                <a:gd name="T39" fmla="*/ 1533 h 4316"/>
                <a:gd name="T40" fmla="*/ 862 w 4501"/>
                <a:gd name="T41" fmla="*/ 1306 h 4316"/>
                <a:gd name="T42" fmla="*/ 1075 w 4501"/>
                <a:gd name="T43" fmla="*/ 1084 h 4316"/>
                <a:gd name="T44" fmla="*/ 1300 w 4501"/>
                <a:gd name="T45" fmla="*/ 872 h 4316"/>
                <a:gd name="T46" fmla="*/ 1537 w 4501"/>
                <a:gd name="T47" fmla="*/ 674 h 4316"/>
                <a:gd name="T48" fmla="*/ 1780 w 4501"/>
                <a:gd name="T49" fmla="*/ 495 h 4316"/>
                <a:gd name="T50" fmla="*/ 2029 w 4501"/>
                <a:gd name="T51" fmla="*/ 336 h 4316"/>
                <a:gd name="T52" fmla="*/ 2279 w 4501"/>
                <a:gd name="T53" fmla="*/ 203 h 4316"/>
                <a:gd name="T54" fmla="*/ 2528 w 4501"/>
                <a:gd name="T55" fmla="*/ 100 h 4316"/>
                <a:gd name="T56" fmla="*/ 2772 w 4501"/>
                <a:gd name="T57" fmla="*/ 31 h 4316"/>
                <a:gd name="T58" fmla="*/ 3008 w 4501"/>
                <a:gd name="T59" fmla="*/ 0 h 4316"/>
                <a:gd name="T60" fmla="*/ 3235 w 4501"/>
                <a:gd name="T61" fmla="*/ 10 h 4316"/>
                <a:gd name="T62" fmla="*/ 3446 w 4501"/>
                <a:gd name="T63" fmla="*/ 61 h 4316"/>
                <a:gd name="T64" fmla="*/ 3635 w 4501"/>
                <a:gd name="T65" fmla="*/ 126 h 4316"/>
                <a:gd name="T66" fmla="*/ 3799 w 4501"/>
                <a:gd name="T67" fmla="*/ 200 h 4316"/>
                <a:gd name="T68" fmla="*/ 3940 w 4501"/>
                <a:gd name="T69" fmla="*/ 280 h 4316"/>
                <a:gd name="T70" fmla="*/ 4062 w 4501"/>
                <a:gd name="T71" fmla="*/ 364 h 4316"/>
                <a:gd name="T72" fmla="*/ 4165 w 4501"/>
                <a:gd name="T73" fmla="*/ 451 h 4316"/>
                <a:gd name="T74" fmla="*/ 4250 w 4501"/>
                <a:gd name="T75" fmla="*/ 538 h 4316"/>
                <a:gd name="T76" fmla="*/ 4319 w 4501"/>
                <a:gd name="T77" fmla="*/ 625 h 4316"/>
                <a:gd name="T78" fmla="*/ 4374 w 4501"/>
                <a:gd name="T79" fmla="*/ 710 h 4316"/>
                <a:gd name="T80" fmla="*/ 4417 w 4501"/>
                <a:gd name="T81" fmla="*/ 790 h 4316"/>
                <a:gd name="T82" fmla="*/ 4449 w 4501"/>
                <a:gd name="T83" fmla="*/ 864 h 4316"/>
                <a:gd name="T84" fmla="*/ 4472 w 4501"/>
                <a:gd name="T85" fmla="*/ 930 h 4316"/>
                <a:gd name="T86" fmla="*/ 4486 w 4501"/>
                <a:gd name="T87" fmla="*/ 986 h 4316"/>
                <a:gd name="T88" fmla="*/ 4495 w 4501"/>
                <a:gd name="T89" fmla="*/ 1031 h 4316"/>
                <a:gd name="T90" fmla="*/ 4500 w 4501"/>
                <a:gd name="T91" fmla="*/ 1073 h 4316"/>
                <a:gd name="T92" fmla="*/ 857 w 4501"/>
                <a:gd name="T93" fmla="*/ 4316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501" h="4316">
                  <a:moveTo>
                    <a:pt x="857" y="4316"/>
                  </a:moveTo>
                  <a:lnTo>
                    <a:pt x="844" y="4306"/>
                  </a:lnTo>
                  <a:lnTo>
                    <a:pt x="809" y="4279"/>
                  </a:lnTo>
                  <a:lnTo>
                    <a:pt x="784" y="4260"/>
                  </a:lnTo>
                  <a:lnTo>
                    <a:pt x="754" y="4237"/>
                  </a:lnTo>
                  <a:lnTo>
                    <a:pt x="721" y="4209"/>
                  </a:lnTo>
                  <a:lnTo>
                    <a:pt x="684" y="4177"/>
                  </a:lnTo>
                  <a:lnTo>
                    <a:pt x="645" y="4141"/>
                  </a:lnTo>
                  <a:lnTo>
                    <a:pt x="602" y="4103"/>
                  </a:lnTo>
                  <a:lnTo>
                    <a:pt x="559" y="4060"/>
                  </a:lnTo>
                  <a:lnTo>
                    <a:pt x="514" y="4014"/>
                  </a:lnTo>
                  <a:lnTo>
                    <a:pt x="469" y="3965"/>
                  </a:lnTo>
                  <a:lnTo>
                    <a:pt x="422" y="3912"/>
                  </a:lnTo>
                  <a:lnTo>
                    <a:pt x="376" y="3856"/>
                  </a:lnTo>
                  <a:lnTo>
                    <a:pt x="329" y="3797"/>
                  </a:lnTo>
                  <a:lnTo>
                    <a:pt x="285" y="3735"/>
                  </a:lnTo>
                  <a:lnTo>
                    <a:pt x="242" y="3670"/>
                  </a:lnTo>
                  <a:lnTo>
                    <a:pt x="201" y="3603"/>
                  </a:lnTo>
                  <a:lnTo>
                    <a:pt x="162" y="3532"/>
                  </a:lnTo>
                  <a:lnTo>
                    <a:pt x="127" y="3460"/>
                  </a:lnTo>
                  <a:lnTo>
                    <a:pt x="94" y="3385"/>
                  </a:lnTo>
                  <a:lnTo>
                    <a:pt x="66" y="3307"/>
                  </a:lnTo>
                  <a:lnTo>
                    <a:pt x="42" y="3227"/>
                  </a:lnTo>
                  <a:lnTo>
                    <a:pt x="23" y="3145"/>
                  </a:lnTo>
                  <a:lnTo>
                    <a:pt x="10" y="3061"/>
                  </a:lnTo>
                  <a:lnTo>
                    <a:pt x="1" y="2975"/>
                  </a:lnTo>
                  <a:lnTo>
                    <a:pt x="0" y="2888"/>
                  </a:lnTo>
                  <a:lnTo>
                    <a:pt x="6" y="2799"/>
                  </a:lnTo>
                  <a:lnTo>
                    <a:pt x="19" y="2708"/>
                  </a:lnTo>
                  <a:lnTo>
                    <a:pt x="40" y="2614"/>
                  </a:lnTo>
                  <a:lnTo>
                    <a:pt x="68" y="2521"/>
                  </a:lnTo>
                  <a:lnTo>
                    <a:pt x="106" y="2420"/>
                  </a:lnTo>
                  <a:lnTo>
                    <a:pt x="153" y="2316"/>
                  </a:lnTo>
                  <a:lnTo>
                    <a:pt x="207" y="2210"/>
                  </a:lnTo>
                  <a:lnTo>
                    <a:pt x="268" y="2101"/>
                  </a:lnTo>
                  <a:lnTo>
                    <a:pt x="336" y="1989"/>
                  </a:lnTo>
                  <a:lnTo>
                    <a:pt x="409" y="1875"/>
                  </a:lnTo>
                  <a:lnTo>
                    <a:pt x="489" y="1762"/>
                  </a:lnTo>
                  <a:lnTo>
                    <a:pt x="575" y="1647"/>
                  </a:lnTo>
                  <a:lnTo>
                    <a:pt x="666" y="1533"/>
                  </a:lnTo>
                  <a:lnTo>
                    <a:pt x="761" y="1419"/>
                  </a:lnTo>
                  <a:lnTo>
                    <a:pt x="862" y="1306"/>
                  </a:lnTo>
                  <a:lnTo>
                    <a:pt x="966" y="1194"/>
                  </a:lnTo>
                  <a:lnTo>
                    <a:pt x="1075" y="1084"/>
                  </a:lnTo>
                  <a:lnTo>
                    <a:pt x="1186" y="977"/>
                  </a:lnTo>
                  <a:lnTo>
                    <a:pt x="1300" y="872"/>
                  </a:lnTo>
                  <a:lnTo>
                    <a:pt x="1417" y="772"/>
                  </a:lnTo>
                  <a:lnTo>
                    <a:pt x="1537" y="674"/>
                  </a:lnTo>
                  <a:lnTo>
                    <a:pt x="1658" y="582"/>
                  </a:lnTo>
                  <a:lnTo>
                    <a:pt x="1780" y="495"/>
                  </a:lnTo>
                  <a:lnTo>
                    <a:pt x="1904" y="413"/>
                  </a:lnTo>
                  <a:lnTo>
                    <a:pt x="2029" y="336"/>
                  </a:lnTo>
                  <a:lnTo>
                    <a:pt x="2154" y="266"/>
                  </a:lnTo>
                  <a:lnTo>
                    <a:pt x="2279" y="203"/>
                  </a:lnTo>
                  <a:lnTo>
                    <a:pt x="2403" y="148"/>
                  </a:lnTo>
                  <a:lnTo>
                    <a:pt x="2528" y="100"/>
                  </a:lnTo>
                  <a:lnTo>
                    <a:pt x="2650" y="61"/>
                  </a:lnTo>
                  <a:lnTo>
                    <a:pt x="2772" y="31"/>
                  </a:lnTo>
                  <a:lnTo>
                    <a:pt x="2891" y="10"/>
                  </a:lnTo>
                  <a:lnTo>
                    <a:pt x="3008" y="0"/>
                  </a:lnTo>
                  <a:lnTo>
                    <a:pt x="3124" y="0"/>
                  </a:lnTo>
                  <a:lnTo>
                    <a:pt x="3235" y="10"/>
                  </a:lnTo>
                  <a:lnTo>
                    <a:pt x="3344" y="32"/>
                  </a:lnTo>
                  <a:lnTo>
                    <a:pt x="3446" y="61"/>
                  </a:lnTo>
                  <a:lnTo>
                    <a:pt x="3544" y="93"/>
                  </a:lnTo>
                  <a:lnTo>
                    <a:pt x="3635" y="126"/>
                  </a:lnTo>
                  <a:lnTo>
                    <a:pt x="3719" y="163"/>
                  </a:lnTo>
                  <a:lnTo>
                    <a:pt x="3799" y="200"/>
                  </a:lnTo>
                  <a:lnTo>
                    <a:pt x="3873" y="239"/>
                  </a:lnTo>
                  <a:lnTo>
                    <a:pt x="3940" y="280"/>
                  </a:lnTo>
                  <a:lnTo>
                    <a:pt x="4004" y="321"/>
                  </a:lnTo>
                  <a:lnTo>
                    <a:pt x="4062" y="364"/>
                  </a:lnTo>
                  <a:lnTo>
                    <a:pt x="4116" y="407"/>
                  </a:lnTo>
                  <a:lnTo>
                    <a:pt x="4165" y="451"/>
                  </a:lnTo>
                  <a:lnTo>
                    <a:pt x="4209" y="495"/>
                  </a:lnTo>
                  <a:lnTo>
                    <a:pt x="4250" y="538"/>
                  </a:lnTo>
                  <a:lnTo>
                    <a:pt x="4286" y="583"/>
                  </a:lnTo>
                  <a:lnTo>
                    <a:pt x="4319" y="625"/>
                  </a:lnTo>
                  <a:lnTo>
                    <a:pt x="4348" y="668"/>
                  </a:lnTo>
                  <a:lnTo>
                    <a:pt x="4374" y="710"/>
                  </a:lnTo>
                  <a:lnTo>
                    <a:pt x="4397" y="751"/>
                  </a:lnTo>
                  <a:lnTo>
                    <a:pt x="4417" y="790"/>
                  </a:lnTo>
                  <a:lnTo>
                    <a:pt x="4434" y="828"/>
                  </a:lnTo>
                  <a:lnTo>
                    <a:pt x="4449" y="864"/>
                  </a:lnTo>
                  <a:lnTo>
                    <a:pt x="4461" y="898"/>
                  </a:lnTo>
                  <a:lnTo>
                    <a:pt x="4472" y="930"/>
                  </a:lnTo>
                  <a:lnTo>
                    <a:pt x="4480" y="959"/>
                  </a:lnTo>
                  <a:lnTo>
                    <a:pt x="4486" y="986"/>
                  </a:lnTo>
                  <a:lnTo>
                    <a:pt x="4492" y="1010"/>
                  </a:lnTo>
                  <a:lnTo>
                    <a:pt x="4495" y="1031"/>
                  </a:lnTo>
                  <a:lnTo>
                    <a:pt x="4498" y="1049"/>
                  </a:lnTo>
                  <a:lnTo>
                    <a:pt x="4500" y="1073"/>
                  </a:lnTo>
                  <a:lnTo>
                    <a:pt x="4501" y="1082"/>
                  </a:lnTo>
                  <a:lnTo>
                    <a:pt x="857" y="4316"/>
                  </a:lnTo>
                  <a:close/>
                </a:path>
              </a:pathLst>
            </a:custGeom>
            <a:solidFill>
              <a:srgbClr val="E72E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02" name="9Slide.vn 7"/>
            <p:cNvSpPr>
              <a:spLocks/>
            </p:cNvSpPr>
            <p:nvPr/>
          </p:nvSpPr>
          <p:spPr bwMode="auto">
            <a:xfrm>
              <a:off x="696913" y="4395788"/>
              <a:ext cx="257175" cy="257175"/>
            </a:xfrm>
            <a:custGeom>
              <a:avLst/>
              <a:gdLst>
                <a:gd name="T0" fmla="*/ 1293 w 1297"/>
                <a:gd name="T1" fmla="*/ 572 h 1297"/>
                <a:gd name="T2" fmla="*/ 1275 w 1297"/>
                <a:gd name="T3" fmla="*/ 476 h 1297"/>
                <a:gd name="T4" fmla="*/ 1242 w 1297"/>
                <a:gd name="T5" fmla="*/ 386 h 1297"/>
                <a:gd name="T6" fmla="*/ 1198 w 1297"/>
                <a:gd name="T7" fmla="*/ 303 h 1297"/>
                <a:gd name="T8" fmla="*/ 1143 w 1297"/>
                <a:gd name="T9" fmla="*/ 228 h 1297"/>
                <a:gd name="T10" fmla="*/ 1077 w 1297"/>
                <a:gd name="T11" fmla="*/ 162 h 1297"/>
                <a:gd name="T12" fmla="*/ 1003 w 1297"/>
                <a:gd name="T13" fmla="*/ 105 h 1297"/>
                <a:gd name="T14" fmla="*/ 921 w 1297"/>
                <a:gd name="T15" fmla="*/ 59 h 1297"/>
                <a:gd name="T16" fmla="*/ 831 w 1297"/>
                <a:gd name="T17" fmla="*/ 26 h 1297"/>
                <a:gd name="T18" fmla="*/ 737 w 1297"/>
                <a:gd name="T19" fmla="*/ 6 h 1297"/>
                <a:gd name="T20" fmla="*/ 638 w 1297"/>
                <a:gd name="T21" fmla="*/ 0 h 1297"/>
                <a:gd name="T22" fmla="*/ 540 w 1297"/>
                <a:gd name="T23" fmla="*/ 9 h 1297"/>
                <a:gd name="T24" fmla="*/ 445 w 1297"/>
                <a:gd name="T25" fmla="*/ 32 h 1297"/>
                <a:gd name="T26" fmla="*/ 358 w 1297"/>
                <a:gd name="T27" fmla="*/ 69 h 1297"/>
                <a:gd name="T28" fmla="*/ 277 w 1297"/>
                <a:gd name="T29" fmla="*/ 116 h 1297"/>
                <a:gd name="T30" fmla="*/ 204 w 1297"/>
                <a:gd name="T31" fmla="*/ 175 h 1297"/>
                <a:gd name="T32" fmla="*/ 141 w 1297"/>
                <a:gd name="T33" fmla="*/ 244 h 1297"/>
                <a:gd name="T34" fmla="*/ 88 w 1297"/>
                <a:gd name="T35" fmla="*/ 322 h 1297"/>
                <a:gd name="T36" fmla="*/ 47 w 1297"/>
                <a:gd name="T37" fmla="*/ 406 h 1297"/>
                <a:gd name="T38" fmla="*/ 18 w 1297"/>
                <a:gd name="T39" fmla="*/ 497 h 1297"/>
                <a:gd name="T40" fmla="*/ 2 w 1297"/>
                <a:gd name="T41" fmla="*/ 593 h 1297"/>
                <a:gd name="T42" fmla="*/ 1 w 1297"/>
                <a:gd name="T43" fmla="*/ 692 h 1297"/>
                <a:gd name="T44" fmla="*/ 14 w 1297"/>
                <a:gd name="T45" fmla="*/ 790 h 1297"/>
                <a:gd name="T46" fmla="*/ 43 w 1297"/>
                <a:gd name="T47" fmla="*/ 882 h 1297"/>
                <a:gd name="T48" fmla="*/ 83 w 1297"/>
                <a:gd name="T49" fmla="*/ 967 h 1297"/>
                <a:gd name="T50" fmla="*/ 135 w 1297"/>
                <a:gd name="T51" fmla="*/ 1045 h 1297"/>
                <a:gd name="T52" fmla="*/ 197 w 1297"/>
                <a:gd name="T53" fmla="*/ 1114 h 1297"/>
                <a:gd name="T54" fmla="*/ 269 w 1297"/>
                <a:gd name="T55" fmla="*/ 1175 h 1297"/>
                <a:gd name="T56" fmla="*/ 349 w 1297"/>
                <a:gd name="T57" fmla="*/ 1224 h 1297"/>
                <a:gd name="T58" fmla="*/ 435 w 1297"/>
                <a:gd name="T59" fmla="*/ 1262 h 1297"/>
                <a:gd name="T60" fmla="*/ 528 w 1297"/>
                <a:gd name="T61" fmla="*/ 1287 h 1297"/>
                <a:gd name="T62" fmla="*/ 626 w 1297"/>
                <a:gd name="T63" fmla="*/ 1297 h 1297"/>
                <a:gd name="T64" fmla="*/ 725 w 1297"/>
                <a:gd name="T65" fmla="*/ 1293 h 1297"/>
                <a:gd name="T66" fmla="*/ 821 w 1297"/>
                <a:gd name="T67" fmla="*/ 1274 h 1297"/>
                <a:gd name="T68" fmla="*/ 911 w 1297"/>
                <a:gd name="T69" fmla="*/ 1242 h 1297"/>
                <a:gd name="T70" fmla="*/ 994 w 1297"/>
                <a:gd name="T71" fmla="*/ 1198 h 1297"/>
                <a:gd name="T72" fmla="*/ 1069 w 1297"/>
                <a:gd name="T73" fmla="*/ 1142 h 1297"/>
                <a:gd name="T74" fmla="*/ 1136 w 1297"/>
                <a:gd name="T75" fmla="*/ 1077 h 1297"/>
                <a:gd name="T76" fmla="*/ 1193 w 1297"/>
                <a:gd name="T77" fmla="*/ 1002 h 1297"/>
                <a:gd name="T78" fmla="*/ 1238 w 1297"/>
                <a:gd name="T79" fmla="*/ 920 h 1297"/>
                <a:gd name="T80" fmla="*/ 1271 w 1297"/>
                <a:gd name="T81" fmla="*/ 831 h 1297"/>
                <a:gd name="T82" fmla="*/ 1292 w 1297"/>
                <a:gd name="T83" fmla="*/ 737 h 1297"/>
                <a:gd name="T84" fmla="*/ 1297 w 1297"/>
                <a:gd name="T85" fmla="*/ 638 h 1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97" h="1297">
                  <a:moveTo>
                    <a:pt x="1297" y="638"/>
                  </a:moveTo>
                  <a:lnTo>
                    <a:pt x="1296" y="605"/>
                  </a:lnTo>
                  <a:lnTo>
                    <a:pt x="1293" y="572"/>
                  </a:lnTo>
                  <a:lnTo>
                    <a:pt x="1288" y="540"/>
                  </a:lnTo>
                  <a:lnTo>
                    <a:pt x="1282" y="507"/>
                  </a:lnTo>
                  <a:lnTo>
                    <a:pt x="1275" y="476"/>
                  </a:lnTo>
                  <a:lnTo>
                    <a:pt x="1265" y="446"/>
                  </a:lnTo>
                  <a:lnTo>
                    <a:pt x="1255" y="416"/>
                  </a:lnTo>
                  <a:lnTo>
                    <a:pt x="1242" y="386"/>
                  </a:lnTo>
                  <a:lnTo>
                    <a:pt x="1229" y="358"/>
                  </a:lnTo>
                  <a:lnTo>
                    <a:pt x="1214" y="330"/>
                  </a:lnTo>
                  <a:lnTo>
                    <a:pt x="1198" y="303"/>
                  </a:lnTo>
                  <a:lnTo>
                    <a:pt x="1181" y="277"/>
                  </a:lnTo>
                  <a:lnTo>
                    <a:pt x="1162" y="252"/>
                  </a:lnTo>
                  <a:lnTo>
                    <a:pt x="1143" y="228"/>
                  </a:lnTo>
                  <a:lnTo>
                    <a:pt x="1122" y="205"/>
                  </a:lnTo>
                  <a:lnTo>
                    <a:pt x="1100" y="183"/>
                  </a:lnTo>
                  <a:lnTo>
                    <a:pt x="1077" y="162"/>
                  </a:lnTo>
                  <a:lnTo>
                    <a:pt x="1053" y="141"/>
                  </a:lnTo>
                  <a:lnTo>
                    <a:pt x="1029" y="123"/>
                  </a:lnTo>
                  <a:lnTo>
                    <a:pt x="1003" y="105"/>
                  </a:lnTo>
                  <a:lnTo>
                    <a:pt x="977" y="88"/>
                  </a:lnTo>
                  <a:lnTo>
                    <a:pt x="949" y="74"/>
                  </a:lnTo>
                  <a:lnTo>
                    <a:pt x="921" y="59"/>
                  </a:lnTo>
                  <a:lnTo>
                    <a:pt x="892" y="47"/>
                  </a:lnTo>
                  <a:lnTo>
                    <a:pt x="861" y="35"/>
                  </a:lnTo>
                  <a:lnTo>
                    <a:pt x="831" y="26"/>
                  </a:lnTo>
                  <a:lnTo>
                    <a:pt x="800" y="18"/>
                  </a:lnTo>
                  <a:lnTo>
                    <a:pt x="769" y="12"/>
                  </a:lnTo>
                  <a:lnTo>
                    <a:pt x="737" y="6"/>
                  </a:lnTo>
                  <a:lnTo>
                    <a:pt x="705" y="2"/>
                  </a:lnTo>
                  <a:lnTo>
                    <a:pt x="672" y="0"/>
                  </a:lnTo>
                  <a:lnTo>
                    <a:pt x="638" y="0"/>
                  </a:lnTo>
                  <a:lnTo>
                    <a:pt x="605" y="1"/>
                  </a:lnTo>
                  <a:lnTo>
                    <a:pt x="572" y="4"/>
                  </a:lnTo>
                  <a:lnTo>
                    <a:pt x="540" y="9"/>
                  </a:lnTo>
                  <a:lnTo>
                    <a:pt x="508" y="16"/>
                  </a:lnTo>
                  <a:lnTo>
                    <a:pt x="476" y="23"/>
                  </a:lnTo>
                  <a:lnTo>
                    <a:pt x="445" y="32"/>
                  </a:lnTo>
                  <a:lnTo>
                    <a:pt x="415" y="43"/>
                  </a:lnTo>
                  <a:lnTo>
                    <a:pt x="386" y="55"/>
                  </a:lnTo>
                  <a:lnTo>
                    <a:pt x="358" y="69"/>
                  </a:lnTo>
                  <a:lnTo>
                    <a:pt x="330" y="83"/>
                  </a:lnTo>
                  <a:lnTo>
                    <a:pt x="303" y="100"/>
                  </a:lnTo>
                  <a:lnTo>
                    <a:pt x="277" y="116"/>
                  </a:lnTo>
                  <a:lnTo>
                    <a:pt x="252" y="135"/>
                  </a:lnTo>
                  <a:lnTo>
                    <a:pt x="227" y="155"/>
                  </a:lnTo>
                  <a:lnTo>
                    <a:pt x="204" y="175"/>
                  </a:lnTo>
                  <a:lnTo>
                    <a:pt x="183" y="197"/>
                  </a:lnTo>
                  <a:lnTo>
                    <a:pt x="161" y="220"/>
                  </a:lnTo>
                  <a:lnTo>
                    <a:pt x="141" y="244"/>
                  </a:lnTo>
                  <a:lnTo>
                    <a:pt x="122" y="269"/>
                  </a:lnTo>
                  <a:lnTo>
                    <a:pt x="105" y="295"/>
                  </a:lnTo>
                  <a:lnTo>
                    <a:pt x="88" y="322"/>
                  </a:lnTo>
                  <a:lnTo>
                    <a:pt x="73" y="349"/>
                  </a:lnTo>
                  <a:lnTo>
                    <a:pt x="59" y="377"/>
                  </a:lnTo>
                  <a:lnTo>
                    <a:pt x="47" y="406"/>
                  </a:lnTo>
                  <a:lnTo>
                    <a:pt x="35" y="436"/>
                  </a:lnTo>
                  <a:lnTo>
                    <a:pt x="26" y="466"/>
                  </a:lnTo>
                  <a:lnTo>
                    <a:pt x="18" y="497"/>
                  </a:lnTo>
                  <a:lnTo>
                    <a:pt x="10" y="528"/>
                  </a:lnTo>
                  <a:lnTo>
                    <a:pt x="5" y="560"/>
                  </a:lnTo>
                  <a:lnTo>
                    <a:pt x="2" y="593"/>
                  </a:lnTo>
                  <a:lnTo>
                    <a:pt x="0" y="626"/>
                  </a:lnTo>
                  <a:lnTo>
                    <a:pt x="0" y="659"/>
                  </a:lnTo>
                  <a:lnTo>
                    <a:pt x="1" y="692"/>
                  </a:lnTo>
                  <a:lnTo>
                    <a:pt x="4" y="725"/>
                  </a:lnTo>
                  <a:lnTo>
                    <a:pt x="8" y="758"/>
                  </a:lnTo>
                  <a:lnTo>
                    <a:pt x="14" y="790"/>
                  </a:lnTo>
                  <a:lnTo>
                    <a:pt x="23" y="821"/>
                  </a:lnTo>
                  <a:lnTo>
                    <a:pt x="32" y="852"/>
                  </a:lnTo>
                  <a:lnTo>
                    <a:pt x="43" y="882"/>
                  </a:lnTo>
                  <a:lnTo>
                    <a:pt x="55" y="911"/>
                  </a:lnTo>
                  <a:lnTo>
                    <a:pt x="68" y="939"/>
                  </a:lnTo>
                  <a:lnTo>
                    <a:pt x="83" y="967"/>
                  </a:lnTo>
                  <a:lnTo>
                    <a:pt x="99" y="994"/>
                  </a:lnTo>
                  <a:lnTo>
                    <a:pt x="116" y="1020"/>
                  </a:lnTo>
                  <a:lnTo>
                    <a:pt x="135" y="1045"/>
                  </a:lnTo>
                  <a:lnTo>
                    <a:pt x="155" y="1070"/>
                  </a:lnTo>
                  <a:lnTo>
                    <a:pt x="175" y="1093"/>
                  </a:lnTo>
                  <a:lnTo>
                    <a:pt x="197" y="1114"/>
                  </a:lnTo>
                  <a:lnTo>
                    <a:pt x="220" y="1136"/>
                  </a:lnTo>
                  <a:lnTo>
                    <a:pt x="244" y="1156"/>
                  </a:lnTo>
                  <a:lnTo>
                    <a:pt x="269" y="1175"/>
                  </a:lnTo>
                  <a:lnTo>
                    <a:pt x="295" y="1192"/>
                  </a:lnTo>
                  <a:lnTo>
                    <a:pt x="321" y="1209"/>
                  </a:lnTo>
                  <a:lnTo>
                    <a:pt x="349" y="1224"/>
                  </a:lnTo>
                  <a:lnTo>
                    <a:pt x="377" y="1238"/>
                  </a:lnTo>
                  <a:lnTo>
                    <a:pt x="406" y="1250"/>
                  </a:lnTo>
                  <a:lnTo>
                    <a:pt x="435" y="1262"/>
                  </a:lnTo>
                  <a:lnTo>
                    <a:pt x="466" y="1271"/>
                  </a:lnTo>
                  <a:lnTo>
                    <a:pt x="496" y="1279"/>
                  </a:lnTo>
                  <a:lnTo>
                    <a:pt x="528" y="1287"/>
                  </a:lnTo>
                  <a:lnTo>
                    <a:pt x="560" y="1292"/>
                  </a:lnTo>
                  <a:lnTo>
                    <a:pt x="593" y="1295"/>
                  </a:lnTo>
                  <a:lnTo>
                    <a:pt x="626" y="1297"/>
                  </a:lnTo>
                  <a:lnTo>
                    <a:pt x="659" y="1297"/>
                  </a:lnTo>
                  <a:lnTo>
                    <a:pt x="692" y="1296"/>
                  </a:lnTo>
                  <a:lnTo>
                    <a:pt x="725" y="1293"/>
                  </a:lnTo>
                  <a:lnTo>
                    <a:pt x="758" y="1289"/>
                  </a:lnTo>
                  <a:lnTo>
                    <a:pt x="790" y="1282"/>
                  </a:lnTo>
                  <a:lnTo>
                    <a:pt x="821" y="1274"/>
                  </a:lnTo>
                  <a:lnTo>
                    <a:pt x="852" y="1265"/>
                  </a:lnTo>
                  <a:lnTo>
                    <a:pt x="881" y="1254"/>
                  </a:lnTo>
                  <a:lnTo>
                    <a:pt x="911" y="1242"/>
                  </a:lnTo>
                  <a:lnTo>
                    <a:pt x="939" y="1229"/>
                  </a:lnTo>
                  <a:lnTo>
                    <a:pt x="967" y="1214"/>
                  </a:lnTo>
                  <a:lnTo>
                    <a:pt x="994" y="1198"/>
                  </a:lnTo>
                  <a:lnTo>
                    <a:pt x="1020" y="1181"/>
                  </a:lnTo>
                  <a:lnTo>
                    <a:pt x="1045" y="1162"/>
                  </a:lnTo>
                  <a:lnTo>
                    <a:pt x="1069" y="1142"/>
                  </a:lnTo>
                  <a:lnTo>
                    <a:pt x="1093" y="1122"/>
                  </a:lnTo>
                  <a:lnTo>
                    <a:pt x="1115" y="1100"/>
                  </a:lnTo>
                  <a:lnTo>
                    <a:pt x="1136" y="1077"/>
                  </a:lnTo>
                  <a:lnTo>
                    <a:pt x="1156" y="1053"/>
                  </a:lnTo>
                  <a:lnTo>
                    <a:pt x="1175" y="1028"/>
                  </a:lnTo>
                  <a:lnTo>
                    <a:pt x="1193" y="1002"/>
                  </a:lnTo>
                  <a:lnTo>
                    <a:pt x="1209" y="976"/>
                  </a:lnTo>
                  <a:lnTo>
                    <a:pt x="1225" y="948"/>
                  </a:lnTo>
                  <a:lnTo>
                    <a:pt x="1238" y="920"/>
                  </a:lnTo>
                  <a:lnTo>
                    <a:pt x="1251" y="891"/>
                  </a:lnTo>
                  <a:lnTo>
                    <a:pt x="1262" y="862"/>
                  </a:lnTo>
                  <a:lnTo>
                    <a:pt x="1271" y="831"/>
                  </a:lnTo>
                  <a:lnTo>
                    <a:pt x="1280" y="801"/>
                  </a:lnTo>
                  <a:lnTo>
                    <a:pt x="1287" y="769"/>
                  </a:lnTo>
                  <a:lnTo>
                    <a:pt x="1292" y="737"/>
                  </a:lnTo>
                  <a:lnTo>
                    <a:pt x="1295" y="705"/>
                  </a:lnTo>
                  <a:lnTo>
                    <a:pt x="1297" y="671"/>
                  </a:lnTo>
                  <a:lnTo>
                    <a:pt x="1297" y="638"/>
                  </a:lnTo>
                  <a:close/>
                </a:path>
              </a:pathLst>
            </a:custGeom>
            <a:solidFill>
              <a:srgbClr val="FEFE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03" name="9Slide.vn 8"/>
            <p:cNvSpPr>
              <a:spLocks/>
            </p:cNvSpPr>
            <p:nvPr/>
          </p:nvSpPr>
          <p:spPr bwMode="auto">
            <a:xfrm>
              <a:off x="827088" y="4397375"/>
              <a:ext cx="123825" cy="255588"/>
            </a:xfrm>
            <a:custGeom>
              <a:avLst/>
              <a:gdLst>
                <a:gd name="T0" fmla="*/ 66 w 621"/>
                <a:gd name="T1" fmla="*/ 0 h 1292"/>
                <a:gd name="T2" fmla="*/ 73 w 621"/>
                <a:gd name="T3" fmla="*/ 1 h 1292"/>
                <a:gd name="T4" fmla="*/ 89 w 621"/>
                <a:gd name="T5" fmla="*/ 3 h 1292"/>
                <a:gd name="T6" fmla="*/ 115 w 621"/>
                <a:gd name="T7" fmla="*/ 9 h 1292"/>
                <a:gd name="T8" fmla="*/ 150 w 621"/>
                <a:gd name="T9" fmla="*/ 18 h 1292"/>
                <a:gd name="T10" fmla="*/ 169 w 621"/>
                <a:gd name="T11" fmla="*/ 23 h 1292"/>
                <a:gd name="T12" fmla="*/ 190 w 621"/>
                <a:gd name="T13" fmla="*/ 29 h 1292"/>
                <a:gd name="T14" fmla="*/ 212 w 621"/>
                <a:gd name="T15" fmla="*/ 38 h 1292"/>
                <a:gd name="T16" fmla="*/ 235 w 621"/>
                <a:gd name="T17" fmla="*/ 47 h 1292"/>
                <a:gd name="T18" fmla="*/ 258 w 621"/>
                <a:gd name="T19" fmla="*/ 57 h 1292"/>
                <a:gd name="T20" fmla="*/ 283 w 621"/>
                <a:gd name="T21" fmla="*/ 69 h 1292"/>
                <a:gd name="T22" fmla="*/ 308 w 621"/>
                <a:gd name="T23" fmla="*/ 82 h 1292"/>
                <a:gd name="T24" fmla="*/ 334 w 621"/>
                <a:gd name="T25" fmla="*/ 97 h 1292"/>
                <a:gd name="T26" fmla="*/ 359 w 621"/>
                <a:gd name="T27" fmla="*/ 113 h 1292"/>
                <a:gd name="T28" fmla="*/ 384 w 621"/>
                <a:gd name="T29" fmla="*/ 132 h 1292"/>
                <a:gd name="T30" fmla="*/ 409 w 621"/>
                <a:gd name="T31" fmla="*/ 152 h 1292"/>
                <a:gd name="T32" fmla="*/ 434 w 621"/>
                <a:gd name="T33" fmla="*/ 174 h 1292"/>
                <a:gd name="T34" fmla="*/ 458 w 621"/>
                <a:gd name="T35" fmla="*/ 197 h 1292"/>
                <a:gd name="T36" fmla="*/ 481 w 621"/>
                <a:gd name="T37" fmla="*/ 223 h 1292"/>
                <a:gd name="T38" fmla="*/ 502 w 621"/>
                <a:gd name="T39" fmla="*/ 250 h 1292"/>
                <a:gd name="T40" fmla="*/ 522 w 621"/>
                <a:gd name="T41" fmla="*/ 280 h 1292"/>
                <a:gd name="T42" fmla="*/ 542 w 621"/>
                <a:gd name="T43" fmla="*/ 314 h 1292"/>
                <a:gd name="T44" fmla="*/ 559 w 621"/>
                <a:gd name="T45" fmla="*/ 348 h 1292"/>
                <a:gd name="T46" fmla="*/ 575 w 621"/>
                <a:gd name="T47" fmla="*/ 385 h 1292"/>
                <a:gd name="T48" fmla="*/ 589 w 621"/>
                <a:gd name="T49" fmla="*/ 425 h 1292"/>
                <a:gd name="T50" fmla="*/ 600 w 621"/>
                <a:gd name="T51" fmla="*/ 467 h 1292"/>
                <a:gd name="T52" fmla="*/ 609 w 621"/>
                <a:gd name="T53" fmla="*/ 513 h 1292"/>
                <a:gd name="T54" fmla="*/ 616 w 621"/>
                <a:gd name="T55" fmla="*/ 561 h 1292"/>
                <a:gd name="T56" fmla="*/ 620 w 621"/>
                <a:gd name="T57" fmla="*/ 611 h 1292"/>
                <a:gd name="T58" fmla="*/ 621 w 621"/>
                <a:gd name="T59" fmla="*/ 670 h 1292"/>
                <a:gd name="T60" fmla="*/ 618 w 621"/>
                <a:gd name="T61" fmla="*/ 724 h 1292"/>
                <a:gd name="T62" fmla="*/ 611 w 621"/>
                <a:gd name="T63" fmla="*/ 775 h 1292"/>
                <a:gd name="T64" fmla="*/ 601 w 621"/>
                <a:gd name="T65" fmla="*/ 824 h 1292"/>
                <a:gd name="T66" fmla="*/ 589 w 621"/>
                <a:gd name="T67" fmla="*/ 870 h 1292"/>
                <a:gd name="T68" fmla="*/ 573 w 621"/>
                <a:gd name="T69" fmla="*/ 911 h 1292"/>
                <a:gd name="T70" fmla="*/ 555 w 621"/>
                <a:gd name="T71" fmla="*/ 951 h 1292"/>
                <a:gd name="T72" fmla="*/ 535 w 621"/>
                <a:gd name="T73" fmla="*/ 988 h 1292"/>
                <a:gd name="T74" fmla="*/ 513 w 621"/>
                <a:gd name="T75" fmla="*/ 1021 h 1292"/>
                <a:gd name="T76" fmla="*/ 489 w 621"/>
                <a:gd name="T77" fmla="*/ 1052 h 1292"/>
                <a:gd name="T78" fmla="*/ 463 w 621"/>
                <a:gd name="T79" fmla="*/ 1081 h 1292"/>
                <a:gd name="T80" fmla="*/ 436 w 621"/>
                <a:gd name="T81" fmla="*/ 1108 h 1292"/>
                <a:gd name="T82" fmla="*/ 408 w 621"/>
                <a:gd name="T83" fmla="*/ 1132 h 1292"/>
                <a:gd name="T84" fmla="*/ 380 w 621"/>
                <a:gd name="T85" fmla="*/ 1154 h 1292"/>
                <a:gd name="T86" fmla="*/ 350 w 621"/>
                <a:gd name="T87" fmla="*/ 1174 h 1292"/>
                <a:gd name="T88" fmla="*/ 321 w 621"/>
                <a:gd name="T89" fmla="*/ 1191 h 1292"/>
                <a:gd name="T90" fmla="*/ 291 w 621"/>
                <a:gd name="T91" fmla="*/ 1208 h 1292"/>
                <a:gd name="T92" fmla="*/ 262 w 621"/>
                <a:gd name="T93" fmla="*/ 1222 h 1292"/>
                <a:gd name="T94" fmla="*/ 233 w 621"/>
                <a:gd name="T95" fmla="*/ 1235 h 1292"/>
                <a:gd name="T96" fmla="*/ 203 w 621"/>
                <a:gd name="T97" fmla="*/ 1245 h 1292"/>
                <a:gd name="T98" fmla="*/ 176 w 621"/>
                <a:gd name="T99" fmla="*/ 1255 h 1292"/>
                <a:gd name="T100" fmla="*/ 150 w 621"/>
                <a:gd name="T101" fmla="*/ 1263 h 1292"/>
                <a:gd name="T102" fmla="*/ 125 w 621"/>
                <a:gd name="T103" fmla="*/ 1270 h 1292"/>
                <a:gd name="T104" fmla="*/ 101 w 621"/>
                <a:gd name="T105" fmla="*/ 1276 h 1292"/>
                <a:gd name="T106" fmla="*/ 60 w 621"/>
                <a:gd name="T107" fmla="*/ 1285 h 1292"/>
                <a:gd name="T108" fmla="*/ 28 w 621"/>
                <a:gd name="T109" fmla="*/ 1289 h 1292"/>
                <a:gd name="T110" fmla="*/ 7 w 621"/>
                <a:gd name="T111" fmla="*/ 1292 h 1292"/>
                <a:gd name="T112" fmla="*/ 0 w 621"/>
                <a:gd name="T113" fmla="*/ 1292 h 1292"/>
                <a:gd name="T114" fmla="*/ 66 w 621"/>
                <a:gd name="T115" fmla="*/ 0 h 1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21" h="1292">
                  <a:moveTo>
                    <a:pt x="66" y="0"/>
                  </a:moveTo>
                  <a:lnTo>
                    <a:pt x="73" y="1"/>
                  </a:lnTo>
                  <a:lnTo>
                    <a:pt x="89" y="3"/>
                  </a:lnTo>
                  <a:lnTo>
                    <a:pt x="115" y="9"/>
                  </a:lnTo>
                  <a:lnTo>
                    <a:pt x="150" y="18"/>
                  </a:lnTo>
                  <a:lnTo>
                    <a:pt x="169" y="23"/>
                  </a:lnTo>
                  <a:lnTo>
                    <a:pt x="190" y="29"/>
                  </a:lnTo>
                  <a:lnTo>
                    <a:pt x="212" y="38"/>
                  </a:lnTo>
                  <a:lnTo>
                    <a:pt x="235" y="47"/>
                  </a:lnTo>
                  <a:lnTo>
                    <a:pt x="258" y="57"/>
                  </a:lnTo>
                  <a:lnTo>
                    <a:pt x="283" y="69"/>
                  </a:lnTo>
                  <a:lnTo>
                    <a:pt x="308" y="82"/>
                  </a:lnTo>
                  <a:lnTo>
                    <a:pt x="334" y="97"/>
                  </a:lnTo>
                  <a:lnTo>
                    <a:pt x="359" y="113"/>
                  </a:lnTo>
                  <a:lnTo>
                    <a:pt x="384" y="132"/>
                  </a:lnTo>
                  <a:lnTo>
                    <a:pt x="409" y="152"/>
                  </a:lnTo>
                  <a:lnTo>
                    <a:pt x="434" y="174"/>
                  </a:lnTo>
                  <a:lnTo>
                    <a:pt x="458" y="197"/>
                  </a:lnTo>
                  <a:lnTo>
                    <a:pt x="481" y="223"/>
                  </a:lnTo>
                  <a:lnTo>
                    <a:pt x="502" y="250"/>
                  </a:lnTo>
                  <a:lnTo>
                    <a:pt x="522" y="280"/>
                  </a:lnTo>
                  <a:lnTo>
                    <a:pt x="542" y="314"/>
                  </a:lnTo>
                  <a:lnTo>
                    <a:pt x="559" y="348"/>
                  </a:lnTo>
                  <a:lnTo>
                    <a:pt x="575" y="385"/>
                  </a:lnTo>
                  <a:lnTo>
                    <a:pt x="589" y="425"/>
                  </a:lnTo>
                  <a:lnTo>
                    <a:pt x="600" y="467"/>
                  </a:lnTo>
                  <a:lnTo>
                    <a:pt x="609" y="513"/>
                  </a:lnTo>
                  <a:lnTo>
                    <a:pt x="616" y="561"/>
                  </a:lnTo>
                  <a:lnTo>
                    <a:pt x="620" y="611"/>
                  </a:lnTo>
                  <a:lnTo>
                    <a:pt x="621" y="670"/>
                  </a:lnTo>
                  <a:lnTo>
                    <a:pt x="618" y="724"/>
                  </a:lnTo>
                  <a:lnTo>
                    <a:pt x="611" y="775"/>
                  </a:lnTo>
                  <a:lnTo>
                    <a:pt x="601" y="824"/>
                  </a:lnTo>
                  <a:lnTo>
                    <a:pt x="589" y="870"/>
                  </a:lnTo>
                  <a:lnTo>
                    <a:pt x="573" y="911"/>
                  </a:lnTo>
                  <a:lnTo>
                    <a:pt x="555" y="951"/>
                  </a:lnTo>
                  <a:lnTo>
                    <a:pt x="535" y="988"/>
                  </a:lnTo>
                  <a:lnTo>
                    <a:pt x="513" y="1021"/>
                  </a:lnTo>
                  <a:lnTo>
                    <a:pt x="489" y="1052"/>
                  </a:lnTo>
                  <a:lnTo>
                    <a:pt x="463" y="1081"/>
                  </a:lnTo>
                  <a:lnTo>
                    <a:pt x="436" y="1108"/>
                  </a:lnTo>
                  <a:lnTo>
                    <a:pt x="408" y="1132"/>
                  </a:lnTo>
                  <a:lnTo>
                    <a:pt x="380" y="1154"/>
                  </a:lnTo>
                  <a:lnTo>
                    <a:pt x="350" y="1174"/>
                  </a:lnTo>
                  <a:lnTo>
                    <a:pt x="321" y="1191"/>
                  </a:lnTo>
                  <a:lnTo>
                    <a:pt x="291" y="1208"/>
                  </a:lnTo>
                  <a:lnTo>
                    <a:pt x="262" y="1222"/>
                  </a:lnTo>
                  <a:lnTo>
                    <a:pt x="233" y="1235"/>
                  </a:lnTo>
                  <a:lnTo>
                    <a:pt x="203" y="1245"/>
                  </a:lnTo>
                  <a:lnTo>
                    <a:pt x="176" y="1255"/>
                  </a:lnTo>
                  <a:lnTo>
                    <a:pt x="150" y="1263"/>
                  </a:lnTo>
                  <a:lnTo>
                    <a:pt x="125" y="1270"/>
                  </a:lnTo>
                  <a:lnTo>
                    <a:pt x="101" y="1276"/>
                  </a:lnTo>
                  <a:lnTo>
                    <a:pt x="60" y="1285"/>
                  </a:lnTo>
                  <a:lnTo>
                    <a:pt x="28" y="1289"/>
                  </a:lnTo>
                  <a:lnTo>
                    <a:pt x="7" y="1292"/>
                  </a:lnTo>
                  <a:lnTo>
                    <a:pt x="0" y="1292"/>
                  </a:lnTo>
                  <a:lnTo>
                    <a:pt x="66" y="0"/>
                  </a:lnTo>
                  <a:close/>
                </a:path>
              </a:pathLst>
            </a:custGeom>
            <a:solidFill>
              <a:srgbClr val="FEFE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04" name="9Slide.vn 9"/>
            <p:cNvSpPr>
              <a:spLocks/>
            </p:cNvSpPr>
            <p:nvPr/>
          </p:nvSpPr>
          <p:spPr bwMode="auto">
            <a:xfrm>
              <a:off x="827088" y="4397375"/>
              <a:ext cx="131763" cy="255588"/>
            </a:xfrm>
            <a:custGeom>
              <a:avLst/>
              <a:gdLst>
                <a:gd name="T0" fmla="*/ 88 w 662"/>
                <a:gd name="T1" fmla="*/ 1 h 1293"/>
                <a:gd name="T2" fmla="*/ 171 w 662"/>
                <a:gd name="T3" fmla="*/ 13 h 1293"/>
                <a:gd name="T4" fmla="*/ 244 w 662"/>
                <a:gd name="T5" fmla="*/ 34 h 1293"/>
                <a:gd name="T6" fmla="*/ 329 w 662"/>
                <a:gd name="T7" fmla="*/ 69 h 1293"/>
                <a:gd name="T8" fmla="*/ 390 w 662"/>
                <a:gd name="T9" fmla="*/ 104 h 1293"/>
                <a:gd name="T10" fmla="*/ 437 w 662"/>
                <a:gd name="T11" fmla="*/ 137 h 1293"/>
                <a:gd name="T12" fmla="*/ 482 w 662"/>
                <a:gd name="T13" fmla="*/ 178 h 1293"/>
                <a:gd name="T14" fmla="*/ 523 w 662"/>
                <a:gd name="T15" fmla="*/ 224 h 1293"/>
                <a:gd name="T16" fmla="*/ 562 w 662"/>
                <a:gd name="T17" fmla="*/ 277 h 1293"/>
                <a:gd name="T18" fmla="*/ 594 w 662"/>
                <a:gd name="T19" fmla="*/ 335 h 1293"/>
                <a:gd name="T20" fmla="*/ 621 w 662"/>
                <a:gd name="T21" fmla="*/ 400 h 1293"/>
                <a:gd name="T22" fmla="*/ 640 w 662"/>
                <a:gd name="T23" fmla="*/ 466 h 1293"/>
                <a:gd name="T24" fmla="*/ 654 w 662"/>
                <a:gd name="T25" fmla="*/ 536 h 1293"/>
                <a:gd name="T26" fmla="*/ 660 w 662"/>
                <a:gd name="T27" fmla="*/ 606 h 1293"/>
                <a:gd name="T28" fmla="*/ 661 w 662"/>
                <a:gd name="T29" fmla="*/ 641 h 1293"/>
                <a:gd name="T30" fmla="*/ 661 w 662"/>
                <a:gd name="T31" fmla="*/ 676 h 1293"/>
                <a:gd name="T32" fmla="*/ 656 w 662"/>
                <a:gd name="T33" fmla="*/ 748 h 1293"/>
                <a:gd name="T34" fmla="*/ 644 w 662"/>
                <a:gd name="T35" fmla="*/ 818 h 1293"/>
                <a:gd name="T36" fmla="*/ 625 w 662"/>
                <a:gd name="T37" fmla="*/ 887 h 1293"/>
                <a:gd name="T38" fmla="*/ 598 w 662"/>
                <a:gd name="T39" fmla="*/ 952 h 1293"/>
                <a:gd name="T40" fmla="*/ 563 w 662"/>
                <a:gd name="T41" fmla="*/ 1012 h 1293"/>
                <a:gd name="T42" fmla="*/ 523 w 662"/>
                <a:gd name="T43" fmla="*/ 1067 h 1293"/>
                <a:gd name="T44" fmla="*/ 479 w 662"/>
                <a:gd name="T45" fmla="*/ 1114 h 1293"/>
                <a:gd name="T46" fmla="*/ 430 w 662"/>
                <a:gd name="T47" fmla="*/ 1154 h 1293"/>
                <a:gd name="T48" fmla="*/ 381 w 662"/>
                <a:gd name="T49" fmla="*/ 1188 h 1293"/>
                <a:gd name="T50" fmla="*/ 299 w 662"/>
                <a:gd name="T51" fmla="*/ 1231 h 1293"/>
                <a:gd name="T52" fmla="*/ 207 w 662"/>
                <a:gd name="T53" fmla="*/ 1264 h 1293"/>
                <a:gd name="T54" fmla="*/ 128 w 662"/>
                <a:gd name="T55" fmla="*/ 1282 h 1293"/>
                <a:gd name="T56" fmla="*/ 48 w 662"/>
                <a:gd name="T57" fmla="*/ 1291 h 1293"/>
                <a:gd name="T58" fmla="*/ 0 w 662"/>
                <a:gd name="T59" fmla="*/ 1292 h 1293"/>
                <a:gd name="T60" fmla="*/ 47 w 662"/>
                <a:gd name="T61" fmla="*/ 1282 h 1293"/>
                <a:gd name="T62" fmla="*/ 121 w 662"/>
                <a:gd name="T63" fmla="*/ 1259 h 1293"/>
                <a:gd name="T64" fmla="*/ 195 w 662"/>
                <a:gd name="T65" fmla="*/ 1230 h 1293"/>
                <a:gd name="T66" fmla="*/ 277 w 662"/>
                <a:gd name="T67" fmla="*/ 1188 h 1293"/>
                <a:gd name="T68" fmla="*/ 363 w 662"/>
                <a:gd name="T69" fmla="*/ 1129 h 1293"/>
                <a:gd name="T70" fmla="*/ 417 w 662"/>
                <a:gd name="T71" fmla="*/ 1080 h 1293"/>
                <a:gd name="T72" fmla="*/ 456 w 662"/>
                <a:gd name="T73" fmla="*/ 1038 h 1293"/>
                <a:gd name="T74" fmla="*/ 490 w 662"/>
                <a:gd name="T75" fmla="*/ 990 h 1293"/>
                <a:gd name="T76" fmla="*/ 519 w 662"/>
                <a:gd name="T77" fmla="*/ 937 h 1293"/>
                <a:gd name="T78" fmla="*/ 542 w 662"/>
                <a:gd name="T79" fmla="*/ 881 h 1293"/>
                <a:gd name="T80" fmla="*/ 559 w 662"/>
                <a:gd name="T81" fmla="*/ 822 h 1293"/>
                <a:gd name="T82" fmla="*/ 572 w 662"/>
                <a:gd name="T83" fmla="*/ 760 h 1293"/>
                <a:gd name="T84" fmla="*/ 578 w 662"/>
                <a:gd name="T85" fmla="*/ 696 h 1293"/>
                <a:gd name="T86" fmla="*/ 578 w 662"/>
                <a:gd name="T87" fmla="*/ 654 h 1293"/>
                <a:gd name="T88" fmla="*/ 578 w 662"/>
                <a:gd name="T89" fmla="*/ 620 h 1293"/>
                <a:gd name="T90" fmla="*/ 575 w 662"/>
                <a:gd name="T91" fmla="*/ 567 h 1293"/>
                <a:gd name="T92" fmla="*/ 567 w 662"/>
                <a:gd name="T93" fmla="*/ 505 h 1293"/>
                <a:gd name="T94" fmla="*/ 552 w 662"/>
                <a:gd name="T95" fmla="*/ 443 h 1293"/>
                <a:gd name="T96" fmla="*/ 534 w 662"/>
                <a:gd name="T97" fmla="*/ 385 h 1293"/>
                <a:gd name="T98" fmla="*/ 510 w 662"/>
                <a:gd name="T99" fmla="*/ 331 h 1293"/>
                <a:gd name="T100" fmla="*/ 481 w 662"/>
                <a:gd name="T101" fmla="*/ 280 h 1293"/>
                <a:gd name="T102" fmla="*/ 447 w 662"/>
                <a:gd name="T103" fmla="*/ 234 h 1293"/>
                <a:gd name="T104" fmla="*/ 411 w 662"/>
                <a:gd name="T105" fmla="*/ 193 h 1293"/>
                <a:gd name="T106" fmla="*/ 360 w 662"/>
                <a:gd name="T107" fmla="*/ 146 h 1293"/>
                <a:gd name="T108" fmla="*/ 281 w 662"/>
                <a:gd name="T109" fmla="*/ 91 h 1293"/>
                <a:gd name="T110" fmla="*/ 208 w 662"/>
                <a:gd name="T111" fmla="*/ 51 h 1293"/>
                <a:gd name="T112" fmla="*/ 145 w 662"/>
                <a:gd name="T113" fmla="*/ 25 h 1293"/>
                <a:gd name="T114" fmla="*/ 73 w 662"/>
                <a:gd name="T115" fmla="*/ 1 h 1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62" h="1293">
                  <a:moveTo>
                    <a:pt x="66" y="0"/>
                  </a:moveTo>
                  <a:lnTo>
                    <a:pt x="73" y="0"/>
                  </a:lnTo>
                  <a:lnTo>
                    <a:pt x="88" y="1"/>
                  </a:lnTo>
                  <a:lnTo>
                    <a:pt x="115" y="3"/>
                  </a:lnTo>
                  <a:lnTo>
                    <a:pt x="151" y="9"/>
                  </a:lnTo>
                  <a:lnTo>
                    <a:pt x="171" y="13"/>
                  </a:lnTo>
                  <a:lnTo>
                    <a:pt x="193" y="18"/>
                  </a:lnTo>
                  <a:lnTo>
                    <a:pt x="218" y="25"/>
                  </a:lnTo>
                  <a:lnTo>
                    <a:pt x="244" y="34"/>
                  </a:lnTo>
                  <a:lnTo>
                    <a:pt x="271" y="43"/>
                  </a:lnTo>
                  <a:lnTo>
                    <a:pt x="300" y="55"/>
                  </a:lnTo>
                  <a:lnTo>
                    <a:pt x="329" y="69"/>
                  </a:lnTo>
                  <a:lnTo>
                    <a:pt x="360" y="85"/>
                  </a:lnTo>
                  <a:lnTo>
                    <a:pt x="375" y="95"/>
                  </a:lnTo>
                  <a:lnTo>
                    <a:pt x="390" y="104"/>
                  </a:lnTo>
                  <a:lnTo>
                    <a:pt x="406" y="114"/>
                  </a:lnTo>
                  <a:lnTo>
                    <a:pt x="421" y="126"/>
                  </a:lnTo>
                  <a:lnTo>
                    <a:pt x="437" y="137"/>
                  </a:lnTo>
                  <a:lnTo>
                    <a:pt x="452" y="150"/>
                  </a:lnTo>
                  <a:lnTo>
                    <a:pt x="467" y="163"/>
                  </a:lnTo>
                  <a:lnTo>
                    <a:pt x="482" y="178"/>
                  </a:lnTo>
                  <a:lnTo>
                    <a:pt x="496" y="192"/>
                  </a:lnTo>
                  <a:lnTo>
                    <a:pt x="510" y="208"/>
                  </a:lnTo>
                  <a:lnTo>
                    <a:pt x="523" y="224"/>
                  </a:lnTo>
                  <a:lnTo>
                    <a:pt x="537" y="241"/>
                  </a:lnTo>
                  <a:lnTo>
                    <a:pt x="549" y="259"/>
                  </a:lnTo>
                  <a:lnTo>
                    <a:pt x="562" y="277"/>
                  </a:lnTo>
                  <a:lnTo>
                    <a:pt x="573" y="296"/>
                  </a:lnTo>
                  <a:lnTo>
                    <a:pt x="584" y="316"/>
                  </a:lnTo>
                  <a:lnTo>
                    <a:pt x="594" y="335"/>
                  </a:lnTo>
                  <a:lnTo>
                    <a:pt x="604" y="356"/>
                  </a:lnTo>
                  <a:lnTo>
                    <a:pt x="612" y="378"/>
                  </a:lnTo>
                  <a:lnTo>
                    <a:pt x="621" y="400"/>
                  </a:lnTo>
                  <a:lnTo>
                    <a:pt x="628" y="422"/>
                  </a:lnTo>
                  <a:lnTo>
                    <a:pt x="635" y="443"/>
                  </a:lnTo>
                  <a:lnTo>
                    <a:pt x="640" y="466"/>
                  </a:lnTo>
                  <a:lnTo>
                    <a:pt x="646" y="489"/>
                  </a:lnTo>
                  <a:lnTo>
                    <a:pt x="650" y="512"/>
                  </a:lnTo>
                  <a:lnTo>
                    <a:pt x="654" y="536"/>
                  </a:lnTo>
                  <a:lnTo>
                    <a:pt x="656" y="558"/>
                  </a:lnTo>
                  <a:lnTo>
                    <a:pt x="658" y="582"/>
                  </a:lnTo>
                  <a:lnTo>
                    <a:pt x="660" y="606"/>
                  </a:lnTo>
                  <a:lnTo>
                    <a:pt x="661" y="619"/>
                  </a:lnTo>
                  <a:lnTo>
                    <a:pt x="661" y="630"/>
                  </a:lnTo>
                  <a:lnTo>
                    <a:pt x="661" y="641"/>
                  </a:lnTo>
                  <a:lnTo>
                    <a:pt x="661" y="653"/>
                  </a:lnTo>
                  <a:lnTo>
                    <a:pt x="662" y="664"/>
                  </a:lnTo>
                  <a:lnTo>
                    <a:pt x="661" y="676"/>
                  </a:lnTo>
                  <a:lnTo>
                    <a:pt x="660" y="701"/>
                  </a:lnTo>
                  <a:lnTo>
                    <a:pt x="659" y="724"/>
                  </a:lnTo>
                  <a:lnTo>
                    <a:pt x="656" y="748"/>
                  </a:lnTo>
                  <a:lnTo>
                    <a:pt x="653" y="771"/>
                  </a:lnTo>
                  <a:lnTo>
                    <a:pt x="649" y="795"/>
                  </a:lnTo>
                  <a:lnTo>
                    <a:pt x="644" y="818"/>
                  </a:lnTo>
                  <a:lnTo>
                    <a:pt x="638" y="842"/>
                  </a:lnTo>
                  <a:lnTo>
                    <a:pt x="632" y="865"/>
                  </a:lnTo>
                  <a:lnTo>
                    <a:pt x="625" y="887"/>
                  </a:lnTo>
                  <a:lnTo>
                    <a:pt x="617" y="909"/>
                  </a:lnTo>
                  <a:lnTo>
                    <a:pt x="607" y="931"/>
                  </a:lnTo>
                  <a:lnTo>
                    <a:pt x="598" y="952"/>
                  </a:lnTo>
                  <a:lnTo>
                    <a:pt x="586" y="972"/>
                  </a:lnTo>
                  <a:lnTo>
                    <a:pt x="575" y="992"/>
                  </a:lnTo>
                  <a:lnTo>
                    <a:pt x="563" y="1012"/>
                  </a:lnTo>
                  <a:lnTo>
                    <a:pt x="550" y="1031"/>
                  </a:lnTo>
                  <a:lnTo>
                    <a:pt x="537" y="1049"/>
                  </a:lnTo>
                  <a:lnTo>
                    <a:pt x="523" y="1067"/>
                  </a:lnTo>
                  <a:lnTo>
                    <a:pt x="509" y="1083"/>
                  </a:lnTo>
                  <a:lnTo>
                    <a:pt x="494" y="1099"/>
                  </a:lnTo>
                  <a:lnTo>
                    <a:pt x="479" y="1114"/>
                  </a:lnTo>
                  <a:lnTo>
                    <a:pt x="462" y="1128"/>
                  </a:lnTo>
                  <a:lnTo>
                    <a:pt x="446" y="1142"/>
                  </a:lnTo>
                  <a:lnTo>
                    <a:pt x="430" y="1154"/>
                  </a:lnTo>
                  <a:lnTo>
                    <a:pt x="414" y="1166"/>
                  </a:lnTo>
                  <a:lnTo>
                    <a:pt x="398" y="1178"/>
                  </a:lnTo>
                  <a:lnTo>
                    <a:pt x="381" y="1188"/>
                  </a:lnTo>
                  <a:lnTo>
                    <a:pt x="364" y="1198"/>
                  </a:lnTo>
                  <a:lnTo>
                    <a:pt x="331" y="1215"/>
                  </a:lnTo>
                  <a:lnTo>
                    <a:pt x="299" y="1231"/>
                  </a:lnTo>
                  <a:lnTo>
                    <a:pt x="267" y="1243"/>
                  </a:lnTo>
                  <a:lnTo>
                    <a:pt x="237" y="1255"/>
                  </a:lnTo>
                  <a:lnTo>
                    <a:pt x="207" y="1264"/>
                  </a:lnTo>
                  <a:lnTo>
                    <a:pt x="179" y="1271"/>
                  </a:lnTo>
                  <a:lnTo>
                    <a:pt x="153" y="1277"/>
                  </a:lnTo>
                  <a:lnTo>
                    <a:pt x="128" y="1282"/>
                  </a:lnTo>
                  <a:lnTo>
                    <a:pt x="105" y="1286"/>
                  </a:lnTo>
                  <a:lnTo>
                    <a:pt x="84" y="1288"/>
                  </a:lnTo>
                  <a:lnTo>
                    <a:pt x="48" y="1291"/>
                  </a:lnTo>
                  <a:lnTo>
                    <a:pt x="22" y="1292"/>
                  </a:lnTo>
                  <a:lnTo>
                    <a:pt x="5" y="1293"/>
                  </a:lnTo>
                  <a:lnTo>
                    <a:pt x="0" y="1292"/>
                  </a:lnTo>
                  <a:lnTo>
                    <a:pt x="5" y="1291"/>
                  </a:lnTo>
                  <a:lnTo>
                    <a:pt x="22" y="1288"/>
                  </a:lnTo>
                  <a:lnTo>
                    <a:pt x="47" y="1282"/>
                  </a:lnTo>
                  <a:lnTo>
                    <a:pt x="80" y="1272"/>
                  </a:lnTo>
                  <a:lnTo>
                    <a:pt x="100" y="1266"/>
                  </a:lnTo>
                  <a:lnTo>
                    <a:pt x="121" y="1259"/>
                  </a:lnTo>
                  <a:lnTo>
                    <a:pt x="144" y="1251"/>
                  </a:lnTo>
                  <a:lnTo>
                    <a:pt x="169" y="1240"/>
                  </a:lnTo>
                  <a:lnTo>
                    <a:pt x="195" y="1230"/>
                  </a:lnTo>
                  <a:lnTo>
                    <a:pt x="221" y="1217"/>
                  </a:lnTo>
                  <a:lnTo>
                    <a:pt x="249" y="1204"/>
                  </a:lnTo>
                  <a:lnTo>
                    <a:pt x="277" y="1188"/>
                  </a:lnTo>
                  <a:lnTo>
                    <a:pt x="306" y="1171"/>
                  </a:lnTo>
                  <a:lnTo>
                    <a:pt x="334" y="1151"/>
                  </a:lnTo>
                  <a:lnTo>
                    <a:pt x="363" y="1129"/>
                  </a:lnTo>
                  <a:lnTo>
                    <a:pt x="391" y="1106"/>
                  </a:lnTo>
                  <a:lnTo>
                    <a:pt x="405" y="1094"/>
                  </a:lnTo>
                  <a:lnTo>
                    <a:pt x="417" y="1080"/>
                  </a:lnTo>
                  <a:lnTo>
                    <a:pt x="431" y="1067"/>
                  </a:lnTo>
                  <a:lnTo>
                    <a:pt x="443" y="1052"/>
                  </a:lnTo>
                  <a:lnTo>
                    <a:pt x="456" y="1038"/>
                  </a:lnTo>
                  <a:lnTo>
                    <a:pt x="467" y="1022"/>
                  </a:lnTo>
                  <a:lnTo>
                    <a:pt x="479" y="1007"/>
                  </a:lnTo>
                  <a:lnTo>
                    <a:pt x="490" y="990"/>
                  </a:lnTo>
                  <a:lnTo>
                    <a:pt x="500" y="972"/>
                  </a:lnTo>
                  <a:lnTo>
                    <a:pt x="510" y="956"/>
                  </a:lnTo>
                  <a:lnTo>
                    <a:pt x="519" y="937"/>
                  </a:lnTo>
                  <a:lnTo>
                    <a:pt x="527" y="920"/>
                  </a:lnTo>
                  <a:lnTo>
                    <a:pt x="535" y="900"/>
                  </a:lnTo>
                  <a:lnTo>
                    <a:pt x="542" y="881"/>
                  </a:lnTo>
                  <a:lnTo>
                    <a:pt x="548" y="861"/>
                  </a:lnTo>
                  <a:lnTo>
                    <a:pt x="554" y="842"/>
                  </a:lnTo>
                  <a:lnTo>
                    <a:pt x="559" y="822"/>
                  </a:lnTo>
                  <a:lnTo>
                    <a:pt x="565" y="801"/>
                  </a:lnTo>
                  <a:lnTo>
                    <a:pt x="569" y="781"/>
                  </a:lnTo>
                  <a:lnTo>
                    <a:pt x="572" y="760"/>
                  </a:lnTo>
                  <a:lnTo>
                    <a:pt x="574" y="739"/>
                  </a:lnTo>
                  <a:lnTo>
                    <a:pt x="576" y="717"/>
                  </a:lnTo>
                  <a:lnTo>
                    <a:pt x="578" y="696"/>
                  </a:lnTo>
                  <a:lnTo>
                    <a:pt x="578" y="676"/>
                  </a:lnTo>
                  <a:lnTo>
                    <a:pt x="578" y="665"/>
                  </a:lnTo>
                  <a:lnTo>
                    <a:pt x="578" y="654"/>
                  </a:lnTo>
                  <a:lnTo>
                    <a:pt x="578" y="643"/>
                  </a:lnTo>
                  <a:lnTo>
                    <a:pt x="578" y="631"/>
                  </a:lnTo>
                  <a:lnTo>
                    <a:pt x="578" y="620"/>
                  </a:lnTo>
                  <a:lnTo>
                    <a:pt x="578" y="610"/>
                  </a:lnTo>
                  <a:lnTo>
                    <a:pt x="577" y="589"/>
                  </a:lnTo>
                  <a:lnTo>
                    <a:pt x="575" y="567"/>
                  </a:lnTo>
                  <a:lnTo>
                    <a:pt x="573" y="546"/>
                  </a:lnTo>
                  <a:lnTo>
                    <a:pt x="570" y="525"/>
                  </a:lnTo>
                  <a:lnTo>
                    <a:pt x="567" y="505"/>
                  </a:lnTo>
                  <a:lnTo>
                    <a:pt x="563" y="484"/>
                  </a:lnTo>
                  <a:lnTo>
                    <a:pt x="557" y="464"/>
                  </a:lnTo>
                  <a:lnTo>
                    <a:pt x="552" y="443"/>
                  </a:lnTo>
                  <a:lnTo>
                    <a:pt x="547" y="424"/>
                  </a:lnTo>
                  <a:lnTo>
                    <a:pt x="541" y="404"/>
                  </a:lnTo>
                  <a:lnTo>
                    <a:pt x="534" y="385"/>
                  </a:lnTo>
                  <a:lnTo>
                    <a:pt x="526" y="367"/>
                  </a:lnTo>
                  <a:lnTo>
                    <a:pt x="518" y="349"/>
                  </a:lnTo>
                  <a:lnTo>
                    <a:pt x="510" y="331"/>
                  </a:lnTo>
                  <a:lnTo>
                    <a:pt x="500" y="314"/>
                  </a:lnTo>
                  <a:lnTo>
                    <a:pt x="491" y="297"/>
                  </a:lnTo>
                  <a:lnTo>
                    <a:pt x="481" y="280"/>
                  </a:lnTo>
                  <a:lnTo>
                    <a:pt x="470" y="265"/>
                  </a:lnTo>
                  <a:lnTo>
                    <a:pt x="459" y="249"/>
                  </a:lnTo>
                  <a:lnTo>
                    <a:pt x="447" y="234"/>
                  </a:lnTo>
                  <a:lnTo>
                    <a:pt x="436" y="220"/>
                  </a:lnTo>
                  <a:lnTo>
                    <a:pt x="424" y="206"/>
                  </a:lnTo>
                  <a:lnTo>
                    <a:pt x="411" y="193"/>
                  </a:lnTo>
                  <a:lnTo>
                    <a:pt x="399" y="181"/>
                  </a:lnTo>
                  <a:lnTo>
                    <a:pt x="386" y="168"/>
                  </a:lnTo>
                  <a:lnTo>
                    <a:pt x="360" y="146"/>
                  </a:lnTo>
                  <a:lnTo>
                    <a:pt x="334" y="126"/>
                  </a:lnTo>
                  <a:lnTo>
                    <a:pt x="307" y="107"/>
                  </a:lnTo>
                  <a:lnTo>
                    <a:pt x="281" y="91"/>
                  </a:lnTo>
                  <a:lnTo>
                    <a:pt x="256" y="76"/>
                  </a:lnTo>
                  <a:lnTo>
                    <a:pt x="232" y="63"/>
                  </a:lnTo>
                  <a:lnTo>
                    <a:pt x="208" y="51"/>
                  </a:lnTo>
                  <a:lnTo>
                    <a:pt x="186" y="41"/>
                  </a:lnTo>
                  <a:lnTo>
                    <a:pt x="165" y="32"/>
                  </a:lnTo>
                  <a:lnTo>
                    <a:pt x="145" y="25"/>
                  </a:lnTo>
                  <a:lnTo>
                    <a:pt x="113" y="14"/>
                  </a:lnTo>
                  <a:lnTo>
                    <a:pt x="88" y="6"/>
                  </a:lnTo>
                  <a:lnTo>
                    <a:pt x="73" y="1"/>
                  </a:lnTo>
                  <a:lnTo>
                    <a:pt x="66" y="0"/>
                  </a:lnTo>
                  <a:close/>
                </a:path>
              </a:pathLst>
            </a:custGeom>
            <a:solidFill>
              <a:srgbClr val="E5E7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05" name="9Slide.vn 10"/>
            <p:cNvSpPr>
              <a:spLocks/>
            </p:cNvSpPr>
            <p:nvPr/>
          </p:nvSpPr>
          <p:spPr bwMode="auto">
            <a:xfrm>
              <a:off x="1125538" y="3567113"/>
              <a:ext cx="769938" cy="746125"/>
            </a:xfrm>
            <a:custGeom>
              <a:avLst/>
              <a:gdLst>
                <a:gd name="T0" fmla="*/ 3804 w 3883"/>
                <a:gd name="T1" fmla="*/ 244 h 3755"/>
                <a:gd name="T2" fmla="*/ 3737 w 3883"/>
                <a:gd name="T3" fmla="*/ 195 h 3755"/>
                <a:gd name="T4" fmla="*/ 3647 w 3883"/>
                <a:gd name="T5" fmla="*/ 141 h 3755"/>
                <a:gd name="T6" fmla="*/ 3458 w 3883"/>
                <a:gd name="T7" fmla="*/ 66 h 3755"/>
                <a:gd name="T8" fmla="*/ 3263 w 3883"/>
                <a:gd name="T9" fmla="*/ 30 h 3755"/>
                <a:gd name="T10" fmla="*/ 3091 w 3883"/>
                <a:gd name="T11" fmla="*/ 31 h 3755"/>
                <a:gd name="T12" fmla="*/ 2908 w 3883"/>
                <a:gd name="T13" fmla="*/ 63 h 3755"/>
                <a:gd name="T14" fmla="*/ 2721 w 3883"/>
                <a:gd name="T15" fmla="*/ 131 h 3755"/>
                <a:gd name="T16" fmla="*/ 2568 w 3883"/>
                <a:gd name="T17" fmla="*/ 222 h 3755"/>
                <a:gd name="T18" fmla="*/ 2471 w 3883"/>
                <a:gd name="T19" fmla="*/ 299 h 3755"/>
                <a:gd name="T20" fmla="*/ 2308 w 3883"/>
                <a:gd name="T21" fmla="*/ 454 h 3755"/>
                <a:gd name="T22" fmla="*/ 2065 w 3883"/>
                <a:gd name="T23" fmla="*/ 688 h 3755"/>
                <a:gd name="T24" fmla="*/ 1713 w 3883"/>
                <a:gd name="T25" fmla="*/ 1027 h 3755"/>
                <a:gd name="T26" fmla="*/ 1351 w 3883"/>
                <a:gd name="T27" fmla="*/ 1373 h 3755"/>
                <a:gd name="T28" fmla="*/ 990 w 3883"/>
                <a:gd name="T29" fmla="*/ 1716 h 3755"/>
                <a:gd name="T30" fmla="*/ 638 w 3883"/>
                <a:gd name="T31" fmla="*/ 2050 h 3755"/>
                <a:gd name="T32" fmla="*/ 445 w 3883"/>
                <a:gd name="T33" fmla="*/ 2233 h 3755"/>
                <a:gd name="T34" fmla="*/ 330 w 3883"/>
                <a:gd name="T35" fmla="*/ 2344 h 3755"/>
                <a:gd name="T36" fmla="*/ 258 w 3883"/>
                <a:gd name="T37" fmla="*/ 2426 h 3755"/>
                <a:gd name="T38" fmla="*/ 165 w 3883"/>
                <a:gd name="T39" fmla="*/ 2561 h 3755"/>
                <a:gd name="T40" fmla="*/ 83 w 3883"/>
                <a:gd name="T41" fmla="*/ 2743 h 3755"/>
                <a:gd name="T42" fmla="*/ 38 w 3883"/>
                <a:gd name="T43" fmla="*/ 2925 h 3755"/>
                <a:gd name="T44" fmla="*/ 26 w 3883"/>
                <a:gd name="T45" fmla="*/ 3099 h 3755"/>
                <a:gd name="T46" fmla="*/ 48 w 3883"/>
                <a:gd name="T47" fmla="*/ 3300 h 3755"/>
                <a:gd name="T48" fmla="*/ 92 w 3883"/>
                <a:gd name="T49" fmla="*/ 3448 h 3755"/>
                <a:gd name="T50" fmla="*/ 148 w 3883"/>
                <a:gd name="T51" fmla="*/ 3566 h 3755"/>
                <a:gd name="T52" fmla="*/ 197 w 3883"/>
                <a:gd name="T53" fmla="*/ 3645 h 3755"/>
                <a:gd name="T54" fmla="*/ 271 w 3883"/>
                <a:gd name="T55" fmla="*/ 3741 h 3755"/>
                <a:gd name="T56" fmla="*/ 224 w 3883"/>
                <a:gd name="T57" fmla="*/ 3691 h 3755"/>
                <a:gd name="T58" fmla="*/ 170 w 3883"/>
                <a:gd name="T59" fmla="*/ 3618 h 3755"/>
                <a:gd name="T60" fmla="*/ 117 w 3883"/>
                <a:gd name="T61" fmla="*/ 3531 h 3755"/>
                <a:gd name="T62" fmla="*/ 53 w 3883"/>
                <a:gd name="T63" fmla="*/ 3383 h 3755"/>
                <a:gd name="T64" fmla="*/ 12 w 3883"/>
                <a:gd name="T65" fmla="*/ 3217 h 3755"/>
                <a:gd name="T66" fmla="*/ 1 w 3883"/>
                <a:gd name="T67" fmla="*/ 3025 h 3755"/>
                <a:gd name="T68" fmla="*/ 23 w 3883"/>
                <a:gd name="T69" fmla="*/ 2841 h 3755"/>
                <a:gd name="T70" fmla="*/ 82 w 3883"/>
                <a:gd name="T71" fmla="*/ 2651 h 3755"/>
                <a:gd name="T72" fmla="*/ 181 w 3883"/>
                <a:gd name="T73" fmla="*/ 2464 h 3755"/>
                <a:gd name="T74" fmla="*/ 257 w 3883"/>
                <a:gd name="T75" fmla="*/ 2363 h 3755"/>
                <a:gd name="T76" fmla="*/ 332 w 3883"/>
                <a:gd name="T77" fmla="*/ 2281 h 3755"/>
                <a:gd name="T78" fmla="*/ 462 w 3883"/>
                <a:gd name="T79" fmla="*/ 2155 h 3755"/>
                <a:gd name="T80" fmla="*/ 705 w 3883"/>
                <a:gd name="T81" fmla="*/ 1922 h 3755"/>
                <a:gd name="T82" fmla="*/ 1058 w 3883"/>
                <a:gd name="T83" fmla="*/ 1582 h 3755"/>
                <a:gd name="T84" fmla="*/ 1418 w 3883"/>
                <a:gd name="T85" fmla="*/ 1236 h 3755"/>
                <a:gd name="T86" fmla="*/ 1780 w 3883"/>
                <a:gd name="T87" fmla="*/ 893 h 3755"/>
                <a:gd name="T88" fmla="*/ 2131 w 3883"/>
                <a:gd name="T89" fmla="*/ 559 h 3755"/>
                <a:gd name="T90" fmla="*/ 2325 w 3883"/>
                <a:gd name="T91" fmla="*/ 376 h 3755"/>
                <a:gd name="T92" fmla="*/ 2481 w 3883"/>
                <a:gd name="T93" fmla="*/ 236 h 3755"/>
                <a:gd name="T94" fmla="*/ 2571 w 3883"/>
                <a:gd name="T95" fmla="*/ 171 h 3755"/>
                <a:gd name="T96" fmla="*/ 2762 w 3883"/>
                <a:gd name="T97" fmla="*/ 75 h 3755"/>
                <a:gd name="T98" fmla="*/ 2955 w 3883"/>
                <a:gd name="T99" fmla="*/ 20 h 3755"/>
                <a:gd name="T100" fmla="*/ 3141 w 3883"/>
                <a:gd name="T101" fmla="*/ 0 h 3755"/>
                <a:gd name="T102" fmla="*/ 3312 w 3883"/>
                <a:gd name="T103" fmla="*/ 13 h 3755"/>
                <a:gd name="T104" fmla="*/ 3503 w 3883"/>
                <a:gd name="T105" fmla="*/ 63 h 3755"/>
                <a:gd name="T106" fmla="*/ 3652 w 3883"/>
                <a:gd name="T107" fmla="*/ 131 h 3755"/>
                <a:gd name="T108" fmla="*/ 3742 w 3883"/>
                <a:gd name="T109" fmla="*/ 189 h 3755"/>
                <a:gd name="T110" fmla="*/ 3807 w 3883"/>
                <a:gd name="T111" fmla="*/ 241 h 37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883" h="3755">
                  <a:moveTo>
                    <a:pt x="3883" y="315"/>
                  </a:moveTo>
                  <a:lnTo>
                    <a:pt x="3880" y="313"/>
                  </a:lnTo>
                  <a:lnTo>
                    <a:pt x="3870" y="303"/>
                  </a:lnTo>
                  <a:lnTo>
                    <a:pt x="3854" y="289"/>
                  </a:lnTo>
                  <a:lnTo>
                    <a:pt x="3832" y="269"/>
                  </a:lnTo>
                  <a:lnTo>
                    <a:pt x="3819" y="258"/>
                  </a:lnTo>
                  <a:lnTo>
                    <a:pt x="3804" y="244"/>
                  </a:lnTo>
                  <a:lnTo>
                    <a:pt x="3796" y="238"/>
                  </a:lnTo>
                  <a:lnTo>
                    <a:pt x="3786" y="232"/>
                  </a:lnTo>
                  <a:lnTo>
                    <a:pt x="3777" y="224"/>
                  </a:lnTo>
                  <a:lnTo>
                    <a:pt x="3768" y="218"/>
                  </a:lnTo>
                  <a:lnTo>
                    <a:pt x="3758" y="211"/>
                  </a:lnTo>
                  <a:lnTo>
                    <a:pt x="3748" y="203"/>
                  </a:lnTo>
                  <a:lnTo>
                    <a:pt x="3737" y="195"/>
                  </a:lnTo>
                  <a:lnTo>
                    <a:pt x="3726" y="187"/>
                  </a:lnTo>
                  <a:lnTo>
                    <a:pt x="3714" y="180"/>
                  </a:lnTo>
                  <a:lnTo>
                    <a:pt x="3701" y="172"/>
                  </a:lnTo>
                  <a:lnTo>
                    <a:pt x="3688" y="165"/>
                  </a:lnTo>
                  <a:lnTo>
                    <a:pt x="3675" y="157"/>
                  </a:lnTo>
                  <a:lnTo>
                    <a:pt x="3662" y="149"/>
                  </a:lnTo>
                  <a:lnTo>
                    <a:pt x="3647" y="141"/>
                  </a:lnTo>
                  <a:lnTo>
                    <a:pt x="3633" y="134"/>
                  </a:lnTo>
                  <a:lnTo>
                    <a:pt x="3617" y="127"/>
                  </a:lnTo>
                  <a:lnTo>
                    <a:pt x="3585" y="112"/>
                  </a:lnTo>
                  <a:lnTo>
                    <a:pt x="3552" y="97"/>
                  </a:lnTo>
                  <a:lnTo>
                    <a:pt x="3515" y="84"/>
                  </a:lnTo>
                  <a:lnTo>
                    <a:pt x="3478" y="72"/>
                  </a:lnTo>
                  <a:lnTo>
                    <a:pt x="3458" y="66"/>
                  </a:lnTo>
                  <a:lnTo>
                    <a:pt x="3439" y="59"/>
                  </a:lnTo>
                  <a:lnTo>
                    <a:pt x="3418" y="55"/>
                  </a:lnTo>
                  <a:lnTo>
                    <a:pt x="3397" y="50"/>
                  </a:lnTo>
                  <a:lnTo>
                    <a:pt x="3354" y="42"/>
                  </a:lnTo>
                  <a:lnTo>
                    <a:pt x="3309" y="36"/>
                  </a:lnTo>
                  <a:lnTo>
                    <a:pt x="3286" y="32"/>
                  </a:lnTo>
                  <a:lnTo>
                    <a:pt x="3263" y="30"/>
                  </a:lnTo>
                  <a:lnTo>
                    <a:pt x="3239" y="29"/>
                  </a:lnTo>
                  <a:lnTo>
                    <a:pt x="3216" y="28"/>
                  </a:lnTo>
                  <a:lnTo>
                    <a:pt x="3192" y="27"/>
                  </a:lnTo>
                  <a:lnTo>
                    <a:pt x="3167" y="27"/>
                  </a:lnTo>
                  <a:lnTo>
                    <a:pt x="3142" y="28"/>
                  </a:lnTo>
                  <a:lnTo>
                    <a:pt x="3117" y="29"/>
                  </a:lnTo>
                  <a:lnTo>
                    <a:pt x="3091" y="31"/>
                  </a:lnTo>
                  <a:lnTo>
                    <a:pt x="3065" y="33"/>
                  </a:lnTo>
                  <a:lnTo>
                    <a:pt x="3039" y="37"/>
                  </a:lnTo>
                  <a:lnTo>
                    <a:pt x="3013" y="41"/>
                  </a:lnTo>
                  <a:lnTo>
                    <a:pt x="2987" y="45"/>
                  </a:lnTo>
                  <a:lnTo>
                    <a:pt x="2961" y="50"/>
                  </a:lnTo>
                  <a:lnTo>
                    <a:pt x="2934" y="56"/>
                  </a:lnTo>
                  <a:lnTo>
                    <a:pt x="2908" y="63"/>
                  </a:lnTo>
                  <a:lnTo>
                    <a:pt x="2881" y="70"/>
                  </a:lnTo>
                  <a:lnTo>
                    <a:pt x="2854" y="78"/>
                  </a:lnTo>
                  <a:lnTo>
                    <a:pt x="2828" y="87"/>
                  </a:lnTo>
                  <a:lnTo>
                    <a:pt x="2801" y="97"/>
                  </a:lnTo>
                  <a:lnTo>
                    <a:pt x="2774" y="107"/>
                  </a:lnTo>
                  <a:lnTo>
                    <a:pt x="2748" y="119"/>
                  </a:lnTo>
                  <a:lnTo>
                    <a:pt x="2721" y="131"/>
                  </a:lnTo>
                  <a:lnTo>
                    <a:pt x="2696" y="143"/>
                  </a:lnTo>
                  <a:lnTo>
                    <a:pt x="2670" y="158"/>
                  </a:lnTo>
                  <a:lnTo>
                    <a:pt x="2644" y="172"/>
                  </a:lnTo>
                  <a:lnTo>
                    <a:pt x="2618" y="188"/>
                  </a:lnTo>
                  <a:lnTo>
                    <a:pt x="2593" y="205"/>
                  </a:lnTo>
                  <a:lnTo>
                    <a:pt x="2580" y="213"/>
                  </a:lnTo>
                  <a:lnTo>
                    <a:pt x="2568" y="222"/>
                  </a:lnTo>
                  <a:lnTo>
                    <a:pt x="2555" y="231"/>
                  </a:lnTo>
                  <a:lnTo>
                    <a:pt x="2543" y="240"/>
                  </a:lnTo>
                  <a:lnTo>
                    <a:pt x="2530" y="249"/>
                  </a:lnTo>
                  <a:lnTo>
                    <a:pt x="2519" y="258"/>
                  </a:lnTo>
                  <a:lnTo>
                    <a:pt x="2507" y="268"/>
                  </a:lnTo>
                  <a:lnTo>
                    <a:pt x="2495" y="278"/>
                  </a:lnTo>
                  <a:lnTo>
                    <a:pt x="2471" y="299"/>
                  </a:lnTo>
                  <a:lnTo>
                    <a:pt x="2448" y="320"/>
                  </a:lnTo>
                  <a:lnTo>
                    <a:pt x="2425" y="341"/>
                  </a:lnTo>
                  <a:lnTo>
                    <a:pt x="2402" y="363"/>
                  </a:lnTo>
                  <a:lnTo>
                    <a:pt x="2379" y="386"/>
                  </a:lnTo>
                  <a:lnTo>
                    <a:pt x="2355" y="408"/>
                  </a:lnTo>
                  <a:lnTo>
                    <a:pt x="2331" y="431"/>
                  </a:lnTo>
                  <a:lnTo>
                    <a:pt x="2308" y="454"/>
                  </a:lnTo>
                  <a:lnTo>
                    <a:pt x="2284" y="476"/>
                  </a:lnTo>
                  <a:lnTo>
                    <a:pt x="2261" y="500"/>
                  </a:lnTo>
                  <a:lnTo>
                    <a:pt x="2237" y="523"/>
                  </a:lnTo>
                  <a:lnTo>
                    <a:pt x="2212" y="546"/>
                  </a:lnTo>
                  <a:lnTo>
                    <a:pt x="2163" y="593"/>
                  </a:lnTo>
                  <a:lnTo>
                    <a:pt x="2114" y="640"/>
                  </a:lnTo>
                  <a:lnTo>
                    <a:pt x="2065" y="688"/>
                  </a:lnTo>
                  <a:lnTo>
                    <a:pt x="2016" y="736"/>
                  </a:lnTo>
                  <a:lnTo>
                    <a:pt x="1966" y="784"/>
                  </a:lnTo>
                  <a:lnTo>
                    <a:pt x="1915" y="831"/>
                  </a:lnTo>
                  <a:lnTo>
                    <a:pt x="1865" y="880"/>
                  </a:lnTo>
                  <a:lnTo>
                    <a:pt x="1814" y="929"/>
                  </a:lnTo>
                  <a:lnTo>
                    <a:pt x="1763" y="978"/>
                  </a:lnTo>
                  <a:lnTo>
                    <a:pt x="1713" y="1027"/>
                  </a:lnTo>
                  <a:lnTo>
                    <a:pt x="1661" y="1076"/>
                  </a:lnTo>
                  <a:lnTo>
                    <a:pt x="1610" y="1126"/>
                  </a:lnTo>
                  <a:lnTo>
                    <a:pt x="1558" y="1175"/>
                  </a:lnTo>
                  <a:lnTo>
                    <a:pt x="1506" y="1225"/>
                  </a:lnTo>
                  <a:lnTo>
                    <a:pt x="1455" y="1274"/>
                  </a:lnTo>
                  <a:lnTo>
                    <a:pt x="1403" y="1324"/>
                  </a:lnTo>
                  <a:lnTo>
                    <a:pt x="1351" y="1373"/>
                  </a:lnTo>
                  <a:lnTo>
                    <a:pt x="1300" y="1423"/>
                  </a:lnTo>
                  <a:lnTo>
                    <a:pt x="1248" y="1471"/>
                  </a:lnTo>
                  <a:lnTo>
                    <a:pt x="1196" y="1521"/>
                  </a:lnTo>
                  <a:lnTo>
                    <a:pt x="1144" y="1570"/>
                  </a:lnTo>
                  <a:lnTo>
                    <a:pt x="1093" y="1619"/>
                  </a:lnTo>
                  <a:lnTo>
                    <a:pt x="1041" y="1668"/>
                  </a:lnTo>
                  <a:lnTo>
                    <a:pt x="990" y="1716"/>
                  </a:lnTo>
                  <a:lnTo>
                    <a:pt x="939" y="1765"/>
                  </a:lnTo>
                  <a:lnTo>
                    <a:pt x="888" y="1813"/>
                  </a:lnTo>
                  <a:lnTo>
                    <a:pt x="838" y="1862"/>
                  </a:lnTo>
                  <a:lnTo>
                    <a:pt x="787" y="1909"/>
                  </a:lnTo>
                  <a:lnTo>
                    <a:pt x="737" y="1956"/>
                  </a:lnTo>
                  <a:lnTo>
                    <a:pt x="687" y="2004"/>
                  </a:lnTo>
                  <a:lnTo>
                    <a:pt x="638" y="2050"/>
                  </a:lnTo>
                  <a:lnTo>
                    <a:pt x="590" y="2096"/>
                  </a:lnTo>
                  <a:lnTo>
                    <a:pt x="565" y="2120"/>
                  </a:lnTo>
                  <a:lnTo>
                    <a:pt x="541" y="2143"/>
                  </a:lnTo>
                  <a:lnTo>
                    <a:pt x="517" y="2166"/>
                  </a:lnTo>
                  <a:lnTo>
                    <a:pt x="493" y="2188"/>
                  </a:lnTo>
                  <a:lnTo>
                    <a:pt x="469" y="2210"/>
                  </a:lnTo>
                  <a:lnTo>
                    <a:pt x="445" y="2233"/>
                  </a:lnTo>
                  <a:lnTo>
                    <a:pt x="421" y="2256"/>
                  </a:lnTo>
                  <a:lnTo>
                    <a:pt x="398" y="2278"/>
                  </a:lnTo>
                  <a:lnTo>
                    <a:pt x="375" y="2299"/>
                  </a:lnTo>
                  <a:lnTo>
                    <a:pt x="363" y="2310"/>
                  </a:lnTo>
                  <a:lnTo>
                    <a:pt x="352" y="2321"/>
                  </a:lnTo>
                  <a:lnTo>
                    <a:pt x="341" y="2333"/>
                  </a:lnTo>
                  <a:lnTo>
                    <a:pt x="330" y="2344"/>
                  </a:lnTo>
                  <a:lnTo>
                    <a:pt x="319" y="2355"/>
                  </a:lnTo>
                  <a:lnTo>
                    <a:pt x="308" y="2367"/>
                  </a:lnTo>
                  <a:lnTo>
                    <a:pt x="297" y="2378"/>
                  </a:lnTo>
                  <a:lnTo>
                    <a:pt x="286" y="2390"/>
                  </a:lnTo>
                  <a:lnTo>
                    <a:pt x="277" y="2402"/>
                  </a:lnTo>
                  <a:lnTo>
                    <a:pt x="268" y="2413"/>
                  </a:lnTo>
                  <a:lnTo>
                    <a:pt x="258" y="2426"/>
                  </a:lnTo>
                  <a:lnTo>
                    <a:pt x="249" y="2437"/>
                  </a:lnTo>
                  <a:lnTo>
                    <a:pt x="240" y="2449"/>
                  </a:lnTo>
                  <a:lnTo>
                    <a:pt x="230" y="2461"/>
                  </a:lnTo>
                  <a:lnTo>
                    <a:pt x="213" y="2485"/>
                  </a:lnTo>
                  <a:lnTo>
                    <a:pt x="196" y="2510"/>
                  </a:lnTo>
                  <a:lnTo>
                    <a:pt x="181" y="2536"/>
                  </a:lnTo>
                  <a:lnTo>
                    <a:pt x="165" y="2561"/>
                  </a:lnTo>
                  <a:lnTo>
                    <a:pt x="152" y="2587"/>
                  </a:lnTo>
                  <a:lnTo>
                    <a:pt x="138" y="2613"/>
                  </a:lnTo>
                  <a:lnTo>
                    <a:pt x="126" y="2639"/>
                  </a:lnTo>
                  <a:lnTo>
                    <a:pt x="114" y="2665"/>
                  </a:lnTo>
                  <a:lnTo>
                    <a:pt x="103" y="2691"/>
                  </a:lnTo>
                  <a:lnTo>
                    <a:pt x="92" y="2716"/>
                  </a:lnTo>
                  <a:lnTo>
                    <a:pt x="83" y="2743"/>
                  </a:lnTo>
                  <a:lnTo>
                    <a:pt x="75" y="2769"/>
                  </a:lnTo>
                  <a:lnTo>
                    <a:pt x="66" y="2795"/>
                  </a:lnTo>
                  <a:lnTo>
                    <a:pt x="59" y="2821"/>
                  </a:lnTo>
                  <a:lnTo>
                    <a:pt x="53" y="2848"/>
                  </a:lnTo>
                  <a:lnTo>
                    <a:pt x="48" y="2874"/>
                  </a:lnTo>
                  <a:lnTo>
                    <a:pt x="43" y="2900"/>
                  </a:lnTo>
                  <a:lnTo>
                    <a:pt x="38" y="2925"/>
                  </a:lnTo>
                  <a:lnTo>
                    <a:pt x="34" y="2951"/>
                  </a:lnTo>
                  <a:lnTo>
                    <a:pt x="32" y="2976"/>
                  </a:lnTo>
                  <a:lnTo>
                    <a:pt x="29" y="3001"/>
                  </a:lnTo>
                  <a:lnTo>
                    <a:pt x="28" y="3026"/>
                  </a:lnTo>
                  <a:lnTo>
                    <a:pt x="27" y="3051"/>
                  </a:lnTo>
                  <a:lnTo>
                    <a:pt x="26" y="3074"/>
                  </a:lnTo>
                  <a:lnTo>
                    <a:pt x="26" y="3099"/>
                  </a:lnTo>
                  <a:lnTo>
                    <a:pt x="27" y="3122"/>
                  </a:lnTo>
                  <a:lnTo>
                    <a:pt x="28" y="3146"/>
                  </a:lnTo>
                  <a:lnTo>
                    <a:pt x="29" y="3169"/>
                  </a:lnTo>
                  <a:lnTo>
                    <a:pt x="34" y="3213"/>
                  </a:lnTo>
                  <a:lnTo>
                    <a:pt x="40" y="3257"/>
                  </a:lnTo>
                  <a:lnTo>
                    <a:pt x="44" y="3279"/>
                  </a:lnTo>
                  <a:lnTo>
                    <a:pt x="48" y="3300"/>
                  </a:lnTo>
                  <a:lnTo>
                    <a:pt x="52" y="3319"/>
                  </a:lnTo>
                  <a:lnTo>
                    <a:pt x="57" y="3339"/>
                  </a:lnTo>
                  <a:lnTo>
                    <a:pt x="63" y="3359"/>
                  </a:lnTo>
                  <a:lnTo>
                    <a:pt x="69" y="3377"/>
                  </a:lnTo>
                  <a:lnTo>
                    <a:pt x="74" y="3396"/>
                  </a:lnTo>
                  <a:lnTo>
                    <a:pt x="79" y="3414"/>
                  </a:lnTo>
                  <a:lnTo>
                    <a:pt x="92" y="3448"/>
                  </a:lnTo>
                  <a:lnTo>
                    <a:pt x="106" y="3480"/>
                  </a:lnTo>
                  <a:lnTo>
                    <a:pt x="112" y="3497"/>
                  </a:lnTo>
                  <a:lnTo>
                    <a:pt x="119" y="3511"/>
                  </a:lnTo>
                  <a:lnTo>
                    <a:pt x="127" y="3526"/>
                  </a:lnTo>
                  <a:lnTo>
                    <a:pt x="134" y="3539"/>
                  </a:lnTo>
                  <a:lnTo>
                    <a:pt x="141" y="3553"/>
                  </a:lnTo>
                  <a:lnTo>
                    <a:pt x="148" y="3566"/>
                  </a:lnTo>
                  <a:lnTo>
                    <a:pt x="156" y="3580"/>
                  </a:lnTo>
                  <a:lnTo>
                    <a:pt x="162" y="3592"/>
                  </a:lnTo>
                  <a:lnTo>
                    <a:pt x="169" y="3604"/>
                  </a:lnTo>
                  <a:lnTo>
                    <a:pt x="176" y="3614"/>
                  </a:lnTo>
                  <a:lnTo>
                    <a:pt x="184" y="3625"/>
                  </a:lnTo>
                  <a:lnTo>
                    <a:pt x="191" y="3635"/>
                  </a:lnTo>
                  <a:lnTo>
                    <a:pt x="197" y="3645"/>
                  </a:lnTo>
                  <a:lnTo>
                    <a:pt x="203" y="3654"/>
                  </a:lnTo>
                  <a:lnTo>
                    <a:pt x="210" y="3664"/>
                  </a:lnTo>
                  <a:lnTo>
                    <a:pt x="215" y="3673"/>
                  </a:lnTo>
                  <a:lnTo>
                    <a:pt x="227" y="3688"/>
                  </a:lnTo>
                  <a:lnTo>
                    <a:pt x="239" y="3702"/>
                  </a:lnTo>
                  <a:lnTo>
                    <a:pt x="257" y="3725"/>
                  </a:lnTo>
                  <a:lnTo>
                    <a:pt x="271" y="3741"/>
                  </a:lnTo>
                  <a:lnTo>
                    <a:pt x="279" y="3751"/>
                  </a:lnTo>
                  <a:lnTo>
                    <a:pt x="282" y="3755"/>
                  </a:lnTo>
                  <a:lnTo>
                    <a:pt x="279" y="3751"/>
                  </a:lnTo>
                  <a:lnTo>
                    <a:pt x="271" y="3741"/>
                  </a:lnTo>
                  <a:lnTo>
                    <a:pt x="256" y="3726"/>
                  </a:lnTo>
                  <a:lnTo>
                    <a:pt x="237" y="3703"/>
                  </a:lnTo>
                  <a:lnTo>
                    <a:pt x="224" y="3691"/>
                  </a:lnTo>
                  <a:lnTo>
                    <a:pt x="212" y="3675"/>
                  </a:lnTo>
                  <a:lnTo>
                    <a:pt x="206" y="3667"/>
                  </a:lnTo>
                  <a:lnTo>
                    <a:pt x="199" y="3657"/>
                  </a:lnTo>
                  <a:lnTo>
                    <a:pt x="192" y="3648"/>
                  </a:lnTo>
                  <a:lnTo>
                    <a:pt x="186" y="3639"/>
                  </a:lnTo>
                  <a:lnTo>
                    <a:pt x="179" y="3628"/>
                  </a:lnTo>
                  <a:lnTo>
                    <a:pt x="170" y="3618"/>
                  </a:lnTo>
                  <a:lnTo>
                    <a:pt x="163" y="3608"/>
                  </a:lnTo>
                  <a:lnTo>
                    <a:pt x="155" y="3596"/>
                  </a:lnTo>
                  <a:lnTo>
                    <a:pt x="147" y="3584"/>
                  </a:lnTo>
                  <a:lnTo>
                    <a:pt x="140" y="3571"/>
                  </a:lnTo>
                  <a:lnTo>
                    <a:pt x="133" y="3558"/>
                  </a:lnTo>
                  <a:lnTo>
                    <a:pt x="126" y="3544"/>
                  </a:lnTo>
                  <a:lnTo>
                    <a:pt x="117" y="3531"/>
                  </a:lnTo>
                  <a:lnTo>
                    <a:pt x="109" y="3516"/>
                  </a:lnTo>
                  <a:lnTo>
                    <a:pt x="102" y="3501"/>
                  </a:lnTo>
                  <a:lnTo>
                    <a:pt x="94" y="3485"/>
                  </a:lnTo>
                  <a:lnTo>
                    <a:pt x="80" y="3453"/>
                  </a:lnTo>
                  <a:lnTo>
                    <a:pt x="65" y="3419"/>
                  </a:lnTo>
                  <a:lnTo>
                    <a:pt x="59" y="3400"/>
                  </a:lnTo>
                  <a:lnTo>
                    <a:pt x="53" y="3383"/>
                  </a:lnTo>
                  <a:lnTo>
                    <a:pt x="47" y="3363"/>
                  </a:lnTo>
                  <a:lnTo>
                    <a:pt x="40" y="3343"/>
                  </a:lnTo>
                  <a:lnTo>
                    <a:pt x="35" y="3323"/>
                  </a:lnTo>
                  <a:lnTo>
                    <a:pt x="29" y="3304"/>
                  </a:lnTo>
                  <a:lnTo>
                    <a:pt x="25" y="3282"/>
                  </a:lnTo>
                  <a:lnTo>
                    <a:pt x="21" y="3261"/>
                  </a:lnTo>
                  <a:lnTo>
                    <a:pt x="12" y="3217"/>
                  </a:lnTo>
                  <a:lnTo>
                    <a:pt x="6" y="3171"/>
                  </a:lnTo>
                  <a:lnTo>
                    <a:pt x="4" y="3148"/>
                  </a:lnTo>
                  <a:lnTo>
                    <a:pt x="2" y="3124"/>
                  </a:lnTo>
                  <a:lnTo>
                    <a:pt x="1" y="3099"/>
                  </a:lnTo>
                  <a:lnTo>
                    <a:pt x="0" y="3075"/>
                  </a:lnTo>
                  <a:lnTo>
                    <a:pt x="0" y="3049"/>
                  </a:lnTo>
                  <a:lnTo>
                    <a:pt x="1" y="3025"/>
                  </a:lnTo>
                  <a:lnTo>
                    <a:pt x="2" y="3000"/>
                  </a:lnTo>
                  <a:lnTo>
                    <a:pt x="3" y="2974"/>
                  </a:lnTo>
                  <a:lnTo>
                    <a:pt x="6" y="2948"/>
                  </a:lnTo>
                  <a:lnTo>
                    <a:pt x="9" y="2921"/>
                  </a:lnTo>
                  <a:lnTo>
                    <a:pt x="14" y="2895"/>
                  </a:lnTo>
                  <a:lnTo>
                    <a:pt x="18" y="2868"/>
                  </a:lnTo>
                  <a:lnTo>
                    <a:pt x="23" y="2841"/>
                  </a:lnTo>
                  <a:lnTo>
                    <a:pt x="29" y="2814"/>
                  </a:lnTo>
                  <a:lnTo>
                    <a:pt x="36" y="2787"/>
                  </a:lnTo>
                  <a:lnTo>
                    <a:pt x="44" y="2760"/>
                  </a:lnTo>
                  <a:lnTo>
                    <a:pt x="52" y="2733"/>
                  </a:lnTo>
                  <a:lnTo>
                    <a:pt x="61" y="2705"/>
                  </a:lnTo>
                  <a:lnTo>
                    <a:pt x="72" y="2678"/>
                  </a:lnTo>
                  <a:lnTo>
                    <a:pt x="82" y="2651"/>
                  </a:lnTo>
                  <a:lnTo>
                    <a:pt x="93" y="2624"/>
                  </a:lnTo>
                  <a:lnTo>
                    <a:pt x="106" y="2597"/>
                  </a:lnTo>
                  <a:lnTo>
                    <a:pt x="119" y="2570"/>
                  </a:lnTo>
                  <a:lnTo>
                    <a:pt x="133" y="2543"/>
                  </a:lnTo>
                  <a:lnTo>
                    <a:pt x="148" y="2516"/>
                  </a:lnTo>
                  <a:lnTo>
                    <a:pt x="164" y="2490"/>
                  </a:lnTo>
                  <a:lnTo>
                    <a:pt x="181" y="2464"/>
                  </a:lnTo>
                  <a:lnTo>
                    <a:pt x="198" y="2438"/>
                  </a:lnTo>
                  <a:lnTo>
                    <a:pt x="209" y="2426"/>
                  </a:lnTo>
                  <a:lnTo>
                    <a:pt x="218" y="2412"/>
                  </a:lnTo>
                  <a:lnTo>
                    <a:pt x="227" y="2400"/>
                  </a:lnTo>
                  <a:lnTo>
                    <a:pt x="238" y="2388"/>
                  </a:lnTo>
                  <a:lnTo>
                    <a:pt x="247" y="2375"/>
                  </a:lnTo>
                  <a:lnTo>
                    <a:pt x="257" y="2363"/>
                  </a:lnTo>
                  <a:lnTo>
                    <a:pt x="267" y="2350"/>
                  </a:lnTo>
                  <a:lnTo>
                    <a:pt x="278" y="2339"/>
                  </a:lnTo>
                  <a:lnTo>
                    <a:pt x="289" y="2327"/>
                  </a:lnTo>
                  <a:lnTo>
                    <a:pt x="300" y="2316"/>
                  </a:lnTo>
                  <a:lnTo>
                    <a:pt x="310" y="2304"/>
                  </a:lnTo>
                  <a:lnTo>
                    <a:pt x="322" y="2292"/>
                  </a:lnTo>
                  <a:lnTo>
                    <a:pt x="332" y="2281"/>
                  </a:lnTo>
                  <a:lnTo>
                    <a:pt x="338" y="2273"/>
                  </a:lnTo>
                  <a:lnTo>
                    <a:pt x="345" y="2268"/>
                  </a:lnTo>
                  <a:lnTo>
                    <a:pt x="367" y="2246"/>
                  </a:lnTo>
                  <a:lnTo>
                    <a:pt x="391" y="2224"/>
                  </a:lnTo>
                  <a:lnTo>
                    <a:pt x="414" y="2201"/>
                  </a:lnTo>
                  <a:lnTo>
                    <a:pt x="438" y="2178"/>
                  </a:lnTo>
                  <a:lnTo>
                    <a:pt x="462" y="2155"/>
                  </a:lnTo>
                  <a:lnTo>
                    <a:pt x="486" y="2132"/>
                  </a:lnTo>
                  <a:lnTo>
                    <a:pt x="510" y="2110"/>
                  </a:lnTo>
                  <a:lnTo>
                    <a:pt x="534" y="2086"/>
                  </a:lnTo>
                  <a:lnTo>
                    <a:pt x="557" y="2063"/>
                  </a:lnTo>
                  <a:lnTo>
                    <a:pt x="606" y="2016"/>
                  </a:lnTo>
                  <a:lnTo>
                    <a:pt x="655" y="1969"/>
                  </a:lnTo>
                  <a:lnTo>
                    <a:pt x="705" y="1922"/>
                  </a:lnTo>
                  <a:lnTo>
                    <a:pt x="754" y="1874"/>
                  </a:lnTo>
                  <a:lnTo>
                    <a:pt x="804" y="1826"/>
                  </a:lnTo>
                  <a:lnTo>
                    <a:pt x="854" y="1778"/>
                  </a:lnTo>
                  <a:lnTo>
                    <a:pt x="905" y="1729"/>
                  </a:lnTo>
                  <a:lnTo>
                    <a:pt x="955" y="1680"/>
                  </a:lnTo>
                  <a:lnTo>
                    <a:pt x="1006" y="1631"/>
                  </a:lnTo>
                  <a:lnTo>
                    <a:pt x="1058" y="1582"/>
                  </a:lnTo>
                  <a:lnTo>
                    <a:pt x="1109" y="1533"/>
                  </a:lnTo>
                  <a:lnTo>
                    <a:pt x="1160" y="1484"/>
                  </a:lnTo>
                  <a:lnTo>
                    <a:pt x="1211" y="1434"/>
                  </a:lnTo>
                  <a:lnTo>
                    <a:pt x="1263" y="1384"/>
                  </a:lnTo>
                  <a:lnTo>
                    <a:pt x="1315" y="1334"/>
                  </a:lnTo>
                  <a:lnTo>
                    <a:pt x="1366" y="1286"/>
                  </a:lnTo>
                  <a:lnTo>
                    <a:pt x="1418" y="1236"/>
                  </a:lnTo>
                  <a:lnTo>
                    <a:pt x="1470" y="1187"/>
                  </a:lnTo>
                  <a:lnTo>
                    <a:pt x="1522" y="1137"/>
                  </a:lnTo>
                  <a:lnTo>
                    <a:pt x="1574" y="1089"/>
                  </a:lnTo>
                  <a:lnTo>
                    <a:pt x="1625" y="1039"/>
                  </a:lnTo>
                  <a:lnTo>
                    <a:pt x="1677" y="990"/>
                  </a:lnTo>
                  <a:lnTo>
                    <a:pt x="1728" y="941"/>
                  </a:lnTo>
                  <a:lnTo>
                    <a:pt x="1780" y="893"/>
                  </a:lnTo>
                  <a:lnTo>
                    <a:pt x="1831" y="845"/>
                  </a:lnTo>
                  <a:lnTo>
                    <a:pt x="1882" y="796"/>
                  </a:lnTo>
                  <a:lnTo>
                    <a:pt x="1932" y="748"/>
                  </a:lnTo>
                  <a:lnTo>
                    <a:pt x="1982" y="701"/>
                  </a:lnTo>
                  <a:lnTo>
                    <a:pt x="2032" y="653"/>
                  </a:lnTo>
                  <a:lnTo>
                    <a:pt x="2082" y="606"/>
                  </a:lnTo>
                  <a:lnTo>
                    <a:pt x="2131" y="559"/>
                  </a:lnTo>
                  <a:lnTo>
                    <a:pt x="2180" y="513"/>
                  </a:lnTo>
                  <a:lnTo>
                    <a:pt x="2205" y="490"/>
                  </a:lnTo>
                  <a:lnTo>
                    <a:pt x="2228" y="467"/>
                  </a:lnTo>
                  <a:lnTo>
                    <a:pt x="2252" y="444"/>
                  </a:lnTo>
                  <a:lnTo>
                    <a:pt x="2277" y="421"/>
                  </a:lnTo>
                  <a:lnTo>
                    <a:pt x="2301" y="399"/>
                  </a:lnTo>
                  <a:lnTo>
                    <a:pt x="2325" y="376"/>
                  </a:lnTo>
                  <a:lnTo>
                    <a:pt x="2348" y="354"/>
                  </a:lnTo>
                  <a:lnTo>
                    <a:pt x="2372" y="331"/>
                  </a:lnTo>
                  <a:lnTo>
                    <a:pt x="2396" y="309"/>
                  </a:lnTo>
                  <a:lnTo>
                    <a:pt x="2419" y="288"/>
                  </a:lnTo>
                  <a:lnTo>
                    <a:pt x="2444" y="267"/>
                  </a:lnTo>
                  <a:lnTo>
                    <a:pt x="2469" y="246"/>
                  </a:lnTo>
                  <a:lnTo>
                    <a:pt x="2481" y="236"/>
                  </a:lnTo>
                  <a:lnTo>
                    <a:pt x="2493" y="226"/>
                  </a:lnTo>
                  <a:lnTo>
                    <a:pt x="2507" y="217"/>
                  </a:lnTo>
                  <a:lnTo>
                    <a:pt x="2520" y="208"/>
                  </a:lnTo>
                  <a:lnTo>
                    <a:pt x="2533" y="198"/>
                  </a:lnTo>
                  <a:lnTo>
                    <a:pt x="2546" y="189"/>
                  </a:lnTo>
                  <a:lnTo>
                    <a:pt x="2559" y="181"/>
                  </a:lnTo>
                  <a:lnTo>
                    <a:pt x="2571" y="171"/>
                  </a:lnTo>
                  <a:lnTo>
                    <a:pt x="2598" y="155"/>
                  </a:lnTo>
                  <a:lnTo>
                    <a:pt x="2625" y="139"/>
                  </a:lnTo>
                  <a:lnTo>
                    <a:pt x="2652" y="125"/>
                  </a:lnTo>
                  <a:lnTo>
                    <a:pt x="2679" y="111"/>
                  </a:lnTo>
                  <a:lnTo>
                    <a:pt x="2707" y="99"/>
                  </a:lnTo>
                  <a:lnTo>
                    <a:pt x="2734" y="86"/>
                  </a:lnTo>
                  <a:lnTo>
                    <a:pt x="2762" y="75"/>
                  </a:lnTo>
                  <a:lnTo>
                    <a:pt x="2789" y="65"/>
                  </a:lnTo>
                  <a:lnTo>
                    <a:pt x="2817" y="55"/>
                  </a:lnTo>
                  <a:lnTo>
                    <a:pt x="2845" y="47"/>
                  </a:lnTo>
                  <a:lnTo>
                    <a:pt x="2872" y="39"/>
                  </a:lnTo>
                  <a:lnTo>
                    <a:pt x="2900" y="31"/>
                  </a:lnTo>
                  <a:lnTo>
                    <a:pt x="2927" y="25"/>
                  </a:lnTo>
                  <a:lnTo>
                    <a:pt x="2955" y="20"/>
                  </a:lnTo>
                  <a:lnTo>
                    <a:pt x="2982" y="15"/>
                  </a:lnTo>
                  <a:lnTo>
                    <a:pt x="3009" y="11"/>
                  </a:lnTo>
                  <a:lnTo>
                    <a:pt x="3036" y="8"/>
                  </a:lnTo>
                  <a:lnTo>
                    <a:pt x="3063" y="4"/>
                  </a:lnTo>
                  <a:lnTo>
                    <a:pt x="3089" y="2"/>
                  </a:lnTo>
                  <a:lnTo>
                    <a:pt x="3115" y="1"/>
                  </a:lnTo>
                  <a:lnTo>
                    <a:pt x="3141" y="0"/>
                  </a:lnTo>
                  <a:lnTo>
                    <a:pt x="3167" y="0"/>
                  </a:lnTo>
                  <a:lnTo>
                    <a:pt x="3192" y="1"/>
                  </a:lnTo>
                  <a:lnTo>
                    <a:pt x="3217" y="2"/>
                  </a:lnTo>
                  <a:lnTo>
                    <a:pt x="3241" y="4"/>
                  </a:lnTo>
                  <a:lnTo>
                    <a:pt x="3265" y="6"/>
                  </a:lnTo>
                  <a:lnTo>
                    <a:pt x="3289" y="10"/>
                  </a:lnTo>
                  <a:lnTo>
                    <a:pt x="3312" y="13"/>
                  </a:lnTo>
                  <a:lnTo>
                    <a:pt x="3358" y="21"/>
                  </a:lnTo>
                  <a:lnTo>
                    <a:pt x="3401" y="31"/>
                  </a:lnTo>
                  <a:lnTo>
                    <a:pt x="3423" y="37"/>
                  </a:lnTo>
                  <a:lnTo>
                    <a:pt x="3444" y="42"/>
                  </a:lnTo>
                  <a:lnTo>
                    <a:pt x="3464" y="48"/>
                  </a:lnTo>
                  <a:lnTo>
                    <a:pt x="3483" y="55"/>
                  </a:lnTo>
                  <a:lnTo>
                    <a:pt x="3503" y="63"/>
                  </a:lnTo>
                  <a:lnTo>
                    <a:pt x="3522" y="69"/>
                  </a:lnTo>
                  <a:lnTo>
                    <a:pt x="3539" y="76"/>
                  </a:lnTo>
                  <a:lnTo>
                    <a:pt x="3557" y="83"/>
                  </a:lnTo>
                  <a:lnTo>
                    <a:pt x="3591" y="100"/>
                  </a:lnTo>
                  <a:lnTo>
                    <a:pt x="3622" y="115"/>
                  </a:lnTo>
                  <a:lnTo>
                    <a:pt x="3638" y="123"/>
                  </a:lnTo>
                  <a:lnTo>
                    <a:pt x="3652" y="131"/>
                  </a:lnTo>
                  <a:lnTo>
                    <a:pt x="3667" y="139"/>
                  </a:lnTo>
                  <a:lnTo>
                    <a:pt x="3681" y="149"/>
                  </a:lnTo>
                  <a:lnTo>
                    <a:pt x="3693" y="157"/>
                  </a:lnTo>
                  <a:lnTo>
                    <a:pt x="3706" y="165"/>
                  </a:lnTo>
                  <a:lnTo>
                    <a:pt x="3719" y="172"/>
                  </a:lnTo>
                  <a:lnTo>
                    <a:pt x="3730" y="180"/>
                  </a:lnTo>
                  <a:lnTo>
                    <a:pt x="3742" y="189"/>
                  </a:lnTo>
                  <a:lnTo>
                    <a:pt x="3752" y="197"/>
                  </a:lnTo>
                  <a:lnTo>
                    <a:pt x="3763" y="205"/>
                  </a:lnTo>
                  <a:lnTo>
                    <a:pt x="3772" y="213"/>
                  </a:lnTo>
                  <a:lnTo>
                    <a:pt x="3781" y="220"/>
                  </a:lnTo>
                  <a:lnTo>
                    <a:pt x="3791" y="227"/>
                  </a:lnTo>
                  <a:lnTo>
                    <a:pt x="3799" y="235"/>
                  </a:lnTo>
                  <a:lnTo>
                    <a:pt x="3807" y="241"/>
                  </a:lnTo>
                  <a:lnTo>
                    <a:pt x="3822" y="254"/>
                  </a:lnTo>
                  <a:lnTo>
                    <a:pt x="3834" y="267"/>
                  </a:lnTo>
                  <a:lnTo>
                    <a:pt x="3855" y="288"/>
                  </a:lnTo>
                  <a:lnTo>
                    <a:pt x="3870" y="303"/>
                  </a:lnTo>
                  <a:lnTo>
                    <a:pt x="3880" y="312"/>
                  </a:lnTo>
                  <a:lnTo>
                    <a:pt x="3883" y="315"/>
                  </a:lnTo>
                  <a:close/>
                </a:path>
              </a:pathLst>
            </a:custGeom>
            <a:solidFill>
              <a:srgbClr val="E5E7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06" name="9Slide.vn 11"/>
            <p:cNvSpPr>
              <a:spLocks/>
            </p:cNvSpPr>
            <p:nvPr/>
          </p:nvSpPr>
          <p:spPr bwMode="auto">
            <a:xfrm>
              <a:off x="2228850" y="3752850"/>
              <a:ext cx="292100" cy="517525"/>
            </a:xfrm>
            <a:custGeom>
              <a:avLst/>
              <a:gdLst>
                <a:gd name="T0" fmla="*/ 1110 w 1473"/>
                <a:gd name="T1" fmla="*/ 5 h 2607"/>
                <a:gd name="T2" fmla="*/ 963 w 1473"/>
                <a:gd name="T3" fmla="*/ 24 h 2607"/>
                <a:gd name="T4" fmla="*/ 822 w 1473"/>
                <a:gd name="T5" fmla="*/ 57 h 2607"/>
                <a:gd name="T6" fmla="*/ 689 w 1473"/>
                <a:gd name="T7" fmla="*/ 104 h 2607"/>
                <a:gd name="T8" fmla="*/ 563 w 1473"/>
                <a:gd name="T9" fmla="*/ 164 h 2607"/>
                <a:gd name="T10" fmla="*/ 446 w 1473"/>
                <a:gd name="T11" fmla="*/ 235 h 2607"/>
                <a:gd name="T12" fmla="*/ 339 w 1473"/>
                <a:gd name="T13" fmla="*/ 318 h 2607"/>
                <a:gd name="T14" fmla="*/ 244 w 1473"/>
                <a:gd name="T15" fmla="*/ 412 h 2607"/>
                <a:gd name="T16" fmla="*/ 162 w 1473"/>
                <a:gd name="T17" fmla="*/ 518 h 2607"/>
                <a:gd name="T18" fmla="*/ 94 w 1473"/>
                <a:gd name="T19" fmla="*/ 633 h 2607"/>
                <a:gd name="T20" fmla="*/ 44 w 1473"/>
                <a:gd name="T21" fmla="*/ 758 h 2607"/>
                <a:gd name="T22" fmla="*/ 11 w 1473"/>
                <a:gd name="T23" fmla="*/ 890 h 2607"/>
                <a:gd name="T24" fmla="*/ 0 w 1473"/>
                <a:gd name="T25" fmla="*/ 1029 h 2607"/>
                <a:gd name="T26" fmla="*/ 7 w 1473"/>
                <a:gd name="T27" fmla="*/ 1689 h 2607"/>
                <a:gd name="T28" fmla="*/ 35 w 1473"/>
                <a:gd name="T29" fmla="*/ 1823 h 2607"/>
                <a:gd name="T30" fmla="*/ 82 w 1473"/>
                <a:gd name="T31" fmla="*/ 1950 h 2607"/>
                <a:gd name="T32" fmla="*/ 169 w 1473"/>
                <a:gd name="T33" fmla="*/ 2101 h 2607"/>
                <a:gd name="T34" fmla="*/ 300 w 1473"/>
                <a:gd name="T35" fmla="*/ 2252 h 2607"/>
                <a:gd name="T36" fmla="*/ 458 w 1473"/>
                <a:gd name="T37" fmla="*/ 2380 h 2607"/>
                <a:gd name="T38" fmla="*/ 637 w 1473"/>
                <a:gd name="T39" fmla="*/ 2481 h 2607"/>
                <a:gd name="T40" fmla="*/ 837 w 1473"/>
                <a:gd name="T41" fmla="*/ 2553 h 2607"/>
                <a:gd name="T42" fmla="*/ 1050 w 1473"/>
                <a:gd name="T43" fmla="*/ 2596 h 2607"/>
                <a:gd name="T44" fmla="*/ 1242 w 1473"/>
                <a:gd name="T45" fmla="*/ 2606 h 2607"/>
                <a:gd name="T46" fmla="*/ 1302 w 1473"/>
                <a:gd name="T47" fmla="*/ 2596 h 2607"/>
                <a:gd name="T48" fmla="*/ 1356 w 1473"/>
                <a:gd name="T49" fmla="*/ 2572 h 2607"/>
                <a:gd name="T50" fmla="*/ 1401 w 1473"/>
                <a:gd name="T51" fmla="*/ 2536 h 2607"/>
                <a:gd name="T52" fmla="*/ 1438 w 1473"/>
                <a:gd name="T53" fmla="*/ 2490 h 2607"/>
                <a:gd name="T54" fmla="*/ 1461 w 1473"/>
                <a:gd name="T55" fmla="*/ 2436 h 2607"/>
                <a:gd name="T56" fmla="*/ 1473 w 1473"/>
                <a:gd name="T57" fmla="*/ 2376 h 2607"/>
                <a:gd name="T58" fmla="*/ 1468 w 1473"/>
                <a:gd name="T59" fmla="*/ 2315 h 2607"/>
                <a:gd name="T60" fmla="*/ 1449 w 1473"/>
                <a:gd name="T61" fmla="*/ 2259 h 2607"/>
                <a:gd name="T62" fmla="*/ 1417 w 1473"/>
                <a:gd name="T63" fmla="*/ 2209 h 2607"/>
                <a:gd name="T64" fmla="*/ 1375 w 1473"/>
                <a:gd name="T65" fmla="*/ 2168 h 2607"/>
                <a:gd name="T66" fmla="*/ 1324 w 1473"/>
                <a:gd name="T67" fmla="*/ 2139 h 2607"/>
                <a:gd name="T68" fmla="*/ 1266 w 1473"/>
                <a:gd name="T69" fmla="*/ 2124 h 2607"/>
                <a:gd name="T70" fmla="*/ 1148 w 1473"/>
                <a:gd name="T71" fmla="*/ 2118 h 2607"/>
                <a:gd name="T72" fmla="*/ 959 w 1473"/>
                <a:gd name="T73" fmla="*/ 2082 h 2607"/>
                <a:gd name="T74" fmla="*/ 794 w 1473"/>
                <a:gd name="T75" fmla="*/ 2016 h 2607"/>
                <a:gd name="T76" fmla="*/ 660 w 1473"/>
                <a:gd name="T77" fmla="*/ 1924 h 2607"/>
                <a:gd name="T78" fmla="*/ 564 w 1473"/>
                <a:gd name="T79" fmla="*/ 1816 h 2607"/>
                <a:gd name="T80" fmla="*/ 507 w 1473"/>
                <a:gd name="T81" fmla="*/ 1699 h 2607"/>
                <a:gd name="T82" fmla="*/ 487 w 1473"/>
                <a:gd name="T83" fmla="*/ 1578 h 2607"/>
                <a:gd name="T84" fmla="*/ 499 w 1473"/>
                <a:gd name="T85" fmla="*/ 931 h 2607"/>
                <a:gd name="T86" fmla="*/ 546 w 1473"/>
                <a:gd name="T87" fmla="*/ 820 h 2607"/>
                <a:gd name="T88" fmla="*/ 607 w 1473"/>
                <a:gd name="T89" fmla="*/ 736 h 2607"/>
                <a:gd name="T90" fmla="*/ 719 w 1473"/>
                <a:gd name="T91" fmla="*/ 637 h 2607"/>
                <a:gd name="T92" fmla="*/ 890 w 1473"/>
                <a:gd name="T93" fmla="*/ 548 h 2607"/>
                <a:gd name="T94" fmla="*/ 1094 w 1473"/>
                <a:gd name="T95" fmla="*/ 496 h 2607"/>
                <a:gd name="T96" fmla="*/ 1230 w 1473"/>
                <a:gd name="T97" fmla="*/ 487 h 2607"/>
                <a:gd name="T98" fmla="*/ 1290 w 1473"/>
                <a:gd name="T99" fmla="*/ 479 h 2607"/>
                <a:gd name="T100" fmla="*/ 1345 w 1473"/>
                <a:gd name="T101" fmla="*/ 458 h 2607"/>
                <a:gd name="T102" fmla="*/ 1393 w 1473"/>
                <a:gd name="T103" fmla="*/ 423 h 2607"/>
                <a:gd name="T104" fmla="*/ 1431 w 1473"/>
                <a:gd name="T105" fmla="*/ 380 h 2607"/>
                <a:gd name="T106" fmla="*/ 1458 w 1473"/>
                <a:gd name="T107" fmla="*/ 327 h 2607"/>
                <a:gd name="T108" fmla="*/ 1472 w 1473"/>
                <a:gd name="T109" fmla="*/ 268 h 2607"/>
                <a:gd name="T110" fmla="*/ 1470 w 1473"/>
                <a:gd name="T111" fmla="*/ 207 h 2607"/>
                <a:gd name="T112" fmla="*/ 1454 w 1473"/>
                <a:gd name="T113" fmla="*/ 148 h 2607"/>
                <a:gd name="T114" fmla="*/ 1424 w 1473"/>
                <a:gd name="T115" fmla="*/ 98 h 2607"/>
                <a:gd name="T116" fmla="*/ 1385 w 1473"/>
                <a:gd name="T117" fmla="*/ 56 h 2607"/>
                <a:gd name="T118" fmla="*/ 1335 w 1473"/>
                <a:gd name="T119" fmla="*/ 24 h 2607"/>
                <a:gd name="T120" fmla="*/ 1279 w 1473"/>
                <a:gd name="T121" fmla="*/ 5 h 26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73" h="2607">
                  <a:moveTo>
                    <a:pt x="1230" y="0"/>
                  </a:moveTo>
                  <a:lnTo>
                    <a:pt x="1199" y="0"/>
                  </a:lnTo>
                  <a:lnTo>
                    <a:pt x="1169" y="1"/>
                  </a:lnTo>
                  <a:lnTo>
                    <a:pt x="1139" y="3"/>
                  </a:lnTo>
                  <a:lnTo>
                    <a:pt x="1110" y="5"/>
                  </a:lnTo>
                  <a:lnTo>
                    <a:pt x="1079" y="7"/>
                  </a:lnTo>
                  <a:lnTo>
                    <a:pt x="1050" y="11"/>
                  </a:lnTo>
                  <a:lnTo>
                    <a:pt x="1020" y="15"/>
                  </a:lnTo>
                  <a:lnTo>
                    <a:pt x="991" y="20"/>
                  </a:lnTo>
                  <a:lnTo>
                    <a:pt x="963" y="24"/>
                  </a:lnTo>
                  <a:lnTo>
                    <a:pt x="934" y="30"/>
                  </a:lnTo>
                  <a:lnTo>
                    <a:pt x="906" y="36"/>
                  </a:lnTo>
                  <a:lnTo>
                    <a:pt x="878" y="43"/>
                  </a:lnTo>
                  <a:lnTo>
                    <a:pt x="850" y="50"/>
                  </a:lnTo>
                  <a:lnTo>
                    <a:pt x="822" y="57"/>
                  </a:lnTo>
                  <a:lnTo>
                    <a:pt x="795" y="65"/>
                  </a:lnTo>
                  <a:lnTo>
                    <a:pt x="768" y="75"/>
                  </a:lnTo>
                  <a:lnTo>
                    <a:pt x="741" y="84"/>
                  </a:lnTo>
                  <a:lnTo>
                    <a:pt x="715" y="93"/>
                  </a:lnTo>
                  <a:lnTo>
                    <a:pt x="689" y="104"/>
                  </a:lnTo>
                  <a:lnTo>
                    <a:pt x="663" y="115"/>
                  </a:lnTo>
                  <a:lnTo>
                    <a:pt x="637" y="127"/>
                  </a:lnTo>
                  <a:lnTo>
                    <a:pt x="612" y="138"/>
                  </a:lnTo>
                  <a:lnTo>
                    <a:pt x="587" y="150"/>
                  </a:lnTo>
                  <a:lnTo>
                    <a:pt x="563" y="164"/>
                  </a:lnTo>
                  <a:lnTo>
                    <a:pt x="539" y="176"/>
                  </a:lnTo>
                  <a:lnTo>
                    <a:pt x="515" y="191"/>
                  </a:lnTo>
                  <a:lnTo>
                    <a:pt x="492" y="204"/>
                  </a:lnTo>
                  <a:lnTo>
                    <a:pt x="469" y="220"/>
                  </a:lnTo>
                  <a:lnTo>
                    <a:pt x="446" y="235"/>
                  </a:lnTo>
                  <a:lnTo>
                    <a:pt x="425" y="250"/>
                  </a:lnTo>
                  <a:lnTo>
                    <a:pt x="403" y="267"/>
                  </a:lnTo>
                  <a:lnTo>
                    <a:pt x="381" y="283"/>
                  </a:lnTo>
                  <a:lnTo>
                    <a:pt x="360" y="300"/>
                  </a:lnTo>
                  <a:lnTo>
                    <a:pt x="339" y="318"/>
                  </a:lnTo>
                  <a:lnTo>
                    <a:pt x="320" y="336"/>
                  </a:lnTo>
                  <a:lnTo>
                    <a:pt x="300" y="354"/>
                  </a:lnTo>
                  <a:lnTo>
                    <a:pt x="281" y="374"/>
                  </a:lnTo>
                  <a:lnTo>
                    <a:pt x="263" y="392"/>
                  </a:lnTo>
                  <a:lnTo>
                    <a:pt x="244" y="412"/>
                  </a:lnTo>
                  <a:lnTo>
                    <a:pt x="226" y="433"/>
                  </a:lnTo>
                  <a:lnTo>
                    <a:pt x="210" y="453"/>
                  </a:lnTo>
                  <a:lnTo>
                    <a:pt x="193" y="474"/>
                  </a:lnTo>
                  <a:lnTo>
                    <a:pt x="178" y="496"/>
                  </a:lnTo>
                  <a:lnTo>
                    <a:pt x="162" y="518"/>
                  </a:lnTo>
                  <a:lnTo>
                    <a:pt x="147" y="540"/>
                  </a:lnTo>
                  <a:lnTo>
                    <a:pt x="133" y="562"/>
                  </a:lnTo>
                  <a:lnTo>
                    <a:pt x="119" y="585"/>
                  </a:lnTo>
                  <a:lnTo>
                    <a:pt x="106" y="609"/>
                  </a:lnTo>
                  <a:lnTo>
                    <a:pt x="94" y="633"/>
                  </a:lnTo>
                  <a:lnTo>
                    <a:pt x="82" y="658"/>
                  </a:lnTo>
                  <a:lnTo>
                    <a:pt x="72" y="682"/>
                  </a:lnTo>
                  <a:lnTo>
                    <a:pt x="61" y="707"/>
                  </a:lnTo>
                  <a:lnTo>
                    <a:pt x="52" y="733"/>
                  </a:lnTo>
                  <a:lnTo>
                    <a:pt x="44" y="758"/>
                  </a:lnTo>
                  <a:lnTo>
                    <a:pt x="35" y="784"/>
                  </a:lnTo>
                  <a:lnTo>
                    <a:pt x="28" y="810"/>
                  </a:lnTo>
                  <a:lnTo>
                    <a:pt x="22" y="836"/>
                  </a:lnTo>
                  <a:lnTo>
                    <a:pt x="17" y="863"/>
                  </a:lnTo>
                  <a:lnTo>
                    <a:pt x="11" y="890"/>
                  </a:lnTo>
                  <a:lnTo>
                    <a:pt x="7" y="918"/>
                  </a:lnTo>
                  <a:lnTo>
                    <a:pt x="4" y="945"/>
                  </a:lnTo>
                  <a:lnTo>
                    <a:pt x="2" y="973"/>
                  </a:lnTo>
                  <a:lnTo>
                    <a:pt x="1" y="1001"/>
                  </a:lnTo>
                  <a:lnTo>
                    <a:pt x="0" y="1029"/>
                  </a:lnTo>
                  <a:lnTo>
                    <a:pt x="0" y="1578"/>
                  </a:lnTo>
                  <a:lnTo>
                    <a:pt x="1" y="1606"/>
                  </a:lnTo>
                  <a:lnTo>
                    <a:pt x="2" y="1634"/>
                  </a:lnTo>
                  <a:lnTo>
                    <a:pt x="4" y="1662"/>
                  </a:lnTo>
                  <a:lnTo>
                    <a:pt x="7" y="1689"/>
                  </a:lnTo>
                  <a:lnTo>
                    <a:pt x="11" y="1716"/>
                  </a:lnTo>
                  <a:lnTo>
                    <a:pt x="17" y="1743"/>
                  </a:lnTo>
                  <a:lnTo>
                    <a:pt x="22" y="1770"/>
                  </a:lnTo>
                  <a:lnTo>
                    <a:pt x="28" y="1797"/>
                  </a:lnTo>
                  <a:lnTo>
                    <a:pt x="35" y="1823"/>
                  </a:lnTo>
                  <a:lnTo>
                    <a:pt x="44" y="1849"/>
                  </a:lnTo>
                  <a:lnTo>
                    <a:pt x="52" y="1875"/>
                  </a:lnTo>
                  <a:lnTo>
                    <a:pt x="61" y="1900"/>
                  </a:lnTo>
                  <a:lnTo>
                    <a:pt x="72" y="1925"/>
                  </a:lnTo>
                  <a:lnTo>
                    <a:pt x="82" y="1950"/>
                  </a:lnTo>
                  <a:lnTo>
                    <a:pt x="94" y="1974"/>
                  </a:lnTo>
                  <a:lnTo>
                    <a:pt x="106" y="1998"/>
                  </a:lnTo>
                  <a:lnTo>
                    <a:pt x="126" y="2033"/>
                  </a:lnTo>
                  <a:lnTo>
                    <a:pt x="147" y="2067"/>
                  </a:lnTo>
                  <a:lnTo>
                    <a:pt x="169" y="2101"/>
                  </a:lnTo>
                  <a:lnTo>
                    <a:pt x="193" y="2133"/>
                  </a:lnTo>
                  <a:lnTo>
                    <a:pt x="218" y="2164"/>
                  </a:lnTo>
                  <a:lnTo>
                    <a:pt x="244" y="2194"/>
                  </a:lnTo>
                  <a:lnTo>
                    <a:pt x="271" y="2224"/>
                  </a:lnTo>
                  <a:lnTo>
                    <a:pt x="300" y="2252"/>
                  </a:lnTo>
                  <a:lnTo>
                    <a:pt x="329" y="2280"/>
                  </a:lnTo>
                  <a:lnTo>
                    <a:pt x="360" y="2306"/>
                  </a:lnTo>
                  <a:lnTo>
                    <a:pt x="391" y="2332"/>
                  </a:lnTo>
                  <a:lnTo>
                    <a:pt x="425" y="2356"/>
                  </a:lnTo>
                  <a:lnTo>
                    <a:pt x="458" y="2380"/>
                  </a:lnTo>
                  <a:lnTo>
                    <a:pt x="492" y="2402"/>
                  </a:lnTo>
                  <a:lnTo>
                    <a:pt x="527" y="2424"/>
                  </a:lnTo>
                  <a:lnTo>
                    <a:pt x="563" y="2443"/>
                  </a:lnTo>
                  <a:lnTo>
                    <a:pt x="600" y="2463"/>
                  </a:lnTo>
                  <a:lnTo>
                    <a:pt x="637" y="2481"/>
                  </a:lnTo>
                  <a:lnTo>
                    <a:pt x="676" y="2497"/>
                  </a:lnTo>
                  <a:lnTo>
                    <a:pt x="715" y="2513"/>
                  </a:lnTo>
                  <a:lnTo>
                    <a:pt x="755" y="2527"/>
                  </a:lnTo>
                  <a:lnTo>
                    <a:pt x="795" y="2541"/>
                  </a:lnTo>
                  <a:lnTo>
                    <a:pt x="837" y="2553"/>
                  </a:lnTo>
                  <a:lnTo>
                    <a:pt x="878" y="2565"/>
                  </a:lnTo>
                  <a:lnTo>
                    <a:pt x="920" y="2574"/>
                  </a:lnTo>
                  <a:lnTo>
                    <a:pt x="963" y="2582"/>
                  </a:lnTo>
                  <a:lnTo>
                    <a:pt x="1006" y="2590"/>
                  </a:lnTo>
                  <a:lnTo>
                    <a:pt x="1050" y="2596"/>
                  </a:lnTo>
                  <a:lnTo>
                    <a:pt x="1094" y="2601"/>
                  </a:lnTo>
                  <a:lnTo>
                    <a:pt x="1139" y="2604"/>
                  </a:lnTo>
                  <a:lnTo>
                    <a:pt x="1184" y="2606"/>
                  </a:lnTo>
                  <a:lnTo>
                    <a:pt x="1230" y="2607"/>
                  </a:lnTo>
                  <a:lnTo>
                    <a:pt x="1242" y="2606"/>
                  </a:lnTo>
                  <a:lnTo>
                    <a:pt x="1255" y="2605"/>
                  </a:lnTo>
                  <a:lnTo>
                    <a:pt x="1266" y="2604"/>
                  </a:lnTo>
                  <a:lnTo>
                    <a:pt x="1279" y="2602"/>
                  </a:lnTo>
                  <a:lnTo>
                    <a:pt x="1290" y="2599"/>
                  </a:lnTo>
                  <a:lnTo>
                    <a:pt x="1302" y="2596"/>
                  </a:lnTo>
                  <a:lnTo>
                    <a:pt x="1313" y="2592"/>
                  </a:lnTo>
                  <a:lnTo>
                    <a:pt x="1324" y="2588"/>
                  </a:lnTo>
                  <a:lnTo>
                    <a:pt x="1335" y="2582"/>
                  </a:lnTo>
                  <a:lnTo>
                    <a:pt x="1345" y="2577"/>
                  </a:lnTo>
                  <a:lnTo>
                    <a:pt x="1356" y="2572"/>
                  </a:lnTo>
                  <a:lnTo>
                    <a:pt x="1366" y="2566"/>
                  </a:lnTo>
                  <a:lnTo>
                    <a:pt x="1375" y="2559"/>
                  </a:lnTo>
                  <a:lnTo>
                    <a:pt x="1385" y="2551"/>
                  </a:lnTo>
                  <a:lnTo>
                    <a:pt x="1393" y="2544"/>
                  </a:lnTo>
                  <a:lnTo>
                    <a:pt x="1401" y="2536"/>
                  </a:lnTo>
                  <a:lnTo>
                    <a:pt x="1410" y="2527"/>
                  </a:lnTo>
                  <a:lnTo>
                    <a:pt x="1417" y="2518"/>
                  </a:lnTo>
                  <a:lnTo>
                    <a:pt x="1424" y="2509"/>
                  </a:lnTo>
                  <a:lnTo>
                    <a:pt x="1431" y="2499"/>
                  </a:lnTo>
                  <a:lnTo>
                    <a:pt x="1438" y="2490"/>
                  </a:lnTo>
                  <a:lnTo>
                    <a:pt x="1444" y="2480"/>
                  </a:lnTo>
                  <a:lnTo>
                    <a:pt x="1449" y="2469"/>
                  </a:lnTo>
                  <a:lnTo>
                    <a:pt x="1454" y="2458"/>
                  </a:lnTo>
                  <a:lnTo>
                    <a:pt x="1458" y="2448"/>
                  </a:lnTo>
                  <a:lnTo>
                    <a:pt x="1461" y="2436"/>
                  </a:lnTo>
                  <a:lnTo>
                    <a:pt x="1466" y="2425"/>
                  </a:lnTo>
                  <a:lnTo>
                    <a:pt x="1468" y="2412"/>
                  </a:lnTo>
                  <a:lnTo>
                    <a:pt x="1470" y="2401"/>
                  </a:lnTo>
                  <a:lnTo>
                    <a:pt x="1472" y="2388"/>
                  </a:lnTo>
                  <a:lnTo>
                    <a:pt x="1473" y="2376"/>
                  </a:lnTo>
                  <a:lnTo>
                    <a:pt x="1473" y="2363"/>
                  </a:lnTo>
                  <a:lnTo>
                    <a:pt x="1473" y="2351"/>
                  </a:lnTo>
                  <a:lnTo>
                    <a:pt x="1472" y="2339"/>
                  </a:lnTo>
                  <a:lnTo>
                    <a:pt x="1470" y="2327"/>
                  </a:lnTo>
                  <a:lnTo>
                    <a:pt x="1468" y="2315"/>
                  </a:lnTo>
                  <a:lnTo>
                    <a:pt x="1466" y="2303"/>
                  </a:lnTo>
                  <a:lnTo>
                    <a:pt x="1461" y="2292"/>
                  </a:lnTo>
                  <a:lnTo>
                    <a:pt x="1458" y="2280"/>
                  </a:lnTo>
                  <a:lnTo>
                    <a:pt x="1454" y="2269"/>
                  </a:lnTo>
                  <a:lnTo>
                    <a:pt x="1449" y="2259"/>
                  </a:lnTo>
                  <a:lnTo>
                    <a:pt x="1444" y="2247"/>
                  </a:lnTo>
                  <a:lnTo>
                    <a:pt x="1438" y="2238"/>
                  </a:lnTo>
                  <a:lnTo>
                    <a:pt x="1431" y="2228"/>
                  </a:lnTo>
                  <a:lnTo>
                    <a:pt x="1424" y="2218"/>
                  </a:lnTo>
                  <a:lnTo>
                    <a:pt x="1417" y="2209"/>
                  </a:lnTo>
                  <a:lnTo>
                    <a:pt x="1410" y="2201"/>
                  </a:lnTo>
                  <a:lnTo>
                    <a:pt x="1401" y="2191"/>
                  </a:lnTo>
                  <a:lnTo>
                    <a:pt x="1393" y="2184"/>
                  </a:lnTo>
                  <a:lnTo>
                    <a:pt x="1385" y="2176"/>
                  </a:lnTo>
                  <a:lnTo>
                    <a:pt x="1375" y="2168"/>
                  </a:lnTo>
                  <a:lnTo>
                    <a:pt x="1366" y="2162"/>
                  </a:lnTo>
                  <a:lnTo>
                    <a:pt x="1356" y="2156"/>
                  </a:lnTo>
                  <a:lnTo>
                    <a:pt x="1345" y="2150"/>
                  </a:lnTo>
                  <a:lnTo>
                    <a:pt x="1335" y="2145"/>
                  </a:lnTo>
                  <a:lnTo>
                    <a:pt x="1324" y="2139"/>
                  </a:lnTo>
                  <a:lnTo>
                    <a:pt x="1313" y="2135"/>
                  </a:lnTo>
                  <a:lnTo>
                    <a:pt x="1302" y="2131"/>
                  </a:lnTo>
                  <a:lnTo>
                    <a:pt x="1290" y="2128"/>
                  </a:lnTo>
                  <a:lnTo>
                    <a:pt x="1279" y="2126"/>
                  </a:lnTo>
                  <a:lnTo>
                    <a:pt x="1266" y="2124"/>
                  </a:lnTo>
                  <a:lnTo>
                    <a:pt x="1255" y="2122"/>
                  </a:lnTo>
                  <a:lnTo>
                    <a:pt x="1242" y="2121"/>
                  </a:lnTo>
                  <a:lnTo>
                    <a:pt x="1230" y="2121"/>
                  </a:lnTo>
                  <a:lnTo>
                    <a:pt x="1188" y="2120"/>
                  </a:lnTo>
                  <a:lnTo>
                    <a:pt x="1148" y="2118"/>
                  </a:lnTo>
                  <a:lnTo>
                    <a:pt x="1109" y="2113"/>
                  </a:lnTo>
                  <a:lnTo>
                    <a:pt x="1070" y="2108"/>
                  </a:lnTo>
                  <a:lnTo>
                    <a:pt x="1032" y="2101"/>
                  </a:lnTo>
                  <a:lnTo>
                    <a:pt x="995" y="2093"/>
                  </a:lnTo>
                  <a:lnTo>
                    <a:pt x="959" y="2082"/>
                  </a:lnTo>
                  <a:lnTo>
                    <a:pt x="924" y="2072"/>
                  </a:lnTo>
                  <a:lnTo>
                    <a:pt x="890" y="2059"/>
                  </a:lnTo>
                  <a:lnTo>
                    <a:pt x="856" y="2046"/>
                  </a:lnTo>
                  <a:lnTo>
                    <a:pt x="824" y="2031"/>
                  </a:lnTo>
                  <a:lnTo>
                    <a:pt x="794" y="2016"/>
                  </a:lnTo>
                  <a:lnTo>
                    <a:pt x="764" y="1999"/>
                  </a:lnTo>
                  <a:lnTo>
                    <a:pt x="736" y="1982"/>
                  </a:lnTo>
                  <a:lnTo>
                    <a:pt x="710" y="1963"/>
                  </a:lnTo>
                  <a:lnTo>
                    <a:pt x="684" y="1943"/>
                  </a:lnTo>
                  <a:lnTo>
                    <a:pt x="660" y="1924"/>
                  </a:lnTo>
                  <a:lnTo>
                    <a:pt x="638" y="1903"/>
                  </a:lnTo>
                  <a:lnTo>
                    <a:pt x="617" y="1882"/>
                  </a:lnTo>
                  <a:lnTo>
                    <a:pt x="598" y="1860"/>
                  </a:lnTo>
                  <a:lnTo>
                    <a:pt x="580" y="1839"/>
                  </a:lnTo>
                  <a:lnTo>
                    <a:pt x="564" y="1816"/>
                  </a:lnTo>
                  <a:lnTo>
                    <a:pt x="549" y="1793"/>
                  </a:lnTo>
                  <a:lnTo>
                    <a:pt x="537" y="1770"/>
                  </a:lnTo>
                  <a:lnTo>
                    <a:pt x="525" y="1747"/>
                  </a:lnTo>
                  <a:lnTo>
                    <a:pt x="515" y="1723"/>
                  </a:lnTo>
                  <a:lnTo>
                    <a:pt x="507" y="1699"/>
                  </a:lnTo>
                  <a:lnTo>
                    <a:pt x="499" y="1676"/>
                  </a:lnTo>
                  <a:lnTo>
                    <a:pt x="494" y="1652"/>
                  </a:lnTo>
                  <a:lnTo>
                    <a:pt x="490" y="1628"/>
                  </a:lnTo>
                  <a:lnTo>
                    <a:pt x="488" y="1603"/>
                  </a:lnTo>
                  <a:lnTo>
                    <a:pt x="487" y="1578"/>
                  </a:lnTo>
                  <a:lnTo>
                    <a:pt x="487" y="1029"/>
                  </a:lnTo>
                  <a:lnTo>
                    <a:pt x="488" y="1004"/>
                  </a:lnTo>
                  <a:lnTo>
                    <a:pt x="490" y="979"/>
                  </a:lnTo>
                  <a:lnTo>
                    <a:pt x="494" y="956"/>
                  </a:lnTo>
                  <a:lnTo>
                    <a:pt x="499" y="931"/>
                  </a:lnTo>
                  <a:lnTo>
                    <a:pt x="507" y="907"/>
                  </a:lnTo>
                  <a:lnTo>
                    <a:pt x="515" y="884"/>
                  </a:lnTo>
                  <a:lnTo>
                    <a:pt x="525" y="860"/>
                  </a:lnTo>
                  <a:lnTo>
                    <a:pt x="537" y="837"/>
                  </a:lnTo>
                  <a:lnTo>
                    <a:pt x="546" y="820"/>
                  </a:lnTo>
                  <a:lnTo>
                    <a:pt x="556" y="803"/>
                  </a:lnTo>
                  <a:lnTo>
                    <a:pt x="568" y="785"/>
                  </a:lnTo>
                  <a:lnTo>
                    <a:pt x="580" y="769"/>
                  </a:lnTo>
                  <a:lnTo>
                    <a:pt x="593" y="752"/>
                  </a:lnTo>
                  <a:lnTo>
                    <a:pt x="607" y="736"/>
                  </a:lnTo>
                  <a:lnTo>
                    <a:pt x="622" y="720"/>
                  </a:lnTo>
                  <a:lnTo>
                    <a:pt x="638" y="705"/>
                  </a:lnTo>
                  <a:lnTo>
                    <a:pt x="663" y="681"/>
                  </a:lnTo>
                  <a:lnTo>
                    <a:pt x="690" y="659"/>
                  </a:lnTo>
                  <a:lnTo>
                    <a:pt x="719" y="637"/>
                  </a:lnTo>
                  <a:lnTo>
                    <a:pt x="750" y="617"/>
                  </a:lnTo>
                  <a:lnTo>
                    <a:pt x="783" y="598"/>
                  </a:lnTo>
                  <a:lnTo>
                    <a:pt x="817" y="580"/>
                  </a:lnTo>
                  <a:lnTo>
                    <a:pt x="852" y="563"/>
                  </a:lnTo>
                  <a:lnTo>
                    <a:pt x="890" y="548"/>
                  </a:lnTo>
                  <a:lnTo>
                    <a:pt x="928" y="534"/>
                  </a:lnTo>
                  <a:lnTo>
                    <a:pt x="967" y="522"/>
                  </a:lnTo>
                  <a:lnTo>
                    <a:pt x="1009" y="512"/>
                  </a:lnTo>
                  <a:lnTo>
                    <a:pt x="1051" y="502"/>
                  </a:lnTo>
                  <a:lnTo>
                    <a:pt x="1094" y="496"/>
                  </a:lnTo>
                  <a:lnTo>
                    <a:pt x="1139" y="491"/>
                  </a:lnTo>
                  <a:lnTo>
                    <a:pt x="1160" y="489"/>
                  </a:lnTo>
                  <a:lnTo>
                    <a:pt x="1183" y="488"/>
                  </a:lnTo>
                  <a:lnTo>
                    <a:pt x="1206" y="487"/>
                  </a:lnTo>
                  <a:lnTo>
                    <a:pt x="1230" y="487"/>
                  </a:lnTo>
                  <a:lnTo>
                    <a:pt x="1242" y="487"/>
                  </a:lnTo>
                  <a:lnTo>
                    <a:pt x="1255" y="486"/>
                  </a:lnTo>
                  <a:lnTo>
                    <a:pt x="1266" y="484"/>
                  </a:lnTo>
                  <a:lnTo>
                    <a:pt x="1279" y="481"/>
                  </a:lnTo>
                  <a:lnTo>
                    <a:pt x="1290" y="479"/>
                  </a:lnTo>
                  <a:lnTo>
                    <a:pt x="1302" y="475"/>
                  </a:lnTo>
                  <a:lnTo>
                    <a:pt x="1313" y="472"/>
                  </a:lnTo>
                  <a:lnTo>
                    <a:pt x="1324" y="467"/>
                  </a:lnTo>
                  <a:lnTo>
                    <a:pt x="1335" y="463"/>
                  </a:lnTo>
                  <a:lnTo>
                    <a:pt x="1345" y="458"/>
                  </a:lnTo>
                  <a:lnTo>
                    <a:pt x="1356" y="451"/>
                  </a:lnTo>
                  <a:lnTo>
                    <a:pt x="1366" y="445"/>
                  </a:lnTo>
                  <a:lnTo>
                    <a:pt x="1375" y="438"/>
                  </a:lnTo>
                  <a:lnTo>
                    <a:pt x="1385" y="431"/>
                  </a:lnTo>
                  <a:lnTo>
                    <a:pt x="1393" y="423"/>
                  </a:lnTo>
                  <a:lnTo>
                    <a:pt x="1401" y="415"/>
                  </a:lnTo>
                  <a:lnTo>
                    <a:pt x="1410" y="407"/>
                  </a:lnTo>
                  <a:lnTo>
                    <a:pt x="1417" y="398"/>
                  </a:lnTo>
                  <a:lnTo>
                    <a:pt x="1424" y="389"/>
                  </a:lnTo>
                  <a:lnTo>
                    <a:pt x="1431" y="380"/>
                  </a:lnTo>
                  <a:lnTo>
                    <a:pt x="1438" y="369"/>
                  </a:lnTo>
                  <a:lnTo>
                    <a:pt x="1444" y="359"/>
                  </a:lnTo>
                  <a:lnTo>
                    <a:pt x="1449" y="349"/>
                  </a:lnTo>
                  <a:lnTo>
                    <a:pt x="1454" y="338"/>
                  </a:lnTo>
                  <a:lnTo>
                    <a:pt x="1458" y="327"/>
                  </a:lnTo>
                  <a:lnTo>
                    <a:pt x="1461" y="315"/>
                  </a:lnTo>
                  <a:lnTo>
                    <a:pt x="1466" y="304"/>
                  </a:lnTo>
                  <a:lnTo>
                    <a:pt x="1468" y="293"/>
                  </a:lnTo>
                  <a:lnTo>
                    <a:pt x="1470" y="280"/>
                  </a:lnTo>
                  <a:lnTo>
                    <a:pt x="1472" y="268"/>
                  </a:lnTo>
                  <a:lnTo>
                    <a:pt x="1473" y="256"/>
                  </a:lnTo>
                  <a:lnTo>
                    <a:pt x="1473" y="244"/>
                  </a:lnTo>
                  <a:lnTo>
                    <a:pt x="1473" y="230"/>
                  </a:lnTo>
                  <a:lnTo>
                    <a:pt x="1472" y="219"/>
                  </a:lnTo>
                  <a:lnTo>
                    <a:pt x="1470" y="207"/>
                  </a:lnTo>
                  <a:lnTo>
                    <a:pt x="1468" y="194"/>
                  </a:lnTo>
                  <a:lnTo>
                    <a:pt x="1466" y="183"/>
                  </a:lnTo>
                  <a:lnTo>
                    <a:pt x="1461" y="171"/>
                  </a:lnTo>
                  <a:lnTo>
                    <a:pt x="1458" y="160"/>
                  </a:lnTo>
                  <a:lnTo>
                    <a:pt x="1454" y="148"/>
                  </a:lnTo>
                  <a:lnTo>
                    <a:pt x="1449" y="138"/>
                  </a:lnTo>
                  <a:lnTo>
                    <a:pt x="1444" y="128"/>
                  </a:lnTo>
                  <a:lnTo>
                    <a:pt x="1438" y="117"/>
                  </a:lnTo>
                  <a:lnTo>
                    <a:pt x="1431" y="107"/>
                  </a:lnTo>
                  <a:lnTo>
                    <a:pt x="1424" y="98"/>
                  </a:lnTo>
                  <a:lnTo>
                    <a:pt x="1417" y="88"/>
                  </a:lnTo>
                  <a:lnTo>
                    <a:pt x="1410" y="80"/>
                  </a:lnTo>
                  <a:lnTo>
                    <a:pt x="1401" y="72"/>
                  </a:lnTo>
                  <a:lnTo>
                    <a:pt x="1393" y="63"/>
                  </a:lnTo>
                  <a:lnTo>
                    <a:pt x="1385" y="56"/>
                  </a:lnTo>
                  <a:lnTo>
                    <a:pt x="1375" y="49"/>
                  </a:lnTo>
                  <a:lnTo>
                    <a:pt x="1366" y="42"/>
                  </a:lnTo>
                  <a:lnTo>
                    <a:pt x="1356" y="35"/>
                  </a:lnTo>
                  <a:lnTo>
                    <a:pt x="1345" y="29"/>
                  </a:lnTo>
                  <a:lnTo>
                    <a:pt x="1335" y="24"/>
                  </a:lnTo>
                  <a:lnTo>
                    <a:pt x="1324" y="20"/>
                  </a:lnTo>
                  <a:lnTo>
                    <a:pt x="1313" y="15"/>
                  </a:lnTo>
                  <a:lnTo>
                    <a:pt x="1302" y="11"/>
                  </a:lnTo>
                  <a:lnTo>
                    <a:pt x="1290" y="8"/>
                  </a:lnTo>
                  <a:lnTo>
                    <a:pt x="1279" y="5"/>
                  </a:lnTo>
                  <a:lnTo>
                    <a:pt x="1266" y="3"/>
                  </a:lnTo>
                  <a:lnTo>
                    <a:pt x="1255" y="1"/>
                  </a:lnTo>
                  <a:lnTo>
                    <a:pt x="1242" y="0"/>
                  </a:lnTo>
                  <a:lnTo>
                    <a:pt x="1230" y="0"/>
                  </a:lnTo>
                  <a:close/>
                </a:path>
              </a:pathLst>
            </a:custGeom>
            <a:solidFill>
              <a:srgbClr val="F3F4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07" name="9Slide.vn 12"/>
            <p:cNvSpPr>
              <a:spLocks/>
            </p:cNvSpPr>
            <p:nvPr/>
          </p:nvSpPr>
          <p:spPr bwMode="auto">
            <a:xfrm>
              <a:off x="2371725" y="4097338"/>
              <a:ext cx="65088" cy="212725"/>
            </a:xfrm>
            <a:custGeom>
              <a:avLst/>
              <a:gdLst>
                <a:gd name="T0" fmla="*/ 312 w 329"/>
                <a:gd name="T1" fmla="*/ 1 h 1070"/>
                <a:gd name="T2" fmla="*/ 279 w 329"/>
                <a:gd name="T3" fmla="*/ 3 h 1070"/>
                <a:gd name="T4" fmla="*/ 247 w 329"/>
                <a:gd name="T5" fmla="*/ 8 h 1070"/>
                <a:gd name="T6" fmla="*/ 215 w 329"/>
                <a:gd name="T7" fmla="*/ 14 h 1070"/>
                <a:gd name="T8" fmla="*/ 186 w 329"/>
                <a:gd name="T9" fmla="*/ 24 h 1070"/>
                <a:gd name="T10" fmla="*/ 158 w 329"/>
                <a:gd name="T11" fmla="*/ 35 h 1070"/>
                <a:gd name="T12" fmla="*/ 131 w 329"/>
                <a:gd name="T13" fmla="*/ 48 h 1070"/>
                <a:gd name="T14" fmla="*/ 107 w 329"/>
                <a:gd name="T15" fmla="*/ 62 h 1070"/>
                <a:gd name="T16" fmla="*/ 85 w 329"/>
                <a:gd name="T17" fmla="*/ 79 h 1070"/>
                <a:gd name="T18" fmla="*/ 65 w 329"/>
                <a:gd name="T19" fmla="*/ 96 h 1070"/>
                <a:gd name="T20" fmla="*/ 47 w 329"/>
                <a:gd name="T21" fmla="*/ 115 h 1070"/>
                <a:gd name="T22" fmla="*/ 32 w 329"/>
                <a:gd name="T23" fmla="*/ 136 h 1070"/>
                <a:gd name="T24" fmla="*/ 19 w 329"/>
                <a:gd name="T25" fmla="*/ 158 h 1070"/>
                <a:gd name="T26" fmla="*/ 10 w 329"/>
                <a:gd name="T27" fmla="*/ 179 h 1070"/>
                <a:gd name="T28" fmla="*/ 3 w 329"/>
                <a:gd name="T29" fmla="*/ 203 h 1070"/>
                <a:gd name="T30" fmla="*/ 0 w 329"/>
                <a:gd name="T31" fmla="*/ 227 h 1070"/>
                <a:gd name="T32" fmla="*/ 0 w 329"/>
                <a:gd name="T33" fmla="*/ 830 h 1070"/>
                <a:gd name="T34" fmla="*/ 1 w 329"/>
                <a:gd name="T35" fmla="*/ 854 h 1070"/>
                <a:gd name="T36" fmla="*/ 6 w 329"/>
                <a:gd name="T37" fmla="*/ 878 h 1070"/>
                <a:gd name="T38" fmla="*/ 14 w 329"/>
                <a:gd name="T39" fmla="*/ 901 h 1070"/>
                <a:gd name="T40" fmla="*/ 25 w 329"/>
                <a:gd name="T41" fmla="*/ 923 h 1070"/>
                <a:gd name="T42" fmla="*/ 39 w 329"/>
                <a:gd name="T43" fmla="*/ 944 h 1070"/>
                <a:gd name="T44" fmla="*/ 56 w 329"/>
                <a:gd name="T45" fmla="*/ 964 h 1070"/>
                <a:gd name="T46" fmla="*/ 74 w 329"/>
                <a:gd name="T47" fmla="*/ 982 h 1070"/>
                <a:gd name="T48" fmla="*/ 96 w 329"/>
                <a:gd name="T49" fmla="*/ 999 h 1070"/>
                <a:gd name="T50" fmla="*/ 119 w 329"/>
                <a:gd name="T51" fmla="*/ 1015 h 1070"/>
                <a:gd name="T52" fmla="*/ 145 w 329"/>
                <a:gd name="T53" fmla="*/ 1028 h 1070"/>
                <a:gd name="T54" fmla="*/ 172 w 329"/>
                <a:gd name="T55" fmla="*/ 1040 h 1070"/>
                <a:gd name="T56" fmla="*/ 201 w 329"/>
                <a:gd name="T57" fmla="*/ 1051 h 1070"/>
                <a:gd name="T58" fmla="*/ 231 w 329"/>
                <a:gd name="T59" fmla="*/ 1058 h 1070"/>
                <a:gd name="T60" fmla="*/ 262 w 329"/>
                <a:gd name="T61" fmla="*/ 1064 h 1070"/>
                <a:gd name="T62" fmla="*/ 295 w 329"/>
                <a:gd name="T63" fmla="*/ 1068 h 1070"/>
                <a:gd name="T64" fmla="*/ 329 w 329"/>
                <a:gd name="T65" fmla="*/ 1070 h 10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9" h="1070">
                  <a:moveTo>
                    <a:pt x="329" y="0"/>
                  </a:moveTo>
                  <a:lnTo>
                    <a:pt x="312" y="1"/>
                  </a:lnTo>
                  <a:lnTo>
                    <a:pt x="295" y="2"/>
                  </a:lnTo>
                  <a:lnTo>
                    <a:pt x="279" y="3"/>
                  </a:lnTo>
                  <a:lnTo>
                    <a:pt x="262" y="5"/>
                  </a:lnTo>
                  <a:lnTo>
                    <a:pt x="247" y="8"/>
                  </a:lnTo>
                  <a:lnTo>
                    <a:pt x="231" y="11"/>
                  </a:lnTo>
                  <a:lnTo>
                    <a:pt x="215" y="14"/>
                  </a:lnTo>
                  <a:lnTo>
                    <a:pt x="201" y="19"/>
                  </a:lnTo>
                  <a:lnTo>
                    <a:pt x="186" y="24"/>
                  </a:lnTo>
                  <a:lnTo>
                    <a:pt x="172" y="29"/>
                  </a:lnTo>
                  <a:lnTo>
                    <a:pt x="158" y="35"/>
                  </a:lnTo>
                  <a:lnTo>
                    <a:pt x="145" y="41"/>
                  </a:lnTo>
                  <a:lnTo>
                    <a:pt x="131" y="48"/>
                  </a:lnTo>
                  <a:lnTo>
                    <a:pt x="119" y="55"/>
                  </a:lnTo>
                  <a:lnTo>
                    <a:pt x="107" y="62"/>
                  </a:lnTo>
                  <a:lnTo>
                    <a:pt x="96" y="70"/>
                  </a:lnTo>
                  <a:lnTo>
                    <a:pt x="85" y="79"/>
                  </a:lnTo>
                  <a:lnTo>
                    <a:pt x="74" y="87"/>
                  </a:lnTo>
                  <a:lnTo>
                    <a:pt x="65" y="96"/>
                  </a:lnTo>
                  <a:lnTo>
                    <a:pt x="56" y="106"/>
                  </a:lnTo>
                  <a:lnTo>
                    <a:pt x="47" y="115"/>
                  </a:lnTo>
                  <a:lnTo>
                    <a:pt x="39" y="125"/>
                  </a:lnTo>
                  <a:lnTo>
                    <a:pt x="32" y="136"/>
                  </a:lnTo>
                  <a:lnTo>
                    <a:pt x="24" y="146"/>
                  </a:lnTo>
                  <a:lnTo>
                    <a:pt x="19" y="158"/>
                  </a:lnTo>
                  <a:lnTo>
                    <a:pt x="14" y="169"/>
                  </a:lnTo>
                  <a:lnTo>
                    <a:pt x="10" y="179"/>
                  </a:lnTo>
                  <a:lnTo>
                    <a:pt x="6" y="192"/>
                  </a:lnTo>
                  <a:lnTo>
                    <a:pt x="3" y="203"/>
                  </a:lnTo>
                  <a:lnTo>
                    <a:pt x="1" y="216"/>
                  </a:lnTo>
                  <a:lnTo>
                    <a:pt x="0" y="227"/>
                  </a:lnTo>
                  <a:lnTo>
                    <a:pt x="0" y="240"/>
                  </a:lnTo>
                  <a:lnTo>
                    <a:pt x="0" y="830"/>
                  </a:lnTo>
                  <a:lnTo>
                    <a:pt x="0" y="842"/>
                  </a:lnTo>
                  <a:lnTo>
                    <a:pt x="1" y="854"/>
                  </a:lnTo>
                  <a:lnTo>
                    <a:pt x="3" y="866"/>
                  </a:lnTo>
                  <a:lnTo>
                    <a:pt x="6" y="878"/>
                  </a:lnTo>
                  <a:lnTo>
                    <a:pt x="10" y="890"/>
                  </a:lnTo>
                  <a:lnTo>
                    <a:pt x="14" y="901"/>
                  </a:lnTo>
                  <a:lnTo>
                    <a:pt x="19" y="912"/>
                  </a:lnTo>
                  <a:lnTo>
                    <a:pt x="25" y="923"/>
                  </a:lnTo>
                  <a:lnTo>
                    <a:pt x="32" y="934"/>
                  </a:lnTo>
                  <a:lnTo>
                    <a:pt x="39" y="944"/>
                  </a:lnTo>
                  <a:lnTo>
                    <a:pt x="47" y="954"/>
                  </a:lnTo>
                  <a:lnTo>
                    <a:pt x="56" y="964"/>
                  </a:lnTo>
                  <a:lnTo>
                    <a:pt x="65" y="973"/>
                  </a:lnTo>
                  <a:lnTo>
                    <a:pt x="74" y="982"/>
                  </a:lnTo>
                  <a:lnTo>
                    <a:pt x="85" y="991"/>
                  </a:lnTo>
                  <a:lnTo>
                    <a:pt x="96" y="999"/>
                  </a:lnTo>
                  <a:lnTo>
                    <a:pt x="107" y="1007"/>
                  </a:lnTo>
                  <a:lnTo>
                    <a:pt x="119" y="1015"/>
                  </a:lnTo>
                  <a:lnTo>
                    <a:pt x="131" y="1022"/>
                  </a:lnTo>
                  <a:lnTo>
                    <a:pt x="145" y="1028"/>
                  </a:lnTo>
                  <a:lnTo>
                    <a:pt x="158" y="1034"/>
                  </a:lnTo>
                  <a:lnTo>
                    <a:pt x="172" y="1040"/>
                  </a:lnTo>
                  <a:lnTo>
                    <a:pt x="186" y="1046"/>
                  </a:lnTo>
                  <a:lnTo>
                    <a:pt x="201" y="1051"/>
                  </a:lnTo>
                  <a:lnTo>
                    <a:pt x="215" y="1055"/>
                  </a:lnTo>
                  <a:lnTo>
                    <a:pt x="231" y="1058"/>
                  </a:lnTo>
                  <a:lnTo>
                    <a:pt x="247" y="1061"/>
                  </a:lnTo>
                  <a:lnTo>
                    <a:pt x="262" y="1064"/>
                  </a:lnTo>
                  <a:lnTo>
                    <a:pt x="279" y="1066"/>
                  </a:lnTo>
                  <a:lnTo>
                    <a:pt x="295" y="1068"/>
                  </a:lnTo>
                  <a:lnTo>
                    <a:pt x="312" y="1068"/>
                  </a:lnTo>
                  <a:lnTo>
                    <a:pt x="329" y="1070"/>
                  </a:lnTo>
                  <a:lnTo>
                    <a:pt x="329" y="0"/>
                  </a:lnTo>
                  <a:close/>
                </a:path>
              </a:pathLst>
            </a:custGeom>
            <a:solidFill>
              <a:srgbClr val="0D7F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08" name="9Slide.vn 13"/>
            <p:cNvSpPr>
              <a:spLocks/>
            </p:cNvSpPr>
            <p:nvPr/>
          </p:nvSpPr>
          <p:spPr bwMode="auto">
            <a:xfrm>
              <a:off x="2344738" y="3854450"/>
              <a:ext cx="87313" cy="49213"/>
            </a:xfrm>
            <a:custGeom>
              <a:avLst/>
              <a:gdLst>
                <a:gd name="T0" fmla="*/ 0 w 433"/>
                <a:gd name="T1" fmla="*/ 247 h 247"/>
                <a:gd name="T2" fmla="*/ 10 w 433"/>
                <a:gd name="T3" fmla="*/ 235 h 247"/>
                <a:gd name="T4" fmla="*/ 22 w 433"/>
                <a:gd name="T5" fmla="*/ 221 h 247"/>
                <a:gd name="T6" fmla="*/ 34 w 433"/>
                <a:gd name="T7" fmla="*/ 209 h 247"/>
                <a:gd name="T8" fmla="*/ 47 w 433"/>
                <a:gd name="T9" fmla="*/ 197 h 247"/>
                <a:gd name="T10" fmla="*/ 72 w 433"/>
                <a:gd name="T11" fmla="*/ 173 h 247"/>
                <a:gd name="T12" fmla="*/ 99 w 433"/>
                <a:gd name="T13" fmla="*/ 151 h 247"/>
                <a:gd name="T14" fmla="*/ 128 w 433"/>
                <a:gd name="T15" fmla="*/ 129 h 247"/>
                <a:gd name="T16" fmla="*/ 159 w 433"/>
                <a:gd name="T17" fmla="*/ 109 h 247"/>
                <a:gd name="T18" fmla="*/ 192 w 433"/>
                <a:gd name="T19" fmla="*/ 90 h 247"/>
                <a:gd name="T20" fmla="*/ 226 w 433"/>
                <a:gd name="T21" fmla="*/ 72 h 247"/>
                <a:gd name="T22" fmla="*/ 261 w 433"/>
                <a:gd name="T23" fmla="*/ 55 h 247"/>
                <a:gd name="T24" fmla="*/ 299 w 433"/>
                <a:gd name="T25" fmla="*/ 40 h 247"/>
                <a:gd name="T26" fmla="*/ 331 w 433"/>
                <a:gd name="T27" fmla="*/ 28 h 247"/>
                <a:gd name="T28" fmla="*/ 364 w 433"/>
                <a:gd name="T29" fmla="*/ 18 h 247"/>
                <a:gd name="T30" fmla="*/ 398 w 433"/>
                <a:gd name="T31" fmla="*/ 8 h 247"/>
                <a:gd name="T32" fmla="*/ 433 w 433"/>
                <a:gd name="T33" fmla="*/ 0 h 247"/>
                <a:gd name="T34" fmla="*/ 433 w 433"/>
                <a:gd name="T35" fmla="*/ 211 h 247"/>
                <a:gd name="T36" fmla="*/ 0 w 433"/>
                <a:gd name="T37" fmla="*/ 247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3" h="247">
                  <a:moveTo>
                    <a:pt x="0" y="247"/>
                  </a:moveTo>
                  <a:lnTo>
                    <a:pt x="10" y="235"/>
                  </a:lnTo>
                  <a:lnTo>
                    <a:pt x="22" y="221"/>
                  </a:lnTo>
                  <a:lnTo>
                    <a:pt x="34" y="209"/>
                  </a:lnTo>
                  <a:lnTo>
                    <a:pt x="47" y="197"/>
                  </a:lnTo>
                  <a:lnTo>
                    <a:pt x="72" y="173"/>
                  </a:lnTo>
                  <a:lnTo>
                    <a:pt x="99" y="151"/>
                  </a:lnTo>
                  <a:lnTo>
                    <a:pt x="128" y="129"/>
                  </a:lnTo>
                  <a:lnTo>
                    <a:pt x="159" y="109"/>
                  </a:lnTo>
                  <a:lnTo>
                    <a:pt x="192" y="90"/>
                  </a:lnTo>
                  <a:lnTo>
                    <a:pt x="226" y="72"/>
                  </a:lnTo>
                  <a:lnTo>
                    <a:pt x="261" y="55"/>
                  </a:lnTo>
                  <a:lnTo>
                    <a:pt x="299" y="40"/>
                  </a:lnTo>
                  <a:lnTo>
                    <a:pt x="331" y="28"/>
                  </a:lnTo>
                  <a:lnTo>
                    <a:pt x="364" y="18"/>
                  </a:lnTo>
                  <a:lnTo>
                    <a:pt x="398" y="8"/>
                  </a:lnTo>
                  <a:lnTo>
                    <a:pt x="433" y="0"/>
                  </a:lnTo>
                  <a:lnTo>
                    <a:pt x="433" y="211"/>
                  </a:lnTo>
                  <a:lnTo>
                    <a:pt x="0" y="247"/>
                  </a:lnTo>
                  <a:close/>
                </a:path>
              </a:pathLst>
            </a:custGeom>
            <a:solidFill>
              <a:srgbClr val="ABB7B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09" name="9Slide.vn 14"/>
            <p:cNvSpPr>
              <a:spLocks/>
            </p:cNvSpPr>
            <p:nvPr/>
          </p:nvSpPr>
          <p:spPr bwMode="auto">
            <a:xfrm>
              <a:off x="2324100" y="3895725"/>
              <a:ext cx="107950" cy="249238"/>
            </a:xfrm>
            <a:custGeom>
              <a:avLst/>
              <a:gdLst>
                <a:gd name="T0" fmla="*/ 227 w 537"/>
                <a:gd name="T1" fmla="*/ 1247 h 1254"/>
                <a:gd name="T2" fmla="*/ 207 w 537"/>
                <a:gd name="T3" fmla="*/ 1233 h 1254"/>
                <a:gd name="T4" fmla="*/ 173 w 537"/>
                <a:gd name="T5" fmla="*/ 1205 h 1254"/>
                <a:gd name="T6" fmla="*/ 130 w 537"/>
                <a:gd name="T7" fmla="*/ 1163 h 1254"/>
                <a:gd name="T8" fmla="*/ 93 w 537"/>
                <a:gd name="T9" fmla="*/ 1120 h 1254"/>
                <a:gd name="T10" fmla="*/ 62 w 537"/>
                <a:gd name="T11" fmla="*/ 1074 h 1254"/>
                <a:gd name="T12" fmla="*/ 38 w 537"/>
                <a:gd name="T13" fmla="*/ 1028 h 1254"/>
                <a:gd name="T14" fmla="*/ 20 w 537"/>
                <a:gd name="T15" fmla="*/ 980 h 1254"/>
                <a:gd name="T16" fmla="*/ 7 w 537"/>
                <a:gd name="T17" fmla="*/ 933 h 1254"/>
                <a:gd name="T18" fmla="*/ 1 w 537"/>
                <a:gd name="T19" fmla="*/ 884 h 1254"/>
                <a:gd name="T20" fmla="*/ 0 w 537"/>
                <a:gd name="T21" fmla="*/ 310 h 1254"/>
                <a:gd name="T22" fmla="*/ 3 w 537"/>
                <a:gd name="T23" fmla="*/ 260 h 1254"/>
                <a:gd name="T24" fmla="*/ 12 w 537"/>
                <a:gd name="T25" fmla="*/ 212 h 1254"/>
                <a:gd name="T26" fmla="*/ 28 w 537"/>
                <a:gd name="T27" fmla="*/ 165 h 1254"/>
                <a:gd name="T28" fmla="*/ 50 w 537"/>
                <a:gd name="T29" fmla="*/ 118 h 1254"/>
                <a:gd name="T30" fmla="*/ 74 w 537"/>
                <a:gd name="T31" fmla="*/ 77 h 1254"/>
                <a:gd name="T32" fmla="*/ 104 w 537"/>
                <a:gd name="T33" fmla="*/ 36 h 1254"/>
                <a:gd name="T34" fmla="*/ 537 w 537"/>
                <a:gd name="T35" fmla="*/ 1020 h 1254"/>
                <a:gd name="T36" fmla="*/ 506 w 537"/>
                <a:gd name="T37" fmla="*/ 1023 h 1254"/>
                <a:gd name="T38" fmla="*/ 476 w 537"/>
                <a:gd name="T39" fmla="*/ 1028 h 1254"/>
                <a:gd name="T40" fmla="*/ 420 w 537"/>
                <a:gd name="T41" fmla="*/ 1045 h 1254"/>
                <a:gd name="T42" fmla="*/ 394 w 537"/>
                <a:gd name="T43" fmla="*/ 1055 h 1254"/>
                <a:gd name="T44" fmla="*/ 370 w 537"/>
                <a:gd name="T45" fmla="*/ 1067 h 1254"/>
                <a:gd name="T46" fmla="*/ 348 w 537"/>
                <a:gd name="T47" fmla="*/ 1081 h 1254"/>
                <a:gd name="T48" fmla="*/ 327 w 537"/>
                <a:gd name="T49" fmla="*/ 1096 h 1254"/>
                <a:gd name="T50" fmla="*/ 307 w 537"/>
                <a:gd name="T51" fmla="*/ 1112 h 1254"/>
                <a:gd name="T52" fmla="*/ 290 w 537"/>
                <a:gd name="T53" fmla="*/ 1130 h 1254"/>
                <a:gd name="T54" fmla="*/ 275 w 537"/>
                <a:gd name="T55" fmla="*/ 1149 h 1254"/>
                <a:gd name="T56" fmla="*/ 262 w 537"/>
                <a:gd name="T57" fmla="*/ 1168 h 1254"/>
                <a:gd name="T58" fmla="*/ 252 w 537"/>
                <a:gd name="T59" fmla="*/ 1188 h 1254"/>
                <a:gd name="T60" fmla="*/ 245 w 537"/>
                <a:gd name="T61" fmla="*/ 1210 h 1254"/>
                <a:gd name="T62" fmla="*/ 240 w 537"/>
                <a:gd name="T63" fmla="*/ 1232 h 1254"/>
                <a:gd name="T64" fmla="*/ 239 w 537"/>
                <a:gd name="T65" fmla="*/ 1254 h 1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37" h="1254">
                  <a:moveTo>
                    <a:pt x="239" y="1254"/>
                  </a:moveTo>
                  <a:lnTo>
                    <a:pt x="227" y="1247"/>
                  </a:lnTo>
                  <a:lnTo>
                    <a:pt x="217" y="1240"/>
                  </a:lnTo>
                  <a:lnTo>
                    <a:pt x="207" y="1233"/>
                  </a:lnTo>
                  <a:lnTo>
                    <a:pt x="197" y="1224"/>
                  </a:lnTo>
                  <a:lnTo>
                    <a:pt x="173" y="1205"/>
                  </a:lnTo>
                  <a:lnTo>
                    <a:pt x="151" y="1184"/>
                  </a:lnTo>
                  <a:lnTo>
                    <a:pt x="130" y="1163"/>
                  </a:lnTo>
                  <a:lnTo>
                    <a:pt x="111" y="1141"/>
                  </a:lnTo>
                  <a:lnTo>
                    <a:pt x="93" y="1120"/>
                  </a:lnTo>
                  <a:lnTo>
                    <a:pt x="77" y="1097"/>
                  </a:lnTo>
                  <a:lnTo>
                    <a:pt x="62" y="1074"/>
                  </a:lnTo>
                  <a:lnTo>
                    <a:pt x="50" y="1051"/>
                  </a:lnTo>
                  <a:lnTo>
                    <a:pt x="38" y="1028"/>
                  </a:lnTo>
                  <a:lnTo>
                    <a:pt x="28" y="1004"/>
                  </a:lnTo>
                  <a:lnTo>
                    <a:pt x="20" y="980"/>
                  </a:lnTo>
                  <a:lnTo>
                    <a:pt x="12" y="957"/>
                  </a:lnTo>
                  <a:lnTo>
                    <a:pt x="7" y="933"/>
                  </a:lnTo>
                  <a:lnTo>
                    <a:pt x="3" y="909"/>
                  </a:lnTo>
                  <a:lnTo>
                    <a:pt x="1" y="884"/>
                  </a:lnTo>
                  <a:lnTo>
                    <a:pt x="0" y="859"/>
                  </a:lnTo>
                  <a:lnTo>
                    <a:pt x="0" y="310"/>
                  </a:lnTo>
                  <a:lnTo>
                    <a:pt x="1" y="285"/>
                  </a:lnTo>
                  <a:lnTo>
                    <a:pt x="3" y="260"/>
                  </a:lnTo>
                  <a:lnTo>
                    <a:pt x="7" y="237"/>
                  </a:lnTo>
                  <a:lnTo>
                    <a:pt x="12" y="212"/>
                  </a:lnTo>
                  <a:lnTo>
                    <a:pt x="20" y="188"/>
                  </a:lnTo>
                  <a:lnTo>
                    <a:pt x="28" y="165"/>
                  </a:lnTo>
                  <a:lnTo>
                    <a:pt x="38" y="141"/>
                  </a:lnTo>
                  <a:lnTo>
                    <a:pt x="50" y="118"/>
                  </a:lnTo>
                  <a:lnTo>
                    <a:pt x="61" y="98"/>
                  </a:lnTo>
                  <a:lnTo>
                    <a:pt x="74" y="77"/>
                  </a:lnTo>
                  <a:lnTo>
                    <a:pt x="88" y="57"/>
                  </a:lnTo>
                  <a:lnTo>
                    <a:pt x="104" y="36"/>
                  </a:lnTo>
                  <a:lnTo>
                    <a:pt x="537" y="0"/>
                  </a:lnTo>
                  <a:lnTo>
                    <a:pt x="537" y="1020"/>
                  </a:lnTo>
                  <a:lnTo>
                    <a:pt x="522" y="1022"/>
                  </a:lnTo>
                  <a:lnTo>
                    <a:pt x="506" y="1023"/>
                  </a:lnTo>
                  <a:lnTo>
                    <a:pt x="492" y="1026"/>
                  </a:lnTo>
                  <a:lnTo>
                    <a:pt x="476" y="1028"/>
                  </a:lnTo>
                  <a:lnTo>
                    <a:pt x="448" y="1035"/>
                  </a:lnTo>
                  <a:lnTo>
                    <a:pt x="420" y="1045"/>
                  </a:lnTo>
                  <a:lnTo>
                    <a:pt x="408" y="1049"/>
                  </a:lnTo>
                  <a:lnTo>
                    <a:pt x="394" y="1055"/>
                  </a:lnTo>
                  <a:lnTo>
                    <a:pt x="382" y="1060"/>
                  </a:lnTo>
                  <a:lnTo>
                    <a:pt x="370" y="1067"/>
                  </a:lnTo>
                  <a:lnTo>
                    <a:pt x="359" y="1074"/>
                  </a:lnTo>
                  <a:lnTo>
                    <a:pt x="348" y="1081"/>
                  </a:lnTo>
                  <a:lnTo>
                    <a:pt x="337" y="1088"/>
                  </a:lnTo>
                  <a:lnTo>
                    <a:pt x="327" y="1096"/>
                  </a:lnTo>
                  <a:lnTo>
                    <a:pt x="316" y="1104"/>
                  </a:lnTo>
                  <a:lnTo>
                    <a:pt x="307" y="1112"/>
                  </a:lnTo>
                  <a:lnTo>
                    <a:pt x="299" y="1121"/>
                  </a:lnTo>
                  <a:lnTo>
                    <a:pt x="290" y="1130"/>
                  </a:lnTo>
                  <a:lnTo>
                    <a:pt x="282" y="1139"/>
                  </a:lnTo>
                  <a:lnTo>
                    <a:pt x="275" y="1149"/>
                  </a:lnTo>
                  <a:lnTo>
                    <a:pt x="269" y="1158"/>
                  </a:lnTo>
                  <a:lnTo>
                    <a:pt x="262" y="1168"/>
                  </a:lnTo>
                  <a:lnTo>
                    <a:pt x="257" y="1178"/>
                  </a:lnTo>
                  <a:lnTo>
                    <a:pt x="252" y="1188"/>
                  </a:lnTo>
                  <a:lnTo>
                    <a:pt x="248" y="1199"/>
                  </a:lnTo>
                  <a:lnTo>
                    <a:pt x="245" y="1210"/>
                  </a:lnTo>
                  <a:lnTo>
                    <a:pt x="242" y="1221"/>
                  </a:lnTo>
                  <a:lnTo>
                    <a:pt x="240" y="1232"/>
                  </a:lnTo>
                  <a:lnTo>
                    <a:pt x="239" y="1243"/>
                  </a:lnTo>
                  <a:lnTo>
                    <a:pt x="239" y="1254"/>
                  </a:lnTo>
                  <a:close/>
                </a:path>
              </a:pathLst>
            </a:custGeom>
            <a:solidFill>
              <a:srgbClr val="A582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11" name="9Slide.vn 15"/>
            <p:cNvSpPr>
              <a:spLocks noEditPoints="1"/>
            </p:cNvSpPr>
            <p:nvPr/>
          </p:nvSpPr>
          <p:spPr bwMode="auto">
            <a:xfrm>
              <a:off x="2309813" y="3790950"/>
              <a:ext cx="211138" cy="458788"/>
            </a:xfrm>
            <a:custGeom>
              <a:avLst/>
              <a:gdLst>
                <a:gd name="T0" fmla="*/ 853 w 1064"/>
                <a:gd name="T1" fmla="*/ 2304 h 2312"/>
                <a:gd name="T2" fmla="*/ 686 w 1064"/>
                <a:gd name="T3" fmla="*/ 2271 h 2312"/>
                <a:gd name="T4" fmla="*/ 688 w 1064"/>
                <a:gd name="T5" fmla="*/ 1920 h 2312"/>
                <a:gd name="T6" fmla="*/ 774 w 1064"/>
                <a:gd name="T7" fmla="*/ 1929 h 2312"/>
                <a:gd name="T8" fmla="*/ 821 w 1064"/>
                <a:gd name="T9" fmla="*/ 1930 h 2312"/>
                <a:gd name="T10" fmla="*/ 870 w 1064"/>
                <a:gd name="T11" fmla="*/ 1935 h 2312"/>
                <a:gd name="T12" fmla="*/ 915 w 1064"/>
                <a:gd name="T13" fmla="*/ 1948 h 2312"/>
                <a:gd name="T14" fmla="*/ 957 w 1064"/>
                <a:gd name="T15" fmla="*/ 1971 h 2312"/>
                <a:gd name="T16" fmla="*/ 992 w 1064"/>
                <a:gd name="T17" fmla="*/ 2000 h 2312"/>
                <a:gd name="T18" fmla="*/ 1022 w 1064"/>
                <a:gd name="T19" fmla="*/ 2037 h 2312"/>
                <a:gd name="T20" fmla="*/ 1045 w 1064"/>
                <a:gd name="T21" fmla="*/ 2078 h 2312"/>
                <a:gd name="T22" fmla="*/ 1059 w 1064"/>
                <a:gd name="T23" fmla="*/ 2124 h 2312"/>
                <a:gd name="T24" fmla="*/ 1064 w 1064"/>
                <a:gd name="T25" fmla="*/ 2172 h 2312"/>
                <a:gd name="T26" fmla="*/ 1052 w 1064"/>
                <a:gd name="T27" fmla="*/ 2246 h 2312"/>
                <a:gd name="T28" fmla="*/ 1020 w 1064"/>
                <a:gd name="T29" fmla="*/ 2312 h 2312"/>
                <a:gd name="T30" fmla="*/ 985 w 1064"/>
                <a:gd name="T31" fmla="*/ 2312 h 2312"/>
                <a:gd name="T32" fmla="*/ 264 w 1064"/>
                <a:gd name="T33" fmla="*/ 2039 h 2312"/>
                <a:gd name="T34" fmla="*/ 199 w 1064"/>
                <a:gd name="T35" fmla="*/ 1972 h 2312"/>
                <a:gd name="T36" fmla="*/ 143 w 1064"/>
                <a:gd name="T37" fmla="*/ 1901 h 2312"/>
                <a:gd name="T38" fmla="*/ 95 w 1064"/>
                <a:gd name="T39" fmla="*/ 1824 h 2312"/>
                <a:gd name="T40" fmla="*/ 56 w 1064"/>
                <a:gd name="T41" fmla="*/ 1743 h 2312"/>
                <a:gd name="T42" fmla="*/ 27 w 1064"/>
                <a:gd name="T43" fmla="*/ 1658 h 2312"/>
                <a:gd name="T44" fmla="*/ 8 w 1064"/>
                <a:gd name="T45" fmla="*/ 1570 h 2312"/>
                <a:gd name="T46" fmla="*/ 0 w 1064"/>
                <a:gd name="T47" fmla="*/ 1478 h 2312"/>
                <a:gd name="T48" fmla="*/ 4 w 1064"/>
                <a:gd name="T49" fmla="*/ 769 h 2312"/>
                <a:gd name="T50" fmla="*/ 44 w 1064"/>
                <a:gd name="T51" fmla="*/ 602 h 2312"/>
                <a:gd name="T52" fmla="*/ 118 w 1064"/>
                <a:gd name="T53" fmla="*/ 448 h 2312"/>
                <a:gd name="T54" fmla="*/ 224 w 1064"/>
                <a:gd name="T55" fmla="*/ 311 h 2312"/>
                <a:gd name="T56" fmla="*/ 358 w 1064"/>
                <a:gd name="T57" fmla="*/ 196 h 2312"/>
                <a:gd name="T58" fmla="*/ 516 w 1064"/>
                <a:gd name="T59" fmla="*/ 104 h 2312"/>
                <a:gd name="T60" fmla="*/ 692 w 1064"/>
                <a:gd name="T61" fmla="*/ 38 h 2312"/>
                <a:gd name="T62" fmla="*/ 884 w 1064"/>
                <a:gd name="T63" fmla="*/ 4 h 2312"/>
                <a:gd name="T64" fmla="*/ 1022 w 1064"/>
                <a:gd name="T65" fmla="*/ 1 h 2312"/>
                <a:gd name="T66" fmla="*/ 1063 w 1064"/>
                <a:gd name="T67" fmla="*/ 27 h 2312"/>
                <a:gd name="T68" fmla="*/ 1063 w 1064"/>
                <a:gd name="T69" fmla="*/ 77 h 2312"/>
                <a:gd name="T70" fmla="*/ 1052 w 1064"/>
                <a:gd name="T71" fmla="*/ 124 h 2312"/>
                <a:gd name="T72" fmla="*/ 1035 w 1064"/>
                <a:gd name="T73" fmla="*/ 168 h 2312"/>
                <a:gd name="T74" fmla="*/ 1008 w 1064"/>
                <a:gd name="T75" fmla="*/ 207 h 2312"/>
                <a:gd name="T76" fmla="*/ 976 w 1064"/>
                <a:gd name="T77" fmla="*/ 240 h 2312"/>
                <a:gd name="T78" fmla="*/ 936 w 1064"/>
                <a:gd name="T79" fmla="*/ 267 h 2312"/>
                <a:gd name="T80" fmla="*/ 893 w 1064"/>
                <a:gd name="T81" fmla="*/ 284 h 2312"/>
                <a:gd name="T82" fmla="*/ 846 w 1064"/>
                <a:gd name="T83" fmla="*/ 295 h 2312"/>
                <a:gd name="T84" fmla="*/ 820 w 1064"/>
                <a:gd name="T85" fmla="*/ 296 h 2312"/>
                <a:gd name="T86" fmla="*/ 715 w 1064"/>
                <a:gd name="T87" fmla="*/ 301 h 2312"/>
                <a:gd name="T88" fmla="*/ 615 w 1064"/>
                <a:gd name="T89" fmla="*/ 317 h 2312"/>
                <a:gd name="T90" fmla="*/ 481 w 1064"/>
                <a:gd name="T91" fmla="*/ 357 h 2312"/>
                <a:gd name="T92" fmla="*/ 341 w 1064"/>
                <a:gd name="T93" fmla="*/ 426 h 2312"/>
                <a:gd name="T94" fmla="*/ 229 w 1064"/>
                <a:gd name="T95" fmla="*/ 514 h 2312"/>
                <a:gd name="T96" fmla="*/ 182 w 1064"/>
                <a:gd name="T97" fmla="*/ 564 h 2312"/>
                <a:gd name="T98" fmla="*/ 128 w 1064"/>
                <a:gd name="T99" fmla="*/ 646 h 2312"/>
                <a:gd name="T100" fmla="*/ 90 w 1064"/>
                <a:gd name="T101" fmla="*/ 740 h 2312"/>
                <a:gd name="T102" fmla="*/ 78 w 1064"/>
                <a:gd name="T103" fmla="*/ 838 h 2312"/>
                <a:gd name="T104" fmla="*/ 85 w 1064"/>
                <a:gd name="T105" fmla="*/ 1461 h 2312"/>
                <a:gd name="T106" fmla="*/ 116 w 1064"/>
                <a:gd name="T107" fmla="*/ 1556 h 2312"/>
                <a:gd name="T108" fmla="*/ 171 w 1064"/>
                <a:gd name="T109" fmla="*/ 1648 h 2312"/>
                <a:gd name="T110" fmla="*/ 251 w 1064"/>
                <a:gd name="T111" fmla="*/ 1733 h 2312"/>
                <a:gd name="T112" fmla="*/ 305 w 1064"/>
                <a:gd name="T113" fmla="*/ 1775 h 2312"/>
                <a:gd name="T114" fmla="*/ 317 w 1064"/>
                <a:gd name="T115" fmla="*/ 2084 h 2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64" h="2312">
                  <a:moveTo>
                    <a:pt x="985" y="2312"/>
                  </a:moveTo>
                  <a:lnTo>
                    <a:pt x="940" y="2310"/>
                  </a:lnTo>
                  <a:lnTo>
                    <a:pt x="897" y="2308"/>
                  </a:lnTo>
                  <a:lnTo>
                    <a:pt x="853" y="2304"/>
                  </a:lnTo>
                  <a:lnTo>
                    <a:pt x="811" y="2298"/>
                  </a:lnTo>
                  <a:lnTo>
                    <a:pt x="768" y="2291"/>
                  </a:lnTo>
                  <a:lnTo>
                    <a:pt x="727" y="2281"/>
                  </a:lnTo>
                  <a:lnTo>
                    <a:pt x="686" y="2271"/>
                  </a:lnTo>
                  <a:lnTo>
                    <a:pt x="646" y="2260"/>
                  </a:lnTo>
                  <a:lnTo>
                    <a:pt x="646" y="1914"/>
                  </a:lnTo>
                  <a:lnTo>
                    <a:pt x="667" y="1917"/>
                  </a:lnTo>
                  <a:lnTo>
                    <a:pt x="688" y="1920"/>
                  </a:lnTo>
                  <a:lnTo>
                    <a:pt x="709" y="1923"/>
                  </a:lnTo>
                  <a:lnTo>
                    <a:pt x="731" y="1926"/>
                  </a:lnTo>
                  <a:lnTo>
                    <a:pt x="752" y="1928"/>
                  </a:lnTo>
                  <a:lnTo>
                    <a:pt x="774" y="1929"/>
                  </a:lnTo>
                  <a:lnTo>
                    <a:pt x="797" y="1930"/>
                  </a:lnTo>
                  <a:lnTo>
                    <a:pt x="819" y="1930"/>
                  </a:lnTo>
                  <a:lnTo>
                    <a:pt x="820" y="1930"/>
                  </a:lnTo>
                  <a:lnTo>
                    <a:pt x="821" y="1930"/>
                  </a:lnTo>
                  <a:lnTo>
                    <a:pt x="833" y="1930"/>
                  </a:lnTo>
                  <a:lnTo>
                    <a:pt x="846" y="1931"/>
                  </a:lnTo>
                  <a:lnTo>
                    <a:pt x="857" y="1933"/>
                  </a:lnTo>
                  <a:lnTo>
                    <a:pt x="870" y="1935"/>
                  </a:lnTo>
                  <a:lnTo>
                    <a:pt x="881" y="1937"/>
                  </a:lnTo>
                  <a:lnTo>
                    <a:pt x="893" y="1940"/>
                  </a:lnTo>
                  <a:lnTo>
                    <a:pt x="904" y="1944"/>
                  </a:lnTo>
                  <a:lnTo>
                    <a:pt x="915" y="1948"/>
                  </a:lnTo>
                  <a:lnTo>
                    <a:pt x="926" y="1954"/>
                  </a:lnTo>
                  <a:lnTo>
                    <a:pt x="936" y="1959"/>
                  </a:lnTo>
                  <a:lnTo>
                    <a:pt x="947" y="1965"/>
                  </a:lnTo>
                  <a:lnTo>
                    <a:pt x="957" y="1971"/>
                  </a:lnTo>
                  <a:lnTo>
                    <a:pt x="966" y="1977"/>
                  </a:lnTo>
                  <a:lnTo>
                    <a:pt x="976" y="1985"/>
                  </a:lnTo>
                  <a:lnTo>
                    <a:pt x="984" y="1993"/>
                  </a:lnTo>
                  <a:lnTo>
                    <a:pt x="992" y="2000"/>
                  </a:lnTo>
                  <a:lnTo>
                    <a:pt x="1001" y="2010"/>
                  </a:lnTo>
                  <a:lnTo>
                    <a:pt x="1008" y="2018"/>
                  </a:lnTo>
                  <a:lnTo>
                    <a:pt x="1015" y="2027"/>
                  </a:lnTo>
                  <a:lnTo>
                    <a:pt x="1022" y="2037"/>
                  </a:lnTo>
                  <a:lnTo>
                    <a:pt x="1029" y="2047"/>
                  </a:lnTo>
                  <a:lnTo>
                    <a:pt x="1035" y="2056"/>
                  </a:lnTo>
                  <a:lnTo>
                    <a:pt x="1040" y="2068"/>
                  </a:lnTo>
                  <a:lnTo>
                    <a:pt x="1045" y="2078"/>
                  </a:lnTo>
                  <a:lnTo>
                    <a:pt x="1049" y="2089"/>
                  </a:lnTo>
                  <a:lnTo>
                    <a:pt x="1052" y="2101"/>
                  </a:lnTo>
                  <a:lnTo>
                    <a:pt x="1057" y="2112"/>
                  </a:lnTo>
                  <a:lnTo>
                    <a:pt x="1059" y="2124"/>
                  </a:lnTo>
                  <a:lnTo>
                    <a:pt x="1061" y="2136"/>
                  </a:lnTo>
                  <a:lnTo>
                    <a:pt x="1063" y="2148"/>
                  </a:lnTo>
                  <a:lnTo>
                    <a:pt x="1064" y="2160"/>
                  </a:lnTo>
                  <a:lnTo>
                    <a:pt x="1064" y="2172"/>
                  </a:lnTo>
                  <a:lnTo>
                    <a:pt x="1063" y="2192"/>
                  </a:lnTo>
                  <a:lnTo>
                    <a:pt x="1061" y="2211"/>
                  </a:lnTo>
                  <a:lnTo>
                    <a:pt x="1058" y="2229"/>
                  </a:lnTo>
                  <a:lnTo>
                    <a:pt x="1052" y="2246"/>
                  </a:lnTo>
                  <a:lnTo>
                    <a:pt x="1046" y="2264"/>
                  </a:lnTo>
                  <a:lnTo>
                    <a:pt x="1039" y="2280"/>
                  </a:lnTo>
                  <a:lnTo>
                    <a:pt x="1031" y="2296"/>
                  </a:lnTo>
                  <a:lnTo>
                    <a:pt x="1020" y="2312"/>
                  </a:lnTo>
                  <a:lnTo>
                    <a:pt x="1012" y="2312"/>
                  </a:lnTo>
                  <a:lnTo>
                    <a:pt x="1003" y="2312"/>
                  </a:lnTo>
                  <a:lnTo>
                    <a:pt x="994" y="2312"/>
                  </a:lnTo>
                  <a:lnTo>
                    <a:pt x="985" y="2312"/>
                  </a:lnTo>
                  <a:close/>
                  <a:moveTo>
                    <a:pt x="317" y="2084"/>
                  </a:moveTo>
                  <a:lnTo>
                    <a:pt x="298" y="2069"/>
                  </a:lnTo>
                  <a:lnTo>
                    <a:pt x="280" y="2054"/>
                  </a:lnTo>
                  <a:lnTo>
                    <a:pt x="264" y="2039"/>
                  </a:lnTo>
                  <a:lnTo>
                    <a:pt x="247" y="2022"/>
                  </a:lnTo>
                  <a:lnTo>
                    <a:pt x="230" y="2005"/>
                  </a:lnTo>
                  <a:lnTo>
                    <a:pt x="215" y="1989"/>
                  </a:lnTo>
                  <a:lnTo>
                    <a:pt x="199" y="1972"/>
                  </a:lnTo>
                  <a:lnTo>
                    <a:pt x="185" y="1955"/>
                  </a:lnTo>
                  <a:lnTo>
                    <a:pt x="170" y="1937"/>
                  </a:lnTo>
                  <a:lnTo>
                    <a:pt x="157" y="1919"/>
                  </a:lnTo>
                  <a:lnTo>
                    <a:pt x="143" y="1901"/>
                  </a:lnTo>
                  <a:lnTo>
                    <a:pt x="131" y="1882"/>
                  </a:lnTo>
                  <a:lnTo>
                    <a:pt x="118" y="1863"/>
                  </a:lnTo>
                  <a:lnTo>
                    <a:pt x="107" y="1844"/>
                  </a:lnTo>
                  <a:lnTo>
                    <a:pt x="95" y="1824"/>
                  </a:lnTo>
                  <a:lnTo>
                    <a:pt x="85" y="1804"/>
                  </a:lnTo>
                  <a:lnTo>
                    <a:pt x="75" y="1784"/>
                  </a:lnTo>
                  <a:lnTo>
                    <a:pt x="65" y="1764"/>
                  </a:lnTo>
                  <a:lnTo>
                    <a:pt x="56" y="1743"/>
                  </a:lnTo>
                  <a:lnTo>
                    <a:pt x="49" y="1722"/>
                  </a:lnTo>
                  <a:lnTo>
                    <a:pt x="40" y="1701"/>
                  </a:lnTo>
                  <a:lnTo>
                    <a:pt x="33" y="1680"/>
                  </a:lnTo>
                  <a:lnTo>
                    <a:pt x="27" y="1658"/>
                  </a:lnTo>
                  <a:lnTo>
                    <a:pt x="22" y="1636"/>
                  </a:lnTo>
                  <a:lnTo>
                    <a:pt x="17" y="1614"/>
                  </a:lnTo>
                  <a:lnTo>
                    <a:pt x="12" y="1593"/>
                  </a:lnTo>
                  <a:lnTo>
                    <a:pt x="8" y="1570"/>
                  </a:lnTo>
                  <a:lnTo>
                    <a:pt x="5" y="1547"/>
                  </a:lnTo>
                  <a:lnTo>
                    <a:pt x="3" y="1524"/>
                  </a:lnTo>
                  <a:lnTo>
                    <a:pt x="1" y="1501"/>
                  </a:lnTo>
                  <a:lnTo>
                    <a:pt x="0" y="1478"/>
                  </a:lnTo>
                  <a:lnTo>
                    <a:pt x="0" y="1456"/>
                  </a:lnTo>
                  <a:lnTo>
                    <a:pt x="0" y="857"/>
                  </a:lnTo>
                  <a:lnTo>
                    <a:pt x="1" y="812"/>
                  </a:lnTo>
                  <a:lnTo>
                    <a:pt x="4" y="769"/>
                  </a:lnTo>
                  <a:lnTo>
                    <a:pt x="10" y="726"/>
                  </a:lnTo>
                  <a:lnTo>
                    <a:pt x="20" y="684"/>
                  </a:lnTo>
                  <a:lnTo>
                    <a:pt x="30" y="642"/>
                  </a:lnTo>
                  <a:lnTo>
                    <a:pt x="44" y="602"/>
                  </a:lnTo>
                  <a:lnTo>
                    <a:pt x="59" y="562"/>
                  </a:lnTo>
                  <a:lnTo>
                    <a:pt x="77" y="523"/>
                  </a:lnTo>
                  <a:lnTo>
                    <a:pt x="96" y="486"/>
                  </a:lnTo>
                  <a:lnTo>
                    <a:pt x="118" y="448"/>
                  </a:lnTo>
                  <a:lnTo>
                    <a:pt x="142" y="413"/>
                  </a:lnTo>
                  <a:lnTo>
                    <a:pt x="168" y="378"/>
                  </a:lnTo>
                  <a:lnTo>
                    <a:pt x="195" y="344"/>
                  </a:lnTo>
                  <a:lnTo>
                    <a:pt x="224" y="311"/>
                  </a:lnTo>
                  <a:lnTo>
                    <a:pt x="255" y="281"/>
                  </a:lnTo>
                  <a:lnTo>
                    <a:pt x="289" y="251"/>
                  </a:lnTo>
                  <a:lnTo>
                    <a:pt x="323" y="223"/>
                  </a:lnTo>
                  <a:lnTo>
                    <a:pt x="358" y="196"/>
                  </a:lnTo>
                  <a:lnTo>
                    <a:pt x="395" y="170"/>
                  </a:lnTo>
                  <a:lnTo>
                    <a:pt x="434" y="146"/>
                  </a:lnTo>
                  <a:lnTo>
                    <a:pt x="474" y="124"/>
                  </a:lnTo>
                  <a:lnTo>
                    <a:pt x="516" y="104"/>
                  </a:lnTo>
                  <a:lnTo>
                    <a:pt x="558" y="84"/>
                  </a:lnTo>
                  <a:lnTo>
                    <a:pt x="602" y="67"/>
                  </a:lnTo>
                  <a:lnTo>
                    <a:pt x="647" y="52"/>
                  </a:lnTo>
                  <a:lnTo>
                    <a:pt x="692" y="38"/>
                  </a:lnTo>
                  <a:lnTo>
                    <a:pt x="739" y="27"/>
                  </a:lnTo>
                  <a:lnTo>
                    <a:pt x="787" y="18"/>
                  </a:lnTo>
                  <a:lnTo>
                    <a:pt x="836" y="10"/>
                  </a:lnTo>
                  <a:lnTo>
                    <a:pt x="884" y="4"/>
                  </a:lnTo>
                  <a:lnTo>
                    <a:pt x="934" y="1"/>
                  </a:lnTo>
                  <a:lnTo>
                    <a:pt x="985" y="0"/>
                  </a:lnTo>
                  <a:lnTo>
                    <a:pt x="1004" y="0"/>
                  </a:lnTo>
                  <a:lnTo>
                    <a:pt x="1022" y="1"/>
                  </a:lnTo>
                  <a:lnTo>
                    <a:pt x="1040" y="1"/>
                  </a:lnTo>
                  <a:lnTo>
                    <a:pt x="1059" y="2"/>
                  </a:lnTo>
                  <a:lnTo>
                    <a:pt x="1061" y="14"/>
                  </a:lnTo>
                  <a:lnTo>
                    <a:pt x="1063" y="27"/>
                  </a:lnTo>
                  <a:lnTo>
                    <a:pt x="1064" y="39"/>
                  </a:lnTo>
                  <a:lnTo>
                    <a:pt x="1064" y="53"/>
                  </a:lnTo>
                  <a:lnTo>
                    <a:pt x="1064" y="65"/>
                  </a:lnTo>
                  <a:lnTo>
                    <a:pt x="1063" y="77"/>
                  </a:lnTo>
                  <a:lnTo>
                    <a:pt x="1061" y="89"/>
                  </a:lnTo>
                  <a:lnTo>
                    <a:pt x="1059" y="102"/>
                  </a:lnTo>
                  <a:lnTo>
                    <a:pt x="1057" y="113"/>
                  </a:lnTo>
                  <a:lnTo>
                    <a:pt x="1052" y="124"/>
                  </a:lnTo>
                  <a:lnTo>
                    <a:pt x="1049" y="136"/>
                  </a:lnTo>
                  <a:lnTo>
                    <a:pt x="1045" y="147"/>
                  </a:lnTo>
                  <a:lnTo>
                    <a:pt x="1040" y="158"/>
                  </a:lnTo>
                  <a:lnTo>
                    <a:pt x="1035" y="168"/>
                  </a:lnTo>
                  <a:lnTo>
                    <a:pt x="1029" y="178"/>
                  </a:lnTo>
                  <a:lnTo>
                    <a:pt x="1022" y="189"/>
                  </a:lnTo>
                  <a:lnTo>
                    <a:pt x="1015" y="198"/>
                  </a:lnTo>
                  <a:lnTo>
                    <a:pt x="1008" y="207"/>
                  </a:lnTo>
                  <a:lnTo>
                    <a:pt x="1001" y="216"/>
                  </a:lnTo>
                  <a:lnTo>
                    <a:pt x="992" y="224"/>
                  </a:lnTo>
                  <a:lnTo>
                    <a:pt x="984" y="232"/>
                  </a:lnTo>
                  <a:lnTo>
                    <a:pt x="976" y="240"/>
                  </a:lnTo>
                  <a:lnTo>
                    <a:pt x="966" y="247"/>
                  </a:lnTo>
                  <a:lnTo>
                    <a:pt x="957" y="254"/>
                  </a:lnTo>
                  <a:lnTo>
                    <a:pt x="947" y="260"/>
                  </a:lnTo>
                  <a:lnTo>
                    <a:pt x="936" y="267"/>
                  </a:lnTo>
                  <a:lnTo>
                    <a:pt x="926" y="272"/>
                  </a:lnTo>
                  <a:lnTo>
                    <a:pt x="915" y="276"/>
                  </a:lnTo>
                  <a:lnTo>
                    <a:pt x="904" y="281"/>
                  </a:lnTo>
                  <a:lnTo>
                    <a:pt x="893" y="284"/>
                  </a:lnTo>
                  <a:lnTo>
                    <a:pt x="881" y="288"/>
                  </a:lnTo>
                  <a:lnTo>
                    <a:pt x="870" y="290"/>
                  </a:lnTo>
                  <a:lnTo>
                    <a:pt x="857" y="293"/>
                  </a:lnTo>
                  <a:lnTo>
                    <a:pt x="846" y="295"/>
                  </a:lnTo>
                  <a:lnTo>
                    <a:pt x="833" y="296"/>
                  </a:lnTo>
                  <a:lnTo>
                    <a:pt x="821" y="296"/>
                  </a:lnTo>
                  <a:lnTo>
                    <a:pt x="821" y="296"/>
                  </a:lnTo>
                  <a:lnTo>
                    <a:pt x="820" y="296"/>
                  </a:lnTo>
                  <a:lnTo>
                    <a:pt x="794" y="296"/>
                  </a:lnTo>
                  <a:lnTo>
                    <a:pt x="767" y="297"/>
                  </a:lnTo>
                  <a:lnTo>
                    <a:pt x="741" y="299"/>
                  </a:lnTo>
                  <a:lnTo>
                    <a:pt x="715" y="301"/>
                  </a:lnTo>
                  <a:lnTo>
                    <a:pt x="690" y="304"/>
                  </a:lnTo>
                  <a:lnTo>
                    <a:pt x="664" y="308"/>
                  </a:lnTo>
                  <a:lnTo>
                    <a:pt x="639" y="312"/>
                  </a:lnTo>
                  <a:lnTo>
                    <a:pt x="615" y="317"/>
                  </a:lnTo>
                  <a:lnTo>
                    <a:pt x="580" y="325"/>
                  </a:lnTo>
                  <a:lnTo>
                    <a:pt x="546" y="335"/>
                  </a:lnTo>
                  <a:lnTo>
                    <a:pt x="513" y="345"/>
                  </a:lnTo>
                  <a:lnTo>
                    <a:pt x="481" y="357"/>
                  </a:lnTo>
                  <a:lnTo>
                    <a:pt x="443" y="372"/>
                  </a:lnTo>
                  <a:lnTo>
                    <a:pt x="408" y="389"/>
                  </a:lnTo>
                  <a:lnTo>
                    <a:pt x="374" y="407"/>
                  </a:lnTo>
                  <a:lnTo>
                    <a:pt x="341" y="426"/>
                  </a:lnTo>
                  <a:lnTo>
                    <a:pt x="310" y="446"/>
                  </a:lnTo>
                  <a:lnTo>
                    <a:pt x="281" y="468"/>
                  </a:lnTo>
                  <a:lnTo>
                    <a:pt x="254" y="490"/>
                  </a:lnTo>
                  <a:lnTo>
                    <a:pt x="229" y="514"/>
                  </a:lnTo>
                  <a:lnTo>
                    <a:pt x="216" y="526"/>
                  </a:lnTo>
                  <a:lnTo>
                    <a:pt x="204" y="538"/>
                  </a:lnTo>
                  <a:lnTo>
                    <a:pt x="192" y="552"/>
                  </a:lnTo>
                  <a:lnTo>
                    <a:pt x="182" y="564"/>
                  </a:lnTo>
                  <a:lnTo>
                    <a:pt x="166" y="585"/>
                  </a:lnTo>
                  <a:lnTo>
                    <a:pt x="152" y="605"/>
                  </a:lnTo>
                  <a:lnTo>
                    <a:pt x="139" y="626"/>
                  </a:lnTo>
                  <a:lnTo>
                    <a:pt x="128" y="646"/>
                  </a:lnTo>
                  <a:lnTo>
                    <a:pt x="116" y="669"/>
                  </a:lnTo>
                  <a:lnTo>
                    <a:pt x="106" y="693"/>
                  </a:lnTo>
                  <a:lnTo>
                    <a:pt x="98" y="716"/>
                  </a:lnTo>
                  <a:lnTo>
                    <a:pt x="90" y="740"/>
                  </a:lnTo>
                  <a:lnTo>
                    <a:pt x="85" y="765"/>
                  </a:lnTo>
                  <a:lnTo>
                    <a:pt x="81" y="788"/>
                  </a:lnTo>
                  <a:lnTo>
                    <a:pt x="79" y="813"/>
                  </a:lnTo>
                  <a:lnTo>
                    <a:pt x="78" y="838"/>
                  </a:lnTo>
                  <a:lnTo>
                    <a:pt x="78" y="1387"/>
                  </a:lnTo>
                  <a:lnTo>
                    <a:pt x="79" y="1412"/>
                  </a:lnTo>
                  <a:lnTo>
                    <a:pt x="81" y="1437"/>
                  </a:lnTo>
                  <a:lnTo>
                    <a:pt x="85" y="1461"/>
                  </a:lnTo>
                  <a:lnTo>
                    <a:pt x="90" y="1485"/>
                  </a:lnTo>
                  <a:lnTo>
                    <a:pt x="98" y="1508"/>
                  </a:lnTo>
                  <a:lnTo>
                    <a:pt x="106" y="1532"/>
                  </a:lnTo>
                  <a:lnTo>
                    <a:pt x="116" y="1556"/>
                  </a:lnTo>
                  <a:lnTo>
                    <a:pt x="128" y="1579"/>
                  </a:lnTo>
                  <a:lnTo>
                    <a:pt x="140" y="1602"/>
                  </a:lnTo>
                  <a:lnTo>
                    <a:pt x="155" y="1625"/>
                  </a:lnTo>
                  <a:lnTo>
                    <a:pt x="171" y="1648"/>
                  </a:lnTo>
                  <a:lnTo>
                    <a:pt x="189" y="1669"/>
                  </a:lnTo>
                  <a:lnTo>
                    <a:pt x="208" y="1691"/>
                  </a:lnTo>
                  <a:lnTo>
                    <a:pt x="229" y="1712"/>
                  </a:lnTo>
                  <a:lnTo>
                    <a:pt x="251" y="1733"/>
                  </a:lnTo>
                  <a:lnTo>
                    <a:pt x="275" y="1752"/>
                  </a:lnTo>
                  <a:lnTo>
                    <a:pt x="285" y="1761"/>
                  </a:lnTo>
                  <a:lnTo>
                    <a:pt x="295" y="1768"/>
                  </a:lnTo>
                  <a:lnTo>
                    <a:pt x="305" y="1775"/>
                  </a:lnTo>
                  <a:lnTo>
                    <a:pt x="317" y="1782"/>
                  </a:lnTo>
                  <a:lnTo>
                    <a:pt x="317" y="1784"/>
                  </a:lnTo>
                  <a:lnTo>
                    <a:pt x="317" y="1787"/>
                  </a:lnTo>
                  <a:lnTo>
                    <a:pt x="317" y="2084"/>
                  </a:lnTo>
                  <a:close/>
                </a:path>
              </a:pathLst>
            </a:custGeom>
            <a:solidFill>
              <a:srgbClr val="CFD0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12" name="9Slide.vn 16"/>
            <p:cNvSpPr>
              <a:spLocks/>
            </p:cNvSpPr>
            <p:nvPr/>
          </p:nvSpPr>
          <p:spPr bwMode="auto">
            <a:xfrm>
              <a:off x="2371725" y="4097338"/>
              <a:ext cx="65088" cy="142875"/>
            </a:xfrm>
            <a:custGeom>
              <a:avLst/>
              <a:gdLst>
                <a:gd name="T0" fmla="*/ 329 w 329"/>
                <a:gd name="T1" fmla="*/ 713 h 713"/>
                <a:gd name="T2" fmla="*/ 306 w 329"/>
                <a:gd name="T3" fmla="*/ 705 h 713"/>
                <a:gd name="T4" fmla="*/ 283 w 329"/>
                <a:gd name="T5" fmla="*/ 697 h 713"/>
                <a:gd name="T6" fmla="*/ 261 w 329"/>
                <a:gd name="T7" fmla="*/ 689 h 713"/>
                <a:gd name="T8" fmla="*/ 238 w 329"/>
                <a:gd name="T9" fmla="*/ 679 h 713"/>
                <a:gd name="T10" fmla="*/ 216 w 329"/>
                <a:gd name="T11" fmla="*/ 670 h 713"/>
                <a:gd name="T12" fmla="*/ 196 w 329"/>
                <a:gd name="T13" fmla="*/ 660 h 713"/>
                <a:gd name="T14" fmla="*/ 174 w 329"/>
                <a:gd name="T15" fmla="*/ 649 h 713"/>
                <a:gd name="T16" fmla="*/ 153 w 329"/>
                <a:gd name="T17" fmla="*/ 639 h 713"/>
                <a:gd name="T18" fmla="*/ 132 w 329"/>
                <a:gd name="T19" fmla="*/ 628 h 713"/>
                <a:gd name="T20" fmla="*/ 113 w 329"/>
                <a:gd name="T21" fmla="*/ 616 h 713"/>
                <a:gd name="T22" fmla="*/ 93 w 329"/>
                <a:gd name="T23" fmla="*/ 604 h 713"/>
                <a:gd name="T24" fmla="*/ 73 w 329"/>
                <a:gd name="T25" fmla="*/ 591 h 713"/>
                <a:gd name="T26" fmla="*/ 55 w 329"/>
                <a:gd name="T27" fmla="*/ 578 h 713"/>
                <a:gd name="T28" fmla="*/ 35 w 329"/>
                <a:gd name="T29" fmla="*/ 565 h 713"/>
                <a:gd name="T30" fmla="*/ 17 w 329"/>
                <a:gd name="T31" fmla="*/ 551 h 713"/>
                <a:gd name="T32" fmla="*/ 0 w 329"/>
                <a:gd name="T33" fmla="*/ 537 h 713"/>
                <a:gd name="T34" fmla="*/ 0 w 329"/>
                <a:gd name="T35" fmla="*/ 240 h 713"/>
                <a:gd name="T36" fmla="*/ 0 w 329"/>
                <a:gd name="T37" fmla="*/ 237 h 713"/>
                <a:gd name="T38" fmla="*/ 0 w 329"/>
                <a:gd name="T39" fmla="*/ 235 h 713"/>
                <a:gd name="T40" fmla="*/ 0 w 329"/>
                <a:gd name="T41" fmla="*/ 224 h 713"/>
                <a:gd name="T42" fmla="*/ 1 w 329"/>
                <a:gd name="T43" fmla="*/ 213 h 713"/>
                <a:gd name="T44" fmla="*/ 3 w 329"/>
                <a:gd name="T45" fmla="*/ 202 h 713"/>
                <a:gd name="T46" fmla="*/ 6 w 329"/>
                <a:gd name="T47" fmla="*/ 191 h 713"/>
                <a:gd name="T48" fmla="*/ 9 w 329"/>
                <a:gd name="T49" fmla="*/ 180 h 713"/>
                <a:gd name="T50" fmla="*/ 13 w 329"/>
                <a:gd name="T51" fmla="*/ 169 h 713"/>
                <a:gd name="T52" fmla="*/ 18 w 329"/>
                <a:gd name="T53" fmla="*/ 159 h 713"/>
                <a:gd name="T54" fmla="*/ 23 w 329"/>
                <a:gd name="T55" fmla="*/ 149 h 713"/>
                <a:gd name="T56" fmla="*/ 30 w 329"/>
                <a:gd name="T57" fmla="*/ 139 h 713"/>
                <a:gd name="T58" fmla="*/ 36 w 329"/>
                <a:gd name="T59" fmla="*/ 130 h 713"/>
                <a:gd name="T60" fmla="*/ 43 w 329"/>
                <a:gd name="T61" fmla="*/ 120 h 713"/>
                <a:gd name="T62" fmla="*/ 51 w 329"/>
                <a:gd name="T63" fmla="*/ 111 h 713"/>
                <a:gd name="T64" fmla="*/ 60 w 329"/>
                <a:gd name="T65" fmla="*/ 102 h 713"/>
                <a:gd name="T66" fmla="*/ 68 w 329"/>
                <a:gd name="T67" fmla="*/ 93 h 713"/>
                <a:gd name="T68" fmla="*/ 77 w 329"/>
                <a:gd name="T69" fmla="*/ 85 h 713"/>
                <a:gd name="T70" fmla="*/ 88 w 329"/>
                <a:gd name="T71" fmla="*/ 77 h 713"/>
                <a:gd name="T72" fmla="*/ 98 w 329"/>
                <a:gd name="T73" fmla="*/ 69 h 713"/>
                <a:gd name="T74" fmla="*/ 109 w 329"/>
                <a:gd name="T75" fmla="*/ 62 h 713"/>
                <a:gd name="T76" fmla="*/ 120 w 329"/>
                <a:gd name="T77" fmla="*/ 55 h 713"/>
                <a:gd name="T78" fmla="*/ 131 w 329"/>
                <a:gd name="T79" fmla="*/ 48 h 713"/>
                <a:gd name="T80" fmla="*/ 143 w 329"/>
                <a:gd name="T81" fmla="*/ 41 h 713"/>
                <a:gd name="T82" fmla="*/ 155 w 329"/>
                <a:gd name="T83" fmla="*/ 36 h 713"/>
                <a:gd name="T84" fmla="*/ 169 w 329"/>
                <a:gd name="T85" fmla="*/ 30 h 713"/>
                <a:gd name="T86" fmla="*/ 181 w 329"/>
                <a:gd name="T87" fmla="*/ 26 h 713"/>
                <a:gd name="T88" fmla="*/ 209 w 329"/>
                <a:gd name="T89" fmla="*/ 16 h 713"/>
                <a:gd name="T90" fmla="*/ 237 w 329"/>
                <a:gd name="T91" fmla="*/ 9 h 713"/>
                <a:gd name="T92" fmla="*/ 253 w 329"/>
                <a:gd name="T93" fmla="*/ 7 h 713"/>
                <a:gd name="T94" fmla="*/ 267 w 329"/>
                <a:gd name="T95" fmla="*/ 4 h 713"/>
                <a:gd name="T96" fmla="*/ 283 w 329"/>
                <a:gd name="T97" fmla="*/ 3 h 713"/>
                <a:gd name="T98" fmla="*/ 298 w 329"/>
                <a:gd name="T99" fmla="*/ 1 h 713"/>
                <a:gd name="T100" fmla="*/ 313 w 329"/>
                <a:gd name="T101" fmla="*/ 1 h 713"/>
                <a:gd name="T102" fmla="*/ 329 w 329"/>
                <a:gd name="T103" fmla="*/ 0 h 713"/>
                <a:gd name="T104" fmla="*/ 329 w 329"/>
                <a:gd name="T105" fmla="*/ 367 h 713"/>
                <a:gd name="T106" fmla="*/ 329 w 329"/>
                <a:gd name="T107" fmla="*/ 713 h 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29" h="713">
                  <a:moveTo>
                    <a:pt x="329" y="713"/>
                  </a:moveTo>
                  <a:lnTo>
                    <a:pt x="306" y="705"/>
                  </a:lnTo>
                  <a:lnTo>
                    <a:pt x="283" y="697"/>
                  </a:lnTo>
                  <a:lnTo>
                    <a:pt x="261" y="689"/>
                  </a:lnTo>
                  <a:lnTo>
                    <a:pt x="238" y="679"/>
                  </a:lnTo>
                  <a:lnTo>
                    <a:pt x="216" y="670"/>
                  </a:lnTo>
                  <a:lnTo>
                    <a:pt x="196" y="660"/>
                  </a:lnTo>
                  <a:lnTo>
                    <a:pt x="174" y="649"/>
                  </a:lnTo>
                  <a:lnTo>
                    <a:pt x="153" y="639"/>
                  </a:lnTo>
                  <a:lnTo>
                    <a:pt x="132" y="628"/>
                  </a:lnTo>
                  <a:lnTo>
                    <a:pt x="113" y="616"/>
                  </a:lnTo>
                  <a:lnTo>
                    <a:pt x="93" y="604"/>
                  </a:lnTo>
                  <a:lnTo>
                    <a:pt x="73" y="591"/>
                  </a:lnTo>
                  <a:lnTo>
                    <a:pt x="55" y="578"/>
                  </a:lnTo>
                  <a:lnTo>
                    <a:pt x="35" y="565"/>
                  </a:lnTo>
                  <a:lnTo>
                    <a:pt x="17" y="551"/>
                  </a:lnTo>
                  <a:lnTo>
                    <a:pt x="0" y="537"/>
                  </a:lnTo>
                  <a:lnTo>
                    <a:pt x="0" y="240"/>
                  </a:lnTo>
                  <a:lnTo>
                    <a:pt x="0" y="237"/>
                  </a:lnTo>
                  <a:lnTo>
                    <a:pt x="0" y="235"/>
                  </a:lnTo>
                  <a:lnTo>
                    <a:pt x="0" y="224"/>
                  </a:lnTo>
                  <a:lnTo>
                    <a:pt x="1" y="213"/>
                  </a:lnTo>
                  <a:lnTo>
                    <a:pt x="3" y="202"/>
                  </a:lnTo>
                  <a:lnTo>
                    <a:pt x="6" y="191"/>
                  </a:lnTo>
                  <a:lnTo>
                    <a:pt x="9" y="180"/>
                  </a:lnTo>
                  <a:lnTo>
                    <a:pt x="13" y="169"/>
                  </a:lnTo>
                  <a:lnTo>
                    <a:pt x="18" y="159"/>
                  </a:lnTo>
                  <a:lnTo>
                    <a:pt x="23" y="149"/>
                  </a:lnTo>
                  <a:lnTo>
                    <a:pt x="30" y="139"/>
                  </a:lnTo>
                  <a:lnTo>
                    <a:pt x="36" y="130"/>
                  </a:lnTo>
                  <a:lnTo>
                    <a:pt x="43" y="120"/>
                  </a:lnTo>
                  <a:lnTo>
                    <a:pt x="51" y="111"/>
                  </a:lnTo>
                  <a:lnTo>
                    <a:pt x="60" y="102"/>
                  </a:lnTo>
                  <a:lnTo>
                    <a:pt x="68" y="93"/>
                  </a:lnTo>
                  <a:lnTo>
                    <a:pt x="77" y="85"/>
                  </a:lnTo>
                  <a:lnTo>
                    <a:pt x="88" y="77"/>
                  </a:lnTo>
                  <a:lnTo>
                    <a:pt x="98" y="69"/>
                  </a:lnTo>
                  <a:lnTo>
                    <a:pt x="109" y="62"/>
                  </a:lnTo>
                  <a:lnTo>
                    <a:pt x="120" y="55"/>
                  </a:lnTo>
                  <a:lnTo>
                    <a:pt x="131" y="48"/>
                  </a:lnTo>
                  <a:lnTo>
                    <a:pt x="143" y="41"/>
                  </a:lnTo>
                  <a:lnTo>
                    <a:pt x="155" y="36"/>
                  </a:lnTo>
                  <a:lnTo>
                    <a:pt x="169" y="30"/>
                  </a:lnTo>
                  <a:lnTo>
                    <a:pt x="181" y="26"/>
                  </a:lnTo>
                  <a:lnTo>
                    <a:pt x="209" y="16"/>
                  </a:lnTo>
                  <a:lnTo>
                    <a:pt x="237" y="9"/>
                  </a:lnTo>
                  <a:lnTo>
                    <a:pt x="253" y="7"/>
                  </a:lnTo>
                  <a:lnTo>
                    <a:pt x="267" y="4"/>
                  </a:lnTo>
                  <a:lnTo>
                    <a:pt x="283" y="3"/>
                  </a:lnTo>
                  <a:lnTo>
                    <a:pt x="298" y="1"/>
                  </a:lnTo>
                  <a:lnTo>
                    <a:pt x="313" y="1"/>
                  </a:lnTo>
                  <a:lnTo>
                    <a:pt x="329" y="0"/>
                  </a:lnTo>
                  <a:lnTo>
                    <a:pt x="329" y="367"/>
                  </a:lnTo>
                  <a:lnTo>
                    <a:pt x="329" y="713"/>
                  </a:lnTo>
                  <a:close/>
                </a:path>
              </a:pathLst>
            </a:custGeom>
            <a:solidFill>
              <a:srgbClr val="0E6E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13" name="9Slide.vn 17"/>
            <p:cNvSpPr>
              <a:spLocks/>
            </p:cNvSpPr>
            <p:nvPr/>
          </p:nvSpPr>
          <p:spPr bwMode="auto">
            <a:xfrm>
              <a:off x="2290763" y="3773488"/>
              <a:ext cx="390525" cy="458788"/>
            </a:xfrm>
            <a:custGeom>
              <a:avLst/>
              <a:gdLst>
                <a:gd name="T0" fmla="*/ 5 w 1971"/>
                <a:gd name="T1" fmla="*/ 1541 h 2311"/>
                <a:gd name="T2" fmla="*/ 31 w 1971"/>
                <a:gd name="T3" fmla="*/ 1668 h 2311"/>
                <a:gd name="T4" fmla="*/ 77 w 1971"/>
                <a:gd name="T5" fmla="*/ 1787 h 2311"/>
                <a:gd name="T6" fmla="*/ 143 w 1971"/>
                <a:gd name="T7" fmla="*/ 1898 h 2311"/>
                <a:gd name="T8" fmla="*/ 225 w 1971"/>
                <a:gd name="T9" fmla="*/ 1999 h 2311"/>
                <a:gd name="T10" fmla="*/ 322 w 1971"/>
                <a:gd name="T11" fmla="*/ 2088 h 2311"/>
                <a:gd name="T12" fmla="*/ 434 w 1971"/>
                <a:gd name="T13" fmla="*/ 2165 h 2311"/>
                <a:gd name="T14" fmla="*/ 558 w 1971"/>
                <a:gd name="T15" fmla="*/ 2226 h 2311"/>
                <a:gd name="T16" fmla="*/ 692 w 1971"/>
                <a:gd name="T17" fmla="*/ 2272 h 2311"/>
                <a:gd name="T18" fmla="*/ 835 w 1971"/>
                <a:gd name="T19" fmla="*/ 2301 h 2311"/>
                <a:gd name="T20" fmla="*/ 986 w 1971"/>
                <a:gd name="T21" fmla="*/ 2311 h 2311"/>
                <a:gd name="T22" fmla="*/ 1135 w 1971"/>
                <a:gd name="T23" fmla="*/ 2301 h 2311"/>
                <a:gd name="T24" fmla="*/ 1278 w 1971"/>
                <a:gd name="T25" fmla="*/ 2272 h 2311"/>
                <a:gd name="T26" fmla="*/ 1412 w 1971"/>
                <a:gd name="T27" fmla="*/ 2226 h 2311"/>
                <a:gd name="T28" fmla="*/ 1537 w 1971"/>
                <a:gd name="T29" fmla="*/ 2165 h 2311"/>
                <a:gd name="T30" fmla="*/ 1648 w 1971"/>
                <a:gd name="T31" fmla="*/ 2088 h 2311"/>
                <a:gd name="T32" fmla="*/ 1746 w 1971"/>
                <a:gd name="T33" fmla="*/ 1999 h 2311"/>
                <a:gd name="T34" fmla="*/ 1828 w 1971"/>
                <a:gd name="T35" fmla="*/ 1898 h 2311"/>
                <a:gd name="T36" fmla="*/ 1894 w 1971"/>
                <a:gd name="T37" fmla="*/ 1787 h 2311"/>
                <a:gd name="T38" fmla="*/ 1940 w 1971"/>
                <a:gd name="T39" fmla="*/ 1668 h 2311"/>
                <a:gd name="T40" fmla="*/ 1966 w 1971"/>
                <a:gd name="T41" fmla="*/ 1541 h 2311"/>
                <a:gd name="T42" fmla="*/ 1971 w 1971"/>
                <a:gd name="T43" fmla="*/ 856 h 2311"/>
                <a:gd name="T44" fmla="*/ 1960 w 1971"/>
                <a:gd name="T45" fmla="*/ 725 h 2311"/>
                <a:gd name="T46" fmla="*/ 1927 w 1971"/>
                <a:gd name="T47" fmla="*/ 601 h 2311"/>
                <a:gd name="T48" fmla="*/ 1874 w 1971"/>
                <a:gd name="T49" fmla="*/ 484 h 2311"/>
                <a:gd name="T50" fmla="*/ 1802 w 1971"/>
                <a:gd name="T51" fmla="*/ 376 h 2311"/>
                <a:gd name="T52" fmla="*/ 1715 w 1971"/>
                <a:gd name="T53" fmla="*/ 280 h 2311"/>
                <a:gd name="T54" fmla="*/ 1612 w 1971"/>
                <a:gd name="T55" fmla="*/ 195 h 2311"/>
                <a:gd name="T56" fmla="*/ 1496 w 1971"/>
                <a:gd name="T57" fmla="*/ 123 h 2311"/>
                <a:gd name="T58" fmla="*/ 1369 w 1971"/>
                <a:gd name="T59" fmla="*/ 66 h 2311"/>
                <a:gd name="T60" fmla="*/ 1232 w 1971"/>
                <a:gd name="T61" fmla="*/ 27 h 2311"/>
                <a:gd name="T62" fmla="*/ 1086 w 1971"/>
                <a:gd name="T63" fmla="*/ 4 h 2311"/>
                <a:gd name="T64" fmla="*/ 935 w 1971"/>
                <a:gd name="T65" fmla="*/ 1 h 2311"/>
                <a:gd name="T66" fmla="*/ 786 w 1971"/>
                <a:gd name="T67" fmla="*/ 16 h 2311"/>
                <a:gd name="T68" fmla="*/ 646 w 1971"/>
                <a:gd name="T69" fmla="*/ 51 h 2311"/>
                <a:gd name="T70" fmla="*/ 515 w 1971"/>
                <a:gd name="T71" fmla="*/ 102 h 2311"/>
                <a:gd name="T72" fmla="*/ 395 w 1971"/>
                <a:gd name="T73" fmla="*/ 170 h 2311"/>
                <a:gd name="T74" fmla="*/ 288 w 1971"/>
                <a:gd name="T75" fmla="*/ 250 h 2311"/>
                <a:gd name="T76" fmla="*/ 196 w 1971"/>
                <a:gd name="T77" fmla="*/ 343 h 2311"/>
                <a:gd name="T78" fmla="*/ 119 w 1971"/>
                <a:gd name="T79" fmla="*/ 448 h 2311"/>
                <a:gd name="T80" fmla="*/ 60 w 1971"/>
                <a:gd name="T81" fmla="*/ 561 h 2311"/>
                <a:gd name="T82" fmla="*/ 19 w 1971"/>
                <a:gd name="T83" fmla="*/ 683 h 2311"/>
                <a:gd name="T84" fmla="*/ 1 w 1971"/>
                <a:gd name="T85" fmla="*/ 812 h 2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971" h="2311">
                  <a:moveTo>
                    <a:pt x="0" y="1454"/>
                  </a:moveTo>
                  <a:lnTo>
                    <a:pt x="1" y="1499"/>
                  </a:lnTo>
                  <a:lnTo>
                    <a:pt x="5" y="1541"/>
                  </a:lnTo>
                  <a:lnTo>
                    <a:pt x="11" y="1585"/>
                  </a:lnTo>
                  <a:lnTo>
                    <a:pt x="19" y="1626"/>
                  </a:lnTo>
                  <a:lnTo>
                    <a:pt x="31" y="1668"/>
                  </a:lnTo>
                  <a:lnTo>
                    <a:pt x="44" y="1709"/>
                  </a:lnTo>
                  <a:lnTo>
                    <a:pt x="60" y="1749"/>
                  </a:lnTo>
                  <a:lnTo>
                    <a:pt x="77" y="1787"/>
                  </a:lnTo>
                  <a:lnTo>
                    <a:pt x="97" y="1826"/>
                  </a:lnTo>
                  <a:lnTo>
                    <a:pt x="119" y="1863"/>
                  </a:lnTo>
                  <a:lnTo>
                    <a:pt x="143" y="1898"/>
                  </a:lnTo>
                  <a:lnTo>
                    <a:pt x="168" y="1934"/>
                  </a:lnTo>
                  <a:lnTo>
                    <a:pt x="196" y="1967"/>
                  </a:lnTo>
                  <a:lnTo>
                    <a:pt x="225" y="1999"/>
                  </a:lnTo>
                  <a:lnTo>
                    <a:pt x="256" y="2030"/>
                  </a:lnTo>
                  <a:lnTo>
                    <a:pt x="288" y="2060"/>
                  </a:lnTo>
                  <a:lnTo>
                    <a:pt x="322" y="2088"/>
                  </a:lnTo>
                  <a:lnTo>
                    <a:pt x="359" y="2115"/>
                  </a:lnTo>
                  <a:lnTo>
                    <a:pt x="395" y="2141"/>
                  </a:lnTo>
                  <a:lnTo>
                    <a:pt x="434" y="2165"/>
                  </a:lnTo>
                  <a:lnTo>
                    <a:pt x="474" y="2187"/>
                  </a:lnTo>
                  <a:lnTo>
                    <a:pt x="515" y="2207"/>
                  </a:lnTo>
                  <a:lnTo>
                    <a:pt x="558" y="2226"/>
                  </a:lnTo>
                  <a:lnTo>
                    <a:pt x="602" y="2244"/>
                  </a:lnTo>
                  <a:lnTo>
                    <a:pt x="646" y="2258"/>
                  </a:lnTo>
                  <a:lnTo>
                    <a:pt x="692" y="2272"/>
                  </a:lnTo>
                  <a:lnTo>
                    <a:pt x="739" y="2284"/>
                  </a:lnTo>
                  <a:lnTo>
                    <a:pt x="786" y="2294"/>
                  </a:lnTo>
                  <a:lnTo>
                    <a:pt x="835" y="2301"/>
                  </a:lnTo>
                  <a:lnTo>
                    <a:pt x="885" y="2306"/>
                  </a:lnTo>
                  <a:lnTo>
                    <a:pt x="935" y="2310"/>
                  </a:lnTo>
                  <a:lnTo>
                    <a:pt x="986" y="2311"/>
                  </a:lnTo>
                  <a:lnTo>
                    <a:pt x="1036" y="2310"/>
                  </a:lnTo>
                  <a:lnTo>
                    <a:pt x="1086" y="2306"/>
                  </a:lnTo>
                  <a:lnTo>
                    <a:pt x="1135" y="2301"/>
                  </a:lnTo>
                  <a:lnTo>
                    <a:pt x="1184" y="2294"/>
                  </a:lnTo>
                  <a:lnTo>
                    <a:pt x="1232" y="2284"/>
                  </a:lnTo>
                  <a:lnTo>
                    <a:pt x="1278" y="2272"/>
                  </a:lnTo>
                  <a:lnTo>
                    <a:pt x="1324" y="2258"/>
                  </a:lnTo>
                  <a:lnTo>
                    <a:pt x="1369" y="2244"/>
                  </a:lnTo>
                  <a:lnTo>
                    <a:pt x="1412" y="2226"/>
                  </a:lnTo>
                  <a:lnTo>
                    <a:pt x="1455" y="2207"/>
                  </a:lnTo>
                  <a:lnTo>
                    <a:pt x="1496" y="2187"/>
                  </a:lnTo>
                  <a:lnTo>
                    <a:pt x="1537" y="2165"/>
                  </a:lnTo>
                  <a:lnTo>
                    <a:pt x="1575" y="2141"/>
                  </a:lnTo>
                  <a:lnTo>
                    <a:pt x="1612" y="2115"/>
                  </a:lnTo>
                  <a:lnTo>
                    <a:pt x="1648" y="2088"/>
                  </a:lnTo>
                  <a:lnTo>
                    <a:pt x="1682" y="2060"/>
                  </a:lnTo>
                  <a:lnTo>
                    <a:pt x="1715" y="2030"/>
                  </a:lnTo>
                  <a:lnTo>
                    <a:pt x="1746" y="1999"/>
                  </a:lnTo>
                  <a:lnTo>
                    <a:pt x="1775" y="1967"/>
                  </a:lnTo>
                  <a:lnTo>
                    <a:pt x="1802" y="1934"/>
                  </a:lnTo>
                  <a:lnTo>
                    <a:pt x="1828" y="1898"/>
                  </a:lnTo>
                  <a:lnTo>
                    <a:pt x="1852" y="1863"/>
                  </a:lnTo>
                  <a:lnTo>
                    <a:pt x="1874" y="1826"/>
                  </a:lnTo>
                  <a:lnTo>
                    <a:pt x="1894" y="1787"/>
                  </a:lnTo>
                  <a:lnTo>
                    <a:pt x="1911" y="1749"/>
                  </a:lnTo>
                  <a:lnTo>
                    <a:pt x="1927" y="1709"/>
                  </a:lnTo>
                  <a:lnTo>
                    <a:pt x="1940" y="1668"/>
                  </a:lnTo>
                  <a:lnTo>
                    <a:pt x="1951" y="1626"/>
                  </a:lnTo>
                  <a:lnTo>
                    <a:pt x="1960" y="1585"/>
                  </a:lnTo>
                  <a:lnTo>
                    <a:pt x="1966" y="1541"/>
                  </a:lnTo>
                  <a:lnTo>
                    <a:pt x="1970" y="1499"/>
                  </a:lnTo>
                  <a:lnTo>
                    <a:pt x="1971" y="1454"/>
                  </a:lnTo>
                  <a:lnTo>
                    <a:pt x="1971" y="856"/>
                  </a:lnTo>
                  <a:lnTo>
                    <a:pt x="1970" y="812"/>
                  </a:lnTo>
                  <a:lnTo>
                    <a:pt x="1966" y="768"/>
                  </a:lnTo>
                  <a:lnTo>
                    <a:pt x="1960" y="725"/>
                  </a:lnTo>
                  <a:lnTo>
                    <a:pt x="1951" y="683"/>
                  </a:lnTo>
                  <a:lnTo>
                    <a:pt x="1940" y="642"/>
                  </a:lnTo>
                  <a:lnTo>
                    <a:pt x="1927" y="601"/>
                  </a:lnTo>
                  <a:lnTo>
                    <a:pt x="1911" y="561"/>
                  </a:lnTo>
                  <a:lnTo>
                    <a:pt x="1894" y="523"/>
                  </a:lnTo>
                  <a:lnTo>
                    <a:pt x="1874" y="484"/>
                  </a:lnTo>
                  <a:lnTo>
                    <a:pt x="1852" y="448"/>
                  </a:lnTo>
                  <a:lnTo>
                    <a:pt x="1828" y="412"/>
                  </a:lnTo>
                  <a:lnTo>
                    <a:pt x="1802" y="376"/>
                  </a:lnTo>
                  <a:lnTo>
                    <a:pt x="1775" y="343"/>
                  </a:lnTo>
                  <a:lnTo>
                    <a:pt x="1746" y="311"/>
                  </a:lnTo>
                  <a:lnTo>
                    <a:pt x="1715" y="280"/>
                  </a:lnTo>
                  <a:lnTo>
                    <a:pt x="1682" y="250"/>
                  </a:lnTo>
                  <a:lnTo>
                    <a:pt x="1648" y="222"/>
                  </a:lnTo>
                  <a:lnTo>
                    <a:pt x="1612" y="195"/>
                  </a:lnTo>
                  <a:lnTo>
                    <a:pt x="1575" y="170"/>
                  </a:lnTo>
                  <a:lnTo>
                    <a:pt x="1537" y="146"/>
                  </a:lnTo>
                  <a:lnTo>
                    <a:pt x="1496" y="123"/>
                  </a:lnTo>
                  <a:lnTo>
                    <a:pt x="1455" y="102"/>
                  </a:lnTo>
                  <a:lnTo>
                    <a:pt x="1412" y="84"/>
                  </a:lnTo>
                  <a:lnTo>
                    <a:pt x="1369" y="66"/>
                  </a:lnTo>
                  <a:lnTo>
                    <a:pt x="1324" y="51"/>
                  </a:lnTo>
                  <a:lnTo>
                    <a:pt x="1278" y="38"/>
                  </a:lnTo>
                  <a:lnTo>
                    <a:pt x="1232" y="27"/>
                  </a:lnTo>
                  <a:lnTo>
                    <a:pt x="1184" y="16"/>
                  </a:lnTo>
                  <a:lnTo>
                    <a:pt x="1135" y="9"/>
                  </a:lnTo>
                  <a:lnTo>
                    <a:pt x="1086" y="4"/>
                  </a:lnTo>
                  <a:lnTo>
                    <a:pt x="1036" y="1"/>
                  </a:lnTo>
                  <a:lnTo>
                    <a:pt x="986" y="0"/>
                  </a:lnTo>
                  <a:lnTo>
                    <a:pt x="935" y="1"/>
                  </a:lnTo>
                  <a:lnTo>
                    <a:pt x="885" y="4"/>
                  </a:lnTo>
                  <a:lnTo>
                    <a:pt x="835" y="9"/>
                  </a:lnTo>
                  <a:lnTo>
                    <a:pt x="786" y="16"/>
                  </a:lnTo>
                  <a:lnTo>
                    <a:pt x="739" y="27"/>
                  </a:lnTo>
                  <a:lnTo>
                    <a:pt x="692" y="38"/>
                  </a:lnTo>
                  <a:lnTo>
                    <a:pt x="646" y="51"/>
                  </a:lnTo>
                  <a:lnTo>
                    <a:pt x="602" y="66"/>
                  </a:lnTo>
                  <a:lnTo>
                    <a:pt x="558" y="84"/>
                  </a:lnTo>
                  <a:lnTo>
                    <a:pt x="515" y="102"/>
                  </a:lnTo>
                  <a:lnTo>
                    <a:pt x="474" y="123"/>
                  </a:lnTo>
                  <a:lnTo>
                    <a:pt x="434" y="146"/>
                  </a:lnTo>
                  <a:lnTo>
                    <a:pt x="395" y="170"/>
                  </a:lnTo>
                  <a:lnTo>
                    <a:pt x="359" y="195"/>
                  </a:lnTo>
                  <a:lnTo>
                    <a:pt x="322" y="222"/>
                  </a:lnTo>
                  <a:lnTo>
                    <a:pt x="288" y="250"/>
                  </a:lnTo>
                  <a:lnTo>
                    <a:pt x="256" y="280"/>
                  </a:lnTo>
                  <a:lnTo>
                    <a:pt x="225" y="311"/>
                  </a:lnTo>
                  <a:lnTo>
                    <a:pt x="196" y="343"/>
                  </a:lnTo>
                  <a:lnTo>
                    <a:pt x="168" y="376"/>
                  </a:lnTo>
                  <a:lnTo>
                    <a:pt x="142" y="412"/>
                  </a:lnTo>
                  <a:lnTo>
                    <a:pt x="119" y="448"/>
                  </a:lnTo>
                  <a:lnTo>
                    <a:pt x="97" y="484"/>
                  </a:lnTo>
                  <a:lnTo>
                    <a:pt x="77" y="523"/>
                  </a:lnTo>
                  <a:lnTo>
                    <a:pt x="60" y="561"/>
                  </a:lnTo>
                  <a:lnTo>
                    <a:pt x="44" y="601"/>
                  </a:lnTo>
                  <a:lnTo>
                    <a:pt x="31" y="642"/>
                  </a:lnTo>
                  <a:lnTo>
                    <a:pt x="19" y="683"/>
                  </a:lnTo>
                  <a:lnTo>
                    <a:pt x="11" y="725"/>
                  </a:lnTo>
                  <a:lnTo>
                    <a:pt x="5" y="768"/>
                  </a:lnTo>
                  <a:lnTo>
                    <a:pt x="1" y="812"/>
                  </a:lnTo>
                  <a:lnTo>
                    <a:pt x="0" y="856"/>
                  </a:lnTo>
                  <a:lnTo>
                    <a:pt x="0" y="1454"/>
                  </a:lnTo>
                  <a:close/>
                </a:path>
              </a:pathLst>
            </a:custGeom>
            <a:solidFill>
              <a:srgbClr val="0C8F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14" name="9Slide.vn 18"/>
            <p:cNvSpPr>
              <a:spLocks/>
            </p:cNvSpPr>
            <p:nvPr/>
          </p:nvSpPr>
          <p:spPr bwMode="auto">
            <a:xfrm>
              <a:off x="2371725" y="5214938"/>
              <a:ext cx="65088" cy="212725"/>
            </a:xfrm>
            <a:custGeom>
              <a:avLst/>
              <a:gdLst>
                <a:gd name="T0" fmla="*/ 312 w 329"/>
                <a:gd name="T1" fmla="*/ 0 h 1069"/>
                <a:gd name="T2" fmla="*/ 279 w 329"/>
                <a:gd name="T3" fmla="*/ 2 h 1069"/>
                <a:gd name="T4" fmla="*/ 247 w 329"/>
                <a:gd name="T5" fmla="*/ 8 h 1069"/>
                <a:gd name="T6" fmla="*/ 215 w 329"/>
                <a:gd name="T7" fmla="*/ 15 h 1069"/>
                <a:gd name="T8" fmla="*/ 186 w 329"/>
                <a:gd name="T9" fmla="*/ 23 h 1069"/>
                <a:gd name="T10" fmla="*/ 158 w 329"/>
                <a:gd name="T11" fmla="*/ 35 h 1069"/>
                <a:gd name="T12" fmla="*/ 131 w 329"/>
                <a:gd name="T13" fmla="*/ 47 h 1069"/>
                <a:gd name="T14" fmla="*/ 107 w 329"/>
                <a:gd name="T15" fmla="*/ 62 h 1069"/>
                <a:gd name="T16" fmla="*/ 85 w 329"/>
                <a:gd name="T17" fmla="*/ 78 h 1069"/>
                <a:gd name="T18" fmla="*/ 65 w 329"/>
                <a:gd name="T19" fmla="*/ 96 h 1069"/>
                <a:gd name="T20" fmla="*/ 47 w 329"/>
                <a:gd name="T21" fmla="*/ 115 h 1069"/>
                <a:gd name="T22" fmla="*/ 32 w 329"/>
                <a:gd name="T23" fmla="*/ 135 h 1069"/>
                <a:gd name="T24" fmla="*/ 19 w 329"/>
                <a:gd name="T25" fmla="*/ 157 h 1069"/>
                <a:gd name="T26" fmla="*/ 10 w 329"/>
                <a:gd name="T27" fmla="*/ 180 h 1069"/>
                <a:gd name="T28" fmla="*/ 3 w 329"/>
                <a:gd name="T29" fmla="*/ 203 h 1069"/>
                <a:gd name="T30" fmla="*/ 0 w 329"/>
                <a:gd name="T31" fmla="*/ 226 h 1069"/>
                <a:gd name="T32" fmla="*/ 0 w 329"/>
                <a:gd name="T33" fmla="*/ 829 h 1069"/>
                <a:gd name="T34" fmla="*/ 1 w 329"/>
                <a:gd name="T35" fmla="*/ 854 h 1069"/>
                <a:gd name="T36" fmla="*/ 6 w 329"/>
                <a:gd name="T37" fmla="*/ 878 h 1069"/>
                <a:gd name="T38" fmla="*/ 14 w 329"/>
                <a:gd name="T39" fmla="*/ 901 h 1069"/>
                <a:gd name="T40" fmla="*/ 25 w 329"/>
                <a:gd name="T41" fmla="*/ 923 h 1069"/>
                <a:gd name="T42" fmla="*/ 39 w 329"/>
                <a:gd name="T43" fmla="*/ 943 h 1069"/>
                <a:gd name="T44" fmla="*/ 56 w 329"/>
                <a:gd name="T45" fmla="*/ 963 h 1069"/>
                <a:gd name="T46" fmla="*/ 74 w 329"/>
                <a:gd name="T47" fmla="*/ 982 h 1069"/>
                <a:gd name="T48" fmla="*/ 96 w 329"/>
                <a:gd name="T49" fmla="*/ 998 h 1069"/>
                <a:gd name="T50" fmla="*/ 119 w 329"/>
                <a:gd name="T51" fmla="*/ 1014 h 1069"/>
                <a:gd name="T52" fmla="*/ 145 w 329"/>
                <a:gd name="T53" fmla="*/ 1027 h 1069"/>
                <a:gd name="T54" fmla="*/ 172 w 329"/>
                <a:gd name="T55" fmla="*/ 1040 h 1069"/>
                <a:gd name="T56" fmla="*/ 201 w 329"/>
                <a:gd name="T57" fmla="*/ 1050 h 1069"/>
                <a:gd name="T58" fmla="*/ 231 w 329"/>
                <a:gd name="T59" fmla="*/ 1058 h 1069"/>
                <a:gd name="T60" fmla="*/ 262 w 329"/>
                <a:gd name="T61" fmla="*/ 1064 h 1069"/>
                <a:gd name="T62" fmla="*/ 295 w 329"/>
                <a:gd name="T63" fmla="*/ 1068 h 1069"/>
                <a:gd name="T64" fmla="*/ 329 w 329"/>
                <a:gd name="T65" fmla="*/ 1069 h 10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9" h="1069">
                  <a:moveTo>
                    <a:pt x="329" y="0"/>
                  </a:moveTo>
                  <a:lnTo>
                    <a:pt x="312" y="0"/>
                  </a:lnTo>
                  <a:lnTo>
                    <a:pt x="295" y="1"/>
                  </a:lnTo>
                  <a:lnTo>
                    <a:pt x="279" y="2"/>
                  </a:lnTo>
                  <a:lnTo>
                    <a:pt x="262" y="4"/>
                  </a:lnTo>
                  <a:lnTo>
                    <a:pt x="247" y="8"/>
                  </a:lnTo>
                  <a:lnTo>
                    <a:pt x="231" y="11"/>
                  </a:lnTo>
                  <a:lnTo>
                    <a:pt x="215" y="15"/>
                  </a:lnTo>
                  <a:lnTo>
                    <a:pt x="201" y="19"/>
                  </a:lnTo>
                  <a:lnTo>
                    <a:pt x="186" y="23"/>
                  </a:lnTo>
                  <a:lnTo>
                    <a:pt x="172" y="28"/>
                  </a:lnTo>
                  <a:lnTo>
                    <a:pt x="158" y="35"/>
                  </a:lnTo>
                  <a:lnTo>
                    <a:pt x="145" y="41"/>
                  </a:lnTo>
                  <a:lnTo>
                    <a:pt x="131" y="47"/>
                  </a:lnTo>
                  <a:lnTo>
                    <a:pt x="119" y="54"/>
                  </a:lnTo>
                  <a:lnTo>
                    <a:pt x="107" y="62"/>
                  </a:lnTo>
                  <a:lnTo>
                    <a:pt x="96" y="70"/>
                  </a:lnTo>
                  <a:lnTo>
                    <a:pt x="85" y="78"/>
                  </a:lnTo>
                  <a:lnTo>
                    <a:pt x="74" y="87"/>
                  </a:lnTo>
                  <a:lnTo>
                    <a:pt x="65" y="96"/>
                  </a:lnTo>
                  <a:lnTo>
                    <a:pt x="56" y="105"/>
                  </a:lnTo>
                  <a:lnTo>
                    <a:pt x="47" y="115"/>
                  </a:lnTo>
                  <a:lnTo>
                    <a:pt x="39" y="125"/>
                  </a:lnTo>
                  <a:lnTo>
                    <a:pt x="32" y="135"/>
                  </a:lnTo>
                  <a:lnTo>
                    <a:pt x="24" y="146"/>
                  </a:lnTo>
                  <a:lnTo>
                    <a:pt x="19" y="157"/>
                  </a:lnTo>
                  <a:lnTo>
                    <a:pt x="14" y="168"/>
                  </a:lnTo>
                  <a:lnTo>
                    <a:pt x="10" y="180"/>
                  </a:lnTo>
                  <a:lnTo>
                    <a:pt x="6" y="191"/>
                  </a:lnTo>
                  <a:lnTo>
                    <a:pt x="3" y="203"/>
                  </a:lnTo>
                  <a:lnTo>
                    <a:pt x="1" y="215"/>
                  </a:lnTo>
                  <a:lnTo>
                    <a:pt x="0" y="226"/>
                  </a:lnTo>
                  <a:lnTo>
                    <a:pt x="0" y="239"/>
                  </a:lnTo>
                  <a:lnTo>
                    <a:pt x="0" y="829"/>
                  </a:lnTo>
                  <a:lnTo>
                    <a:pt x="0" y="842"/>
                  </a:lnTo>
                  <a:lnTo>
                    <a:pt x="1" y="854"/>
                  </a:lnTo>
                  <a:lnTo>
                    <a:pt x="3" y="866"/>
                  </a:lnTo>
                  <a:lnTo>
                    <a:pt x="6" y="878"/>
                  </a:lnTo>
                  <a:lnTo>
                    <a:pt x="10" y="889"/>
                  </a:lnTo>
                  <a:lnTo>
                    <a:pt x="14" y="901"/>
                  </a:lnTo>
                  <a:lnTo>
                    <a:pt x="19" y="911"/>
                  </a:lnTo>
                  <a:lnTo>
                    <a:pt x="25" y="923"/>
                  </a:lnTo>
                  <a:lnTo>
                    <a:pt x="32" y="933"/>
                  </a:lnTo>
                  <a:lnTo>
                    <a:pt x="39" y="943"/>
                  </a:lnTo>
                  <a:lnTo>
                    <a:pt x="47" y="954"/>
                  </a:lnTo>
                  <a:lnTo>
                    <a:pt x="56" y="963"/>
                  </a:lnTo>
                  <a:lnTo>
                    <a:pt x="65" y="972"/>
                  </a:lnTo>
                  <a:lnTo>
                    <a:pt x="74" y="982"/>
                  </a:lnTo>
                  <a:lnTo>
                    <a:pt x="85" y="990"/>
                  </a:lnTo>
                  <a:lnTo>
                    <a:pt x="96" y="998"/>
                  </a:lnTo>
                  <a:lnTo>
                    <a:pt x="107" y="1007"/>
                  </a:lnTo>
                  <a:lnTo>
                    <a:pt x="119" y="1014"/>
                  </a:lnTo>
                  <a:lnTo>
                    <a:pt x="131" y="1021"/>
                  </a:lnTo>
                  <a:lnTo>
                    <a:pt x="145" y="1027"/>
                  </a:lnTo>
                  <a:lnTo>
                    <a:pt x="158" y="1034"/>
                  </a:lnTo>
                  <a:lnTo>
                    <a:pt x="172" y="1040"/>
                  </a:lnTo>
                  <a:lnTo>
                    <a:pt x="186" y="1045"/>
                  </a:lnTo>
                  <a:lnTo>
                    <a:pt x="201" y="1050"/>
                  </a:lnTo>
                  <a:lnTo>
                    <a:pt x="215" y="1054"/>
                  </a:lnTo>
                  <a:lnTo>
                    <a:pt x="231" y="1058"/>
                  </a:lnTo>
                  <a:lnTo>
                    <a:pt x="247" y="1062"/>
                  </a:lnTo>
                  <a:lnTo>
                    <a:pt x="262" y="1064"/>
                  </a:lnTo>
                  <a:lnTo>
                    <a:pt x="279" y="1066"/>
                  </a:lnTo>
                  <a:lnTo>
                    <a:pt x="295" y="1068"/>
                  </a:lnTo>
                  <a:lnTo>
                    <a:pt x="312" y="1069"/>
                  </a:lnTo>
                  <a:lnTo>
                    <a:pt x="329" y="1069"/>
                  </a:lnTo>
                  <a:lnTo>
                    <a:pt x="329" y="0"/>
                  </a:lnTo>
                  <a:close/>
                </a:path>
              </a:pathLst>
            </a:custGeom>
            <a:solidFill>
              <a:srgbClr val="0D7F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15" name="9Slide.vn 19"/>
            <p:cNvSpPr>
              <a:spLocks/>
            </p:cNvSpPr>
            <p:nvPr/>
          </p:nvSpPr>
          <p:spPr bwMode="auto">
            <a:xfrm>
              <a:off x="2074863" y="5319713"/>
              <a:ext cx="295275" cy="552450"/>
            </a:xfrm>
            <a:custGeom>
              <a:avLst/>
              <a:gdLst>
                <a:gd name="T0" fmla="*/ 1116 w 1490"/>
                <a:gd name="T1" fmla="*/ 7 h 2784"/>
                <a:gd name="T2" fmla="*/ 966 w 1490"/>
                <a:gd name="T3" fmla="*/ 27 h 2784"/>
                <a:gd name="T4" fmla="*/ 824 w 1490"/>
                <a:gd name="T5" fmla="*/ 64 h 2784"/>
                <a:gd name="T6" fmla="*/ 688 w 1490"/>
                <a:gd name="T7" fmla="*/ 115 h 2784"/>
                <a:gd name="T8" fmla="*/ 560 w 1490"/>
                <a:gd name="T9" fmla="*/ 179 h 2784"/>
                <a:gd name="T10" fmla="*/ 443 w 1490"/>
                <a:gd name="T11" fmla="*/ 257 h 2784"/>
                <a:gd name="T12" fmla="*/ 335 w 1490"/>
                <a:gd name="T13" fmla="*/ 346 h 2784"/>
                <a:gd name="T14" fmla="*/ 241 w 1490"/>
                <a:gd name="T15" fmla="*/ 448 h 2784"/>
                <a:gd name="T16" fmla="*/ 159 w 1490"/>
                <a:gd name="T17" fmla="*/ 560 h 2784"/>
                <a:gd name="T18" fmla="*/ 91 w 1490"/>
                <a:gd name="T19" fmla="*/ 682 h 2784"/>
                <a:gd name="T20" fmla="*/ 42 w 1490"/>
                <a:gd name="T21" fmla="*/ 814 h 2784"/>
                <a:gd name="T22" fmla="*/ 11 w 1490"/>
                <a:gd name="T23" fmla="*/ 953 h 2784"/>
                <a:gd name="T24" fmla="*/ 0 w 1490"/>
                <a:gd name="T25" fmla="*/ 1097 h 2784"/>
                <a:gd name="T26" fmla="*/ 7 w 1490"/>
                <a:gd name="T27" fmla="*/ 1804 h 2784"/>
                <a:gd name="T28" fmla="*/ 34 w 1490"/>
                <a:gd name="T29" fmla="*/ 1944 h 2784"/>
                <a:gd name="T30" fmla="*/ 80 w 1490"/>
                <a:gd name="T31" fmla="*/ 2076 h 2784"/>
                <a:gd name="T32" fmla="*/ 166 w 1490"/>
                <a:gd name="T33" fmla="*/ 2236 h 2784"/>
                <a:gd name="T34" fmla="*/ 296 w 1490"/>
                <a:gd name="T35" fmla="*/ 2399 h 2784"/>
                <a:gd name="T36" fmla="*/ 454 w 1490"/>
                <a:gd name="T37" fmla="*/ 2537 h 2784"/>
                <a:gd name="T38" fmla="*/ 636 w 1490"/>
                <a:gd name="T39" fmla="*/ 2646 h 2784"/>
                <a:gd name="T40" fmla="*/ 837 w 1490"/>
                <a:gd name="T41" fmla="*/ 2726 h 2784"/>
                <a:gd name="T42" fmla="*/ 1055 w 1490"/>
                <a:gd name="T43" fmla="*/ 2773 h 2784"/>
                <a:gd name="T44" fmla="*/ 1251 w 1490"/>
                <a:gd name="T45" fmla="*/ 2784 h 2784"/>
                <a:gd name="T46" fmla="*/ 1313 w 1490"/>
                <a:gd name="T47" fmla="*/ 2773 h 2784"/>
                <a:gd name="T48" fmla="*/ 1369 w 1490"/>
                <a:gd name="T49" fmla="*/ 2748 h 2784"/>
                <a:gd name="T50" fmla="*/ 1417 w 1490"/>
                <a:gd name="T51" fmla="*/ 2710 h 2784"/>
                <a:gd name="T52" fmla="*/ 1454 w 1490"/>
                <a:gd name="T53" fmla="*/ 2663 h 2784"/>
                <a:gd name="T54" fmla="*/ 1479 w 1490"/>
                <a:gd name="T55" fmla="*/ 2607 h 2784"/>
                <a:gd name="T56" fmla="*/ 1490 w 1490"/>
                <a:gd name="T57" fmla="*/ 2545 h 2784"/>
                <a:gd name="T58" fmla="*/ 1485 w 1490"/>
                <a:gd name="T59" fmla="*/ 2481 h 2784"/>
                <a:gd name="T60" fmla="*/ 1465 w 1490"/>
                <a:gd name="T61" fmla="*/ 2423 h 2784"/>
                <a:gd name="T62" fmla="*/ 1433 w 1490"/>
                <a:gd name="T63" fmla="*/ 2371 h 2784"/>
                <a:gd name="T64" fmla="*/ 1388 w 1490"/>
                <a:gd name="T65" fmla="*/ 2330 h 2784"/>
                <a:gd name="T66" fmla="*/ 1337 w 1490"/>
                <a:gd name="T67" fmla="*/ 2299 h 2784"/>
                <a:gd name="T68" fmla="*/ 1276 w 1490"/>
                <a:gd name="T69" fmla="*/ 2283 h 2784"/>
                <a:gd name="T70" fmla="*/ 1159 w 1490"/>
                <a:gd name="T71" fmla="*/ 2277 h 2784"/>
                <a:gd name="T72" fmla="*/ 974 w 1490"/>
                <a:gd name="T73" fmla="*/ 2240 h 2784"/>
                <a:gd name="T74" fmla="*/ 813 w 1490"/>
                <a:gd name="T75" fmla="*/ 2170 h 2784"/>
                <a:gd name="T76" fmla="*/ 682 w 1490"/>
                <a:gd name="T77" fmla="*/ 2072 h 2784"/>
                <a:gd name="T78" fmla="*/ 584 w 1490"/>
                <a:gd name="T79" fmla="*/ 1955 h 2784"/>
                <a:gd name="T80" fmla="*/ 525 w 1490"/>
                <a:gd name="T81" fmla="*/ 1826 h 2784"/>
                <a:gd name="T82" fmla="*/ 504 w 1490"/>
                <a:gd name="T83" fmla="*/ 1687 h 2784"/>
                <a:gd name="T84" fmla="*/ 518 w 1490"/>
                <a:gd name="T85" fmla="*/ 986 h 2784"/>
                <a:gd name="T86" fmla="*/ 565 w 1490"/>
                <a:gd name="T87" fmla="*/ 862 h 2784"/>
                <a:gd name="T88" fmla="*/ 629 w 1490"/>
                <a:gd name="T89" fmla="*/ 769 h 2784"/>
                <a:gd name="T90" fmla="*/ 712 w 1490"/>
                <a:gd name="T91" fmla="*/ 686 h 2784"/>
                <a:gd name="T92" fmla="*/ 813 w 1490"/>
                <a:gd name="T93" fmla="*/ 616 h 2784"/>
                <a:gd name="T94" fmla="*/ 932 w 1490"/>
                <a:gd name="T95" fmla="*/ 560 h 2784"/>
                <a:gd name="T96" fmla="*/ 1065 w 1490"/>
                <a:gd name="T97" fmla="*/ 522 h 2784"/>
                <a:gd name="T98" fmla="*/ 1208 w 1490"/>
                <a:gd name="T99" fmla="*/ 506 h 2784"/>
                <a:gd name="T100" fmla="*/ 1289 w 1490"/>
                <a:gd name="T101" fmla="*/ 500 h 2784"/>
                <a:gd name="T102" fmla="*/ 1347 w 1490"/>
                <a:gd name="T103" fmla="*/ 480 h 2784"/>
                <a:gd name="T104" fmla="*/ 1399 w 1490"/>
                <a:gd name="T105" fmla="*/ 448 h 2784"/>
                <a:gd name="T106" fmla="*/ 1440 w 1490"/>
                <a:gd name="T107" fmla="*/ 404 h 2784"/>
                <a:gd name="T108" fmla="*/ 1470 w 1490"/>
                <a:gd name="T109" fmla="*/ 351 h 2784"/>
                <a:gd name="T110" fmla="*/ 1487 w 1490"/>
                <a:gd name="T111" fmla="*/ 291 h 2784"/>
                <a:gd name="T112" fmla="*/ 1489 w 1490"/>
                <a:gd name="T113" fmla="*/ 228 h 2784"/>
                <a:gd name="T114" fmla="*/ 1475 w 1490"/>
                <a:gd name="T115" fmla="*/ 166 h 2784"/>
                <a:gd name="T116" fmla="*/ 1448 w 1490"/>
                <a:gd name="T117" fmla="*/ 112 h 2784"/>
                <a:gd name="T118" fmla="*/ 1407 w 1490"/>
                <a:gd name="T119" fmla="*/ 67 h 2784"/>
                <a:gd name="T120" fmla="*/ 1358 w 1490"/>
                <a:gd name="T121" fmla="*/ 32 h 2784"/>
                <a:gd name="T122" fmla="*/ 1301 w 1490"/>
                <a:gd name="T123" fmla="*/ 9 h 2784"/>
                <a:gd name="T124" fmla="*/ 1238 w 1490"/>
                <a:gd name="T125" fmla="*/ 0 h 27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90" h="2784">
                  <a:moveTo>
                    <a:pt x="1238" y="0"/>
                  </a:moveTo>
                  <a:lnTo>
                    <a:pt x="1207" y="1"/>
                  </a:lnTo>
                  <a:lnTo>
                    <a:pt x="1177" y="2"/>
                  </a:lnTo>
                  <a:lnTo>
                    <a:pt x="1146" y="4"/>
                  </a:lnTo>
                  <a:lnTo>
                    <a:pt x="1116" y="7"/>
                  </a:lnTo>
                  <a:lnTo>
                    <a:pt x="1085" y="9"/>
                  </a:lnTo>
                  <a:lnTo>
                    <a:pt x="1055" y="13"/>
                  </a:lnTo>
                  <a:lnTo>
                    <a:pt x="1025" y="17"/>
                  </a:lnTo>
                  <a:lnTo>
                    <a:pt x="996" y="22"/>
                  </a:lnTo>
                  <a:lnTo>
                    <a:pt x="966" y="27"/>
                  </a:lnTo>
                  <a:lnTo>
                    <a:pt x="937" y="34"/>
                  </a:lnTo>
                  <a:lnTo>
                    <a:pt x="909" y="40"/>
                  </a:lnTo>
                  <a:lnTo>
                    <a:pt x="880" y="47"/>
                  </a:lnTo>
                  <a:lnTo>
                    <a:pt x="852" y="55"/>
                  </a:lnTo>
                  <a:lnTo>
                    <a:pt x="824" y="64"/>
                  </a:lnTo>
                  <a:lnTo>
                    <a:pt x="796" y="73"/>
                  </a:lnTo>
                  <a:lnTo>
                    <a:pt x="769" y="82"/>
                  </a:lnTo>
                  <a:lnTo>
                    <a:pt x="741" y="93"/>
                  </a:lnTo>
                  <a:lnTo>
                    <a:pt x="715" y="103"/>
                  </a:lnTo>
                  <a:lnTo>
                    <a:pt x="688" y="115"/>
                  </a:lnTo>
                  <a:lnTo>
                    <a:pt x="662" y="126"/>
                  </a:lnTo>
                  <a:lnTo>
                    <a:pt x="636" y="138"/>
                  </a:lnTo>
                  <a:lnTo>
                    <a:pt x="610" y="152"/>
                  </a:lnTo>
                  <a:lnTo>
                    <a:pt x="585" y="165"/>
                  </a:lnTo>
                  <a:lnTo>
                    <a:pt x="560" y="179"/>
                  </a:lnTo>
                  <a:lnTo>
                    <a:pt x="536" y="193"/>
                  </a:lnTo>
                  <a:lnTo>
                    <a:pt x="512" y="209"/>
                  </a:lnTo>
                  <a:lnTo>
                    <a:pt x="489" y="224"/>
                  </a:lnTo>
                  <a:lnTo>
                    <a:pt x="466" y="240"/>
                  </a:lnTo>
                  <a:lnTo>
                    <a:pt x="443" y="257"/>
                  </a:lnTo>
                  <a:lnTo>
                    <a:pt x="420" y="273"/>
                  </a:lnTo>
                  <a:lnTo>
                    <a:pt x="398" y="291"/>
                  </a:lnTo>
                  <a:lnTo>
                    <a:pt x="376" y="309"/>
                  </a:lnTo>
                  <a:lnTo>
                    <a:pt x="356" y="327"/>
                  </a:lnTo>
                  <a:lnTo>
                    <a:pt x="335" y="346"/>
                  </a:lnTo>
                  <a:lnTo>
                    <a:pt x="315" y="366"/>
                  </a:lnTo>
                  <a:lnTo>
                    <a:pt x="296" y="385"/>
                  </a:lnTo>
                  <a:lnTo>
                    <a:pt x="277" y="406"/>
                  </a:lnTo>
                  <a:lnTo>
                    <a:pt x="258" y="427"/>
                  </a:lnTo>
                  <a:lnTo>
                    <a:pt x="241" y="448"/>
                  </a:lnTo>
                  <a:lnTo>
                    <a:pt x="223" y="469"/>
                  </a:lnTo>
                  <a:lnTo>
                    <a:pt x="205" y="491"/>
                  </a:lnTo>
                  <a:lnTo>
                    <a:pt x="190" y="514"/>
                  </a:lnTo>
                  <a:lnTo>
                    <a:pt x="173" y="537"/>
                  </a:lnTo>
                  <a:lnTo>
                    <a:pt x="159" y="560"/>
                  </a:lnTo>
                  <a:lnTo>
                    <a:pt x="144" y="583"/>
                  </a:lnTo>
                  <a:lnTo>
                    <a:pt x="129" y="607"/>
                  </a:lnTo>
                  <a:lnTo>
                    <a:pt x="116" y="632"/>
                  </a:lnTo>
                  <a:lnTo>
                    <a:pt x="104" y="657"/>
                  </a:lnTo>
                  <a:lnTo>
                    <a:pt x="91" y="682"/>
                  </a:lnTo>
                  <a:lnTo>
                    <a:pt x="80" y="708"/>
                  </a:lnTo>
                  <a:lnTo>
                    <a:pt x="69" y="734"/>
                  </a:lnTo>
                  <a:lnTo>
                    <a:pt x="60" y="760"/>
                  </a:lnTo>
                  <a:lnTo>
                    <a:pt x="51" y="787"/>
                  </a:lnTo>
                  <a:lnTo>
                    <a:pt x="42" y="814"/>
                  </a:lnTo>
                  <a:lnTo>
                    <a:pt x="34" y="841"/>
                  </a:lnTo>
                  <a:lnTo>
                    <a:pt x="27" y="869"/>
                  </a:lnTo>
                  <a:lnTo>
                    <a:pt x="20" y="897"/>
                  </a:lnTo>
                  <a:lnTo>
                    <a:pt x="15" y="925"/>
                  </a:lnTo>
                  <a:lnTo>
                    <a:pt x="11" y="953"/>
                  </a:lnTo>
                  <a:lnTo>
                    <a:pt x="7" y="981"/>
                  </a:lnTo>
                  <a:lnTo>
                    <a:pt x="4" y="1010"/>
                  </a:lnTo>
                  <a:lnTo>
                    <a:pt x="2" y="1039"/>
                  </a:lnTo>
                  <a:lnTo>
                    <a:pt x="1" y="1068"/>
                  </a:lnTo>
                  <a:lnTo>
                    <a:pt x="0" y="1097"/>
                  </a:lnTo>
                  <a:lnTo>
                    <a:pt x="0" y="1687"/>
                  </a:lnTo>
                  <a:lnTo>
                    <a:pt x="1" y="1716"/>
                  </a:lnTo>
                  <a:lnTo>
                    <a:pt x="2" y="1745"/>
                  </a:lnTo>
                  <a:lnTo>
                    <a:pt x="4" y="1775"/>
                  </a:lnTo>
                  <a:lnTo>
                    <a:pt x="7" y="1804"/>
                  </a:lnTo>
                  <a:lnTo>
                    <a:pt x="11" y="1832"/>
                  </a:lnTo>
                  <a:lnTo>
                    <a:pt x="15" y="1861"/>
                  </a:lnTo>
                  <a:lnTo>
                    <a:pt x="20" y="1889"/>
                  </a:lnTo>
                  <a:lnTo>
                    <a:pt x="27" y="1917"/>
                  </a:lnTo>
                  <a:lnTo>
                    <a:pt x="34" y="1944"/>
                  </a:lnTo>
                  <a:lnTo>
                    <a:pt x="42" y="1971"/>
                  </a:lnTo>
                  <a:lnTo>
                    <a:pt x="51" y="1998"/>
                  </a:lnTo>
                  <a:lnTo>
                    <a:pt x="60" y="2025"/>
                  </a:lnTo>
                  <a:lnTo>
                    <a:pt x="69" y="2050"/>
                  </a:lnTo>
                  <a:lnTo>
                    <a:pt x="80" y="2076"/>
                  </a:lnTo>
                  <a:lnTo>
                    <a:pt x="91" y="2102"/>
                  </a:lnTo>
                  <a:lnTo>
                    <a:pt x="104" y="2128"/>
                  </a:lnTo>
                  <a:lnTo>
                    <a:pt x="123" y="2165"/>
                  </a:lnTo>
                  <a:lnTo>
                    <a:pt x="144" y="2201"/>
                  </a:lnTo>
                  <a:lnTo>
                    <a:pt x="166" y="2236"/>
                  </a:lnTo>
                  <a:lnTo>
                    <a:pt x="190" y="2271"/>
                  </a:lnTo>
                  <a:lnTo>
                    <a:pt x="214" y="2305"/>
                  </a:lnTo>
                  <a:lnTo>
                    <a:pt x="241" y="2337"/>
                  </a:lnTo>
                  <a:lnTo>
                    <a:pt x="268" y="2369"/>
                  </a:lnTo>
                  <a:lnTo>
                    <a:pt x="296" y="2399"/>
                  </a:lnTo>
                  <a:lnTo>
                    <a:pt x="326" y="2429"/>
                  </a:lnTo>
                  <a:lnTo>
                    <a:pt x="356" y="2457"/>
                  </a:lnTo>
                  <a:lnTo>
                    <a:pt x="388" y="2485"/>
                  </a:lnTo>
                  <a:lnTo>
                    <a:pt x="420" y="2511"/>
                  </a:lnTo>
                  <a:lnTo>
                    <a:pt x="454" y="2537"/>
                  </a:lnTo>
                  <a:lnTo>
                    <a:pt x="489" y="2561"/>
                  </a:lnTo>
                  <a:lnTo>
                    <a:pt x="524" y="2584"/>
                  </a:lnTo>
                  <a:lnTo>
                    <a:pt x="560" y="2606"/>
                  </a:lnTo>
                  <a:lnTo>
                    <a:pt x="598" y="2626"/>
                  </a:lnTo>
                  <a:lnTo>
                    <a:pt x="636" y="2646"/>
                  </a:lnTo>
                  <a:lnTo>
                    <a:pt x="674" y="2665"/>
                  </a:lnTo>
                  <a:lnTo>
                    <a:pt x="715" y="2681"/>
                  </a:lnTo>
                  <a:lnTo>
                    <a:pt x="754" y="2698"/>
                  </a:lnTo>
                  <a:lnTo>
                    <a:pt x="796" y="2712"/>
                  </a:lnTo>
                  <a:lnTo>
                    <a:pt x="837" y="2726"/>
                  </a:lnTo>
                  <a:lnTo>
                    <a:pt x="880" y="2737"/>
                  </a:lnTo>
                  <a:lnTo>
                    <a:pt x="922" y="2749"/>
                  </a:lnTo>
                  <a:lnTo>
                    <a:pt x="966" y="2758"/>
                  </a:lnTo>
                  <a:lnTo>
                    <a:pt x="1011" y="2765"/>
                  </a:lnTo>
                  <a:lnTo>
                    <a:pt x="1055" y="2773"/>
                  </a:lnTo>
                  <a:lnTo>
                    <a:pt x="1100" y="2778"/>
                  </a:lnTo>
                  <a:lnTo>
                    <a:pt x="1146" y="2781"/>
                  </a:lnTo>
                  <a:lnTo>
                    <a:pt x="1191" y="2783"/>
                  </a:lnTo>
                  <a:lnTo>
                    <a:pt x="1238" y="2784"/>
                  </a:lnTo>
                  <a:lnTo>
                    <a:pt x="1251" y="2784"/>
                  </a:lnTo>
                  <a:lnTo>
                    <a:pt x="1264" y="2783"/>
                  </a:lnTo>
                  <a:lnTo>
                    <a:pt x="1276" y="2781"/>
                  </a:lnTo>
                  <a:lnTo>
                    <a:pt x="1289" y="2779"/>
                  </a:lnTo>
                  <a:lnTo>
                    <a:pt x="1301" y="2776"/>
                  </a:lnTo>
                  <a:lnTo>
                    <a:pt x="1313" y="2773"/>
                  </a:lnTo>
                  <a:lnTo>
                    <a:pt x="1325" y="2768"/>
                  </a:lnTo>
                  <a:lnTo>
                    <a:pt x="1337" y="2764"/>
                  </a:lnTo>
                  <a:lnTo>
                    <a:pt x="1347" y="2759"/>
                  </a:lnTo>
                  <a:lnTo>
                    <a:pt x="1358" y="2754"/>
                  </a:lnTo>
                  <a:lnTo>
                    <a:pt x="1369" y="2748"/>
                  </a:lnTo>
                  <a:lnTo>
                    <a:pt x="1379" y="2740"/>
                  </a:lnTo>
                  <a:lnTo>
                    <a:pt x="1388" y="2734"/>
                  </a:lnTo>
                  <a:lnTo>
                    <a:pt x="1399" y="2727"/>
                  </a:lnTo>
                  <a:lnTo>
                    <a:pt x="1407" y="2719"/>
                  </a:lnTo>
                  <a:lnTo>
                    <a:pt x="1417" y="2710"/>
                  </a:lnTo>
                  <a:lnTo>
                    <a:pt x="1425" y="2701"/>
                  </a:lnTo>
                  <a:lnTo>
                    <a:pt x="1433" y="2693"/>
                  </a:lnTo>
                  <a:lnTo>
                    <a:pt x="1440" y="2682"/>
                  </a:lnTo>
                  <a:lnTo>
                    <a:pt x="1448" y="2673"/>
                  </a:lnTo>
                  <a:lnTo>
                    <a:pt x="1454" y="2663"/>
                  </a:lnTo>
                  <a:lnTo>
                    <a:pt x="1460" y="2652"/>
                  </a:lnTo>
                  <a:lnTo>
                    <a:pt x="1465" y="2641"/>
                  </a:lnTo>
                  <a:lnTo>
                    <a:pt x="1470" y="2630"/>
                  </a:lnTo>
                  <a:lnTo>
                    <a:pt x="1475" y="2619"/>
                  </a:lnTo>
                  <a:lnTo>
                    <a:pt x="1479" y="2607"/>
                  </a:lnTo>
                  <a:lnTo>
                    <a:pt x="1482" y="2595"/>
                  </a:lnTo>
                  <a:lnTo>
                    <a:pt x="1485" y="2583"/>
                  </a:lnTo>
                  <a:lnTo>
                    <a:pt x="1487" y="2570"/>
                  </a:lnTo>
                  <a:lnTo>
                    <a:pt x="1489" y="2558"/>
                  </a:lnTo>
                  <a:lnTo>
                    <a:pt x="1490" y="2545"/>
                  </a:lnTo>
                  <a:lnTo>
                    <a:pt x="1490" y="2532"/>
                  </a:lnTo>
                  <a:lnTo>
                    <a:pt x="1490" y="2518"/>
                  </a:lnTo>
                  <a:lnTo>
                    <a:pt x="1489" y="2506"/>
                  </a:lnTo>
                  <a:lnTo>
                    <a:pt x="1487" y="2494"/>
                  </a:lnTo>
                  <a:lnTo>
                    <a:pt x="1485" y="2481"/>
                  </a:lnTo>
                  <a:lnTo>
                    <a:pt x="1482" y="2469"/>
                  </a:lnTo>
                  <a:lnTo>
                    <a:pt x="1479" y="2457"/>
                  </a:lnTo>
                  <a:lnTo>
                    <a:pt x="1475" y="2445"/>
                  </a:lnTo>
                  <a:lnTo>
                    <a:pt x="1470" y="2433"/>
                  </a:lnTo>
                  <a:lnTo>
                    <a:pt x="1465" y="2423"/>
                  </a:lnTo>
                  <a:lnTo>
                    <a:pt x="1460" y="2412"/>
                  </a:lnTo>
                  <a:lnTo>
                    <a:pt x="1454" y="2401"/>
                  </a:lnTo>
                  <a:lnTo>
                    <a:pt x="1448" y="2391"/>
                  </a:lnTo>
                  <a:lnTo>
                    <a:pt x="1440" y="2381"/>
                  </a:lnTo>
                  <a:lnTo>
                    <a:pt x="1433" y="2371"/>
                  </a:lnTo>
                  <a:lnTo>
                    <a:pt x="1425" y="2363"/>
                  </a:lnTo>
                  <a:lnTo>
                    <a:pt x="1417" y="2353"/>
                  </a:lnTo>
                  <a:lnTo>
                    <a:pt x="1407" y="2345"/>
                  </a:lnTo>
                  <a:lnTo>
                    <a:pt x="1399" y="2337"/>
                  </a:lnTo>
                  <a:lnTo>
                    <a:pt x="1388" y="2330"/>
                  </a:lnTo>
                  <a:lnTo>
                    <a:pt x="1379" y="2323"/>
                  </a:lnTo>
                  <a:lnTo>
                    <a:pt x="1369" y="2316"/>
                  </a:lnTo>
                  <a:lnTo>
                    <a:pt x="1358" y="2310"/>
                  </a:lnTo>
                  <a:lnTo>
                    <a:pt x="1347" y="2305"/>
                  </a:lnTo>
                  <a:lnTo>
                    <a:pt x="1337" y="2299"/>
                  </a:lnTo>
                  <a:lnTo>
                    <a:pt x="1325" y="2295"/>
                  </a:lnTo>
                  <a:lnTo>
                    <a:pt x="1313" y="2291"/>
                  </a:lnTo>
                  <a:lnTo>
                    <a:pt x="1301" y="2288"/>
                  </a:lnTo>
                  <a:lnTo>
                    <a:pt x="1289" y="2285"/>
                  </a:lnTo>
                  <a:lnTo>
                    <a:pt x="1276" y="2283"/>
                  </a:lnTo>
                  <a:lnTo>
                    <a:pt x="1264" y="2281"/>
                  </a:lnTo>
                  <a:lnTo>
                    <a:pt x="1251" y="2280"/>
                  </a:lnTo>
                  <a:lnTo>
                    <a:pt x="1238" y="2280"/>
                  </a:lnTo>
                  <a:lnTo>
                    <a:pt x="1199" y="2279"/>
                  </a:lnTo>
                  <a:lnTo>
                    <a:pt x="1159" y="2277"/>
                  </a:lnTo>
                  <a:lnTo>
                    <a:pt x="1121" y="2273"/>
                  </a:lnTo>
                  <a:lnTo>
                    <a:pt x="1083" y="2266"/>
                  </a:lnTo>
                  <a:lnTo>
                    <a:pt x="1046" y="2259"/>
                  </a:lnTo>
                  <a:lnTo>
                    <a:pt x="1010" y="2251"/>
                  </a:lnTo>
                  <a:lnTo>
                    <a:pt x="974" y="2240"/>
                  </a:lnTo>
                  <a:lnTo>
                    <a:pt x="940" y="2229"/>
                  </a:lnTo>
                  <a:lnTo>
                    <a:pt x="907" y="2215"/>
                  </a:lnTo>
                  <a:lnTo>
                    <a:pt x="875" y="2201"/>
                  </a:lnTo>
                  <a:lnTo>
                    <a:pt x="844" y="2186"/>
                  </a:lnTo>
                  <a:lnTo>
                    <a:pt x="813" y="2170"/>
                  </a:lnTo>
                  <a:lnTo>
                    <a:pt x="784" y="2152"/>
                  </a:lnTo>
                  <a:lnTo>
                    <a:pt x="756" y="2133"/>
                  </a:lnTo>
                  <a:lnTo>
                    <a:pt x="730" y="2114"/>
                  </a:lnTo>
                  <a:lnTo>
                    <a:pt x="706" y="2093"/>
                  </a:lnTo>
                  <a:lnTo>
                    <a:pt x="682" y="2072"/>
                  </a:lnTo>
                  <a:lnTo>
                    <a:pt x="659" y="2049"/>
                  </a:lnTo>
                  <a:lnTo>
                    <a:pt x="638" y="2027"/>
                  </a:lnTo>
                  <a:lnTo>
                    <a:pt x="618" y="2004"/>
                  </a:lnTo>
                  <a:lnTo>
                    <a:pt x="601" y="1980"/>
                  </a:lnTo>
                  <a:lnTo>
                    <a:pt x="584" y="1955"/>
                  </a:lnTo>
                  <a:lnTo>
                    <a:pt x="570" y="1930"/>
                  </a:lnTo>
                  <a:lnTo>
                    <a:pt x="556" y="1904"/>
                  </a:lnTo>
                  <a:lnTo>
                    <a:pt x="544" y="1878"/>
                  </a:lnTo>
                  <a:lnTo>
                    <a:pt x="533" y="1852"/>
                  </a:lnTo>
                  <a:lnTo>
                    <a:pt x="525" y="1826"/>
                  </a:lnTo>
                  <a:lnTo>
                    <a:pt x="518" y="1799"/>
                  </a:lnTo>
                  <a:lnTo>
                    <a:pt x="511" y="1771"/>
                  </a:lnTo>
                  <a:lnTo>
                    <a:pt x="508" y="1744"/>
                  </a:lnTo>
                  <a:lnTo>
                    <a:pt x="505" y="1716"/>
                  </a:lnTo>
                  <a:lnTo>
                    <a:pt x="504" y="1687"/>
                  </a:lnTo>
                  <a:lnTo>
                    <a:pt x="504" y="1097"/>
                  </a:lnTo>
                  <a:lnTo>
                    <a:pt x="505" y="1069"/>
                  </a:lnTo>
                  <a:lnTo>
                    <a:pt x="508" y="1041"/>
                  </a:lnTo>
                  <a:lnTo>
                    <a:pt x="511" y="1013"/>
                  </a:lnTo>
                  <a:lnTo>
                    <a:pt x="518" y="986"/>
                  </a:lnTo>
                  <a:lnTo>
                    <a:pt x="525" y="959"/>
                  </a:lnTo>
                  <a:lnTo>
                    <a:pt x="533" y="932"/>
                  </a:lnTo>
                  <a:lnTo>
                    <a:pt x="544" y="906"/>
                  </a:lnTo>
                  <a:lnTo>
                    <a:pt x="556" y="880"/>
                  </a:lnTo>
                  <a:lnTo>
                    <a:pt x="565" y="862"/>
                  </a:lnTo>
                  <a:lnTo>
                    <a:pt x="577" y="843"/>
                  </a:lnTo>
                  <a:lnTo>
                    <a:pt x="588" y="824"/>
                  </a:lnTo>
                  <a:lnTo>
                    <a:pt x="601" y="805"/>
                  </a:lnTo>
                  <a:lnTo>
                    <a:pt x="614" y="787"/>
                  </a:lnTo>
                  <a:lnTo>
                    <a:pt x="629" y="769"/>
                  </a:lnTo>
                  <a:lnTo>
                    <a:pt x="643" y="753"/>
                  </a:lnTo>
                  <a:lnTo>
                    <a:pt x="659" y="735"/>
                  </a:lnTo>
                  <a:lnTo>
                    <a:pt x="675" y="718"/>
                  </a:lnTo>
                  <a:lnTo>
                    <a:pt x="693" y="703"/>
                  </a:lnTo>
                  <a:lnTo>
                    <a:pt x="712" y="686"/>
                  </a:lnTo>
                  <a:lnTo>
                    <a:pt x="730" y="672"/>
                  </a:lnTo>
                  <a:lnTo>
                    <a:pt x="750" y="656"/>
                  </a:lnTo>
                  <a:lnTo>
                    <a:pt x="770" y="643"/>
                  </a:lnTo>
                  <a:lnTo>
                    <a:pt x="792" y="628"/>
                  </a:lnTo>
                  <a:lnTo>
                    <a:pt x="813" y="616"/>
                  </a:lnTo>
                  <a:lnTo>
                    <a:pt x="835" y="603"/>
                  </a:lnTo>
                  <a:lnTo>
                    <a:pt x="859" y="591"/>
                  </a:lnTo>
                  <a:lnTo>
                    <a:pt x="883" y="579"/>
                  </a:lnTo>
                  <a:lnTo>
                    <a:pt x="907" y="569"/>
                  </a:lnTo>
                  <a:lnTo>
                    <a:pt x="932" y="560"/>
                  </a:lnTo>
                  <a:lnTo>
                    <a:pt x="958" y="550"/>
                  </a:lnTo>
                  <a:lnTo>
                    <a:pt x="984" y="542"/>
                  </a:lnTo>
                  <a:lnTo>
                    <a:pt x="1010" y="535"/>
                  </a:lnTo>
                  <a:lnTo>
                    <a:pt x="1037" y="527"/>
                  </a:lnTo>
                  <a:lnTo>
                    <a:pt x="1065" y="522"/>
                  </a:lnTo>
                  <a:lnTo>
                    <a:pt x="1093" y="517"/>
                  </a:lnTo>
                  <a:lnTo>
                    <a:pt x="1121" y="513"/>
                  </a:lnTo>
                  <a:lnTo>
                    <a:pt x="1150" y="510"/>
                  </a:lnTo>
                  <a:lnTo>
                    <a:pt x="1179" y="507"/>
                  </a:lnTo>
                  <a:lnTo>
                    <a:pt x="1208" y="506"/>
                  </a:lnTo>
                  <a:lnTo>
                    <a:pt x="1238" y="505"/>
                  </a:lnTo>
                  <a:lnTo>
                    <a:pt x="1251" y="505"/>
                  </a:lnTo>
                  <a:lnTo>
                    <a:pt x="1264" y="504"/>
                  </a:lnTo>
                  <a:lnTo>
                    <a:pt x="1276" y="503"/>
                  </a:lnTo>
                  <a:lnTo>
                    <a:pt x="1289" y="500"/>
                  </a:lnTo>
                  <a:lnTo>
                    <a:pt x="1301" y="497"/>
                  </a:lnTo>
                  <a:lnTo>
                    <a:pt x="1313" y="494"/>
                  </a:lnTo>
                  <a:lnTo>
                    <a:pt x="1325" y="490"/>
                  </a:lnTo>
                  <a:lnTo>
                    <a:pt x="1337" y="485"/>
                  </a:lnTo>
                  <a:lnTo>
                    <a:pt x="1347" y="480"/>
                  </a:lnTo>
                  <a:lnTo>
                    <a:pt x="1358" y="475"/>
                  </a:lnTo>
                  <a:lnTo>
                    <a:pt x="1369" y="468"/>
                  </a:lnTo>
                  <a:lnTo>
                    <a:pt x="1379" y="462"/>
                  </a:lnTo>
                  <a:lnTo>
                    <a:pt x="1388" y="455"/>
                  </a:lnTo>
                  <a:lnTo>
                    <a:pt x="1399" y="448"/>
                  </a:lnTo>
                  <a:lnTo>
                    <a:pt x="1407" y="439"/>
                  </a:lnTo>
                  <a:lnTo>
                    <a:pt x="1417" y="431"/>
                  </a:lnTo>
                  <a:lnTo>
                    <a:pt x="1425" y="423"/>
                  </a:lnTo>
                  <a:lnTo>
                    <a:pt x="1433" y="413"/>
                  </a:lnTo>
                  <a:lnTo>
                    <a:pt x="1440" y="404"/>
                  </a:lnTo>
                  <a:lnTo>
                    <a:pt x="1448" y="394"/>
                  </a:lnTo>
                  <a:lnTo>
                    <a:pt x="1454" y="383"/>
                  </a:lnTo>
                  <a:lnTo>
                    <a:pt x="1460" y="373"/>
                  </a:lnTo>
                  <a:lnTo>
                    <a:pt x="1465" y="362"/>
                  </a:lnTo>
                  <a:lnTo>
                    <a:pt x="1470" y="351"/>
                  </a:lnTo>
                  <a:lnTo>
                    <a:pt x="1475" y="340"/>
                  </a:lnTo>
                  <a:lnTo>
                    <a:pt x="1479" y="328"/>
                  </a:lnTo>
                  <a:lnTo>
                    <a:pt x="1482" y="316"/>
                  </a:lnTo>
                  <a:lnTo>
                    <a:pt x="1485" y="303"/>
                  </a:lnTo>
                  <a:lnTo>
                    <a:pt x="1487" y="291"/>
                  </a:lnTo>
                  <a:lnTo>
                    <a:pt x="1489" y="278"/>
                  </a:lnTo>
                  <a:lnTo>
                    <a:pt x="1490" y="266"/>
                  </a:lnTo>
                  <a:lnTo>
                    <a:pt x="1490" y="253"/>
                  </a:lnTo>
                  <a:lnTo>
                    <a:pt x="1490" y="240"/>
                  </a:lnTo>
                  <a:lnTo>
                    <a:pt x="1489" y="228"/>
                  </a:lnTo>
                  <a:lnTo>
                    <a:pt x="1487" y="214"/>
                  </a:lnTo>
                  <a:lnTo>
                    <a:pt x="1485" y="202"/>
                  </a:lnTo>
                  <a:lnTo>
                    <a:pt x="1482" y="190"/>
                  </a:lnTo>
                  <a:lnTo>
                    <a:pt x="1479" y="178"/>
                  </a:lnTo>
                  <a:lnTo>
                    <a:pt x="1475" y="166"/>
                  </a:lnTo>
                  <a:lnTo>
                    <a:pt x="1470" y="155"/>
                  </a:lnTo>
                  <a:lnTo>
                    <a:pt x="1465" y="144"/>
                  </a:lnTo>
                  <a:lnTo>
                    <a:pt x="1460" y="133"/>
                  </a:lnTo>
                  <a:lnTo>
                    <a:pt x="1454" y="122"/>
                  </a:lnTo>
                  <a:lnTo>
                    <a:pt x="1448" y="112"/>
                  </a:lnTo>
                  <a:lnTo>
                    <a:pt x="1440" y="102"/>
                  </a:lnTo>
                  <a:lnTo>
                    <a:pt x="1433" y="93"/>
                  </a:lnTo>
                  <a:lnTo>
                    <a:pt x="1425" y="83"/>
                  </a:lnTo>
                  <a:lnTo>
                    <a:pt x="1417" y="75"/>
                  </a:lnTo>
                  <a:lnTo>
                    <a:pt x="1407" y="67"/>
                  </a:lnTo>
                  <a:lnTo>
                    <a:pt x="1399" y="58"/>
                  </a:lnTo>
                  <a:lnTo>
                    <a:pt x="1388" y="51"/>
                  </a:lnTo>
                  <a:lnTo>
                    <a:pt x="1379" y="44"/>
                  </a:lnTo>
                  <a:lnTo>
                    <a:pt x="1369" y="38"/>
                  </a:lnTo>
                  <a:lnTo>
                    <a:pt x="1358" y="32"/>
                  </a:lnTo>
                  <a:lnTo>
                    <a:pt x="1347" y="25"/>
                  </a:lnTo>
                  <a:lnTo>
                    <a:pt x="1337" y="21"/>
                  </a:lnTo>
                  <a:lnTo>
                    <a:pt x="1325" y="16"/>
                  </a:lnTo>
                  <a:lnTo>
                    <a:pt x="1313" y="12"/>
                  </a:lnTo>
                  <a:lnTo>
                    <a:pt x="1301" y="9"/>
                  </a:lnTo>
                  <a:lnTo>
                    <a:pt x="1289" y="6"/>
                  </a:lnTo>
                  <a:lnTo>
                    <a:pt x="1276" y="4"/>
                  </a:lnTo>
                  <a:lnTo>
                    <a:pt x="1264" y="2"/>
                  </a:lnTo>
                  <a:lnTo>
                    <a:pt x="1251" y="1"/>
                  </a:lnTo>
                  <a:lnTo>
                    <a:pt x="1238" y="0"/>
                  </a:lnTo>
                  <a:close/>
                </a:path>
              </a:pathLst>
            </a:custGeom>
            <a:solidFill>
              <a:srgbClr val="F3F4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16" name="9Slide.vn 20"/>
            <p:cNvSpPr>
              <a:spLocks/>
            </p:cNvSpPr>
            <p:nvPr/>
          </p:nvSpPr>
          <p:spPr bwMode="auto">
            <a:xfrm>
              <a:off x="2363788" y="5829300"/>
              <a:ext cx="68263" cy="20638"/>
            </a:xfrm>
            <a:custGeom>
              <a:avLst/>
              <a:gdLst>
                <a:gd name="T0" fmla="*/ 166 w 343"/>
                <a:gd name="T1" fmla="*/ 110 h 110"/>
                <a:gd name="T2" fmla="*/ 145 w 343"/>
                <a:gd name="T3" fmla="*/ 110 h 110"/>
                <a:gd name="T4" fmla="*/ 123 w 343"/>
                <a:gd name="T5" fmla="*/ 109 h 110"/>
                <a:gd name="T6" fmla="*/ 103 w 343"/>
                <a:gd name="T7" fmla="*/ 108 h 110"/>
                <a:gd name="T8" fmla="*/ 82 w 343"/>
                <a:gd name="T9" fmla="*/ 107 h 110"/>
                <a:gd name="T10" fmla="*/ 61 w 343"/>
                <a:gd name="T11" fmla="*/ 105 h 110"/>
                <a:gd name="T12" fmla="*/ 40 w 343"/>
                <a:gd name="T13" fmla="*/ 103 h 110"/>
                <a:gd name="T14" fmla="*/ 20 w 343"/>
                <a:gd name="T15" fmla="*/ 101 h 110"/>
                <a:gd name="T16" fmla="*/ 0 w 343"/>
                <a:gd name="T17" fmla="*/ 98 h 110"/>
                <a:gd name="T18" fmla="*/ 5 w 343"/>
                <a:gd name="T19" fmla="*/ 86 h 110"/>
                <a:gd name="T20" fmla="*/ 11 w 343"/>
                <a:gd name="T21" fmla="*/ 76 h 110"/>
                <a:gd name="T22" fmla="*/ 17 w 343"/>
                <a:gd name="T23" fmla="*/ 64 h 110"/>
                <a:gd name="T24" fmla="*/ 21 w 343"/>
                <a:gd name="T25" fmla="*/ 53 h 110"/>
                <a:gd name="T26" fmla="*/ 25 w 343"/>
                <a:gd name="T27" fmla="*/ 42 h 110"/>
                <a:gd name="T28" fmla="*/ 28 w 343"/>
                <a:gd name="T29" fmla="*/ 29 h 110"/>
                <a:gd name="T30" fmla="*/ 30 w 343"/>
                <a:gd name="T31" fmla="*/ 18 h 110"/>
                <a:gd name="T32" fmla="*/ 32 w 343"/>
                <a:gd name="T33" fmla="*/ 5 h 110"/>
                <a:gd name="T34" fmla="*/ 343 w 343"/>
                <a:gd name="T35" fmla="*/ 0 h 110"/>
                <a:gd name="T36" fmla="*/ 343 w 343"/>
                <a:gd name="T37" fmla="*/ 96 h 110"/>
                <a:gd name="T38" fmla="*/ 322 w 343"/>
                <a:gd name="T39" fmla="*/ 99 h 110"/>
                <a:gd name="T40" fmla="*/ 300 w 343"/>
                <a:gd name="T41" fmla="*/ 102 h 110"/>
                <a:gd name="T42" fmla="*/ 278 w 343"/>
                <a:gd name="T43" fmla="*/ 105 h 110"/>
                <a:gd name="T44" fmla="*/ 255 w 343"/>
                <a:gd name="T45" fmla="*/ 107 h 110"/>
                <a:gd name="T46" fmla="*/ 233 w 343"/>
                <a:gd name="T47" fmla="*/ 108 h 110"/>
                <a:gd name="T48" fmla="*/ 211 w 343"/>
                <a:gd name="T49" fmla="*/ 109 h 110"/>
                <a:gd name="T50" fmla="*/ 189 w 343"/>
                <a:gd name="T51" fmla="*/ 110 h 110"/>
                <a:gd name="T52" fmla="*/ 166 w 343"/>
                <a:gd name="T53" fmla="*/ 11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43" h="110">
                  <a:moveTo>
                    <a:pt x="166" y="110"/>
                  </a:moveTo>
                  <a:lnTo>
                    <a:pt x="145" y="110"/>
                  </a:lnTo>
                  <a:lnTo>
                    <a:pt x="123" y="109"/>
                  </a:lnTo>
                  <a:lnTo>
                    <a:pt x="103" y="108"/>
                  </a:lnTo>
                  <a:lnTo>
                    <a:pt x="82" y="107"/>
                  </a:lnTo>
                  <a:lnTo>
                    <a:pt x="61" y="105"/>
                  </a:lnTo>
                  <a:lnTo>
                    <a:pt x="40" y="103"/>
                  </a:lnTo>
                  <a:lnTo>
                    <a:pt x="20" y="101"/>
                  </a:lnTo>
                  <a:lnTo>
                    <a:pt x="0" y="98"/>
                  </a:lnTo>
                  <a:lnTo>
                    <a:pt x="5" y="86"/>
                  </a:lnTo>
                  <a:lnTo>
                    <a:pt x="11" y="76"/>
                  </a:lnTo>
                  <a:lnTo>
                    <a:pt x="17" y="64"/>
                  </a:lnTo>
                  <a:lnTo>
                    <a:pt x="21" y="53"/>
                  </a:lnTo>
                  <a:lnTo>
                    <a:pt x="25" y="42"/>
                  </a:lnTo>
                  <a:lnTo>
                    <a:pt x="28" y="29"/>
                  </a:lnTo>
                  <a:lnTo>
                    <a:pt x="30" y="18"/>
                  </a:lnTo>
                  <a:lnTo>
                    <a:pt x="32" y="5"/>
                  </a:lnTo>
                  <a:lnTo>
                    <a:pt x="343" y="0"/>
                  </a:lnTo>
                  <a:lnTo>
                    <a:pt x="343" y="96"/>
                  </a:lnTo>
                  <a:lnTo>
                    <a:pt x="322" y="99"/>
                  </a:lnTo>
                  <a:lnTo>
                    <a:pt x="300" y="102"/>
                  </a:lnTo>
                  <a:lnTo>
                    <a:pt x="278" y="105"/>
                  </a:lnTo>
                  <a:lnTo>
                    <a:pt x="255" y="107"/>
                  </a:lnTo>
                  <a:lnTo>
                    <a:pt x="233" y="108"/>
                  </a:lnTo>
                  <a:lnTo>
                    <a:pt x="211" y="109"/>
                  </a:lnTo>
                  <a:lnTo>
                    <a:pt x="189" y="110"/>
                  </a:lnTo>
                  <a:lnTo>
                    <a:pt x="166" y="110"/>
                  </a:lnTo>
                  <a:close/>
                </a:path>
              </a:pathLst>
            </a:custGeom>
            <a:solidFill>
              <a:srgbClr val="ABB7B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17" name="9Slide.vn 21"/>
            <p:cNvSpPr>
              <a:spLocks/>
            </p:cNvSpPr>
            <p:nvPr/>
          </p:nvSpPr>
          <p:spPr bwMode="auto">
            <a:xfrm>
              <a:off x="2200275" y="5359400"/>
              <a:ext cx="231775" cy="469900"/>
            </a:xfrm>
            <a:custGeom>
              <a:avLst/>
              <a:gdLst>
                <a:gd name="T0" fmla="*/ 854 w 1163"/>
                <a:gd name="T1" fmla="*/ 2355 h 2373"/>
                <a:gd name="T2" fmla="*/ 855 w 1163"/>
                <a:gd name="T3" fmla="*/ 2322 h 2373"/>
                <a:gd name="T4" fmla="*/ 850 w 1163"/>
                <a:gd name="T5" fmla="*/ 2285 h 2373"/>
                <a:gd name="T6" fmla="*/ 840 w 1163"/>
                <a:gd name="T7" fmla="*/ 2249 h 2373"/>
                <a:gd name="T8" fmla="*/ 825 w 1163"/>
                <a:gd name="T9" fmla="*/ 2216 h 2373"/>
                <a:gd name="T10" fmla="*/ 805 w 1163"/>
                <a:gd name="T11" fmla="*/ 2185 h 2373"/>
                <a:gd name="T12" fmla="*/ 782 w 1163"/>
                <a:gd name="T13" fmla="*/ 2157 h 2373"/>
                <a:gd name="T14" fmla="*/ 753 w 1163"/>
                <a:gd name="T15" fmla="*/ 2134 h 2373"/>
                <a:gd name="T16" fmla="*/ 723 w 1163"/>
                <a:gd name="T17" fmla="*/ 2114 h 2373"/>
                <a:gd name="T18" fmla="*/ 690 w 1163"/>
                <a:gd name="T19" fmla="*/ 2099 h 2373"/>
                <a:gd name="T20" fmla="*/ 654 w 1163"/>
                <a:gd name="T21" fmla="*/ 2089 h 2373"/>
                <a:gd name="T22" fmla="*/ 616 w 1163"/>
                <a:gd name="T23" fmla="*/ 2084 h 2373"/>
                <a:gd name="T24" fmla="*/ 602 w 1163"/>
                <a:gd name="T25" fmla="*/ 2084 h 2373"/>
                <a:gd name="T26" fmla="*/ 485 w 1163"/>
                <a:gd name="T27" fmla="*/ 2077 h 2373"/>
                <a:gd name="T28" fmla="*/ 375 w 1163"/>
                <a:gd name="T29" fmla="*/ 2054 h 2373"/>
                <a:gd name="T30" fmla="*/ 272 w 1163"/>
                <a:gd name="T31" fmla="*/ 2019 h 2373"/>
                <a:gd name="T32" fmla="*/ 178 w 1163"/>
                <a:gd name="T33" fmla="*/ 1974 h 2373"/>
                <a:gd name="T34" fmla="*/ 95 w 1163"/>
                <a:gd name="T35" fmla="*/ 1918 h 2373"/>
                <a:gd name="T36" fmla="*/ 68 w 1163"/>
                <a:gd name="T37" fmla="*/ 1896 h 2373"/>
                <a:gd name="T38" fmla="*/ 46 w 1163"/>
                <a:gd name="T39" fmla="*/ 1836 h 2373"/>
                <a:gd name="T40" fmla="*/ 28 w 1163"/>
                <a:gd name="T41" fmla="*/ 1775 h 2373"/>
                <a:gd name="T42" fmla="*/ 13 w 1163"/>
                <a:gd name="T43" fmla="*/ 1711 h 2373"/>
                <a:gd name="T44" fmla="*/ 5 w 1163"/>
                <a:gd name="T45" fmla="*/ 1646 h 2373"/>
                <a:gd name="T46" fmla="*/ 0 w 1163"/>
                <a:gd name="T47" fmla="*/ 1580 h 2373"/>
                <a:gd name="T48" fmla="*/ 1 w 1163"/>
                <a:gd name="T49" fmla="*/ 882 h 2373"/>
                <a:gd name="T50" fmla="*/ 9 w 1163"/>
                <a:gd name="T51" fmla="*/ 788 h 2373"/>
                <a:gd name="T52" fmla="*/ 28 w 1163"/>
                <a:gd name="T53" fmla="*/ 697 h 2373"/>
                <a:gd name="T54" fmla="*/ 56 w 1163"/>
                <a:gd name="T55" fmla="*/ 608 h 2373"/>
                <a:gd name="T56" fmla="*/ 93 w 1163"/>
                <a:gd name="T57" fmla="*/ 524 h 2373"/>
                <a:gd name="T58" fmla="*/ 138 w 1163"/>
                <a:gd name="T59" fmla="*/ 445 h 2373"/>
                <a:gd name="T60" fmla="*/ 168 w 1163"/>
                <a:gd name="T61" fmla="*/ 426 h 2373"/>
                <a:gd name="T62" fmla="*/ 224 w 1163"/>
                <a:gd name="T63" fmla="*/ 395 h 2373"/>
                <a:gd name="T64" fmla="*/ 297 w 1163"/>
                <a:gd name="T65" fmla="*/ 364 h 2373"/>
                <a:gd name="T66" fmla="*/ 375 w 1163"/>
                <a:gd name="T67" fmla="*/ 339 h 2373"/>
                <a:gd name="T68" fmla="*/ 457 w 1163"/>
                <a:gd name="T69" fmla="*/ 321 h 2373"/>
                <a:gd name="T70" fmla="*/ 544 w 1163"/>
                <a:gd name="T71" fmla="*/ 311 h 2373"/>
                <a:gd name="T72" fmla="*/ 603 w 1163"/>
                <a:gd name="T73" fmla="*/ 309 h 2373"/>
                <a:gd name="T74" fmla="*/ 629 w 1163"/>
                <a:gd name="T75" fmla="*/ 308 h 2373"/>
                <a:gd name="T76" fmla="*/ 666 w 1163"/>
                <a:gd name="T77" fmla="*/ 301 h 2373"/>
                <a:gd name="T78" fmla="*/ 702 w 1163"/>
                <a:gd name="T79" fmla="*/ 289 h 2373"/>
                <a:gd name="T80" fmla="*/ 734 w 1163"/>
                <a:gd name="T81" fmla="*/ 272 h 2373"/>
                <a:gd name="T82" fmla="*/ 764 w 1163"/>
                <a:gd name="T83" fmla="*/ 252 h 2373"/>
                <a:gd name="T84" fmla="*/ 790 w 1163"/>
                <a:gd name="T85" fmla="*/ 227 h 2373"/>
                <a:gd name="T86" fmla="*/ 813 w 1163"/>
                <a:gd name="T87" fmla="*/ 198 h 2373"/>
                <a:gd name="T88" fmla="*/ 830 w 1163"/>
                <a:gd name="T89" fmla="*/ 166 h 2373"/>
                <a:gd name="T90" fmla="*/ 844 w 1163"/>
                <a:gd name="T91" fmla="*/ 132 h 2373"/>
                <a:gd name="T92" fmla="*/ 852 w 1163"/>
                <a:gd name="T93" fmla="*/ 95 h 2373"/>
                <a:gd name="T94" fmla="*/ 855 w 1163"/>
                <a:gd name="T95" fmla="*/ 57 h 2373"/>
                <a:gd name="T96" fmla="*/ 852 w 1163"/>
                <a:gd name="T97" fmla="*/ 16 h 2373"/>
                <a:gd name="T98" fmla="*/ 865 w 1163"/>
                <a:gd name="T99" fmla="*/ 0 h 2373"/>
                <a:gd name="T100" fmla="*/ 866 w 1163"/>
                <a:gd name="T101" fmla="*/ 128 h 2373"/>
                <a:gd name="T102" fmla="*/ 873 w 1163"/>
                <a:gd name="T103" fmla="*/ 162 h 2373"/>
                <a:gd name="T104" fmla="*/ 887 w 1163"/>
                <a:gd name="T105" fmla="*/ 193 h 2373"/>
                <a:gd name="T106" fmla="*/ 907 w 1163"/>
                <a:gd name="T107" fmla="*/ 224 h 2373"/>
                <a:gd name="T108" fmla="*/ 932 w 1163"/>
                <a:gd name="T109" fmla="*/ 251 h 2373"/>
                <a:gd name="T110" fmla="*/ 961 w 1163"/>
                <a:gd name="T111" fmla="*/ 274 h 2373"/>
                <a:gd name="T112" fmla="*/ 994 w 1163"/>
                <a:gd name="T113" fmla="*/ 296 h 2373"/>
                <a:gd name="T114" fmla="*/ 1033 w 1163"/>
                <a:gd name="T115" fmla="*/ 314 h 2373"/>
                <a:gd name="T116" fmla="*/ 1073 w 1163"/>
                <a:gd name="T117" fmla="*/ 328 h 2373"/>
                <a:gd name="T118" fmla="*/ 1117 w 1163"/>
                <a:gd name="T119" fmla="*/ 339 h 2373"/>
                <a:gd name="T120" fmla="*/ 1163 w 1163"/>
                <a:gd name="T121" fmla="*/ 344 h 2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63" h="2373">
                  <a:moveTo>
                    <a:pt x="852" y="2373"/>
                  </a:moveTo>
                  <a:lnTo>
                    <a:pt x="854" y="2364"/>
                  </a:lnTo>
                  <a:lnTo>
                    <a:pt x="854" y="2355"/>
                  </a:lnTo>
                  <a:lnTo>
                    <a:pt x="855" y="2345"/>
                  </a:lnTo>
                  <a:lnTo>
                    <a:pt x="855" y="2336"/>
                  </a:lnTo>
                  <a:lnTo>
                    <a:pt x="855" y="2322"/>
                  </a:lnTo>
                  <a:lnTo>
                    <a:pt x="854" y="2310"/>
                  </a:lnTo>
                  <a:lnTo>
                    <a:pt x="852" y="2298"/>
                  </a:lnTo>
                  <a:lnTo>
                    <a:pt x="850" y="2285"/>
                  </a:lnTo>
                  <a:lnTo>
                    <a:pt x="847" y="2273"/>
                  </a:lnTo>
                  <a:lnTo>
                    <a:pt x="844" y="2261"/>
                  </a:lnTo>
                  <a:lnTo>
                    <a:pt x="840" y="2249"/>
                  </a:lnTo>
                  <a:lnTo>
                    <a:pt x="835" y="2237"/>
                  </a:lnTo>
                  <a:lnTo>
                    <a:pt x="830" y="2227"/>
                  </a:lnTo>
                  <a:lnTo>
                    <a:pt x="825" y="2216"/>
                  </a:lnTo>
                  <a:lnTo>
                    <a:pt x="819" y="2205"/>
                  </a:lnTo>
                  <a:lnTo>
                    <a:pt x="813" y="2195"/>
                  </a:lnTo>
                  <a:lnTo>
                    <a:pt x="805" y="2185"/>
                  </a:lnTo>
                  <a:lnTo>
                    <a:pt x="798" y="2175"/>
                  </a:lnTo>
                  <a:lnTo>
                    <a:pt x="790" y="2167"/>
                  </a:lnTo>
                  <a:lnTo>
                    <a:pt x="782" y="2157"/>
                  </a:lnTo>
                  <a:lnTo>
                    <a:pt x="772" y="2149"/>
                  </a:lnTo>
                  <a:lnTo>
                    <a:pt x="764" y="2141"/>
                  </a:lnTo>
                  <a:lnTo>
                    <a:pt x="753" y="2134"/>
                  </a:lnTo>
                  <a:lnTo>
                    <a:pt x="744" y="2127"/>
                  </a:lnTo>
                  <a:lnTo>
                    <a:pt x="734" y="2120"/>
                  </a:lnTo>
                  <a:lnTo>
                    <a:pt x="723" y="2114"/>
                  </a:lnTo>
                  <a:lnTo>
                    <a:pt x="712" y="2109"/>
                  </a:lnTo>
                  <a:lnTo>
                    <a:pt x="702" y="2103"/>
                  </a:lnTo>
                  <a:lnTo>
                    <a:pt x="690" y="2099"/>
                  </a:lnTo>
                  <a:lnTo>
                    <a:pt x="678" y="2095"/>
                  </a:lnTo>
                  <a:lnTo>
                    <a:pt x="666" y="2092"/>
                  </a:lnTo>
                  <a:lnTo>
                    <a:pt x="654" y="2089"/>
                  </a:lnTo>
                  <a:lnTo>
                    <a:pt x="641" y="2087"/>
                  </a:lnTo>
                  <a:lnTo>
                    <a:pt x="629" y="2085"/>
                  </a:lnTo>
                  <a:lnTo>
                    <a:pt x="616" y="2084"/>
                  </a:lnTo>
                  <a:lnTo>
                    <a:pt x="603" y="2084"/>
                  </a:lnTo>
                  <a:lnTo>
                    <a:pt x="603" y="2084"/>
                  </a:lnTo>
                  <a:lnTo>
                    <a:pt x="602" y="2084"/>
                  </a:lnTo>
                  <a:lnTo>
                    <a:pt x="562" y="2083"/>
                  </a:lnTo>
                  <a:lnTo>
                    <a:pt x="523" y="2081"/>
                  </a:lnTo>
                  <a:lnTo>
                    <a:pt x="485" y="2077"/>
                  </a:lnTo>
                  <a:lnTo>
                    <a:pt x="447" y="2070"/>
                  </a:lnTo>
                  <a:lnTo>
                    <a:pt x="411" y="2063"/>
                  </a:lnTo>
                  <a:lnTo>
                    <a:pt x="375" y="2054"/>
                  </a:lnTo>
                  <a:lnTo>
                    <a:pt x="339" y="2044"/>
                  </a:lnTo>
                  <a:lnTo>
                    <a:pt x="305" y="2032"/>
                  </a:lnTo>
                  <a:lnTo>
                    <a:pt x="272" y="2019"/>
                  </a:lnTo>
                  <a:lnTo>
                    <a:pt x="240" y="2005"/>
                  </a:lnTo>
                  <a:lnTo>
                    <a:pt x="209" y="1990"/>
                  </a:lnTo>
                  <a:lnTo>
                    <a:pt x="178" y="1974"/>
                  </a:lnTo>
                  <a:lnTo>
                    <a:pt x="149" y="1956"/>
                  </a:lnTo>
                  <a:lnTo>
                    <a:pt x="121" y="1937"/>
                  </a:lnTo>
                  <a:lnTo>
                    <a:pt x="95" y="1918"/>
                  </a:lnTo>
                  <a:lnTo>
                    <a:pt x="71" y="1897"/>
                  </a:lnTo>
                  <a:lnTo>
                    <a:pt x="69" y="1897"/>
                  </a:lnTo>
                  <a:lnTo>
                    <a:pt x="68" y="1896"/>
                  </a:lnTo>
                  <a:lnTo>
                    <a:pt x="61" y="1876"/>
                  </a:lnTo>
                  <a:lnTo>
                    <a:pt x="53" y="1857"/>
                  </a:lnTo>
                  <a:lnTo>
                    <a:pt x="46" y="1836"/>
                  </a:lnTo>
                  <a:lnTo>
                    <a:pt x="39" y="1816"/>
                  </a:lnTo>
                  <a:lnTo>
                    <a:pt x="33" y="1795"/>
                  </a:lnTo>
                  <a:lnTo>
                    <a:pt x="28" y="1775"/>
                  </a:lnTo>
                  <a:lnTo>
                    <a:pt x="23" y="1754"/>
                  </a:lnTo>
                  <a:lnTo>
                    <a:pt x="18" y="1732"/>
                  </a:lnTo>
                  <a:lnTo>
                    <a:pt x="13" y="1711"/>
                  </a:lnTo>
                  <a:lnTo>
                    <a:pt x="10" y="1690"/>
                  </a:lnTo>
                  <a:lnTo>
                    <a:pt x="7" y="1668"/>
                  </a:lnTo>
                  <a:lnTo>
                    <a:pt x="5" y="1646"/>
                  </a:lnTo>
                  <a:lnTo>
                    <a:pt x="3" y="1624"/>
                  </a:lnTo>
                  <a:lnTo>
                    <a:pt x="1" y="1602"/>
                  </a:lnTo>
                  <a:lnTo>
                    <a:pt x="0" y="1580"/>
                  </a:lnTo>
                  <a:lnTo>
                    <a:pt x="0" y="1558"/>
                  </a:lnTo>
                  <a:lnTo>
                    <a:pt x="0" y="915"/>
                  </a:lnTo>
                  <a:lnTo>
                    <a:pt x="1" y="882"/>
                  </a:lnTo>
                  <a:lnTo>
                    <a:pt x="2" y="850"/>
                  </a:lnTo>
                  <a:lnTo>
                    <a:pt x="5" y="819"/>
                  </a:lnTo>
                  <a:lnTo>
                    <a:pt x="9" y="788"/>
                  </a:lnTo>
                  <a:lnTo>
                    <a:pt x="14" y="757"/>
                  </a:lnTo>
                  <a:lnTo>
                    <a:pt x="21" y="727"/>
                  </a:lnTo>
                  <a:lnTo>
                    <a:pt x="28" y="697"/>
                  </a:lnTo>
                  <a:lnTo>
                    <a:pt x="36" y="667"/>
                  </a:lnTo>
                  <a:lnTo>
                    <a:pt x="46" y="638"/>
                  </a:lnTo>
                  <a:lnTo>
                    <a:pt x="56" y="608"/>
                  </a:lnTo>
                  <a:lnTo>
                    <a:pt x="67" y="579"/>
                  </a:lnTo>
                  <a:lnTo>
                    <a:pt x="80" y="551"/>
                  </a:lnTo>
                  <a:lnTo>
                    <a:pt x="93" y="524"/>
                  </a:lnTo>
                  <a:lnTo>
                    <a:pt x="107" y="497"/>
                  </a:lnTo>
                  <a:lnTo>
                    <a:pt x="122" y="470"/>
                  </a:lnTo>
                  <a:lnTo>
                    <a:pt x="138" y="445"/>
                  </a:lnTo>
                  <a:lnTo>
                    <a:pt x="148" y="438"/>
                  </a:lnTo>
                  <a:lnTo>
                    <a:pt x="158" y="432"/>
                  </a:lnTo>
                  <a:lnTo>
                    <a:pt x="168" y="426"/>
                  </a:lnTo>
                  <a:lnTo>
                    <a:pt x="178" y="420"/>
                  </a:lnTo>
                  <a:lnTo>
                    <a:pt x="200" y="407"/>
                  </a:lnTo>
                  <a:lnTo>
                    <a:pt x="224" y="395"/>
                  </a:lnTo>
                  <a:lnTo>
                    <a:pt x="248" y="383"/>
                  </a:lnTo>
                  <a:lnTo>
                    <a:pt x="272" y="373"/>
                  </a:lnTo>
                  <a:lnTo>
                    <a:pt x="297" y="364"/>
                  </a:lnTo>
                  <a:lnTo>
                    <a:pt x="323" y="354"/>
                  </a:lnTo>
                  <a:lnTo>
                    <a:pt x="349" y="346"/>
                  </a:lnTo>
                  <a:lnTo>
                    <a:pt x="375" y="339"/>
                  </a:lnTo>
                  <a:lnTo>
                    <a:pt x="402" y="331"/>
                  </a:lnTo>
                  <a:lnTo>
                    <a:pt x="430" y="326"/>
                  </a:lnTo>
                  <a:lnTo>
                    <a:pt x="457" y="321"/>
                  </a:lnTo>
                  <a:lnTo>
                    <a:pt x="486" y="317"/>
                  </a:lnTo>
                  <a:lnTo>
                    <a:pt x="515" y="314"/>
                  </a:lnTo>
                  <a:lnTo>
                    <a:pt x="544" y="311"/>
                  </a:lnTo>
                  <a:lnTo>
                    <a:pt x="573" y="310"/>
                  </a:lnTo>
                  <a:lnTo>
                    <a:pt x="603" y="309"/>
                  </a:lnTo>
                  <a:lnTo>
                    <a:pt x="603" y="309"/>
                  </a:lnTo>
                  <a:lnTo>
                    <a:pt x="603" y="309"/>
                  </a:lnTo>
                  <a:lnTo>
                    <a:pt x="616" y="309"/>
                  </a:lnTo>
                  <a:lnTo>
                    <a:pt x="629" y="308"/>
                  </a:lnTo>
                  <a:lnTo>
                    <a:pt x="641" y="307"/>
                  </a:lnTo>
                  <a:lnTo>
                    <a:pt x="654" y="304"/>
                  </a:lnTo>
                  <a:lnTo>
                    <a:pt x="666" y="301"/>
                  </a:lnTo>
                  <a:lnTo>
                    <a:pt x="678" y="298"/>
                  </a:lnTo>
                  <a:lnTo>
                    <a:pt x="690" y="294"/>
                  </a:lnTo>
                  <a:lnTo>
                    <a:pt x="702" y="289"/>
                  </a:lnTo>
                  <a:lnTo>
                    <a:pt x="712" y="284"/>
                  </a:lnTo>
                  <a:lnTo>
                    <a:pt x="723" y="279"/>
                  </a:lnTo>
                  <a:lnTo>
                    <a:pt x="734" y="272"/>
                  </a:lnTo>
                  <a:lnTo>
                    <a:pt x="744" y="266"/>
                  </a:lnTo>
                  <a:lnTo>
                    <a:pt x="753" y="259"/>
                  </a:lnTo>
                  <a:lnTo>
                    <a:pt x="764" y="252"/>
                  </a:lnTo>
                  <a:lnTo>
                    <a:pt x="772" y="243"/>
                  </a:lnTo>
                  <a:lnTo>
                    <a:pt x="782" y="235"/>
                  </a:lnTo>
                  <a:lnTo>
                    <a:pt x="790" y="227"/>
                  </a:lnTo>
                  <a:lnTo>
                    <a:pt x="798" y="217"/>
                  </a:lnTo>
                  <a:lnTo>
                    <a:pt x="805" y="208"/>
                  </a:lnTo>
                  <a:lnTo>
                    <a:pt x="813" y="198"/>
                  </a:lnTo>
                  <a:lnTo>
                    <a:pt x="819" y="187"/>
                  </a:lnTo>
                  <a:lnTo>
                    <a:pt x="825" y="177"/>
                  </a:lnTo>
                  <a:lnTo>
                    <a:pt x="830" y="166"/>
                  </a:lnTo>
                  <a:lnTo>
                    <a:pt x="835" y="155"/>
                  </a:lnTo>
                  <a:lnTo>
                    <a:pt x="840" y="144"/>
                  </a:lnTo>
                  <a:lnTo>
                    <a:pt x="844" y="132"/>
                  </a:lnTo>
                  <a:lnTo>
                    <a:pt x="847" y="120"/>
                  </a:lnTo>
                  <a:lnTo>
                    <a:pt x="850" y="107"/>
                  </a:lnTo>
                  <a:lnTo>
                    <a:pt x="852" y="95"/>
                  </a:lnTo>
                  <a:lnTo>
                    <a:pt x="854" y="82"/>
                  </a:lnTo>
                  <a:lnTo>
                    <a:pt x="855" y="70"/>
                  </a:lnTo>
                  <a:lnTo>
                    <a:pt x="855" y="57"/>
                  </a:lnTo>
                  <a:lnTo>
                    <a:pt x="855" y="43"/>
                  </a:lnTo>
                  <a:lnTo>
                    <a:pt x="854" y="30"/>
                  </a:lnTo>
                  <a:lnTo>
                    <a:pt x="852" y="16"/>
                  </a:lnTo>
                  <a:lnTo>
                    <a:pt x="849" y="3"/>
                  </a:lnTo>
                  <a:lnTo>
                    <a:pt x="856" y="2"/>
                  </a:lnTo>
                  <a:lnTo>
                    <a:pt x="865" y="0"/>
                  </a:lnTo>
                  <a:lnTo>
                    <a:pt x="865" y="105"/>
                  </a:lnTo>
                  <a:lnTo>
                    <a:pt x="865" y="117"/>
                  </a:lnTo>
                  <a:lnTo>
                    <a:pt x="866" y="128"/>
                  </a:lnTo>
                  <a:lnTo>
                    <a:pt x="868" y="140"/>
                  </a:lnTo>
                  <a:lnTo>
                    <a:pt x="870" y="151"/>
                  </a:lnTo>
                  <a:lnTo>
                    <a:pt x="873" y="162"/>
                  </a:lnTo>
                  <a:lnTo>
                    <a:pt x="877" y="173"/>
                  </a:lnTo>
                  <a:lnTo>
                    <a:pt x="882" y="183"/>
                  </a:lnTo>
                  <a:lnTo>
                    <a:pt x="887" y="193"/>
                  </a:lnTo>
                  <a:lnTo>
                    <a:pt x="894" y="204"/>
                  </a:lnTo>
                  <a:lnTo>
                    <a:pt x="900" y="213"/>
                  </a:lnTo>
                  <a:lnTo>
                    <a:pt x="907" y="224"/>
                  </a:lnTo>
                  <a:lnTo>
                    <a:pt x="914" y="233"/>
                  </a:lnTo>
                  <a:lnTo>
                    <a:pt x="923" y="241"/>
                  </a:lnTo>
                  <a:lnTo>
                    <a:pt x="932" y="251"/>
                  </a:lnTo>
                  <a:lnTo>
                    <a:pt x="940" y="259"/>
                  </a:lnTo>
                  <a:lnTo>
                    <a:pt x="951" y="267"/>
                  </a:lnTo>
                  <a:lnTo>
                    <a:pt x="961" y="274"/>
                  </a:lnTo>
                  <a:lnTo>
                    <a:pt x="971" y="283"/>
                  </a:lnTo>
                  <a:lnTo>
                    <a:pt x="983" y="290"/>
                  </a:lnTo>
                  <a:lnTo>
                    <a:pt x="994" y="296"/>
                  </a:lnTo>
                  <a:lnTo>
                    <a:pt x="1007" y="302"/>
                  </a:lnTo>
                  <a:lnTo>
                    <a:pt x="1019" y="309"/>
                  </a:lnTo>
                  <a:lnTo>
                    <a:pt x="1033" y="314"/>
                  </a:lnTo>
                  <a:lnTo>
                    <a:pt x="1045" y="319"/>
                  </a:lnTo>
                  <a:lnTo>
                    <a:pt x="1060" y="324"/>
                  </a:lnTo>
                  <a:lnTo>
                    <a:pt x="1073" y="328"/>
                  </a:lnTo>
                  <a:lnTo>
                    <a:pt x="1088" y="332"/>
                  </a:lnTo>
                  <a:lnTo>
                    <a:pt x="1102" y="336"/>
                  </a:lnTo>
                  <a:lnTo>
                    <a:pt x="1117" y="339"/>
                  </a:lnTo>
                  <a:lnTo>
                    <a:pt x="1132" y="341"/>
                  </a:lnTo>
                  <a:lnTo>
                    <a:pt x="1148" y="343"/>
                  </a:lnTo>
                  <a:lnTo>
                    <a:pt x="1163" y="344"/>
                  </a:lnTo>
                  <a:lnTo>
                    <a:pt x="1163" y="2368"/>
                  </a:lnTo>
                  <a:lnTo>
                    <a:pt x="852" y="2373"/>
                  </a:lnTo>
                  <a:close/>
                </a:path>
              </a:pathLst>
            </a:custGeom>
            <a:solidFill>
              <a:srgbClr val="A582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19" name="9Slide.vn 22"/>
            <p:cNvSpPr>
              <a:spLocks/>
            </p:cNvSpPr>
            <p:nvPr/>
          </p:nvSpPr>
          <p:spPr bwMode="auto">
            <a:xfrm>
              <a:off x="2371725" y="5357813"/>
              <a:ext cx="65088" cy="69850"/>
            </a:xfrm>
            <a:custGeom>
              <a:avLst/>
              <a:gdLst>
                <a:gd name="T0" fmla="*/ 329 w 329"/>
                <a:gd name="T1" fmla="*/ 351 h 351"/>
                <a:gd name="T2" fmla="*/ 313 w 329"/>
                <a:gd name="T3" fmla="*/ 351 h 351"/>
                <a:gd name="T4" fmla="*/ 298 w 329"/>
                <a:gd name="T5" fmla="*/ 350 h 351"/>
                <a:gd name="T6" fmla="*/ 283 w 329"/>
                <a:gd name="T7" fmla="*/ 349 h 351"/>
                <a:gd name="T8" fmla="*/ 267 w 329"/>
                <a:gd name="T9" fmla="*/ 347 h 351"/>
                <a:gd name="T10" fmla="*/ 252 w 329"/>
                <a:gd name="T11" fmla="*/ 345 h 351"/>
                <a:gd name="T12" fmla="*/ 237 w 329"/>
                <a:gd name="T13" fmla="*/ 342 h 351"/>
                <a:gd name="T14" fmla="*/ 223 w 329"/>
                <a:gd name="T15" fmla="*/ 338 h 351"/>
                <a:gd name="T16" fmla="*/ 208 w 329"/>
                <a:gd name="T17" fmla="*/ 334 h 351"/>
                <a:gd name="T18" fmla="*/ 195 w 329"/>
                <a:gd name="T19" fmla="*/ 330 h 351"/>
                <a:gd name="T20" fmla="*/ 180 w 329"/>
                <a:gd name="T21" fmla="*/ 325 h 351"/>
                <a:gd name="T22" fmla="*/ 168 w 329"/>
                <a:gd name="T23" fmla="*/ 320 h 351"/>
                <a:gd name="T24" fmla="*/ 154 w 329"/>
                <a:gd name="T25" fmla="*/ 315 h 351"/>
                <a:gd name="T26" fmla="*/ 142 w 329"/>
                <a:gd name="T27" fmla="*/ 308 h 351"/>
                <a:gd name="T28" fmla="*/ 129 w 329"/>
                <a:gd name="T29" fmla="*/ 302 h 351"/>
                <a:gd name="T30" fmla="*/ 118 w 329"/>
                <a:gd name="T31" fmla="*/ 296 h 351"/>
                <a:gd name="T32" fmla="*/ 106 w 329"/>
                <a:gd name="T33" fmla="*/ 289 h 351"/>
                <a:gd name="T34" fmla="*/ 96 w 329"/>
                <a:gd name="T35" fmla="*/ 280 h 351"/>
                <a:gd name="T36" fmla="*/ 86 w 329"/>
                <a:gd name="T37" fmla="*/ 273 h 351"/>
                <a:gd name="T38" fmla="*/ 75 w 329"/>
                <a:gd name="T39" fmla="*/ 265 h 351"/>
                <a:gd name="T40" fmla="*/ 66 w 329"/>
                <a:gd name="T41" fmla="*/ 257 h 351"/>
                <a:gd name="T42" fmla="*/ 58 w 329"/>
                <a:gd name="T43" fmla="*/ 247 h 351"/>
                <a:gd name="T44" fmla="*/ 49 w 329"/>
                <a:gd name="T45" fmla="*/ 239 h 351"/>
                <a:gd name="T46" fmla="*/ 42 w 329"/>
                <a:gd name="T47" fmla="*/ 230 h 351"/>
                <a:gd name="T48" fmla="*/ 35 w 329"/>
                <a:gd name="T49" fmla="*/ 219 h 351"/>
                <a:gd name="T50" fmla="*/ 28 w 329"/>
                <a:gd name="T51" fmla="*/ 210 h 351"/>
                <a:gd name="T52" fmla="*/ 22 w 329"/>
                <a:gd name="T53" fmla="*/ 199 h 351"/>
                <a:gd name="T54" fmla="*/ 17 w 329"/>
                <a:gd name="T55" fmla="*/ 189 h 351"/>
                <a:gd name="T56" fmla="*/ 12 w 329"/>
                <a:gd name="T57" fmla="*/ 179 h 351"/>
                <a:gd name="T58" fmla="*/ 8 w 329"/>
                <a:gd name="T59" fmla="*/ 168 h 351"/>
                <a:gd name="T60" fmla="*/ 5 w 329"/>
                <a:gd name="T61" fmla="*/ 157 h 351"/>
                <a:gd name="T62" fmla="*/ 3 w 329"/>
                <a:gd name="T63" fmla="*/ 146 h 351"/>
                <a:gd name="T64" fmla="*/ 1 w 329"/>
                <a:gd name="T65" fmla="*/ 134 h 351"/>
                <a:gd name="T66" fmla="*/ 0 w 329"/>
                <a:gd name="T67" fmla="*/ 123 h 351"/>
                <a:gd name="T68" fmla="*/ 0 w 329"/>
                <a:gd name="T69" fmla="*/ 111 h 351"/>
                <a:gd name="T70" fmla="*/ 0 w 329"/>
                <a:gd name="T71" fmla="*/ 6 h 351"/>
                <a:gd name="T72" fmla="*/ 30 w 329"/>
                <a:gd name="T73" fmla="*/ 3 h 351"/>
                <a:gd name="T74" fmla="*/ 60 w 329"/>
                <a:gd name="T75" fmla="*/ 1 h 351"/>
                <a:gd name="T76" fmla="*/ 90 w 329"/>
                <a:gd name="T77" fmla="*/ 0 h 351"/>
                <a:gd name="T78" fmla="*/ 121 w 329"/>
                <a:gd name="T79" fmla="*/ 0 h 351"/>
                <a:gd name="T80" fmla="*/ 148 w 329"/>
                <a:gd name="T81" fmla="*/ 0 h 351"/>
                <a:gd name="T82" fmla="*/ 174 w 329"/>
                <a:gd name="T83" fmla="*/ 1 h 351"/>
                <a:gd name="T84" fmla="*/ 201 w 329"/>
                <a:gd name="T85" fmla="*/ 2 h 351"/>
                <a:gd name="T86" fmla="*/ 227 w 329"/>
                <a:gd name="T87" fmla="*/ 5 h 351"/>
                <a:gd name="T88" fmla="*/ 253 w 329"/>
                <a:gd name="T89" fmla="*/ 8 h 351"/>
                <a:gd name="T90" fmla="*/ 279 w 329"/>
                <a:gd name="T91" fmla="*/ 12 h 351"/>
                <a:gd name="T92" fmla="*/ 304 w 329"/>
                <a:gd name="T93" fmla="*/ 16 h 351"/>
                <a:gd name="T94" fmla="*/ 329 w 329"/>
                <a:gd name="T95" fmla="*/ 20 h 351"/>
                <a:gd name="T96" fmla="*/ 329 w 329"/>
                <a:gd name="T97" fmla="*/ 351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29" h="351">
                  <a:moveTo>
                    <a:pt x="329" y="351"/>
                  </a:moveTo>
                  <a:lnTo>
                    <a:pt x="313" y="351"/>
                  </a:lnTo>
                  <a:lnTo>
                    <a:pt x="298" y="350"/>
                  </a:lnTo>
                  <a:lnTo>
                    <a:pt x="283" y="349"/>
                  </a:lnTo>
                  <a:lnTo>
                    <a:pt x="267" y="347"/>
                  </a:lnTo>
                  <a:lnTo>
                    <a:pt x="252" y="345"/>
                  </a:lnTo>
                  <a:lnTo>
                    <a:pt x="237" y="342"/>
                  </a:lnTo>
                  <a:lnTo>
                    <a:pt x="223" y="338"/>
                  </a:lnTo>
                  <a:lnTo>
                    <a:pt x="208" y="334"/>
                  </a:lnTo>
                  <a:lnTo>
                    <a:pt x="195" y="330"/>
                  </a:lnTo>
                  <a:lnTo>
                    <a:pt x="180" y="325"/>
                  </a:lnTo>
                  <a:lnTo>
                    <a:pt x="168" y="320"/>
                  </a:lnTo>
                  <a:lnTo>
                    <a:pt x="154" y="315"/>
                  </a:lnTo>
                  <a:lnTo>
                    <a:pt x="142" y="308"/>
                  </a:lnTo>
                  <a:lnTo>
                    <a:pt x="129" y="302"/>
                  </a:lnTo>
                  <a:lnTo>
                    <a:pt x="118" y="296"/>
                  </a:lnTo>
                  <a:lnTo>
                    <a:pt x="106" y="289"/>
                  </a:lnTo>
                  <a:lnTo>
                    <a:pt x="96" y="280"/>
                  </a:lnTo>
                  <a:lnTo>
                    <a:pt x="86" y="273"/>
                  </a:lnTo>
                  <a:lnTo>
                    <a:pt x="75" y="265"/>
                  </a:lnTo>
                  <a:lnTo>
                    <a:pt x="66" y="257"/>
                  </a:lnTo>
                  <a:lnTo>
                    <a:pt x="58" y="247"/>
                  </a:lnTo>
                  <a:lnTo>
                    <a:pt x="49" y="239"/>
                  </a:lnTo>
                  <a:lnTo>
                    <a:pt x="42" y="230"/>
                  </a:lnTo>
                  <a:lnTo>
                    <a:pt x="35" y="219"/>
                  </a:lnTo>
                  <a:lnTo>
                    <a:pt x="28" y="210"/>
                  </a:lnTo>
                  <a:lnTo>
                    <a:pt x="22" y="199"/>
                  </a:lnTo>
                  <a:lnTo>
                    <a:pt x="17" y="189"/>
                  </a:lnTo>
                  <a:lnTo>
                    <a:pt x="12" y="179"/>
                  </a:lnTo>
                  <a:lnTo>
                    <a:pt x="8" y="168"/>
                  </a:lnTo>
                  <a:lnTo>
                    <a:pt x="5" y="157"/>
                  </a:lnTo>
                  <a:lnTo>
                    <a:pt x="3" y="146"/>
                  </a:lnTo>
                  <a:lnTo>
                    <a:pt x="1" y="134"/>
                  </a:lnTo>
                  <a:lnTo>
                    <a:pt x="0" y="123"/>
                  </a:lnTo>
                  <a:lnTo>
                    <a:pt x="0" y="111"/>
                  </a:lnTo>
                  <a:lnTo>
                    <a:pt x="0" y="6"/>
                  </a:lnTo>
                  <a:lnTo>
                    <a:pt x="30" y="3"/>
                  </a:lnTo>
                  <a:lnTo>
                    <a:pt x="60" y="1"/>
                  </a:lnTo>
                  <a:lnTo>
                    <a:pt x="90" y="0"/>
                  </a:lnTo>
                  <a:lnTo>
                    <a:pt x="121" y="0"/>
                  </a:lnTo>
                  <a:lnTo>
                    <a:pt x="148" y="0"/>
                  </a:lnTo>
                  <a:lnTo>
                    <a:pt x="174" y="1"/>
                  </a:lnTo>
                  <a:lnTo>
                    <a:pt x="201" y="2"/>
                  </a:lnTo>
                  <a:lnTo>
                    <a:pt x="227" y="5"/>
                  </a:lnTo>
                  <a:lnTo>
                    <a:pt x="253" y="8"/>
                  </a:lnTo>
                  <a:lnTo>
                    <a:pt x="279" y="12"/>
                  </a:lnTo>
                  <a:lnTo>
                    <a:pt x="304" y="16"/>
                  </a:lnTo>
                  <a:lnTo>
                    <a:pt x="329" y="20"/>
                  </a:lnTo>
                  <a:lnTo>
                    <a:pt x="329" y="351"/>
                  </a:lnTo>
                  <a:close/>
                </a:path>
              </a:pathLst>
            </a:custGeom>
            <a:solidFill>
              <a:srgbClr val="0E6E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2" name="9Slide.vn 23"/>
            <p:cNvSpPr>
              <a:spLocks noEditPoints="1"/>
            </p:cNvSpPr>
            <p:nvPr/>
          </p:nvSpPr>
          <p:spPr bwMode="auto">
            <a:xfrm>
              <a:off x="2214563" y="5359400"/>
              <a:ext cx="155575" cy="488950"/>
            </a:xfrm>
            <a:custGeom>
              <a:avLst/>
              <a:gdLst>
                <a:gd name="T0" fmla="*/ 688 w 787"/>
                <a:gd name="T1" fmla="*/ 2450 h 2463"/>
                <a:gd name="T2" fmla="*/ 595 w 787"/>
                <a:gd name="T3" fmla="*/ 2425 h 2463"/>
                <a:gd name="T4" fmla="*/ 507 w 787"/>
                <a:gd name="T5" fmla="*/ 2392 h 2463"/>
                <a:gd name="T6" fmla="*/ 423 w 787"/>
                <a:gd name="T7" fmla="*/ 2351 h 2463"/>
                <a:gd name="T8" fmla="*/ 344 w 787"/>
                <a:gd name="T9" fmla="*/ 2303 h 2463"/>
                <a:gd name="T10" fmla="*/ 270 w 787"/>
                <a:gd name="T11" fmla="*/ 2249 h 2463"/>
                <a:gd name="T12" fmla="*/ 203 w 787"/>
                <a:gd name="T13" fmla="*/ 2189 h 2463"/>
                <a:gd name="T14" fmla="*/ 142 w 787"/>
                <a:gd name="T15" fmla="*/ 2122 h 2463"/>
                <a:gd name="T16" fmla="*/ 87 w 787"/>
                <a:gd name="T17" fmla="*/ 2051 h 2463"/>
                <a:gd name="T18" fmla="*/ 40 w 787"/>
                <a:gd name="T19" fmla="*/ 1974 h 2463"/>
                <a:gd name="T20" fmla="*/ 0 w 787"/>
                <a:gd name="T21" fmla="*/ 1893 h 2463"/>
                <a:gd name="T22" fmla="*/ 27 w 787"/>
                <a:gd name="T23" fmla="*/ 1915 h 2463"/>
                <a:gd name="T24" fmla="*/ 110 w 787"/>
                <a:gd name="T25" fmla="*/ 1971 h 2463"/>
                <a:gd name="T26" fmla="*/ 204 w 787"/>
                <a:gd name="T27" fmla="*/ 2016 h 2463"/>
                <a:gd name="T28" fmla="*/ 307 w 787"/>
                <a:gd name="T29" fmla="*/ 2051 h 2463"/>
                <a:gd name="T30" fmla="*/ 417 w 787"/>
                <a:gd name="T31" fmla="*/ 2074 h 2463"/>
                <a:gd name="T32" fmla="*/ 534 w 787"/>
                <a:gd name="T33" fmla="*/ 2081 h 2463"/>
                <a:gd name="T34" fmla="*/ 548 w 787"/>
                <a:gd name="T35" fmla="*/ 2081 h 2463"/>
                <a:gd name="T36" fmla="*/ 586 w 787"/>
                <a:gd name="T37" fmla="*/ 2086 h 2463"/>
                <a:gd name="T38" fmla="*/ 622 w 787"/>
                <a:gd name="T39" fmla="*/ 2096 h 2463"/>
                <a:gd name="T40" fmla="*/ 655 w 787"/>
                <a:gd name="T41" fmla="*/ 2111 h 2463"/>
                <a:gd name="T42" fmla="*/ 685 w 787"/>
                <a:gd name="T43" fmla="*/ 2131 h 2463"/>
                <a:gd name="T44" fmla="*/ 714 w 787"/>
                <a:gd name="T45" fmla="*/ 2154 h 2463"/>
                <a:gd name="T46" fmla="*/ 737 w 787"/>
                <a:gd name="T47" fmla="*/ 2182 h 2463"/>
                <a:gd name="T48" fmla="*/ 757 w 787"/>
                <a:gd name="T49" fmla="*/ 2213 h 2463"/>
                <a:gd name="T50" fmla="*/ 772 w 787"/>
                <a:gd name="T51" fmla="*/ 2246 h 2463"/>
                <a:gd name="T52" fmla="*/ 782 w 787"/>
                <a:gd name="T53" fmla="*/ 2282 h 2463"/>
                <a:gd name="T54" fmla="*/ 787 w 787"/>
                <a:gd name="T55" fmla="*/ 2319 h 2463"/>
                <a:gd name="T56" fmla="*/ 786 w 787"/>
                <a:gd name="T57" fmla="*/ 2352 h 2463"/>
                <a:gd name="T58" fmla="*/ 782 w 787"/>
                <a:gd name="T59" fmla="*/ 2383 h 2463"/>
                <a:gd name="T60" fmla="*/ 773 w 787"/>
                <a:gd name="T61" fmla="*/ 2418 h 2463"/>
                <a:gd name="T62" fmla="*/ 757 w 787"/>
                <a:gd name="T63" fmla="*/ 2451 h 2463"/>
                <a:gd name="T64" fmla="*/ 85 w 787"/>
                <a:gd name="T65" fmla="*/ 420 h 2463"/>
                <a:gd name="T66" fmla="*/ 131 w 787"/>
                <a:gd name="T67" fmla="*/ 356 h 2463"/>
                <a:gd name="T68" fmla="*/ 183 w 787"/>
                <a:gd name="T69" fmla="*/ 297 h 2463"/>
                <a:gd name="T70" fmla="*/ 240 w 787"/>
                <a:gd name="T71" fmla="*/ 242 h 2463"/>
                <a:gd name="T72" fmla="*/ 302 w 787"/>
                <a:gd name="T73" fmla="*/ 193 h 2463"/>
                <a:gd name="T74" fmla="*/ 369 w 787"/>
                <a:gd name="T75" fmla="*/ 147 h 2463"/>
                <a:gd name="T76" fmla="*/ 438 w 787"/>
                <a:gd name="T77" fmla="*/ 106 h 2463"/>
                <a:gd name="T78" fmla="*/ 512 w 787"/>
                <a:gd name="T79" fmla="*/ 72 h 2463"/>
                <a:gd name="T80" fmla="*/ 590 w 787"/>
                <a:gd name="T81" fmla="*/ 43 h 2463"/>
                <a:gd name="T82" fmla="*/ 670 w 787"/>
                <a:gd name="T83" fmla="*/ 20 h 2463"/>
                <a:gd name="T84" fmla="*/ 753 w 787"/>
                <a:gd name="T85" fmla="*/ 4 h 2463"/>
                <a:gd name="T86" fmla="*/ 786 w 787"/>
                <a:gd name="T87" fmla="*/ 27 h 2463"/>
                <a:gd name="T88" fmla="*/ 787 w 787"/>
                <a:gd name="T89" fmla="*/ 67 h 2463"/>
                <a:gd name="T90" fmla="*/ 782 w 787"/>
                <a:gd name="T91" fmla="*/ 104 h 2463"/>
                <a:gd name="T92" fmla="*/ 772 w 787"/>
                <a:gd name="T93" fmla="*/ 141 h 2463"/>
                <a:gd name="T94" fmla="*/ 757 w 787"/>
                <a:gd name="T95" fmla="*/ 174 h 2463"/>
                <a:gd name="T96" fmla="*/ 737 w 787"/>
                <a:gd name="T97" fmla="*/ 205 h 2463"/>
                <a:gd name="T98" fmla="*/ 714 w 787"/>
                <a:gd name="T99" fmla="*/ 232 h 2463"/>
                <a:gd name="T100" fmla="*/ 685 w 787"/>
                <a:gd name="T101" fmla="*/ 256 h 2463"/>
                <a:gd name="T102" fmla="*/ 655 w 787"/>
                <a:gd name="T103" fmla="*/ 276 h 2463"/>
                <a:gd name="T104" fmla="*/ 622 w 787"/>
                <a:gd name="T105" fmla="*/ 291 h 2463"/>
                <a:gd name="T106" fmla="*/ 586 w 787"/>
                <a:gd name="T107" fmla="*/ 301 h 2463"/>
                <a:gd name="T108" fmla="*/ 548 w 787"/>
                <a:gd name="T109" fmla="*/ 306 h 2463"/>
                <a:gd name="T110" fmla="*/ 535 w 787"/>
                <a:gd name="T111" fmla="*/ 306 h 2463"/>
                <a:gd name="T112" fmla="*/ 447 w 787"/>
                <a:gd name="T113" fmla="*/ 311 h 2463"/>
                <a:gd name="T114" fmla="*/ 362 w 787"/>
                <a:gd name="T115" fmla="*/ 323 h 2463"/>
                <a:gd name="T116" fmla="*/ 281 w 787"/>
                <a:gd name="T117" fmla="*/ 343 h 2463"/>
                <a:gd name="T118" fmla="*/ 204 w 787"/>
                <a:gd name="T119" fmla="*/ 370 h 2463"/>
                <a:gd name="T120" fmla="*/ 132 w 787"/>
                <a:gd name="T121" fmla="*/ 404 h 2463"/>
                <a:gd name="T122" fmla="*/ 90 w 787"/>
                <a:gd name="T123" fmla="*/ 429 h 2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87" h="2463">
                  <a:moveTo>
                    <a:pt x="752" y="2463"/>
                  </a:moveTo>
                  <a:lnTo>
                    <a:pt x="720" y="2456"/>
                  </a:lnTo>
                  <a:lnTo>
                    <a:pt x="688" y="2450"/>
                  </a:lnTo>
                  <a:lnTo>
                    <a:pt x="656" y="2443"/>
                  </a:lnTo>
                  <a:lnTo>
                    <a:pt x="626" y="2435"/>
                  </a:lnTo>
                  <a:lnTo>
                    <a:pt x="595" y="2425"/>
                  </a:lnTo>
                  <a:lnTo>
                    <a:pt x="565" y="2415"/>
                  </a:lnTo>
                  <a:lnTo>
                    <a:pt x="536" y="2403"/>
                  </a:lnTo>
                  <a:lnTo>
                    <a:pt x="507" y="2392"/>
                  </a:lnTo>
                  <a:lnTo>
                    <a:pt x="479" y="2379"/>
                  </a:lnTo>
                  <a:lnTo>
                    <a:pt x="451" y="2365"/>
                  </a:lnTo>
                  <a:lnTo>
                    <a:pt x="423" y="2351"/>
                  </a:lnTo>
                  <a:lnTo>
                    <a:pt x="396" y="2336"/>
                  </a:lnTo>
                  <a:lnTo>
                    <a:pt x="370" y="2319"/>
                  </a:lnTo>
                  <a:lnTo>
                    <a:pt x="344" y="2303"/>
                  </a:lnTo>
                  <a:lnTo>
                    <a:pt x="319" y="2286"/>
                  </a:lnTo>
                  <a:lnTo>
                    <a:pt x="294" y="2268"/>
                  </a:lnTo>
                  <a:lnTo>
                    <a:pt x="270" y="2249"/>
                  </a:lnTo>
                  <a:lnTo>
                    <a:pt x="247" y="2229"/>
                  </a:lnTo>
                  <a:lnTo>
                    <a:pt x="225" y="2209"/>
                  </a:lnTo>
                  <a:lnTo>
                    <a:pt x="203" y="2189"/>
                  </a:lnTo>
                  <a:lnTo>
                    <a:pt x="182" y="2167"/>
                  </a:lnTo>
                  <a:lnTo>
                    <a:pt x="161" y="2145"/>
                  </a:lnTo>
                  <a:lnTo>
                    <a:pt x="142" y="2122"/>
                  </a:lnTo>
                  <a:lnTo>
                    <a:pt x="123" y="2098"/>
                  </a:lnTo>
                  <a:lnTo>
                    <a:pt x="104" y="2075"/>
                  </a:lnTo>
                  <a:lnTo>
                    <a:pt x="87" y="2051"/>
                  </a:lnTo>
                  <a:lnTo>
                    <a:pt x="71" y="2026"/>
                  </a:lnTo>
                  <a:lnTo>
                    <a:pt x="54" y="2000"/>
                  </a:lnTo>
                  <a:lnTo>
                    <a:pt x="40" y="1974"/>
                  </a:lnTo>
                  <a:lnTo>
                    <a:pt x="26" y="1947"/>
                  </a:lnTo>
                  <a:lnTo>
                    <a:pt x="13" y="1920"/>
                  </a:lnTo>
                  <a:lnTo>
                    <a:pt x="0" y="1893"/>
                  </a:lnTo>
                  <a:lnTo>
                    <a:pt x="1" y="1894"/>
                  </a:lnTo>
                  <a:lnTo>
                    <a:pt x="3" y="1894"/>
                  </a:lnTo>
                  <a:lnTo>
                    <a:pt x="27" y="1915"/>
                  </a:lnTo>
                  <a:lnTo>
                    <a:pt x="53" y="1934"/>
                  </a:lnTo>
                  <a:lnTo>
                    <a:pt x="81" y="1953"/>
                  </a:lnTo>
                  <a:lnTo>
                    <a:pt x="110" y="1971"/>
                  </a:lnTo>
                  <a:lnTo>
                    <a:pt x="141" y="1987"/>
                  </a:lnTo>
                  <a:lnTo>
                    <a:pt x="172" y="2002"/>
                  </a:lnTo>
                  <a:lnTo>
                    <a:pt x="204" y="2016"/>
                  </a:lnTo>
                  <a:lnTo>
                    <a:pt x="237" y="2029"/>
                  </a:lnTo>
                  <a:lnTo>
                    <a:pt x="271" y="2041"/>
                  </a:lnTo>
                  <a:lnTo>
                    <a:pt x="307" y="2051"/>
                  </a:lnTo>
                  <a:lnTo>
                    <a:pt x="343" y="2060"/>
                  </a:lnTo>
                  <a:lnTo>
                    <a:pt x="379" y="2067"/>
                  </a:lnTo>
                  <a:lnTo>
                    <a:pt x="417" y="2074"/>
                  </a:lnTo>
                  <a:lnTo>
                    <a:pt x="455" y="2078"/>
                  </a:lnTo>
                  <a:lnTo>
                    <a:pt x="494" y="2080"/>
                  </a:lnTo>
                  <a:lnTo>
                    <a:pt x="534" y="2081"/>
                  </a:lnTo>
                  <a:lnTo>
                    <a:pt x="535" y="2081"/>
                  </a:lnTo>
                  <a:lnTo>
                    <a:pt x="535" y="2081"/>
                  </a:lnTo>
                  <a:lnTo>
                    <a:pt x="548" y="2081"/>
                  </a:lnTo>
                  <a:lnTo>
                    <a:pt x="561" y="2082"/>
                  </a:lnTo>
                  <a:lnTo>
                    <a:pt x="573" y="2084"/>
                  </a:lnTo>
                  <a:lnTo>
                    <a:pt x="586" y="2086"/>
                  </a:lnTo>
                  <a:lnTo>
                    <a:pt x="598" y="2089"/>
                  </a:lnTo>
                  <a:lnTo>
                    <a:pt x="610" y="2092"/>
                  </a:lnTo>
                  <a:lnTo>
                    <a:pt x="622" y="2096"/>
                  </a:lnTo>
                  <a:lnTo>
                    <a:pt x="634" y="2100"/>
                  </a:lnTo>
                  <a:lnTo>
                    <a:pt x="644" y="2106"/>
                  </a:lnTo>
                  <a:lnTo>
                    <a:pt x="655" y="2111"/>
                  </a:lnTo>
                  <a:lnTo>
                    <a:pt x="666" y="2117"/>
                  </a:lnTo>
                  <a:lnTo>
                    <a:pt x="676" y="2124"/>
                  </a:lnTo>
                  <a:lnTo>
                    <a:pt x="685" y="2131"/>
                  </a:lnTo>
                  <a:lnTo>
                    <a:pt x="696" y="2138"/>
                  </a:lnTo>
                  <a:lnTo>
                    <a:pt x="704" y="2146"/>
                  </a:lnTo>
                  <a:lnTo>
                    <a:pt x="714" y="2154"/>
                  </a:lnTo>
                  <a:lnTo>
                    <a:pt x="722" y="2164"/>
                  </a:lnTo>
                  <a:lnTo>
                    <a:pt x="730" y="2172"/>
                  </a:lnTo>
                  <a:lnTo>
                    <a:pt x="737" y="2182"/>
                  </a:lnTo>
                  <a:lnTo>
                    <a:pt x="745" y="2192"/>
                  </a:lnTo>
                  <a:lnTo>
                    <a:pt x="751" y="2202"/>
                  </a:lnTo>
                  <a:lnTo>
                    <a:pt x="757" y="2213"/>
                  </a:lnTo>
                  <a:lnTo>
                    <a:pt x="762" y="2224"/>
                  </a:lnTo>
                  <a:lnTo>
                    <a:pt x="767" y="2234"/>
                  </a:lnTo>
                  <a:lnTo>
                    <a:pt x="772" y="2246"/>
                  </a:lnTo>
                  <a:lnTo>
                    <a:pt x="776" y="2258"/>
                  </a:lnTo>
                  <a:lnTo>
                    <a:pt x="779" y="2270"/>
                  </a:lnTo>
                  <a:lnTo>
                    <a:pt x="782" y="2282"/>
                  </a:lnTo>
                  <a:lnTo>
                    <a:pt x="784" y="2295"/>
                  </a:lnTo>
                  <a:lnTo>
                    <a:pt x="786" y="2307"/>
                  </a:lnTo>
                  <a:lnTo>
                    <a:pt x="787" y="2319"/>
                  </a:lnTo>
                  <a:lnTo>
                    <a:pt x="787" y="2333"/>
                  </a:lnTo>
                  <a:lnTo>
                    <a:pt x="787" y="2342"/>
                  </a:lnTo>
                  <a:lnTo>
                    <a:pt x="786" y="2352"/>
                  </a:lnTo>
                  <a:lnTo>
                    <a:pt x="786" y="2361"/>
                  </a:lnTo>
                  <a:lnTo>
                    <a:pt x="784" y="2370"/>
                  </a:lnTo>
                  <a:lnTo>
                    <a:pt x="782" y="2383"/>
                  </a:lnTo>
                  <a:lnTo>
                    <a:pt x="780" y="2394"/>
                  </a:lnTo>
                  <a:lnTo>
                    <a:pt x="777" y="2407"/>
                  </a:lnTo>
                  <a:lnTo>
                    <a:pt x="773" y="2418"/>
                  </a:lnTo>
                  <a:lnTo>
                    <a:pt x="769" y="2429"/>
                  </a:lnTo>
                  <a:lnTo>
                    <a:pt x="763" y="2441"/>
                  </a:lnTo>
                  <a:lnTo>
                    <a:pt x="757" y="2451"/>
                  </a:lnTo>
                  <a:lnTo>
                    <a:pt x="752" y="2463"/>
                  </a:lnTo>
                  <a:close/>
                  <a:moveTo>
                    <a:pt x="70" y="442"/>
                  </a:moveTo>
                  <a:lnTo>
                    <a:pt x="85" y="420"/>
                  </a:lnTo>
                  <a:lnTo>
                    <a:pt x="99" y="398"/>
                  </a:lnTo>
                  <a:lnTo>
                    <a:pt x="115" y="377"/>
                  </a:lnTo>
                  <a:lnTo>
                    <a:pt x="131" y="356"/>
                  </a:lnTo>
                  <a:lnTo>
                    <a:pt x="148" y="337"/>
                  </a:lnTo>
                  <a:lnTo>
                    <a:pt x="165" y="317"/>
                  </a:lnTo>
                  <a:lnTo>
                    <a:pt x="183" y="297"/>
                  </a:lnTo>
                  <a:lnTo>
                    <a:pt x="202" y="279"/>
                  </a:lnTo>
                  <a:lnTo>
                    <a:pt x="220" y="260"/>
                  </a:lnTo>
                  <a:lnTo>
                    <a:pt x="240" y="242"/>
                  </a:lnTo>
                  <a:lnTo>
                    <a:pt x="261" y="226"/>
                  </a:lnTo>
                  <a:lnTo>
                    <a:pt x="282" y="208"/>
                  </a:lnTo>
                  <a:lnTo>
                    <a:pt x="302" y="193"/>
                  </a:lnTo>
                  <a:lnTo>
                    <a:pt x="324" y="177"/>
                  </a:lnTo>
                  <a:lnTo>
                    <a:pt x="346" y="161"/>
                  </a:lnTo>
                  <a:lnTo>
                    <a:pt x="369" y="147"/>
                  </a:lnTo>
                  <a:lnTo>
                    <a:pt x="392" y="133"/>
                  </a:lnTo>
                  <a:lnTo>
                    <a:pt x="415" y="120"/>
                  </a:lnTo>
                  <a:lnTo>
                    <a:pt x="438" y="106"/>
                  </a:lnTo>
                  <a:lnTo>
                    <a:pt x="462" y="95"/>
                  </a:lnTo>
                  <a:lnTo>
                    <a:pt x="487" y="83"/>
                  </a:lnTo>
                  <a:lnTo>
                    <a:pt x="512" y="72"/>
                  </a:lnTo>
                  <a:lnTo>
                    <a:pt x="538" y="62"/>
                  </a:lnTo>
                  <a:lnTo>
                    <a:pt x="564" y="52"/>
                  </a:lnTo>
                  <a:lnTo>
                    <a:pt x="590" y="43"/>
                  </a:lnTo>
                  <a:lnTo>
                    <a:pt x="616" y="35"/>
                  </a:lnTo>
                  <a:lnTo>
                    <a:pt x="643" y="27"/>
                  </a:lnTo>
                  <a:lnTo>
                    <a:pt x="670" y="20"/>
                  </a:lnTo>
                  <a:lnTo>
                    <a:pt x="698" y="14"/>
                  </a:lnTo>
                  <a:lnTo>
                    <a:pt x="725" y="8"/>
                  </a:lnTo>
                  <a:lnTo>
                    <a:pt x="753" y="4"/>
                  </a:lnTo>
                  <a:lnTo>
                    <a:pt x="781" y="0"/>
                  </a:lnTo>
                  <a:lnTo>
                    <a:pt x="784" y="13"/>
                  </a:lnTo>
                  <a:lnTo>
                    <a:pt x="786" y="27"/>
                  </a:lnTo>
                  <a:lnTo>
                    <a:pt x="787" y="40"/>
                  </a:lnTo>
                  <a:lnTo>
                    <a:pt x="787" y="54"/>
                  </a:lnTo>
                  <a:lnTo>
                    <a:pt x="787" y="67"/>
                  </a:lnTo>
                  <a:lnTo>
                    <a:pt x="786" y="79"/>
                  </a:lnTo>
                  <a:lnTo>
                    <a:pt x="784" y="92"/>
                  </a:lnTo>
                  <a:lnTo>
                    <a:pt x="782" y="104"/>
                  </a:lnTo>
                  <a:lnTo>
                    <a:pt x="779" y="117"/>
                  </a:lnTo>
                  <a:lnTo>
                    <a:pt x="776" y="129"/>
                  </a:lnTo>
                  <a:lnTo>
                    <a:pt x="772" y="141"/>
                  </a:lnTo>
                  <a:lnTo>
                    <a:pt x="767" y="152"/>
                  </a:lnTo>
                  <a:lnTo>
                    <a:pt x="762" y="163"/>
                  </a:lnTo>
                  <a:lnTo>
                    <a:pt x="757" y="174"/>
                  </a:lnTo>
                  <a:lnTo>
                    <a:pt x="751" y="184"/>
                  </a:lnTo>
                  <a:lnTo>
                    <a:pt x="745" y="195"/>
                  </a:lnTo>
                  <a:lnTo>
                    <a:pt x="737" y="205"/>
                  </a:lnTo>
                  <a:lnTo>
                    <a:pt x="730" y="214"/>
                  </a:lnTo>
                  <a:lnTo>
                    <a:pt x="722" y="224"/>
                  </a:lnTo>
                  <a:lnTo>
                    <a:pt x="714" y="232"/>
                  </a:lnTo>
                  <a:lnTo>
                    <a:pt x="704" y="240"/>
                  </a:lnTo>
                  <a:lnTo>
                    <a:pt x="696" y="249"/>
                  </a:lnTo>
                  <a:lnTo>
                    <a:pt x="685" y="256"/>
                  </a:lnTo>
                  <a:lnTo>
                    <a:pt x="676" y="263"/>
                  </a:lnTo>
                  <a:lnTo>
                    <a:pt x="666" y="269"/>
                  </a:lnTo>
                  <a:lnTo>
                    <a:pt x="655" y="276"/>
                  </a:lnTo>
                  <a:lnTo>
                    <a:pt x="644" y="281"/>
                  </a:lnTo>
                  <a:lnTo>
                    <a:pt x="634" y="286"/>
                  </a:lnTo>
                  <a:lnTo>
                    <a:pt x="622" y="291"/>
                  </a:lnTo>
                  <a:lnTo>
                    <a:pt x="610" y="295"/>
                  </a:lnTo>
                  <a:lnTo>
                    <a:pt x="598" y="298"/>
                  </a:lnTo>
                  <a:lnTo>
                    <a:pt x="586" y="301"/>
                  </a:lnTo>
                  <a:lnTo>
                    <a:pt x="573" y="304"/>
                  </a:lnTo>
                  <a:lnTo>
                    <a:pt x="561" y="305"/>
                  </a:lnTo>
                  <a:lnTo>
                    <a:pt x="548" y="306"/>
                  </a:lnTo>
                  <a:lnTo>
                    <a:pt x="535" y="306"/>
                  </a:lnTo>
                  <a:lnTo>
                    <a:pt x="535" y="306"/>
                  </a:lnTo>
                  <a:lnTo>
                    <a:pt x="535" y="306"/>
                  </a:lnTo>
                  <a:lnTo>
                    <a:pt x="505" y="307"/>
                  </a:lnTo>
                  <a:lnTo>
                    <a:pt x="476" y="308"/>
                  </a:lnTo>
                  <a:lnTo>
                    <a:pt x="447" y="311"/>
                  </a:lnTo>
                  <a:lnTo>
                    <a:pt x="418" y="314"/>
                  </a:lnTo>
                  <a:lnTo>
                    <a:pt x="390" y="318"/>
                  </a:lnTo>
                  <a:lnTo>
                    <a:pt x="362" y="323"/>
                  </a:lnTo>
                  <a:lnTo>
                    <a:pt x="334" y="328"/>
                  </a:lnTo>
                  <a:lnTo>
                    <a:pt x="307" y="336"/>
                  </a:lnTo>
                  <a:lnTo>
                    <a:pt x="281" y="343"/>
                  </a:lnTo>
                  <a:lnTo>
                    <a:pt x="255" y="351"/>
                  </a:lnTo>
                  <a:lnTo>
                    <a:pt x="229" y="361"/>
                  </a:lnTo>
                  <a:lnTo>
                    <a:pt x="204" y="370"/>
                  </a:lnTo>
                  <a:lnTo>
                    <a:pt x="180" y="380"/>
                  </a:lnTo>
                  <a:lnTo>
                    <a:pt x="156" y="392"/>
                  </a:lnTo>
                  <a:lnTo>
                    <a:pt x="132" y="404"/>
                  </a:lnTo>
                  <a:lnTo>
                    <a:pt x="110" y="417"/>
                  </a:lnTo>
                  <a:lnTo>
                    <a:pt x="100" y="423"/>
                  </a:lnTo>
                  <a:lnTo>
                    <a:pt x="90" y="429"/>
                  </a:lnTo>
                  <a:lnTo>
                    <a:pt x="80" y="435"/>
                  </a:lnTo>
                  <a:lnTo>
                    <a:pt x="70" y="442"/>
                  </a:lnTo>
                  <a:close/>
                </a:path>
              </a:pathLst>
            </a:custGeom>
            <a:solidFill>
              <a:srgbClr val="CFD0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3" name="9Slide.vn 24"/>
            <p:cNvSpPr>
              <a:spLocks/>
            </p:cNvSpPr>
            <p:nvPr/>
          </p:nvSpPr>
          <p:spPr bwMode="auto">
            <a:xfrm>
              <a:off x="2182813" y="5338763"/>
              <a:ext cx="390525" cy="493713"/>
            </a:xfrm>
            <a:custGeom>
              <a:avLst/>
              <a:gdLst>
                <a:gd name="T0" fmla="*/ 5 w 1971"/>
                <a:gd name="T1" fmla="*/ 1658 h 2485"/>
                <a:gd name="T2" fmla="*/ 31 w 1971"/>
                <a:gd name="T3" fmla="*/ 1794 h 2485"/>
                <a:gd name="T4" fmla="*/ 76 w 1971"/>
                <a:gd name="T5" fmla="*/ 1922 h 2485"/>
                <a:gd name="T6" fmla="*/ 142 w 1971"/>
                <a:gd name="T7" fmla="*/ 2041 h 2485"/>
                <a:gd name="T8" fmla="*/ 225 w 1971"/>
                <a:gd name="T9" fmla="*/ 2150 h 2485"/>
                <a:gd name="T10" fmla="*/ 322 w 1971"/>
                <a:gd name="T11" fmla="*/ 2245 h 2485"/>
                <a:gd name="T12" fmla="*/ 433 w 1971"/>
                <a:gd name="T13" fmla="*/ 2327 h 2485"/>
                <a:gd name="T14" fmla="*/ 558 w 1971"/>
                <a:gd name="T15" fmla="*/ 2393 h 2485"/>
                <a:gd name="T16" fmla="*/ 692 w 1971"/>
                <a:gd name="T17" fmla="*/ 2443 h 2485"/>
                <a:gd name="T18" fmla="*/ 835 w 1971"/>
                <a:gd name="T19" fmla="*/ 2473 h 2485"/>
                <a:gd name="T20" fmla="*/ 985 w 1971"/>
                <a:gd name="T21" fmla="*/ 2485 h 2485"/>
                <a:gd name="T22" fmla="*/ 1135 w 1971"/>
                <a:gd name="T23" fmla="*/ 2473 h 2485"/>
                <a:gd name="T24" fmla="*/ 1278 w 1971"/>
                <a:gd name="T25" fmla="*/ 2443 h 2485"/>
                <a:gd name="T26" fmla="*/ 1412 w 1971"/>
                <a:gd name="T27" fmla="*/ 2393 h 2485"/>
                <a:gd name="T28" fmla="*/ 1536 w 1971"/>
                <a:gd name="T29" fmla="*/ 2327 h 2485"/>
                <a:gd name="T30" fmla="*/ 1648 w 1971"/>
                <a:gd name="T31" fmla="*/ 2245 h 2485"/>
                <a:gd name="T32" fmla="*/ 1745 w 1971"/>
                <a:gd name="T33" fmla="*/ 2150 h 2485"/>
                <a:gd name="T34" fmla="*/ 1828 w 1971"/>
                <a:gd name="T35" fmla="*/ 2041 h 2485"/>
                <a:gd name="T36" fmla="*/ 1894 w 1971"/>
                <a:gd name="T37" fmla="*/ 1922 h 2485"/>
                <a:gd name="T38" fmla="*/ 1939 w 1971"/>
                <a:gd name="T39" fmla="*/ 1794 h 2485"/>
                <a:gd name="T40" fmla="*/ 1965 w 1971"/>
                <a:gd name="T41" fmla="*/ 1658 h 2485"/>
                <a:gd name="T42" fmla="*/ 1971 w 1971"/>
                <a:gd name="T43" fmla="*/ 920 h 2485"/>
                <a:gd name="T44" fmla="*/ 1959 w 1971"/>
                <a:gd name="T45" fmla="*/ 780 h 2485"/>
                <a:gd name="T46" fmla="*/ 1926 w 1971"/>
                <a:gd name="T47" fmla="*/ 646 h 2485"/>
                <a:gd name="T48" fmla="*/ 1874 w 1971"/>
                <a:gd name="T49" fmla="*/ 522 h 2485"/>
                <a:gd name="T50" fmla="*/ 1802 w 1971"/>
                <a:gd name="T51" fmla="*/ 406 h 2485"/>
                <a:gd name="T52" fmla="*/ 1714 w 1971"/>
                <a:gd name="T53" fmla="*/ 302 h 2485"/>
                <a:gd name="T54" fmla="*/ 1613 w 1971"/>
                <a:gd name="T55" fmla="*/ 210 h 2485"/>
                <a:gd name="T56" fmla="*/ 1496 w 1971"/>
                <a:gd name="T57" fmla="*/ 133 h 2485"/>
                <a:gd name="T58" fmla="*/ 1369 w 1971"/>
                <a:gd name="T59" fmla="*/ 73 h 2485"/>
                <a:gd name="T60" fmla="*/ 1232 w 1971"/>
                <a:gd name="T61" fmla="*/ 29 h 2485"/>
                <a:gd name="T62" fmla="*/ 1086 w 1971"/>
                <a:gd name="T63" fmla="*/ 5 h 2485"/>
                <a:gd name="T64" fmla="*/ 935 w 1971"/>
                <a:gd name="T65" fmla="*/ 1 h 2485"/>
                <a:gd name="T66" fmla="*/ 786 w 1971"/>
                <a:gd name="T67" fmla="*/ 19 h 2485"/>
                <a:gd name="T68" fmla="*/ 646 w 1971"/>
                <a:gd name="T69" fmla="*/ 56 h 2485"/>
                <a:gd name="T70" fmla="*/ 515 w 1971"/>
                <a:gd name="T71" fmla="*/ 111 h 2485"/>
                <a:gd name="T72" fmla="*/ 395 w 1971"/>
                <a:gd name="T73" fmla="*/ 182 h 2485"/>
                <a:gd name="T74" fmla="*/ 288 w 1971"/>
                <a:gd name="T75" fmla="*/ 270 h 2485"/>
                <a:gd name="T76" fmla="*/ 195 w 1971"/>
                <a:gd name="T77" fmla="*/ 369 h 2485"/>
                <a:gd name="T78" fmla="*/ 118 w 1971"/>
                <a:gd name="T79" fmla="*/ 481 h 2485"/>
                <a:gd name="T80" fmla="*/ 59 w 1971"/>
                <a:gd name="T81" fmla="*/ 604 h 2485"/>
                <a:gd name="T82" fmla="*/ 19 w 1971"/>
                <a:gd name="T83" fmla="*/ 734 h 2485"/>
                <a:gd name="T84" fmla="*/ 1 w 1971"/>
                <a:gd name="T85" fmla="*/ 873 h 2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971" h="2485">
                  <a:moveTo>
                    <a:pt x="0" y="1563"/>
                  </a:moveTo>
                  <a:lnTo>
                    <a:pt x="1" y="1611"/>
                  </a:lnTo>
                  <a:lnTo>
                    <a:pt x="5" y="1658"/>
                  </a:lnTo>
                  <a:lnTo>
                    <a:pt x="11" y="1704"/>
                  </a:lnTo>
                  <a:lnTo>
                    <a:pt x="19" y="1749"/>
                  </a:lnTo>
                  <a:lnTo>
                    <a:pt x="31" y="1794"/>
                  </a:lnTo>
                  <a:lnTo>
                    <a:pt x="43" y="1837"/>
                  </a:lnTo>
                  <a:lnTo>
                    <a:pt x="59" y="1880"/>
                  </a:lnTo>
                  <a:lnTo>
                    <a:pt x="76" y="1922"/>
                  </a:lnTo>
                  <a:lnTo>
                    <a:pt x="96" y="1963"/>
                  </a:lnTo>
                  <a:lnTo>
                    <a:pt x="118" y="2002"/>
                  </a:lnTo>
                  <a:lnTo>
                    <a:pt x="142" y="2041"/>
                  </a:lnTo>
                  <a:lnTo>
                    <a:pt x="168" y="2078"/>
                  </a:lnTo>
                  <a:lnTo>
                    <a:pt x="195" y="2114"/>
                  </a:lnTo>
                  <a:lnTo>
                    <a:pt x="225" y="2150"/>
                  </a:lnTo>
                  <a:lnTo>
                    <a:pt x="255" y="2183"/>
                  </a:lnTo>
                  <a:lnTo>
                    <a:pt x="288" y="2215"/>
                  </a:lnTo>
                  <a:lnTo>
                    <a:pt x="322" y="2245"/>
                  </a:lnTo>
                  <a:lnTo>
                    <a:pt x="358" y="2274"/>
                  </a:lnTo>
                  <a:lnTo>
                    <a:pt x="395" y="2301"/>
                  </a:lnTo>
                  <a:lnTo>
                    <a:pt x="433" y="2327"/>
                  </a:lnTo>
                  <a:lnTo>
                    <a:pt x="474" y="2351"/>
                  </a:lnTo>
                  <a:lnTo>
                    <a:pt x="515" y="2374"/>
                  </a:lnTo>
                  <a:lnTo>
                    <a:pt x="558" y="2393"/>
                  </a:lnTo>
                  <a:lnTo>
                    <a:pt x="602" y="2412"/>
                  </a:lnTo>
                  <a:lnTo>
                    <a:pt x="646" y="2429"/>
                  </a:lnTo>
                  <a:lnTo>
                    <a:pt x="692" y="2443"/>
                  </a:lnTo>
                  <a:lnTo>
                    <a:pt x="739" y="2456"/>
                  </a:lnTo>
                  <a:lnTo>
                    <a:pt x="786" y="2466"/>
                  </a:lnTo>
                  <a:lnTo>
                    <a:pt x="835" y="2473"/>
                  </a:lnTo>
                  <a:lnTo>
                    <a:pt x="884" y="2480"/>
                  </a:lnTo>
                  <a:lnTo>
                    <a:pt x="935" y="2483"/>
                  </a:lnTo>
                  <a:lnTo>
                    <a:pt x="985" y="2485"/>
                  </a:lnTo>
                  <a:lnTo>
                    <a:pt x="1035" y="2483"/>
                  </a:lnTo>
                  <a:lnTo>
                    <a:pt x="1086" y="2480"/>
                  </a:lnTo>
                  <a:lnTo>
                    <a:pt x="1135" y="2473"/>
                  </a:lnTo>
                  <a:lnTo>
                    <a:pt x="1184" y="2466"/>
                  </a:lnTo>
                  <a:lnTo>
                    <a:pt x="1232" y="2456"/>
                  </a:lnTo>
                  <a:lnTo>
                    <a:pt x="1278" y="2443"/>
                  </a:lnTo>
                  <a:lnTo>
                    <a:pt x="1324" y="2429"/>
                  </a:lnTo>
                  <a:lnTo>
                    <a:pt x="1369" y="2412"/>
                  </a:lnTo>
                  <a:lnTo>
                    <a:pt x="1412" y="2393"/>
                  </a:lnTo>
                  <a:lnTo>
                    <a:pt x="1455" y="2374"/>
                  </a:lnTo>
                  <a:lnTo>
                    <a:pt x="1496" y="2351"/>
                  </a:lnTo>
                  <a:lnTo>
                    <a:pt x="1536" y="2327"/>
                  </a:lnTo>
                  <a:lnTo>
                    <a:pt x="1575" y="2301"/>
                  </a:lnTo>
                  <a:lnTo>
                    <a:pt x="1613" y="2274"/>
                  </a:lnTo>
                  <a:lnTo>
                    <a:pt x="1648" y="2245"/>
                  </a:lnTo>
                  <a:lnTo>
                    <a:pt x="1682" y="2215"/>
                  </a:lnTo>
                  <a:lnTo>
                    <a:pt x="1714" y="2183"/>
                  </a:lnTo>
                  <a:lnTo>
                    <a:pt x="1745" y="2150"/>
                  </a:lnTo>
                  <a:lnTo>
                    <a:pt x="1774" y="2114"/>
                  </a:lnTo>
                  <a:lnTo>
                    <a:pt x="1802" y="2078"/>
                  </a:lnTo>
                  <a:lnTo>
                    <a:pt x="1828" y="2041"/>
                  </a:lnTo>
                  <a:lnTo>
                    <a:pt x="1852" y="2002"/>
                  </a:lnTo>
                  <a:lnTo>
                    <a:pt x="1873" y="1963"/>
                  </a:lnTo>
                  <a:lnTo>
                    <a:pt x="1894" y="1922"/>
                  </a:lnTo>
                  <a:lnTo>
                    <a:pt x="1911" y="1880"/>
                  </a:lnTo>
                  <a:lnTo>
                    <a:pt x="1926" y="1837"/>
                  </a:lnTo>
                  <a:lnTo>
                    <a:pt x="1939" y="1794"/>
                  </a:lnTo>
                  <a:lnTo>
                    <a:pt x="1951" y="1749"/>
                  </a:lnTo>
                  <a:lnTo>
                    <a:pt x="1959" y="1704"/>
                  </a:lnTo>
                  <a:lnTo>
                    <a:pt x="1965" y="1658"/>
                  </a:lnTo>
                  <a:lnTo>
                    <a:pt x="1970" y="1611"/>
                  </a:lnTo>
                  <a:lnTo>
                    <a:pt x="1971" y="1563"/>
                  </a:lnTo>
                  <a:lnTo>
                    <a:pt x="1971" y="920"/>
                  </a:lnTo>
                  <a:lnTo>
                    <a:pt x="1970" y="873"/>
                  </a:lnTo>
                  <a:lnTo>
                    <a:pt x="1965" y="827"/>
                  </a:lnTo>
                  <a:lnTo>
                    <a:pt x="1959" y="780"/>
                  </a:lnTo>
                  <a:lnTo>
                    <a:pt x="1951" y="734"/>
                  </a:lnTo>
                  <a:lnTo>
                    <a:pt x="1939" y="691"/>
                  </a:lnTo>
                  <a:lnTo>
                    <a:pt x="1926" y="646"/>
                  </a:lnTo>
                  <a:lnTo>
                    <a:pt x="1911" y="604"/>
                  </a:lnTo>
                  <a:lnTo>
                    <a:pt x="1894" y="562"/>
                  </a:lnTo>
                  <a:lnTo>
                    <a:pt x="1874" y="522"/>
                  </a:lnTo>
                  <a:lnTo>
                    <a:pt x="1852" y="481"/>
                  </a:lnTo>
                  <a:lnTo>
                    <a:pt x="1828" y="443"/>
                  </a:lnTo>
                  <a:lnTo>
                    <a:pt x="1802" y="406"/>
                  </a:lnTo>
                  <a:lnTo>
                    <a:pt x="1774" y="369"/>
                  </a:lnTo>
                  <a:lnTo>
                    <a:pt x="1745" y="335"/>
                  </a:lnTo>
                  <a:lnTo>
                    <a:pt x="1714" y="302"/>
                  </a:lnTo>
                  <a:lnTo>
                    <a:pt x="1682" y="270"/>
                  </a:lnTo>
                  <a:lnTo>
                    <a:pt x="1648" y="240"/>
                  </a:lnTo>
                  <a:lnTo>
                    <a:pt x="1613" y="210"/>
                  </a:lnTo>
                  <a:lnTo>
                    <a:pt x="1575" y="182"/>
                  </a:lnTo>
                  <a:lnTo>
                    <a:pt x="1536" y="158"/>
                  </a:lnTo>
                  <a:lnTo>
                    <a:pt x="1496" y="133"/>
                  </a:lnTo>
                  <a:lnTo>
                    <a:pt x="1455" y="111"/>
                  </a:lnTo>
                  <a:lnTo>
                    <a:pt x="1412" y="91"/>
                  </a:lnTo>
                  <a:lnTo>
                    <a:pt x="1369" y="73"/>
                  </a:lnTo>
                  <a:lnTo>
                    <a:pt x="1324" y="56"/>
                  </a:lnTo>
                  <a:lnTo>
                    <a:pt x="1278" y="41"/>
                  </a:lnTo>
                  <a:lnTo>
                    <a:pt x="1232" y="29"/>
                  </a:lnTo>
                  <a:lnTo>
                    <a:pt x="1184" y="19"/>
                  </a:lnTo>
                  <a:lnTo>
                    <a:pt x="1135" y="10"/>
                  </a:lnTo>
                  <a:lnTo>
                    <a:pt x="1086" y="5"/>
                  </a:lnTo>
                  <a:lnTo>
                    <a:pt x="1035" y="1"/>
                  </a:lnTo>
                  <a:lnTo>
                    <a:pt x="985" y="0"/>
                  </a:lnTo>
                  <a:lnTo>
                    <a:pt x="935" y="1"/>
                  </a:lnTo>
                  <a:lnTo>
                    <a:pt x="884" y="5"/>
                  </a:lnTo>
                  <a:lnTo>
                    <a:pt x="835" y="10"/>
                  </a:lnTo>
                  <a:lnTo>
                    <a:pt x="786" y="19"/>
                  </a:lnTo>
                  <a:lnTo>
                    <a:pt x="739" y="29"/>
                  </a:lnTo>
                  <a:lnTo>
                    <a:pt x="692" y="41"/>
                  </a:lnTo>
                  <a:lnTo>
                    <a:pt x="646" y="56"/>
                  </a:lnTo>
                  <a:lnTo>
                    <a:pt x="602" y="73"/>
                  </a:lnTo>
                  <a:lnTo>
                    <a:pt x="558" y="91"/>
                  </a:lnTo>
                  <a:lnTo>
                    <a:pt x="515" y="111"/>
                  </a:lnTo>
                  <a:lnTo>
                    <a:pt x="474" y="133"/>
                  </a:lnTo>
                  <a:lnTo>
                    <a:pt x="433" y="158"/>
                  </a:lnTo>
                  <a:lnTo>
                    <a:pt x="395" y="182"/>
                  </a:lnTo>
                  <a:lnTo>
                    <a:pt x="358" y="210"/>
                  </a:lnTo>
                  <a:lnTo>
                    <a:pt x="322" y="240"/>
                  </a:lnTo>
                  <a:lnTo>
                    <a:pt x="288" y="270"/>
                  </a:lnTo>
                  <a:lnTo>
                    <a:pt x="255" y="302"/>
                  </a:lnTo>
                  <a:lnTo>
                    <a:pt x="225" y="335"/>
                  </a:lnTo>
                  <a:lnTo>
                    <a:pt x="195" y="369"/>
                  </a:lnTo>
                  <a:lnTo>
                    <a:pt x="168" y="406"/>
                  </a:lnTo>
                  <a:lnTo>
                    <a:pt x="142" y="443"/>
                  </a:lnTo>
                  <a:lnTo>
                    <a:pt x="118" y="481"/>
                  </a:lnTo>
                  <a:lnTo>
                    <a:pt x="96" y="522"/>
                  </a:lnTo>
                  <a:lnTo>
                    <a:pt x="76" y="562"/>
                  </a:lnTo>
                  <a:lnTo>
                    <a:pt x="59" y="604"/>
                  </a:lnTo>
                  <a:lnTo>
                    <a:pt x="43" y="646"/>
                  </a:lnTo>
                  <a:lnTo>
                    <a:pt x="31" y="691"/>
                  </a:lnTo>
                  <a:lnTo>
                    <a:pt x="19" y="734"/>
                  </a:lnTo>
                  <a:lnTo>
                    <a:pt x="11" y="780"/>
                  </a:lnTo>
                  <a:lnTo>
                    <a:pt x="5" y="827"/>
                  </a:lnTo>
                  <a:lnTo>
                    <a:pt x="1" y="873"/>
                  </a:lnTo>
                  <a:lnTo>
                    <a:pt x="0" y="920"/>
                  </a:lnTo>
                  <a:lnTo>
                    <a:pt x="0" y="1563"/>
                  </a:lnTo>
                  <a:close/>
                </a:path>
              </a:pathLst>
            </a:custGeom>
            <a:solidFill>
              <a:srgbClr val="0C8F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4" name="9Slide.vn 25"/>
            <p:cNvSpPr>
              <a:spLocks/>
            </p:cNvSpPr>
            <p:nvPr/>
          </p:nvSpPr>
          <p:spPr bwMode="auto">
            <a:xfrm>
              <a:off x="1722438" y="3097213"/>
              <a:ext cx="250825" cy="434975"/>
            </a:xfrm>
            <a:custGeom>
              <a:avLst/>
              <a:gdLst>
                <a:gd name="T0" fmla="*/ 63 w 1268"/>
                <a:gd name="T1" fmla="*/ 1701 h 2190"/>
                <a:gd name="T2" fmla="*/ 59 w 1268"/>
                <a:gd name="T3" fmla="*/ 1688 h 2190"/>
                <a:gd name="T4" fmla="*/ 48 w 1268"/>
                <a:gd name="T5" fmla="*/ 1647 h 2190"/>
                <a:gd name="T6" fmla="*/ 39 w 1268"/>
                <a:gd name="T7" fmla="*/ 1618 h 2190"/>
                <a:gd name="T8" fmla="*/ 32 w 1268"/>
                <a:gd name="T9" fmla="*/ 1584 h 2190"/>
                <a:gd name="T10" fmla="*/ 24 w 1268"/>
                <a:gd name="T11" fmla="*/ 1544 h 2190"/>
                <a:gd name="T12" fmla="*/ 16 w 1268"/>
                <a:gd name="T13" fmla="*/ 1501 h 2190"/>
                <a:gd name="T14" fmla="*/ 10 w 1268"/>
                <a:gd name="T15" fmla="*/ 1452 h 2190"/>
                <a:gd name="T16" fmla="*/ 4 w 1268"/>
                <a:gd name="T17" fmla="*/ 1400 h 2190"/>
                <a:gd name="T18" fmla="*/ 1 w 1268"/>
                <a:gd name="T19" fmla="*/ 1344 h 2190"/>
                <a:gd name="T20" fmla="*/ 0 w 1268"/>
                <a:gd name="T21" fmla="*/ 1285 h 2190"/>
                <a:gd name="T22" fmla="*/ 1 w 1268"/>
                <a:gd name="T23" fmla="*/ 1223 h 2190"/>
                <a:gd name="T24" fmla="*/ 5 w 1268"/>
                <a:gd name="T25" fmla="*/ 1158 h 2190"/>
                <a:gd name="T26" fmla="*/ 13 w 1268"/>
                <a:gd name="T27" fmla="*/ 1092 h 2190"/>
                <a:gd name="T28" fmla="*/ 25 w 1268"/>
                <a:gd name="T29" fmla="*/ 1025 h 2190"/>
                <a:gd name="T30" fmla="*/ 41 w 1268"/>
                <a:gd name="T31" fmla="*/ 955 h 2190"/>
                <a:gd name="T32" fmla="*/ 62 w 1268"/>
                <a:gd name="T33" fmla="*/ 884 h 2190"/>
                <a:gd name="T34" fmla="*/ 88 w 1268"/>
                <a:gd name="T35" fmla="*/ 813 h 2190"/>
                <a:gd name="T36" fmla="*/ 120 w 1268"/>
                <a:gd name="T37" fmla="*/ 741 h 2190"/>
                <a:gd name="T38" fmla="*/ 159 w 1268"/>
                <a:gd name="T39" fmla="*/ 671 h 2190"/>
                <a:gd name="T40" fmla="*/ 203 w 1268"/>
                <a:gd name="T41" fmla="*/ 599 h 2190"/>
                <a:gd name="T42" fmla="*/ 255 w 1268"/>
                <a:gd name="T43" fmla="*/ 530 h 2190"/>
                <a:gd name="T44" fmla="*/ 314 w 1268"/>
                <a:gd name="T45" fmla="*/ 461 h 2190"/>
                <a:gd name="T46" fmla="*/ 381 w 1268"/>
                <a:gd name="T47" fmla="*/ 394 h 2190"/>
                <a:gd name="T48" fmla="*/ 456 w 1268"/>
                <a:gd name="T49" fmla="*/ 328 h 2190"/>
                <a:gd name="T50" fmla="*/ 541 w 1268"/>
                <a:gd name="T51" fmla="*/ 266 h 2190"/>
                <a:gd name="T52" fmla="*/ 634 w 1268"/>
                <a:gd name="T53" fmla="*/ 206 h 2190"/>
                <a:gd name="T54" fmla="*/ 738 w 1268"/>
                <a:gd name="T55" fmla="*/ 149 h 2190"/>
                <a:gd name="T56" fmla="*/ 851 w 1268"/>
                <a:gd name="T57" fmla="*/ 95 h 2190"/>
                <a:gd name="T58" fmla="*/ 974 w 1268"/>
                <a:gd name="T59" fmla="*/ 45 h 2190"/>
                <a:gd name="T60" fmla="*/ 1109 w 1268"/>
                <a:gd name="T61" fmla="*/ 0 h 2190"/>
                <a:gd name="T62" fmla="*/ 1116 w 1268"/>
                <a:gd name="T63" fmla="*/ 14 h 2190"/>
                <a:gd name="T64" fmla="*/ 1133 w 1268"/>
                <a:gd name="T65" fmla="*/ 56 h 2190"/>
                <a:gd name="T66" fmla="*/ 1145 w 1268"/>
                <a:gd name="T67" fmla="*/ 87 h 2190"/>
                <a:gd name="T68" fmla="*/ 1158 w 1268"/>
                <a:gd name="T69" fmla="*/ 123 h 2190"/>
                <a:gd name="T70" fmla="*/ 1172 w 1268"/>
                <a:gd name="T71" fmla="*/ 166 h 2190"/>
                <a:gd name="T72" fmla="*/ 1186 w 1268"/>
                <a:gd name="T73" fmla="*/ 213 h 2190"/>
                <a:gd name="T74" fmla="*/ 1201 w 1268"/>
                <a:gd name="T75" fmla="*/ 266 h 2190"/>
                <a:gd name="T76" fmla="*/ 1215 w 1268"/>
                <a:gd name="T77" fmla="*/ 323 h 2190"/>
                <a:gd name="T78" fmla="*/ 1229 w 1268"/>
                <a:gd name="T79" fmla="*/ 385 h 2190"/>
                <a:gd name="T80" fmla="*/ 1240 w 1268"/>
                <a:gd name="T81" fmla="*/ 451 h 2190"/>
                <a:gd name="T82" fmla="*/ 1252 w 1268"/>
                <a:gd name="T83" fmla="*/ 521 h 2190"/>
                <a:gd name="T84" fmla="*/ 1260 w 1268"/>
                <a:gd name="T85" fmla="*/ 595 h 2190"/>
                <a:gd name="T86" fmla="*/ 1265 w 1268"/>
                <a:gd name="T87" fmla="*/ 672 h 2190"/>
                <a:gd name="T88" fmla="*/ 1268 w 1268"/>
                <a:gd name="T89" fmla="*/ 752 h 2190"/>
                <a:gd name="T90" fmla="*/ 1268 w 1268"/>
                <a:gd name="T91" fmla="*/ 834 h 2190"/>
                <a:gd name="T92" fmla="*/ 1264 w 1268"/>
                <a:gd name="T93" fmla="*/ 919 h 2190"/>
                <a:gd name="T94" fmla="*/ 1255 w 1268"/>
                <a:gd name="T95" fmla="*/ 1006 h 2190"/>
                <a:gd name="T96" fmla="*/ 1242 w 1268"/>
                <a:gd name="T97" fmla="*/ 1094 h 2190"/>
                <a:gd name="T98" fmla="*/ 1224 w 1268"/>
                <a:gd name="T99" fmla="*/ 1184 h 2190"/>
                <a:gd name="T100" fmla="*/ 1200 w 1268"/>
                <a:gd name="T101" fmla="*/ 1277 h 2190"/>
                <a:gd name="T102" fmla="*/ 1170 w 1268"/>
                <a:gd name="T103" fmla="*/ 1369 h 2190"/>
                <a:gd name="T104" fmla="*/ 1133 w 1268"/>
                <a:gd name="T105" fmla="*/ 1461 h 2190"/>
                <a:gd name="T106" fmla="*/ 1090 w 1268"/>
                <a:gd name="T107" fmla="*/ 1555 h 2190"/>
                <a:gd name="T108" fmla="*/ 1039 w 1268"/>
                <a:gd name="T109" fmla="*/ 1648 h 2190"/>
                <a:gd name="T110" fmla="*/ 980 w 1268"/>
                <a:gd name="T111" fmla="*/ 1740 h 2190"/>
                <a:gd name="T112" fmla="*/ 913 w 1268"/>
                <a:gd name="T113" fmla="*/ 1833 h 2190"/>
                <a:gd name="T114" fmla="*/ 838 w 1268"/>
                <a:gd name="T115" fmla="*/ 1924 h 2190"/>
                <a:gd name="T116" fmla="*/ 753 w 1268"/>
                <a:gd name="T117" fmla="*/ 2014 h 2190"/>
                <a:gd name="T118" fmla="*/ 660 w 1268"/>
                <a:gd name="T119" fmla="*/ 2103 h 2190"/>
                <a:gd name="T120" fmla="*/ 556 w 1268"/>
                <a:gd name="T121" fmla="*/ 2190 h 2190"/>
                <a:gd name="T122" fmla="*/ 63 w 1268"/>
                <a:gd name="T123" fmla="*/ 1701 h 2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68" h="2190">
                  <a:moveTo>
                    <a:pt x="63" y="1701"/>
                  </a:moveTo>
                  <a:lnTo>
                    <a:pt x="59" y="1688"/>
                  </a:lnTo>
                  <a:lnTo>
                    <a:pt x="48" y="1647"/>
                  </a:lnTo>
                  <a:lnTo>
                    <a:pt x="39" y="1618"/>
                  </a:lnTo>
                  <a:lnTo>
                    <a:pt x="32" y="1584"/>
                  </a:lnTo>
                  <a:lnTo>
                    <a:pt x="24" y="1544"/>
                  </a:lnTo>
                  <a:lnTo>
                    <a:pt x="16" y="1501"/>
                  </a:lnTo>
                  <a:lnTo>
                    <a:pt x="10" y="1452"/>
                  </a:lnTo>
                  <a:lnTo>
                    <a:pt x="4" y="1400"/>
                  </a:lnTo>
                  <a:lnTo>
                    <a:pt x="1" y="1344"/>
                  </a:lnTo>
                  <a:lnTo>
                    <a:pt x="0" y="1285"/>
                  </a:lnTo>
                  <a:lnTo>
                    <a:pt x="1" y="1223"/>
                  </a:lnTo>
                  <a:lnTo>
                    <a:pt x="5" y="1158"/>
                  </a:lnTo>
                  <a:lnTo>
                    <a:pt x="13" y="1092"/>
                  </a:lnTo>
                  <a:lnTo>
                    <a:pt x="25" y="1025"/>
                  </a:lnTo>
                  <a:lnTo>
                    <a:pt x="41" y="955"/>
                  </a:lnTo>
                  <a:lnTo>
                    <a:pt x="62" y="884"/>
                  </a:lnTo>
                  <a:lnTo>
                    <a:pt x="88" y="813"/>
                  </a:lnTo>
                  <a:lnTo>
                    <a:pt x="120" y="741"/>
                  </a:lnTo>
                  <a:lnTo>
                    <a:pt x="159" y="671"/>
                  </a:lnTo>
                  <a:lnTo>
                    <a:pt x="203" y="599"/>
                  </a:lnTo>
                  <a:lnTo>
                    <a:pt x="255" y="530"/>
                  </a:lnTo>
                  <a:lnTo>
                    <a:pt x="314" y="461"/>
                  </a:lnTo>
                  <a:lnTo>
                    <a:pt x="381" y="394"/>
                  </a:lnTo>
                  <a:lnTo>
                    <a:pt x="456" y="328"/>
                  </a:lnTo>
                  <a:lnTo>
                    <a:pt x="541" y="266"/>
                  </a:lnTo>
                  <a:lnTo>
                    <a:pt x="634" y="206"/>
                  </a:lnTo>
                  <a:lnTo>
                    <a:pt x="738" y="149"/>
                  </a:lnTo>
                  <a:lnTo>
                    <a:pt x="851" y="95"/>
                  </a:lnTo>
                  <a:lnTo>
                    <a:pt x="974" y="45"/>
                  </a:lnTo>
                  <a:lnTo>
                    <a:pt x="1109" y="0"/>
                  </a:lnTo>
                  <a:lnTo>
                    <a:pt x="1116" y="14"/>
                  </a:lnTo>
                  <a:lnTo>
                    <a:pt x="1133" y="56"/>
                  </a:lnTo>
                  <a:lnTo>
                    <a:pt x="1145" y="87"/>
                  </a:lnTo>
                  <a:lnTo>
                    <a:pt x="1158" y="123"/>
                  </a:lnTo>
                  <a:lnTo>
                    <a:pt x="1172" y="166"/>
                  </a:lnTo>
                  <a:lnTo>
                    <a:pt x="1186" y="213"/>
                  </a:lnTo>
                  <a:lnTo>
                    <a:pt x="1201" y="266"/>
                  </a:lnTo>
                  <a:lnTo>
                    <a:pt x="1215" y="323"/>
                  </a:lnTo>
                  <a:lnTo>
                    <a:pt x="1229" y="385"/>
                  </a:lnTo>
                  <a:lnTo>
                    <a:pt x="1240" y="451"/>
                  </a:lnTo>
                  <a:lnTo>
                    <a:pt x="1252" y="521"/>
                  </a:lnTo>
                  <a:lnTo>
                    <a:pt x="1260" y="595"/>
                  </a:lnTo>
                  <a:lnTo>
                    <a:pt x="1265" y="672"/>
                  </a:lnTo>
                  <a:lnTo>
                    <a:pt x="1268" y="752"/>
                  </a:lnTo>
                  <a:lnTo>
                    <a:pt x="1268" y="834"/>
                  </a:lnTo>
                  <a:lnTo>
                    <a:pt x="1264" y="919"/>
                  </a:lnTo>
                  <a:lnTo>
                    <a:pt x="1255" y="1006"/>
                  </a:lnTo>
                  <a:lnTo>
                    <a:pt x="1242" y="1094"/>
                  </a:lnTo>
                  <a:lnTo>
                    <a:pt x="1224" y="1184"/>
                  </a:lnTo>
                  <a:lnTo>
                    <a:pt x="1200" y="1277"/>
                  </a:lnTo>
                  <a:lnTo>
                    <a:pt x="1170" y="1369"/>
                  </a:lnTo>
                  <a:lnTo>
                    <a:pt x="1133" y="1461"/>
                  </a:lnTo>
                  <a:lnTo>
                    <a:pt x="1090" y="1555"/>
                  </a:lnTo>
                  <a:lnTo>
                    <a:pt x="1039" y="1648"/>
                  </a:lnTo>
                  <a:lnTo>
                    <a:pt x="980" y="1740"/>
                  </a:lnTo>
                  <a:lnTo>
                    <a:pt x="913" y="1833"/>
                  </a:lnTo>
                  <a:lnTo>
                    <a:pt x="838" y="1924"/>
                  </a:lnTo>
                  <a:lnTo>
                    <a:pt x="753" y="2014"/>
                  </a:lnTo>
                  <a:lnTo>
                    <a:pt x="660" y="2103"/>
                  </a:lnTo>
                  <a:lnTo>
                    <a:pt x="556" y="2190"/>
                  </a:lnTo>
                  <a:lnTo>
                    <a:pt x="63" y="1701"/>
                  </a:lnTo>
                  <a:close/>
                </a:path>
              </a:pathLst>
            </a:custGeom>
            <a:solidFill>
              <a:srgbClr val="C8A06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5" name="9Slide.vn 26"/>
            <p:cNvSpPr>
              <a:spLocks/>
            </p:cNvSpPr>
            <p:nvPr/>
          </p:nvSpPr>
          <p:spPr bwMode="auto">
            <a:xfrm>
              <a:off x="1733550" y="3190875"/>
              <a:ext cx="196850" cy="341313"/>
            </a:xfrm>
            <a:custGeom>
              <a:avLst/>
              <a:gdLst>
                <a:gd name="T0" fmla="*/ 51 w 993"/>
                <a:gd name="T1" fmla="*/ 1332 h 1715"/>
                <a:gd name="T2" fmla="*/ 47 w 993"/>
                <a:gd name="T3" fmla="*/ 1321 h 1715"/>
                <a:gd name="T4" fmla="*/ 37 w 993"/>
                <a:gd name="T5" fmla="*/ 1290 h 1715"/>
                <a:gd name="T6" fmla="*/ 32 w 993"/>
                <a:gd name="T7" fmla="*/ 1268 h 1715"/>
                <a:gd name="T8" fmla="*/ 26 w 993"/>
                <a:gd name="T9" fmla="*/ 1241 h 1715"/>
                <a:gd name="T10" fmla="*/ 20 w 993"/>
                <a:gd name="T11" fmla="*/ 1209 h 1715"/>
                <a:gd name="T12" fmla="*/ 13 w 993"/>
                <a:gd name="T13" fmla="*/ 1175 h 1715"/>
                <a:gd name="T14" fmla="*/ 8 w 993"/>
                <a:gd name="T15" fmla="*/ 1137 h 1715"/>
                <a:gd name="T16" fmla="*/ 4 w 993"/>
                <a:gd name="T17" fmla="*/ 1096 h 1715"/>
                <a:gd name="T18" fmla="*/ 1 w 993"/>
                <a:gd name="T19" fmla="*/ 1053 h 1715"/>
                <a:gd name="T20" fmla="*/ 0 w 993"/>
                <a:gd name="T21" fmla="*/ 1006 h 1715"/>
                <a:gd name="T22" fmla="*/ 1 w 993"/>
                <a:gd name="T23" fmla="*/ 958 h 1715"/>
                <a:gd name="T24" fmla="*/ 4 w 993"/>
                <a:gd name="T25" fmla="*/ 907 h 1715"/>
                <a:gd name="T26" fmla="*/ 10 w 993"/>
                <a:gd name="T27" fmla="*/ 856 h 1715"/>
                <a:gd name="T28" fmla="*/ 20 w 993"/>
                <a:gd name="T29" fmla="*/ 802 h 1715"/>
                <a:gd name="T30" fmla="*/ 32 w 993"/>
                <a:gd name="T31" fmla="*/ 748 h 1715"/>
                <a:gd name="T32" fmla="*/ 49 w 993"/>
                <a:gd name="T33" fmla="*/ 693 h 1715"/>
                <a:gd name="T34" fmla="*/ 69 w 993"/>
                <a:gd name="T35" fmla="*/ 637 h 1715"/>
                <a:gd name="T36" fmla="*/ 94 w 993"/>
                <a:gd name="T37" fmla="*/ 581 h 1715"/>
                <a:gd name="T38" fmla="*/ 124 w 993"/>
                <a:gd name="T39" fmla="*/ 525 h 1715"/>
                <a:gd name="T40" fmla="*/ 160 w 993"/>
                <a:gd name="T41" fmla="*/ 470 h 1715"/>
                <a:gd name="T42" fmla="*/ 200 w 993"/>
                <a:gd name="T43" fmla="*/ 415 h 1715"/>
                <a:gd name="T44" fmla="*/ 246 w 993"/>
                <a:gd name="T45" fmla="*/ 361 h 1715"/>
                <a:gd name="T46" fmla="*/ 299 w 993"/>
                <a:gd name="T47" fmla="*/ 309 h 1715"/>
                <a:gd name="T48" fmla="*/ 358 w 993"/>
                <a:gd name="T49" fmla="*/ 258 h 1715"/>
                <a:gd name="T50" fmla="*/ 424 w 993"/>
                <a:gd name="T51" fmla="*/ 208 h 1715"/>
                <a:gd name="T52" fmla="*/ 497 w 993"/>
                <a:gd name="T53" fmla="*/ 162 h 1715"/>
                <a:gd name="T54" fmla="*/ 578 w 993"/>
                <a:gd name="T55" fmla="*/ 117 h 1715"/>
                <a:gd name="T56" fmla="*/ 666 w 993"/>
                <a:gd name="T57" fmla="*/ 74 h 1715"/>
                <a:gd name="T58" fmla="*/ 764 w 993"/>
                <a:gd name="T59" fmla="*/ 36 h 1715"/>
                <a:gd name="T60" fmla="*/ 869 w 993"/>
                <a:gd name="T61" fmla="*/ 0 h 1715"/>
                <a:gd name="T62" fmla="*/ 874 w 993"/>
                <a:gd name="T63" fmla="*/ 11 h 1715"/>
                <a:gd name="T64" fmla="*/ 887 w 993"/>
                <a:gd name="T65" fmla="*/ 44 h 1715"/>
                <a:gd name="T66" fmla="*/ 897 w 993"/>
                <a:gd name="T67" fmla="*/ 68 h 1715"/>
                <a:gd name="T68" fmla="*/ 907 w 993"/>
                <a:gd name="T69" fmla="*/ 96 h 1715"/>
                <a:gd name="T70" fmla="*/ 919 w 993"/>
                <a:gd name="T71" fmla="*/ 129 h 1715"/>
                <a:gd name="T72" fmla="*/ 929 w 993"/>
                <a:gd name="T73" fmla="*/ 167 h 1715"/>
                <a:gd name="T74" fmla="*/ 940 w 993"/>
                <a:gd name="T75" fmla="*/ 208 h 1715"/>
                <a:gd name="T76" fmla="*/ 952 w 993"/>
                <a:gd name="T77" fmla="*/ 253 h 1715"/>
                <a:gd name="T78" fmla="*/ 962 w 993"/>
                <a:gd name="T79" fmla="*/ 302 h 1715"/>
                <a:gd name="T80" fmla="*/ 971 w 993"/>
                <a:gd name="T81" fmla="*/ 353 h 1715"/>
                <a:gd name="T82" fmla="*/ 980 w 993"/>
                <a:gd name="T83" fmla="*/ 408 h 1715"/>
                <a:gd name="T84" fmla="*/ 987 w 993"/>
                <a:gd name="T85" fmla="*/ 466 h 1715"/>
                <a:gd name="T86" fmla="*/ 991 w 993"/>
                <a:gd name="T87" fmla="*/ 526 h 1715"/>
                <a:gd name="T88" fmla="*/ 993 w 993"/>
                <a:gd name="T89" fmla="*/ 589 h 1715"/>
                <a:gd name="T90" fmla="*/ 993 w 993"/>
                <a:gd name="T91" fmla="*/ 653 h 1715"/>
                <a:gd name="T92" fmla="*/ 990 w 993"/>
                <a:gd name="T93" fmla="*/ 720 h 1715"/>
                <a:gd name="T94" fmla="*/ 983 w 993"/>
                <a:gd name="T95" fmla="*/ 788 h 1715"/>
                <a:gd name="T96" fmla="*/ 972 w 993"/>
                <a:gd name="T97" fmla="*/ 858 h 1715"/>
                <a:gd name="T98" fmla="*/ 958 w 993"/>
                <a:gd name="T99" fmla="*/ 928 h 1715"/>
                <a:gd name="T100" fmla="*/ 939 w 993"/>
                <a:gd name="T101" fmla="*/ 1000 h 1715"/>
                <a:gd name="T102" fmla="*/ 916 w 993"/>
                <a:gd name="T103" fmla="*/ 1071 h 1715"/>
                <a:gd name="T104" fmla="*/ 887 w 993"/>
                <a:gd name="T105" fmla="*/ 1144 h 1715"/>
                <a:gd name="T106" fmla="*/ 853 w 993"/>
                <a:gd name="T107" fmla="*/ 1218 h 1715"/>
                <a:gd name="T108" fmla="*/ 814 w 993"/>
                <a:gd name="T109" fmla="*/ 1290 h 1715"/>
                <a:gd name="T110" fmla="*/ 768 w 993"/>
                <a:gd name="T111" fmla="*/ 1363 h 1715"/>
                <a:gd name="T112" fmla="*/ 716 w 993"/>
                <a:gd name="T113" fmla="*/ 1436 h 1715"/>
                <a:gd name="T114" fmla="*/ 657 w 993"/>
                <a:gd name="T115" fmla="*/ 1507 h 1715"/>
                <a:gd name="T116" fmla="*/ 591 w 993"/>
                <a:gd name="T117" fmla="*/ 1578 h 1715"/>
                <a:gd name="T118" fmla="*/ 517 w 993"/>
                <a:gd name="T119" fmla="*/ 1646 h 1715"/>
                <a:gd name="T120" fmla="*/ 436 w 993"/>
                <a:gd name="T121" fmla="*/ 1715 h 1715"/>
                <a:gd name="T122" fmla="*/ 51 w 993"/>
                <a:gd name="T123" fmla="*/ 1332 h 17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93" h="1715">
                  <a:moveTo>
                    <a:pt x="51" y="1332"/>
                  </a:moveTo>
                  <a:lnTo>
                    <a:pt x="47" y="1321"/>
                  </a:lnTo>
                  <a:lnTo>
                    <a:pt x="37" y="1290"/>
                  </a:lnTo>
                  <a:lnTo>
                    <a:pt x="32" y="1268"/>
                  </a:lnTo>
                  <a:lnTo>
                    <a:pt x="26" y="1241"/>
                  </a:lnTo>
                  <a:lnTo>
                    <a:pt x="20" y="1209"/>
                  </a:lnTo>
                  <a:lnTo>
                    <a:pt x="13" y="1175"/>
                  </a:lnTo>
                  <a:lnTo>
                    <a:pt x="8" y="1137"/>
                  </a:lnTo>
                  <a:lnTo>
                    <a:pt x="4" y="1096"/>
                  </a:lnTo>
                  <a:lnTo>
                    <a:pt x="1" y="1053"/>
                  </a:lnTo>
                  <a:lnTo>
                    <a:pt x="0" y="1006"/>
                  </a:lnTo>
                  <a:lnTo>
                    <a:pt x="1" y="958"/>
                  </a:lnTo>
                  <a:lnTo>
                    <a:pt x="4" y="907"/>
                  </a:lnTo>
                  <a:lnTo>
                    <a:pt x="10" y="856"/>
                  </a:lnTo>
                  <a:lnTo>
                    <a:pt x="20" y="802"/>
                  </a:lnTo>
                  <a:lnTo>
                    <a:pt x="32" y="748"/>
                  </a:lnTo>
                  <a:lnTo>
                    <a:pt x="49" y="693"/>
                  </a:lnTo>
                  <a:lnTo>
                    <a:pt x="69" y="637"/>
                  </a:lnTo>
                  <a:lnTo>
                    <a:pt x="94" y="581"/>
                  </a:lnTo>
                  <a:lnTo>
                    <a:pt x="124" y="525"/>
                  </a:lnTo>
                  <a:lnTo>
                    <a:pt x="160" y="470"/>
                  </a:lnTo>
                  <a:lnTo>
                    <a:pt x="200" y="415"/>
                  </a:lnTo>
                  <a:lnTo>
                    <a:pt x="246" y="361"/>
                  </a:lnTo>
                  <a:lnTo>
                    <a:pt x="299" y="309"/>
                  </a:lnTo>
                  <a:lnTo>
                    <a:pt x="358" y="258"/>
                  </a:lnTo>
                  <a:lnTo>
                    <a:pt x="424" y="208"/>
                  </a:lnTo>
                  <a:lnTo>
                    <a:pt x="497" y="162"/>
                  </a:lnTo>
                  <a:lnTo>
                    <a:pt x="578" y="117"/>
                  </a:lnTo>
                  <a:lnTo>
                    <a:pt x="666" y="74"/>
                  </a:lnTo>
                  <a:lnTo>
                    <a:pt x="764" y="36"/>
                  </a:lnTo>
                  <a:lnTo>
                    <a:pt x="869" y="0"/>
                  </a:lnTo>
                  <a:lnTo>
                    <a:pt x="874" y="11"/>
                  </a:lnTo>
                  <a:lnTo>
                    <a:pt x="887" y="44"/>
                  </a:lnTo>
                  <a:lnTo>
                    <a:pt x="897" y="68"/>
                  </a:lnTo>
                  <a:lnTo>
                    <a:pt x="907" y="96"/>
                  </a:lnTo>
                  <a:lnTo>
                    <a:pt x="919" y="129"/>
                  </a:lnTo>
                  <a:lnTo>
                    <a:pt x="929" y="167"/>
                  </a:lnTo>
                  <a:lnTo>
                    <a:pt x="940" y="208"/>
                  </a:lnTo>
                  <a:lnTo>
                    <a:pt x="952" y="253"/>
                  </a:lnTo>
                  <a:lnTo>
                    <a:pt x="962" y="302"/>
                  </a:lnTo>
                  <a:lnTo>
                    <a:pt x="971" y="353"/>
                  </a:lnTo>
                  <a:lnTo>
                    <a:pt x="980" y="408"/>
                  </a:lnTo>
                  <a:lnTo>
                    <a:pt x="987" y="466"/>
                  </a:lnTo>
                  <a:lnTo>
                    <a:pt x="991" y="526"/>
                  </a:lnTo>
                  <a:lnTo>
                    <a:pt x="993" y="589"/>
                  </a:lnTo>
                  <a:lnTo>
                    <a:pt x="993" y="653"/>
                  </a:lnTo>
                  <a:lnTo>
                    <a:pt x="990" y="720"/>
                  </a:lnTo>
                  <a:lnTo>
                    <a:pt x="983" y="788"/>
                  </a:lnTo>
                  <a:lnTo>
                    <a:pt x="972" y="858"/>
                  </a:lnTo>
                  <a:lnTo>
                    <a:pt x="958" y="928"/>
                  </a:lnTo>
                  <a:lnTo>
                    <a:pt x="939" y="1000"/>
                  </a:lnTo>
                  <a:lnTo>
                    <a:pt x="916" y="1071"/>
                  </a:lnTo>
                  <a:lnTo>
                    <a:pt x="887" y="1144"/>
                  </a:lnTo>
                  <a:lnTo>
                    <a:pt x="853" y="1218"/>
                  </a:lnTo>
                  <a:lnTo>
                    <a:pt x="814" y="1290"/>
                  </a:lnTo>
                  <a:lnTo>
                    <a:pt x="768" y="1363"/>
                  </a:lnTo>
                  <a:lnTo>
                    <a:pt x="716" y="1436"/>
                  </a:lnTo>
                  <a:lnTo>
                    <a:pt x="657" y="1507"/>
                  </a:lnTo>
                  <a:lnTo>
                    <a:pt x="591" y="1578"/>
                  </a:lnTo>
                  <a:lnTo>
                    <a:pt x="517" y="1646"/>
                  </a:lnTo>
                  <a:lnTo>
                    <a:pt x="436" y="1715"/>
                  </a:lnTo>
                  <a:lnTo>
                    <a:pt x="51" y="1332"/>
                  </a:lnTo>
                  <a:close/>
                </a:path>
              </a:pathLst>
            </a:custGeom>
            <a:solidFill>
              <a:srgbClr val="A87F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6" name="9Slide.vn 27"/>
            <p:cNvSpPr>
              <a:spLocks/>
            </p:cNvSpPr>
            <p:nvPr/>
          </p:nvSpPr>
          <p:spPr bwMode="auto">
            <a:xfrm>
              <a:off x="641350" y="4043363"/>
              <a:ext cx="449263" cy="239713"/>
            </a:xfrm>
            <a:custGeom>
              <a:avLst/>
              <a:gdLst>
                <a:gd name="T0" fmla="*/ 1902 w 2259"/>
                <a:gd name="T1" fmla="*/ 199 h 1202"/>
                <a:gd name="T2" fmla="*/ 1890 w 2259"/>
                <a:gd name="T3" fmla="*/ 192 h 1202"/>
                <a:gd name="T4" fmla="*/ 1855 w 2259"/>
                <a:gd name="T5" fmla="*/ 170 h 1202"/>
                <a:gd name="T6" fmla="*/ 1828 w 2259"/>
                <a:gd name="T7" fmla="*/ 157 h 1202"/>
                <a:gd name="T8" fmla="*/ 1797 w 2259"/>
                <a:gd name="T9" fmla="*/ 141 h 1202"/>
                <a:gd name="T10" fmla="*/ 1760 w 2259"/>
                <a:gd name="T11" fmla="*/ 123 h 1202"/>
                <a:gd name="T12" fmla="*/ 1719 w 2259"/>
                <a:gd name="T13" fmla="*/ 106 h 1202"/>
                <a:gd name="T14" fmla="*/ 1674 w 2259"/>
                <a:gd name="T15" fmla="*/ 88 h 1202"/>
                <a:gd name="T16" fmla="*/ 1624 w 2259"/>
                <a:gd name="T17" fmla="*/ 71 h 1202"/>
                <a:gd name="T18" fmla="*/ 1571 w 2259"/>
                <a:gd name="T19" fmla="*/ 54 h 1202"/>
                <a:gd name="T20" fmla="*/ 1514 w 2259"/>
                <a:gd name="T21" fmla="*/ 38 h 1202"/>
                <a:gd name="T22" fmla="*/ 1453 w 2259"/>
                <a:gd name="T23" fmla="*/ 25 h 1202"/>
                <a:gd name="T24" fmla="*/ 1390 w 2259"/>
                <a:gd name="T25" fmla="*/ 13 h 1202"/>
                <a:gd name="T26" fmla="*/ 1323 w 2259"/>
                <a:gd name="T27" fmla="*/ 5 h 1202"/>
                <a:gd name="T28" fmla="*/ 1255 w 2259"/>
                <a:gd name="T29" fmla="*/ 0 h 1202"/>
                <a:gd name="T30" fmla="*/ 1183 w 2259"/>
                <a:gd name="T31" fmla="*/ 0 h 1202"/>
                <a:gd name="T32" fmla="*/ 1109 w 2259"/>
                <a:gd name="T33" fmla="*/ 3 h 1202"/>
                <a:gd name="T34" fmla="*/ 1034 w 2259"/>
                <a:gd name="T35" fmla="*/ 11 h 1202"/>
                <a:gd name="T36" fmla="*/ 957 w 2259"/>
                <a:gd name="T37" fmla="*/ 26 h 1202"/>
                <a:gd name="T38" fmla="*/ 879 w 2259"/>
                <a:gd name="T39" fmla="*/ 46 h 1202"/>
                <a:gd name="T40" fmla="*/ 799 w 2259"/>
                <a:gd name="T41" fmla="*/ 73 h 1202"/>
                <a:gd name="T42" fmla="*/ 719 w 2259"/>
                <a:gd name="T43" fmla="*/ 106 h 1202"/>
                <a:gd name="T44" fmla="*/ 638 w 2259"/>
                <a:gd name="T45" fmla="*/ 147 h 1202"/>
                <a:gd name="T46" fmla="*/ 557 w 2259"/>
                <a:gd name="T47" fmla="*/ 196 h 1202"/>
                <a:gd name="T48" fmla="*/ 475 w 2259"/>
                <a:gd name="T49" fmla="*/ 254 h 1202"/>
                <a:gd name="T50" fmla="*/ 394 w 2259"/>
                <a:gd name="T51" fmla="*/ 321 h 1202"/>
                <a:gd name="T52" fmla="*/ 313 w 2259"/>
                <a:gd name="T53" fmla="*/ 397 h 1202"/>
                <a:gd name="T54" fmla="*/ 233 w 2259"/>
                <a:gd name="T55" fmla="*/ 483 h 1202"/>
                <a:gd name="T56" fmla="*/ 155 w 2259"/>
                <a:gd name="T57" fmla="*/ 581 h 1202"/>
                <a:gd name="T58" fmla="*/ 77 w 2259"/>
                <a:gd name="T59" fmla="*/ 689 h 1202"/>
                <a:gd name="T60" fmla="*/ 0 w 2259"/>
                <a:gd name="T61" fmla="*/ 809 h 1202"/>
                <a:gd name="T62" fmla="*/ 12 w 2259"/>
                <a:gd name="T63" fmla="*/ 819 h 1202"/>
                <a:gd name="T64" fmla="*/ 50 w 2259"/>
                <a:gd name="T65" fmla="*/ 846 h 1202"/>
                <a:gd name="T66" fmla="*/ 77 w 2259"/>
                <a:gd name="T67" fmla="*/ 864 h 1202"/>
                <a:gd name="T68" fmla="*/ 109 w 2259"/>
                <a:gd name="T69" fmla="*/ 885 h 1202"/>
                <a:gd name="T70" fmla="*/ 146 w 2259"/>
                <a:gd name="T71" fmla="*/ 909 h 1202"/>
                <a:gd name="T72" fmla="*/ 189 w 2259"/>
                <a:gd name="T73" fmla="*/ 935 h 1202"/>
                <a:gd name="T74" fmla="*/ 237 w 2259"/>
                <a:gd name="T75" fmla="*/ 961 h 1202"/>
                <a:gd name="T76" fmla="*/ 289 w 2259"/>
                <a:gd name="T77" fmla="*/ 989 h 1202"/>
                <a:gd name="T78" fmla="*/ 347 w 2259"/>
                <a:gd name="T79" fmla="*/ 1017 h 1202"/>
                <a:gd name="T80" fmla="*/ 408 w 2259"/>
                <a:gd name="T81" fmla="*/ 1044 h 1202"/>
                <a:gd name="T82" fmla="*/ 473 w 2259"/>
                <a:gd name="T83" fmla="*/ 1071 h 1202"/>
                <a:gd name="T84" fmla="*/ 543 w 2259"/>
                <a:gd name="T85" fmla="*/ 1097 h 1202"/>
                <a:gd name="T86" fmla="*/ 616 w 2259"/>
                <a:gd name="T87" fmla="*/ 1120 h 1202"/>
                <a:gd name="T88" fmla="*/ 693 w 2259"/>
                <a:gd name="T89" fmla="*/ 1142 h 1202"/>
                <a:gd name="T90" fmla="*/ 773 w 2259"/>
                <a:gd name="T91" fmla="*/ 1162 h 1202"/>
                <a:gd name="T92" fmla="*/ 856 w 2259"/>
                <a:gd name="T93" fmla="*/ 1178 h 1202"/>
                <a:gd name="T94" fmla="*/ 943 w 2259"/>
                <a:gd name="T95" fmla="*/ 1190 h 1202"/>
                <a:gd name="T96" fmla="*/ 1033 w 2259"/>
                <a:gd name="T97" fmla="*/ 1198 h 1202"/>
                <a:gd name="T98" fmla="*/ 1125 w 2259"/>
                <a:gd name="T99" fmla="*/ 1202 h 1202"/>
                <a:gd name="T100" fmla="*/ 1219 w 2259"/>
                <a:gd name="T101" fmla="*/ 1200 h 1202"/>
                <a:gd name="T102" fmla="*/ 1316 w 2259"/>
                <a:gd name="T103" fmla="*/ 1193 h 1202"/>
                <a:gd name="T104" fmla="*/ 1415 w 2259"/>
                <a:gd name="T105" fmla="*/ 1181 h 1202"/>
                <a:gd name="T106" fmla="*/ 1516 w 2259"/>
                <a:gd name="T107" fmla="*/ 1160 h 1202"/>
                <a:gd name="T108" fmla="*/ 1618 w 2259"/>
                <a:gd name="T109" fmla="*/ 1133 h 1202"/>
                <a:gd name="T110" fmla="*/ 1723 w 2259"/>
                <a:gd name="T111" fmla="*/ 1099 h 1202"/>
                <a:gd name="T112" fmla="*/ 1828 w 2259"/>
                <a:gd name="T113" fmla="*/ 1056 h 1202"/>
                <a:gd name="T114" fmla="*/ 1935 w 2259"/>
                <a:gd name="T115" fmla="*/ 1004 h 1202"/>
                <a:gd name="T116" fmla="*/ 2043 w 2259"/>
                <a:gd name="T117" fmla="*/ 944 h 1202"/>
                <a:gd name="T118" fmla="*/ 2150 w 2259"/>
                <a:gd name="T119" fmla="*/ 875 h 1202"/>
                <a:gd name="T120" fmla="*/ 2259 w 2259"/>
                <a:gd name="T121" fmla="*/ 794 h 1202"/>
                <a:gd name="T122" fmla="*/ 1902 w 2259"/>
                <a:gd name="T123" fmla="*/ 199 h 1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59" h="1202">
                  <a:moveTo>
                    <a:pt x="1902" y="199"/>
                  </a:moveTo>
                  <a:lnTo>
                    <a:pt x="1890" y="192"/>
                  </a:lnTo>
                  <a:lnTo>
                    <a:pt x="1855" y="170"/>
                  </a:lnTo>
                  <a:lnTo>
                    <a:pt x="1828" y="157"/>
                  </a:lnTo>
                  <a:lnTo>
                    <a:pt x="1797" y="141"/>
                  </a:lnTo>
                  <a:lnTo>
                    <a:pt x="1760" y="123"/>
                  </a:lnTo>
                  <a:lnTo>
                    <a:pt x="1719" y="106"/>
                  </a:lnTo>
                  <a:lnTo>
                    <a:pt x="1674" y="88"/>
                  </a:lnTo>
                  <a:lnTo>
                    <a:pt x="1624" y="71"/>
                  </a:lnTo>
                  <a:lnTo>
                    <a:pt x="1571" y="54"/>
                  </a:lnTo>
                  <a:lnTo>
                    <a:pt x="1514" y="38"/>
                  </a:lnTo>
                  <a:lnTo>
                    <a:pt x="1453" y="25"/>
                  </a:lnTo>
                  <a:lnTo>
                    <a:pt x="1390" y="13"/>
                  </a:lnTo>
                  <a:lnTo>
                    <a:pt x="1323" y="5"/>
                  </a:lnTo>
                  <a:lnTo>
                    <a:pt x="1255" y="0"/>
                  </a:lnTo>
                  <a:lnTo>
                    <a:pt x="1183" y="0"/>
                  </a:lnTo>
                  <a:lnTo>
                    <a:pt x="1109" y="3"/>
                  </a:lnTo>
                  <a:lnTo>
                    <a:pt x="1034" y="11"/>
                  </a:lnTo>
                  <a:lnTo>
                    <a:pt x="957" y="26"/>
                  </a:lnTo>
                  <a:lnTo>
                    <a:pt x="879" y="46"/>
                  </a:lnTo>
                  <a:lnTo>
                    <a:pt x="799" y="73"/>
                  </a:lnTo>
                  <a:lnTo>
                    <a:pt x="719" y="106"/>
                  </a:lnTo>
                  <a:lnTo>
                    <a:pt x="638" y="147"/>
                  </a:lnTo>
                  <a:lnTo>
                    <a:pt x="557" y="196"/>
                  </a:lnTo>
                  <a:lnTo>
                    <a:pt x="475" y="254"/>
                  </a:lnTo>
                  <a:lnTo>
                    <a:pt x="394" y="321"/>
                  </a:lnTo>
                  <a:lnTo>
                    <a:pt x="313" y="397"/>
                  </a:lnTo>
                  <a:lnTo>
                    <a:pt x="233" y="483"/>
                  </a:lnTo>
                  <a:lnTo>
                    <a:pt x="155" y="581"/>
                  </a:lnTo>
                  <a:lnTo>
                    <a:pt x="77" y="689"/>
                  </a:lnTo>
                  <a:lnTo>
                    <a:pt x="0" y="809"/>
                  </a:lnTo>
                  <a:lnTo>
                    <a:pt x="12" y="819"/>
                  </a:lnTo>
                  <a:lnTo>
                    <a:pt x="50" y="846"/>
                  </a:lnTo>
                  <a:lnTo>
                    <a:pt x="77" y="864"/>
                  </a:lnTo>
                  <a:lnTo>
                    <a:pt x="109" y="885"/>
                  </a:lnTo>
                  <a:lnTo>
                    <a:pt x="146" y="909"/>
                  </a:lnTo>
                  <a:lnTo>
                    <a:pt x="189" y="935"/>
                  </a:lnTo>
                  <a:lnTo>
                    <a:pt x="237" y="961"/>
                  </a:lnTo>
                  <a:lnTo>
                    <a:pt x="289" y="989"/>
                  </a:lnTo>
                  <a:lnTo>
                    <a:pt x="347" y="1017"/>
                  </a:lnTo>
                  <a:lnTo>
                    <a:pt x="408" y="1044"/>
                  </a:lnTo>
                  <a:lnTo>
                    <a:pt x="473" y="1071"/>
                  </a:lnTo>
                  <a:lnTo>
                    <a:pt x="543" y="1097"/>
                  </a:lnTo>
                  <a:lnTo>
                    <a:pt x="616" y="1120"/>
                  </a:lnTo>
                  <a:lnTo>
                    <a:pt x="693" y="1142"/>
                  </a:lnTo>
                  <a:lnTo>
                    <a:pt x="773" y="1162"/>
                  </a:lnTo>
                  <a:lnTo>
                    <a:pt x="856" y="1178"/>
                  </a:lnTo>
                  <a:lnTo>
                    <a:pt x="943" y="1190"/>
                  </a:lnTo>
                  <a:lnTo>
                    <a:pt x="1033" y="1198"/>
                  </a:lnTo>
                  <a:lnTo>
                    <a:pt x="1125" y="1202"/>
                  </a:lnTo>
                  <a:lnTo>
                    <a:pt x="1219" y="1200"/>
                  </a:lnTo>
                  <a:lnTo>
                    <a:pt x="1316" y="1193"/>
                  </a:lnTo>
                  <a:lnTo>
                    <a:pt x="1415" y="1181"/>
                  </a:lnTo>
                  <a:lnTo>
                    <a:pt x="1516" y="1160"/>
                  </a:lnTo>
                  <a:lnTo>
                    <a:pt x="1618" y="1133"/>
                  </a:lnTo>
                  <a:lnTo>
                    <a:pt x="1723" y="1099"/>
                  </a:lnTo>
                  <a:lnTo>
                    <a:pt x="1828" y="1056"/>
                  </a:lnTo>
                  <a:lnTo>
                    <a:pt x="1935" y="1004"/>
                  </a:lnTo>
                  <a:lnTo>
                    <a:pt x="2043" y="944"/>
                  </a:lnTo>
                  <a:lnTo>
                    <a:pt x="2150" y="875"/>
                  </a:lnTo>
                  <a:lnTo>
                    <a:pt x="2259" y="794"/>
                  </a:lnTo>
                  <a:lnTo>
                    <a:pt x="1902" y="199"/>
                  </a:lnTo>
                  <a:close/>
                </a:path>
              </a:pathLst>
            </a:custGeom>
            <a:solidFill>
              <a:srgbClr val="C8A06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7" name="9Slide.vn 28"/>
            <p:cNvSpPr>
              <a:spLocks/>
            </p:cNvSpPr>
            <p:nvPr/>
          </p:nvSpPr>
          <p:spPr bwMode="auto">
            <a:xfrm>
              <a:off x="741363" y="4065588"/>
              <a:ext cx="350838" cy="187325"/>
            </a:xfrm>
            <a:custGeom>
              <a:avLst/>
              <a:gdLst>
                <a:gd name="T0" fmla="*/ 1490 w 1769"/>
                <a:gd name="T1" fmla="*/ 157 h 941"/>
                <a:gd name="T2" fmla="*/ 1480 w 1769"/>
                <a:gd name="T3" fmla="*/ 150 h 941"/>
                <a:gd name="T4" fmla="*/ 1451 w 1769"/>
                <a:gd name="T5" fmla="*/ 134 h 941"/>
                <a:gd name="T6" fmla="*/ 1432 w 1769"/>
                <a:gd name="T7" fmla="*/ 122 h 941"/>
                <a:gd name="T8" fmla="*/ 1407 w 1769"/>
                <a:gd name="T9" fmla="*/ 110 h 941"/>
                <a:gd name="T10" fmla="*/ 1378 w 1769"/>
                <a:gd name="T11" fmla="*/ 97 h 941"/>
                <a:gd name="T12" fmla="*/ 1347 w 1769"/>
                <a:gd name="T13" fmla="*/ 83 h 941"/>
                <a:gd name="T14" fmla="*/ 1310 w 1769"/>
                <a:gd name="T15" fmla="*/ 69 h 941"/>
                <a:gd name="T16" fmla="*/ 1272 w 1769"/>
                <a:gd name="T17" fmla="*/ 55 h 941"/>
                <a:gd name="T18" fmla="*/ 1230 w 1769"/>
                <a:gd name="T19" fmla="*/ 42 h 941"/>
                <a:gd name="T20" fmla="*/ 1186 w 1769"/>
                <a:gd name="T21" fmla="*/ 30 h 941"/>
                <a:gd name="T22" fmla="*/ 1138 w 1769"/>
                <a:gd name="T23" fmla="*/ 20 h 941"/>
                <a:gd name="T24" fmla="*/ 1088 w 1769"/>
                <a:gd name="T25" fmla="*/ 10 h 941"/>
                <a:gd name="T26" fmla="*/ 1036 w 1769"/>
                <a:gd name="T27" fmla="*/ 4 h 941"/>
                <a:gd name="T28" fmla="*/ 982 w 1769"/>
                <a:gd name="T29" fmla="*/ 0 h 941"/>
                <a:gd name="T30" fmla="*/ 926 w 1769"/>
                <a:gd name="T31" fmla="*/ 0 h 941"/>
                <a:gd name="T32" fmla="*/ 869 w 1769"/>
                <a:gd name="T33" fmla="*/ 2 h 941"/>
                <a:gd name="T34" fmla="*/ 810 w 1769"/>
                <a:gd name="T35" fmla="*/ 9 h 941"/>
                <a:gd name="T36" fmla="*/ 750 w 1769"/>
                <a:gd name="T37" fmla="*/ 20 h 941"/>
                <a:gd name="T38" fmla="*/ 688 w 1769"/>
                <a:gd name="T39" fmla="*/ 35 h 941"/>
                <a:gd name="T40" fmla="*/ 626 w 1769"/>
                <a:gd name="T41" fmla="*/ 56 h 941"/>
                <a:gd name="T42" fmla="*/ 563 w 1769"/>
                <a:gd name="T43" fmla="*/ 83 h 941"/>
                <a:gd name="T44" fmla="*/ 500 w 1769"/>
                <a:gd name="T45" fmla="*/ 115 h 941"/>
                <a:gd name="T46" fmla="*/ 436 w 1769"/>
                <a:gd name="T47" fmla="*/ 154 h 941"/>
                <a:gd name="T48" fmla="*/ 372 w 1769"/>
                <a:gd name="T49" fmla="*/ 198 h 941"/>
                <a:gd name="T50" fmla="*/ 309 w 1769"/>
                <a:gd name="T51" fmla="*/ 251 h 941"/>
                <a:gd name="T52" fmla="*/ 245 w 1769"/>
                <a:gd name="T53" fmla="*/ 311 h 941"/>
                <a:gd name="T54" fmla="*/ 183 w 1769"/>
                <a:gd name="T55" fmla="*/ 379 h 941"/>
                <a:gd name="T56" fmla="*/ 121 w 1769"/>
                <a:gd name="T57" fmla="*/ 454 h 941"/>
                <a:gd name="T58" fmla="*/ 60 w 1769"/>
                <a:gd name="T59" fmla="*/ 540 h 941"/>
                <a:gd name="T60" fmla="*/ 0 w 1769"/>
                <a:gd name="T61" fmla="*/ 633 h 941"/>
                <a:gd name="T62" fmla="*/ 10 w 1769"/>
                <a:gd name="T63" fmla="*/ 641 h 941"/>
                <a:gd name="T64" fmla="*/ 39 w 1769"/>
                <a:gd name="T65" fmla="*/ 662 h 941"/>
                <a:gd name="T66" fmla="*/ 60 w 1769"/>
                <a:gd name="T67" fmla="*/ 677 h 941"/>
                <a:gd name="T68" fmla="*/ 85 w 1769"/>
                <a:gd name="T69" fmla="*/ 693 h 941"/>
                <a:gd name="T70" fmla="*/ 115 w 1769"/>
                <a:gd name="T71" fmla="*/ 712 h 941"/>
                <a:gd name="T72" fmla="*/ 148 w 1769"/>
                <a:gd name="T73" fmla="*/ 731 h 941"/>
                <a:gd name="T74" fmla="*/ 185 w 1769"/>
                <a:gd name="T75" fmla="*/ 752 h 941"/>
                <a:gd name="T76" fmla="*/ 227 w 1769"/>
                <a:gd name="T77" fmla="*/ 774 h 941"/>
                <a:gd name="T78" fmla="*/ 271 w 1769"/>
                <a:gd name="T79" fmla="*/ 796 h 941"/>
                <a:gd name="T80" fmla="*/ 319 w 1769"/>
                <a:gd name="T81" fmla="*/ 818 h 941"/>
                <a:gd name="T82" fmla="*/ 371 w 1769"/>
                <a:gd name="T83" fmla="*/ 838 h 941"/>
                <a:gd name="T84" fmla="*/ 425 w 1769"/>
                <a:gd name="T85" fmla="*/ 859 h 941"/>
                <a:gd name="T86" fmla="*/ 482 w 1769"/>
                <a:gd name="T87" fmla="*/ 878 h 941"/>
                <a:gd name="T88" fmla="*/ 542 w 1769"/>
                <a:gd name="T89" fmla="*/ 894 h 941"/>
                <a:gd name="T90" fmla="*/ 605 w 1769"/>
                <a:gd name="T91" fmla="*/ 910 h 941"/>
                <a:gd name="T92" fmla="*/ 671 w 1769"/>
                <a:gd name="T93" fmla="*/ 922 h 941"/>
                <a:gd name="T94" fmla="*/ 738 w 1769"/>
                <a:gd name="T95" fmla="*/ 932 h 941"/>
                <a:gd name="T96" fmla="*/ 809 w 1769"/>
                <a:gd name="T97" fmla="*/ 939 h 941"/>
                <a:gd name="T98" fmla="*/ 881 w 1769"/>
                <a:gd name="T99" fmla="*/ 941 h 941"/>
                <a:gd name="T100" fmla="*/ 954 w 1769"/>
                <a:gd name="T101" fmla="*/ 940 h 941"/>
                <a:gd name="T102" fmla="*/ 1030 w 1769"/>
                <a:gd name="T103" fmla="*/ 935 h 941"/>
                <a:gd name="T104" fmla="*/ 1108 w 1769"/>
                <a:gd name="T105" fmla="*/ 924 h 941"/>
                <a:gd name="T106" fmla="*/ 1187 w 1769"/>
                <a:gd name="T107" fmla="*/ 909 h 941"/>
                <a:gd name="T108" fmla="*/ 1267 w 1769"/>
                <a:gd name="T109" fmla="*/ 887 h 941"/>
                <a:gd name="T110" fmla="*/ 1349 w 1769"/>
                <a:gd name="T111" fmla="*/ 860 h 941"/>
                <a:gd name="T112" fmla="*/ 1432 w 1769"/>
                <a:gd name="T113" fmla="*/ 827 h 941"/>
                <a:gd name="T114" fmla="*/ 1515 w 1769"/>
                <a:gd name="T115" fmla="*/ 786 h 941"/>
                <a:gd name="T116" fmla="*/ 1599 w 1769"/>
                <a:gd name="T117" fmla="*/ 740 h 941"/>
                <a:gd name="T118" fmla="*/ 1684 w 1769"/>
                <a:gd name="T119" fmla="*/ 685 h 941"/>
                <a:gd name="T120" fmla="*/ 1769 w 1769"/>
                <a:gd name="T121" fmla="*/ 622 h 941"/>
                <a:gd name="T122" fmla="*/ 1490 w 1769"/>
                <a:gd name="T123" fmla="*/ 157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69" h="941">
                  <a:moveTo>
                    <a:pt x="1490" y="157"/>
                  </a:moveTo>
                  <a:lnTo>
                    <a:pt x="1480" y="150"/>
                  </a:lnTo>
                  <a:lnTo>
                    <a:pt x="1451" y="134"/>
                  </a:lnTo>
                  <a:lnTo>
                    <a:pt x="1432" y="122"/>
                  </a:lnTo>
                  <a:lnTo>
                    <a:pt x="1407" y="110"/>
                  </a:lnTo>
                  <a:lnTo>
                    <a:pt x="1378" y="97"/>
                  </a:lnTo>
                  <a:lnTo>
                    <a:pt x="1347" y="83"/>
                  </a:lnTo>
                  <a:lnTo>
                    <a:pt x="1310" y="69"/>
                  </a:lnTo>
                  <a:lnTo>
                    <a:pt x="1272" y="55"/>
                  </a:lnTo>
                  <a:lnTo>
                    <a:pt x="1230" y="42"/>
                  </a:lnTo>
                  <a:lnTo>
                    <a:pt x="1186" y="30"/>
                  </a:lnTo>
                  <a:lnTo>
                    <a:pt x="1138" y="20"/>
                  </a:lnTo>
                  <a:lnTo>
                    <a:pt x="1088" y="10"/>
                  </a:lnTo>
                  <a:lnTo>
                    <a:pt x="1036" y="4"/>
                  </a:lnTo>
                  <a:lnTo>
                    <a:pt x="982" y="0"/>
                  </a:lnTo>
                  <a:lnTo>
                    <a:pt x="926" y="0"/>
                  </a:lnTo>
                  <a:lnTo>
                    <a:pt x="869" y="2"/>
                  </a:lnTo>
                  <a:lnTo>
                    <a:pt x="810" y="9"/>
                  </a:lnTo>
                  <a:lnTo>
                    <a:pt x="750" y="20"/>
                  </a:lnTo>
                  <a:lnTo>
                    <a:pt x="688" y="35"/>
                  </a:lnTo>
                  <a:lnTo>
                    <a:pt x="626" y="56"/>
                  </a:lnTo>
                  <a:lnTo>
                    <a:pt x="563" y="83"/>
                  </a:lnTo>
                  <a:lnTo>
                    <a:pt x="500" y="115"/>
                  </a:lnTo>
                  <a:lnTo>
                    <a:pt x="436" y="154"/>
                  </a:lnTo>
                  <a:lnTo>
                    <a:pt x="372" y="198"/>
                  </a:lnTo>
                  <a:lnTo>
                    <a:pt x="309" y="251"/>
                  </a:lnTo>
                  <a:lnTo>
                    <a:pt x="245" y="311"/>
                  </a:lnTo>
                  <a:lnTo>
                    <a:pt x="183" y="379"/>
                  </a:lnTo>
                  <a:lnTo>
                    <a:pt x="121" y="454"/>
                  </a:lnTo>
                  <a:lnTo>
                    <a:pt x="60" y="540"/>
                  </a:lnTo>
                  <a:lnTo>
                    <a:pt x="0" y="633"/>
                  </a:lnTo>
                  <a:lnTo>
                    <a:pt x="10" y="641"/>
                  </a:lnTo>
                  <a:lnTo>
                    <a:pt x="39" y="662"/>
                  </a:lnTo>
                  <a:lnTo>
                    <a:pt x="60" y="677"/>
                  </a:lnTo>
                  <a:lnTo>
                    <a:pt x="85" y="693"/>
                  </a:lnTo>
                  <a:lnTo>
                    <a:pt x="115" y="712"/>
                  </a:lnTo>
                  <a:lnTo>
                    <a:pt x="148" y="731"/>
                  </a:lnTo>
                  <a:lnTo>
                    <a:pt x="185" y="752"/>
                  </a:lnTo>
                  <a:lnTo>
                    <a:pt x="227" y="774"/>
                  </a:lnTo>
                  <a:lnTo>
                    <a:pt x="271" y="796"/>
                  </a:lnTo>
                  <a:lnTo>
                    <a:pt x="319" y="818"/>
                  </a:lnTo>
                  <a:lnTo>
                    <a:pt x="371" y="838"/>
                  </a:lnTo>
                  <a:lnTo>
                    <a:pt x="425" y="859"/>
                  </a:lnTo>
                  <a:lnTo>
                    <a:pt x="482" y="878"/>
                  </a:lnTo>
                  <a:lnTo>
                    <a:pt x="542" y="894"/>
                  </a:lnTo>
                  <a:lnTo>
                    <a:pt x="605" y="910"/>
                  </a:lnTo>
                  <a:lnTo>
                    <a:pt x="671" y="922"/>
                  </a:lnTo>
                  <a:lnTo>
                    <a:pt x="738" y="932"/>
                  </a:lnTo>
                  <a:lnTo>
                    <a:pt x="809" y="939"/>
                  </a:lnTo>
                  <a:lnTo>
                    <a:pt x="881" y="941"/>
                  </a:lnTo>
                  <a:lnTo>
                    <a:pt x="954" y="940"/>
                  </a:lnTo>
                  <a:lnTo>
                    <a:pt x="1030" y="935"/>
                  </a:lnTo>
                  <a:lnTo>
                    <a:pt x="1108" y="924"/>
                  </a:lnTo>
                  <a:lnTo>
                    <a:pt x="1187" y="909"/>
                  </a:lnTo>
                  <a:lnTo>
                    <a:pt x="1267" y="887"/>
                  </a:lnTo>
                  <a:lnTo>
                    <a:pt x="1349" y="860"/>
                  </a:lnTo>
                  <a:lnTo>
                    <a:pt x="1432" y="827"/>
                  </a:lnTo>
                  <a:lnTo>
                    <a:pt x="1515" y="786"/>
                  </a:lnTo>
                  <a:lnTo>
                    <a:pt x="1599" y="740"/>
                  </a:lnTo>
                  <a:lnTo>
                    <a:pt x="1684" y="685"/>
                  </a:lnTo>
                  <a:lnTo>
                    <a:pt x="1769" y="622"/>
                  </a:lnTo>
                  <a:lnTo>
                    <a:pt x="1490" y="157"/>
                  </a:lnTo>
                  <a:close/>
                </a:path>
              </a:pathLst>
            </a:custGeom>
            <a:solidFill>
              <a:srgbClr val="A87F4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8" name="9Slide.vn 29"/>
            <p:cNvSpPr>
              <a:spLocks/>
            </p:cNvSpPr>
            <p:nvPr/>
          </p:nvSpPr>
          <p:spPr bwMode="auto">
            <a:xfrm>
              <a:off x="142875" y="3649663"/>
              <a:ext cx="906463" cy="398463"/>
            </a:xfrm>
            <a:custGeom>
              <a:avLst/>
              <a:gdLst>
                <a:gd name="T0" fmla="*/ 4278 w 4570"/>
                <a:gd name="T1" fmla="*/ 1634 h 2013"/>
                <a:gd name="T2" fmla="*/ 4074 w 4570"/>
                <a:gd name="T3" fmla="*/ 1579 h 2013"/>
                <a:gd name="T4" fmla="*/ 3910 w 4570"/>
                <a:gd name="T5" fmla="*/ 1486 h 2013"/>
                <a:gd name="T6" fmla="*/ 3768 w 4570"/>
                <a:gd name="T7" fmla="*/ 1285 h 2013"/>
                <a:gd name="T8" fmla="*/ 3661 w 4570"/>
                <a:gd name="T9" fmla="*/ 1068 h 2013"/>
                <a:gd name="T10" fmla="*/ 3594 w 4570"/>
                <a:gd name="T11" fmla="*/ 846 h 2013"/>
                <a:gd name="T12" fmla="*/ 3551 w 4570"/>
                <a:gd name="T13" fmla="*/ 512 h 2013"/>
                <a:gd name="T14" fmla="*/ 3480 w 4570"/>
                <a:gd name="T15" fmla="*/ 155 h 2013"/>
                <a:gd name="T16" fmla="*/ 3295 w 4570"/>
                <a:gd name="T17" fmla="*/ 15 h 2013"/>
                <a:gd name="T18" fmla="*/ 3100 w 4570"/>
                <a:gd name="T19" fmla="*/ 25 h 2013"/>
                <a:gd name="T20" fmla="*/ 3016 w 4570"/>
                <a:gd name="T21" fmla="*/ 206 h 2013"/>
                <a:gd name="T22" fmla="*/ 3128 w 4570"/>
                <a:gd name="T23" fmla="*/ 520 h 2013"/>
                <a:gd name="T24" fmla="*/ 3262 w 4570"/>
                <a:gd name="T25" fmla="*/ 766 h 2013"/>
                <a:gd name="T26" fmla="*/ 3359 w 4570"/>
                <a:gd name="T27" fmla="*/ 1041 h 2013"/>
                <a:gd name="T28" fmla="*/ 3355 w 4570"/>
                <a:gd name="T29" fmla="*/ 1299 h 2013"/>
                <a:gd name="T30" fmla="*/ 3159 w 4570"/>
                <a:gd name="T31" fmla="*/ 1454 h 2013"/>
                <a:gd name="T32" fmla="*/ 2875 w 4570"/>
                <a:gd name="T33" fmla="*/ 1500 h 2013"/>
                <a:gd name="T34" fmla="*/ 2620 w 4570"/>
                <a:gd name="T35" fmla="*/ 1464 h 2013"/>
                <a:gd name="T36" fmla="*/ 2425 w 4570"/>
                <a:gd name="T37" fmla="*/ 1347 h 2013"/>
                <a:gd name="T38" fmla="*/ 2326 w 4570"/>
                <a:gd name="T39" fmla="*/ 1146 h 2013"/>
                <a:gd name="T40" fmla="*/ 2350 w 4570"/>
                <a:gd name="T41" fmla="*/ 660 h 2013"/>
                <a:gd name="T42" fmla="*/ 2347 w 4570"/>
                <a:gd name="T43" fmla="*/ 487 h 2013"/>
                <a:gd name="T44" fmla="*/ 2313 w 4570"/>
                <a:gd name="T45" fmla="*/ 399 h 2013"/>
                <a:gd name="T46" fmla="*/ 2218 w 4570"/>
                <a:gd name="T47" fmla="*/ 328 h 2013"/>
                <a:gd name="T48" fmla="*/ 2088 w 4570"/>
                <a:gd name="T49" fmla="*/ 308 h 2013"/>
                <a:gd name="T50" fmla="*/ 1982 w 4570"/>
                <a:gd name="T51" fmla="*/ 368 h 2013"/>
                <a:gd name="T52" fmla="*/ 1925 w 4570"/>
                <a:gd name="T53" fmla="*/ 510 h 2013"/>
                <a:gd name="T54" fmla="*/ 1941 w 4570"/>
                <a:gd name="T55" fmla="*/ 732 h 2013"/>
                <a:gd name="T56" fmla="*/ 1979 w 4570"/>
                <a:gd name="T57" fmla="*/ 921 h 2013"/>
                <a:gd name="T58" fmla="*/ 1992 w 4570"/>
                <a:gd name="T59" fmla="*/ 1125 h 2013"/>
                <a:gd name="T60" fmla="*/ 1972 w 4570"/>
                <a:gd name="T61" fmla="*/ 1327 h 2013"/>
                <a:gd name="T62" fmla="*/ 1911 w 4570"/>
                <a:gd name="T63" fmla="*/ 1492 h 2013"/>
                <a:gd name="T64" fmla="*/ 1784 w 4570"/>
                <a:gd name="T65" fmla="*/ 1599 h 2013"/>
                <a:gd name="T66" fmla="*/ 1504 w 4570"/>
                <a:gd name="T67" fmla="*/ 1667 h 2013"/>
                <a:gd name="T68" fmla="*/ 1157 w 4570"/>
                <a:gd name="T69" fmla="*/ 1662 h 2013"/>
                <a:gd name="T70" fmla="*/ 840 w 4570"/>
                <a:gd name="T71" fmla="*/ 1552 h 2013"/>
                <a:gd name="T72" fmla="*/ 646 w 4570"/>
                <a:gd name="T73" fmla="*/ 1305 h 2013"/>
                <a:gd name="T74" fmla="*/ 583 w 4570"/>
                <a:gd name="T75" fmla="*/ 781 h 2013"/>
                <a:gd name="T76" fmla="*/ 530 w 4570"/>
                <a:gd name="T77" fmla="*/ 486 h 2013"/>
                <a:gd name="T78" fmla="*/ 442 w 4570"/>
                <a:gd name="T79" fmla="*/ 272 h 2013"/>
                <a:gd name="T80" fmla="*/ 304 w 4570"/>
                <a:gd name="T81" fmla="*/ 190 h 2013"/>
                <a:gd name="T82" fmla="*/ 141 w 4570"/>
                <a:gd name="T83" fmla="*/ 266 h 2013"/>
                <a:gd name="T84" fmla="*/ 46 w 4570"/>
                <a:gd name="T85" fmla="*/ 441 h 2013"/>
                <a:gd name="T86" fmla="*/ 5 w 4570"/>
                <a:gd name="T87" fmla="*/ 664 h 2013"/>
                <a:gd name="T88" fmla="*/ 5 w 4570"/>
                <a:gd name="T89" fmla="*/ 943 h 2013"/>
                <a:gd name="T90" fmla="*/ 52 w 4570"/>
                <a:gd name="T91" fmla="*/ 1244 h 2013"/>
                <a:gd name="T92" fmla="*/ 176 w 4570"/>
                <a:gd name="T93" fmla="*/ 1552 h 2013"/>
                <a:gd name="T94" fmla="*/ 445 w 4570"/>
                <a:gd name="T95" fmla="*/ 1823 h 2013"/>
                <a:gd name="T96" fmla="*/ 924 w 4570"/>
                <a:gd name="T97" fmla="*/ 1990 h 2013"/>
                <a:gd name="T98" fmla="*/ 1565 w 4570"/>
                <a:gd name="T99" fmla="*/ 1996 h 2013"/>
                <a:gd name="T100" fmla="*/ 2300 w 4570"/>
                <a:gd name="T101" fmla="*/ 1902 h 2013"/>
                <a:gd name="T102" fmla="*/ 3220 w 4570"/>
                <a:gd name="T103" fmla="*/ 1809 h 2013"/>
                <a:gd name="T104" fmla="*/ 3462 w 4570"/>
                <a:gd name="T105" fmla="*/ 1811 h 2013"/>
                <a:gd name="T106" fmla="*/ 4044 w 4570"/>
                <a:gd name="T107" fmla="*/ 1920 h 2013"/>
                <a:gd name="T108" fmla="*/ 4405 w 4570"/>
                <a:gd name="T109" fmla="*/ 2000 h 20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570" h="2013">
                  <a:moveTo>
                    <a:pt x="4570" y="1669"/>
                  </a:moveTo>
                  <a:lnTo>
                    <a:pt x="4546" y="1667"/>
                  </a:lnTo>
                  <a:lnTo>
                    <a:pt x="4482" y="1663"/>
                  </a:lnTo>
                  <a:lnTo>
                    <a:pt x="4438" y="1658"/>
                  </a:lnTo>
                  <a:lnTo>
                    <a:pt x="4388" y="1653"/>
                  </a:lnTo>
                  <a:lnTo>
                    <a:pt x="4335" y="1645"/>
                  </a:lnTo>
                  <a:lnTo>
                    <a:pt x="4278" y="1634"/>
                  </a:lnTo>
                  <a:lnTo>
                    <a:pt x="4248" y="1629"/>
                  </a:lnTo>
                  <a:lnTo>
                    <a:pt x="4219" y="1622"/>
                  </a:lnTo>
                  <a:lnTo>
                    <a:pt x="4190" y="1616"/>
                  </a:lnTo>
                  <a:lnTo>
                    <a:pt x="4160" y="1607"/>
                  </a:lnTo>
                  <a:lnTo>
                    <a:pt x="4131" y="1599"/>
                  </a:lnTo>
                  <a:lnTo>
                    <a:pt x="4102" y="1590"/>
                  </a:lnTo>
                  <a:lnTo>
                    <a:pt x="4074" y="1579"/>
                  </a:lnTo>
                  <a:lnTo>
                    <a:pt x="4047" y="1569"/>
                  </a:lnTo>
                  <a:lnTo>
                    <a:pt x="4021" y="1557"/>
                  </a:lnTo>
                  <a:lnTo>
                    <a:pt x="3995" y="1545"/>
                  </a:lnTo>
                  <a:lnTo>
                    <a:pt x="3971" y="1532"/>
                  </a:lnTo>
                  <a:lnTo>
                    <a:pt x="3949" y="1517"/>
                  </a:lnTo>
                  <a:lnTo>
                    <a:pt x="3929" y="1502"/>
                  </a:lnTo>
                  <a:lnTo>
                    <a:pt x="3910" y="1486"/>
                  </a:lnTo>
                  <a:lnTo>
                    <a:pt x="3892" y="1468"/>
                  </a:lnTo>
                  <a:lnTo>
                    <a:pt x="3878" y="1451"/>
                  </a:lnTo>
                  <a:lnTo>
                    <a:pt x="3854" y="1416"/>
                  </a:lnTo>
                  <a:lnTo>
                    <a:pt x="3830" y="1382"/>
                  </a:lnTo>
                  <a:lnTo>
                    <a:pt x="3808" y="1350"/>
                  </a:lnTo>
                  <a:lnTo>
                    <a:pt x="3787" y="1317"/>
                  </a:lnTo>
                  <a:lnTo>
                    <a:pt x="3768" y="1285"/>
                  </a:lnTo>
                  <a:lnTo>
                    <a:pt x="3750" y="1253"/>
                  </a:lnTo>
                  <a:lnTo>
                    <a:pt x="3732" y="1222"/>
                  </a:lnTo>
                  <a:lnTo>
                    <a:pt x="3716" y="1191"/>
                  </a:lnTo>
                  <a:lnTo>
                    <a:pt x="3700" y="1160"/>
                  </a:lnTo>
                  <a:lnTo>
                    <a:pt x="3687" y="1130"/>
                  </a:lnTo>
                  <a:lnTo>
                    <a:pt x="3673" y="1099"/>
                  </a:lnTo>
                  <a:lnTo>
                    <a:pt x="3661" y="1068"/>
                  </a:lnTo>
                  <a:lnTo>
                    <a:pt x="3648" y="1038"/>
                  </a:lnTo>
                  <a:lnTo>
                    <a:pt x="3638" y="1007"/>
                  </a:lnTo>
                  <a:lnTo>
                    <a:pt x="3628" y="975"/>
                  </a:lnTo>
                  <a:lnTo>
                    <a:pt x="3618" y="943"/>
                  </a:lnTo>
                  <a:lnTo>
                    <a:pt x="3610" y="911"/>
                  </a:lnTo>
                  <a:lnTo>
                    <a:pt x="3603" y="879"/>
                  </a:lnTo>
                  <a:lnTo>
                    <a:pt x="3594" y="846"/>
                  </a:lnTo>
                  <a:lnTo>
                    <a:pt x="3588" y="813"/>
                  </a:lnTo>
                  <a:lnTo>
                    <a:pt x="3582" y="777"/>
                  </a:lnTo>
                  <a:lnTo>
                    <a:pt x="3577" y="743"/>
                  </a:lnTo>
                  <a:lnTo>
                    <a:pt x="3572" y="707"/>
                  </a:lnTo>
                  <a:lnTo>
                    <a:pt x="3566" y="669"/>
                  </a:lnTo>
                  <a:lnTo>
                    <a:pt x="3558" y="593"/>
                  </a:lnTo>
                  <a:lnTo>
                    <a:pt x="3551" y="512"/>
                  </a:lnTo>
                  <a:lnTo>
                    <a:pt x="3545" y="426"/>
                  </a:lnTo>
                  <a:lnTo>
                    <a:pt x="3539" y="333"/>
                  </a:lnTo>
                  <a:lnTo>
                    <a:pt x="3535" y="293"/>
                  </a:lnTo>
                  <a:lnTo>
                    <a:pt x="3527" y="254"/>
                  </a:lnTo>
                  <a:lnTo>
                    <a:pt x="3514" y="218"/>
                  </a:lnTo>
                  <a:lnTo>
                    <a:pt x="3499" y="185"/>
                  </a:lnTo>
                  <a:lnTo>
                    <a:pt x="3480" y="155"/>
                  </a:lnTo>
                  <a:lnTo>
                    <a:pt x="3458" y="126"/>
                  </a:lnTo>
                  <a:lnTo>
                    <a:pt x="3436" y="101"/>
                  </a:lnTo>
                  <a:lnTo>
                    <a:pt x="3410" y="78"/>
                  </a:lnTo>
                  <a:lnTo>
                    <a:pt x="3383" y="57"/>
                  </a:lnTo>
                  <a:lnTo>
                    <a:pt x="3355" y="41"/>
                  </a:lnTo>
                  <a:lnTo>
                    <a:pt x="3326" y="26"/>
                  </a:lnTo>
                  <a:lnTo>
                    <a:pt x="3295" y="15"/>
                  </a:lnTo>
                  <a:lnTo>
                    <a:pt x="3265" y="6"/>
                  </a:lnTo>
                  <a:lnTo>
                    <a:pt x="3235" y="2"/>
                  </a:lnTo>
                  <a:lnTo>
                    <a:pt x="3206" y="0"/>
                  </a:lnTo>
                  <a:lnTo>
                    <a:pt x="3177" y="1"/>
                  </a:lnTo>
                  <a:lnTo>
                    <a:pt x="3150" y="5"/>
                  </a:lnTo>
                  <a:lnTo>
                    <a:pt x="3124" y="14"/>
                  </a:lnTo>
                  <a:lnTo>
                    <a:pt x="3100" y="25"/>
                  </a:lnTo>
                  <a:lnTo>
                    <a:pt x="3080" y="40"/>
                  </a:lnTo>
                  <a:lnTo>
                    <a:pt x="3060" y="58"/>
                  </a:lnTo>
                  <a:lnTo>
                    <a:pt x="3044" y="80"/>
                  </a:lnTo>
                  <a:lnTo>
                    <a:pt x="3031" y="106"/>
                  </a:lnTo>
                  <a:lnTo>
                    <a:pt x="3022" y="135"/>
                  </a:lnTo>
                  <a:lnTo>
                    <a:pt x="3017" y="168"/>
                  </a:lnTo>
                  <a:lnTo>
                    <a:pt x="3016" y="206"/>
                  </a:lnTo>
                  <a:lnTo>
                    <a:pt x="3020" y="246"/>
                  </a:lnTo>
                  <a:lnTo>
                    <a:pt x="3029" y="291"/>
                  </a:lnTo>
                  <a:lnTo>
                    <a:pt x="3043" y="339"/>
                  </a:lnTo>
                  <a:lnTo>
                    <a:pt x="3064" y="392"/>
                  </a:lnTo>
                  <a:lnTo>
                    <a:pt x="3090" y="449"/>
                  </a:lnTo>
                  <a:lnTo>
                    <a:pt x="3123" y="511"/>
                  </a:lnTo>
                  <a:lnTo>
                    <a:pt x="3128" y="520"/>
                  </a:lnTo>
                  <a:lnTo>
                    <a:pt x="3144" y="545"/>
                  </a:lnTo>
                  <a:lnTo>
                    <a:pt x="3167" y="583"/>
                  </a:lnTo>
                  <a:lnTo>
                    <a:pt x="3196" y="635"/>
                  </a:lnTo>
                  <a:lnTo>
                    <a:pt x="3211" y="664"/>
                  </a:lnTo>
                  <a:lnTo>
                    <a:pt x="3228" y="696"/>
                  </a:lnTo>
                  <a:lnTo>
                    <a:pt x="3245" y="731"/>
                  </a:lnTo>
                  <a:lnTo>
                    <a:pt x="3262" y="766"/>
                  </a:lnTo>
                  <a:lnTo>
                    <a:pt x="3279" y="802"/>
                  </a:lnTo>
                  <a:lnTo>
                    <a:pt x="3294" y="841"/>
                  </a:lnTo>
                  <a:lnTo>
                    <a:pt x="3310" y="880"/>
                  </a:lnTo>
                  <a:lnTo>
                    <a:pt x="3324" y="919"/>
                  </a:lnTo>
                  <a:lnTo>
                    <a:pt x="3338" y="960"/>
                  </a:lnTo>
                  <a:lnTo>
                    <a:pt x="3349" y="1000"/>
                  </a:lnTo>
                  <a:lnTo>
                    <a:pt x="3359" y="1041"/>
                  </a:lnTo>
                  <a:lnTo>
                    <a:pt x="3367" y="1080"/>
                  </a:lnTo>
                  <a:lnTo>
                    <a:pt x="3372" y="1120"/>
                  </a:lnTo>
                  <a:lnTo>
                    <a:pt x="3375" y="1159"/>
                  </a:lnTo>
                  <a:lnTo>
                    <a:pt x="3374" y="1196"/>
                  </a:lnTo>
                  <a:lnTo>
                    <a:pt x="3371" y="1232"/>
                  </a:lnTo>
                  <a:lnTo>
                    <a:pt x="3365" y="1267"/>
                  </a:lnTo>
                  <a:lnTo>
                    <a:pt x="3355" y="1299"/>
                  </a:lnTo>
                  <a:lnTo>
                    <a:pt x="3340" y="1329"/>
                  </a:lnTo>
                  <a:lnTo>
                    <a:pt x="3321" y="1357"/>
                  </a:lnTo>
                  <a:lnTo>
                    <a:pt x="3299" y="1383"/>
                  </a:lnTo>
                  <a:lnTo>
                    <a:pt x="3271" y="1405"/>
                  </a:lnTo>
                  <a:lnTo>
                    <a:pt x="3238" y="1425"/>
                  </a:lnTo>
                  <a:lnTo>
                    <a:pt x="3200" y="1440"/>
                  </a:lnTo>
                  <a:lnTo>
                    <a:pt x="3159" y="1454"/>
                  </a:lnTo>
                  <a:lnTo>
                    <a:pt x="3118" y="1465"/>
                  </a:lnTo>
                  <a:lnTo>
                    <a:pt x="3077" y="1475"/>
                  </a:lnTo>
                  <a:lnTo>
                    <a:pt x="3036" y="1484"/>
                  </a:lnTo>
                  <a:lnTo>
                    <a:pt x="2995" y="1490"/>
                  </a:lnTo>
                  <a:lnTo>
                    <a:pt x="2955" y="1495"/>
                  </a:lnTo>
                  <a:lnTo>
                    <a:pt x="2915" y="1498"/>
                  </a:lnTo>
                  <a:lnTo>
                    <a:pt x="2875" y="1500"/>
                  </a:lnTo>
                  <a:lnTo>
                    <a:pt x="2837" y="1499"/>
                  </a:lnTo>
                  <a:lnTo>
                    <a:pt x="2798" y="1498"/>
                  </a:lnTo>
                  <a:lnTo>
                    <a:pt x="2760" y="1495"/>
                  </a:lnTo>
                  <a:lnTo>
                    <a:pt x="2724" y="1490"/>
                  </a:lnTo>
                  <a:lnTo>
                    <a:pt x="2687" y="1483"/>
                  </a:lnTo>
                  <a:lnTo>
                    <a:pt x="2653" y="1474"/>
                  </a:lnTo>
                  <a:lnTo>
                    <a:pt x="2620" y="1464"/>
                  </a:lnTo>
                  <a:lnTo>
                    <a:pt x="2587" y="1453"/>
                  </a:lnTo>
                  <a:lnTo>
                    <a:pt x="2556" y="1439"/>
                  </a:lnTo>
                  <a:lnTo>
                    <a:pt x="2526" y="1425"/>
                  </a:lnTo>
                  <a:lnTo>
                    <a:pt x="2498" y="1407"/>
                  </a:lnTo>
                  <a:lnTo>
                    <a:pt x="2472" y="1388"/>
                  </a:lnTo>
                  <a:lnTo>
                    <a:pt x="2447" y="1369"/>
                  </a:lnTo>
                  <a:lnTo>
                    <a:pt x="2425" y="1347"/>
                  </a:lnTo>
                  <a:lnTo>
                    <a:pt x="2404" y="1323"/>
                  </a:lnTo>
                  <a:lnTo>
                    <a:pt x="2385" y="1298"/>
                  </a:lnTo>
                  <a:lnTo>
                    <a:pt x="2369" y="1271"/>
                  </a:lnTo>
                  <a:lnTo>
                    <a:pt x="2354" y="1242"/>
                  </a:lnTo>
                  <a:lnTo>
                    <a:pt x="2343" y="1211"/>
                  </a:lnTo>
                  <a:lnTo>
                    <a:pt x="2332" y="1179"/>
                  </a:lnTo>
                  <a:lnTo>
                    <a:pt x="2326" y="1146"/>
                  </a:lnTo>
                  <a:lnTo>
                    <a:pt x="2321" y="1109"/>
                  </a:lnTo>
                  <a:lnTo>
                    <a:pt x="2320" y="1072"/>
                  </a:lnTo>
                  <a:lnTo>
                    <a:pt x="2321" y="1034"/>
                  </a:lnTo>
                  <a:lnTo>
                    <a:pt x="2331" y="888"/>
                  </a:lnTo>
                  <a:lnTo>
                    <a:pt x="2342" y="765"/>
                  </a:lnTo>
                  <a:lnTo>
                    <a:pt x="2346" y="710"/>
                  </a:lnTo>
                  <a:lnTo>
                    <a:pt x="2350" y="660"/>
                  </a:lnTo>
                  <a:lnTo>
                    <a:pt x="2352" y="615"/>
                  </a:lnTo>
                  <a:lnTo>
                    <a:pt x="2353" y="574"/>
                  </a:lnTo>
                  <a:lnTo>
                    <a:pt x="2353" y="554"/>
                  </a:lnTo>
                  <a:lnTo>
                    <a:pt x="2352" y="537"/>
                  </a:lnTo>
                  <a:lnTo>
                    <a:pt x="2351" y="519"/>
                  </a:lnTo>
                  <a:lnTo>
                    <a:pt x="2349" y="502"/>
                  </a:lnTo>
                  <a:lnTo>
                    <a:pt x="2347" y="487"/>
                  </a:lnTo>
                  <a:lnTo>
                    <a:pt x="2344" y="472"/>
                  </a:lnTo>
                  <a:lnTo>
                    <a:pt x="2341" y="458"/>
                  </a:lnTo>
                  <a:lnTo>
                    <a:pt x="2336" y="445"/>
                  </a:lnTo>
                  <a:lnTo>
                    <a:pt x="2331" y="433"/>
                  </a:lnTo>
                  <a:lnTo>
                    <a:pt x="2326" y="420"/>
                  </a:lnTo>
                  <a:lnTo>
                    <a:pt x="2320" y="409"/>
                  </a:lnTo>
                  <a:lnTo>
                    <a:pt x="2313" y="399"/>
                  </a:lnTo>
                  <a:lnTo>
                    <a:pt x="2304" y="388"/>
                  </a:lnTo>
                  <a:lnTo>
                    <a:pt x="2296" y="379"/>
                  </a:lnTo>
                  <a:lnTo>
                    <a:pt x="2286" y="371"/>
                  </a:lnTo>
                  <a:lnTo>
                    <a:pt x="2275" y="362"/>
                  </a:lnTo>
                  <a:lnTo>
                    <a:pt x="2256" y="349"/>
                  </a:lnTo>
                  <a:lnTo>
                    <a:pt x="2237" y="337"/>
                  </a:lnTo>
                  <a:lnTo>
                    <a:pt x="2218" y="328"/>
                  </a:lnTo>
                  <a:lnTo>
                    <a:pt x="2198" y="321"/>
                  </a:lnTo>
                  <a:lnTo>
                    <a:pt x="2180" y="315"/>
                  </a:lnTo>
                  <a:lnTo>
                    <a:pt x="2161" y="309"/>
                  </a:lnTo>
                  <a:lnTo>
                    <a:pt x="2142" y="306"/>
                  </a:lnTo>
                  <a:lnTo>
                    <a:pt x="2124" y="305"/>
                  </a:lnTo>
                  <a:lnTo>
                    <a:pt x="2106" y="306"/>
                  </a:lnTo>
                  <a:lnTo>
                    <a:pt x="2088" y="308"/>
                  </a:lnTo>
                  <a:lnTo>
                    <a:pt x="2071" y="311"/>
                  </a:lnTo>
                  <a:lnTo>
                    <a:pt x="2054" y="317"/>
                  </a:lnTo>
                  <a:lnTo>
                    <a:pt x="2038" y="324"/>
                  </a:lnTo>
                  <a:lnTo>
                    <a:pt x="2023" y="333"/>
                  </a:lnTo>
                  <a:lnTo>
                    <a:pt x="2008" y="343"/>
                  </a:lnTo>
                  <a:lnTo>
                    <a:pt x="1995" y="355"/>
                  </a:lnTo>
                  <a:lnTo>
                    <a:pt x="1982" y="368"/>
                  </a:lnTo>
                  <a:lnTo>
                    <a:pt x="1971" y="384"/>
                  </a:lnTo>
                  <a:lnTo>
                    <a:pt x="1960" y="401"/>
                  </a:lnTo>
                  <a:lnTo>
                    <a:pt x="1950" y="419"/>
                  </a:lnTo>
                  <a:lnTo>
                    <a:pt x="1942" y="439"/>
                  </a:lnTo>
                  <a:lnTo>
                    <a:pt x="1935" y="461"/>
                  </a:lnTo>
                  <a:lnTo>
                    <a:pt x="1930" y="485"/>
                  </a:lnTo>
                  <a:lnTo>
                    <a:pt x="1925" y="510"/>
                  </a:lnTo>
                  <a:lnTo>
                    <a:pt x="1922" y="537"/>
                  </a:lnTo>
                  <a:lnTo>
                    <a:pt x="1921" y="565"/>
                  </a:lnTo>
                  <a:lnTo>
                    <a:pt x="1921" y="595"/>
                  </a:lnTo>
                  <a:lnTo>
                    <a:pt x="1923" y="627"/>
                  </a:lnTo>
                  <a:lnTo>
                    <a:pt x="1927" y="660"/>
                  </a:lnTo>
                  <a:lnTo>
                    <a:pt x="1933" y="694"/>
                  </a:lnTo>
                  <a:lnTo>
                    <a:pt x="1941" y="732"/>
                  </a:lnTo>
                  <a:lnTo>
                    <a:pt x="1950" y="769"/>
                  </a:lnTo>
                  <a:lnTo>
                    <a:pt x="1957" y="792"/>
                  </a:lnTo>
                  <a:lnTo>
                    <a:pt x="1962" y="817"/>
                  </a:lnTo>
                  <a:lnTo>
                    <a:pt x="1967" y="842"/>
                  </a:lnTo>
                  <a:lnTo>
                    <a:pt x="1971" y="866"/>
                  </a:lnTo>
                  <a:lnTo>
                    <a:pt x="1976" y="893"/>
                  </a:lnTo>
                  <a:lnTo>
                    <a:pt x="1979" y="921"/>
                  </a:lnTo>
                  <a:lnTo>
                    <a:pt x="1983" y="949"/>
                  </a:lnTo>
                  <a:lnTo>
                    <a:pt x="1986" y="977"/>
                  </a:lnTo>
                  <a:lnTo>
                    <a:pt x="1989" y="1007"/>
                  </a:lnTo>
                  <a:lnTo>
                    <a:pt x="1990" y="1036"/>
                  </a:lnTo>
                  <a:lnTo>
                    <a:pt x="1992" y="1066"/>
                  </a:lnTo>
                  <a:lnTo>
                    <a:pt x="1992" y="1096"/>
                  </a:lnTo>
                  <a:lnTo>
                    <a:pt x="1992" y="1125"/>
                  </a:lnTo>
                  <a:lnTo>
                    <a:pt x="1992" y="1155"/>
                  </a:lnTo>
                  <a:lnTo>
                    <a:pt x="1990" y="1184"/>
                  </a:lnTo>
                  <a:lnTo>
                    <a:pt x="1988" y="1214"/>
                  </a:lnTo>
                  <a:lnTo>
                    <a:pt x="1986" y="1243"/>
                  </a:lnTo>
                  <a:lnTo>
                    <a:pt x="1981" y="1271"/>
                  </a:lnTo>
                  <a:lnTo>
                    <a:pt x="1977" y="1299"/>
                  </a:lnTo>
                  <a:lnTo>
                    <a:pt x="1972" y="1327"/>
                  </a:lnTo>
                  <a:lnTo>
                    <a:pt x="1966" y="1353"/>
                  </a:lnTo>
                  <a:lnTo>
                    <a:pt x="1960" y="1379"/>
                  </a:lnTo>
                  <a:lnTo>
                    <a:pt x="1951" y="1404"/>
                  </a:lnTo>
                  <a:lnTo>
                    <a:pt x="1943" y="1428"/>
                  </a:lnTo>
                  <a:lnTo>
                    <a:pt x="1934" y="1451"/>
                  </a:lnTo>
                  <a:lnTo>
                    <a:pt x="1923" y="1472"/>
                  </a:lnTo>
                  <a:lnTo>
                    <a:pt x="1911" y="1492"/>
                  </a:lnTo>
                  <a:lnTo>
                    <a:pt x="1898" y="1511"/>
                  </a:lnTo>
                  <a:lnTo>
                    <a:pt x="1885" y="1528"/>
                  </a:lnTo>
                  <a:lnTo>
                    <a:pt x="1870" y="1544"/>
                  </a:lnTo>
                  <a:lnTo>
                    <a:pt x="1855" y="1558"/>
                  </a:lnTo>
                  <a:lnTo>
                    <a:pt x="1838" y="1571"/>
                  </a:lnTo>
                  <a:lnTo>
                    <a:pt x="1812" y="1585"/>
                  </a:lnTo>
                  <a:lnTo>
                    <a:pt x="1784" y="1599"/>
                  </a:lnTo>
                  <a:lnTo>
                    <a:pt x="1752" y="1612"/>
                  </a:lnTo>
                  <a:lnTo>
                    <a:pt x="1717" y="1625"/>
                  </a:lnTo>
                  <a:lnTo>
                    <a:pt x="1678" y="1635"/>
                  </a:lnTo>
                  <a:lnTo>
                    <a:pt x="1638" y="1646"/>
                  </a:lnTo>
                  <a:lnTo>
                    <a:pt x="1595" y="1654"/>
                  </a:lnTo>
                  <a:lnTo>
                    <a:pt x="1551" y="1661"/>
                  </a:lnTo>
                  <a:lnTo>
                    <a:pt x="1504" y="1667"/>
                  </a:lnTo>
                  <a:lnTo>
                    <a:pt x="1456" y="1673"/>
                  </a:lnTo>
                  <a:lnTo>
                    <a:pt x="1408" y="1675"/>
                  </a:lnTo>
                  <a:lnTo>
                    <a:pt x="1359" y="1677"/>
                  </a:lnTo>
                  <a:lnTo>
                    <a:pt x="1308" y="1676"/>
                  </a:lnTo>
                  <a:lnTo>
                    <a:pt x="1258" y="1674"/>
                  </a:lnTo>
                  <a:lnTo>
                    <a:pt x="1207" y="1669"/>
                  </a:lnTo>
                  <a:lnTo>
                    <a:pt x="1157" y="1662"/>
                  </a:lnTo>
                  <a:lnTo>
                    <a:pt x="1109" y="1654"/>
                  </a:lnTo>
                  <a:lnTo>
                    <a:pt x="1060" y="1644"/>
                  </a:lnTo>
                  <a:lnTo>
                    <a:pt x="1012" y="1630"/>
                  </a:lnTo>
                  <a:lnTo>
                    <a:pt x="966" y="1615"/>
                  </a:lnTo>
                  <a:lnTo>
                    <a:pt x="922" y="1596"/>
                  </a:lnTo>
                  <a:lnTo>
                    <a:pt x="879" y="1575"/>
                  </a:lnTo>
                  <a:lnTo>
                    <a:pt x="840" y="1552"/>
                  </a:lnTo>
                  <a:lnTo>
                    <a:pt x="801" y="1526"/>
                  </a:lnTo>
                  <a:lnTo>
                    <a:pt x="767" y="1497"/>
                  </a:lnTo>
                  <a:lnTo>
                    <a:pt x="735" y="1465"/>
                  </a:lnTo>
                  <a:lnTo>
                    <a:pt x="707" y="1430"/>
                  </a:lnTo>
                  <a:lnTo>
                    <a:pt x="682" y="1391"/>
                  </a:lnTo>
                  <a:lnTo>
                    <a:pt x="662" y="1350"/>
                  </a:lnTo>
                  <a:lnTo>
                    <a:pt x="646" y="1305"/>
                  </a:lnTo>
                  <a:lnTo>
                    <a:pt x="633" y="1257"/>
                  </a:lnTo>
                  <a:lnTo>
                    <a:pt x="626" y="1205"/>
                  </a:lnTo>
                  <a:lnTo>
                    <a:pt x="618" y="1111"/>
                  </a:lnTo>
                  <a:lnTo>
                    <a:pt x="609" y="1016"/>
                  </a:lnTo>
                  <a:lnTo>
                    <a:pt x="600" y="921"/>
                  </a:lnTo>
                  <a:lnTo>
                    <a:pt x="590" y="828"/>
                  </a:lnTo>
                  <a:lnTo>
                    <a:pt x="583" y="781"/>
                  </a:lnTo>
                  <a:lnTo>
                    <a:pt x="578" y="736"/>
                  </a:lnTo>
                  <a:lnTo>
                    <a:pt x="571" y="691"/>
                  </a:lnTo>
                  <a:lnTo>
                    <a:pt x="565" y="648"/>
                  </a:lnTo>
                  <a:lnTo>
                    <a:pt x="556" y="605"/>
                  </a:lnTo>
                  <a:lnTo>
                    <a:pt x="548" y="564"/>
                  </a:lnTo>
                  <a:lnTo>
                    <a:pt x="540" y="524"/>
                  </a:lnTo>
                  <a:lnTo>
                    <a:pt x="530" y="486"/>
                  </a:lnTo>
                  <a:lnTo>
                    <a:pt x="520" y="448"/>
                  </a:lnTo>
                  <a:lnTo>
                    <a:pt x="510" y="414"/>
                  </a:lnTo>
                  <a:lnTo>
                    <a:pt x="497" y="381"/>
                  </a:lnTo>
                  <a:lnTo>
                    <a:pt x="485" y="350"/>
                  </a:lnTo>
                  <a:lnTo>
                    <a:pt x="471" y="322"/>
                  </a:lnTo>
                  <a:lnTo>
                    <a:pt x="458" y="296"/>
                  </a:lnTo>
                  <a:lnTo>
                    <a:pt x="442" y="272"/>
                  </a:lnTo>
                  <a:lnTo>
                    <a:pt x="426" y="251"/>
                  </a:lnTo>
                  <a:lnTo>
                    <a:pt x="408" y="233"/>
                  </a:lnTo>
                  <a:lnTo>
                    <a:pt x="390" y="218"/>
                  </a:lnTo>
                  <a:lnTo>
                    <a:pt x="371" y="206"/>
                  </a:lnTo>
                  <a:lnTo>
                    <a:pt x="350" y="197"/>
                  </a:lnTo>
                  <a:lnTo>
                    <a:pt x="328" y="191"/>
                  </a:lnTo>
                  <a:lnTo>
                    <a:pt x="304" y="190"/>
                  </a:lnTo>
                  <a:lnTo>
                    <a:pt x="279" y="191"/>
                  </a:lnTo>
                  <a:lnTo>
                    <a:pt x="253" y="197"/>
                  </a:lnTo>
                  <a:lnTo>
                    <a:pt x="227" y="206"/>
                  </a:lnTo>
                  <a:lnTo>
                    <a:pt x="203" y="217"/>
                  </a:lnTo>
                  <a:lnTo>
                    <a:pt x="182" y="232"/>
                  </a:lnTo>
                  <a:lnTo>
                    <a:pt x="161" y="247"/>
                  </a:lnTo>
                  <a:lnTo>
                    <a:pt x="141" y="266"/>
                  </a:lnTo>
                  <a:lnTo>
                    <a:pt x="124" y="285"/>
                  </a:lnTo>
                  <a:lnTo>
                    <a:pt x="107" y="307"/>
                  </a:lnTo>
                  <a:lnTo>
                    <a:pt x="92" y="331"/>
                  </a:lnTo>
                  <a:lnTo>
                    <a:pt x="79" y="357"/>
                  </a:lnTo>
                  <a:lnTo>
                    <a:pt x="66" y="384"/>
                  </a:lnTo>
                  <a:lnTo>
                    <a:pt x="55" y="412"/>
                  </a:lnTo>
                  <a:lnTo>
                    <a:pt x="46" y="441"/>
                  </a:lnTo>
                  <a:lnTo>
                    <a:pt x="36" y="471"/>
                  </a:lnTo>
                  <a:lnTo>
                    <a:pt x="29" y="501"/>
                  </a:lnTo>
                  <a:lnTo>
                    <a:pt x="23" y="533"/>
                  </a:lnTo>
                  <a:lnTo>
                    <a:pt x="17" y="566"/>
                  </a:lnTo>
                  <a:lnTo>
                    <a:pt x="12" y="598"/>
                  </a:lnTo>
                  <a:lnTo>
                    <a:pt x="8" y="631"/>
                  </a:lnTo>
                  <a:lnTo>
                    <a:pt x="5" y="664"/>
                  </a:lnTo>
                  <a:lnTo>
                    <a:pt x="3" y="697"/>
                  </a:lnTo>
                  <a:lnTo>
                    <a:pt x="1" y="730"/>
                  </a:lnTo>
                  <a:lnTo>
                    <a:pt x="0" y="763"/>
                  </a:lnTo>
                  <a:lnTo>
                    <a:pt x="0" y="795"/>
                  </a:lnTo>
                  <a:lnTo>
                    <a:pt x="0" y="826"/>
                  </a:lnTo>
                  <a:lnTo>
                    <a:pt x="2" y="886"/>
                  </a:lnTo>
                  <a:lnTo>
                    <a:pt x="5" y="943"/>
                  </a:lnTo>
                  <a:lnTo>
                    <a:pt x="10" y="995"/>
                  </a:lnTo>
                  <a:lnTo>
                    <a:pt x="16" y="1040"/>
                  </a:lnTo>
                  <a:lnTo>
                    <a:pt x="21" y="1078"/>
                  </a:lnTo>
                  <a:lnTo>
                    <a:pt x="27" y="1118"/>
                  </a:lnTo>
                  <a:lnTo>
                    <a:pt x="34" y="1159"/>
                  </a:lnTo>
                  <a:lnTo>
                    <a:pt x="43" y="1202"/>
                  </a:lnTo>
                  <a:lnTo>
                    <a:pt x="52" y="1244"/>
                  </a:lnTo>
                  <a:lnTo>
                    <a:pt x="63" y="1288"/>
                  </a:lnTo>
                  <a:lnTo>
                    <a:pt x="77" y="1332"/>
                  </a:lnTo>
                  <a:lnTo>
                    <a:pt x="92" y="1376"/>
                  </a:lnTo>
                  <a:lnTo>
                    <a:pt x="109" y="1420"/>
                  </a:lnTo>
                  <a:lnTo>
                    <a:pt x="129" y="1465"/>
                  </a:lnTo>
                  <a:lnTo>
                    <a:pt x="152" y="1509"/>
                  </a:lnTo>
                  <a:lnTo>
                    <a:pt x="176" y="1552"/>
                  </a:lnTo>
                  <a:lnTo>
                    <a:pt x="204" y="1595"/>
                  </a:lnTo>
                  <a:lnTo>
                    <a:pt x="236" y="1636"/>
                  </a:lnTo>
                  <a:lnTo>
                    <a:pt x="270" y="1677"/>
                  </a:lnTo>
                  <a:lnTo>
                    <a:pt x="308" y="1716"/>
                  </a:lnTo>
                  <a:lnTo>
                    <a:pt x="350" y="1754"/>
                  </a:lnTo>
                  <a:lnTo>
                    <a:pt x="395" y="1790"/>
                  </a:lnTo>
                  <a:lnTo>
                    <a:pt x="445" y="1823"/>
                  </a:lnTo>
                  <a:lnTo>
                    <a:pt x="499" y="1855"/>
                  </a:lnTo>
                  <a:lnTo>
                    <a:pt x="557" y="1884"/>
                  </a:lnTo>
                  <a:lnTo>
                    <a:pt x="621" y="1911"/>
                  </a:lnTo>
                  <a:lnTo>
                    <a:pt x="689" y="1936"/>
                  </a:lnTo>
                  <a:lnTo>
                    <a:pt x="762" y="1957"/>
                  </a:lnTo>
                  <a:lnTo>
                    <a:pt x="840" y="1976"/>
                  </a:lnTo>
                  <a:lnTo>
                    <a:pt x="924" y="1990"/>
                  </a:lnTo>
                  <a:lnTo>
                    <a:pt x="1013" y="2001"/>
                  </a:lnTo>
                  <a:lnTo>
                    <a:pt x="1107" y="2009"/>
                  </a:lnTo>
                  <a:lnTo>
                    <a:pt x="1209" y="2013"/>
                  </a:lnTo>
                  <a:lnTo>
                    <a:pt x="1316" y="2012"/>
                  </a:lnTo>
                  <a:lnTo>
                    <a:pt x="1429" y="2008"/>
                  </a:lnTo>
                  <a:lnTo>
                    <a:pt x="1550" y="1998"/>
                  </a:lnTo>
                  <a:lnTo>
                    <a:pt x="1565" y="1996"/>
                  </a:lnTo>
                  <a:lnTo>
                    <a:pt x="1611" y="1990"/>
                  </a:lnTo>
                  <a:lnTo>
                    <a:pt x="1681" y="1981"/>
                  </a:lnTo>
                  <a:lnTo>
                    <a:pt x="1775" y="1968"/>
                  </a:lnTo>
                  <a:lnTo>
                    <a:pt x="1886" y="1954"/>
                  </a:lnTo>
                  <a:lnTo>
                    <a:pt x="2014" y="1937"/>
                  </a:lnTo>
                  <a:lnTo>
                    <a:pt x="2153" y="1921"/>
                  </a:lnTo>
                  <a:lnTo>
                    <a:pt x="2300" y="1902"/>
                  </a:lnTo>
                  <a:lnTo>
                    <a:pt x="2452" y="1884"/>
                  </a:lnTo>
                  <a:lnTo>
                    <a:pt x="2605" y="1867"/>
                  </a:lnTo>
                  <a:lnTo>
                    <a:pt x="2757" y="1850"/>
                  </a:lnTo>
                  <a:lnTo>
                    <a:pt x="2902" y="1835"/>
                  </a:lnTo>
                  <a:lnTo>
                    <a:pt x="3039" y="1823"/>
                  </a:lnTo>
                  <a:lnTo>
                    <a:pt x="3163" y="1813"/>
                  </a:lnTo>
                  <a:lnTo>
                    <a:pt x="3220" y="1809"/>
                  </a:lnTo>
                  <a:lnTo>
                    <a:pt x="3271" y="1806"/>
                  </a:lnTo>
                  <a:lnTo>
                    <a:pt x="3317" y="1804"/>
                  </a:lnTo>
                  <a:lnTo>
                    <a:pt x="3359" y="1803"/>
                  </a:lnTo>
                  <a:lnTo>
                    <a:pt x="3380" y="1803"/>
                  </a:lnTo>
                  <a:lnTo>
                    <a:pt x="3403" y="1805"/>
                  </a:lnTo>
                  <a:lnTo>
                    <a:pt x="3431" y="1807"/>
                  </a:lnTo>
                  <a:lnTo>
                    <a:pt x="3462" y="1811"/>
                  </a:lnTo>
                  <a:lnTo>
                    <a:pt x="3530" y="1821"/>
                  </a:lnTo>
                  <a:lnTo>
                    <a:pt x="3607" y="1833"/>
                  </a:lnTo>
                  <a:lnTo>
                    <a:pt x="3690" y="1848"/>
                  </a:lnTo>
                  <a:lnTo>
                    <a:pt x="3777" y="1865"/>
                  </a:lnTo>
                  <a:lnTo>
                    <a:pt x="3867" y="1883"/>
                  </a:lnTo>
                  <a:lnTo>
                    <a:pt x="3957" y="1901"/>
                  </a:lnTo>
                  <a:lnTo>
                    <a:pt x="4044" y="1920"/>
                  </a:lnTo>
                  <a:lnTo>
                    <a:pt x="4127" y="1938"/>
                  </a:lnTo>
                  <a:lnTo>
                    <a:pt x="4203" y="1955"/>
                  </a:lnTo>
                  <a:lnTo>
                    <a:pt x="4270" y="1969"/>
                  </a:lnTo>
                  <a:lnTo>
                    <a:pt x="4325" y="1983"/>
                  </a:lnTo>
                  <a:lnTo>
                    <a:pt x="4369" y="1992"/>
                  </a:lnTo>
                  <a:lnTo>
                    <a:pt x="4396" y="1998"/>
                  </a:lnTo>
                  <a:lnTo>
                    <a:pt x="4405" y="2000"/>
                  </a:lnTo>
                  <a:lnTo>
                    <a:pt x="4570" y="1669"/>
                  </a:lnTo>
                  <a:close/>
                </a:path>
              </a:pathLst>
            </a:custGeom>
            <a:solidFill>
              <a:srgbClr val="6C4A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1" name="9Slide.vn 30"/>
            <p:cNvSpPr>
              <a:spLocks/>
            </p:cNvSpPr>
            <p:nvPr/>
          </p:nvSpPr>
          <p:spPr bwMode="auto">
            <a:xfrm>
              <a:off x="1333500" y="2578100"/>
              <a:ext cx="476250" cy="928688"/>
            </a:xfrm>
            <a:custGeom>
              <a:avLst/>
              <a:gdLst>
                <a:gd name="T0" fmla="*/ 1399 w 2404"/>
                <a:gd name="T1" fmla="*/ 4451 h 4679"/>
                <a:gd name="T2" fmla="*/ 1383 w 2404"/>
                <a:gd name="T3" fmla="*/ 4184 h 4679"/>
                <a:gd name="T4" fmla="*/ 1340 w 2404"/>
                <a:gd name="T5" fmla="*/ 4022 h 4679"/>
                <a:gd name="T6" fmla="*/ 1217 w 2404"/>
                <a:gd name="T7" fmla="*/ 3844 h 4679"/>
                <a:gd name="T8" fmla="*/ 1048 w 2404"/>
                <a:gd name="T9" fmla="*/ 3669 h 4679"/>
                <a:gd name="T10" fmla="*/ 878 w 2404"/>
                <a:gd name="T11" fmla="*/ 3553 h 4679"/>
                <a:gd name="T12" fmla="*/ 695 w 2404"/>
                <a:gd name="T13" fmla="*/ 3482 h 4679"/>
                <a:gd name="T14" fmla="*/ 482 w 2404"/>
                <a:gd name="T15" fmla="*/ 3438 h 4679"/>
                <a:gd name="T16" fmla="*/ 162 w 2404"/>
                <a:gd name="T17" fmla="*/ 3378 h 4679"/>
                <a:gd name="T18" fmla="*/ 27 w 2404"/>
                <a:gd name="T19" fmla="*/ 3231 h 4679"/>
                <a:gd name="T20" fmla="*/ 5 w 2404"/>
                <a:gd name="T21" fmla="*/ 3044 h 4679"/>
                <a:gd name="T22" fmla="*/ 93 w 2404"/>
                <a:gd name="T23" fmla="*/ 2902 h 4679"/>
                <a:gd name="T24" fmla="*/ 287 w 2404"/>
                <a:gd name="T25" fmla="*/ 2889 h 4679"/>
                <a:gd name="T26" fmla="*/ 535 w 2404"/>
                <a:gd name="T27" fmla="*/ 3043 h 4679"/>
                <a:gd name="T28" fmla="*/ 707 w 2404"/>
                <a:gd name="T29" fmla="*/ 3165 h 4679"/>
                <a:gd name="T30" fmla="*/ 902 w 2404"/>
                <a:gd name="T31" fmla="*/ 3267 h 4679"/>
                <a:gd name="T32" fmla="*/ 1116 w 2404"/>
                <a:gd name="T33" fmla="*/ 3317 h 4679"/>
                <a:gd name="T34" fmla="*/ 1307 w 2404"/>
                <a:gd name="T35" fmla="*/ 3257 h 4679"/>
                <a:gd name="T36" fmla="*/ 1438 w 2404"/>
                <a:gd name="T37" fmla="*/ 3059 h 4679"/>
                <a:gd name="T38" fmla="*/ 1501 w 2404"/>
                <a:gd name="T39" fmla="*/ 2851 h 4679"/>
                <a:gd name="T40" fmla="*/ 1503 w 2404"/>
                <a:gd name="T41" fmla="*/ 2668 h 4679"/>
                <a:gd name="T42" fmla="*/ 1445 w 2404"/>
                <a:gd name="T43" fmla="*/ 2517 h 4679"/>
                <a:gd name="T44" fmla="*/ 1331 w 2404"/>
                <a:gd name="T45" fmla="*/ 2406 h 4679"/>
                <a:gd name="T46" fmla="*/ 1120 w 2404"/>
                <a:gd name="T47" fmla="*/ 2333 h 4679"/>
                <a:gd name="T48" fmla="*/ 703 w 2404"/>
                <a:gd name="T49" fmla="*/ 2271 h 4679"/>
                <a:gd name="T50" fmla="*/ 603 w 2404"/>
                <a:gd name="T51" fmla="*/ 2241 h 4679"/>
                <a:gd name="T52" fmla="*/ 550 w 2404"/>
                <a:gd name="T53" fmla="*/ 2188 h 4679"/>
                <a:gd name="T54" fmla="*/ 515 w 2404"/>
                <a:gd name="T55" fmla="*/ 2076 h 4679"/>
                <a:gd name="T56" fmla="*/ 531 w 2404"/>
                <a:gd name="T57" fmla="*/ 1973 h 4679"/>
                <a:gd name="T58" fmla="*/ 602 w 2404"/>
                <a:gd name="T59" fmla="*/ 1902 h 4679"/>
                <a:gd name="T60" fmla="*/ 726 w 2404"/>
                <a:gd name="T61" fmla="*/ 1874 h 4679"/>
                <a:gd name="T62" fmla="*/ 900 w 2404"/>
                <a:gd name="T63" fmla="*/ 1900 h 4679"/>
                <a:gd name="T64" fmla="*/ 1207 w 2404"/>
                <a:gd name="T65" fmla="*/ 2011 h 4679"/>
                <a:gd name="T66" fmla="*/ 1414 w 2404"/>
                <a:gd name="T67" fmla="*/ 2065 h 4679"/>
                <a:gd name="T68" fmla="*/ 1566 w 2404"/>
                <a:gd name="T69" fmla="*/ 2078 h 4679"/>
                <a:gd name="T70" fmla="*/ 1696 w 2404"/>
                <a:gd name="T71" fmla="*/ 2056 h 4679"/>
                <a:gd name="T72" fmla="*/ 1800 w 2404"/>
                <a:gd name="T73" fmla="*/ 1995 h 4679"/>
                <a:gd name="T74" fmla="*/ 1902 w 2404"/>
                <a:gd name="T75" fmla="*/ 1843 h 4679"/>
                <a:gd name="T76" fmla="*/ 1971 w 2404"/>
                <a:gd name="T77" fmla="*/ 1603 h 4679"/>
                <a:gd name="T78" fmla="*/ 1987 w 2404"/>
                <a:gd name="T79" fmla="*/ 1322 h 4679"/>
                <a:gd name="T80" fmla="*/ 1934 w 2404"/>
                <a:gd name="T81" fmla="*/ 1043 h 4679"/>
                <a:gd name="T82" fmla="*/ 1795 w 2404"/>
                <a:gd name="T83" fmla="*/ 808 h 4679"/>
                <a:gd name="T84" fmla="*/ 1574 w 2404"/>
                <a:gd name="T85" fmla="*/ 659 h 4679"/>
                <a:gd name="T86" fmla="*/ 1278 w 2404"/>
                <a:gd name="T87" fmla="*/ 540 h 4679"/>
                <a:gd name="T88" fmla="*/ 931 w 2404"/>
                <a:gd name="T89" fmla="*/ 408 h 4679"/>
                <a:gd name="T90" fmla="*/ 787 w 2404"/>
                <a:gd name="T91" fmla="*/ 309 h 4679"/>
                <a:gd name="T92" fmla="*/ 761 w 2404"/>
                <a:gd name="T93" fmla="*/ 186 h 4679"/>
                <a:gd name="T94" fmla="*/ 860 w 2404"/>
                <a:gd name="T95" fmla="*/ 65 h 4679"/>
                <a:gd name="T96" fmla="*/ 1019 w 2404"/>
                <a:gd name="T97" fmla="*/ 9 h 4679"/>
                <a:gd name="T98" fmla="*/ 1211 w 2404"/>
                <a:gd name="T99" fmla="*/ 2 h 4679"/>
                <a:gd name="T100" fmla="*/ 1406 w 2404"/>
                <a:gd name="T101" fmla="*/ 28 h 4679"/>
                <a:gd name="T102" fmla="*/ 1681 w 2404"/>
                <a:gd name="T103" fmla="*/ 103 h 4679"/>
                <a:gd name="T104" fmla="*/ 1919 w 2404"/>
                <a:gd name="T105" fmla="*/ 206 h 4679"/>
                <a:gd name="T106" fmla="*/ 2152 w 2404"/>
                <a:gd name="T107" fmla="*/ 383 h 4679"/>
                <a:gd name="T108" fmla="*/ 2330 w 2404"/>
                <a:gd name="T109" fmla="*/ 663 h 4679"/>
                <a:gd name="T110" fmla="*/ 2404 w 2404"/>
                <a:gd name="T111" fmla="*/ 1079 h 4679"/>
                <a:gd name="T112" fmla="*/ 2322 w 2404"/>
                <a:gd name="T113" fmla="*/ 1664 h 4679"/>
                <a:gd name="T114" fmla="*/ 2182 w 2404"/>
                <a:gd name="T115" fmla="*/ 2102 h 4679"/>
                <a:gd name="T116" fmla="*/ 1913 w 2404"/>
                <a:gd name="T117" fmla="*/ 2935 h 4679"/>
                <a:gd name="T118" fmla="*/ 1759 w 2404"/>
                <a:gd name="T119" fmla="*/ 3477 h 4679"/>
                <a:gd name="T120" fmla="*/ 1735 w 2404"/>
                <a:gd name="T121" fmla="*/ 3688 h 4679"/>
                <a:gd name="T122" fmla="*/ 1734 w 2404"/>
                <a:gd name="T123" fmla="*/ 4211 h 4679"/>
                <a:gd name="T124" fmla="*/ 1743 w 2404"/>
                <a:gd name="T125" fmla="*/ 4571 h 46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404" h="4679">
                  <a:moveTo>
                    <a:pt x="1386" y="4679"/>
                  </a:moveTo>
                  <a:lnTo>
                    <a:pt x="1389" y="4656"/>
                  </a:lnTo>
                  <a:lnTo>
                    <a:pt x="1393" y="4594"/>
                  </a:lnTo>
                  <a:lnTo>
                    <a:pt x="1396" y="4553"/>
                  </a:lnTo>
                  <a:lnTo>
                    <a:pt x="1398" y="4504"/>
                  </a:lnTo>
                  <a:lnTo>
                    <a:pt x="1399" y="4451"/>
                  </a:lnTo>
                  <a:lnTo>
                    <a:pt x="1399" y="4394"/>
                  </a:lnTo>
                  <a:lnTo>
                    <a:pt x="1397" y="4335"/>
                  </a:lnTo>
                  <a:lnTo>
                    <a:pt x="1394" y="4275"/>
                  </a:lnTo>
                  <a:lnTo>
                    <a:pt x="1391" y="4244"/>
                  </a:lnTo>
                  <a:lnTo>
                    <a:pt x="1387" y="4214"/>
                  </a:lnTo>
                  <a:lnTo>
                    <a:pt x="1383" y="4184"/>
                  </a:lnTo>
                  <a:lnTo>
                    <a:pt x="1378" y="4155"/>
                  </a:lnTo>
                  <a:lnTo>
                    <a:pt x="1372" y="4127"/>
                  </a:lnTo>
                  <a:lnTo>
                    <a:pt x="1365" y="4099"/>
                  </a:lnTo>
                  <a:lnTo>
                    <a:pt x="1358" y="4072"/>
                  </a:lnTo>
                  <a:lnTo>
                    <a:pt x="1349" y="4046"/>
                  </a:lnTo>
                  <a:lnTo>
                    <a:pt x="1340" y="4022"/>
                  </a:lnTo>
                  <a:lnTo>
                    <a:pt x="1329" y="4000"/>
                  </a:lnTo>
                  <a:lnTo>
                    <a:pt x="1317" y="3978"/>
                  </a:lnTo>
                  <a:lnTo>
                    <a:pt x="1305" y="3958"/>
                  </a:lnTo>
                  <a:lnTo>
                    <a:pt x="1275" y="3918"/>
                  </a:lnTo>
                  <a:lnTo>
                    <a:pt x="1246" y="3879"/>
                  </a:lnTo>
                  <a:lnTo>
                    <a:pt x="1217" y="3844"/>
                  </a:lnTo>
                  <a:lnTo>
                    <a:pt x="1188" y="3810"/>
                  </a:lnTo>
                  <a:lnTo>
                    <a:pt x="1160" y="3778"/>
                  </a:lnTo>
                  <a:lnTo>
                    <a:pt x="1132" y="3747"/>
                  </a:lnTo>
                  <a:lnTo>
                    <a:pt x="1103" y="3719"/>
                  </a:lnTo>
                  <a:lnTo>
                    <a:pt x="1077" y="3694"/>
                  </a:lnTo>
                  <a:lnTo>
                    <a:pt x="1048" y="3669"/>
                  </a:lnTo>
                  <a:lnTo>
                    <a:pt x="1020" y="3646"/>
                  </a:lnTo>
                  <a:lnTo>
                    <a:pt x="992" y="3624"/>
                  </a:lnTo>
                  <a:lnTo>
                    <a:pt x="964" y="3604"/>
                  </a:lnTo>
                  <a:lnTo>
                    <a:pt x="936" y="3587"/>
                  </a:lnTo>
                  <a:lnTo>
                    <a:pt x="907" y="3569"/>
                  </a:lnTo>
                  <a:lnTo>
                    <a:pt x="878" y="3553"/>
                  </a:lnTo>
                  <a:lnTo>
                    <a:pt x="849" y="3539"/>
                  </a:lnTo>
                  <a:lnTo>
                    <a:pt x="819" y="3525"/>
                  </a:lnTo>
                  <a:lnTo>
                    <a:pt x="789" y="3513"/>
                  </a:lnTo>
                  <a:lnTo>
                    <a:pt x="758" y="3502"/>
                  </a:lnTo>
                  <a:lnTo>
                    <a:pt x="727" y="3491"/>
                  </a:lnTo>
                  <a:lnTo>
                    <a:pt x="695" y="3482"/>
                  </a:lnTo>
                  <a:lnTo>
                    <a:pt x="661" y="3474"/>
                  </a:lnTo>
                  <a:lnTo>
                    <a:pt x="627" y="3465"/>
                  </a:lnTo>
                  <a:lnTo>
                    <a:pt x="593" y="3458"/>
                  </a:lnTo>
                  <a:lnTo>
                    <a:pt x="557" y="3451"/>
                  </a:lnTo>
                  <a:lnTo>
                    <a:pt x="519" y="3445"/>
                  </a:lnTo>
                  <a:lnTo>
                    <a:pt x="482" y="3438"/>
                  </a:lnTo>
                  <a:lnTo>
                    <a:pt x="442" y="3432"/>
                  </a:lnTo>
                  <a:lnTo>
                    <a:pt x="360" y="3422"/>
                  </a:lnTo>
                  <a:lnTo>
                    <a:pt x="273" y="3411"/>
                  </a:lnTo>
                  <a:lnTo>
                    <a:pt x="233" y="3405"/>
                  </a:lnTo>
                  <a:lnTo>
                    <a:pt x="196" y="3394"/>
                  </a:lnTo>
                  <a:lnTo>
                    <a:pt x="162" y="3378"/>
                  </a:lnTo>
                  <a:lnTo>
                    <a:pt x="132" y="3360"/>
                  </a:lnTo>
                  <a:lnTo>
                    <a:pt x="105" y="3339"/>
                  </a:lnTo>
                  <a:lnTo>
                    <a:pt x="81" y="3315"/>
                  </a:lnTo>
                  <a:lnTo>
                    <a:pt x="60" y="3289"/>
                  </a:lnTo>
                  <a:lnTo>
                    <a:pt x="43" y="3261"/>
                  </a:lnTo>
                  <a:lnTo>
                    <a:pt x="27" y="3231"/>
                  </a:lnTo>
                  <a:lnTo>
                    <a:pt x="16" y="3200"/>
                  </a:lnTo>
                  <a:lnTo>
                    <a:pt x="7" y="3169"/>
                  </a:lnTo>
                  <a:lnTo>
                    <a:pt x="2" y="3137"/>
                  </a:lnTo>
                  <a:lnTo>
                    <a:pt x="0" y="3105"/>
                  </a:lnTo>
                  <a:lnTo>
                    <a:pt x="1" y="3074"/>
                  </a:lnTo>
                  <a:lnTo>
                    <a:pt x="5" y="3044"/>
                  </a:lnTo>
                  <a:lnTo>
                    <a:pt x="13" y="3015"/>
                  </a:lnTo>
                  <a:lnTo>
                    <a:pt x="22" y="2988"/>
                  </a:lnTo>
                  <a:lnTo>
                    <a:pt x="35" y="2962"/>
                  </a:lnTo>
                  <a:lnTo>
                    <a:pt x="51" y="2939"/>
                  </a:lnTo>
                  <a:lnTo>
                    <a:pt x="71" y="2920"/>
                  </a:lnTo>
                  <a:lnTo>
                    <a:pt x="93" y="2902"/>
                  </a:lnTo>
                  <a:lnTo>
                    <a:pt x="117" y="2888"/>
                  </a:lnTo>
                  <a:lnTo>
                    <a:pt x="145" y="2879"/>
                  </a:lnTo>
                  <a:lnTo>
                    <a:pt x="176" y="2874"/>
                  </a:lnTo>
                  <a:lnTo>
                    <a:pt x="210" y="2874"/>
                  </a:lnTo>
                  <a:lnTo>
                    <a:pt x="246" y="2879"/>
                  </a:lnTo>
                  <a:lnTo>
                    <a:pt x="287" y="2889"/>
                  </a:lnTo>
                  <a:lnTo>
                    <a:pt x="328" y="2905"/>
                  </a:lnTo>
                  <a:lnTo>
                    <a:pt x="374" y="2928"/>
                  </a:lnTo>
                  <a:lnTo>
                    <a:pt x="423" y="2957"/>
                  </a:lnTo>
                  <a:lnTo>
                    <a:pt x="473" y="2993"/>
                  </a:lnTo>
                  <a:lnTo>
                    <a:pt x="527" y="3037"/>
                  </a:lnTo>
                  <a:lnTo>
                    <a:pt x="535" y="3043"/>
                  </a:lnTo>
                  <a:lnTo>
                    <a:pt x="554" y="3059"/>
                  </a:lnTo>
                  <a:lnTo>
                    <a:pt x="587" y="3083"/>
                  </a:lnTo>
                  <a:lnTo>
                    <a:pt x="628" y="3114"/>
                  </a:lnTo>
                  <a:lnTo>
                    <a:pt x="652" y="3130"/>
                  </a:lnTo>
                  <a:lnTo>
                    <a:pt x="679" y="3148"/>
                  </a:lnTo>
                  <a:lnTo>
                    <a:pt x="707" y="3165"/>
                  </a:lnTo>
                  <a:lnTo>
                    <a:pt x="736" y="3183"/>
                  </a:lnTo>
                  <a:lnTo>
                    <a:pt x="767" y="3202"/>
                  </a:lnTo>
                  <a:lnTo>
                    <a:pt x="800" y="3219"/>
                  </a:lnTo>
                  <a:lnTo>
                    <a:pt x="834" y="3236"/>
                  </a:lnTo>
                  <a:lnTo>
                    <a:pt x="868" y="3252"/>
                  </a:lnTo>
                  <a:lnTo>
                    <a:pt x="902" y="3267"/>
                  </a:lnTo>
                  <a:lnTo>
                    <a:pt x="937" y="3281"/>
                  </a:lnTo>
                  <a:lnTo>
                    <a:pt x="974" y="3292"/>
                  </a:lnTo>
                  <a:lnTo>
                    <a:pt x="1009" y="3301"/>
                  </a:lnTo>
                  <a:lnTo>
                    <a:pt x="1045" y="3310"/>
                  </a:lnTo>
                  <a:lnTo>
                    <a:pt x="1081" y="3314"/>
                  </a:lnTo>
                  <a:lnTo>
                    <a:pt x="1116" y="3317"/>
                  </a:lnTo>
                  <a:lnTo>
                    <a:pt x="1150" y="3316"/>
                  </a:lnTo>
                  <a:lnTo>
                    <a:pt x="1183" y="3312"/>
                  </a:lnTo>
                  <a:lnTo>
                    <a:pt x="1217" y="3304"/>
                  </a:lnTo>
                  <a:lnTo>
                    <a:pt x="1248" y="3293"/>
                  </a:lnTo>
                  <a:lnTo>
                    <a:pt x="1278" y="3277"/>
                  </a:lnTo>
                  <a:lnTo>
                    <a:pt x="1307" y="3257"/>
                  </a:lnTo>
                  <a:lnTo>
                    <a:pt x="1333" y="3233"/>
                  </a:lnTo>
                  <a:lnTo>
                    <a:pt x="1358" y="3203"/>
                  </a:lnTo>
                  <a:lnTo>
                    <a:pt x="1381" y="3169"/>
                  </a:lnTo>
                  <a:lnTo>
                    <a:pt x="1401" y="3131"/>
                  </a:lnTo>
                  <a:lnTo>
                    <a:pt x="1420" y="3095"/>
                  </a:lnTo>
                  <a:lnTo>
                    <a:pt x="1438" y="3059"/>
                  </a:lnTo>
                  <a:lnTo>
                    <a:pt x="1452" y="3022"/>
                  </a:lnTo>
                  <a:lnTo>
                    <a:pt x="1466" y="2987"/>
                  </a:lnTo>
                  <a:lnTo>
                    <a:pt x="1477" y="2952"/>
                  </a:lnTo>
                  <a:lnTo>
                    <a:pt x="1488" y="2917"/>
                  </a:lnTo>
                  <a:lnTo>
                    <a:pt x="1495" y="2884"/>
                  </a:lnTo>
                  <a:lnTo>
                    <a:pt x="1501" y="2851"/>
                  </a:lnTo>
                  <a:lnTo>
                    <a:pt x="1506" y="2819"/>
                  </a:lnTo>
                  <a:lnTo>
                    <a:pt x="1509" y="2787"/>
                  </a:lnTo>
                  <a:lnTo>
                    <a:pt x="1510" y="2756"/>
                  </a:lnTo>
                  <a:lnTo>
                    <a:pt x="1509" y="2726"/>
                  </a:lnTo>
                  <a:lnTo>
                    <a:pt x="1507" y="2696"/>
                  </a:lnTo>
                  <a:lnTo>
                    <a:pt x="1503" y="2668"/>
                  </a:lnTo>
                  <a:lnTo>
                    <a:pt x="1498" y="2640"/>
                  </a:lnTo>
                  <a:lnTo>
                    <a:pt x="1491" y="2613"/>
                  </a:lnTo>
                  <a:lnTo>
                    <a:pt x="1481" y="2589"/>
                  </a:lnTo>
                  <a:lnTo>
                    <a:pt x="1471" y="2564"/>
                  </a:lnTo>
                  <a:lnTo>
                    <a:pt x="1458" y="2540"/>
                  </a:lnTo>
                  <a:lnTo>
                    <a:pt x="1445" y="2517"/>
                  </a:lnTo>
                  <a:lnTo>
                    <a:pt x="1430" y="2496"/>
                  </a:lnTo>
                  <a:lnTo>
                    <a:pt x="1413" y="2475"/>
                  </a:lnTo>
                  <a:lnTo>
                    <a:pt x="1395" y="2456"/>
                  </a:lnTo>
                  <a:lnTo>
                    <a:pt x="1375" y="2438"/>
                  </a:lnTo>
                  <a:lnTo>
                    <a:pt x="1354" y="2422"/>
                  </a:lnTo>
                  <a:lnTo>
                    <a:pt x="1331" y="2406"/>
                  </a:lnTo>
                  <a:lnTo>
                    <a:pt x="1306" y="2392"/>
                  </a:lnTo>
                  <a:lnTo>
                    <a:pt x="1280" y="2380"/>
                  </a:lnTo>
                  <a:lnTo>
                    <a:pt x="1253" y="2369"/>
                  </a:lnTo>
                  <a:lnTo>
                    <a:pt x="1224" y="2358"/>
                  </a:lnTo>
                  <a:lnTo>
                    <a:pt x="1194" y="2350"/>
                  </a:lnTo>
                  <a:lnTo>
                    <a:pt x="1120" y="2333"/>
                  </a:lnTo>
                  <a:lnTo>
                    <a:pt x="1052" y="2320"/>
                  </a:lnTo>
                  <a:lnTo>
                    <a:pt x="988" y="2309"/>
                  </a:lnTo>
                  <a:lnTo>
                    <a:pt x="930" y="2300"/>
                  </a:lnTo>
                  <a:lnTo>
                    <a:pt x="826" y="2288"/>
                  </a:lnTo>
                  <a:lnTo>
                    <a:pt x="740" y="2276"/>
                  </a:lnTo>
                  <a:lnTo>
                    <a:pt x="703" y="2271"/>
                  </a:lnTo>
                  <a:lnTo>
                    <a:pt x="670" y="2265"/>
                  </a:lnTo>
                  <a:lnTo>
                    <a:pt x="655" y="2261"/>
                  </a:lnTo>
                  <a:lnTo>
                    <a:pt x="641" y="2257"/>
                  </a:lnTo>
                  <a:lnTo>
                    <a:pt x="627" y="2251"/>
                  </a:lnTo>
                  <a:lnTo>
                    <a:pt x="615" y="2246"/>
                  </a:lnTo>
                  <a:lnTo>
                    <a:pt x="603" y="2241"/>
                  </a:lnTo>
                  <a:lnTo>
                    <a:pt x="593" y="2234"/>
                  </a:lnTo>
                  <a:lnTo>
                    <a:pt x="582" y="2226"/>
                  </a:lnTo>
                  <a:lnTo>
                    <a:pt x="573" y="2218"/>
                  </a:lnTo>
                  <a:lnTo>
                    <a:pt x="565" y="2210"/>
                  </a:lnTo>
                  <a:lnTo>
                    <a:pt x="558" y="2200"/>
                  </a:lnTo>
                  <a:lnTo>
                    <a:pt x="550" y="2188"/>
                  </a:lnTo>
                  <a:lnTo>
                    <a:pt x="544" y="2177"/>
                  </a:lnTo>
                  <a:lnTo>
                    <a:pt x="535" y="2156"/>
                  </a:lnTo>
                  <a:lnTo>
                    <a:pt x="527" y="2135"/>
                  </a:lnTo>
                  <a:lnTo>
                    <a:pt x="521" y="2114"/>
                  </a:lnTo>
                  <a:lnTo>
                    <a:pt x="517" y="2095"/>
                  </a:lnTo>
                  <a:lnTo>
                    <a:pt x="515" y="2076"/>
                  </a:lnTo>
                  <a:lnTo>
                    <a:pt x="514" y="2057"/>
                  </a:lnTo>
                  <a:lnTo>
                    <a:pt x="514" y="2039"/>
                  </a:lnTo>
                  <a:lnTo>
                    <a:pt x="516" y="2021"/>
                  </a:lnTo>
                  <a:lnTo>
                    <a:pt x="519" y="2004"/>
                  </a:lnTo>
                  <a:lnTo>
                    <a:pt x="524" y="1988"/>
                  </a:lnTo>
                  <a:lnTo>
                    <a:pt x="531" y="1973"/>
                  </a:lnTo>
                  <a:lnTo>
                    <a:pt x="539" y="1959"/>
                  </a:lnTo>
                  <a:lnTo>
                    <a:pt x="548" y="1945"/>
                  </a:lnTo>
                  <a:lnTo>
                    <a:pt x="560" y="1933"/>
                  </a:lnTo>
                  <a:lnTo>
                    <a:pt x="572" y="1921"/>
                  </a:lnTo>
                  <a:lnTo>
                    <a:pt x="587" y="1911"/>
                  </a:lnTo>
                  <a:lnTo>
                    <a:pt x="602" y="1902"/>
                  </a:lnTo>
                  <a:lnTo>
                    <a:pt x="619" y="1893"/>
                  </a:lnTo>
                  <a:lnTo>
                    <a:pt x="637" y="1887"/>
                  </a:lnTo>
                  <a:lnTo>
                    <a:pt x="657" y="1881"/>
                  </a:lnTo>
                  <a:lnTo>
                    <a:pt x="679" y="1877"/>
                  </a:lnTo>
                  <a:lnTo>
                    <a:pt x="702" y="1875"/>
                  </a:lnTo>
                  <a:lnTo>
                    <a:pt x="726" y="1874"/>
                  </a:lnTo>
                  <a:lnTo>
                    <a:pt x="752" y="1874"/>
                  </a:lnTo>
                  <a:lnTo>
                    <a:pt x="779" y="1876"/>
                  </a:lnTo>
                  <a:lnTo>
                    <a:pt x="807" y="1879"/>
                  </a:lnTo>
                  <a:lnTo>
                    <a:pt x="837" y="1884"/>
                  </a:lnTo>
                  <a:lnTo>
                    <a:pt x="868" y="1890"/>
                  </a:lnTo>
                  <a:lnTo>
                    <a:pt x="900" y="1900"/>
                  </a:lnTo>
                  <a:lnTo>
                    <a:pt x="934" y="1910"/>
                  </a:lnTo>
                  <a:lnTo>
                    <a:pt x="970" y="1922"/>
                  </a:lnTo>
                  <a:lnTo>
                    <a:pt x="1007" y="1936"/>
                  </a:lnTo>
                  <a:lnTo>
                    <a:pt x="1075" y="1964"/>
                  </a:lnTo>
                  <a:lnTo>
                    <a:pt x="1142" y="1989"/>
                  </a:lnTo>
                  <a:lnTo>
                    <a:pt x="1207" y="2011"/>
                  </a:lnTo>
                  <a:lnTo>
                    <a:pt x="1269" y="2030"/>
                  </a:lnTo>
                  <a:lnTo>
                    <a:pt x="1300" y="2039"/>
                  </a:lnTo>
                  <a:lnTo>
                    <a:pt x="1329" y="2046"/>
                  </a:lnTo>
                  <a:lnTo>
                    <a:pt x="1358" y="2053"/>
                  </a:lnTo>
                  <a:lnTo>
                    <a:pt x="1386" y="2059"/>
                  </a:lnTo>
                  <a:lnTo>
                    <a:pt x="1414" y="2065"/>
                  </a:lnTo>
                  <a:lnTo>
                    <a:pt x="1441" y="2069"/>
                  </a:lnTo>
                  <a:lnTo>
                    <a:pt x="1468" y="2073"/>
                  </a:lnTo>
                  <a:lnTo>
                    <a:pt x="1493" y="2075"/>
                  </a:lnTo>
                  <a:lnTo>
                    <a:pt x="1519" y="2077"/>
                  </a:lnTo>
                  <a:lnTo>
                    <a:pt x="1543" y="2078"/>
                  </a:lnTo>
                  <a:lnTo>
                    <a:pt x="1566" y="2078"/>
                  </a:lnTo>
                  <a:lnTo>
                    <a:pt x="1590" y="2077"/>
                  </a:lnTo>
                  <a:lnTo>
                    <a:pt x="1612" y="2075"/>
                  </a:lnTo>
                  <a:lnTo>
                    <a:pt x="1634" y="2072"/>
                  </a:lnTo>
                  <a:lnTo>
                    <a:pt x="1656" y="2068"/>
                  </a:lnTo>
                  <a:lnTo>
                    <a:pt x="1676" y="2063"/>
                  </a:lnTo>
                  <a:lnTo>
                    <a:pt x="1696" y="2056"/>
                  </a:lnTo>
                  <a:lnTo>
                    <a:pt x="1715" y="2048"/>
                  </a:lnTo>
                  <a:lnTo>
                    <a:pt x="1734" y="2040"/>
                  </a:lnTo>
                  <a:lnTo>
                    <a:pt x="1751" y="2030"/>
                  </a:lnTo>
                  <a:lnTo>
                    <a:pt x="1768" y="2020"/>
                  </a:lnTo>
                  <a:lnTo>
                    <a:pt x="1784" y="2008"/>
                  </a:lnTo>
                  <a:lnTo>
                    <a:pt x="1800" y="1995"/>
                  </a:lnTo>
                  <a:lnTo>
                    <a:pt x="1814" y="1981"/>
                  </a:lnTo>
                  <a:lnTo>
                    <a:pt x="1833" y="1959"/>
                  </a:lnTo>
                  <a:lnTo>
                    <a:pt x="1852" y="1934"/>
                  </a:lnTo>
                  <a:lnTo>
                    <a:pt x="1869" y="1906"/>
                  </a:lnTo>
                  <a:lnTo>
                    <a:pt x="1886" y="1876"/>
                  </a:lnTo>
                  <a:lnTo>
                    <a:pt x="1902" y="1843"/>
                  </a:lnTo>
                  <a:lnTo>
                    <a:pt x="1916" y="1807"/>
                  </a:lnTo>
                  <a:lnTo>
                    <a:pt x="1930" y="1770"/>
                  </a:lnTo>
                  <a:lnTo>
                    <a:pt x="1942" y="1731"/>
                  </a:lnTo>
                  <a:lnTo>
                    <a:pt x="1953" y="1689"/>
                  </a:lnTo>
                  <a:lnTo>
                    <a:pt x="1963" y="1647"/>
                  </a:lnTo>
                  <a:lnTo>
                    <a:pt x="1971" y="1603"/>
                  </a:lnTo>
                  <a:lnTo>
                    <a:pt x="1977" y="1557"/>
                  </a:lnTo>
                  <a:lnTo>
                    <a:pt x="1983" y="1512"/>
                  </a:lnTo>
                  <a:lnTo>
                    <a:pt x="1987" y="1465"/>
                  </a:lnTo>
                  <a:lnTo>
                    <a:pt x="1989" y="1417"/>
                  </a:lnTo>
                  <a:lnTo>
                    <a:pt x="1989" y="1370"/>
                  </a:lnTo>
                  <a:lnTo>
                    <a:pt x="1987" y="1322"/>
                  </a:lnTo>
                  <a:lnTo>
                    <a:pt x="1984" y="1274"/>
                  </a:lnTo>
                  <a:lnTo>
                    <a:pt x="1977" y="1226"/>
                  </a:lnTo>
                  <a:lnTo>
                    <a:pt x="1970" y="1179"/>
                  </a:lnTo>
                  <a:lnTo>
                    <a:pt x="1961" y="1133"/>
                  </a:lnTo>
                  <a:lnTo>
                    <a:pt x="1948" y="1087"/>
                  </a:lnTo>
                  <a:lnTo>
                    <a:pt x="1934" y="1043"/>
                  </a:lnTo>
                  <a:lnTo>
                    <a:pt x="1917" y="999"/>
                  </a:lnTo>
                  <a:lnTo>
                    <a:pt x="1898" y="958"/>
                  </a:lnTo>
                  <a:lnTo>
                    <a:pt x="1876" y="917"/>
                  </a:lnTo>
                  <a:lnTo>
                    <a:pt x="1852" y="879"/>
                  </a:lnTo>
                  <a:lnTo>
                    <a:pt x="1825" y="842"/>
                  </a:lnTo>
                  <a:lnTo>
                    <a:pt x="1795" y="808"/>
                  </a:lnTo>
                  <a:lnTo>
                    <a:pt x="1763" y="776"/>
                  </a:lnTo>
                  <a:lnTo>
                    <a:pt x="1727" y="747"/>
                  </a:lnTo>
                  <a:lnTo>
                    <a:pt x="1689" y="721"/>
                  </a:lnTo>
                  <a:lnTo>
                    <a:pt x="1652" y="699"/>
                  </a:lnTo>
                  <a:lnTo>
                    <a:pt x="1613" y="679"/>
                  </a:lnTo>
                  <a:lnTo>
                    <a:pt x="1574" y="659"/>
                  </a:lnTo>
                  <a:lnTo>
                    <a:pt x="1533" y="640"/>
                  </a:lnTo>
                  <a:lnTo>
                    <a:pt x="1492" y="621"/>
                  </a:lnTo>
                  <a:lnTo>
                    <a:pt x="1449" y="604"/>
                  </a:lnTo>
                  <a:lnTo>
                    <a:pt x="1407" y="587"/>
                  </a:lnTo>
                  <a:lnTo>
                    <a:pt x="1364" y="571"/>
                  </a:lnTo>
                  <a:lnTo>
                    <a:pt x="1278" y="540"/>
                  </a:lnTo>
                  <a:lnTo>
                    <a:pt x="1194" y="509"/>
                  </a:lnTo>
                  <a:lnTo>
                    <a:pt x="1112" y="480"/>
                  </a:lnTo>
                  <a:lnTo>
                    <a:pt x="1035" y="451"/>
                  </a:lnTo>
                  <a:lnTo>
                    <a:pt x="999" y="437"/>
                  </a:lnTo>
                  <a:lnTo>
                    <a:pt x="964" y="422"/>
                  </a:lnTo>
                  <a:lnTo>
                    <a:pt x="931" y="408"/>
                  </a:lnTo>
                  <a:lnTo>
                    <a:pt x="901" y="392"/>
                  </a:lnTo>
                  <a:lnTo>
                    <a:pt x="872" y="377"/>
                  </a:lnTo>
                  <a:lnTo>
                    <a:pt x="847" y="361"/>
                  </a:lnTo>
                  <a:lnTo>
                    <a:pt x="823" y="344"/>
                  </a:lnTo>
                  <a:lnTo>
                    <a:pt x="804" y="327"/>
                  </a:lnTo>
                  <a:lnTo>
                    <a:pt x="787" y="309"/>
                  </a:lnTo>
                  <a:lnTo>
                    <a:pt x="772" y="292"/>
                  </a:lnTo>
                  <a:lnTo>
                    <a:pt x="762" y="272"/>
                  </a:lnTo>
                  <a:lnTo>
                    <a:pt x="756" y="252"/>
                  </a:lnTo>
                  <a:lnTo>
                    <a:pt x="754" y="231"/>
                  </a:lnTo>
                  <a:lnTo>
                    <a:pt x="755" y="210"/>
                  </a:lnTo>
                  <a:lnTo>
                    <a:pt x="761" y="186"/>
                  </a:lnTo>
                  <a:lnTo>
                    <a:pt x="770" y="162"/>
                  </a:lnTo>
                  <a:lnTo>
                    <a:pt x="785" y="138"/>
                  </a:lnTo>
                  <a:lnTo>
                    <a:pt x="800" y="117"/>
                  </a:lnTo>
                  <a:lnTo>
                    <a:pt x="818" y="98"/>
                  </a:lnTo>
                  <a:lnTo>
                    <a:pt x="838" y="80"/>
                  </a:lnTo>
                  <a:lnTo>
                    <a:pt x="860" y="65"/>
                  </a:lnTo>
                  <a:lnTo>
                    <a:pt x="882" y="52"/>
                  </a:lnTo>
                  <a:lnTo>
                    <a:pt x="907" y="39"/>
                  </a:lnTo>
                  <a:lnTo>
                    <a:pt x="934" y="30"/>
                  </a:lnTo>
                  <a:lnTo>
                    <a:pt x="961" y="21"/>
                  </a:lnTo>
                  <a:lnTo>
                    <a:pt x="990" y="15"/>
                  </a:lnTo>
                  <a:lnTo>
                    <a:pt x="1019" y="9"/>
                  </a:lnTo>
                  <a:lnTo>
                    <a:pt x="1050" y="5"/>
                  </a:lnTo>
                  <a:lnTo>
                    <a:pt x="1082" y="2"/>
                  </a:lnTo>
                  <a:lnTo>
                    <a:pt x="1113" y="0"/>
                  </a:lnTo>
                  <a:lnTo>
                    <a:pt x="1145" y="0"/>
                  </a:lnTo>
                  <a:lnTo>
                    <a:pt x="1178" y="1"/>
                  </a:lnTo>
                  <a:lnTo>
                    <a:pt x="1211" y="2"/>
                  </a:lnTo>
                  <a:lnTo>
                    <a:pt x="1244" y="5"/>
                  </a:lnTo>
                  <a:lnTo>
                    <a:pt x="1277" y="8"/>
                  </a:lnTo>
                  <a:lnTo>
                    <a:pt x="1310" y="12"/>
                  </a:lnTo>
                  <a:lnTo>
                    <a:pt x="1342" y="17"/>
                  </a:lnTo>
                  <a:lnTo>
                    <a:pt x="1374" y="23"/>
                  </a:lnTo>
                  <a:lnTo>
                    <a:pt x="1406" y="28"/>
                  </a:lnTo>
                  <a:lnTo>
                    <a:pt x="1437" y="34"/>
                  </a:lnTo>
                  <a:lnTo>
                    <a:pt x="1496" y="48"/>
                  </a:lnTo>
                  <a:lnTo>
                    <a:pt x="1551" y="62"/>
                  </a:lnTo>
                  <a:lnTo>
                    <a:pt x="1601" y="77"/>
                  </a:lnTo>
                  <a:lnTo>
                    <a:pt x="1644" y="90"/>
                  </a:lnTo>
                  <a:lnTo>
                    <a:pt x="1681" y="103"/>
                  </a:lnTo>
                  <a:lnTo>
                    <a:pt x="1719" y="116"/>
                  </a:lnTo>
                  <a:lnTo>
                    <a:pt x="1757" y="132"/>
                  </a:lnTo>
                  <a:lnTo>
                    <a:pt x="1797" y="147"/>
                  </a:lnTo>
                  <a:lnTo>
                    <a:pt x="1837" y="166"/>
                  </a:lnTo>
                  <a:lnTo>
                    <a:pt x="1878" y="186"/>
                  </a:lnTo>
                  <a:lnTo>
                    <a:pt x="1919" y="206"/>
                  </a:lnTo>
                  <a:lnTo>
                    <a:pt x="1960" y="230"/>
                  </a:lnTo>
                  <a:lnTo>
                    <a:pt x="2000" y="256"/>
                  </a:lnTo>
                  <a:lnTo>
                    <a:pt x="2040" y="283"/>
                  </a:lnTo>
                  <a:lnTo>
                    <a:pt x="2078" y="314"/>
                  </a:lnTo>
                  <a:lnTo>
                    <a:pt x="2115" y="347"/>
                  </a:lnTo>
                  <a:lnTo>
                    <a:pt x="2152" y="383"/>
                  </a:lnTo>
                  <a:lnTo>
                    <a:pt x="2187" y="421"/>
                  </a:lnTo>
                  <a:lnTo>
                    <a:pt x="2220" y="463"/>
                  </a:lnTo>
                  <a:lnTo>
                    <a:pt x="2251" y="507"/>
                  </a:lnTo>
                  <a:lnTo>
                    <a:pt x="2281" y="556"/>
                  </a:lnTo>
                  <a:lnTo>
                    <a:pt x="2306" y="608"/>
                  </a:lnTo>
                  <a:lnTo>
                    <a:pt x="2330" y="663"/>
                  </a:lnTo>
                  <a:lnTo>
                    <a:pt x="2351" y="722"/>
                  </a:lnTo>
                  <a:lnTo>
                    <a:pt x="2369" y="785"/>
                  </a:lnTo>
                  <a:lnTo>
                    <a:pt x="2383" y="852"/>
                  </a:lnTo>
                  <a:lnTo>
                    <a:pt x="2394" y="923"/>
                  </a:lnTo>
                  <a:lnTo>
                    <a:pt x="2401" y="999"/>
                  </a:lnTo>
                  <a:lnTo>
                    <a:pt x="2404" y="1079"/>
                  </a:lnTo>
                  <a:lnTo>
                    <a:pt x="2402" y="1164"/>
                  </a:lnTo>
                  <a:lnTo>
                    <a:pt x="2396" y="1253"/>
                  </a:lnTo>
                  <a:lnTo>
                    <a:pt x="2385" y="1349"/>
                  </a:lnTo>
                  <a:lnTo>
                    <a:pt x="2370" y="1448"/>
                  </a:lnTo>
                  <a:lnTo>
                    <a:pt x="2348" y="1553"/>
                  </a:lnTo>
                  <a:lnTo>
                    <a:pt x="2322" y="1664"/>
                  </a:lnTo>
                  <a:lnTo>
                    <a:pt x="2290" y="1780"/>
                  </a:lnTo>
                  <a:lnTo>
                    <a:pt x="2285" y="1795"/>
                  </a:lnTo>
                  <a:lnTo>
                    <a:pt x="2270" y="1838"/>
                  </a:lnTo>
                  <a:lnTo>
                    <a:pt x="2247" y="1906"/>
                  </a:lnTo>
                  <a:lnTo>
                    <a:pt x="2217" y="1995"/>
                  </a:lnTo>
                  <a:lnTo>
                    <a:pt x="2182" y="2102"/>
                  </a:lnTo>
                  <a:lnTo>
                    <a:pt x="2141" y="2223"/>
                  </a:lnTo>
                  <a:lnTo>
                    <a:pt x="2098" y="2356"/>
                  </a:lnTo>
                  <a:lnTo>
                    <a:pt x="2051" y="2497"/>
                  </a:lnTo>
                  <a:lnTo>
                    <a:pt x="2004" y="2643"/>
                  </a:lnTo>
                  <a:lnTo>
                    <a:pt x="1958" y="2790"/>
                  </a:lnTo>
                  <a:lnTo>
                    <a:pt x="1913" y="2935"/>
                  </a:lnTo>
                  <a:lnTo>
                    <a:pt x="1871" y="3075"/>
                  </a:lnTo>
                  <a:lnTo>
                    <a:pt x="1831" y="3207"/>
                  </a:lnTo>
                  <a:lnTo>
                    <a:pt x="1798" y="3327"/>
                  </a:lnTo>
                  <a:lnTo>
                    <a:pt x="1783" y="3381"/>
                  </a:lnTo>
                  <a:lnTo>
                    <a:pt x="1770" y="3431"/>
                  </a:lnTo>
                  <a:lnTo>
                    <a:pt x="1759" y="3477"/>
                  </a:lnTo>
                  <a:lnTo>
                    <a:pt x="1750" y="3517"/>
                  </a:lnTo>
                  <a:lnTo>
                    <a:pt x="1747" y="3538"/>
                  </a:lnTo>
                  <a:lnTo>
                    <a:pt x="1744" y="3562"/>
                  </a:lnTo>
                  <a:lnTo>
                    <a:pt x="1741" y="3589"/>
                  </a:lnTo>
                  <a:lnTo>
                    <a:pt x="1739" y="3619"/>
                  </a:lnTo>
                  <a:lnTo>
                    <a:pt x="1735" y="3688"/>
                  </a:lnTo>
                  <a:lnTo>
                    <a:pt x="1732" y="3766"/>
                  </a:lnTo>
                  <a:lnTo>
                    <a:pt x="1731" y="3850"/>
                  </a:lnTo>
                  <a:lnTo>
                    <a:pt x="1730" y="3939"/>
                  </a:lnTo>
                  <a:lnTo>
                    <a:pt x="1731" y="4031"/>
                  </a:lnTo>
                  <a:lnTo>
                    <a:pt x="1731" y="4122"/>
                  </a:lnTo>
                  <a:lnTo>
                    <a:pt x="1734" y="4211"/>
                  </a:lnTo>
                  <a:lnTo>
                    <a:pt x="1736" y="4296"/>
                  </a:lnTo>
                  <a:lnTo>
                    <a:pt x="1737" y="4374"/>
                  </a:lnTo>
                  <a:lnTo>
                    <a:pt x="1739" y="4443"/>
                  </a:lnTo>
                  <a:lnTo>
                    <a:pt x="1741" y="4500"/>
                  </a:lnTo>
                  <a:lnTo>
                    <a:pt x="1742" y="4543"/>
                  </a:lnTo>
                  <a:lnTo>
                    <a:pt x="1743" y="4571"/>
                  </a:lnTo>
                  <a:lnTo>
                    <a:pt x="1744" y="4582"/>
                  </a:lnTo>
                  <a:lnTo>
                    <a:pt x="1386" y="4679"/>
                  </a:lnTo>
                  <a:close/>
                </a:path>
              </a:pathLst>
            </a:custGeom>
            <a:solidFill>
              <a:srgbClr val="6C4A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2" name="9Slide.vn 31"/>
            <p:cNvSpPr>
              <a:spLocks noEditPoints="1"/>
            </p:cNvSpPr>
            <p:nvPr/>
          </p:nvSpPr>
          <p:spPr bwMode="auto">
            <a:xfrm>
              <a:off x="1590675" y="4038600"/>
              <a:ext cx="696913" cy="693738"/>
            </a:xfrm>
            <a:custGeom>
              <a:avLst/>
              <a:gdLst>
                <a:gd name="T0" fmla="*/ 541 w 3507"/>
                <a:gd name="T1" fmla="*/ 881 h 3495"/>
                <a:gd name="T2" fmla="*/ 358 w 3507"/>
                <a:gd name="T3" fmla="*/ 1240 h 3495"/>
                <a:gd name="T4" fmla="*/ 286 w 3507"/>
                <a:gd name="T5" fmla="*/ 1629 h 3495"/>
                <a:gd name="T6" fmla="*/ 328 w 3507"/>
                <a:gd name="T7" fmla="*/ 2021 h 3495"/>
                <a:gd name="T8" fmla="*/ 483 w 3507"/>
                <a:gd name="T9" fmla="*/ 2389 h 3495"/>
                <a:gd name="T10" fmla="*/ 681 w 3507"/>
                <a:gd name="T11" fmla="*/ 2637 h 3495"/>
                <a:gd name="T12" fmla="*/ 848 w 3507"/>
                <a:gd name="T13" fmla="*/ 2777 h 3495"/>
                <a:gd name="T14" fmla="*/ 1034 w 3507"/>
                <a:gd name="T15" fmla="*/ 2888 h 3495"/>
                <a:gd name="T16" fmla="*/ 1236 w 3507"/>
                <a:gd name="T17" fmla="*/ 2967 h 3495"/>
                <a:gd name="T18" fmla="*/ 1449 w 3507"/>
                <a:gd name="T19" fmla="*/ 3014 h 3495"/>
                <a:gd name="T20" fmla="*/ 1665 w 3507"/>
                <a:gd name="T21" fmla="*/ 3026 h 3495"/>
                <a:gd name="T22" fmla="*/ 1849 w 3507"/>
                <a:gd name="T23" fmla="*/ 3010 h 3495"/>
                <a:gd name="T24" fmla="*/ 2030 w 3507"/>
                <a:gd name="T25" fmla="*/ 2968 h 3495"/>
                <a:gd name="T26" fmla="*/ 2203 w 3507"/>
                <a:gd name="T27" fmla="*/ 2904 h 3495"/>
                <a:gd name="T28" fmla="*/ 2367 w 3507"/>
                <a:gd name="T29" fmla="*/ 2817 h 3495"/>
                <a:gd name="T30" fmla="*/ 2520 w 3507"/>
                <a:gd name="T31" fmla="*/ 2709 h 3495"/>
                <a:gd name="T32" fmla="*/ 2778 w 3507"/>
                <a:gd name="T33" fmla="*/ 2431 h 3495"/>
                <a:gd name="T34" fmla="*/ 2961 w 3507"/>
                <a:gd name="T35" fmla="*/ 2072 h 3495"/>
                <a:gd name="T36" fmla="*/ 3034 w 3507"/>
                <a:gd name="T37" fmla="*/ 1683 h 3495"/>
                <a:gd name="T38" fmla="*/ 2992 w 3507"/>
                <a:gd name="T39" fmla="*/ 1291 h 3495"/>
                <a:gd name="T40" fmla="*/ 2835 w 3507"/>
                <a:gd name="T41" fmla="*/ 922 h 3495"/>
                <a:gd name="T42" fmla="*/ 2638 w 3507"/>
                <a:gd name="T43" fmla="*/ 674 h 3495"/>
                <a:gd name="T44" fmla="*/ 2472 w 3507"/>
                <a:gd name="T45" fmla="*/ 534 h 3495"/>
                <a:gd name="T46" fmla="*/ 2286 w 3507"/>
                <a:gd name="T47" fmla="*/ 423 h 3495"/>
                <a:gd name="T48" fmla="*/ 2084 w 3507"/>
                <a:gd name="T49" fmla="*/ 344 h 3495"/>
                <a:gd name="T50" fmla="*/ 1870 w 3507"/>
                <a:gd name="T51" fmla="*/ 298 h 3495"/>
                <a:gd name="T52" fmla="*/ 1655 w 3507"/>
                <a:gd name="T53" fmla="*/ 285 h 3495"/>
                <a:gd name="T54" fmla="*/ 1471 w 3507"/>
                <a:gd name="T55" fmla="*/ 302 h 3495"/>
                <a:gd name="T56" fmla="*/ 1290 w 3507"/>
                <a:gd name="T57" fmla="*/ 343 h 3495"/>
                <a:gd name="T58" fmla="*/ 1117 w 3507"/>
                <a:gd name="T59" fmla="*/ 408 h 3495"/>
                <a:gd name="T60" fmla="*/ 953 w 3507"/>
                <a:gd name="T61" fmla="*/ 495 h 3495"/>
                <a:gd name="T62" fmla="*/ 800 w 3507"/>
                <a:gd name="T63" fmla="*/ 603 h 3495"/>
                <a:gd name="T64" fmla="*/ 200 w 3507"/>
                <a:gd name="T65" fmla="*/ 2469 h 3495"/>
                <a:gd name="T66" fmla="*/ 34 w 3507"/>
                <a:gd name="T67" fmla="*/ 2016 h 3495"/>
                <a:gd name="T68" fmla="*/ 6 w 3507"/>
                <a:gd name="T69" fmla="*/ 1541 h 3495"/>
                <a:gd name="T70" fmla="*/ 115 w 3507"/>
                <a:gd name="T71" fmla="*/ 1075 h 3495"/>
                <a:gd name="T72" fmla="*/ 357 w 3507"/>
                <a:gd name="T73" fmla="*/ 650 h 3495"/>
                <a:gd name="T74" fmla="*/ 648 w 3507"/>
                <a:gd name="T75" fmla="*/ 359 h 3495"/>
                <a:gd name="T76" fmla="*/ 835 w 3507"/>
                <a:gd name="T77" fmla="*/ 232 h 3495"/>
                <a:gd name="T78" fmla="*/ 1035 w 3507"/>
                <a:gd name="T79" fmla="*/ 133 h 3495"/>
                <a:gd name="T80" fmla="*/ 1244 w 3507"/>
                <a:gd name="T81" fmla="*/ 60 h 3495"/>
                <a:gd name="T82" fmla="*/ 1462 w 3507"/>
                <a:gd name="T83" fmla="*/ 15 h 3495"/>
                <a:gd name="T84" fmla="*/ 1686 w 3507"/>
                <a:gd name="T85" fmla="*/ 0 h 3495"/>
                <a:gd name="T86" fmla="*/ 1953 w 3507"/>
                <a:gd name="T87" fmla="*/ 22 h 3495"/>
                <a:gd name="T88" fmla="*/ 2210 w 3507"/>
                <a:gd name="T89" fmla="*/ 85 h 3495"/>
                <a:gd name="T90" fmla="*/ 2451 w 3507"/>
                <a:gd name="T91" fmla="*/ 188 h 3495"/>
                <a:gd name="T92" fmla="*/ 2672 w 3507"/>
                <a:gd name="T93" fmla="*/ 328 h 3495"/>
                <a:gd name="T94" fmla="*/ 2871 w 3507"/>
                <a:gd name="T95" fmla="*/ 503 h 3495"/>
                <a:gd name="T96" fmla="*/ 3140 w 3507"/>
                <a:gd name="T97" fmla="*/ 829 h 3495"/>
                <a:gd name="T98" fmla="*/ 3384 w 3507"/>
                <a:gd name="T99" fmla="*/ 1231 h 3495"/>
                <a:gd name="T100" fmla="*/ 3503 w 3507"/>
                <a:gd name="T101" fmla="*/ 1656 h 3495"/>
                <a:gd name="T102" fmla="*/ 3445 w 3507"/>
                <a:gd name="T103" fmla="*/ 2114 h 3495"/>
                <a:gd name="T104" fmla="*/ 3157 w 3507"/>
                <a:gd name="T105" fmla="*/ 2616 h 3495"/>
                <a:gd name="T106" fmla="*/ 2684 w 3507"/>
                <a:gd name="T107" fmla="*/ 3096 h 3495"/>
                <a:gd name="T108" fmla="*/ 2333 w 3507"/>
                <a:gd name="T109" fmla="*/ 3341 h 3495"/>
                <a:gd name="T110" fmla="*/ 2040 w 3507"/>
                <a:gd name="T111" fmla="*/ 3462 h 3495"/>
                <a:gd name="T112" fmla="*/ 1795 w 3507"/>
                <a:gd name="T113" fmla="*/ 3495 h 3495"/>
                <a:gd name="T114" fmla="*/ 1593 w 3507"/>
                <a:gd name="T115" fmla="*/ 3473 h 3495"/>
                <a:gd name="T116" fmla="*/ 1227 w 3507"/>
                <a:gd name="T117" fmla="*/ 3349 h 3495"/>
                <a:gd name="T118" fmla="*/ 927 w 3507"/>
                <a:gd name="T119" fmla="*/ 3206 h 3495"/>
                <a:gd name="T120" fmla="*/ 754 w 3507"/>
                <a:gd name="T121" fmla="*/ 3098 h 3495"/>
                <a:gd name="T122" fmla="*/ 601 w 3507"/>
                <a:gd name="T123" fmla="*/ 2970 h 3495"/>
                <a:gd name="T124" fmla="*/ 389 w 3507"/>
                <a:gd name="T125" fmla="*/ 2742 h 3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507" h="3495">
                  <a:moveTo>
                    <a:pt x="776" y="623"/>
                  </a:moveTo>
                  <a:lnTo>
                    <a:pt x="723" y="671"/>
                  </a:lnTo>
                  <a:lnTo>
                    <a:pt x="673" y="721"/>
                  </a:lnTo>
                  <a:lnTo>
                    <a:pt x="626" y="772"/>
                  </a:lnTo>
                  <a:lnTo>
                    <a:pt x="582" y="826"/>
                  </a:lnTo>
                  <a:lnTo>
                    <a:pt x="541" y="881"/>
                  </a:lnTo>
                  <a:lnTo>
                    <a:pt x="503" y="938"/>
                  </a:lnTo>
                  <a:lnTo>
                    <a:pt x="468" y="996"/>
                  </a:lnTo>
                  <a:lnTo>
                    <a:pt x="436" y="1055"/>
                  </a:lnTo>
                  <a:lnTo>
                    <a:pt x="407" y="1115"/>
                  </a:lnTo>
                  <a:lnTo>
                    <a:pt x="381" y="1177"/>
                  </a:lnTo>
                  <a:lnTo>
                    <a:pt x="358" y="1240"/>
                  </a:lnTo>
                  <a:lnTo>
                    <a:pt x="338" y="1303"/>
                  </a:lnTo>
                  <a:lnTo>
                    <a:pt x="322" y="1367"/>
                  </a:lnTo>
                  <a:lnTo>
                    <a:pt x="308" y="1432"/>
                  </a:lnTo>
                  <a:lnTo>
                    <a:pt x="298" y="1497"/>
                  </a:lnTo>
                  <a:lnTo>
                    <a:pt x="290" y="1562"/>
                  </a:lnTo>
                  <a:lnTo>
                    <a:pt x="286" y="1629"/>
                  </a:lnTo>
                  <a:lnTo>
                    <a:pt x="285" y="1694"/>
                  </a:lnTo>
                  <a:lnTo>
                    <a:pt x="287" y="1761"/>
                  </a:lnTo>
                  <a:lnTo>
                    <a:pt x="292" y="1826"/>
                  </a:lnTo>
                  <a:lnTo>
                    <a:pt x="301" y="1891"/>
                  </a:lnTo>
                  <a:lnTo>
                    <a:pt x="312" y="1957"/>
                  </a:lnTo>
                  <a:lnTo>
                    <a:pt x="328" y="2021"/>
                  </a:lnTo>
                  <a:lnTo>
                    <a:pt x="345" y="2084"/>
                  </a:lnTo>
                  <a:lnTo>
                    <a:pt x="366" y="2148"/>
                  </a:lnTo>
                  <a:lnTo>
                    <a:pt x="391" y="2210"/>
                  </a:lnTo>
                  <a:lnTo>
                    <a:pt x="419" y="2271"/>
                  </a:lnTo>
                  <a:lnTo>
                    <a:pt x="449" y="2331"/>
                  </a:lnTo>
                  <a:lnTo>
                    <a:pt x="483" y="2389"/>
                  </a:lnTo>
                  <a:lnTo>
                    <a:pt x="521" y="2446"/>
                  </a:lnTo>
                  <a:lnTo>
                    <a:pt x="562" y="2502"/>
                  </a:lnTo>
                  <a:lnTo>
                    <a:pt x="606" y="2557"/>
                  </a:lnTo>
                  <a:lnTo>
                    <a:pt x="631" y="2584"/>
                  </a:lnTo>
                  <a:lnTo>
                    <a:pt x="656" y="2611"/>
                  </a:lnTo>
                  <a:lnTo>
                    <a:pt x="681" y="2637"/>
                  </a:lnTo>
                  <a:lnTo>
                    <a:pt x="708" y="2663"/>
                  </a:lnTo>
                  <a:lnTo>
                    <a:pt x="735" y="2687"/>
                  </a:lnTo>
                  <a:lnTo>
                    <a:pt x="762" y="2711"/>
                  </a:lnTo>
                  <a:lnTo>
                    <a:pt x="790" y="2734"/>
                  </a:lnTo>
                  <a:lnTo>
                    <a:pt x="819" y="2757"/>
                  </a:lnTo>
                  <a:lnTo>
                    <a:pt x="848" y="2777"/>
                  </a:lnTo>
                  <a:lnTo>
                    <a:pt x="878" y="2798"/>
                  </a:lnTo>
                  <a:lnTo>
                    <a:pt x="908" y="2818"/>
                  </a:lnTo>
                  <a:lnTo>
                    <a:pt x="938" y="2836"/>
                  </a:lnTo>
                  <a:lnTo>
                    <a:pt x="970" y="2854"/>
                  </a:lnTo>
                  <a:lnTo>
                    <a:pt x="1001" y="2872"/>
                  </a:lnTo>
                  <a:lnTo>
                    <a:pt x="1034" y="2888"/>
                  </a:lnTo>
                  <a:lnTo>
                    <a:pt x="1067" y="2904"/>
                  </a:lnTo>
                  <a:lnTo>
                    <a:pt x="1100" y="2918"/>
                  </a:lnTo>
                  <a:lnTo>
                    <a:pt x="1133" y="2932"/>
                  </a:lnTo>
                  <a:lnTo>
                    <a:pt x="1166" y="2944"/>
                  </a:lnTo>
                  <a:lnTo>
                    <a:pt x="1201" y="2957"/>
                  </a:lnTo>
                  <a:lnTo>
                    <a:pt x="1236" y="2967"/>
                  </a:lnTo>
                  <a:lnTo>
                    <a:pt x="1270" y="2978"/>
                  </a:lnTo>
                  <a:lnTo>
                    <a:pt x="1305" y="2987"/>
                  </a:lnTo>
                  <a:lnTo>
                    <a:pt x="1341" y="2995"/>
                  </a:lnTo>
                  <a:lnTo>
                    <a:pt x="1377" y="3002"/>
                  </a:lnTo>
                  <a:lnTo>
                    <a:pt x="1413" y="3009"/>
                  </a:lnTo>
                  <a:lnTo>
                    <a:pt x="1449" y="3014"/>
                  </a:lnTo>
                  <a:lnTo>
                    <a:pt x="1486" y="3018"/>
                  </a:lnTo>
                  <a:lnTo>
                    <a:pt x="1522" y="3022"/>
                  </a:lnTo>
                  <a:lnTo>
                    <a:pt x="1560" y="3024"/>
                  </a:lnTo>
                  <a:lnTo>
                    <a:pt x="1596" y="3026"/>
                  </a:lnTo>
                  <a:lnTo>
                    <a:pt x="1633" y="3026"/>
                  </a:lnTo>
                  <a:lnTo>
                    <a:pt x="1665" y="3026"/>
                  </a:lnTo>
                  <a:lnTo>
                    <a:pt x="1696" y="3025"/>
                  </a:lnTo>
                  <a:lnTo>
                    <a:pt x="1727" y="3023"/>
                  </a:lnTo>
                  <a:lnTo>
                    <a:pt x="1758" y="3021"/>
                  </a:lnTo>
                  <a:lnTo>
                    <a:pt x="1788" y="3018"/>
                  </a:lnTo>
                  <a:lnTo>
                    <a:pt x="1819" y="3014"/>
                  </a:lnTo>
                  <a:lnTo>
                    <a:pt x="1849" y="3010"/>
                  </a:lnTo>
                  <a:lnTo>
                    <a:pt x="1881" y="3005"/>
                  </a:lnTo>
                  <a:lnTo>
                    <a:pt x="1911" y="2998"/>
                  </a:lnTo>
                  <a:lnTo>
                    <a:pt x="1941" y="2992"/>
                  </a:lnTo>
                  <a:lnTo>
                    <a:pt x="1971" y="2985"/>
                  </a:lnTo>
                  <a:lnTo>
                    <a:pt x="2000" y="2977"/>
                  </a:lnTo>
                  <a:lnTo>
                    <a:pt x="2030" y="2968"/>
                  </a:lnTo>
                  <a:lnTo>
                    <a:pt x="2059" y="2959"/>
                  </a:lnTo>
                  <a:lnTo>
                    <a:pt x="2088" y="2950"/>
                  </a:lnTo>
                  <a:lnTo>
                    <a:pt x="2117" y="2939"/>
                  </a:lnTo>
                  <a:lnTo>
                    <a:pt x="2146" y="2928"/>
                  </a:lnTo>
                  <a:lnTo>
                    <a:pt x="2175" y="2916"/>
                  </a:lnTo>
                  <a:lnTo>
                    <a:pt x="2203" y="2904"/>
                  </a:lnTo>
                  <a:lnTo>
                    <a:pt x="2231" y="2891"/>
                  </a:lnTo>
                  <a:lnTo>
                    <a:pt x="2259" y="2878"/>
                  </a:lnTo>
                  <a:lnTo>
                    <a:pt x="2286" y="2863"/>
                  </a:lnTo>
                  <a:lnTo>
                    <a:pt x="2313" y="2849"/>
                  </a:lnTo>
                  <a:lnTo>
                    <a:pt x="2340" y="2833"/>
                  </a:lnTo>
                  <a:lnTo>
                    <a:pt x="2367" y="2817"/>
                  </a:lnTo>
                  <a:lnTo>
                    <a:pt x="2393" y="2800"/>
                  </a:lnTo>
                  <a:lnTo>
                    <a:pt x="2419" y="2784"/>
                  </a:lnTo>
                  <a:lnTo>
                    <a:pt x="2445" y="2766"/>
                  </a:lnTo>
                  <a:lnTo>
                    <a:pt x="2470" y="2747"/>
                  </a:lnTo>
                  <a:lnTo>
                    <a:pt x="2495" y="2729"/>
                  </a:lnTo>
                  <a:lnTo>
                    <a:pt x="2520" y="2709"/>
                  </a:lnTo>
                  <a:lnTo>
                    <a:pt x="2544" y="2688"/>
                  </a:lnTo>
                  <a:lnTo>
                    <a:pt x="2597" y="2640"/>
                  </a:lnTo>
                  <a:lnTo>
                    <a:pt x="2647" y="2592"/>
                  </a:lnTo>
                  <a:lnTo>
                    <a:pt x="2693" y="2540"/>
                  </a:lnTo>
                  <a:lnTo>
                    <a:pt x="2738" y="2486"/>
                  </a:lnTo>
                  <a:lnTo>
                    <a:pt x="2778" y="2431"/>
                  </a:lnTo>
                  <a:lnTo>
                    <a:pt x="2817" y="2375"/>
                  </a:lnTo>
                  <a:lnTo>
                    <a:pt x="2852" y="2317"/>
                  </a:lnTo>
                  <a:lnTo>
                    <a:pt x="2884" y="2256"/>
                  </a:lnTo>
                  <a:lnTo>
                    <a:pt x="2913" y="2196"/>
                  </a:lnTo>
                  <a:lnTo>
                    <a:pt x="2938" y="2134"/>
                  </a:lnTo>
                  <a:lnTo>
                    <a:pt x="2961" y="2072"/>
                  </a:lnTo>
                  <a:lnTo>
                    <a:pt x="2981" y="2009"/>
                  </a:lnTo>
                  <a:lnTo>
                    <a:pt x="2997" y="1944"/>
                  </a:lnTo>
                  <a:lnTo>
                    <a:pt x="3012" y="1880"/>
                  </a:lnTo>
                  <a:lnTo>
                    <a:pt x="3022" y="1815"/>
                  </a:lnTo>
                  <a:lnTo>
                    <a:pt x="3029" y="1749"/>
                  </a:lnTo>
                  <a:lnTo>
                    <a:pt x="3034" y="1683"/>
                  </a:lnTo>
                  <a:lnTo>
                    <a:pt x="3035" y="1617"/>
                  </a:lnTo>
                  <a:lnTo>
                    <a:pt x="3033" y="1551"/>
                  </a:lnTo>
                  <a:lnTo>
                    <a:pt x="3027" y="1486"/>
                  </a:lnTo>
                  <a:lnTo>
                    <a:pt x="3019" y="1420"/>
                  </a:lnTo>
                  <a:lnTo>
                    <a:pt x="3007" y="1355"/>
                  </a:lnTo>
                  <a:lnTo>
                    <a:pt x="2992" y="1291"/>
                  </a:lnTo>
                  <a:lnTo>
                    <a:pt x="2974" y="1227"/>
                  </a:lnTo>
                  <a:lnTo>
                    <a:pt x="2953" y="1164"/>
                  </a:lnTo>
                  <a:lnTo>
                    <a:pt x="2929" y="1102"/>
                  </a:lnTo>
                  <a:lnTo>
                    <a:pt x="2901" y="1041"/>
                  </a:lnTo>
                  <a:lnTo>
                    <a:pt x="2870" y="980"/>
                  </a:lnTo>
                  <a:lnTo>
                    <a:pt x="2835" y="922"/>
                  </a:lnTo>
                  <a:lnTo>
                    <a:pt x="2798" y="865"/>
                  </a:lnTo>
                  <a:lnTo>
                    <a:pt x="2758" y="809"/>
                  </a:lnTo>
                  <a:lnTo>
                    <a:pt x="2714" y="754"/>
                  </a:lnTo>
                  <a:lnTo>
                    <a:pt x="2689" y="727"/>
                  </a:lnTo>
                  <a:lnTo>
                    <a:pt x="2664" y="700"/>
                  </a:lnTo>
                  <a:lnTo>
                    <a:pt x="2638" y="674"/>
                  </a:lnTo>
                  <a:lnTo>
                    <a:pt x="2612" y="648"/>
                  </a:lnTo>
                  <a:lnTo>
                    <a:pt x="2585" y="624"/>
                  </a:lnTo>
                  <a:lnTo>
                    <a:pt x="2558" y="601"/>
                  </a:lnTo>
                  <a:lnTo>
                    <a:pt x="2530" y="578"/>
                  </a:lnTo>
                  <a:lnTo>
                    <a:pt x="2501" y="555"/>
                  </a:lnTo>
                  <a:lnTo>
                    <a:pt x="2472" y="534"/>
                  </a:lnTo>
                  <a:lnTo>
                    <a:pt x="2442" y="513"/>
                  </a:lnTo>
                  <a:lnTo>
                    <a:pt x="2412" y="494"/>
                  </a:lnTo>
                  <a:lnTo>
                    <a:pt x="2381" y="475"/>
                  </a:lnTo>
                  <a:lnTo>
                    <a:pt x="2350" y="457"/>
                  </a:lnTo>
                  <a:lnTo>
                    <a:pt x="2319" y="440"/>
                  </a:lnTo>
                  <a:lnTo>
                    <a:pt x="2286" y="423"/>
                  </a:lnTo>
                  <a:lnTo>
                    <a:pt x="2253" y="408"/>
                  </a:lnTo>
                  <a:lnTo>
                    <a:pt x="2220" y="393"/>
                  </a:lnTo>
                  <a:lnTo>
                    <a:pt x="2187" y="380"/>
                  </a:lnTo>
                  <a:lnTo>
                    <a:pt x="2152" y="367"/>
                  </a:lnTo>
                  <a:lnTo>
                    <a:pt x="2118" y="355"/>
                  </a:lnTo>
                  <a:lnTo>
                    <a:pt x="2084" y="344"/>
                  </a:lnTo>
                  <a:lnTo>
                    <a:pt x="2050" y="334"/>
                  </a:lnTo>
                  <a:lnTo>
                    <a:pt x="2014" y="325"/>
                  </a:lnTo>
                  <a:lnTo>
                    <a:pt x="1978" y="316"/>
                  </a:lnTo>
                  <a:lnTo>
                    <a:pt x="1943" y="309"/>
                  </a:lnTo>
                  <a:lnTo>
                    <a:pt x="1906" y="303"/>
                  </a:lnTo>
                  <a:lnTo>
                    <a:pt x="1870" y="298"/>
                  </a:lnTo>
                  <a:lnTo>
                    <a:pt x="1834" y="294"/>
                  </a:lnTo>
                  <a:lnTo>
                    <a:pt x="1797" y="289"/>
                  </a:lnTo>
                  <a:lnTo>
                    <a:pt x="1760" y="287"/>
                  </a:lnTo>
                  <a:lnTo>
                    <a:pt x="1724" y="285"/>
                  </a:lnTo>
                  <a:lnTo>
                    <a:pt x="1686" y="285"/>
                  </a:lnTo>
                  <a:lnTo>
                    <a:pt x="1655" y="285"/>
                  </a:lnTo>
                  <a:lnTo>
                    <a:pt x="1624" y="286"/>
                  </a:lnTo>
                  <a:lnTo>
                    <a:pt x="1593" y="288"/>
                  </a:lnTo>
                  <a:lnTo>
                    <a:pt x="1562" y="290"/>
                  </a:lnTo>
                  <a:lnTo>
                    <a:pt x="1532" y="294"/>
                  </a:lnTo>
                  <a:lnTo>
                    <a:pt x="1501" y="298"/>
                  </a:lnTo>
                  <a:lnTo>
                    <a:pt x="1471" y="302"/>
                  </a:lnTo>
                  <a:lnTo>
                    <a:pt x="1439" y="307"/>
                  </a:lnTo>
                  <a:lnTo>
                    <a:pt x="1409" y="313"/>
                  </a:lnTo>
                  <a:lnTo>
                    <a:pt x="1379" y="319"/>
                  </a:lnTo>
                  <a:lnTo>
                    <a:pt x="1349" y="327"/>
                  </a:lnTo>
                  <a:lnTo>
                    <a:pt x="1319" y="335"/>
                  </a:lnTo>
                  <a:lnTo>
                    <a:pt x="1290" y="343"/>
                  </a:lnTo>
                  <a:lnTo>
                    <a:pt x="1260" y="353"/>
                  </a:lnTo>
                  <a:lnTo>
                    <a:pt x="1231" y="362"/>
                  </a:lnTo>
                  <a:lnTo>
                    <a:pt x="1202" y="372"/>
                  </a:lnTo>
                  <a:lnTo>
                    <a:pt x="1174" y="384"/>
                  </a:lnTo>
                  <a:lnTo>
                    <a:pt x="1145" y="395"/>
                  </a:lnTo>
                  <a:lnTo>
                    <a:pt x="1117" y="408"/>
                  </a:lnTo>
                  <a:lnTo>
                    <a:pt x="1089" y="420"/>
                  </a:lnTo>
                  <a:lnTo>
                    <a:pt x="1061" y="434"/>
                  </a:lnTo>
                  <a:lnTo>
                    <a:pt x="1034" y="448"/>
                  </a:lnTo>
                  <a:lnTo>
                    <a:pt x="1006" y="463"/>
                  </a:lnTo>
                  <a:lnTo>
                    <a:pt x="979" y="478"/>
                  </a:lnTo>
                  <a:lnTo>
                    <a:pt x="953" y="495"/>
                  </a:lnTo>
                  <a:lnTo>
                    <a:pt x="927" y="511"/>
                  </a:lnTo>
                  <a:lnTo>
                    <a:pt x="901" y="528"/>
                  </a:lnTo>
                  <a:lnTo>
                    <a:pt x="875" y="546"/>
                  </a:lnTo>
                  <a:lnTo>
                    <a:pt x="850" y="564"/>
                  </a:lnTo>
                  <a:lnTo>
                    <a:pt x="825" y="583"/>
                  </a:lnTo>
                  <a:lnTo>
                    <a:pt x="800" y="603"/>
                  </a:lnTo>
                  <a:lnTo>
                    <a:pt x="776" y="623"/>
                  </a:lnTo>
                  <a:close/>
                  <a:moveTo>
                    <a:pt x="389" y="2742"/>
                  </a:moveTo>
                  <a:lnTo>
                    <a:pt x="336" y="2677"/>
                  </a:lnTo>
                  <a:lnTo>
                    <a:pt x="287" y="2609"/>
                  </a:lnTo>
                  <a:lnTo>
                    <a:pt x="242" y="2540"/>
                  </a:lnTo>
                  <a:lnTo>
                    <a:pt x="200" y="2469"/>
                  </a:lnTo>
                  <a:lnTo>
                    <a:pt x="163" y="2397"/>
                  </a:lnTo>
                  <a:lnTo>
                    <a:pt x="130" y="2322"/>
                  </a:lnTo>
                  <a:lnTo>
                    <a:pt x="99" y="2247"/>
                  </a:lnTo>
                  <a:lnTo>
                    <a:pt x="73" y="2171"/>
                  </a:lnTo>
                  <a:lnTo>
                    <a:pt x="52" y="2094"/>
                  </a:lnTo>
                  <a:lnTo>
                    <a:pt x="34" y="2016"/>
                  </a:lnTo>
                  <a:lnTo>
                    <a:pt x="19" y="1938"/>
                  </a:lnTo>
                  <a:lnTo>
                    <a:pt x="9" y="1858"/>
                  </a:lnTo>
                  <a:lnTo>
                    <a:pt x="3" y="1779"/>
                  </a:lnTo>
                  <a:lnTo>
                    <a:pt x="0" y="1699"/>
                  </a:lnTo>
                  <a:lnTo>
                    <a:pt x="1" y="1620"/>
                  </a:lnTo>
                  <a:lnTo>
                    <a:pt x="6" y="1541"/>
                  </a:lnTo>
                  <a:lnTo>
                    <a:pt x="15" y="1462"/>
                  </a:lnTo>
                  <a:lnTo>
                    <a:pt x="28" y="1383"/>
                  </a:lnTo>
                  <a:lnTo>
                    <a:pt x="43" y="1305"/>
                  </a:lnTo>
                  <a:lnTo>
                    <a:pt x="64" y="1227"/>
                  </a:lnTo>
                  <a:lnTo>
                    <a:pt x="87" y="1151"/>
                  </a:lnTo>
                  <a:lnTo>
                    <a:pt x="115" y="1075"/>
                  </a:lnTo>
                  <a:lnTo>
                    <a:pt x="146" y="1000"/>
                  </a:lnTo>
                  <a:lnTo>
                    <a:pt x="180" y="927"/>
                  </a:lnTo>
                  <a:lnTo>
                    <a:pt x="219" y="856"/>
                  </a:lnTo>
                  <a:lnTo>
                    <a:pt x="261" y="785"/>
                  </a:lnTo>
                  <a:lnTo>
                    <a:pt x="307" y="717"/>
                  </a:lnTo>
                  <a:lnTo>
                    <a:pt x="357" y="650"/>
                  </a:lnTo>
                  <a:lnTo>
                    <a:pt x="410" y="586"/>
                  </a:lnTo>
                  <a:lnTo>
                    <a:pt x="467" y="524"/>
                  </a:lnTo>
                  <a:lnTo>
                    <a:pt x="527" y="464"/>
                  </a:lnTo>
                  <a:lnTo>
                    <a:pt x="590" y="407"/>
                  </a:lnTo>
                  <a:lnTo>
                    <a:pt x="619" y="383"/>
                  </a:lnTo>
                  <a:lnTo>
                    <a:pt x="648" y="359"/>
                  </a:lnTo>
                  <a:lnTo>
                    <a:pt x="679" y="336"/>
                  </a:lnTo>
                  <a:lnTo>
                    <a:pt x="710" y="314"/>
                  </a:lnTo>
                  <a:lnTo>
                    <a:pt x="740" y="292"/>
                  </a:lnTo>
                  <a:lnTo>
                    <a:pt x="771" y="272"/>
                  </a:lnTo>
                  <a:lnTo>
                    <a:pt x="803" y="252"/>
                  </a:lnTo>
                  <a:lnTo>
                    <a:pt x="835" y="232"/>
                  </a:lnTo>
                  <a:lnTo>
                    <a:pt x="867" y="214"/>
                  </a:lnTo>
                  <a:lnTo>
                    <a:pt x="900" y="196"/>
                  </a:lnTo>
                  <a:lnTo>
                    <a:pt x="933" y="179"/>
                  </a:lnTo>
                  <a:lnTo>
                    <a:pt x="966" y="163"/>
                  </a:lnTo>
                  <a:lnTo>
                    <a:pt x="1000" y="147"/>
                  </a:lnTo>
                  <a:lnTo>
                    <a:pt x="1035" y="133"/>
                  </a:lnTo>
                  <a:lnTo>
                    <a:pt x="1069" y="118"/>
                  </a:lnTo>
                  <a:lnTo>
                    <a:pt x="1103" y="105"/>
                  </a:lnTo>
                  <a:lnTo>
                    <a:pt x="1138" y="92"/>
                  </a:lnTo>
                  <a:lnTo>
                    <a:pt x="1174" y="81"/>
                  </a:lnTo>
                  <a:lnTo>
                    <a:pt x="1209" y="69"/>
                  </a:lnTo>
                  <a:lnTo>
                    <a:pt x="1244" y="60"/>
                  </a:lnTo>
                  <a:lnTo>
                    <a:pt x="1281" y="50"/>
                  </a:lnTo>
                  <a:lnTo>
                    <a:pt x="1317" y="41"/>
                  </a:lnTo>
                  <a:lnTo>
                    <a:pt x="1353" y="34"/>
                  </a:lnTo>
                  <a:lnTo>
                    <a:pt x="1390" y="27"/>
                  </a:lnTo>
                  <a:lnTo>
                    <a:pt x="1426" y="21"/>
                  </a:lnTo>
                  <a:lnTo>
                    <a:pt x="1462" y="15"/>
                  </a:lnTo>
                  <a:lnTo>
                    <a:pt x="1500" y="10"/>
                  </a:lnTo>
                  <a:lnTo>
                    <a:pt x="1537" y="7"/>
                  </a:lnTo>
                  <a:lnTo>
                    <a:pt x="1574" y="4"/>
                  </a:lnTo>
                  <a:lnTo>
                    <a:pt x="1612" y="2"/>
                  </a:lnTo>
                  <a:lnTo>
                    <a:pt x="1649" y="1"/>
                  </a:lnTo>
                  <a:lnTo>
                    <a:pt x="1686" y="0"/>
                  </a:lnTo>
                  <a:lnTo>
                    <a:pt x="1731" y="1"/>
                  </a:lnTo>
                  <a:lnTo>
                    <a:pt x="1776" y="3"/>
                  </a:lnTo>
                  <a:lnTo>
                    <a:pt x="1820" y="5"/>
                  </a:lnTo>
                  <a:lnTo>
                    <a:pt x="1865" y="9"/>
                  </a:lnTo>
                  <a:lnTo>
                    <a:pt x="1910" y="15"/>
                  </a:lnTo>
                  <a:lnTo>
                    <a:pt x="1953" y="22"/>
                  </a:lnTo>
                  <a:lnTo>
                    <a:pt x="1997" y="29"/>
                  </a:lnTo>
                  <a:lnTo>
                    <a:pt x="2040" y="38"/>
                  </a:lnTo>
                  <a:lnTo>
                    <a:pt x="2083" y="49"/>
                  </a:lnTo>
                  <a:lnTo>
                    <a:pt x="2125" y="59"/>
                  </a:lnTo>
                  <a:lnTo>
                    <a:pt x="2168" y="72"/>
                  </a:lnTo>
                  <a:lnTo>
                    <a:pt x="2210" y="85"/>
                  </a:lnTo>
                  <a:lnTo>
                    <a:pt x="2251" y="100"/>
                  </a:lnTo>
                  <a:lnTo>
                    <a:pt x="2292" y="115"/>
                  </a:lnTo>
                  <a:lnTo>
                    <a:pt x="2332" y="132"/>
                  </a:lnTo>
                  <a:lnTo>
                    <a:pt x="2372" y="149"/>
                  </a:lnTo>
                  <a:lnTo>
                    <a:pt x="2412" y="168"/>
                  </a:lnTo>
                  <a:lnTo>
                    <a:pt x="2451" y="188"/>
                  </a:lnTo>
                  <a:lnTo>
                    <a:pt x="2490" y="208"/>
                  </a:lnTo>
                  <a:lnTo>
                    <a:pt x="2527" y="230"/>
                  </a:lnTo>
                  <a:lnTo>
                    <a:pt x="2565" y="253"/>
                  </a:lnTo>
                  <a:lnTo>
                    <a:pt x="2602" y="277"/>
                  </a:lnTo>
                  <a:lnTo>
                    <a:pt x="2637" y="302"/>
                  </a:lnTo>
                  <a:lnTo>
                    <a:pt x="2672" y="328"/>
                  </a:lnTo>
                  <a:lnTo>
                    <a:pt x="2708" y="355"/>
                  </a:lnTo>
                  <a:lnTo>
                    <a:pt x="2742" y="383"/>
                  </a:lnTo>
                  <a:lnTo>
                    <a:pt x="2775" y="411"/>
                  </a:lnTo>
                  <a:lnTo>
                    <a:pt x="2807" y="441"/>
                  </a:lnTo>
                  <a:lnTo>
                    <a:pt x="2840" y="472"/>
                  </a:lnTo>
                  <a:lnTo>
                    <a:pt x="2871" y="503"/>
                  </a:lnTo>
                  <a:lnTo>
                    <a:pt x="2901" y="536"/>
                  </a:lnTo>
                  <a:lnTo>
                    <a:pt x="2930" y="570"/>
                  </a:lnTo>
                  <a:lnTo>
                    <a:pt x="2985" y="634"/>
                  </a:lnTo>
                  <a:lnTo>
                    <a:pt x="3038" y="699"/>
                  </a:lnTo>
                  <a:lnTo>
                    <a:pt x="3090" y="764"/>
                  </a:lnTo>
                  <a:lnTo>
                    <a:pt x="3140" y="829"/>
                  </a:lnTo>
                  <a:lnTo>
                    <a:pt x="3187" y="895"/>
                  </a:lnTo>
                  <a:lnTo>
                    <a:pt x="3232" y="962"/>
                  </a:lnTo>
                  <a:lnTo>
                    <a:pt x="3274" y="1028"/>
                  </a:lnTo>
                  <a:lnTo>
                    <a:pt x="3315" y="1096"/>
                  </a:lnTo>
                  <a:lnTo>
                    <a:pt x="3351" y="1163"/>
                  </a:lnTo>
                  <a:lnTo>
                    <a:pt x="3384" y="1231"/>
                  </a:lnTo>
                  <a:lnTo>
                    <a:pt x="3415" y="1300"/>
                  </a:lnTo>
                  <a:lnTo>
                    <a:pt x="3441" y="1369"/>
                  </a:lnTo>
                  <a:lnTo>
                    <a:pt x="3463" y="1440"/>
                  </a:lnTo>
                  <a:lnTo>
                    <a:pt x="3481" y="1511"/>
                  </a:lnTo>
                  <a:lnTo>
                    <a:pt x="3494" y="1583"/>
                  </a:lnTo>
                  <a:lnTo>
                    <a:pt x="3503" y="1656"/>
                  </a:lnTo>
                  <a:lnTo>
                    <a:pt x="3507" y="1729"/>
                  </a:lnTo>
                  <a:lnTo>
                    <a:pt x="3506" y="1804"/>
                  </a:lnTo>
                  <a:lnTo>
                    <a:pt x="3500" y="1880"/>
                  </a:lnTo>
                  <a:lnTo>
                    <a:pt x="3487" y="1957"/>
                  </a:lnTo>
                  <a:lnTo>
                    <a:pt x="3469" y="2034"/>
                  </a:lnTo>
                  <a:lnTo>
                    <a:pt x="3445" y="2114"/>
                  </a:lnTo>
                  <a:lnTo>
                    <a:pt x="3414" y="2194"/>
                  </a:lnTo>
                  <a:lnTo>
                    <a:pt x="3376" y="2276"/>
                  </a:lnTo>
                  <a:lnTo>
                    <a:pt x="3333" y="2359"/>
                  </a:lnTo>
                  <a:lnTo>
                    <a:pt x="3282" y="2443"/>
                  </a:lnTo>
                  <a:lnTo>
                    <a:pt x="3224" y="2529"/>
                  </a:lnTo>
                  <a:lnTo>
                    <a:pt x="3157" y="2616"/>
                  </a:lnTo>
                  <a:lnTo>
                    <a:pt x="3083" y="2706"/>
                  </a:lnTo>
                  <a:lnTo>
                    <a:pt x="3003" y="2796"/>
                  </a:lnTo>
                  <a:lnTo>
                    <a:pt x="2912" y="2887"/>
                  </a:lnTo>
                  <a:lnTo>
                    <a:pt x="2815" y="2981"/>
                  </a:lnTo>
                  <a:lnTo>
                    <a:pt x="2748" y="3041"/>
                  </a:lnTo>
                  <a:lnTo>
                    <a:pt x="2684" y="3096"/>
                  </a:lnTo>
                  <a:lnTo>
                    <a:pt x="2621" y="3147"/>
                  </a:lnTo>
                  <a:lnTo>
                    <a:pt x="2560" y="3193"/>
                  </a:lnTo>
                  <a:lnTo>
                    <a:pt x="2501" y="3236"/>
                  </a:lnTo>
                  <a:lnTo>
                    <a:pt x="2443" y="3274"/>
                  </a:lnTo>
                  <a:lnTo>
                    <a:pt x="2387" y="3310"/>
                  </a:lnTo>
                  <a:lnTo>
                    <a:pt x="2333" y="3341"/>
                  </a:lnTo>
                  <a:lnTo>
                    <a:pt x="2281" y="3369"/>
                  </a:lnTo>
                  <a:lnTo>
                    <a:pt x="2229" y="3394"/>
                  </a:lnTo>
                  <a:lnTo>
                    <a:pt x="2180" y="3414"/>
                  </a:lnTo>
                  <a:lnTo>
                    <a:pt x="2132" y="3433"/>
                  </a:lnTo>
                  <a:lnTo>
                    <a:pt x="2085" y="3450"/>
                  </a:lnTo>
                  <a:lnTo>
                    <a:pt x="2040" y="3462"/>
                  </a:lnTo>
                  <a:lnTo>
                    <a:pt x="1996" y="3473"/>
                  </a:lnTo>
                  <a:lnTo>
                    <a:pt x="1953" y="3482"/>
                  </a:lnTo>
                  <a:lnTo>
                    <a:pt x="1913" y="3488"/>
                  </a:lnTo>
                  <a:lnTo>
                    <a:pt x="1872" y="3492"/>
                  </a:lnTo>
                  <a:lnTo>
                    <a:pt x="1834" y="3494"/>
                  </a:lnTo>
                  <a:lnTo>
                    <a:pt x="1795" y="3495"/>
                  </a:lnTo>
                  <a:lnTo>
                    <a:pt x="1759" y="3494"/>
                  </a:lnTo>
                  <a:lnTo>
                    <a:pt x="1724" y="3492"/>
                  </a:lnTo>
                  <a:lnTo>
                    <a:pt x="1690" y="3489"/>
                  </a:lnTo>
                  <a:lnTo>
                    <a:pt x="1656" y="3485"/>
                  </a:lnTo>
                  <a:lnTo>
                    <a:pt x="1624" y="3480"/>
                  </a:lnTo>
                  <a:lnTo>
                    <a:pt x="1593" y="3473"/>
                  </a:lnTo>
                  <a:lnTo>
                    <a:pt x="1562" y="3467"/>
                  </a:lnTo>
                  <a:lnTo>
                    <a:pt x="1533" y="3460"/>
                  </a:lnTo>
                  <a:lnTo>
                    <a:pt x="1476" y="3445"/>
                  </a:lnTo>
                  <a:lnTo>
                    <a:pt x="1423" y="3430"/>
                  </a:lnTo>
                  <a:lnTo>
                    <a:pt x="1320" y="3388"/>
                  </a:lnTo>
                  <a:lnTo>
                    <a:pt x="1227" y="3349"/>
                  </a:lnTo>
                  <a:lnTo>
                    <a:pt x="1141" y="3312"/>
                  </a:lnTo>
                  <a:lnTo>
                    <a:pt x="1064" y="3276"/>
                  </a:lnTo>
                  <a:lnTo>
                    <a:pt x="1027" y="3259"/>
                  </a:lnTo>
                  <a:lnTo>
                    <a:pt x="992" y="3241"/>
                  </a:lnTo>
                  <a:lnTo>
                    <a:pt x="959" y="3223"/>
                  </a:lnTo>
                  <a:lnTo>
                    <a:pt x="927" y="3206"/>
                  </a:lnTo>
                  <a:lnTo>
                    <a:pt x="896" y="3189"/>
                  </a:lnTo>
                  <a:lnTo>
                    <a:pt x="865" y="3172"/>
                  </a:lnTo>
                  <a:lnTo>
                    <a:pt x="836" y="3153"/>
                  </a:lnTo>
                  <a:lnTo>
                    <a:pt x="808" y="3135"/>
                  </a:lnTo>
                  <a:lnTo>
                    <a:pt x="780" y="3117"/>
                  </a:lnTo>
                  <a:lnTo>
                    <a:pt x="754" y="3098"/>
                  </a:lnTo>
                  <a:lnTo>
                    <a:pt x="727" y="3078"/>
                  </a:lnTo>
                  <a:lnTo>
                    <a:pt x="701" y="3057"/>
                  </a:lnTo>
                  <a:lnTo>
                    <a:pt x="677" y="3037"/>
                  </a:lnTo>
                  <a:lnTo>
                    <a:pt x="652" y="3016"/>
                  </a:lnTo>
                  <a:lnTo>
                    <a:pt x="627" y="2993"/>
                  </a:lnTo>
                  <a:lnTo>
                    <a:pt x="601" y="2970"/>
                  </a:lnTo>
                  <a:lnTo>
                    <a:pt x="576" y="2945"/>
                  </a:lnTo>
                  <a:lnTo>
                    <a:pt x="551" y="2920"/>
                  </a:lnTo>
                  <a:lnTo>
                    <a:pt x="525" y="2894"/>
                  </a:lnTo>
                  <a:lnTo>
                    <a:pt x="499" y="2867"/>
                  </a:lnTo>
                  <a:lnTo>
                    <a:pt x="446" y="2807"/>
                  </a:lnTo>
                  <a:lnTo>
                    <a:pt x="389" y="2742"/>
                  </a:lnTo>
                  <a:close/>
                </a:path>
              </a:pathLst>
            </a:custGeom>
            <a:solidFill>
              <a:srgbClr val="E72E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3" name="9Slide.vn 32"/>
            <p:cNvSpPr>
              <a:spLocks/>
            </p:cNvSpPr>
            <p:nvPr/>
          </p:nvSpPr>
          <p:spPr bwMode="auto">
            <a:xfrm>
              <a:off x="2068513" y="4459288"/>
              <a:ext cx="188913" cy="200025"/>
            </a:xfrm>
            <a:custGeom>
              <a:avLst/>
              <a:gdLst>
                <a:gd name="T0" fmla="*/ 556 w 951"/>
                <a:gd name="T1" fmla="*/ 0 h 1007"/>
                <a:gd name="T2" fmla="*/ 385 w 951"/>
                <a:gd name="T3" fmla="*/ 265 h 1007"/>
                <a:gd name="T4" fmla="*/ 80 w 951"/>
                <a:gd name="T5" fmla="*/ 182 h 1007"/>
                <a:gd name="T6" fmla="*/ 224 w 951"/>
                <a:gd name="T7" fmla="*/ 464 h 1007"/>
                <a:gd name="T8" fmla="*/ 0 w 951"/>
                <a:gd name="T9" fmla="*/ 687 h 1007"/>
                <a:gd name="T10" fmla="*/ 315 w 951"/>
                <a:gd name="T11" fmla="*/ 701 h 1007"/>
                <a:gd name="T12" fmla="*/ 396 w 951"/>
                <a:gd name="T13" fmla="*/ 1007 h 1007"/>
                <a:gd name="T14" fmla="*/ 567 w 951"/>
                <a:gd name="T15" fmla="*/ 742 h 1007"/>
                <a:gd name="T16" fmla="*/ 872 w 951"/>
                <a:gd name="T17" fmla="*/ 825 h 1007"/>
                <a:gd name="T18" fmla="*/ 727 w 951"/>
                <a:gd name="T19" fmla="*/ 543 h 1007"/>
                <a:gd name="T20" fmla="*/ 951 w 951"/>
                <a:gd name="T21" fmla="*/ 320 h 1007"/>
                <a:gd name="T22" fmla="*/ 636 w 951"/>
                <a:gd name="T23" fmla="*/ 306 h 1007"/>
                <a:gd name="T24" fmla="*/ 556 w 951"/>
                <a:gd name="T25" fmla="*/ 0 h 10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51" h="1007">
                  <a:moveTo>
                    <a:pt x="556" y="0"/>
                  </a:moveTo>
                  <a:lnTo>
                    <a:pt x="385" y="265"/>
                  </a:lnTo>
                  <a:lnTo>
                    <a:pt x="80" y="182"/>
                  </a:lnTo>
                  <a:lnTo>
                    <a:pt x="224" y="464"/>
                  </a:lnTo>
                  <a:lnTo>
                    <a:pt x="0" y="687"/>
                  </a:lnTo>
                  <a:lnTo>
                    <a:pt x="315" y="701"/>
                  </a:lnTo>
                  <a:lnTo>
                    <a:pt x="396" y="1007"/>
                  </a:lnTo>
                  <a:lnTo>
                    <a:pt x="567" y="742"/>
                  </a:lnTo>
                  <a:lnTo>
                    <a:pt x="872" y="825"/>
                  </a:lnTo>
                  <a:lnTo>
                    <a:pt x="727" y="543"/>
                  </a:lnTo>
                  <a:lnTo>
                    <a:pt x="951" y="320"/>
                  </a:lnTo>
                  <a:lnTo>
                    <a:pt x="636" y="306"/>
                  </a:lnTo>
                  <a:lnTo>
                    <a:pt x="556" y="0"/>
                  </a:lnTo>
                  <a:close/>
                </a:path>
              </a:pathLst>
            </a:custGeom>
            <a:solidFill>
              <a:srgbClr val="EBC4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4" name="9Slide.vn 33"/>
            <p:cNvSpPr>
              <a:spLocks/>
            </p:cNvSpPr>
            <p:nvPr/>
          </p:nvSpPr>
          <p:spPr bwMode="auto">
            <a:xfrm>
              <a:off x="1119188" y="3562350"/>
              <a:ext cx="976313" cy="968375"/>
            </a:xfrm>
            <a:custGeom>
              <a:avLst/>
              <a:gdLst>
                <a:gd name="T0" fmla="*/ 2370 w 4917"/>
                <a:gd name="T1" fmla="*/ 248 h 4879"/>
                <a:gd name="T2" fmla="*/ 2509 w 4917"/>
                <a:gd name="T3" fmla="*/ 151 h 4879"/>
                <a:gd name="T4" fmla="*/ 2662 w 4917"/>
                <a:gd name="T5" fmla="*/ 78 h 4879"/>
                <a:gd name="T6" fmla="*/ 2822 w 4917"/>
                <a:gd name="T7" fmla="*/ 29 h 4879"/>
                <a:gd name="T8" fmla="*/ 2987 w 4917"/>
                <a:gd name="T9" fmla="*/ 5 h 4879"/>
                <a:gd name="T10" fmla="*/ 3153 w 4917"/>
                <a:gd name="T11" fmla="*/ 1 h 4879"/>
                <a:gd name="T12" fmla="*/ 3316 w 4917"/>
                <a:gd name="T13" fmla="*/ 18 h 4879"/>
                <a:gd name="T14" fmla="*/ 3473 w 4917"/>
                <a:gd name="T15" fmla="*/ 54 h 4879"/>
                <a:gd name="T16" fmla="*/ 3617 w 4917"/>
                <a:gd name="T17" fmla="*/ 108 h 4879"/>
                <a:gd name="T18" fmla="*/ 3748 w 4917"/>
                <a:gd name="T19" fmla="*/ 180 h 4879"/>
                <a:gd name="T20" fmla="*/ 3859 w 4917"/>
                <a:gd name="T21" fmla="*/ 265 h 4879"/>
                <a:gd name="T22" fmla="*/ 3894 w 4917"/>
                <a:gd name="T23" fmla="*/ 300 h 4879"/>
                <a:gd name="T24" fmla="*/ 3934 w 4917"/>
                <a:gd name="T25" fmla="*/ 347 h 4879"/>
                <a:gd name="T26" fmla="*/ 4062 w 4917"/>
                <a:gd name="T27" fmla="*/ 503 h 4879"/>
                <a:gd name="T28" fmla="*/ 4121 w 4917"/>
                <a:gd name="T29" fmla="*/ 581 h 4879"/>
                <a:gd name="T30" fmla="*/ 4244 w 4917"/>
                <a:gd name="T31" fmla="*/ 767 h 4879"/>
                <a:gd name="T32" fmla="*/ 4409 w 4917"/>
                <a:gd name="T33" fmla="*/ 1047 h 4879"/>
                <a:gd name="T34" fmla="*/ 4570 w 4917"/>
                <a:gd name="T35" fmla="*/ 1341 h 4879"/>
                <a:gd name="T36" fmla="*/ 4701 w 4917"/>
                <a:gd name="T37" fmla="*/ 1597 h 4879"/>
                <a:gd name="T38" fmla="*/ 4757 w 4917"/>
                <a:gd name="T39" fmla="*/ 1723 h 4879"/>
                <a:gd name="T40" fmla="*/ 4779 w 4917"/>
                <a:gd name="T41" fmla="*/ 1778 h 4879"/>
                <a:gd name="T42" fmla="*/ 4823 w 4917"/>
                <a:gd name="T43" fmla="*/ 1867 h 4879"/>
                <a:gd name="T44" fmla="*/ 4866 w 4917"/>
                <a:gd name="T45" fmla="*/ 1989 h 4879"/>
                <a:gd name="T46" fmla="*/ 4902 w 4917"/>
                <a:gd name="T47" fmla="*/ 2155 h 4879"/>
                <a:gd name="T48" fmla="*/ 4917 w 4917"/>
                <a:gd name="T49" fmla="*/ 2362 h 4879"/>
                <a:gd name="T50" fmla="*/ 4901 w 4917"/>
                <a:gd name="T51" fmla="*/ 2606 h 4879"/>
                <a:gd name="T52" fmla="*/ 4838 w 4917"/>
                <a:gd name="T53" fmla="*/ 2885 h 4879"/>
                <a:gd name="T54" fmla="*/ 4714 w 4917"/>
                <a:gd name="T55" fmla="*/ 3194 h 4879"/>
                <a:gd name="T56" fmla="*/ 4516 w 4917"/>
                <a:gd name="T57" fmla="*/ 3532 h 4879"/>
                <a:gd name="T58" fmla="*/ 4231 w 4917"/>
                <a:gd name="T59" fmla="*/ 3894 h 4879"/>
                <a:gd name="T60" fmla="*/ 3868 w 4917"/>
                <a:gd name="T61" fmla="*/ 4258 h 4879"/>
                <a:gd name="T62" fmla="*/ 3518 w 4917"/>
                <a:gd name="T63" fmla="*/ 4525 h 4879"/>
                <a:gd name="T64" fmla="*/ 3183 w 4917"/>
                <a:gd name="T65" fmla="*/ 4708 h 4879"/>
                <a:gd name="T66" fmla="*/ 2869 w 4917"/>
                <a:gd name="T67" fmla="*/ 4818 h 4879"/>
                <a:gd name="T68" fmla="*/ 2577 w 4917"/>
                <a:gd name="T69" fmla="*/ 4870 h 4879"/>
                <a:gd name="T70" fmla="*/ 2315 w 4917"/>
                <a:gd name="T71" fmla="*/ 4877 h 4879"/>
                <a:gd name="T72" fmla="*/ 2087 w 4917"/>
                <a:gd name="T73" fmla="*/ 4851 h 4879"/>
                <a:gd name="T74" fmla="*/ 1897 w 4917"/>
                <a:gd name="T75" fmla="*/ 4806 h 4879"/>
                <a:gd name="T76" fmla="*/ 1750 w 4917"/>
                <a:gd name="T77" fmla="*/ 4754 h 4879"/>
                <a:gd name="T78" fmla="*/ 1650 w 4917"/>
                <a:gd name="T79" fmla="*/ 4709 h 4879"/>
                <a:gd name="T80" fmla="*/ 1539 w 4917"/>
                <a:gd name="T81" fmla="*/ 4641 h 4879"/>
                <a:gd name="T82" fmla="*/ 1303 w 4917"/>
                <a:gd name="T83" fmla="*/ 4490 h 4879"/>
                <a:gd name="T84" fmla="*/ 1020 w 4917"/>
                <a:gd name="T85" fmla="*/ 4309 h 4879"/>
                <a:gd name="T86" fmla="*/ 734 w 4917"/>
                <a:gd name="T87" fmla="*/ 4121 h 4879"/>
                <a:gd name="T88" fmla="*/ 487 w 4917"/>
                <a:gd name="T89" fmla="*/ 3950 h 4879"/>
                <a:gd name="T90" fmla="*/ 366 w 4917"/>
                <a:gd name="T91" fmla="*/ 3857 h 4879"/>
                <a:gd name="T92" fmla="*/ 283 w 4917"/>
                <a:gd name="T93" fmla="*/ 3781 h 4879"/>
                <a:gd name="T94" fmla="*/ 244 w 4917"/>
                <a:gd name="T95" fmla="*/ 3744 h 4879"/>
                <a:gd name="T96" fmla="*/ 260 w 4917"/>
                <a:gd name="T97" fmla="*/ 3759 h 4879"/>
                <a:gd name="T98" fmla="*/ 204 w 4917"/>
                <a:gd name="T99" fmla="*/ 3692 h 4879"/>
                <a:gd name="T100" fmla="*/ 128 w 4917"/>
                <a:gd name="T101" fmla="*/ 3570 h 4879"/>
                <a:gd name="T102" fmla="*/ 69 w 4917"/>
                <a:gd name="T103" fmla="*/ 3432 h 4879"/>
                <a:gd name="T104" fmla="*/ 27 w 4917"/>
                <a:gd name="T105" fmla="*/ 3282 h 4879"/>
                <a:gd name="T106" fmla="*/ 4 w 4917"/>
                <a:gd name="T107" fmla="*/ 3122 h 4879"/>
                <a:gd name="T108" fmla="*/ 1 w 4917"/>
                <a:gd name="T109" fmla="*/ 2958 h 4879"/>
                <a:gd name="T110" fmla="*/ 18 w 4917"/>
                <a:gd name="T111" fmla="*/ 2793 h 4879"/>
                <a:gd name="T112" fmla="*/ 58 w 4917"/>
                <a:gd name="T113" fmla="*/ 2632 h 4879"/>
                <a:gd name="T114" fmla="*/ 121 w 4917"/>
                <a:gd name="T115" fmla="*/ 2477 h 4879"/>
                <a:gd name="T116" fmla="*/ 208 w 4917"/>
                <a:gd name="T117" fmla="*/ 2333 h 4879"/>
                <a:gd name="T118" fmla="*/ 322 w 4917"/>
                <a:gd name="T119" fmla="*/ 2203 h 48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917" h="4879">
                  <a:moveTo>
                    <a:pt x="322" y="2203"/>
                  </a:moveTo>
                  <a:lnTo>
                    <a:pt x="2327" y="288"/>
                  </a:lnTo>
                  <a:lnTo>
                    <a:pt x="2370" y="248"/>
                  </a:lnTo>
                  <a:lnTo>
                    <a:pt x="2415" y="213"/>
                  </a:lnTo>
                  <a:lnTo>
                    <a:pt x="2462" y="180"/>
                  </a:lnTo>
                  <a:lnTo>
                    <a:pt x="2509" y="151"/>
                  </a:lnTo>
                  <a:lnTo>
                    <a:pt x="2559" y="124"/>
                  </a:lnTo>
                  <a:lnTo>
                    <a:pt x="2610" y="99"/>
                  </a:lnTo>
                  <a:lnTo>
                    <a:pt x="2662" y="78"/>
                  </a:lnTo>
                  <a:lnTo>
                    <a:pt x="2714" y="60"/>
                  </a:lnTo>
                  <a:lnTo>
                    <a:pt x="2768" y="43"/>
                  </a:lnTo>
                  <a:lnTo>
                    <a:pt x="2822" y="29"/>
                  </a:lnTo>
                  <a:lnTo>
                    <a:pt x="2877" y="19"/>
                  </a:lnTo>
                  <a:lnTo>
                    <a:pt x="2932" y="11"/>
                  </a:lnTo>
                  <a:lnTo>
                    <a:pt x="2987" y="5"/>
                  </a:lnTo>
                  <a:lnTo>
                    <a:pt x="3043" y="1"/>
                  </a:lnTo>
                  <a:lnTo>
                    <a:pt x="3098" y="0"/>
                  </a:lnTo>
                  <a:lnTo>
                    <a:pt x="3153" y="1"/>
                  </a:lnTo>
                  <a:lnTo>
                    <a:pt x="3208" y="5"/>
                  </a:lnTo>
                  <a:lnTo>
                    <a:pt x="3263" y="11"/>
                  </a:lnTo>
                  <a:lnTo>
                    <a:pt x="3316" y="18"/>
                  </a:lnTo>
                  <a:lnTo>
                    <a:pt x="3369" y="28"/>
                  </a:lnTo>
                  <a:lnTo>
                    <a:pt x="3422" y="41"/>
                  </a:lnTo>
                  <a:lnTo>
                    <a:pt x="3473" y="54"/>
                  </a:lnTo>
                  <a:lnTo>
                    <a:pt x="3522" y="71"/>
                  </a:lnTo>
                  <a:lnTo>
                    <a:pt x="3570" y="89"/>
                  </a:lnTo>
                  <a:lnTo>
                    <a:pt x="3617" y="108"/>
                  </a:lnTo>
                  <a:lnTo>
                    <a:pt x="3663" y="130"/>
                  </a:lnTo>
                  <a:lnTo>
                    <a:pt x="3706" y="154"/>
                  </a:lnTo>
                  <a:lnTo>
                    <a:pt x="3748" y="180"/>
                  </a:lnTo>
                  <a:lnTo>
                    <a:pt x="3787" y="207"/>
                  </a:lnTo>
                  <a:lnTo>
                    <a:pt x="3825" y="235"/>
                  </a:lnTo>
                  <a:lnTo>
                    <a:pt x="3859" y="265"/>
                  </a:lnTo>
                  <a:lnTo>
                    <a:pt x="3892" y="297"/>
                  </a:lnTo>
                  <a:lnTo>
                    <a:pt x="3892" y="297"/>
                  </a:lnTo>
                  <a:lnTo>
                    <a:pt x="3894" y="300"/>
                  </a:lnTo>
                  <a:lnTo>
                    <a:pt x="3900" y="308"/>
                  </a:lnTo>
                  <a:lnTo>
                    <a:pt x="3913" y="323"/>
                  </a:lnTo>
                  <a:lnTo>
                    <a:pt x="3934" y="347"/>
                  </a:lnTo>
                  <a:lnTo>
                    <a:pt x="3964" y="383"/>
                  </a:lnTo>
                  <a:lnTo>
                    <a:pt x="4006" y="435"/>
                  </a:lnTo>
                  <a:lnTo>
                    <a:pt x="4062" y="503"/>
                  </a:lnTo>
                  <a:lnTo>
                    <a:pt x="4081" y="525"/>
                  </a:lnTo>
                  <a:lnTo>
                    <a:pt x="4101" y="551"/>
                  </a:lnTo>
                  <a:lnTo>
                    <a:pt x="4121" y="581"/>
                  </a:lnTo>
                  <a:lnTo>
                    <a:pt x="4144" y="614"/>
                  </a:lnTo>
                  <a:lnTo>
                    <a:pt x="4192" y="686"/>
                  </a:lnTo>
                  <a:lnTo>
                    <a:pt x="4244" y="767"/>
                  </a:lnTo>
                  <a:lnTo>
                    <a:pt x="4298" y="856"/>
                  </a:lnTo>
                  <a:lnTo>
                    <a:pt x="4353" y="950"/>
                  </a:lnTo>
                  <a:lnTo>
                    <a:pt x="4409" y="1047"/>
                  </a:lnTo>
                  <a:lnTo>
                    <a:pt x="4464" y="1146"/>
                  </a:lnTo>
                  <a:lnTo>
                    <a:pt x="4518" y="1244"/>
                  </a:lnTo>
                  <a:lnTo>
                    <a:pt x="4570" y="1341"/>
                  </a:lnTo>
                  <a:lnTo>
                    <a:pt x="4619" y="1433"/>
                  </a:lnTo>
                  <a:lnTo>
                    <a:pt x="4662" y="1519"/>
                  </a:lnTo>
                  <a:lnTo>
                    <a:pt x="4701" y="1597"/>
                  </a:lnTo>
                  <a:lnTo>
                    <a:pt x="4733" y="1666"/>
                  </a:lnTo>
                  <a:lnTo>
                    <a:pt x="4745" y="1696"/>
                  </a:lnTo>
                  <a:lnTo>
                    <a:pt x="4757" y="1723"/>
                  </a:lnTo>
                  <a:lnTo>
                    <a:pt x="4766" y="1745"/>
                  </a:lnTo>
                  <a:lnTo>
                    <a:pt x="4773" y="1766"/>
                  </a:lnTo>
                  <a:lnTo>
                    <a:pt x="4779" y="1778"/>
                  </a:lnTo>
                  <a:lnTo>
                    <a:pt x="4798" y="1812"/>
                  </a:lnTo>
                  <a:lnTo>
                    <a:pt x="4810" y="1837"/>
                  </a:lnTo>
                  <a:lnTo>
                    <a:pt x="4823" y="1867"/>
                  </a:lnTo>
                  <a:lnTo>
                    <a:pt x="4838" y="1903"/>
                  </a:lnTo>
                  <a:lnTo>
                    <a:pt x="4851" y="1944"/>
                  </a:lnTo>
                  <a:lnTo>
                    <a:pt x="4866" y="1989"/>
                  </a:lnTo>
                  <a:lnTo>
                    <a:pt x="4879" y="2040"/>
                  </a:lnTo>
                  <a:lnTo>
                    <a:pt x="4892" y="2096"/>
                  </a:lnTo>
                  <a:lnTo>
                    <a:pt x="4902" y="2155"/>
                  </a:lnTo>
                  <a:lnTo>
                    <a:pt x="4910" y="2220"/>
                  </a:lnTo>
                  <a:lnTo>
                    <a:pt x="4915" y="2289"/>
                  </a:lnTo>
                  <a:lnTo>
                    <a:pt x="4917" y="2362"/>
                  </a:lnTo>
                  <a:lnTo>
                    <a:pt x="4916" y="2440"/>
                  </a:lnTo>
                  <a:lnTo>
                    <a:pt x="4911" y="2520"/>
                  </a:lnTo>
                  <a:lnTo>
                    <a:pt x="4901" y="2606"/>
                  </a:lnTo>
                  <a:lnTo>
                    <a:pt x="4885" y="2695"/>
                  </a:lnTo>
                  <a:lnTo>
                    <a:pt x="4865" y="2788"/>
                  </a:lnTo>
                  <a:lnTo>
                    <a:pt x="4838" y="2885"/>
                  </a:lnTo>
                  <a:lnTo>
                    <a:pt x="4803" y="2984"/>
                  </a:lnTo>
                  <a:lnTo>
                    <a:pt x="4763" y="3087"/>
                  </a:lnTo>
                  <a:lnTo>
                    <a:pt x="4714" y="3194"/>
                  </a:lnTo>
                  <a:lnTo>
                    <a:pt x="4657" y="3304"/>
                  </a:lnTo>
                  <a:lnTo>
                    <a:pt x="4591" y="3416"/>
                  </a:lnTo>
                  <a:lnTo>
                    <a:pt x="4516" y="3532"/>
                  </a:lnTo>
                  <a:lnTo>
                    <a:pt x="4432" y="3650"/>
                  </a:lnTo>
                  <a:lnTo>
                    <a:pt x="4337" y="3771"/>
                  </a:lnTo>
                  <a:lnTo>
                    <a:pt x="4231" y="3894"/>
                  </a:lnTo>
                  <a:lnTo>
                    <a:pt x="4115" y="4021"/>
                  </a:lnTo>
                  <a:lnTo>
                    <a:pt x="3987" y="4149"/>
                  </a:lnTo>
                  <a:lnTo>
                    <a:pt x="3868" y="4258"/>
                  </a:lnTo>
                  <a:lnTo>
                    <a:pt x="3750" y="4358"/>
                  </a:lnTo>
                  <a:lnTo>
                    <a:pt x="3634" y="4446"/>
                  </a:lnTo>
                  <a:lnTo>
                    <a:pt x="3518" y="4525"/>
                  </a:lnTo>
                  <a:lnTo>
                    <a:pt x="3405" y="4594"/>
                  </a:lnTo>
                  <a:lnTo>
                    <a:pt x="3293" y="4656"/>
                  </a:lnTo>
                  <a:lnTo>
                    <a:pt x="3183" y="4708"/>
                  </a:lnTo>
                  <a:lnTo>
                    <a:pt x="3076" y="4751"/>
                  </a:lnTo>
                  <a:lnTo>
                    <a:pt x="2970" y="4788"/>
                  </a:lnTo>
                  <a:lnTo>
                    <a:pt x="2869" y="4818"/>
                  </a:lnTo>
                  <a:lnTo>
                    <a:pt x="2768" y="4841"/>
                  </a:lnTo>
                  <a:lnTo>
                    <a:pt x="2671" y="4858"/>
                  </a:lnTo>
                  <a:lnTo>
                    <a:pt x="2577" y="4870"/>
                  </a:lnTo>
                  <a:lnTo>
                    <a:pt x="2487" y="4877"/>
                  </a:lnTo>
                  <a:lnTo>
                    <a:pt x="2399" y="4879"/>
                  </a:lnTo>
                  <a:lnTo>
                    <a:pt x="2315" y="4877"/>
                  </a:lnTo>
                  <a:lnTo>
                    <a:pt x="2235" y="4871"/>
                  </a:lnTo>
                  <a:lnTo>
                    <a:pt x="2159" y="4862"/>
                  </a:lnTo>
                  <a:lnTo>
                    <a:pt x="2087" y="4851"/>
                  </a:lnTo>
                  <a:lnTo>
                    <a:pt x="2019" y="4837"/>
                  </a:lnTo>
                  <a:lnTo>
                    <a:pt x="1955" y="4822"/>
                  </a:lnTo>
                  <a:lnTo>
                    <a:pt x="1897" y="4806"/>
                  </a:lnTo>
                  <a:lnTo>
                    <a:pt x="1843" y="4788"/>
                  </a:lnTo>
                  <a:lnTo>
                    <a:pt x="1793" y="4771"/>
                  </a:lnTo>
                  <a:lnTo>
                    <a:pt x="1750" y="4754"/>
                  </a:lnTo>
                  <a:lnTo>
                    <a:pt x="1711" y="4738"/>
                  </a:lnTo>
                  <a:lnTo>
                    <a:pt x="1678" y="4722"/>
                  </a:lnTo>
                  <a:lnTo>
                    <a:pt x="1650" y="4709"/>
                  </a:lnTo>
                  <a:lnTo>
                    <a:pt x="1613" y="4689"/>
                  </a:lnTo>
                  <a:lnTo>
                    <a:pt x="1600" y="4681"/>
                  </a:lnTo>
                  <a:lnTo>
                    <a:pt x="1539" y="4641"/>
                  </a:lnTo>
                  <a:lnTo>
                    <a:pt x="1468" y="4595"/>
                  </a:lnTo>
                  <a:lnTo>
                    <a:pt x="1390" y="4545"/>
                  </a:lnTo>
                  <a:lnTo>
                    <a:pt x="1303" y="4490"/>
                  </a:lnTo>
                  <a:lnTo>
                    <a:pt x="1212" y="4432"/>
                  </a:lnTo>
                  <a:lnTo>
                    <a:pt x="1118" y="4371"/>
                  </a:lnTo>
                  <a:lnTo>
                    <a:pt x="1020" y="4309"/>
                  </a:lnTo>
                  <a:lnTo>
                    <a:pt x="924" y="4246"/>
                  </a:lnTo>
                  <a:lnTo>
                    <a:pt x="827" y="4183"/>
                  </a:lnTo>
                  <a:lnTo>
                    <a:pt x="734" y="4121"/>
                  </a:lnTo>
                  <a:lnTo>
                    <a:pt x="645" y="4061"/>
                  </a:lnTo>
                  <a:lnTo>
                    <a:pt x="562" y="4004"/>
                  </a:lnTo>
                  <a:lnTo>
                    <a:pt x="487" y="3950"/>
                  </a:lnTo>
                  <a:lnTo>
                    <a:pt x="421" y="3900"/>
                  </a:lnTo>
                  <a:lnTo>
                    <a:pt x="392" y="3879"/>
                  </a:lnTo>
                  <a:lnTo>
                    <a:pt x="366" y="3857"/>
                  </a:lnTo>
                  <a:lnTo>
                    <a:pt x="343" y="3837"/>
                  </a:lnTo>
                  <a:lnTo>
                    <a:pt x="323" y="3819"/>
                  </a:lnTo>
                  <a:lnTo>
                    <a:pt x="283" y="3781"/>
                  </a:lnTo>
                  <a:lnTo>
                    <a:pt x="258" y="3758"/>
                  </a:lnTo>
                  <a:lnTo>
                    <a:pt x="246" y="3747"/>
                  </a:lnTo>
                  <a:lnTo>
                    <a:pt x="244" y="3744"/>
                  </a:lnTo>
                  <a:lnTo>
                    <a:pt x="247" y="3747"/>
                  </a:lnTo>
                  <a:lnTo>
                    <a:pt x="254" y="3753"/>
                  </a:lnTo>
                  <a:lnTo>
                    <a:pt x="260" y="3759"/>
                  </a:lnTo>
                  <a:lnTo>
                    <a:pt x="262" y="3762"/>
                  </a:lnTo>
                  <a:lnTo>
                    <a:pt x="232" y="3728"/>
                  </a:lnTo>
                  <a:lnTo>
                    <a:pt x="204" y="3692"/>
                  </a:lnTo>
                  <a:lnTo>
                    <a:pt x="177" y="3653"/>
                  </a:lnTo>
                  <a:lnTo>
                    <a:pt x="152" y="3613"/>
                  </a:lnTo>
                  <a:lnTo>
                    <a:pt x="128" y="3570"/>
                  </a:lnTo>
                  <a:lnTo>
                    <a:pt x="107" y="3526"/>
                  </a:lnTo>
                  <a:lnTo>
                    <a:pt x="87" y="3480"/>
                  </a:lnTo>
                  <a:lnTo>
                    <a:pt x="69" y="3432"/>
                  </a:lnTo>
                  <a:lnTo>
                    <a:pt x="53" y="3384"/>
                  </a:lnTo>
                  <a:lnTo>
                    <a:pt x="39" y="3333"/>
                  </a:lnTo>
                  <a:lnTo>
                    <a:pt x="27" y="3282"/>
                  </a:lnTo>
                  <a:lnTo>
                    <a:pt x="17" y="3229"/>
                  </a:lnTo>
                  <a:lnTo>
                    <a:pt x="9" y="3176"/>
                  </a:lnTo>
                  <a:lnTo>
                    <a:pt x="4" y="3122"/>
                  </a:lnTo>
                  <a:lnTo>
                    <a:pt x="1" y="3068"/>
                  </a:lnTo>
                  <a:lnTo>
                    <a:pt x="0" y="3013"/>
                  </a:lnTo>
                  <a:lnTo>
                    <a:pt x="1" y="2958"/>
                  </a:lnTo>
                  <a:lnTo>
                    <a:pt x="4" y="2903"/>
                  </a:lnTo>
                  <a:lnTo>
                    <a:pt x="10" y="2848"/>
                  </a:lnTo>
                  <a:lnTo>
                    <a:pt x="18" y="2793"/>
                  </a:lnTo>
                  <a:lnTo>
                    <a:pt x="29" y="2739"/>
                  </a:lnTo>
                  <a:lnTo>
                    <a:pt x="42" y="2685"/>
                  </a:lnTo>
                  <a:lnTo>
                    <a:pt x="58" y="2632"/>
                  </a:lnTo>
                  <a:lnTo>
                    <a:pt x="77" y="2579"/>
                  </a:lnTo>
                  <a:lnTo>
                    <a:pt x="97" y="2528"/>
                  </a:lnTo>
                  <a:lnTo>
                    <a:pt x="121" y="2477"/>
                  </a:lnTo>
                  <a:lnTo>
                    <a:pt x="147" y="2427"/>
                  </a:lnTo>
                  <a:lnTo>
                    <a:pt x="176" y="2379"/>
                  </a:lnTo>
                  <a:lnTo>
                    <a:pt x="208" y="2333"/>
                  </a:lnTo>
                  <a:lnTo>
                    <a:pt x="243" y="2288"/>
                  </a:lnTo>
                  <a:lnTo>
                    <a:pt x="281" y="2245"/>
                  </a:lnTo>
                  <a:lnTo>
                    <a:pt x="322" y="2203"/>
                  </a:lnTo>
                  <a:close/>
                </a:path>
              </a:pathLst>
            </a:custGeom>
            <a:solidFill>
              <a:srgbClr val="C8A06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5" name="9Slide.vn 34"/>
            <p:cNvSpPr>
              <a:spLocks/>
            </p:cNvSpPr>
            <p:nvPr/>
          </p:nvSpPr>
          <p:spPr bwMode="auto">
            <a:xfrm>
              <a:off x="1690688" y="4140200"/>
              <a:ext cx="441325" cy="436563"/>
            </a:xfrm>
            <a:custGeom>
              <a:avLst/>
              <a:gdLst>
                <a:gd name="T0" fmla="*/ 240 w 2223"/>
                <a:gd name="T1" fmla="*/ 2177 h 2195"/>
                <a:gd name="T2" fmla="*/ 198 w 2223"/>
                <a:gd name="T3" fmla="*/ 2140 h 2195"/>
                <a:gd name="T4" fmla="*/ 159 w 2223"/>
                <a:gd name="T5" fmla="*/ 2101 h 2195"/>
                <a:gd name="T6" fmla="*/ 122 w 2223"/>
                <a:gd name="T7" fmla="*/ 2060 h 2195"/>
                <a:gd name="T8" fmla="*/ 76 w 2223"/>
                <a:gd name="T9" fmla="*/ 2005 h 2195"/>
                <a:gd name="T10" fmla="*/ 24 w 2223"/>
                <a:gd name="T11" fmla="*/ 1937 h 2195"/>
                <a:gd name="T12" fmla="*/ 31 w 2223"/>
                <a:gd name="T13" fmla="*/ 1893 h 2195"/>
                <a:gd name="T14" fmla="*/ 95 w 2223"/>
                <a:gd name="T15" fmla="*/ 1873 h 2195"/>
                <a:gd name="T16" fmla="*/ 160 w 2223"/>
                <a:gd name="T17" fmla="*/ 1852 h 2195"/>
                <a:gd name="T18" fmla="*/ 225 w 2223"/>
                <a:gd name="T19" fmla="*/ 1827 h 2195"/>
                <a:gd name="T20" fmla="*/ 291 w 2223"/>
                <a:gd name="T21" fmla="*/ 1799 h 2195"/>
                <a:gd name="T22" fmla="*/ 358 w 2223"/>
                <a:gd name="T23" fmla="*/ 1769 h 2195"/>
                <a:gd name="T24" fmla="*/ 427 w 2223"/>
                <a:gd name="T25" fmla="*/ 1734 h 2195"/>
                <a:gd name="T26" fmla="*/ 495 w 2223"/>
                <a:gd name="T27" fmla="*/ 1697 h 2195"/>
                <a:gd name="T28" fmla="*/ 565 w 2223"/>
                <a:gd name="T29" fmla="*/ 1657 h 2195"/>
                <a:gd name="T30" fmla="*/ 634 w 2223"/>
                <a:gd name="T31" fmla="*/ 1613 h 2195"/>
                <a:gd name="T32" fmla="*/ 705 w 2223"/>
                <a:gd name="T33" fmla="*/ 1566 h 2195"/>
                <a:gd name="T34" fmla="*/ 777 w 2223"/>
                <a:gd name="T35" fmla="*/ 1514 h 2195"/>
                <a:gd name="T36" fmla="*/ 848 w 2223"/>
                <a:gd name="T37" fmla="*/ 1460 h 2195"/>
                <a:gd name="T38" fmla="*/ 921 w 2223"/>
                <a:gd name="T39" fmla="*/ 1401 h 2195"/>
                <a:gd name="T40" fmla="*/ 993 w 2223"/>
                <a:gd name="T41" fmla="*/ 1339 h 2195"/>
                <a:gd name="T42" fmla="*/ 1066 w 2223"/>
                <a:gd name="T43" fmla="*/ 1272 h 2195"/>
                <a:gd name="T44" fmla="*/ 1147 w 2223"/>
                <a:gd name="T45" fmla="*/ 1194 h 2195"/>
                <a:gd name="T46" fmla="*/ 1232 w 2223"/>
                <a:gd name="T47" fmla="*/ 1108 h 2195"/>
                <a:gd name="T48" fmla="*/ 1311 w 2223"/>
                <a:gd name="T49" fmla="*/ 1023 h 2195"/>
                <a:gd name="T50" fmla="*/ 1386 w 2223"/>
                <a:gd name="T51" fmla="*/ 940 h 2195"/>
                <a:gd name="T52" fmla="*/ 1454 w 2223"/>
                <a:gd name="T53" fmla="*/ 857 h 2195"/>
                <a:gd name="T54" fmla="*/ 1519 w 2223"/>
                <a:gd name="T55" fmla="*/ 776 h 2195"/>
                <a:gd name="T56" fmla="*/ 1579 w 2223"/>
                <a:gd name="T57" fmla="*/ 696 h 2195"/>
                <a:gd name="T58" fmla="*/ 1634 w 2223"/>
                <a:gd name="T59" fmla="*/ 616 h 2195"/>
                <a:gd name="T60" fmla="*/ 1686 w 2223"/>
                <a:gd name="T61" fmla="*/ 539 h 2195"/>
                <a:gd name="T62" fmla="*/ 1732 w 2223"/>
                <a:gd name="T63" fmla="*/ 462 h 2195"/>
                <a:gd name="T64" fmla="*/ 1775 w 2223"/>
                <a:gd name="T65" fmla="*/ 388 h 2195"/>
                <a:gd name="T66" fmla="*/ 1813 w 2223"/>
                <a:gd name="T67" fmla="*/ 313 h 2195"/>
                <a:gd name="T68" fmla="*/ 1849 w 2223"/>
                <a:gd name="T69" fmla="*/ 241 h 2195"/>
                <a:gd name="T70" fmla="*/ 1881 w 2223"/>
                <a:gd name="T71" fmla="*/ 170 h 2195"/>
                <a:gd name="T72" fmla="*/ 1909 w 2223"/>
                <a:gd name="T73" fmla="*/ 100 h 2195"/>
                <a:gd name="T74" fmla="*/ 1934 w 2223"/>
                <a:gd name="T75" fmla="*/ 33 h 2195"/>
                <a:gd name="T76" fmla="*/ 1982 w 2223"/>
                <a:gd name="T77" fmla="*/ 25 h 2195"/>
                <a:gd name="T78" fmla="*/ 2051 w 2223"/>
                <a:gd name="T79" fmla="*/ 80 h 2195"/>
                <a:gd name="T80" fmla="*/ 2118 w 2223"/>
                <a:gd name="T81" fmla="*/ 139 h 2195"/>
                <a:gd name="T82" fmla="*/ 2181 w 2223"/>
                <a:gd name="T83" fmla="*/ 203 h 2195"/>
                <a:gd name="T84" fmla="*/ 2217 w 2223"/>
                <a:gd name="T85" fmla="*/ 244 h 2195"/>
                <a:gd name="T86" fmla="*/ 2177 w 2223"/>
                <a:gd name="T87" fmla="*/ 344 h 2195"/>
                <a:gd name="T88" fmla="*/ 2074 w 2223"/>
                <a:gd name="T89" fmla="*/ 521 h 2195"/>
                <a:gd name="T90" fmla="*/ 1962 w 2223"/>
                <a:gd name="T91" fmla="*/ 691 h 2195"/>
                <a:gd name="T92" fmla="*/ 1841 w 2223"/>
                <a:gd name="T93" fmla="*/ 853 h 2195"/>
                <a:gd name="T94" fmla="*/ 1715 w 2223"/>
                <a:gd name="T95" fmla="*/ 1008 h 2195"/>
                <a:gd name="T96" fmla="*/ 1582 w 2223"/>
                <a:gd name="T97" fmla="*/ 1154 h 2195"/>
                <a:gd name="T98" fmla="*/ 1446 w 2223"/>
                <a:gd name="T99" fmla="*/ 1293 h 2195"/>
                <a:gd name="T100" fmla="*/ 1308 w 2223"/>
                <a:gd name="T101" fmla="*/ 1424 h 2195"/>
                <a:gd name="T102" fmla="*/ 1170 w 2223"/>
                <a:gd name="T103" fmla="*/ 1548 h 2195"/>
                <a:gd name="T104" fmla="*/ 1032 w 2223"/>
                <a:gd name="T105" fmla="*/ 1662 h 2195"/>
                <a:gd name="T106" fmla="*/ 897 w 2223"/>
                <a:gd name="T107" fmla="*/ 1768 h 2195"/>
                <a:gd name="T108" fmla="*/ 765 w 2223"/>
                <a:gd name="T109" fmla="*/ 1865 h 2195"/>
                <a:gd name="T110" fmla="*/ 638 w 2223"/>
                <a:gd name="T111" fmla="*/ 1954 h 2195"/>
                <a:gd name="T112" fmla="*/ 519 w 2223"/>
                <a:gd name="T113" fmla="*/ 2034 h 2195"/>
                <a:gd name="T114" fmla="*/ 408 w 2223"/>
                <a:gd name="T115" fmla="*/ 2105 h 2195"/>
                <a:gd name="T116" fmla="*/ 307 w 2223"/>
                <a:gd name="T117" fmla="*/ 2167 h 2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223" h="2195">
                  <a:moveTo>
                    <a:pt x="261" y="2195"/>
                  </a:moveTo>
                  <a:lnTo>
                    <a:pt x="240" y="2177"/>
                  </a:lnTo>
                  <a:lnTo>
                    <a:pt x="219" y="2159"/>
                  </a:lnTo>
                  <a:lnTo>
                    <a:pt x="198" y="2140"/>
                  </a:lnTo>
                  <a:lnTo>
                    <a:pt x="179" y="2120"/>
                  </a:lnTo>
                  <a:lnTo>
                    <a:pt x="159" y="2101"/>
                  </a:lnTo>
                  <a:lnTo>
                    <a:pt x="140" y="2081"/>
                  </a:lnTo>
                  <a:lnTo>
                    <a:pt x="122" y="2060"/>
                  </a:lnTo>
                  <a:lnTo>
                    <a:pt x="103" y="2039"/>
                  </a:lnTo>
                  <a:lnTo>
                    <a:pt x="76" y="2005"/>
                  </a:lnTo>
                  <a:lnTo>
                    <a:pt x="49" y="1972"/>
                  </a:lnTo>
                  <a:lnTo>
                    <a:pt x="24" y="1937"/>
                  </a:lnTo>
                  <a:lnTo>
                    <a:pt x="0" y="1901"/>
                  </a:lnTo>
                  <a:lnTo>
                    <a:pt x="31" y="1893"/>
                  </a:lnTo>
                  <a:lnTo>
                    <a:pt x="63" y="1884"/>
                  </a:lnTo>
                  <a:lnTo>
                    <a:pt x="95" y="1873"/>
                  </a:lnTo>
                  <a:lnTo>
                    <a:pt x="127" y="1863"/>
                  </a:lnTo>
                  <a:lnTo>
                    <a:pt x="160" y="1852"/>
                  </a:lnTo>
                  <a:lnTo>
                    <a:pt x="192" y="1839"/>
                  </a:lnTo>
                  <a:lnTo>
                    <a:pt x="225" y="1827"/>
                  </a:lnTo>
                  <a:lnTo>
                    <a:pt x="258" y="1813"/>
                  </a:lnTo>
                  <a:lnTo>
                    <a:pt x="291" y="1799"/>
                  </a:lnTo>
                  <a:lnTo>
                    <a:pt x="325" y="1784"/>
                  </a:lnTo>
                  <a:lnTo>
                    <a:pt x="358" y="1769"/>
                  </a:lnTo>
                  <a:lnTo>
                    <a:pt x="393" y="1752"/>
                  </a:lnTo>
                  <a:lnTo>
                    <a:pt x="427" y="1734"/>
                  </a:lnTo>
                  <a:lnTo>
                    <a:pt x="461" y="1717"/>
                  </a:lnTo>
                  <a:lnTo>
                    <a:pt x="495" y="1697"/>
                  </a:lnTo>
                  <a:lnTo>
                    <a:pt x="530" y="1677"/>
                  </a:lnTo>
                  <a:lnTo>
                    <a:pt x="565" y="1657"/>
                  </a:lnTo>
                  <a:lnTo>
                    <a:pt x="599" y="1636"/>
                  </a:lnTo>
                  <a:lnTo>
                    <a:pt x="634" y="1613"/>
                  </a:lnTo>
                  <a:lnTo>
                    <a:pt x="670" y="1590"/>
                  </a:lnTo>
                  <a:lnTo>
                    <a:pt x="705" y="1566"/>
                  </a:lnTo>
                  <a:lnTo>
                    <a:pt x="740" y="1540"/>
                  </a:lnTo>
                  <a:lnTo>
                    <a:pt x="777" y="1514"/>
                  </a:lnTo>
                  <a:lnTo>
                    <a:pt x="812" y="1487"/>
                  </a:lnTo>
                  <a:lnTo>
                    <a:pt x="848" y="1460"/>
                  </a:lnTo>
                  <a:lnTo>
                    <a:pt x="884" y="1431"/>
                  </a:lnTo>
                  <a:lnTo>
                    <a:pt x="921" y="1401"/>
                  </a:lnTo>
                  <a:lnTo>
                    <a:pt x="957" y="1370"/>
                  </a:lnTo>
                  <a:lnTo>
                    <a:pt x="993" y="1339"/>
                  </a:lnTo>
                  <a:lnTo>
                    <a:pt x="1030" y="1306"/>
                  </a:lnTo>
                  <a:lnTo>
                    <a:pt x="1066" y="1272"/>
                  </a:lnTo>
                  <a:lnTo>
                    <a:pt x="1103" y="1237"/>
                  </a:lnTo>
                  <a:lnTo>
                    <a:pt x="1147" y="1194"/>
                  </a:lnTo>
                  <a:lnTo>
                    <a:pt x="1191" y="1150"/>
                  </a:lnTo>
                  <a:lnTo>
                    <a:pt x="1232" y="1108"/>
                  </a:lnTo>
                  <a:lnTo>
                    <a:pt x="1273" y="1065"/>
                  </a:lnTo>
                  <a:lnTo>
                    <a:pt x="1311" y="1023"/>
                  </a:lnTo>
                  <a:lnTo>
                    <a:pt x="1348" y="981"/>
                  </a:lnTo>
                  <a:lnTo>
                    <a:pt x="1386" y="940"/>
                  </a:lnTo>
                  <a:lnTo>
                    <a:pt x="1421" y="898"/>
                  </a:lnTo>
                  <a:lnTo>
                    <a:pt x="1454" y="857"/>
                  </a:lnTo>
                  <a:lnTo>
                    <a:pt x="1488" y="816"/>
                  </a:lnTo>
                  <a:lnTo>
                    <a:pt x="1519" y="776"/>
                  </a:lnTo>
                  <a:lnTo>
                    <a:pt x="1550" y="735"/>
                  </a:lnTo>
                  <a:lnTo>
                    <a:pt x="1579" y="696"/>
                  </a:lnTo>
                  <a:lnTo>
                    <a:pt x="1607" y="655"/>
                  </a:lnTo>
                  <a:lnTo>
                    <a:pt x="1634" y="616"/>
                  </a:lnTo>
                  <a:lnTo>
                    <a:pt x="1661" y="578"/>
                  </a:lnTo>
                  <a:lnTo>
                    <a:pt x="1686" y="539"/>
                  </a:lnTo>
                  <a:lnTo>
                    <a:pt x="1710" y="501"/>
                  </a:lnTo>
                  <a:lnTo>
                    <a:pt x="1732" y="462"/>
                  </a:lnTo>
                  <a:lnTo>
                    <a:pt x="1754" y="425"/>
                  </a:lnTo>
                  <a:lnTo>
                    <a:pt x="1775" y="388"/>
                  </a:lnTo>
                  <a:lnTo>
                    <a:pt x="1795" y="350"/>
                  </a:lnTo>
                  <a:lnTo>
                    <a:pt x="1813" y="313"/>
                  </a:lnTo>
                  <a:lnTo>
                    <a:pt x="1832" y="277"/>
                  </a:lnTo>
                  <a:lnTo>
                    <a:pt x="1849" y="241"/>
                  </a:lnTo>
                  <a:lnTo>
                    <a:pt x="1865" y="205"/>
                  </a:lnTo>
                  <a:lnTo>
                    <a:pt x="1881" y="170"/>
                  </a:lnTo>
                  <a:lnTo>
                    <a:pt x="1895" y="136"/>
                  </a:lnTo>
                  <a:lnTo>
                    <a:pt x="1909" y="100"/>
                  </a:lnTo>
                  <a:lnTo>
                    <a:pt x="1921" y="66"/>
                  </a:lnTo>
                  <a:lnTo>
                    <a:pt x="1934" y="33"/>
                  </a:lnTo>
                  <a:lnTo>
                    <a:pt x="1945" y="0"/>
                  </a:lnTo>
                  <a:lnTo>
                    <a:pt x="1982" y="25"/>
                  </a:lnTo>
                  <a:lnTo>
                    <a:pt x="2017" y="52"/>
                  </a:lnTo>
                  <a:lnTo>
                    <a:pt x="2051" y="80"/>
                  </a:lnTo>
                  <a:lnTo>
                    <a:pt x="2085" y="109"/>
                  </a:lnTo>
                  <a:lnTo>
                    <a:pt x="2118" y="139"/>
                  </a:lnTo>
                  <a:lnTo>
                    <a:pt x="2150" y="170"/>
                  </a:lnTo>
                  <a:lnTo>
                    <a:pt x="2181" y="203"/>
                  </a:lnTo>
                  <a:lnTo>
                    <a:pt x="2211" y="236"/>
                  </a:lnTo>
                  <a:lnTo>
                    <a:pt x="2217" y="244"/>
                  </a:lnTo>
                  <a:lnTo>
                    <a:pt x="2223" y="253"/>
                  </a:lnTo>
                  <a:lnTo>
                    <a:pt x="2177" y="344"/>
                  </a:lnTo>
                  <a:lnTo>
                    <a:pt x="2127" y="433"/>
                  </a:lnTo>
                  <a:lnTo>
                    <a:pt x="2074" y="521"/>
                  </a:lnTo>
                  <a:lnTo>
                    <a:pt x="2019" y="607"/>
                  </a:lnTo>
                  <a:lnTo>
                    <a:pt x="1962" y="691"/>
                  </a:lnTo>
                  <a:lnTo>
                    <a:pt x="1903" y="773"/>
                  </a:lnTo>
                  <a:lnTo>
                    <a:pt x="1841" y="853"/>
                  </a:lnTo>
                  <a:lnTo>
                    <a:pt x="1779" y="931"/>
                  </a:lnTo>
                  <a:lnTo>
                    <a:pt x="1715" y="1008"/>
                  </a:lnTo>
                  <a:lnTo>
                    <a:pt x="1648" y="1082"/>
                  </a:lnTo>
                  <a:lnTo>
                    <a:pt x="1582" y="1154"/>
                  </a:lnTo>
                  <a:lnTo>
                    <a:pt x="1515" y="1225"/>
                  </a:lnTo>
                  <a:lnTo>
                    <a:pt x="1446" y="1293"/>
                  </a:lnTo>
                  <a:lnTo>
                    <a:pt x="1378" y="1360"/>
                  </a:lnTo>
                  <a:lnTo>
                    <a:pt x="1308" y="1424"/>
                  </a:lnTo>
                  <a:lnTo>
                    <a:pt x="1239" y="1486"/>
                  </a:lnTo>
                  <a:lnTo>
                    <a:pt x="1170" y="1548"/>
                  </a:lnTo>
                  <a:lnTo>
                    <a:pt x="1100" y="1606"/>
                  </a:lnTo>
                  <a:lnTo>
                    <a:pt x="1032" y="1662"/>
                  </a:lnTo>
                  <a:lnTo>
                    <a:pt x="963" y="1716"/>
                  </a:lnTo>
                  <a:lnTo>
                    <a:pt x="897" y="1768"/>
                  </a:lnTo>
                  <a:lnTo>
                    <a:pt x="831" y="1817"/>
                  </a:lnTo>
                  <a:lnTo>
                    <a:pt x="765" y="1865"/>
                  </a:lnTo>
                  <a:lnTo>
                    <a:pt x="701" y="1911"/>
                  </a:lnTo>
                  <a:lnTo>
                    <a:pt x="638" y="1954"/>
                  </a:lnTo>
                  <a:lnTo>
                    <a:pt x="578" y="1995"/>
                  </a:lnTo>
                  <a:lnTo>
                    <a:pt x="519" y="2034"/>
                  </a:lnTo>
                  <a:lnTo>
                    <a:pt x="463" y="2070"/>
                  </a:lnTo>
                  <a:lnTo>
                    <a:pt x="408" y="2105"/>
                  </a:lnTo>
                  <a:lnTo>
                    <a:pt x="356" y="2137"/>
                  </a:lnTo>
                  <a:lnTo>
                    <a:pt x="307" y="2167"/>
                  </a:lnTo>
                  <a:lnTo>
                    <a:pt x="261" y="2195"/>
                  </a:lnTo>
                  <a:close/>
                </a:path>
              </a:pathLst>
            </a:custGeom>
            <a:solidFill>
              <a:srgbClr val="BD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6" name="9Slide.vn 35"/>
            <p:cNvSpPr>
              <a:spLocks/>
            </p:cNvSpPr>
            <p:nvPr/>
          </p:nvSpPr>
          <p:spPr bwMode="auto">
            <a:xfrm>
              <a:off x="1743075" y="4191000"/>
              <a:ext cx="450850" cy="447675"/>
            </a:xfrm>
            <a:custGeom>
              <a:avLst/>
              <a:gdLst>
                <a:gd name="T0" fmla="*/ 809 w 2271"/>
                <a:gd name="T1" fmla="*/ 2254 h 2255"/>
                <a:gd name="T2" fmla="*/ 720 w 2271"/>
                <a:gd name="T3" fmla="*/ 2247 h 2255"/>
                <a:gd name="T4" fmla="*/ 632 w 2271"/>
                <a:gd name="T5" fmla="*/ 2235 h 2255"/>
                <a:gd name="T6" fmla="*/ 545 w 2271"/>
                <a:gd name="T7" fmla="*/ 2217 h 2255"/>
                <a:gd name="T8" fmla="*/ 459 w 2271"/>
                <a:gd name="T9" fmla="*/ 2193 h 2255"/>
                <a:gd name="T10" fmla="*/ 376 w 2271"/>
                <a:gd name="T11" fmla="*/ 2164 h 2255"/>
                <a:gd name="T12" fmla="*/ 296 w 2271"/>
                <a:gd name="T13" fmla="*/ 2130 h 2255"/>
                <a:gd name="T14" fmla="*/ 218 w 2271"/>
                <a:gd name="T15" fmla="*/ 2090 h 2255"/>
                <a:gd name="T16" fmla="*/ 142 w 2271"/>
                <a:gd name="T17" fmla="*/ 2046 h 2255"/>
                <a:gd name="T18" fmla="*/ 69 w 2271"/>
                <a:gd name="T19" fmla="*/ 1996 h 2255"/>
                <a:gd name="T20" fmla="*/ 0 w 2271"/>
                <a:gd name="T21" fmla="*/ 1942 h 2255"/>
                <a:gd name="T22" fmla="*/ 147 w 2271"/>
                <a:gd name="T23" fmla="*/ 1852 h 2255"/>
                <a:gd name="T24" fmla="*/ 317 w 2271"/>
                <a:gd name="T25" fmla="*/ 1742 h 2255"/>
                <a:gd name="T26" fmla="*/ 504 w 2271"/>
                <a:gd name="T27" fmla="*/ 1612 h 2255"/>
                <a:gd name="T28" fmla="*/ 702 w 2271"/>
                <a:gd name="T29" fmla="*/ 1463 h 2255"/>
                <a:gd name="T30" fmla="*/ 909 w 2271"/>
                <a:gd name="T31" fmla="*/ 1295 h 2255"/>
                <a:gd name="T32" fmla="*/ 1117 w 2271"/>
                <a:gd name="T33" fmla="*/ 1107 h 2255"/>
                <a:gd name="T34" fmla="*/ 1321 w 2271"/>
                <a:gd name="T35" fmla="*/ 901 h 2255"/>
                <a:gd name="T36" fmla="*/ 1518 w 2271"/>
                <a:gd name="T37" fmla="*/ 678 h 2255"/>
                <a:gd name="T38" fmla="*/ 1701 w 2271"/>
                <a:gd name="T39" fmla="*/ 438 h 2255"/>
                <a:gd name="T40" fmla="*/ 1866 w 2271"/>
                <a:gd name="T41" fmla="*/ 180 h 2255"/>
                <a:gd name="T42" fmla="*/ 1991 w 2271"/>
                <a:gd name="T43" fmla="*/ 35 h 2255"/>
                <a:gd name="T44" fmla="*/ 2069 w 2271"/>
                <a:gd name="T45" fmla="*/ 147 h 2255"/>
                <a:gd name="T46" fmla="*/ 2135 w 2271"/>
                <a:gd name="T47" fmla="*/ 264 h 2255"/>
                <a:gd name="T48" fmla="*/ 2187 w 2271"/>
                <a:gd name="T49" fmla="*/ 387 h 2255"/>
                <a:gd name="T50" fmla="*/ 2226 w 2271"/>
                <a:gd name="T51" fmla="*/ 512 h 2255"/>
                <a:gd name="T52" fmla="*/ 2253 w 2271"/>
                <a:gd name="T53" fmla="*/ 640 h 2255"/>
                <a:gd name="T54" fmla="*/ 2268 w 2271"/>
                <a:gd name="T55" fmla="*/ 770 h 2255"/>
                <a:gd name="T56" fmla="*/ 2270 w 2271"/>
                <a:gd name="T57" fmla="*/ 900 h 2255"/>
                <a:gd name="T58" fmla="*/ 2259 w 2271"/>
                <a:gd name="T59" fmla="*/ 1030 h 2255"/>
                <a:gd name="T60" fmla="*/ 2237 w 2271"/>
                <a:gd name="T61" fmla="*/ 1159 h 2255"/>
                <a:gd name="T62" fmla="*/ 2202 w 2271"/>
                <a:gd name="T63" fmla="*/ 1285 h 2255"/>
                <a:gd name="T64" fmla="*/ 2148 w 2271"/>
                <a:gd name="T65" fmla="*/ 1401 h 2255"/>
                <a:gd name="T66" fmla="*/ 2081 w 2271"/>
                <a:gd name="T67" fmla="*/ 1510 h 2255"/>
                <a:gd name="T68" fmla="*/ 2005 w 2271"/>
                <a:gd name="T69" fmla="*/ 1615 h 2255"/>
                <a:gd name="T70" fmla="*/ 1822 w 2271"/>
                <a:gd name="T71" fmla="*/ 1821 h 2255"/>
                <a:gd name="T72" fmla="*/ 1734 w 2271"/>
                <a:gd name="T73" fmla="*/ 1900 h 2255"/>
                <a:gd name="T74" fmla="*/ 1649 w 2271"/>
                <a:gd name="T75" fmla="*/ 1969 h 2255"/>
                <a:gd name="T76" fmla="*/ 1561 w 2271"/>
                <a:gd name="T77" fmla="*/ 2032 h 2255"/>
                <a:gd name="T78" fmla="*/ 1471 w 2271"/>
                <a:gd name="T79" fmla="*/ 2089 h 2255"/>
                <a:gd name="T80" fmla="*/ 1380 w 2271"/>
                <a:gd name="T81" fmla="*/ 2141 h 2255"/>
                <a:gd name="T82" fmla="*/ 1287 w 2271"/>
                <a:gd name="T83" fmla="*/ 2187 h 2255"/>
                <a:gd name="T84" fmla="*/ 1161 w 2271"/>
                <a:gd name="T85" fmla="*/ 2224 h 2255"/>
                <a:gd name="T86" fmla="*/ 1016 w 2271"/>
                <a:gd name="T87" fmla="*/ 2248 h 2255"/>
                <a:gd name="T88" fmla="*/ 869 w 2271"/>
                <a:gd name="T89" fmla="*/ 2255 h 2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271" h="2255">
                  <a:moveTo>
                    <a:pt x="869" y="2255"/>
                  </a:moveTo>
                  <a:lnTo>
                    <a:pt x="839" y="2255"/>
                  </a:lnTo>
                  <a:lnTo>
                    <a:pt x="809" y="2254"/>
                  </a:lnTo>
                  <a:lnTo>
                    <a:pt x="779" y="2252"/>
                  </a:lnTo>
                  <a:lnTo>
                    <a:pt x="749" y="2250"/>
                  </a:lnTo>
                  <a:lnTo>
                    <a:pt x="720" y="2247"/>
                  </a:lnTo>
                  <a:lnTo>
                    <a:pt x="690" y="2244"/>
                  </a:lnTo>
                  <a:lnTo>
                    <a:pt x="661" y="2240"/>
                  </a:lnTo>
                  <a:lnTo>
                    <a:pt x="632" y="2235"/>
                  </a:lnTo>
                  <a:lnTo>
                    <a:pt x="603" y="2229"/>
                  </a:lnTo>
                  <a:lnTo>
                    <a:pt x="574" y="2223"/>
                  </a:lnTo>
                  <a:lnTo>
                    <a:pt x="545" y="2217"/>
                  </a:lnTo>
                  <a:lnTo>
                    <a:pt x="517" y="2210"/>
                  </a:lnTo>
                  <a:lnTo>
                    <a:pt x="488" y="2201"/>
                  </a:lnTo>
                  <a:lnTo>
                    <a:pt x="459" y="2193"/>
                  </a:lnTo>
                  <a:lnTo>
                    <a:pt x="431" y="2184"/>
                  </a:lnTo>
                  <a:lnTo>
                    <a:pt x="404" y="2174"/>
                  </a:lnTo>
                  <a:lnTo>
                    <a:pt x="376" y="2164"/>
                  </a:lnTo>
                  <a:lnTo>
                    <a:pt x="349" y="2153"/>
                  </a:lnTo>
                  <a:lnTo>
                    <a:pt x="322" y="2141"/>
                  </a:lnTo>
                  <a:lnTo>
                    <a:pt x="296" y="2130"/>
                  </a:lnTo>
                  <a:lnTo>
                    <a:pt x="270" y="2117"/>
                  </a:lnTo>
                  <a:lnTo>
                    <a:pt x="244" y="2104"/>
                  </a:lnTo>
                  <a:lnTo>
                    <a:pt x="218" y="2090"/>
                  </a:lnTo>
                  <a:lnTo>
                    <a:pt x="192" y="2076"/>
                  </a:lnTo>
                  <a:lnTo>
                    <a:pt x="167" y="2061"/>
                  </a:lnTo>
                  <a:lnTo>
                    <a:pt x="142" y="2046"/>
                  </a:lnTo>
                  <a:lnTo>
                    <a:pt x="117" y="2029"/>
                  </a:lnTo>
                  <a:lnTo>
                    <a:pt x="93" y="2014"/>
                  </a:lnTo>
                  <a:lnTo>
                    <a:pt x="69" y="1996"/>
                  </a:lnTo>
                  <a:lnTo>
                    <a:pt x="45" y="1978"/>
                  </a:lnTo>
                  <a:lnTo>
                    <a:pt x="23" y="1961"/>
                  </a:lnTo>
                  <a:lnTo>
                    <a:pt x="0" y="1942"/>
                  </a:lnTo>
                  <a:lnTo>
                    <a:pt x="46" y="1914"/>
                  </a:lnTo>
                  <a:lnTo>
                    <a:pt x="95" y="1884"/>
                  </a:lnTo>
                  <a:lnTo>
                    <a:pt x="147" y="1852"/>
                  </a:lnTo>
                  <a:lnTo>
                    <a:pt x="202" y="1817"/>
                  </a:lnTo>
                  <a:lnTo>
                    <a:pt x="258" y="1781"/>
                  </a:lnTo>
                  <a:lnTo>
                    <a:pt x="317" y="1742"/>
                  </a:lnTo>
                  <a:lnTo>
                    <a:pt x="377" y="1701"/>
                  </a:lnTo>
                  <a:lnTo>
                    <a:pt x="440" y="1658"/>
                  </a:lnTo>
                  <a:lnTo>
                    <a:pt x="504" y="1612"/>
                  </a:lnTo>
                  <a:lnTo>
                    <a:pt x="570" y="1564"/>
                  </a:lnTo>
                  <a:lnTo>
                    <a:pt x="636" y="1515"/>
                  </a:lnTo>
                  <a:lnTo>
                    <a:pt x="702" y="1463"/>
                  </a:lnTo>
                  <a:lnTo>
                    <a:pt x="771" y="1409"/>
                  </a:lnTo>
                  <a:lnTo>
                    <a:pt x="839" y="1353"/>
                  </a:lnTo>
                  <a:lnTo>
                    <a:pt x="909" y="1295"/>
                  </a:lnTo>
                  <a:lnTo>
                    <a:pt x="978" y="1233"/>
                  </a:lnTo>
                  <a:lnTo>
                    <a:pt x="1047" y="1171"/>
                  </a:lnTo>
                  <a:lnTo>
                    <a:pt x="1117" y="1107"/>
                  </a:lnTo>
                  <a:lnTo>
                    <a:pt x="1185" y="1040"/>
                  </a:lnTo>
                  <a:lnTo>
                    <a:pt x="1254" y="972"/>
                  </a:lnTo>
                  <a:lnTo>
                    <a:pt x="1321" y="901"/>
                  </a:lnTo>
                  <a:lnTo>
                    <a:pt x="1387" y="829"/>
                  </a:lnTo>
                  <a:lnTo>
                    <a:pt x="1454" y="755"/>
                  </a:lnTo>
                  <a:lnTo>
                    <a:pt x="1518" y="678"/>
                  </a:lnTo>
                  <a:lnTo>
                    <a:pt x="1580" y="600"/>
                  </a:lnTo>
                  <a:lnTo>
                    <a:pt x="1642" y="520"/>
                  </a:lnTo>
                  <a:lnTo>
                    <a:pt x="1701" y="438"/>
                  </a:lnTo>
                  <a:lnTo>
                    <a:pt x="1758" y="354"/>
                  </a:lnTo>
                  <a:lnTo>
                    <a:pt x="1813" y="268"/>
                  </a:lnTo>
                  <a:lnTo>
                    <a:pt x="1866" y="180"/>
                  </a:lnTo>
                  <a:lnTo>
                    <a:pt x="1916" y="91"/>
                  </a:lnTo>
                  <a:lnTo>
                    <a:pt x="1962" y="0"/>
                  </a:lnTo>
                  <a:lnTo>
                    <a:pt x="1991" y="35"/>
                  </a:lnTo>
                  <a:lnTo>
                    <a:pt x="2020" y="72"/>
                  </a:lnTo>
                  <a:lnTo>
                    <a:pt x="2045" y="110"/>
                  </a:lnTo>
                  <a:lnTo>
                    <a:pt x="2069" y="147"/>
                  </a:lnTo>
                  <a:lnTo>
                    <a:pt x="2092" y="185"/>
                  </a:lnTo>
                  <a:lnTo>
                    <a:pt x="2114" y="225"/>
                  </a:lnTo>
                  <a:lnTo>
                    <a:pt x="2135" y="264"/>
                  </a:lnTo>
                  <a:lnTo>
                    <a:pt x="2153" y="305"/>
                  </a:lnTo>
                  <a:lnTo>
                    <a:pt x="2171" y="345"/>
                  </a:lnTo>
                  <a:lnTo>
                    <a:pt x="2187" y="387"/>
                  </a:lnTo>
                  <a:lnTo>
                    <a:pt x="2201" y="428"/>
                  </a:lnTo>
                  <a:lnTo>
                    <a:pt x="2215" y="470"/>
                  </a:lnTo>
                  <a:lnTo>
                    <a:pt x="2226" y="512"/>
                  </a:lnTo>
                  <a:lnTo>
                    <a:pt x="2236" y="555"/>
                  </a:lnTo>
                  <a:lnTo>
                    <a:pt x="2246" y="597"/>
                  </a:lnTo>
                  <a:lnTo>
                    <a:pt x="2253" y="640"/>
                  </a:lnTo>
                  <a:lnTo>
                    <a:pt x="2259" y="683"/>
                  </a:lnTo>
                  <a:lnTo>
                    <a:pt x="2264" y="726"/>
                  </a:lnTo>
                  <a:lnTo>
                    <a:pt x="2268" y="770"/>
                  </a:lnTo>
                  <a:lnTo>
                    <a:pt x="2270" y="813"/>
                  </a:lnTo>
                  <a:lnTo>
                    <a:pt x="2271" y="857"/>
                  </a:lnTo>
                  <a:lnTo>
                    <a:pt x="2270" y="900"/>
                  </a:lnTo>
                  <a:lnTo>
                    <a:pt x="2268" y="944"/>
                  </a:lnTo>
                  <a:lnTo>
                    <a:pt x="2264" y="986"/>
                  </a:lnTo>
                  <a:lnTo>
                    <a:pt x="2259" y="1030"/>
                  </a:lnTo>
                  <a:lnTo>
                    <a:pt x="2253" y="1074"/>
                  </a:lnTo>
                  <a:lnTo>
                    <a:pt x="2246" y="1116"/>
                  </a:lnTo>
                  <a:lnTo>
                    <a:pt x="2237" y="1159"/>
                  </a:lnTo>
                  <a:lnTo>
                    <a:pt x="2227" y="1201"/>
                  </a:lnTo>
                  <a:lnTo>
                    <a:pt x="2216" y="1244"/>
                  </a:lnTo>
                  <a:lnTo>
                    <a:pt x="2202" y="1285"/>
                  </a:lnTo>
                  <a:lnTo>
                    <a:pt x="2189" y="1328"/>
                  </a:lnTo>
                  <a:lnTo>
                    <a:pt x="2169" y="1364"/>
                  </a:lnTo>
                  <a:lnTo>
                    <a:pt x="2148" y="1401"/>
                  </a:lnTo>
                  <a:lnTo>
                    <a:pt x="2126" y="1438"/>
                  </a:lnTo>
                  <a:lnTo>
                    <a:pt x="2105" y="1474"/>
                  </a:lnTo>
                  <a:lnTo>
                    <a:pt x="2081" y="1510"/>
                  </a:lnTo>
                  <a:lnTo>
                    <a:pt x="2057" y="1546"/>
                  </a:lnTo>
                  <a:lnTo>
                    <a:pt x="2031" y="1581"/>
                  </a:lnTo>
                  <a:lnTo>
                    <a:pt x="2005" y="1615"/>
                  </a:lnTo>
                  <a:lnTo>
                    <a:pt x="1719" y="1537"/>
                  </a:lnTo>
                  <a:lnTo>
                    <a:pt x="1849" y="1793"/>
                  </a:lnTo>
                  <a:lnTo>
                    <a:pt x="1822" y="1821"/>
                  </a:lnTo>
                  <a:lnTo>
                    <a:pt x="1793" y="1848"/>
                  </a:lnTo>
                  <a:lnTo>
                    <a:pt x="1764" y="1875"/>
                  </a:lnTo>
                  <a:lnTo>
                    <a:pt x="1734" y="1900"/>
                  </a:lnTo>
                  <a:lnTo>
                    <a:pt x="1706" y="1924"/>
                  </a:lnTo>
                  <a:lnTo>
                    <a:pt x="1677" y="1947"/>
                  </a:lnTo>
                  <a:lnTo>
                    <a:pt x="1649" y="1969"/>
                  </a:lnTo>
                  <a:lnTo>
                    <a:pt x="1620" y="1991"/>
                  </a:lnTo>
                  <a:lnTo>
                    <a:pt x="1591" y="2011"/>
                  </a:lnTo>
                  <a:lnTo>
                    <a:pt x="1561" y="2032"/>
                  </a:lnTo>
                  <a:lnTo>
                    <a:pt x="1532" y="2052"/>
                  </a:lnTo>
                  <a:lnTo>
                    <a:pt x="1502" y="2071"/>
                  </a:lnTo>
                  <a:lnTo>
                    <a:pt x="1471" y="2089"/>
                  </a:lnTo>
                  <a:lnTo>
                    <a:pt x="1441" y="2107"/>
                  </a:lnTo>
                  <a:lnTo>
                    <a:pt x="1410" y="2125"/>
                  </a:lnTo>
                  <a:lnTo>
                    <a:pt x="1380" y="2141"/>
                  </a:lnTo>
                  <a:lnTo>
                    <a:pt x="1349" y="2157"/>
                  </a:lnTo>
                  <a:lnTo>
                    <a:pt x="1318" y="2172"/>
                  </a:lnTo>
                  <a:lnTo>
                    <a:pt x="1287" y="2187"/>
                  </a:lnTo>
                  <a:lnTo>
                    <a:pt x="1255" y="2200"/>
                  </a:lnTo>
                  <a:lnTo>
                    <a:pt x="1208" y="2214"/>
                  </a:lnTo>
                  <a:lnTo>
                    <a:pt x="1161" y="2224"/>
                  </a:lnTo>
                  <a:lnTo>
                    <a:pt x="1112" y="2234"/>
                  </a:lnTo>
                  <a:lnTo>
                    <a:pt x="1065" y="2242"/>
                  </a:lnTo>
                  <a:lnTo>
                    <a:pt x="1016" y="2248"/>
                  </a:lnTo>
                  <a:lnTo>
                    <a:pt x="967" y="2252"/>
                  </a:lnTo>
                  <a:lnTo>
                    <a:pt x="918" y="2254"/>
                  </a:lnTo>
                  <a:lnTo>
                    <a:pt x="869" y="2255"/>
                  </a:lnTo>
                  <a:close/>
                </a:path>
              </a:pathLst>
            </a:custGeom>
            <a:solidFill>
              <a:srgbClr val="B690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7" name="9Slide.vn 36"/>
            <p:cNvSpPr>
              <a:spLocks/>
            </p:cNvSpPr>
            <p:nvPr/>
          </p:nvSpPr>
          <p:spPr bwMode="auto">
            <a:xfrm>
              <a:off x="1611313" y="4529138"/>
              <a:ext cx="77788" cy="79375"/>
            </a:xfrm>
            <a:custGeom>
              <a:avLst/>
              <a:gdLst>
                <a:gd name="T0" fmla="*/ 393 w 398"/>
                <a:gd name="T1" fmla="*/ 403 h 403"/>
                <a:gd name="T2" fmla="*/ 353 w 398"/>
                <a:gd name="T3" fmla="*/ 376 h 403"/>
                <a:gd name="T4" fmla="*/ 316 w 398"/>
                <a:gd name="T5" fmla="*/ 348 h 403"/>
                <a:gd name="T6" fmla="*/ 278 w 398"/>
                <a:gd name="T7" fmla="*/ 319 h 403"/>
                <a:gd name="T8" fmla="*/ 242 w 398"/>
                <a:gd name="T9" fmla="*/ 288 h 403"/>
                <a:gd name="T10" fmla="*/ 207 w 398"/>
                <a:gd name="T11" fmla="*/ 256 h 403"/>
                <a:gd name="T12" fmla="*/ 173 w 398"/>
                <a:gd name="T13" fmla="*/ 222 h 403"/>
                <a:gd name="T14" fmla="*/ 139 w 398"/>
                <a:gd name="T15" fmla="*/ 187 h 403"/>
                <a:gd name="T16" fmla="*/ 107 w 398"/>
                <a:gd name="T17" fmla="*/ 151 h 403"/>
                <a:gd name="T18" fmla="*/ 78 w 398"/>
                <a:gd name="T19" fmla="*/ 116 h 403"/>
                <a:gd name="T20" fmla="*/ 51 w 398"/>
                <a:gd name="T21" fmla="*/ 80 h 403"/>
                <a:gd name="T22" fmla="*/ 25 w 398"/>
                <a:gd name="T23" fmla="*/ 45 h 403"/>
                <a:gd name="T24" fmla="*/ 0 w 398"/>
                <a:gd name="T25" fmla="*/ 8 h 403"/>
                <a:gd name="T26" fmla="*/ 26 w 398"/>
                <a:gd name="T27" fmla="*/ 7 h 403"/>
                <a:gd name="T28" fmla="*/ 53 w 398"/>
                <a:gd name="T29" fmla="*/ 5 h 403"/>
                <a:gd name="T30" fmla="*/ 80 w 398"/>
                <a:gd name="T31" fmla="*/ 2 h 403"/>
                <a:gd name="T32" fmla="*/ 107 w 398"/>
                <a:gd name="T33" fmla="*/ 0 h 403"/>
                <a:gd name="T34" fmla="*/ 128 w 398"/>
                <a:gd name="T35" fmla="*/ 35 h 403"/>
                <a:gd name="T36" fmla="*/ 149 w 398"/>
                <a:gd name="T37" fmla="*/ 70 h 403"/>
                <a:gd name="T38" fmla="*/ 171 w 398"/>
                <a:gd name="T39" fmla="*/ 103 h 403"/>
                <a:gd name="T40" fmla="*/ 193 w 398"/>
                <a:gd name="T41" fmla="*/ 137 h 403"/>
                <a:gd name="T42" fmla="*/ 216 w 398"/>
                <a:gd name="T43" fmla="*/ 171 h 403"/>
                <a:gd name="T44" fmla="*/ 241 w 398"/>
                <a:gd name="T45" fmla="*/ 203 h 403"/>
                <a:gd name="T46" fmla="*/ 267 w 398"/>
                <a:gd name="T47" fmla="*/ 236 h 403"/>
                <a:gd name="T48" fmla="*/ 293 w 398"/>
                <a:gd name="T49" fmla="*/ 267 h 403"/>
                <a:gd name="T50" fmla="*/ 321 w 398"/>
                <a:gd name="T51" fmla="*/ 299 h 403"/>
                <a:gd name="T52" fmla="*/ 347 w 398"/>
                <a:gd name="T53" fmla="*/ 329 h 403"/>
                <a:gd name="T54" fmla="*/ 373 w 398"/>
                <a:gd name="T55" fmla="*/ 358 h 403"/>
                <a:gd name="T56" fmla="*/ 398 w 398"/>
                <a:gd name="T57" fmla="*/ 386 h 403"/>
                <a:gd name="T58" fmla="*/ 397 w 398"/>
                <a:gd name="T59" fmla="*/ 390 h 403"/>
                <a:gd name="T60" fmla="*/ 393 w 398"/>
                <a:gd name="T61" fmla="*/ 403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98" h="403">
                  <a:moveTo>
                    <a:pt x="393" y="403"/>
                  </a:moveTo>
                  <a:lnTo>
                    <a:pt x="353" y="376"/>
                  </a:lnTo>
                  <a:lnTo>
                    <a:pt x="316" y="348"/>
                  </a:lnTo>
                  <a:lnTo>
                    <a:pt x="278" y="319"/>
                  </a:lnTo>
                  <a:lnTo>
                    <a:pt x="242" y="288"/>
                  </a:lnTo>
                  <a:lnTo>
                    <a:pt x="207" y="256"/>
                  </a:lnTo>
                  <a:lnTo>
                    <a:pt x="173" y="222"/>
                  </a:lnTo>
                  <a:lnTo>
                    <a:pt x="139" y="187"/>
                  </a:lnTo>
                  <a:lnTo>
                    <a:pt x="107" y="151"/>
                  </a:lnTo>
                  <a:lnTo>
                    <a:pt x="78" y="116"/>
                  </a:lnTo>
                  <a:lnTo>
                    <a:pt x="51" y="80"/>
                  </a:lnTo>
                  <a:lnTo>
                    <a:pt x="25" y="45"/>
                  </a:lnTo>
                  <a:lnTo>
                    <a:pt x="0" y="8"/>
                  </a:lnTo>
                  <a:lnTo>
                    <a:pt x="26" y="7"/>
                  </a:lnTo>
                  <a:lnTo>
                    <a:pt x="53" y="5"/>
                  </a:lnTo>
                  <a:lnTo>
                    <a:pt x="80" y="2"/>
                  </a:lnTo>
                  <a:lnTo>
                    <a:pt x="107" y="0"/>
                  </a:lnTo>
                  <a:lnTo>
                    <a:pt x="128" y="35"/>
                  </a:lnTo>
                  <a:lnTo>
                    <a:pt x="149" y="70"/>
                  </a:lnTo>
                  <a:lnTo>
                    <a:pt x="171" y="103"/>
                  </a:lnTo>
                  <a:lnTo>
                    <a:pt x="193" y="137"/>
                  </a:lnTo>
                  <a:lnTo>
                    <a:pt x="216" y="171"/>
                  </a:lnTo>
                  <a:lnTo>
                    <a:pt x="241" y="203"/>
                  </a:lnTo>
                  <a:lnTo>
                    <a:pt x="267" y="236"/>
                  </a:lnTo>
                  <a:lnTo>
                    <a:pt x="293" y="267"/>
                  </a:lnTo>
                  <a:lnTo>
                    <a:pt x="321" y="299"/>
                  </a:lnTo>
                  <a:lnTo>
                    <a:pt x="347" y="329"/>
                  </a:lnTo>
                  <a:lnTo>
                    <a:pt x="373" y="358"/>
                  </a:lnTo>
                  <a:lnTo>
                    <a:pt x="398" y="386"/>
                  </a:lnTo>
                  <a:lnTo>
                    <a:pt x="397" y="390"/>
                  </a:lnTo>
                  <a:lnTo>
                    <a:pt x="393" y="403"/>
                  </a:lnTo>
                  <a:close/>
                </a:path>
              </a:pathLst>
            </a:custGeom>
            <a:solidFill>
              <a:srgbClr val="BD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8" name="9Slide.vn 37"/>
            <p:cNvSpPr>
              <a:spLocks/>
            </p:cNvSpPr>
            <p:nvPr/>
          </p:nvSpPr>
          <p:spPr bwMode="auto">
            <a:xfrm>
              <a:off x="1689100" y="4605338"/>
              <a:ext cx="9525" cy="11113"/>
            </a:xfrm>
            <a:custGeom>
              <a:avLst/>
              <a:gdLst>
                <a:gd name="T0" fmla="*/ 54 w 54"/>
                <a:gd name="T1" fmla="*/ 51 h 51"/>
                <a:gd name="T2" fmla="*/ 40 w 54"/>
                <a:gd name="T3" fmla="*/ 43 h 51"/>
                <a:gd name="T4" fmla="*/ 27 w 54"/>
                <a:gd name="T5" fmla="*/ 35 h 51"/>
                <a:gd name="T6" fmla="*/ 13 w 54"/>
                <a:gd name="T7" fmla="*/ 25 h 51"/>
                <a:gd name="T8" fmla="*/ 0 w 54"/>
                <a:gd name="T9" fmla="*/ 17 h 51"/>
                <a:gd name="T10" fmla="*/ 4 w 54"/>
                <a:gd name="T11" fmla="*/ 4 h 51"/>
                <a:gd name="T12" fmla="*/ 5 w 54"/>
                <a:gd name="T13" fmla="*/ 0 h 51"/>
                <a:gd name="T14" fmla="*/ 17 w 54"/>
                <a:gd name="T15" fmla="*/ 13 h 51"/>
                <a:gd name="T16" fmla="*/ 30 w 54"/>
                <a:gd name="T17" fmla="*/ 26 h 51"/>
                <a:gd name="T18" fmla="*/ 42 w 54"/>
                <a:gd name="T19" fmla="*/ 39 h 51"/>
                <a:gd name="T20" fmla="*/ 54 w 54"/>
                <a:gd name="T21"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4" h="51">
                  <a:moveTo>
                    <a:pt x="54" y="51"/>
                  </a:moveTo>
                  <a:lnTo>
                    <a:pt x="40" y="43"/>
                  </a:lnTo>
                  <a:lnTo>
                    <a:pt x="27" y="35"/>
                  </a:lnTo>
                  <a:lnTo>
                    <a:pt x="13" y="25"/>
                  </a:lnTo>
                  <a:lnTo>
                    <a:pt x="0" y="17"/>
                  </a:lnTo>
                  <a:lnTo>
                    <a:pt x="4" y="4"/>
                  </a:lnTo>
                  <a:lnTo>
                    <a:pt x="5" y="0"/>
                  </a:lnTo>
                  <a:lnTo>
                    <a:pt x="17" y="13"/>
                  </a:lnTo>
                  <a:lnTo>
                    <a:pt x="30" y="26"/>
                  </a:lnTo>
                  <a:lnTo>
                    <a:pt x="42" y="39"/>
                  </a:lnTo>
                  <a:lnTo>
                    <a:pt x="54" y="51"/>
                  </a:lnTo>
                  <a:close/>
                </a:path>
              </a:pathLst>
            </a:custGeom>
            <a:solidFill>
              <a:srgbClr val="B690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9" name="9Slide.vn 38"/>
            <p:cNvSpPr>
              <a:spLocks/>
            </p:cNvSpPr>
            <p:nvPr/>
          </p:nvSpPr>
          <p:spPr bwMode="auto">
            <a:xfrm>
              <a:off x="2090738" y="4067175"/>
              <a:ext cx="68263" cy="68263"/>
            </a:xfrm>
            <a:custGeom>
              <a:avLst/>
              <a:gdLst>
                <a:gd name="T0" fmla="*/ 337 w 345"/>
                <a:gd name="T1" fmla="*/ 338 h 338"/>
                <a:gd name="T2" fmla="*/ 299 w 345"/>
                <a:gd name="T3" fmla="*/ 299 h 338"/>
                <a:gd name="T4" fmla="*/ 259 w 345"/>
                <a:gd name="T5" fmla="*/ 263 h 338"/>
                <a:gd name="T6" fmla="*/ 219 w 345"/>
                <a:gd name="T7" fmla="*/ 229 h 338"/>
                <a:gd name="T8" fmla="*/ 177 w 345"/>
                <a:gd name="T9" fmla="*/ 194 h 338"/>
                <a:gd name="T10" fmla="*/ 134 w 345"/>
                <a:gd name="T11" fmla="*/ 162 h 338"/>
                <a:gd name="T12" fmla="*/ 90 w 345"/>
                <a:gd name="T13" fmla="*/ 132 h 338"/>
                <a:gd name="T14" fmla="*/ 45 w 345"/>
                <a:gd name="T15" fmla="*/ 102 h 338"/>
                <a:gd name="T16" fmla="*/ 0 w 345"/>
                <a:gd name="T17" fmla="*/ 75 h 338"/>
                <a:gd name="T18" fmla="*/ 3 w 345"/>
                <a:gd name="T19" fmla="*/ 56 h 338"/>
                <a:gd name="T20" fmla="*/ 5 w 345"/>
                <a:gd name="T21" fmla="*/ 37 h 338"/>
                <a:gd name="T22" fmla="*/ 8 w 345"/>
                <a:gd name="T23" fmla="*/ 19 h 338"/>
                <a:gd name="T24" fmla="*/ 10 w 345"/>
                <a:gd name="T25" fmla="*/ 0 h 338"/>
                <a:gd name="T26" fmla="*/ 48 w 345"/>
                <a:gd name="T27" fmla="*/ 26 h 338"/>
                <a:gd name="T28" fmla="*/ 85 w 345"/>
                <a:gd name="T29" fmla="*/ 54 h 338"/>
                <a:gd name="T30" fmla="*/ 121 w 345"/>
                <a:gd name="T31" fmla="*/ 83 h 338"/>
                <a:gd name="T32" fmla="*/ 157 w 345"/>
                <a:gd name="T33" fmla="*/ 113 h 338"/>
                <a:gd name="T34" fmla="*/ 192 w 345"/>
                <a:gd name="T35" fmla="*/ 146 h 338"/>
                <a:gd name="T36" fmla="*/ 225 w 345"/>
                <a:gd name="T37" fmla="*/ 179 h 338"/>
                <a:gd name="T38" fmla="*/ 257 w 345"/>
                <a:gd name="T39" fmla="*/ 213 h 338"/>
                <a:gd name="T40" fmla="*/ 289 w 345"/>
                <a:gd name="T41" fmla="*/ 248 h 338"/>
                <a:gd name="T42" fmla="*/ 304 w 345"/>
                <a:gd name="T43" fmla="*/ 266 h 338"/>
                <a:gd name="T44" fmla="*/ 318 w 345"/>
                <a:gd name="T45" fmla="*/ 284 h 338"/>
                <a:gd name="T46" fmla="*/ 332 w 345"/>
                <a:gd name="T47" fmla="*/ 301 h 338"/>
                <a:gd name="T48" fmla="*/ 345 w 345"/>
                <a:gd name="T49" fmla="*/ 319 h 338"/>
                <a:gd name="T50" fmla="*/ 341 w 345"/>
                <a:gd name="T51" fmla="*/ 328 h 338"/>
                <a:gd name="T52" fmla="*/ 337 w 345"/>
                <a:gd name="T53" fmla="*/ 338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45" h="338">
                  <a:moveTo>
                    <a:pt x="337" y="338"/>
                  </a:moveTo>
                  <a:lnTo>
                    <a:pt x="299" y="299"/>
                  </a:lnTo>
                  <a:lnTo>
                    <a:pt x="259" y="263"/>
                  </a:lnTo>
                  <a:lnTo>
                    <a:pt x="219" y="229"/>
                  </a:lnTo>
                  <a:lnTo>
                    <a:pt x="177" y="194"/>
                  </a:lnTo>
                  <a:lnTo>
                    <a:pt x="134" y="162"/>
                  </a:lnTo>
                  <a:lnTo>
                    <a:pt x="90" y="132"/>
                  </a:lnTo>
                  <a:lnTo>
                    <a:pt x="45" y="102"/>
                  </a:lnTo>
                  <a:lnTo>
                    <a:pt x="0" y="75"/>
                  </a:lnTo>
                  <a:lnTo>
                    <a:pt x="3" y="56"/>
                  </a:lnTo>
                  <a:lnTo>
                    <a:pt x="5" y="37"/>
                  </a:lnTo>
                  <a:lnTo>
                    <a:pt x="8" y="19"/>
                  </a:lnTo>
                  <a:lnTo>
                    <a:pt x="10" y="0"/>
                  </a:lnTo>
                  <a:lnTo>
                    <a:pt x="48" y="26"/>
                  </a:lnTo>
                  <a:lnTo>
                    <a:pt x="85" y="54"/>
                  </a:lnTo>
                  <a:lnTo>
                    <a:pt x="121" y="83"/>
                  </a:lnTo>
                  <a:lnTo>
                    <a:pt x="157" y="113"/>
                  </a:lnTo>
                  <a:lnTo>
                    <a:pt x="192" y="146"/>
                  </a:lnTo>
                  <a:lnTo>
                    <a:pt x="225" y="179"/>
                  </a:lnTo>
                  <a:lnTo>
                    <a:pt x="257" y="213"/>
                  </a:lnTo>
                  <a:lnTo>
                    <a:pt x="289" y="248"/>
                  </a:lnTo>
                  <a:lnTo>
                    <a:pt x="304" y="266"/>
                  </a:lnTo>
                  <a:lnTo>
                    <a:pt x="318" y="284"/>
                  </a:lnTo>
                  <a:lnTo>
                    <a:pt x="332" y="301"/>
                  </a:lnTo>
                  <a:lnTo>
                    <a:pt x="345" y="319"/>
                  </a:lnTo>
                  <a:lnTo>
                    <a:pt x="341" y="328"/>
                  </a:lnTo>
                  <a:lnTo>
                    <a:pt x="337" y="338"/>
                  </a:lnTo>
                  <a:close/>
                </a:path>
              </a:pathLst>
            </a:custGeom>
            <a:solidFill>
              <a:srgbClr val="BD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0" name="9Slide.vn 39"/>
            <p:cNvSpPr>
              <a:spLocks/>
            </p:cNvSpPr>
            <p:nvPr/>
          </p:nvSpPr>
          <p:spPr bwMode="auto">
            <a:xfrm>
              <a:off x="2157413" y="4130675"/>
              <a:ext cx="17463" cy="22225"/>
            </a:xfrm>
            <a:custGeom>
              <a:avLst/>
              <a:gdLst>
                <a:gd name="T0" fmla="*/ 82 w 82"/>
                <a:gd name="T1" fmla="*/ 108 h 108"/>
                <a:gd name="T2" fmla="*/ 78 w 82"/>
                <a:gd name="T3" fmla="*/ 104 h 108"/>
                <a:gd name="T4" fmla="*/ 75 w 82"/>
                <a:gd name="T5" fmla="*/ 101 h 108"/>
                <a:gd name="T6" fmla="*/ 57 w 82"/>
                <a:gd name="T7" fmla="*/ 80 h 108"/>
                <a:gd name="T8" fmla="*/ 39 w 82"/>
                <a:gd name="T9" fmla="*/ 59 h 108"/>
                <a:gd name="T10" fmla="*/ 20 w 82"/>
                <a:gd name="T11" fmla="*/ 38 h 108"/>
                <a:gd name="T12" fmla="*/ 0 w 82"/>
                <a:gd name="T13" fmla="*/ 19 h 108"/>
                <a:gd name="T14" fmla="*/ 4 w 82"/>
                <a:gd name="T15" fmla="*/ 9 h 108"/>
                <a:gd name="T16" fmla="*/ 8 w 82"/>
                <a:gd name="T17" fmla="*/ 0 h 108"/>
                <a:gd name="T18" fmla="*/ 28 w 82"/>
                <a:gd name="T19" fmla="*/ 27 h 108"/>
                <a:gd name="T20" fmla="*/ 47 w 82"/>
                <a:gd name="T21" fmla="*/ 53 h 108"/>
                <a:gd name="T22" fmla="*/ 64 w 82"/>
                <a:gd name="T23" fmla="*/ 81 h 108"/>
                <a:gd name="T24" fmla="*/ 82 w 82"/>
                <a:gd name="T25" fmla="*/ 10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2" h="108">
                  <a:moveTo>
                    <a:pt x="82" y="108"/>
                  </a:moveTo>
                  <a:lnTo>
                    <a:pt x="78" y="104"/>
                  </a:lnTo>
                  <a:lnTo>
                    <a:pt x="75" y="101"/>
                  </a:lnTo>
                  <a:lnTo>
                    <a:pt x="57" y="80"/>
                  </a:lnTo>
                  <a:lnTo>
                    <a:pt x="39" y="59"/>
                  </a:lnTo>
                  <a:lnTo>
                    <a:pt x="20" y="38"/>
                  </a:lnTo>
                  <a:lnTo>
                    <a:pt x="0" y="19"/>
                  </a:lnTo>
                  <a:lnTo>
                    <a:pt x="4" y="9"/>
                  </a:lnTo>
                  <a:lnTo>
                    <a:pt x="8" y="0"/>
                  </a:lnTo>
                  <a:lnTo>
                    <a:pt x="28" y="27"/>
                  </a:lnTo>
                  <a:lnTo>
                    <a:pt x="47" y="53"/>
                  </a:lnTo>
                  <a:lnTo>
                    <a:pt x="64" y="81"/>
                  </a:lnTo>
                  <a:lnTo>
                    <a:pt x="82" y="108"/>
                  </a:lnTo>
                  <a:close/>
                </a:path>
              </a:pathLst>
            </a:custGeom>
            <a:solidFill>
              <a:srgbClr val="B690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1" name="9Slide.vn 40"/>
            <p:cNvSpPr>
              <a:spLocks noEditPoints="1"/>
            </p:cNvSpPr>
            <p:nvPr/>
          </p:nvSpPr>
          <p:spPr bwMode="auto">
            <a:xfrm>
              <a:off x="1631950" y="4083050"/>
              <a:ext cx="582613" cy="574675"/>
            </a:xfrm>
            <a:custGeom>
              <a:avLst/>
              <a:gdLst>
                <a:gd name="T0" fmla="*/ 961 w 2940"/>
                <a:gd name="T1" fmla="*/ 2887 h 2895"/>
                <a:gd name="T2" fmla="*/ 760 w 2940"/>
                <a:gd name="T3" fmla="*/ 2855 h 2895"/>
                <a:gd name="T4" fmla="*/ 567 w 2940"/>
                <a:gd name="T5" fmla="*/ 2796 h 2895"/>
                <a:gd name="T6" fmla="*/ 383 w 2940"/>
                <a:gd name="T7" fmla="*/ 2712 h 2895"/>
                <a:gd name="T8" fmla="*/ 303 w 2940"/>
                <a:gd name="T9" fmla="*/ 2649 h 2895"/>
                <a:gd name="T10" fmla="*/ 214 w 2940"/>
                <a:gd name="T11" fmla="*/ 2549 h 2895"/>
                <a:gd name="T12" fmla="*/ 109 w 2940"/>
                <a:gd name="T13" fmla="*/ 2421 h 2895"/>
                <a:gd name="T14" fmla="*/ 21 w 2940"/>
                <a:gd name="T15" fmla="*/ 2285 h 2895"/>
                <a:gd name="T16" fmla="*/ 109 w 2940"/>
                <a:gd name="T17" fmla="*/ 2236 h 2895"/>
                <a:gd name="T18" fmla="*/ 261 w 2940"/>
                <a:gd name="T19" fmla="*/ 2205 h 2895"/>
                <a:gd name="T20" fmla="*/ 376 w 2940"/>
                <a:gd name="T21" fmla="*/ 2298 h 2895"/>
                <a:gd name="T22" fmla="*/ 459 w 2940"/>
                <a:gd name="T23" fmla="*/ 2394 h 2895"/>
                <a:gd name="T24" fmla="*/ 540 w 2940"/>
                <a:gd name="T25" fmla="*/ 2470 h 2895"/>
                <a:gd name="T26" fmla="*/ 630 w 2940"/>
                <a:gd name="T27" fmla="*/ 2542 h 2895"/>
                <a:gd name="T28" fmla="*/ 728 w 2940"/>
                <a:gd name="T29" fmla="*/ 2607 h 2895"/>
                <a:gd name="T30" fmla="*/ 831 w 2940"/>
                <a:gd name="T31" fmla="*/ 2663 h 2895"/>
                <a:gd name="T32" fmla="*/ 937 w 2940"/>
                <a:gd name="T33" fmla="*/ 2710 h 2895"/>
                <a:gd name="T34" fmla="*/ 1049 w 2940"/>
                <a:gd name="T35" fmla="*/ 2747 h 2895"/>
                <a:gd name="T36" fmla="*/ 1164 w 2940"/>
                <a:gd name="T37" fmla="*/ 2775 h 2895"/>
                <a:gd name="T38" fmla="*/ 1281 w 2940"/>
                <a:gd name="T39" fmla="*/ 2793 h 2895"/>
                <a:gd name="T40" fmla="*/ 1400 w 2940"/>
                <a:gd name="T41" fmla="*/ 2801 h 2895"/>
                <a:gd name="T42" fmla="*/ 1577 w 2940"/>
                <a:gd name="T43" fmla="*/ 2794 h 2895"/>
                <a:gd name="T44" fmla="*/ 1769 w 2940"/>
                <a:gd name="T45" fmla="*/ 2760 h 2895"/>
                <a:gd name="T46" fmla="*/ 1687 w 2940"/>
                <a:gd name="T47" fmla="*/ 2797 h 2895"/>
                <a:gd name="T48" fmla="*/ 1512 w 2940"/>
                <a:gd name="T49" fmla="*/ 2848 h 2895"/>
                <a:gd name="T50" fmla="*/ 1336 w 2940"/>
                <a:gd name="T51" fmla="*/ 2880 h 2895"/>
                <a:gd name="T52" fmla="*/ 1160 w 2940"/>
                <a:gd name="T53" fmla="*/ 2894 h 2895"/>
                <a:gd name="T54" fmla="*/ 2763 w 2940"/>
                <a:gd name="T55" fmla="*/ 1831 h 2895"/>
                <a:gd name="T56" fmla="*/ 2807 w 2940"/>
                <a:gd name="T57" fmla="*/ 1662 h 2895"/>
                <a:gd name="T58" fmla="*/ 2829 w 2940"/>
                <a:gd name="T59" fmla="*/ 1490 h 2895"/>
                <a:gd name="T60" fmla="*/ 2829 w 2940"/>
                <a:gd name="T61" fmla="*/ 1316 h 2895"/>
                <a:gd name="T62" fmla="*/ 2807 w 2940"/>
                <a:gd name="T63" fmla="*/ 1143 h 2895"/>
                <a:gd name="T64" fmla="*/ 2762 w 2940"/>
                <a:gd name="T65" fmla="*/ 974 h 2895"/>
                <a:gd name="T66" fmla="*/ 2696 w 2940"/>
                <a:gd name="T67" fmla="*/ 810 h 2895"/>
                <a:gd name="T68" fmla="*/ 2606 w 2940"/>
                <a:gd name="T69" fmla="*/ 656 h 2895"/>
                <a:gd name="T70" fmla="*/ 2517 w 2940"/>
                <a:gd name="T71" fmla="*/ 537 h 2895"/>
                <a:gd name="T72" fmla="*/ 2418 w 2940"/>
                <a:gd name="T73" fmla="*/ 432 h 2895"/>
                <a:gd name="T74" fmla="*/ 2282 w 2940"/>
                <a:gd name="T75" fmla="*/ 318 h 2895"/>
                <a:gd name="T76" fmla="*/ 2278 w 2940"/>
                <a:gd name="T77" fmla="*/ 179 h 2895"/>
                <a:gd name="T78" fmla="*/ 2310 w 2940"/>
                <a:gd name="T79" fmla="*/ 34 h 2895"/>
                <a:gd name="T80" fmla="*/ 2449 w 2940"/>
                <a:gd name="T81" fmla="*/ 87 h 2895"/>
                <a:gd name="T82" fmla="*/ 2614 w 2940"/>
                <a:gd name="T83" fmla="*/ 224 h 2895"/>
                <a:gd name="T84" fmla="*/ 2709 w 2940"/>
                <a:gd name="T85" fmla="*/ 324 h 2895"/>
                <a:gd name="T86" fmla="*/ 2758 w 2940"/>
                <a:gd name="T87" fmla="*/ 394 h 2895"/>
                <a:gd name="T88" fmla="*/ 2842 w 2940"/>
                <a:gd name="T89" fmla="*/ 571 h 2895"/>
                <a:gd name="T90" fmla="*/ 2899 w 2940"/>
                <a:gd name="T91" fmla="*/ 756 h 2895"/>
                <a:gd name="T92" fmla="*/ 2931 w 2940"/>
                <a:gd name="T93" fmla="*/ 948 h 2895"/>
                <a:gd name="T94" fmla="*/ 2939 w 2940"/>
                <a:gd name="T95" fmla="*/ 1143 h 2895"/>
                <a:gd name="T96" fmla="*/ 2922 w 2940"/>
                <a:gd name="T97" fmla="*/ 1342 h 2895"/>
                <a:gd name="T98" fmla="*/ 2879 w 2940"/>
                <a:gd name="T99" fmla="*/ 1538 h 2895"/>
                <a:gd name="T100" fmla="*/ 2814 w 2940"/>
                <a:gd name="T101" fmla="*/ 1732 h 28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940" h="2895">
                  <a:moveTo>
                    <a:pt x="1116" y="2895"/>
                  </a:moveTo>
                  <a:lnTo>
                    <a:pt x="1064" y="2894"/>
                  </a:lnTo>
                  <a:lnTo>
                    <a:pt x="1013" y="2892"/>
                  </a:lnTo>
                  <a:lnTo>
                    <a:pt x="961" y="2887"/>
                  </a:lnTo>
                  <a:lnTo>
                    <a:pt x="910" y="2881"/>
                  </a:lnTo>
                  <a:lnTo>
                    <a:pt x="860" y="2874"/>
                  </a:lnTo>
                  <a:lnTo>
                    <a:pt x="810" y="2866"/>
                  </a:lnTo>
                  <a:lnTo>
                    <a:pt x="760" y="2855"/>
                  </a:lnTo>
                  <a:lnTo>
                    <a:pt x="711" y="2843"/>
                  </a:lnTo>
                  <a:lnTo>
                    <a:pt x="662" y="2829"/>
                  </a:lnTo>
                  <a:lnTo>
                    <a:pt x="615" y="2814"/>
                  </a:lnTo>
                  <a:lnTo>
                    <a:pt x="567" y="2796"/>
                  </a:lnTo>
                  <a:lnTo>
                    <a:pt x="520" y="2777"/>
                  </a:lnTo>
                  <a:lnTo>
                    <a:pt x="474" y="2758"/>
                  </a:lnTo>
                  <a:lnTo>
                    <a:pt x="428" y="2736"/>
                  </a:lnTo>
                  <a:lnTo>
                    <a:pt x="383" y="2712"/>
                  </a:lnTo>
                  <a:lnTo>
                    <a:pt x="340" y="2687"/>
                  </a:lnTo>
                  <a:lnTo>
                    <a:pt x="328" y="2675"/>
                  </a:lnTo>
                  <a:lnTo>
                    <a:pt x="316" y="2662"/>
                  </a:lnTo>
                  <a:lnTo>
                    <a:pt x="303" y="2649"/>
                  </a:lnTo>
                  <a:lnTo>
                    <a:pt x="291" y="2636"/>
                  </a:lnTo>
                  <a:lnTo>
                    <a:pt x="266" y="2608"/>
                  </a:lnTo>
                  <a:lnTo>
                    <a:pt x="240" y="2579"/>
                  </a:lnTo>
                  <a:lnTo>
                    <a:pt x="214" y="2549"/>
                  </a:lnTo>
                  <a:lnTo>
                    <a:pt x="186" y="2517"/>
                  </a:lnTo>
                  <a:lnTo>
                    <a:pt x="160" y="2486"/>
                  </a:lnTo>
                  <a:lnTo>
                    <a:pt x="134" y="2453"/>
                  </a:lnTo>
                  <a:lnTo>
                    <a:pt x="109" y="2421"/>
                  </a:lnTo>
                  <a:lnTo>
                    <a:pt x="86" y="2387"/>
                  </a:lnTo>
                  <a:lnTo>
                    <a:pt x="64" y="2354"/>
                  </a:lnTo>
                  <a:lnTo>
                    <a:pt x="42" y="2320"/>
                  </a:lnTo>
                  <a:lnTo>
                    <a:pt x="21" y="2285"/>
                  </a:lnTo>
                  <a:lnTo>
                    <a:pt x="0" y="2250"/>
                  </a:lnTo>
                  <a:lnTo>
                    <a:pt x="37" y="2246"/>
                  </a:lnTo>
                  <a:lnTo>
                    <a:pt x="73" y="2241"/>
                  </a:lnTo>
                  <a:lnTo>
                    <a:pt x="109" y="2236"/>
                  </a:lnTo>
                  <a:lnTo>
                    <a:pt x="147" y="2230"/>
                  </a:lnTo>
                  <a:lnTo>
                    <a:pt x="185" y="2222"/>
                  </a:lnTo>
                  <a:lnTo>
                    <a:pt x="222" y="2214"/>
                  </a:lnTo>
                  <a:lnTo>
                    <a:pt x="261" y="2205"/>
                  </a:lnTo>
                  <a:lnTo>
                    <a:pt x="300" y="2194"/>
                  </a:lnTo>
                  <a:lnTo>
                    <a:pt x="324" y="2230"/>
                  </a:lnTo>
                  <a:lnTo>
                    <a:pt x="349" y="2265"/>
                  </a:lnTo>
                  <a:lnTo>
                    <a:pt x="376" y="2298"/>
                  </a:lnTo>
                  <a:lnTo>
                    <a:pt x="403" y="2332"/>
                  </a:lnTo>
                  <a:lnTo>
                    <a:pt x="422" y="2353"/>
                  </a:lnTo>
                  <a:lnTo>
                    <a:pt x="440" y="2374"/>
                  </a:lnTo>
                  <a:lnTo>
                    <a:pt x="459" y="2394"/>
                  </a:lnTo>
                  <a:lnTo>
                    <a:pt x="479" y="2413"/>
                  </a:lnTo>
                  <a:lnTo>
                    <a:pt x="498" y="2433"/>
                  </a:lnTo>
                  <a:lnTo>
                    <a:pt x="519" y="2452"/>
                  </a:lnTo>
                  <a:lnTo>
                    <a:pt x="540" y="2470"/>
                  </a:lnTo>
                  <a:lnTo>
                    <a:pt x="561" y="2488"/>
                  </a:lnTo>
                  <a:lnTo>
                    <a:pt x="584" y="2507"/>
                  </a:lnTo>
                  <a:lnTo>
                    <a:pt x="606" y="2524"/>
                  </a:lnTo>
                  <a:lnTo>
                    <a:pt x="630" y="2542"/>
                  </a:lnTo>
                  <a:lnTo>
                    <a:pt x="654" y="2560"/>
                  </a:lnTo>
                  <a:lnTo>
                    <a:pt x="678" y="2575"/>
                  </a:lnTo>
                  <a:lnTo>
                    <a:pt x="703" y="2592"/>
                  </a:lnTo>
                  <a:lnTo>
                    <a:pt x="728" y="2607"/>
                  </a:lnTo>
                  <a:lnTo>
                    <a:pt x="753" y="2622"/>
                  </a:lnTo>
                  <a:lnTo>
                    <a:pt x="779" y="2636"/>
                  </a:lnTo>
                  <a:lnTo>
                    <a:pt x="805" y="2650"/>
                  </a:lnTo>
                  <a:lnTo>
                    <a:pt x="831" y="2663"/>
                  </a:lnTo>
                  <a:lnTo>
                    <a:pt x="857" y="2676"/>
                  </a:lnTo>
                  <a:lnTo>
                    <a:pt x="883" y="2687"/>
                  </a:lnTo>
                  <a:lnTo>
                    <a:pt x="910" y="2699"/>
                  </a:lnTo>
                  <a:lnTo>
                    <a:pt x="937" y="2710"/>
                  </a:lnTo>
                  <a:lnTo>
                    <a:pt x="965" y="2720"/>
                  </a:lnTo>
                  <a:lnTo>
                    <a:pt x="992" y="2730"/>
                  </a:lnTo>
                  <a:lnTo>
                    <a:pt x="1020" y="2739"/>
                  </a:lnTo>
                  <a:lnTo>
                    <a:pt x="1049" y="2747"/>
                  </a:lnTo>
                  <a:lnTo>
                    <a:pt x="1078" y="2756"/>
                  </a:lnTo>
                  <a:lnTo>
                    <a:pt x="1106" y="2763"/>
                  </a:lnTo>
                  <a:lnTo>
                    <a:pt x="1135" y="2769"/>
                  </a:lnTo>
                  <a:lnTo>
                    <a:pt x="1164" y="2775"/>
                  </a:lnTo>
                  <a:lnTo>
                    <a:pt x="1193" y="2781"/>
                  </a:lnTo>
                  <a:lnTo>
                    <a:pt x="1222" y="2786"/>
                  </a:lnTo>
                  <a:lnTo>
                    <a:pt x="1251" y="2790"/>
                  </a:lnTo>
                  <a:lnTo>
                    <a:pt x="1281" y="2793"/>
                  </a:lnTo>
                  <a:lnTo>
                    <a:pt x="1310" y="2796"/>
                  </a:lnTo>
                  <a:lnTo>
                    <a:pt x="1340" y="2798"/>
                  </a:lnTo>
                  <a:lnTo>
                    <a:pt x="1370" y="2800"/>
                  </a:lnTo>
                  <a:lnTo>
                    <a:pt x="1400" y="2801"/>
                  </a:lnTo>
                  <a:lnTo>
                    <a:pt x="1430" y="2801"/>
                  </a:lnTo>
                  <a:lnTo>
                    <a:pt x="1479" y="2800"/>
                  </a:lnTo>
                  <a:lnTo>
                    <a:pt x="1528" y="2798"/>
                  </a:lnTo>
                  <a:lnTo>
                    <a:pt x="1577" y="2794"/>
                  </a:lnTo>
                  <a:lnTo>
                    <a:pt x="1626" y="2788"/>
                  </a:lnTo>
                  <a:lnTo>
                    <a:pt x="1673" y="2780"/>
                  </a:lnTo>
                  <a:lnTo>
                    <a:pt x="1722" y="2770"/>
                  </a:lnTo>
                  <a:lnTo>
                    <a:pt x="1769" y="2760"/>
                  </a:lnTo>
                  <a:lnTo>
                    <a:pt x="1816" y="2746"/>
                  </a:lnTo>
                  <a:lnTo>
                    <a:pt x="1773" y="2765"/>
                  </a:lnTo>
                  <a:lnTo>
                    <a:pt x="1730" y="2782"/>
                  </a:lnTo>
                  <a:lnTo>
                    <a:pt x="1687" y="2797"/>
                  </a:lnTo>
                  <a:lnTo>
                    <a:pt x="1643" y="2812"/>
                  </a:lnTo>
                  <a:lnTo>
                    <a:pt x="1600" y="2825"/>
                  </a:lnTo>
                  <a:lnTo>
                    <a:pt x="1556" y="2837"/>
                  </a:lnTo>
                  <a:lnTo>
                    <a:pt x="1512" y="2848"/>
                  </a:lnTo>
                  <a:lnTo>
                    <a:pt x="1468" y="2857"/>
                  </a:lnTo>
                  <a:lnTo>
                    <a:pt x="1424" y="2867"/>
                  </a:lnTo>
                  <a:lnTo>
                    <a:pt x="1380" y="2874"/>
                  </a:lnTo>
                  <a:lnTo>
                    <a:pt x="1336" y="2880"/>
                  </a:lnTo>
                  <a:lnTo>
                    <a:pt x="1292" y="2885"/>
                  </a:lnTo>
                  <a:lnTo>
                    <a:pt x="1248" y="2889"/>
                  </a:lnTo>
                  <a:lnTo>
                    <a:pt x="1204" y="2893"/>
                  </a:lnTo>
                  <a:lnTo>
                    <a:pt x="1160" y="2894"/>
                  </a:lnTo>
                  <a:lnTo>
                    <a:pt x="1116" y="2895"/>
                  </a:lnTo>
                  <a:lnTo>
                    <a:pt x="1116" y="2895"/>
                  </a:lnTo>
                  <a:close/>
                  <a:moveTo>
                    <a:pt x="2750" y="1874"/>
                  </a:moveTo>
                  <a:lnTo>
                    <a:pt x="2763" y="1831"/>
                  </a:lnTo>
                  <a:lnTo>
                    <a:pt x="2777" y="1790"/>
                  </a:lnTo>
                  <a:lnTo>
                    <a:pt x="2788" y="1747"/>
                  </a:lnTo>
                  <a:lnTo>
                    <a:pt x="2798" y="1705"/>
                  </a:lnTo>
                  <a:lnTo>
                    <a:pt x="2807" y="1662"/>
                  </a:lnTo>
                  <a:lnTo>
                    <a:pt x="2814" y="1620"/>
                  </a:lnTo>
                  <a:lnTo>
                    <a:pt x="2820" y="1576"/>
                  </a:lnTo>
                  <a:lnTo>
                    <a:pt x="2825" y="1532"/>
                  </a:lnTo>
                  <a:lnTo>
                    <a:pt x="2829" y="1490"/>
                  </a:lnTo>
                  <a:lnTo>
                    <a:pt x="2831" y="1446"/>
                  </a:lnTo>
                  <a:lnTo>
                    <a:pt x="2832" y="1403"/>
                  </a:lnTo>
                  <a:lnTo>
                    <a:pt x="2831" y="1359"/>
                  </a:lnTo>
                  <a:lnTo>
                    <a:pt x="2829" y="1316"/>
                  </a:lnTo>
                  <a:lnTo>
                    <a:pt x="2825" y="1272"/>
                  </a:lnTo>
                  <a:lnTo>
                    <a:pt x="2820" y="1229"/>
                  </a:lnTo>
                  <a:lnTo>
                    <a:pt x="2814" y="1186"/>
                  </a:lnTo>
                  <a:lnTo>
                    <a:pt x="2807" y="1143"/>
                  </a:lnTo>
                  <a:lnTo>
                    <a:pt x="2797" y="1101"/>
                  </a:lnTo>
                  <a:lnTo>
                    <a:pt x="2787" y="1058"/>
                  </a:lnTo>
                  <a:lnTo>
                    <a:pt x="2776" y="1016"/>
                  </a:lnTo>
                  <a:lnTo>
                    <a:pt x="2762" y="974"/>
                  </a:lnTo>
                  <a:lnTo>
                    <a:pt x="2748" y="933"/>
                  </a:lnTo>
                  <a:lnTo>
                    <a:pt x="2732" y="891"/>
                  </a:lnTo>
                  <a:lnTo>
                    <a:pt x="2714" y="851"/>
                  </a:lnTo>
                  <a:lnTo>
                    <a:pt x="2696" y="810"/>
                  </a:lnTo>
                  <a:lnTo>
                    <a:pt x="2675" y="771"/>
                  </a:lnTo>
                  <a:lnTo>
                    <a:pt x="2653" y="731"/>
                  </a:lnTo>
                  <a:lnTo>
                    <a:pt x="2630" y="693"/>
                  </a:lnTo>
                  <a:lnTo>
                    <a:pt x="2606" y="656"/>
                  </a:lnTo>
                  <a:lnTo>
                    <a:pt x="2581" y="618"/>
                  </a:lnTo>
                  <a:lnTo>
                    <a:pt x="2552" y="581"/>
                  </a:lnTo>
                  <a:lnTo>
                    <a:pt x="2523" y="546"/>
                  </a:lnTo>
                  <a:lnTo>
                    <a:pt x="2517" y="537"/>
                  </a:lnTo>
                  <a:lnTo>
                    <a:pt x="2511" y="529"/>
                  </a:lnTo>
                  <a:lnTo>
                    <a:pt x="2481" y="496"/>
                  </a:lnTo>
                  <a:lnTo>
                    <a:pt x="2450" y="463"/>
                  </a:lnTo>
                  <a:lnTo>
                    <a:pt x="2418" y="432"/>
                  </a:lnTo>
                  <a:lnTo>
                    <a:pt x="2385" y="402"/>
                  </a:lnTo>
                  <a:lnTo>
                    <a:pt x="2351" y="373"/>
                  </a:lnTo>
                  <a:lnTo>
                    <a:pt x="2317" y="345"/>
                  </a:lnTo>
                  <a:lnTo>
                    <a:pt x="2282" y="318"/>
                  </a:lnTo>
                  <a:lnTo>
                    <a:pt x="2245" y="293"/>
                  </a:lnTo>
                  <a:lnTo>
                    <a:pt x="2257" y="254"/>
                  </a:lnTo>
                  <a:lnTo>
                    <a:pt x="2268" y="216"/>
                  </a:lnTo>
                  <a:lnTo>
                    <a:pt x="2278" y="179"/>
                  </a:lnTo>
                  <a:lnTo>
                    <a:pt x="2288" y="141"/>
                  </a:lnTo>
                  <a:lnTo>
                    <a:pt x="2295" y="105"/>
                  </a:lnTo>
                  <a:lnTo>
                    <a:pt x="2303" y="70"/>
                  </a:lnTo>
                  <a:lnTo>
                    <a:pt x="2310" y="34"/>
                  </a:lnTo>
                  <a:lnTo>
                    <a:pt x="2315" y="0"/>
                  </a:lnTo>
                  <a:lnTo>
                    <a:pt x="2360" y="27"/>
                  </a:lnTo>
                  <a:lnTo>
                    <a:pt x="2405" y="57"/>
                  </a:lnTo>
                  <a:lnTo>
                    <a:pt x="2449" y="87"/>
                  </a:lnTo>
                  <a:lnTo>
                    <a:pt x="2492" y="119"/>
                  </a:lnTo>
                  <a:lnTo>
                    <a:pt x="2534" y="154"/>
                  </a:lnTo>
                  <a:lnTo>
                    <a:pt x="2574" y="188"/>
                  </a:lnTo>
                  <a:lnTo>
                    <a:pt x="2614" y="224"/>
                  </a:lnTo>
                  <a:lnTo>
                    <a:pt x="2652" y="263"/>
                  </a:lnTo>
                  <a:lnTo>
                    <a:pt x="2672" y="282"/>
                  </a:lnTo>
                  <a:lnTo>
                    <a:pt x="2691" y="303"/>
                  </a:lnTo>
                  <a:lnTo>
                    <a:pt x="2709" y="324"/>
                  </a:lnTo>
                  <a:lnTo>
                    <a:pt x="2727" y="345"/>
                  </a:lnTo>
                  <a:lnTo>
                    <a:pt x="2730" y="348"/>
                  </a:lnTo>
                  <a:lnTo>
                    <a:pt x="2733" y="352"/>
                  </a:lnTo>
                  <a:lnTo>
                    <a:pt x="2758" y="394"/>
                  </a:lnTo>
                  <a:lnTo>
                    <a:pt x="2782" y="438"/>
                  </a:lnTo>
                  <a:lnTo>
                    <a:pt x="2804" y="481"/>
                  </a:lnTo>
                  <a:lnTo>
                    <a:pt x="2823" y="526"/>
                  </a:lnTo>
                  <a:lnTo>
                    <a:pt x="2842" y="571"/>
                  </a:lnTo>
                  <a:lnTo>
                    <a:pt x="2859" y="616"/>
                  </a:lnTo>
                  <a:lnTo>
                    <a:pt x="2873" y="662"/>
                  </a:lnTo>
                  <a:lnTo>
                    <a:pt x="2888" y="709"/>
                  </a:lnTo>
                  <a:lnTo>
                    <a:pt x="2899" y="756"/>
                  </a:lnTo>
                  <a:lnTo>
                    <a:pt x="2910" y="803"/>
                  </a:lnTo>
                  <a:lnTo>
                    <a:pt x="2919" y="851"/>
                  </a:lnTo>
                  <a:lnTo>
                    <a:pt x="2926" y="900"/>
                  </a:lnTo>
                  <a:lnTo>
                    <a:pt x="2931" y="948"/>
                  </a:lnTo>
                  <a:lnTo>
                    <a:pt x="2935" y="996"/>
                  </a:lnTo>
                  <a:lnTo>
                    <a:pt x="2939" y="1046"/>
                  </a:lnTo>
                  <a:lnTo>
                    <a:pt x="2940" y="1095"/>
                  </a:lnTo>
                  <a:lnTo>
                    <a:pt x="2939" y="1143"/>
                  </a:lnTo>
                  <a:lnTo>
                    <a:pt x="2937" y="1193"/>
                  </a:lnTo>
                  <a:lnTo>
                    <a:pt x="2933" y="1242"/>
                  </a:lnTo>
                  <a:lnTo>
                    <a:pt x="2928" y="1292"/>
                  </a:lnTo>
                  <a:lnTo>
                    <a:pt x="2922" y="1342"/>
                  </a:lnTo>
                  <a:lnTo>
                    <a:pt x="2914" y="1390"/>
                  </a:lnTo>
                  <a:lnTo>
                    <a:pt x="2903" y="1440"/>
                  </a:lnTo>
                  <a:lnTo>
                    <a:pt x="2893" y="1489"/>
                  </a:lnTo>
                  <a:lnTo>
                    <a:pt x="2879" y="1538"/>
                  </a:lnTo>
                  <a:lnTo>
                    <a:pt x="2866" y="1586"/>
                  </a:lnTo>
                  <a:lnTo>
                    <a:pt x="2850" y="1635"/>
                  </a:lnTo>
                  <a:lnTo>
                    <a:pt x="2833" y="1684"/>
                  </a:lnTo>
                  <a:lnTo>
                    <a:pt x="2814" y="1732"/>
                  </a:lnTo>
                  <a:lnTo>
                    <a:pt x="2794" y="1779"/>
                  </a:lnTo>
                  <a:lnTo>
                    <a:pt x="2773" y="1826"/>
                  </a:lnTo>
                  <a:lnTo>
                    <a:pt x="2750" y="1874"/>
                  </a:lnTo>
                  <a:close/>
                </a:path>
              </a:pathLst>
            </a:custGeom>
            <a:solidFill>
              <a:srgbClr val="E229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2" name="9Slide.vn 41"/>
            <p:cNvSpPr>
              <a:spLocks/>
            </p:cNvSpPr>
            <p:nvPr/>
          </p:nvSpPr>
          <p:spPr bwMode="auto">
            <a:xfrm>
              <a:off x="2084388" y="4495800"/>
              <a:ext cx="57150" cy="50800"/>
            </a:xfrm>
            <a:custGeom>
              <a:avLst/>
              <a:gdLst>
                <a:gd name="T0" fmla="*/ 130 w 286"/>
                <a:gd name="T1" fmla="*/ 256 h 256"/>
                <a:gd name="T2" fmla="*/ 0 w 286"/>
                <a:gd name="T3" fmla="*/ 0 h 256"/>
                <a:gd name="T4" fmla="*/ 286 w 286"/>
                <a:gd name="T5" fmla="*/ 78 h 256"/>
                <a:gd name="T6" fmla="*/ 268 w 286"/>
                <a:gd name="T7" fmla="*/ 102 h 256"/>
                <a:gd name="T8" fmla="*/ 250 w 286"/>
                <a:gd name="T9" fmla="*/ 124 h 256"/>
                <a:gd name="T10" fmla="*/ 231 w 286"/>
                <a:gd name="T11" fmla="*/ 147 h 256"/>
                <a:gd name="T12" fmla="*/ 211 w 286"/>
                <a:gd name="T13" fmla="*/ 169 h 256"/>
                <a:gd name="T14" fmla="*/ 193 w 286"/>
                <a:gd name="T15" fmla="*/ 191 h 256"/>
                <a:gd name="T16" fmla="*/ 172 w 286"/>
                <a:gd name="T17" fmla="*/ 213 h 256"/>
                <a:gd name="T18" fmla="*/ 152 w 286"/>
                <a:gd name="T19" fmla="*/ 235 h 256"/>
                <a:gd name="T20" fmla="*/ 130 w 286"/>
                <a:gd name="T21" fmla="*/ 256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6" h="256">
                  <a:moveTo>
                    <a:pt x="130" y="256"/>
                  </a:moveTo>
                  <a:lnTo>
                    <a:pt x="0" y="0"/>
                  </a:lnTo>
                  <a:lnTo>
                    <a:pt x="286" y="78"/>
                  </a:lnTo>
                  <a:lnTo>
                    <a:pt x="268" y="102"/>
                  </a:lnTo>
                  <a:lnTo>
                    <a:pt x="250" y="124"/>
                  </a:lnTo>
                  <a:lnTo>
                    <a:pt x="231" y="147"/>
                  </a:lnTo>
                  <a:lnTo>
                    <a:pt x="211" y="169"/>
                  </a:lnTo>
                  <a:lnTo>
                    <a:pt x="193" y="191"/>
                  </a:lnTo>
                  <a:lnTo>
                    <a:pt x="172" y="213"/>
                  </a:lnTo>
                  <a:lnTo>
                    <a:pt x="152" y="235"/>
                  </a:lnTo>
                  <a:lnTo>
                    <a:pt x="130" y="256"/>
                  </a:lnTo>
                  <a:close/>
                </a:path>
              </a:pathLst>
            </a:custGeom>
            <a:solidFill>
              <a:srgbClr val="DEB9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3" name="9Slide.vn 42"/>
            <p:cNvSpPr>
              <a:spLocks/>
            </p:cNvSpPr>
            <p:nvPr/>
          </p:nvSpPr>
          <p:spPr bwMode="auto">
            <a:xfrm>
              <a:off x="1565275" y="4019550"/>
              <a:ext cx="528638" cy="511175"/>
            </a:xfrm>
            <a:custGeom>
              <a:avLst/>
              <a:gdLst>
                <a:gd name="T0" fmla="*/ 157 w 2660"/>
                <a:gd name="T1" fmla="*/ 2456 h 2579"/>
                <a:gd name="T2" fmla="*/ 75 w 2660"/>
                <a:gd name="T3" fmla="*/ 2261 h 2579"/>
                <a:gd name="T4" fmla="*/ 23 w 2660"/>
                <a:gd name="T5" fmla="*/ 2056 h 2579"/>
                <a:gd name="T6" fmla="*/ 1 w 2660"/>
                <a:gd name="T7" fmla="*/ 1845 h 2579"/>
                <a:gd name="T8" fmla="*/ 8 w 2660"/>
                <a:gd name="T9" fmla="*/ 1630 h 2579"/>
                <a:gd name="T10" fmla="*/ 45 w 2660"/>
                <a:gd name="T11" fmla="*/ 1417 h 2579"/>
                <a:gd name="T12" fmla="*/ 109 w 2660"/>
                <a:gd name="T13" fmla="*/ 1205 h 2579"/>
                <a:gd name="T14" fmla="*/ 202 w 2660"/>
                <a:gd name="T15" fmla="*/ 1000 h 2579"/>
                <a:gd name="T16" fmla="*/ 323 w 2660"/>
                <a:gd name="T17" fmla="*/ 802 h 2579"/>
                <a:gd name="T18" fmla="*/ 470 w 2660"/>
                <a:gd name="T19" fmla="*/ 618 h 2579"/>
                <a:gd name="T20" fmla="*/ 645 w 2660"/>
                <a:gd name="T21" fmla="*/ 449 h 2579"/>
                <a:gd name="T22" fmla="*/ 745 w 2660"/>
                <a:gd name="T23" fmla="*/ 369 h 2579"/>
                <a:gd name="T24" fmla="*/ 849 w 2660"/>
                <a:gd name="T25" fmla="*/ 296 h 2579"/>
                <a:gd name="T26" fmla="*/ 956 w 2660"/>
                <a:gd name="T27" fmla="*/ 232 h 2579"/>
                <a:gd name="T28" fmla="*/ 1065 w 2660"/>
                <a:gd name="T29" fmla="*/ 176 h 2579"/>
                <a:gd name="T30" fmla="*/ 1176 w 2660"/>
                <a:gd name="T31" fmla="*/ 127 h 2579"/>
                <a:gd name="T32" fmla="*/ 1289 w 2660"/>
                <a:gd name="T33" fmla="*/ 87 h 2579"/>
                <a:gd name="T34" fmla="*/ 1402 w 2660"/>
                <a:gd name="T35" fmla="*/ 53 h 2579"/>
                <a:gd name="T36" fmla="*/ 1517 w 2660"/>
                <a:gd name="T37" fmla="*/ 28 h 2579"/>
                <a:gd name="T38" fmla="*/ 1633 w 2660"/>
                <a:gd name="T39" fmla="*/ 12 h 2579"/>
                <a:gd name="T40" fmla="*/ 1747 w 2660"/>
                <a:gd name="T41" fmla="*/ 3 h 2579"/>
                <a:gd name="T42" fmla="*/ 1880 w 2660"/>
                <a:gd name="T43" fmla="*/ 2 h 2579"/>
                <a:gd name="T44" fmla="*/ 2047 w 2660"/>
                <a:gd name="T45" fmla="*/ 16 h 2579"/>
                <a:gd name="T46" fmla="*/ 2210 w 2660"/>
                <a:gd name="T47" fmla="*/ 47 h 2579"/>
                <a:gd name="T48" fmla="*/ 2367 w 2660"/>
                <a:gd name="T49" fmla="*/ 97 h 2579"/>
                <a:gd name="T50" fmla="*/ 2443 w 2660"/>
                <a:gd name="T51" fmla="*/ 128 h 2579"/>
                <a:gd name="T52" fmla="*/ 2518 w 2660"/>
                <a:gd name="T53" fmla="*/ 163 h 2579"/>
                <a:gd name="T54" fmla="*/ 2590 w 2660"/>
                <a:gd name="T55" fmla="*/ 203 h 2579"/>
                <a:gd name="T56" fmla="*/ 2660 w 2660"/>
                <a:gd name="T57" fmla="*/ 246 h 2579"/>
                <a:gd name="T58" fmla="*/ 2653 w 2660"/>
                <a:gd name="T59" fmla="*/ 302 h 2579"/>
                <a:gd name="T60" fmla="*/ 2638 w 2660"/>
                <a:gd name="T61" fmla="*/ 391 h 2579"/>
                <a:gd name="T62" fmla="*/ 2613 w 2660"/>
                <a:gd name="T63" fmla="*/ 500 h 2579"/>
                <a:gd name="T64" fmla="*/ 2580 w 2660"/>
                <a:gd name="T65" fmla="*/ 614 h 2579"/>
                <a:gd name="T66" fmla="*/ 2544 w 2660"/>
                <a:gd name="T67" fmla="*/ 714 h 2579"/>
                <a:gd name="T68" fmla="*/ 2500 w 2660"/>
                <a:gd name="T69" fmla="*/ 819 h 2579"/>
                <a:gd name="T70" fmla="*/ 2448 w 2660"/>
                <a:gd name="T71" fmla="*/ 927 h 2579"/>
                <a:gd name="T72" fmla="*/ 2389 w 2660"/>
                <a:gd name="T73" fmla="*/ 1039 h 2579"/>
                <a:gd name="T74" fmla="*/ 2321 w 2660"/>
                <a:gd name="T75" fmla="*/ 1153 h 2579"/>
                <a:gd name="T76" fmla="*/ 2242 w 2660"/>
                <a:gd name="T77" fmla="*/ 1269 h 2579"/>
                <a:gd name="T78" fmla="*/ 2154 w 2660"/>
                <a:gd name="T79" fmla="*/ 1390 h 2579"/>
                <a:gd name="T80" fmla="*/ 2056 w 2660"/>
                <a:gd name="T81" fmla="*/ 1512 h 2579"/>
                <a:gd name="T82" fmla="*/ 1946 w 2660"/>
                <a:gd name="T83" fmla="*/ 1638 h 2579"/>
                <a:gd name="T84" fmla="*/ 1826 w 2660"/>
                <a:gd name="T85" fmla="*/ 1764 h 2579"/>
                <a:gd name="T86" fmla="*/ 1701 w 2660"/>
                <a:gd name="T87" fmla="*/ 1886 h 2579"/>
                <a:gd name="T88" fmla="*/ 1592 w 2660"/>
                <a:gd name="T89" fmla="*/ 1984 h 2579"/>
                <a:gd name="T90" fmla="*/ 1483 w 2660"/>
                <a:gd name="T91" fmla="*/ 2074 h 2579"/>
                <a:gd name="T92" fmla="*/ 1375 w 2660"/>
                <a:gd name="T93" fmla="*/ 2154 h 2579"/>
                <a:gd name="T94" fmla="*/ 1269 w 2660"/>
                <a:gd name="T95" fmla="*/ 2227 h 2579"/>
                <a:gd name="T96" fmla="*/ 1165 w 2660"/>
                <a:gd name="T97" fmla="*/ 2291 h 2579"/>
                <a:gd name="T98" fmla="*/ 1062 w 2660"/>
                <a:gd name="T99" fmla="*/ 2348 h 2579"/>
                <a:gd name="T100" fmla="*/ 960 w 2660"/>
                <a:gd name="T101" fmla="*/ 2398 h 2579"/>
                <a:gd name="T102" fmla="*/ 860 w 2660"/>
                <a:gd name="T103" fmla="*/ 2441 h 2579"/>
                <a:gd name="T104" fmla="*/ 762 w 2660"/>
                <a:gd name="T105" fmla="*/ 2477 h 2579"/>
                <a:gd name="T106" fmla="*/ 666 w 2660"/>
                <a:gd name="T107" fmla="*/ 2507 h 2579"/>
                <a:gd name="T108" fmla="*/ 557 w 2660"/>
                <a:gd name="T109" fmla="*/ 2535 h 2579"/>
                <a:gd name="T110" fmla="*/ 444 w 2660"/>
                <a:gd name="T111" fmla="*/ 2557 h 2579"/>
                <a:gd name="T112" fmla="*/ 335 w 2660"/>
                <a:gd name="T113" fmla="*/ 2571 h 2579"/>
                <a:gd name="T114" fmla="*/ 254 w 2660"/>
                <a:gd name="T115" fmla="*/ 2578 h 25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660" h="2579">
                  <a:moveTo>
                    <a:pt x="228" y="2579"/>
                  </a:moveTo>
                  <a:lnTo>
                    <a:pt x="191" y="2518"/>
                  </a:lnTo>
                  <a:lnTo>
                    <a:pt x="157" y="2456"/>
                  </a:lnTo>
                  <a:lnTo>
                    <a:pt x="126" y="2392"/>
                  </a:lnTo>
                  <a:lnTo>
                    <a:pt x="99" y="2327"/>
                  </a:lnTo>
                  <a:lnTo>
                    <a:pt x="75" y="2261"/>
                  </a:lnTo>
                  <a:lnTo>
                    <a:pt x="54" y="2194"/>
                  </a:lnTo>
                  <a:lnTo>
                    <a:pt x="37" y="2125"/>
                  </a:lnTo>
                  <a:lnTo>
                    <a:pt x="23" y="2056"/>
                  </a:lnTo>
                  <a:lnTo>
                    <a:pt x="12" y="1986"/>
                  </a:lnTo>
                  <a:lnTo>
                    <a:pt x="5" y="1916"/>
                  </a:lnTo>
                  <a:lnTo>
                    <a:pt x="1" y="1845"/>
                  </a:lnTo>
                  <a:lnTo>
                    <a:pt x="0" y="1774"/>
                  </a:lnTo>
                  <a:lnTo>
                    <a:pt x="3" y="1702"/>
                  </a:lnTo>
                  <a:lnTo>
                    <a:pt x="8" y="1630"/>
                  </a:lnTo>
                  <a:lnTo>
                    <a:pt x="18" y="1559"/>
                  </a:lnTo>
                  <a:lnTo>
                    <a:pt x="29" y="1487"/>
                  </a:lnTo>
                  <a:lnTo>
                    <a:pt x="45" y="1417"/>
                  </a:lnTo>
                  <a:lnTo>
                    <a:pt x="63" y="1345"/>
                  </a:lnTo>
                  <a:lnTo>
                    <a:pt x="85" y="1275"/>
                  </a:lnTo>
                  <a:lnTo>
                    <a:pt x="109" y="1205"/>
                  </a:lnTo>
                  <a:lnTo>
                    <a:pt x="137" y="1135"/>
                  </a:lnTo>
                  <a:lnTo>
                    <a:pt x="168" y="1067"/>
                  </a:lnTo>
                  <a:lnTo>
                    <a:pt x="202" y="1000"/>
                  </a:lnTo>
                  <a:lnTo>
                    <a:pt x="240" y="932"/>
                  </a:lnTo>
                  <a:lnTo>
                    <a:pt x="279" y="867"/>
                  </a:lnTo>
                  <a:lnTo>
                    <a:pt x="323" y="802"/>
                  </a:lnTo>
                  <a:lnTo>
                    <a:pt x="368" y="739"/>
                  </a:lnTo>
                  <a:lnTo>
                    <a:pt x="418" y="678"/>
                  </a:lnTo>
                  <a:lnTo>
                    <a:pt x="470" y="618"/>
                  </a:lnTo>
                  <a:lnTo>
                    <a:pt x="525" y="560"/>
                  </a:lnTo>
                  <a:lnTo>
                    <a:pt x="583" y="504"/>
                  </a:lnTo>
                  <a:lnTo>
                    <a:pt x="645" y="449"/>
                  </a:lnTo>
                  <a:lnTo>
                    <a:pt x="678" y="421"/>
                  </a:lnTo>
                  <a:lnTo>
                    <a:pt x="711" y="395"/>
                  </a:lnTo>
                  <a:lnTo>
                    <a:pt x="745" y="369"/>
                  </a:lnTo>
                  <a:lnTo>
                    <a:pt x="779" y="344"/>
                  </a:lnTo>
                  <a:lnTo>
                    <a:pt x="814" y="319"/>
                  </a:lnTo>
                  <a:lnTo>
                    <a:pt x="849" y="296"/>
                  </a:lnTo>
                  <a:lnTo>
                    <a:pt x="884" y="273"/>
                  </a:lnTo>
                  <a:lnTo>
                    <a:pt x="920" y="253"/>
                  </a:lnTo>
                  <a:lnTo>
                    <a:pt x="956" y="232"/>
                  </a:lnTo>
                  <a:lnTo>
                    <a:pt x="991" y="212"/>
                  </a:lnTo>
                  <a:lnTo>
                    <a:pt x="1029" y="193"/>
                  </a:lnTo>
                  <a:lnTo>
                    <a:pt x="1065" y="176"/>
                  </a:lnTo>
                  <a:lnTo>
                    <a:pt x="1101" y="158"/>
                  </a:lnTo>
                  <a:lnTo>
                    <a:pt x="1139" y="143"/>
                  </a:lnTo>
                  <a:lnTo>
                    <a:pt x="1176" y="127"/>
                  </a:lnTo>
                  <a:lnTo>
                    <a:pt x="1213" y="113"/>
                  </a:lnTo>
                  <a:lnTo>
                    <a:pt x="1251" y="99"/>
                  </a:lnTo>
                  <a:lnTo>
                    <a:pt x="1289" y="87"/>
                  </a:lnTo>
                  <a:lnTo>
                    <a:pt x="1326" y="74"/>
                  </a:lnTo>
                  <a:lnTo>
                    <a:pt x="1365" y="64"/>
                  </a:lnTo>
                  <a:lnTo>
                    <a:pt x="1402" y="53"/>
                  </a:lnTo>
                  <a:lnTo>
                    <a:pt x="1441" y="44"/>
                  </a:lnTo>
                  <a:lnTo>
                    <a:pt x="1479" y="36"/>
                  </a:lnTo>
                  <a:lnTo>
                    <a:pt x="1517" y="28"/>
                  </a:lnTo>
                  <a:lnTo>
                    <a:pt x="1556" y="22"/>
                  </a:lnTo>
                  <a:lnTo>
                    <a:pt x="1594" y="16"/>
                  </a:lnTo>
                  <a:lnTo>
                    <a:pt x="1633" y="12"/>
                  </a:lnTo>
                  <a:lnTo>
                    <a:pt x="1671" y="8"/>
                  </a:lnTo>
                  <a:lnTo>
                    <a:pt x="1708" y="5"/>
                  </a:lnTo>
                  <a:lnTo>
                    <a:pt x="1747" y="3"/>
                  </a:lnTo>
                  <a:lnTo>
                    <a:pt x="1785" y="2"/>
                  </a:lnTo>
                  <a:lnTo>
                    <a:pt x="1824" y="0"/>
                  </a:lnTo>
                  <a:lnTo>
                    <a:pt x="1880" y="2"/>
                  </a:lnTo>
                  <a:lnTo>
                    <a:pt x="1936" y="5"/>
                  </a:lnTo>
                  <a:lnTo>
                    <a:pt x="1992" y="9"/>
                  </a:lnTo>
                  <a:lnTo>
                    <a:pt x="2047" y="16"/>
                  </a:lnTo>
                  <a:lnTo>
                    <a:pt x="2102" y="24"/>
                  </a:lnTo>
                  <a:lnTo>
                    <a:pt x="2156" y="35"/>
                  </a:lnTo>
                  <a:lnTo>
                    <a:pt x="2210" y="47"/>
                  </a:lnTo>
                  <a:lnTo>
                    <a:pt x="2263" y="62"/>
                  </a:lnTo>
                  <a:lnTo>
                    <a:pt x="2316" y="78"/>
                  </a:lnTo>
                  <a:lnTo>
                    <a:pt x="2367" y="97"/>
                  </a:lnTo>
                  <a:lnTo>
                    <a:pt x="2392" y="106"/>
                  </a:lnTo>
                  <a:lnTo>
                    <a:pt x="2418" y="117"/>
                  </a:lnTo>
                  <a:lnTo>
                    <a:pt x="2443" y="128"/>
                  </a:lnTo>
                  <a:lnTo>
                    <a:pt x="2468" y="138"/>
                  </a:lnTo>
                  <a:lnTo>
                    <a:pt x="2493" y="151"/>
                  </a:lnTo>
                  <a:lnTo>
                    <a:pt x="2518" y="163"/>
                  </a:lnTo>
                  <a:lnTo>
                    <a:pt x="2542" y="176"/>
                  </a:lnTo>
                  <a:lnTo>
                    <a:pt x="2566" y="188"/>
                  </a:lnTo>
                  <a:lnTo>
                    <a:pt x="2590" y="203"/>
                  </a:lnTo>
                  <a:lnTo>
                    <a:pt x="2613" y="216"/>
                  </a:lnTo>
                  <a:lnTo>
                    <a:pt x="2636" y="231"/>
                  </a:lnTo>
                  <a:lnTo>
                    <a:pt x="2660" y="246"/>
                  </a:lnTo>
                  <a:lnTo>
                    <a:pt x="2658" y="265"/>
                  </a:lnTo>
                  <a:lnTo>
                    <a:pt x="2655" y="283"/>
                  </a:lnTo>
                  <a:lnTo>
                    <a:pt x="2653" y="302"/>
                  </a:lnTo>
                  <a:lnTo>
                    <a:pt x="2650" y="321"/>
                  </a:lnTo>
                  <a:lnTo>
                    <a:pt x="2645" y="355"/>
                  </a:lnTo>
                  <a:lnTo>
                    <a:pt x="2638" y="391"/>
                  </a:lnTo>
                  <a:lnTo>
                    <a:pt x="2630" y="426"/>
                  </a:lnTo>
                  <a:lnTo>
                    <a:pt x="2623" y="462"/>
                  </a:lnTo>
                  <a:lnTo>
                    <a:pt x="2613" y="500"/>
                  </a:lnTo>
                  <a:lnTo>
                    <a:pt x="2603" y="537"/>
                  </a:lnTo>
                  <a:lnTo>
                    <a:pt x="2592" y="575"/>
                  </a:lnTo>
                  <a:lnTo>
                    <a:pt x="2580" y="614"/>
                  </a:lnTo>
                  <a:lnTo>
                    <a:pt x="2569" y="647"/>
                  </a:lnTo>
                  <a:lnTo>
                    <a:pt x="2556" y="680"/>
                  </a:lnTo>
                  <a:lnTo>
                    <a:pt x="2544" y="714"/>
                  </a:lnTo>
                  <a:lnTo>
                    <a:pt x="2530" y="750"/>
                  </a:lnTo>
                  <a:lnTo>
                    <a:pt x="2516" y="784"/>
                  </a:lnTo>
                  <a:lnTo>
                    <a:pt x="2500" y="819"/>
                  </a:lnTo>
                  <a:lnTo>
                    <a:pt x="2484" y="855"/>
                  </a:lnTo>
                  <a:lnTo>
                    <a:pt x="2467" y="891"/>
                  </a:lnTo>
                  <a:lnTo>
                    <a:pt x="2448" y="927"/>
                  </a:lnTo>
                  <a:lnTo>
                    <a:pt x="2430" y="964"/>
                  </a:lnTo>
                  <a:lnTo>
                    <a:pt x="2410" y="1002"/>
                  </a:lnTo>
                  <a:lnTo>
                    <a:pt x="2389" y="1039"/>
                  </a:lnTo>
                  <a:lnTo>
                    <a:pt x="2367" y="1076"/>
                  </a:lnTo>
                  <a:lnTo>
                    <a:pt x="2345" y="1115"/>
                  </a:lnTo>
                  <a:lnTo>
                    <a:pt x="2321" y="1153"/>
                  </a:lnTo>
                  <a:lnTo>
                    <a:pt x="2296" y="1192"/>
                  </a:lnTo>
                  <a:lnTo>
                    <a:pt x="2269" y="1230"/>
                  </a:lnTo>
                  <a:lnTo>
                    <a:pt x="2242" y="1269"/>
                  </a:lnTo>
                  <a:lnTo>
                    <a:pt x="2214" y="1310"/>
                  </a:lnTo>
                  <a:lnTo>
                    <a:pt x="2185" y="1349"/>
                  </a:lnTo>
                  <a:lnTo>
                    <a:pt x="2154" y="1390"/>
                  </a:lnTo>
                  <a:lnTo>
                    <a:pt x="2123" y="1430"/>
                  </a:lnTo>
                  <a:lnTo>
                    <a:pt x="2089" y="1471"/>
                  </a:lnTo>
                  <a:lnTo>
                    <a:pt x="2056" y="1512"/>
                  </a:lnTo>
                  <a:lnTo>
                    <a:pt x="2021" y="1554"/>
                  </a:lnTo>
                  <a:lnTo>
                    <a:pt x="1983" y="1595"/>
                  </a:lnTo>
                  <a:lnTo>
                    <a:pt x="1946" y="1638"/>
                  </a:lnTo>
                  <a:lnTo>
                    <a:pt x="1908" y="1679"/>
                  </a:lnTo>
                  <a:lnTo>
                    <a:pt x="1867" y="1722"/>
                  </a:lnTo>
                  <a:lnTo>
                    <a:pt x="1826" y="1764"/>
                  </a:lnTo>
                  <a:lnTo>
                    <a:pt x="1782" y="1808"/>
                  </a:lnTo>
                  <a:lnTo>
                    <a:pt x="1738" y="1851"/>
                  </a:lnTo>
                  <a:lnTo>
                    <a:pt x="1701" y="1886"/>
                  </a:lnTo>
                  <a:lnTo>
                    <a:pt x="1665" y="1920"/>
                  </a:lnTo>
                  <a:lnTo>
                    <a:pt x="1628" y="1953"/>
                  </a:lnTo>
                  <a:lnTo>
                    <a:pt x="1592" y="1984"/>
                  </a:lnTo>
                  <a:lnTo>
                    <a:pt x="1556" y="2015"/>
                  </a:lnTo>
                  <a:lnTo>
                    <a:pt x="1519" y="2045"/>
                  </a:lnTo>
                  <a:lnTo>
                    <a:pt x="1483" y="2074"/>
                  </a:lnTo>
                  <a:lnTo>
                    <a:pt x="1447" y="2101"/>
                  </a:lnTo>
                  <a:lnTo>
                    <a:pt x="1412" y="2128"/>
                  </a:lnTo>
                  <a:lnTo>
                    <a:pt x="1375" y="2154"/>
                  </a:lnTo>
                  <a:lnTo>
                    <a:pt x="1340" y="2180"/>
                  </a:lnTo>
                  <a:lnTo>
                    <a:pt x="1305" y="2204"/>
                  </a:lnTo>
                  <a:lnTo>
                    <a:pt x="1269" y="2227"/>
                  </a:lnTo>
                  <a:lnTo>
                    <a:pt x="1234" y="2250"/>
                  </a:lnTo>
                  <a:lnTo>
                    <a:pt x="1200" y="2271"/>
                  </a:lnTo>
                  <a:lnTo>
                    <a:pt x="1165" y="2291"/>
                  </a:lnTo>
                  <a:lnTo>
                    <a:pt x="1130" y="2311"/>
                  </a:lnTo>
                  <a:lnTo>
                    <a:pt x="1096" y="2331"/>
                  </a:lnTo>
                  <a:lnTo>
                    <a:pt x="1062" y="2348"/>
                  </a:lnTo>
                  <a:lnTo>
                    <a:pt x="1028" y="2366"/>
                  </a:lnTo>
                  <a:lnTo>
                    <a:pt x="993" y="2383"/>
                  </a:lnTo>
                  <a:lnTo>
                    <a:pt x="960" y="2398"/>
                  </a:lnTo>
                  <a:lnTo>
                    <a:pt x="926" y="2413"/>
                  </a:lnTo>
                  <a:lnTo>
                    <a:pt x="893" y="2427"/>
                  </a:lnTo>
                  <a:lnTo>
                    <a:pt x="860" y="2441"/>
                  </a:lnTo>
                  <a:lnTo>
                    <a:pt x="827" y="2453"/>
                  </a:lnTo>
                  <a:lnTo>
                    <a:pt x="795" y="2466"/>
                  </a:lnTo>
                  <a:lnTo>
                    <a:pt x="762" y="2477"/>
                  </a:lnTo>
                  <a:lnTo>
                    <a:pt x="730" y="2487"/>
                  </a:lnTo>
                  <a:lnTo>
                    <a:pt x="698" y="2498"/>
                  </a:lnTo>
                  <a:lnTo>
                    <a:pt x="666" y="2507"/>
                  </a:lnTo>
                  <a:lnTo>
                    <a:pt x="635" y="2515"/>
                  </a:lnTo>
                  <a:lnTo>
                    <a:pt x="596" y="2526"/>
                  </a:lnTo>
                  <a:lnTo>
                    <a:pt x="557" y="2535"/>
                  </a:lnTo>
                  <a:lnTo>
                    <a:pt x="520" y="2543"/>
                  </a:lnTo>
                  <a:lnTo>
                    <a:pt x="482" y="2551"/>
                  </a:lnTo>
                  <a:lnTo>
                    <a:pt x="444" y="2557"/>
                  </a:lnTo>
                  <a:lnTo>
                    <a:pt x="408" y="2562"/>
                  </a:lnTo>
                  <a:lnTo>
                    <a:pt x="372" y="2567"/>
                  </a:lnTo>
                  <a:lnTo>
                    <a:pt x="335" y="2571"/>
                  </a:lnTo>
                  <a:lnTo>
                    <a:pt x="308" y="2573"/>
                  </a:lnTo>
                  <a:lnTo>
                    <a:pt x="281" y="2576"/>
                  </a:lnTo>
                  <a:lnTo>
                    <a:pt x="254" y="2578"/>
                  </a:lnTo>
                  <a:lnTo>
                    <a:pt x="228" y="2579"/>
                  </a:lnTo>
                  <a:close/>
                </a:path>
              </a:pathLst>
            </a:custGeom>
            <a:solidFill>
              <a:srgbClr val="BE9A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4" name="9Slide.vn 43"/>
            <p:cNvSpPr>
              <a:spLocks/>
            </p:cNvSpPr>
            <p:nvPr/>
          </p:nvSpPr>
          <p:spPr bwMode="auto">
            <a:xfrm>
              <a:off x="1571625" y="4019550"/>
              <a:ext cx="649288" cy="638175"/>
            </a:xfrm>
            <a:custGeom>
              <a:avLst/>
              <a:gdLst>
                <a:gd name="T0" fmla="*/ 443 w 3275"/>
                <a:gd name="T1" fmla="*/ 2835 h 3216"/>
                <a:gd name="T2" fmla="*/ 624 w 3275"/>
                <a:gd name="T3" fmla="*/ 2976 h 3216"/>
                <a:gd name="T4" fmla="*/ 824 w 3275"/>
                <a:gd name="T5" fmla="*/ 3085 h 3216"/>
                <a:gd name="T6" fmla="*/ 1038 w 3275"/>
                <a:gd name="T7" fmla="*/ 3162 h 3216"/>
                <a:gd name="T8" fmla="*/ 1263 w 3275"/>
                <a:gd name="T9" fmla="*/ 3205 h 3216"/>
                <a:gd name="T10" fmla="*/ 1496 w 3275"/>
                <a:gd name="T11" fmla="*/ 3215 h 3216"/>
                <a:gd name="T12" fmla="*/ 1732 w 3275"/>
                <a:gd name="T13" fmla="*/ 3192 h 3216"/>
                <a:gd name="T14" fmla="*/ 1967 w 3275"/>
                <a:gd name="T15" fmla="*/ 3136 h 3216"/>
                <a:gd name="T16" fmla="*/ 2197 w 3275"/>
                <a:gd name="T17" fmla="*/ 3047 h 3216"/>
                <a:gd name="T18" fmla="*/ 2420 w 3275"/>
                <a:gd name="T19" fmla="*/ 2924 h 3216"/>
                <a:gd name="T20" fmla="*/ 2629 w 3275"/>
                <a:gd name="T21" fmla="*/ 2767 h 3216"/>
                <a:gd name="T22" fmla="*/ 2816 w 3275"/>
                <a:gd name="T23" fmla="*/ 2585 h 3216"/>
                <a:gd name="T24" fmla="*/ 2972 w 3275"/>
                <a:gd name="T25" fmla="*/ 2385 h 3216"/>
                <a:gd name="T26" fmla="*/ 3096 w 3275"/>
                <a:gd name="T27" fmla="*/ 2171 h 3216"/>
                <a:gd name="T28" fmla="*/ 3188 w 3275"/>
                <a:gd name="T29" fmla="*/ 1947 h 3216"/>
                <a:gd name="T30" fmla="*/ 3247 w 3275"/>
                <a:gd name="T31" fmla="*/ 1718 h 3216"/>
                <a:gd name="T32" fmla="*/ 3273 w 3275"/>
                <a:gd name="T33" fmla="*/ 1486 h 3216"/>
                <a:gd name="T34" fmla="*/ 3265 w 3275"/>
                <a:gd name="T35" fmla="*/ 1257 h 3216"/>
                <a:gd name="T36" fmla="*/ 3223 w 3275"/>
                <a:gd name="T37" fmla="*/ 1034 h 3216"/>
                <a:gd name="T38" fmla="*/ 3146 w 3275"/>
                <a:gd name="T39" fmla="*/ 819 h 3216"/>
                <a:gd name="T40" fmla="*/ 3034 w 3275"/>
                <a:gd name="T41" fmla="*/ 619 h 3216"/>
                <a:gd name="T42" fmla="*/ 2887 w 3275"/>
                <a:gd name="T43" fmla="*/ 436 h 3216"/>
                <a:gd name="T44" fmla="*/ 2713 w 3275"/>
                <a:gd name="T45" fmla="*/ 284 h 3216"/>
                <a:gd name="T46" fmla="*/ 2519 w 3275"/>
                <a:gd name="T47" fmla="*/ 163 h 3216"/>
                <a:gd name="T48" fmla="*/ 2309 w 3275"/>
                <a:gd name="T49" fmla="*/ 76 h 3216"/>
                <a:gd name="T50" fmla="*/ 2086 w 3275"/>
                <a:gd name="T51" fmla="*/ 22 h 3216"/>
                <a:gd name="T52" fmla="*/ 1856 w 3275"/>
                <a:gd name="T53" fmla="*/ 0 h 3216"/>
                <a:gd name="T54" fmla="*/ 1621 w 3275"/>
                <a:gd name="T55" fmla="*/ 13 h 3216"/>
                <a:gd name="T56" fmla="*/ 1386 w 3275"/>
                <a:gd name="T57" fmla="*/ 58 h 3216"/>
                <a:gd name="T58" fmla="*/ 1153 w 3275"/>
                <a:gd name="T59" fmla="*/ 136 h 3216"/>
                <a:gd name="T60" fmla="*/ 927 w 3275"/>
                <a:gd name="T61" fmla="*/ 247 h 3216"/>
                <a:gd name="T62" fmla="*/ 713 w 3275"/>
                <a:gd name="T63" fmla="*/ 393 h 3216"/>
                <a:gd name="T64" fmla="*/ 517 w 3275"/>
                <a:gd name="T65" fmla="*/ 569 h 3216"/>
                <a:gd name="T66" fmla="*/ 351 w 3275"/>
                <a:gd name="T67" fmla="*/ 763 h 3216"/>
                <a:gd name="T68" fmla="*/ 216 w 3275"/>
                <a:gd name="T69" fmla="*/ 974 h 3216"/>
                <a:gd name="T70" fmla="*/ 113 w 3275"/>
                <a:gd name="T71" fmla="*/ 1194 h 3216"/>
                <a:gd name="T72" fmla="*/ 44 w 3275"/>
                <a:gd name="T73" fmla="*/ 1422 h 3216"/>
                <a:gd name="T74" fmla="*/ 6 w 3275"/>
                <a:gd name="T75" fmla="*/ 1653 h 3216"/>
                <a:gd name="T76" fmla="*/ 2 w 3275"/>
                <a:gd name="T77" fmla="*/ 1884 h 3216"/>
                <a:gd name="T78" fmla="*/ 33 w 3275"/>
                <a:gd name="T79" fmla="*/ 2109 h 3216"/>
                <a:gd name="T80" fmla="*/ 99 w 3275"/>
                <a:gd name="T81" fmla="*/ 2327 h 3216"/>
                <a:gd name="T82" fmla="*/ 199 w 3275"/>
                <a:gd name="T83" fmla="*/ 2532 h 3216"/>
                <a:gd name="T84" fmla="*/ 335 w 3275"/>
                <a:gd name="T85" fmla="*/ 2722 h 3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275" h="3216">
                  <a:moveTo>
                    <a:pt x="335" y="2722"/>
                  </a:moveTo>
                  <a:lnTo>
                    <a:pt x="388" y="2780"/>
                  </a:lnTo>
                  <a:lnTo>
                    <a:pt x="443" y="2835"/>
                  </a:lnTo>
                  <a:lnTo>
                    <a:pt x="501" y="2886"/>
                  </a:lnTo>
                  <a:lnTo>
                    <a:pt x="562" y="2932"/>
                  </a:lnTo>
                  <a:lnTo>
                    <a:pt x="624" y="2976"/>
                  </a:lnTo>
                  <a:lnTo>
                    <a:pt x="688" y="3016"/>
                  </a:lnTo>
                  <a:lnTo>
                    <a:pt x="756" y="3053"/>
                  </a:lnTo>
                  <a:lnTo>
                    <a:pt x="824" y="3085"/>
                  </a:lnTo>
                  <a:lnTo>
                    <a:pt x="894" y="3114"/>
                  </a:lnTo>
                  <a:lnTo>
                    <a:pt x="965" y="3140"/>
                  </a:lnTo>
                  <a:lnTo>
                    <a:pt x="1038" y="3162"/>
                  </a:lnTo>
                  <a:lnTo>
                    <a:pt x="1113" y="3179"/>
                  </a:lnTo>
                  <a:lnTo>
                    <a:pt x="1187" y="3194"/>
                  </a:lnTo>
                  <a:lnTo>
                    <a:pt x="1263" y="3205"/>
                  </a:lnTo>
                  <a:lnTo>
                    <a:pt x="1341" y="3212"/>
                  </a:lnTo>
                  <a:lnTo>
                    <a:pt x="1418" y="3216"/>
                  </a:lnTo>
                  <a:lnTo>
                    <a:pt x="1496" y="3215"/>
                  </a:lnTo>
                  <a:lnTo>
                    <a:pt x="1575" y="3212"/>
                  </a:lnTo>
                  <a:lnTo>
                    <a:pt x="1654" y="3203"/>
                  </a:lnTo>
                  <a:lnTo>
                    <a:pt x="1732" y="3192"/>
                  </a:lnTo>
                  <a:lnTo>
                    <a:pt x="1810" y="3177"/>
                  </a:lnTo>
                  <a:lnTo>
                    <a:pt x="1889" y="3159"/>
                  </a:lnTo>
                  <a:lnTo>
                    <a:pt x="1967" y="3136"/>
                  </a:lnTo>
                  <a:lnTo>
                    <a:pt x="2045" y="3110"/>
                  </a:lnTo>
                  <a:lnTo>
                    <a:pt x="2122" y="3080"/>
                  </a:lnTo>
                  <a:lnTo>
                    <a:pt x="2197" y="3047"/>
                  </a:lnTo>
                  <a:lnTo>
                    <a:pt x="2273" y="3009"/>
                  </a:lnTo>
                  <a:lnTo>
                    <a:pt x="2347" y="2969"/>
                  </a:lnTo>
                  <a:lnTo>
                    <a:pt x="2420" y="2924"/>
                  </a:lnTo>
                  <a:lnTo>
                    <a:pt x="2491" y="2875"/>
                  </a:lnTo>
                  <a:lnTo>
                    <a:pt x="2562" y="2824"/>
                  </a:lnTo>
                  <a:lnTo>
                    <a:pt x="2629" y="2767"/>
                  </a:lnTo>
                  <a:lnTo>
                    <a:pt x="2696" y="2708"/>
                  </a:lnTo>
                  <a:lnTo>
                    <a:pt x="2758" y="2648"/>
                  </a:lnTo>
                  <a:lnTo>
                    <a:pt x="2816" y="2585"/>
                  </a:lnTo>
                  <a:lnTo>
                    <a:pt x="2872" y="2520"/>
                  </a:lnTo>
                  <a:lnTo>
                    <a:pt x="2924" y="2453"/>
                  </a:lnTo>
                  <a:lnTo>
                    <a:pt x="2972" y="2385"/>
                  </a:lnTo>
                  <a:lnTo>
                    <a:pt x="3017" y="2314"/>
                  </a:lnTo>
                  <a:lnTo>
                    <a:pt x="3058" y="2243"/>
                  </a:lnTo>
                  <a:lnTo>
                    <a:pt x="3096" y="2171"/>
                  </a:lnTo>
                  <a:lnTo>
                    <a:pt x="3130" y="2097"/>
                  </a:lnTo>
                  <a:lnTo>
                    <a:pt x="3161" y="2023"/>
                  </a:lnTo>
                  <a:lnTo>
                    <a:pt x="3188" y="1947"/>
                  </a:lnTo>
                  <a:lnTo>
                    <a:pt x="3211" y="1871"/>
                  </a:lnTo>
                  <a:lnTo>
                    <a:pt x="3231" y="1794"/>
                  </a:lnTo>
                  <a:lnTo>
                    <a:pt x="3247" y="1718"/>
                  </a:lnTo>
                  <a:lnTo>
                    <a:pt x="3259" y="1641"/>
                  </a:lnTo>
                  <a:lnTo>
                    <a:pt x="3269" y="1563"/>
                  </a:lnTo>
                  <a:lnTo>
                    <a:pt x="3273" y="1486"/>
                  </a:lnTo>
                  <a:lnTo>
                    <a:pt x="3275" y="1409"/>
                  </a:lnTo>
                  <a:lnTo>
                    <a:pt x="3272" y="1333"/>
                  </a:lnTo>
                  <a:lnTo>
                    <a:pt x="3265" y="1257"/>
                  </a:lnTo>
                  <a:lnTo>
                    <a:pt x="3255" y="1181"/>
                  </a:lnTo>
                  <a:lnTo>
                    <a:pt x="3242" y="1107"/>
                  </a:lnTo>
                  <a:lnTo>
                    <a:pt x="3223" y="1034"/>
                  </a:lnTo>
                  <a:lnTo>
                    <a:pt x="3201" y="961"/>
                  </a:lnTo>
                  <a:lnTo>
                    <a:pt x="3176" y="890"/>
                  </a:lnTo>
                  <a:lnTo>
                    <a:pt x="3146" y="819"/>
                  </a:lnTo>
                  <a:lnTo>
                    <a:pt x="3113" y="751"/>
                  </a:lnTo>
                  <a:lnTo>
                    <a:pt x="3075" y="684"/>
                  </a:lnTo>
                  <a:lnTo>
                    <a:pt x="3034" y="619"/>
                  </a:lnTo>
                  <a:lnTo>
                    <a:pt x="2988" y="556"/>
                  </a:lnTo>
                  <a:lnTo>
                    <a:pt x="2940" y="494"/>
                  </a:lnTo>
                  <a:lnTo>
                    <a:pt x="2887" y="436"/>
                  </a:lnTo>
                  <a:lnTo>
                    <a:pt x="2831" y="382"/>
                  </a:lnTo>
                  <a:lnTo>
                    <a:pt x="2773" y="330"/>
                  </a:lnTo>
                  <a:lnTo>
                    <a:pt x="2713" y="284"/>
                  </a:lnTo>
                  <a:lnTo>
                    <a:pt x="2650" y="240"/>
                  </a:lnTo>
                  <a:lnTo>
                    <a:pt x="2586" y="200"/>
                  </a:lnTo>
                  <a:lnTo>
                    <a:pt x="2519" y="163"/>
                  </a:lnTo>
                  <a:lnTo>
                    <a:pt x="2451" y="131"/>
                  </a:lnTo>
                  <a:lnTo>
                    <a:pt x="2381" y="102"/>
                  </a:lnTo>
                  <a:lnTo>
                    <a:pt x="2309" y="76"/>
                  </a:lnTo>
                  <a:lnTo>
                    <a:pt x="2236" y="54"/>
                  </a:lnTo>
                  <a:lnTo>
                    <a:pt x="2162" y="37"/>
                  </a:lnTo>
                  <a:lnTo>
                    <a:pt x="2086" y="22"/>
                  </a:lnTo>
                  <a:lnTo>
                    <a:pt x="2011" y="11"/>
                  </a:lnTo>
                  <a:lnTo>
                    <a:pt x="1934" y="5"/>
                  </a:lnTo>
                  <a:lnTo>
                    <a:pt x="1856" y="0"/>
                  </a:lnTo>
                  <a:lnTo>
                    <a:pt x="1778" y="2"/>
                  </a:lnTo>
                  <a:lnTo>
                    <a:pt x="1699" y="6"/>
                  </a:lnTo>
                  <a:lnTo>
                    <a:pt x="1621" y="13"/>
                  </a:lnTo>
                  <a:lnTo>
                    <a:pt x="1542" y="24"/>
                  </a:lnTo>
                  <a:lnTo>
                    <a:pt x="1464" y="39"/>
                  </a:lnTo>
                  <a:lnTo>
                    <a:pt x="1386" y="58"/>
                  </a:lnTo>
                  <a:lnTo>
                    <a:pt x="1307" y="80"/>
                  </a:lnTo>
                  <a:lnTo>
                    <a:pt x="1230" y="106"/>
                  </a:lnTo>
                  <a:lnTo>
                    <a:pt x="1153" y="136"/>
                  </a:lnTo>
                  <a:lnTo>
                    <a:pt x="1076" y="170"/>
                  </a:lnTo>
                  <a:lnTo>
                    <a:pt x="1002" y="207"/>
                  </a:lnTo>
                  <a:lnTo>
                    <a:pt x="927" y="247"/>
                  </a:lnTo>
                  <a:lnTo>
                    <a:pt x="854" y="292"/>
                  </a:lnTo>
                  <a:lnTo>
                    <a:pt x="783" y="341"/>
                  </a:lnTo>
                  <a:lnTo>
                    <a:pt x="713" y="393"/>
                  </a:lnTo>
                  <a:lnTo>
                    <a:pt x="645" y="449"/>
                  </a:lnTo>
                  <a:lnTo>
                    <a:pt x="579" y="508"/>
                  </a:lnTo>
                  <a:lnTo>
                    <a:pt x="517" y="569"/>
                  </a:lnTo>
                  <a:lnTo>
                    <a:pt x="458" y="631"/>
                  </a:lnTo>
                  <a:lnTo>
                    <a:pt x="403" y="697"/>
                  </a:lnTo>
                  <a:lnTo>
                    <a:pt x="351" y="763"/>
                  </a:lnTo>
                  <a:lnTo>
                    <a:pt x="302" y="832"/>
                  </a:lnTo>
                  <a:lnTo>
                    <a:pt x="258" y="902"/>
                  </a:lnTo>
                  <a:lnTo>
                    <a:pt x="216" y="974"/>
                  </a:lnTo>
                  <a:lnTo>
                    <a:pt x="179" y="1046"/>
                  </a:lnTo>
                  <a:lnTo>
                    <a:pt x="144" y="1119"/>
                  </a:lnTo>
                  <a:lnTo>
                    <a:pt x="113" y="1194"/>
                  </a:lnTo>
                  <a:lnTo>
                    <a:pt x="86" y="1269"/>
                  </a:lnTo>
                  <a:lnTo>
                    <a:pt x="63" y="1345"/>
                  </a:lnTo>
                  <a:lnTo>
                    <a:pt x="44" y="1422"/>
                  </a:lnTo>
                  <a:lnTo>
                    <a:pt x="27" y="1499"/>
                  </a:lnTo>
                  <a:lnTo>
                    <a:pt x="15" y="1575"/>
                  </a:lnTo>
                  <a:lnTo>
                    <a:pt x="6" y="1653"/>
                  </a:lnTo>
                  <a:lnTo>
                    <a:pt x="1" y="1730"/>
                  </a:lnTo>
                  <a:lnTo>
                    <a:pt x="0" y="1807"/>
                  </a:lnTo>
                  <a:lnTo>
                    <a:pt x="2" y="1884"/>
                  </a:lnTo>
                  <a:lnTo>
                    <a:pt x="9" y="1959"/>
                  </a:lnTo>
                  <a:lnTo>
                    <a:pt x="19" y="2035"/>
                  </a:lnTo>
                  <a:lnTo>
                    <a:pt x="33" y="2109"/>
                  </a:lnTo>
                  <a:lnTo>
                    <a:pt x="51" y="2182"/>
                  </a:lnTo>
                  <a:lnTo>
                    <a:pt x="73" y="2255"/>
                  </a:lnTo>
                  <a:lnTo>
                    <a:pt x="99" y="2327"/>
                  </a:lnTo>
                  <a:lnTo>
                    <a:pt x="128" y="2397"/>
                  </a:lnTo>
                  <a:lnTo>
                    <a:pt x="162" y="2466"/>
                  </a:lnTo>
                  <a:lnTo>
                    <a:pt x="199" y="2532"/>
                  </a:lnTo>
                  <a:lnTo>
                    <a:pt x="240" y="2597"/>
                  </a:lnTo>
                  <a:lnTo>
                    <a:pt x="286" y="2661"/>
                  </a:lnTo>
                  <a:lnTo>
                    <a:pt x="335" y="2722"/>
                  </a:lnTo>
                  <a:close/>
                </a:path>
              </a:pathLst>
            </a:custGeom>
            <a:solidFill>
              <a:srgbClr val="CFAC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5" name="9Slide.vn 44"/>
            <p:cNvSpPr>
              <a:spLocks/>
            </p:cNvSpPr>
            <p:nvPr/>
          </p:nvSpPr>
          <p:spPr bwMode="auto">
            <a:xfrm>
              <a:off x="1808163" y="4259263"/>
              <a:ext cx="268288" cy="265113"/>
            </a:xfrm>
            <a:custGeom>
              <a:avLst/>
              <a:gdLst>
                <a:gd name="T0" fmla="*/ 1141 w 1348"/>
                <a:gd name="T1" fmla="*/ 137 h 1342"/>
                <a:gd name="T2" fmla="*/ 1062 w 1348"/>
                <a:gd name="T3" fmla="*/ 82 h 1342"/>
                <a:gd name="T4" fmla="*/ 977 w 1348"/>
                <a:gd name="T5" fmla="*/ 42 h 1342"/>
                <a:gd name="T6" fmla="*/ 886 w 1348"/>
                <a:gd name="T7" fmla="*/ 15 h 1342"/>
                <a:gd name="T8" fmla="*/ 792 w 1348"/>
                <a:gd name="T9" fmla="*/ 2 h 1342"/>
                <a:gd name="T10" fmla="*/ 695 w 1348"/>
                <a:gd name="T11" fmla="*/ 3 h 1342"/>
                <a:gd name="T12" fmla="*/ 599 w 1348"/>
                <a:gd name="T13" fmla="*/ 18 h 1342"/>
                <a:gd name="T14" fmla="*/ 502 w 1348"/>
                <a:gd name="T15" fmla="*/ 46 h 1342"/>
                <a:gd name="T16" fmla="*/ 409 w 1348"/>
                <a:gd name="T17" fmla="*/ 88 h 1342"/>
                <a:gd name="T18" fmla="*/ 321 w 1348"/>
                <a:gd name="T19" fmla="*/ 144 h 1342"/>
                <a:gd name="T20" fmla="*/ 236 w 1348"/>
                <a:gd name="T21" fmla="*/ 214 h 1342"/>
                <a:gd name="T22" fmla="*/ 164 w 1348"/>
                <a:gd name="T23" fmla="*/ 294 h 1342"/>
                <a:gd name="T24" fmla="*/ 104 w 1348"/>
                <a:gd name="T25" fmla="*/ 380 h 1342"/>
                <a:gd name="T26" fmla="*/ 58 w 1348"/>
                <a:gd name="T27" fmla="*/ 471 h 1342"/>
                <a:gd name="T28" fmla="*/ 25 w 1348"/>
                <a:gd name="T29" fmla="*/ 566 h 1342"/>
                <a:gd name="T30" fmla="*/ 5 w 1348"/>
                <a:gd name="T31" fmla="*/ 662 h 1342"/>
                <a:gd name="T32" fmla="*/ 0 w 1348"/>
                <a:gd name="T33" fmla="*/ 758 h 1342"/>
                <a:gd name="T34" fmla="*/ 8 w 1348"/>
                <a:gd name="T35" fmla="*/ 853 h 1342"/>
                <a:gd name="T36" fmla="*/ 31 w 1348"/>
                <a:gd name="T37" fmla="*/ 945 h 1342"/>
                <a:gd name="T38" fmla="*/ 67 w 1348"/>
                <a:gd name="T39" fmla="*/ 1031 h 1342"/>
                <a:gd name="T40" fmla="*/ 119 w 1348"/>
                <a:gd name="T41" fmla="*/ 1112 h 1342"/>
                <a:gd name="T42" fmla="*/ 185 w 1348"/>
                <a:gd name="T43" fmla="*/ 1184 h 1342"/>
                <a:gd name="T44" fmla="*/ 259 w 1348"/>
                <a:gd name="T45" fmla="*/ 1244 h 1342"/>
                <a:gd name="T46" fmla="*/ 342 w 1348"/>
                <a:gd name="T47" fmla="*/ 1289 h 1342"/>
                <a:gd name="T48" fmla="*/ 432 w 1348"/>
                <a:gd name="T49" fmla="*/ 1320 h 1342"/>
                <a:gd name="T50" fmla="*/ 525 w 1348"/>
                <a:gd name="T51" fmla="*/ 1337 h 1342"/>
                <a:gd name="T52" fmla="*/ 621 w 1348"/>
                <a:gd name="T53" fmla="*/ 1342 h 1342"/>
                <a:gd name="T54" fmla="*/ 718 w 1348"/>
                <a:gd name="T55" fmla="*/ 1331 h 1342"/>
                <a:gd name="T56" fmla="*/ 815 w 1348"/>
                <a:gd name="T57" fmla="*/ 1307 h 1342"/>
                <a:gd name="T58" fmla="*/ 909 w 1348"/>
                <a:gd name="T59" fmla="*/ 1269 h 1342"/>
                <a:gd name="T60" fmla="*/ 999 w 1348"/>
                <a:gd name="T61" fmla="*/ 1218 h 1342"/>
                <a:gd name="T62" fmla="*/ 1084 w 1348"/>
                <a:gd name="T63" fmla="*/ 1153 h 1342"/>
                <a:gd name="T64" fmla="*/ 1161 w 1348"/>
                <a:gd name="T65" fmla="*/ 1076 h 1342"/>
                <a:gd name="T66" fmla="*/ 1226 w 1348"/>
                <a:gd name="T67" fmla="*/ 992 h 1342"/>
                <a:gd name="T68" fmla="*/ 1278 w 1348"/>
                <a:gd name="T69" fmla="*/ 902 h 1342"/>
                <a:gd name="T70" fmla="*/ 1315 w 1348"/>
                <a:gd name="T71" fmla="*/ 808 h 1342"/>
                <a:gd name="T72" fmla="*/ 1338 w 1348"/>
                <a:gd name="T73" fmla="*/ 712 h 1342"/>
                <a:gd name="T74" fmla="*/ 1348 w 1348"/>
                <a:gd name="T75" fmla="*/ 615 h 1342"/>
                <a:gd name="T76" fmla="*/ 1344 w 1348"/>
                <a:gd name="T77" fmla="*/ 520 h 1342"/>
                <a:gd name="T78" fmla="*/ 1326 w 1348"/>
                <a:gd name="T79" fmla="*/ 428 h 1342"/>
                <a:gd name="T80" fmla="*/ 1294 w 1348"/>
                <a:gd name="T81" fmla="*/ 339 h 1342"/>
                <a:gd name="T82" fmla="*/ 1248 w 1348"/>
                <a:gd name="T83" fmla="*/ 256 h 1342"/>
                <a:gd name="T84" fmla="*/ 1187 w 1348"/>
                <a:gd name="T85" fmla="*/ 181 h 1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48" h="1342">
                  <a:moveTo>
                    <a:pt x="1187" y="181"/>
                  </a:moveTo>
                  <a:lnTo>
                    <a:pt x="1164" y="158"/>
                  </a:lnTo>
                  <a:lnTo>
                    <a:pt x="1141" y="137"/>
                  </a:lnTo>
                  <a:lnTo>
                    <a:pt x="1115" y="116"/>
                  </a:lnTo>
                  <a:lnTo>
                    <a:pt x="1089" y="99"/>
                  </a:lnTo>
                  <a:lnTo>
                    <a:pt x="1062" y="82"/>
                  </a:lnTo>
                  <a:lnTo>
                    <a:pt x="1035" y="66"/>
                  </a:lnTo>
                  <a:lnTo>
                    <a:pt x="1006" y="53"/>
                  </a:lnTo>
                  <a:lnTo>
                    <a:pt x="977" y="42"/>
                  </a:lnTo>
                  <a:lnTo>
                    <a:pt x="947" y="31"/>
                  </a:lnTo>
                  <a:lnTo>
                    <a:pt x="917" y="22"/>
                  </a:lnTo>
                  <a:lnTo>
                    <a:pt x="886" y="15"/>
                  </a:lnTo>
                  <a:lnTo>
                    <a:pt x="855" y="8"/>
                  </a:lnTo>
                  <a:lnTo>
                    <a:pt x="824" y="4"/>
                  </a:lnTo>
                  <a:lnTo>
                    <a:pt x="792" y="2"/>
                  </a:lnTo>
                  <a:lnTo>
                    <a:pt x="761" y="0"/>
                  </a:lnTo>
                  <a:lnTo>
                    <a:pt x="728" y="1"/>
                  </a:lnTo>
                  <a:lnTo>
                    <a:pt x="695" y="3"/>
                  </a:lnTo>
                  <a:lnTo>
                    <a:pt x="663" y="6"/>
                  </a:lnTo>
                  <a:lnTo>
                    <a:pt x="631" y="11"/>
                  </a:lnTo>
                  <a:lnTo>
                    <a:pt x="599" y="18"/>
                  </a:lnTo>
                  <a:lnTo>
                    <a:pt x="567" y="26"/>
                  </a:lnTo>
                  <a:lnTo>
                    <a:pt x="534" y="35"/>
                  </a:lnTo>
                  <a:lnTo>
                    <a:pt x="502" y="46"/>
                  </a:lnTo>
                  <a:lnTo>
                    <a:pt x="471" y="58"/>
                  </a:lnTo>
                  <a:lnTo>
                    <a:pt x="440" y="73"/>
                  </a:lnTo>
                  <a:lnTo>
                    <a:pt x="409" y="88"/>
                  </a:lnTo>
                  <a:lnTo>
                    <a:pt x="379" y="106"/>
                  </a:lnTo>
                  <a:lnTo>
                    <a:pt x="350" y="124"/>
                  </a:lnTo>
                  <a:lnTo>
                    <a:pt x="321" y="144"/>
                  </a:lnTo>
                  <a:lnTo>
                    <a:pt x="291" y="166"/>
                  </a:lnTo>
                  <a:lnTo>
                    <a:pt x="263" y="189"/>
                  </a:lnTo>
                  <a:lnTo>
                    <a:pt x="236" y="214"/>
                  </a:lnTo>
                  <a:lnTo>
                    <a:pt x="212" y="240"/>
                  </a:lnTo>
                  <a:lnTo>
                    <a:pt x="187" y="266"/>
                  </a:lnTo>
                  <a:lnTo>
                    <a:pt x="164" y="294"/>
                  </a:lnTo>
                  <a:lnTo>
                    <a:pt x="142" y="322"/>
                  </a:lnTo>
                  <a:lnTo>
                    <a:pt x="122" y="351"/>
                  </a:lnTo>
                  <a:lnTo>
                    <a:pt x="104" y="380"/>
                  </a:lnTo>
                  <a:lnTo>
                    <a:pt x="87" y="410"/>
                  </a:lnTo>
                  <a:lnTo>
                    <a:pt x="71" y="440"/>
                  </a:lnTo>
                  <a:lnTo>
                    <a:pt x="58" y="471"/>
                  </a:lnTo>
                  <a:lnTo>
                    <a:pt x="45" y="502"/>
                  </a:lnTo>
                  <a:lnTo>
                    <a:pt x="34" y="534"/>
                  </a:lnTo>
                  <a:lnTo>
                    <a:pt x="25" y="566"/>
                  </a:lnTo>
                  <a:lnTo>
                    <a:pt x="16" y="598"/>
                  </a:lnTo>
                  <a:lnTo>
                    <a:pt x="10" y="630"/>
                  </a:lnTo>
                  <a:lnTo>
                    <a:pt x="5" y="662"/>
                  </a:lnTo>
                  <a:lnTo>
                    <a:pt x="2" y="694"/>
                  </a:lnTo>
                  <a:lnTo>
                    <a:pt x="0" y="726"/>
                  </a:lnTo>
                  <a:lnTo>
                    <a:pt x="0" y="758"/>
                  </a:lnTo>
                  <a:lnTo>
                    <a:pt x="1" y="791"/>
                  </a:lnTo>
                  <a:lnTo>
                    <a:pt x="4" y="822"/>
                  </a:lnTo>
                  <a:lnTo>
                    <a:pt x="8" y="853"/>
                  </a:lnTo>
                  <a:lnTo>
                    <a:pt x="14" y="884"/>
                  </a:lnTo>
                  <a:lnTo>
                    <a:pt x="22" y="915"/>
                  </a:lnTo>
                  <a:lnTo>
                    <a:pt x="31" y="945"/>
                  </a:lnTo>
                  <a:lnTo>
                    <a:pt x="41" y="974"/>
                  </a:lnTo>
                  <a:lnTo>
                    <a:pt x="54" y="1003"/>
                  </a:lnTo>
                  <a:lnTo>
                    <a:pt x="67" y="1031"/>
                  </a:lnTo>
                  <a:lnTo>
                    <a:pt x="83" y="1059"/>
                  </a:lnTo>
                  <a:lnTo>
                    <a:pt x="101" y="1086"/>
                  </a:lnTo>
                  <a:lnTo>
                    <a:pt x="119" y="1112"/>
                  </a:lnTo>
                  <a:lnTo>
                    <a:pt x="139" y="1137"/>
                  </a:lnTo>
                  <a:lnTo>
                    <a:pt x="161" y="1161"/>
                  </a:lnTo>
                  <a:lnTo>
                    <a:pt x="185" y="1184"/>
                  </a:lnTo>
                  <a:lnTo>
                    <a:pt x="208" y="1206"/>
                  </a:lnTo>
                  <a:lnTo>
                    <a:pt x="233" y="1225"/>
                  </a:lnTo>
                  <a:lnTo>
                    <a:pt x="259" y="1244"/>
                  </a:lnTo>
                  <a:lnTo>
                    <a:pt x="286" y="1261"/>
                  </a:lnTo>
                  <a:lnTo>
                    <a:pt x="314" y="1275"/>
                  </a:lnTo>
                  <a:lnTo>
                    <a:pt x="342" y="1289"/>
                  </a:lnTo>
                  <a:lnTo>
                    <a:pt x="371" y="1301"/>
                  </a:lnTo>
                  <a:lnTo>
                    <a:pt x="402" y="1311"/>
                  </a:lnTo>
                  <a:lnTo>
                    <a:pt x="432" y="1320"/>
                  </a:lnTo>
                  <a:lnTo>
                    <a:pt x="462" y="1328"/>
                  </a:lnTo>
                  <a:lnTo>
                    <a:pt x="493" y="1333"/>
                  </a:lnTo>
                  <a:lnTo>
                    <a:pt x="525" y="1337"/>
                  </a:lnTo>
                  <a:lnTo>
                    <a:pt x="556" y="1341"/>
                  </a:lnTo>
                  <a:lnTo>
                    <a:pt x="588" y="1342"/>
                  </a:lnTo>
                  <a:lnTo>
                    <a:pt x="621" y="1342"/>
                  </a:lnTo>
                  <a:lnTo>
                    <a:pt x="653" y="1339"/>
                  </a:lnTo>
                  <a:lnTo>
                    <a:pt x="685" y="1336"/>
                  </a:lnTo>
                  <a:lnTo>
                    <a:pt x="718" y="1331"/>
                  </a:lnTo>
                  <a:lnTo>
                    <a:pt x="750" y="1325"/>
                  </a:lnTo>
                  <a:lnTo>
                    <a:pt x="782" y="1317"/>
                  </a:lnTo>
                  <a:lnTo>
                    <a:pt x="815" y="1307"/>
                  </a:lnTo>
                  <a:lnTo>
                    <a:pt x="846" y="1296"/>
                  </a:lnTo>
                  <a:lnTo>
                    <a:pt x="878" y="1283"/>
                  </a:lnTo>
                  <a:lnTo>
                    <a:pt x="909" y="1269"/>
                  </a:lnTo>
                  <a:lnTo>
                    <a:pt x="939" y="1253"/>
                  </a:lnTo>
                  <a:lnTo>
                    <a:pt x="969" y="1237"/>
                  </a:lnTo>
                  <a:lnTo>
                    <a:pt x="999" y="1218"/>
                  </a:lnTo>
                  <a:lnTo>
                    <a:pt x="1028" y="1198"/>
                  </a:lnTo>
                  <a:lnTo>
                    <a:pt x="1056" y="1177"/>
                  </a:lnTo>
                  <a:lnTo>
                    <a:pt x="1084" y="1153"/>
                  </a:lnTo>
                  <a:lnTo>
                    <a:pt x="1111" y="1129"/>
                  </a:lnTo>
                  <a:lnTo>
                    <a:pt x="1137" y="1103"/>
                  </a:lnTo>
                  <a:lnTo>
                    <a:pt x="1161" y="1076"/>
                  </a:lnTo>
                  <a:lnTo>
                    <a:pt x="1185" y="1049"/>
                  </a:lnTo>
                  <a:lnTo>
                    <a:pt x="1206" y="1020"/>
                  </a:lnTo>
                  <a:lnTo>
                    <a:pt x="1226" y="992"/>
                  </a:lnTo>
                  <a:lnTo>
                    <a:pt x="1244" y="962"/>
                  </a:lnTo>
                  <a:lnTo>
                    <a:pt x="1262" y="932"/>
                  </a:lnTo>
                  <a:lnTo>
                    <a:pt x="1278" y="902"/>
                  </a:lnTo>
                  <a:lnTo>
                    <a:pt x="1291" y="871"/>
                  </a:lnTo>
                  <a:lnTo>
                    <a:pt x="1303" y="839"/>
                  </a:lnTo>
                  <a:lnTo>
                    <a:pt x="1315" y="808"/>
                  </a:lnTo>
                  <a:lnTo>
                    <a:pt x="1324" y="776"/>
                  </a:lnTo>
                  <a:lnTo>
                    <a:pt x="1331" y="744"/>
                  </a:lnTo>
                  <a:lnTo>
                    <a:pt x="1338" y="712"/>
                  </a:lnTo>
                  <a:lnTo>
                    <a:pt x="1343" y="680"/>
                  </a:lnTo>
                  <a:lnTo>
                    <a:pt x="1346" y="647"/>
                  </a:lnTo>
                  <a:lnTo>
                    <a:pt x="1348" y="615"/>
                  </a:lnTo>
                  <a:lnTo>
                    <a:pt x="1348" y="584"/>
                  </a:lnTo>
                  <a:lnTo>
                    <a:pt x="1347" y="552"/>
                  </a:lnTo>
                  <a:lnTo>
                    <a:pt x="1344" y="520"/>
                  </a:lnTo>
                  <a:lnTo>
                    <a:pt x="1340" y="489"/>
                  </a:lnTo>
                  <a:lnTo>
                    <a:pt x="1335" y="458"/>
                  </a:lnTo>
                  <a:lnTo>
                    <a:pt x="1326" y="428"/>
                  </a:lnTo>
                  <a:lnTo>
                    <a:pt x="1318" y="397"/>
                  </a:lnTo>
                  <a:lnTo>
                    <a:pt x="1307" y="367"/>
                  </a:lnTo>
                  <a:lnTo>
                    <a:pt x="1294" y="339"/>
                  </a:lnTo>
                  <a:lnTo>
                    <a:pt x="1281" y="310"/>
                  </a:lnTo>
                  <a:lnTo>
                    <a:pt x="1265" y="283"/>
                  </a:lnTo>
                  <a:lnTo>
                    <a:pt x="1248" y="256"/>
                  </a:lnTo>
                  <a:lnTo>
                    <a:pt x="1230" y="230"/>
                  </a:lnTo>
                  <a:lnTo>
                    <a:pt x="1209" y="204"/>
                  </a:lnTo>
                  <a:lnTo>
                    <a:pt x="1187" y="181"/>
                  </a:lnTo>
                  <a:close/>
                </a:path>
              </a:pathLst>
            </a:custGeom>
            <a:solidFill>
              <a:srgbClr val="E72E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6" name="9Slide.vn 45"/>
            <p:cNvSpPr>
              <a:spLocks/>
            </p:cNvSpPr>
            <p:nvPr/>
          </p:nvSpPr>
          <p:spPr bwMode="auto">
            <a:xfrm>
              <a:off x="1863725" y="4352925"/>
              <a:ext cx="65088" cy="66675"/>
            </a:xfrm>
            <a:custGeom>
              <a:avLst/>
              <a:gdLst>
                <a:gd name="T0" fmla="*/ 328 w 328"/>
                <a:gd name="T1" fmla="*/ 182 h 329"/>
                <a:gd name="T2" fmla="*/ 321 w 328"/>
                <a:gd name="T3" fmla="*/ 214 h 329"/>
                <a:gd name="T4" fmla="*/ 308 w 328"/>
                <a:gd name="T5" fmla="*/ 243 h 329"/>
                <a:gd name="T6" fmla="*/ 291 w 328"/>
                <a:gd name="T7" fmla="*/ 269 h 329"/>
                <a:gd name="T8" fmla="*/ 269 w 328"/>
                <a:gd name="T9" fmla="*/ 292 h 329"/>
                <a:gd name="T10" fmla="*/ 243 w 328"/>
                <a:gd name="T11" fmla="*/ 310 h 329"/>
                <a:gd name="T12" fmla="*/ 213 w 328"/>
                <a:gd name="T13" fmla="*/ 322 h 329"/>
                <a:gd name="T14" fmla="*/ 181 w 328"/>
                <a:gd name="T15" fmla="*/ 328 h 329"/>
                <a:gd name="T16" fmla="*/ 147 w 328"/>
                <a:gd name="T17" fmla="*/ 328 h 329"/>
                <a:gd name="T18" fmla="*/ 115 w 328"/>
                <a:gd name="T19" fmla="*/ 322 h 329"/>
                <a:gd name="T20" fmla="*/ 86 w 328"/>
                <a:gd name="T21" fmla="*/ 310 h 329"/>
                <a:gd name="T22" fmla="*/ 60 w 328"/>
                <a:gd name="T23" fmla="*/ 292 h 329"/>
                <a:gd name="T24" fmla="*/ 37 w 328"/>
                <a:gd name="T25" fmla="*/ 269 h 329"/>
                <a:gd name="T26" fmla="*/ 20 w 328"/>
                <a:gd name="T27" fmla="*/ 243 h 329"/>
                <a:gd name="T28" fmla="*/ 7 w 328"/>
                <a:gd name="T29" fmla="*/ 214 h 329"/>
                <a:gd name="T30" fmla="*/ 1 w 328"/>
                <a:gd name="T31" fmla="*/ 182 h 329"/>
                <a:gd name="T32" fmla="*/ 1 w 328"/>
                <a:gd name="T33" fmla="*/ 148 h 329"/>
                <a:gd name="T34" fmla="*/ 7 w 328"/>
                <a:gd name="T35" fmla="*/ 117 h 329"/>
                <a:gd name="T36" fmla="*/ 20 w 328"/>
                <a:gd name="T37" fmla="*/ 87 h 329"/>
                <a:gd name="T38" fmla="*/ 37 w 328"/>
                <a:gd name="T39" fmla="*/ 61 h 329"/>
                <a:gd name="T40" fmla="*/ 60 w 328"/>
                <a:gd name="T41" fmla="*/ 38 h 329"/>
                <a:gd name="T42" fmla="*/ 86 w 328"/>
                <a:gd name="T43" fmla="*/ 20 h 329"/>
                <a:gd name="T44" fmla="*/ 115 w 328"/>
                <a:gd name="T45" fmla="*/ 8 h 329"/>
                <a:gd name="T46" fmla="*/ 147 w 328"/>
                <a:gd name="T47" fmla="*/ 1 h 329"/>
                <a:gd name="T48" fmla="*/ 181 w 328"/>
                <a:gd name="T49" fmla="*/ 1 h 329"/>
                <a:gd name="T50" fmla="*/ 213 w 328"/>
                <a:gd name="T51" fmla="*/ 8 h 329"/>
                <a:gd name="T52" fmla="*/ 243 w 328"/>
                <a:gd name="T53" fmla="*/ 20 h 329"/>
                <a:gd name="T54" fmla="*/ 269 w 328"/>
                <a:gd name="T55" fmla="*/ 38 h 329"/>
                <a:gd name="T56" fmla="*/ 291 w 328"/>
                <a:gd name="T57" fmla="*/ 61 h 329"/>
                <a:gd name="T58" fmla="*/ 308 w 328"/>
                <a:gd name="T59" fmla="*/ 87 h 329"/>
                <a:gd name="T60" fmla="*/ 321 w 328"/>
                <a:gd name="T61" fmla="*/ 117 h 329"/>
                <a:gd name="T62" fmla="*/ 328 w 328"/>
                <a:gd name="T63" fmla="*/ 148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28" h="329">
                  <a:moveTo>
                    <a:pt x="328" y="165"/>
                  </a:moveTo>
                  <a:lnTo>
                    <a:pt x="328" y="182"/>
                  </a:lnTo>
                  <a:lnTo>
                    <a:pt x="325" y="198"/>
                  </a:lnTo>
                  <a:lnTo>
                    <a:pt x="321" y="214"/>
                  </a:lnTo>
                  <a:lnTo>
                    <a:pt x="315" y="229"/>
                  </a:lnTo>
                  <a:lnTo>
                    <a:pt x="308" y="243"/>
                  </a:lnTo>
                  <a:lnTo>
                    <a:pt x="300" y="257"/>
                  </a:lnTo>
                  <a:lnTo>
                    <a:pt x="291" y="269"/>
                  </a:lnTo>
                  <a:lnTo>
                    <a:pt x="280" y="281"/>
                  </a:lnTo>
                  <a:lnTo>
                    <a:pt x="269" y="292"/>
                  </a:lnTo>
                  <a:lnTo>
                    <a:pt x="256" y="301"/>
                  </a:lnTo>
                  <a:lnTo>
                    <a:pt x="243" y="310"/>
                  </a:lnTo>
                  <a:lnTo>
                    <a:pt x="228" y="316"/>
                  </a:lnTo>
                  <a:lnTo>
                    <a:pt x="213" y="322"/>
                  </a:lnTo>
                  <a:lnTo>
                    <a:pt x="197" y="326"/>
                  </a:lnTo>
                  <a:lnTo>
                    <a:pt x="181" y="328"/>
                  </a:lnTo>
                  <a:lnTo>
                    <a:pt x="164" y="329"/>
                  </a:lnTo>
                  <a:lnTo>
                    <a:pt x="147" y="328"/>
                  </a:lnTo>
                  <a:lnTo>
                    <a:pt x="131" y="326"/>
                  </a:lnTo>
                  <a:lnTo>
                    <a:pt x="115" y="322"/>
                  </a:lnTo>
                  <a:lnTo>
                    <a:pt x="101" y="316"/>
                  </a:lnTo>
                  <a:lnTo>
                    <a:pt x="86" y="310"/>
                  </a:lnTo>
                  <a:lnTo>
                    <a:pt x="73" y="301"/>
                  </a:lnTo>
                  <a:lnTo>
                    <a:pt x="60" y="292"/>
                  </a:lnTo>
                  <a:lnTo>
                    <a:pt x="48" y="281"/>
                  </a:lnTo>
                  <a:lnTo>
                    <a:pt x="37" y="269"/>
                  </a:lnTo>
                  <a:lnTo>
                    <a:pt x="28" y="257"/>
                  </a:lnTo>
                  <a:lnTo>
                    <a:pt x="20" y="243"/>
                  </a:lnTo>
                  <a:lnTo>
                    <a:pt x="12" y="229"/>
                  </a:lnTo>
                  <a:lnTo>
                    <a:pt x="7" y="214"/>
                  </a:lnTo>
                  <a:lnTo>
                    <a:pt x="3" y="198"/>
                  </a:lnTo>
                  <a:lnTo>
                    <a:pt x="1" y="182"/>
                  </a:lnTo>
                  <a:lnTo>
                    <a:pt x="0" y="165"/>
                  </a:lnTo>
                  <a:lnTo>
                    <a:pt x="1" y="148"/>
                  </a:lnTo>
                  <a:lnTo>
                    <a:pt x="3" y="132"/>
                  </a:lnTo>
                  <a:lnTo>
                    <a:pt x="7" y="117"/>
                  </a:lnTo>
                  <a:lnTo>
                    <a:pt x="12" y="101"/>
                  </a:lnTo>
                  <a:lnTo>
                    <a:pt x="20" y="87"/>
                  </a:lnTo>
                  <a:lnTo>
                    <a:pt x="28" y="73"/>
                  </a:lnTo>
                  <a:lnTo>
                    <a:pt x="37" y="61"/>
                  </a:lnTo>
                  <a:lnTo>
                    <a:pt x="48" y="49"/>
                  </a:lnTo>
                  <a:lnTo>
                    <a:pt x="60" y="38"/>
                  </a:lnTo>
                  <a:lnTo>
                    <a:pt x="73" y="28"/>
                  </a:lnTo>
                  <a:lnTo>
                    <a:pt x="86" y="20"/>
                  </a:lnTo>
                  <a:lnTo>
                    <a:pt x="101" y="14"/>
                  </a:lnTo>
                  <a:lnTo>
                    <a:pt x="115" y="8"/>
                  </a:lnTo>
                  <a:lnTo>
                    <a:pt x="131" y="5"/>
                  </a:lnTo>
                  <a:lnTo>
                    <a:pt x="147" y="1"/>
                  </a:lnTo>
                  <a:lnTo>
                    <a:pt x="164" y="0"/>
                  </a:lnTo>
                  <a:lnTo>
                    <a:pt x="181" y="1"/>
                  </a:lnTo>
                  <a:lnTo>
                    <a:pt x="197" y="5"/>
                  </a:lnTo>
                  <a:lnTo>
                    <a:pt x="213" y="8"/>
                  </a:lnTo>
                  <a:lnTo>
                    <a:pt x="228" y="14"/>
                  </a:lnTo>
                  <a:lnTo>
                    <a:pt x="243" y="20"/>
                  </a:lnTo>
                  <a:lnTo>
                    <a:pt x="256" y="28"/>
                  </a:lnTo>
                  <a:lnTo>
                    <a:pt x="269" y="38"/>
                  </a:lnTo>
                  <a:lnTo>
                    <a:pt x="280" y="49"/>
                  </a:lnTo>
                  <a:lnTo>
                    <a:pt x="291" y="61"/>
                  </a:lnTo>
                  <a:lnTo>
                    <a:pt x="300" y="73"/>
                  </a:lnTo>
                  <a:lnTo>
                    <a:pt x="308" y="87"/>
                  </a:lnTo>
                  <a:lnTo>
                    <a:pt x="315" y="101"/>
                  </a:lnTo>
                  <a:lnTo>
                    <a:pt x="321" y="117"/>
                  </a:lnTo>
                  <a:lnTo>
                    <a:pt x="325" y="132"/>
                  </a:lnTo>
                  <a:lnTo>
                    <a:pt x="328" y="148"/>
                  </a:lnTo>
                  <a:lnTo>
                    <a:pt x="328" y="165"/>
                  </a:lnTo>
                  <a:close/>
                </a:path>
              </a:pathLst>
            </a:custGeom>
            <a:solidFill>
              <a:srgbClr val="EA5F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7" name="9Slide.vn 46"/>
            <p:cNvSpPr>
              <a:spLocks/>
            </p:cNvSpPr>
            <p:nvPr/>
          </p:nvSpPr>
          <p:spPr bwMode="auto">
            <a:xfrm>
              <a:off x="1670050" y="3916363"/>
              <a:ext cx="123825" cy="127000"/>
            </a:xfrm>
            <a:custGeom>
              <a:avLst/>
              <a:gdLst>
                <a:gd name="T0" fmla="*/ 370 w 626"/>
                <a:gd name="T1" fmla="*/ 604 h 640"/>
                <a:gd name="T2" fmla="*/ 396 w 626"/>
                <a:gd name="T3" fmla="*/ 621 h 640"/>
                <a:gd name="T4" fmla="*/ 423 w 626"/>
                <a:gd name="T5" fmla="*/ 633 h 640"/>
                <a:gd name="T6" fmla="*/ 452 w 626"/>
                <a:gd name="T7" fmla="*/ 639 h 640"/>
                <a:gd name="T8" fmla="*/ 482 w 626"/>
                <a:gd name="T9" fmla="*/ 640 h 640"/>
                <a:gd name="T10" fmla="*/ 511 w 626"/>
                <a:gd name="T11" fmla="*/ 635 h 640"/>
                <a:gd name="T12" fmla="*/ 540 w 626"/>
                <a:gd name="T13" fmla="*/ 624 h 640"/>
                <a:gd name="T14" fmla="*/ 566 w 626"/>
                <a:gd name="T15" fmla="*/ 608 h 640"/>
                <a:gd name="T16" fmla="*/ 589 w 626"/>
                <a:gd name="T17" fmla="*/ 586 h 640"/>
                <a:gd name="T18" fmla="*/ 606 w 626"/>
                <a:gd name="T19" fmla="*/ 560 h 640"/>
                <a:gd name="T20" fmla="*/ 618 w 626"/>
                <a:gd name="T21" fmla="*/ 532 h 640"/>
                <a:gd name="T22" fmla="*/ 625 w 626"/>
                <a:gd name="T23" fmla="*/ 503 h 640"/>
                <a:gd name="T24" fmla="*/ 625 w 626"/>
                <a:gd name="T25" fmla="*/ 474 h 640"/>
                <a:gd name="T26" fmla="*/ 620 w 626"/>
                <a:gd name="T27" fmla="*/ 444 h 640"/>
                <a:gd name="T28" fmla="*/ 610 w 626"/>
                <a:gd name="T29" fmla="*/ 416 h 640"/>
                <a:gd name="T30" fmla="*/ 593 w 626"/>
                <a:gd name="T31" fmla="*/ 390 h 640"/>
                <a:gd name="T32" fmla="*/ 267 w 626"/>
                <a:gd name="T33" fmla="*/ 49 h 640"/>
                <a:gd name="T34" fmla="*/ 243 w 626"/>
                <a:gd name="T35" fmla="*/ 28 h 640"/>
                <a:gd name="T36" fmla="*/ 217 w 626"/>
                <a:gd name="T37" fmla="*/ 13 h 640"/>
                <a:gd name="T38" fmla="*/ 188 w 626"/>
                <a:gd name="T39" fmla="*/ 4 h 640"/>
                <a:gd name="T40" fmla="*/ 159 w 626"/>
                <a:gd name="T41" fmla="*/ 0 h 640"/>
                <a:gd name="T42" fmla="*/ 129 w 626"/>
                <a:gd name="T43" fmla="*/ 2 h 640"/>
                <a:gd name="T44" fmla="*/ 100 w 626"/>
                <a:gd name="T45" fmla="*/ 10 h 640"/>
                <a:gd name="T46" fmla="*/ 73 w 626"/>
                <a:gd name="T47" fmla="*/ 24 h 640"/>
                <a:gd name="T48" fmla="*/ 48 w 626"/>
                <a:gd name="T49" fmla="*/ 43 h 640"/>
                <a:gd name="T50" fmla="*/ 27 w 626"/>
                <a:gd name="T51" fmla="*/ 67 h 640"/>
                <a:gd name="T52" fmla="*/ 13 w 626"/>
                <a:gd name="T53" fmla="*/ 93 h 640"/>
                <a:gd name="T54" fmla="*/ 3 w 626"/>
                <a:gd name="T55" fmla="*/ 122 h 640"/>
                <a:gd name="T56" fmla="*/ 0 w 626"/>
                <a:gd name="T57" fmla="*/ 151 h 640"/>
                <a:gd name="T58" fmla="*/ 2 w 626"/>
                <a:gd name="T59" fmla="*/ 181 h 640"/>
                <a:gd name="T60" fmla="*/ 11 w 626"/>
                <a:gd name="T61" fmla="*/ 210 h 640"/>
                <a:gd name="T62" fmla="*/ 24 w 626"/>
                <a:gd name="T63" fmla="*/ 237 h 640"/>
                <a:gd name="T64" fmla="*/ 43 w 626"/>
                <a:gd name="T65" fmla="*/ 262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26" h="640">
                  <a:moveTo>
                    <a:pt x="358" y="592"/>
                  </a:moveTo>
                  <a:lnTo>
                    <a:pt x="370" y="604"/>
                  </a:lnTo>
                  <a:lnTo>
                    <a:pt x="382" y="613"/>
                  </a:lnTo>
                  <a:lnTo>
                    <a:pt x="396" y="621"/>
                  </a:lnTo>
                  <a:lnTo>
                    <a:pt x="409" y="627"/>
                  </a:lnTo>
                  <a:lnTo>
                    <a:pt x="423" y="633"/>
                  </a:lnTo>
                  <a:lnTo>
                    <a:pt x="437" y="637"/>
                  </a:lnTo>
                  <a:lnTo>
                    <a:pt x="452" y="639"/>
                  </a:lnTo>
                  <a:lnTo>
                    <a:pt x="467" y="640"/>
                  </a:lnTo>
                  <a:lnTo>
                    <a:pt x="482" y="640"/>
                  </a:lnTo>
                  <a:lnTo>
                    <a:pt x="496" y="638"/>
                  </a:lnTo>
                  <a:lnTo>
                    <a:pt x="511" y="635"/>
                  </a:lnTo>
                  <a:lnTo>
                    <a:pt x="525" y="631"/>
                  </a:lnTo>
                  <a:lnTo>
                    <a:pt x="540" y="624"/>
                  </a:lnTo>
                  <a:lnTo>
                    <a:pt x="552" y="616"/>
                  </a:lnTo>
                  <a:lnTo>
                    <a:pt x="566" y="608"/>
                  </a:lnTo>
                  <a:lnTo>
                    <a:pt x="577" y="597"/>
                  </a:lnTo>
                  <a:lnTo>
                    <a:pt x="589" y="586"/>
                  </a:lnTo>
                  <a:lnTo>
                    <a:pt x="598" y="574"/>
                  </a:lnTo>
                  <a:lnTo>
                    <a:pt x="606" y="560"/>
                  </a:lnTo>
                  <a:lnTo>
                    <a:pt x="613" y="547"/>
                  </a:lnTo>
                  <a:lnTo>
                    <a:pt x="618" y="532"/>
                  </a:lnTo>
                  <a:lnTo>
                    <a:pt x="622" y="519"/>
                  </a:lnTo>
                  <a:lnTo>
                    <a:pt x="625" y="503"/>
                  </a:lnTo>
                  <a:lnTo>
                    <a:pt x="626" y="488"/>
                  </a:lnTo>
                  <a:lnTo>
                    <a:pt x="625" y="474"/>
                  </a:lnTo>
                  <a:lnTo>
                    <a:pt x="623" y="458"/>
                  </a:lnTo>
                  <a:lnTo>
                    <a:pt x="620" y="444"/>
                  </a:lnTo>
                  <a:lnTo>
                    <a:pt x="616" y="430"/>
                  </a:lnTo>
                  <a:lnTo>
                    <a:pt x="610" y="416"/>
                  </a:lnTo>
                  <a:lnTo>
                    <a:pt x="602" y="402"/>
                  </a:lnTo>
                  <a:lnTo>
                    <a:pt x="593" y="390"/>
                  </a:lnTo>
                  <a:lnTo>
                    <a:pt x="583" y="377"/>
                  </a:lnTo>
                  <a:lnTo>
                    <a:pt x="267" y="49"/>
                  </a:lnTo>
                  <a:lnTo>
                    <a:pt x="256" y="37"/>
                  </a:lnTo>
                  <a:lnTo>
                    <a:pt x="243" y="28"/>
                  </a:lnTo>
                  <a:lnTo>
                    <a:pt x="231" y="20"/>
                  </a:lnTo>
                  <a:lnTo>
                    <a:pt x="217" y="13"/>
                  </a:lnTo>
                  <a:lnTo>
                    <a:pt x="203" y="8"/>
                  </a:lnTo>
                  <a:lnTo>
                    <a:pt x="188" y="4"/>
                  </a:lnTo>
                  <a:lnTo>
                    <a:pt x="174" y="1"/>
                  </a:lnTo>
                  <a:lnTo>
                    <a:pt x="159" y="0"/>
                  </a:lnTo>
                  <a:lnTo>
                    <a:pt x="143" y="1"/>
                  </a:lnTo>
                  <a:lnTo>
                    <a:pt x="129" y="2"/>
                  </a:lnTo>
                  <a:lnTo>
                    <a:pt x="114" y="6"/>
                  </a:lnTo>
                  <a:lnTo>
                    <a:pt x="100" y="10"/>
                  </a:lnTo>
                  <a:lnTo>
                    <a:pt x="86" y="16"/>
                  </a:lnTo>
                  <a:lnTo>
                    <a:pt x="73" y="24"/>
                  </a:lnTo>
                  <a:lnTo>
                    <a:pt x="60" y="33"/>
                  </a:lnTo>
                  <a:lnTo>
                    <a:pt x="48" y="43"/>
                  </a:lnTo>
                  <a:lnTo>
                    <a:pt x="38" y="55"/>
                  </a:lnTo>
                  <a:lnTo>
                    <a:pt x="27" y="67"/>
                  </a:lnTo>
                  <a:lnTo>
                    <a:pt x="20" y="80"/>
                  </a:lnTo>
                  <a:lnTo>
                    <a:pt x="13" y="93"/>
                  </a:lnTo>
                  <a:lnTo>
                    <a:pt x="8" y="108"/>
                  </a:lnTo>
                  <a:lnTo>
                    <a:pt x="3" y="122"/>
                  </a:lnTo>
                  <a:lnTo>
                    <a:pt x="1" y="137"/>
                  </a:lnTo>
                  <a:lnTo>
                    <a:pt x="0" y="151"/>
                  </a:lnTo>
                  <a:lnTo>
                    <a:pt x="0" y="167"/>
                  </a:lnTo>
                  <a:lnTo>
                    <a:pt x="2" y="181"/>
                  </a:lnTo>
                  <a:lnTo>
                    <a:pt x="5" y="196"/>
                  </a:lnTo>
                  <a:lnTo>
                    <a:pt x="11" y="210"/>
                  </a:lnTo>
                  <a:lnTo>
                    <a:pt x="16" y="224"/>
                  </a:lnTo>
                  <a:lnTo>
                    <a:pt x="24" y="237"/>
                  </a:lnTo>
                  <a:lnTo>
                    <a:pt x="32" y="251"/>
                  </a:lnTo>
                  <a:lnTo>
                    <a:pt x="43" y="262"/>
                  </a:lnTo>
                  <a:lnTo>
                    <a:pt x="358" y="592"/>
                  </a:lnTo>
                  <a:close/>
                </a:path>
              </a:pathLst>
            </a:custGeom>
            <a:solidFill>
              <a:srgbClr val="625F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8" name="9Slide.vn 47"/>
            <p:cNvSpPr>
              <a:spLocks/>
            </p:cNvSpPr>
            <p:nvPr/>
          </p:nvSpPr>
          <p:spPr bwMode="auto">
            <a:xfrm>
              <a:off x="1684338" y="3930650"/>
              <a:ext cx="23813" cy="23813"/>
            </a:xfrm>
            <a:custGeom>
              <a:avLst/>
              <a:gdLst>
                <a:gd name="T0" fmla="*/ 22 w 120"/>
                <a:gd name="T1" fmla="*/ 106 h 121"/>
                <a:gd name="T2" fmla="*/ 31 w 120"/>
                <a:gd name="T3" fmla="*/ 113 h 121"/>
                <a:gd name="T4" fmla="*/ 43 w 120"/>
                <a:gd name="T5" fmla="*/ 118 h 121"/>
                <a:gd name="T6" fmla="*/ 53 w 120"/>
                <a:gd name="T7" fmla="*/ 120 h 121"/>
                <a:gd name="T8" fmla="*/ 65 w 120"/>
                <a:gd name="T9" fmla="*/ 121 h 121"/>
                <a:gd name="T10" fmla="*/ 77 w 120"/>
                <a:gd name="T11" fmla="*/ 119 h 121"/>
                <a:gd name="T12" fmla="*/ 87 w 120"/>
                <a:gd name="T13" fmla="*/ 115 h 121"/>
                <a:gd name="T14" fmla="*/ 98 w 120"/>
                <a:gd name="T15" fmla="*/ 108 h 121"/>
                <a:gd name="T16" fmla="*/ 106 w 120"/>
                <a:gd name="T17" fmla="*/ 99 h 121"/>
                <a:gd name="T18" fmla="*/ 113 w 120"/>
                <a:gd name="T19" fmla="*/ 90 h 121"/>
                <a:gd name="T20" fmla="*/ 117 w 120"/>
                <a:gd name="T21" fmla="*/ 79 h 121"/>
                <a:gd name="T22" fmla="*/ 120 w 120"/>
                <a:gd name="T23" fmla="*/ 68 h 121"/>
                <a:gd name="T24" fmla="*/ 120 w 120"/>
                <a:gd name="T25" fmla="*/ 57 h 121"/>
                <a:gd name="T26" fmla="*/ 118 w 120"/>
                <a:gd name="T27" fmla="*/ 45 h 121"/>
                <a:gd name="T28" fmla="*/ 114 w 120"/>
                <a:gd name="T29" fmla="*/ 34 h 121"/>
                <a:gd name="T30" fmla="*/ 108 w 120"/>
                <a:gd name="T31" fmla="*/ 23 h 121"/>
                <a:gd name="T32" fmla="*/ 100 w 120"/>
                <a:gd name="T33" fmla="*/ 15 h 121"/>
                <a:gd name="T34" fmla="*/ 89 w 120"/>
                <a:gd name="T35" fmla="*/ 8 h 121"/>
                <a:gd name="T36" fmla="*/ 79 w 120"/>
                <a:gd name="T37" fmla="*/ 4 h 121"/>
                <a:gd name="T38" fmla="*/ 67 w 120"/>
                <a:gd name="T39" fmla="*/ 0 h 121"/>
                <a:gd name="T40" fmla="*/ 56 w 120"/>
                <a:gd name="T41" fmla="*/ 0 h 121"/>
                <a:gd name="T42" fmla="*/ 45 w 120"/>
                <a:gd name="T43" fmla="*/ 3 h 121"/>
                <a:gd name="T44" fmla="*/ 33 w 120"/>
                <a:gd name="T45" fmla="*/ 7 h 121"/>
                <a:gd name="T46" fmla="*/ 24 w 120"/>
                <a:gd name="T47" fmla="*/ 13 h 121"/>
                <a:gd name="T48" fmla="*/ 15 w 120"/>
                <a:gd name="T49" fmla="*/ 21 h 121"/>
                <a:gd name="T50" fmla="*/ 8 w 120"/>
                <a:gd name="T51" fmla="*/ 32 h 121"/>
                <a:gd name="T52" fmla="*/ 3 w 120"/>
                <a:gd name="T53" fmla="*/ 42 h 121"/>
                <a:gd name="T54" fmla="*/ 1 w 120"/>
                <a:gd name="T55" fmla="*/ 53 h 121"/>
                <a:gd name="T56" fmla="*/ 1 w 120"/>
                <a:gd name="T57" fmla="*/ 65 h 121"/>
                <a:gd name="T58" fmla="*/ 2 w 120"/>
                <a:gd name="T59" fmla="*/ 76 h 121"/>
                <a:gd name="T60" fmla="*/ 6 w 120"/>
                <a:gd name="T61" fmla="*/ 88 h 121"/>
                <a:gd name="T62" fmla="*/ 13 w 120"/>
                <a:gd name="T63" fmla="*/ 97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0" h="121">
                  <a:moveTo>
                    <a:pt x="17" y="102"/>
                  </a:moveTo>
                  <a:lnTo>
                    <a:pt x="22" y="106"/>
                  </a:lnTo>
                  <a:lnTo>
                    <a:pt x="26" y="109"/>
                  </a:lnTo>
                  <a:lnTo>
                    <a:pt x="31" y="113"/>
                  </a:lnTo>
                  <a:lnTo>
                    <a:pt x="36" y="116"/>
                  </a:lnTo>
                  <a:lnTo>
                    <a:pt x="43" y="118"/>
                  </a:lnTo>
                  <a:lnTo>
                    <a:pt x="48" y="119"/>
                  </a:lnTo>
                  <a:lnTo>
                    <a:pt x="53" y="120"/>
                  </a:lnTo>
                  <a:lnTo>
                    <a:pt x="59" y="121"/>
                  </a:lnTo>
                  <a:lnTo>
                    <a:pt x="65" y="121"/>
                  </a:lnTo>
                  <a:lnTo>
                    <a:pt x="71" y="120"/>
                  </a:lnTo>
                  <a:lnTo>
                    <a:pt x="77" y="119"/>
                  </a:lnTo>
                  <a:lnTo>
                    <a:pt x="82" y="117"/>
                  </a:lnTo>
                  <a:lnTo>
                    <a:pt x="87" y="115"/>
                  </a:lnTo>
                  <a:lnTo>
                    <a:pt x="92" y="112"/>
                  </a:lnTo>
                  <a:lnTo>
                    <a:pt x="98" y="108"/>
                  </a:lnTo>
                  <a:lnTo>
                    <a:pt x="102" y="104"/>
                  </a:lnTo>
                  <a:lnTo>
                    <a:pt x="106" y="99"/>
                  </a:lnTo>
                  <a:lnTo>
                    <a:pt x="110" y="95"/>
                  </a:lnTo>
                  <a:lnTo>
                    <a:pt x="113" y="90"/>
                  </a:lnTo>
                  <a:lnTo>
                    <a:pt x="115" y="85"/>
                  </a:lnTo>
                  <a:lnTo>
                    <a:pt x="117" y="79"/>
                  </a:lnTo>
                  <a:lnTo>
                    <a:pt x="119" y="73"/>
                  </a:lnTo>
                  <a:lnTo>
                    <a:pt x="120" y="68"/>
                  </a:lnTo>
                  <a:lnTo>
                    <a:pt x="120" y="62"/>
                  </a:lnTo>
                  <a:lnTo>
                    <a:pt x="120" y="57"/>
                  </a:lnTo>
                  <a:lnTo>
                    <a:pt x="119" y="50"/>
                  </a:lnTo>
                  <a:lnTo>
                    <a:pt x="118" y="45"/>
                  </a:lnTo>
                  <a:lnTo>
                    <a:pt x="116" y="39"/>
                  </a:lnTo>
                  <a:lnTo>
                    <a:pt x="114" y="34"/>
                  </a:lnTo>
                  <a:lnTo>
                    <a:pt x="111" y="29"/>
                  </a:lnTo>
                  <a:lnTo>
                    <a:pt x="108" y="23"/>
                  </a:lnTo>
                  <a:lnTo>
                    <a:pt x="104" y="19"/>
                  </a:lnTo>
                  <a:lnTo>
                    <a:pt x="100" y="15"/>
                  </a:lnTo>
                  <a:lnTo>
                    <a:pt x="94" y="11"/>
                  </a:lnTo>
                  <a:lnTo>
                    <a:pt x="89" y="8"/>
                  </a:lnTo>
                  <a:lnTo>
                    <a:pt x="84" y="6"/>
                  </a:lnTo>
                  <a:lnTo>
                    <a:pt x="79" y="4"/>
                  </a:lnTo>
                  <a:lnTo>
                    <a:pt x="74" y="2"/>
                  </a:lnTo>
                  <a:lnTo>
                    <a:pt x="67" y="0"/>
                  </a:lnTo>
                  <a:lnTo>
                    <a:pt x="62" y="0"/>
                  </a:lnTo>
                  <a:lnTo>
                    <a:pt x="56" y="0"/>
                  </a:lnTo>
                  <a:lnTo>
                    <a:pt x="50" y="2"/>
                  </a:lnTo>
                  <a:lnTo>
                    <a:pt x="45" y="3"/>
                  </a:lnTo>
                  <a:lnTo>
                    <a:pt x="39" y="5"/>
                  </a:lnTo>
                  <a:lnTo>
                    <a:pt x="33" y="7"/>
                  </a:lnTo>
                  <a:lnTo>
                    <a:pt x="28" y="10"/>
                  </a:lnTo>
                  <a:lnTo>
                    <a:pt x="24" y="13"/>
                  </a:lnTo>
                  <a:lnTo>
                    <a:pt x="19" y="17"/>
                  </a:lnTo>
                  <a:lnTo>
                    <a:pt x="15" y="21"/>
                  </a:lnTo>
                  <a:lnTo>
                    <a:pt x="11" y="26"/>
                  </a:lnTo>
                  <a:lnTo>
                    <a:pt x="8" y="32"/>
                  </a:lnTo>
                  <a:lnTo>
                    <a:pt x="5" y="37"/>
                  </a:lnTo>
                  <a:lnTo>
                    <a:pt x="3" y="42"/>
                  </a:lnTo>
                  <a:lnTo>
                    <a:pt x="2" y="47"/>
                  </a:lnTo>
                  <a:lnTo>
                    <a:pt x="1" y="53"/>
                  </a:lnTo>
                  <a:lnTo>
                    <a:pt x="0" y="60"/>
                  </a:lnTo>
                  <a:lnTo>
                    <a:pt x="1" y="65"/>
                  </a:lnTo>
                  <a:lnTo>
                    <a:pt x="1" y="71"/>
                  </a:lnTo>
                  <a:lnTo>
                    <a:pt x="2" y="76"/>
                  </a:lnTo>
                  <a:lnTo>
                    <a:pt x="4" y="81"/>
                  </a:lnTo>
                  <a:lnTo>
                    <a:pt x="6" y="88"/>
                  </a:lnTo>
                  <a:lnTo>
                    <a:pt x="9" y="93"/>
                  </a:lnTo>
                  <a:lnTo>
                    <a:pt x="13" y="97"/>
                  </a:lnTo>
                  <a:lnTo>
                    <a:pt x="17" y="102"/>
                  </a:lnTo>
                  <a:close/>
                </a:path>
              </a:pathLst>
            </a:custGeom>
            <a:solidFill>
              <a:srgbClr val="F8F6F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9" name="9Slide.vn 48"/>
            <p:cNvSpPr>
              <a:spLocks/>
            </p:cNvSpPr>
            <p:nvPr/>
          </p:nvSpPr>
          <p:spPr bwMode="auto">
            <a:xfrm>
              <a:off x="1012825" y="3432175"/>
              <a:ext cx="930275" cy="906463"/>
            </a:xfrm>
            <a:custGeom>
              <a:avLst/>
              <a:gdLst>
                <a:gd name="T0" fmla="*/ 4495 w 4687"/>
                <a:gd name="T1" fmla="*/ 1029 h 4564"/>
                <a:gd name="T2" fmla="*/ 4406 w 4687"/>
                <a:gd name="T3" fmla="*/ 933 h 4564"/>
                <a:gd name="T4" fmla="*/ 4217 w 4687"/>
                <a:gd name="T5" fmla="*/ 807 h 4564"/>
                <a:gd name="T6" fmla="*/ 3991 w 4687"/>
                <a:gd name="T7" fmla="*/ 733 h 4564"/>
                <a:gd name="T8" fmla="*/ 3742 w 4687"/>
                <a:gd name="T9" fmla="*/ 713 h 4564"/>
                <a:gd name="T10" fmla="*/ 3483 w 4687"/>
                <a:gd name="T11" fmla="*/ 750 h 4564"/>
                <a:gd name="T12" fmla="*/ 3228 w 4687"/>
                <a:gd name="T13" fmla="*/ 843 h 4564"/>
                <a:gd name="T14" fmla="*/ 2992 w 4687"/>
                <a:gd name="T15" fmla="*/ 996 h 4564"/>
                <a:gd name="T16" fmla="*/ 2815 w 4687"/>
                <a:gd name="T17" fmla="*/ 1155 h 4564"/>
                <a:gd name="T18" fmla="*/ 2230 w 4687"/>
                <a:gd name="T19" fmla="*/ 1716 h 4564"/>
                <a:gd name="T20" fmla="*/ 1643 w 4687"/>
                <a:gd name="T21" fmla="*/ 2275 h 4564"/>
                <a:gd name="T22" fmla="*/ 1057 w 4687"/>
                <a:gd name="T23" fmla="*/ 2835 h 4564"/>
                <a:gd name="T24" fmla="*/ 793 w 4687"/>
                <a:gd name="T25" fmla="*/ 3106 h 4564"/>
                <a:gd name="T26" fmla="*/ 668 w 4687"/>
                <a:gd name="T27" fmla="*/ 3301 h 4564"/>
                <a:gd name="T28" fmla="*/ 598 w 4687"/>
                <a:gd name="T29" fmla="*/ 3496 h 4564"/>
                <a:gd name="T30" fmla="*/ 578 w 4687"/>
                <a:gd name="T31" fmla="*/ 3695 h 4564"/>
                <a:gd name="T32" fmla="*/ 603 w 4687"/>
                <a:gd name="T33" fmla="*/ 3903 h 4564"/>
                <a:gd name="T34" fmla="*/ 663 w 4687"/>
                <a:gd name="T35" fmla="*/ 4123 h 4564"/>
                <a:gd name="T36" fmla="*/ 731 w 4687"/>
                <a:gd name="T37" fmla="*/ 4292 h 4564"/>
                <a:gd name="T38" fmla="*/ 831 w 4687"/>
                <a:gd name="T39" fmla="*/ 4438 h 4564"/>
                <a:gd name="T40" fmla="*/ 942 w 4687"/>
                <a:gd name="T41" fmla="*/ 4564 h 4564"/>
                <a:gd name="T42" fmla="*/ 796 w 4687"/>
                <a:gd name="T43" fmla="*/ 4503 h 4564"/>
                <a:gd name="T44" fmla="*/ 652 w 4687"/>
                <a:gd name="T45" fmla="*/ 4414 h 4564"/>
                <a:gd name="T46" fmla="*/ 513 w 4687"/>
                <a:gd name="T47" fmla="*/ 4297 h 4564"/>
                <a:gd name="T48" fmla="*/ 399 w 4687"/>
                <a:gd name="T49" fmla="*/ 4179 h 4564"/>
                <a:gd name="T50" fmla="*/ 281 w 4687"/>
                <a:gd name="T51" fmla="*/ 4055 h 4564"/>
                <a:gd name="T52" fmla="*/ 140 w 4687"/>
                <a:gd name="T53" fmla="*/ 3899 h 4564"/>
                <a:gd name="T54" fmla="*/ 49 w 4687"/>
                <a:gd name="T55" fmla="*/ 3710 h 4564"/>
                <a:gd name="T56" fmla="*/ 5 w 4687"/>
                <a:gd name="T57" fmla="*/ 3494 h 4564"/>
                <a:gd name="T58" fmla="*/ 4 w 4687"/>
                <a:gd name="T59" fmla="*/ 3271 h 4564"/>
                <a:gd name="T60" fmla="*/ 39 w 4687"/>
                <a:gd name="T61" fmla="*/ 3061 h 4564"/>
                <a:gd name="T62" fmla="*/ 102 w 4687"/>
                <a:gd name="T63" fmla="*/ 2885 h 4564"/>
                <a:gd name="T64" fmla="*/ 187 w 4687"/>
                <a:gd name="T65" fmla="*/ 2762 h 4564"/>
                <a:gd name="T66" fmla="*/ 316 w 4687"/>
                <a:gd name="T67" fmla="*/ 2591 h 4564"/>
                <a:gd name="T68" fmla="*/ 692 w 4687"/>
                <a:gd name="T69" fmla="*/ 2142 h 4564"/>
                <a:gd name="T70" fmla="*/ 967 w 4687"/>
                <a:gd name="T71" fmla="*/ 1841 h 4564"/>
                <a:gd name="T72" fmla="*/ 1296 w 4687"/>
                <a:gd name="T73" fmla="*/ 1504 h 4564"/>
                <a:gd name="T74" fmla="*/ 1593 w 4687"/>
                <a:gd name="T75" fmla="*/ 1220 h 4564"/>
                <a:gd name="T76" fmla="*/ 1832 w 4687"/>
                <a:gd name="T77" fmla="*/ 1002 h 4564"/>
                <a:gd name="T78" fmla="*/ 2052 w 4687"/>
                <a:gd name="T79" fmla="*/ 810 h 4564"/>
                <a:gd name="T80" fmla="*/ 2334 w 4687"/>
                <a:gd name="T81" fmla="*/ 574 h 4564"/>
                <a:gd name="T82" fmla="*/ 2657 w 4687"/>
                <a:gd name="T83" fmla="*/ 323 h 4564"/>
                <a:gd name="T84" fmla="*/ 2853 w 4687"/>
                <a:gd name="T85" fmla="*/ 182 h 4564"/>
                <a:gd name="T86" fmla="*/ 2924 w 4687"/>
                <a:gd name="T87" fmla="*/ 130 h 4564"/>
                <a:gd name="T88" fmla="*/ 3062 w 4687"/>
                <a:gd name="T89" fmla="*/ 58 h 4564"/>
                <a:gd name="T90" fmla="*/ 3248 w 4687"/>
                <a:gd name="T91" fmla="*/ 13 h 4564"/>
                <a:gd name="T92" fmla="*/ 3462 w 4687"/>
                <a:gd name="T93" fmla="*/ 0 h 4564"/>
                <a:gd name="T94" fmla="*/ 3683 w 4687"/>
                <a:gd name="T95" fmla="*/ 25 h 4564"/>
                <a:gd name="T96" fmla="*/ 3892 w 4687"/>
                <a:gd name="T97" fmla="*/ 91 h 4564"/>
                <a:gd name="T98" fmla="*/ 4068 w 4687"/>
                <a:gd name="T99" fmla="*/ 204 h 4564"/>
                <a:gd name="T100" fmla="*/ 4217 w 4687"/>
                <a:gd name="T101" fmla="*/ 358 h 4564"/>
                <a:gd name="T102" fmla="*/ 4374 w 4687"/>
                <a:gd name="T103" fmla="*/ 523 h 4564"/>
                <a:gd name="T104" fmla="*/ 4511 w 4687"/>
                <a:gd name="T105" fmla="*/ 690 h 4564"/>
                <a:gd name="T106" fmla="*/ 4585 w 4687"/>
                <a:gd name="T107" fmla="*/ 806 h 4564"/>
                <a:gd name="T108" fmla="*/ 4642 w 4687"/>
                <a:gd name="T109" fmla="*/ 928 h 4564"/>
                <a:gd name="T110" fmla="*/ 4678 w 4687"/>
                <a:gd name="T111" fmla="*/ 1057 h 4564"/>
                <a:gd name="T112" fmla="*/ 4686 w 4687"/>
                <a:gd name="T113" fmla="*/ 1191 h 45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687" h="4564">
                  <a:moveTo>
                    <a:pt x="4681" y="1246"/>
                  </a:moveTo>
                  <a:lnTo>
                    <a:pt x="4622" y="1175"/>
                  </a:lnTo>
                  <a:lnTo>
                    <a:pt x="4571" y="1116"/>
                  </a:lnTo>
                  <a:lnTo>
                    <a:pt x="4530" y="1067"/>
                  </a:lnTo>
                  <a:lnTo>
                    <a:pt x="4495" y="1029"/>
                  </a:lnTo>
                  <a:lnTo>
                    <a:pt x="4471" y="1000"/>
                  </a:lnTo>
                  <a:lnTo>
                    <a:pt x="4452" y="980"/>
                  </a:lnTo>
                  <a:lnTo>
                    <a:pt x="4441" y="969"/>
                  </a:lnTo>
                  <a:lnTo>
                    <a:pt x="4438" y="966"/>
                  </a:lnTo>
                  <a:lnTo>
                    <a:pt x="4406" y="933"/>
                  </a:lnTo>
                  <a:lnTo>
                    <a:pt x="4372" y="904"/>
                  </a:lnTo>
                  <a:lnTo>
                    <a:pt x="4336" y="877"/>
                  </a:lnTo>
                  <a:lnTo>
                    <a:pt x="4298" y="851"/>
                  </a:lnTo>
                  <a:lnTo>
                    <a:pt x="4259" y="829"/>
                  </a:lnTo>
                  <a:lnTo>
                    <a:pt x="4217" y="807"/>
                  </a:lnTo>
                  <a:lnTo>
                    <a:pt x="4175" y="788"/>
                  </a:lnTo>
                  <a:lnTo>
                    <a:pt x="4131" y="772"/>
                  </a:lnTo>
                  <a:lnTo>
                    <a:pt x="4085" y="756"/>
                  </a:lnTo>
                  <a:lnTo>
                    <a:pt x="4039" y="744"/>
                  </a:lnTo>
                  <a:lnTo>
                    <a:pt x="3991" y="733"/>
                  </a:lnTo>
                  <a:lnTo>
                    <a:pt x="3943" y="725"/>
                  </a:lnTo>
                  <a:lnTo>
                    <a:pt x="3893" y="719"/>
                  </a:lnTo>
                  <a:lnTo>
                    <a:pt x="3844" y="714"/>
                  </a:lnTo>
                  <a:lnTo>
                    <a:pt x="3793" y="713"/>
                  </a:lnTo>
                  <a:lnTo>
                    <a:pt x="3742" y="713"/>
                  </a:lnTo>
                  <a:lnTo>
                    <a:pt x="3691" y="717"/>
                  </a:lnTo>
                  <a:lnTo>
                    <a:pt x="3639" y="721"/>
                  </a:lnTo>
                  <a:lnTo>
                    <a:pt x="3587" y="728"/>
                  </a:lnTo>
                  <a:lnTo>
                    <a:pt x="3535" y="737"/>
                  </a:lnTo>
                  <a:lnTo>
                    <a:pt x="3483" y="750"/>
                  </a:lnTo>
                  <a:lnTo>
                    <a:pt x="3432" y="763"/>
                  </a:lnTo>
                  <a:lnTo>
                    <a:pt x="3380" y="780"/>
                  </a:lnTo>
                  <a:lnTo>
                    <a:pt x="3329" y="799"/>
                  </a:lnTo>
                  <a:lnTo>
                    <a:pt x="3278" y="819"/>
                  </a:lnTo>
                  <a:lnTo>
                    <a:pt x="3228" y="843"/>
                  </a:lnTo>
                  <a:lnTo>
                    <a:pt x="3179" y="869"/>
                  </a:lnTo>
                  <a:lnTo>
                    <a:pt x="3131" y="897"/>
                  </a:lnTo>
                  <a:lnTo>
                    <a:pt x="3084" y="927"/>
                  </a:lnTo>
                  <a:lnTo>
                    <a:pt x="3037" y="960"/>
                  </a:lnTo>
                  <a:lnTo>
                    <a:pt x="2992" y="996"/>
                  </a:lnTo>
                  <a:lnTo>
                    <a:pt x="2948" y="1033"/>
                  </a:lnTo>
                  <a:lnTo>
                    <a:pt x="2915" y="1063"/>
                  </a:lnTo>
                  <a:lnTo>
                    <a:pt x="2881" y="1094"/>
                  </a:lnTo>
                  <a:lnTo>
                    <a:pt x="2848" y="1124"/>
                  </a:lnTo>
                  <a:lnTo>
                    <a:pt x="2815" y="1155"/>
                  </a:lnTo>
                  <a:lnTo>
                    <a:pt x="2698" y="1267"/>
                  </a:lnTo>
                  <a:lnTo>
                    <a:pt x="2580" y="1380"/>
                  </a:lnTo>
                  <a:lnTo>
                    <a:pt x="2464" y="1492"/>
                  </a:lnTo>
                  <a:lnTo>
                    <a:pt x="2347" y="1604"/>
                  </a:lnTo>
                  <a:lnTo>
                    <a:pt x="2230" y="1716"/>
                  </a:lnTo>
                  <a:lnTo>
                    <a:pt x="2112" y="1828"/>
                  </a:lnTo>
                  <a:lnTo>
                    <a:pt x="1995" y="1940"/>
                  </a:lnTo>
                  <a:lnTo>
                    <a:pt x="1878" y="2052"/>
                  </a:lnTo>
                  <a:lnTo>
                    <a:pt x="1761" y="2164"/>
                  </a:lnTo>
                  <a:lnTo>
                    <a:pt x="1643" y="2275"/>
                  </a:lnTo>
                  <a:lnTo>
                    <a:pt x="1526" y="2387"/>
                  </a:lnTo>
                  <a:lnTo>
                    <a:pt x="1409" y="2499"/>
                  </a:lnTo>
                  <a:lnTo>
                    <a:pt x="1291" y="2611"/>
                  </a:lnTo>
                  <a:lnTo>
                    <a:pt x="1174" y="2723"/>
                  </a:lnTo>
                  <a:lnTo>
                    <a:pt x="1057" y="2835"/>
                  </a:lnTo>
                  <a:lnTo>
                    <a:pt x="941" y="2947"/>
                  </a:lnTo>
                  <a:lnTo>
                    <a:pt x="899" y="2988"/>
                  </a:lnTo>
                  <a:lnTo>
                    <a:pt x="862" y="3027"/>
                  </a:lnTo>
                  <a:lnTo>
                    <a:pt x="826" y="3066"/>
                  </a:lnTo>
                  <a:lnTo>
                    <a:pt x="793" y="3106"/>
                  </a:lnTo>
                  <a:lnTo>
                    <a:pt x="763" y="3145"/>
                  </a:lnTo>
                  <a:lnTo>
                    <a:pt x="736" y="3184"/>
                  </a:lnTo>
                  <a:lnTo>
                    <a:pt x="710" y="3223"/>
                  </a:lnTo>
                  <a:lnTo>
                    <a:pt x="687" y="3263"/>
                  </a:lnTo>
                  <a:lnTo>
                    <a:pt x="668" y="3301"/>
                  </a:lnTo>
                  <a:lnTo>
                    <a:pt x="649" y="3339"/>
                  </a:lnTo>
                  <a:lnTo>
                    <a:pt x="633" y="3379"/>
                  </a:lnTo>
                  <a:lnTo>
                    <a:pt x="619" y="3418"/>
                  </a:lnTo>
                  <a:lnTo>
                    <a:pt x="607" y="3457"/>
                  </a:lnTo>
                  <a:lnTo>
                    <a:pt x="598" y="3496"/>
                  </a:lnTo>
                  <a:lnTo>
                    <a:pt x="591" y="3535"/>
                  </a:lnTo>
                  <a:lnTo>
                    <a:pt x="585" y="3575"/>
                  </a:lnTo>
                  <a:lnTo>
                    <a:pt x="580" y="3614"/>
                  </a:lnTo>
                  <a:lnTo>
                    <a:pt x="579" y="3655"/>
                  </a:lnTo>
                  <a:lnTo>
                    <a:pt x="578" y="3695"/>
                  </a:lnTo>
                  <a:lnTo>
                    <a:pt x="580" y="3736"/>
                  </a:lnTo>
                  <a:lnTo>
                    <a:pt x="584" y="3777"/>
                  </a:lnTo>
                  <a:lnTo>
                    <a:pt x="589" y="3819"/>
                  </a:lnTo>
                  <a:lnTo>
                    <a:pt x="595" y="3860"/>
                  </a:lnTo>
                  <a:lnTo>
                    <a:pt x="603" y="3903"/>
                  </a:lnTo>
                  <a:lnTo>
                    <a:pt x="613" y="3945"/>
                  </a:lnTo>
                  <a:lnTo>
                    <a:pt x="623" y="3989"/>
                  </a:lnTo>
                  <a:lnTo>
                    <a:pt x="635" y="4033"/>
                  </a:lnTo>
                  <a:lnTo>
                    <a:pt x="649" y="4078"/>
                  </a:lnTo>
                  <a:lnTo>
                    <a:pt x="663" y="4123"/>
                  </a:lnTo>
                  <a:lnTo>
                    <a:pt x="679" y="4169"/>
                  </a:lnTo>
                  <a:lnTo>
                    <a:pt x="696" y="4215"/>
                  </a:lnTo>
                  <a:lnTo>
                    <a:pt x="713" y="4263"/>
                  </a:lnTo>
                  <a:lnTo>
                    <a:pt x="718" y="4271"/>
                  </a:lnTo>
                  <a:lnTo>
                    <a:pt x="731" y="4292"/>
                  </a:lnTo>
                  <a:lnTo>
                    <a:pt x="752" y="4325"/>
                  </a:lnTo>
                  <a:lnTo>
                    <a:pt x="779" y="4366"/>
                  </a:lnTo>
                  <a:lnTo>
                    <a:pt x="794" y="4389"/>
                  </a:lnTo>
                  <a:lnTo>
                    <a:pt x="812" y="4413"/>
                  </a:lnTo>
                  <a:lnTo>
                    <a:pt x="831" y="4438"/>
                  </a:lnTo>
                  <a:lnTo>
                    <a:pt x="850" y="4463"/>
                  </a:lnTo>
                  <a:lnTo>
                    <a:pt x="872" y="4489"/>
                  </a:lnTo>
                  <a:lnTo>
                    <a:pt x="894" y="4514"/>
                  </a:lnTo>
                  <a:lnTo>
                    <a:pt x="918" y="4539"/>
                  </a:lnTo>
                  <a:lnTo>
                    <a:pt x="942" y="4564"/>
                  </a:lnTo>
                  <a:lnTo>
                    <a:pt x="914" y="4553"/>
                  </a:lnTo>
                  <a:lnTo>
                    <a:pt x="885" y="4543"/>
                  </a:lnTo>
                  <a:lnTo>
                    <a:pt x="855" y="4531"/>
                  </a:lnTo>
                  <a:lnTo>
                    <a:pt x="825" y="4518"/>
                  </a:lnTo>
                  <a:lnTo>
                    <a:pt x="796" y="4503"/>
                  </a:lnTo>
                  <a:lnTo>
                    <a:pt x="767" y="4488"/>
                  </a:lnTo>
                  <a:lnTo>
                    <a:pt x="738" y="4471"/>
                  </a:lnTo>
                  <a:lnTo>
                    <a:pt x="709" y="4454"/>
                  </a:lnTo>
                  <a:lnTo>
                    <a:pt x="680" y="4435"/>
                  </a:lnTo>
                  <a:lnTo>
                    <a:pt x="652" y="4414"/>
                  </a:lnTo>
                  <a:lnTo>
                    <a:pt x="623" y="4393"/>
                  </a:lnTo>
                  <a:lnTo>
                    <a:pt x="595" y="4371"/>
                  </a:lnTo>
                  <a:lnTo>
                    <a:pt x="568" y="4347"/>
                  </a:lnTo>
                  <a:lnTo>
                    <a:pt x="540" y="4323"/>
                  </a:lnTo>
                  <a:lnTo>
                    <a:pt x="513" y="4297"/>
                  </a:lnTo>
                  <a:lnTo>
                    <a:pt x="487" y="4270"/>
                  </a:lnTo>
                  <a:lnTo>
                    <a:pt x="465" y="4247"/>
                  </a:lnTo>
                  <a:lnTo>
                    <a:pt x="443" y="4224"/>
                  </a:lnTo>
                  <a:lnTo>
                    <a:pt x="421" y="4202"/>
                  </a:lnTo>
                  <a:lnTo>
                    <a:pt x="399" y="4179"/>
                  </a:lnTo>
                  <a:lnTo>
                    <a:pt x="377" y="4155"/>
                  </a:lnTo>
                  <a:lnTo>
                    <a:pt x="355" y="4132"/>
                  </a:lnTo>
                  <a:lnTo>
                    <a:pt x="333" y="4109"/>
                  </a:lnTo>
                  <a:lnTo>
                    <a:pt x="312" y="4086"/>
                  </a:lnTo>
                  <a:lnTo>
                    <a:pt x="281" y="4055"/>
                  </a:lnTo>
                  <a:lnTo>
                    <a:pt x="252" y="4024"/>
                  </a:lnTo>
                  <a:lnTo>
                    <a:pt x="222" y="3993"/>
                  </a:lnTo>
                  <a:lnTo>
                    <a:pt x="192" y="3962"/>
                  </a:lnTo>
                  <a:lnTo>
                    <a:pt x="165" y="3932"/>
                  </a:lnTo>
                  <a:lnTo>
                    <a:pt x="140" y="3899"/>
                  </a:lnTo>
                  <a:lnTo>
                    <a:pt x="117" y="3864"/>
                  </a:lnTo>
                  <a:lnTo>
                    <a:pt x="98" y="3828"/>
                  </a:lnTo>
                  <a:lnTo>
                    <a:pt x="79" y="3790"/>
                  </a:lnTo>
                  <a:lnTo>
                    <a:pt x="62" y="3750"/>
                  </a:lnTo>
                  <a:lnTo>
                    <a:pt x="49" y="3710"/>
                  </a:lnTo>
                  <a:lnTo>
                    <a:pt x="37" y="3668"/>
                  </a:lnTo>
                  <a:lnTo>
                    <a:pt x="26" y="3626"/>
                  </a:lnTo>
                  <a:lnTo>
                    <a:pt x="17" y="3582"/>
                  </a:lnTo>
                  <a:lnTo>
                    <a:pt x="11" y="3538"/>
                  </a:lnTo>
                  <a:lnTo>
                    <a:pt x="5" y="3494"/>
                  </a:lnTo>
                  <a:lnTo>
                    <a:pt x="2" y="3448"/>
                  </a:lnTo>
                  <a:lnTo>
                    <a:pt x="0" y="3404"/>
                  </a:lnTo>
                  <a:lnTo>
                    <a:pt x="0" y="3359"/>
                  </a:lnTo>
                  <a:lnTo>
                    <a:pt x="1" y="3314"/>
                  </a:lnTo>
                  <a:lnTo>
                    <a:pt x="4" y="3271"/>
                  </a:lnTo>
                  <a:lnTo>
                    <a:pt x="8" y="3227"/>
                  </a:lnTo>
                  <a:lnTo>
                    <a:pt x="15" y="3184"/>
                  </a:lnTo>
                  <a:lnTo>
                    <a:pt x="21" y="3142"/>
                  </a:lnTo>
                  <a:lnTo>
                    <a:pt x="29" y="3101"/>
                  </a:lnTo>
                  <a:lnTo>
                    <a:pt x="39" y="3061"/>
                  </a:lnTo>
                  <a:lnTo>
                    <a:pt x="50" y="3022"/>
                  </a:lnTo>
                  <a:lnTo>
                    <a:pt x="61" y="2986"/>
                  </a:lnTo>
                  <a:lnTo>
                    <a:pt x="74" y="2950"/>
                  </a:lnTo>
                  <a:lnTo>
                    <a:pt x="87" y="2916"/>
                  </a:lnTo>
                  <a:lnTo>
                    <a:pt x="102" y="2885"/>
                  </a:lnTo>
                  <a:lnTo>
                    <a:pt x="117" y="2855"/>
                  </a:lnTo>
                  <a:lnTo>
                    <a:pt x="134" y="2828"/>
                  </a:lnTo>
                  <a:lnTo>
                    <a:pt x="151" y="2803"/>
                  </a:lnTo>
                  <a:lnTo>
                    <a:pt x="168" y="2781"/>
                  </a:lnTo>
                  <a:lnTo>
                    <a:pt x="187" y="2762"/>
                  </a:lnTo>
                  <a:lnTo>
                    <a:pt x="192" y="2755"/>
                  </a:lnTo>
                  <a:lnTo>
                    <a:pt x="208" y="2733"/>
                  </a:lnTo>
                  <a:lnTo>
                    <a:pt x="234" y="2698"/>
                  </a:lnTo>
                  <a:lnTo>
                    <a:pt x="270" y="2651"/>
                  </a:lnTo>
                  <a:lnTo>
                    <a:pt x="316" y="2591"/>
                  </a:lnTo>
                  <a:lnTo>
                    <a:pt x="372" y="2522"/>
                  </a:lnTo>
                  <a:lnTo>
                    <a:pt x="438" y="2440"/>
                  </a:lnTo>
                  <a:lnTo>
                    <a:pt x="513" y="2350"/>
                  </a:lnTo>
                  <a:lnTo>
                    <a:pt x="598" y="2250"/>
                  </a:lnTo>
                  <a:lnTo>
                    <a:pt x="692" y="2142"/>
                  </a:lnTo>
                  <a:lnTo>
                    <a:pt x="742" y="2085"/>
                  </a:lnTo>
                  <a:lnTo>
                    <a:pt x="795" y="2027"/>
                  </a:lnTo>
                  <a:lnTo>
                    <a:pt x="850" y="1967"/>
                  </a:lnTo>
                  <a:lnTo>
                    <a:pt x="907" y="1904"/>
                  </a:lnTo>
                  <a:lnTo>
                    <a:pt x="967" y="1841"/>
                  </a:lnTo>
                  <a:lnTo>
                    <a:pt x="1028" y="1776"/>
                  </a:lnTo>
                  <a:lnTo>
                    <a:pt x="1092" y="1709"/>
                  </a:lnTo>
                  <a:lnTo>
                    <a:pt x="1157" y="1642"/>
                  </a:lnTo>
                  <a:lnTo>
                    <a:pt x="1226" y="1574"/>
                  </a:lnTo>
                  <a:lnTo>
                    <a:pt x="1296" y="1504"/>
                  </a:lnTo>
                  <a:lnTo>
                    <a:pt x="1368" y="1433"/>
                  </a:lnTo>
                  <a:lnTo>
                    <a:pt x="1442" y="1362"/>
                  </a:lnTo>
                  <a:lnTo>
                    <a:pt x="1493" y="1313"/>
                  </a:lnTo>
                  <a:lnTo>
                    <a:pt x="1544" y="1266"/>
                  </a:lnTo>
                  <a:lnTo>
                    <a:pt x="1593" y="1220"/>
                  </a:lnTo>
                  <a:lnTo>
                    <a:pt x="1642" y="1174"/>
                  </a:lnTo>
                  <a:lnTo>
                    <a:pt x="1691" y="1129"/>
                  </a:lnTo>
                  <a:lnTo>
                    <a:pt x="1739" y="1086"/>
                  </a:lnTo>
                  <a:lnTo>
                    <a:pt x="1785" y="1043"/>
                  </a:lnTo>
                  <a:lnTo>
                    <a:pt x="1832" y="1002"/>
                  </a:lnTo>
                  <a:lnTo>
                    <a:pt x="1878" y="961"/>
                  </a:lnTo>
                  <a:lnTo>
                    <a:pt x="1922" y="922"/>
                  </a:lnTo>
                  <a:lnTo>
                    <a:pt x="1967" y="884"/>
                  </a:lnTo>
                  <a:lnTo>
                    <a:pt x="2010" y="846"/>
                  </a:lnTo>
                  <a:lnTo>
                    <a:pt x="2052" y="810"/>
                  </a:lnTo>
                  <a:lnTo>
                    <a:pt x="2094" y="775"/>
                  </a:lnTo>
                  <a:lnTo>
                    <a:pt x="2135" y="739"/>
                  </a:lnTo>
                  <a:lnTo>
                    <a:pt x="2175" y="706"/>
                  </a:lnTo>
                  <a:lnTo>
                    <a:pt x="2257" y="638"/>
                  </a:lnTo>
                  <a:lnTo>
                    <a:pt x="2334" y="574"/>
                  </a:lnTo>
                  <a:lnTo>
                    <a:pt x="2409" y="515"/>
                  </a:lnTo>
                  <a:lnTo>
                    <a:pt x="2478" y="461"/>
                  </a:lnTo>
                  <a:lnTo>
                    <a:pt x="2543" y="410"/>
                  </a:lnTo>
                  <a:lnTo>
                    <a:pt x="2602" y="365"/>
                  </a:lnTo>
                  <a:lnTo>
                    <a:pt x="2657" y="323"/>
                  </a:lnTo>
                  <a:lnTo>
                    <a:pt x="2708" y="287"/>
                  </a:lnTo>
                  <a:lnTo>
                    <a:pt x="2753" y="254"/>
                  </a:lnTo>
                  <a:lnTo>
                    <a:pt x="2792" y="226"/>
                  </a:lnTo>
                  <a:lnTo>
                    <a:pt x="2825" y="202"/>
                  </a:lnTo>
                  <a:lnTo>
                    <a:pt x="2853" y="182"/>
                  </a:lnTo>
                  <a:lnTo>
                    <a:pt x="2875" y="168"/>
                  </a:lnTo>
                  <a:lnTo>
                    <a:pt x="2892" y="156"/>
                  </a:lnTo>
                  <a:lnTo>
                    <a:pt x="2901" y="150"/>
                  </a:lnTo>
                  <a:lnTo>
                    <a:pt x="2904" y="148"/>
                  </a:lnTo>
                  <a:lnTo>
                    <a:pt x="2924" y="130"/>
                  </a:lnTo>
                  <a:lnTo>
                    <a:pt x="2947" y="114"/>
                  </a:lnTo>
                  <a:lnTo>
                    <a:pt x="2973" y="98"/>
                  </a:lnTo>
                  <a:lnTo>
                    <a:pt x="3001" y="84"/>
                  </a:lnTo>
                  <a:lnTo>
                    <a:pt x="3030" y="70"/>
                  </a:lnTo>
                  <a:lnTo>
                    <a:pt x="3062" y="58"/>
                  </a:lnTo>
                  <a:lnTo>
                    <a:pt x="3096" y="46"/>
                  </a:lnTo>
                  <a:lnTo>
                    <a:pt x="3133" y="36"/>
                  </a:lnTo>
                  <a:lnTo>
                    <a:pt x="3169" y="28"/>
                  </a:lnTo>
                  <a:lnTo>
                    <a:pt x="3208" y="19"/>
                  </a:lnTo>
                  <a:lnTo>
                    <a:pt x="3248" y="13"/>
                  </a:lnTo>
                  <a:lnTo>
                    <a:pt x="3289" y="8"/>
                  </a:lnTo>
                  <a:lnTo>
                    <a:pt x="3332" y="4"/>
                  </a:lnTo>
                  <a:lnTo>
                    <a:pt x="3375" y="1"/>
                  </a:lnTo>
                  <a:lnTo>
                    <a:pt x="3418" y="0"/>
                  </a:lnTo>
                  <a:lnTo>
                    <a:pt x="3462" y="0"/>
                  </a:lnTo>
                  <a:lnTo>
                    <a:pt x="3506" y="2"/>
                  </a:lnTo>
                  <a:lnTo>
                    <a:pt x="3551" y="5"/>
                  </a:lnTo>
                  <a:lnTo>
                    <a:pt x="3596" y="10"/>
                  </a:lnTo>
                  <a:lnTo>
                    <a:pt x="3639" y="16"/>
                  </a:lnTo>
                  <a:lnTo>
                    <a:pt x="3683" y="25"/>
                  </a:lnTo>
                  <a:lnTo>
                    <a:pt x="3726" y="34"/>
                  </a:lnTo>
                  <a:lnTo>
                    <a:pt x="3769" y="45"/>
                  </a:lnTo>
                  <a:lnTo>
                    <a:pt x="3811" y="59"/>
                  </a:lnTo>
                  <a:lnTo>
                    <a:pt x="3852" y="74"/>
                  </a:lnTo>
                  <a:lnTo>
                    <a:pt x="3892" y="91"/>
                  </a:lnTo>
                  <a:lnTo>
                    <a:pt x="3931" y="110"/>
                  </a:lnTo>
                  <a:lnTo>
                    <a:pt x="3967" y="130"/>
                  </a:lnTo>
                  <a:lnTo>
                    <a:pt x="4002" y="152"/>
                  </a:lnTo>
                  <a:lnTo>
                    <a:pt x="4037" y="177"/>
                  </a:lnTo>
                  <a:lnTo>
                    <a:pt x="4068" y="204"/>
                  </a:lnTo>
                  <a:lnTo>
                    <a:pt x="4097" y="232"/>
                  </a:lnTo>
                  <a:lnTo>
                    <a:pt x="4127" y="264"/>
                  </a:lnTo>
                  <a:lnTo>
                    <a:pt x="4157" y="295"/>
                  </a:lnTo>
                  <a:lnTo>
                    <a:pt x="4187" y="326"/>
                  </a:lnTo>
                  <a:lnTo>
                    <a:pt x="4217" y="358"/>
                  </a:lnTo>
                  <a:lnTo>
                    <a:pt x="4247" y="390"/>
                  </a:lnTo>
                  <a:lnTo>
                    <a:pt x="4278" y="421"/>
                  </a:lnTo>
                  <a:lnTo>
                    <a:pt x="4308" y="452"/>
                  </a:lnTo>
                  <a:lnTo>
                    <a:pt x="4338" y="484"/>
                  </a:lnTo>
                  <a:lnTo>
                    <a:pt x="4374" y="523"/>
                  </a:lnTo>
                  <a:lnTo>
                    <a:pt x="4409" y="562"/>
                  </a:lnTo>
                  <a:lnTo>
                    <a:pt x="4445" y="603"/>
                  </a:lnTo>
                  <a:lnTo>
                    <a:pt x="4478" y="646"/>
                  </a:lnTo>
                  <a:lnTo>
                    <a:pt x="4494" y="668"/>
                  </a:lnTo>
                  <a:lnTo>
                    <a:pt x="4511" y="690"/>
                  </a:lnTo>
                  <a:lnTo>
                    <a:pt x="4527" y="712"/>
                  </a:lnTo>
                  <a:lnTo>
                    <a:pt x="4542" y="735"/>
                  </a:lnTo>
                  <a:lnTo>
                    <a:pt x="4557" y="758"/>
                  </a:lnTo>
                  <a:lnTo>
                    <a:pt x="4570" y="782"/>
                  </a:lnTo>
                  <a:lnTo>
                    <a:pt x="4585" y="806"/>
                  </a:lnTo>
                  <a:lnTo>
                    <a:pt x="4597" y="830"/>
                  </a:lnTo>
                  <a:lnTo>
                    <a:pt x="4610" y="853"/>
                  </a:lnTo>
                  <a:lnTo>
                    <a:pt x="4621" y="878"/>
                  </a:lnTo>
                  <a:lnTo>
                    <a:pt x="4631" y="903"/>
                  </a:lnTo>
                  <a:lnTo>
                    <a:pt x="4642" y="928"/>
                  </a:lnTo>
                  <a:lnTo>
                    <a:pt x="4651" y="953"/>
                  </a:lnTo>
                  <a:lnTo>
                    <a:pt x="4659" y="979"/>
                  </a:lnTo>
                  <a:lnTo>
                    <a:pt x="4667" y="1005"/>
                  </a:lnTo>
                  <a:lnTo>
                    <a:pt x="4673" y="1031"/>
                  </a:lnTo>
                  <a:lnTo>
                    <a:pt x="4678" y="1057"/>
                  </a:lnTo>
                  <a:lnTo>
                    <a:pt x="4682" y="1084"/>
                  </a:lnTo>
                  <a:lnTo>
                    <a:pt x="4684" y="1110"/>
                  </a:lnTo>
                  <a:lnTo>
                    <a:pt x="4686" y="1137"/>
                  </a:lnTo>
                  <a:lnTo>
                    <a:pt x="4687" y="1164"/>
                  </a:lnTo>
                  <a:lnTo>
                    <a:pt x="4686" y="1191"/>
                  </a:lnTo>
                  <a:lnTo>
                    <a:pt x="4684" y="1219"/>
                  </a:lnTo>
                  <a:lnTo>
                    <a:pt x="4681" y="1246"/>
                  </a:lnTo>
                  <a:close/>
                </a:path>
              </a:pathLst>
            </a:custGeom>
            <a:solidFill>
              <a:srgbClr val="FBFCF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0" name="9Slide.vn 49"/>
            <p:cNvSpPr>
              <a:spLocks/>
            </p:cNvSpPr>
            <p:nvPr/>
          </p:nvSpPr>
          <p:spPr bwMode="auto">
            <a:xfrm>
              <a:off x="1477963" y="4098925"/>
              <a:ext cx="123825" cy="127000"/>
            </a:xfrm>
            <a:custGeom>
              <a:avLst/>
              <a:gdLst>
                <a:gd name="T0" fmla="*/ 369 w 626"/>
                <a:gd name="T1" fmla="*/ 603 h 640"/>
                <a:gd name="T2" fmla="*/ 395 w 626"/>
                <a:gd name="T3" fmla="*/ 621 h 640"/>
                <a:gd name="T4" fmla="*/ 422 w 626"/>
                <a:gd name="T5" fmla="*/ 632 h 640"/>
                <a:gd name="T6" fmla="*/ 451 w 626"/>
                <a:gd name="T7" fmla="*/ 639 h 640"/>
                <a:gd name="T8" fmla="*/ 481 w 626"/>
                <a:gd name="T9" fmla="*/ 639 h 640"/>
                <a:gd name="T10" fmla="*/ 510 w 626"/>
                <a:gd name="T11" fmla="*/ 634 h 640"/>
                <a:gd name="T12" fmla="*/ 540 w 626"/>
                <a:gd name="T13" fmla="*/ 624 h 640"/>
                <a:gd name="T14" fmla="*/ 566 w 626"/>
                <a:gd name="T15" fmla="*/ 607 h 640"/>
                <a:gd name="T16" fmla="*/ 588 w 626"/>
                <a:gd name="T17" fmla="*/ 585 h 640"/>
                <a:gd name="T18" fmla="*/ 606 w 626"/>
                <a:gd name="T19" fmla="*/ 560 h 640"/>
                <a:gd name="T20" fmla="*/ 617 w 626"/>
                <a:gd name="T21" fmla="*/ 532 h 640"/>
                <a:gd name="T22" fmla="*/ 625 w 626"/>
                <a:gd name="T23" fmla="*/ 503 h 640"/>
                <a:gd name="T24" fmla="*/ 625 w 626"/>
                <a:gd name="T25" fmla="*/ 473 h 640"/>
                <a:gd name="T26" fmla="*/ 619 w 626"/>
                <a:gd name="T27" fmla="*/ 444 h 640"/>
                <a:gd name="T28" fmla="*/ 609 w 626"/>
                <a:gd name="T29" fmla="*/ 416 h 640"/>
                <a:gd name="T30" fmla="*/ 592 w 626"/>
                <a:gd name="T31" fmla="*/ 389 h 640"/>
                <a:gd name="T32" fmla="*/ 267 w 626"/>
                <a:gd name="T33" fmla="*/ 48 h 640"/>
                <a:gd name="T34" fmla="*/ 243 w 626"/>
                <a:gd name="T35" fmla="*/ 27 h 640"/>
                <a:gd name="T36" fmla="*/ 217 w 626"/>
                <a:gd name="T37" fmla="*/ 13 h 640"/>
                <a:gd name="T38" fmla="*/ 188 w 626"/>
                <a:gd name="T39" fmla="*/ 3 h 640"/>
                <a:gd name="T40" fmla="*/ 159 w 626"/>
                <a:gd name="T41" fmla="*/ 0 h 640"/>
                <a:gd name="T42" fmla="*/ 129 w 626"/>
                <a:gd name="T43" fmla="*/ 2 h 640"/>
                <a:gd name="T44" fmla="*/ 99 w 626"/>
                <a:gd name="T45" fmla="*/ 9 h 640"/>
                <a:gd name="T46" fmla="*/ 72 w 626"/>
                <a:gd name="T47" fmla="*/ 24 h 640"/>
                <a:gd name="T48" fmla="*/ 48 w 626"/>
                <a:gd name="T49" fmla="*/ 43 h 640"/>
                <a:gd name="T50" fmla="*/ 27 w 626"/>
                <a:gd name="T51" fmla="*/ 67 h 640"/>
                <a:gd name="T52" fmla="*/ 12 w 626"/>
                <a:gd name="T53" fmla="*/ 94 h 640"/>
                <a:gd name="T54" fmla="*/ 3 w 626"/>
                <a:gd name="T55" fmla="*/ 122 h 640"/>
                <a:gd name="T56" fmla="*/ 0 w 626"/>
                <a:gd name="T57" fmla="*/ 152 h 640"/>
                <a:gd name="T58" fmla="*/ 2 w 626"/>
                <a:gd name="T59" fmla="*/ 181 h 640"/>
                <a:gd name="T60" fmla="*/ 10 w 626"/>
                <a:gd name="T61" fmla="*/ 210 h 640"/>
                <a:gd name="T62" fmla="*/ 24 w 626"/>
                <a:gd name="T63" fmla="*/ 238 h 640"/>
                <a:gd name="T64" fmla="*/ 42 w 626"/>
                <a:gd name="T65" fmla="*/ 263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26" h="640">
                  <a:moveTo>
                    <a:pt x="358" y="592"/>
                  </a:moveTo>
                  <a:lnTo>
                    <a:pt x="369" y="603"/>
                  </a:lnTo>
                  <a:lnTo>
                    <a:pt x="382" y="612"/>
                  </a:lnTo>
                  <a:lnTo>
                    <a:pt x="395" y="621"/>
                  </a:lnTo>
                  <a:lnTo>
                    <a:pt x="409" y="627"/>
                  </a:lnTo>
                  <a:lnTo>
                    <a:pt x="422" y="632"/>
                  </a:lnTo>
                  <a:lnTo>
                    <a:pt x="437" y="636"/>
                  </a:lnTo>
                  <a:lnTo>
                    <a:pt x="451" y="639"/>
                  </a:lnTo>
                  <a:lnTo>
                    <a:pt x="467" y="640"/>
                  </a:lnTo>
                  <a:lnTo>
                    <a:pt x="481" y="639"/>
                  </a:lnTo>
                  <a:lnTo>
                    <a:pt x="496" y="637"/>
                  </a:lnTo>
                  <a:lnTo>
                    <a:pt x="510" y="634"/>
                  </a:lnTo>
                  <a:lnTo>
                    <a:pt x="525" y="630"/>
                  </a:lnTo>
                  <a:lnTo>
                    <a:pt x="540" y="624"/>
                  </a:lnTo>
                  <a:lnTo>
                    <a:pt x="552" y="616"/>
                  </a:lnTo>
                  <a:lnTo>
                    <a:pt x="566" y="607"/>
                  </a:lnTo>
                  <a:lnTo>
                    <a:pt x="577" y="597"/>
                  </a:lnTo>
                  <a:lnTo>
                    <a:pt x="588" y="585"/>
                  </a:lnTo>
                  <a:lnTo>
                    <a:pt x="598" y="573"/>
                  </a:lnTo>
                  <a:lnTo>
                    <a:pt x="606" y="560"/>
                  </a:lnTo>
                  <a:lnTo>
                    <a:pt x="612" y="546"/>
                  </a:lnTo>
                  <a:lnTo>
                    <a:pt x="617" y="532"/>
                  </a:lnTo>
                  <a:lnTo>
                    <a:pt x="622" y="518"/>
                  </a:lnTo>
                  <a:lnTo>
                    <a:pt x="625" y="503"/>
                  </a:lnTo>
                  <a:lnTo>
                    <a:pt x="626" y="488"/>
                  </a:lnTo>
                  <a:lnTo>
                    <a:pt x="625" y="473"/>
                  </a:lnTo>
                  <a:lnTo>
                    <a:pt x="623" y="459"/>
                  </a:lnTo>
                  <a:lnTo>
                    <a:pt x="619" y="444"/>
                  </a:lnTo>
                  <a:lnTo>
                    <a:pt x="615" y="430"/>
                  </a:lnTo>
                  <a:lnTo>
                    <a:pt x="609" y="416"/>
                  </a:lnTo>
                  <a:lnTo>
                    <a:pt x="602" y="403"/>
                  </a:lnTo>
                  <a:lnTo>
                    <a:pt x="592" y="389"/>
                  </a:lnTo>
                  <a:lnTo>
                    <a:pt x="582" y="378"/>
                  </a:lnTo>
                  <a:lnTo>
                    <a:pt x="267" y="48"/>
                  </a:lnTo>
                  <a:lnTo>
                    <a:pt x="255" y="36"/>
                  </a:lnTo>
                  <a:lnTo>
                    <a:pt x="243" y="27"/>
                  </a:lnTo>
                  <a:lnTo>
                    <a:pt x="230" y="19"/>
                  </a:lnTo>
                  <a:lnTo>
                    <a:pt x="217" y="13"/>
                  </a:lnTo>
                  <a:lnTo>
                    <a:pt x="202" y="7"/>
                  </a:lnTo>
                  <a:lnTo>
                    <a:pt x="188" y="3"/>
                  </a:lnTo>
                  <a:lnTo>
                    <a:pt x="173" y="1"/>
                  </a:lnTo>
                  <a:lnTo>
                    <a:pt x="159" y="0"/>
                  </a:lnTo>
                  <a:lnTo>
                    <a:pt x="143" y="0"/>
                  </a:lnTo>
                  <a:lnTo>
                    <a:pt x="129" y="2"/>
                  </a:lnTo>
                  <a:lnTo>
                    <a:pt x="114" y="5"/>
                  </a:lnTo>
                  <a:lnTo>
                    <a:pt x="99" y="9"/>
                  </a:lnTo>
                  <a:lnTo>
                    <a:pt x="86" y="16"/>
                  </a:lnTo>
                  <a:lnTo>
                    <a:pt x="72" y="24"/>
                  </a:lnTo>
                  <a:lnTo>
                    <a:pt x="60" y="32"/>
                  </a:lnTo>
                  <a:lnTo>
                    <a:pt x="48" y="43"/>
                  </a:lnTo>
                  <a:lnTo>
                    <a:pt x="37" y="54"/>
                  </a:lnTo>
                  <a:lnTo>
                    <a:pt x="27" y="67"/>
                  </a:lnTo>
                  <a:lnTo>
                    <a:pt x="20" y="80"/>
                  </a:lnTo>
                  <a:lnTo>
                    <a:pt x="12" y="94"/>
                  </a:lnTo>
                  <a:lnTo>
                    <a:pt x="7" y="107"/>
                  </a:lnTo>
                  <a:lnTo>
                    <a:pt x="3" y="122"/>
                  </a:lnTo>
                  <a:lnTo>
                    <a:pt x="1" y="137"/>
                  </a:lnTo>
                  <a:lnTo>
                    <a:pt x="0" y="152"/>
                  </a:lnTo>
                  <a:lnTo>
                    <a:pt x="0" y="166"/>
                  </a:lnTo>
                  <a:lnTo>
                    <a:pt x="2" y="181"/>
                  </a:lnTo>
                  <a:lnTo>
                    <a:pt x="5" y="196"/>
                  </a:lnTo>
                  <a:lnTo>
                    <a:pt x="10" y="210"/>
                  </a:lnTo>
                  <a:lnTo>
                    <a:pt x="15" y="224"/>
                  </a:lnTo>
                  <a:lnTo>
                    <a:pt x="24" y="238"/>
                  </a:lnTo>
                  <a:lnTo>
                    <a:pt x="32" y="250"/>
                  </a:lnTo>
                  <a:lnTo>
                    <a:pt x="42" y="263"/>
                  </a:lnTo>
                  <a:lnTo>
                    <a:pt x="358" y="592"/>
                  </a:lnTo>
                  <a:close/>
                </a:path>
              </a:pathLst>
            </a:custGeom>
            <a:solidFill>
              <a:srgbClr val="625F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1" name="9Slide.vn 50"/>
            <p:cNvSpPr>
              <a:spLocks/>
            </p:cNvSpPr>
            <p:nvPr/>
          </p:nvSpPr>
          <p:spPr bwMode="auto">
            <a:xfrm>
              <a:off x="1492250" y="4114800"/>
              <a:ext cx="23813" cy="23813"/>
            </a:xfrm>
            <a:custGeom>
              <a:avLst/>
              <a:gdLst>
                <a:gd name="T0" fmla="*/ 21 w 120"/>
                <a:gd name="T1" fmla="*/ 106 h 120"/>
                <a:gd name="T2" fmla="*/ 31 w 120"/>
                <a:gd name="T3" fmla="*/ 113 h 120"/>
                <a:gd name="T4" fmla="*/ 42 w 120"/>
                <a:gd name="T5" fmla="*/ 117 h 120"/>
                <a:gd name="T6" fmla="*/ 53 w 120"/>
                <a:gd name="T7" fmla="*/ 120 h 120"/>
                <a:gd name="T8" fmla="*/ 65 w 120"/>
                <a:gd name="T9" fmla="*/ 120 h 120"/>
                <a:gd name="T10" fmla="*/ 76 w 120"/>
                <a:gd name="T11" fmla="*/ 118 h 120"/>
                <a:gd name="T12" fmla="*/ 87 w 120"/>
                <a:gd name="T13" fmla="*/ 114 h 120"/>
                <a:gd name="T14" fmla="*/ 97 w 120"/>
                <a:gd name="T15" fmla="*/ 108 h 120"/>
                <a:gd name="T16" fmla="*/ 105 w 120"/>
                <a:gd name="T17" fmla="*/ 99 h 120"/>
                <a:gd name="T18" fmla="*/ 113 w 120"/>
                <a:gd name="T19" fmla="*/ 89 h 120"/>
                <a:gd name="T20" fmla="*/ 117 w 120"/>
                <a:gd name="T21" fmla="*/ 79 h 120"/>
                <a:gd name="T22" fmla="*/ 120 w 120"/>
                <a:gd name="T23" fmla="*/ 67 h 120"/>
                <a:gd name="T24" fmla="*/ 120 w 120"/>
                <a:gd name="T25" fmla="*/ 56 h 120"/>
                <a:gd name="T26" fmla="*/ 118 w 120"/>
                <a:gd name="T27" fmla="*/ 44 h 120"/>
                <a:gd name="T28" fmla="*/ 114 w 120"/>
                <a:gd name="T29" fmla="*/ 33 h 120"/>
                <a:gd name="T30" fmla="*/ 108 w 120"/>
                <a:gd name="T31" fmla="*/ 24 h 120"/>
                <a:gd name="T32" fmla="*/ 99 w 120"/>
                <a:gd name="T33" fmla="*/ 14 h 120"/>
                <a:gd name="T34" fmla="*/ 89 w 120"/>
                <a:gd name="T35" fmla="*/ 8 h 120"/>
                <a:gd name="T36" fmla="*/ 78 w 120"/>
                <a:gd name="T37" fmla="*/ 3 h 120"/>
                <a:gd name="T38" fmla="*/ 67 w 120"/>
                <a:gd name="T39" fmla="*/ 1 h 120"/>
                <a:gd name="T40" fmla="*/ 56 w 120"/>
                <a:gd name="T41" fmla="*/ 1 h 120"/>
                <a:gd name="T42" fmla="*/ 44 w 120"/>
                <a:gd name="T43" fmla="*/ 2 h 120"/>
                <a:gd name="T44" fmla="*/ 33 w 120"/>
                <a:gd name="T45" fmla="*/ 6 h 120"/>
                <a:gd name="T46" fmla="*/ 23 w 120"/>
                <a:gd name="T47" fmla="*/ 13 h 120"/>
                <a:gd name="T48" fmla="*/ 14 w 120"/>
                <a:gd name="T49" fmla="*/ 22 h 120"/>
                <a:gd name="T50" fmla="*/ 8 w 120"/>
                <a:gd name="T51" fmla="*/ 31 h 120"/>
                <a:gd name="T52" fmla="*/ 3 w 120"/>
                <a:gd name="T53" fmla="*/ 41 h 120"/>
                <a:gd name="T54" fmla="*/ 1 w 120"/>
                <a:gd name="T55" fmla="*/ 53 h 120"/>
                <a:gd name="T56" fmla="*/ 1 w 120"/>
                <a:gd name="T57" fmla="*/ 64 h 120"/>
                <a:gd name="T58" fmla="*/ 2 w 120"/>
                <a:gd name="T59" fmla="*/ 76 h 120"/>
                <a:gd name="T60" fmla="*/ 6 w 120"/>
                <a:gd name="T61" fmla="*/ 87 h 120"/>
                <a:gd name="T62" fmla="*/ 13 w 120"/>
                <a:gd name="T63" fmla="*/ 97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0" h="120">
                  <a:moveTo>
                    <a:pt x="16" y="101"/>
                  </a:moveTo>
                  <a:lnTo>
                    <a:pt x="21" y="106"/>
                  </a:lnTo>
                  <a:lnTo>
                    <a:pt x="26" y="110"/>
                  </a:lnTo>
                  <a:lnTo>
                    <a:pt x="31" y="113"/>
                  </a:lnTo>
                  <a:lnTo>
                    <a:pt x="36" y="115"/>
                  </a:lnTo>
                  <a:lnTo>
                    <a:pt x="42" y="117"/>
                  </a:lnTo>
                  <a:lnTo>
                    <a:pt x="47" y="119"/>
                  </a:lnTo>
                  <a:lnTo>
                    <a:pt x="53" y="120"/>
                  </a:lnTo>
                  <a:lnTo>
                    <a:pt x="59" y="120"/>
                  </a:lnTo>
                  <a:lnTo>
                    <a:pt x="65" y="120"/>
                  </a:lnTo>
                  <a:lnTo>
                    <a:pt x="70" y="119"/>
                  </a:lnTo>
                  <a:lnTo>
                    <a:pt x="76" y="118"/>
                  </a:lnTo>
                  <a:lnTo>
                    <a:pt x="82" y="116"/>
                  </a:lnTo>
                  <a:lnTo>
                    <a:pt x="87" y="114"/>
                  </a:lnTo>
                  <a:lnTo>
                    <a:pt x="92" y="111"/>
                  </a:lnTo>
                  <a:lnTo>
                    <a:pt x="97" y="108"/>
                  </a:lnTo>
                  <a:lnTo>
                    <a:pt x="101" y="104"/>
                  </a:lnTo>
                  <a:lnTo>
                    <a:pt x="105" y="99"/>
                  </a:lnTo>
                  <a:lnTo>
                    <a:pt x="110" y="94"/>
                  </a:lnTo>
                  <a:lnTo>
                    <a:pt x="113" y="89"/>
                  </a:lnTo>
                  <a:lnTo>
                    <a:pt x="115" y="84"/>
                  </a:lnTo>
                  <a:lnTo>
                    <a:pt x="117" y="79"/>
                  </a:lnTo>
                  <a:lnTo>
                    <a:pt x="119" y="73"/>
                  </a:lnTo>
                  <a:lnTo>
                    <a:pt x="120" y="67"/>
                  </a:lnTo>
                  <a:lnTo>
                    <a:pt x="120" y="62"/>
                  </a:lnTo>
                  <a:lnTo>
                    <a:pt x="120" y="56"/>
                  </a:lnTo>
                  <a:lnTo>
                    <a:pt x="119" y="50"/>
                  </a:lnTo>
                  <a:lnTo>
                    <a:pt x="118" y="44"/>
                  </a:lnTo>
                  <a:lnTo>
                    <a:pt x="116" y="39"/>
                  </a:lnTo>
                  <a:lnTo>
                    <a:pt x="114" y="33"/>
                  </a:lnTo>
                  <a:lnTo>
                    <a:pt x="111" y="28"/>
                  </a:lnTo>
                  <a:lnTo>
                    <a:pt x="108" y="24"/>
                  </a:lnTo>
                  <a:lnTo>
                    <a:pt x="103" y="18"/>
                  </a:lnTo>
                  <a:lnTo>
                    <a:pt x="99" y="14"/>
                  </a:lnTo>
                  <a:lnTo>
                    <a:pt x="94" y="11"/>
                  </a:lnTo>
                  <a:lnTo>
                    <a:pt x="89" y="8"/>
                  </a:lnTo>
                  <a:lnTo>
                    <a:pt x="84" y="5"/>
                  </a:lnTo>
                  <a:lnTo>
                    <a:pt x="78" y="3"/>
                  </a:lnTo>
                  <a:lnTo>
                    <a:pt x="73" y="2"/>
                  </a:lnTo>
                  <a:lnTo>
                    <a:pt x="67" y="1"/>
                  </a:lnTo>
                  <a:lnTo>
                    <a:pt x="62" y="0"/>
                  </a:lnTo>
                  <a:lnTo>
                    <a:pt x="56" y="1"/>
                  </a:lnTo>
                  <a:lnTo>
                    <a:pt x="49" y="1"/>
                  </a:lnTo>
                  <a:lnTo>
                    <a:pt x="44" y="2"/>
                  </a:lnTo>
                  <a:lnTo>
                    <a:pt x="39" y="4"/>
                  </a:lnTo>
                  <a:lnTo>
                    <a:pt x="33" y="6"/>
                  </a:lnTo>
                  <a:lnTo>
                    <a:pt x="28" y="9"/>
                  </a:lnTo>
                  <a:lnTo>
                    <a:pt x="23" y="13"/>
                  </a:lnTo>
                  <a:lnTo>
                    <a:pt x="18" y="16"/>
                  </a:lnTo>
                  <a:lnTo>
                    <a:pt x="14" y="22"/>
                  </a:lnTo>
                  <a:lnTo>
                    <a:pt x="11" y="26"/>
                  </a:lnTo>
                  <a:lnTo>
                    <a:pt x="8" y="31"/>
                  </a:lnTo>
                  <a:lnTo>
                    <a:pt x="5" y="36"/>
                  </a:lnTo>
                  <a:lnTo>
                    <a:pt x="3" y="41"/>
                  </a:lnTo>
                  <a:lnTo>
                    <a:pt x="2" y="48"/>
                  </a:lnTo>
                  <a:lnTo>
                    <a:pt x="1" y="53"/>
                  </a:lnTo>
                  <a:lnTo>
                    <a:pt x="0" y="59"/>
                  </a:lnTo>
                  <a:lnTo>
                    <a:pt x="1" y="64"/>
                  </a:lnTo>
                  <a:lnTo>
                    <a:pt x="1" y="70"/>
                  </a:lnTo>
                  <a:lnTo>
                    <a:pt x="2" y="76"/>
                  </a:lnTo>
                  <a:lnTo>
                    <a:pt x="4" y="82"/>
                  </a:lnTo>
                  <a:lnTo>
                    <a:pt x="6" y="87"/>
                  </a:lnTo>
                  <a:lnTo>
                    <a:pt x="9" y="92"/>
                  </a:lnTo>
                  <a:lnTo>
                    <a:pt x="13" y="97"/>
                  </a:lnTo>
                  <a:lnTo>
                    <a:pt x="16" y="101"/>
                  </a:lnTo>
                  <a:close/>
                </a:path>
              </a:pathLst>
            </a:custGeom>
            <a:solidFill>
              <a:srgbClr val="F8F6F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736" name="9Slide.vn 51"/>
          <p:cNvSpPr txBox="1"/>
          <p:nvPr/>
        </p:nvSpPr>
        <p:spPr>
          <a:xfrm>
            <a:off x="6243175" y="1082551"/>
            <a:ext cx="5270954" cy="769441"/>
          </a:xfrm>
          <a:prstGeom prst="rect">
            <a:avLst/>
          </a:prstGeom>
          <a:noFill/>
        </p:spPr>
        <p:txBody>
          <a:bodyPr wrap="square" rtlCol="0">
            <a:spAutoFit/>
          </a:bodyPr>
          <a:lstStyle/>
          <a:p>
            <a:pPr algn="r"/>
            <a:r>
              <a:rPr lang="id-ID" sz="4400" b="1" dirty="0">
                <a:solidFill>
                  <a:schemeClr val="bg1"/>
                </a:solidFill>
                <a:latin typeface="#9Slide03 Cabin Bold" panose="00000800000000000000" pitchFamily="2" charset="0"/>
                <a:cs typeface="Lato Black" panose="020F0A02020204030203" pitchFamily="34" charset="0"/>
              </a:rPr>
              <a:t>Business Statistic</a:t>
            </a:r>
          </a:p>
        </p:txBody>
      </p:sp>
      <p:sp>
        <p:nvSpPr>
          <p:cNvPr id="737" name="9Slide.vn 52"/>
          <p:cNvSpPr/>
          <p:nvPr/>
        </p:nvSpPr>
        <p:spPr>
          <a:xfrm>
            <a:off x="10979164" y="1900681"/>
            <a:ext cx="369888" cy="457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nvGrpSpPr>
          <p:cNvPr id="738" name="9Slide.vn 53"/>
          <p:cNvGrpSpPr/>
          <p:nvPr/>
        </p:nvGrpSpPr>
        <p:grpSpPr>
          <a:xfrm flipH="1">
            <a:off x="6531485" y="715152"/>
            <a:ext cx="834296" cy="637420"/>
            <a:chOff x="1526524" y="3910403"/>
            <a:chExt cx="2122488" cy="1565276"/>
          </a:xfrm>
          <a:solidFill>
            <a:schemeClr val="bg1"/>
          </a:solidFill>
          <a:effectLst>
            <a:outerShdw blurRad="177800" dist="38100" dir="8100000" sx="108000" sy="108000" algn="tr" rotWithShape="0">
              <a:prstClr val="black">
                <a:alpha val="17000"/>
              </a:prstClr>
            </a:outerShdw>
          </a:effectLst>
        </p:grpSpPr>
        <p:sp>
          <p:nvSpPr>
            <p:cNvPr id="739" name="9Slide.vn 54"/>
            <p:cNvSpPr>
              <a:spLocks/>
            </p:cNvSpPr>
            <p:nvPr/>
          </p:nvSpPr>
          <p:spPr bwMode="auto">
            <a:xfrm>
              <a:off x="1526524" y="4407291"/>
              <a:ext cx="1624013" cy="1068388"/>
            </a:xfrm>
            <a:custGeom>
              <a:avLst/>
              <a:gdLst>
                <a:gd name="T0" fmla="*/ 9999 w 12279"/>
                <a:gd name="T1" fmla="*/ 8070 h 8071"/>
                <a:gd name="T2" fmla="*/ 10293 w 12279"/>
                <a:gd name="T3" fmla="*/ 8062 h 8071"/>
                <a:gd name="T4" fmla="*/ 10678 w 12279"/>
                <a:gd name="T5" fmla="*/ 7999 h 8071"/>
                <a:gd name="T6" fmla="*/ 11094 w 12279"/>
                <a:gd name="T7" fmla="*/ 7845 h 8071"/>
                <a:gd name="T8" fmla="*/ 11481 w 12279"/>
                <a:gd name="T9" fmla="*/ 7564 h 8071"/>
                <a:gd name="T10" fmla="*/ 11778 w 12279"/>
                <a:gd name="T11" fmla="*/ 7116 h 8071"/>
                <a:gd name="T12" fmla="*/ 11988 w 12279"/>
                <a:gd name="T13" fmla="*/ 6502 h 8071"/>
                <a:gd name="T14" fmla="*/ 12176 w 12279"/>
                <a:gd name="T15" fmla="*/ 5796 h 8071"/>
                <a:gd name="T16" fmla="*/ 12276 w 12279"/>
                <a:gd name="T17" fmla="*/ 5029 h 8071"/>
                <a:gd name="T18" fmla="*/ 12213 w 12279"/>
                <a:gd name="T19" fmla="*/ 4233 h 8071"/>
                <a:gd name="T20" fmla="*/ 11918 w 12279"/>
                <a:gd name="T21" fmla="*/ 3439 h 8071"/>
                <a:gd name="T22" fmla="*/ 11316 w 12279"/>
                <a:gd name="T23" fmla="*/ 2674 h 8071"/>
                <a:gd name="T24" fmla="*/ 10339 w 12279"/>
                <a:gd name="T25" fmla="*/ 1967 h 8071"/>
                <a:gd name="T26" fmla="*/ 9016 w 12279"/>
                <a:gd name="T27" fmla="*/ 1309 h 8071"/>
                <a:gd name="T28" fmla="*/ 7479 w 12279"/>
                <a:gd name="T29" fmla="*/ 736 h 8071"/>
                <a:gd name="T30" fmla="*/ 5871 w 12279"/>
                <a:gd name="T31" fmla="*/ 299 h 8071"/>
                <a:gd name="T32" fmla="*/ 4335 w 12279"/>
                <a:gd name="T33" fmla="*/ 45 h 8071"/>
                <a:gd name="T34" fmla="*/ 3011 w 12279"/>
                <a:gd name="T35" fmla="*/ 23 h 8071"/>
                <a:gd name="T36" fmla="*/ 2042 w 12279"/>
                <a:gd name="T37" fmla="*/ 282 h 8071"/>
                <a:gd name="T38" fmla="*/ 1369 w 12279"/>
                <a:gd name="T39" fmla="*/ 755 h 8071"/>
                <a:gd name="T40" fmla="*/ 838 w 12279"/>
                <a:gd name="T41" fmla="*/ 1315 h 8071"/>
                <a:gd name="T42" fmla="*/ 442 w 12279"/>
                <a:gd name="T43" fmla="*/ 1917 h 8071"/>
                <a:gd name="T44" fmla="*/ 175 w 12279"/>
                <a:gd name="T45" fmla="*/ 2518 h 8071"/>
                <a:gd name="T46" fmla="*/ 31 w 12279"/>
                <a:gd name="T47" fmla="*/ 3074 h 8071"/>
                <a:gd name="T48" fmla="*/ 4 w 12279"/>
                <a:gd name="T49" fmla="*/ 3542 h 8071"/>
                <a:gd name="T50" fmla="*/ 90 w 12279"/>
                <a:gd name="T51" fmla="*/ 3905 h 8071"/>
                <a:gd name="T52" fmla="*/ 287 w 12279"/>
                <a:gd name="T53" fmla="*/ 4250 h 8071"/>
                <a:gd name="T54" fmla="*/ 546 w 12279"/>
                <a:gd name="T55" fmla="*/ 4570 h 8071"/>
                <a:gd name="T56" fmla="*/ 824 w 12279"/>
                <a:gd name="T57" fmla="*/ 4847 h 8071"/>
                <a:gd name="T58" fmla="*/ 1071 w 12279"/>
                <a:gd name="T59" fmla="*/ 5060 h 8071"/>
                <a:gd name="T60" fmla="*/ 1290 w 12279"/>
                <a:gd name="T61" fmla="*/ 5229 h 8071"/>
                <a:gd name="T62" fmla="*/ 1249 w 12279"/>
                <a:gd name="T63" fmla="*/ 4937 h 8071"/>
                <a:gd name="T64" fmla="*/ 1220 w 12279"/>
                <a:gd name="T65" fmla="*/ 4594 h 8071"/>
                <a:gd name="T66" fmla="*/ 1217 w 12279"/>
                <a:gd name="T67" fmla="*/ 4297 h 8071"/>
                <a:gd name="T68" fmla="*/ 1249 w 12279"/>
                <a:gd name="T69" fmla="*/ 4048 h 8071"/>
                <a:gd name="T70" fmla="*/ 1334 w 12279"/>
                <a:gd name="T71" fmla="*/ 3902 h 8071"/>
                <a:gd name="T72" fmla="*/ 1553 w 12279"/>
                <a:gd name="T73" fmla="*/ 3855 h 8071"/>
                <a:gd name="T74" fmla="*/ 2039 w 12279"/>
                <a:gd name="T75" fmla="*/ 3829 h 8071"/>
                <a:gd name="T76" fmla="*/ 2761 w 12279"/>
                <a:gd name="T77" fmla="*/ 3855 h 8071"/>
                <a:gd name="T78" fmla="*/ 3683 w 12279"/>
                <a:gd name="T79" fmla="*/ 3965 h 8071"/>
                <a:gd name="T80" fmla="*/ 4772 w 12279"/>
                <a:gd name="T81" fmla="*/ 4193 h 8071"/>
                <a:gd name="T82" fmla="*/ 5990 w 12279"/>
                <a:gd name="T83" fmla="*/ 4573 h 8071"/>
                <a:gd name="T84" fmla="*/ 7746 w 12279"/>
                <a:gd name="T85" fmla="*/ 5322 h 8071"/>
                <a:gd name="T86" fmla="*/ 8749 w 12279"/>
                <a:gd name="T87" fmla="*/ 5778 h 8071"/>
                <a:gd name="T88" fmla="*/ 9517 w 12279"/>
                <a:gd name="T89" fmla="*/ 6157 h 8071"/>
                <a:gd name="T90" fmla="*/ 10061 w 12279"/>
                <a:gd name="T91" fmla="*/ 6476 h 8071"/>
                <a:gd name="T92" fmla="*/ 10389 w 12279"/>
                <a:gd name="T93" fmla="*/ 6754 h 8071"/>
                <a:gd name="T94" fmla="*/ 10515 w 12279"/>
                <a:gd name="T95" fmla="*/ 7008 h 8071"/>
                <a:gd name="T96" fmla="*/ 10458 w 12279"/>
                <a:gd name="T97" fmla="*/ 7255 h 8071"/>
                <a:gd name="T98" fmla="*/ 10342 w 12279"/>
                <a:gd name="T99" fmla="*/ 7480 h 8071"/>
                <a:gd name="T100" fmla="*/ 10211 w 12279"/>
                <a:gd name="T101" fmla="*/ 7675 h 8071"/>
                <a:gd name="T102" fmla="*/ 10055 w 12279"/>
                <a:gd name="T103" fmla="*/ 7864 h 8071"/>
                <a:gd name="T104" fmla="*/ 9875 w 12279"/>
                <a:gd name="T105" fmla="*/ 8044 h 80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279" h="8071">
                  <a:moveTo>
                    <a:pt x="9855" y="8061"/>
                  </a:moveTo>
                  <a:lnTo>
                    <a:pt x="9872" y="8063"/>
                  </a:lnTo>
                  <a:lnTo>
                    <a:pt x="9922" y="8067"/>
                  </a:lnTo>
                  <a:lnTo>
                    <a:pt x="9957" y="8068"/>
                  </a:lnTo>
                  <a:lnTo>
                    <a:pt x="9999" y="8070"/>
                  </a:lnTo>
                  <a:lnTo>
                    <a:pt x="10049" y="8071"/>
                  </a:lnTo>
                  <a:lnTo>
                    <a:pt x="10102" y="8071"/>
                  </a:lnTo>
                  <a:lnTo>
                    <a:pt x="10161" y="8069"/>
                  </a:lnTo>
                  <a:lnTo>
                    <a:pt x="10225" y="8066"/>
                  </a:lnTo>
                  <a:lnTo>
                    <a:pt x="10293" y="8062"/>
                  </a:lnTo>
                  <a:lnTo>
                    <a:pt x="10364" y="8055"/>
                  </a:lnTo>
                  <a:lnTo>
                    <a:pt x="10440" y="8045"/>
                  </a:lnTo>
                  <a:lnTo>
                    <a:pt x="10517" y="8033"/>
                  </a:lnTo>
                  <a:lnTo>
                    <a:pt x="10596" y="8018"/>
                  </a:lnTo>
                  <a:lnTo>
                    <a:pt x="10678" y="7999"/>
                  </a:lnTo>
                  <a:lnTo>
                    <a:pt x="10761" y="7977"/>
                  </a:lnTo>
                  <a:lnTo>
                    <a:pt x="10844" y="7951"/>
                  </a:lnTo>
                  <a:lnTo>
                    <a:pt x="10928" y="7920"/>
                  </a:lnTo>
                  <a:lnTo>
                    <a:pt x="11011" y="7885"/>
                  </a:lnTo>
                  <a:lnTo>
                    <a:pt x="11094" y="7845"/>
                  </a:lnTo>
                  <a:lnTo>
                    <a:pt x="11176" y="7800"/>
                  </a:lnTo>
                  <a:lnTo>
                    <a:pt x="11256" y="7750"/>
                  </a:lnTo>
                  <a:lnTo>
                    <a:pt x="11334" y="7694"/>
                  </a:lnTo>
                  <a:lnTo>
                    <a:pt x="11409" y="7632"/>
                  </a:lnTo>
                  <a:lnTo>
                    <a:pt x="11481" y="7564"/>
                  </a:lnTo>
                  <a:lnTo>
                    <a:pt x="11550" y="7488"/>
                  </a:lnTo>
                  <a:lnTo>
                    <a:pt x="11614" y="7407"/>
                  </a:lnTo>
                  <a:lnTo>
                    <a:pt x="11674" y="7317"/>
                  </a:lnTo>
                  <a:lnTo>
                    <a:pt x="11729" y="7221"/>
                  </a:lnTo>
                  <a:lnTo>
                    <a:pt x="11778" y="7116"/>
                  </a:lnTo>
                  <a:lnTo>
                    <a:pt x="11821" y="7003"/>
                  </a:lnTo>
                  <a:lnTo>
                    <a:pt x="11862" y="6884"/>
                  </a:lnTo>
                  <a:lnTo>
                    <a:pt x="11904" y="6760"/>
                  </a:lnTo>
                  <a:lnTo>
                    <a:pt x="11946" y="6633"/>
                  </a:lnTo>
                  <a:lnTo>
                    <a:pt x="11988" y="6502"/>
                  </a:lnTo>
                  <a:lnTo>
                    <a:pt x="12030" y="6367"/>
                  </a:lnTo>
                  <a:lnTo>
                    <a:pt x="12070" y="6229"/>
                  </a:lnTo>
                  <a:lnTo>
                    <a:pt x="12108" y="6087"/>
                  </a:lnTo>
                  <a:lnTo>
                    <a:pt x="12144" y="5943"/>
                  </a:lnTo>
                  <a:lnTo>
                    <a:pt x="12176" y="5796"/>
                  </a:lnTo>
                  <a:lnTo>
                    <a:pt x="12206" y="5647"/>
                  </a:lnTo>
                  <a:lnTo>
                    <a:pt x="12232" y="5495"/>
                  </a:lnTo>
                  <a:lnTo>
                    <a:pt x="12252" y="5342"/>
                  </a:lnTo>
                  <a:lnTo>
                    <a:pt x="12267" y="5187"/>
                  </a:lnTo>
                  <a:lnTo>
                    <a:pt x="12276" y="5029"/>
                  </a:lnTo>
                  <a:lnTo>
                    <a:pt x="12279" y="4871"/>
                  </a:lnTo>
                  <a:lnTo>
                    <a:pt x="12275" y="4713"/>
                  </a:lnTo>
                  <a:lnTo>
                    <a:pt x="12263" y="4553"/>
                  </a:lnTo>
                  <a:lnTo>
                    <a:pt x="12243" y="4393"/>
                  </a:lnTo>
                  <a:lnTo>
                    <a:pt x="12213" y="4233"/>
                  </a:lnTo>
                  <a:lnTo>
                    <a:pt x="12175" y="4073"/>
                  </a:lnTo>
                  <a:lnTo>
                    <a:pt x="12127" y="3914"/>
                  </a:lnTo>
                  <a:lnTo>
                    <a:pt x="12068" y="3754"/>
                  </a:lnTo>
                  <a:lnTo>
                    <a:pt x="11999" y="3596"/>
                  </a:lnTo>
                  <a:lnTo>
                    <a:pt x="11918" y="3439"/>
                  </a:lnTo>
                  <a:lnTo>
                    <a:pt x="11823" y="3282"/>
                  </a:lnTo>
                  <a:lnTo>
                    <a:pt x="11717" y="3127"/>
                  </a:lnTo>
                  <a:lnTo>
                    <a:pt x="11598" y="2974"/>
                  </a:lnTo>
                  <a:lnTo>
                    <a:pt x="11464" y="2823"/>
                  </a:lnTo>
                  <a:lnTo>
                    <a:pt x="11316" y="2674"/>
                  </a:lnTo>
                  <a:lnTo>
                    <a:pt x="11153" y="2528"/>
                  </a:lnTo>
                  <a:lnTo>
                    <a:pt x="10973" y="2384"/>
                  </a:lnTo>
                  <a:lnTo>
                    <a:pt x="10779" y="2243"/>
                  </a:lnTo>
                  <a:lnTo>
                    <a:pt x="10567" y="2105"/>
                  </a:lnTo>
                  <a:lnTo>
                    <a:pt x="10339" y="1967"/>
                  </a:lnTo>
                  <a:lnTo>
                    <a:pt x="10099" y="1831"/>
                  </a:lnTo>
                  <a:lnTo>
                    <a:pt x="9845" y="1697"/>
                  </a:lnTo>
                  <a:lnTo>
                    <a:pt x="9578" y="1565"/>
                  </a:lnTo>
                  <a:lnTo>
                    <a:pt x="9302" y="1436"/>
                  </a:lnTo>
                  <a:lnTo>
                    <a:pt x="9016" y="1309"/>
                  </a:lnTo>
                  <a:lnTo>
                    <a:pt x="8721" y="1187"/>
                  </a:lnTo>
                  <a:lnTo>
                    <a:pt x="8418" y="1067"/>
                  </a:lnTo>
                  <a:lnTo>
                    <a:pt x="8110" y="952"/>
                  </a:lnTo>
                  <a:lnTo>
                    <a:pt x="7796" y="842"/>
                  </a:lnTo>
                  <a:lnTo>
                    <a:pt x="7479" y="736"/>
                  </a:lnTo>
                  <a:lnTo>
                    <a:pt x="7159" y="636"/>
                  </a:lnTo>
                  <a:lnTo>
                    <a:pt x="6837" y="542"/>
                  </a:lnTo>
                  <a:lnTo>
                    <a:pt x="6514" y="455"/>
                  </a:lnTo>
                  <a:lnTo>
                    <a:pt x="6192" y="373"/>
                  </a:lnTo>
                  <a:lnTo>
                    <a:pt x="5871" y="299"/>
                  </a:lnTo>
                  <a:lnTo>
                    <a:pt x="5554" y="232"/>
                  </a:lnTo>
                  <a:lnTo>
                    <a:pt x="5240" y="172"/>
                  </a:lnTo>
                  <a:lnTo>
                    <a:pt x="4932" y="121"/>
                  </a:lnTo>
                  <a:lnTo>
                    <a:pt x="4630" y="78"/>
                  </a:lnTo>
                  <a:lnTo>
                    <a:pt x="4335" y="45"/>
                  </a:lnTo>
                  <a:lnTo>
                    <a:pt x="4049" y="20"/>
                  </a:lnTo>
                  <a:lnTo>
                    <a:pt x="3772" y="5"/>
                  </a:lnTo>
                  <a:lnTo>
                    <a:pt x="3506" y="0"/>
                  </a:lnTo>
                  <a:lnTo>
                    <a:pt x="3252" y="6"/>
                  </a:lnTo>
                  <a:lnTo>
                    <a:pt x="3011" y="23"/>
                  </a:lnTo>
                  <a:lnTo>
                    <a:pt x="2785" y="50"/>
                  </a:lnTo>
                  <a:lnTo>
                    <a:pt x="2573" y="90"/>
                  </a:lnTo>
                  <a:lnTo>
                    <a:pt x="2378" y="141"/>
                  </a:lnTo>
                  <a:lnTo>
                    <a:pt x="2200" y="205"/>
                  </a:lnTo>
                  <a:lnTo>
                    <a:pt x="2042" y="282"/>
                  </a:lnTo>
                  <a:lnTo>
                    <a:pt x="1895" y="367"/>
                  </a:lnTo>
                  <a:lnTo>
                    <a:pt x="1755" y="458"/>
                  </a:lnTo>
                  <a:lnTo>
                    <a:pt x="1620" y="553"/>
                  </a:lnTo>
                  <a:lnTo>
                    <a:pt x="1492" y="652"/>
                  </a:lnTo>
                  <a:lnTo>
                    <a:pt x="1369" y="755"/>
                  </a:lnTo>
                  <a:lnTo>
                    <a:pt x="1251" y="861"/>
                  </a:lnTo>
                  <a:lnTo>
                    <a:pt x="1140" y="971"/>
                  </a:lnTo>
                  <a:lnTo>
                    <a:pt x="1034" y="1083"/>
                  </a:lnTo>
                  <a:lnTo>
                    <a:pt x="934" y="1199"/>
                  </a:lnTo>
                  <a:lnTo>
                    <a:pt x="838" y="1315"/>
                  </a:lnTo>
                  <a:lnTo>
                    <a:pt x="748" y="1434"/>
                  </a:lnTo>
                  <a:lnTo>
                    <a:pt x="664" y="1553"/>
                  </a:lnTo>
                  <a:lnTo>
                    <a:pt x="585" y="1674"/>
                  </a:lnTo>
                  <a:lnTo>
                    <a:pt x="510" y="1796"/>
                  </a:lnTo>
                  <a:lnTo>
                    <a:pt x="442" y="1917"/>
                  </a:lnTo>
                  <a:lnTo>
                    <a:pt x="379" y="2039"/>
                  </a:lnTo>
                  <a:lnTo>
                    <a:pt x="320" y="2160"/>
                  </a:lnTo>
                  <a:lnTo>
                    <a:pt x="267" y="2281"/>
                  </a:lnTo>
                  <a:lnTo>
                    <a:pt x="219" y="2400"/>
                  </a:lnTo>
                  <a:lnTo>
                    <a:pt x="175" y="2518"/>
                  </a:lnTo>
                  <a:lnTo>
                    <a:pt x="137" y="2634"/>
                  </a:lnTo>
                  <a:lnTo>
                    <a:pt x="103" y="2748"/>
                  </a:lnTo>
                  <a:lnTo>
                    <a:pt x="74" y="2859"/>
                  </a:lnTo>
                  <a:lnTo>
                    <a:pt x="50" y="2968"/>
                  </a:lnTo>
                  <a:lnTo>
                    <a:pt x="31" y="3074"/>
                  </a:lnTo>
                  <a:lnTo>
                    <a:pt x="17" y="3176"/>
                  </a:lnTo>
                  <a:lnTo>
                    <a:pt x="7" y="3274"/>
                  </a:lnTo>
                  <a:lnTo>
                    <a:pt x="1" y="3368"/>
                  </a:lnTo>
                  <a:lnTo>
                    <a:pt x="0" y="3457"/>
                  </a:lnTo>
                  <a:lnTo>
                    <a:pt x="4" y="3542"/>
                  </a:lnTo>
                  <a:lnTo>
                    <a:pt x="12" y="3621"/>
                  </a:lnTo>
                  <a:lnTo>
                    <a:pt x="24" y="3694"/>
                  </a:lnTo>
                  <a:lnTo>
                    <a:pt x="41" y="3764"/>
                  </a:lnTo>
                  <a:lnTo>
                    <a:pt x="63" y="3835"/>
                  </a:lnTo>
                  <a:lnTo>
                    <a:pt x="90" y="3905"/>
                  </a:lnTo>
                  <a:lnTo>
                    <a:pt x="122" y="3975"/>
                  </a:lnTo>
                  <a:lnTo>
                    <a:pt x="158" y="4045"/>
                  </a:lnTo>
                  <a:lnTo>
                    <a:pt x="198" y="4114"/>
                  </a:lnTo>
                  <a:lnTo>
                    <a:pt x="241" y="4182"/>
                  </a:lnTo>
                  <a:lnTo>
                    <a:pt x="287" y="4250"/>
                  </a:lnTo>
                  <a:lnTo>
                    <a:pt x="335" y="4317"/>
                  </a:lnTo>
                  <a:lnTo>
                    <a:pt x="385" y="4382"/>
                  </a:lnTo>
                  <a:lnTo>
                    <a:pt x="438" y="4446"/>
                  </a:lnTo>
                  <a:lnTo>
                    <a:pt x="491" y="4509"/>
                  </a:lnTo>
                  <a:lnTo>
                    <a:pt x="546" y="4570"/>
                  </a:lnTo>
                  <a:lnTo>
                    <a:pt x="603" y="4630"/>
                  </a:lnTo>
                  <a:lnTo>
                    <a:pt x="659" y="4687"/>
                  </a:lnTo>
                  <a:lnTo>
                    <a:pt x="714" y="4742"/>
                  </a:lnTo>
                  <a:lnTo>
                    <a:pt x="770" y="4796"/>
                  </a:lnTo>
                  <a:lnTo>
                    <a:pt x="824" y="4847"/>
                  </a:lnTo>
                  <a:lnTo>
                    <a:pt x="877" y="4895"/>
                  </a:lnTo>
                  <a:lnTo>
                    <a:pt x="930" y="4941"/>
                  </a:lnTo>
                  <a:lnTo>
                    <a:pt x="980" y="4984"/>
                  </a:lnTo>
                  <a:lnTo>
                    <a:pt x="1027" y="5024"/>
                  </a:lnTo>
                  <a:lnTo>
                    <a:pt x="1071" y="5060"/>
                  </a:lnTo>
                  <a:lnTo>
                    <a:pt x="1113" y="5094"/>
                  </a:lnTo>
                  <a:lnTo>
                    <a:pt x="1185" y="5152"/>
                  </a:lnTo>
                  <a:lnTo>
                    <a:pt x="1241" y="5194"/>
                  </a:lnTo>
                  <a:lnTo>
                    <a:pt x="1277" y="5220"/>
                  </a:lnTo>
                  <a:lnTo>
                    <a:pt x="1290" y="5229"/>
                  </a:lnTo>
                  <a:lnTo>
                    <a:pt x="1287" y="5215"/>
                  </a:lnTo>
                  <a:lnTo>
                    <a:pt x="1281" y="5176"/>
                  </a:lnTo>
                  <a:lnTo>
                    <a:pt x="1272" y="5114"/>
                  </a:lnTo>
                  <a:lnTo>
                    <a:pt x="1261" y="5032"/>
                  </a:lnTo>
                  <a:lnTo>
                    <a:pt x="1249" y="4937"/>
                  </a:lnTo>
                  <a:lnTo>
                    <a:pt x="1238" y="4830"/>
                  </a:lnTo>
                  <a:lnTo>
                    <a:pt x="1233" y="4773"/>
                  </a:lnTo>
                  <a:lnTo>
                    <a:pt x="1228" y="4714"/>
                  </a:lnTo>
                  <a:lnTo>
                    <a:pt x="1224" y="4655"/>
                  </a:lnTo>
                  <a:lnTo>
                    <a:pt x="1220" y="4594"/>
                  </a:lnTo>
                  <a:lnTo>
                    <a:pt x="1218" y="4534"/>
                  </a:lnTo>
                  <a:lnTo>
                    <a:pt x="1216" y="4473"/>
                  </a:lnTo>
                  <a:lnTo>
                    <a:pt x="1215" y="4413"/>
                  </a:lnTo>
                  <a:lnTo>
                    <a:pt x="1215" y="4355"/>
                  </a:lnTo>
                  <a:lnTo>
                    <a:pt x="1217" y="4297"/>
                  </a:lnTo>
                  <a:lnTo>
                    <a:pt x="1220" y="4242"/>
                  </a:lnTo>
                  <a:lnTo>
                    <a:pt x="1225" y="4189"/>
                  </a:lnTo>
                  <a:lnTo>
                    <a:pt x="1231" y="4139"/>
                  </a:lnTo>
                  <a:lnTo>
                    <a:pt x="1239" y="4092"/>
                  </a:lnTo>
                  <a:lnTo>
                    <a:pt x="1249" y="4048"/>
                  </a:lnTo>
                  <a:lnTo>
                    <a:pt x="1261" y="4009"/>
                  </a:lnTo>
                  <a:lnTo>
                    <a:pt x="1277" y="3974"/>
                  </a:lnTo>
                  <a:lnTo>
                    <a:pt x="1293" y="3945"/>
                  </a:lnTo>
                  <a:lnTo>
                    <a:pt x="1312" y="3920"/>
                  </a:lnTo>
                  <a:lnTo>
                    <a:pt x="1334" y="3902"/>
                  </a:lnTo>
                  <a:lnTo>
                    <a:pt x="1358" y="3890"/>
                  </a:lnTo>
                  <a:lnTo>
                    <a:pt x="1389" y="3881"/>
                  </a:lnTo>
                  <a:lnTo>
                    <a:pt x="1432" y="3872"/>
                  </a:lnTo>
                  <a:lnTo>
                    <a:pt x="1487" y="3863"/>
                  </a:lnTo>
                  <a:lnTo>
                    <a:pt x="1553" y="3855"/>
                  </a:lnTo>
                  <a:lnTo>
                    <a:pt x="1629" y="3847"/>
                  </a:lnTo>
                  <a:lnTo>
                    <a:pt x="1717" y="3840"/>
                  </a:lnTo>
                  <a:lnTo>
                    <a:pt x="1814" y="3835"/>
                  </a:lnTo>
                  <a:lnTo>
                    <a:pt x="1921" y="3831"/>
                  </a:lnTo>
                  <a:lnTo>
                    <a:pt x="2039" y="3829"/>
                  </a:lnTo>
                  <a:lnTo>
                    <a:pt x="2166" y="3829"/>
                  </a:lnTo>
                  <a:lnTo>
                    <a:pt x="2301" y="3831"/>
                  </a:lnTo>
                  <a:lnTo>
                    <a:pt x="2446" y="3836"/>
                  </a:lnTo>
                  <a:lnTo>
                    <a:pt x="2599" y="3844"/>
                  </a:lnTo>
                  <a:lnTo>
                    <a:pt x="2761" y="3855"/>
                  </a:lnTo>
                  <a:lnTo>
                    <a:pt x="2930" y="3869"/>
                  </a:lnTo>
                  <a:lnTo>
                    <a:pt x="3108" y="3887"/>
                  </a:lnTo>
                  <a:lnTo>
                    <a:pt x="3293" y="3908"/>
                  </a:lnTo>
                  <a:lnTo>
                    <a:pt x="3485" y="3934"/>
                  </a:lnTo>
                  <a:lnTo>
                    <a:pt x="3683" y="3965"/>
                  </a:lnTo>
                  <a:lnTo>
                    <a:pt x="3889" y="4000"/>
                  </a:lnTo>
                  <a:lnTo>
                    <a:pt x="4101" y="4040"/>
                  </a:lnTo>
                  <a:lnTo>
                    <a:pt x="4319" y="4086"/>
                  </a:lnTo>
                  <a:lnTo>
                    <a:pt x="4542" y="4137"/>
                  </a:lnTo>
                  <a:lnTo>
                    <a:pt x="4772" y="4193"/>
                  </a:lnTo>
                  <a:lnTo>
                    <a:pt x="5006" y="4256"/>
                  </a:lnTo>
                  <a:lnTo>
                    <a:pt x="5245" y="4325"/>
                  </a:lnTo>
                  <a:lnTo>
                    <a:pt x="5489" y="4401"/>
                  </a:lnTo>
                  <a:lnTo>
                    <a:pt x="5738" y="4483"/>
                  </a:lnTo>
                  <a:lnTo>
                    <a:pt x="5990" y="4573"/>
                  </a:lnTo>
                  <a:lnTo>
                    <a:pt x="6246" y="4670"/>
                  </a:lnTo>
                  <a:lnTo>
                    <a:pt x="6506" y="4775"/>
                  </a:lnTo>
                  <a:lnTo>
                    <a:pt x="6769" y="4887"/>
                  </a:lnTo>
                  <a:lnTo>
                    <a:pt x="7278" y="5112"/>
                  </a:lnTo>
                  <a:lnTo>
                    <a:pt x="7746" y="5322"/>
                  </a:lnTo>
                  <a:lnTo>
                    <a:pt x="7967" y="5420"/>
                  </a:lnTo>
                  <a:lnTo>
                    <a:pt x="8176" y="5515"/>
                  </a:lnTo>
                  <a:lnTo>
                    <a:pt x="8377" y="5606"/>
                  </a:lnTo>
                  <a:lnTo>
                    <a:pt x="8567" y="5694"/>
                  </a:lnTo>
                  <a:lnTo>
                    <a:pt x="8749" y="5778"/>
                  </a:lnTo>
                  <a:lnTo>
                    <a:pt x="8921" y="5860"/>
                  </a:lnTo>
                  <a:lnTo>
                    <a:pt x="9084" y="5938"/>
                  </a:lnTo>
                  <a:lnTo>
                    <a:pt x="9237" y="6014"/>
                  </a:lnTo>
                  <a:lnTo>
                    <a:pt x="9382" y="6087"/>
                  </a:lnTo>
                  <a:lnTo>
                    <a:pt x="9517" y="6157"/>
                  </a:lnTo>
                  <a:lnTo>
                    <a:pt x="9643" y="6225"/>
                  </a:lnTo>
                  <a:lnTo>
                    <a:pt x="9761" y="6291"/>
                  </a:lnTo>
                  <a:lnTo>
                    <a:pt x="9869" y="6355"/>
                  </a:lnTo>
                  <a:lnTo>
                    <a:pt x="9969" y="6416"/>
                  </a:lnTo>
                  <a:lnTo>
                    <a:pt x="10061" y="6476"/>
                  </a:lnTo>
                  <a:lnTo>
                    <a:pt x="10143" y="6535"/>
                  </a:lnTo>
                  <a:lnTo>
                    <a:pt x="10217" y="6591"/>
                  </a:lnTo>
                  <a:lnTo>
                    <a:pt x="10283" y="6647"/>
                  </a:lnTo>
                  <a:lnTo>
                    <a:pt x="10340" y="6701"/>
                  </a:lnTo>
                  <a:lnTo>
                    <a:pt x="10389" y="6754"/>
                  </a:lnTo>
                  <a:lnTo>
                    <a:pt x="10431" y="6806"/>
                  </a:lnTo>
                  <a:lnTo>
                    <a:pt x="10464" y="6857"/>
                  </a:lnTo>
                  <a:lnTo>
                    <a:pt x="10489" y="6908"/>
                  </a:lnTo>
                  <a:lnTo>
                    <a:pt x="10506" y="6958"/>
                  </a:lnTo>
                  <a:lnTo>
                    <a:pt x="10515" y="7008"/>
                  </a:lnTo>
                  <a:lnTo>
                    <a:pt x="10516" y="7057"/>
                  </a:lnTo>
                  <a:lnTo>
                    <a:pt x="10510" y="7108"/>
                  </a:lnTo>
                  <a:lnTo>
                    <a:pt x="10496" y="7157"/>
                  </a:lnTo>
                  <a:lnTo>
                    <a:pt x="10478" y="7206"/>
                  </a:lnTo>
                  <a:lnTo>
                    <a:pt x="10458" y="7255"/>
                  </a:lnTo>
                  <a:lnTo>
                    <a:pt x="10437" y="7302"/>
                  </a:lnTo>
                  <a:lnTo>
                    <a:pt x="10415" y="7348"/>
                  </a:lnTo>
                  <a:lnTo>
                    <a:pt x="10391" y="7393"/>
                  </a:lnTo>
                  <a:lnTo>
                    <a:pt x="10367" y="7437"/>
                  </a:lnTo>
                  <a:lnTo>
                    <a:pt x="10342" y="7480"/>
                  </a:lnTo>
                  <a:lnTo>
                    <a:pt x="10316" y="7521"/>
                  </a:lnTo>
                  <a:lnTo>
                    <a:pt x="10290" y="7562"/>
                  </a:lnTo>
                  <a:lnTo>
                    <a:pt x="10264" y="7601"/>
                  </a:lnTo>
                  <a:lnTo>
                    <a:pt x="10237" y="7639"/>
                  </a:lnTo>
                  <a:lnTo>
                    <a:pt x="10211" y="7675"/>
                  </a:lnTo>
                  <a:lnTo>
                    <a:pt x="10184" y="7711"/>
                  </a:lnTo>
                  <a:lnTo>
                    <a:pt x="10157" y="7744"/>
                  </a:lnTo>
                  <a:lnTo>
                    <a:pt x="10131" y="7777"/>
                  </a:lnTo>
                  <a:lnTo>
                    <a:pt x="10105" y="7807"/>
                  </a:lnTo>
                  <a:lnTo>
                    <a:pt x="10055" y="7864"/>
                  </a:lnTo>
                  <a:lnTo>
                    <a:pt x="10008" y="7914"/>
                  </a:lnTo>
                  <a:lnTo>
                    <a:pt x="9966" y="7958"/>
                  </a:lnTo>
                  <a:lnTo>
                    <a:pt x="9929" y="7994"/>
                  </a:lnTo>
                  <a:lnTo>
                    <a:pt x="9898" y="8023"/>
                  </a:lnTo>
                  <a:lnTo>
                    <a:pt x="9875" y="8044"/>
                  </a:lnTo>
                  <a:lnTo>
                    <a:pt x="9860" y="8057"/>
                  </a:lnTo>
                  <a:lnTo>
                    <a:pt x="9855" y="80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bg1"/>
                </a:solidFill>
              </a:endParaRPr>
            </a:p>
          </p:txBody>
        </p:sp>
        <p:sp>
          <p:nvSpPr>
            <p:cNvPr id="740" name="9Slide.vn 55"/>
            <p:cNvSpPr>
              <a:spLocks noEditPoints="1"/>
            </p:cNvSpPr>
            <p:nvPr/>
          </p:nvSpPr>
          <p:spPr bwMode="auto">
            <a:xfrm>
              <a:off x="1934512" y="3910403"/>
              <a:ext cx="1479550" cy="954088"/>
            </a:xfrm>
            <a:custGeom>
              <a:avLst/>
              <a:gdLst>
                <a:gd name="T0" fmla="*/ 415 w 11186"/>
                <a:gd name="T1" fmla="*/ 3443 h 7218"/>
                <a:gd name="T2" fmla="*/ 1630 w 11186"/>
                <a:gd name="T3" fmla="*/ 3521 h 7218"/>
                <a:gd name="T4" fmla="*/ 3809 w 11186"/>
                <a:gd name="T5" fmla="*/ 3963 h 7218"/>
                <a:gd name="T6" fmla="*/ 6238 w 11186"/>
                <a:gd name="T7" fmla="*/ 4811 h 7218"/>
                <a:gd name="T8" fmla="*/ 7743 w 11186"/>
                <a:gd name="T9" fmla="*/ 5662 h 7218"/>
                <a:gd name="T10" fmla="*/ 8406 w 11186"/>
                <a:gd name="T11" fmla="*/ 6187 h 7218"/>
                <a:gd name="T12" fmla="*/ 8401 w 11186"/>
                <a:gd name="T13" fmla="*/ 5700 h 7218"/>
                <a:gd name="T14" fmla="*/ 8312 w 11186"/>
                <a:gd name="T15" fmla="*/ 4713 h 7218"/>
                <a:gd name="T16" fmla="*/ 8184 w 11186"/>
                <a:gd name="T17" fmla="*/ 4133 h 7218"/>
                <a:gd name="T18" fmla="*/ 8138 w 11186"/>
                <a:gd name="T19" fmla="*/ 3979 h 7218"/>
                <a:gd name="T20" fmla="*/ 8258 w 11186"/>
                <a:gd name="T21" fmla="*/ 4095 h 7218"/>
                <a:gd name="T22" fmla="*/ 8476 w 11186"/>
                <a:gd name="T23" fmla="*/ 4493 h 7218"/>
                <a:gd name="T24" fmla="*/ 8799 w 11186"/>
                <a:gd name="T25" fmla="*/ 5267 h 7218"/>
                <a:gd name="T26" fmla="*/ 9164 w 11186"/>
                <a:gd name="T27" fmla="*/ 5977 h 7218"/>
                <a:gd name="T28" fmla="*/ 9698 w 11186"/>
                <a:gd name="T29" fmla="*/ 6812 h 7218"/>
                <a:gd name="T30" fmla="*/ 9951 w 11186"/>
                <a:gd name="T31" fmla="*/ 7095 h 7218"/>
                <a:gd name="T32" fmla="*/ 10187 w 11186"/>
                <a:gd name="T33" fmla="*/ 7170 h 7218"/>
                <a:gd name="T34" fmla="*/ 10559 w 11186"/>
                <a:gd name="T35" fmla="*/ 6963 h 7218"/>
                <a:gd name="T36" fmla="*/ 10878 w 11186"/>
                <a:gd name="T37" fmla="*/ 6884 h 7218"/>
                <a:gd name="T38" fmla="*/ 11185 w 11186"/>
                <a:gd name="T39" fmla="*/ 6826 h 7218"/>
                <a:gd name="T40" fmla="*/ 11072 w 11186"/>
                <a:gd name="T41" fmla="*/ 5274 h 7218"/>
                <a:gd name="T42" fmla="*/ 10599 w 11186"/>
                <a:gd name="T43" fmla="*/ 2905 h 7218"/>
                <a:gd name="T44" fmla="*/ 9495 w 11186"/>
                <a:gd name="T45" fmla="*/ 841 h 7218"/>
                <a:gd name="T46" fmla="*/ 7294 w 11186"/>
                <a:gd name="T47" fmla="*/ 20 h 7218"/>
                <a:gd name="T48" fmla="*/ 4558 w 11186"/>
                <a:gd name="T49" fmla="*/ 278 h 7218"/>
                <a:gd name="T50" fmla="*/ 2357 w 11186"/>
                <a:gd name="T51" fmla="*/ 1167 h 7218"/>
                <a:gd name="T52" fmla="*/ 1127 w 11186"/>
                <a:gd name="T53" fmla="*/ 2197 h 7218"/>
                <a:gd name="T54" fmla="*/ 354 w 11186"/>
                <a:gd name="T55" fmla="*/ 3021 h 7218"/>
                <a:gd name="T56" fmla="*/ 9158 w 11186"/>
                <a:gd name="T57" fmla="*/ 4761 h 7218"/>
                <a:gd name="T58" fmla="*/ 9207 w 11186"/>
                <a:gd name="T59" fmla="*/ 3546 h 7218"/>
                <a:gd name="T60" fmla="*/ 9157 w 11186"/>
                <a:gd name="T61" fmla="*/ 2291 h 7218"/>
                <a:gd name="T62" fmla="*/ 8929 w 11186"/>
                <a:gd name="T63" fmla="*/ 1406 h 7218"/>
                <a:gd name="T64" fmla="*/ 8670 w 11186"/>
                <a:gd name="T65" fmla="*/ 951 h 7218"/>
                <a:gd name="T66" fmla="*/ 8485 w 11186"/>
                <a:gd name="T67" fmla="*/ 772 h 7218"/>
                <a:gd name="T68" fmla="*/ 8485 w 11186"/>
                <a:gd name="T69" fmla="*/ 1171 h 7218"/>
                <a:gd name="T70" fmla="*/ 8687 w 11186"/>
                <a:gd name="T71" fmla="*/ 3031 h 7218"/>
                <a:gd name="T72" fmla="*/ 8842 w 11186"/>
                <a:gd name="T73" fmla="*/ 3931 h 7218"/>
                <a:gd name="T74" fmla="*/ 9036 w 11186"/>
                <a:gd name="T75" fmla="*/ 4510 h 7218"/>
                <a:gd name="T76" fmla="*/ 7895 w 11186"/>
                <a:gd name="T77" fmla="*/ 3476 h 7218"/>
                <a:gd name="T78" fmla="*/ 7685 w 11186"/>
                <a:gd name="T79" fmla="*/ 2554 h 7218"/>
                <a:gd name="T80" fmla="*/ 7342 w 11186"/>
                <a:gd name="T81" fmla="*/ 1620 h 7218"/>
                <a:gd name="T82" fmla="*/ 6902 w 11186"/>
                <a:gd name="T83" fmla="*/ 1134 h 7218"/>
                <a:gd name="T84" fmla="*/ 6542 w 11186"/>
                <a:gd name="T85" fmla="*/ 923 h 7218"/>
                <a:gd name="T86" fmla="*/ 6281 w 11186"/>
                <a:gd name="T87" fmla="*/ 846 h 7218"/>
                <a:gd name="T88" fmla="*/ 6722 w 11186"/>
                <a:gd name="T89" fmla="*/ 1362 h 7218"/>
                <a:gd name="T90" fmla="*/ 7073 w 11186"/>
                <a:gd name="T91" fmla="*/ 1883 h 7218"/>
                <a:gd name="T92" fmla="*/ 7237 w 11186"/>
                <a:gd name="T93" fmla="*/ 2502 h 7218"/>
                <a:gd name="T94" fmla="*/ 7276 w 11186"/>
                <a:gd name="T95" fmla="*/ 2906 h 7218"/>
                <a:gd name="T96" fmla="*/ 6890 w 11186"/>
                <a:gd name="T97" fmla="*/ 2507 h 7218"/>
                <a:gd name="T98" fmla="*/ 6331 w 11186"/>
                <a:gd name="T99" fmla="*/ 2072 h 7218"/>
                <a:gd name="T100" fmla="*/ 5670 w 11186"/>
                <a:gd name="T101" fmla="*/ 1816 h 7218"/>
                <a:gd name="T102" fmla="*/ 4968 w 11186"/>
                <a:gd name="T103" fmla="*/ 1795 h 7218"/>
                <a:gd name="T104" fmla="*/ 4301 w 11186"/>
                <a:gd name="T105" fmla="*/ 1898 h 7218"/>
                <a:gd name="T106" fmla="*/ 4732 w 11186"/>
                <a:gd name="T107" fmla="*/ 2036 h 7218"/>
                <a:gd name="T108" fmla="*/ 5728 w 11186"/>
                <a:gd name="T109" fmla="*/ 2329 h 7218"/>
                <a:gd name="T110" fmla="*/ 6668 w 11186"/>
                <a:gd name="T111" fmla="*/ 2788 h 7218"/>
                <a:gd name="T112" fmla="*/ 7333 w 11186"/>
                <a:gd name="T113" fmla="*/ 3292 h 7218"/>
                <a:gd name="T114" fmla="*/ 7921 w 11186"/>
                <a:gd name="T115" fmla="*/ 3650 h 7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186" h="7218">
                  <a:moveTo>
                    <a:pt x="0" y="3482"/>
                  </a:moveTo>
                  <a:lnTo>
                    <a:pt x="12" y="3479"/>
                  </a:lnTo>
                  <a:lnTo>
                    <a:pt x="52" y="3472"/>
                  </a:lnTo>
                  <a:lnTo>
                    <a:pt x="82" y="3468"/>
                  </a:lnTo>
                  <a:lnTo>
                    <a:pt x="119" y="3463"/>
                  </a:lnTo>
                  <a:lnTo>
                    <a:pt x="163" y="3458"/>
                  </a:lnTo>
                  <a:lnTo>
                    <a:pt x="214" y="3454"/>
                  </a:lnTo>
                  <a:lnTo>
                    <a:pt x="273" y="3449"/>
                  </a:lnTo>
                  <a:lnTo>
                    <a:pt x="340" y="3446"/>
                  </a:lnTo>
                  <a:lnTo>
                    <a:pt x="415" y="3443"/>
                  </a:lnTo>
                  <a:lnTo>
                    <a:pt x="498" y="3442"/>
                  </a:lnTo>
                  <a:lnTo>
                    <a:pt x="588" y="3442"/>
                  </a:lnTo>
                  <a:lnTo>
                    <a:pt x="687" y="3443"/>
                  </a:lnTo>
                  <a:lnTo>
                    <a:pt x="796" y="3447"/>
                  </a:lnTo>
                  <a:lnTo>
                    <a:pt x="912" y="3452"/>
                  </a:lnTo>
                  <a:lnTo>
                    <a:pt x="1037" y="3460"/>
                  </a:lnTo>
                  <a:lnTo>
                    <a:pt x="1172" y="3471"/>
                  </a:lnTo>
                  <a:lnTo>
                    <a:pt x="1315" y="3485"/>
                  </a:lnTo>
                  <a:lnTo>
                    <a:pt x="1467" y="3501"/>
                  </a:lnTo>
                  <a:lnTo>
                    <a:pt x="1630" y="3521"/>
                  </a:lnTo>
                  <a:lnTo>
                    <a:pt x="1801" y="3545"/>
                  </a:lnTo>
                  <a:lnTo>
                    <a:pt x="1983" y="3573"/>
                  </a:lnTo>
                  <a:lnTo>
                    <a:pt x="2174" y="3604"/>
                  </a:lnTo>
                  <a:lnTo>
                    <a:pt x="2377" y="3640"/>
                  </a:lnTo>
                  <a:lnTo>
                    <a:pt x="2589" y="3681"/>
                  </a:lnTo>
                  <a:lnTo>
                    <a:pt x="2811" y="3727"/>
                  </a:lnTo>
                  <a:lnTo>
                    <a:pt x="3045" y="3777"/>
                  </a:lnTo>
                  <a:lnTo>
                    <a:pt x="3288" y="3833"/>
                  </a:lnTo>
                  <a:lnTo>
                    <a:pt x="3543" y="3895"/>
                  </a:lnTo>
                  <a:lnTo>
                    <a:pt x="3809" y="3963"/>
                  </a:lnTo>
                  <a:lnTo>
                    <a:pt x="4087" y="4036"/>
                  </a:lnTo>
                  <a:lnTo>
                    <a:pt x="4364" y="4114"/>
                  </a:lnTo>
                  <a:lnTo>
                    <a:pt x="4632" y="4195"/>
                  </a:lnTo>
                  <a:lnTo>
                    <a:pt x="4891" y="4279"/>
                  </a:lnTo>
                  <a:lnTo>
                    <a:pt x="5140" y="4364"/>
                  </a:lnTo>
                  <a:lnTo>
                    <a:pt x="5378" y="4451"/>
                  </a:lnTo>
                  <a:lnTo>
                    <a:pt x="5607" y="4540"/>
                  </a:lnTo>
                  <a:lnTo>
                    <a:pt x="5826" y="4630"/>
                  </a:lnTo>
                  <a:lnTo>
                    <a:pt x="6037" y="4720"/>
                  </a:lnTo>
                  <a:lnTo>
                    <a:pt x="6238" y="4811"/>
                  </a:lnTo>
                  <a:lnTo>
                    <a:pt x="6429" y="4901"/>
                  </a:lnTo>
                  <a:lnTo>
                    <a:pt x="6612" y="4992"/>
                  </a:lnTo>
                  <a:lnTo>
                    <a:pt x="6784" y="5082"/>
                  </a:lnTo>
                  <a:lnTo>
                    <a:pt x="6948" y="5171"/>
                  </a:lnTo>
                  <a:lnTo>
                    <a:pt x="7103" y="5258"/>
                  </a:lnTo>
                  <a:lnTo>
                    <a:pt x="7248" y="5343"/>
                  </a:lnTo>
                  <a:lnTo>
                    <a:pt x="7386" y="5427"/>
                  </a:lnTo>
                  <a:lnTo>
                    <a:pt x="7513" y="5508"/>
                  </a:lnTo>
                  <a:lnTo>
                    <a:pt x="7632" y="5586"/>
                  </a:lnTo>
                  <a:lnTo>
                    <a:pt x="7743" y="5662"/>
                  </a:lnTo>
                  <a:lnTo>
                    <a:pt x="7845" y="5733"/>
                  </a:lnTo>
                  <a:lnTo>
                    <a:pt x="7938" y="5801"/>
                  </a:lnTo>
                  <a:lnTo>
                    <a:pt x="8023" y="5865"/>
                  </a:lnTo>
                  <a:lnTo>
                    <a:pt x="8100" y="5925"/>
                  </a:lnTo>
                  <a:lnTo>
                    <a:pt x="8168" y="5980"/>
                  </a:lnTo>
                  <a:lnTo>
                    <a:pt x="8228" y="6029"/>
                  </a:lnTo>
                  <a:lnTo>
                    <a:pt x="8279" y="6073"/>
                  </a:lnTo>
                  <a:lnTo>
                    <a:pt x="8323" y="6111"/>
                  </a:lnTo>
                  <a:lnTo>
                    <a:pt x="8358" y="6143"/>
                  </a:lnTo>
                  <a:lnTo>
                    <a:pt x="8406" y="6187"/>
                  </a:lnTo>
                  <a:lnTo>
                    <a:pt x="8421" y="6203"/>
                  </a:lnTo>
                  <a:lnTo>
                    <a:pt x="8421" y="6195"/>
                  </a:lnTo>
                  <a:lnTo>
                    <a:pt x="8421" y="6174"/>
                  </a:lnTo>
                  <a:lnTo>
                    <a:pt x="8420" y="6139"/>
                  </a:lnTo>
                  <a:lnTo>
                    <a:pt x="8419" y="6091"/>
                  </a:lnTo>
                  <a:lnTo>
                    <a:pt x="8417" y="6032"/>
                  </a:lnTo>
                  <a:lnTo>
                    <a:pt x="8414" y="5963"/>
                  </a:lnTo>
                  <a:lnTo>
                    <a:pt x="8411" y="5884"/>
                  </a:lnTo>
                  <a:lnTo>
                    <a:pt x="8407" y="5796"/>
                  </a:lnTo>
                  <a:lnTo>
                    <a:pt x="8401" y="5700"/>
                  </a:lnTo>
                  <a:lnTo>
                    <a:pt x="8396" y="5597"/>
                  </a:lnTo>
                  <a:lnTo>
                    <a:pt x="8389" y="5489"/>
                  </a:lnTo>
                  <a:lnTo>
                    <a:pt x="8381" y="5376"/>
                  </a:lnTo>
                  <a:lnTo>
                    <a:pt x="8371" y="5258"/>
                  </a:lnTo>
                  <a:lnTo>
                    <a:pt x="8361" y="5137"/>
                  </a:lnTo>
                  <a:lnTo>
                    <a:pt x="8349" y="5014"/>
                  </a:lnTo>
                  <a:lnTo>
                    <a:pt x="8335" y="4889"/>
                  </a:lnTo>
                  <a:lnTo>
                    <a:pt x="8328" y="4828"/>
                  </a:lnTo>
                  <a:lnTo>
                    <a:pt x="8320" y="4769"/>
                  </a:lnTo>
                  <a:lnTo>
                    <a:pt x="8312" y="4713"/>
                  </a:lnTo>
                  <a:lnTo>
                    <a:pt x="8304" y="4659"/>
                  </a:lnTo>
                  <a:lnTo>
                    <a:pt x="8295" y="4607"/>
                  </a:lnTo>
                  <a:lnTo>
                    <a:pt x="8287" y="4558"/>
                  </a:lnTo>
                  <a:lnTo>
                    <a:pt x="8278" y="4511"/>
                  </a:lnTo>
                  <a:lnTo>
                    <a:pt x="8269" y="4466"/>
                  </a:lnTo>
                  <a:lnTo>
                    <a:pt x="8252" y="4383"/>
                  </a:lnTo>
                  <a:lnTo>
                    <a:pt x="8234" y="4308"/>
                  </a:lnTo>
                  <a:lnTo>
                    <a:pt x="8216" y="4242"/>
                  </a:lnTo>
                  <a:lnTo>
                    <a:pt x="8200" y="4183"/>
                  </a:lnTo>
                  <a:lnTo>
                    <a:pt x="8184" y="4133"/>
                  </a:lnTo>
                  <a:lnTo>
                    <a:pt x="8169" y="4090"/>
                  </a:lnTo>
                  <a:lnTo>
                    <a:pt x="8156" y="4054"/>
                  </a:lnTo>
                  <a:lnTo>
                    <a:pt x="8144" y="4026"/>
                  </a:lnTo>
                  <a:lnTo>
                    <a:pt x="8135" y="4004"/>
                  </a:lnTo>
                  <a:lnTo>
                    <a:pt x="8128" y="3989"/>
                  </a:lnTo>
                  <a:lnTo>
                    <a:pt x="8123" y="3980"/>
                  </a:lnTo>
                  <a:lnTo>
                    <a:pt x="8122" y="3977"/>
                  </a:lnTo>
                  <a:lnTo>
                    <a:pt x="8124" y="3976"/>
                  </a:lnTo>
                  <a:lnTo>
                    <a:pt x="8129" y="3977"/>
                  </a:lnTo>
                  <a:lnTo>
                    <a:pt x="8138" y="3979"/>
                  </a:lnTo>
                  <a:lnTo>
                    <a:pt x="8151" y="3986"/>
                  </a:lnTo>
                  <a:lnTo>
                    <a:pt x="8159" y="3990"/>
                  </a:lnTo>
                  <a:lnTo>
                    <a:pt x="8168" y="3997"/>
                  </a:lnTo>
                  <a:lnTo>
                    <a:pt x="8178" y="4004"/>
                  </a:lnTo>
                  <a:lnTo>
                    <a:pt x="8189" y="4014"/>
                  </a:lnTo>
                  <a:lnTo>
                    <a:pt x="8201" y="4025"/>
                  </a:lnTo>
                  <a:lnTo>
                    <a:pt x="8213" y="4039"/>
                  </a:lnTo>
                  <a:lnTo>
                    <a:pt x="8227" y="4055"/>
                  </a:lnTo>
                  <a:lnTo>
                    <a:pt x="8242" y="4074"/>
                  </a:lnTo>
                  <a:lnTo>
                    <a:pt x="8258" y="4095"/>
                  </a:lnTo>
                  <a:lnTo>
                    <a:pt x="8275" y="4119"/>
                  </a:lnTo>
                  <a:lnTo>
                    <a:pt x="8293" y="4146"/>
                  </a:lnTo>
                  <a:lnTo>
                    <a:pt x="8312" y="4176"/>
                  </a:lnTo>
                  <a:lnTo>
                    <a:pt x="8332" y="4210"/>
                  </a:lnTo>
                  <a:lnTo>
                    <a:pt x="8353" y="4247"/>
                  </a:lnTo>
                  <a:lnTo>
                    <a:pt x="8375" y="4288"/>
                  </a:lnTo>
                  <a:lnTo>
                    <a:pt x="8399" y="4333"/>
                  </a:lnTo>
                  <a:lnTo>
                    <a:pt x="8424" y="4382"/>
                  </a:lnTo>
                  <a:lnTo>
                    <a:pt x="8450" y="4435"/>
                  </a:lnTo>
                  <a:lnTo>
                    <a:pt x="8476" y="4493"/>
                  </a:lnTo>
                  <a:lnTo>
                    <a:pt x="8504" y="4555"/>
                  </a:lnTo>
                  <a:lnTo>
                    <a:pt x="8533" y="4622"/>
                  </a:lnTo>
                  <a:lnTo>
                    <a:pt x="8563" y="4694"/>
                  </a:lnTo>
                  <a:lnTo>
                    <a:pt x="8594" y="4772"/>
                  </a:lnTo>
                  <a:lnTo>
                    <a:pt x="8626" y="4855"/>
                  </a:lnTo>
                  <a:lnTo>
                    <a:pt x="8659" y="4941"/>
                  </a:lnTo>
                  <a:lnTo>
                    <a:pt x="8693" y="5024"/>
                  </a:lnTo>
                  <a:lnTo>
                    <a:pt x="8727" y="5106"/>
                  </a:lnTo>
                  <a:lnTo>
                    <a:pt x="8762" y="5187"/>
                  </a:lnTo>
                  <a:lnTo>
                    <a:pt x="8799" y="5267"/>
                  </a:lnTo>
                  <a:lnTo>
                    <a:pt x="8834" y="5345"/>
                  </a:lnTo>
                  <a:lnTo>
                    <a:pt x="8870" y="5421"/>
                  </a:lnTo>
                  <a:lnTo>
                    <a:pt x="8907" y="5496"/>
                  </a:lnTo>
                  <a:lnTo>
                    <a:pt x="8944" y="5570"/>
                  </a:lnTo>
                  <a:lnTo>
                    <a:pt x="8980" y="5642"/>
                  </a:lnTo>
                  <a:lnTo>
                    <a:pt x="9017" y="5712"/>
                  </a:lnTo>
                  <a:lnTo>
                    <a:pt x="9054" y="5781"/>
                  </a:lnTo>
                  <a:lnTo>
                    <a:pt x="9090" y="5848"/>
                  </a:lnTo>
                  <a:lnTo>
                    <a:pt x="9127" y="5914"/>
                  </a:lnTo>
                  <a:lnTo>
                    <a:pt x="9164" y="5977"/>
                  </a:lnTo>
                  <a:lnTo>
                    <a:pt x="9200" y="6040"/>
                  </a:lnTo>
                  <a:lnTo>
                    <a:pt x="9271" y="6159"/>
                  </a:lnTo>
                  <a:lnTo>
                    <a:pt x="9339" y="6271"/>
                  </a:lnTo>
                  <a:lnTo>
                    <a:pt x="9405" y="6376"/>
                  </a:lnTo>
                  <a:lnTo>
                    <a:pt x="9468" y="6473"/>
                  </a:lnTo>
                  <a:lnTo>
                    <a:pt x="9528" y="6563"/>
                  </a:lnTo>
                  <a:lnTo>
                    <a:pt x="9583" y="6644"/>
                  </a:lnTo>
                  <a:lnTo>
                    <a:pt x="9633" y="6717"/>
                  </a:lnTo>
                  <a:lnTo>
                    <a:pt x="9677" y="6782"/>
                  </a:lnTo>
                  <a:lnTo>
                    <a:pt x="9698" y="6812"/>
                  </a:lnTo>
                  <a:lnTo>
                    <a:pt x="9719" y="6841"/>
                  </a:lnTo>
                  <a:lnTo>
                    <a:pt x="9740" y="6868"/>
                  </a:lnTo>
                  <a:lnTo>
                    <a:pt x="9760" y="6894"/>
                  </a:lnTo>
                  <a:lnTo>
                    <a:pt x="9780" y="6920"/>
                  </a:lnTo>
                  <a:lnTo>
                    <a:pt x="9801" y="6944"/>
                  </a:lnTo>
                  <a:lnTo>
                    <a:pt x="9821" y="6967"/>
                  </a:lnTo>
                  <a:lnTo>
                    <a:pt x="9840" y="6988"/>
                  </a:lnTo>
                  <a:lnTo>
                    <a:pt x="9879" y="7028"/>
                  </a:lnTo>
                  <a:lnTo>
                    <a:pt x="9916" y="7063"/>
                  </a:lnTo>
                  <a:lnTo>
                    <a:pt x="9951" y="7095"/>
                  </a:lnTo>
                  <a:lnTo>
                    <a:pt x="9983" y="7122"/>
                  </a:lnTo>
                  <a:lnTo>
                    <a:pt x="10013" y="7146"/>
                  </a:lnTo>
                  <a:lnTo>
                    <a:pt x="10040" y="7166"/>
                  </a:lnTo>
                  <a:lnTo>
                    <a:pt x="10064" y="7183"/>
                  </a:lnTo>
                  <a:lnTo>
                    <a:pt x="10084" y="7196"/>
                  </a:lnTo>
                  <a:lnTo>
                    <a:pt x="10112" y="7213"/>
                  </a:lnTo>
                  <a:lnTo>
                    <a:pt x="10122" y="7218"/>
                  </a:lnTo>
                  <a:lnTo>
                    <a:pt x="10133" y="7210"/>
                  </a:lnTo>
                  <a:lnTo>
                    <a:pt x="10164" y="7186"/>
                  </a:lnTo>
                  <a:lnTo>
                    <a:pt x="10187" y="7170"/>
                  </a:lnTo>
                  <a:lnTo>
                    <a:pt x="10213" y="7151"/>
                  </a:lnTo>
                  <a:lnTo>
                    <a:pt x="10245" y="7131"/>
                  </a:lnTo>
                  <a:lnTo>
                    <a:pt x="10278" y="7109"/>
                  </a:lnTo>
                  <a:lnTo>
                    <a:pt x="10315" y="7086"/>
                  </a:lnTo>
                  <a:lnTo>
                    <a:pt x="10355" y="7063"/>
                  </a:lnTo>
                  <a:lnTo>
                    <a:pt x="10397" y="7039"/>
                  </a:lnTo>
                  <a:lnTo>
                    <a:pt x="10441" y="7016"/>
                  </a:lnTo>
                  <a:lnTo>
                    <a:pt x="10487" y="6994"/>
                  </a:lnTo>
                  <a:lnTo>
                    <a:pt x="10534" y="6973"/>
                  </a:lnTo>
                  <a:lnTo>
                    <a:pt x="10559" y="6963"/>
                  </a:lnTo>
                  <a:lnTo>
                    <a:pt x="10583" y="6954"/>
                  </a:lnTo>
                  <a:lnTo>
                    <a:pt x="10608" y="6945"/>
                  </a:lnTo>
                  <a:lnTo>
                    <a:pt x="10633" y="6937"/>
                  </a:lnTo>
                  <a:lnTo>
                    <a:pt x="10658" y="6929"/>
                  </a:lnTo>
                  <a:lnTo>
                    <a:pt x="10683" y="6923"/>
                  </a:lnTo>
                  <a:lnTo>
                    <a:pt x="10708" y="6916"/>
                  </a:lnTo>
                  <a:lnTo>
                    <a:pt x="10733" y="6910"/>
                  </a:lnTo>
                  <a:lnTo>
                    <a:pt x="10782" y="6899"/>
                  </a:lnTo>
                  <a:lnTo>
                    <a:pt x="10831" y="6891"/>
                  </a:lnTo>
                  <a:lnTo>
                    <a:pt x="10878" y="6884"/>
                  </a:lnTo>
                  <a:lnTo>
                    <a:pt x="10924" y="6879"/>
                  </a:lnTo>
                  <a:lnTo>
                    <a:pt x="10968" y="6875"/>
                  </a:lnTo>
                  <a:lnTo>
                    <a:pt x="11009" y="6873"/>
                  </a:lnTo>
                  <a:lnTo>
                    <a:pt x="11047" y="6871"/>
                  </a:lnTo>
                  <a:lnTo>
                    <a:pt x="11081" y="6870"/>
                  </a:lnTo>
                  <a:lnTo>
                    <a:pt x="11111" y="6870"/>
                  </a:lnTo>
                  <a:lnTo>
                    <a:pt x="11137" y="6870"/>
                  </a:lnTo>
                  <a:lnTo>
                    <a:pt x="11173" y="6871"/>
                  </a:lnTo>
                  <a:lnTo>
                    <a:pt x="11186" y="6872"/>
                  </a:lnTo>
                  <a:lnTo>
                    <a:pt x="11185" y="6826"/>
                  </a:lnTo>
                  <a:lnTo>
                    <a:pt x="11182" y="6693"/>
                  </a:lnTo>
                  <a:lnTo>
                    <a:pt x="11178" y="6596"/>
                  </a:lnTo>
                  <a:lnTo>
                    <a:pt x="11173" y="6482"/>
                  </a:lnTo>
                  <a:lnTo>
                    <a:pt x="11166" y="6351"/>
                  </a:lnTo>
                  <a:lnTo>
                    <a:pt x="11157" y="6204"/>
                  </a:lnTo>
                  <a:lnTo>
                    <a:pt x="11146" y="6043"/>
                  </a:lnTo>
                  <a:lnTo>
                    <a:pt x="11132" y="5868"/>
                  </a:lnTo>
                  <a:lnTo>
                    <a:pt x="11115" y="5681"/>
                  </a:lnTo>
                  <a:lnTo>
                    <a:pt x="11096" y="5482"/>
                  </a:lnTo>
                  <a:lnTo>
                    <a:pt x="11072" y="5274"/>
                  </a:lnTo>
                  <a:lnTo>
                    <a:pt x="11046" y="5057"/>
                  </a:lnTo>
                  <a:lnTo>
                    <a:pt x="11015" y="4832"/>
                  </a:lnTo>
                  <a:lnTo>
                    <a:pt x="10980" y="4601"/>
                  </a:lnTo>
                  <a:lnTo>
                    <a:pt x="10940" y="4365"/>
                  </a:lnTo>
                  <a:lnTo>
                    <a:pt x="10897" y="4125"/>
                  </a:lnTo>
                  <a:lnTo>
                    <a:pt x="10848" y="3882"/>
                  </a:lnTo>
                  <a:lnTo>
                    <a:pt x="10794" y="3638"/>
                  </a:lnTo>
                  <a:lnTo>
                    <a:pt x="10735" y="3393"/>
                  </a:lnTo>
                  <a:lnTo>
                    <a:pt x="10670" y="3148"/>
                  </a:lnTo>
                  <a:lnTo>
                    <a:pt x="10599" y="2905"/>
                  </a:lnTo>
                  <a:lnTo>
                    <a:pt x="10521" y="2666"/>
                  </a:lnTo>
                  <a:lnTo>
                    <a:pt x="10437" y="2430"/>
                  </a:lnTo>
                  <a:lnTo>
                    <a:pt x="10346" y="2200"/>
                  </a:lnTo>
                  <a:lnTo>
                    <a:pt x="10249" y="1977"/>
                  </a:lnTo>
                  <a:lnTo>
                    <a:pt x="10143" y="1762"/>
                  </a:lnTo>
                  <a:lnTo>
                    <a:pt x="10031" y="1555"/>
                  </a:lnTo>
                  <a:lnTo>
                    <a:pt x="9911" y="1358"/>
                  </a:lnTo>
                  <a:lnTo>
                    <a:pt x="9782" y="1173"/>
                  </a:lnTo>
                  <a:lnTo>
                    <a:pt x="9645" y="1000"/>
                  </a:lnTo>
                  <a:lnTo>
                    <a:pt x="9495" y="841"/>
                  </a:lnTo>
                  <a:lnTo>
                    <a:pt x="9330" y="698"/>
                  </a:lnTo>
                  <a:lnTo>
                    <a:pt x="9150" y="569"/>
                  </a:lnTo>
                  <a:lnTo>
                    <a:pt x="8955" y="455"/>
                  </a:lnTo>
                  <a:lnTo>
                    <a:pt x="8748" y="355"/>
                  </a:lnTo>
                  <a:lnTo>
                    <a:pt x="8529" y="268"/>
                  </a:lnTo>
                  <a:lnTo>
                    <a:pt x="8299" y="194"/>
                  </a:lnTo>
                  <a:lnTo>
                    <a:pt x="8060" y="133"/>
                  </a:lnTo>
                  <a:lnTo>
                    <a:pt x="7812" y="84"/>
                  </a:lnTo>
                  <a:lnTo>
                    <a:pt x="7556" y="47"/>
                  </a:lnTo>
                  <a:lnTo>
                    <a:pt x="7294" y="20"/>
                  </a:lnTo>
                  <a:lnTo>
                    <a:pt x="7028" y="5"/>
                  </a:lnTo>
                  <a:lnTo>
                    <a:pt x="6756" y="0"/>
                  </a:lnTo>
                  <a:lnTo>
                    <a:pt x="6481" y="5"/>
                  </a:lnTo>
                  <a:lnTo>
                    <a:pt x="6204" y="19"/>
                  </a:lnTo>
                  <a:lnTo>
                    <a:pt x="5927" y="42"/>
                  </a:lnTo>
                  <a:lnTo>
                    <a:pt x="5649" y="74"/>
                  </a:lnTo>
                  <a:lnTo>
                    <a:pt x="5372" y="114"/>
                  </a:lnTo>
                  <a:lnTo>
                    <a:pt x="5097" y="161"/>
                  </a:lnTo>
                  <a:lnTo>
                    <a:pt x="4826" y="216"/>
                  </a:lnTo>
                  <a:lnTo>
                    <a:pt x="4558" y="278"/>
                  </a:lnTo>
                  <a:lnTo>
                    <a:pt x="4296" y="345"/>
                  </a:lnTo>
                  <a:lnTo>
                    <a:pt x="4041" y="419"/>
                  </a:lnTo>
                  <a:lnTo>
                    <a:pt x="3793" y="498"/>
                  </a:lnTo>
                  <a:lnTo>
                    <a:pt x="3553" y="582"/>
                  </a:lnTo>
                  <a:lnTo>
                    <a:pt x="3324" y="671"/>
                  </a:lnTo>
                  <a:lnTo>
                    <a:pt x="3105" y="763"/>
                  </a:lnTo>
                  <a:lnTo>
                    <a:pt x="2897" y="860"/>
                  </a:lnTo>
                  <a:lnTo>
                    <a:pt x="2703" y="959"/>
                  </a:lnTo>
                  <a:lnTo>
                    <a:pt x="2522" y="1062"/>
                  </a:lnTo>
                  <a:lnTo>
                    <a:pt x="2357" y="1167"/>
                  </a:lnTo>
                  <a:lnTo>
                    <a:pt x="2208" y="1273"/>
                  </a:lnTo>
                  <a:lnTo>
                    <a:pt x="2069" y="1380"/>
                  </a:lnTo>
                  <a:lnTo>
                    <a:pt x="1935" y="1486"/>
                  </a:lnTo>
                  <a:lnTo>
                    <a:pt x="1805" y="1592"/>
                  </a:lnTo>
                  <a:lnTo>
                    <a:pt x="1681" y="1696"/>
                  </a:lnTo>
                  <a:lnTo>
                    <a:pt x="1561" y="1799"/>
                  </a:lnTo>
                  <a:lnTo>
                    <a:pt x="1445" y="1901"/>
                  </a:lnTo>
                  <a:lnTo>
                    <a:pt x="1334" y="2001"/>
                  </a:lnTo>
                  <a:lnTo>
                    <a:pt x="1228" y="2100"/>
                  </a:lnTo>
                  <a:lnTo>
                    <a:pt x="1127" y="2197"/>
                  </a:lnTo>
                  <a:lnTo>
                    <a:pt x="1029" y="2291"/>
                  </a:lnTo>
                  <a:lnTo>
                    <a:pt x="936" y="2384"/>
                  </a:lnTo>
                  <a:lnTo>
                    <a:pt x="848" y="2474"/>
                  </a:lnTo>
                  <a:lnTo>
                    <a:pt x="765" y="2561"/>
                  </a:lnTo>
                  <a:lnTo>
                    <a:pt x="685" y="2646"/>
                  </a:lnTo>
                  <a:lnTo>
                    <a:pt x="610" y="2727"/>
                  </a:lnTo>
                  <a:lnTo>
                    <a:pt x="540" y="2806"/>
                  </a:lnTo>
                  <a:lnTo>
                    <a:pt x="474" y="2881"/>
                  </a:lnTo>
                  <a:lnTo>
                    <a:pt x="412" y="2952"/>
                  </a:lnTo>
                  <a:lnTo>
                    <a:pt x="354" y="3021"/>
                  </a:lnTo>
                  <a:lnTo>
                    <a:pt x="302" y="3085"/>
                  </a:lnTo>
                  <a:lnTo>
                    <a:pt x="253" y="3144"/>
                  </a:lnTo>
                  <a:lnTo>
                    <a:pt x="209" y="3200"/>
                  </a:lnTo>
                  <a:lnTo>
                    <a:pt x="169" y="3251"/>
                  </a:lnTo>
                  <a:lnTo>
                    <a:pt x="134" y="3298"/>
                  </a:lnTo>
                  <a:lnTo>
                    <a:pt x="75" y="3376"/>
                  </a:lnTo>
                  <a:lnTo>
                    <a:pt x="34" y="3434"/>
                  </a:lnTo>
                  <a:lnTo>
                    <a:pt x="8" y="3470"/>
                  </a:lnTo>
                  <a:lnTo>
                    <a:pt x="0" y="3482"/>
                  </a:lnTo>
                  <a:close/>
                  <a:moveTo>
                    <a:pt x="9158" y="4761"/>
                  </a:moveTo>
                  <a:lnTo>
                    <a:pt x="9160" y="4736"/>
                  </a:lnTo>
                  <a:lnTo>
                    <a:pt x="9165" y="4664"/>
                  </a:lnTo>
                  <a:lnTo>
                    <a:pt x="9172" y="4551"/>
                  </a:lnTo>
                  <a:lnTo>
                    <a:pt x="9180" y="4402"/>
                  </a:lnTo>
                  <a:lnTo>
                    <a:pt x="9189" y="4221"/>
                  </a:lnTo>
                  <a:lnTo>
                    <a:pt x="9197" y="4015"/>
                  </a:lnTo>
                  <a:lnTo>
                    <a:pt x="9200" y="3904"/>
                  </a:lnTo>
                  <a:lnTo>
                    <a:pt x="9203" y="3788"/>
                  </a:lnTo>
                  <a:lnTo>
                    <a:pt x="9206" y="3669"/>
                  </a:lnTo>
                  <a:lnTo>
                    <a:pt x="9207" y="3546"/>
                  </a:lnTo>
                  <a:lnTo>
                    <a:pt x="9208" y="3421"/>
                  </a:lnTo>
                  <a:lnTo>
                    <a:pt x="9208" y="3295"/>
                  </a:lnTo>
                  <a:lnTo>
                    <a:pt x="9206" y="3167"/>
                  </a:lnTo>
                  <a:lnTo>
                    <a:pt x="9204" y="3038"/>
                  </a:lnTo>
                  <a:lnTo>
                    <a:pt x="9200" y="2908"/>
                  </a:lnTo>
                  <a:lnTo>
                    <a:pt x="9195" y="2781"/>
                  </a:lnTo>
                  <a:lnTo>
                    <a:pt x="9188" y="2655"/>
                  </a:lnTo>
                  <a:lnTo>
                    <a:pt x="9180" y="2530"/>
                  </a:lnTo>
                  <a:lnTo>
                    <a:pt x="9170" y="2409"/>
                  </a:lnTo>
                  <a:lnTo>
                    <a:pt x="9157" y="2291"/>
                  </a:lnTo>
                  <a:lnTo>
                    <a:pt x="9143" y="2177"/>
                  </a:lnTo>
                  <a:lnTo>
                    <a:pt x="9126" y="2068"/>
                  </a:lnTo>
                  <a:lnTo>
                    <a:pt x="9108" y="1964"/>
                  </a:lnTo>
                  <a:lnTo>
                    <a:pt x="9087" y="1866"/>
                  </a:lnTo>
                  <a:lnTo>
                    <a:pt x="9064" y="1775"/>
                  </a:lnTo>
                  <a:lnTo>
                    <a:pt x="9038" y="1691"/>
                  </a:lnTo>
                  <a:lnTo>
                    <a:pt x="9011" y="1613"/>
                  </a:lnTo>
                  <a:lnTo>
                    <a:pt x="8983" y="1540"/>
                  </a:lnTo>
                  <a:lnTo>
                    <a:pt x="8956" y="1471"/>
                  </a:lnTo>
                  <a:lnTo>
                    <a:pt x="8929" y="1406"/>
                  </a:lnTo>
                  <a:lnTo>
                    <a:pt x="8901" y="1344"/>
                  </a:lnTo>
                  <a:lnTo>
                    <a:pt x="8874" y="1287"/>
                  </a:lnTo>
                  <a:lnTo>
                    <a:pt x="8847" y="1234"/>
                  </a:lnTo>
                  <a:lnTo>
                    <a:pt x="8821" y="1184"/>
                  </a:lnTo>
                  <a:lnTo>
                    <a:pt x="8795" y="1137"/>
                  </a:lnTo>
                  <a:lnTo>
                    <a:pt x="8768" y="1094"/>
                  </a:lnTo>
                  <a:lnTo>
                    <a:pt x="8743" y="1054"/>
                  </a:lnTo>
                  <a:lnTo>
                    <a:pt x="8718" y="1017"/>
                  </a:lnTo>
                  <a:lnTo>
                    <a:pt x="8694" y="982"/>
                  </a:lnTo>
                  <a:lnTo>
                    <a:pt x="8670" y="951"/>
                  </a:lnTo>
                  <a:lnTo>
                    <a:pt x="8647" y="923"/>
                  </a:lnTo>
                  <a:lnTo>
                    <a:pt x="8625" y="897"/>
                  </a:lnTo>
                  <a:lnTo>
                    <a:pt x="8604" y="874"/>
                  </a:lnTo>
                  <a:lnTo>
                    <a:pt x="8584" y="853"/>
                  </a:lnTo>
                  <a:lnTo>
                    <a:pt x="8565" y="835"/>
                  </a:lnTo>
                  <a:lnTo>
                    <a:pt x="8547" y="818"/>
                  </a:lnTo>
                  <a:lnTo>
                    <a:pt x="8529" y="804"/>
                  </a:lnTo>
                  <a:lnTo>
                    <a:pt x="8514" y="792"/>
                  </a:lnTo>
                  <a:lnTo>
                    <a:pt x="8499" y="781"/>
                  </a:lnTo>
                  <a:lnTo>
                    <a:pt x="8485" y="772"/>
                  </a:lnTo>
                  <a:lnTo>
                    <a:pt x="8463" y="758"/>
                  </a:lnTo>
                  <a:lnTo>
                    <a:pt x="8446" y="749"/>
                  </a:lnTo>
                  <a:lnTo>
                    <a:pt x="8435" y="745"/>
                  </a:lnTo>
                  <a:lnTo>
                    <a:pt x="8432" y="744"/>
                  </a:lnTo>
                  <a:lnTo>
                    <a:pt x="8433" y="757"/>
                  </a:lnTo>
                  <a:lnTo>
                    <a:pt x="8438" y="796"/>
                  </a:lnTo>
                  <a:lnTo>
                    <a:pt x="8446" y="858"/>
                  </a:lnTo>
                  <a:lnTo>
                    <a:pt x="8457" y="943"/>
                  </a:lnTo>
                  <a:lnTo>
                    <a:pt x="8470" y="1048"/>
                  </a:lnTo>
                  <a:lnTo>
                    <a:pt x="8485" y="1171"/>
                  </a:lnTo>
                  <a:lnTo>
                    <a:pt x="8502" y="1311"/>
                  </a:lnTo>
                  <a:lnTo>
                    <a:pt x="8521" y="1465"/>
                  </a:lnTo>
                  <a:lnTo>
                    <a:pt x="8541" y="1633"/>
                  </a:lnTo>
                  <a:lnTo>
                    <a:pt x="8561" y="1812"/>
                  </a:lnTo>
                  <a:lnTo>
                    <a:pt x="8583" y="2001"/>
                  </a:lnTo>
                  <a:lnTo>
                    <a:pt x="8604" y="2198"/>
                  </a:lnTo>
                  <a:lnTo>
                    <a:pt x="8626" y="2401"/>
                  </a:lnTo>
                  <a:lnTo>
                    <a:pt x="8647" y="2608"/>
                  </a:lnTo>
                  <a:lnTo>
                    <a:pt x="8667" y="2818"/>
                  </a:lnTo>
                  <a:lnTo>
                    <a:pt x="8687" y="3031"/>
                  </a:lnTo>
                  <a:lnTo>
                    <a:pt x="8698" y="3135"/>
                  </a:lnTo>
                  <a:lnTo>
                    <a:pt x="8709" y="3236"/>
                  </a:lnTo>
                  <a:lnTo>
                    <a:pt x="8722" y="3333"/>
                  </a:lnTo>
                  <a:lnTo>
                    <a:pt x="8737" y="3428"/>
                  </a:lnTo>
                  <a:lnTo>
                    <a:pt x="8752" y="3520"/>
                  </a:lnTo>
                  <a:lnTo>
                    <a:pt x="8770" y="3608"/>
                  </a:lnTo>
                  <a:lnTo>
                    <a:pt x="8787" y="3694"/>
                  </a:lnTo>
                  <a:lnTo>
                    <a:pt x="8805" y="3776"/>
                  </a:lnTo>
                  <a:lnTo>
                    <a:pt x="8823" y="3855"/>
                  </a:lnTo>
                  <a:lnTo>
                    <a:pt x="8842" y="3931"/>
                  </a:lnTo>
                  <a:lnTo>
                    <a:pt x="8862" y="4003"/>
                  </a:lnTo>
                  <a:lnTo>
                    <a:pt x="8882" y="4073"/>
                  </a:lnTo>
                  <a:lnTo>
                    <a:pt x="8902" y="4139"/>
                  </a:lnTo>
                  <a:lnTo>
                    <a:pt x="8921" y="4202"/>
                  </a:lnTo>
                  <a:lnTo>
                    <a:pt x="8941" y="4262"/>
                  </a:lnTo>
                  <a:lnTo>
                    <a:pt x="8961" y="4318"/>
                  </a:lnTo>
                  <a:lnTo>
                    <a:pt x="8980" y="4371"/>
                  </a:lnTo>
                  <a:lnTo>
                    <a:pt x="9000" y="4421"/>
                  </a:lnTo>
                  <a:lnTo>
                    <a:pt x="9018" y="4467"/>
                  </a:lnTo>
                  <a:lnTo>
                    <a:pt x="9036" y="4510"/>
                  </a:lnTo>
                  <a:lnTo>
                    <a:pt x="9069" y="4587"/>
                  </a:lnTo>
                  <a:lnTo>
                    <a:pt x="9098" y="4649"/>
                  </a:lnTo>
                  <a:lnTo>
                    <a:pt x="9123" y="4698"/>
                  </a:lnTo>
                  <a:lnTo>
                    <a:pt x="9142" y="4733"/>
                  </a:lnTo>
                  <a:lnTo>
                    <a:pt x="9154" y="4754"/>
                  </a:lnTo>
                  <a:lnTo>
                    <a:pt x="9158" y="4761"/>
                  </a:lnTo>
                  <a:close/>
                  <a:moveTo>
                    <a:pt x="7927" y="3653"/>
                  </a:moveTo>
                  <a:lnTo>
                    <a:pt x="7923" y="3632"/>
                  </a:lnTo>
                  <a:lnTo>
                    <a:pt x="7912" y="3571"/>
                  </a:lnTo>
                  <a:lnTo>
                    <a:pt x="7895" y="3476"/>
                  </a:lnTo>
                  <a:lnTo>
                    <a:pt x="7871" y="3352"/>
                  </a:lnTo>
                  <a:lnTo>
                    <a:pt x="7856" y="3280"/>
                  </a:lnTo>
                  <a:lnTo>
                    <a:pt x="7840" y="3202"/>
                  </a:lnTo>
                  <a:lnTo>
                    <a:pt x="7823" y="3120"/>
                  </a:lnTo>
                  <a:lnTo>
                    <a:pt x="7803" y="3033"/>
                  </a:lnTo>
                  <a:lnTo>
                    <a:pt x="7783" y="2941"/>
                  </a:lnTo>
                  <a:lnTo>
                    <a:pt x="7760" y="2848"/>
                  </a:lnTo>
                  <a:lnTo>
                    <a:pt x="7737" y="2752"/>
                  </a:lnTo>
                  <a:lnTo>
                    <a:pt x="7711" y="2653"/>
                  </a:lnTo>
                  <a:lnTo>
                    <a:pt x="7685" y="2554"/>
                  </a:lnTo>
                  <a:lnTo>
                    <a:pt x="7655" y="2454"/>
                  </a:lnTo>
                  <a:lnTo>
                    <a:pt x="7626" y="2353"/>
                  </a:lnTo>
                  <a:lnTo>
                    <a:pt x="7595" y="2254"/>
                  </a:lnTo>
                  <a:lnTo>
                    <a:pt x="7563" y="2155"/>
                  </a:lnTo>
                  <a:lnTo>
                    <a:pt x="7529" y="2058"/>
                  </a:lnTo>
                  <a:lnTo>
                    <a:pt x="7494" y="1963"/>
                  </a:lnTo>
                  <a:lnTo>
                    <a:pt x="7458" y="1872"/>
                  </a:lnTo>
                  <a:lnTo>
                    <a:pt x="7420" y="1783"/>
                  </a:lnTo>
                  <a:lnTo>
                    <a:pt x="7382" y="1699"/>
                  </a:lnTo>
                  <a:lnTo>
                    <a:pt x="7342" y="1620"/>
                  </a:lnTo>
                  <a:lnTo>
                    <a:pt x="7300" y="1546"/>
                  </a:lnTo>
                  <a:lnTo>
                    <a:pt x="7257" y="1478"/>
                  </a:lnTo>
                  <a:lnTo>
                    <a:pt x="7214" y="1417"/>
                  </a:lnTo>
                  <a:lnTo>
                    <a:pt x="7169" y="1362"/>
                  </a:lnTo>
                  <a:lnTo>
                    <a:pt x="7123" y="1316"/>
                  </a:lnTo>
                  <a:lnTo>
                    <a:pt x="7077" y="1275"/>
                  </a:lnTo>
                  <a:lnTo>
                    <a:pt x="7032" y="1236"/>
                  </a:lnTo>
                  <a:lnTo>
                    <a:pt x="6988" y="1200"/>
                  </a:lnTo>
                  <a:lnTo>
                    <a:pt x="6944" y="1166"/>
                  </a:lnTo>
                  <a:lnTo>
                    <a:pt x="6902" y="1134"/>
                  </a:lnTo>
                  <a:lnTo>
                    <a:pt x="6861" y="1105"/>
                  </a:lnTo>
                  <a:lnTo>
                    <a:pt x="6821" y="1077"/>
                  </a:lnTo>
                  <a:lnTo>
                    <a:pt x="6782" y="1052"/>
                  </a:lnTo>
                  <a:lnTo>
                    <a:pt x="6744" y="1029"/>
                  </a:lnTo>
                  <a:lnTo>
                    <a:pt x="6707" y="1007"/>
                  </a:lnTo>
                  <a:lnTo>
                    <a:pt x="6672" y="987"/>
                  </a:lnTo>
                  <a:lnTo>
                    <a:pt x="6638" y="968"/>
                  </a:lnTo>
                  <a:lnTo>
                    <a:pt x="6605" y="952"/>
                  </a:lnTo>
                  <a:lnTo>
                    <a:pt x="6573" y="937"/>
                  </a:lnTo>
                  <a:lnTo>
                    <a:pt x="6542" y="923"/>
                  </a:lnTo>
                  <a:lnTo>
                    <a:pt x="6514" y="911"/>
                  </a:lnTo>
                  <a:lnTo>
                    <a:pt x="6486" y="900"/>
                  </a:lnTo>
                  <a:lnTo>
                    <a:pt x="6461" y="891"/>
                  </a:lnTo>
                  <a:lnTo>
                    <a:pt x="6436" y="883"/>
                  </a:lnTo>
                  <a:lnTo>
                    <a:pt x="6414" y="875"/>
                  </a:lnTo>
                  <a:lnTo>
                    <a:pt x="6373" y="864"/>
                  </a:lnTo>
                  <a:lnTo>
                    <a:pt x="6339" y="856"/>
                  </a:lnTo>
                  <a:lnTo>
                    <a:pt x="6313" y="851"/>
                  </a:lnTo>
                  <a:lnTo>
                    <a:pt x="6293" y="848"/>
                  </a:lnTo>
                  <a:lnTo>
                    <a:pt x="6281" y="846"/>
                  </a:lnTo>
                  <a:lnTo>
                    <a:pt x="6277" y="846"/>
                  </a:lnTo>
                  <a:lnTo>
                    <a:pt x="6286" y="855"/>
                  </a:lnTo>
                  <a:lnTo>
                    <a:pt x="6311" y="882"/>
                  </a:lnTo>
                  <a:lnTo>
                    <a:pt x="6350" y="925"/>
                  </a:lnTo>
                  <a:lnTo>
                    <a:pt x="6401" y="981"/>
                  </a:lnTo>
                  <a:lnTo>
                    <a:pt x="6462" y="1051"/>
                  </a:lnTo>
                  <a:lnTo>
                    <a:pt x="6531" y="1130"/>
                  </a:lnTo>
                  <a:lnTo>
                    <a:pt x="6606" y="1218"/>
                  </a:lnTo>
                  <a:lnTo>
                    <a:pt x="6683" y="1313"/>
                  </a:lnTo>
                  <a:lnTo>
                    <a:pt x="6722" y="1362"/>
                  </a:lnTo>
                  <a:lnTo>
                    <a:pt x="6762" y="1413"/>
                  </a:lnTo>
                  <a:lnTo>
                    <a:pt x="6801" y="1465"/>
                  </a:lnTo>
                  <a:lnTo>
                    <a:pt x="6839" y="1517"/>
                  </a:lnTo>
                  <a:lnTo>
                    <a:pt x="6877" y="1570"/>
                  </a:lnTo>
                  <a:lnTo>
                    <a:pt x="6914" y="1623"/>
                  </a:lnTo>
                  <a:lnTo>
                    <a:pt x="6950" y="1675"/>
                  </a:lnTo>
                  <a:lnTo>
                    <a:pt x="6984" y="1728"/>
                  </a:lnTo>
                  <a:lnTo>
                    <a:pt x="7016" y="1781"/>
                  </a:lnTo>
                  <a:lnTo>
                    <a:pt x="7046" y="1832"/>
                  </a:lnTo>
                  <a:lnTo>
                    <a:pt x="7073" y="1883"/>
                  </a:lnTo>
                  <a:lnTo>
                    <a:pt x="7098" y="1933"/>
                  </a:lnTo>
                  <a:lnTo>
                    <a:pt x="7120" y="1982"/>
                  </a:lnTo>
                  <a:lnTo>
                    <a:pt x="7139" y="2029"/>
                  </a:lnTo>
                  <a:lnTo>
                    <a:pt x="7154" y="2074"/>
                  </a:lnTo>
                  <a:lnTo>
                    <a:pt x="7166" y="2117"/>
                  </a:lnTo>
                  <a:lnTo>
                    <a:pt x="7184" y="2201"/>
                  </a:lnTo>
                  <a:lnTo>
                    <a:pt x="7200" y="2281"/>
                  </a:lnTo>
                  <a:lnTo>
                    <a:pt x="7214" y="2358"/>
                  </a:lnTo>
                  <a:lnTo>
                    <a:pt x="7226" y="2432"/>
                  </a:lnTo>
                  <a:lnTo>
                    <a:pt x="7237" y="2502"/>
                  </a:lnTo>
                  <a:lnTo>
                    <a:pt x="7246" y="2567"/>
                  </a:lnTo>
                  <a:lnTo>
                    <a:pt x="7253" y="2628"/>
                  </a:lnTo>
                  <a:lnTo>
                    <a:pt x="7260" y="2683"/>
                  </a:lnTo>
                  <a:lnTo>
                    <a:pt x="7265" y="2734"/>
                  </a:lnTo>
                  <a:lnTo>
                    <a:pt x="7269" y="2779"/>
                  </a:lnTo>
                  <a:lnTo>
                    <a:pt x="7272" y="2817"/>
                  </a:lnTo>
                  <a:lnTo>
                    <a:pt x="7274" y="2850"/>
                  </a:lnTo>
                  <a:lnTo>
                    <a:pt x="7275" y="2876"/>
                  </a:lnTo>
                  <a:lnTo>
                    <a:pt x="7276" y="2895"/>
                  </a:lnTo>
                  <a:lnTo>
                    <a:pt x="7276" y="2906"/>
                  </a:lnTo>
                  <a:lnTo>
                    <a:pt x="7277" y="2910"/>
                  </a:lnTo>
                  <a:lnTo>
                    <a:pt x="7269" y="2901"/>
                  </a:lnTo>
                  <a:lnTo>
                    <a:pt x="7246" y="2874"/>
                  </a:lnTo>
                  <a:lnTo>
                    <a:pt x="7208" y="2831"/>
                  </a:lnTo>
                  <a:lnTo>
                    <a:pt x="7158" y="2775"/>
                  </a:lnTo>
                  <a:lnTo>
                    <a:pt x="7095" y="2708"/>
                  </a:lnTo>
                  <a:lnTo>
                    <a:pt x="7021" y="2632"/>
                  </a:lnTo>
                  <a:lnTo>
                    <a:pt x="6980" y="2592"/>
                  </a:lnTo>
                  <a:lnTo>
                    <a:pt x="6935" y="2550"/>
                  </a:lnTo>
                  <a:lnTo>
                    <a:pt x="6890" y="2507"/>
                  </a:lnTo>
                  <a:lnTo>
                    <a:pt x="6842" y="2463"/>
                  </a:lnTo>
                  <a:lnTo>
                    <a:pt x="6792" y="2418"/>
                  </a:lnTo>
                  <a:lnTo>
                    <a:pt x="6740" y="2373"/>
                  </a:lnTo>
                  <a:lnTo>
                    <a:pt x="6686" y="2328"/>
                  </a:lnTo>
                  <a:lnTo>
                    <a:pt x="6631" y="2283"/>
                  </a:lnTo>
                  <a:lnTo>
                    <a:pt x="6573" y="2239"/>
                  </a:lnTo>
                  <a:lnTo>
                    <a:pt x="6514" y="2196"/>
                  </a:lnTo>
                  <a:lnTo>
                    <a:pt x="6454" y="2153"/>
                  </a:lnTo>
                  <a:lnTo>
                    <a:pt x="6393" y="2112"/>
                  </a:lnTo>
                  <a:lnTo>
                    <a:pt x="6331" y="2072"/>
                  </a:lnTo>
                  <a:lnTo>
                    <a:pt x="6268" y="2034"/>
                  </a:lnTo>
                  <a:lnTo>
                    <a:pt x="6203" y="1999"/>
                  </a:lnTo>
                  <a:lnTo>
                    <a:pt x="6139" y="1965"/>
                  </a:lnTo>
                  <a:lnTo>
                    <a:pt x="6073" y="1935"/>
                  </a:lnTo>
                  <a:lnTo>
                    <a:pt x="6008" y="1907"/>
                  </a:lnTo>
                  <a:lnTo>
                    <a:pt x="5942" y="1883"/>
                  </a:lnTo>
                  <a:lnTo>
                    <a:pt x="5875" y="1862"/>
                  </a:lnTo>
                  <a:lnTo>
                    <a:pt x="5807" y="1844"/>
                  </a:lnTo>
                  <a:lnTo>
                    <a:pt x="5739" y="1829"/>
                  </a:lnTo>
                  <a:lnTo>
                    <a:pt x="5670" y="1816"/>
                  </a:lnTo>
                  <a:lnTo>
                    <a:pt x="5600" y="1805"/>
                  </a:lnTo>
                  <a:lnTo>
                    <a:pt x="5529" y="1797"/>
                  </a:lnTo>
                  <a:lnTo>
                    <a:pt x="5457" y="1791"/>
                  </a:lnTo>
                  <a:lnTo>
                    <a:pt x="5386" y="1787"/>
                  </a:lnTo>
                  <a:lnTo>
                    <a:pt x="5315" y="1785"/>
                  </a:lnTo>
                  <a:lnTo>
                    <a:pt x="5244" y="1784"/>
                  </a:lnTo>
                  <a:lnTo>
                    <a:pt x="5174" y="1785"/>
                  </a:lnTo>
                  <a:lnTo>
                    <a:pt x="5104" y="1787"/>
                  </a:lnTo>
                  <a:lnTo>
                    <a:pt x="5035" y="1791"/>
                  </a:lnTo>
                  <a:lnTo>
                    <a:pt x="4968" y="1795"/>
                  </a:lnTo>
                  <a:lnTo>
                    <a:pt x="4902" y="1801"/>
                  </a:lnTo>
                  <a:lnTo>
                    <a:pt x="4838" y="1807"/>
                  </a:lnTo>
                  <a:lnTo>
                    <a:pt x="4776" y="1815"/>
                  </a:lnTo>
                  <a:lnTo>
                    <a:pt x="4715" y="1823"/>
                  </a:lnTo>
                  <a:lnTo>
                    <a:pt x="4657" y="1831"/>
                  </a:lnTo>
                  <a:lnTo>
                    <a:pt x="4601" y="1840"/>
                  </a:lnTo>
                  <a:lnTo>
                    <a:pt x="4548" y="1848"/>
                  </a:lnTo>
                  <a:lnTo>
                    <a:pt x="4452" y="1866"/>
                  </a:lnTo>
                  <a:lnTo>
                    <a:pt x="4368" y="1883"/>
                  </a:lnTo>
                  <a:lnTo>
                    <a:pt x="4301" y="1898"/>
                  </a:lnTo>
                  <a:lnTo>
                    <a:pt x="4250" y="1910"/>
                  </a:lnTo>
                  <a:lnTo>
                    <a:pt x="4219" y="1918"/>
                  </a:lnTo>
                  <a:lnTo>
                    <a:pt x="4208" y="1921"/>
                  </a:lnTo>
                  <a:lnTo>
                    <a:pt x="4228" y="1925"/>
                  </a:lnTo>
                  <a:lnTo>
                    <a:pt x="4287" y="1937"/>
                  </a:lnTo>
                  <a:lnTo>
                    <a:pt x="4379" y="1956"/>
                  </a:lnTo>
                  <a:lnTo>
                    <a:pt x="4503" y="1982"/>
                  </a:lnTo>
                  <a:lnTo>
                    <a:pt x="4573" y="1999"/>
                  </a:lnTo>
                  <a:lnTo>
                    <a:pt x="4650" y="2016"/>
                  </a:lnTo>
                  <a:lnTo>
                    <a:pt x="4732" y="2036"/>
                  </a:lnTo>
                  <a:lnTo>
                    <a:pt x="4820" y="2058"/>
                  </a:lnTo>
                  <a:lnTo>
                    <a:pt x="4911" y="2081"/>
                  </a:lnTo>
                  <a:lnTo>
                    <a:pt x="5005" y="2106"/>
                  </a:lnTo>
                  <a:lnTo>
                    <a:pt x="5103" y="2133"/>
                  </a:lnTo>
                  <a:lnTo>
                    <a:pt x="5204" y="2161"/>
                  </a:lnTo>
                  <a:lnTo>
                    <a:pt x="5307" y="2191"/>
                  </a:lnTo>
                  <a:lnTo>
                    <a:pt x="5411" y="2223"/>
                  </a:lnTo>
                  <a:lnTo>
                    <a:pt x="5517" y="2257"/>
                  </a:lnTo>
                  <a:lnTo>
                    <a:pt x="5622" y="2292"/>
                  </a:lnTo>
                  <a:lnTo>
                    <a:pt x="5728" y="2329"/>
                  </a:lnTo>
                  <a:lnTo>
                    <a:pt x="5833" y="2368"/>
                  </a:lnTo>
                  <a:lnTo>
                    <a:pt x="5938" y="2408"/>
                  </a:lnTo>
                  <a:lnTo>
                    <a:pt x="6040" y="2450"/>
                  </a:lnTo>
                  <a:lnTo>
                    <a:pt x="6140" y="2494"/>
                  </a:lnTo>
                  <a:lnTo>
                    <a:pt x="6239" y="2539"/>
                  </a:lnTo>
                  <a:lnTo>
                    <a:pt x="6333" y="2585"/>
                  </a:lnTo>
                  <a:lnTo>
                    <a:pt x="6423" y="2634"/>
                  </a:lnTo>
                  <a:lnTo>
                    <a:pt x="6510" y="2683"/>
                  </a:lnTo>
                  <a:lnTo>
                    <a:pt x="6592" y="2735"/>
                  </a:lnTo>
                  <a:lnTo>
                    <a:pt x="6668" y="2788"/>
                  </a:lnTo>
                  <a:lnTo>
                    <a:pt x="6738" y="2842"/>
                  </a:lnTo>
                  <a:lnTo>
                    <a:pt x="6805" y="2896"/>
                  </a:lnTo>
                  <a:lnTo>
                    <a:pt x="6870" y="2948"/>
                  </a:lnTo>
                  <a:lnTo>
                    <a:pt x="6933" y="2999"/>
                  </a:lnTo>
                  <a:lnTo>
                    <a:pt x="6996" y="3047"/>
                  </a:lnTo>
                  <a:lnTo>
                    <a:pt x="7056" y="3093"/>
                  </a:lnTo>
                  <a:lnTo>
                    <a:pt x="7115" y="3136"/>
                  </a:lnTo>
                  <a:lnTo>
                    <a:pt x="7172" y="3178"/>
                  </a:lnTo>
                  <a:lnTo>
                    <a:pt x="7227" y="3218"/>
                  </a:lnTo>
                  <a:lnTo>
                    <a:pt x="7333" y="3292"/>
                  </a:lnTo>
                  <a:lnTo>
                    <a:pt x="7430" y="3358"/>
                  </a:lnTo>
                  <a:lnTo>
                    <a:pt x="7520" y="3417"/>
                  </a:lnTo>
                  <a:lnTo>
                    <a:pt x="7602" y="3469"/>
                  </a:lnTo>
                  <a:lnTo>
                    <a:pt x="7676" y="3514"/>
                  </a:lnTo>
                  <a:lnTo>
                    <a:pt x="7740" y="3552"/>
                  </a:lnTo>
                  <a:lnTo>
                    <a:pt x="7796" y="3584"/>
                  </a:lnTo>
                  <a:lnTo>
                    <a:pt x="7842" y="3609"/>
                  </a:lnTo>
                  <a:lnTo>
                    <a:pt x="7879" y="3629"/>
                  </a:lnTo>
                  <a:lnTo>
                    <a:pt x="7905" y="3642"/>
                  </a:lnTo>
                  <a:lnTo>
                    <a:pt x="7921" y="3650"/>
                  </a:lnTo>
                  <a:lnTo>
                    <a:pt x="7927" y="3653"/>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bg1"/>
                </a:solidFill>
              </a:endParaRPr>
            </a:p>
          </p:txBody>
        </p:sp>
        <p:sp>
          <p:nvSpPr>
            <p:cNvPr id="741" name="9Slide.vn 56"/>
            <p:cNvSpPr>
              <a:spLocks/>
            </p:cNvSpPr>
            <p:nvPr/>
          </p:nvSpPr>
          <p:spPr bwMode="auto">
            <a:xfrm>
              <a:off x="3193399" y="4847028"/>
              <a:ext cx="455613" cy="455613"/>
            </a:xfrm>
            <a:custGeom>
              <a:avLst/>
              <a:gdLst>
                <a:gd name="T0" fmla="*/ 1899 w 3445"/>
                <a:gd name="T1" fmla="*/ 9 h 3437"/>
                <a:gd name="T2" fmla="*/ 2152 w 3445"/>
                <a:gd name="T3" fmla="*/ 54 h 3437"/>
                <a:gd name="T4" fmla="*/ 2393 w 3445"/>
                <a:gd name="T5" fmla="*/ 135 h 3437"/>
                <a:gd name="T6" fmla="*/ 2616 w 3445"/>
                <a:gd name="T7" fmla="*/ 249 h 3437"/>
                <a:gd name="T8" fmla="*/ 2818 w 3445"/>
                <a:gd name="T9" fmla="*/ 392 h 3437"/>
                <a:gd name="T10" fmla="*/ 2998 w 3445"/>
                <a:gd name="T11" fmla="*/ 563 h 3437"/>
                <a:gd name="T12" fmla="*/ 3151 w 3445"/>
                <a:gd name="T13" fmla="*/ 758 h 3437"/>
                <a:gd name="T14" fmla="*/ 3276 w 3445"/>
                <a:gd name="T15" fmla="*/ 973 h 3437"/>
                <a:gd name="T16" fmla="*/ 3368 w 3445"/>
                <a:gd name="T17" fmla="*/ 1207 h 3437"/>
                <a:gd name="T18" fmla="*/ 3425 w 3445"/>
                <a:gd name="T19" fmla="*/ 1456 h 3437"/>
                <a:gd name="T20" fmla="*/ 3445 w 3445"/>
                <a:gd name="T21" fmla="*/ 1718 h 3437"/>
                <a:gd name="T22" fmla="*/ 3425 w 3445"/>
                <a:gd name="T23" fmla="*/ 1981 h 3437"/>
                <a:gd name="T24" fmla="*/ 3368 w 3445"/>
                <a:gd name="T25" fmla="*/ 2230 h 3437"/>
                <a:gd name="T26" fmla="*/ 3276 w 3445"/>
                <a:gd name="T27" fmla="*/ 2464 h 3437"/>
                <a:gd name="T28" fmla="*/ 3151 w 3445"/>
                <a:gd name="T29" fmla="*/ 2680 h 3437"/>
                <a:gd name="T30" fmla="*/ 2998 w 3445"/>
                <a:gd name="T31" fmla="*/ 2874 h 3437"/>
                <a:gd name="T32" fmla="*/ 2818 w 3445"/>
                <a:gd name="T33" fmla="*/ 3045 h 3437"/>
                <a:gd name="T34" fmla="*/ 2616 w 3445"/>
                <a:gd name="T35" fmla="*/ 3188 h 3437"/>
                <a:gd name="T36" fmla="*/ 2393 w 3445"/>
                <a:gd name="T37" fmla="*/ 3302 h 3437"/>
                <a:gd name="T38" fmla="*/ 2152 w 3445"/>
                <a:gd name="T39" fmla="*/ 3383 h 3437"/>
                <a:gd name="T40" fmla="*/ 1899 w 3445"/>
                <a:gd name="T41" fmla="*/ 3428 h 3437"/>
                <a:gd name="T42" fmla="*/ 1634 w 3445"/>
                <a:gd name="T43" fmla="*/ 3435 h 3437"/>
                <a:gd name="T44" fmla="*/ 1375 w 3445"/>
                <a:gd name="T45" fmla="*/ 3402 h 3437"/>
                <a:gd name="T46" fmla="*/ 1130 w 3445"/>
                <a:gd name="T47" fmla="*/ 3333 h 3437"/>
                <a:gd name="T48" fmla="*/ 901 w 3445"/>
                <a:gd name="T49" fmla="*/ 3230 h 3437"/>
                <a:gd name="T50" fmla="*/ 691 w 3445"/>
                <a:gd name="T51" fmla="*/ 3096 h 3437"/>
                <a:gd name="T52" fmla="*/ 504 w 3445"/>
                <a:gd name="T53" fmla="*/ 2934 h 3437"/>
                <a:gd name="T54" fmla="*/ 342 w 3445"/>
                <a:gd name="T55" fmla="*/ 2747 h 3437"/>
                <a:gd name="T56" fmla="*/ 208 w 3445"/>
                <a:gd name="T57" fmla="*/ 2538 h 3437"/>
                <a:gd name="T58" fmla="*/ 104 w 3445"/>
                <a:gd name="T59" fmla="*/ 2310 h 3437"/>
                <a:gd name="T60" fmla="*/ 35 w 3445"/>
                <a:gd name="T61" fmla="*/ 2065 h 3437"/>
                <a:gd name="T62" fmla="*/ 2 w 3445"/>
                <a:gd name="T63" fmla="*/ 1807 h 3437"/>
                <a:gd name="T64" fmla="*/ 9 w 3445"/>
                <a:gd name="T65" fmla="*/ 1542 h 3437"/>
                <a:gd name="T66" fmla="*/ 54 w 3445"/>
                <a:gd name="T67" fmla="*/ 1289 h 3437"/>
                <a:gd name="T68" fmla="*/ 135 w 3445"/>
                <a:gd name="T69" fmla="*/ 1049 h 3437"/>
                <a:gd name="T70" fmla="*/ 249 w 3445"/>
                <a:gd name="T71" fmla="*/ 827 h 3437"/>
                <a:gd name="T72" fmla="*/ 394 w 3445"/>
                <a:gd name="T73" fmla="*/ 625 h 3437"/>
                <a:gd name="T74" fmla="*/ 564 w 3445"/>
                <a:gd name="T75" fmla="*/ 446 h 3437"/>
                <a:gd name="T76" fmla="*/ 760 w 3445"/>
                <a:gd name="T77" fmla="*/ 293 h 3437"/>
                <a:gd name="T78" fmla="*/ 975 w 3445"/>
                <a:gd name="T79" fmla="*/ 169 h 3437"/>
                <a:gd name="T80" fmla="*/ 1210 w 3445"/>
                <a:gd name="T81" fmla="*/ 77 h 3437"/>
                <a:gd name="T82" fmla="*/ 1461 w 3445"/>
                <a:gd name="T83" fmla="*/ 20 h 3437"/>
                <a:gd name="T84" fmla="*/ 1722 w 3445"/>
                <a:gd name="T85" fmla="*/ 0 h 3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445" h="3437">
                  <a:moveTo>
                    <a:pt x="1722" y="0"/>
                  </a:moveTo>
                  <a:lnTo>
                    <a:pt x="1812" y="2"/>
                  </a:lnTo>
                  <a:lnTo>
                    <a:pt x="1899" y="9"/>
                  </a:lnTo>
                  <a:lnTo>
                    <a:pt x="1985" y="20"/>
                  </a:lnTo>
                  <a:lnTo>
                    <a:pt x="2069" y="35"/>
                  </a:lnTo>
                  <a:lnTo>
                    <a:pt x="2152" y="54"/>
                  </a:lnTo>
                  <a:lnTo>
                    <a:pt x="2235" y="77"/>
                  </a:lnTo>
                  <a:lnTo>
                    <a:pt x="2315" y="104"/>
                  </a:lnTo>
                  <a:lnTo>
                    <a:pt x="2393" y="135"/>
                  </a:lnTo>
                  <a:lnTo>
                    <a:pt x="2469" y="169"/>
                  </a:lnTo>
                  <a:lnTo>
                    <a:pt x="2544" y="207"/>
                  </a:lnTo>
                  <a:lnTo>
                    <a:pt x="2616" y="249"/>
                  </a:lnTo>
                  <a:lnTo>
                    <a:pt x="2686" y="293"/>
                  </a:lnTo>
                  <a:lnTo>
                    <a:pt x="2753" y="341"/>
                  </a:lnTo>
                  <a:lnTo>
                    <a:pt x="2818" y="392"/>
                  </a:lnTo>
                  <a:lnTo>
                    <a:pt x="2880" y="446"/>
                  </a:lnTo>
                  <a:lnTo>
                    <a:pt x="2941" y="503"/>
                  </a:lnTo>
                  <a:lnTo>
                    <a:pt x="2998" y="563"/>
                  </a:lnTo>
                  <a:lnTo>
                    <a:pt x="3052" y="625"/>
                  </a:lnTo>
                  <a:lnTo>
                    <a:pt x="3103" y="690"/>
                  </a:lnTo>
                  <a:lnTo>
                    <a:pt x="3151" y="758"/>
                  </a:lnTo>
                  <a:lnTo>
                    <a:pt x="3195" y="827"/>
                  </a:lnTo>
                  <a:lnTo>
                    <a:pt x="3237" y="899"/>
                  </a:lnTo>
                  <a:lnTo>
                    <a:pt x="3276" y="973"/>
                  </a:lnTo>
                  <a:lnTo>
                    <a:pt x="3310" y="1049"/>
                  </a:lnTo>
                  <a:lnTo>
                    <a:pt x="3341" y="1127"/>
                  </a:lnTo>
                  <a:lnTo>
                    <a:pt x="3368" y="1207"/>
                  </a:lnTo>
                  <a:lnTo>
                    <a:pt x="3391" y="1289"/>
                  </a:lnTo>
                  <a:lnTo>
                    <a:pt x="3410" y="1372"/>
                  </a:lnTo>
                  <a:lnTo>
                    <a:pt x="3425" y="1456"/>
                  </a:lnTo>
                  <a:lnTo>
                    <a:pt x="3436" y="1542"/>
                  </a:lnTo>
                  <a:lnTo>
                    <a:pt x="3443" y="1630"/>
                  </a:lnTo>
                  <a:lnTo>
                    <a:pt x="3445" y="1718"/>
                  </a:lnTo>
                  <a:lnTo>
                    <a:pt x="3443" y="1807"/>
                  </a:lnTo>
                  <a:lnTo>
                    <a:pt x="3436" y="1895"/>
                  </a:lnTo>
                  <a:lnTo>
                    <a:pt x="3425" y="1981"/>
                  </a:lnTo>
                  <a:lnTo>
                    <a:pt x="3410" y="2065"/>
                  </a:lnTo>
                  <a:lnTo>
                    <a:pt x="3391" y="2148"/>
                  </a:lnTo>
                  <a:lnTo>
                    <a:pt x="3368" y="2230"/>
                  </a:lnTo>
                  <a:lnTo>
                    <a:pt x="3341" y="2310"/>
                  </a:lnTo>
                  <a:lnTo>
                    <a:pt x="3310" y="2388"/>
                  </a:lnTo>
                  <a:lnTo>
                    <a:pt x="3276" y="2464"/>
                  </a:lnTo>
                  <a:lnTo>
                    <a:pt x="3237" y="2538"/>
                  </a:lnTo>
                  <a:lnTo>
                    <a:pt x="3195" y="2610"/>
                  </a:lnTo>
                  <a:lnTo>
                    <a:pt x="3151" y="2680"/>
                  </a:lnTo>
                  <a:lnTo>
                    <a:pt x="3103" y="2747"/>
                  </a:lnTo>
                  <a:lnTo>
                    <a:pt x="3052" y="2812"/>
                  </a:lnTo>
                  <a:lnTo>
                    <a:pt x="2998" y="2874"/>
                  </a:lnTo>
                  <a:lnTo>
                    <a:pt x="2941" y="2934"/>
                  </a:lnTo>
                  <a:lnTo>
                    <a:pt x="2880" y="2991"/>
                  </a:lnTo>
                  <a:lnTo>
                    <a:pt x="2818" y="3045"/>
                  </a:lnTo>
                  <a:lnTo>
                    <a:pt x="2753" y="3096"/>
                  </a:lnTo>
                  <a:lnTo>
                    <a:pt x="2686" y="3144"/>
                  </a:lnTo>
                  <a:lnTo>
                    <a:pt x="2616" y="3188"/>
                  </a:lnTo>
                  <a:lnTo>
                    <a:pt x="2544" y="3230"/>
                  </a:lnTo>
                  <a:lnTo>
                    <a:pt x="2469" y="3268"/>
                  </a:lnTo>
                  <a:lnTo>
                    <a:pt x="2393" y="3302"/>
                  </a:lnTo>
                  <a:lnTo>
                    <a:pt x="2315" y="3333"/>
                  </a:lnTo>
                  <a:lnTo>
                    <a:pt x="2235" y="3360"/>
                  </a:lnTo>
                  <a:lnTo>
                    <a:pt x="2152" y="3383"/>
                  </a:lnTo>
                  <a:lnTo>
                    <a:pt x="2069" y="3402"/>
                  </a:lnTo>
                  <a:lnTo>
                    <a:pt x="1985" y="3417"/>
                  </a:lnTo>
                  <a:lnTo>
                    <a:pt x="1899" y="3428"/>
                  </a:lnTo>
                  <a:lnTo>
                    <a:pt x="1812" y="3435"/>
                  </a:lnTo>
                  <a:lnTo>
                    <a:pt x="1722" y="3437"/>
                  </a:lnTo>
                  <a:lnTo>
                    <a:pt x="1634" y="3435"/>
                  </a:lnTo>
                  <a:lnTo>
                    <a:pt x="1546" y="3428"/>
                  </a:lnTo>
                  <a:lnTo>
                    <a:pt x="1461" y="3417"/>
                  </a:lnTo>
                  <a:lnTo>
                    <a:pt x="1375" y="3402"/>
                  </a:lnTo>
                  <a:lnTo>
                    <a:pt x="1292" y="3383"/>
                  </a:lnTo>
                  <a:lnTo>
                    <a:pt x="1210" y="3360"/>
                  </a:lnTo>
                  <a:lnTo>
                    <a:pt x="1130" y="3333"/>
                  </a:lnTo>
                  <a:lnTo>
                    <a:pt x="1051" y="3302"/>
                  </a:lnTo>
                  <a:lnTo>
                    <a:pt x="975" y="3268"/>
                  </a:lnTo>
                  <a:lnTo>
                    <a:pt x="901" y="3230"/>
                  </a:lnTo>
                  <a:lnTo>
                    <a:pt x="829" y="3188"/>
                  </a:lnTo>
                  <a:lnTo>
                    <a:pt x="760" y="3144"/>
                  </a:lnTo>
                  <a:lnTo>
                    <a:pt x="691" y="3096"/>
                  </a:lnTo>
                  <a:lnTo>
                    <a:pt x="626" y="3045"/>
                  </a:lnTo>
                  <a:lnTo>
                    <a:pt x="564" y="2991"/>
                  </a:lnTo>
                  <a:lnTo>
                    <a:pt x="504" y="2934"/>
                  </a:lnTo>
                  <a:lnTo>
                    <a:pt x="448" y="2874"/>
                  </a:lnTo>
                  <a:lnTo>
                    <a:pt x="394" y="2812"/>
                  </a:lnTo>
                  <a:lnTo>
                    <a:pt x="342" y="2747"/>
                  </a:lnTo>
                  <a:lnTo>
                    <a:pt x="294" y="2680"/>
                  </a:lnTo>
                  <a:lnTo>
                    <a:pt x="249" y="2610"/>
                  </a:lnTo>
                  <a:lnTo>
                    <a:pt x="208" y="2538"/>
                  </a:lnTo>
                  <a:lnTo>
                    <a:pt x="170" y="2464"/>
                  </a:lnTo>
                  <a:lnTo>
                    <a:pt x="135" y="2388"/>
                  </a:lnTo>
                  <a:lnTo>
                    <a:pt x="104" y="2310"/>
                  </a:lnTo>
                  <a:lnTo>
                    <a:pt x="77" y="2230"/>
                  </a:lnTo>
                  <a:lnTo>
                    <a:pt x="54" y="2148"/>
                  </a:lnTo>
                  <a:lnTo>
                    <a:pt x="35" y="2065"/>
                  </a:lnTo>
                  <a:lnTo>
                    <a:pt x="20" y="1981"/>
                  </a:lnTo>
                  <a:lnTo>
                    <a:pt x="9" y="1895"/>
                  </a:lnTo>
                  <a:lnTo>
                    <a:pt x="2" y="1807"/>
                  </a:lnTo>
                  <a:lnTo>
                    <a:pt x="0" y="1718"/>
                  </a:lnTo>
                  <a:lnTo>
                    <a:pt x="2" y="1630"/>
                  </a:lnTo>
                  <a:lnTo>
                    <a:pt x="9" y="1542"/>
                  </a:lnTo>
                  <a:lnTo>
                    <a:pt x="20" y="1456"/>
                  </a:lnTo>
                  <a:lnTo>
                    <a:pt x="35" y="1372"/>
                  </a:lnTo>
                  <a:lnTo>
                    <a:pt x="54" y="1289"/>
                  </a:lnTo>
                  <a:lnTo>
                    <a:pt x="77" y="1207"/>
                  </a:lnTo>
                  <a:lnTo>
                    <a:pt x="104" y="1127"/>
                  </a:lnTo>
                  <a:lnTo>
                    <a:pt x="135" y="1049"/>
                  </a:lnTo>
                  <a:lnTo>
                    <a:pt x="170" y="973"/>
                  </a:lnTo>
                  <a:lnTo>
                    <a:pt x="208" y="899"/>
                  </a:lnTo>
                  <a:lnTo>
                    <a:pt x="249" y="827"/>
                  </a:lnTo>
                  <a:lnTo>
                    <a:pt x="294" y="758"/>
                  </a:lnTo>
                  <a:lnTo>
                    <a:pt x="342" y="690"/>
                  </a:lnTo>
                  <a:lnTo>
                    <a:pt x="394" y="625"/>
                  </a:lnTo>
                  <a:lnTo>
                    <a:pt x="448" y="563"/>
                  </a:lnTo>
                  <a:lnTo>
                    <a:pt x="504" y="503"/>
                  </a:lnTo>
                  <a:lnTo>
                    <a:pt x="564" y="446"/>
                  </a:lnTo>
                  <a:lnTo>
                    <a:pt x="626" y="392"/>
                  </a:lnTo>
                  <a:lnTo>
                    <a:pt x="691" y="341"/>
                  </a:lnTo>
                  <a:lnTo>
                    <a:pt x="760" y="293"/>
                  </a:lnTo>
                  <a:lnTo>
                    <a:pt x="829" y="249"/>
                  </a:lnTo>
                  <a:lnTo>
                    <a:pt x="901" y="207"/>
                  </a:lnTo>
                  <a:lnTo>
                    <a:pt x="975" y="169"/>
                  </a:lnTo>
                  <a:lnTo>
                    <a:pt x="1051" y="135"/>
                  </a:lnTo>
                  <a:lnTo>
                    <a:pt x="1130" y="104"/>
                  </a:lnTo>
                  <a:lnTo>
                    <a:pt x="1210" y="77"/>
                  </a:lnTo>
                  <a:lnTo>
                    <a:pt x="1292" y="54"/>
                  </a:lnTo>
                  <a:lnTo>
                    <a:pt x="1375" y="35"/>
                  </a:lnTo>
                  <a:lnTo>
                    <a:pt x="1461" y="20"/>
                  </a:lnTo>
                  <a:lnTo>
                    <a:pt x="1546" y="9"/>
                  </a:lnTo>
                  <a:lnTo>
                    <a:pt x="1634" y="2"/>
                  </a:lnTo>
                  <a:lnTo>
                    <a:pt x="172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bg1"/>
                </a:solidFill>
              </a:endParaRPr>
            </a:p>
          </p:txBody>
        </p:sp>
      </p:grpSp>
      <p:grpSp>
        <p:nvGrpSpPr>
          <p:cNvPr id="129" name="9Slide.vn 57"/>
          <p:cNvGrpSpPr/>
          <p:nvPr/>
        </p:nvGrpSpPr>
        <p:grpSpPr>
          <a:xfrm>
            <a:off x="3546974" y="2605490"/>
            <a:ext cx="3330466" cy="3325617"/>
            <a:chOff x="3497580" y="1681480"/>
            <a:chExt cx="4361815" cy="4355465"/>
          </a:xfrm>
          <a:effectLst/>
          <a:scene3d>
            <a:camera prst="perspectiveAbove" fov="3000000">
              <a:rot lat="18600000" lon="0" rev="0"/>
            </a:camera>
            <a:lightRig rig="balanced" dir="t">
              <a:rot lat="0" lon="0" rev="0"/>
            </a:lightRig>
          </a:scene3d>
        </p:grpSpPr>
        <p:sp>
          <p:nvSpPr>
            <p:cNvPr id="130" name="9Slide.vn 58"/>
            <p:cNvSpPr>
              <a:spLocks/>
            </p:cNvSpPr>
            <p:nvPr/>
          </p:nvSpPr>
          <p:spPr bwMode="auto">
            <a:xfrm>
              <a:off x="3497580" y="1681480"/>
              <a:ext cx="2659063" cy="3194050"/>
            </a:xfrm>
            <a:custGeom>
              <a:avLst/>
              <a:gdLst>
                <a:gd name="T0" fmla="*/ 357 w 850"/>
                <a:gd name="T1" fmla="*/ 876 h 1021"/>
                <a:gd name="T2" fmla="*/ 300 w 850"/>
                <a:gd name="T3" fmla="*/ 676 h 1021"/>
                <a:gd name="T4" fmla="*/ 676 w 850"/>
                <a:gd name="T5" fmla="*/ 300 h 1021"/>
                <a:gd name="T6" fmla="*/ 692 w 850"/>
                <a:gd name="T7" fmla="*/ 300 h 1021"/>
                <a:gd name="T8" fmla="*/ 850 w 850"/>
                <a:gd name="T9" fmla="*/ 172 h 1021"/>
                <a:gd name="T10" fmla="*/ 700 w 850"/>
                <a:gd name="T11" fmla="*/ 1 h 1021"/>
                <a:gd name="T12" fmla="*/ 676 w 850"/>
                <a:gd name="T13" fmla="*/ 0 h 1021"/>
                <a:gd name="T14" fmla="*/ 0 w 850"/>
                <a:gd name="T15" fmla="*/ 676 h 1021"/>
                <a:gd name="T16" fmla="*/ 95 w 850"/>
                <a:gd name="T17" fmla="*/ 1021 h 1021"/>
                <a:gd name="T18" fmla="*/ 163 w 850"/>
                <a:gd name="T19" fmla="*/ 809 h 1021"/>
                <a:gd name="T20" fmla="*/ 357 w 850"/>
                <a:gd name="T21" fmla="*/ 876 h 10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50" h="1021">
                  <a:moveTo>
                    <a:pt x="357" y="876"/>
                  </a:moveTo>
                  <a:cubicBezTo>
                    <a:pt x="321" y="818"/>
                    <a:pt x="300" y="749"/>
                    <a:pt x="300" y="676"/>
                  </a:cubicBezTo>
                  <a:cubicBezTo>
                    <a:pt x="300" y="468"/>
                    <a:pt x="468" y="300"/>
                    <a:pt x="676" y="300"/>
                  </a:cubicBezTo>
                  <a:cubicBezTo>
                    <a:pt x="681" y="300"/>
                    <a:pt x="686" y="300"/>
                    <a:pt x="692" y="300"/>
                  </a:cubicBezTo>
                  <a:cubicBezTo>
                    <a:pt x="850" y="172"/>
                    <a:pt x="850" y="172"/>
                    <a:pt x="850" y="172"/>
                  </a:cubicBezTo>
                  <a:cubicBezTo>
                    <a:pt x="700" y="1"/>
                    <a:pt x="700" y="1"/>
                    <a:pt x="700" y="1"/>
                  </a:cubicBezTo>
                  <a:cubicBezTo>
                    <a:pt x="692" y="1"/>
                    <a:pt x="684" y="0"/>
                    <a:pt x="676" y="0"/>
                  </a:cubicBezTo>
                  <a:cubicBezTo>
                    <a:pt x="303" y="0"/>
                    <a:pt x="0" y="303"/>
                    <a:pt x="0" y="676"/>
                  </a:cubicBezTo>
                  <a:cubicBezTo>
                    <a:pt x="0" y="802"/>
                    <a:pt x="35" y="920"/>
                    <a:pt x="95" y="1021"/>
                  </a:cubicBezTo>
                  <a:cubicBezTo>
                    <a:pt x="163" y="809"/>
                    <a:pt x="163" y="809"/>
                    <a:pt x="163" y="809"/>
                  </a:cubicBezTo>
                  <a:lnTo>
                    <a:pt x="357" y="876"/>
                  </a:lnTo>
                  <a:close/>
                </a:path>
              </a:pathLst>
            </a:custGeom>
            <a:solidFill>
              <a:schemeClr val="tx1">
                <a:lumMod val="50000"/>
                <a:lumOff val="50000"/>
              </a:schemeClr>
            </a:solidFill>
            <a:ln>
              <a:noFill/>
            </a:ln>
            <a:sp3d prstMaterial="matte">
              <a:bevelT w="0" h="419100"/>
            </a:sp3d>
          </p:spPr>
          <p:txBody>
            <a:bodyPr vert="horz" wrap="square" lIns="91440" tIns="45720" rIns="91440" bIns="45720" numCol="1" anchor="t" anchorCtr="0" compatLnSpc="1">
              <a:prstTxWarp prst="textNoShape">
                <a:avLst/>
              </a:prstTxWarp>
            </a:bodyPr>
            <a:lstStyle/>
            <a:p>
              <a:endParaRPr lang="en-IN" dirty="0">
                <a:solidFill>
                  <a:schemeClr val="tx1">
                    <a:lumMod val="65000"/>
                    <a:lumOff val="35000"/>
                  </a:schemeClr>
                </a:solidFill>
              </a:endParaRPr>
            </a:p>
          </p:txBody>
        </p:sp>
        <p:sp>
          <p:nvSpPr>
            <p:cNvPr id="131" name="9Slide.vn 59"/>
            <p:cNvSpPr>
              <a:spLocks/>
            </p:cNvSpPr>
            <p:nvPr/>
          </p:nvSpPr>
          <p:spPr bwMode="auto">
            <a:xfrm>
              <a:off x="5798820" y="1699895"/>
              <a:ext cx="2060575" cy="3378200"/>
            </a:xfrm>
            <a:custGeom>
              <a:avLst/>
              <a:gdLst>
                <a:gd name="T0" fmla="*/ 8 w 659"/>
                <a:gd name="T1" fmla="*/ 0 h 1080"/>
                <a:gd name="T2" fmla="*/ 158 w 659"/>
                <a:gd name="T3" fmla="*/ 171 h 1080"/>
                <a:gd name="T4" fmla="*/ 0 w 659"/>
                <a:gd name="T5" fmla="*/ 299 h 1080"/>
                <a:gd name="T6" fmla="*/ 360 w 659"/>
                <a:gd name="T7" fmla="*/ 675 h 1080"/>
                <a:gd name="T8" fmla="*/ 301 w 659"/>
                <a:gd name="T9" fmla="*/ 877 h 1080"/>
                <a:gd name="T10" fmla="*/ 327 w 659"/>
                <a:gd name="T11" fmla="*/ 1080 h 1080"/>
                <a:gd name="T12" fmla="*/ 556 w 659"/>
                <a:gd name="T13" fmla="*/ 1035 h 1080"/>
                <a:gd name="T14" fmla="*/ 659 w 659"/>
                <a:gd name="T15" fmla="*/ 675 h 1080"/>
                <a:gd name="T16" fmla="*/ 8 w 659"/>
                <a:gd name="T17" fmla="*/ 0 h 10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9" h="1080">
                  <a:moveTo>
                    <a:pt x="8" y="0"/>
                  </a:moveTo>
                  <a:cubicBezTo>
                    <a:pt x="158" y="171"/>
                    <a:pt x="158" y="171"/>
                    <a:pt x="158" y="171"/>
                  </a:cubicBezTo>
                  <a:cubicBezTo>
                    <a:pt x="0" y="299"/>
                    <a:pt x="0" y="299"/>
                    <a:pt x="0" y="299"/>
                  </a:cubicBezTo>
                  <a:cubicBezTo>
                    <a:pt x="200" y="308"/>
                    <a:pt x="360" y="473"/>
                    <a:pt x="360" y="675"/>
                  </a:cubicBezTo>
                  <a:cubicBezTo>
                    <a:pt x="360" y="750"/>
                    <a:pt x="338" y="819"/>
                    <a:pt x="301" y="877"/>
                  </a:cubicBezTo>
                  <a:cubicBezTo>
                    <a:pt x="327" y="1080"/>
                    <a:pt x="327" y="1080"/>
                    <a:pt x="327" y="1080"/>
                  </a:cubicBezTo>
                  <a:cubicBezTo>
                    <a:pt x="556" y="1035"/>
                    <a:pt x="556" y="1035"/>
                    <a:pt x="556" y="1035"/>
                  </a:cubicBezTo>
                  <a:cubicBezTo>
                    <a:pt x="621" y="931"/>
                    <a:pt x="659" y="807"/>
                    <a:pt x="659" y="675"/>
                  </a:cubicBezTo>
                  <a:cubicBezTo>
                    <a:pt x="659" y="310"/>
                    <a:pt x="370" y="13"/>
                    <a:pt x="8" y="0"/>
                  </a:cubicBezTo>
                  <a:close/>
                </a:path>
              </a:pathLst>
            </a:custGeom>
            <a:gradFill>
              <a:gsLst>
                <a:gs pos="34000">
                  <a:schemeClr val="accent1">
                    <a:lumMod val="60000"/>
                    <a:lumOff val="40000"/>
                  </a:schemeClr>
                </a:gs>
                <a:gs pos="100000">
                  <a:schemeClr val="accent1"/>
                </a:gs>
              </a:gsLst>
              <a:lin ang="5400000" scaled="1"/>
            </a:gradFill>
            <a:ln>
              <a:noFill/>
            </a:ln>
            <a:sp3d prstMaterial="matte">
              <a:bevelT w="0" h="419100"/>
            </a:sp3d>
          </p:spPr>
          <p:txBody>
            <a:bodyPr vert="horz" wrap="square" lIns="91440" tIns="45720" rIns="91440" bIns="45720" numCol="1" anchor="t" anchorCtr="0" compatLnSpc="1">
              <a:prstTxWarp prst="textNoShape">
                <a:avLst/>
              </a:prstTxWarp>
            </a:bodyPr>
            <a:lstStyle/>
            <a:p>
              <a:endParaRPr lang="en-IN" dirty="0">
                <a:solidFill>
                  <a:schemeClr val="tx1">
                    <a:lumMod val="65000"/>
                    <a:lumOff val="35000"/>
                  </a:schemeClr>
                </a:solidFill>
              </a:endParaRPr>
            </a:p>
          </p:txBody>
        </p:sp>
        <p:sp>
          <p:nvSpPr>
            <p:cNvPr id="132" name="9Slide.vn 60"/>
            <p:cNvSpPr>
              <a:spLocks/>
            </p:cNvSpPr>
            <p:nvPr/>
          </p:nvSpPr>
          <p:spPr bwMode="auto">
            <a:xfrm>
              <a:off x="3862388" y="4338320"/>
              <a:ext cx="3606800" cy="1698625"/>
            </a:xfrm>
            <a:custGeom>
              <a:avLst/>
              <a:gdLst>
                <a:gd name="T0" fmla="*/ 898 w 1153"/>
                <a:gd name="T1" fmla="*/ 69 h 543"/>
                <a:gd name="T2" fmla="*/ 581 w 1153"/>
                <a:gd name="T3" fmla="*/ 243 h 543"/>
                <a:gd name="T4" fmla="*/ 262 w 1153"/>
                <a:gd name="T5" fmla="*/ 67 h 543"/>
                <a:gd name="T6" fmla="*/ 68 w 1153"/>
                <a:gd name="T7" fmla="*/ 0 h 543"/>
                <a:gd name="T8" fmla="*/ 0 w 1153"/>
                <a:gd name="T9" fmla="*/ 212 h 543"/>
                <a:gd name="T10" fmla="*/ 581 w 1153"/>
                <a:gd name="T11" fmla="*/ 543 h 543"/>
                <a:gd name="T12" fmla="*/ 1153 w 1153"/>
                <a:gd name="T13" fmla="*/ 227 h 543"/>
                <a:gd name="T14" fmla="*/ 924 w 1153"/>
                <a:gd name="T15" fmla="*/ 272 h 543"/>
                <a:gd name="T16" fmla="*/ 898 w 1153"/>
                <a:gd name="T17" fmla="*/ 69 h 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53" h="543">
                  <a:moveTo>
                    <a:pt x="898" y="69"/>
                  </a:moveTo>
                  <a:cubicBezTo>
                    <a:pt x="831" y="174"/>
                    <a:pt x="714" y="243"/>
                    <a:pt x="581" y="243"/>
                  </a:cubicBezTo>
                  <a:cubicBezTo>
                    <a:pt x="447" y="243"/>
                    <a:pt x="329" y="173"/>
                    <a:pt x="262" y="67"/>
                  </a:cubicBezTo>
                  <a:cubicBezTo>
                    <a:pt x="68" y="0"/>
                    <a:pt x="68" y="0"/>
                    <a:pt x="68" y="0"/>
                  </a:cubicBezTo>
                  <a:cubicBezTo>
                    <a:pt x="0" y="212"/>
                    <a:pt x="0" y="212"/>
                    <a:pt x="0" y="212"/>
                  </a:cubicBezTo>
                  <a:cubicBezTo>
                    <a:pt x="118" y="410"/>
                    <a:pt x="334" y="543"/>
                    <a:pt x="581" y="543"/>
                  </a:cubicBezTo>
                  <a:cubicBezTo>
                    <a:pt x="822" y="543"/>
                    <a:pt x="1033" y="416"/>
                    <a:pt x="1153" y="227"/>
                  </a:cubicBezTo>
                  <a:cubicBezTo>
                    <a:pt x="924" y="272"/>
                    <a:pt x="924" y="272"/>
                    <a:pt x="924" y="272"/>
                  </a:cubicBezTo>
                  <a:lnTo>
                    <a:pt x="898" y="69"/>
                  </a:lnTo>
                  <a:close/>
                </a:path>
              </a:pathLst>
            </a:custGeom>
            <a:solidFill>
              <a:schemeClr val="bg1">
                <a:lumMod val="85000"/>
              </a:schemeClr>
            </a:solidFill>
            <a:ln>
              <a:noFill/>
            </a:ln>
            <a:sp3d prstMaterial="matte">
              <a:bevelT w="0" h="419100"/>
            </a:sp3d>
          </p:spPr>
          <p:txBody>
            <a:bodyPr vert="horz" wrap="square" lIns="91440" tIns="45720" rIns="91440" bIns="45720" numCol="1" anchor="t" anchorCtr="0" compatLnSpc="1">
              <a:prstTxWarp prst="textNoShape">
                <a:avLst/>
              </a:prstTxWarp>
            </a:bodyPr>
            <a:lstStyle/>
            <a:p>
              <a:endParaRPr lang="en-IN" dirty="0">
                <a:solidFill>
                  <a:schemeClr val="tx1">
                    <a:lumMod val="65000"/>
                    <a:lumOff val="35000"/>
                  </a:schemeClr>
                </a:solidFill>
              </a:endParaRPr>
            </a:p>
          </p:txBody>
        </p:sp>
      </p:grpSp>
      <p:grpSp>
        <p:nvGrpSpPr>
          <p:cNvPr id="133" name="9Slide.vn 61"/>
          <p:cNvGrpSpPr/>
          <p:nvPr/>
        </p:nvGrpSpPr>
        <p:grpSpPr>
          <a:xfrm>
            <a:off x="8675594" y="3097213"/>
            <a:ext cx="3231132" cy="729399"/>
            <a:chOff x="8621575" y="5121038"/>
            <a:chExt cx="3231132" cy="729399"/>
          </a:xfrm>
        </p:grpSpPr>
        <p:sp>
          <p:nvSpPr>
            <p:cNvPr id="134" name="9Slide.vn 62"/>
            <p:cNvSpPr/>
            <p:nvPr/>
          </p:nvSpPr>
          <p:spPr>
            <a:xfrm>
              <a:off x="8621575" y="5388772"/>
              <a:ext cx="3231132" cy="461665"/>
            </a:xfrm>
            <a:prstGeom prst="rect">
              <a:avLst/>
            </a:prstGeom>
          </p:spPr>
          <p:txBody>
            <a:bodyPr wrap="square">
              <a:spAutoFit/>
            </a:bodyPr>
            <a:lstStyle/>
            <a:p>
              <a:r>
                <a:rPr lang="en-US" sz="1200" b="1" dirty="0">
                  <a:solidFill>
                    <a:schemeClr val="bg1"/>
                  </a:solidFill>
                  <a:ea typeface="Roboto" panose="02000000000000000000" pitchFamily="2" charset="0"/>
                </a:rPr>
                <a:t>Lorem Ipsum </a:t>
              </a:r>
              <a:r>
                <a:rPr lang="en-US" sz="1200" dirty="0">
                  <a:solidFill>
                    <a:schemeClr val="bg1">
                      <a:lumMod val="65000"/>
                    </a:schemeClr>
                  </a:solidFill>
                  <a:ea typeface="Roboto" panose="02000000000000000000" pitchFamily="2" charset="0"/>
                </a:rPr>
                <a:t>is simply dummy text of the printing and typesetting industry. </a:t>
              </a:r>
            </a:p>
          </p:txBody>
        </p:sp>
        <p:sp>
          <p:nvSpPr>
            <p:cNvPr id="135" name="9Slide.vn 63"/>
            <p:cNvSpPr txBox="1"/>
            <p:nvPr/>
          </p:nvSpPr>
          <p:spPr>
            <a:xfrm>
              <a:off x="8621575" y="5121038"/>
              <a:ext cx="3145359" cy="307777"/>
            </a:xfrm>
            <a:prstGeom prst="rect">
              <a:avLst/>
            </a:prstGeom>
            <a:noFill/>
          </p:spPr>
          <p:txBody>
            <a:bodyPr wrap="square" rtlCol="0">
              <a:spAutoFit/>
            </a:bodyPr>
            <a:lstStyle/>
            <a:p>
              <a:r>
                <a:rPr lang="en-US" sz="1400" b="1" dirty="0">
                  <a:solidFill>
                    <a:schemeClr val="bg1"/>
                  </a:solidFill>
                  <a:latin typeface="#9Slide03 Montserrat" panose="00000500000000000000" pitchFamily="2" charset="0"/>
                </a:rPr>
                <a:t>SIMPLE TEXT</a:t>
              </a:r>
            </a:p>
          </p:txBody>
        </p:sp>
      </p:grpSp>
      <p:sp>
        <p:nvSpPr>
          <p:cNvPr id="136" name="9Slide.vn 64"/>
          <p:cNvSpPr txBox="1"/>
          <p:nvPr/>
        </p:nvSpPr>
        <p:spPr>
          <a:xfrm>
            <a:off x="7334416" y="3011531"/>
            <a:ext cx="1341178" cy="830997"/>
          </a:xfrm>
          <a:prstGeom prst="rect">
            <a:avLst/>
          </a:prstGeom>
          <a:noFill/>
        </p:spPr>
        <p:txBody>
          <a:bodyPr wrap="square" rtlCol="0">
            <a:spAutoFit/>
          </a:bodyPr>
          <a:lstStyle/>
          <a:p>
            <a:r>
              <a:rPr lang="id-ID" sz="4800" dirty="0">
                <a:solidFill>
                  <a:schemeClr val="accent1"/>
                </a:solidFill>
                <a:latin typeface="#9Slide03 Cabin Bold" panose="00000800000000000000" pitchFamily="2" charset="0"/>
                <a:cs typeface="Lato Heavy" panose="020F0902020204030203" pitchFamily="34" charset="0"/>
              </a:rPr>
              <a:t>489</a:t>
            </a:r>
            <a:endParaRPr lang="en-US" sz="4800" dirty="0">
              <a:solidFill>
                <a:schemeClr val="accent1"/>
              </a:solidFill>
              <a:latin typeface="#9Slide03 Cabin Bold" panose="00000800000000000000" pitchFamily="2" charset="0"/>
              <a:cs typeface="Lato Heavy" panose="020F0902020204030203" pitchFamily="34" charset="0"/>
            </a:endParaRPr>
          </a:p>
        </p:txBody>
      </p:sp>
      <p:grpSp>
        <p:nvGrpSpPr>
          <p:cNvPr id="137" name="9Slide.vn 65"/>
          <p:cNvGrpSpPr/>
          <p:nvPr/>
        </p:nvGrpSpPr>
        <p:grpSpPr>
          <a:xfrm>
            <a:off x="8675594" y="4129648"/>
            <a:ext cx="3231132" cy="729399"/>
            <a:chOff x="8621575" y="5121038"/>
            <a:chExt cx="3231132" cy="729399"/>
          </a:xfrm>
        </p:grpSpPr>
        <p:sp>
          <p:nvSpPr>
            <p:cNvPr id="138" name="9Slide.vn 66"/>
            <p:cNvSpPr/>
            <p:nvPr/>
          </p:nvSpPr>
          <p:spPr>
            <a:xfrm>
              <a:off x="8621575" y="5388772"/>
              <a:ext cx="3231132" cy="461665"/>
            </a:xfrm>
            <a:prstGeom prst="rect">
              <a:avLst/>
            </a:prstGeom>
          </p:spPr>
          <p:txBody>
            <a:bodyPr wrap="square">
              <a:spAutoFit/>
            </a:bodyPr>
            <a:lstStyle/>
            <a:p>
              <a:r>
                <a:rPr lang="en-US" sz="1200" b="1" dirty="0">
                  <a:solidFill>
                    <a:schemeClr val="bg1"/>
                  </a:solidFill>
                  <a:ea typeface="Roboto" panose="02000000000000000000" pitchFamily="2" charset="0"/>
                </a:rPr>
                <a:t>Lorem Ipsum </a:t>
              </a:r>
              <a:r>
                <a:rPr lang="en-US" sz="1200" dirty="0">
                  <a:solidFill>
                    <a:schemeClr val="bg1">
                      <a:lumMod val="65000"/>
                    </a:schemeClr>
                  </a:solidFill>
                  <a:ea typeface="Roboto" panose="02000000000000000000" pitchFamily="2" charset="0"/>
                </a:rPr>
                <a:t>is simply dummy text of the printing and typesetting industry. </a:t>
              </a:r>
            </a:p>
          </p:txBody>
        </p:sp>
        <p:sp>
          <p:nvSpPr>
            <p:cNvPr id="139" name="9Slide.vn 67"/>
            <p:cNvSpPr txBox="1"/>
            <p:nvPr/>
          </p:nvSpPr>
          <p:spPr>
            <a:xfrm>
              <a:off x="8621575" y="5121038"/>
              <a:ext cx="3145359" cy="307777"/>
            </a:xfrm>
            <a:prstGeom prst="rect">
              <a:avLst/>
            </a:prstGeom>
            <a:noFill/>
          </p:spPr>
          <p:txBody>
            <a:bodyPr wrap="square" rtlCol="0">
              <a:spAutoFit/>
            </a:bodyPr>
            <a:lstStyle/>
            <a:p>
              <a:r>
                <a:rPr lang="en-US" sz="1400" b="1" dirty="0">
                  <a:solidFill>
                    <a:schemeClr val="bg1"/>
                  </a:solidFill>
                  <a:latin typeface="#9Slide03 Montserrat" panose="00000500000000000000" pitchFamily="2" charset="0"/>
                </a:rPr>
                <a:t>SIMPLE TEXT</a:t>
              </a:r>
            </a:p>
          </p:txBody>
        </p:sp>
      </p:grpSp>
      <p:sp>
        <p:nvSpPr>
          <p:cNvPr id="140" name="9Slide.vn 68"/>
          <p:cNvSpPr txBox="1"/>
          <p:nvPr/>
        </p:nvSpPr>
        <p:spPr>
          <a:xfrm>
            <a:off x="7334416" y="4078850"/>
            <a:ext cx="1341178" cy="830997"/>
          </a:xfrm>
          <a:prstGeom prst="rect">
            <a:avLst/>
          </a:prstGeom>
          <a:noFill/>
        </p:spPr>
        <p:txBody>
          <a:bodyPr wrap="square" rtlCol="0">
            <a:spAutoFit/>
          </a:bodyPr>
          <a:lstStyle/>
          <a:p>
            <a:r>
              <a:rPr lang="id-ID" sz="4800" dirty="0">
                <a:solidFill>
                  <a:schemeClr val="bg1">
                    <a:lumMod val="50000"/>
                  </a:schemeClr>
                </a:solidFill>
                <a:latin typeface="#9Slide03 Cabin Bold" panose="00000800000000000000" pitchFamily="2" charset="0"/>
                <a:cs typeface="Lato Heavy" panose="020F0902020204030203" pitchFamily="34" charset="0"/>
              </a:rPr>
              <a:t>520</a:t>
            </a:r>
            <a:endParaRPr lang="en-US" sz="4800" dirty="0">
              <a:solidFill>
                <a:schemeClr val="bg1">
                  <a:lumMod val="50000"/>
                </a:schemeClr>
              </a:solidFill>
              <a:latin typeface="#9Slide03 Cabin Bold" panose="00000800000000000000" pitchFamily="2" charset="0"/>
              <a:cs typeface="Lato Heavy" panose="020F0902020204030203" pitchFamily="34" charset="0"/>
            </a:endParaRPr>
          </a:p>
        </p:txBody>
      </p:sp>
      <p:grpSp>
        <p:nvGrpSpPr>
          <p:cNvPr id="141" name="9Slide.vn 69"/>
          <p:cNvGrpSpPr/>
          <p:nvPr/>
        </p:nvGrpSpPr>
        <p:grpSpPr>
          <a:xfrm>
            <a:off x="8675594" y="5188588"/>
            <a:ext cx="3231132" cy="729399"/>
            <a:chOff x="8621575" y="5121038"/>
            <a:chExt cx="3231132" cy="729399"/>
          </a:xfrm>
        </p:grpSpPr>
        <p:sp>
          <p:nvSpPr>
            <p:cNvPr id="142" name="9Slide.vn 70"/>
            <p:cNvSpPr/>
            <p:nvPr/>
          </p:nvSpPr>
          <p:spPr>
            <a:xfrm>
              <a:off x="8621575" y="5388772"/>
              <a:ext cx="3231132" cy="461665"/>
            </a:xfrm>
            <a:prstGeom prst="rect">
              <a:avLst/>
            </a:prstGeom>
          </p:spPr>
          <p:txBody>
            <a:bodyPr wrap="square">
              <a:spAutoFit/>
            </a:bodyPr>
            <a:lstStyle/>
            <a:p>
              <a:r>
                <a:rPr lang="en-US" sz="1200" b="1" dirty="0">
                  <a:solidFill>
                    <a:schemeClr val="bg1"/>
                  </a:solidFill>
                  <a:ea typeface="Roboto" panose="02000000000000000000" pitchFamily="2" charset="0"/>
                </a:rPr>
                <a:t>Lorem Ipsum </a:t>
              </a:r>
              <a:r>
                <a:rPr lang="en-US" sz="1200" dirty="0">
                  <a:solidFill>
                    <a:schemeClr val="bg1">
                      <a:lumMod val="65000"/>
                    </a:schemeClr>
                  </a:solidFill>
                  <a:ea typeface="Roboto" panose="02000000000000000000" pitchFamily="2" charset="0"/>
                </a:rPr>
                <a:t>is simply dummy text of the printing and typesetting industry. </a:t>
              </a:r>
            </a:p>
          </p:txBody>
        </p:sp>
        <p:sp>
          <p:nvSpPr>
            <p:cNvPr id="143" name="9Slide.vn 71"/>
            <p:cNvSpPr txBox="1"/>
            <p:nvPr/>
          </p:nvSpPr>
          <p:spPr>
            <a:xfrm>
              <a:off x="8621575" y="5121038"/>
              <a:ext cx="3145359" cy="307777"/>
            </a:xfrm>
            <a:prstGeom prst="rect">
              <a:avLst/>
            </a:prstGeom>
            <a:noFill/>
          </p:spPr>
          <p:txBody>
            <a:bodyPr wrap="square" rtlCol="0">
              <a:spAutoFit/>
            </a:bodyPr>
            <a:lstStyle/>
            <a:p>
              <a:r>
                <a:rPr lang="en-US" sz="1400" b="1" dirty="0">
                  <a:solidFill>
                    <a:schemeClr val="bg1"/>
                  </a:solidFill>
                  <a:latin typeface="#9Slide03 Montserrat" panose="00000500000000000000" pitchFamily="2" charset="0"/>
                </a:rPr>
                <a:t>SIMPLE TEXT</a:t>
              </a:r>
            </a:p>
          </p:txBody>
        </p:sp>
      </p:grpSp>
      <p:sp>
        <p:nvSpPr>
          <p:cNvPr id="144" name="9Slide.vn 72"/>
          <p:cNvSpPr txBox="1"/>
          <p:nvPr/>
        </p:nvSpPr>
        <p:spPr>
          <a:xfrm>
            <a:off x="7334416" y="5086990"/>
            <a:ext cx="1341178" cy="830997"/>
          </a:xfrm>
          <a:prstGeom prst="rect">
            <a:avLst/>
          </a:prstGeom>
          <a:noFill/>
        </p:spPr>
        <p:txBody>
          <a:bodyPr wrap="square" rtlCol="0">
            <a:spAutoFit/>
          </a:bodyPr>
          <a:lstStyle/>
          <a:p>
            <a:r>
              <a:rPr lang="id-ID" sz="4800" dirty="0">
                <a:solidFill>
                  <a:schemeClr val="bg1">
                    <a:lumMod val="75000"/>
                  </a:schemeClr>
                </a:solidFill>
                <a:latin typeface="#9Slide03 Cabin Bold" panose="00000800000000000000" pitchFamily="2" charset="0"/>
                <a:cs typeface="Lato Heavy" panose="020F0902020204030203" pitchFamily="34" charset="0"/>
              </a:rPr>
              <a:t>689</a:t>
            </a:r>
            <a:endParaRPr lang="en-US" sz="4800" dirty="0">
              <a:solidFill>
                <a:schemeClr val="bg1">
                  <a:lumMod val="75000"/>
                </a:schemeClr>
              </a:solidFill>
              <a:latin typeface="#9Slide03 Cabin Bold" panose="00000800000000000000" pitchFamily="2" charset="0"/>
              <a:cs typeface="Lato Heavy" panose="020F0902020204030203" pitchFamily="34" charset="0"/>
            </a:endParaRPr>
          </a:p>
        </p:txBody>
      </p:sp>
      <p:sp>
        <p:nvSpPr>
          <p:cNvPr id="145" name="9Slide.vn 73"/>
          <p:cNvSpPr/>
          <p:nvPr/>
        </p:nvSpPr>
        <p:spPr>
          <a:xfrm>
            <a:off x="5068043" y="2155028"/>
            <a:ext cx="6446086" cy="609398"/>
          </a:xfrm>
          <a:prstGeom prst="rect">
            <a:avLst/>
          </a:prstGeom>
        </p:spPr>
        <p:txBody>
          <a:bodyPr wrap="square">
            <a:spAutoFit/>
          </a:bodyPr>
          <a:lstStyle/>
          <a:p>
            <a:pPr algn="r">
              <a:lnSpc>
                <a:spcPct val="120000"/>
              </a:lnSpc>
            </a:pPr>
            <a:r>
              <a:rPr lang="id-ID" sz="1600" b="1" dirty="0">
                <a:solidFill>
                  <a:schemeClr val="bg1"/>
                </a:solidFill>
                <a:latin typeface="#9Slide03 Cabin" panose="00000500000000000000" pitchFamily="2" charset="0"/>
                <a:cs typeface="Calibri"/>
              </a:rPr>
              <a:t>Ut wisi enim ad</a:t>
            </a:r>
            <a:r>
              <a:rPr lang="id-ID" sz="1200" dirty="0">
                <a:solidFill>
                  <a:schemeClr val="bg1"/>
                </a:solidFill>
                <a:latin typeface="#9Slide03 Cabin" panose="00000500000000000000" pitchFamily="2" charset="0"/>
                <a:cs typeface="Calibri"/>
              </a:rPr>
              <a:t> </a:t>
            </a:r>
            <a:r>
              <a:rPr lang="id-ID" sz="1200" dirty="0">
                <a:solidFill>
                  <a:schemeClr val="bg1">
                    <a:lumMod val="65000"/>
                  </a:schemeClr>
                </a:solidFill>
                <a:latin typeface="#9Slide03 Cabin" panose="00000500000000000000" pitchFamily="2" charset="0"/>
                <a:cs typeface="Calibri"/>
              </a:rPr>
              <a:t>minim veniam, quis nostrud exerci tation ullamcorper suscipit lobortis nisl ut aliquip ex ea commodo consequat. </a:t>
            </a:r>
            <a:endParaRPr lang="en-US" sz="1200" dirty="0">
              <a:solidFill>
                <a:schemeClr val="bg1">
                  <a:lumMod val="65000"/>
                </a:schemeClr>
              </a:solidFill>
              <a:latin typeface="#9Slide03 Cabin" panose="00000500000000000000" pitchFamily="2" charset="0"/>
              <a:cs typeface="Calibri"/>
            </a:endParaRPr>
          </a:p>
        </p:txBody>
      </p:sp>
    </p:spTree>
    <p:extLst>
      <p:ext uri="{BB962C8B-B14F-4D97-AF65-F5344CB8AC3E}">
        <p14:creationId xmlns:p14="http://schemas.microsoft.com/office/powerpoint/2010/main" val="3189287112"/>
      </p:ext>
    </p:extLst>
  </p:cSld>
  <p:clrMapOvr>
    <a:masterClrMapping/>
  </p:clrMapOvr>
  <p:transition spd="slow">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80000" fill="hold" grpId="0" nodeType="afterEffect">
                                  <p:stCondLst>
                                    <p:cond delay="0"/>
                                  </p:stCondLst>
                                  <p:childTnLst>
                                    <p:set>
                                      <p:cBhvr>
                                        <p:cTn id="6" dur="1" fill="hold">
                                          <p:stCondLst>
                                            <p:cond delay="0"/>
                                          </p:stCondLst>
                                        </p:cTn>
                                        <p:tgtEl>
                                          <p:spTgt spid="736"/>
                                        </p:tgtEl>
                                        <p:attrNameLst>
                                          <p:attrName>style.visibility</p:attrName>
                                        </p:attrNameLst>
                                      </p:cBhvr>
                                      <p:to>
                                        <p:strVal val="visible"/>
                                      </p:to>
                                    </p:set>
                                    <p:anim calcmode="lin" valueType="num">
                                      <p:cBhvr additive="base">
                                        <p:cTn id="7" dur="500" fill="hold"/>
                                        <p:tgtEl>
                                          <p:spTgt spid="736"/>
                                        </p:tgtEl>
                                        <p:attrNameLst>
                                          <p:attrName>ppt_x</p:attrName>
                                        </p:attrNameLst>
                                      </p:cBhvr>
                                      <p:tavLst>
                                        <p:tav tm="0">
                                          <p:val>
                                            <p:strVal val="1+#ppt_w/2"/>
                                          </p:val>
                                        </p:tav>
                                        <p:tav tm="100000">
                                          <p:val>
                                            <p:strVal val="#ppt_x"/>
                                          </p:val>
                                        </p:tav>
                                      </p:tavLst>
                                    </p:anim>
                                    <p:anim calcmode="lin" valueType="num">
                                      <p:cBhvr additive="base">
                                        <p:cTn id="8" dur="500" fill="hold"/>
                                        <p:tgtEl>
                                          <p:spTgt spid="736"/>
                                        </p:tgtEl>
                                        <p:attrNameLst>
                                          <p:attrName>ppt_y</p:attrName>
                                        </p:attrNameLst>
                                      </p:cBhvr>
                                      <p:tavLst>
                                        <p:tav tm="0">
                                          <p:val>
                                            <p:strVal val="#ppt_y"/>
                                          </p:val>
                                        </p:tav>
                                        <p:tav tm="100000">
                                          <p:val>
                                            <p:strVal val="#ppt_y"/>
                                          </p:val>
                                        </p:tav>
                                      </p:tavLst>
                                    </p:anim>
                                  </p:childTnLst>
                                </p:cTn>
                              </p:par>
                              <p:par>
                                <p:cTn id="9" presetID="2" presetClass="entr" presetSubtype="2" decel="80000" fill="hold" nodeType="withEffect">
                                  <p:stCondLst>
                                    <p:cond delay="250"/>
                                  </p:stCondLst>
                                  <p:childTnLst>
                                    <p:set>
                                      <p:cBhvr>
                                        <p:cTn id="10" dur="1" fill="hold">
                                          <p:stCondLst>
                                            <p:cond delay="0"/>
                                          </p:stCondLst>
                                        </p:cTn>
                                        <p:tgtEl>
                                          <p:spTgt spid="738"/>
                                        </p:tgtEl>
                                        <p:attrNameLst>
                                          <p:attrName>style.visibility</p:attrName>
                                        </p:attrNameLst>
                                      </p:cBhvr>
                                      <p:to>
                                        <p:strVal val="visible"/>
                                      </p:to>
                                    </p:set>
                                    <p:anim calcmode="lin" valueType="num">
                                      <p:cBhvr additive="base">
                                        <p:cTn id="11" dur="500" fill="hold"/>
                                        <p:tgtEl>
                                          <p:spTgt spid="738"/>
                                        </p:tgtEl>
                                        <p:attrNameLst>
                                          <p:attrName>ppt_x</p:attrName>
                                        </p:attrNameLst>
                                      </p:cBhvr>
                                      <p:tavLst>
                                        <p:tav tm="0">
                                          <p:val>
                                            <p:strVal val="1+#ppt_w/2"/>
                                          </p:val>
                                        </p:tav>
                                        <p:tav tm="100000">
                                          <p:val>
                                            <p:strVal val="#ppt_x"/>
                                          </p:val>
                                        </p:tav>
                                      </p:tavLst>
                                    </p:anim>
                                    <p:anim calcmode="lin" valueType="num">
                                      <p:cBhvr additive="base">
                                        <p:cTn id="12" dur="500" fill="hold"/>
                                        <p:tgtEl>
                                          <p:spTgt spid="738"/>
                                        </p:tgtEl>
                                        <p:attrNameLst>
                                          <p:attrName>ppt_y</p:attrName>
                                        </p:attrNameLst>
                                      </p:cBhvr>
                                      <p:tavLst>
                                        <p:tav tm="0">
                                          <p:val>
                                            <p:strVal val="#ppt_y"/>
                                          </p:val>
                                        </p:tav>
                                        <p:tav tm="100000">
                                          <p:val>
                                            <p:strVal val="#ppt_y"/>
                                          </p:val>
                                        </p:tav>
                                      </p:tavLst>
                                    </p:anim>
                                  </p:childTnLst>
                                </p:cTn>
                              </p:par>
                              <p:par>
                                <p:cTn id="13" presetID="2" presetClass="entr" presetSubtype="2" decel="80000" fill="hold" grpId="0" nodeType="withEffect">
                                  <p:stCondLst>
                                    <p:cond delay="500"/>
                                  </p:stCondLst>
                                  <p:childTnLst>
                                    <p:set>
                                      <p:cBhvr>
                                        <p:cTn id="14" dur="1" fill="hold">
                                          <p:stCondLst>
                                            <p:cond delay="0"/>
                                          </p:stCondLst>
                                        </p:cTn>
                                        <p:tgtEl>
                                          <p:spTgt spid="737"/>
                                        </p:tgtEl>
                                        <p:attrNameLst>
                                          <p:attrName>style.visibility</p:attrName>
                                        </p:attrNameLst>
                                      </p:cBhvr>
                                      <p:to>
                                        <p:strVal val="visible"/>
                                      </p:to>
                                    </p:set>
                                    <p:anim calcmode="lin" valueType="num">
                                      <p:cBhvr additive="base">
                                        <p:cTn id="15" dur="500" fill="hold"/>
                                        <p:tgtEl>
                                          <p:spTgt spid="737"/>
                                        </p:tgtEl>
                                        <p:attrNameLst>
                                          <p:attrName>ppt_x</p:attrName>
                                        </p:attrNameLst>
                                      </p:cBhvr>
                                      <p:tavLst>
                                        <p:tav tm="0">
                                          <p:val>
                                            <p:strVal val="1+#ppt_w/2"/>
                                          </p:val>
                                        </p:tav>
                                        <p:tav tm="100000">
                                          <p:val>
                                            <p:strVal val="#ppt_x"/>
                                          </p:val>
                                        </p:tav>
                                      </p:tavLst>
                                    </p:anim>
                                    <p:anim calcmode="lin" valueType="num">
                                      <p:cBhvr additive="base">
                                        <p:cTn id="16" dur="500" fill="hold"/>
                                        <p:tgtEl>
                                          <p:spTgt spid="737"/>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2" presetClass="entr" presetSubtype="2" decel="80000" fill="hold" grpId="0" nodeType="afterEffect">
                                  <p:stCondLst>
                                    <p:cond delay="0"/>
                                  </p:stCondLst>
                                  <p:childTnLst>
                                    <p:set>
                                      <p:cBhvr>
                                        <p:cTn id="19" dur="1" fill="hold">
                                          <p:stCondLst>
                                            <p:cond delay="0"/>
                                          </p:stCondLst>
                                        </p:cTn>
                                        <p:tgtEl>
                                          <p:spTgt spid="145"/>
                                        </p:tgtEl>
                                        <p:attrNameLst>
                                          <p:attrName>style.visibility</p:attrName>
                                        </p:attrNameLst>
                                      </p:cBhvr>
                                      <p:to>
                                        <p:strVal val="visible"/>
                                      </p:to>
                                    </p:set>
                                    <p:anim calcmode="lin" valueType="num">
                                      <p:cBhvr additive="base">
                                        <p:cTn id="20" dur="500" fill="hold"/>
                                        <p:tgtEl>
                                          <p:spTgt spid="145"/>
                                        </p:tgtEl>
                                        <p:attrNameLst>
                                          <p:attrName>ppt_x</p:attrName>
                                        </p:attrNameLst>
                                      </p:cBhvr>
                                      <p:tavLst>
                                        <p:tav tm="0">
                                          <p:val>
                                            <p:strVal val="1+#ppt_w/2"/>
                                          </p:val>
                                        </p:tav>
                                        <p:tav tm="100000">
                                          <p:val>
                                            <p:strVal val="#ppt_x"/>
                                          </p:val>
                                        </p:tav>
                                      </p:tavLst>
                                    </p:anim>
                                    <p:anim calcmode="lin" valueType="num">
                                      <p:cBhvr additive="base">
                                        <p:cTn id="21" dur="500" fill="hold"/>
                                        <p:tgtEl>
                                          <p:spTgt spid="145"/>
                                        </p:tgtEl>
                                        <p:attrNameLst>
                                          <p:attrName>ppt_y</p:attrName>
                                        </p:attrNameLst>
                                      </p:cBhvr>
                                      <p:tavLst>
                                        <p:tav tm="0">
                                          <p:val>
                                            <p:strVal val="#ppt_y"/>
                                          </p:val>
                                        </p:tav>
                                        <p:tav tm="100000">
                                          <p:val>
                                            <p:strVal val="#ppt_y"/>
                                          </p:val>
                                        </p:tav>
                                      </p:tavLst>
                                    </p:anim>
                                  </p:childTnLst>
                                </p:cTn>
                              </p:par>
                            </p:childTnLst>
                          </p:cTn>
                        </p:par>
                        <p:par>
                          <p:cTn id="22" fill="hold">
                            <p:stCondLst>
                              <p:cond delay="1500"/>
                            </p:stCondLst>
                            <p:childTnLst>
                              <p:par>
                                <p:cTn id="23" presetID="2" presetClass="entr" presetSubtype="4" decel="80000" fill="hold" nodeType="afterEffect">
                                  <p:stCondLst>
                                    <p:cond delay="0"/>
                                  </p:stCondLst>
                                  <p:childTnLst>
                                    <p:set>
                                      <p:cBhvr>
                                        <p:cTn id="24" dur="1" fill="hold">
                                          <p:stCondLst>
                                            <p:cond delay="0"/>
                                          </p:stCondLst>
                                        </p:cTn>
                                        <p:tgtEl>
                                          <p:spTgt spid="129"/>
                                        </p:tgtEl>
                                        <p:attrNameLst>
                                          <p:attrName>style.visibility</p:attrName>
                                        </p:attrNameLst>
                                      </p:cBhvr>
                                      <p:to>
                                        <p:strVal val="visible"/>
                                      </p:to>
                                    </p:set>
                                    <p:anim calcmode="lin" valueType="num">
                                      <p:cBhvr additive="base">
                                        <p:cTn id="25" dur="500" fill="hold"/>
                                        <p:tgtEl>
                                          <p:spTgt spid="129"/>
                                        </p:tgtEl>
                                        <p:attrNameLst>
                                          <p:attrName>ppt_x</p:attrName>
                                        </p:attrNameLst>
                                      </p:cBhvr>
                                      <p:tavLst>
                                        <p:tav tm="0">
                                          <p:val>
                                            <p:strVal val="#ppt_x"/>
                                          </p:val>
                                        </p:tav>
                                        <p:tav tm="100000">
                                          <p:val>
                                            <p:strVal val="#ppt_x"/>
                                          </p:val>
                                        </p:tav>
                                      </p:tavLst>
                                    </p:anim>
                                    <p:anim calcmode="lin" valueType="num">
                                      <p:cBhvr additive="base">
                                        <p:cTn id="26" dur="500" fill="hold"/>
                                        <p:tgtEl>
                                          <p:spTgt spid="129"/>
                                        </p:tgtEl>
                                        <p:attrNameLst>
                                          <p:attrName>ppt_y</p:attrName>
                                        </p:attrNameLst>
                                      </p:cBhvr>
                                      <p:tavLst>
                                        <p:tav tm="0">
                                          <p:val>
                                            <p:strVal val="1+#ppt_h/2"/>
                                          </p:val>
                                        </p:tav>
                                        <p:tav tm="100000">
                                          <p:val>
                                            <p:strVal val="#ppt_y"/>
                                          </p:val>
                                        </p:tav>
                                      </p:tavLst>
                                    </p:anim>
                                  </p:childTnLst>
                                </p:cTn>
                              </p:par>
                            </p:childTnLst>
                          </p:cTn>
                        </p:par>
                        <p:par>
                          <p:cTn id="27" fill="hold">
                            <p:stCondLst>
                              <p:cond delay="2000"/>
                            </p:stCondLst>
                            <p:childTnLst>
                              <p:par>
                                <p:cTn id="28" presetID="2" presetClass="entr" presetSubtype="2" decel="80000" fill="hold" grpId="0" nodeType="afterEffect">
                                  <p:stCondLst>
                                    <p:cond delay="0"/>
                                  </p:stCondLst>
                                  <p:childTnLst>
                                    <p:set>
                                      <p:cBhvr>
                                        <p:cTn id="29" dur="1" fill="hold">
                                          <p:stCondLst>
                                            <p:cond delay="0"/>
                                          </p:stCondLst>
                                        </p:cTn>
                                        <p:tgtEl>
                                          <p:spTgt spid="136"/>
                                        </p:tgtEl>
                                        <p:attrNameLst>
                                          <p:attrName>style.visibility</p:attrName>
                                        </p:attrNameLst>
                                      </p:cBhvr>
                                      <p:to>
                                        <p:strVal val="visible"/>
                                      </p:to>
                                    </p:set>
                                    <p:anim calcmode="lin" valueType="num">
                                      <p:cBhvr additive="base">
                                        <p:cTn id="30" dur="500" fill="hold"/>
                                        <p:tgtEl>
                                          <p:spTgt spid="136"/>
                                        </p:tgtEl>
                                        <p:attrNameLst>
                                          <p:attrName>ppt_x</p:attrName>
                                        </p:attrNameLst>
                                      </p:cBhvr>
                                      <p:tavLst>
                                        <p:tav tm="0">
                                          <p:val>
                                            <p:strVal val="1+#ppt_w/2"/>
                                          </p:val>
                                        </p:tav>
                                        <p:tav tm="100000">
                                          <p:val>
                                            <p:strVal val="#ppt_x"/>
                                          </p:val>
                                        </p:tav>
                                      </p:tavLst>
                                    </p:anim>
                                    <p:anim calcmode="lin" valueType="num">
                                      <p:cBhvr additive="base">
                                        <p:cTn id="31" dur="500" fill="hold"/>
                                        <p:tgtEl>
                                          <p:spTgt spid="136"/>
                                        </p:tgtEl>
                                        <p:attrNameLst>
                                          <p:attrName>ppt_y</p:attrName>
                                        </p:attrNameLst>
                                      </p:cBhvr>
                                      <p:tavLst>
                                        <p:tav tm="0">
                                          <p:val>
                                            <p:strVal val="#ppt_y"/>
                                          </p:val>
                                        </p:tav>
                                        <p:tav tm="100000">
                                          <p:val>
                                            <p:strVal val="#ppt_y"/>
                                          </p:val>
                                        </p:tav>
                                      </p:tavLst>
                                    </p:anim>
                                  </p:childTnLst>
                                </p:cTn>
                              </p:par>
                              <p:par>
                                <p:cTn id="32" presetID="2" presetClass="entr" presetSubtype="2" decel="80000" fill="hold" nodeType="withEffect">
                                  <p:stCondLst>
                                    <p:cond delay="250"/>
                                  </p:stCondLst>
                                  <p:childTnLst>
                                    <p:set>
                                      <p:cBhvr>
                                        <p:cTn id="33" dur="1" fill="hold">
                                          <p:stCondLst>
                                            <p:cond delay="0"/>
                                          </p:stCondLst>
                                        </p:cTn>
                                        <p:tgtEl>
                                          <p:spTgt spid="133"/>
                                        </p:tgtEl>
                                        <p:attrNameLst>
                                          <p:attrName>style.visibility</p:attrName>
                                        </p:attrNameLst>
                                      </p:cBhvr>
                                      <p:to>
                                        <p:strVal val="visible"/>
                                      </p:to>
                                    </p:set>
                                    <p:anim calcmode="lin" valueType="num">
                                      <p:cBhvr additive="base">
                                        <p:cTn id="34" dur="500" fill="hold"/>
                                        <p:tgtEl>
                                          <p:spTgt spid="133"/>
                                        </p:tgtEl>
                                        <p:attrNameLst>
                                          <p:attrName>ppt_x</p:attrName>
                                        </p:attrNameLst>
                                      </p:cBhvr>
                                      <p:tavLst>
                                        <p:tav tm="0">
                                          <p:val>
                                            <p:strVal val="1+#ppt_w/2"/>
                                          </p:val>
                                        </p:tav>
                                        <p:tav tm="100000">
                                          <p:val>
                                            <p:strVal val="#ppt_x"/>
                                          </p:val>
                                        </p:tav>
                                      </p:tavLst>
                                    </p:anim>
                                    <p:anim calcmode="lin" valueType="num">
                                      <p:cBhvr additive="base">
                                        <p:cTn id="35" dur="500" fill="hold"/>
                                        <p:tgtEl>
                                          <p:spTgt spid="133"/>
                                        </p:tgtEl>
                                        <p:attrNameLst>
                                          <p:attrName>ppt_y</p:attrName>
                                        </p:attrNameLst>
                                      </p:cBhvr>
                                      <p:tavLst>
                                        <p:tav tm="0">
                                          <p:val>
                                            <p:strVal val="#ppt_y"/>
                                          </p:val>
                                        </p:tav>
                                        <p:tav tm="100000">
                                          <p:val>
                                            <p:strVal val="#ppt_y"/>
                                          </p:val>
                                        </p:tav>
                                      </p:tavLst>
                                    </p:anim>
                                  </p:childTnLst>
                                </p:cTn>
                              </p:par>
                            </p:childTnLst>
                          </p:cTn>
                        </p:par>
                        <p:par>
                          <p:cTn id="36" fill="hold">
                            <p:stCondLst>
                              <p:cond delay="2750"/>
                            </p:stCondLst>
                            <p:childTnLst>
                              <p:par>
                                <p:cTn id="37" presetID="2" presetClass="entr" presetSubtype="2" decel="80000" fill="hold" grpId="0" nodeType="afterEffect">
                                  <p:stCondLst>
                                    <p:cond delay="0"/>
                                  </p:stCondLst>
                                  <p:childTnLst>
                                    <p:set>
                                      <p:cBhvr>
                                        <p:cTn id="38" dur="1" fill="hold">
                                          <p:stCondLst>
                                            <p:cond delay="0"/>
                                          </p:stCondLst>
                                        </p:cTn>
                                        <p:tgtEl>
                                          <p:spTgt spid="140"/>
                                        </p:tgtEl>
                                        <p:attrNameLst>
                                          <p:attrName>style.visibility</p:attrName>
                                        </p:attrNameLst>
                                      </p:cBhvr>
                                      <p:to>
                                        <p:strVal val="visible"/>
                                      </p:to>
                                    </p:set>
                                    <p:anim calcmode="lin" valueType="num">
                                      <p:cBhvr additive="base">
                                        <p:cTn id="39" dur="500" fill="hold"/>
                                        <p:tgtEl>
                                          <p:spTgt spid="140"/>
                                        </p:tgtEl>
                                        <p:attrNameLst>
                                          <p:attrName>ppt_x</p:attrName>
                                        </p:attrNameLst>
                                      </p:cBhvr>
                                      <p:tavLst>
                                        <p:tav tm="0">
                                          <p:val>
                                            <p:strVal val="1+#ppt_w/2"/>
                                          </p:val>
                                        </p:tav>
                                        <p:tav tm="100000">
                                          <p:val>
                                            <p:strVal val="#ppt_x"/>
                                          </p:val>
                                        </p:tav>
                                      </p:tavLst>
                                    </p:anim>
                                    <p:anim calcmode="lin" valueType="num">
                                      <p:cBhvr additive="base">
                                        <p:cTn id="40" dur="500" fill="hold"/>
                                        <p:tgtEl>
                                          <p:spTgt spid="140"/>
                                        </p:tgtEl>
                                        <p:attrNameLst>
                                          <p:attrName>ppt_y</p:attrName>
                                        </p:attrNameLst>
                                      </p:cBhvr>
                                      <p:tavLst>
                                        <p:tav tm="0">
                                          <p:val>
                                            <p:strVal val="#ppt_y"/>
                                          </p:val>
                                        </p:tav>
                                        <p:tav tm="100000">
                                          <p:val>
                                            <p:strVal val="#ppt_y"/>
                                          </p:val>
                                        </p:tav>
                                      </p:tavLst>
                                    </p:anim>
                                  </p:childTnLst>
                                </p:cTn>
                              </p:par>
                              <p:par>
                                <p:cTn id="41" presetID="2" presetClass="entr" presetSubtype="2" decel="80000" fill="hold" nodeType="withEffect">
                                  <p:stCondLst>
                                    <p:cond delay="250"/>
                                  </p:stCondLst>
                                  <p:childTnLst>
                                    <p:set>
                                      <p:cBhvr>
                                        <p:cTn id="42" dur="1" fill="hold">
                                          <p:stCondLst>
                                            <p:cond delay="0"/>
                                          </p:stCondLst>
                                        </p:cTn>
                                        <p:tgtEl>
                                          <p:spTgt spid="137"/>
                                        </p:tgtEl>
                                        <p:attrNameLst>
                                          <p:attrName>style.visibility</p:attrName>
                                        </p:attrNameLst>
                                      </p:cBhvr>
                                      <p:to>
                                        <p:strVal val="visible"/>
                                      </p:to>
                                    </p:set>
                                    <p:anim calcmode="lin" valueType="num">
                                      <p:cBhvr additive="base">
                                        <p:cTn id="43" dur="500" fill="hold"/>
                                        <p:tgtEl>
                                          <p:spTgt spid="137"/>
                                        </p:tgtEl>
                                        <p:attrNameLst>
                                          <p:attrName>ppt_x</p:attrName>
                                        </p:attrNameLst>
                                      </p:cBhvr>
                                      <p:tavLst>
                                        <p:tav tm="0">
                                          <p:val>
                                            <p:strVal val="1+#ppt_w/2"/>
                                          </p:val>
                                        </p:tav>
                                        <p:tav tm="100000">
                                          <p:val>
                                            <p:strVal val="#ppt_x"/>
                                          </p:val>
                                        </p:tav>
                                      </p:tavLst>
                                    </p:anim>
                                    <p:anim calcmode="lin" valueType="num">
                                      <p:cBhvr additive="base">
                                        <p:cTn id="44" dur="500" fill="hold"/>
                                        <p:tgtEl>
                                          <p:spTgt spid="137"/>
                                        </p:tgtEl>
                                        <p:attrNameLst>
                                          <p:attrName>ppt_y</p:attrName>
                                        </p:attrNameLst>
                                      </p:cBhvr>
                                      <p:tavLst>
                                        <p:tav tm="0">
                                          <p:val>
                                            <p:strVal val="#ppt_y"/>
                                          </p:val>
                                        </p:tav>
                                        <p:tav tm="100000">
                                          <p:val>
                                            <p:strVal val="#ppt_y"/>
                                          </p:val>
                                        </p:tav>
                                      </p:tavLst>
                                    </p:anim>
                                  </p:childTnLst>
                                </p:cTn>
                              </p:par>
                            </p:childTnLst>
                          </p:cTn>
                        </p:par>
                        <p:par>
                          <p:cTn id="45" fill="hold">
                            <p:stCondLst>
                              <p:cond delay="3500"/>
                            </p:stCondLst>
                            <p:childTnLst>
                              <p:par>
                                <p:cTn id="46" presetID="2" presetClass="entr" presetSubtype="2" decel="80000" fill="hold" grpId="0" nodeType="afterEffect">
                                  <p:stCondLst>
                                    <p:cond delay="0"/>
                                  </p:stCondLst>
                                  <p:childTnLst>
                                    <p:set>
                                      <p:cBhvr>
                                        <p:cTn id="47" dur="1" fill="hold">
                                          <p:stCondLst>
                                            <p:cond delay="0"/>
                                          </p:stCondLst>
                                        </p:cTn>
                                        <p:tgtEl>
                                          <p:spTgt spid="144"/>
                                        </p:tgtEl>
                                        <p:attrNameLst>
                                          <p:attrName>style.visibility</p:attrName>
                                        </p:attrNameLst>
                                      </p:cBhvr>
                                      <p:to>
                                        <p:strVal val="visible"/>
                                      </p:to>
                                    </p:set>
                                    <p:anim calcmode="lin" valueType="num">
                                      <p:cBhvr additive="base">
                                        <p:cTn id="48" dur="500" fill="hold"/>
                                        <p:tgtEl>
                                          <p:spTgt spid="144"/>
                                        </p:tgtEl>
                                        <p:attrNameLst>
                                          <p:attrName>ppt_x</p:attrName>
                                        </p:attrNameLst>
                                      </p:cBhvr>
                                      <p:tavLst>
                                        <p:tav tm="0">
                                          <p:val>
                                            <p:strVal val="1+#ppt_w/2"/>
                                          </p:val>
                                        </p:tav>
                                        <p:tav tm="100000">
                                          <p:val>
                                            <p:strVal val="#ppt_x"/>
                                          </p:val>
                                        </p:tav>
                                      </p:tavLst>
                                    </p:anim>
                                    <p:anim calcmode="lin" valueType="num">
                                      <p:cBhvr additive="base">
                                        <p:cTn id="49" dur="500" fill="hold"/>
                                        <p:tgtEl>
                                          <p:spTgt spid="144"/>
                                        </p:tgtEl>
                                        <p:attrNameLst>
                                          <p:attrName>ppt_y</p:attrName>
                                        </p:attrNameLst>
                                      </p:cBhvr>
                                      <p:tavLst>
                                        <p:tav tm="0">
                                          <p:val>
                                            <p:strVal val="#ppt_y"/>
                                          </p:val>
                                        </p:tav>
                                        <p:tav tm="100000">
                                          <p:val>
                                            <p:strVal val="#ppt_y"/>
                                          </p:val>
                                        </p:tav>
                                      </p:tavLst>
                                    </p:anim>
                                  </p:childTnLst>
                                </p:cTn>
                              </p:par>
                              <p:par>
                                <p:cTn id="50" presetID="2" presetClass="entr" presetSubtype="2" decel="80000" fill="hold" nodeType="withEffect">
                                  <p:stCondLst>
                                    <p:cond delay="250"/>
                                  </p:stCondLst>
                                  <p:childTnLst>
                                    <p:set>
                                      <p:cBhvr>
                                        <p:cTn id="51" dur="1" fill="hold">
                                          <p:stCondLst>
                                            <p:cond delay="0"/>
                                          </p:stCondLst>
                                        </p:cTn>
                                        <p:tgtEl>
                                          <p:spTgt spid="141"/>
                                        </p:tgtEl>
                                        <p:attrNameLst>
                                          <p:attrName>style.visibility</p:attrName>
                                        </p:attrNameLst>
                                      </p:cBhvr>
                                      <p:to>
                                        <p:strVal val="visible"/>
                                      </p:to>
                                    </p:set>
                                    <p:anim calcmode="lin" valueType="num">
                                      <p:cBhvr additive="base">
                                        <p:cTn id="52" dur="500" fill="hold"/>
                                        <p:tgtEl>
                                          <p:spTgt spid="141"/>
                                        </p:tgtEl>
                                        <p:attrNameLst>
                                          <p:attrName>ppt_x</p:attrName>
                                        </p:attrNameLst>
                                      </p:cBhvr>
                                      <p:tavLst>
                                        <p:tav tm="0">
                                          <p:val>
                                            <p:strVal val="1+#ppt_w/2"/>
                                          </p:val>
                                        </p:tav>
                                        <p:tav tm="100000">
                                          <p:val>
                                            <p:strVal val="#ppt_x"/>
                                          </p:val>
                                        </p:tav>
                                      </p:tavLst>
                                    </p:anim>
                                    <p:anim calcmode="lin" valueType="num">
                                      <p:cBhvr additive="base">
                                        <p:cTn id="53" dur="500" fill="hold"/>
                                        <p:tgtEl>
                                          <p:spTgt spid="1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6" grpId="0"/>
      <p:bldP spid="737" grpId="0" animBg="1"/>
      <p:bldP spid="136" grpId="0"/>
      <p:bldP spid="140" grpId="0"/>
      <p:bldP spid="144" grpId="0"/>
      <p:bldP spid="14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9Slide.vn 1"/>
          <p:cNvSpPr>
            <a:spLocks noGrp="1"/>
          </p:cNvSpPr>
          <p:nvPr>
            <p:ph type="pic" sz="quarter" idx="11"/>
          </p:nvPr>
        </p:nvSpPr>
        <p:spPr/>
      </p:sp>
      <p:sp>
        <p:nvSpPr>
          <p:cNvPr id="9" name="9Slide.vn 2"/>
          <p:cNvSpPr txBox="1"/>
          <p:nvPr/>
        </p:nvSpPr>
        <p:spPr>
          <a:xfrm>
            <a:off x="6731205" y="1029144"/>
            <a:ext cx="3213888" cy="646331"/>
          </a:xfrm>
          <a:prstGeom prst="rect">
            <a:avLst/>
          </a:prstGeom>
          <a:noFill/>
        </p:spPr>
        <p:txBody>
          <a:bodyPr wrap="square" rtlCol="0">
            <a:spAutoFit/>
          </a:bodyPr>
          <a:lstStyle/>
          <a:p>
            <a:r>
              <a:rPr lang="id-ID" sz="3600" dirty="0">
                <a:solidFill>
                  <a:schemeClr val="bg1">
                    <a:lumMod val="75000"/>
                  </a:schemeClr>
                </a:solidFill>
                <a:latin typeface="#9Slide03 Cabin" panose="00000500000000000000" pitchFamily="2" charset="0"/>
                <a:cs typeface="Lato" panose="020F0502020204030203" pitchFamily="34" charset="0"/>
              </a:rPr>
              <a:t>Opening</a:t>
            </a:r>
          </a:p>
        </p:txBody>
      </p:sp>
      <p:sp>
        <p:nvSpPr>
          <p:cNvPr id="10" name="9Slide.vn 3"/>
          <p:cNvSpPr txBox="1"/>
          <p:nvPr/>
        </p:nvSpPr>
        <p:spPr>
          <a:xfrm>
            <a:off x="6731205" y="1453901"/>
            <a:ext cx="4391438" cy="830997"/>
          </a:xfrm>
          <a:prstGeom prst="rect">
            <a:avLst/>
          </a:prstGeom>
          <a:noFill/>
        </p:spPr>
        <p:txBody>
          <a:bodyPr wrap="square" rtlCol="0">
            <a:spAutoFit/>
          </a:bodyPr>
          <a:lstStyle/>
          <a:p>
            <a:r>
              <a:rPr lang="id-ID" sz="4800" b="1" dirty="0">
                <a:solidFill>
                  <a:schemeClr val="tx1">
                    <a:lumMod val="75000"/>
                    <a:lumOff val="25000"/>
                  </a:schemeClr>
                </a:solidFill>
                <a:latin typeface="#9Slide03 Cabin Bold" panose="00000800000000000000" pitchFamily="2" charset="0"/>
                <a:cs typeface="Lato Black" panose="020F0A02020204030203" pitchFamily="34" charset="0"/>
              </a:rPr>
              <a:t>Introduction</a:t>
            </a:r>
          </a:p>
        </p:txBody>
      </p:sp>
      <p:sp>
        <p:nvSpPr>
          <p:cNvPr id="11" name="9Slide.vn 4"/>
          <p:cNvSpPr/>
          <p:nvPr/>
        </p:nvSpPr>
        <p:spPr>
          <a:xfrm>
            <a:off x="6851650" y="2272031"/>
            <a:ext cx="369888" cy="457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9Slide.vn 5"/>
          <p:cNvSpPr/>
          <p:nvPr/>
        </p:nvSpPr>
        <p:spPr>
          <a:xfrm>
            <a:off x="6731205" y="3404749"/>
            <a:ext cx="4367493" cy="2086725"/>
          </a:xfrm>
          <a:prstGeom prst="rect">
            <a:avLst/>
          </a:prstGeom>
        </p:spPr>
        <p:txBody>
          <a:bodyPr wrap="square">
            <a:spAutoFit/>
          </a:bodyPr>
          <a:lstStyle/>
          <a:p>
            <a:pPr>
              <a:lnSpc>
                <a:spcPct val="120000"/>
              </a:lnSpc>
            </a:pPr>
            <a:r>
              <a:rPr lang="id-ID" sz="1200" dirty="0">
                <a:solidFill>
                  <a:schemeClr val="bg1">
                    <a:lumMod val="65000"/>
                  </a:schemeClr>
                </a:solidFill>
                <a:latin typeface="#9Slide03 Cabin" panose="00000500000000000000" pitchFamily="2" charset="0"/>
                <a:cs typeface="Calibri"/>
              </a:rPr>
              <a:t>Ut wisi enim ad minim veniam, quis nostrud exerci tation ullamcorper suscipit lobortis nisl ut aliquip ex ea commodo consequat. Lorem ipsum dolor sit amet, consectetuer adipiscing elit, sed diam nonummy nibh euismod tincidunt ut laoreet dolore magna aliquam erat volutpat. </a:t>
            </a:r>
          </a:p>
          <a:p>
            <a:pPr>
              <a:lnSpc>
                <a:spcPct val="120000"/>
              </a:lnSpc>
            </a:pPr>
            <a:endParaRPr lang="id-ID" sz="1200" dirty="0">
              <a:solidFill>
                <a:schemeClr val="bg1">
                  <a:lumMod val="65000"/>
                </a:schemeClr>
              </a:solidFill>
              <a:latin typeface="#9Slide03 Cabin" panose="00000500000000000000" pitchFamily="2" charset="0"/>
              <a:cs typeface="Calibri"/>
            </a:endParaRPr>
          </a:p>
          <a:p>
            <a:pPr>
              <a:lnSpc>
                <a:spcPct val="120000"/>
              </a:lnSpc>
            </a:pPr>
            <a:r>
              <a:rPr lang="id-ID" sz="1200" dirty="0">
                <a:solidFill>
                  <a:schemeClr val="bg1">
                    <a:lumMod val="65000"/>
                  </a:schemeClr>
                </a:solidFill>
                <a:cs typeface="Calibri"/>
              </a:rPr>
              <a:t>Ut wisi enim ad minim veniam, quis nostrud exerci tation ullamcorper suscipit lobortis nisl ut aliquip ex ea commodo consequat. </a:t>
            </a:r>
            <a:endParaRPr lang="en-US" sz="1200" dirty="0">
              <a:solidFill>
                <a:schemeClr val="bg1">
                  <a:lumMod val="65000"/>
                </a:schemeClr>
              </a:solidFill>
              <a:latin typeface="#9Slide03 Cabin" panose="00000500000000000000" pitchFamily="2" charset="0"/>
              <a:cs typeface="Calibri"/>
            </a:endParaRPr>
          </a:p>
        </p:txBody>
      </p:sp>
      <p:sp>
        <p:nvSpPr>
          <p:cNvPr id="13" name="9Slide.vn 6"/>
          <p:cNvSpPr/>
          <p:nvPr/>
        </p:nvSpPr>
        <p:spPr>
          <a:xfrm>
            <a:off x="6731205" y="2652854"/>
            <a:ext cx="4517003" cy="730841"/>
          </a:xfrm>
          <a:prstGeom prst="rect">
            <a:avLst/>
          </a:prstGeom>
        </p:spPr>
        <p:txBody>
          <a:bodyPr wrap="square">
            <a:spAutoFit/>
          </a:bodyPr>
          <a:lstStyle/>
          <a:p>
            <a:pPr>
              <a:lnSpc>
                <a:spcPct val="120000"/>
              </a:lnSpc>
            </a:pPr>
            <a:r>
              <a:rPr lang="id-ID" b="1" dirty="0">
                <a:solidFill>
                  <a:schemeClr val="tx1">
                    <a:lumMod val="65000"/>
                    <a:lumOff val="35000"/>
                  </a:schemeClr>
                </a:solidFill>
                <a:latin typeface="#9Slide03 Cabin" panose="00000500000000000000" pitchFamily="2" charset="0"/>
                <a:cs typeface="Lato" panose="020F0502020204030203" pitchFamily="34" charset="0"/>
              </a:rPr>
              <a:t>Ut wisi enim ad minim veniam, quis nostrud exerci tation</a:t>
            </a:r>
            <a:endParaRPr lang="en-US" b="1" dirty="0">
              <a:solidFill>
                <a:schemeClr val="tx1">
                  <a:lumMod val="65000"/>
                  <a:lumOff val="35000"/>
                </a:schemeClr>
              </a:solidFill>
              <a:latin typeface="#9Slide03 Cabin" panose="00000500000000000000" pitchFamily="2" charset="0"/>
              <a:cs typeface="Lato" panose="020F0502020204030203" pitchFamily="34" charset="0"/>
            </a:endParaRPr>
          </a:p>
        </p:txBody>
      </p:sp>
      <p:sp>
        <p:nvSpPr>
          <p:cNvPr id="14" name="9Slide.vn 7"/>
          <p:cNvSpPr/>
          <p:nvPr/>
        </p:nvSpPr>
        <p:spPr>
          <a:xfrm>
            <a:off x="188686" y="4927600"/>
            <a:ext cx="6212115" cy="1320800"/>
          </a:xfrm>
          <a:prstGeom prst="rect">
            <a:avLst/>
          </a:pr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8" name="9Slide.vn 8"/>
          <p:cNvGrpSpPr/>
          <p:nvPr/>
        </p:nvGrpSpPr>
        <p:grpSpPr>
          <a:xfrm>
            <a:off x="508102" y="5205464"/>
            <a:ext cx="777773" cy="777773"/>
            <a:chOff x="470002" y="5148314"/>
            <a:chExt cx="888898" cy="888898"/>
          </a:xfrm>
        </p:grpSpPr>
        <p:sp>
          <p:nvSpPr>
            <p:cNvPr id="17" name="9Slide.vn 9"/>
            <p:cNvSpPr/>
            <p:nvPr/>
          </p:nvSpPr>
          <p:spPr>
            <a:xfrm>
              <a:off x="470002" y="5148314"/>
              <a:ext cx="888898" cy="888898"/>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9Slide.vn 10"/>
            <p:cNvSpPr>
              <a:spLocks noEditPoints="1"/>
            </p:cNvSpPr>
            <p:nvPr/>
          </p:nvSpPr>
          <p:spPr bwMode="auto">
            <a:xfrm>
              <a:off x="692252" y="5281315"/>
              <a:ext cx="445986" cy="634873"/>
            </a:xfrm>
            <a:custGeom>
              <a:avLst/>
              <a:gdLst>
                <a:gd name="T0" fmla="*/ 3083 w 11560"/>
                <a:gd name="T1" fmla="*/ 2545 h 16456"/>
                <a:gd name="T2" fmla="*/ 3952 w 11560"/>
                <a:gd name="T3" fmla="*/ 3309 h 16456"/>
                <a:gd name="T4" fmla="*/ 7002 w 11560"/>
                <a:gd name="T5" fmla="*/ 6919 h 16456"/>
                <a:gd name="T6" fmla="*/ 6153 w 11560"/>
                <a:gd name="T7" fmla="*/ 8062 h 16456"/>
                <a:gd name="T8" fmla="*/ 2543 w 11560"/>
                <a:gd name="T9" fmla="*/ 8962 h 16456"/>
                <a:gd name="T10" fmla="*/ 1472 w 11560"/>
                <a:gd name="T11" fmla="*/ 8829 h 16456"/>
                <a:gd name="T12" fmla="*/ 1153 w 11560"/>
                <a:gd name="T13" fmla="*/ 9087 h 16456"/>
                <a:gd name="T14" fmla="*/ 1721 w 11560"/>
                <a:gd name="T15" fmla="*/ 11088 h 16456"/>
                <a:gd name="T16" fmla="*/ 1820 w 11560"/>
                <a:gd name="T17" fmla="*/ 12101 h 16456"/>
                <a:gd name="T18" fmla="*/ 1080 w 11560"/>
                <a:gd name="T19" fmla="*/ 13437 h 16456"/>
                <a:gd name="T20" fmla="*/ 459 w 11560"/>
                <a:gd name="T21" fmla="*/ 14604 h 16456"/>
                <a:gd name="T22" fmla="*/ 195 w 11560"/>
                <a:gd name="T23" fmla="*/ 15615 h 16456"/>
                <a:gd name="T24" fmla="*/ 870 w 11560"/>
                <a:gd name="T25" fmla="*/ 15371 h 16456"/>
                <a:gd name="T26" fmla="*/ 1199 w 11560"/>
                <a:gd name="T27" fmla="*/ 15101 h 16456"/>
                <a:gd name="T28" fmla="*/ 988 w 11560"/>
                <a:gd name="T29" fmla="*/ 15823 h 16456"/>
                <a:gd name="T30" fmla="*/ 1763 w 11560"/>
                <a:gd name="T31" fmla="*/ 16196 h 16456"/>
                <a:gd name="T32" fmla="*/ 2037 w 11560"/>
                <a:gd name="T33" fmla="*/ 15240 h 16456"/>
                <a:gd name="T34" fmla="*/ 2114 w 11560"/>
                <a:gd name="T35" fmla="*/ 13528 h 16456"/>
                <a:gd name="T36" fmla="*/ 3841 w 11560"/>
                <a:gd name="T37" fmla="*/ 13107 h 16456"/>
                <a:gd name="T38" fmla="*/ 5198 w 11560"/>
                <a:gd name="T39" fmla="*/ 11448 h 16456"/>
                <a:gd name="T40" fmla="*/ 9102 w 11560"/>
                <a:gd name="T41" fmla="*/ 10742 h 16456"/>
                <a:gd name="T42" fmla="*/ 8813 w 11560"/>
                <a:gd name="T43" fmla="*/ 11973 h 16456"/>
                <a:gd name="T44" fmla="*/ 8427 w 11560"/>
                <a:gd name="T45" fmla="*/ 12676 h 16456"/>
                <a:gd name="T46" fmla="*/ 9068 w 11560"/>
                <a:gd name="T47" fmla="*/ 13103 h 16456"/>
                <a:gd name="T48" fmla="*/ 9466 w 11560"/>
                <a:gd name="T49" fmla="*/ 12309 h 16456"/>
                <a:gd name="T50" fmla="*/ 9978 w 11560"/>
                <a:gd name="T51" fmla="*/ 10798 h 16456"/>
                <a:gd name="T52" fmla="*/ 10624 w 11560"/>
                <a:gd name="T53" fmla="*/ 9619 h 16456"/>
                <a:gd name="T54" fmla="*/ 10707 w 11560"/>
                <a:gd name="T55" fmla="*/ 11020 h 16456"/>
                <a:gd name="T56" fmla="*/ 10438 w 11560"/>
                <a:gd name="T57" fmla="*/ 11839 h 16456"/>
                <a:gd name="T58" fmla="*/ 10988 w 11560"/>
                <a:gd name="T59" fmla="*/ 12601 h 16456"/>
                <a:gd name="T60" fmla="*/ 11330 w 11560"/>
                <a:gd name="T61" fmla="*/ 11629 h 16456"/>
                <a:gd name="T62" fmla="*/ 11537 w 11560"/>
                <a:gd name="T63" fmla="*/ 9474 h 16456"/>
                <a:gd name="T64" fmla="*/ 10815 w 11560"/>
                <a:gd name="T65" fmla="*/ 8884 h 16456"/>
                <a:gd name="T66" fmla="*/ 9423 w 11560"/>
                <a:gd name="T67" fmla="*/ 7609 h 16456"/>
                <a:gd name="T68" fmla="*/ 8073 w 11560"/>
                <a:gd name="T69" fmla="*/ 6064 h 16456"/>
                <a:gd name="T70" fmla="*/ 9278 w 11560"/>
                <a:gd name="T71" fmla="*/ 5933 h 16456"/>
                <a:gd name="T72" fmla="*/ 9837 w 11560"/>
                <a:gd name="T73" fmla="*/ 5207 h 16456"/>
                <a:gd name="T74" fmla="*/ 8819 w 11560"/>
                <a:gd name="T75" fmla="*/ 4558 h 16456"/>
                <a:gd name="T76" fmla="*/ 7789 w 11560"/>
                <a:gd name="T77" fmla="*/ 4054 h 16456"/>
                <a:gd name="T78" fmla="*/ 8066 w 11560"/>
                <a:gd name="T79" fmla="*/ 3171 h 16456"/>
                <a:gd name="T80" fmla="*/ 8478 w 11560"/>
                <a:gd name="T81" fmla="*/ 2405 h 16456"/>
                <a:gd name="T82" fmla="*/ 8072 w 11560"/>
                <a:gd name="T83" fmla="*/ 2694 h 16456"/>
                <a:gd name="T84" fmla="*/ 7164 w 11560"/>
                <a:gd name="T85" fmla="*/ 2403 h 16456"/>
                <a:gd name="T86" fmla="*/ 7548 w 11560"/>
                <a:gd name="T87" fmla="*/ 2982 h 16456"/>
                <a:gd name="T88" fmla="*/ 6275 w 11560"/>
                <a:gd name="T89" fmla="*/ 3593 h 16456"/>
                <a:gd name="T90" fmla="*/ 4594 w 11560"/>
                <a:gd name="T91" fmla="*/ 3107 h 16456"/>
                <a:gd name="T92" fmla="*/ 4473 w 11560"/>
                <a:gd name="T93" fmla="*/ 1053 h 16456"/>
                <a:gd name="T94" fmla="*/ 4329 w 11560"/>
                <a:gd name="T95" fmla="*/ 267 h 16456"/>
                <a:gd name="T96" fmla="*/ 3821 w 11560"/>
                <a:gd name="T97" fmla="*/ 656 h 16456"/>
                <a:gd name="T98" fmla="*/ 3972 w 11560"/>
                <a:gd name="T99" fmla="*/ 1203 h 16456"/>
                <a:gd name="T100" fmla="*/ 2783 w 11560"/>
                <a:gd name="T101" fmla="*/ 947 h 16456"/>
                <a:gd name="T102" fmla="*/ 3845 w 11560"/>
                <a:gd name="T103" fmla="*/ 1814 h 16456"/>
                <a:gd name="T104" fmla="*/ 2706 w 11560"/>
                <a:gd name="T105" fmla="*/ 2354 h 16456"/>
                <a:gd name="T106" fmla="*/ 2701 w 11560"/>
                <a:gd name="T107" fmla="*/ 2677 h 16456"/>
                <a:gd name="T108" fmla="*/ 2640 w 11560"/>
                <a:gd name="T109" fmla="*/ 3377 h 16456"/>
                <a:gd name="T110" fmla="*/ 2518 w 11560"/>
                <a:gd name="T111" fmla="*/ 3592 h 16456"/>
                <a:gd name="T112" fmla="*/ 4290 w 11560"/>
                <a:gd name="T113" fmla="*/ 3749 h 16456"/>
                <a:gd name="T114" fmla="*/ 4077 w 11560"/>
                <a:gd name="T115" fmla="*/ 4327 h 16456"/>
                <a:gd name="T116" fmla="*/ 5846 w 11560"/>
                <a:gd name="T117" fmla="*/ 4071 h 16456"/>
                <a:gd name="T118" fmla="*/ 6558 w 11560"/>
                <a:gd name="T119" fmla="*/ 4257 h 16456"/>
                <a:gd name="T120" fmla="*/ 5593 w 11560"/>
                <a:gd name="T121" fmla="*/ 4299 h 16456"/>
                <a:gd name="T122" fmla="*/ 5432 w 11560"/>
                <a:gd name="T123" fmla="*/ 4659 h 16456"/>
                <a:gd name="T124" fmla="*/ 5825 w 11560"/>
                <a:gd name="T125" fmla="*/ 5098 h 16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560" h="16456">
                  <a:moveTo>
                    <a:pt x="6449" y="5963"/>
                  </a:moveTo>
                  <a:lnTo>
                    <a:pt x="6472" y="6003"/>
                  </a:lnTo>
                  <a:lnTo>
                    <a:pt x="6496" y="6046"/>
                  </a:lnTo>
                  <a:lnTo>
                    <a:pt x="6521" y="6088"/>
                  </a:lnTo>
                  <a:lnTo>
                    <a:pt x="6547" y="6132"/>
                  </a:lnTo>
                  <a:lnTo>
                    <a:pt x="6575" y="6177"/>
                  </a:lnTo>
                  <a:lnTo>
                    <a:pt x="6604" y="6222"/>
                  </a:lnTo>
                  <a:lnTo>
                    <a:pt x="6633" y="6270"/>
                  </a:lnTo>
                  <a:lnTo>
                    <a:pt x="6665" y="6318"/>
                  </a:lnTo>
                  <a:lnTo>
                    <a:pt x="6679" y="6341"/>
                  </a:lnTo>
                  <a:lnTo>
                    <a:pt x="6449" y="5963"/>
                  </a:lnTo>
                  <a:close/>
                  <a:moveTo>
                    <a:pt x="2988" y="3022"/>
                  </a:moveTo>
                  <a:lnTo>
                    <a:pt x="2974" y="2980"/>
                  </a:lnTo>
                  <a:lnTo>
                    <a:pt x="2959" y="2939"/>
                  </a:lnTo>
                  <a:lnTo>
                    <a:pt x="2944" y="2900"/>
                  </a:lnTo>
                  <a:lnTo>
                    <a:pt x="2927" y="2863"/>
                  </a:lnTo>
                  <a:lnTo>
                    <a:pt x="2911" y="2828"/>
                  </a:lnTo>
                  <a:lnTo>
                    <a:pt x="2893" y="2794"/>
                  </a:lnTo>
                  <a:lnTo>
                    <a:pt x="2875" y="2762"/>
                  </a:lnTo>
                  <a:lnTo>
                    <a:pt x="2856" y="2731"/>
                  </a:lnTo>
                  <a:lnTo>
                    <a:pt x="2838" y="2702"/>
                  </a:lnTo>
                  <a:lnTo>
                    <a:pt x="2819" y="2674"/>
                  </a:lnTo>
                  <a:lnTo>
                    <a:pt x="2800" y="2648"/>
                  </a:lnTo>
                  <a:lnTo>
                    <a:pt x="2780" y="2624"/>
                  </a:lnTo>
                  <a:lnTo>
                    <a:pt x="2760" y="2600"/>
                  </a:lnTo>
                  <a:lnTo>
                    <a:pt x="2741" y="2578"/>
                  </a:lnTo>
                  <a:lnTo>
                    <a:pt x="2721" y="2558"/>
                  </a:lnTo>
                  <a:lnTo>
                    <a:pt x="2703" y="2538"/>
                  </a:lnTo>
                  <a:lnTo>
                    <a:pt x="2746" y="2541"/>
                  </a:lnTo>
                  <a:lnTo>
                    <a:pt x="2789" y="2543"/>
                  </a:lnTo>
                  <a:lnTo>
                    <a:pt x="2836" y="2546"/>
                  </a:lnTo>
                  <a:lnTo>
                    <a:pt x="2882" y="2547"/>
                  </a:lnTo>
                  <a:lnTo>
                    <a:pt x="2930" y="2548"/>
                  </a:lnTo>
                  <a:lnTo>
                    <a:pt x="2980" y="2547"/>
                  </a:lnTo>
                  <a:lnTo>
                    <a:pt x="3030" y="2546"/>
                  </a:lnTo>
                  <a:lnTo>
                    <a:pt x="3083" y="2545"/>
                  </a:lnTo>
                  <a:lnTo>
                    <a:pt x="3145" y="2542"/>
                  </a:lnTo>
                  <a:lnTo>
                    <a:pt x="3203" y="2543"/>
                  </a:lnTo>
                  <a:lnTo>
                    <a:pt x="3261" y="2546"/>
                  </a:lnTo>
                  <a:lnTo>
                    <a:pt x="3316" y="2551"/>
                  </a:lnTo>
                  <a:lnTo>
                    <a:pt x="3369" y="2557"/>
                  </a:lnTo>
                  <a:lnTo>
                    <a:pt x="3421" y="2565"/>
                  </a:lnTo>
                  <a:lnTo>
                    <a:pt x="3470" y="2574"/>
                  </a:lnTo>
                  <a:lnTo>
                    <a:pt x="3518" y="2586"/>
                  </a:lnTo>
                  <a:lnTo>
                    <a:pt x="3563" y="2599"/>
                  </a:lnTo>
                  <a:lnTo>
                    <a:pt x="3606" y="2613"/>
                  </a:lnTo>
                  <a:lnTo>
                    <a:pt x="3647" y="2630"/>
                  </a:lnTo>
                  <a:lnTo>
                    <a:pt x="3686" y="2647"/>
                  </a:lnTo>
                  <a:lnTo>
                    <a:pt x="3724" y="2666"/>
                  </a:lnTo>
                  <a:lnTo>
                    <a:pt x="3759" y="2685"/>
                  </a:lnTo>
                  <a:lnTo>
                    <a:pt x="3792" y="2707"/>
                  </a:lnTo>
                  <a:lnTo>
                    <a:pt x="3822" y="2730"/>
                  </a:lnTo>
                  <a:lnTo>
                    <a:pt x="3850" y="2753"/>
                  </a:lnTo>
                  <a:lnTo>
                    <a:pt x="3877" y="2778"/>
                  </a:lnTo>
                  <a:lnTo>
                    <a:pt x="3901" y="2804"/>
                  </a:lnTo>
                  <a:lnTo>
                    <a:pt x="3923" y="2830"/>
                  </a:lnTo>
                  <a:lnTo>
                    <a:pt x="3943" y="2857"/>
                  </a:lnTo>
                  <a:lnTo>
                    <a:pt x="3960" y="2886"/>
                  </a:lnTo>
                  <a:lnTo>
                    <a:pt x="3976" y="2915"/>
                  </a:lnTo>
                  <a:lnTo>
                    <a:pt x="3988" y="2945"/>
                  </a:lnTo>
                  <a:lnTo>
                    <a:pt x="4000" y="2974"/>
                  </a:lnTo>
                  <a:lnTo>
                    <a:pt x="4008" y="3005"/>
                  </a:lnTo>
                  <a:lnTo>
                    <a:pt x="4014" y="3037"/>
                  </a:lnTo>
                  <a:lnTo>
                    <a:pt x="4017" y="3069"/>
                  </a:lnTo>
                  <a:lnTo>
                    <a:pt x="4019" y="3101"/>
                  </a:lnTo>
                  <a:lnTo>
                    <a:pt x="4018" y="3134"/>
                  </a:lnTo>
                  <a:lnTo>
                    <a:pt x="4014" y="3167"/>
                  </a:lnTo>
                  <a:lnTo>
                    <a:pt x="4009" y="3200"/>
                  </a:lnTo>
                  <a:lnTo>
                    <a:pt x="4001" y="3229"/>
                  </a:lnTo>
                  <a:lnTo>
                    <a:pt x="3987" y="3257"/>
                  </a:lnTo>
                  <a:lnTo>
                    <a:pt x="3972" y="3284"/>
                  </a:lnTo>
                  <a:lnTo>
                    <a:pt x="3952" y="3309"/>
                  </a:lnTo>
                  <a:lnTo>
                    <a:pt x="3929" y="3331"/>
                  </a:lnTo>
                  <a:lnTo>
                    <a:pt x="3903" y="3352"/>
                  </a:lnTo>
                  <a:lnTo>
                    <a:pt x="3875" y="3370"/>
                  </a:lnTo>
                  <a:lnTo>
                    <a:pt x="3844" y="3388"/>
                  </a:lnTo>
                  <a:lnTo>
                    <a:pt x="3810" y="3402"/>
                  </a:lnTo>
                  <a:lnTo>
                    <a:pt x="3775" y="3415"/>
                  </a:lnTo>
                  <a:lnTo>
                    <a:pt x="3738" y="3425"/>
                  </a:lnTo>
                  <a:lnTo>
                    <a:pt x="3700" y="3432"/>
                  </a:lnTo>
                  <a:lnTo>
                    <a:pt x="3660" y="3438"/>
                  </a:lnTo>
                  <a:lnTo>
                    <a:pt x="3618" y="3441"/>
                  </a:lnTo>
                  <a:lnTo>
                    <a:pt x="3577" y="3441"/>
                  </a:lnTo>
                  <a:lnTo>
                    <a:pt x="3535" y="3439"/>
                  </a:lnTo>
                  <a:lnTo>
                    <a:pt x="3493" y="3435"/>
                  </a:lnTo>
                  <a:lnTo>
                    <a:pt x="3451" y="3428"/>
                  </a:lnTo>
                  <a:lnTo>
                    <a:pt x="3408" y="3419"/>
                  </a:lnTo>
                  <a:lnTo>
                    <a:pt x="3366" y="3406"/>
                  </a:lnTo>
                  <a:lnTo>
                    <a:pt x="3325" y="3391"/>
                  </a:lnTo>
                  <a:lnTo>
                    <a:pt x="3285" y="3372"/>
                  </a:lnTo>
                  <a:lnTo>
                    <a:pt x="3246" y="3352"/>
                  </a:lnTo>
                  <a:lnTo>
                    <a:pt x="3209" y="3327"/>
                  </a:lnTo>
                  <a:lnTo>
                    <a:pt x="3172" y="3300"/>
                  </a:lnTo>
                  <a:lnTo>
                    <a:pt x="3138" y="3271"/>
                  </a:lnTo>
                  <a:lnTo>
                    <a:pt x="3107" y="3238"/>
                  </a:lnTo>
                  <a:lnTo>
                    <a:pt x="3077" y="3201"/>
                  </a:lnTo>
                  <a:lnTo>
                    <a:pt x="3050" y="3162"/>
                  </a:lnTo>
                  <a:lnTo>
                    <a:pt x="3026" y="3118"/>
                  </a:lnTo>
                  <a:lnTo>
                    <a:pt x="3006" y="3072"/>
                  </a:lnTo>
                  <a:lnTo>
                    <a:pt x="2988" y="3022"/>
                  </a:lnTo>
                  <a:close/>
                  <a:moveTo>
                    <a:pt x="6797" y="6528"/>
                  </a:moveTo>
                  <a:lnTo>
                    <a:pt x="6835" y="6593"/>
                  </a:lnTo>
                  <a:lnTo>
                    <a:pt x="6871" y="6655"/>
                  </a:lnTo>
                  <a:lnTo>
                    <a:pt x="6903" y="6714"/>
                  </a:lnTo>
                  <a:lnTo>
                    <a:pt x="6932" y="6770"/>
                  </a:lnTo>
                  <a:lnTo>
                    <a:pt x="6959" y="6822"/>
                  </a:lnTo>
                  <a:lnTo>
                    <a:pt x="6982" y="6871"/>
                  </a:lnTo>
                  <a:lnTo>
                    <a:pt x="7002" y="6919"/>
                  </a:lnTo>
                  <a:lnTo>
                    <a:pt x="7020" y="6962"/>
                  </a:lnTo>
                  <a:lnTo>
                    <a:pt x="7035" y="7003"/>
                  </a:lnTo>
                  <a:lnTo>
                    <a:pt x="7047" y="7042"/>
                  </a:lnTo>
                  <a:lnTo>
                    <a:pt x="7058" y="7078"/>
                  </a:lnTo>
                  <a:lnTo>
                    <a:pt x="7066" y="7111"/>
                  </a:lnTo>
                  <a:lnTo>
                    <a:pt x="7072" y="7143"/>
                  </a:lnTo>
                  <a:lnTo>
                    <a:pt x="7076" y="7173"/>
                  </a:lnTo>
                  <a:lnTo>
                    <a:pt x="7078" y="7200"/>
                  </a:lnTo>
                  <a:lnTo>
                    <a:pt x="7078" y="7225"/>
                  </a:lnTo>
                  <a:lnTo>
                    <a:pt x="7077" y="7249"/>
                  </a:lnTo>
                  <a:lnTo>
                    <a:pt x="7075" y="7270"/>
                  </a:lnTo>
                  <a:lnTo>
                    <a:pt x="7071" y="7291"/>
                  </a:lnTo>
                  <a:lnTo>
                    <a:pt x="7067" y="7310"/>
                  </a:lnTo>
                  <a:lnTo>
                    <a:pt x="7061" y="7327"/>
                  </a:lnTo>
                  <a:lnTo>
                    <a:pt x="7054" y="7343"/>
                  </a:lnTo>
                  <a:lnTo>
                    <a:pt x="7045" y="7358"/>
                  </a:lnTo>
                  <a:lnTo>
                    <a:pt x="7037" y="7372"/>
                  </a:lnTo>
                  <a:lnTo>
                    <a:pt x="7028" y="7386"/>
                  </a:lnTo>
                  <a:lnTo>
                    <a:pt x="7019" y="7398"/>
                  </a:lnTo>
                  <a:lnTo>
                    <a:pt x="7008" y="7409"/>
                  </a:lnTo>
                  <a:lnTo>
                    <a:pt x="6998" y="7421"/>
                  </a:lnTo>
                  <a:lnTo>
                    <a:pt x="6977" y="7440"/>
                  </a:lnTo>
                  <a:lnTo>
                    <a:pt x="6957" y="7460"/>
                  </a:lnTo>
                  <a:lnTo>
                    <a:pt x="6923" y="7493"/>
                  </a:lnTo>
                  <a:lnTo>
                    <a:pt x="6864" y="7545"/>
                  </a:lnTo>
                  <a:lnTo>
                    <a:pt x="6826" y="7578"/>
                  </a:lnTo>
                  <a:lnTo>
                    <a:pt x="6782" y="7615"/>
                  </a:lnTo>
                  <a:lnTo>
                    <a:pt x="6732" y="7656"/>
                  </a:lnTo>
                  <a:lnTo>
                    <a:pt x="6677" y="7700"/>
                  </a:lnTo>
                  <a:lnTo>
                    <a:pt x="6617" y="7747"/>
                  </a:lnTo>
                  <a:lnTo>
                    <a:pt x="6551" y="7796"/>
                  </a:lnTo>
                  <a:lnTo>
                    <a:pt x="6481" y="7846"/>
                  </a:lnTo>
                  <a:lnTo>
                    <a:pt x="6406" y="7900"/>
                  </a:lnTo>
                  <a:lnTo>
                    <a:pt x="6326" y="7953"/>
                  </a:lnTo>
                  <a:lnTo>
                    <a:pt x="6242" y="8008"/>
                  </a:lnTo>
                  <a:lnTo>
                    <a:pt x="6153" y="8062"/>
                  </a:lnTo>
                  <a:lnTo>
                    <a:pt x="6061" y="8118"/>
                  </a:lnTo>
                  <a:lnTo>
                    <a:pt x="5965" y="8172"/>
                  </a:lnTo>
                  <a:lnTo>
                    <a:pt x="5864" y="8226"/>
                  </a:lnTo>
                  <a:lnTo>
                    <a:pt x="5760" y="8278"/>
                  </a:lnTo>
                  <a:lnTo>
                    <a:pt x="5653" y="8330"/>
                  </a:lnTo>
                  <a:lnTo>
                    <a:pt x="5542" y="8378"/>
                  </a:lnTo>
                  <a:lnTo>
                    <a:pt x="5427" y="8425"/>
                  </a:lnTo>
                  <a:lnTo>
                    <a:pt x="5311" y="8469"/>
                  </a:lnTo>
                  <a:lnTo>
                    <a:pt x="5190" y="8510"/>
                  </a:lnTo>
                  <a:lnTo>
                    <a:pt x="5068" y="8547"/>
                  </a:lnTo>
                  <a:lnTo>
                    <a:pt x="4942" y="8580"/>
                  </a:lnTo>
                  <a:lnTo>
                    <a:pt x="4814" y="8609"/>
                  </a:lnTo>
                  <a:lnTo>
                    <a:pt x="4685" y="8632"/>
                  </a:lnTo>
                  <a:lnTo>
                    <a:pt x="4553" y="8651"/>
                  </a:lnTo>
                  <a:lnTo>
                    <a:pt x="4419" y="8664"/>
                  </a:lnTo>
                  <a:lnTo>
                    <a:pt x="4283" y="8671"/>
                  </a:lnTo>
                  <a:lnTo>
                    <a:pt x="4146" y="8672"/>
                  </a:lnTo>
                  <a:lnTo>
                    <a:pt x="4011" y="8671"/>
                  </a:lnTo>
                  <a:lnTo>
                    <a:pt x="3883" y="8673"/>
                  </a:lnTo>
                  <a:lnTo>
                    <a:pt x="3762" y="8677"/>
                  </a:lnTo>
                  <a:lnTo>
                    <a:pt x="3646" y="8684"/>
                  </a:lnTo>
                  <a:lnTo>
                    <a:pt x="3537" y="8692"/>
                  </a:lnTo>
                  <a:lnTo>
                    <a:pt x="3434" y="8703"/>
                  </a:lnTo>
                  <a:lnTo>
                    <a:pt x="3337" y="8716"/>
                  </a:lnTo>
                  <a:lnTo>
                    <a:pt x="3246" y="8730"/>
                  </a:lnTo>
                  <a:lnTo>
                    <a:pt x="3158" y="8746"/>
                  </a:lnTo>
                  <a:lnTo>
                    <a:pt x="3077" y="8764"/>
                  </a:lnTo>
                  <a:lnTo>
                    <a:pt x="3000" y="8782"/>
                  </a:lnTo>
                  <a:lnTo>
                    <a:pt x="2928" y="8802"/>
                  </a:lnTo>
                  <a:lnTo>
                    <a:pt x="2861" y="8824"/>
                  </a:lnTo>
                  <a:lnTo>
                    <a:pt x="2799" y="8845"/>
                  </a:lnTo>
                  <a:lnTo>
                    <a:pt x="2740" y="8868"/>
                  </a:lnTo>
                  <a:lnTo>
                    <a:pt x="2685" y="8891"/>
                  </a:lnTo>
                  <a:lnTo>
                    <a:pt x="2635" y="8915"/>
                  </a:lnTo>
                  <a:lnTo>
                    <a:pt x="2587" y="8939"/>
                  </a:lnTo>
                  <a:lnTo>
                    <a:pt x="2543" y="8962"/>
                  </a:lnTo>
                  <a:lnTo>
                    <a:pt x="2503" y="8986"/>
                  </a:lnTo>
                  <a:lnTo>
                    <a:pt x="2465" y="9011"/>
                  </a:lnTo>
                  <a:lnTo>
                    <a:pt x="2430" y="9033"/>
                  </a:lnTo>
                  <a:lnTo>
                    <a:pt x="2398" y="9057"/>
                  </a:lnTo>
                  <a:lnTo>
                    <a:pt x="2368" y="9079"/>
                  </a:lnTo>
                  <a:lnTo>
                    <a:pt x="2314" y="9121"/>
                  </a:lnTo>
                  <a:lnTo>
                    <a:pt x="2268" y="9159"/>
                  </a:lnTo>
                  <a:lnTo>
                    <a:pt x="2248" y="9176"/>
                  </a:lnTo>
                  <a:lnTo>
                    <a:pt x="2228" y="9192"/>
                  </a:lnTo>
                  <a:lnTo>
                    <a:pt x="2210" y="9205"/>
                  </a:lnTo>
                  <a:lnTo>
                    <a:pt x="2193" y="9217"/>
                  </a:lnTo>
                  <a:lnTo>
                    <a:pt x="2186" y="9218"/>
                  </a:lnTo>
                  <a:lnTo>
                    <a:pt x="2167" y="9219"/>
                  </a:lnTo>
                  <a:lnTo>
                    <a:pt x="2153" y="9219"/>
                  </a:lnTo>
                  <a:lnTo>
                    <a:pt x="2136" y="9219"/>
                  </a:lnTo>
                  <a:lnTo>
                    <a:pt x="2118" y="9218"/>
                  </a:lnTo>
                  <a:lnTo>
                    <a:pt x="2096" y="9217"/>
                  </a:lnTo>
                  <a:lnTo>
                    <a:pt x="2073" y="9215"/>
                  </a:lnTo>
                  <a:lnTo>
                    <a:pt x="2048" y="9212"/>
                  </a:lnTo>
                  <a:lnTo>
                    <a:pt x="2021" y="9207"/>
                  </a:lnTo>
                  <a:lnTo>
                    <a:pt x="1992" y="9201"/>
                  </a:lnTo>
                  <a:lnTo>
                    <a:pt x="1961" y="9194"/>
                  </a:lnTo>
                  <a:lnTo>
                    <a:pt x="1930" y="9185"/>
                  </a:lnTo>
                  <a:lnTo>
                    <a:pt x="1897" y="9173"/>
                  </a:lnTo>
                  <a:lnTo>
                    <a:pt x="1863" y="9160"/>
                  </a:lnTo>
                  <a:lnTo>
                    <a:pt x="1828" y="9144"/>
                  </a:lnTo>
                  <a:lnTo>
                    <a:pt x="1793" y="9127"/>
                  </a:lnTo>
                  <a:lnTo>
                    <a:pt x="1757" y="9106"/>
                  </a:lnTo>
                  <a:lnTo>
                    <a:pt x="1721" y="9083"/>
                  </a:lnTo>
                  <a:lnTo>
                    <a:pt x="1685" y="9057"/>
                  </a:lnTo>
                  <a:lnTo>
                    <a:pt x="1649" y="9027"/>
                  </a:lnTo>
                  <a:lnTo>
                    <a:pt x="1612" y="8995"/>
                  </a:lnTo>
                  <a:lnTo>
                    <a:pt x="1576" y="8959"/>
                  </a:lnTo>
                  <a:lnTo>
                    <a:pt x="1541" y="8919"/>
                  </a:lnTo>
                  <a:lnTo>
                    <a:pt x="1506" y="8876"/>
                  </a:lnTo>
                  <a:lnTo>
                    <a:pt x="1472" y="8829"/>
                  </a:lnTo>
                  <a:lnTo>
                    <a:pt x="1438" y="8777"/>
                  </a:lnTo>
                  <a:lnTo>
                    <a:pt x="1406" y="8722"/>
                  </a:lnTo>
                  <a:lnTo>
                    <a:pt x="1375" y="8661"/>
                  </a:lnTo>
                  <a:lnTo>
                    <a:pt x="1346" y="8596"/>
                  </a:lnTo>
                  <a:lnTo>
                    <a:pt x="1318" y="8527"/>
                  </a:lnTo>
                  <a:lnTo>
                    <a:pt x="1313" y="8516"/>
                  </a:lnTo>
                  <a:lnTo>
                    <a:pt x="1307" y="8507"/>
                  </a:lnTo>
                  <a:lnTo>
                    <a:pt x="1299" y="8498"/>
                  </a:lnTo>
                  <a:lnTo>
                    <a:pt x="1291" y="8492"/>
                  </a:lnTo>
                  <a:lnTo>
                    <a:pt x="1280" y="8487"/>
                  </a:lnTo>
                  <a:lnTo>
                    <a:pt x="1270" y="8483"/>
                  </a:lnTo>
                  <a:lnTo>
                    <a:pt x="1259" y="8481"/>
                  </a:lnTo>
                  <a:lnTo>
                    <a:pt x="1247" y="8480"/>
                  </a:lnTo>
                  <a:lnTo>
                    <a:pt x="1236" y="8481"/>
                  </a:lnTo>
                  <a:lnTo>
                    <a:pt x="1226" y="8484"/>
                  </a:lnTo>
                  <a:lnTo>
                    <a:pt x="1215" y="8489"/>
                  </a:lnTo>
                  <a:lnTo>
                    <a:pt x="1206" y="8494"/>
                  </a:lnTo>
                  <a:lnTo>
                    <a:pt x="1198" y="8502"/>
                  </a:lnTo>
                  <a:lnTo>
                    <a:pt x="1191" y="8511"/>
                  </a:lnTo>
                  <a:lnTo>
                    <a:pt x="1185" y="8520"/>
                  </a:lnTo>
                  <a:lnTo>
                    <a:pt x="1180" y="8531"/>
                  </a:lnTo>
                  <a:lnTo>
                    <a:pt x="1173" y="8558"/>
                  </a:lnTo>
                  <a:lnTo>
                    <a:pt x="1165" y="8586"/>
                  </a:lnTo>
                  <a:lnTo>
                    <a:pt x="1159" y="8617"/>
                  </a:lnTo>
                  <a:lnTo>
                    <a:pt x="1152" y="8648"/>
                  </a:lnTo>
                  <a:lnTo>
                    <a:pt x="1146" y="8682"/>
                  </a:lnTo>
                  <a:lnTo>
                    <a:pt x="1141" y="8716"/>
                  </a:lnTo>
                  <a:lnTo>
                    <a:pt x="1137" y="8752"/>
                  </a:lnTo>
                  <a:lnTo>
                    <a:pt x="1134" y="8789"/>
                  </a:lnTo>
                  <a:lnTo>
                    <a:pt x="1133" y="8828"/>
                  </a:lnTo>
                  <a:lnTo>
                    <a:pt x="1132" y="8868"/>
                  </a:lnTo>
                  <a:lnTo>
                    <a:pt x="1133" y="8909"/>
                  </a:lnTo>
                  <a:lnTo>
                    <a:pt x="1135" y="8952"/>
                  </a:lnTo>
                  <a:lnTo>
                    <a:pt x="1139" y="8995"/>
                  </a:lnTo>
                  <a:lnTo>
                    <a:pt x="1145" y="9041"/>
                  </a:lnTo>
                  <a:lnTo>
                    <a:pt x="1153" y="9087"/>
                  </a:lnTo>
                  <a:lnTo>
                    <a:pt x="1163" y="9134"/>
                  </a:lnTo>
                  <a:lnTo>
                    <a:pt x="1174" y="9181"/>
                  </a:lnTo>
                  <a:lnTo>
                    <a:pt x="1189" y="9231"/>
                  </a:lnTo>
                  <a:lnTo>
                    <a:pt x="1205" y="9281"/>
                  </a:lnTo>
                  <a:lnTo>
                    <a:pt x="1224" y="9333"/>
                  </a:lnTo>
                  <a:lnTo>
                    <a:pt x="1245" y="9385"/>
                  </a:lnTo>
                  <a:lnTo>
                    <a:pt x="1269" y="9438"/>
                  </a:lnTo>
                  <a:lnTo>
                    <a:pt x="1297" y="9492"/>
                  </a:lnTo>
                  <a:lnTo>
                    <a:pt x="1327" y="9547"/>
                  </a:lnTo>
                  <a:lnTo>
                    <a:pt x="1359" y="9602"/>
                  </a:lnTo>
                  <a:lnTo>
                    <a:pt x="1396" y="9658"/>
                  </a:lnTo>
                  <a:lnTo>
                    <a:pt x="1435" y="9714"/>
                  </a:lnTo>
                  <a:lnTo>
                    <a:pt x="1477" y="9772"/>
                  </a:lnTo>
                  <a:lnTo>
                    <a:pt x="1523" y="9830"/>
                  </a:lnTo>
                  <a:lnTo>
                    <a:pt x="1574" y="9889"/>
                  </a:lnTo>
                  <a:lnTo>
                    <a:pt x="1627" y="9948"/>
                  </a:lnTo>
                  <a:lnTo>
                    <a:pt x="1685" y="10007"/>
                  </a:lnTo>
                  <a:lnTo>
                    <a:pt x="1682" y="10019"/>
                  </a:lnTo>
                  <a:lnTo>
                    <a:pt x="1676" y="10048"/>
                  </a:lnTo>
                  <a:lnTo>
                    <a:pt x="1668" y="10098"/>
                  </a:lnTo>
                  <a:lnTo>
                    <a:pt x="1658" y="10165"/>
                  </a:lnTo>
                  <a:lnTo>
                    <a:pt x="1654" y="10204"/>
                  </a:lnTo>
                  <a:lnTo>
                    <a:pt x="1650" y="10247"/>
                  </a:lnTo>
                  <a:lnTo>
                    <a:pt x="1647" y="10294"/>
                  </a:lnTo>
                  <a:lnTo>
                    <a:pt x="1644" y="10345"/>
                  </a:lnTo>
                  <a:lnTo>
                    <a:pt x="1642" y="10398"/>
                  </a:lnTo>
                  <a:lnTo>
                    <a:pt x="1642" y="10456"/>
                  </a:lnTo>
                  <a:lnTo>
                    <a:pt x="1643" y="10515"/>
                  </a:lnTo>
                  <a:lnTo>
                    <a:pt x="1645" y="10579"/>
                  </a:lnTo>
                  <a:lnTo>
                    <a:pt x="1649" y="10645"/>
                  </a:lnTo>
                  <a:lnTo>
                    <a:pt x="1655" y="10713"/>
                  </a:lnTo>
                  <a:lnTo>
                    <a:pt x="1663" y="10784"/>
                  </a:lnTo>
                  <a:lnTo>
                    <a:pt x="1674" y="10857"/>
                  </a:lnTo>
                  <a:lnTo>
                    <a:pt x="1686" y="10932"/>
                  </a:lnTo>
                  <a:lnTo>
                    <a:pt x="1703" y="11009"/>
                  </a:lnTo>
                  <a:lnTo>
                    <a:pt x="1721" y="11088"/>
                  </a:lnTo>
                  <a:lnTo>
                    <a:pt x="1743" y="11168"/>
                  </a:lnTo>
                  <a:lnTo>
                    <a:pt x="1768" y="11251"/>
                  </a:lnTo>
                  <a:lnTo>
                    <a:pt x="1795" y="11334"/>
                  </a:lnTo>
                  <a:lnTo>
                    <a:pt x="1828" y="11418"/>
                  </a:lnTo>
                  <a:lnTo>
                    <a:pt x="1864" y="11504"/>
                  </a:lnTo>
                  <a:lnTo>
                    <a:pt x="1903" y="11589"/>
                  </a:lnTo>
                  <a:lnTo>
                    <a:pt x="1948" y="11677"/>
                  </a:lnTo>
                  <a:lnTo>
                    <a:pt x="1996" y="11763"/>
                  </a:lnTo>
                  <a:lnTo>
                    <a:pt x="2050" y="11850"/>
                  </a:lnTo>
                  <a:lnTo>
                    <a:pt x="2061" y="11864"/>
                  </a:lnTo>
                  <a:lnTo>
                    <a:pt x="2086" y="11897"/>
                  </a:lnTo>
                  <a:lnTo>
                    <a:pt x="2100" y="11918"/>
                  </a:lnTo>
                  <a:lnTo>
                    <a:pt x="2115" y="11943"/>
                  </a:lnTo>
                  <a:lnTo>
                    <a:pt x="2121" y="11955"/>
                  </a:lnTo>
                  <a:lnTo>
                    <a:pt x="2126" y="11969"/>
                  </a:lnTo>
                  <a:lnTo>
                    <a:pt x="2131" y="11981"/>
                  </a:lnTo>
                  <a:lnTo>
                    <a:pt x="2135" y="11994"/>
                  </a:lnTo>
                  <a:lnTo>
                    <a:pt x="2137" y="12008"/>
                  </a:lnTo>
                  <a:lnTo>
                    <a:pt x="2139" y="12020"/>
                  </a:lnTo>
                  <a:lnTo>
                    <a:pt x="2139" y="12032"/>
                  </a:lnTo>
                  <a:lnTo>
                    <a:pt x="2137" y="12045"/>
                  </a:lnTo>
                  <a:lnTo>
                    <a:pt x="2133" y="12056"/>
                  </a:lnTo>
                  <a:lnTo>
                    <a:pt x="2128" y="12066"/>
                  </a:lnTo>
                  <a:lnTo>
                    <a:pt x="2120" y="12076"/>
                  </a:lnTo>
                  <a:lnTo>
                    <a:pt x="2109" y="12085"/>
                  </a:lnTo>
                  <a:lnTo>
                    <a:pt x="2097" y="12093"/>
                  </a:lnTo>
                  <a:lnTo>
                    <a:pt x="2082" y="12099"/>
                  </a:lnTo>
                  <a:lnTo>
                    <a:pt x="2063" y="12104"/>
                  </a:lnTo>
                  <a:lnTo>
                    <a:pt x="2042" y="12109"/>
                  </a:lnTo>
                  <a:lnTo>
                    <a:pt x="2018" y="12111"/>
                  </a:lnTo>
                  <a:lnTo>
                    <a:pt x="1989" y="12112"/>
                  </a:lnTo>
                  <a:lnTo>
                    <a:pt x="1958" y="12111"/>
                  </a:lnTo>
                  <a:lnTo>
                    <a:pt x="1923" y="12109"/>
                  </a:lnTo>
                  <a:lnTo>
                    <a:pt x="1887" y="12104"/>
                  </a:lnTo>
                  <a:lnTo>
                    <a:pt x="1853" y="12102"/>
                  </a:lnTo>
                  <a:lnTo>
                    <a:pt x="1820" y="12101"/>
                  </a:lnTo>
                  <a:lnTo>
                    <a:pt x="1790" y="12101"/>
                  </a:lnTo>
                  <a:lnTo>
                    <a:pt x="1762" y="12101"/>
                  </a:lnTo>
                  <a:lnTo>
                    <a:pt x="1736" y="12103"/>
                  </a:lnTo>
                  <a:lnTo>
                    <a:pt x="1711" y="12105"/>
                  </a:lnTo>
                  <a:lnTo>
                    <a:pt x="1687" y="12110"/>
                  </a:lnTo>
                  <a:lnTo>
                    <a:pt x="1666" y="12114"/>
                  </a:lnTo>
                  <a:lnTo>
                    <a:pt x="1646" y="12120"/>
                  </a:lnTo>
                  <a:lnTo>
                    <a:pt x="1626" y="12126"/>
                  </a:lnTo>
                  <a:lnTo>
                    <a:pt x="1609" y="12133"/>
                  </a:lnTo>
                  <a:lnTo>
                    <a:pt x="1592" y="12141"/>
                  </a:lnTo>
                  <a:lnTo>
                    <a:pt x="1577" y="12150"/>
                  </a:lnTo>
                  <a:lnTo>
                    <a:pt x="1563" y="12160"/>
                  </a:lnTo>
                  <a:lnTo>
                    <a:pt x="1549" y="12170"/>
                  </a:lnTo>
                  <a:lnTo>
                    <a:pt x="1536" y="12183"/>
                  </a:lnTo>
                  <a:lnTo>
                    <a:pt x="1524" y="12195"/>
                  </a:lnTo>
                  <a:lnTo>
                    <a:pt x="1513" y="12207"/>
                  </a:lnTo>
                  <a:lnTo>
                    <a:pt x="1502" y="12222"/>
                  </a:lnTo>
                  <a:lnTo>
                    <a:pt x="1491" y="12236"/>
                  </a:lnTo>
                  <a:lnTo>
                    <a:pt x="1482" y="12251"/>
                  </a:lnTo>
                  <a:lnTo>
                    <a:pt x="1472" y="12268"/>
                  </a:lnTo>
                  <a:lnTo>
                    <a:pt x="1463" y="12284"/>
                  </a:lnTo>
                  <a:lnTo>
                    <a:pt x="1426" y="12359"/>
                  </a:lnTo>
                  <a:lnTo>
                    <a:pt x="1386" y="12446"/>
                  </a:lnTo>
                  <a:lnTo>
                    <a:pt x="1375" y="12471"/>
                  </a:lnTo>
                  <a:lnTo>
                    <a:pt x="1364" y="12500"/>
                  </a:lnTo>
                  <a:lnTo>
                    <a:pt x="1351" y="12534"/>
                  </a:lnTo>
                  <a:lnTo>
                    <a:pt x="1339" y="12572"/>
                  </a:lnTo>
                  <a:lnTo>
                    <a:pt x="1313" y="12660"/>
                  </a:lnTo>
                  <a:lnTo>
                    <a:pt x="1284" y="12761"/>
                  </a:lnTo>
                  <a:lnTo>
                    <a:pt x="1254" y="12871"/>
                  </a:lnTo>
                  <a:lnTo>
                    <a:pt x="1221" y="12990"/>
                  </a:lnTo>
                  <a:lnTo>
                    <a:pt x="1185" y="13114"/>
                  </a:lnTo>
                  <a:lnTo>
                    <a:pt x="1145" y="13243"/>
                  </a:lnTo>
                  <a:lnTo>
                    <a:pt x="1125" y="13308"/>
                  </a:lnTo>
                  <a:lnTo>
                    <a:pt x="1103" y="13373"/>
                  </a:lnTo>
                  <a:lnTo>
                    <a:pt x="1080" y="13437"/>
                  </a:lnTo>
                  <a:lnTo>
                    <a:pt x="1057" y="13501"/>
                  </a:lnTo>
                  <a:lnTo>
                    <a:pt x="1033" y="13564"/>
                  </a:lnTo>
                  <a:lnTo>
                    <a:pt x="1008" y="13627"/>
                  </a:lnTo>
                  <a:lnTo>
                    <a:pt x="983" y="13686"/>
                  </a:lnTo>
                  <a:lnTo>
                    <a:pt x="955" y="13746"/>
                  </a:lnTo>
                  <a:lnTo>
                    <a:pt x="927" y="13802"/>
                  </a:lnTo>
                  <a:lnTo>
                    <a:pt x="898" y="13857"/>
                  </a:lnTo>
                  <a:lnTo>
                    <a:pt x="868" y="13908"/>
                  </a:lnTo>
                  <a:lnTo>
                    <a:pt x="837" y="13958"/>
                  </a:lnTo>
                  <a:lnTo>
                    <a:pt x="805" y="14003"/>
                  </a:lnTo>
                  <a:lnTo>
                    <a:pt x="773" y="14045"/>
                  </a:lnTo>
                  <a:lnTo>
                    <a:pt x="739" y="14084"/>
                  </a:lnTo>
                  <a:lnTo>
                    <a:pt x="702" y="14119"/>
                  </a:lnTo>
                  <a:lnTo>
                    <a:pt x="668" y="14151"/>
                  </a:lnTo>
                  <a:lnTo>
                    <a:pt x="637" y="14182"/>
                  </a:lnTo>
                  <a:lnTo>
                    <a:pt x="609" y="14212"/>
                  </a:lnTo>
                  <a:lnTo>
                    <a:pt x="583" y="14241"/>
                  </a:lnTo>
                  <a:lnTo>
                    <a:pt x="560" y="14269"/>
                  </a:lnTo>
                  <a:lnTo>
                    <a:pt x="540" y="14296"/>
                  </a:lnTo>
                  <a:lnTo>
                    <a:pt x="521" y="14322"/>
                  </a:lnTo>
                  <a:lnTo>
                    <a:pt x="506" y="14348"/>
                  </a:lnTo>
                  <a:lnTo>
                    <a:pt x="492" y="14371"/>
                  </a:lnTo>
                  <a:lnTo>
                    <a:pt x="481" y="14395"/>
                  </a:lnTo>
                  <a:lnTo>
                    <a:pt x="472" y="14416"/>
                  </a:lnTo>
                  <a:lnTo>
                    <a:pt x="465" y="14438"/>
                  </a:lnTo>
                  <a:lnTo>
                    <a:pt x="458" y="14458"/>
                  </a:lnTo>
                  <a:lnTo>
                    <a:pt x="453" y="14477"/>
                  </a:lnTo>
                  <a:lnTo>
                    <a:pt x="450" y="14496"/>
                  </a:lnTo>
                  <a:lnTo>
                    <a:pt x="448" y="14512"/>
                  </a:lnTo>
                  <a:lnTo>
                    <a:pt x="448" y="14529"/>
                  </a:lnTo>
                  <a:lnTo>
                    <a:pt x="448" y="14544"/>
                  </a:lnTo>
                  <a:lnTo>
                    <a:pt x="449" y="14557"/>
                  </a:lnTo>
                  <a:lnTo>
                    <a:pt x="451" y="14571"/>
                  </a:lnTo>
                  <a:lnTo>
                    <a:pt x="453" y="14583"/>
                  </a:lnTo>
                  <a:lnTo>
                    <a:pt x="456" y="14594"/>
                  </a:lnTo>
                  <a:lnTo>
                    <a:pt x="459" y="14604"/>
                  </a:lnTo>
                  <a:lnTo>
                    <a:pt x="464" y="14613"/>
                  </a:lnTo>
                  <a:lnTo>
                    <a:pt x="471" y="14627"/>
                  </a:lnTo>
                  <a:lnTo>
                    <a:pt x="477" y="14639"/>
                  </a:lnTo>
                  <a:lnTo>
                    <a:pt x="481" y="14645"/>
                  </a:lnTo>
                  <a:lnTo>
                    <a:pt x="483" y="14647"/>
                  </a:lnTo>
                  <a:lnTo>
                    <a:pt x="460" y="14663"/>
                  </a:lnTo>
                  <a:lnTo>
                    <a:pt x="403" y="14709"/>
                  </a:lnTo>
                  <a:lnTo>
                    <a:pt x="364" y="14739"/>
                  </a:lnTo>
                  <a:lnTo>
                    <a:pt x="321" y="14774"/>
                  </a:lnTo>
                  <a:lnTo>
                    <a:pt x="275" y="14813"/>
                  </a:lnTo>
                  <a:lnTo>
                    <a:pt x="229" y="14855"/>
                  </a:lnTo>
                  <a:lnTo>
                    <a:pt x="182" y="14898"/>
                  </a:lnTo>
                  <a:lnTo>
                    <a:pt x="138" y="14942"/>
                  </a:lnTo>
                  <a:lnTo>
                    <a:pt x="117" y="14964"/>
                  </a:lnTo>
                  <a:lnTo>
                    <a:pt x="97" y="14985"/>
                  </a:lnTo>
                  <a:lnTo>
                    <a:pt x="78" y="15007"/>
                  </a:lnTo>
                  <a:lnTo>
                    <a:pt x="62" y="15028"/>
                  </a:lnTo>
                  <a:lnTo>
                    <a:pt x="46" y="15049"/>
                  </a:lnTo>
                  <a:lnTo>
                    <a:pt x="33" y="15070"/>
                  </a:lnTo>
                  <a:lnTo>
                    <a:pt x="22" y="15089"/>
                  </a:lnTo>
                  <a:lnTo>
                    <a:pt x="12" y="15108"/>
                  </a:lnTo>
                  <a:lnTo>
                    <a:pt x="5" y="15125"/>
                  </a:lnTo>
                  <a:lnTo>
                    <a:pt x="1" y="15142"/>
                  </a:lnTo>
                  <a:lnTo>
                    <a:pt x="0" y="15157"/>
                  </a:lnTo>
                  <a:lnTo>
                    <a:pt x="2" y="15171"/>
                  </a:lnTo>
                  <a:lnTo>
                    <a:pt x="12" y="15205"/>
                  </a:lnTo>
                  <a:lnTo>
                    <a:pt x="28" y="15251"/>
                  </a:lnTo>
                  <a:lnTo>
                    <a:pt x="48" y="15306"/>
                  </a:lnTo>
                  <a:lnTo>
                    <a:pt x="75" y="15369"/>
                  </a:lnTo>
                  <a:lnTo>
                    <a:pt x="90" y="15402"/>
                  </a:lnTo>
                  <a:lnTo>
                    <a:pt x="105" y="15437"/>
                  </a:lnTo>
                  <a:lnTo>
                    <a:pt x="122" y="15472"/>
                  </a:lnTo>
                  <a:lnTo>
                    <a:pt x="138" y="15508"/>
                  </a:lnTo>
                  <a:lnTo>
                    <a:pt x="157" y="15544"/>
                  </a:lnTo>
                  <a:lnTo>
                    <a:pt x="175" y="15580"/>
                  </a:lnTo>
                  <a:lnTo>
                    <a:pt x="195" y="15615"/>
                  </a:lnTo>
                  <a:lnTo>
                    <a:pt x="214" y="15650"/>
                  </a:lnTo>
                  <a:lnTo>
                    <a:pt x="235" y="15684"/>
                  </a:lnTo>
                  <a:lnTo>
                    <a:pt x="255" y="15717"/>
                  </a:lnTo>
                  <a:lnTo>
                    <a:pt x="277" y="15747"/>
                  </a:lnTo>
                  <a:lnTo>
                    <a:pt x="299" y="15777"/>
                  </a:lnTo>
                  <a:lnTo>
                    <a:pt x="320" y="15805"/>
                  </a:lnTo>
                  <a:lnTo>
                    <a:pt x="342" y="15830"/>
                  </a:lnTo>
                  <a:lnTo>
                    <a:pt x="364" y="15852"/>
                  </a:lnTo>
                  <a:lnTo>
                    <a:pt x="385" y="15872"/>
                  </a:lnTo>
                  <a:lnTo>
                    <a:pt x="408" y="15888"/>
                  </a:lnTo>
                  <a:lnTo>
                    <a:pt x="430" y="15902"/>
                  </a:lnTo>
                  <a:lnTo>
                    <a:pt x="451" y="15911"/>
                  </a:lnTo>
                  <a:lnTo>
                    <a:pt x="472" y="15916"/>
                  </a:lnTo>
                  <a:lnTo>
                    <a:pt x="492" y="15917"/>
                  </a:lnTo>
                  <a:lnTo>
                    <a:pt x="513" y="15914"/>
                  </a:lnTo>
                  <a:lnTo>
                    <a:pt x="534" y="15906"/>
                  </a:lnTo>
                  <a:lnTo>
                    <a:pt x="553" y="15892"/>
                  </a:lnTo>
                  <a:lnTo>
                    <a:pt x="572" y="15876"/>
                  </a:lnTo>
                  <a:lnTo>
                    <a:pt x="590" y="15858"/>
                  </a:lnTo>
                  <a:lnTo>
                    <a:pt x="609" y="15839"/>
                  </a:lnTo>
                  <a:lnTo>
                    <a:pt x="627" y="15819"/>
                  </a:lnTo>
                  <a:lnTo>
                    <a:pt x="645" y="15798"/>
                  </a:lnTo>
                  <a:lnTo>
                    <a:pt x="661" y="15776"/>
                  </a:lnTo>
                  <a:lnTo>
                    <a:pt x="679" y="15754"/>
                  </a:lnTo>
                  <a:lnTo>
                    <a:pt x="694" y="15730"/>
                  </a:lnTo>
                  <a:lnTo>
                    <a:pt x="711" y="15706"/>
                  </a:lnTo>
                  <a:lnTo>
                    <a:pt x="726" y="15682"/>
                  </a:lnTo>
                  <a:lnTo>
                    <a:pt x="741" y="15657"/>
                  </a:lnTo>
                  <a:lnTo>
                    <a:pt x="755" y="15631"/>
                  </a:lnTo>
                  <a:lnTo>
                    <a:pt x="769" y="15605"/>
                  </a:lnTo>
                  <a:lnTo>
                    <a:pt x="783" y="15579"/>
                  </a:lnTo>
                  <a:lnTo>
                    <a:pt x="796" y="15553"/>
                  </a:lnTo>
                  <a:lnTo>
                    <a:pt x="809" y="15526"/>
                  </a:lnTo>
                  <a:lnTo>
                    <a:pt x="831" y="15474"/>
                  </a:lnTo>
                  <a:lnTo>
                    <a:pt x="852" y="15421"/>
                  </a:lnTo>
                  <a:lnTo>
                    <a:pt x="870" y="15371"/>
                  </a:lnTo>
                  <a:lnTo>
                    <a:pt x="886" y="15323"/>
                  </a:lnTo>
                  <a:lnTo>
                    <a:pt x="899" y="15276"/>
                  </a:lnTo>
                  <a:lnTo>
                    <a:pt x="910" y="15234"/>
                  </a:lnTo>
                  <a:lnTo>
                    <a:pt x="914" y="15214"/>
                  </a:lnTo>
                  <a:lnTo>
                    <a:pt x="918" y="15195"/>
                  </a:lnTo>
                  <a:lnTo>
                    <a:pt x="920" y="15178"/>
                  </a:lnTo>
                  <a:lnTo>
                    <a:pt x="922" y="15160"/>
                  </a:lnTo>
                  <a:lnTo>
                    <a:pt x="932" y="15159"/>
                  </a:lnTo>
                  <a:lnTo>
                    <a:pt x="959" y="15153"/>
                  </a:lnTo>
                  <a:lnTo>
                    <a:pt x="976" y="15148"/>
                  </a:lnTo>
                  <a:lnTo>
                    <a:pt x="997" y="15142"/>
                  </a:lnTo>
                  <a:lnTo>
                    <a:pt x="1020" y="15133"/>
                  </a:lnTo>
                  <a:lnTo>
                    <a:pt x="1042" y="15123"/>
                  </a:lnTo>
                  <a:lnTo>
                    <a:pt x="1054" y="15117"/>
                  </a:lnTo>
                  <a:lnTo>
                    <a:pt x="1065" y="15110"/>
                  </a:lnTo>
                  <a:lnTo>
                    <a:pt x="1077" y="15102"/>
                  </a:lnTo>
                  <a:lnTo>
                    <a:pt x="1089" y="15094"/>
                  </a:lnTo>
                  <a:lnTo>
                    <a:pt x="1100" y="15086"/>
                  </a:lnTo>
                  <a:lnTo>
                    <a:pt x="1110" y="15077"/>
                  </a:lnTo>
                  <a:lnTo>
                    <a:pt x="1121" y="15066"/>
                  </a:lnTo>
                  <a:lnTo>
                    <a:pt x="1131" y="15056"/>
                  </a:lnTo>
                  <a:lnTo>
                    <a:pt x="1140" y="15045"/>
                  </a:lnTo>
                  <a:lnTo>
                    <a:pt x="1150" y="15033"/>
                  </a:lnTo>
                  <a:lnTo>
                    <a:pt x="1158" y="15019"/>
                  </a:lnTo>
                  <a:lnTo>
                    <a:pt x="1165" y="15006"/>
                  </a:lnTo>
                  <a:lnTo>
                    <a:pt x="1171" y="14991"/>
                  </a:lnTo>
                  <a:lnTo>
                    <a:pt x="1176" y="14976"/>
                  </a:lnTo>
                  <a:lnTo>
                    <a:pt x="1180" y="14960"/>
                  </a:lnTo>
                  <a:lnTo>
                    <a:pt x="1185" y="14942"/>
                  </a:lnTo>
                  <a:lnTo>
                    <a:pt x="1184" y="14972"/>
                  </a:lnTo>
                  <a:lnTo>
                    <a:pt x="1185" y="15006"/>
                  </a:lnTo>
                  <a:lnTo>
                    <a:pt x="1186" y="15025"/>
                  </a:lnTo>
                  <a:lnTo>
                    <a:pt x="1188" y="15044"/>
                  </a:lnTo>
                  <a:lnTo>
                    <a:pt x="1191" y="15063"/>
                  </a:lnTo>
                  <a:lnTo>
                    <a:pt x="1194" y="15083"/>
                  </a:lnTo>
                  <a:lnTo>
                    <a:pt x="1199" y="15101"/>
                  </a:lnTo>
                  <a:lnTo>
                    <a:pt x="1205" y="15120"/>
                  </a:lnTo>
                  <a:lnTo>
                    <a:pt x="1212" y="15137"/>
                  </a:lnTo>
                  <a:lnTo>
                    <a:pt x="1222" y="15154"/>
                  </a:lnTo>
                  <a:lnTo>
                    <a:pt x="1227" y="15161"/>
                  </a:lnTo>
                  <a:lnTo>
                    <a:pt x="1232" y="15168"/>
                  </a:lnTo>
                  <a:lnTo>
                    <a:pt x="1238" y="15176"/>
                  </a:lnTo>
                  <a:lnTo>
                    <a:pt x="1244" y="15182"/>
                  </a:lnTo>
                  <a:lnTo>
                    <a:pt x="1251" y="15187"/>
                  </a:lnTo>
                  <a:lnTo>
                    <a:pt x="1259" y="15192"/>
                  </a:lnTo>
                  <a:lnTo>
                    <a:pt x="1266" y="15197"/>
                  </a:lnTo>
                  <a:lnTo>
                    <a:pt x="1274" y="15201"/>
                  </a:lnTo>
                  <a:lnTo>
                    <a:pt x="1258" y="15215"/>
                  </a:lnTo>
                  <a:lnTo>
                    <a:pt x="1214" y="15255"/>
                  </a:lnTo>
                  <a:lnTo>
                    <a:pt x="1187" y="15282"/>
                  </a:lnTo>
                  <a:lnTo>
                    <a:pt x="1156" y="15314"/>
                  </a:lnTo>
                  <a:lnTo>
                    <a:pt x="1139" y="15333"/>
                  </a:lnTo>
                  <a:lnTo>
                    <a:pt x="1123" y="15351"/>
                  </a:lnTo>
                  <a:lnTo>
                    <a:pt x="1106" y="15372"/>
                  </a:lnTo>
                  <a:lnTo>
                    <a:pt x="1090" y="15393"/>
                  </a:lnTo>
                  <a:lnTo>
                    <a:pt x="1074" y="15414"/>
                  </a:lnTo>
                  <a:lnTo>
                    <a:pt x="1059" y="15437"/>
                  </a:lnTo>
                  <a:lnTo>
                    <a:pt x="1043" y="15459"/>
                  </a:lnTo>
                  <a:lnTo>
                    <a:pt x="1029" y="15483"/>
                  </a:lnTo>
                  <a:lnTo>
                    <a:pt x="1017" y="15508"/>
                  </a:lnTo>
                  <a:lnTo>
                    <a:pt x="1004" y="15532"/>
                  </a:lnTo>
                  <a:lnTo>
                    <a:pt x="993" y="15558"/>
                  </a:lnTo>
                  <a:lnTo>
                    <a:pt x="984" y="15584"/>
                  </a:lnTo>
                  <a:lnTo>
                    <a:pt x="975" y="15610"/>
                  </a:lnTo>
                  <a:lnTo>
                    <a:pt x="969" y="15635"/>
                  </a:lnTo>
                  <a:lnTo>
                    <a:pt x="965" y="15662"/>
                  </a:lnTo>
                  <a:lnTo>
                    <a:pt x="963" y="15689"/>
                  </a:lnTo>
                  <a:lnTo>
                    <a:pt x="963" y="15715"/>
                  </a:lnTo>
                  <a:lnTo>
                    <a:pt x="965" y="15742"/>
                  </a:lnTo>
                  <a:lnTo>
                    <a:pt x="970" y="15769"/>
                  </a:lnTo>
                  <a:lnTo>
                    <a:pt x="977" y="15796"/>
                  </a:lnTo>
                  <a:lnTo>
                    <a:pt x="988" y="15823"/>
                  </a:lnTo>
                  <a:lnTo>
                    <a:pt x="999" y="15852"/>
                  </a:lnTo>
                  <a:lnTo>
                    <a:pt x="1011" y="15883"/>
                  </a:lnTo>
                  <a:lnTo>
                    <a:pt x="1025" y="15914"/>
                  </a:lnTo>
                  <a:lnTo>
                    <a:pt x="1039" y="15947"/>
                  </a:lnTo>
                  <a:lnTo>
                    <a:pt x="1056" y="15981"/>
                  </a:lnTo>
                  <a:lnTo>
                    <a:pt x="1072" y="16015"/>
                  </a:lnTo>
                  <a:lnTo>
                    <a:pt x="1091" y="16049"/>
                  </a:lnTo>
                  <a:lnTo>
                    <a:pt x="1110" y="16084"/>
                  </a:lnTo>
                  <a:lnTo>
                    <a:pt x="1130" y="16118"/>
                  </a:lnTo>
                  <a:lnTo>
                    <a:pt x="1151" y="16152"/>
                  </a:lnTo>
                  <a:lnTo>
                    <a:pt x="1172" y="16184"/>
                  </a:lnTo>
                  <a:lnTo>
                    <a:pt x="1195" y="16217"/>
                  </a:lnTo>
                  <a:lnTo>
                    <a:pt x="1217" y="16248"/>
                  </a:lnTo>
                  <a:lnTo>
                    <a:pt x="1241" y="16278"/>
                  </a:lnTo>
                  <a:lnTo>
                    <a:pt x="1265" y="16307"/>
                  </a:lnTo>
                  <a:lnTo>
                    <a:pt x="1290" y="16334"/>
                  </a:lnTo>
                  <a:lnTo>
                    <a:pt x="1314" y="16358"/>
                  </a:lnTo>
                  <a:lnTo>
                    <a:pt x="1339" y="16381"/>
                  </a:lnTo>
                  <a:lnTo>
                    <a:pt x="1365" y="16400"/>
                  </a:lnTo>
                  <a:lnTo>
                    <a:pt x="1391" y="16418"/>
                  </a:lnTo>
                  <a:lnTo>
                    <a:pt x="1416" y="16432"/>
                  </a:lnTo>
                  <a:lnTo>
                    <a:pt x="1442" y="16444"/>
                  </a:lnTo>
                  <a:lnTo>
                    <a:pt x="1468" y="16451"/>
                  </a:lnTo>
                  <a:lnTo>
                    <a:pt x="1494" y="16455"/>
                  </a:lnTo>
                  <a:lnTo>
                    <a:pt x="1519" y="16456"/>
                  </a:lnTo>
                  <a:lnTo>
                    <a:pt x="1544" y="16452"/>
                  </a:lnTo>
                  <a:lnTo>
                    <a:pt x="1570" y="16444"/>
                  </a:lnTo>
                  <a:lnTo>
                    <a:pt x="1594" y="16431"/>
                  </a:lnTo>
                  <a:lnTo>
                    <a:pt x="1619" y="16414"/>
                  </a:lnTo>
                  <a:lnTo>
                    <a:pt x="1643" y="16391"/>
                  </a:lnTo>
                  <a:lnTo>
                    <a:pt x="1667" y="16363"/>
                  </a:lnTo>
                  <a:lnTo>
                    <a:pt x="1689" y="16333"/>
                  </a:lnTo>
                  <a:lnTo>
                    <a:pt x="1710" y="16301"/>
                  </a:lnTo>
                  <a:lnTo>
                    <a:pt x="1729" y="16267"/>
                  </a:lnTo>
                  <a:lnTo>
                    <a:pt x="1747" y="16232"/>
                  </a:lnTo>
                  <a:lnTo>
                    <a:pt x="1763" y="16196"/>
                  </a:lnTo>
                  <a:lnTo>
                    <a:pt x="1779" y="16159"/>
                  </a:lnTo>
                  <a:lnTo>
                    <a:pt x="1792" y="16121"/>
                  </a:lnTo>
                  <a:lnTo>
                    <a:pt x="1805" y="16083"/>
                  </a:lnTo>
                  <a:lnTo>
                    <a:pt x="1816" y="16045"/>
                  </a:lnTo>
                  <a:lnTo>
                    <a:pt x="1826" y="16006"/>
                  </a:lnTo>
                  <a:lnTo>
                    <a:pt x="1836" y="15967"/>
                  </a:lnTo>
                  <a:lnTo>
                    <a:pt x="1843" y="15928"/>
                  </a:lnTo>
                  <a:lnTo>
                    <a:pt x="1850" y="15890"/>
                  </a:lnTo>
                  <a:lnTo>
                    <a:pt x="1856" y="15852"/>
                  </a:lnTo>
                  <a:lnTo>
                    <a:pt x="1861" y="15815"/>
                  </a:lnTo>
                  <a:lnTo>
                    <a:pt x="1866" y="15779"/>
                  </a:lnTo>
                  <a:lnTo>
                    <a:pt x="1870" y="15743"/>
                  </a:lnTo>
                  <a:lnTo>
                    <a:pt x="1873" y="15709"/>
                  </a:lnTo>
                  <a:lnTo>
                    <a:pt x="1876" y="15676"/>
                  </a:lnTo>
                  <a:lnTo>
                    <a:pt x="1878" y="15645"/>
                  </a:lnTo>
                  <a:lnTo>
                    <a:pt x="1880" y="15587"/>
                  </a:lnTo>
                  <a:lnTo>
                    <a:pt x="1881" y="15535"/>
                  </a:lnTo>
                  <a:lnTo>
                    <a:pt x="1881" y="15494"/>
                  </a:lnTo>
                  <a:lnTo>
                    <a:pt x="1880" y="15463"/>
                  </a:lnTo>
                  <a:lnTo>
                    <a:pt x="1879" y="15443"/>
                  </a:lnTo>
                  <a:lnTo>
                    <a:pt x="1879" y="15437"/>
                  </a:lnTo>
                  <a:lnTo>
                    <a:pt x="1882" y="15436"/>
                  </a:lnTo>
                  <a:lnTo>
                    <a:pt x="1891" y="15433"/>
                  </a:lnTo>
                  <a:lnTo>
                    <a:pt x="1905" y="15426"/>
                  </a:lnTo>
                  <a:lnTo>
                    <a:pt x="1921" y="15415"/>
                  </a:lnTo>
                  <a:lnTo>
                    <a:pt x="1930" y="15408"/>
                  </a:lnTo>
                  <a:lnTo>
                    <a:pt x="1941" y="15400"/>
                  </a:lnTo>
                  <a:lnTo>
                    <a:pt x="1952" y="15389"/>
                  </a:lnTo>
                  <a:lnTo>
                    <a:pt x="1962" y="15378"/>
                  </a:lnTo>
                  <a:lnTo>
                    <a:pt x="1974" y="15365"/>
                  </a:lnTo>
                  <a:lnTo>
                    <a:pt x="1985" y="15349"/>
                  </a:lnTo>
                  <a:lnTo>
                    <a:pt x="1996" y="15332"/>
                  </a:lnTo>
                  <a:lnTo>
                    <a:pt x="2006" y="15312"/>
                  </a:lnTo>
                  <a:lnTo>
                    <a:pt x="2018" y="15291"/>
                  </a:lnTo>
                  <a:lnTo>
                    <a:pt x="2028" y="15267"/>
                  </a:lnTo>
                  <a:lnTo>
                    <a:pt x="2037" y="15240"/>
                  </a:lnTo>
                  <a:lnTo>
                    <a:pt x="2047" y="15212"/>
                  </a:lnTo>
                  <a:lnTo>
                    <a:pt x="2055" y="15180"/>
                  </a:lnTo>
                  <a:lnTo>
                    <a:pt x="2062" y="15146"/>
                  </a:lnTo>
                  <a:lnTo>
                    <a:pt x="2068" y="15109"/>
                  </a:lnTo>
                  <a:lnTo>
                    <a:pt x="2073" y="15068"/>
                  </a:lnTo>
                  <a:lnTo>
                    <a:pt x="2078" y="15024"/>
                  </a:lnTo>
                  <a:lnTo>
                    <a:pt x="2081" y="14978"/>
                  </a:lnTo>
                  <a:lnTo>
                    <a:pt x="2082" y="14928"/>
                  </a:lnTo>
                  <a:lnTo>
                    <a:pt x="2082" y="14874"/>
                  </a:lnTo>
                  <a:lnTo>
                    <a:pt x="2079" y="14817"/>
                  </a:lnTo>
                  <a:lnTo>
                    <a:pt x="2076" y="14756"/>
                  </a:lnTo>
                  <a:lnTo>
                    <a:pt x="2069" y="14691"/>
                  </a:lnTo>
                  <a:lnTo>
                    <a:pt x="2061" y="14622"/>
                  </a:lnTo>
                  <a:lnTo>
                    <a:pt x="2053" y="14552"/>
                  </a:lnTo>
                  <a:lnTo>
                    <a:pt x="2046" y="14485"/>
                  </a:lnTo>
                  <a:lnTo>
                    <a:pt x="2039" y="14420"/>
                  </a:lnTo>
                  <a:lnTo>
                    <a:pt x="2034" y="14355"/>
                  </a:lnTo>
                  <a:lnTo>
                    <a:pt x="2031" y="14293"/>
                  </a:lnTo>
                  <a:lnTo>
                    <a:pt x="2029" y="14233"/>
                  </a:lnTo>
                  <a:lnTo>
                    <a:pt x="2028" y="14176"/>
                  </a:lnTo>
                  <a:lnTo>
                    <a:pt x="2027" y="14119"/>
                  </a:lnTo>
                  <a:lnTo>
                    <a:pt x="2028" y="14066"/>
                  </a:lnTo>
                  <a:lnTo>
                    <a:pt x="2030" y="14013"/>
                  </a:lnTo>
                  <a:lnTo>
                    <a:pt x="2032" y="13964"/>
                  </a:lnTo>
                  <a:lnTo>
                    <a:pt x="2036" y="13916"/>
                  </a:lnTo>
                  <a:lnTo>
                    <a:pt x="2040" y="13870"/>
                  </a:lnTo>
                  <a:lnTo>
                    <a:pt x="2046" y="13826"/>
                  </a:lnTo>
                  <a:lnTo>
                    <a:pt x="2051" y="13785"/>
                  </a:lnTo>
                  <a:lnTo>
                    <a:pt x="2057" y="13746"/>
                  </a:lnTo>
                  <a:lnTo>
                    <a:pt x="2064" y="13708"/>
                  </a:lnTo>
                  <a:lnTo>
                    <a:pt x="2071" y="13673"/>
                  </a:lnTo>
                  <a:lnTo>
                    <a:pt x="2079" y="13640"/>
                  </a:lnTo>
                  <a:lnTo>
                    <a:pt x="2087" y="13608"/>
                  </a:lnTo>
                  <a:lnTo>
                    <a:pt x="2096" y="13579"/>
                  </a:lnTo>
                  <a:lnTo>
                    <a:pt x="2104" y="13553"/>
                  </a:lnTo>
                  <a:lnTo>
                    <a:pt x="2114" y="13528"/>
                  </a:lnTo>
                  <a:lnTo>
                    <a:pt x="2123" y="13506"/>
                  </a:lnTo>
                  <a:lnTo>
                    <a:pt x="2132" y="13486"/>
                  </a:lnTo>
                  <a:lnTo>
                    <a:pt x="2142" y="13467"/>
                  </a:lnTo>
                  <a:lnTo>
                    <a:pt x="2152" y="13452"/>
                  </a:lnTo>
                  <a:lnTo>
                    <a:pt x="2162" y="13438"/>
                  </a:lnTo>
                  <a:lnTo>
                    <a:pt x="2171" y="13427"/>
                  </a:lnTo>
                  <a:lnTo>
                    <a:pt x="2181" y="13418"/>
                  </a:lnTo>
                  <a:lnTo>
                    <a:pt x="2191" y="13411"/>
                  </a:lnTo>
                  <a:lnTo>
                    <a:pt x="2199" y="13406"/>
                  </a:lnTo>
                  <a:lnTo>
                    <a:pt x="2211" y="13403"/>
                  </a:lnTo>
                  <a:lnTo>
                    <a:pt x="2230" y="13402"/>
                  </a:lnTo>
                  <a:lnTo>
                    <a:pt x="2253" y="13402"/>
                  </a:lnTo>
                  <a:lnTo>
                    <a:pt x="2282" y="13402"/>
                  </a:lnTo>
                  <a:lnTo>
                    <a:pt x="2353" y="13406"/>
                  </a:lnTo>
                  <a:lnTo>
                    <a:pt x="2441" y="13411"/>
                  </a:lnTo>
                  <a:lnTo>
                    <a:pt x="2543" y="13416"/>
                  </a:lnTo>
                  <a:lnTo>
                    <a:pt x="2657" y="13420"/>
                  </a:lnTo>
                  <a:lnTo>
                    <a:pt x="2718" y="13421"/>
                  </a:lnTo>
                  <a:lnTo>
                    <a:pt x="2781" y="13421"/>
                  </a:lnTo>
                  <a:lnTo>
                    <a:pt x="2846" y="13420"/>
                  </a:lnTo>
                  <a:lnTo>
                    <a:pt x="2912" y="13417"/>
                  </a:lnTo>
                  <a:lnTo>
                    <a:pt x="2978" y="13414"/>
                  </a:lnTo>
                  <a:lnTo>
                    <a:pt x="3046" y="13408"/>
                  </a:lnTo>
                  <a:lnTo>
                    <a:pt x="3114" y="13400"/>
                  </a:lnTo>
                  <a:lnTo>
                    <a:pt x="3182" y="13391"/>
                  </a:lnTo>
                  <a:lnTo>
                    <a:pt x="3249" y="13380"/>
                  </a:lnTo>
                  <a:lnTo>
                    <a:pt x="3316" y="13366"/>
                  </a:lnTo>
                  <a:lnTo>
                    <a:pt x="3382" y="13350"/>
                  </a:lnTo>
                  <a:lnTo>
                    <a:pt x="3446" y="13331"/>
                  </a:lnTo>
                  <a:lnTo>
                    <a:pt x="3510" y="13309"/>
                  </a:lnTo>
                  <a:lnTo>
                    <a:pt x="3572" y="13284"/>
                  </a:lnTo>
                  <a:lnTo>
                    <a:pt x="3631" y="13256"/>
                  </a:lnTo>
                  <a:lnTo>
                    <a:pt x="3689" y="13224"/>
                  </a:lnTo>
                  <a:lnTo>
                    <a:pt x="3742" y="13189"/>
                  </a:lnTo>
                  <a:lnTo>
                    <a:pt x="3793" y="13150"/>
                  </a:lnTo>
                  <a:lnTo>
                    <a:pt x="3841" y="13107"/>
                  </a:lnTo>
                  <a:lnTo>
                    <a:pt x="3884" y="13060"/>
                  </a:lnTo>
                  <a:lnTo>
                    <a:pt x="3968" y="12960"/>
                  </a:lnTo>
                  <a:lnTo>
                    <a:pt x="4050" y="12857"/>
                  </a:lnTo>
                  <a:lnTo>
                    <a:pt x="4091" y="12806"/>
                  </a:lnTo>
                  <a:lnTo>
                    <a:pt x="4131" y="12753"/>
                  </a:lnTo>
                  <a:lnTo>
                    <a:pt x="4172" y="12701"/>
                  </a:lnTo>
                  <a:lnTo>
                    <a:pt x="4211" y="12648"/>
                  </a:lnTo>
                  <a:lnTo>
                    <a:pt x="4250" y="12595"/>
                  </a:lnTo>
                  <a:lnTo>
                    <a:pt x="4289" y="12543"/>
                  </a:lnTo>
                  <a:lnTo>
                    <a:pt x="4327" y="12489"/>
                  </a:lnTo>
                  <a:lnTo>
                    <a:pt x="4364" y="12436"/>
                  </a:lnTo>
                  <a:lnTo>
                    <a:pt x="4400" y="12383"/>
                  </a:lnTo>
                  <a:lnTo>
                    <a:pt x="4435" y="12330"/>
                  </a:lnTo>
                  <a:lnTo>
                    <a:pt x="4470" y="12277"/>
                  </a:lnTo>
                  <a:lnTo>
                    <a:pt x="4504" y="12225"/>
                  </a:lnTo>
                  <a:lnTo>
                    <a:pt x="4536" y="12172"/>
                  </a:lnTo>
                  <a:lnTo>
                    <a:pt x="4568" y="12120"/>
                  </a:lnTo>
                  <a:lnTo>
                    <a:pt x="4598" y="12068"/>
                  </a:lnTo>
                  <a:lnTo>
                    <a:pt x="4628" y="12018"/>
                  </a:lnTo>
                  <a:lnTo>
                    <a:pt x="4656" y="11968"/>
                  </a:lnTo>
                  <a:lnTo>
                    <a:pt x="4683" y="11917"/>
                  </a:lnTo>
                  <a:lnTo>
                    <a:pt x="4707" y="11868"/>
                  </a:lnTo>
                  <a:lnTo>
                    <a:pt x="4731" y="11820"/>
                  </a:lnTo>
                  <a:lnTo>
                    <a:pt x="4753" y="11772"/>
                  </a:lnTo>
                  <a:lnTo>
                    <a:pt x="4773" y="11725"/>
                  </a:lnTo>
                  <a:lnTo>
                    <a:pt x="4793" y="11679"/>
                  </a:lnTo>
                  <a:lnTo>
                    <a:pt x="4809" y="11634"/>
                  </a:lnTo>
                  <a:lnTo>
                    <a:pt x="4825" y="11590"/>
                  </a:lnTo>
                  <a:lnTo>
                    <a:pt x="4838" y="11547"/>
                  </a:lnTo>
                  <a:lnTo>
                    <a:pt x="4850" y="11506"/>
                  </a:lnTo>
                  <a:lnTo>
                    <a:pt x="4860" y="11465"/>
                  </a:lnTo>
                  <a:lnTo>
                    <a:pt x="4890" y="11465"/>
                  </a:lnTo>
                  <a:lnTo>
                    <a:pt x="4976" y="11461"/>
                  </a:lnTo>
                  <a:lnTo>
                    <a:pt x="5038" y="11457"/>
                  </a:lnTo>
                  <a:lnTo>
                    <a:pt x="5112" y="11453"/>
                  </a:lnTo>
                  <a:lnTo>
                    <a:pt x="5198" y="11448"/>
                  </a:lnTo>
                  <a:lnTo>
                    <a:pt x="5293" y="11441"/>
                  </a:lnTo>
                  <a:lnTo>
                    <a:pt x="5398" y="11433"/>
                  </a:lnTo>
                  <a:lnTo>
                    <a:pt x="5513" y="11424"/>
                  </a:lnTo>
                  <a:lnTo>
                    <a:pt x="5635" y="11412"/>
                  </a:lnTo>
                  <a:lnTo>
                    <a:pt x="5765" y="11398"/>
                  </a:lnTo>
                  <a:lnTo>
                    <a:pt x="5901" y="11382"/>
                  </a:lnTo>
                  <a:lnTo>
                    <a:pt x="6044" y="11365"/>
                  </a:lnTo>
                  <a:lnTo>
                    <a:pt x="6191" y="11344"/>
                  </a:lnTo>
                  <a:lnTo>
                    <a:pt x="6344" y="11322"/>
                  </a:lnTo>
                  <a:lnTo>
                    <a:pt x="6499" y="11296"/>
                  </a:lnTo>
                  <a:lnTo>
                    <a:pt x="6659" y="11268"/>
                  </a:lnTo>
                  <a:lnTo>
                    <a:pt x="6821" y="11236"/>
                  </a:lnTo>
                  <a:lnTo>
                    <a:pt x="6984" y="11202"/>
                  </a:lnTo>
                  <a:lnTo>
                    <a:pt x="7147" y="11164"/>
                  </a:lnTo>
                  <a:lnTo>
                    <a:pt x="7311" y="11124"/>
                  </a:lnTo>
                  <a:lnTo>
                    <a:pt x="7475" y="11079"/>
                  </a:lnTo>
                  <a:lnTo>
                    <a:pt x="7637" y="11032"/>
                  </a:lnTo>
                  <a:lnTo>
                    <a:pt x="7797" y="10979"/>
                  </a:lnTo>
                  <a:lnTo>
                    <a:pt x="7954" y="10924"/>
                  </a:lnTo>
                  <a:lnTo>
                    <a:pt x="8107" y="10863"/>
                  </a:lnTo>
                  <a:lnTo>
                    <a:pt x="8257" y="10799"/>
                  </a:lnTo>
                  <a:lnTo>
                    <a:pt x="8402" y="10730"/>
                  </a:lnTo>
                  <a:lnTo>
                    <a:pt x="8540" y="10657"/>
                  </a:lnTo>
                  <a:lnTo>
                    <a:pt x="8673" y="10580"/>
                  </a:lnTo>
                  <a:lnTo>
                    <a:pt x="8797" y="10497"/>
                  </a:lnTo>
                  <a:lnTo>
                    <a:pt x="8815" y="10508"/>
                  </a:lnTo>
                  <a:lnTo>
                    <a:pt x="8861" y="10538"/>
                  </a:lnTo>
                  <a:lnTo>
                    <a:pt x="8892" y="10561"/>
                  </a:lnTo>
                  <a:lnTo>
                    <a:pt x="8927" y="10586"/>
                  </a:lnTo>
                  <a:lnTo>
                    <a:pt x="8965" y="10615"/>
                  </a:lnTo>
                  <a:lnTo>
                    <a:pt x="9005" y="10648"/>
                  </a:lnTo>
                  <a:lnTo>
                    <a:pt x="9024" y="10666"/>
                  </a:lnTo>
                  <a:lnTo>
                    <a:pt x="9045" y="10683"/>
                  </a:lnTo>
                  <a:lnTo>
                    <a:pt x="9064" y="10703"/>
                  </a:lnTo>
                  <a:lnTo>
                    <a:pt x="9084" y="10721"/>
                  </a:lnTo>
                  <a:lnTo>
                    <a:pt x="9102" y="10742"/>
                  </a:lnTo>
                  <a:lnTo>
                    <a:pt x="9121" y="10762"/>
                  </a:lnTo>
                  <a:lnTo>
                    <a:pt x="9138" y="10783"/>
                  </a:lnTo>
                  <a:lnTo>
                    <a:pt x="9156" y="10804"/>
                  </a:lnTo>
                  <a:lnTo>
                    <a:pt x="9171" y="10826"/>
                  </a:lnTo>
                  <a:lnTo>
                    <a:pt x="9186" y="10849"/>
                  </a:lnTo>
                  <a:lnTo>
                    <a:pt x="9199" y="10870"/>
                  </a:lnTo>
                  <a:lnTo>
                    <a:pt x="9212" y="10893"/>
                  </a:lnTo>
                  <a:lnTo>
                    <a:pt x="9222" y="10916"/>
                  </a:lnTo>
                  <a:lnTo>
                    <a:pt x="9230" y="10939"/>
                  </a:lnTo>
                  <a:lnTo>
                    <a:pt x="9237" y="10963"/>
                  </a:lnTo>
                  <a:lnTo>
                    <a:pt x="9241" y="10985"/>
                  </a:lnTo>
                  <a:lnTo>
                    <a:pt x="9244" y="11010"/>
                  </a:lnTo>
                  <a:lnTo>
                    <a:pt x="9246" y="11036"/>
                  </a:lnTo>
                  <a:lnTo>
                    <a:pt x="9244" y="11063"/>
                  </a:lnTo>
                  <a:lnTo>
                    <a:pt x="9241" y="11090"/>
                  </a:lnTo>
                  <a:lnTo>
                    <a:pt x="9237" y="11120"/>
                  </a:lnTo>
                  <a:lnTo>
                    <a:pt x="9231" y="11150"/>
                  </a:lnTo>
                  <a:lnTo>
                    <a:pt x="9224" y="11182"/>
                  </a:lnTo>
                  <a:lnTo>
                    <a:pt x="9215" y="11214"/>
                  </a:lnTo>
                  <a:lnTo>
                    <a:pt x="9204" y="11247"/>
                  </a:lnTo>
                  <a:lnTo>
                    <a:pt x="9193" y="11280"/>
                  </a:lnTo>
                  <a:lnTo>
                    <a:pt x="9181" y="11314"/>
                  </a:lnTo>
                  <a:lnTo>
                    <a:pt x="9167" y="11348"/>
                  </a:lnTo>
                  <a:lnTo>
                    <a:pt x="9153" y="11382"/>
                  </a:lnTo>
                  <a:lnTo>
                    <a:pt x="9137" y="11417"/>
                  </a:lnTo>
                  <a:lnTo>
                    <a:pt x="9122" y="11452"/>
                  </a:lnTo>
                  <a:lnTo>
                    <a:pt x="9105" y="11487"/>
                  </a:lnTo>
                  <a:lnTo>
                    <a:pt x="9070" y="11556"/>
                  </a:lnTo>
                  <a:lnTo>
                    <a:pt x="9034" y="11624"/>
                  </a:lnTo>
                  <a:lnTo>
                    <a:pt x="8997" y="11690"/>
                  </a:lnTo>
                  <a:lnTo>
                    <a:pt x="8960" y="11752"/>
                  </a:lnTo>
                  <a:lnTo>
                    <a:pt x="8924" y="11810"/>
                  </a:lnTo>
                  <a:lnTo>
                    <a:pt x="8889" y="11864"/>
                  </a:lnTo>
                  <a:lnTo>
                    <a:pt x="8856" y="11912"/>
                  </a:lnTo>
                  <a:lnTo>
                    <a:pt x="8827" y="11953"/>
                  </a:lnTo>
                  <a:lnTo>
                    <a:pt x="8813" y="11973"/>
                  </a:lnTo>
                  <a:lnTo>
                    <a:pt x="8801" y="11991"/>
                  </a:lnTo>
                  <a:lnTo>
                    <a:pt x="8789" y="12010"/>
                  </a:lnTo>
                  <a:lnTo>
                    <a:pt x="8778" y="12027"/>
                  </a:lnTo>
                  <a:lnTo>
                    <a:pt x="8769" y="12045"/>
                  </a:lnTo>
                  <a:lnTo>
                    <a:pt x="8759" y="12062"/>
                  </a:lnTo>
                  <a:lnTo>
                    <a:pt x="8751" y="12080"/>
                  </a:lnTo>
                  <a:lnTo>
                    <a:pt x="8743" y="12096"/>
                  </a:lnTo>
                  <a:lnTo>
                    <a:pt x="8731" y="12128"/>
                  </a:lnTo>
                  <a:lnTo>
                    <a:pt x="8720" y="12158"/>
                  </a:lnTo>
                  <a:lnTo>
                    <a:pt x="8711" y="12186"/>
                  </a:lnTo>
                  <a:lnTo>
                    <a:pt x="8705" y="12211"/>
                  </a:lnTo>
                  <a:lnTo>
                    <a:pt x="8701" y="12235"/>
                  </a:lnTo>
                  <a:lnTo>
                    <a:pt x="8698" y="12256"/>
                  </a:lnTo>
                  <a:lnTo>
                    <a:pt x="8695" y="12274"/>
                  </a:lnTo>
                  <a:lnTo>
                    <a:pt x="8695" y="12290"/>
                  </a:lnTo>
                  <a:lnTo>
                    <a:pt x="8695" y="12310"/>
                  </a:lnTo>
                  <a:lnTo>
                    <a:pt x="8695" y="12317"/>
                  </a:lnTo>
                  <a:lnTo>
                    <a:pt x="8682" y="12328"/>
                  </a:lnTo>
                  <a:lnTo>
                    <a:pt x="8647" y="12356"/>
                  </a:lnTo>
                  <a:lnTo>
                    <a:pt x="8623" y="12377"/>
                  </a:lnTo>
                  <a:lnTo>
                    <a:pt x="8598" y="12401"/>
                  </a:lnTo>
                  <a:lnTo>
                    <a:pt x="8571" y="12427"/>
                  </a:lnTo>
                  <a:lnTo>
                    <a:pt x="8543" y="12457"/>
                  </a:lnTo>
                  <a:lnTo>
                    <a:pt x="8530" y="12472"/>
                  </a:lnTo>
                  <a:lnTo>
                    <a:pt x="8516" y="12488"/>
                  </a:lnTo>
                  <a:lnTo>
                    <a:pt x="8504" y="12505"/>
                  </a:lnTo>
                  <a:lnTo>
                    <a:pt x="8492" y="12521"/>
                  </a:lnTo>
                  <a:lnTo>
                    <a:pt x="8480" y="12537"/>
                  </a:lnTo>
                  <a:lnTo>
                    <a:pt x="8469" y="12555"/>
                  </a:lnTo>
                  <a:lnTo>
                    <a:pt x="8460" y="12571"/>
                  </a:lnTo>
                  <a:lnTo>
                    <a:pt x="8450" y="12589"/>
                  </a:lnTo>
                  <a:lnTo>
                    <a:pt x="8443" y="12606"/>
                  </a:lnTo>
                  <a:lnTo>
                    <a:pt x="8437" y="12624"/>
                  </a:lnTo>
                  <a:lnTo>
                    <a:pt x="8432" y="12641"/>
                  </a:lnTo>
                  <a:lnTo>
                    <a:pt x="8429" y="12659"/>
                  </a:lnTo>
                  <a:lnTo>
                    <a:pt x="8427" y="12676"/>
                  </a:lnTo>
                  <a:lnTo>
                    <a:pt x="8428" y="12694"/>
                  </a:lnTo>
                  <a:lnTo>
                    <a:pt x="8430" y="12710"/>
                  </a:lnTo>
                  <a:lnTo>
                    <a:pt x="8434" y="12727"/>
                  </a:lnTo>
                  <a:lnTo>
                    <a:pt x="8445" y="12765"/>
                  </a:lnTo>
                  <a:lnTo>
                    <a:pt x="8459" y="12812"/>
                  </a:lnTo>
                  <a:lnTo>
                    <a:pt x="8474" y="12866"/>
                  </a:lnTo>
                  <a:lnTo>
                    <a:pt x="8492" y="12925"/>
                  </a:lnTo>
                  <a:lnTo>
                    <a:pt x="8511" y="12987"/>
                  </a:lnTo>
                  <a:lnTo>
                    <a:pt x="8533" y="13051"/>
                  </a:lnTo>
                  <a:lnTo>
                    <a:pt x="8545" y="13083"/>
                  </a:lnTo>
                  <a:lnTo>
                    <a:pt x="8557" y="13113"/>
                  </a:lnTo>
                  <a:lnTo>
                    <a:pt x="8571" y="13143"/>
                  </a:lnTo>
                  <a:lnTo>
                    <a:pt x="8584" y="13172"/>
                  </a:lnTo>
                  <a:lnTo>
                    <a:pt x="8599" y="13200"/>
                  </a:lnTo>
                  <a:lnTo>
                    <a:pt x="8614" y="13227"/>
                  </a:lnTo>
                  <a:lnTo>
                    <a:pt x="8631" y="13250"/>
                  </a:lnTo>
                  <a:lnTo>
                    <a:pt x="8647" y="13273"/>
                  </a:lnTo>
                  <a:lnTo>
                    <a:pt x="8665" y="13293"/>
                  </a:lnTo>
                  <a:lnTo>
                    <a:pt x="8682" y="13311"/>
                  </a:lnTo>
                  <a:lnTo>
                    <a:pt x="8702" y="13325"/>
                  </a:lnTo>
                  <a:lnTo>
                    <a:pt x="8721" y="13338"/>
                  </a:lnTo>
                  <a:lnTo>
                    <a:pt x="8742" y="13346"/>
                  </a:lnTo>
                  <a:lnTo>
                    <a:pt x="8762" y="13350"/>
                  </a:lnTo>
                  <a:lnTo>
                    <a:pt x="8785" y="13351"/>
                  </a:lnTo>
                  <a:lnTo>
                    <a:pt x="8808" y="13348"/>
                  </a:lnTo>
                  <a:lnTo>
                    <a:pt x="8831" y="13341"/>
                  </a:lnTo>
                  <a:lnTo>
                    <a:pt x="8856" y="13329"/>
                  </a:lnTo>
                  <a:lnTo>
                    <a:pt x="8882" y="13312"/>
                  </a:lnTo>
                  <a:lnTo>
                    <a:pt x="8909" y="13290"/>
                  </a:lnTo>
                  <a:lnTo>
                    <a:pt x="8935" y="13266"/>
                  </a:lnTo>
                  <a:lnTo>
                    <a:pt x="8960" y="13240"/>
                  </a:lnTo>
                  <a:lnTo>
                    <a:pt x="8984" y="13213"/>
                  </a:lnTo>
                  <a:lnTo>
                    <a:pt x="9007" y="13186"/>
                  </a:lnTo>
                  <a:lnTo>
                    <a:pt x="9028" y="13159"/>
                  </a:lnTo>
                  <a:lnTo>
                    <a:pt x="9049" y="13131"/>
                  </a:lnTo>
                  <a:lnTo>
                    <a:pt x="9068" y="13103"/>
                  </a:lnTo>
                  <a:lnTo>
                    <a:pt x="9087" y="13075"/>
                  </a:lnTo>
                  <a:lnTo>
                    <a:pt x="9103" y="13047"/>
                  </a:lnTo>
                  <a:lnTo>
                    <a:pt x="9120" y="13019"/>
                  </a:lnTo>
                  <a:lnTo>
                    <a:pt x="9135" y="12991"/>
                  </a:lnTo>
                  <a:lnTo>
                    <a:pt x="9150" y="12963"/>
                  </a:lnTo>
                  <a:lnTo>
                    <a:pt x="9162" y="12935"/>
                  </a:lnTo>
                  <a:lnTo>
                    <a:pt x="9174" y="12909"/>
                  </a:lnTo>
                  <a:lnTo>
                    <a:pt x="9187" y="12882"/>
                  </a:lnTo>
                  <a:lnTo>
                    <a:pt x="9197" y="12856"/>
                  </a:lnTo>
                  <a:lnTo>
                    <a:pt x="9216" y="12808"/>
                  </a:lnTo>
                  <a:lnTo>
                    <a:pt x="9231" y="12763"/>
                  </a:lnTo>
                  <a:lnTo>
                    <a:pt x="9243" y="12723"/>
                  </a:lnTo>
                  <a:lnTo>
                    <a:pt x="9254" y="12688"/>
                  </a:lnTo>
                  <a:lnTo>
                    <a:pt x="9266" y="12638"/>
                  </a:lnTo>
                  <a:lnTo>
                    <a:pt x="9269" y="12620"/>
                  </a:lnTo>
                  <a:lnTo>
                    <a:pt x="9277" y="12616"/>
                  </a:lnTo>
                  <a:lnTo>
                    <a:pt x="9298" y="12603"/>
                  </a:lnTo>
                  <a:lnTo>
                    <a:pt x="9311" y="12593"/>
                  </a:lnTo>
                  <a:lnTo>
                    <a:pt x="9328" y="12581"/>
                  </a:lnTo>
                  <a:lnTo>
                    <a:pt x="9344" y="12565"/>
                  </a:lnTo>
                  <a:lnTo>
                    <a:pt x="9362" y="12548"/>
                  </a:lnTo>
                  <a:lnTo>
                    <a:pt x="9371" y="12537"/>
                  </a:lnTo>
                  <a:lnTo>
                    <a:pt x="9379" y="12527"/>
                  </a:lnTo>
                  <a:lnTo>
                    <a:pt x="9389" y="12515"/>
                  </a:lnTo>
                  <a:lnTo>
                    <a:pt x="9397" y="12502"/>
                  </a:lnTo>
                  <a:lnTo>
                    <a:pt x="9405" y="12489"/>
                  </a:lnTo>
                  <a:lnTo>
                    <a:pt x="9413" y="12476"/>
                  </a:lnTo>
                  <a:lnTo>
                    <a:pt x="9422" y="12460"/>
                  </a:lnTo>
                  <a:lnTo>
                    <a:pt x="9429" y="12445"/>
                  </a:lnTo>
                  <a:lnTo>
                    <a:pt x="9436" y="12428"/>
                  </a:lnTo>
                  <a:lnTo>
                    <a:pt x="9443" y="12411"/>
                  </a:lnTo>
                  <a:lnTo>
                    <a:pt x="9448" y="12392"/>
                  </a:lnTo>
                  <a:lnTo>
                    <a:pt x="9455" y="12373"/>
                  </a:lnTo>
                  <a:lnTo>
                    <a:pt x="9459" y="12352"/>
                  </a:lnTo>
                  <a:lnTo>
                    <a:pt x="9463" y="12332"/>
                  </a:lnTo>
                  <a:lnTo>
                    <a:pt x="9466" y="12309"/>
                  </a:lnTo>
                  <a:lnTo>
                    <a:pt x="9468" y="12286"/>
                  </a:lnTo>
                  <a:lnTo>
                    <a:pt x="9473" y="12234"/>
                  </a:lnTo>
                  <a:lnTo>
                    <a:pt x="9479" y="12172"/>
                  </a:lnTo>
                  <a:lnTo>
                    <a:pt x="9490" y="12102"/>
                  </a:lnTo>
                  <a:lnTo>
                    <a:pt x="9501" y="12026"/>
                  </a:lnTo>
                  <a:lnTo>
                    <a:pt x="9515" y="11944"/>
                  </a:lnTo>
                  <a:lnTo>
                    <a:pt x="9533" y="11859"/>
                  </a:lnTo>
                  <a:lnTo>
                    <a:pt x="9551" y="11770"/>
                  </a:lnTo>
                  <a:lnTo>
                    <a:pt x="9573" y="11681"/>
                  </a:lnTo>
                  <a:lnTo>
                    <a:pt x="9584" y="11635"/>
                  </a:lnTo>
                  <a:lnTo>
                    <a:pt x="9597" y="11591"/>
                  </a:lnTo>
                  <a:lnTo>
                    <a:pt x="9609" y="11547"/>
                  </a:lnTo>
                  <a:lnTo>
                    <a:pt x="9623" y="11503"/>
                  </a:lnTo>
                  <a:lnTo>
                    <a:pt x="9636" y="11460"/>
                  </a:lnTo>
                  <a:lnTo>
                    <a:pt x="9650" y="11417"/>
                  </a:lnTo>
                  <a:lnTo>
                    <a:pt x="9665" y="11375"/>
                  </a:lnTo>
                  <a:lnTo>
                    <a:pt x="9680" y="11335"/>
                  </a:lnTo>
                  <a:lnTo>
                    <a:pt x="9696" y="11296"/>
                  </a:lnTo>
                  <a:lnTo>
                    <a:pt x="9712" y="11259"/>
                  </a:lnTo>
                  <a:lnTo>
                    <a:pt x="9729" y="11223"/>
                  </a:lnTo>
                  <a:lnTo>
                    <a:pt x="9746" y="11189"/>
                  </a:lnTo>
                  <a:lnTo>
                    <a:pt x="9764" y="11157"/>
                  </a:lnTo>
                  <a:lnTo>
                    <a:pt x="9782" y="11127"/>
                  </a:lnTo>
                  <a:lnTo>
                    <a:pt x="9801" y="11100"/>
                  </a:lnTo>
                  <a:lnTo>
                    <a:pt x="9820" y="11075"/>
                  </a:lnTo>
                  <a:lnTo>
                    <a:pt x="9857" y="11030"/>
                  </a:lnTo>
                  <a:lnTo>
                    <a:pt x="9891" y="10986"/>
                  </a:lnTo>
                  <a:lnTo>
                    <a:pt x="9907" y="10966"/>
                  </a:lnTo>
                  <a:lnTo>
                    <a:pt x="9920" y="10945"/>
                  </a:lnTo>
                  <a:lnTo>
                    <a:pt x="9934" y="10926"/>
                  </a:lnTo>
                  <a:lnTo>
                    <a:pt x="9945" y="10905"/>
                  </a:lnTo>
                  <a:lnTo>
                    <a:pt x="9955" y="10885"/>
                  </a:lnTo>
                  <a:lnTo>
                    <a:pt x="9963" y="10864"/>
                  </a:lnTo>
                  <a:lnTo>
                    <a:pt x="9970" y="10843"/>
                  </a:lnTo>
                  <a:lnTo>
                    <a:pt x="9975" y="10821"/>
                  </a:lnTo>
                  <a:lnTo>
                    <a:pt x="9978" y="10798"/>
                  </a:lnTo>
                  <a:lnTo>
                    <a:pt x="9979" y="10775"/>
                  </a:lnTo>
                  <a:lnTo>
                    <a:pt x="9978" y="10750"/>
                  </a:lnTo>
                  <a:lnTo>
                    <a:pt x="9975" y="10724"/>
                  </a:lnTo>
                  <a:lnTo>
                    <a:pt x="9969" y="10696"/>
                  </a:lnTo>
                  <a:lnTo>
                    <a:pt x="9961" y="10668"/>
                  </a:lnTo>
                  <a:lnTo>
                    <a:pt x="9950" y="10636"/>
                  </a:lnTo>
                  <a:lnTo>
                    <a:pt x="9938" y="10603"/>
                  </a:lnTo>
                  <a:lnTo>
                    <a:pt x="9922" y="10568"/>
                  </a:lnTo>
                  <a:lnTo>
                    <a:pt x="9904" y="10531"/>
                  </a:lnTo>
                  <a:lnTo>
                    <a:pt x="9882" y="10491"/>
                  </a:lnTo>
                  <a:lnTo>
                    <a:pt x="9857" y="10449"/>
                  </a:lnTo>
                  <a:lnTo>
                    <a:pt x="9831" y="10404"/>
                  </a:lnTo>
                  <a:lnTo>
                    <a:pt x="9800" y="10356"/>
                  </a:lnTo>
                  <a:lnTo>
                    <a:pt x="9767" y="10306"/>
                  </a:lnTo>
                  <a:lnTo>
                    <a:pt x="9730" y="10251"/>
                  </a:lnTo>
                  <a:lnTo>
                    <a:pt x="9688" y="10193"/>
                  </a:lnTo>
                  <a:lnTo>
                    <a:pt x="9644" y="10133"/>
                  </a:lnTo>
                  <a:lnTo>
                    <a:pt x="9597" y="10068"/>
                  </a:lnTo>
                  <a:lnTo>
                    <a:pt x="9545" y="9999"/>
                  </a:lnTo>
                  <a:lnTo>
                    <a:pt x="9556" y="9995"/>
                  </a:lnTo>
                  <a:lnTo>
                    <a:pt x="9584" y="9983"/>
                  </a:lnTo>
                  <a:lnTo>
                    <a:pt x="9632" y="9963"/>
                  </a:lnTo>
                  <a:lnTo>
                    <a:pt x="9693" y="9938"/>
                  </a:lnTo>
                  <a:lnTo>
                    <a:pt x="9766" y="9910"/>
                  </a:lnTo>
                  <a:lnTo>
                    <a:pt x="9848" y="9877"/>
                  </a:lnTo>
                  <a:lnTo>
                    <a:pt x="9939" y="9842"/>
                  </a:lnTo>
                  <a:lnTo>
                    <a:pt x="10035" y="9805"/>
                  </a:lnTo>
                  <a:lnTo>
                    <a:pt x="10133" y="9769"/>
                  </a:lnTo>
                  <a:lnTo>
                    <a:pt x="10233" y="9734"/>
                  </a:lnTo>
                  <a:lnTo>
                    <a:pt x="10330" y="9701"/>
                  </a:lnTo>
                  <a:lnTo>
                    <a:pt x="10424" y="9671"/>
                  </a:lnTo>
                  <a:lnTo>
                    <a:pt x="10468" y="9658"/>
                  </a:lnTo>
                  <a:lnTo>
                    <a:pt x="10510" y="9645"/>
                  </a:lnTo>
                  <a:lnTo>
                    <a:pt x="10552" y="9635"/>
                  </a:lnTo>
                  <a:lnTo>
                    <a:pt x="10589" y="9626"/>
                  </a:lnTo>
                  <a:lnTo>
                    <a:pt x="10624" y="9619"/>
                  </a:lnTo>
                  <a:lnTo>
                    <a:pt x="10657" y="9612"/>
                  </a:lnTo>
                  <a:lnTo>
                    <a:pt x="10684" y="9609"/>
                  </a:lnTo>
                  <a:lnTo>
                    <a:pt x="10710" y="9607"/>
                  </a:lnTo>
                  <a:lnTo>
                    <a:pt x="10713" y="9613"/>
                  </a:lnTo>
                  <a:lnTo>
                    <a:pt x="10723" y="9630"/>
                  </a:lnTo>
                  <a:lnTo>
                    <a:pt x="10736" y="9657"/>
                  </a:lnTo>
                  <a:lnTo>
                    <a:pt x="10753" y="9693"/>
                  </a:lnTo>
                  <a:lnTo>
                    <a:pt x="10763" y="9715"/>
                  </a:lnTo>
                  <a:lnTo>
                    <a:pt x="10773" y="9739"/>
                  </a:lnTo>
                  <a:lnTo>
                    <a:pt x="10783" y="9766"/>
                  </a:lnTo>
                  <a:lnTo>
                    <a:pt x="10794" y="9794"/>
                  </a:lnTo>
                  <a:lnTo>
                    <a:pt x="10804" y="9825"/>
                  </a:lnTo>
                  <a:lnTo>
                    <a:pt x="10814" y="9858"/>
                  </a:lnTo>
                  <a:lnTo>
                    <a:pt x="10825" y="9893"/>
                  </a:lnTo>
                  <a:lnTo>
                    <a:pt x="10834" y="9930"/>
                  </a:lnTo>
                  <a:lnTo>
                    <a:pt x="10843" y="9969"/>
                  </a:lnTo>
                  <a:lnTo>
                    <a:pt x="10850" y="10010"/>
                  </a:lnTo>
                  <a:lnTo>
                    <a:pt x="10858" y="10054"/>
                  </a:lnTo>
                  <a:lnTo>
                    <a:pt x="10864" y="10098"/>
                  </a:lnTo>
                  <a:lnTo>
                    <a:pt x="10869" y="10144"/>
                  </a:lnTo>
                  <a:lnTo>
                    <a:pt x="10873" y="10192"/>
                  </a:lnTo>
                  <a:lnTo>
                    <a:pt x="10875" y="10242"/>
                  </a:lnTo>
                  <a:lnTo>
                    <a:pt x="10875" y="10293"/>
                  </a:lnTo>
                  <a:lnTo>
                    <a:pt x="10874" y="10346"/>
                  </a:lnTo>
                  <a:lnTo>
                    <a:pt x="10871" y="10400"/>
                  </a:lnTo>
                  <a:lnTo>
                    <a:pt x="10866" y="10456"/>
                  </a:lnTo>
                  <a:lnTo>
                    <a:pt x="10858" y="10512"/>
                  </a:lnTo>
                  <a:lnTo>
                    <a:pt x="10848" y="10571"/>
                  </a:lnTo>
                  <a:lnTo>
                    <a:pt x="10835" y="10631"/>
                  </a:lnTo>
                  <a:lnTo>
                    <a:pt x="10820" y="10691"/>
                  </a:lnTo>
                  <a:lnTo>
                    <a:pt x="10802" y="10753"/>
                  </a:lnTo>
                  <a:lnTo>
                    <a:pt x="10782" y="10814"/>
                  </a:lnTo>
                  <a:lnTo>
                    <a:pt x="10764" y="10870"/>
                  </a:lnTo>
                  <a:lnTo>
                    <a:pt x="10744" y="10924"/>
                  </a:lnTo>
                  <a:lnTo>
                    <a:pt x="10726" y="10973"/>
                  </a:lnTo>
                  <a:lnTo>
                    <a:pt x="10707" y="11020"/>
                  </a:lnTo>
                  <a:lnTo>
                    <a:pt x="10690" y="11064"/>
                  </a:lnTo>
                  <a:lnTo>
                    <a:pt x="10672" y="11104"/>
                  </a:lnTo>
                  <a:lnTo>
                    <a:pt x="10656" y="11142"/>
                  </a:lnTo>
                  <a:lnTo>
                    <a:pt x="10624" y="11210"/>
                  </a:lnTo>
                  <a:lnTo>
                    <a:pt x="10595" y="11268"/>
                  </a:lnTo>
                  <a:lnTo>
                    <a:pt x="10571" y="11320"/>
                  </a:lnTo>
                  <a:lnTo>
                    <a:pt x="10551" y="11365"/>
                  </a:lnTo>
                  <a:lnTo>
                    <a:pt x="10542" y="11385"/>
                  </a:lnTo>
                  <a:lnTo>
                    <a:pt x="10535" y="11406"/>
                  </a:lnTo>
                  <a:lnTo>
                    <a:pt x="10530" y="11425"/>
                  </a:lnTo>
                  <a:lnTo>
                    <a:pt x="10525" y="11443"/>
                  </a:lnTo>
                  <a:lnTo>
                    <a:pt x="10523" y="11461"/>
                  </a:lnTo>
                  <a:lnTo>
                    <a:pt x="10522" y="11478"/>
                  </a:lnTo>
                  <a:lnTo>
                    <a:pt x="10522" y="11496"/>
                  </a:lnTo>
                  <a:lnTo>
                    <a:pt x="10524" y="11513"/>
                  </a:lnTo>
                  <a:lnTo>
                    <a:pt x="10528" y="11531"/>
                  </a:lnTo>
                  <a:lnTo>
                    <a:pt x="10534" y="11549"/>
                  </a:lnTo>
                  <a:lnTo>
                    <a:pt x="10542" y="11568"/>
                  </a:lnTo>
                  <a:lnTo>
                    <a:pt x="10552" y="11587"/>
                  </a:lnTo>
                  <a:lnTo>
                    <a:pt x="10564" y="11608"/>
                  </a:lnTo>
                  <a:lnTo>
                    <a:pt x="10577" y="11629"/>
                  </a:lnTo>
                  <a:lnTo>
                    <a:pt x="10594" y="11652"/>
                  </a:lnTo>
                  <a:lnTo>
                    <a:pt x="10612" y="11676"/>
                  </a:lnTo>
                  <a:lnTo>
                    <a:pt x="10608" y="11678"/>
                  </a:lnTo>
                  <a:lnTo>
                    <a:pt x="10596" y="11685"/>
                  </a:lnTo>
                  <a:lnTo>
                    <a:pt x="10577" y="11695"/>
                  </a:lnTo>
                  <a:lnTo>
                    <a:pt x="10555" y="11711"/>
                  </a:lnTo>
                  <a:lnTo>
                    <a:pt x="10541" y="11721"/>
                  </a:lnTo>
                  <a:lnTo>
                    <a:pt x="10528" y="11731"/>
                  </a:lnTo>
                  <a:lnTo>
                    <a:pt x="10515" y="11743"/>
                  </a:lnTo>
                  <a:lnTo>
                    <a:pt x="10501" y="11756"/>
                  </a:lnTo>
                  <a:lnTo>
                    <a:pt x="10488" y="11770"/>
                  </a:lnTo>
                  <a:lnTo>
                    <a:pt x="10474" y="11786"/>
                  </a:lnTo>
                  <a:lnTo>
                    <a:pt x="10462" y="11802"/>
                  </a:lnTo>
                  <a:lnTo>
                    <a:pt x="10450" y="11821"/>
                  </a:lnTo>
                  <a:lnTo>
                    <a:pt x="10438" y="11839"/>
                  </a:lnTo>
                  <a:lnTo>
                    <a:pt x="10428" y="11860"/>
                  </a:lnTo>
                  <a:lnTo>
                    <a:pt x="10420" y="11881"/>
                  </a:lnTo>
                  <a:lnTo>
                    <a:pt x="10413" y="11904"/>
                  </a:lnTo>
                  <a:lnTo>
                    <a:pt x="10407" y="11928"/>
                  </a:lnTo>
                  <a:lnTo>
                    <a:pt x="10403" y="11953"/>
                  </a:lnTo>
                  <a:lnTo>
                    <a:pt x="10402" y="11980"/>
                  </a:lnTo>
                  <a:lnTo>
                    <a:pt x="10403" y="12008"/>
                  </a:lnTo>
                  <a:lnTo>
                    <a:pt x="10406" y="12037"/>
                  </a:lnTo>
                  <a:lnTo>
                    <a:pt x="10413" y="12067"/>
                  </a:lnTo>
                  <a:lnTo>
                    <a:pt x="10422" y="12099"/>
                  </a:lnTo>
                  <a:lnTo>
                    <a:pt x="10433" y="12132"/>
                  </a:lnTo>
                  <a:lnTo>
                    <a:pt x="10449" y="12166"/>
                  </a:lnTo>
                  <a:lnTo>
                    <a:pt x="10468" y="12202"/>
                  </a:lnTo>
                  <a:lnTo>
                    <a:pt x="10491" y="12239"/>
                  </a:lnTo>
                  <a:lnTo>
                    <a:pt x="10518" y="12277"/>
                  </a:lnTo>
                  <a:lnTo>
                    <a:pt x="10573" y="12352"/>
                  </a:lnTo>
                  <a:lnTo>
                    <a:pt x="10626" y="12420"/>
                  </a:lnTo>
                  <a:lnTo>
                    <a:pt x="10650" y="12452"/>
                  </a:lnTo>
                  <a:lnTo>
                    <a:pt x="10674" y="12481"/>
                  </a:lnTo>
                  <a:lnTo>
                    <a:pt x="10698" y="12508"/>
                  </a:lnTo>
                  <a:lnTo>
                    <a:pt x="10721" y="12533"/>
                  </a:lnTo>
                  <a:lnTo>
                    <a:pt x="10742" y="12556"/>
                  </a:lnTo>
                  <a:lnTo>
                    <a:pt x="10763" y="12576"/>
                  </a:lnTo>
                  <a:lnTo>
                    <a:pt x="10783" y="12594"/>
                  </a:lnTo>
                  <a:lnTo>
                    <a:pt x="10803" y="12609"/>
                  </a:lnTo>
                  <a:lnTo>
                    <a:pt x="10823" y="12623"/>
                  </a:lnTo>
                  <a:lnTo>
                    <a:pt x="10841" y="12634"/>
                  </a:lnTo>
                  <a:lnTo>
                    <a:pt x="10860" y="12641"/>
                  </a:lnTo>
                  <a:lnTo>
                    <a:pt x="10877" y="12646"/>
                  </a:lnTo>
                  <a:lnTo>
                    <a:pt x="10894" y="12650"/>
                  </a:lnTo>
                  <a:lnTo>
                    <a:pt x="10910" y="12648"/>
                  </a:lnTo>
                  <a:lnTo>
                    <a:pt x="10927" y="12645"/>
                  </a:lnTo>
                  <a:lnTo>
                    <a:pt x="10943" y="12639"/>
                  </a:lnTo>
                  <a:lnTo>
                    <a:pt x="10958" y="12630"/>
                  </a:lnTo>
                  <a:lnTo>
                    <a:pt x="10974" y="12618"/>
                  </a:lnTo>
                  <a:lnTo>
                    <a:pt x="10988" y="12601"/>
                  </a:lnTo>
                  <a:lnTo>
                    <a:pt x="11003" y="12583"/>
                  </a:lnTo>
                  <a:lnTo>
                    <a:pt x="11017" y="12560"/>
                  </a:lnTo>
                  <a:lnTo>
                    <a:pt x="11032" y="12534"/>
                  </a:lnTo>
                  <a:lnTo>
                    <a:pt x="11046" y="12505"/>
                  </a:lnTo>
                  <a:lnTo>
                    <a:pt x="11060" y="12472"/>
                  </a:lnTo>
                  <a:lnTo>
                    <a:pt x="11074" y="12436"/>
                  </a:lnTo>
                  <a:lnTo>
                    <a:pt x="11088" y="12395"/>
                  </a:lnTo>
                  <a:lnTo>
                    <a:pt x="11102" y="12351"/>
                  </a:lnTo>
                  <a:lnTo>
                    <a:pt x="11116" y="12303"/>
                  </a:lnTo>
                  <a:lnTo>
                    <a:pt x="11141" y="12209"/>
                  </a:lnTo>
                  <a:lnTo>
                    <a:pt x="11161" y="12128"/>
                  </a:lnTo>
                  <a:lnTo>
                    <a:pt x="11178" y="12058"/>
                  </a:lnTo>
                  <a:lnTo>
                    <a:pt x="11190" y="11998"/>
                  </a:lnTo>
                  <a:lnTo>
                    <a:pt x="11201" y="11949"/>
                  </a:lnTo>
                  <a:lnTo>
                    <a:pt x="11207" y="11909"/>
                  </a:lnTo>
                  <a:lnTo>
                    <a:pt x="11211" y="11876"/>
                  </a:lnTo>
                  <a:lnTo>
                    <a:pt x="11213" y="11850"/>
                  </a:lnTo>
                  <a:lnTo>
                    <a:pt x="11213" y="11831"/>
                  </a:lnTo>
                  <a:lnTo>
                    <a:pt x="11212" y="11816"/>
                  </a:lnTo>
                  <a:lnTo>
                    <a:pt x="11210" y="11807"/>
                  </a:lnTo>
                  <a:lnTo>
                    <a:pt x="11207" y="11801"/>
                  </a:lnTo>
                  <a:lnTo>
                    <a:pt x="11205" y="11798"/>
                  </a:lnTo>
                  <a:lnTo>
                    <a:pt x="11202" y="11797"/>
                  </a:lnTo>
                  <a:lnTo>
                    <a:pt x="11199" y="11797"/>
                  </a:lnTo>
                  <a:lnTo>
                    <a:pt x="11199" y="11797"/>
                  </a:lnTo>
                  <a:lnTo>
                    <a:pt x="11209" y="11790"/>
                  </a:lnTo>
                  <a:lnTo>
                    <a:pt x="11235" y="11768"/>
                  </a:lnTo>
                  <a:lnTo>
                    <a:pt x="11251" y="11752"/>
                  </a:lnTo>
                  <a:lnTo>
                    <a:pt x="11269" y="11731"/>
                  </a:lnTo>
                  <a:lnTo>
                    <a:pt x="11278" y="11720"/>
                  </a:lnTo>
                  <a:lnTo>
                    <a:pt x="11287" y="11707"/>
                  </a:lnTo>
                  <a:lnTo>
                    <a:pt x="11295" y="11693"/>
                  </a:lnTo>
                  <a:lnTo>
                    <a:pt x="11305" y="11679"/>
                  </a:lnTo>
                  <a:lnTo>
                    <a:pt x="11314" y="11663"/>
                  </a:lnTo>
                  <a:lnTo>
                    <a:pt x="11322" y="11647"/>
                  </a:lnTo>
                  <a:lnTo>
                    <a:pt x="11330" y="11629"/>
                  </a:lnTo>
                  <a:lnTo>
                    <a:pt x="11338" y="11611"/>
                  </a:lnTo>
                  <a:lnTo>
                    <a:pt x="11344" y="11592"/>
                  </a:lnTo>
                  <a:lnTo>
                    <a:pt x="11350" y="11572"/>
                  </a:lnTo>
                  <a:lnTo>
                    <a:pt x="11355" y="11550"/>
                  </a:lnTo>
                  <a:lnTo>
                    <a:pt x="11359" y="11527"/>
                  </a:lnTo>
                  <a:lnTo>
                    <a:pt x="11362" y="11504"/>
                  </a:lnTo>
                  <a:lnTo>
                    <a:pt x="11364" y="11479"/>
                  </a:lnTo>
                  <a:lnTo>
                    <a:pt x="11365" y="11454"/>
                  </a:lnTo>
                  <a:lnTo>
                    <a:pt x="11364" y="11428"/>
                  </a:lnTo>
                  <a:lnTo>
                    <a:pt x="11362" y="11400"/>
                  </a:lnTo>
                  <a:lnTo>
                    <a:pt x="11359" y="11371"/>
                  </a:lnTo>
                  <a:lnTo>
                    <a:pt x="11354" y="11342"/>
                  </a:lnTo>
                  <a:lnTo>
                    <a:pt x="11347" y="11311"/>
                  </a:lnTo>
                  <a:lnTo>
                    <a:pt x="11340" y="11278"/>
                  </a:lnTo>
                  <a:lnTo>
                    <a:pt x="11334" y="11240"/>
                  </a:lnTo>
                  <a:lnTo>
                    <a:pt x="11330" y="11199"/>
                  </a:lnTo>
                  <a:lnTo>
                    <a:pt x="11327" y="11154"/>
                  </a:lnTo>
                  <a:lnTo>
                    <a:pt x="11326" y="11106"/>
                  </a:lnTo>
                  <a:lnTo>
                    <a:pt x="11326" y="11054"/>
                  </a:lnTo>
                  <a:lnTo>
                    <a:pt x="11328" y="11000"/>
                  </a:lnTo>
                  <a:lnTo>
                    <a:pt x="11330" y="10943"/>
                  </a:lnTo>
                  <a:lnTo>
                    <a:pt x="11334" y="10885"/>
                  </a:lnTo>
                  <a:lnTo>
                    <a:pt x="11339" y="10824"/>
                  </a:lnTo>
                  <a:lnTo>
                    <a:pt x="11344" y="10762"/>
                  </a:lnTo>
                  <a:lnTo>
                    <a:pt x="11350" y="10698"/>
                  </a:lnTo>
                  <a:lnTo>
                    <a:pt x="11364" y="10568"/>
                  </a:lnTo>
                  <a:lnTo>
                    <a:pt x="11382" y="10436"/>
                  </a:lnTo>
                  <a:lnTo>
                    <a:pt x="11399" y="10305"/>
                  </a:lnTo>
                  <a:lnTo>
                    <a:pt x="11419" y="10175"/>
                  </a:lnTo>
                  <a:lnTo>
                    <a:pt x="11438" y="10051"/>
                  </a:lnTo>
                  <a:lnTo>
                    <a:pt x="11458" y="9933"/>
                  </a:lnTo>
                  <a:lnTo>
                    <a:pt x="11477" y="9825"/>
                  </a:lnTo>
                  <a:lnTo>
                    <a:pt x="11493" y="9729"/>
                  </a:lnTo>
                  <a:lnTo>
                    <a:pt x="11507" y="9646"/>
                  </a:lnTo>
                  <a:lnTo>
                    <a:pt x="11519" y="9579"/>
                  </a:lnTo>
                  <a:lnTo>
                    <a:pt x="11537" y="9474"/>
                  </a:lnTo>
                  <a:lnTo>
                    <a:pt x="11553" y="9385"/>
                  </a:lnTo>
                  <a:lnTo>
                    <a:pt x="11556" y="9366"/>
                  </a:lnTo>
                  <a:lnTo>
                    <a:pt x="11558" y="9346"/>
                  </a:lnTo>
                  <a:lnTo>
                    <a:pt x="11559" y="9327"/>
                  </a:lnTo>
                  <a:lnTo>
                    <a:pt x="11560" y="9310"/>
                  </a:lnTo>
                  <a:lnTo>
                    <a:pt x="11560" y="9294"/>
                  </a:lnTo>
                  <a:lnTo>
                    <a:pt x="11559" y="9277"/>
                  </a:lnTo>
                  <a:lnTo>
                    <a:pt x="11557" y="9261"/>
                  </a:lnTo>
                  <a:lnTo>
                    <a:pt x="11555" y="9245"/>
                  </a:lnTo>
                  <a:lnTo>
                    <a:pt x="11551" y="9231"/>
                  </a:lnTo>
                  <a:lnTo>
                    <a:pt x="11546" y="9215"/>
                  </a:lnTo>
                  <a:lnTo>
                    <a:pt x="11539" y="9201"/>
                  </a:lnTo>
                  <a:lnTo>
                    <a:pt x="11532" y="9188"/>
                  </a:lnTo>
                  <a:lnTo>
                    <a:pt x="11523" y="9173"/>
                  </a:lnTo>
                  <a:lnTo>
                    <a:pt x="11513" y="9160"/>
                  </a:lnTo>
                  <a:lnTo>
                    <a:pt x="11501" y="9145"/>
                  </a:lnTo>
                  <a:lnTo>
                    <a:pt x="11488" y="9132"/>
                  </a:lnTo>
                  <a:lnTo>
                    <a:pt x="11472" y="9119"/>
                  </a:lnTo>
                  <a:lnTo>
                    <a:pt x="11456" y="9104"/>
                  </a:lnTo>
                  <a:lnTo>
                    <a:pt x="11437" y="9091"/>
                  </a:lnTo>
                  <a:lnTo>
                    <a:pt x="11417" y="9077"/>
                  </a:lnTo>
                  <a:lnTo>
                    <a:pt x="11395" y="9062"/>
                  </a:lnTo>
                  <a:lnTo>
                    <a:pt x="11370" y="9048"/>
                  </a:lnTo>
                  <a:lnTo>
                    <a:pt x="11344" y="9032"/>
                  </a:lnTo>
                  <a:lnTo>
                    <a:pt x="11316" y="9017"/>
                  </a:lnTo>
                  <a:lnTo>
                    <a:pt x="11284" y="9001"/>
                  </a:lnTo>
                  <a:lnTo>
                    <a:pt x="11249" y="8987"/>
                  </a:lnTo>
                  <a:lnTo>
                    <a:pt x="11211" y="8973"/>
                  </a:lnTo>
                  <a:lnTo>
                    <a:pt x="11170" y="8959"/>
                  </a:lnTo>
                  <a:lnTo>
                    <a:pt x="11125" y="8947"/>
                  </a:lnTo>
                  <a:lnTo>
                    <a:pt x="11079" y="8935"/>
                  </a:lnTo>
                  <a:lnTo>
                    <a:pt x="11030" y="8923"/>
                  </a:lnTo>
                  <a:lnTo>
                    <a:pt x="10978" y="8913"/>
                  </a:lnTo>
                  <a:lnTo>
                    <a:pt x="10926" y="8903"/>
                  </a:lnTo>
                  <a:lnTo>
                    <a:pt x="10871" y="8893"/>
                  </a:lnTo>
                  <a:lnTo>
                    <a:pt x="10815" y="8884"/>
                  </a:lnTo>
                  <a:lnTo>
                    <a:pt x="10759" y="8876"/>
                  </a:lnTo>
                  <a:lnTo>
                    <a:pt x="10701" y="8868"/>
                  </a:lnTo>
                  <a:lnTo>
                    <a:pt x="10643" y="8861"/>
                  </a:lnTo>
                  <a:lnTo>
                    <a:pt x="10585" y="8854"/>
                  </a:lnTo>
                  <a:lnTo>
                    <a:pt x="10526" y="8848"/>
                  </a:lnTo>
                  <a:lnTo>
                    <a:pt x="10410" y="8837"/>
                  </a:lnTo>
                  <a:lnTo>
                    <a:pt x="10297" y="8829"/>
                  </a:lnTo>
                  <a:lnTo>
                    <a:pt x="10190" y="8821"/>
                  </a:lnTo>
                  <a:lnTo>
                    <a:pt x="10089" y="8816"/>
                  </a:lnTo>
                  <a:lnTo>
                    <a:pt x="9997" y="8813"/>
                  </a:lnTo>
                  <a:lnTo>
                    <a:pt x="9917" y="8812"/>
                  </a:lnTo>
                  <a:lnTo>
                    <a:pt x="9850" y="8812"/>
                  </a:lnTo>
                  <a:lnTo>
                    <a:pt x="9798" y="8813"/>
                  </a:lnTo>
                  <a:lnTo>
                    <a:pt x="9800" y="8803"/>
                  </a:lnTo>
                  <a:lnTo>
                    <a:pt x="9805" y="8774"/>
                  </a:lnTo>
                  <a:lnTo>
                    <a:pt x="9807" y="8753"/>
                  </a:lnTo>
                  <a:lnTo>
                    <a:pt x="9810" y="8727"/>
                  </a:lnTo>
                  <a:lnTo>
                    <a:pt x="9812" y="8697"/>
                  </a:lnTo>
                  <a:lnTo>
                    <a:pt x="9813" y="8663"/>
                  </a:lnTo>
                  <a:lnTo>
                    <a:pt x="9813" y="8625"/>
                  </a:lnTo>
                  <a:lnTo>
                    <a:pt x="9812" y="8584"/>
                  </a:lnTo>
                  <a:lnTo>
                    <a:pt x="9809" y="8539"/>
                  </a:lnTo>
                  <a:lnTo>
                    <a:pt x="9804" y="8489"/>
                  </a:lnTo>
                  <a:lnTo>
                    <a:pt x="9797" y="8438"/>
                  </a:lnTo>
                  <a:lnTo>
                    <a:pt x="9786" y="8382"/>
                  </a:lnTo>
                  <a:lnTo>
                    <a:pt x="9774" y="8324"/>
                  </a:lnTo>
                  <a:lnTo>
                    <a:pt x="9757" y="8263"/>
                  </a:lnTo>
                  <a:lnTo>
                    <a:pt x="9738" y="8199"/>
                  </a:lnTo>
                  <a:lnTo>
                    <a:pt x="9715" y="8132"/>
                  </a:lnTo>
                  <a:lnTo>
                    <a:pt x="9687" y="8064"/>
                  </a:lnTo>
                  <a:lnTo>
                    <a:pt x="9657" y="7994"/>
                  </a:lnTo>
                  <a:lnTo>
                    <a:pt x="9620" y="7919"/>
                  </a:lnTo>
                  <a:lnTo>
                    <a:pt x="9579" y="7844"/>
                  </a:lnTo>
                  <a:lnTo>
                    <a:pt x="9533" y="7768"/>
                  </a:lnTo>
                  <a:lnTo>
                    <a:pt x="9480" y="7689"/>
                  </a:lnTo>
                  <a:lnTo>
                    <a:pt x="9423" y="7609"/>
                  </a:lnTo>
                  <a:lnTo>
                    <a:pt x="9359" y="7528"/>
                  </a:lnTo>
                  <a:lnTo>
                    <a:pt x="9289" y="7444"/>
                  </a:lnTo>
                  <a:lnTo>
                    <a:pt x="9212" y="7361"/>
                  </a:lnTo>
                  <a:lnTo>
                    <a:pt x="9128" y="7276"/>
                  </a:lnTo>
                  <a:lnTo>
                    <a:pt x="9036" y="7190"/>
                  </a:lnTo>
                  <a:lnTo>
                    <a:pt x="8938" y="7104"/>
                  </a:lnTo>
                  <a:lnTo>
                    <a:pt x="8830" y="7017"/>
                  </a:lnTo>
                  <a:lnTo>
                    <a:pt x="8823" y="7013"/>
                  </a:lnTo>
                  <a:lnTo>
                    <a:pt x="8803" y="7001"/>
                  </a:lnTo>
                  <a:lnTo>
                    <a:pt x="8771" y="6979"/>
                  </a:lnTo>
                  <a:lnTo>
                    <a:pt x="8728" y="6951"/>
                  </a:lnTo>
                  <a:lnTo>
                    <a:pt x="8705" y="6933"/>
                  </a:lnTo>
                  <a:lnTo>
                    <a:pt x="8679" y="6915"/>
                  </a:lnTo>
                  <a:lnTo>
                    <a:pt x="8651" y="6893"/>
                  </a:lnTo>
                  <a:lnTo>
                    <a:pt x="8622" y="6870"/>
                  </a:lnTo>
                  <a:lnTo>
                    <a:pt x="8591" y="6846"/>
                  </a:lnTo>
                  <a:lnTo>
                    <a:pt x="8561" y="6819"/>
                  </a:lnTo>
                  <a:lnTo>
                    <a:pt x="8529" y="6790"/>
                  </a:lnTo>
                  <a:lnTo>
                    <a:pt x="8496" y="6760"/>
                  </a:lnTo>
                  <a:lnTo>
                    <a:pt x="8463" y="6728"/>
                  </a:lnTo>
                  <a:lnTo>
                    <a:pt x="8430" y="6696"/>
                  </a:lnTo>
                  <a:lnTo>
                    <a:pt x="8397" y="6661"/>
                  </a:lnTo>
                  <a:lnTo>
                    <a:pt x="8364" y="6624"/>
                  </a:lnTo>
                  <a:lnTo>
                    <a:pt x="8331" y="6585"/>
                  </a:lnTo>
                  <a:lnTo>
                    <a:pt x="8299" y="6545"/>
                  </a:lnTo>
                  <a:lnTo>
                    <a:pt x="8269" y="6504"/>
                  </a:lnTo>
                  <a:lnTo>
                    <a:pt x="8239" y="6461"/>
                  </a:lnTo>
                  <a:lnTo>
                    <a:pt x="8210" y="6417"/>
                  </a:lnTo>
                  <a:lnTo>
                    <a:pt x="8184" y="6372"/>
                  </a:lnTo>
                  <a:lnTo>
                    <a:pt x="8159" y="6324"/>
                  </a:lnTo>
                  <a:lnTo>
                    <a:pt x="8135" y="6275"/>
                  </a:lnTo>
                  <a:lnTo>
                    <a:pt x="8115" y="6226"/>
                  </a:lnTo>
                  <a:lnTo>
                    <a:pt x="8096" y="6174"/>
                  </a:lnTo>
                  <a:lnTo>
                    <a:pt x="8080" y="6122"/>
                  </a:lnTo>
                  <a:lnTo>
                    <a:pt x="8067" y="6067"/>
                  </a:lnTo>
                  <a:lnTo>
                    <a:pt x="8073" y="6064"/>
                  </a:lnTo>
                  <a:lnTo>
                    <a:pt x="8091" y="6055"/>
                  </a:lnTo>
                  <a:lnTo>
                    <a:pt x="8119" y="6040"/>
                  </a:lnTo>
                  <a:lnTo>
                    <a:pt x="8156" y="6022"/>
                  </a:lnTo>
                  <a:lnTo>
                    <a:pt x="8201" y="6000"/>
                  </a:lnTo>
                  <a:lnTo>
                    <a:pt x="8253" y="5978"/>
                  </a:lnTo>
                  <a:lnTo>
                    <a:pt x="8310" y="5953"/>
                  </a:lnTo>
                  <a:lnTo>
                    <a:pt x="8373" y="5929"/>
                  </a:lnTo>
                  <a:lnTo>
                    <a:pt x="8406" y="5917"/>
                  </a:lnTo>
                  <a:lnTo>
                    <a:pt x="8439" y="5906"/>
                  </a:lnTo>
                  <a:lnTo>
                    <a:pt x="8473" y="5895"/>
                  </a:lnTo>
                  <a:lnTo>
                    <a:pt x="8507" y="5885"/>
                  </a:lnTo>
                  <a:lnTo>
                    <a:pt x="8542" y="5876"/>
                  </a:lnTo>
                  <a:lnTo>
                    <a:pt x="8577" y="5868"/>
                  </a:lnTo>
                  <a:lnTo>
                    <a:pt x="8611" y="5860"/>
                  </a:lnTo>
                  <a:lnTo>
                    <a:pt x="8646" y="5855"/>
                  </a:lnTo>
                  <a:lnTo>
                    <a:pt x="8681" y="5850"/>
                  </a:lnTo>
                  <a:lnTo>
                    <a:pt x="8715" y="5847"/>
                  </a:lnTo>
                  <a:lnTo>
                    <a:pt x="8748" y="5846"/>
                  </a:lnTo>
                  <a:lnTo>
                    <a:pt x="8781" y="5846"/>
                  </a:lnTo>
                  <a:lnTo>
                    <a:pt x="8813" y="5848"/>
                  </a:lnTo>
                  <a:lnTo>
                    <a:pt x="8844" y="5852"/>
                  </a:lnTo>
                  <a:lnTo>
                    <a:pt x="8874" y="5858"/>
                  </a:lnTo>
                  <a:lnTo>
                    <a:pt x="8903" y="5867"/>
                  </a:lnTo>
                  <a:lnTo>
                    <a:pt x="8957" y="5884"/>
                  </a:lnTo>
                  <a:lnTo>
                    <a:pt x="9012" y="5901"/>
                  </a:lnTo>
                  <a:lnTo>
                    <a:pt x="9038" y="5908"/>
                  </a:lnTo>
                  <a:lnTo>
                    <a:pt x="9064" y="5914"/>
                  </a:lnTo>
                  <a:lnTo>
                    <a:pt x="9090" y="5920"/>
                  </a:lnTo>
                  <a:lnTo>
                    <a:pt x="9116" y="5924"/>
                  </a:lnTo>
                  <a:lnTo>
                    <a:pt x="9140" y="5928"/>
                  </a:lnTo>
                  <a:lnTo>
                    <a:pt x="9165" y="5931"/>
                  </a:lnTo>
                  <a:lnTo>
                    <a:pt x="9189" y="5934"/>
                  </a:lnTo>
                  <a:lnTo>
                    <a:pt x="9213" y="5935"/>
                  </a:lnTo>
                  <a:lnTo>
                    <a:pt x="9235" y="5935"/>
                  </a:lnTo>
                  <a:lnTo>
                    <a:pt x="9257" y="5935"/>
                  </a:lnTo>
                  <a:lnTo>
                    <a:pt x="9278" y="5933"/>
                  </a:lnTo>
                  <a:lnTo>
                    <a:pt x="9300" y="5930"/>
                  </a:lnTo>
                  <a:lnTo>
                    <a:pt x="9320" y="5926"/>
                  </a:lnTo>
                  <a:lnTo>
                    <a:pt x="9340" y="5920"/>
                  </a:lnTo>
                  <a:lnTo>
                    <a:pt x="9359" y="5914"/>
                  </a:lnTo>
                  <a:lnTo>
                    <a:pt x="9377" y="5906"/>
                  </a:lnTo>
                  <a:lnTo>
                    <a:pt x="9395" y="5896"/>
                  </a:lnTo>
                  <a:lnTo>
                    <a:pt x="9411" y="5885"/>
                  </a:lnTo>
                  <a:lnTo>
                    <a:pt x="9427" y="5873"/>
                  </a:lnTo>
                  <a:lnTo>
                    <a:pt x="9442" y="5858"/>
                  </a:lnTo>
                  <a:lnTo>
                    <a:pt x="9457" y="5843"/>
                  </a:lnTo>
                  <a:lnTo>
                    <a:pt x="9469" y="5825"/>
                  </a:lnTo>
                  <a:lnTo>
                    <a:pt x="9482" y="5806"/>
                  </a:lnTo>
                  <a:lnTo>
                    <a:pt x="9494" y="5785"/>
                  </a:lnTo>
                  <a:lnTo>
                    <a:pt x="9504" y="5763"/>
                  </a:lnTo>
                  <a:lnTo>
                    <a:pt x="9513" y="5738"/>
                  </a:lnTo>
                  <a:lnTo>
                    <a:pt x="9522" y="5711"/>
                  </a:lnTo>
                  <a:lnTo>
                    <a:pt x="9529" y="5682"/>
                  </a:lnTo>
                  <a:lnTo>
                    <a:pt x="9547" y="5668"/>
                  </a:lnTo>
                  <a:lnTo>
                    <a:pt x="9595" y="5628"/>
                  </a:lnTo>
                  <a:lnTo>
                    <a:pt x="9626" y="5599"/>
                  </a:lnTo>
                  <a:lnTo>
                    <a:pt x="9659" y="5565"/>
                  </a:lnTo>
                  <a:lnTo>
                    <a:pt x="9676" y="5547"/>
                  </a:lnTo>
                  <a:lnTo>
                    <a:pt x="9693" y="5527"/>
                  </a:lnTo>
                  <a:lnTo>
                    <a:pt x="9710" y="5507"/>
                  </a:lnTo>
                  <a:lnTo>
                    <a:pt x="9727" y="5485"/>
                  </a:lnTo>
                  <a:lnTo>
                    <a:pt x="9743" y="5462"/>
                  </a:lnTo>
                  <a:lnTo>
                    <a:pt x="9758" y="5440"/>
                  </a:lnTo>
                  <a:lnTo>
                    <a:pt x="9773" y="5415"/>
                  </a:lnTo>
                  <a:lnTo>
                    <a:pt x="9787" y="5391"/>
                  </a:lnTo>
                  <a:lnTo>
                    <a:pt x="9800" y="5366"/>
                  </a:lnTo>
                  <a:lnTo>
                    <a:pt x="9810" y="5340"/>
                  </a:lnTo>
                  <a:lnTo>
                    <a:pt x="9819" y="5314"/>
                  </a:lnTo>
                  <a:lnTo>
                    <a:pt x="9827" y="5288"/>
                  </a:lnTo>
                  <a:lnTo>
                    <a:pt x="9833" y="5261"/>
                  </a:lnTo>
                  <a:lnTo>
                    <a:pt x="9836" y="5234"/>
                  </a:lnTo>
                  <a:lnTo>
                    <a:pt x="9837" y="5207"/>
                  </a:lnTo>
                  <a:lnTo>
                    <a:pt x="9835" y="5180"/>
                  </a:lnTo>
                  <a:lnTo>
                    <a:pt x="9831" y="5153"/>
                  </a:lnTo>
                  <a:lnTo>
                    <a:pt x="9823" y="5125"/>
                  </a:lnTo>
                  <a:lnTo>
                    <a:pt x="9812" y="5098"/>
                  </a:lnTo>
                  <a:lnTo>
                    <a:pt x="9799" y="5071"/>
                  </a:lnTo>
                  <a:lnTo>
                    <a:pt x="9790" y="5054"/>
                  </a:lnTo>
                  <a:lnTo>
                    <a:pt x="9765" y="5010"/>
                  </a:lnTo>
                  <a:lnTo>
                    <a:pt x="9745" y="4979"/>
                  </a:lnTo>
                  <a:lnTo>
                    <a:pt x="9720" y="4945"/>
                  </a:lnTo>
                  <a:lnTo>
                    <a:pt x="9706" y="4927"/>
                  </a:lnTo>
                  <a:lnTo>
                    <a:pt x="9690" y="4908"/>
                  </a:lnTo>
                  <a:lnTo>
                    <a:pt x="9673" y="4888"/>
                  </a:lnTo>
                  <a:lnTo>
                    <a:pt x="9655" y="4868"/>
                  </a:lnTo>
                  <a:lnTo>
                    <a:pt x="9636" y="4848"/>
                  </a:lnTo>
                  <a:lnTo>
                    <a:pt x="9614" y="4828"/>
                  </a:lnTo>
                  <a:lnTo>
                    <a:pt x="9592" y="4807"/>
                  </a:lnTo>
                  <a:lnTo>
                    <a:pt x="9568" y="4788"/>
                  </a:lnTo>
                  <a:lnTo>
                    <a:pt x="9542" y="4767"/>
                  </a:lnTo>
                  <a:lnTo>
                    <a:pt x="9515" y="4748"/>
                  </a:lnTo>
                  <a:lnTo>
                    <a:pt x="9487" y="4728"/>
                  </a:lnTo>
                  <a:lnTo>
                    <a:pt x="9457" y="4710"/>
                  </a:lnTo>
                  <a:lnTo>
                    <a:pt x="9425" y="4692"/>
                  </a:lnTo>
                  <a:lnTo>
                    <a:pt x="9392" y="4675"/>
                  </a:lnTo>
                  <a:lnTo>
                    <a:pt x="9357" y="4659"/>
                  </a:lnTo>
                  <a:lnTo>
                    <a:pt x="9321" y="4644"/>
                  </a:lnTo>
                  <a:lnTo>
                    <a:pt x="9283" y="4630"/>
                  </a:lnTo>
                  <a:lnTo>
                    <a:pt x="9242" y="4618"/>
                  </a:lnTo>
                  <a:lnTo>
                    <a:pt x="9201" y="4607"/>
                  </a:lnTo>
                  <a:lnTo>
                    <a:pt x="9157" y="4597"/>
                  </a:lnTo>
                  <a:lnTo>
                    <a:pt x="9115" y="4589"/>
                  </a:lnTo>
                  <a:lnTo>
                    <a:pt x="9074" y="4583"/>
                  </a:lnTo>
                  <a:lnTo>
                    <a:pt x="9035" y="4577"/>
                  </a:lnTo>
                  <a:lnTo>
                    <a:pt x="8999" y="4573"/>
                  </a:lnTo>
                  <a:lnTo>
                    <a:pt x="8932" y="4566"/>
                  </a:lnTo>
                  <a:lnTo>
                    <a:pt x="8873" y="4561"/>
                  </a:lnTo>
                  <a:lnTo>
                    <a:pt x="8819" y="4558"/>
                  </a:lnTo>
                  <a:lnTo>
                    <a:pt x="8769" y="4555"/>
                  </a:lnTo>
                  <a:lnTo>
                    <a:pt x="8746" y="4553"/>
                  </a:lnTo>
                  <a:lnTo>
                    <a:pt x="8722" y="4551"/>
                  </a:lnTo>
                  <a:lnTo>
                    <a:pt x="8701" y="4549"/>
                  </a:lnTo>
                  <a:lnTo>
                    <a:pt x="8679" y="4545"/>
                  </a:lnTo>
                  <a:lnTo>
                    <a:pt x="8656" y="4541"/>
                  </a:lnTo>
                  <a:lnTo>
                    <a:pt x="8635" y="4536"/>
                  </a:lnTo>
                  <a:lnTo>
                    <a:pt x="8613" y="4530"/>
                  </a:lnTo>
                  <a:lnTo>
                    <a:pt x="8591" y="4521"/>
                  </a:lnTo>
                  <a:lnTo>
                    <a:pt x="8570" y="4513"/>
                  </a:lnTo>
                  <a:lnTo>
                    <a:pt x="8547" y="4502"/>
                  </a:lnTo>
                  <a:lnTo>
                    <a:pt x="8523" y="4489"/>
                  </a:lnTo>
                  <a:lnTo>
                    <a:pt x="8500" y="4476"/>
                  </a:lnTo>
                  <a:lnTo>
                    <a:pt x="8474" y="4460"/>
                  </a:lnTo>
                  <a:lnTo>
                    <a:pt x="8448" y="4442"/>
                  </a:lnTo>
                  <a:lnTo>
                    <a:pt x="8422" y="4422"/>
                  </a:lnTo>
                  <a:lnTo>
                    <a:pt x="8393" y="4399"/>
                  </a:lnTo>
                  <a:lnTo>
                    <a:pt x="8362" y="4374"/>
                  </a:lnTo>
                  <a:lnTo>
                    <a:pt x="8330" y="4346"/>
                  </a:lnTo>
                  <a:lnTo>
                    <a:pt x="8297" y="4316"/>
                  </a:lnTo>
                  <a:lnTo>
                    <a:pt x="8261" y="4283"/>
                  </a:lnTo>
                  <a:lnTo>
                    <a:pt x="8256" y="4279"/>
                  </a:lnTo>
                  <a:lnTo>
                    <a:pt x="8241" y="4268"/>
                  </a:lnTo>
                  <a:lnTo>
                    <a:pt x="8218" y="4252"/>
                  </a:lnTo>
                  <a:lnTo>
                    <a:pt x="8186" y="4231"/>
                  </a:lnTo>
                  <a:lnTo>
                    <a:pt x="8144" y="4208"/>
                  </a:lnTo>
                  <a:lnTo>
                    <a:pt x="8095" y="4180"/>
                  </a:lnTo>
                  <a:lnTo>
                    <a:pt x="8068" y="4166"/>
                  </a:lnTo>
                  <a:lnTo>
                    <a:pt x="8039" y="4152"/>
                  </a:lnTo>
                  <a:lnTo>
                    <a:pt x="8008" y="4137"/>
                  </a:lnTo>
                  <a:lnTo>
                    <a:pt x="7976" y="4122"/>
                  </a:lnTo>
                  <a:lnTo>
                    <a:pt x="7942" y="4108"/>
                  </a:lnTo>
                  <a:lnTo>
                    <a:pt x="7905" y="4094"/>
                  </a:lnTo>
                  <a:lnTo>
                    <a:pt x="7868" y="4080"/>
                  </a:lnTo>
                  <a:lnTo>
                    <a:pt x="7829" y="4068"/>
                  </a:lnTo>
                  <a:lnTo>
                    <a:pt x="7789" y="4054"/>
                  </a:lnTo>
                  <a:lnTo>
                    <a:pt x="7747" y="4043"/>
                  </a:lnTo>
                  <a:lnTo>
                    <a:pt x="7705" y="4032"/>
                  </a:lnTo>
                  <a:lnTo>
                    <a:pt x="7659" y="4022"/>
                  </a:lnTo>
                  <a:lnTo>
                    <a:pt x="7614" y="4013"/>
                  </a:lnTo>
                  <a:lnTo>
                    <a:pt x="7568" y="4006"/>
                  </a:lnTo>
                  <a:lnTo>
                    <a:pt x="7519" y="4000"/>
                  </a:lnTo>
                  <a:lnTo>
                    <a:pt x="7470" y="3996"/>
                  </a:lnTo>
                  <a:lnTo>
                    <a:pt x="7420" y="3993"/>
                  </a:lnTo>
                  <a:lnTo>
                    <a:pt x="7369" y="3992"/>
                  </a:lnTo>
                  <a:lnTo>
                    <a:pt x="7317" y="3993"/>
                  </a:lnTo>
                  <a:lnTo>
                    <a:pt x="7264" y="3996"/>
                  </a:lnTo>
                  <a:lnTo>
                    <a:pt x="7273" y="3976"/>
                  </a:lnTo>
                  <a:lnTo>
                    <a:pt x="7284" y="3955"/>
                  </a:lnTo>
                  <a:lnTo>
                    <a:pt x="7297" y="3932"/>
                  </a:lnTo>
                  <a:lnTo>
                    <a:pt x="7311" y="3908"/>
                  </a:lnTo>
                  <a:lnTo>
                    <a:pt x="7327" y="3884"/>
                  </a:lnTo>
                  <a:lnTo>
                    <a:pt x="7344" y="3859"/>
                  </a:lnTo>
                  <a:lnTo>
                    <a:pt x="7363" y="3833"/>
                  </a:lnTo>
                  <a:lnTo>
                    <a:pt x="7383" y="3806"/>
                  </a:lnTo>
                  <a:lnTo>
                    <a:pt x="7405" y="3780"/>
                  </a:lnTo>
                  <a:lnTo>
                    <a:pt x="7428" y="3752"/>
                  </a:lnTo>
                  <a:lnTo>
                    <a:pt x="7450" y="3724"/>
                  </a:lnTo>
                  <a:lnTo>
                    <a:pt x="7475" y="3696"/>
                  </a:lnTo>
                  <a:lnTo>
                    <a:pt x="7526" y="3640"/>
                  </a:lnTo>
                  <a:lnTo>
                    <a:pt x="7580" y="3584"/>
                  </a:lnTo>
                  <a:lnTo>
                    <a:pt x="7636" y="3528"/>
                  </a:lnTo>
                  <a:lnTo>
                    <a:pt x="7692" y="3473"/>
                  </a:lnTo>
                  <a:lnTo>
                    <a:pt x="7750" y="3420"/>
                  </a:lnTo>
                  <a:lnTo>
                    <a:pt x="7807" y="3369"/>
                  </a:lnTo>
                  <a:lnTo>
                    <a:pt x="7862" y="3322"/>
                  </a:lnTo>
                  <a:lnTo>
                    <a:pt x="7916" y="3279"/>
                  </a:lnTo>
                  <a:lnTo>
                    <a:pt x="7943" y="3258"/>
                  </a:lnTo>
                  <a:lnTo>
                    <a:pt x="7967" y="3240"/>
                  </a:lnTo>
                  <a:lnTo>
                    <a:pt x="7992" y="3222"/>
                  </a:lnTo>
                  <a:lnTo>
                    <a:pt x="8016" y="3206"/>
                  </a:lnTo>
                  <a:lnTo>
                    <a:pt x="8066" y="3171"/>
                  </a:lnTo>
                  <a:lnTo>
                    <a:pt x="8114" y="3138"/>
                  </a:lnTo>
                  <a:lnTo>
                    <a:pt x="8159" y="3105"/>
                  </a:lnTo>
                  <a:lnTo>
                    <a:pt x="8201" y="3072"/>
                  </a:lnTo>
                  <a:lnTo>
                    <a:pt x="8222" y="3057"/>
                  </a:lnTo>
                  <a:lnTo>
                    <a:pt x="8240" y="3040"/>
                  </a:lnTo>
                  <a:lnTo>
                    <a:pt x="8260" y="3024"/>
                  </a:lnTo>
                  <a:lnTo>
                    <a:pt x="8277" y="3007"/>
                  </a:lnTo>
                  <a:lnTo>
                    <a:pt x="8295" y="2991"/>
                  </a:lnTo>
                  <a:lnTo>
                    <a:pt x="8311" y="2974"/>
                  </a:lnTo>
                  <a:lnTo>
                    <a:pt x="8328" y="2957"/>
                  </a:lnTo>
                  <a:lnTo>
                    <a:pt x="8343" y="2939"/>
                  </a:lnTo>
                  <a:lnTo>
                    <a:pt x="8358" y="2922"/>
                  </a:lnTo>
                  <a:lnTo>
                    <a:pt x="8372" y="2903"/>
                  </a:lnTo>
                  <a:lnTo>
                    <a:pt x="8385" y="2885"/>
                  </a:lnTo>
                  <a:lnTo>
                    <a:pt x="8398" y="2866"/>
                  </a:lnTo>
                  <a:lnTo>
                    <a:pt x="8410" y="2846"/>
                  </a:lnTo>
                  <a:lnTo>
                    <a:pt x="8422" y="2826"/>
                  </a:lnTo>
                  <a:lnTo>
                    <a:pt x="8432" y="2806"/>
                  </a:lnTo>
                  <a:lnTo>
                    <a:pt x="8441" y="2784"/>
                  </a:lnTo>
                  <a:lnTo>
                    <a:pt x="8450" y="2762"/>
                  </a:lnTo>
                  <a:lnTo>
                    <a:pt x="8460" y="2739"/>
                  </a:lnTo>
                  <a:lnTo>
                    <a:pt x="8467" y="2714"/>
                  </a:lnTo>
                  <a:lnTo>
                    <a:pt x="8474" y="2690"/>
                  </a:lnTo>
                  <a:lnTo>
                    <a:pt x="8480" y="2664"/>
                  </a:lnTo>
                  <a:lnTo>
                    <a:pt x="8486" y="2638"/>
                  </a:lnTo>
                  <a:lnTo>
                    <a:pt x="8492" y="2610"/>
                  </a:lnTo>
                  <a:lnTo>
                    <a:pt x="8496" y="2582"/>
                  </a:lnTo>
                  <a:lnTo>
                    <a:pt x="8498" y="2561"/>
                  </a:lnTo>
                  <a:lnTo>
                    <a:pt x="8499" y="2541"/>
                  </a:lnTo>
                  <a:lnTo>
                    <a:pt x="8499" y="2521"/>
                  </a:lnTo>
                  <a:lnTo>
                    <a:pt x="8498" y="2501"/>
                  </a:lnTo>
                  <a:lnTo>
                    <a:pt x="8496" y="2482"/>
                  </a:lnTo>
                  <a:lnTo>
                    <a:pt x="8493" y="2462"/>
                  </a:lnTo>
                  <a:lnTo>
                    <a:pt x="8488" y="2443"/>
                  </a:lnTo>
                  <a:lnTo>
                    <a:pt x="8484" y="2424"/>
                  </a:lnTo>
                  <a:lnTo>
                    <a:pt x="8478" y="2405"/>
                  </a:lnTo>
                  <a:lnTo>
                    <a:pt x="8472" y="2386"/>
                  </a:lnTo>
                  <a:lnTo>
                    <a:pt x="8465" y="2368"/>
                  </a:lnTo>
                  <a:lnTo>
                    <a:pt x="8457" y="2349"/>
                  </a:lnTo>
                  <a:lnTo>
                    <a:pt x="8448" y="2332"/>
                  </a:lnTo>
                  <a:lnTo>
                    <a:pt x="8440" y="2314"/>
                  </a:lnTo>
                  <a:lnTo>
                    <a:pt x="8430" y="2297"/>
                  </a:lnTo>
                  <a:lnTo>
                    <a:pt x="8420" y="2279"/>
                  </a:lnTo>
                  <a:lnTo>
                    <a:pt x="8399" y="2246"/>
                  </a:lnTo>
                  <a:lnTo>
                    <a:pt x="8375" y="2214"/>
                  </a:lnTo>
                  <a:lnTo>
                    <a:pt x="8351" y="2184"/>
                  </a:lnTo>
                  <a:lnTo>
                    <a:pt x="8327" y="2154"/>
                  </a:lnTo>
                  <a:lnTo>
                    <a:pt x="8302" y="2126"/>
                  </a:lnTo>
                  <a:lnTo>
                    <a:pt x="8276" y="2100"/>
                  </a:lnTo>
                  <a:lnTo>
                    <a:pt x="8252" y="2077"/>
                  </a:lnTo>
                  <a:lnTo>
                    <a:pt x="8228" y="2054"/>
                  </a:lnTo>
                  <a:lnTo>
                    <a:pt x="8194" y="2053"/>
                  </a:lnTo>
                  <a:lnTo>
                    <a:pt x="8186" y="2086"/>
                  </a:lnTo>
                  <a:lnTo>
                    <a:pt x="8204" y="2127"/>
                  </a:lnTo>
                  <a:lnTo>
                    <a:pt x="8219" y="2167"/>
                  </a:lnTo>
                  <a:lnTo>
                    <a:pt x="8230" y="2207"/>
                  </a:lnTo>
                  <a:lnTo>
                    <a:pt x="8237" y="2245"/>
                  </a:lnTo>
                  <a:lnTo>
                    <a:pt x="8240" y="2283"/>
                  </a:lnTo>
                  <a:lnTo>
                    <a:pt x="8241" y="2319"/>
                  </a:lnTo>
                  <a:lnTo>
                    <a:pt x="8239" y="2355"/>
                  </a:lnTo>
                  <a:lnTo>
                    <a:pt x="8235" y="2390"/>
                  </a:lnTo>
                  <a:lnTo>
                    <a:pt x="8228" y="2423"/>
                  </a:lnTo>
                  <a:lnTo>
                    <a:pt x="8219" y="2456"/>
                  </a:lnTo>
                  <a:lnTo>
                    <a:pt x="8207" y="2487"/>
                  </a:lnTo>
                  <a:lnTo>
                    <a:pt x="8194" y="2518"/>
                  </a:lnTo>
                  <a:lnTo>
                    <a:pt x="8179" y="2547"/>
                  </a:lnTo>
                  <a:lnTo>
                    <a:pt x="8163" y="2574"/>
                  </a:lnTo>
                  <a:lnTo>
                    <a:pt x="8146" y="2600"/>
                  </a:lnTo>
                  <a:lnTo>
                    <a:pt x="8129" y="2626"/>
                  </a:lnTo>
                  <a:lnTo>
                    <a:pt x="8110" y="2649"/>
                  </a:lnTo>
                  <a:lnTo>
                    <a:pt x="8091" y="2672"/>
                  </a:lnTo>
                  <a:lnTo>
                    <a:pt x="8072" y="2694"/>
                  </a:lnTo>
                  <a:lnTo>
                    <a:pt x="8053" y="2713"/>
                  </a:lnTo>
                  <a:lnTo>
                    <a:pt x="8034" y="2732"/>
                  </a:lnTo>
                  <a:lnTo>
                    <a:pt x="8016" y="2748"/>
                  </a:lnTo>
                  <a:lnTo>
                    <a:pt x="7998" y="2764"/>
                  </a:lnTo>
                  <a:lnTo>
                    <a:pt x="7982" y="2778"/>
                  </a:lnTo>
                  <a:lnTo>
                    <a:pt x="7952" y="2802"/>
                  </a:lnTo>
                  <a:lnTo>
                    <a:pt x="7928" y="2818"/>
                  </a:lnTo>
                  <a:lnTo>
                    <a:pt x="7913" y="2828"/>
                  </a:lnTo>
                  <a:lnTo>
                    <a:pt x="7906" y="2832"/>
                  </a:lnTo>
                  <a:lnTo>
                    <a:pt x="7882" y="2794"/>
                  </a:lnTo>
                  <a:lnTo>
                    <a:pt x="7857" y="2758"/>
                  </a:lnTo>
                  <a:lnTo>
                    <a:pt x="7831" y="2726"/>
                  </a:lnTo>
                  <a:lnTo>
                    <a:pt x="7805" y="2694"/>
                  </a:lnTo>
                  <a:lnTo>
                    <a:pt x="7777" y="2665"/>
                  </a:lnTo>
                  <a:lnTo>
                    <a:pt x="7750" y="2637"/>
                  </a:lnTo>
                  <a:lnTo>
                    <a:pt x="7722" y="2611"/>
                  </a:lnTo>
                  <a:lnTo>
                    <a:pt x="7693" y="2588"/>
                  </a:lnTo>
                  <a:lnTo>
                    <a:pt x="7664" y="2566"/>
                  </a:lnTo>
                  <a:lnTo>
                    <a:pt x="7636" y="2546"/>
                  </a:lnTo>
                  <a:lnTo>
                    <a:pt x="7607" y="2527"/>
                  </a:lnTo>
                  <a:lnTo>
                    <a:pt x="7578" y="2511"/>
                  </a:lnTo>
                  <a:lnTo>
                    <a:pt x="7549" y="2495"/>
                  </a:lnTo>
                  <a:lnTo>
                    <a:pt x="7519" y="2481"/>
                  </a:lnTo>
                  <a:lnTo>
                    <a:pt x="7490" y="2468"/>
                  </a:lnTo>
                  <a:lnTo>
                    <a:pt x="7462" y="2457"/>
                  </a:lnTo>
                  <a:lnTo>
                    <a:pt x="7433" y="2447"/>
                  </a:lnTo>
                  <a:lnTo>
                    <a:pt x="7404" y="2438"/>
                  </a:lnTo>
                  <a:lnTo>
                    <a:pt x="7375" y="2430"/>
                  </a:lnTo>
                  <a:lnTo>
                    <a:pt x="7347" y="2423"/>
                  </a:lnTo>
                  <a:lnTo>
                    <a:pt x="7319" y="2418"/>
                  </a:lnTo>
                  <a:lnTo>
                    <a:pt x="7293" y="2413"/>
                  </a:lnTo>
                  <a:lnTo>
                    <a:pt x="7265" y="2410"/>
                  </a:lnTo>
                  <a:lnTo>
                    <a:pt x="7239" y="2407"/>
                  </a:lnTo>
                  <a:lnTo>
                    <a:pt x="7213" y="2405"/>
                  </a:lnTo>
                  <a:lnTo>
                    <a:pt x="7189" y="2403"/>
                  </a:lnTo>
                  <a:lnTo>
                    <a:pt x="7164" y="2403"/>
                  </a:lnTo>
                  <a:lnTo>
                    <a:pt x="7140" y="2402"/>
                  </a:lnTo>
                  <a:lnTo>
                    <a:pt x="7096" y="2404"/>
                  </a:lnTo>
                  <a:lnTo>
                    <a:pt x="7055" y="2406"/>
                  </a:lnTo>
                  <a:lnTo>
                    <a:pt x="7031" y="2430"/>
                  </a:lnTo>
                  <a:lnTo>
                    <a:pt x="7051" y="2458"/>
                  </a:lnTo>
                  <a:lnTo>
                    <a:pt x="7073" y="2464"/>
                  </a:lnTo>
                  <a:lnTo>
                    <a:pt x="7095" y="2470"/>
                  </a:lnTo>
                  <a:lnTo>
                    <a:pt x="7115" y="2478"/>
                  </a:lnTo>
                  <a:lnTo>
                    <a:pt x="7136" y="2485"/>
                  </a:lnTo>
                  <a:lnTo>
                    <a:pt x="7156" y="2492"/>
                  </a:lnTo>
                  <a:lnTo>
                    <a:pt x="7175" y="2500"/>
                  </a:lnTo>
                  <a:lnTo>
                    <a:pt x="7194" y="2509"/>
                  </a:lnTo>
                  <a:lnTo>
                    <a:pt x="7211" y="2517"/>
                  </a:lnTo>
                  <a:lnTo>
                    <a:pt x="7229" y="2526"/>
                  </a:lnTo>
                  <a:lnTo>
                    <a:pt x="7245" y="2535"/>
                  </a:lnTo>
                  <a:lnTo>
                    <a:pt x="7262" y="2546"/>
                  </a:lnTo>
                  <a:lnTo>
                    <a:pt x="7277" y="2556"/>
                  </a:lnTo>
                  <a:lnTo>
                    <a:pt x="7293" y="2566"/>
                  </a:lnTo>
                  <a:lnTo>
                    <a:pt x="7307" y="2577"/>
                  </a:lnTo>
                  <a:lnTo>
                    <a:pt x="7321" y="2589"/>
                  </a:lnTo>
                  <a:lnTo>
                    <a:pt x="7335" y="2601"/>
                  </a:lnTo>
                  <a:lnTo>
                    <a:pt x="7348" y="2613"/>
                  </a:lnTo>
                  <a:lnTo>
                    <a:pt x="7362" y="2626"/>
                  </a:lnTo>
                  <a:lnTo>
                    <a:pt x="7374" y="2639"/>
                  </a:lnTo>
                  <a:lnTo>
                    <a:pt x="7386" y="2653"/>
                  </a:lnTo>
                  <a:lnTo>
                    <a:pt x="7410" y="2681"/>
                  </a:lnTo>
                  <a:lnTo>
                    <a:pt x="7433" y="2711"/>
                  </a:lnTo>
                  <a:lnTo>
                    <a:pt x="7454" y="2743"/>
                  </a:lnTo>
                  <a:lnTo>
                    <a:pt x="7476" y="2776"/>
                  </a:lnTo>
                  <a:lnTo>
                    <a:pt x="7496" y="2812"/>
                  </a:lnTo>
                  <a:lnTo>
                    <a:pt x="7516" y="2849"/>
                  </a:lnTo>
                  <a:lnTo>
                    <a:pt x="7528" y="2875"/>
                  </a:lnTo>
                  <a:lnTo>
                    <a:pt x="7538" y="2901"/>
                  </a:lnTo>
                  <a:lnTo>
                    <a:pt x="7544" y="2928"/>
                  </a:lnTo>
                  <a:lnTo>
                    <a:pt x="7547" y="2955"/>
                  </a:lnTo>
                  <a:lnTo>
                    <a:pt x="7548" y="2982"/>
                  </a:lnTo>
                  <a:lnTo>
                    <a:pt x="7546" y="3009"/>
                  </a:lnTo>
                  <a:lnTo>
                    <a:pt x="7542" y="3036"/>
                  </a:lnTo>
                  <a:lnTo>
                    <a:pt x="7535" y="3063"/>
                  </a:lnTo>
                  <a:lnTo>
                    <a:pt x="7526" y="3091"/>
                  </a:lnTo>
                  <a:lnTo>
                    <a:pt x="7514" y="3117"/>
                  </a:lnTo>
                  <a:lnTo>
                    <a:pt x="7501" y="3144"/>
                  </a:lnTo>
                  <a:lnTo>
                    <a:pt x="7485" y="3170"/>
                  </a:lnTo>
                  <a:lnTo>
                    <a:pt x="7467" y="3197"/>
                  </a:lnTo>
                  <a:lnTo>
                    <a:pt x="7447" y="3222"/>
                  </a:lnTo>
                  <a:lnTo>
                    <a:pt x="7425" y="3247"/>
                  </a:lnTo>
                  <a:lnTo>
                    <a:pt x="7402" y="3272"/>
                  </a:lnTo>
                  <a:lnTo>
                    <a:pt x="7376" y="3295"/>
                  </a:lnTo>
                  <a:lnTo>
                    <a:pt x="7349" y="3319"/>
                  </a:lnTo>
                  <a:lnTo>
                    <a:pt x="7320" y="3342"/>
                  </a:lnTo>
                  <a:lnTo>
                    <a:pt x="7290" y="3363"/>
                  </a:lnTo>
                  <a:lnTo>
                    <a:pt x="7258" y="3384"/>
                  </a:lnTo>
                  <a:lnTo>
                    <a:pt x="7225" y="3403"/>
                  </a:lnTo>
                  <a:lnTo>
                    <a:pt x="7191" y="3423"/>
                  </a:lnTo>
                  <a:lnTo>
                    <a:pt x="7155" y="3440"/>
                  </a:lnTo>
                  <a:lnTo>
                    <a:pt x="7117" y="3457"/>
                  </a:lnTo>
                  <a:lnTo>
                    <a:pt x="7080" y="3472"/>
                  </a:lnTo>
                  <a:lnTo>
                    <a:pt x="7041" y="3487"/>
                  </a:lnTo>
                  <a:lnTo>
                    <a:pt x="7001" y="3499"/>
                  </a:lnTo>
                  <a:lnTo>
                    <a:pt x="6961" y="3511"/>
                  </a:lnTo>
                  <a:lnTo>
                    <a:pt x="6919" y="3521"/>
                  </a:lnTo>
                  <a:lnTo>
                    <a:pt x="6877" y="3530"/>
                  </a:lnTo>
                  <a:lnTo>
                    <a:pt x="6834" y="3536"/>
                  </a:lnTo>
                  <a:lnTo>
                    <a:pt x="6778" y="3544"/>
                  </a:lnTo>
                  <a:lnTo>
                    <a:pt x="6719" y="3551"/>
                  </a:lnTo>
                  <a:lnTo>
                    <a:pt x="6658" y="3559"/>
                  </a:lnTo>
                  <a:lnTo>
                    <a:pt x="6595" y="3565"/>
                  </a:lnTo>
                  <a:lnTo>
                    <a:pt x="6532" y="3571"/>
                  </a:lnTo>
                  <a:lnTo>
                    <a:pt x="6468" y="3577"/>
                  </a:lnTo>
                  <a:lnTo>
                    <a:pt x="6404" y="3582"/>
                  </a:lnTo>
                  <a:lnTo>
                    <a:pt x="6339" y="3587"/>
                  </a:lnTo>
                  <a:lnTo>
                    <a:pt x="6275" y="3593"/>
                  </a:lnTo>
                  <a:lnTo>
                    <a:pt x="6213" y="3597"/>
                  </a:lnTo>
                  <a:lnTo>
                    <a:pt x="6151" y="3601"/>
                  </a:lnTo>
                  <a:lnTo>
                    <a:pt x="6093" y="3605"/>
                  </a:lnTo>
                  <a:lnTo>
                    <a:pt x="6036" y="3608"/>
                  </a:lnTo>
                  <a:lnTo>
                    <a:pt x="5982" y="3611"/>
                  </a:lnTo>
                  <a:lnTo>
                    <a:pt x="5932" y="3613"/>
                  </a:lnTo>
                  <a:lnTo>
                    <a:pt x="5886" y="3616"/>
                  </a:lnTo>
                  <a:lnTo>
                    <a:pt x="5818" y="3618"/>
                  </a:lnTo>
                  <a:lnTo>
                    <a:pt x="5751" y="3618"/>
                  </a:lnTo>
                  <a:lnTo>
                    <a:pt x="5687" y="3616"/>
                  </a:lnTo>
                  <a:lnTo>
                    <a:pt x="5624" y="3613"/>
                  </a:lnTo>
                  <a:lnTo>
                    <a:pt x="5562" y="3607"/>
                  </a:lnTo>
                  <a:lnTo>
                    <a:pt x="5503" y="3600"/>
                  </a:lnTo>
                  <a:lnTo>
                    <a:pt x="5445" y="3590"/>
                  </a:lnTo>
                  <a:lnTo>
                    <a:pt x="5389" y="3579"/>
                  </a:lnTo>
                  <a:lnTo>
                    <a:pt x="5335" y="3566"/>
                  </a:lnTo>
                  <a:lnTo>
                    <a:pt x="5282" y="3552"/>
                  </a:lnTo>
                  <a:lnTo>
                    <a:pt x="5232" y="3537"/>
                  </a:lnTo>
                  <a:lnTo>
                    <a:pt x="5182" y="3520"/>
                  </a:lnTo>
                  <a:lnTo>
                    <a:pt x="5134" y="3501"/>
                  </a:lnTo>
                  <a:lnTo>
                    <a:pt x="5088" y="3483"/>
                  </a:lnTo>
                  <a:lnTo>
                    <a:pt x="5044" y="3462"/>
                  </a:lnTo>
                  <a:lnTo>
                    <a:pt x="5001" y="3440"/>
                  </a:lnTo>
                  <a:lnTo>
                    <a:pt x="4960" y="3418"/>
                  </a:lnTo>
                  <a:lnTo>
                    <a:pt x="4920" y="3394"/>
                  </a:lnTo>
                  <a:lnTo>
                    <a:pt x="4883" y="3370"/>
                  </a:lnTo>
                  <a:lnTo>
                    <a:pt x="4846" y="3346"/>
                  </a:lnTo>
                  <a:lnTo>
                    <a:pt x="4812" y="3321"/>
                  </a:lnTo>
                  <a:lnTo>
                    <a:pt x="4779" y="3295"/>
                  </a:lnTo>
                  <a:lnTo>
                    <a:pt x="4748" y="3269"/>
                  </a:lnTo>
                  <a:lnTo>
                    <a:pt x="4719" y="3242"/>
                  </a:lnTo>
                  <a:lnTo>
                    <a:pt x="4691" y="3215"/>
                  </a:lnTo>
                  <a:lnTo>
                    <a:pt x="4664" y="3188"/>
                  </a:lnTo>
                  <a:lnTo>
                    <a:pt x="4639" y="3161"/>
                  </a:lnTo>
                  <a:lnTo>
                    <a:pt x="4616" y="3134"/>
                  </a:lnTo>
                  <a:lnTo>
                    <a:pt x="4594" y="3107"/>
                  </a:lnTo>
                  <a:lnTo>
                    <a:pt x="4573" y="3080"/>
                  </a:lnTo>
                  <a:lnTo>
                    <a:pt x="4555" y="3054"/>
                  </a:lnTo>
                  <a:lnTo>
                    <a:pt x="4537" y="3027"/>
                  </a:lnTo>
                  <a:lnTo>
                    <a:pt x="4504" y="2975"/>
                  </a:lnTo>
                  <a:lnTo>
                    <a:pt x="4468" y="2924"/>
                  </a:lnTo>
                  <a:lnTo>
                    <a:pt x="4431" y="2873"/>
                  </a:lnTo>
                  <a:lnTo>
                    <a:pt x="4395" y="2818"/>
                  </a:lnTo>
                  <a:lnTo>
                    <a:pt x="4378" y="2789"/>
                  </a:lnTo>
                  <a:lnTo>
                    <a:pt x="4360" y="2759"/>
                  </a:lnTo>
                  <a:lnTo>
                    <a:pt x="4344" y="2729"/>
                  </a:lnTo>
                  <a:lnTo>
                    <a:pt x="4328" y="2697"/>
                  </a:lnTo>
                  <a:lnTo>
                    <a:pt x="4313" y="2662"/>
                  </a:lnTo>
                  <a:lnTo>
                    <a:pt x="4299" y="2626"/>
                  </a:lnTo>
                  <a:lnTo>
                    <a:pt x="4286" y="2588"/>
                  </a:lnTo>
                  <a:lnTo>
                    <a:pt x="4275" y="2548"/>
                  </a:lnTo>
                  <a:lnTo>
                    <a:pt x="4265" y="2504"/>
                  </a:lnTo>
                  <a:lnTo>
                    <a:pt x="4256" y="2459"/>
                  </a:lnTo>
                  <a:lnTo>
                    <a:pt x="4250" y="2411"/>
                  </a:lnTo>
                  <a:lnTo>
                    <a:pt x="4245" y="2359"/>
                  </a:lnTo>
                  <a:lnTo>
                    <a:pt x="4243" y="2305"/>
                  </a:lnTo>
                  <a:lnTo>
                    <a:pt x="4242" y="2246"/>
                  </a:lnTo>
                  <a:lnTo>
                    <a:pt x="4244" y="2186"/>
                  </a:lnTo>
                  <a:lnTo>
                    <a:pt x="4248" y="2120"/>
                  </a:lnTo>
                  <a:lnTo>
                    <a:pt x="4254" y="2051"/>
                  </a:lnTo>
                  <a:lnTo>
                    <a:pt x="4263" y="1978"/>
                  </a:lnTo>
                  <a:lnTo>
                    <a:pt x="4276" y="1900"/>
                  </a:lnTo>
                  <a:lnTo>
                    <a:pt x="4291" y="1817"/>
                  </a:lnTo>
                  <a:lnTo>
                    <a:pt x="4310" y="1731"/>
                  </a:lnTo>
                  <a:lnTo>
                    <a:pt x="4330" y="1639"/>
                  </a:lnTo>
                  <a:lnTo>
                    <a:pt x="4356" y="1543"/>
                  </a:lnTo>
                  <a:lnTo>
                    <a:pt x="4384" y="1440"/>
                  </a:lnTo>
                  <a:lnTo>
                    <a:pt x="4407" y="1358"/>
                  </a:lnTo>
                  <a:lnTo>
                    <a:pt x="4428" y="1277"/>
                  </a:lnTo>
                  <a:lnTo>
                    <a:pt x="4446" y="1200"/>
                  </a:lnTo>
                  <a:lnTo>
                    <a:pt x="4461" y="1125"/>
                  </a:lnTo>
                  <a:lnTo>
                    <a:pt x="4473" y="1053"/>
                  </a:lnTo>
                  <a:lnTo>
                    <a:pt x="4485" y="984"/>
                  </a:lnTo>
                  <a:lnTo>
                    <a:pt x="4493" y="917"/>
                  </a:lnTo>
                  <a:lnTo>
                    <a:pt x="4500" y="854"/>
                  </a:lnTo>
                  <a:lnTo>
                    <a:pt x="4505" y="792"/>
                  </a:lnTo>
                  <a:lnTo>
                    <a:pt x="4508" y="733"/>
                  </a:lnTo>
                  <a:lnTo>
                    <a:pt x="4509" y="677"/>
                  </a:lnTo>
                  <a:lnTo>
                    <a:pt x="4509" y="623"/>
                  </a:lnTo>
                  <a:lnTo>
                    <a:pt x="4507" y="572"/>
                  </a:lnTo>
                  <a:lnTo>
                    <a:pt x="4504" y="522"/>
                  </a:lnTo>
                  <a:lnTo>
                    <a:pt x="4500" y="476"/>
                  </a:lnTo>
                  <a:lnTo>
                    <a:pt x="4494" y="432"/>
                  </a:lnTo>
                  <a:lnTo>
                    <a:pt x="4488" y="390"/>
                  </a:lnTo>
                  <a:lnTo>
                    <a:pt x="4481" y="350"/>
                  </a:lnTo>
                  <a:lnTo>
                    <a:pt x="4472" y="312"/>
                  </a:lnTo>
                  <a:lnTo>
                    <a:pt x="4463" y="277"/>
                  </a:lnTo>
                  <a:lnTo>
                    <a:pt x="4454" y="243"/>
                  </a:lnTo>
                  <a:lnTo>
                    <a:pt x="4444" y="212"/>
                  </a:lnTo>
                  <a:lnTo>
                    <a:pt x="4433" y="182"/>
                  </a:lnTo>
                  <a:lnTo>
                    <a:pt x="4423" y="155"/>
                  </a:lnTo>
                  <a:lnTo>
                    <a:pt x="4412" y="130"/>
                  </a:lnTo>
                  <a:lnTo>
                    <a:pt x="4401" y="106"/>
                  </a:lnTo>
                  <a:lnTo>
                    <a:pt x="4390" y="84"/>
                  </a:lnTo>
                  <a:lnTo>
                    <a:pt x="4380" y="65"/>
                  </a:lnTo>
                  <a:lnTo>
                    <a:pt x="4369" y="47"/>
                  </a:lnTo>
                  <a:lnTo>
                    <a:pt x="4359" y="31"/>
                  </a:lnTo>
                  <a:lnTo>
                    <a:pt x="4350" y="16"/>
                  </a:lnTo>
                  <a:lnTo>
                    <a:pt x="4341" y="4"/>
                  </a:lnTo>
                  <a:lnTo>
                    <a:pt x="4322" y="0"/>
                  </a:lnTo>
                  <a:lnTo>
                    <a:pt x="4313" y="16"/>
                  </a:lnTo>
                  <a:lnTo>
                    <a:pt x="4318" y="49"/>
                  </a:lnTo>
                  <a:lnTo>
                    <a:pt x="4322" y="85"/>
                  </a:lnTo>
                  <a:lnTo>
                    <a:pt x="4326" y="123"/>
                  </a:lnTo>
                  <a:lnTo>
                    <a:pt x="4329" y="163"/>
                  </a:lnTo>
                  <a:lnTo>
                    <a:pt x="4330" y="204"/>
                  </a:lnTo>
                  <a:lnTo>
                    <a:pt x="4329" y="246"/>
                  </a:lnTo>
                  <a:lnTo>
                    <a:pt x="4329" y="267"/>
                  </a:lnTo>
                  <a:lnTo>
                    <a:pt x="4327" y="289"/>
                  </a:lnTo>
                  <a:lnTo>
                    <a:pt x="4325" y="311"/>
                  </a:lnTo>
                  <a:lnTo>
                    <a:pt x="4323" y="332"/>
                  </a:lnTo>
                  <a:lnTo>
                    <a:pt x="4320" y="354"/>
                  </a:lnTo>
                  <a:lnTo>
                    <a:pt x="4316" y="375"/>
                  </a:lnTo>
                  <a:lnTo>
                    <a:pt x="4311" y="397"/>
                  </a:lnTo>
                  <a:lnTo>
                    <a:pt x="4306" y="419"/>
                  </a:lnTo>
                  <a:lnTo>
                    <a:pt x="4299" y="439"/>
                  </a:lnTo>
                  <a:lnTo>
                    <a:pt x="4293" y="461"/>
                  </a:lnTo>
                  <a:lnTo>
                    <a:pt x="4285" y="481"/>
                  </a:lnTo>
                  <a:lnTo>
                    <a:pt x="4277" y="502"/>
                  </a:lnTo>
                  <a:lnTo>
                    <a:pt x="4266" y="522"/>
                  </a:lnTo>
                  <a:lnTo>
                    <a:pt x="4256" y="542"/>
                  </a:lnTo>
                  <a:lnTo>
                    <a:pt x="4245" y="562"/>
                  </a:lnTo>
                  <a:lnTo>
                    <a:pt x="4232" y="581"/>
                  </a:lnTo>
                  <a:lnTo>
                    <a:pt x="4218" y="600"/>
                  </a:lnTo>
                  <a:lnTo>
                    <a:pt x="4204" y="618"/>
                  </a:lnTo>
                  <a:lnTo>
                    <a:pt x="4188" y="636"/>
                  </a:lnTo>
                  <a:lnTo>
                    <a:pt x="4171" y="652"/>
                  </a:lnTo>
                  <a:lnTo>
                    <a:pt x="4154" y="665"/>
                  </a:lnTo>
                  <a:lnTo>
                    <a:pt x="4138" y="677"/>
                  </a:lnTo>
                  <a:lnTo>
                    <a:pt x="4120" y="686"/>
                  </a:lnTo>
                  <a:lnTo>
                    <a:pt x="4102" y="694"/>
                  </a:lnTo>
                  <a:lnTo>
                    <a:pt x="4083" y="699"/>
                  </a:lnTo>
                  <a:lnTo>
                    <a:pt x="4062" y="703"/>
                  </a:lnTo>
                  <a:lnTo>
                    <a:pt x="4043" y="706"/>
                  </a:lnTo>
                  <a:lnTo>
                    <a:pt x="4021" y="706"/>
                  </a:lnTo>
                  <a:lnTo>
                    <a:pt x="4001" y="705"/>
                  </a:lnTo>
                  <a:lnTo>
                    <a:pt x="3978" y="702"/>
                  </a:lnTo>
                  <a:lnTo>
                    <a:pt x="3956" y="699"/>
                  </a:lnTo>
                  <a:lnTo>
                    <a:pt x="3934" y="694"/>
                  </a:lnTo>
                  <a:lnTo>
                    <a:pt x="3912" y="689"/>
                  </a:lnTo>
                  <a:lnTo>
                    <a:pt x="3889" y="682"/>
                  </a:lnTo>
                  <a:lnTo>
                    <a:pt x="3867" y="674"/>
                  </a:lnTo>
                  <a:lnTo>
                    <a:pt x="3844" y="665"/>
                  </a:lnTo>
                  <a:lnTo>
                    <a:pt x="3821" y="656"/>
                  </a:lnTo>
                  <a:lnTo>
                    <a:pt x="3799" y="646"/>
                  </a:lnTo>
                  <a:lnTo>
                    <a:pt x="3776" y="636"/>
                  </a:lnTo>
                  <a:lnTo>
                    <a:pt x="3754" y="624"/>
                  </a:lnTo>
                  <a:lnTo>
                    <a:pt x="3712" y="601"/>
                  </a:lnTo>
                  <a:lnTo>
                    <a:pt x="3671" y="576"/>
                  </a:lnTo>
                  <a:lnTo>
                    <a:pt x="3632" y="552"/>
                  </a:lnTo>
                  <a:lnTo>
                    <a:pt x="3597" y="528"/>
                  </a:lnTo>
                  <a:lnTo>
                    <a:pt x="3565" y="505"/>
                  </a:lnTo>
                  <a:lnTo>
                    <a:pt x="3537" y="484"/>
                  </a:lnTo>
                  <a:lnTo>
                    <a:pt x="3518" y="485"/>
                  </a:lnTo>
                  <a:lnTo>
                    <a:pt x="3514" y="505"/>
                  </a:lnTo>
                  <a:lnTo>
                    <a:pt x="3540" y="545"/>
                  </a:lnTo>
                  <a:lnTo>
                    <a:pt x="3566" y="583"/>
                  </a:lnTo>
                  <a:lnTo>
                    <a:pt x="3593" y="619"/>
                  </a:lnTo>
                  <a:lnTo>
                    <a:pt x="3620" y="652"/>
                  </a:lnTo>
                  <a:lnTo>
                    <a:pt x="3645" y="684"/>
                  </a:lnTo>
                  <a:lnTo>
                    <a:pt x="3672" y="714"/>
                  </a:lnTo>
                  <a:lnTo>
                    <a:pt x="3698" y="742"/>
                  </a:lnTo>
                  <a:lnTo>
                    <a:pt x="3724" y="768"/>
                  </a:lnTo>
                  <a:lnTo>
                    <a:pt x="3773" y="817"/>
                  </a:lnTo>
                  <a:lnTo>
                    <a:pt x="3819" y="861"/>
                  </a:lnTo>
                  <a:lnTo>
                    <a:pt x="3863" y="901"/>
                  </a:lnTo>
                  <a:lnTo>
                    <a:pt x="3901" y="939"/>
                  </a:lnTo>
                  <a:lnTo>
                    <a:pt x="3917" y="958"/>
                  </a:lnTo>
                  <a:lnTo>
                    <a:pt x="3933" y="976"/>
                  </a:lnTo>
                  <a:lnTo>
                    <a:pt x="3947" y="994"/>
                  </a:lnTo>
                  <a:lnTo>
                    <a:pt x="3959" y="1012"/>
                  </a:lnTo>
                  <a:lnTo>
                    <a:pt x="3970" y="1031"/>
                  </a:lnTo>
                  <a:lnTo>
                    <a:pt x="3978" y="1049"/>
                  </a:lnTo>
                  <a:lnTo>
                    <a:pt x="3984" y="1069"/>
                  </a:lnTo>
                  <a:lnTo>
                    <a:pt x="3988" y="1089"/>
                  </a:lnTo>
                  <a:lnTo>
                    <a:pt x="3990" y="1110"/>
                  </a:lnTo>
                  <a:lnTo>
                    <a:pt x="3989" y="1131"/>
                  </a:lnTo>
                  <a:lnTo>
                    <a:pt x="3986" y="1154"/>
                  </a:lnTo>
                  <a:lnTo>
                    <a:pt x="3980" y="1179"/>
                  </a:lnTo>
                  <a:lnTo>
                    <a:pt x="3972" y="1203"/>
                  </a:lnTo>
                  <a:lnTo>
                    <a:pt x="3960" y="1230"/>
                  </a:lnTo>
                  <a:lnTo>
                    <a:pt x="3946" y="1259"/>
                  </a:lnTo>
                  <a:lnTo>
                    <a:pt x="3929" y="1289"/>
                  </a:lnTo>
                  <a:lnTo>
                    <a:pt x="3906" y="1323"/>
                  </a:lnTo>
                  <a:lnTo>
                    <a:pt x="3880" y="1351"/>
                  </a:lnTo>
                  <a:lnTo>
                    <a:pt x="3852" y="1375"/>
                  </a:lnTo>
                  <a:lnTo>
                    <a:pt x="3822" y="1395"/>
                  </a:lnTo>
                  <a:lnTo>
                    <a:pt x="3791" y="1410"/>
                  </a:lnTo>
                  <a:lnTo>
                    <a:pt x="3758" y="1421"/>
                  </a:lnTo>
                  <a:lnTo>
                    <a:pt x="3724" y="1429"/>
                  </a:lnTo>
                  <a:lnTo>
                    <a:pt x="3687" y="1433"/>
                  </a:lnTo>
                  <a:lnTo>
                    <a:pt x="3649" y="1433"/>
                  </a:lnTo>
                  <a:lnTo>
                    <a:pt x="3611" y="1429"/>
                  </a:lnTo>
                  <a:lnTo>
                    <a:pt x="3572" y="1422"/>
                  </a:lnTo>
                  <a:lnTo>
                    <a:pt x="3532" y="1413"/>
                  </a:lnTo>
                  <a:lnTo>
                    <a:pt x="3492" y="1402"/>
                  </a:lnTo>
                  <a:lnTo>
                    <a:pt x="3451" y="1387"/>
                  </a:lnTo>
                  <a:lnTo>
                    <a:pt x="3409" y="1371"/>
                  </a:lnTo>
                  <a:lnTo>
                    <a:pt x="3367" y="1352"/>
                  </a:lnTo>
                  <a:lnTo>
                    <a:pt x="3326" y="1332"/>
                  </a:lnTo>
                  <a:lnTo>
                    <a:pt x="3285" y="1310"/>
                  </a:lnTo>
                  <a:lnTo>
                    <a:pt x="3244" y="1287"/>
                  </a:lnTo>
                  <a:lnTo>
                    <a:pt x="3202" y="1262"/>
                  </a:lnTo>
                  <a:lnTo>
                    <a:pt x="3162" y="1236"/>
                  </a:lnTo>
                  <a:lnTo>
                    <a:pt x="3123" y="1210"/>
                  </a:lnTo>
                  <a:lnTo>
                    <a:pt x="3085" y="1183"/>
                  </a:lnTo>
                  <a:lnTo>
                    <a:pt x="3048" y="1156"/>
                  </a:lnTo>
                  <a:lnTo>
                    <a:pt x="3011" y="1128"/>
                  </a:lnTo>
                  <a:lnTo>
                    <a:pt x="2976" y="1100"/>
                  </a:lnTo>
                  <a:lnTo>
                    <a:pt x="2943" y="1074"/>
                  </a:lnTo>
                  <a:lnTo>
                    <a:pt x="2911" y="1047"/>
                  </a:lnTo>
                  <a:lnTo>
                    <a:pt x="2881" y="1020"/>
                  </a:lnTo>
                  <a:lnTo>
                    <a:pt x="2853" y="996"/>
                  </a:lnTo>
                  <a:lnTo>
                    <a:pt x="2826" y="971"/>
                  </a:lnTo>
                  <a:lnTo>
                    <a:pt x="2803" y="948"/>
                  </a:lnTo>
                  <a:lnTo>
                    <a:pt x="2783" y="947"/>
                  </a:lnTo>
                  <a:lnTo>
                    <a:pt x="2779" y="968"/>
                  </a:lnTo>
                  <a:lnTo>
                    <a:pt x="2803" y="1003"/>
                  </a:lnTo>
                  <a:lnTo>
                    <a:pt x="2827" y="1040"/>
                  </a:lnTo>
                  <a:lnTo>
                    <a:pt x="2855" y="1078"/>
                  </a:lnTo>
                  <a:lnTo>
                    <a:pt x="2886" y="1116"/>
                  </a:lnTo>
                  <a:lnTo>
                    <a:pt x="2918" y="1154"/>
                  </a:lnTo>
                  <a:lnTo>
                    <a:pt x="2953" y="1193"/>
                  </a:lnTo>
                  <a:lnTo>
                    <a:pt x="2989" y="1231"/>
                  </a:lnTo>
                  <a:lnTo>
                    <a:pt x="3028" y="1269"/>
                  </a:lnTo>
                  <a:lnTo>
                    <a:pt x="3069" y="1306"/>
                  </a:lnTo>
                  <a:lnTo>
                    <a:pt x="3113" y="1343"/>
                  </a:lnTo>
                  <a:lnTo>
                    <a:pt x="3134" y="1361"/>
                  </a:lnTo>
                  <a:lnTo>
                    <a:pt x="3157" y="1379"/>
                  </a:lnTo>
                  <a:lnTo>
                    <a:pt x="3181" y="1396"/>
                  </a:lnTo>
                  <a:lnTo>
                    <a:pt x="3204" y="1413"/>
                  </a:lnTo>
                  <a:lnTo>
                    <a:pt x="3228" y="1430"/>
                  </a:lnTo>
                  <a:lnTo>
                    <a:pt x="3253" y="1446"/>
                  </a:lnTo>
                  <a:lnTo>
                    <a:pt x="3278" y="1461"/>
                  </a:lnTo>
                  <a:lnTo>
                    <a:pt x="3303" y="1477"/>
                  </a:lnTo>
                  <a:lnTo>
                    <a:pt x="3329" y="1491"/>
                  </a:lnTo>
                  <a:lnTo>
                    <a:pt x="3356" y="1506"/>
                  </a:lnTo>
                  <a:lnTo>
                    <a:pt x="3383" y="1519"/>
                  </a:lnTo>
                  <a:lnTo>
                    <a:pt x="3409" y="1532"/>
                  </a:lnTo>
                  <a:lnTo>
                    <a:pt x="3476" y="1564"/>
                  </a:lnTo>
                  <a:lnTo>
                    <a:pt x="3543" y="1598"/>
                  </a:lnTo>
                  <a:lnTo>
                    <a:pt x="3575" y="1616"/>
                  </a:lnTo>
                  <a:lnTo>
                    <a:pt x="3607" y="1634"/>
                  </a:lnTo>
                  <a:lnTo>
                    <a:pt x="3638" y="1653"/>
                  </a:lnTo>
                  <a:lnTo>
                    <a:pt x="3669" y="1671"/>
                  </a:lnTo>
                  <a:lnTo>
                    <a:pt x="3698" y="1691"/>
                  </a:lnTo>
                  <a:lnTo>
                    <a:pt x="3727" y="1710"/>
                  </a:lnTo>
                  <a:lnTo>
                    <a:pt x="3753" y="1730"/>
                  </a:lnTo>
                  <a:lnTo>
                    <a:pt x="3778" y="1751"/>
                  </a:lnTo>
                  <a:lnTo>
                    <a:pt x="3803" y="1771"/>
                  </a:lnTo>
                  <a:lnTo>
                    <a:pt x="3824" y="1793"/>
                  </a:lnTo>
                  <a:lnTo>
                    <a:pt x="3845" y="1814"/>
                  </a:lnTo>
                  <a:lnTo>
                    <a:pt x="3864" y="1836"/>
                  </a:lnTo>
                  <a:lnTo>
                    <a:pt x="3880" y="1857"/>
                  </a:lnTo>
                  <a:lnTo>
                    <a:pt x="3894" y="1880"/>
                  </a:lnTo>
                  <a:lnTo>
                    <a:pt x="3906" y="1903"/>
                  </a:lnTo>
                  <a:lnTo>
                    <a:pt x="3914" y="1925"/>
                  </a:lnTo>
                  <a:lnTo>
                    <a:pt x="3921" y="1949"/>
                  </a:lnTo>
                  <a:lnTo>
                    <a:pt x="3924" y="1973"/>
                  </a:lnTo>
                  <a:lnTo>
                    <a:pt x="3925" y="1996"/>
                  </a:lnTo>
                  <a:lnTo>
                    <a:pt x="3923" y="2020"/>
                  </a:lnTo>
                  <a:lnTo>
                    <a:pt x="3918" y="2044"/>
                  </a:lnTo>
                  <a:lnTo>
                    <a:pt x="3909" y="2068"/>
                  </a:lnTo>
                  <a:lnTo>
                    <a:pt x="3897" y="2093"/>
                  </a:lnTo>
                  <a:lnTo>
                    <a:pt x="3881" y="2118"/>
                  </a:lnTo>
                  <a:lnTo>
                    <a:pt x="3862" y="2142"/>
                  </a:lnTo>
                  <a:lnTo>
                    <a:pt x="3838" y="2168"/>
                  </a:lnTo>
                  <a:lnTo>
                    <a:pt x="3811" y="2193"/>
                  </a:lnTo>
                  <a:lnTo>
                    <a:pt x="3779" y="2218"/>
                  </a:lnTo>
                  <a:lnTo>
                    <a:pt x="3746" y="2240"/>
                  </a:lnTo>
                  <a:lnTo>
                    <a:pt x="3709" y="2261"/>
                  </a:lnTo>
                  <a:lnTo>
                    <a:pt x="3668" y="2279"/>
                  </a:lnTo>
                  <a:lnTo>
                    <a:pt x="3624" y="2296"/>
                  </a:lnTo>
                  <a:lnTo>
                    <a:pt x="3575" y="2310"/>
                  </a:lnTo>
                  <a:lnTo>
                    <a:pt x="3525" y="2322"/>
                  </a:lnTo>
                  <a:lnTo>
                    <a:pt x="3471" y="2333"/>
                  </a:lnTo>
                  <a:lnTo>
                    <a:pt x="3415" y="2342"/>
                  </a:lnTo>
                  <a:lnTo>
                    <a:pt x="3356" y="2350"/>
                  </a:lnTo>
                  <a:lnTo>
                    <a:pt x="3295" y="2356"/>
                  </a:lnTo>
                  <a:lnTo>
                    <a:pt x="3233" y="2360"/>
                  </a:lnTo>
                  <a:lnTo>
                    <a:pt x="3169" y="2363"/>
                  </a:lnTo>
                  <a:lnTo>
                    <a:pt x="3105" y="2366"/>
                  </a:lnTo>
                  <a:lnTo>
                    <a:pt x="3039" y="2367"/>
                  </a:lnTo>
                  <a:lnTo>
                    <a:pt x="2973" y="2366"/>
                  </a:lnTo>
                  <a:lnTo>
                    <a:pt x="2906" y="2365"/>
                  </a:lnTo>
                  <a:lnTo>
                    <a:pt x="2839" y="2361"/>
                  </a:lnTo>
                  <a:lnTo>
                    <a:pt x="2773" y="2358"/>
                  </a:lnTo>
                  <a:lnTo>
                    <a:pt x="2706" y="2354"/>
                  </a:lnTo>
                  <a:lnTo>
                    <a:pt x="2641" y="2348"/>
                  </a:lnTo>
                  <a:lnTo>
                    <a:pt x="2576" y="2343"/>
                  </a:lnTo>
                  <a:lnTo>
                    <a:pt x="2513" y="2336"/>
                  </a:lnTo>
                  <a:lnTo>
                    <a:pt x="2451" y="2329"/>
                  </a:lnTo>
                  <a:lnTo>
                    <a:pt x="2392" y="2320"/>
                  </a:lnTo>
                  <a:lnTo>
                    <a:pt x="2333" y="2312"/>
                  </a:lnTo>
                  <a:lnTo>
                    <a:pt x="2277" y="2304"/>
                  </a:lnTo>
                  <a:lnTo>
                    <a:pt x="2225" y="2295"/>
                  </a:lnTo>
                  <a:lnTo>
                    <a:pt x="2175" y="2285"/>
                  </a:lnTo>
                  <a:lnTo>
                    <a:pt x="2128" y="2276"/>
                  </a:lnTo>
                  <a:lnTo>
                    <a:pt x="2085" y="2266"/>
                  </a:lnTo>
                  <a:lnTo>
                    <a:pt x="2045" y="2257"/>
                  </a:lnTo>
                  <a:lnTo>
                    <a:pt x="2009" y="2246"/>
                  </a:lnTo>
                  <a:lnTo>
                    <a:pt x="1984" y="2257"/>
                  </a:lnTo>
                  <a:lnTo>
                    <a:pt x="1988" y="2284"/>
                  </a:lnTo>
                  <a:lnTo>
                    <a:pt x="2012" y="2307"/>
                  </a:lnTo>
                  <a:lnTo>
                    <a:pt x="2036" y="2327"/>
                  </a:lnTo>
                  <a:lnTo>
                    <a:pt x="2064" y="2348"/>
                  </a:lnTo>
                  <a:lnTo>
                    <a:pt x="2093" y="2368"/>
                  </a:lnTo>
                  <a:lnTo>
                    <a:pt x="2124" y="2386"/>
                  </a:lnTo>
                  <a:lnTo>
                    <a:pt x="2157" y="2405"/>
                  </a:lnTo>
                  <a:lnTo>
                    <a:pt x="2192" y="2421"/>
                  </a:lnTo>
                  <a:lnTo>
                    <a:pt x="2228" y="2438"/>
                  </a:lnTo>
                  <a:lnTo>
                    <a:pt x="2267" y="2453"/>
                  </a:lnTo>
                  <a:lnTo>
                    <a:pt x="2308" y="2466"/>
                  </a:lnTo>
                  <a:lnTo>
                    <a:pt x="2352" y="2480"/>
                  </a:lnTo>
                  <a:lnTo>
                    <a:pt x="2397" y="2492"/>
                  </a:lnTo>
                  <a:lnTo>
                    <a:pt x="2445" y="2502"/>
                  </a:lnTo>
                  <a:lnTo>
                    <a:pt x="2495" y="2513"/>
                  </a:lnTo>
                  <a:lnTo>
                    <a:pt x="2547" y="2521"/>
                  </a:lnTo>
                  <a:lnTo>
                    <a:pt x="2602" y="2529"/>
                  </a:lnTo>
                  <a:lnTo>
                    <a:pt x="2623" y="2559"/>
                  </a:lnTo>
                  <a:lnTo>
                    <a:pt x="2644" y="2589"/>
                  </a:lnTo>
                  <a:lnTo>
                    <a:pt x="2664" y="2619"/>
                  </a:lnTo>
                  <a:lnTo>
                    <a:pt x="2683" y="2648"/>
                  </a:lnTo>
                  <a:lnTo>
                    <a:pt x="2701" y="2677"/>
                  </a:lnTo>
                  <a:lnTo>
                    <a:pt x="2717" y="2706"/>
                  </a:lnTo>
                  <a:lnTo>
                    <a:pt x="2734" y="2734"/>
                  </a:lnTo>
                  <a:lnTo>
                    <a:pt x="2748" y="2762"/>
                  </a:lnTo>
                  <a:lnTo>
                    <a:pt x="2763" y="2789"/>
                  </a:lnTo>
                  <a:lnTo>
                    <a:pt x="2776" y="2816"/>
                  </a:lnTo>
                  <a:lnTo>
                    <a:pt x="2788" y="2843"/>
                  </a:lnTo>
                  <a:lnTo>
                    <a:pt x="2800" y="2870"/>
                  </a:lnTo>
                  <a:lnTo>
                    <a:pt x="2810" y="2895"/>
                  </a:lnTo>
                  <a:lnTo>
                    <a:pt x="2819" y="2920"/>
                  </a:lnTo>
                  <a:lnTo>
                    <a:pt x="2828" y="2945"/>
                  </a:lnTo>
                  <a:lnTo>
                    <a:pt x="2836" y="2969"/>
                  </a:lnTo>
                  <a:lnTo>
                    <a:pt x="2843" y="2993"/>
                  </a:lnTo>
                  <a:lnTo>
                    <a:pt x="2849" y="3016"/>
                  </a:lnTo>
                  <a:lnTo>
                    <a:pt x="2854" y="3038"/>
                  </a:lnTo>
                  <a:lnTo>
                    <a:pt x="2858" y="3061"/>
                  </a:lnTo>
                  <a:lnTo>
                    <a:pt x="2861" y="3082"/>
                  </a:lnTo>
                  <a:lnTo>
                    <a:pt x="2863" y="3103"/>
                  </a:lnTo>
                  <a:lnTo>
                    <a:pt x="2865" y="3124"/>
                  </a:lnTo>
                  <a:lnTo>
                    <a:pt x="2865" y="3143"/>
                  </a:lnTo>
                  <a:lnTo>
                    <a:pt x="2865" y="3163"/>
                  </a:lnTo>
                  <a:lnTo>
                    <a:pt x="2863" y="3181"/>
                  </a:lnTo>
                  <a:lnTo>
                    <a:pt x="2860" y="3199"/>
                  </a:lnTo>
                  <a:lnTo>
                    <a:pt x="2857" y="3216"/>
                  </a:lnTo>
                  <a:lnTo>
                    <a:pt x="2853" y="3233"/>
                  </a:lnTo>
                  <a:lnTo>
                    <a:pt x="2848" y="3249"/>
                  </a:lnTo>
                  <a:lnTo>
                    <a:pt x="2842" y="3264"/>
                  </a:lnTo>
                  <a:lnTo>
                    <a:pt x="2835" y="3279"/>
                  </a:lnTo>
                  <a:lnTo>
                    <a:pt x="2819" y="3306"/>
                  </a:lnTo>
                  <a:lnTo>
                    <a:pt x="2801" y="3328"/>
                  </a:lnTo>
                  <a:lnTo>
                    <a:pt x="2782" y="3347"/>
                  </a:lnTo>
                  <a:lnTo>
                    <a:pt x="2760" y="3361"/>
                  </a:lnTo>
                  <a:lnTo>
                    <a:pt x="2739" y="3371"/>
                  </a:lnTo>
                  <a:lnTo>
                    <a:pt x="2716" y="3378"/>
                  </a:lnTo>
                  <a:lnTo>
                    <a:pt x="2691" y="3381"/>
                  </a:lnTo>
                  <a:lnTo>
                    <a:pt x="2666" y="3381"/>
                  </a:lnTo>
                  <a:lnTo>
                    <a:pt x="2640" y="3377"/>
                  </a:lnTo>
                  <a:lnTo>
                    <a:pt x="2613" y="3370"/>
                  </a:lnTo>
                  <a:lnTo>
                    <a:pt x="2585" y="3360"/>
                  </a:lnTo>
                  <a:lnTo>
                    <a:pt x="2557" y="3349"/>
                  </a:lnTo>
                  <a:lnTo>
                    <a:pt x="2528" y="3333"/>
                  </a:lnTo>
                  <a:lnTo>
                    <a:pt x="2498" y="3317"/>
                  </a:lnTo>
                  <a:lnTo>
                    <a:pt x="2469" y="3297"/>
                  </a:lnTo>
                  <a:lnTo>
                    <a:pt x="2438" y="3277"/>
                  </a:lnTo>
                  <a:lnTo>
                    <a:pt x="2408" y="3254"/>
                  </a:lnTo>
                  <a:lnTo>
                    <a:pt x="2377" y="3229"/>
                  </a:lnTo>
                  <a:lnTo>
                    <a:pt x="2347" y="3204"/>
                  </a:lnTo>
                  <a:lnTo>
                    <a:pt x="2318" y="3177"/>
                  </a:lnTo>
                  <a:lnTo>
                    <a:pt x="2288" y="3149"/>
                  </a:lnTo>
                  <a:lnTo>
                    <a:pt x="2258" y="3121"/>
                  </a:lnTo>
                  <a:lnTo>
                    <a:pt x="2228" y="3092"/>
                  </a:lnTo>
                  <a:lnTo>
                    <a:pt x="2199" y="3062"/>
                  </a:lnTo>
                  <a:lnTo>
                    <a:pt x="2143" y="3002"/>
                  </a:lnTo>
                  <a:lnTo>
                    <a:pt x="2090" y="2943"/>
                  </a:lnTo>
                  <a:lnTo>
                    <a:pt x="2040" y="2885"/>
                  </a:lnTo>
                  <a:lnTo>
                    <a:pt x="1995" y="2830"/>
                  </a:lnTo>
                  <a:lnTo>
                    <a:pt x="1960" y="2824"/>
                  </a:lnTo>
                  <a:lnTo>
                    <a:pt x="1951" y="2858"/>
                  </a:lnTo>
                  <a:lnTo>
                    <a:pt x="1989" y="2937"/>
                  </a:lnTo>
                  <a:lnTo>
                    <a:pt x="2027" y="3010"/>
                  </a:lnTo>
                  <a:lnTo>
                    <a:pt x="2066" y="3079"/>
                  </a:lnTo>
                  <a:lnTo>
                    <a:pt x="2104" y="3144"/>
                  </a:lnTo>
                  <a:lnTo>
                    <a:pt x="2142" y="3204"/>
                  </a:lnTo>
                  <a:lnTo>
                    <a:pt x="2181" y="3259"/>
                  </a:lnTo>
                  <a:lnTo>
                    <a:pt x="2219" y="3311"/>
                  </a:lnTo>
                  <a:lnTo>
                    <a:pt x="2257" y="3358"/>
                  </a:lnTo>
                  <a:lnTo>
                    <a:pt x="2294" y="3402"/>
                  </a:lnTo>
                  <a:lnTo>
                    <a:pt x="2332" y="3441"/>
                  </a:lnTo>
                  <a:lnTo>
                    <a:pt x="2369" y="3478"/>
                  </a:lnTo>
                  <a:lnTo>
                    <a:pt x="2407" y="3511"/>
                  </a:lnTo>
                  <a:lnTo>
                    <a:pt x="2444" y="3541"/>
                  </a:lnTo>
                  <a:lnTo>
                    <a:pt x="2481" y="3568"/>
                  </a:lnTo>
                  <a:lnTo>
                    <a:pt x="2518" y="3592"/>
                  </a:lnTo>
                  <a:lnTo>
                    <a:pt x="2554" y="3613"/>
                  </a:lnTo>
                  <a:lnTo>
                    <a:pt x="2592" y="3632"/>
                  </a:lnTo>
                  <a:lnTo>
                    <a:pt x="2628" y="3648"/>
                  </a:lnTo>
                  <a:lnTo>
                    <a:pt x="2664" y="3662"/>
                  </a:lnTo>
                  <a:lnTo>
                    <a:pt x="2700" y="3675"/>
                  </a:lnTo>
                  <a:lnTo>
                    <a:pt x="2736" y="3684"/>
                  </a:lnTo>
                  <a:lnTo>
                    <a:pt x="2771" y="3693"/>
                  </a:lnTo>
                  <a:lnTo>
                    <a:pt x="2806" y="3700"/>
                  </a:lnTo>
                  <a:lnTo>
                    <a:pt x="2841" y="3706"/>
                  </a:lnTo>
                  <a:lnTo>
                    <a:pt x="2876" y="3710"/>
                  </a:lnTo>
                  <a:lnTo>
                    <a:pt x="2910" y="3713"/>
                  </a:lnTo>
                  <a:lnTo>
                    <a:pt x="2944" y="3715"/>
                  </a:lnTo>
                  <a:lnTo>
                    <a:pt x="2978" y="3716"/>
                  </a:lnTo>
                  <a:lnTo>
                    <a:pt x="3045" y="3717"/>
                  </a:lnTo>
                  <a:lnTo>
                    <a:pt x="3110" y="3717"/>
                  </a:lnTo>
                  <a:lnTo>
                    <a:pt x="3178" y="3716"/>
                  </a:lnTo>
                  <a:lnTo>
                    <a:pt x="3252" y="3712"/>
                  </a:lnTo>
                  <a:lnTo>
                    <a:pt x="3331" y="3707"/>
                  </a:lnTo>
                  <a:lnTo>
                    <a:pt x="3415" y="3701"/>
                  </a:lnTo>
                  <a:lnTo>
                    <a:pt x="3502" y="3694"/>
                  </a:lnTo>
                  <a:lnTo>
                    <a:pt x="3591" y="3688"/>
                  </a:lnTo>
                  <a:lnTo>
                    <a:pt x="3681" y="3684"/>
                  </a:lnTo>
                  <a:lnTo>
                    <a:pt x="3772" y="3681"/>
                  </a:lnTo>
                  <a:lnTo>
                    <a:pt x="3817" y="3680"/>
                  </a:lnTo>
                  <a:lnTo>
                    <a:pt x="3862" y="3680"/>
                  </a:lnTo>
                  <a:lnTo>
                    <a:pt x="3906" y="3681"/>
                  </a:lnTo>
                  <a:lnTo>
                    <a:pt x="3950" y="3683"/>
                  </a:lnTo>
                  <a:lnTo>
                    <a:pt x="3992" y="3685"/>
                  </a:lnTo>
                  <a:lnTo>
                    <a:pt x="4035" y="3688"/>
                  </a:lnTo>
                  <a:lnTo>
                    <a:pt x="4075" y="3693"/>
                  </a:lnTo>
                  <a:lnTo>
                    <a:pt x="4115" y="3700"/>
                  </a:lnTo>
                  <a:lnTo>
                    <a:pt x="4153" y="3707"/>
                  </a:lnTo>
                  <a:lnTo>
                    <a:pt x="4190" y="3715"/>
                  </a:lnTo>
                  <a:lnTo>
                    <a:pt x="4225" y="3724"/>
                  </a:lnTo>
                  <a:lnTo>
                    <a:pt x="4258" y="3736"/>
                  </a:lnTo>
                  <a:lnTo>
                    <a:pt x="4290" y="3749"/>
                  </a:lnTo>
                  <a:lnTo>
                    <a:pt x="4320" y="3763"/>
                  </a:lnTo>
                  <a:lnTo>
                    <a:pt x="4348" y="3780"/>
                  </a:lnTo>
                  <a:lnTo>
                    <a:pt x="4372" y="3797"/>
                  </a:lnTo>
                  <a:lnTo>
                    <a:pt x="4390" y="3814"/>
                  </a:lnTo>
                  <a:lnTo>
                    <a:pt x="4403" y="3829"/>
                  </a:lnTo>
                  <a:lnTo>
                    <a:pt x="4414" y="3846"/>
                  </a:lnTo>
                  <a:lnTo>
                    <a:pt x="4420" y="3862"/>
                  </a:lnTo>
                  <a:lnTo>
                    <a:pt x="4423" y="3878"/>
                  </a:lnTo>
                  <a:lnTo>
                    <a:pt x="4422" y="3896"/>
                  </a:lnTo>
                  <a:lnTo>
                    <a:pt x="4419" y="3912"/>
                  </a:lnTo>
                  <a:lnTo>
                    <a:pt x="4413" y="3930"/>
                  </a:lnTo>
                  <a:lnTo>
                    <a:pt x="4404" y="3947"/>
                  </a:lnTo>
                  <a:lnTo>
                    <a:pt x="4393" y="3965"/>
                  </a:lnTo>
                  <a:lnTo>
                    <a:pt x="4380" y="3982"/>
                  </a:lnTo>
                  <a:lnTo>
                    <a:pt x="4364" y="4000"/>
                  </a:lnTo>
                  <a:lnTo>
                    <a:pt x="4347" y="4016"/>
                  </a:lnTo>
                  <a:lnTo>
                    <a:pt x="4327" y="4034"/>
                  </a:lnTo>
                  <a:lnTo>
                    <a:pt x="4307" y="4050"/>
                  </a:lnTo>
                  <a:lnTo>
                    <a:pt x="4284" y="4068"/>
                  </a:lnTo>
                  <a:lnTo>
                    <a:pt x="4261" y="4084"/>
                  </a:lnTo>
                  <a:lnTo>
                    <a:pt x="4237" y="4100"/>
                  </a:lnTo>
                  <a:lnTo>
                    <a:pt x="4212" y="4116"/>
                  </a:lnTo>
                  <a:lnTo>
                    <a:pt x="4186" y="4131"/>
                  </a:lnTo>
                  <a:lnTo>
                    <a:pt x="4134" y="4161"/>
                  </a:lnTo>
                  <a:lnTo>
                    <a:pt x="4080" y="4189"/>
                  </a:lnTo>
                  <a:lnTo>
                    <a:pt x="4028" y="4215"/>
                  </a:lnTo>
                  <a:lnTo>
                    <a:pt x="3979" y="4238"/>
                  </a:lnTo>
                  <a:lnTo>
                    <a:pt x="3934" y="4258"/>
                  </a:lnTo>
                  <a:lnTo>
                    <a:pt x="3895" y="4275"/>
                  </a:lnTo>
                  <a:lnTo>
                    <a:pt x="3878" y="4303"/>
                  </a:lnTo>
                  <a:lnTo>
                    <a:pt x="3901" y="4327"/>
                  </a:lnTo>
                  <a:lnTo>
                    <a:pt x="3934" y="4330"/>
                  </a:lnTo>
                  <a:lnTo>
                    <a:pt x="3969" y="4332"/>
                  </a:lnTo>
                  <a:lnTo>
                    <a:pt x="4004" y="4332"/>
                  </a:lnTo>
                  <a:lnTo>
                    <a:pt x="4040" y="4330"/>
                  </a:lnTo>
                  <a:lnTo>
                    <a:pt x="4077" y="4327"/>
                  </a:lnTo>
                  <a:lnTo>
                    <a:pt x="4114" y="4322"/>
                  </a:lnTo>
                  <a:lnTo>
                    <a:pt x="4152" y="4316"/>
                  </a:lnTo>
                  <a:lnTo>
                    <a:pt x="4190" y="4308"/>
                  </a:lnTo>
                  <a:lnTo>
                    <a:pt x="4228" y="4300"/>
                  </a:lnTo>
                  <a:lnTo>
                    <a:pt x="4267" y="4290"/>
                  </a:lnTo>
                  <a:lnTo>
                    <a:pt x="4306" y="4280"/>
                  </a:lnTo>
                  <a:lnTo>
                    <a:pt x="4344" y="4268"/>
                  </a:lnTo>
                  <a:lnTo>
                    <a:pt x="4381" y="4257"/>
                  </a:lnTo>
                  <a:lnTo>
                    <a:pt x="4418" y="4245"/>
                  </a:lnTo>
                  <a:lnTo>
                    <a:pt x="4455" y="4232"/>
                  </a:lnTo>
                  <a:lnTo>
                    <a:pt x="4490" y="4219"/>
                  </a:lnTo>
                  <a:lnTo>
                    <a:pt x="4558" y="4193"/>
                  </a:lnTo>
                  <a:lnTo>
                    <a:pt x="4621" y="4166"/>
                  </a:lnTo>
                  <a:lnTo>
                    <a:pt x="4676" y="4142"/>
                  </a:lnTo>
                  <a:lnTo>
                    <a:pt x="4725" y="4120"/>
                  </a:lnTo>
                  <a:lnTo>
                    <a:pt x="4765" y="4101"/>
                  </a:lnTo>
                  <a:lnTo>
                    <a:pt x="4795" y="4086"/>
                  </a:lnTo>
                  <a:lnTo>
                    <a:pt x="4813" y="4077"/>
                  </a:lnTo>
                  <a:lnTo>
                    <a:pt x="4821" y="4073"/>
                  </a:lnTo>
                  <a:lnTo>
                    <a:pt x="4836" y="4077"/>
                  </a:lnTo>
                  <a:lnTo>
                    <a:pt x="4855" y="4081"/>
                  </a:lnTo>
                  <a:lnTo>
                    <a:pt x="4874" y="4085"/>
                  </a:lnTo>
                  <a:lnTo>
                    <a:pt x="4896" y="4088"/>
                  </a:lnTo>
                  <a:lnTo>
                    <a:pt x="4944" y="4094"/>
                  </a:lnTo>
                  <a:lnTo>
                    <a:pt x="5000" y="4100"/>
                  </a:lnTo>
                  <a:lnTo>
                    <a:pt x="5061" y="4105"/>
                  </a:lnTo>
                  <a:lnTo>
                    <a:pt x="5126" y="4107"/>
                  </a:lnTo>
                  <a:lnTo>
                    <a:pt x="5199" y="4109"/>
                  </a:lnTo>
                  <a:lnTo>
                    <a:pt x="5274" y="4110"/>
                  </a:lnTo>
                  <a:lnTo>
                    <a:pt x="5354" y="4108"/>
                  </a:lnTo>
                  <a:lnTo>
                    <a:pt x="5438" y="4106"/>
                  </a:lnTo>
                  <a:lnTo>
                    <a:pt x="5525" y="4101"/>
                  </a:lnTo>
                  <a:lnTo>
                    <a:pt x="5615" y="4094"/>
                  </a:lnTo>
                  <a:lnTo>
                    <a:pt x="5706" y="4087"/>
                  </a:lnTo>
                  <a:lnTo>
                    <a:pt x="5800" y="4077"/>
                  </a:lnTo>
                  <a:lnTo>
                    <a:pt x="5846" y="4071"/>
                  </a:lnTo>
                  <a:lnTo>
                    <a:pt x="5895" y="4065"/>
                  </a:lnTo>
                  <a:lnTo>
                    <a:pt x="5942" y="4057"/>
                  </a:lnTo>
                  <a:lnTo>
                    <a:pt x="5991" y="4050"/>
                  </a:lnTo>
                  <a:lnTo>
                    <a:pt x="6024" y="4045"/>
                  </a:lnTo>
                  <a:lnTo>
                    <a:pt x="6057" y="4041"/>
                  </a:lnTo>
                  <a:lnTo>
                    <a:pt x="6088" y="4038"/>
                  </a:lnTo>
                  <a:lnTo>
                    <a:pt x="6119" y="4036"/>
                  </a:lnTo>
                  <a:lnTo>
                    <a:pt x="6148" y="4035"/>
                  </a:lnTo>
                  <a:lnTo>
                    <a:pt x="6177" y="4035"/>
                  </a:lnTo>
                  <a:lnTo>
                    <a:pt x="6205" y="4036"/>
                  </a:lnTo>
                  <a:lnTo>
                    <a:pt x="6231" y="4037"/>
                  </a:lnTo>
                  <a:lnTo>
                    <a:pt x="6256" y="4039"/>
                  </a:lnTo>
                  <a:lnTo>
                    <a:pt x="6281" y="4042"/>
                  </a:lnTo>
                  <a:lnTo>
                    <a:pt x="6305" y="4046"/>
                  </a:lnTo>
                  <a:lnTo>
                    <a:pt x="6327" y="4050"/>
                  </a:lnTo>
                  <a:lnTo>
                    <a:pt x="6349" y="4055"/>
                  </a:lnTo>
                  <a:lnTo>
                    <a:pt x="6370" y="4061"/>
                  </a:lnTo>
                  <a:lnTo>
                    <a:pt x="6390" y="4067"/>
                  </a:lnTo>
                  <a:lnTo>
                    <a:pt x="6410" y="4074"/>
                  </a:lnTo>
                  <a:lnTo>
                    <a:pt x="6427" y="4080"/>
                  </a:lnTo>
                  <a:lnTo>
                    <a:pt x="6445" y="4088"/>
                  </a:lnTo>
                  <a:lnTo>
                    <a:pt x="6462" y="4097"/>
                  </a:lnTo>
                  <a:lnTo>
                    <a:pt x="6478" y="4105"/>
                  </a:lnTo>
                  <a:lnTo>
                    <a:pt x="6493" y="4113"/>
                  </a:lnTo>
                  <a:lnTo>
                    <a:pt x="6508" y="4122"/>
                  </a:lnTo>
                  <a:lnTo>
                    <a:pt x="6521" y="4131"/>
                  </a:lnTo>
                  <a:lnTo>
                    <a:pt x="6534" y="4141"/>
                  </a:lnTo>
                  <a:lnTo>
                    <a:pt x="6547" y="4150"/>
                  </a:lnTo>
                  <a:lnTo>
                    <a:pt x="6558" y="4160"/>
                  </a:lnTo>
                  <a:lnTo>
                    <a:pt x="6570" y="4170"/>
                  </a:lnTo>
                  <a:lnTo>
                    <a:pt x="6580" y="4180"/>
                  </a:lnTo>
                  <a:lnTo>
                    <a:pt x="6598" y="4199"/>
                  </a:lnTo>
                  <a:lnTo>
                    <a:pt x="6615" y="4220"/>
                  </a:lnTo>
                  <a:lnTo>
                    <a:pt x="6596" y="4231"/>
                  </a:lnTo>
                  <a:lnTo>
                    <a:pt x="6577" y="4245"/>
                  </a:lnTo>
                  <a:lnTo>
                    <a:pt x="6558" y="4257"/>
                  </a:lnTo>
                  <a:lnTo>
                    <a:pt x="6540" y="4270"/>
                  </a:lnTo>
                  <a:lnTo>
                    <a:pt x="6520" y="4284"/>
                  </a:lnTo>
                  <a:lnTo>
                    <a:pt x="6502" y="4298"/>
                  </a:lnTo>
                  <a:lnTo>
                    <a:pt x="6482" y="4313"/>
                  </a:lnTo>
                  <a:lnTo>
                    <a:pt x="6463" y="4327"/>
                  </a:lnTo>
                  <a:lnTo>
                    <a:pt x="6456" y="4323"/>
                  </a:lnTo>
                  <a:lnTo>
                    <a:pt x="6434" y="4313"/>
                  </a:lnTo>
                  <a:lnTo>
                    <a:pt x="6415" y="4306"/>
                  </a:lnTo>
                  <a:lnTo>
                    <a:pt x="6392" y="4300"/>
                  </a:lnTo>
                  <a:lnTo>
                    <a:pt x="6366" y="4294"/>
                  </a:lnTo>
                  <a:lnTo>
                    <a:pt x="6333" y="4289"/>
                  </a:lnTo>
                  <a:lnTo>
                    <a:pt x="6314" y="4287"/>
                  </a:lnTo>
                  <a:lnTo>
                    <a:pt x="6294" y="4285"/>
                  </a:lnTo>
                  <a:lnTo>
                    <a:pt x="6273" y="4284"/>
                  </a:lnTo>
                  <a:lnTo>
                    <a:pt x="6250" y="4283"/>
                  </a:lnTo>
                  <a:lnTo>
                    <a:pt x="6225" y="4283"/>
                  </a:lnTo>
                  <a:lnTo>
                    <a:pt x="6200" y="4284"/>
                  </a:lnTo>
                  <a:lnTo>
                    <a:pt x="6173" y="4285"/>
                  </a:lnTo>
                  <a:lnTo>
                    <a:pt x="6144" y="4286"/>
                  </a:lnTo>
                  <a:lnTo>
                    <a:pt x="6113" y="4289"/>
                  </a:lnTo>
                  <a:lnTo>
                    <a:pt x="6081" y="4292"/>
                  </a:lnTo>
                  <a:lnTo>
                    <a:pt x="6047" y="4297"/>
                  </a:lnTo>
                  <a:lnTo>
                    <a:pt x="6011" y="4302"/>
                  </a:lnTo>
                  <a:lnTo>
                    <a:pt x="5974" y="4308"/>
                  </a:lnTo>
                  <a:lnTo>
                    <a:pt x="5935" y="4317"/>
                  </a:lnTo>
                  <a:lnTo>
                    <a:pt x="5894" y="4325"/>
                  </a:lnTo>
                  <a:lnTo>
                    <a:pt x="5851" y="4335"/>
                  </a:lnTo>
                  <a:lnTo>
                    <a:pt x="5844" y="4335"/>
                  </a:lnTo>
                  <a:lnTo>
                    <a:pt x="5826" y="4334"/>
                  </a:lnTo>
                  <a:lnTo>
                    <a:pt x="5797" y="4331"/>
                  </a:lnTo>
                  <a:lnTo>
                    <a:pt x="5760" y="4328"/>
                  </a:lnTo>
                  <a:lnTo>
                    <a:pt x="5717" y="4322"/>
                  </a:lnTo>
                  <a:lnTo>
                    <a:pt x="5668" y="4315"/>
                  </a:lnTo>
                  <a:lnTo>
                    <a:pt x="5644" y="4310"/>
                  </a:lnTo>
                  <a:lnTo>
                    <a:pt x="5619" y="4304"/>
                  </a:lnTo>
                  <a:lnTo>
                    <a:pt x="5593" y="4299"/>
                  </a:lnTo>
                  <a:lnTo>
                    <a:pt x="5568" y="4292"/>
                  </a:lnTo>
                  <a:lnTo>
                    <a:pt x="5558" y="4290"/>
                  </a:lnTo>
                  <a:lnTo>
                    <a:pt x="5548" y="4290"/>
                  </a:lnTo>
                  <a:lnTo>
                    <a:pt x="5537" y="4290"/>
                  </a:lnTo>
                  <a:lnTo>
                    <a:pt x="5528" y="4292"/>
                  </a:lnTo>
                  <a:lnTo>
                    <a:pt x="5519" y="4296"/>
                  </a:lnTo>
                  <a:lnTo>
                    <a:pt x="5510" y="4300"/>
                  </a:lnTo>
                  <a:lnTo>
                    <a:pt x="5501" y="4306"/>
                  </a:lnTo>
                  <a:lnTo>
                    <a:pt x="5494" y="4314"/>
                  </a:lnTo>
                  <a:lnTo>
                    <a:pt x="5488" y="4322"/>
                  </a:lnTo>
                  <a:lnTo>
                    <a:pt x="5483" y="4331"/>
                  </a:lnTo>
                  <a:lnTo>
                    <a:pt x="5479" y="4340"/>
                  </a:lnTo>
                  <a:lnTo>
                    <a:pt x="5477" y="4350"/>
                  </a:lnTo>
                  <a:lnTo>
                    <a:pt x="5476" y="4360"/>
                  </a:lnTo>
                  <a:lnTo>
                    <a:pt x="5477" y="4370"/>
                  </a:lnTo>
                  <a:lnTo>
                    <a:pt x="5478" y="4379"/>
                  </a:lnTo>
                  <a:lnTo>
                    <a:pt x="5482" y="4390"/>
                  </a:lnTo>
                  <a:lnTo>
                    <a:pt x="5496" y="4425"/>
                  </a:lnTo>
                  <a:lnTo>
                    <a:pt x="5513" y="4461"/>
                  </a:lnTo>
                  <a:lnTo>
                    <a:pt x="5529" y="4495"/>
                  </a:lnTo>
                  <a:lnTo>
                    <a:pt x="5546" y="4527"/>
                  </a:lnTo>
                  <a:lnTo>
                    <a:pt x="5555" y="4543"/>
                  </a:lnTo>
                  <a:lnTo>
                    <a:pt x="5563" y="4556"/>
                  </a:lnTo>
                  <a:lnTo>
                    <a:pt x="5572" y="4570"/>
                  </a:lnTo>
                  <a:lnTo>
                    <a:pt x="5581" y="4582"/>
                  </a:lnTo>
                  <a:lnTo>
                    <a:pt x="5589" y="4592"/>
                  </a:lnTo>
                  <a:lnTo>
                    <a:pt x="5598" y="4602"/>
                  </a:lnTo>
                  <a:lnTo>
                    <a:pt x="5606" y="4609"/>
                  </a:lnTo>
                  <a:lnTo>
                    <a:pt x="5615" y="4615"/>
                  </a:lnTo>
                  <a:lnTo>
                    <a:pt x="5609" y="4616"/>
                  </a:lnTo>
                  <a:lnTo>
                    <a:pt x="5593" y="4621"/>
                  </a:lnTo>
                  <a:lnTo>
                    <a:pt x="5568" y="4628"/>
                  </a:lnTo>
                  <a:lnTo>
                    <a:pt x="5536" y="4638"/>
                  </a:lnTo>
                  <a:lnTo>
                    <a:pt x="5498" y="4646"/>
                  </a:lnTo>
                  <a:lnTo>
                    <a:pt x="5455" y="4655"/>
                  </a:lnTo>
                  <a:lnTo>
                    <a:pt x="5432" y="4659"/>
                  </a:lnTo>
                  <a:lnTo>
                    <a:pt x="5409" y="4662"/>
                  </a:lnTo>
                  <a:lnTo>
                    <a:pt x="5385" y="4665"/>
                  </a:lnTo>
                  <a:lnTo>
                    <a:pt x="5360" y="4667"/>
                  </a:lnTo>
                  <a:lnTo>
                    <a:pt x="5350" y="4669"/>
                  </a:lnTo>
                  <a:lnTo>
                    <a:pt x="5340" y="4672"/>
                  </a:lnTo>
                  <a:lnTo>
                    <a:pt x="5330" y="4677"/>
                  </a:lnTo>
                  <a:lnTo>
                    <a:pt x="5322" y="4683"/>
                  </a:lnTo>
                  <a:lnTo>
                    <a:pt x="5315" y="4689"/>
                  </a:lnTo>
                  <a:lnTo>
                    <a:pt x="5308" y="4697"/>
                  </a:lnTo>
                  <a:lnTo>
                    <a:pt x="5303" y="4705"/>
                  </a:lnTo>
                  <a:lnTo>
                    <a:pt x="5298" y="4716"/>
                  </a:lnTo>
                  <a:lnTo>
                    <a:pt x="5295" y="4726"/>
                  </a:lnTo>
                  <a:lnTo>
                    <a:pt x="5294" y="4736"/>
                  </a:lnTo>
                  <a:lnTo>
                    <a:pt x="5294" y="4747"/>
                  </a:lnTo>
                  <a:lnTo>
                    <a:pt x="5296" y="4757"/>
                  </a:lnTo>
                  <a:lnTo>
                    <a:pt x="5299" y="4766"/>
                  </a:lnTo>
                  <a:lnTo>
                    <a:pt x="5304" y="4775"/>
                  </a:lnTo>
                  <a:lnTo>
                    <a:pt x="5310" y="4785"/>
                  </a:lnTo>
                  <a:lnTo>
                    <a:pt x="5317" y="4792"/>
                  </a:lnTo>
                  <a:lnTo>
                    <a:pt x="5351" y="4825"/>
                  </a:lnTo>
                  <a:lnTo>
                    <a:pt x="5389" y="4858"/>
                  </a:lnTo>
                  <a:lnTo>
                    <a:pt x="5431" y="4893"/>
                  </a:lnTo>
                  <a:lnTo>
                    <a:pt x="5476" y="4927"/>
                  </a:lnTo>
                  <a:lnTo>
                    <a:pt x="5498" y="4943"/>
                  </a:lnTo>
                  <a:lnTo>
                    <a:pt x="5523" y="4959"/>
                  </a:lnTo>
                  <a:lnTo>
                    <a:pt x="5548" y="4976"/>
                  </a:lnTo>
                  <a:lnTo>
                    <a:pt x="5572" y="4991"/>
                  </a:lnTo>
                  <a:lnTo>
                    <a:pt x="5598" y="5006"/>
                  </a:lnTo>
                  <a:lnTo>
                    <a:pt x="5625" y="5021"/>
                  </a:lnTo>
                  <a:lnTo>
                    <a:pt x="5652" y="5035"/>
                  </a:lnTo>
                  <a:lnTo>
                    <a:pt x="5680" y="5048"/>
                  </a:lnTo>
                  <a:lnTo>
                    <a:pt x="5707" y="5060"/>
                  </a:lnTo>
                  <a:lnTo>
                    <a:pt x="5736" y="5072"/>
                  </a:lnTo>
                  <a:lnTo>
                    <a:pt x="5765" y="5082"/>
                  </a:lnTo>
                  <a:lnTo>
                    <a:pt x="5795" y="5091"/>
                  </a:lnTo>
                  <a:lnTo>
                    <a:pt x="5825" y="5098"/>
                  </a:lnTo>
                  <a:lnTo>
                    <a:pt x="5855" y="5105"/>
                  </a:lnTo>
                  <a:lnTo>
                    <a:pt x="5886" y="5111"/>
                  </a:lnTo>
                  <a:lnTo>
                    <a:pt x="5916" y="5115"/>
                  </a:lnTo>
                  <a:lnTo>
                    <a:pt x="5947" y="5118"/>
                  </a:lnTo>
                  <a:lnTo>
                    <a:pt x="5979" y="5119"/>
                  </a:lnTo>
                  <a:lnTo>
                    <a:pt x="6011" y="5118"/>
                  </a:lnTo>
                  <a:lnTo>
                    <a:pt x="6043" y="5116"/>
                  </a:lnTo>
                  <a:lnTo>
                    <a:pt x="6075" y="5111"/>
                  </a:lnTo>
                  <a:lnTo>
                    <a:pt x="6108" y="5104"/>
                  </a:lnTo>
                  <a:lnTo>
                    <a:pt x="6140" y="5096"/>
                  </a:lnTo>
                  <a:lnTo>
                    <a:pt x="6173" y="5086"/>
                  </a:lnTo>
                  <a:lnTo>
                    <a:pt x="6171" y="5095"/>
                  </a:lnTo>
                  <a:lnTo>
                    <a:pt x="6167" y="5123"/>
                  </a:lnTo>
                  <a:lnTo>
                    <a:pt x="6166" y="5146"/>
                  </a:lnTo>
                  <a:lnTo>
                    <a:pt x="6166" y="5172"/>
                  </a:lnTo>
                  <a:lnTo>
                    <a:pt x="6168" y="5204"/>
                  </a:lnTo>
                  <a:lnTo>
                    <a:pt x="6172" y="5242"/>
                  </a:lnTo>
                  <a:lnTo>
                    <a:pt x="6175" y="5264"/>
                  </a:lnTo>
                  <a:lnTo>
                    <a:pt x="6179" y="5286"/>
                  </a:lnTo>
                  <a:lnTo>
                    <a:pt x="6183" y="5310"/>
                  </a:lnTo>
                  <a:lnTo>
                    <a:pt x="6188" y="5336"/>
                  </a:lnTo>
                  <a:lnTo>
                    <a:pt x="6196" y="5364"/>
                  </a:lnTo>
                  <a:lnTo>
                    <a:pt x="6203" y="5391"/>
                  </a:lnTo>
                  <a:lnTo>
                    <a:pt x="6211" y="5422"/>
                  </a:lnTo>
                  <a:lnTo>
                    <a:pt x="6221" y="5454"/>
                  </a:lnTo>
                  <a:lnTo>
                    <a:pt x="6232" y="5487"/>
                  </a:lnTo>
                  <a:lnTo>
                    <a:pt x="6244" y="5523"/>
                  </a:lnTo>
                  <a:lnTo>
                    <a:pt x="6258" y="5559"/>
                  </a:lnTo>
                  <a:lnTo>
                    <a:pt x="6273" y="5598"/>
                  </a:lnTo>
                  <a:lnTo>
                    <a:pt x="6289" y="5638"/>
                  </a:lnTo>
                  <a:lnTo>
                    <a:pt x="6308" y="5680"/>
                  </a:lnTo>
                  <a:lnTo>
                    <a:pt x="6327" y="5724"/>
                  </a:lnTo>
                  <a:lnTo>
                    <a:pt x="6349" y="5769"/>
                  </a:lnTo>
                  <a:lnTo>
                    <a:pt x="6797" y="6528"/>
                  </a:lnTo>
                  <a:close/>
                </a:path>
              </a:pathLst>
            </a:custGeom>
            <a:solidFill>
              <a:srgbClr val="F8EF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9" name="9Slide.vn 11"/>
          <p:cNvSpPr/>
          <p:nvPr/>
        </p:nvSpPr>
        <p:spPr>
          <a:xfrm>
            <a:off x="1480341" y="5229588"/>
            <a:ext cx="4517003" cy="730841"/>
          </a:xfrm>
          <a:prstGeom prst="rect">
            <a:avLst/>
          </a:prstGeom>
        </p:spPr>
        <p:txBody>
          <a:bodyPr wrap="square">
            <a:spAutoFit/>
          </a:bodyPr>
          <a:lstStyle/>
          <a:p>
            <a:pPr>
              <a:lnSpc>
                <a:spcPct val="120000"/>
              </a:lnSpc>
            </a:pPr>
            <a:r>
              <a:rPr lang="id-ID" i="1" dirty="0">
                <a:solidFill>
                  <a:schemeClr val="bg1"/>
                </a:solidFill>
                <a:latin typeface="#9Slide03 Cabin" panose="00000500000000000000" pitchFamily="2" charset="0"/>
                <a:cs typeface="Lato" panose="020F0502020204030203" pitchFamily="34" charset="0"/>
              </a:rPr>
              <a:t>Ut wisi enim ad minim veniam, quis nostrud exerci tation</a:t>
            </a:r>
            <a:endParaRPr lang="en-US" i="1" dirty="0">
              <a:solidFill>
                <a:schemeClr val="bg1"/>
              </a:solidFill>
              <a:latin typeface="#9Slide03 Cabin" panose="00000500000000000000" pitchFamily="2" charset="0"/>
              <a:cs typeface="Lato" panose="020F0502020204030203" pitchFamily="34" charset="0"/>
            </a:endParaRPr>
          </a:p>
        </p:txBody>
      </p:sp>
      <p:grpSp>
        <p:nvGrpSpPr>
          <p:cNvPr id="20" name="9Slide.vn 12"/>
          <p:cNvGrpSpPr/>
          <p:nvPr/>
        </p:nvGrpSpPr>
        <p:grpSpPr>
          <a:xfrm>
            <a:off x="9962787" y="1029144"/>
            <a:ext cx="834296" cy="637420"/>
            <a:chOff x="1526524" y="3910403"/>
            <a:chExt cx="2122488" cy="1565276"/>
          </a:xfrm>
          <a:solidFill>
            <a:schemeClr val="bg1"/>
          </a:solidFill>
          <a:effectLst>
            <a:outerShdw blurRad="177800" dist="38100" dir="8100000" sx="108000" sy="108000" algn="tr" rotWithShape="0">
              <a:prstClr val="black">
                <a:alpha val="17000"/>
              </a:prstClr>
            </a:outerShdw>
          </a:effectLst>
        </p:grpSpPr>
        <p:sp>
          <p:nvSpPr>
            <p:cNvPr id="21" name="9Slide.vn 13"/>
            <p:cNvSpPr>
              <a:spLocks/>
            </p:cNvSpPr>
            <p:nvPr/>
          </p:nvSpPr>
          <p:spPr bwMode="auto">
            <a:xfrm>
              <a:off x="1526524" y="4407291"/>
              <a:ext cx="1624013" cy="1068388"/>
            </a:xfrm>
            <a:custGeom>
              <a:avLst/>
              <a:gdLst>
                <a:gd name="T0" fmla="*/ 9999 w 12279"/>
                <a:gd name="T1" fmla="*/ 8070 h 8071"/>
                <a:gd name="T2" fmla="*/ 10293 w 12279"/>
                <a:gd name="T3" fmla="*/ 8062 h 8071"/>
                <a:gd name="T4" fmla="*/ 10678 w 12279"/>
                <a:gd name="T5" fmla="*/ 7999 h 8071"/>
                <a:gd name="T6" fmla="*/ 11094 w 12279"/>
                <a:gd name="T7" fmla="*/ 7845 h 8071"/>
                <a:gd name="T8" fmla="*/ 11481 w 12279"/>
                <a:gd name="T9" fmla="*/ 7564 h 8071"/>
                <a:gd name="T10" fmla="*/ 11778 w 12279"/>
                <a:gd name="T11" fmla="*/ 7116 h 8071"/>
                <a:gd name="T12" fmla="*/ 11988 w 12279"/>
                <a:gd name="T13" fmla="*/ 6502 h 8071"/>
                <a:gd name="T14" fmla="*/ 12176 w 12279"/>
                <a:gd name="T15" fmla="*/ 5796 h 8071"/>
                <a:gd name="T16" fmla="*/ 12276 w 12279"/>
                <a:gd name="T17" fmla="*/ 5029 h 8071"/>
                <a:gd name="T18" fmla="*/ 12213 w 12279"/>
                <a:gd name="T19" fmla="*/ 4233 h 8071"/>
                <a:gd name="T20" fmla="*/ 11918 w 12279"/>
                <a:gd name="T21" fmla="*/ 3439 h 8071"/>
                <a:gd name="T22" fmla="*/ 11316 w 12279"/>
                <a:gd name="T23" fmla="*/ 2674 h 8071"/>
                <a:gd name="T24" fmla="*/ 10339 w 12279"/>
                <a:gd name="T25" fmla="*/ 1967 h 8071"/>
                <a:gd name="T26" fmla="*/ 9016 w 12279"/>
                <a:gd name="T27" fmla="*/ 1309 h 8071"/>
                <a:gd name="T28" fmla="*/ 7479 w 12279"/>
                <a:gd name="T29" fmla="*/ 736 h 8071"/>
                <a:gd name="T30" fmla="*/ 5871 w 12279"/>
                <a:gd name="T31" fmla="*/ 299 h 8071"/>
                <a:gd name="T32" fmla="*/ 4335 w 12279"/>
                <a:gd name="T33" fmla="*/ 45 h 8071"/>
                <a:gd name="T34" fmla="*/ 3011 w 12279"/>
                <a:gd name="T35" fmla="*/ 23 h 8071"/>
                <a:gd name="T36" fmla="*/ 2042 w 12279"/>
                <a:gd name="T37" fmla="*/ 282 h 8071"/>
                <a:gd name="T38" fmla="*/ 1369 w 12279"/>
                <a:gd name="T39" fmla="*/ 755 h 8071"/>
                <a:gd name="T40" fmla="*/ 838 w 12279"/>
                <a:gd name="T41" fmla="*/ 1315 h 8071"/>
                <a:gd name="T42" fmla="*/ 442 w 12279"/>
                <a:gd name="T43" fmla="*/ 1917 h 8071"/>
                <a:gd name="T44" fmla="*/ 175 w 12279"/>
                <a:gd name="T45" fmla="*/ 2518 h 8071"/>
                <a:gd name="T46" fmla="*/ 31 w 12279"/>
                <a:gd name="T47" fmla="*/ 3074 h 8071"/>
                <a:gd name="T48" fmla="*/ 4 w 12279"/>
                <a:gd name="T49" fmla="*/ 3542 h 8071"/>
                <a:gd name="T50" fmla="*/ 90 w 12279"/>
                <a:gd name="T51" fmla="*/ 3905 h 8071"/>
                <a:gd name="T52" fmla="*/ 287 w 12279"/>
                <a:gd name="T53" fmla="*/ 4250 h 8071"/>
                <a:gd name="T54" fmla="*/ 546 w 12279"/>
                <a:gd name="T55" fmla="*/ 4570 h 8071"/>
                <a:gd name="T56" fmla="*/ 824 w 12279"/>
                <a:gd name="T57" fmla="*/ 4847 h 8071"/>
                <a:gd name="T58" fmla="*/ 1071 w 12279"/>
                <a:gd name="T59" fmla="*/ 5060 h 8071"/>
                <a:gd name="T60" fmla="*/ 1290 w 12279"/>
                <a:gd name="T61" fmla="*/ 5229 h 8071"/>
                <a:gd name="T62" fmla="*/ 1249 w 12279"/>
                <a:gd name="T63" fmla="*/ 4937 h 8071"/>
                <a:gd name="T64" fmla="*/ 1220 w 12279"/>
                <a:gd name="T65" fmla="*/ 4594 h 8071"/>
                <a:gd name="T66" fmla="*/ 1217 w 12279"/>
                <a:gd name="T67" fmla="*/ 4297 h 8071"/>
                <a:gd name="T68" fmla="*/ 1249 w 12279"/>
                <a:gd name="T69" fmla="*/ 4048 h 8071"/>
                <a:gd name="T70" fmla="*/ 1334 w 12279"/>
                <a:gd name="T71" fmla="*/ 3902 h 8071"/>
                <a:gd name="T72" fmla="*/ 1553 w 12279"/>
                <a:gd name="T73" fmla="*/ 3855 h 8071"/>
                <a:gd name="T74" fmla="*/ 2039 w 12279"/>
                <a:gd name="T75" fmla="*/ 3829 h 8071"/>
                <a:gd name="T76" fmla="*/ 2761 w 12279"/>
                <a:gd name="T77" fmla="*/ 3855 h 8071"/>
                <a:gd name="T78" fmla="*/ 3683 w 12279"/>
                <a:gd name="T79" fmla="*/ 3965 h 8071"/>
                <a:gd name="T80" fmla="*/ 4772 w 12279"/>
                <a:gd name="T81" fmla="*/ 4193 h 8071"/>
                <a:gd name="T82" fmla="*/ 5990 w 12279"/>
                <a:gd name="T83" fmla="*/ 4573 h 8071"/>
                <a:gd name="T84" fmla="*/ 7746 w 12279"/>
                <a:gd name="T85" fmla="*/ 5322 h 8071"/>
                <a:gd name="T86" fmla="*/ 8749 w 12279"/>
                <a:gd name="T87" fmla="*/ 5778 h 8071"/>
                <a:gd name="T88" fmla="*/ 9517 w 12279"/>
                <a:gd name="T89" fmla="*/ 6157 h 8071"/>
                <a:gd name="T90" fmla="*/ 10061 w 12279"/>
                <a:gd name="T91" fmla="*/ 6476 h 8071"/>
                <a:gd name="T92" fmla="*/ 10389 w 12279"/>
                <a:gd name="T93" fmla="*/ 6754 h 8071"/>
                <a:gd name="T94" fmla="*/ 10515 w 12279"/>
                <a:gd name="T95" fmla="*/ 7008 h 8071"/>
                <a:gd name="T96" fmla="*/ 10458 w 12279"/>
                <a:gd name="T97" fmla="*/ 7255 h 8071"/>
                <a:gd name="T98" fmla="*/ 10342 w 12279"/>
                <a:gd name="T99" fmla="*/ 7480 h 8071"/>
                <a:gd name="T100" fmla="*/ 10211 w 12279"/>
                <a:gd name="T101" fmla="*/ 7675 h 8071"/>
                <a:gd name="T102" fmla="*/ 10055 w 12279"/>
                <a:gd name="T103" fmla="*/ 7864 h 8071"/>
                <a:gd name="T104" fmla="*/ 9875 w 12279"/>
                <a:gd name="T105" fmla="*/ 8044 h 80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279" h="8071">
                  <a:moveTo>
                    <a:pt x="9855" y="8061"/>
                  </a:moveTo>
                  <a:lnTo>
                    <a:pt x="9872" y="8063"/>
                  </a:lnTo>
                  <a:lnTo>
                    <a:pt x="9922" y="8067"/>
                  </a:lnTo>
                  <a:lnTo>
                    <a:pt x="9957" y="8068"/>
                  </a:lnTo>
                  <a:lnTo>
                    <a:pt x="9999" y="8070"/>
                  </a:lnTo>
                  <a:lnTo>
                    <a:pt x="10049" y="8071"/>
                  </a:lnTo>
                  <a:lnTo>
                    <a:pt x="10102" y="8071"/>
                  </a:lnTo>
                  <a:lnTo>
                    <a:pt x="10161" y="8069"/>
                  </a:lnTo>
                  <a:lnTo>
                    <a:pt x="10225" y="8066"/>
                  </a:lnTo>
                  <a:lnTo>
                    <a:pt x="10293" y="8062"/>
                  </a:lnTo>
                  <a:lnTo>
                    <a:pt x="10364" y="8055"/>
                  </a:lnTo>
                  <a:lnTo>
                    <a:pt x="10440" y="8045"/>
                  </a:lnTo>
                  <a:lnTo>
                    <a:pt x="10517" y="8033"/>
                  </a:lnTo>
                  <a:lnTo>
                    <a:pt x="10596" y="8018"/>
                  </a:lnTo>
                  <a:lnTo>
                    <a:pt x="10678" y="7999"/>
                  </a:lnTo>
                  <a:lnTo>
                    <a:pt x="10761" y="7977"/>
                  </a:lnTo>
                  <a:lnTo>
                    <a:pt x="10844" y="7951"/>
                  </a:lnTo>
                  <a:lnTo>
                    <a:pt x="10928" y="7920"/>
                  </a:lnTo>
                  <a:lnTo>
                    <a:pt x="11011" y="7885"/>
                  </a:lnTo>
                  <a:lnTo>
                    <a:pt x="11094" y="7845"/>
                  </a:lnTo>
                  <a:lnTo>
                    <a:pt x="11176" y="7800"/>
                  </a:lnTo>
                  <a:lnTo>
                    <a:pt x="11256" y="7750"/>
                  </a:lnTo>
                  <a:lnTo>
                    <a:pt x="11334" y="7694"/>
                  </a:lnTo>
                  <a:lnTo>
                    <a:pt x="11409" y="7632"/>
                  </a:lnTo>
                  <a:lnTo>
                    <a:pt x="11481" y="7564"/>
                  </a:lnTo>
                  <a:lnTo>
                    <a:pt x="11550" y="7488"/>
                  </a:lnTo>
                  <a:lnTo>
                    <a:pt x="11614" y="7407"/>
                  </a:lnTo>
                  <a:lnTo>
                    <a:pt x="11674" y="7317"/>
                  </a:lnTo>
                  <a:lnTo>
                    <a:pt x="11729" y="7221"/>
                  </a:lnTo>
                  <a:lnTo>
                    <a:pt x="11778" y="7116"/>
                  </a:lnTo>
                  <a:lnTo>
                    <a:pt x="11821" y="7003"/>
                  </a:lnTo>
                  <a:lnTo>
                    <a:pt x="11862" y="6884"/>
                  </a:lnTo>
                  <a:lnTo>
                    <a:pt x="11904" y="6760"/>
                  </a:lnTo>
                  <a:lnTo>
                    <a:pt x="11946" y="6633"/>
                  </a:lnTo>
                  <a:lnTo>
                    <a:pt x="11988" y="6502"/>
                  </a:lnTo>
                  <a:lnTo>
                    <a:pt x="12030" y="6367"/>
                  </a:lnTo>
                  <a:lnTo>
                    <a:pt x="12070" y="6229"/>
                  </a:lnTo>
                  <a:lnTo>
                    <a:pt x="12108" y="6087"/>
                  </a:lnTo>
                  <a:lnTo>
                    <a:pt x="12144" y="5943"/>
                  </a:lnTo>
                  <a:lnTo>
                    <a:pt x="12176" y="5796"/>
                  </a:lnTo>
                  <a:lnTo>
                    <a:pt x="12206" y="5647"/>
                  </a:lnTo>
                  <a:lnTo>
                    <a:pt x="12232" y="5495"/>
                  </a:lnTo>
                  <a:lnTo>
                    <a:pt x="12252" y="5342"/>
                  </a:lnTo>
                  <a:lnTo>
                    <a:pt x="12267" y="5187"/>
                  </a:lnTo>
                  <a:lnTo>
                    <a:pt x="12276" y="5029"/>
                  </a:lnTo>
                  <a:lnTo>
                    <a:pt x="12279" y="4871"/>
                  </a:lnTo>
                  <a:lnTo>
                    <a:pt x="12275" y="4713"/>
                  </a:lnTo>
                  <a:lnTo>
                    <a:pt x="12263" y="4553"/>
                  </a:lnTo>
                  <a:lnTo>
                    <a:pt x="12243" y="4393"/>
                  </a:lnTo>
                  <a:lnTo>
                    <a:pt x="12213" y="4233"/>
                  </a:lnTo>
                  <a:lnTo>
                    <a:pt x="12175" y="4073"/>
                  </a:lnTo>
                  <a:lnTo>
                    <a:pt x="12127" y="3914"/>
                  </a:lnTo>
                  <a:lnTo>
                    <a:pt x="12068" y="3754"/>
                  </a:lnTo>
                  <a:lnTo>
                    <a:pt x="11999" y="3596"/>
                  </a:lnTo>
                  <a:lnTo>
                    <a:pt x="11918" y="3439"/>
                  </a:lnTo>
                  <a:lnTo>
                    <a:pt x="11823" y="3282"/>
                  </a:lnTo>
                  <a:lnTo>
                    <a:pt x="11717" y="3127"/>
                  </a:lnTo>
                  <a:lnTo>
                    <a:pt x="11598" y="2974"/>
                  </a:lnTo>
                  <a:lnTo>
                    <a:pt x="11464" y="2823"/>
                  </a:lnTo>
                  <a:lnTo>
                    <a:pt x="11316" y="2674"/>
                  </a:lnTo>
                  <a:lnTo>
                    <a:pt x="11153" y="2528"/>
                  </a:lnTo>
                  <a:lnTo>
                    <a:pt x="10973" y="2384"/>
                  </a:lnTo>
                  <a:lnTo>
                    <a:pt x="10779" y="2243"/>
                  </a:lnTo>
                  <a:lnTo>
                    <a:pt x="10567" y="2105"/>
                  </a:lnTo>
                  <a:lnTo>
                    <a:pt x="10339" y="1967"/>
                  </a:lnTo>
                  <a:lnTo>
                    <a:pt x="10099" y="1831"/>
                  </a:lnTo>
                  <a:lnTo>
                    <a:pt x="9845" y="1697"/>
                  </a:lnTo>
                  <a:lnTo>
                    <a:pt x="9578" y="1565"/>
                  </a:lnTo>
                  <a:lnTo>
                    <a:pt x="9302" y="1436"/>
                  </a:lnTo>
                  <a:lnTo>
                    <a:pt x="9016" y="1309"/>
                  </a:lnTo>
                  <a:lnTo>
                    <a:pt x="8721" y="1187"/>
                  </a:lnTo>
                  <a:lnTo>
                    <a:pt x="8418" y="1067"/>
                  </a:lnTo>
                  <a:lnTo>
                    <a:pt x="8110" y="952"/>
                  </a:lnTo>
                  <a:lnTo>
                    <a:pt x="7796" y="842"/>
                  </a:lnTo>
                  <a:lnTo>
                    <a:pt x="7479" y="736"/>
                  </a:lnTo>
                  <a:lnTo>
                    <a:pt x="7159" y="636"/>
                  </a:lnTo>
                  <a:lnTo>
                    <a:pt x="6837" y="542"/>
                  </a:lnTo>
                  <a:lnTo>
                    <a:pt x="6514" y="455"/>
                  </a:lnTo>
                  <a:lnTo>
                    <a:pt x="6192" y="373"/>
                  </a:lnTo>
                  <a:lnTo>
                    <a:pt x="5871" y="299"/>
                  </a:lnTo>
                  <a:lnTo>
                    <a:pt x="5554" y="232"/>
                  </a:lnTo>
                  <a:lnTo>
                    <a:pt x="5240" y="172"/>
                  </a:lnTo>
                  <a:lnTo>
                    <a:pt x="4932" y="121"/>
                  </a:lnTo>
                  <a:lnTo>
                    <a:pt x="4630" y="78"/>
                  </a:lnTo>
                  <a:lnTo>
                    <a:pt x="4335" y="45"/>
                  </a:lnTo>
                  <a:lnTo>
                    <a:pt x="4049" y="20"/>
                  </a:lnTo>
                  <a:lnTo>
                    <a:pt x="3772" y="5"/>
                  </a:lnTo>
                  <a:lnTo>
                    <a:pt x="3506" y="0"/>
                  </a:lnTo>
                  <a:lnTo>
                    <a:pt x="3252" y="6"/>
                  </a:lnTo>
                  <a:lnTo>
                    <a:pt x="3011" y="23"/>
                  </a:lnTo>
                  <a:lnTo>
                    <a:pt x="2785" y="50"/>
                  </a:lnTo>
                  <a:lnTo>
                    <a:pt x="2573" y="90"/>
                  </a:lnTo>
                  <a:lnTo>
                    <a:pt x="2378" y="141"/>
                  </a:lnTo>
                  <a:lnTo>
                    <a:pt x="2200" y="205"/>
                  </a:lnTo>
                  <a:lnTo>
                    <a:pt x="2042" y="282"/>
                  </a:lnTo>
                  <a:lnTo>
                    <a:pt x="1895" y="367"/>
                  </a:lnTo>
                  <a:lnTo>
                    <a:pt x="1755" y="458"/>
                  </a:lnTo>
                  <a:lnTo>
                    <a:pt x="1620" y="553"/>
                  </a:lnTo>
                  <a:lnTo>
                    <a:pt x="1492" y="652"/>
                  </a:lnTo>
                  <a:lnTo>
                    <a:pt x="1369" y="755"/>
                  </a:lnTo>
                  <a:lnTo>
                    <a:pt x="1251" y="861"/>
                  </a:lnTo>
                  <a:lnTo>
                    <a:pt x="1140" y="971"/>
                  </a:lnTo>
                  <a:lnTo>
                    <a:pt x="1034" y="1083"/>
                  </a:lnTo>
                  <a:lnTo>
                    <a:pt x="934" y="1199"/>
                  </a:lnTo>
                  <a:lnTo>
                    <a:pt x="838" y="1315"/>
                  </a:lnTo>
                  <a:lnTo>
                    <a:pt x="748" y="1434"/>
                  </a:lnTo>
                  <a:lnTo>
                    <a:pt x="664" y="1553"/>
                  </a:lnTo>
                  <a:lnTo>
                    <a:pt x="585" y="1674"/>
                  </a:lnTo>
                  <a:lnTo>
                    <a:pt x="510" y="1796"/>
                  </a:lnTo>
                  <a:lnTo>
                    <a:pt x="442" y="1917"/>
                  </a:lnTo>
                  <a:lnTo>
                    <a:pt x="379" y="2039"/>
                  </a:lnTo>
                  <a:lnTo>
                    <a:pt x="320" y="2160"/>
                  </a:lnTo>
                  <a:lnTo>
                    <a:pt x="267" y="2281"/>
                  </a:lnTo>
                  <a:lnTo>
                    <a:pt x="219" y="2400"/>
                  </a:lnTo>
                  <a:lnTo>
                    <a:pt x="175" y="2518"/>
                  </a:lnTo>
                  <a:lnTo>
                    <a:pt x="137" y="2634"/>
                  </a:lnTo>
                  <a:lnTo>
                    <a:pt x="103" y="2748"/>
                  </a:lnTo>
                  <a:lnTo>
                    <a:pt x="74" y="2859"/>
                  </a:lnTo>
                  <a:lnTo>
                    <a:pt x="50" y="2968"/>
                  </a:lnTo>
                  <a:lnTo>
                    <a:pt x="31" y="3074"/>
                  </a:lnTo>
                  <a:lnTo>
                    <a:pt x="17" y="3176"/>
                  </a:lnTo>
                  <a:lnTo>
                    <a:pt x="7" y="3274"/>
                  </a:lnTo>
                  <a:lnTo>
                    <a:pt x="1" y="3368"/>
                  </a:lnTo>
                  <a:lnTo>
                    <a:pt x="0" y="3457"/>
                  </a:lnTo>
                  <a:lnTo>
                    <a:pt x="4" y="3542"/>
                  </a:lnTo>
                  <a:lnTo>
                    <a:pt x="12" y="3621"/>
                  </a:lnTo>
                  <a:lnTo>
                    <a:pt x="24" y="3694"/>
                  </a:lnTo>
                  <a:lnTo>
                    <a:pt x="41" y="3764"/>
                  </a:lnTo>
                  <a:lnTo>
                    <a:pt x="63" y="3835"/>
                  </a:lnTo>
                  <a:lnTo>
                    <a:pt x="90" y="3905"/>
                  </a:lnTo>
                  <a:lnTo>
                    <a:pt x="122" y="3975"/>
                  </a:lnTo>
                  <a:lnTo>
                    <a:pt x="158" y="4045"/>
                  </a:lnTo>
                  <a:lnTo>
                    <a:pt x="198" y="4114"/>
                  </a:lnTo>
                  <a:lnTo>
                    <a:pt x="241" y="4182"/>
                  </a:lnTo>
                  <a:lnTo>
                    <a:pt x="287" y="4250"/>
                  </a:lnTo>
                  <a:lnTo>
                    <a:pt x="335" y="4317"/>
                  </a:lnTo>
                  <a:lnTo>
                    <a:pt x="385" y="4382"/>
                  </a:lnTo>
                  <a:lnTo>
                    <a:pt x="438" y="4446"/>
                  </a:lnTo>
                  <a:lnTo>
                    <a:pt x="491" y="4509"/>
                  </a:lnTo>
                  <a:lnTo>
                    <a:pt x="546" y="4570"/>
                  </a:lnTo>
                  <a:lnTo>
                    <a:pt x="603" y="4630"/>
                  </a:lnTo>
                  <a:lnTo>
                    <a:pt x="659" y="4687"/>
                  </a:lnTo>
                  <a:lnTo>
                    <a:pt x="714" y="4742"/>
                  </a:lnTo>
                  <a:lnTo>
                    <a:pt x="770" y="4796"/>
                  </a:lnTo>
                  <a:lnTo>
                    <a:pt x="824" y="4847"/>
                  </a:lnTo>
                  <a:lnTo>
                    <a:pt x="877" y="4895"/>
                  </a:lnTo>
                  <a:lnTo>
                    <a:pt x="930" y="4941"/>
                  </a:lnTo>
                  <a:lnTo>
                    <a:pt x="980" y="4984"/>
                  </a:lnTo>
                  <a:lnTo>
                    <a:pt x="1027" y="5024"/>
                  </a:lnTo>
                  <a:lnTo>
                    <a:pt x="1071" y="5060"/>
                  </a:lnTo>
                  <a:lnTo>
                    <a:pt x="1113" y="5094"/>
                  </a:lnTo>
                  <a:lnTo>
                    <a:pt x="1185" y="5152"/>
                  </a:lnTo>
                  <a:lnTo>
                    <a:pt x="1241" y="5194"/>
                  </a:lnTo>
                  <a:lnTo>
                    <a:pt x="1277" y="5220"/>
                  </a:lnTo>
                  <a:lnTo>
                    <a:pt x="1290" y="5229"/>
                  </a:lnTo>
                  <a:lnTo>
                    <a:pt x="1287" y="5215"/>
                  </a:lnTo>
                  <a:lnTo>
                    <a:pt x="1281" y="5176"/>
                  </a:lnTo>
                  <a:lnTo>
                    <a:pt x="1272" y="5114"/>
                  </a:lnTo>
                  <a:lnTo>
                    <a:pt x="1261" y="5032"/>
                  </a:lnTo>
                  <a:lnTo>
                    <a:pt x="1249" y="4937"/>
                  </a:lnTo>
                  <a:lnTo>
                    <a:pt x="1238" y="4830"/>
                  </a:lnTo>
                  <a:lnTo>
                    <a:pt x="1233" y="4773"/>
                  </a:lnTo>
                  <a:lnTo>
                    <a:pt x="1228" y="4714"/>
                  </a:lnTo>
                  <a:lnTo>
                    <a:pt x="1224" y="4655"/>
                  </a:lnTo>
                  <a:lnTo>
                    <a:pt x="1220" y="4594"/>
                  </a:lnTo>
                  <a:lnTo>
                    <a:pt x="1218" y="4534"/>
                  </a:lnTo>
                  <a:lnTo>
                    <a:pt x="1216" y="4473"/>
                  </a:lnTo>
                  <a:lnTo>
                    <a:pt x="1215" y="4413"/>
                  </a:lnTo>
                  <a:lnTo>
                    <a:pt x="1215" y="4355"/>
                  </a:lnTo>
                  <a:lnTo>
                    <a:pt x="1217" y="4297"/>
                  </a:lnTo>
                  <a:lnTo>
                    <a:pt x="1220" y="4242"/>
                  </a:lnTo>
                  <a:lnTo>
                    <a:pt x="1225" y="4189"/>
                  </a:lnTo>
                  <a:lnTo>
                    <a:pt x="1231" y="4139"/>
                  </a:lnTo>
                  <a:lnTo>
                    <a:pt x="1239" y="4092"/>
                  </a:lnTo>
                  <a:lnTo>
                    <a:pt x="1249" y="4048"/>
                  </a:lnTo>
                  <a:lnTo>
                    <a:pt x="1261" y="4009"/>
                  </a:lnTo>
                  <a:lnTo>
                    <a:pt x="1277" y="3974"/>
                  </a:lnTo>
                  <a:lnTo>
                    <a:pt x="1293" y="3945"/>
                  </a:lnTo>
                  <a:lnTo>
                    <a:pt x="1312" y="3920"/>
                  </a:lnTo>
                  <a:lnTo>
                    <a:pt x="1334" y="3902"/>
                  </a:lnTo>
                  <a:lnTo>
                    <a:pt x="1358" y="3890"/>
                  </a:lnTo>
                  <a:lnTo>
                    <a:pt x="1389" y="3881"/>
                  </a:lnTo>
                  <a:lnTo>
                    <a:pt x="1432" y="3872"/>
                  </a:lnTo>
                  <a:lnTo>
                    <a:pt x="1487" y="3863"/>
                  </a:lnTo>
                  <a:lnTo>
                    <a:pt x="1553" y="3855"/>
                  </a:lnTo>
                  <a:lnTo>
                    <a:pt x="1629" y="3847"/>
                  </a:lnTo>
                  <a:lnTo>
                    <a:pt x="1717" y="3840"/>
                  </a:lnTo>
                  <a:lnTo>
                    <a:pt x="1814" y="3835"/>
                  </a:lnTo>
                  <a:lnTo>
                    <a:pt x="1921" y="3831"/>
                  </a:lnTo>
                  <a:lnTo>
                    <a:pt x="2039" y="3829"/>
                  </a:lnTo>
                  <a:lnTo>
                    <a:pt x="2166" y="3829"/>
                  </a:lnTo>
                  <a:lnTo>
                    <a:pt x="2301" y="3831"/>
                  </a:lnTo>
                  <a:lnTo>
                    <a:pt x="2446" y="3836"/>
                  </a:lnTo>
                  <a:lnTo>
                    <a:pt x="2599" y="3844"/>
                  </a:lnTo>
                  <a:lnTo>
                    <a:pt x="2761" y="3855"/>
                  </a:lnTo>
                  <a:lnTo>
                    <a:pt x="2930" y="3869"/>
                  </a:lnTo>
                  <a:lnTo>
                    <a:pt x="3108" y="3887"/>
                  </a:lnTo>
                  <a:lnTo>
                    <a:pt x="3293" y="3908"/>
                  </a:lnTo>
                  <a:lnTo>
                    <a:pt x="3485" y="3934"/>
                  </a:lnTo>
                  <a:lnTo>
                    <a:pt x="3683" y="3965"/>
                  </a:lnTo>
                  <a:lnTo>
                    <a:pt x="3889" y="4000"/>
                  </a:lnTo>
                  <a:lnTo>
                    <a:pt x="4101" y="4040"/>
                  </a:lnTo>
                  <a:lnTo>
                    <a:pt x="4319" y="4086"/>
                  </a:lnTo>
                  <a:lnTo>
                    <a:pt x="4542" y="4137"/>
                  </a:lnTo>
                  <a:lnTo>
                    <a:pt x="4772" y="4193"/>
                  </a:lnTo>
                  <a:lnTo>
                    <a:pt x="5006" y="4256"/>
                  </a:lnTo>
                  <a:lnTo>
                    <a:pt x="5245" y="4325"/>
                  </a:lnTo>
                  <a:lnTo>
                    <a:pt x="5489" y="4401"/>
                  </a:lnTo>
                  <a:lnTo>
                    <a:pt x="5738" y="4483"/>
                  </a:lnTo>
                  <a:lnTo>
                    <a:pt x="5990" y="4573"/>
                  </a:lnTo>
                  <a:lnTo>
                    <a:pt x="6246" y="4670"/>
                  </a:lnTo>
                  <a:lnTo>
                    <a:pt x="6506" y="4775"/>
                  </a:lnTo>
                  <a:lnTo>
                    <a:pt x="6769" y="4887"/>
                  </a:lnTo>
                  <a:lnTo>
                    <a:pt x="7278" y="5112"/>
                  </a:lnTo>
                  <a:lnTo>
                    <a:pt x="7746" y="5322"/>
                  </a:lnTo>
                  <a:lnTo>
                    <a:pt x="7967" y="5420"/>
                  </a:lnTo>
                  <a:lnTo>
                    <a:pt x="8176" y="5515"/>
                  </a:lnTo>
                  <a:lnTo>
                    <a:pt x="8377" y="5606"/>
                  </a:lnTo>
                  <a:lnTo>
                    <a:pt x="8567" y="5694"/>
                  </a:lnTo>
                  <a:lnTo>
                    <a:pt x="8749" y="5778"/>
                  </a:lnTo>
                  <a:lnTo>
                    <a:pt x="8921" y="5860"/>
                  </a:lnTo>
                  <a:lnTo>
                    <a:pt x="9084" y="5938"/>
                  </a:lnTo>
                  <a:lnTo>
                    <a:pt x="9237" y="6014"/>
                  </a:lnTo>
                  <a:lnTo>
                    <a:pt x="9382" y="6087"/>
                  </a:lnTo>
                  <a:lnTo>
                    <a:pt x="9517" y="6157"/>
                  </a:lnTo>
                  <a:lnTo>
                    <a:pt x="9643" y="6225"/>
                  </a:lnTo>
                  <a:lnTo>
                    <a:pt x="9761" y="6291"/>
                  </a:lnTo>
                  <a:lnTo>
                    <a:pt x="9869" y="6355"/>
                  </a:lnTo>
                  <a:lnTo>
                    <a:pt x="9969" y="6416"/>
                  </a:lnTo>
                  <a:lnTo>
                    <a:pt x="10061" y="6476"/>
                  </a:lnTo>
                  <a:lnTo>
                    <a:pt x="10143" y="6535"/>
                  </a:lnTo>
                  <a:lnTo>
                    <a:pt x="10217" y="6591"/>
                  </a:lnTo>
                  <a:lnTo>
                    <a:pt x="10283" y="6647"/>
                  </a:lnTo>
                  <a:lnTo>
                    <a:pt x="10340" y="6701"/>
                  </a:lnTo>
                  <a:lnTo>
                    <a:pt x="10389" y="6754"/>
                  </a:lnTo>
                  <a:lnTo>
                    <a:pt x="10431" y="6806"/>
                  </a:lnTo>
                  <a:lnTo>
                    <a:pt x="10464" y="6857"/>
                  </a:lnTo>
                  <a:lnTo>
                    <a:pt x="10489" y="6908"/>
                  </a:lnTo>
                  <a:lnTo>
                    <a:pt x="10506" y="6958"/>
                  </a:lnTo>
                  <a:lnTo>
                    <a:pt x="10515" y="7008"/>
                  </a:lnTo>
                  <a:lnTo>
                    <a:pt x="10516" y="7057"/>
                  </a:lnTo>
                  <a:lnTo>
                    <a:pt x="10510" y="7108"/>
                  </a:lnTo>
                  <a:lnTo>
                    <a:pt x="10496" y="7157"/>
                  </a:lnTo>
                  <a:lnTo>
                    <a:pt x="10478" y="7206"/>
                  </a:lnTo>
                  <a:lnTo>
                    <a:pt x="10458" y="7255"/>
                  </a:lnTo>
                  <a:lnTo>
                    <a:pt x="10437" y="7302"/>
                  </a:lnTo>
                  <a:lnTo>
                    <a:pt x="10415" y="7348"/>
                  </a:lnTo>
                  <a:lnTo>
                    <a:pt x="10391" y="7393"/>
                  </a:lnTo>
                  <a:lnTo>
                    <a:pt x="10367" y="7437"/>
                  </a:lnTo>
                  <a:lnTo>
                    <a:pt x="10342" y="7480"/>
                  </a:lnTo>
                  <a:lnTo>
                    <a:pt x="10316" y="7521"/>
                  </a:lnTo>
                  <a:lnTo>
                    <a:pt x="10290" y="7562"/>
                  </a:lnTo>
                  <a:lnTo>
                    <a:pt x="10264" y="7601"/>
                  </a:lnTo>
                  <a:lnTo>
                    <a:pt x="10237" y="7639"/>
                  </a:lnTo>
                  <a:lnTo>
                    <a:pt x="10211" y="7675"/>
                  </a:lnTo>
                  <a:lnTo>
                    <a:pt x="10184" y="7711"/>
                  </a:lnTo>
                  <a:lnTo>
                    <a:pt x="10157" y="7744"/>
                  </a:lnTo>
                  <a:lnTo>
                    <a:pt x="10131" y="7777"/>
                  </a:lnTo>
                  <a:lnTo>
                    <a:pt x="10105" y="7807"/>
                  </a:lnTo>
                  <a:lnTo>
                    <a:pt x="10055" y="7864"/>
                  </a:lnTo>
                  <a:lnTo>
                    <a:pt x="10008" y="7914"/>
                  </a:lnTo>
                  <a:lnTo>
                    <a:pt x="9966" y="7958"/>
                  </a:lnTo>
                  <a:lnTo>
                    <a:pt x="9929" y="7994"/>
                  </a:lnTo>
                  <a:lnTo>
                    <a:pt x="9898" y="8023"/>
                  </a:lnTo>
                  <a:lnTo>
                    <a:pt x="9875" y="8044"/>
                  </a:lnTo>
                  <a:lnTo>
                    <a:pt x="9860" y="8057"/>
                  </a:lnTo>
                  <a:lnTo>
                    <a:pt x="9855" y="80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 name="9Slide.vn 14"/>
            <p:cNvSpPr>
              <a:spLocks noEditPoints="1"/>
            </p:cNvSpPr>
            <p:nvPr/>
          </p:nvSpPr>
          <p:spPr bwMode="auto">
            <a:xfrm>
              <a:off x="1934512" y="3910403"/>
              <a:ext cx="1479550" cy="954088"/>
            </a:xfrm>
            <a:custGeom>
              <a:avLst/>
              <a:gdLst>
                <a:gd name="T0" fmla="*/ 415 w 11186"/>
                <a:gd name="T1" fmla="*/ 3443 h 7218"/>
                <a:gd name="T2" fmla="*/ 1630 w 11186"/>
                <a:gd name="T3" fmla="*/ 3521 h 7218"/>
                <a:gd name="T4" fmla="*/ 3809 w 11186"/>
                <a:gd name="T5" fmla="*/ 3963 h 7218"/>
                <a:gd name="T6" fmla="*/ 6238 w 11186"/>
                <a:gd name="T7" fmla="*/ 4811 h 7218"/>
                <a:gd name="T8" fmla="*/ 7743 w 11186"/>
                <a:gd name="T9" fmla="*/ 5662 h 7218"/>
                <a:gd name="T10" fmla="*/ 8406 w 11186"/>
                <a:gd name="T11" fmla="*/ 6187 h 7218"/>
                <a:gd name="T12" fmla="*/ 8401 w 11186"/>
                <a:gd name="T13" fmla="*/ 5700 h 7218"/>
                <a:gd name="T14" fmla="*/ 8312 w 11186"/>
                <a:gd name="T15" fmla="*/ 4713 h 7218"/>
                <a:gd name="T16" fmla="*/ 8184 w 11186"/>
                <a:gd name="T17" fmla="*/ 4133 h 7218"/>
                <a:gd name="T18" fmla="*/ 8138 w 11186"/>
                <a:gd name="T19" fmla="*/ 3979 h 7218"/>
                <a:gd name="T20" fmla="*/ 8258 w 11186"/>
                <a:gd name="T21" fmla="*/ 4095 h 7218"/>
                <a:gd name="T22" fmla="*/ 8476 w 11186"/>
                <a:gd name="T23" fmla="*/ 4493 h 7218"/>
                <a:gd name="T24" fmla="*/ 8799 w 11186"/>
                <a:gd name="T25" fmla="*/ 5267 h 7218"/>
                <a:gd name="T26" fmla="*/ 9164 w 11186"/>
                <a:gd name="T27" fmla="*/ 5977 h 7218"/>
                <a:gd name="T28" fmla="*/ 9698 w 11186"/>
                <a:gd name="T29" fmla="*/ 6812 h 7218"/>
                <a:gd name="T30" fmla="*/ 9951 w 11186"/>
                <a:gd name="T31" fmla="*/ 7095 h 7218"/>
                <a:gd name="T32" fmla="*/ 10187 w 11186"/>
                <a:gd name="T33" fmla="*/ 7170 h 7218"/>
                <a:gd name="T34" fmla="*/ 10559 w 11186"/>
                <a:gd name="T35" fmla="*/ 6963 h 7218"/>
                <a:gd name="T36" fmla="*/ 10878 w 11186"/>
                <a:gd name="T37" fmla="*/ 6884 h 7218"/>
                <a:gd name="T38" fmla="*/ 11185 w 11186"/>
                <a:gd name="T39" fmla="*/ 6826 h 7218"/>
                <a:gd name="T40" fmla="*/ 11072 w 11186"/>
                <a:gd name="T41" fmla="*/ 5274 h 7218"/>
                <a:gd name="T42" fmla="*/ 10599 w 11186"/>
                <a:gd name="T43" fmla="*/ 2905 h 7218"/>
                <a:gd name="T44" fmla="*/ 9495 w 11186"/>
                <a:gd name="T45" fmla="*/ 841 h 7218"/>
                <a:gd name="T46" fmla="*/ 7294 w 11186"/>
                <a:gd name="T47" fmla="*/ 20 h 7218"/>
                <a:gd name="T48" fmla="*/ 4558 w 11186"/>
                <a:gd name="T49" fmla="*/ 278 h 7218"/>
                <a:gd name="T50" fmla="*/ 2357 w 11186"/>
                <a:gd name="T51" fmla="*/ 1167 h 7218"/>
                <a:gd name="T52" fmla="*/ 1127 w 11186"/>
                <a:gd name="T53" fmla="*/ 2197 h 7218"/>
                <a:gd name="T54" fmla="*/ 354 w 11186"/>
                <a:gd name="T55" fmla="*/ 3021 h 7218"/>
                <a:gd name="T56" fmla="*/ 9158 w 11186"/>
                <a:gd name="T57" fmla="*/ 4761 h 7218"/>
                <a:gd name="T58" fmla="*/ 9207 w 11186"/>
                <a:gd name="T59" fmla="*/ 3546 h 7218"/>
                <a:gd name="T60" fmla="*/ 9157 w 11186"/>
                <a:gd name="T61" fmla="*/ 2291 h 7218"/>
                <a:gd name="T62" fmla="*/ 8929 w 11186"/>
                <a:gd name="T63" fmla="*/ 1406 h 7218"/>
                <a:gd name="T64" fmla="*/ 8670 w 11186"/>
                <a:gd name="T65" fmla="*/ 951 h 7218"/>
                <a:gd name="T66" fmla="*/ 8485 w 11186"/>
                <a:gd name="T67" fmla="*/ 772 h 7218"/>
                <a:gd name="T68" fmla="*/ 8485 w 11186"/>
                <a:gd name="T69" fmla="*/ 1171 h 7218"/>
                <a:gd name="T70" fmla="*/ 8687 w 11186"/>
                <a:gd name="T71" fmla="*/ 3031 h 7218"/>
                <a:gd name="T72" fmla="*/ 8842 w 11186"/>
                <a:gd name="T73" fmla="*/ 3931 h 7218"/>
                <a:gd name="T74" fmla="*/ 9036 w 11186"/>
                <a:gd name="T75" fmla="*/ 4510 h 7218"/>
                <a:gd name="T76" fmla="*/ 7895 w 11186"/>
                <a:gd name="T77" fmla="*/ 3476 h 7218"/>
                <a:gd name="T78" fmla="*/ 7685 w 11186"/>
                <a:gd name="T79" fmla="*/ 2554 h 7218"/>
                <a:gd name="T80" fmla="*/ 7342 w 11186"/>
                <a:gd name="T81" fmla="*/ 1620 h 7218"/>
                <a:gd name="T82" fmla="*/ 6902 w 11186"/>
                <a:gd name="T83" fmla="*/ 1134 h 7218"/>
                <a:gd name="T84" fmla="*/ 6542 w 11186"/>
                <a:gd name="T85" fmla="*/ 923 h 7218"/>
                <a:gd name="T86" fmla="*/ 6281 w 11186"/>
                <a:gd name="T87" fmla="*/ 846 h 7218"/>
                <a:gd name="T88" fmla="*/ 6722 w 11186"/>
                <a:gd name="T89" fmla="*/ 1362 h 7218"/>
                <a:gd name="T90" fmla="*/ 7073 w 11186"/>
                <a:gd name="T91" fmla="*/ 1883 h 7218"/>
                <a:gd name="T92" fmla="*/ 7237 w 11186"/>
                <a:gd name="T93" fmla="*/ 2502 h 7218"/>
                <a:gd name="T94" fmla="*/ 7276 w 11186"/>
                <a:gd name="T95" fmla="*/ 2906 h 7218"/>
                <a:gd name="T96" fmla="*/ 6890 w 11186"/>
                <a:gd name="T97" fmla="*/ 2507 h 7218"/>
                <a:gd name="T98" fmla="*/ 6331 w 11186"/>
                <a:gd name="T99" fmla="*/ 2072 h 7218"/>
                <a:gd name="T100" fmla="*/ 5670 w 11186"/>
                <a:gd name="T101" fmla="*/ 1816 h 7218"/>
                <a:gd name="T102" fmla="*/ 4968 w 11186"/>
                <a:gd name="T103" fmla="*/ 1795 h 7218"/>
                <a:gd name="T104" fmla="*/ 4301 w 11186"/>
                <a:gd name="T105" fmla="*/ 1898 h 7218"/>
                <a:gd name="T106" fmla="*/ 4732 w 11186"/>
                <a:gd name="T107" fmla="*/ 2036 h 7218"/>
                <a:gd name="T108" fmla="*/ 5728 w 11186"/>
                <a:gd name="T109" fmla="*/ 2329 h 7218"/>
                <a:gd name="T110" fmla="*/ 6668 w 11186"/>
                <a:gd name="T111" fmla="*/ 2788 h 7218"/>
                <a:gd name="T112" fmla="*/ 7333 w 11186"/>
                <a:gd name="T113" fmla="*/ 3292 h 7218"/>
                <a:gd name="T114" fmla="*/ 7921 w 11186"/>
                <a:gd name="T115" fmla="*/ 3650 h 7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186" h="7218">
                  <a:moveTo>
                    <a:pt x="0" y="3482"/>
                  </a:moveTo>
                  <a:lnTo>
                    <a:pt x="12" y="3479"/>
                  </a:lnTo>
                  <a:lnTo>
                    <a:pt x="52" y="3472"/>
                  </a:lnTo>
                  <a:lnTo>
                    <a:pt x="82" y="3468"/>
                  </a:lnTo>
                  <a:lnTo>
                    <a:pt x="119" y="3463"/>
                  </a:lnTo>
                  <a:lnTo>
                    <a:pt x="163" y="3458"/>
                  </a:lnTo>
                  <a:lnTo>
                    <a:pt x="214" y="3454"/>
                  </a:lnTo>
                  <a:lnTo>
                    <a:pt x="273" y="3449"/>
                  </a:lnTo>
                  <a:lnTo>
                    <a:pt x="340" y="3446"/>
                  </a:lnTo>
                  <a:lnTo>
                    <a:pt x="415" y="3443"/>
                  </a:lnTo>
                  <a:lnTo>
                    <a:pt x="498" y="3442"/>
                  </a:lnTo>
                  <a:lnTo>
                    <a:pt x="588" y="3442"/>
                  </a:lnTo>
                  <a:lnTo>
                    <a:pt x="687" y="3443"/>
                  </a:lnTo>
                  <a:lnTo>
                    <a:pt x="796" y="3447"/>
                  </a:lnTo>
                  <a:lnTo>
                    <a:pt x="912" y="3452"/>
                  </a:lnTo>
                  <a:lnTo>
                    <a:pt x="1037" y="3460"/>
                  </a:lnTo>
                  <a:lnTo>
                    <a:pt x="1172" y="3471"/>
                  </a:lnTo>
                  <a:lnTo>
                    <a:pt x="1315" y="3485"/>
                  </a:lnTo>
                  <a:lnTo>
                    <a:pt x="1467" y="3501"/>
                  </a:lnTo>
                  <a:lnTo>
                    <a:pt x="1630" y="3521"/>
                  </a:lnTo>
                  <a:lnTo>
                    <a:pt x="1801" y="3545"/>
                  </a:lnTo>
                  <a:lnTo>
                    <a:pt x="1983" y="3573"/>
                  </a:lnTo>
                  <a:lnTo>
                    <a:pt x="2174" y="3604"/>
                  </a:lnTo>
                  <a:lnTo>
                    <a:pt x="2377" y="3640"/>
                  </a:lnTo>
                  <a:lnTo>
                    <a:pt x="2589" y="3681"/>
                  </a:lnTo>
                  <a:lnTo>
                    <a:pt x="2811" y="3727"/>
                  </a:lnTo>
                  <a:lnTo>
                    <a:pt x="3045" y="3777"/>
                  </a:lnTo>
                  <a:lnTo>
                    <a:pt x="3288" y="3833"/>
                  </a:lnTo>
                  <a:lnTo>
                    <a:pt x="3543" y="3895"/>
                  </a:lnTo>
                  <a:lnTo>
                    <a:pt x="3809" y="3963"/>
                  </a:lnTo>
                  <a:lnTo>
                    <a:pt x="4087" y="4036"/>
                  </a:lnTo>
                  <a:lnTo>
                    <a:pt x="4364" y="4114"/>
                  </a:lnTo>
                  <a:lnTo>
                    <a:pt x="4632" y="4195"/>
                  </a:lnTo>
                  <a:lnTo>
                    <a:pt x="4891" y="4279"/>
                  </a:lnTo>
                  <a:lnTo>
                    <a:pt x="5140" y="4364"/>
                  </a:lnTo>
                  <a:lnTo>
                    <a:pt x="5378" y="4451"/>
                  </a:lnTo>
                  <a:lnTo>
                    <a:pt x="5607" y="4540"/>
                  </a:lnTo>
                  <a:lnTo>
                    <a:pt x="5826" y="4630"/>
                  </a:lnTo>
                  <a:lnTo>
                    <a:pt x="6037" y="4720"/>
                  </a:lnTo>
                  <a:lnTo>
                    <a:pt x="6238" y="4811"/>
                  </a:lnTo>
                  <a:lnTo>
                    <a:pt x="6429" y="4901"/>
                  </a:lnTo>
                  <a:lnTo>
                    <a:pt x="6612" y="4992"/>
                  </a:lnTo>
                  <a:lnTo>
                    <a:pt x="6784" y="5082"/>
                  </a:lnTo>
                  <a:lnTo>
                    <a:pt x="6948" y="5171"/>
                  </a:lnTo>
                  <a:lnTo>
                    <a:pt x="7103" y="5258"/>
                  </a:lnTo>
                  <a:lnTo>
                    <a:pt x="7248" y="5343"/>
                  </a:lnTo>
                  <a:lnTo>
                    <a:pt x="7386" y="5427"/>
                  </a:lnTo>
                  <a:lnTo>
                    <a:pt x="7513" y="5508"/>
                  </a:lnTo>
                  <a:lnTo>
                    <a:pt x="7632" y="5586"/>
                  </a:lnTo>
                  <a:lnTo>
                    <a:pt x="7743" y="5662"/>
                  </a:lnTo>
                  <a:lnTo>
                    <a:pt x="7845" y="5733"/>
                  </a:lnTo>
                  <a:lnTo>
                    <a:pt x="7938" y="5801"/>
                  </a:lnTo>
                  <a:lnTo>
                    <a:pt x="8023" y="5865"/>
                  </a:lnTo>
                  <a:lnTo>
                    <a:pt x="8100" y="5925"/>
                  </a:lnTo>
                  <a:lnTo>
                    <a:pt x="8168" y="5980"/>
                  </a:lnTo>
                  <a:lnTo>
                    <a:pt x="8228" y="6029"/>
                  </a:lnTo>
                  <a:lnTo>
                    <a:pt x="8279" y="6073"/>
                  </a:lnTo>
                  <a:lnTo>
                    <a:pt x="8323" y="6111"/>
                  </a:lnTo>
                  <a:lnTo>
                    <a:pt x="8358" y="6143"/>
                  </a:lnTo>
                  <a:lnTo>
                    <a:pt x="8406" y="6187"/>
                  </a:lnTo>
                  <a:lnTo>
                    <a:pt x="8421" y="6203"/>
                  </a:lnTo>
                  <a:lnTo>
                    <a:pt x="8421" y="6195"/>
                  </a:lnTo>
                  <a:lnTo>
                    <a:pt x="8421" y="6174"/>
                  </a:lnTo>
                  <a:lnTo>
                    <a:pt x="8420" y="6139"/>
                  </a:lnTo>
                  <a:lnTo>
                    <a:pt x="8419" y="6091"/>
                  </a:lnTo>
                  <a:lnTo>
                    <a:pt x="8417" y="6032"/>
                  </a:lnTo>
                  <a:lnTo>
                    <a:pt x="8414" y="5963"/>
                  </a:lnTo>
                  <a:lnTo>
                    <a:pt x="8411" y="5884"/>
                  </a:lnTo>
                  <a:lnTo>
                    <a:pt x="8407" y="5796"/>
                  </a:lnTo>
                  <a:lnTo>
                    <a:pt x="8401" y="5700"/>
                  </a:lnTo>
                  <a:lnTo>
                    <a:pt x="8396" y="5597"/>
                  </a:lnTo>
                  <a:lnTo>
                    <a:pt x="8389" y="5489"/>
                  </a:lnTo>
                  <a:lnTo>
                    <a:pt x="8381" y="5376"/>
                  </a:lnTo>
                  <a:lnTo>
                    <a:pt x="8371" y="5258"/>
                  </a:lnTo>
                  <a:lnTo>
                    <a:pt x="8361" y="5137"/>
                  </a:lnTo>
                  <a:lnTo>
                    <a:pt x="8349" y="5014"/>
                  </a:lnTo>
                  <a:lnTo>
                    <a:pt x="8335" y="4889"/>
                  </a:lnTo>
                  <a:lnTo>
                    <a:pt x="8328" y="4828"/>
                  </a:lnTo>
                  <a:lnTo>
                    <a:pt x="8320" y="4769"/>
                  </a:lnTo>
                  <a:lnTo>
                    <a:pt x="8312" y="4713"/>
                  </a:lnTo>
                  <a:lnTo>
                    <a:pt x="8304" y="4659"/>
                  </a:lnTo>
                  <a:lnTo>
                    <a:pt x="8295" y="4607"/>
                  </a:lnTo>
                  <a:lnTo>
                    <a:pt x="8287" y="4558"/>
                  </a:lnTo>
                  <a:lnTo>
                    <a:pt x="8278" y="4511"/>
                  </a:lnTo>
                  <a:lnTo>
                    <a:pt x="8269" y="4466"/>
                  </a:lnTo>
                  <a:lnTo>
                    <a:pt x="8252" y="4383"/>
                  </a:lnTo>
                  <a:lnTo>
                    <a:pt x="8234" y="4308"/>
                  </a:lnTo>
                  <a:lnTo>
                    <a:pt x="8216" y="4242"/>
                  </a:lnTo>
                  <a:lnTo>
                    <a:pt x="8200" y="4183"/>
                  </a:lnTo>
                  <a:lnTo>
                    <a:pt x="8184" y="4133"/>
                  </a:lnTo>
                  <a:lnTo>
                    <a:pt x="8169" y="4090"/>
                  </a:lnTo>
                  <a:lnTo>
                    <a:pt x="8156" y="4054"/>
                  </a:lnTo>
                  <a:lnTo>
                    <a:pt x="8144" y="4026"/>
                  </a:lnTo>
                  <a:lnTo>
                    <a:pt x="8135" y="4004"/>
                  </a:lnTo>
                  <a:lnTo>
                    <a:pt x="8128" y="3989"/>
                  </a:lnTo>
                  <a:lnTo>
                    <a:pt x="8123" y="3980"/>
                  </a:lnTo>
                  <a:lnTo>
                    <a:pt x="8122" y="3977"/>
                  </a:lnTo>
                  <a:lnTo>
                    <a:pt x="8124" y="3976"/>
                  </a:lnTo>
                  <a:lnTo>
                    <a:pt x="8129" y="3977"/>
                  </a:lnTo>
                  <a:lnTo>
                    <a:pt x="8138" y="3979"/>
                  </a:lnTo>
                  <a:lnTo>
                    <a:pt x="8151" y="3986"/>
                  </a:lnTo>
                  <a:lnTo>
                    <a:pt x="8159" y="3990"/>
                  </a:lnTo>
                  <a:lnTo>
                    <a:pt x="8168" y="3997"/>
                  </a:lnTo>
                  <a:lnTo>
                    <a:pt x="8178" y="4004"/>
                  </a:lnTo>
                  <a:lnTo>
                    <a:pt x="8189" y="4014"/>
                  </a:lnTo>
                  <a:lnTo>
                    <a:pt x="8201" y="4025"/>
                  </a:lnTo>
                  <a:lnTo>
                    <a:pt x="8213" y="4039"/>
                  </a:lnTo>
                  <a:lnTo>
                    <a:pt x="8227" y="4055"/>
                  </a:lnTo>
                  <a:lnTo>
                    <a:pt x="8242" y="4074"/>
                  </a:lnTo>
                  <a:lnTo>
                    <a:pt x="8258" y="4095"/>
                  </a:lnTo>
                  <a:lnTo>
                    <a:pt x="8275" y="4119"/>
                  </a:lnTo>
                  <a:lnTo>
                    <a:pt x="8293" y="4146"/>
                  </a:lnTo>
                  <a:lnTo>
                    <a:pt x="8312" y="4176"/>
                  </a:lnTo>
                  <a:lnTo>
                    <a:pt x="8332" y="4210"/>
                  </a:lnTo>
                  <a:lnTo>
                    <a:pt x="8353" y="4247"/>
                  </a:lnTo>
                  <a:lnTo>
                    <a:pt x="8375" y="4288"/>
                  </a:lnTo>
                  <a:lnTo>
                    <a:pt x="8399" y="4333"/>
                  </a:lnTo>
                  <a:lnTo>
                    <a:pt x="8424" y="4382"/>
                  </a:lnTo>
                  <a:lnTo>
                    <a:pt x="8450" y="4435"/>
                  </a:lnTo>
                  <a:lnTo>
                    <a:pt x="8476" y="4493"/>
                  </a:lnTo>
                  <a:lnTo>
                    <a:pt x="8504" y="4555"/>
                  </a:lnTo>
                  <a:lnTo>
                    <a:pt x="8533" y="4622"/>
                  </a:lnTo>
                  <a:lnTo>
                    <a:pt x="8563" y="4694"/>
                  </a:lnTo>
                  <a:lnTo>
                    <a:pt x="8594" y="4772"/>
                  </a:lnTo>
                  <a:lnTo>
                    <a:pt x="8626" y="4855"/>
                  </a:lnTo>
                  <a:lnTo>
                    <a:pt x="8659" y="4941"/>
                  </a:lnTo>
                  <a:lnTo>
                    <a:pt x="8693" y="5024"/>
                  </a:lnTo>
                  <a:lnTo>
                    <a:pt x="8727" y="5106"/>
                  </a:lnTo>
                  <a:lnTo>
                    <a:pt x="8762" y="5187"/>
                  </a:lnTo>
                  <a:lnTo>
                    <a:pt x="8799" y="5267"/>
                  </a:lnTo>
                  <a:lnTo>
                    <a:pt x="8834" y="5345"/>
                  </a:lnTo>
                  <a:lnTo>
                    <a:pt x="8870" y="5421"/>
                  </a:lnTo>
                  <a:lnTo>
                    <a:pt x="8907" y="5496"/>
                  </a:lnTo>
                  <a:lnTo>
                    <a:pt x="8944" y="5570"/>
                  </a:lnTo>
                  <a:lnTo>
                    <a:pt x="8980" y="5642"/>
                  </a:lnTo>
                  <a:lnTo>
                    <a:pt x="9017" y="5712"/>
                  </a:lnTo>
                  <a:lnTo>
                    <a:pt x="9054" y="5781"/>
                  </a:lnTo>
                  <a:lnTo>
                    <a:pt x="9090" y="5848"/>
                  </a:lnTo>
                  <a:lnTo>
                    <a:pt x="9127" y="5914"/>
                  </a:lnTo>
                  <a:lnTo>
                    <a:pt x="9164" y="5977"/>
                  </a:lnTo>
                  <a:lnTo>
                    <a:pt x="9200" y="6040"/>
                  </a:lnTo>
                  <a:lnTo>
                    <a:pt x="9271" y="6159"/>
                  </a:lnTo>
                  <a:lnTo>
                    <a:pt x="9339" y="6271"/>
                  </a:lnTo>
                  <a:lnTo>
                    <a:pt x="9405" y="6376"/>
                  </a:lnTo>
                  <a:lnTo>
                    <a:pt x="9468" y="6473"/>
                  </a:lnTo>
                  <a:lnTo>
                    <a:pt x="9528" y="6563"/>
                  </a:lnTo>
                  <a:lnTo>
                    <a:pt x="9583" y="6644"/>
                  </a:lnTo>
                  <a:lnTo>
                    <a:pt x="9633" y="6717"/>
                  </a:lnTo>
                  <a:lnTo>
                    <a:pt x="9677" y="6782"/>
                  </a:lnTo>
                  <a:lnTo>
                    <a:pt x="9698" y="6812"/>
                  </a:lnTo>
                  <a:lnTo>
                    <a:pt x="9719" y="6841"/>
                  </a:lnTo>
                  <a:lnTo>
                    <a:pt x="9740" y="6868"/>
                  </a:lnTo>
                  <a:lnTo>
                    <a:pt x="9760" y="6894"/>
                  </a:lnTo>
                  <a:lnTo>
                    <a:pt x="9780" y="6920"/>
                  </a:lnTo>
                  <a:lnTo>
                    <a:pt x="9801" y="6944"/>
                  </a:lnTo>
                  <a:lnTo>
                    <a:pt x="9821" y="6967"/>
                  </a:lnTo>
                  <a:lnTo>
                    <a:pt x="9840" y="6988"/>
                  </a:lnTo>
                  <a:lnTo>
                    <a:pt x="9879" y="7028"/>
                  </a:lnTo>
                  <a:lnTo>
                    <a:pt x="9916" y="7063"/>
                  </a:lnTo>
                  <a:lnTo>
                    <a:pt x="9951" y="7095"/>
                  </a:lnTo>
                  <a:lnTo>
                    <a:pt x="9983" y="7122"/>
                  </a:lnTo>
                  <a:lnTo>
                    <a:pt x="10013" y="7146"/>
                  </a:lnTo>
                  <a:lnTo>
                    <a:pt x="10040" y="7166"/>
                  </a:lnTo>
                  <a:lnTo>
                    <a:pt x="10064" y="7183"/>
                  </a:lnTo>
                  <a:lnTo>
                    <a:pt x="10084" y="7196"/>
                  </a:lnTo>
                  <a:lnTo>
                    <a:pt x="10112" y="7213"/>
                  </a:lnTo>
                  <a:lnTo>
                    <a:pt x="10122" y="7218"/>
                  </a:lnTo>
                  <a:lnTo>
                    <a:pt x="10133" y="7210"/>
                  </a:lnTo>
                  <a:lnTo>
                    <a:pt x="10164" y="7186"/>
                  </a:lnTo>
                  <a:lnTo>
                    <a:pt x="10187" y="7170"/>
                  </a:lnTo>
                  <a:lnTo>
                    <a:pt x="10213" y="7151"/>
                  </a:lnTo>
                  <a:lnTo>
                    <a:pt x="10245" y="7131"/>
                  </a:lnTo>
                  <a:lnTo>
                    <a:pt x="10278" y="7109"/>
                  </a:lnTo>
                  <a:lnTo>
                    <a:pt x="10315" y="7086"/>
                  </a:lnTo>
                  <a:lnTo>
                    <a:pt x="10355" y="7063"/>
                  </a:lnTo>
                  <a:lnTo>
                    <a:pt x="10397" y="7039"/>
                  </a:lnTo>
                  <a:lnTo>
                    <a:pt x="10441" y="7016"/>
                  </a:lnTo>
                  <a:lnTo>
                    <a:pt x="10487" y="6994"/>
                  </a:lnTo>
                  <a:lnTo>
                    <a:pt x="10534" y="6973"/>
                  </a:lnTo>
                  <a:lnTo>
                    <a:pt x="10559" y="6963"/>
                  </a:lnTo>
                  <a:lnTo>
                    <a:pt x="10583" y="6954"/>
                  </a:lnTo>
                  <a:lnTo>
                    <a:pt x="10608" y="6945"/>
                  </a:lnTo>
                  <a:lnTo>
                    <a:pt x="10633" y="6937"/>
                  </a:lnTo>
                  <a:lnTo>
                    <a:pt x="10658" y="6929"/>
                  </a:lnTo>
                  <a:lnTo>
                    <a:pt x="10683" y="6923"/>
                  </a:lnTo>
                  <a:lnTo>
                    <a:pt x="10708" y="6916"/>
                  </a:lnTo>
                  <a:lnTo>
                    <a:pt x="10733" y="6910"/>
                  </a:lnTo>
                  <a:lnTo>
                    <a:pt x="10782" y="6899"/>
                  </a:lnTo>
                  <a:lnTo>
                    <a:pt x="10831" y="6891"/>
                  </a:lnTo>
                  <a:lnTo>
                    <a:pt x="10878" y="6884"/>
                  </a:lnTo>
                  <a:lnTo>
                    <a:pt x="10924" y="6879"/>
                  </a:lnTo>
                  <a:lnTo>
                    <a:pt x="10968" y="6875"/>
                  </a:lnTo>
                  <a:lnTo>
                    <a:pt x="11009" y="6873"/>
                  </a:lnTo>
                  <a:lnTo>
                    <a:pt x="11047" y="6871"/>
                  </a:lnTo>
                  <a:lnTo>
                    <a:pt x="11081" y="6870"/>
                  </a:lnTo>
                  <a:lnTo>
                    <a:pt x="11111" y="6870"/>
                  </a:lnTo>
                  <a:lnTo>
                    <a:pt x="11137" y="6870"/>
                  </a:lnTo>
                  <a:lnTo>
                    <a:pt x="11173" y="6871"/>
                  </a:lnTo>
                  <a:lnTo>
                    <a:pt x="11186" y="6872"/>
                  </a:lnTo>
                  <a:lnTo>
                    <a:pt x="11185" y="6826"/>
                  </a:lnTo>
                  <a:lnTo>
                    <a:pt x="11182" y="6693"/>
                  </a:lnTo>
                  <a:lnTo>
                    <a:pt x="11178" y="6596"/>
                  </a:lnTo>
                  <a:lnTo>
                    <a:pt x="11173" y="6482"/>
                  </a:lnTo>
                  <a:lnTo>
                    <a:pt x="11166" y="6351"/>
                  </a:lnTo>
                  <a:lnTo>
                    <a:pt x="11157" y="6204"/>
                  </a:lnTo>
                  <a:lnTo>
                    <a:pt x="11146" y="6043"/>
                  </a:lnTo>
                  <a:lnTo>
                    <a:pt x="11132" y="5868"/>
                  </a:lnTo>
                  <a:lnTo>
                    <a:pt x="11115" y="5681"/>
                  </a:lnTo>
                  <a:lnTo>
                    <a:pt x="11096" y="5482"/>
                  </a:lnTo>
                  <a:lnTo>
                    <a:pt x="11072" y="5274"/>
                  </a:lnTo>
                  <a:lnTo>
                    <a:pt x="11046" y="5057"/>
                  </a:lnTo>
                  <a:lnTo>
                    <a:pt x="11015" y="4832"/>
                  </a:lnTo>
                  <a:lnTo>
                    <a:pt x="10980" y="4601"/>
                  </a:lnTo>
                  <a:lnTo>
                    <a:pt x="10940" y="4365"/>
                  </a:lnTo>
                  <a:lnTo>
                    <a:pt x="10897" y="4125"/>
                  </a:lnTo>
                  <a:lnTo>
                    <a:pt x="10848" y="3882"/>
                  </a:lnTo>
                  <a:lnTo>
                    <a:pt x="10794" y="3638"/>
                  </a:lnTo>
                  <a:lnTo>
                    <a:pt x="10735" y="3393"/>
                  </a:lnTo>
                  <a:lnTo>
                    <a:pt x="10670" y="3148"/>
                  </a:lnTo>
                  <a:lnTo>
                    <a:pt x="10599" y="2905"/>
                  </a:lnTo>
                  <a:lnTo>
                    <a:pt x="10521" y="2666"/>
                  </a:lnTo>
                  <a:lnTo>
                    <a:pt x="10437" y="2430"/>
                  </a:lnTo>
                  <a:lnTo>
                    <a:pt x="10346" y="2200"/>
                  </a:lnTo>
                  <a:lnTo>
                    <a:pt x="10249" y="1977"/>
                  </a:lnTo>
                  <a:lnTo>
                    <a:pt x="10143" y="1762"/>
                  </a:lnTo>
                  <a:lnTo>
                    <a:pt x="10031" y="1555"/>
                  </a:lnTo>
                  <a:lnTo>
                    <a:pt x="9911" y="1358"/>
                  </a:lnTo>
                  <a:lnTo>
                    <a:pt x="9782" y="1173"/>
                  </a:lnTo>
                  <a:lnTo>
                    <a:pt x="9645" y="1000"/>
                  </a:lnTo>
                  <a:lnTo>
                    <a:pt x="9495" y="841"/>
                  </a:lnTo>
                  <a:lnTo>
                    <a:pt x="9330" y="698"/>
                  </a:lnTo>
                  <a:lnTo>
                    <a:pt x="9150" y="569"/>
                  </a:lnTo>
                  <a:lnTo>
                    <a:pt x="8955" y="455"/>
                  </a:lnTo>
                  <a:lnTo>
                    <a:pt x="8748" y="355"/>
                  </a:lnTo>
                  <a:lnTo>
                    <a:pt x="8529" y="268"/>
                  </a:lnTo>
                  <a:lnTo>
                    <a:pt x="8299" y="194"/>
                  </a:lnTo>
                  <a:lnTo>
                    <a:pt x="8060" y="133"/>
                  </a:lnTo>
                  <a:lnTo>
                    <a:pt x="7812" y="84"/>
                  </a:lnTo>
                  <a:lnTo>
                    <a:pt x="7556" y="47"/>
                  </a:lnTo>
                  <a:lnTo>
                    <a:pt x="7294" y="20"/>
                  </a:lnTo>
                  <a:lnTo>
                    <a:pt x="7028" y="5"/>
                  </a:lnTo>
                  <a:lnTo>
                    <a:pt x="6756" y="0"/>
                  </a:lnTo>
                  <a:lnTo>
                    <a:pt x="6481" y="5"/>
                  </a:lnTo>
                  <a:lnTo>
                    <a:pt x="6204" y="19"/>
                  </a:lnTo>
                  <a:lnTo>
                    <a:pt x="5927" y="42"/>
                  </a:lnTo>
                  <a:lnTo>
                    <a:pt x="5649" y="74"/>
                  </a:lnTo>
                  <a:lnTo>
                    <a:pt x="5372" y="114"/>
                  </a:lnTo>
                  <a:lnTo>
                    <a:pt x="5097" y="161"/>
                  </a:lnTo>
                  <a:lnTo>
                    <a:pt x="4826" y="216"/>
                  </a:lnTo>
                  <a:lnTo>
                    <a:pt x="4558" y="278"/>
                  </a:lnTo>
                  <a:lnTo>
                    <a:pt x="4296" y="345"/>
                  </a:lnTo>
                  <a:lnTo>
                    <a:pt x="4041" y="419"/>
                  </a:lnTo>
                  <a:lnTo>
                    <a:pt x="3793" y="498"/>
                  </a:lnTo>
                  <a:lnTo>
                    <a:pt x="3553" y="582"/>
                  </a:lnTo>
                  <a:lnTo>
                    <a:pt x="3324" y="671"/>
                  </a:lnTo>
                  <a:lnTo>
                    <a:pt x="3105" y="763"/>
                  </a:lnTo>
                  <a:lnTo>
                    <a:pt x="2897" y="860"/>
                  </a:lnTo>
                  <a:lnTo>
                    <a:pt x="2703" y="959"/>
                  </a:lnTo>
                  <a:lnTo>
                    <a:pt x="2522" y="1062"/>
                  </a:lnTo>
                  <a:lnTo>
                    <a:pt x="2357" y="1167"/>
                  </a:lnTo>
                  <a:lnTo>
                    <a:pt x="2208" y="1273"/>
                  </a:lnTo>
                  <a:lnTo>
                    <a:pt x="2069" y="1380"/>
                  </a:lnTo>
                  <a:lnTo>
                    <a:pt x="1935" y="1486"/>
                  </a:lnTo>
                  <a:lnTo>
                    <a:pt x="1805" y="1592"/>
                  </a:lnTo>
                  <a:lnTo>
                    <a:pt x="1681" y="1696"/>
                  </a:lnTo>
                  <a:lnTo>
                    <a:pt x="1561" y="1799"/>
                  </a:lnTo>
                  <a:lnTo>
                    <a:pt x="1445" y="1901"/>
                  </a:lnTo>
                  <a:lnTo>
                    <a:pt x="1334" y="2001"/>
                  </a:lnTo>
                  <a:lnTo>
                    <a:pt x="1228" y="2100"/>
                  </a:lnTo>
                  <a:lnTo>
                    <a:pt x="1127" y="2197"/>
                  </a:lnTo>
                  <a:lnTo>
                    <a:pt x="1029" y="2291"/>
                  </a:lnTo>
                  <a:lnTo>
                    <a:pt x="936" y="2384"/>
                  </a:lnTo>
                  <a:lnTo>
                    <a:pt x="848" y="2474"/>
                  </a:lnTo>
                  <a:lnTo>
                    <a:pt x="765" y="2561"/>
                  </a:lnTo>
                  <a:lnTo>
                    <a:pt x="685" y="2646"/>
                  </a:lnTo>
                  <a:lnTo>
                    <a:pt x="610" y="2727"/>
                  </a:lnTo>
                  <a:lnTo>
                    <a:pt x="540" y="2806"/>
                  </a:lnTo>
                  <a:lnTo>
                    <a:pt x="474" y="2881"/>
                  </a:lnTo>
                  <a:lnTo>
                    <a:pt x="412" y="2952"/>
                  </a:lnTo>
                  <a:lnTo>
                    <a:pt x="354" y="3021"/>
                  </a:lnTo>
                  <a:lnTo>
                    <a:pt x="302" y="3085"/>
                  </a:lnTo>
                  <a:lnTo>
                    <a:pt x="253" y="3144"/>
                  </a:lnTo>
                  <a:lnTo>
                    <a:pt x="209" y="3200"/>
                  </a:lnTo>
                  <a:lnTo>
                    <a:pt x="169" y="3251"/>
                  </a:lnTo>
                  <a:lnTo>
                    <a:pt x="134" y="3298"/>
                  </a:lnTo>
                  <a:lnTo>
                    <a:pt x="75" y="3376"/>
                  </a:lnTo>
                  <a:lnTo>
                    <a:pt x="34" y="3434"/>
                  </a:lnTo>
                  <a:lnTo>
                    <a:pt x="8" y="3470"/>
                  </a:lnTo>
                  <a:lnTo>
                    <a:pt x="0" y="3482"/>
                  </a:lnTo>
                  <a:close/>
                  <a:moveTo>
                    <a:pt x="9158" y="4761"/>
                  </a:moveTo>
                  <a:lnTo>
                    <a:pt x="9160" y="4736"/>
                  </a:lnTo>
                  <a:lnTo>
                    <a:pt x="9165" y="4664"/>
                  </a:lnTo>
                  <a:lnTo>
                    <a:pt x="9172" y="4551"/>
                  </a:lnTo>
                  <a:lnTo>
                    <a:pt x="9180" y="4402"/>
                  </a:lnTo>
                  <a:lnTo>
                    <a:pt x="9189" y="4221"/>
                  </a:lnTo>
                  <a:lnTo>
                    <a:pt x="9197" y="4015"/>
                  </a:lnTo>
                  <a:lnTo>
                    <a:pt x="9200" y="3904"/>
                  </a:lnTo>
                  <a:lnTo>
                    <a:pt x="9203" y="3788"/>
                  </a:lnTo>
                  <a:lnTo>
                    <a:pt x="9206" y="3669"/>
                  </a:lnTo>
                  <a:lnTo>
                    <a:pt x="9207" y="3546"/>
                  </a:lnTo>
                  <a:lnTo>
                    <a:pt x="9208" y="3421"/>
                  </a:lnTo>
                  <a:lnTo>
                    <a:pt x="9208" y="3295"/>
                  </a:lnTo>
                  <a:lnTo>
                    <a:pt x="9206" y="3167"/>
                  </a:lnTo>
                  <a:lnTo>
                    <a:pt x="9204" y="3038"/>
                  </a:lnTo>
                  <a:lnTo>
                    <a:pt x="9200" y="2908"/>
                  </a:lnTo>
                  <a:lnTo>
                    <a:pt x="9195" y="2781"/>
                  </a:lnTo>
                  <a:lnTo>
                    <a:pt x="9188" y="2655"/>
                  </a:lnTo>
                  <a:lnTo>
                    <a:pt x="9180" y="2530"/>
                  </a:lnTo>
                  <a:lnTo>
                    <a:pt x="9170" y="2409"/>
                  </a:lnTo>
                  <a:lnTo>
                    <a:pt x="9157" y="2291"/>
                  </a:lnTo>
                  <a:lnTo>
                    <a:pt x="9143" y="2177"/>
                  </a:lnTo>
                  <a:lnTo>
                    <a:pt x="9126" y="2068"/>
                  </a:lnTo>
                  <a:lnTo>
                    <a:pt x="9108" y="1964"/>
                  </a:lnTo>
                  <a:lnTo>
                    <a:pt x="9087" y="1866"/>
                  </a:lnTo>
                  <a:lnTo>
                    <a:pt x="9064" y="1775"/>
                  </a:lnTo>
                  <a:lnTo>
                    <a:pt x="9038" y="1691"/>
                  </a:lnTo>
                  <a:lnTo>
                    <a:pt x="9011" y="1613"/>
                  </a:lnTo>
                  <a:lnTo>
                    <a:pt x="8983" y="1540"/>
                  </a:lnTo>
                  <a:lnTo>
                    <a:pt x="8956" y="1471"/>
                  </a:lnTo>
                  <a:lnTo>
                    <a:pt x="8929" y="1406"/>
                  </a:lnTo>
                  <a:lnTo>
                    <a:pt x="8901" y="1344"/>
                  </a:lnTo>
                  <a:lnTo>
                    <a:pt x="8874" y="1287"/>
                  </a:lnTo>
                  <a:lnTo>
                    <a:pt x="8847" y="1234"/>
                  </a:lnTo>
                  <a:lnTo>
                    <a:pt x="8821" y="1184"/>
                  </a:lnTo>
                  <a:lnTo>
                    <a:pt x="8795" y="1137"/>
                  </a:lnTo>
                  <a:lnTo>
                    <a:pt x="8768" y="1094"/>
                  </a:lnTo>
                  <a:lnTo>
                    <a:pt x="8743" y="1054"/>
                  </a:lnTo>
                  <a:lnTo>
                    <a:pt x="8718" y="1017"/>
                  </a:lnTo>
                  <a:lnTo>
                    <a:pt x="8694" y="982"/>
                  </a:lnTo>
                  <a:lnTo>
                    <a:pt x="8670" y="951"/>
                  </a:lnTo>
                  <a:lnTo>
                    <a:pt x="8647" y="923"/>
                  </a:lnTo>
                  <a:lnTo>
                    <a:pt x="8625" y="897"/>
                  </a:lnTo>
                  <a:lnTo>
                    <a:pt x="8604" y="874"/>
                  </a:lnTo>
                  <a:lnTo>
                    <a:pt x="8584" y="853"/>
                  </a:lnTo>
                  <a:lnTo>
                    <a:pt x="8565" y="835"/>
                  </a:lnTo>
                  <a:lnTo>
                    <a:pt x="8547" y="818"/>
                  </a:lnTo>
                  <a:lnTo>
                    <a:pt x="8529" y="804"/>
                  </a:lnTo>
                  <a:lnTo>
                    <a:pt x="8514" y="792"/>
                  </a:lnTo>
                  <a:lnTo>
                    <a:pt x="8499" y="781"/>
                  </a:lnTo>
                  <a:lnTo>
                    <a:pt x="8485" y="772"/>
                  </a:lnTo>
                  <a:lnTo>
                    <a:pt x="8463" y="758"/>
                  </a:lnTo>
                  <a:lnTo>
                    <a:pt x="8446" y="749"/>
                  </a:lnTo>
                  <a:lnTo>
                    <a:pt x="8435" y="745"/>
                  </a:lnTo>
                  <a:lnTo>
                    <a:pt x="8432" y="744"/>
                  </a:lnTo>
                  <a:lnTo>
                    <a:pt x="8433" y="757"/>
                  </a:lnTo>
                  <a:lnTo>
                    <a:pt x="8438" y="796"/>
                  </a:lnTo>
                  <a:lnTo>
                    <a:pt x="8446" y="858"/>
                  </a:lnTo>
                  <a:lnTo>
                    <a:pt x="8457" y="943"/>
                  </a:lnTo>
                  <a:lnTo>
                    <a:pt x="8470" y="1048"/>
                  </a:lnTo>
                  <a:lnTo>
                    <a:pt x="8485" y="1171"/>
                  </a:lnTo>
                  <a:lnTo>
                    <a:pt x="8502" y="1311"/>
                  </a:lnTo>
                  <a:lnTo>
                    <a:pt x="8521" y="1465"/>
                  </a:lnTo>
                  <a:lnTo>
                    <a:pt x="8541" y="1633"/>
                  </a:lnTo>
                  <a:lnTo>
                    <a:pt x="8561" y="1812"/>
                  </a:lnTo>
                  <a:lnTo>
                    <a:pt x="8583" y="2001"/>
                  </a:lnTo>
                  <a:lnTo>
                    <a:pt x="8604" y="2198"/>
                  </a:lnTo>
                  <a:lnTo>
                    <a:pt x="8626" y="2401"/>
                  </a:lnTo>
                  <a:lnTo>
                    <a:pt x="8647" y="2608"/>
                  </a:lnTo>
                  <a:lnTo>
                    <a:pt x="8667" y="2818"/>
                  </a:lnTo>
                  <a:lnTo>
                    <a:pt x="8687" y="3031"/>
                  </a:lnTo>
                  <a:lnTo>
                    <a:pt x="8698" y="3135"/>
                  </a:lnTo>
                  <a:lnTo>
                    <a:pt x="8709" y="3236"/>
                  </a:lnTo>
                  <a:lnTo>
                    <a:pt x="8722" y="3333"/>
                  </a:lnTo>
                  <a:lnTo>
                    <a:pt x="8737" y="3428"/>
                  </a:lnTo>
                  <a:lnTo>
                    <a:pt x="8752" y="3520"/>
                  </a:lnTo>
                  <a:lnTo>
                    <a:pt x="8770" y="3608"/>
                  </a:lnTo>
                  <a:lnTo>
                    <a:pt x="8787" y="3694"/>
                  </a:lnTo>
                  <a:lnTo>
                    <a:pt x="8805" y="3776"/>
                  </a:lnTo>
                  <a:lnTo>
                    <a:pt x="8823" y="3855"/>
                  </a:lnTo>
                  <a:lnTo>
                    <a:pt x="8842" y="3931"/>
                  </a:lnTo>
                  <a:lnTo>
                    <a:pt x="8862" y="4003"/>
                  </a:lnTo>
                  <a:lnTo>
                    <a:pt x="8882" y="4073"/>
                  </a:lnTo>
                  <a:lnTo>
                    <a:pt x="8902" y="4139"/>
                  </a:lnTo>
                  <a:lnTo>
                    <a:pt x="8921" y="4202"/>
                  </a:lnTo>
                  <a:lnTo>
                    <a:pt x="8941" y="4262"/>
                  </a:lnTo>
                  <a:lnTo>
                    <a:pt x="8961" y="4318"/>
                  </a:lnTo>
                  <a:lnTo>
                    <a:pt x="8980" y="4371"/>
                  </a:lnTo>
                  <a:lnTo>
                    <a:pt x="9000" y="4421"/>
                  </a:lnTo>
                  <a:lnTo>
                    <a:pt x="9018" y="4467"/>
                  </a:lnTo>
                  <a:lnTo>
                    <a:pt x="9036" y="4510"/>
                  </a:lnTo>
                  <a:lnTo>
                    <a:pt x="9069" y="4587"/>
                  </a:lnTo>
                  <a:lnTo>
                    <a:pt x="9098" y="4649"/>
                  </a:lnTo>
                  <a:lnTo>
                    <a:pt x="9123" y="4698"/>
                  </a:lnTo>
                  <a:lnTo>
                    <a:pt x="9142" y="4733"/>
                  </a:lnTo>
                  <a:lnTo>
                    <a:pt x="9154" y="4754"/>
                  </a:lnTo>
                  <a:lnTo>
                    <a:pt x="9158" y="4761"/>
                  </a:lnTo>
                  <a:close/>
                  <a:moveTo>
                    <a:pt x="7927" y="3653"/>
                  </a:moveTo>
                  <a:lnTo>
                    <a:pt x="7923" y="3632"/>
                  </a:lnTo>
                  <a:lnTo>
                    <a:pt x="7912" y="3571"/>
                  </a:lnTo>
                  <a:lnTo>
                    <a:pt x="7895" y="3476"/>
                  </a:lnTo>
                  <a:lnTo>
                    <a:pt x="7871" y="3352"/>
                  </a:lnTo>
                  <a:lnTo>
                    <a:pt x="7856" y="3280"/>
                  </a:lnTo>
                  <a:lnTo>
                    <a:pt x="7840" y="3202"/>
                  </a:lnTo>
                  <a:lnTo>
                    <a:pt x="7823" y="3120"/>
                  </a:lnTo>
                  <a:lnTo>
                    <a:pt x="7803" y="3033"/>
                  </a:lnTo>
                  <a:lnTo>
                    <a:pt x="7783" y="2941"/>
                  </a:lnTo>
                  <a:lnTo>
                    <a:pt x="7760" y="2848"/>
                  </a:lnTo>
                  <a:lnTo>
                    <a:pt x="7737" y="2752"/>
                  </a:lnTo>
                  <a:lnTo>
                    <a:pt x="7711" y="2653"/>
                  </a:lnTo>
                  <a:lnTo>
                    <a:pt x="7685" y="2554"/>
                  </a:lnTo>
                  <a:lnTo>
                    <a:pt x="7655" y="2454"/>
                  </a:lnTo>
                  <a:lnTo>
                    <a:pt x="7626" y="2353"/>
                  </a:lnTo>
                  <a:lnTo>
                    <a:pt x="7595" y="2254"/>
                  </a:lnTo>
                  <a:lnTo>
                    <a:pt x="7563" y="2155"/>
                  </a:lnTo>
                  <a:lnTo>
                    <a:pt x="7529" y="2058"/>
                  </a:lnTo>
                  <a:lnTo>
                    <a:pt x="7494" y="1963"/>
                  </a:lnTo>
                  <a:lnTo>
                    <a:pt x="7458" y="1872"/>
                  </a:lnTo>
                  <a:lnTo>
                    <a:pt x="7420" y="1783"/>
                  </a:lnTo>
                  <a:lnTo>
                    <a:pt x="7382" y="1699"/>
                  </a:lnTo>
                  <a:lnTo>
                    <a:pt x="7342" y="1620"/>
                  </a:lnTo>
                  <a:lnTo>
                    <a:pt x="7300" y="1546"/>
                  </a:lnTo>
                  <a:lnTo>
                    <a:pt x="7257" y="1478"/>
                  </a:lnTo>
                  <a:lnTo>
                    <a:pt x="7214" y="1417"/>
                  </a:lnTo>
                  <a:lnTo>
                    <a:pt x="7169" y="1362"/>
                  </a:lnTo>
                  <a:lnTo>
                    <a:pt x="7123" y="1316"/>
                  </a:lnTo>
                  <a:lnTo>
                    <a:pt x="7077" y="1275"/>
                  </a:lnTo>
                  <a:lnTo>
                    <a:pt x="7032" y="1236"/>
                  </a:lnTo>
                  <a:lnTo>
                    <a:pt x="6988" y="1200"/>
                  </a:lnTo>
                  <a:lnTo>
                    <a:pt x="6944" y="1166"/>
                  </a:lnTo>
                  <a:lnTo>
                    <a:pt x="6902" y="1134"/>
                  </a:lnTo>
                  <a:lnTo>
                    <a:pt x="6861" y="1105"/>
                  </a:lnTo>
                  <a:lnTo>
                    <a:pt x="6821" y="1077"/>
                  </a:lnTo>
                  <a:lnTo>
                    <a:pt x="6782" y="1052"/>
                  </a:lnTo>
                  <a:lnTo>
                    <a:pt x="6744" y="1029"/>
                  </a:lnTo>
                  <a:lnTo>
                    <a:pt x="6707" y="1007"/>
                  </a:lnTo>
                  <a:lnTo>
                    <a:pt x="6672" y="987"/>
                  </a:lnTo>
                  <a:lnTo>
                    <a:pt x="6638" y="968"/>
                  </a:lnTo>
                  <a:lnTo>
                    <a:pt x="6605" y="952"/>
                  </a:lnTo>
                  <a:lnTo>
                    <a:pt x="6573" y="937"/>
                  </a:lnTo>
                  <a:lnTo>
                    <a:pt x="6542" y="923"/>
                  </a:lnTo>
                  <a:lnTo>
                    <a:pt x="6514" y="911"/>
                  </a:lnTo>
                  <a:lnTo>
                    <a:pt x="6486" y="900"/>
                  </a:lnTo>
                  <a:lnTo>
                    <a:pt x="6461" y="891"/>
                  </a:lnTo>
                  <a:lnTo>
                    <a:pt x="6436" y="883"/>
                  </a:lnTo>
                  <a:lnTo>
                    <a:pt x="6414" y="875"/>
                  </a:lnTo>
                  <a:lnTo>
                    <a:pt x="6373" y="864"/>
                  </a:lnTo>
                  <a:lnTo>
                    <a:pt x="6339" y="856"/>
                  </a:lnTo>
                  <a:lnTo>
                    <a:pt x="6313" y="851"/>
                  </a:lnTo>
                  <a:lnTo>
                    <a:pt x="6293" y="848"/>
                  </a:lnTo>
                  <a:lnTo>
                    <a:pt x="6281" y="846"/>
                  </a:lnTo>
                  <a:lnTo>
                    <a:pt x="6277" y="846"/>
                  </a:lnTo>
                  <a:lnTo>
                    <a:pt x="6286" y="855"/>
                  </a:lnTo>
                  <a:lnTo>
                    <a:pt x="6311" y="882"/>
                  </a:lnTo>
                  <a:lnTo>
                    <a:pt x="6350" y="925"/>
                  </a:lnTo>
                  <a:lnTo>
                    <a:pt x="6401" y="981"/>
                  </a:lnTo>
                  <a:lnTo>
                    <a:pt x="6462" y="1051"/>
                  </a:lnTo>
                  <a:lnTo>
                    <a:pt x="6531" y="1130"/>
                  </a:lnTo>
                  <a:lnTo>
                    <a:pt x="6606" y="1218"/>
                  </a:lnTo>
                  <a:lnTo>
                    <a:pt x="6683" y="1313"/>
                  </a:lnTo>
                  <a:lnTo>
                    <a:pt x="6722" y="1362"/>
                  </a:lnTo>
                  <a:lnTo>
                    <a:pt x="6762" y="1413"/>
                  </a:lnTo>
                  <a:lnTo>
                    <a:pt x="6801" y="1465"/>
                  </a:lnTo>
                  <a:lnTo>
                    <a:pt x="6839" y="1517"/>
                  </a:lnTo>
                  <a:lnTo>
                    <a:pt x="6877" y="1570"/>
                  </a:lnTo>
                  <a:lnTo>
                    <a:pt x="6914" y="1623"/>
                  </a:lnTo>
                  <a:lnTo>
                    <a:pt x="6950" y="1675"/>
                  </a:lnTo>
                  <a:lnTo>
                    <a:pt x="6984" y="1728"/>
                  </a:lnTo>
                  <a:lnTo>
                    <a:pt x="7016" y="1781"/>
                  </a:lnTo>
                  <a:lnTo>
                    <a:pt x="7046" y="1832"/>
                  </a:lnTo>
                  <a:lnTo>
                    <a:pt x="7073" y="1883"/>
                  </a:lnTo>
                  <a:lnTo>
                    <a:pt x="7098" y="1933"/>
                  </a:lnTo>
                  <a:lnTo>
                    <a:pt x="7120" y="1982"/>
                  </a:lnTo>
                  <a:lnTo>
                    <a:pt x="7139" y="2029"/>
                  </a:lnTo>
                  <a:lnTo>
                    <a:pt x="7154" y="2074"/>
                  </a:lnTo>
                  <a:lnTo>
                    <a:pt x="7166" y="2117"/>
                  </a:lnTo>
                  <a:lnTo>
                    <a:pt x="7184" y="2201"/>
                  </a:lnTo>
                  <a:lnTo>
                    <a:pt x="7200" y="2281"/>
                  </a:lnTo>
                  <a:lnTo>
                    <a:pt x="7214" y="2358"/>
                  </a:lnTo>
                  <a:lnTo>
                    <a:pt x="7226" y="2432"/>
                  </a:lnTo>
                  <a:lnTo>
                    <a:pt x="7237" y="2502"/>
                  </a:lnTo>
                  <a:lnTo>
                    <a:pt x="7246" y="2567"/>
                  </a:lnTo>
                  <a:lnTo>
                    <a:pt x="7253" y="2628"/>
                  </a:lnTo>
                  <a:lnTo>
                    <a:pt x="7260" y="2683"/>
                  </a:lnTo>
                  <a:lnTo>
                    <a:pt x="7265" y="2734"/>
                  </a:lnTo>
                  <a:lnTo>
                    <a:pt x="7269" y="2779"/>
                  </a:lnTo>
                  <a:lnTo>
                    <a:pt x="7272" y="2817"/>
                  </a:lnTo>
                  <a:lnTo>
                    <a:pt x="7274" y="2850"/>
                  </a:lnTo>
                  <a:lnTo>
                    <a:pt x="7275" y="2876"/>
                  </a:lnTo>
                  <a:lnTo>
                    <a:pt x="7276" y="2895"/>
                  </a:lnTo>
                  <a:lnTo>
                    <a:pt x="7276" y="2906"/>
                  </a:lnTo>
                  <a:lnTo>
                    <a:pt x="7277" y="2910"/>
                  </a:lnTo>
                  <a:lnTo>
                    <a:pt x="7269" y="2901"/>
                  </a:lnTo>
                  <a:lnTo>
                    <a:pt x="7246" y="2874"/>
                  </a:lnTo>
                  <a:lnTo>
                    <a:pt x="7208" y="2831"/>
                  </a:lnTo>
                  <a:lnTo>
                    <a:pt x="7158" y="2775"/>
                  </a:lnTo>
                  <a:lnTo>
                    <a:pt x="7095" y="2708"/>
                  </a:lnTo>
                  <a:lnTo>
                    <a:pt x="7021" y="2632"/>
                  </a:lnTo>
                  <a:lnTo>
                    <a:pt x="6980" y="2592"/>
                  </a:lnTo>
                  <a:lnTo>
                    <a:pt x="6935" y="2550"/>
                  </a:lnTo>
                  <a:lnTo>
                    <a:pt x="6890" y="2507"/>
                  </a:lnTo>
                  <a:lnTo>
                    <a:pt x="6842" y="2463"/>
                  </a:lnTo>
                  <a:lnTo>
                    <a:pt x="6792" y="2418"/>
                  </a:lnTo>
                  <a:lnTo>
                    <a:pt x="6740" y="2373"/>
                  </a:lnTo>
                  <a:lnTo>
                    <a:pt x="6686" y="2328"/>
                  </a:lnTo>
                  <a:lnTo>
                    <a:pt x="6631" y="2283"/>
                  </a:lnTo>
                  <a:lnTo>
                    <a:pt x="6573" y="2239"/>
                  </a:lnTo>
                  <a:lnTo>
                    <a:pt x="6514" y="2196"/>
                  </a:lnTo>
                  <a:lnTo>
                    <a:pt x="6454" y="2153"/>
                  </a:lnTo>
                  <a:lnTo>
                    <a:pt x="6393" y="2112"/>
                  </a:lnTo>
                  <a:lnTo>
                    <a:pt x="6331" y="2072"/>
                  </a:lnTo>
                  <a:lnTo>
                    <a:pt x="6268" y="2034"/>
                  </a:lnTo>
                  <a:lnTo>
                    <a:pt x="6203" y="1999"/>
                  </a:lnTo>
                  <a:lnTo>
                    <a:pt x="6139" y="1965"/>
                  </a:lnTo>
                  <a:lnTo>
                    <a:pt x="6073" y="1935"/>
                  </a:lnTo>
                  <a:lnTo>
                    <a:pt x="6008" y="1907"/>
                  </a:lnTo>
                  <a:lnTo>
                    <a:pt x="5942" y="1883"/>
                  </a:lnTo>
                  <a:lnTo>
                    <a:pt x="5875" y="1862"/>
                  </a:lnTo>
                  <a:lnTo>
                    <a:pt x="5807" y="1844"/>
                  </a:lnTo>
                  <a:lnTo>
                    <a:pt x="5739" y="1829"/>
                  </a:lnTo>
                  <a:lnTo>
                    <a:pt x="5670" y="1816"/>
                  </a:lnTo>
                  <a:lnTo>
                    <a:pt x="5600" y="1805"/>
                  </a:lnTo>
                  <a:lnTo>
                    <a:pt x="5529" y="1797"/>
                  </a:lnTo>
                  <a:lnTo>
                    <a:pt x="5457" y="1791"/>
                  </a:lnTo>
                  <a:lnTo>
                    <a:pt x="5386" y="1787"/>
                  </a:lnTo>
                  <a:lnTo>
                    <a:pt x="5315" y="1785"/>
                  </a:lnTo>
                  <a:lnTo>
                    <a:pt x="5244" y="1784"/>
                  </a:lnTo>
                  <a:lnTo>
                    <a:pt x="5174" y="1785"/>
                  </a:lnTo>
                  <a:lnTo>
                    <a:pt x="5104" y="1787"/>
                  </a:lnTo>
                  <a:lnTo>
                    <a:pt x="5035" y="1791"/>
                  </a:lnTo>
                  <a:lnTo>
                    <a:pt x="4968" y="1795"/>
                  </a:lnTo>
                  <a:lnTo>
                    <a:pt x="4902" y="1801"/>
                  </a:lnTo>
                  <a:lnTo>
                    <a:pt x="4838" y="1807"/>
                  </a:lnTo>
                  <a:lnTo>
                    <a:pt x="4776" y="1815"/>
                  </a:lnTo>
                  <a:lnTo>
                    <a:pt x="4715" y="1823"/>
                  </a:lnTo>
                  <a:lnTo>
                    <a:pt x="4657" y="1831"/>
                  </a:lnTo>
                  <a:lnTo>
                    <a:pt x="4601" y="1840"/>
                  </a:lnTo>
                  <a:lnTo>
                    <a:pt x="4548" y="1848"/>
                  </a:lnTo>
                  <a:lnTo>
                    <a:pt x="4452" y="1866"/>
                  </a:lnTo>
                  <a:lnTo>
                    <a:pt x="4368" y="1883"/>
                  </a:lnTo>
                  <a:lnTo>
                    <a:pt x="4301" y="1898"/>
                  </a:lnTo>
                  <a:lnTo>
                    <a:pt x="4250" y="1910"/>
                  </a:lnTo>
                  <a:lnTo>
                    <a:pt x="4219" y="1918"/>
                  </a:lnTo>
                  <a:lnTo>
                    <a:pt x="4208" y="1921"/>
                  </a:lnTo>
                  <a:lnTo>
                    <a:pt x="4228" y="1925"/>
                  </a:lnTo>
                  <a:lnTo>
                    <a:pt x="4287" y="1937"/>
                  </a:lnTo>
                  <a:lnTo>
                    <a:pt x="4379" y="1956"/>
                  </a:lnTo>
                  <a:lnTo>
                    <a:pt x="4503" y="1982"/>
                  </a:lnTo>
                  <a:lnTo>
                    <a:pt x="4573" y="1999"/>
                  </a:lnTo>
                  <a:lnTo>
                    <a:pt x="4650" y="2016"/>
                  </a:lnTo>
                  <a:lnTo>
                    <a:pt x="4732" y="2036"/>
                  </a:lnTo>
                  <a:lnTo>
                    <a:pt x="4820" y="2058"/>
                  </a:lnTo>
                  <a:lnTo>
                    <a:pt x="4911" y="2081"/>
                  </a:lnTo>
                  <a:lnTo>
                    <a:pt x="5005" y="2106"/>
                  </a:lnTo>
                  <a:lnTo>
                    <a:pt x="5103" y="2133"/>
                  </a:lnTo>
                  <a:lnTo>
                    <a:pt x="5204" y="2161"/>
                  </a:lnTo>
                  <a:lnTo>
                    <a:pt x="5307" y="2191"/>
                  </a:lnTo>
                  <a:lnTo>
                    <a:pt x="5411" y="2223"/>
                  </a:lnTo>
                  <a:lnTo>
                    <a:pt x="5517" y="2257"/>
                  </a:lnTo>
                  <a:lnTo>
                    <a:pt x="5622" y="2292"/>
                  </a:lnTo>
                  <a:lnTo>
                    <a:pt x="5728" y="2329"/>
                  </a:lnTo>
                  <a:lnTo>
                    <a:pt x="5833" y="2368"/>
                  </a:lnTo>
                  <a:lnTo>
                    <a:pt x="5938" y="2408"/>
                  </a:lnTo>
                  <a:lnTo>
                    <a:pt x="6040" y="2450"/>
                  </a:lnTo>
                  <a:lnTo>
                    <a:pt x="6140" y="2494"/>
                  </a:lnTo>
                  <a:lnTo>
                    <a:pt x="6239" y="2539"/>
                  </a:lnTo>
                  <a:lnTo>
                    <a:pt x="6333" y="2585"/>
                  </a:lnTo>
                  <a:lnTo>
                    <a:pt x="6423" y="2634"/>
                  </a:lnTo>
                  <a:lnTo>
                    <a:pt x="6510" y="2683"/>
                  </a:lnTo>
                  <a:lnTo>
                    <a:pt x="6592" y="2735"/>
                  </a:lnTo>
                  <a:lnTo>
                    <a:pt x="6668" y="2788"/>
                  </a:lnTo>
                  <a:lnTo>
                    <a:pt x="6738" y="2842"/>
                  </a:lnTo>
                  <a:lnTo>
                    <a:pt x="6805" y="2896"/>
                  </a:lnTo>
                  <a:lnTo>
                    <a:pt x="6870" y="2948"/>
                  </a:lnTo>
                  <a:lnTo>
                    <a:pt x="6933" y="2999"/>
                  </a:lnTo>
                  <a:lnTo>
                    <a:pt x="6996" y="3047"/>
                  </a:lnTo>
                  <a:lnTo>
                    <a:pt x="7056" y="3093"/>
                  </a:lnTo>
                  <a:lnTo>
                    <a:pt x="7115" y="3136"/>
                  </a:lnTo>
                  <a:lnTo>
                    <a:pt x="7172" y="3178"/>
                  </a:lnTo>
                  <a:lnTo>
                    <a:pt x="7227" y="3218"/>
                  </a:lnTo>
                  <a:lnTo>
                    <a:pt x="7333" y="3292"/>
                  </a:lnTo>
                  <a:lnTo>
                    <a:pt x="7430" y="3358"/>
                  </a:lnTo>
                  <a:lnTo>
                    <a:pt x="7520" y="3417"/>
                  </a:lnTo>
                  <a:lnTo>
                    <a:pt x="7602" y="3469"/>
                  </a:lnTo>
                  <a:lnTo>
                    <a:pt x="7676" y="3514"/>
                  </a:lnTo>
                  <a:lnTo>
                    <a:pt x="7740" y="3552"/>
                  </a:lnTo>
                  <a:lnTo>
                    <a:pt x="7796" y="3584"/>
                  </a:lnTo>
                  <a:lnTo>
                    <a:pt x="7842" y="3609"/>
                  </a:lnTo>
                  <a:lnTo>
                    <a:pt x="7879" y="3629"/>
                  </a:lnTo>
                  <a:lnTo>
                    <a:pt x="7905" y="3642"/>
                  </a:lnTo>
                  <a:lnTo>
                    <a:pt x="7921" y="3650"/>
                  </a:lnTo>
                  <a:lnTo>
                    <a:pt x="7927" y="3653"/>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 name="9Slide.vn 15"/>
            <p:cNvSpPr>
              <a:spLocks/>
            </p:cNvSpPr>
            <p:nvPr/>
          </p:nvSpPr>
          <p:spPr bwMode="auto">
            <a:xfrm>
              <a:off x="3193399" y="4847028"/>
              <a:ext cx="455613" cy="455613"/>
            </a:xfrm>
            <a:custGeom>
              <a:avLst/>
              <a:gdLst>
                <a:gd name="T0" fmla="*/ 1899 w 3445"/>
                <a:gd name="T1" fmla="*/ 9 h 3437"/>
                <a:gd name="T2" fmla="*/ 2152 w 3445"/>
                <a:gd name="T3" fmla="*/ 54 h 3437"/>
                <a:gd name="T4" fmla="*/ 2393 w 3445"/>
                <a:gd name="T5" fmla="*/ 135 h 3437"/>
                <a:gd name="T6" fmla="*/ 2616 w 3445"/>
                <a:gd name="T7" fmla="*/ 249 h 3437"/>
                <a:gd name="T8" fmla="*/ 2818 w 3445"/>
                <a:gd name="T9" fmla="*/ 392 h 3437"/>
                <a:gd name="T10" fmla="*/ 2998 w 3445"/>
                <a:gd name="T11" fmla="*/ 563 h 3437"/>
                <a:gd name="T12" fmla="*/ 3151 w 3445"/>
                <a:gd name="T13" fmla="*/ 758 h 3437"/>
                <a:gd name="T14" fmla="*/ 3276 w 3445"/>
                <a:gd name="T15" fmla="*/ 973 h 3437"/>
                <a:gd name="T16" fmla="*/ 3368 w 3445"/>
                <a:gd name="T17" fmla="*/ 1207 h 3437"/>
                <a:gd name="T18" fmla="*/ 3425 w 3445"/>
                <a:gd name="T19" fmla="*/ 1456 h 3437"/>
                <a:gd name="T20" fmla="*/ 3445 w 3445"/>
                <a:gd name="T21" fmla="*/ 1718 h 3437"/>
                <a:gd name="T22" fmla="*/ 3425 w 3445"/>
                <a:gd name="T23" fmla="*/ 1981 h 3437"/>
                <a:gd name="T24" fmla="*/ 3368 w 3445"/>
                <a:gd name="T25" fmla="*/ 2230 h 3437"/>
                <a:gd name="T26" fmla="*/ 3276 w 3445"/>
                <a:gd name="T27" fmla="*/ 2464 h 3437"/>
                <a:gd name="T28" fmla="*/ 3151 w 3445"/>
                <a:gd name="T29" fmla="*/ 2680 h 3437"/>
                <a:gd name="T30" fmla="*/ 2998 w 3445"/>
                <a:gd name="T31" fmla="*/ 2874 h 3437"/>
                <a:gd name="T32" fmla="*/ 2818 w 3445"/>
                <a:gd name="T33" fmla="*/ 3045 h 3437"/>
                <a:gd name="T34" fmla="*/ 2616 w 3445"/>
                <a:gd name="T35" fmla="*/ 3188 h 3437"/>
                <a:gd name="T36" fmla="*/ 2393 w 3445"/>
                <a:gd name="T37" fmla="*/ 3302 h 3437"/>
                <a:gd name="T38" fmla="*/ 2152 w 3445"/>
                <a:gd name="T39" fmla="*/ 3383 h 3437"/>
                <a:gd name="T40" fmla="*/ 1899 w 3445"/>
                <a:gd name="T41" fmla="*/ 3428 h 3437"/>
                <a:gd name="T42" fmla="*/ 1634 w 3445"/>
                <a:gd name="T43" fmla="*/ 3435 h 3437"/>
                <a:gd name="T44" fmla="*/ 1375 w 3445"/>
                <a:gd name="T45" fmla="*/ 3402 h 3437"/>
                <a:gd name="T46" fmla="*/ 1130 w 3445"/>
                <a:gd name="T47" fmla="*/ 3333 h 3437"/>
                <a:gd name="T48" fmla="*/ 901 w 3445"/>
                <a:gd name="T49" fmla="*/ 3230 h 3437"/>
                <a:gd name="T50" fmla="*/ 691 w 3445"/>
                <a:gd name="T51" fmla="*/ 3096 h 3437"/>
                <a:gd name="T52" fmla="*/ 504 w 3445"/>
                <a:gd name="T53" fmla="*/ 2934 h 3437"/>
                <a:gd name="T54" fmla="*/ 342 w 3445"/>
                <a:gd name="T55" fmla="*/ 2747 h 3437"/>
                <a:gd name="T56" fmla="*/ 208 w 3445"/>
                <a:gd name="T57" fmla="*/ 2538 h 3437"/>
                <a:gd name="T58" fmla="*/ 104 w 3445"/>
                <a:gd name="T59" fmla="*/ 2310 h 3437"/>
                <a:gd name="T60" fmla="*/ 35 w 3445"/>
                <a:gd name="T61" fmla="*/ 2065 h 3437"/>
                <a:gd name="T62" fmla="*/ 2 w 3445"/>
                <a:gd name="T63" fmla="*/ 1807 h 3437"/>
                <a:gd name="T64" fmla="*/ 9 w 3445"/>
                <a:gd name="T65" fmla="*/ 1542 h 3437"/>
                <a:gd name="T66" fmla="*/ 54 w 3445"/>
                <a:gd name="T67" fmla="*/ 1289 h 3437"/>
                <a:gd name="T68" fmla="*/ 135 w 3445"/>
                <a:gd name="T69" fmla="*/ 1049 h 3437"/>
                <a:gd name="T70" fmla="*/ 249 w 3445"/>
                <a:gd name="T71" fmla="*/ 827 h 3437"/>
                <a:gd name="T72" fmla="*/ 394 w 3445"/>
                <a:gd name="T73" fmla="*/ 625 h 3437"/>
                <a:gd name="T74" fmla="*/ 564 w 3445"/>
                <a:gd name="T75" fmla="*/ 446 h 3437"/>
                <a:gd name="T76" fmla="*/ 760 w 3445"/>
                <a:gd name="T77" fmla="*/ 293 h 3437"/>
                <a:gd name="T78" fmla="*/ 975 w 3445"/>
                <a:gd name="T79" fmla="*/ 169 h 3437"/>
                <a:gd name="T80" fmla="*/ 1210 w 3445"/>
                <a:gd name="T81" fmla="*/ 77 h 3437"/>
                <a:gd name="T82" fmla="*/ 1461 w 3445"/>
                <a:gd name="T83" fmla="*/ 20 h 3437"/>
                <a:gd name="T84" fmla="*/ 1722 w 3445"/>
                <a:gd name="T85" fmla="*/ 0 h 3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445" h="3437">
                  <a:moveTo>
                    <a:pt x="1722" y="0"/>
                  </a:moveTo>
                  <a:lnTo>
                    <a:pt x="1812" y="2"/>
                  </a:lnTo>
                  <a:lnTo>
                    <a:pt x="1899" y="9"/>
                  </a:lnTo>
                  <a:lnTo>
                    <a:pt x="1985" y="20"/>
                  </a:lnTo>
                  <a:lnTo>
                    <a:pt x="2069" y="35"/>
                  </a:lnTo>
                  <a:lnTo>
                    <a:pt x="2152" y="54"/>
                  </a:lnTo>
                  <a:lnTo>
                    <a:pt x="2235" y="77"/>
                  </a:lnTo>
                  <a:lnTo>
                    <a:pt x="2315" y="104"/>
                  </a:lnTo>
                  <a:lnTo>
                    <a:pt x="2393" y="135"/>
                  </a:lnTo>
                  <a:lnTo>
                    <a:pt x="2469" y="169"/>
                  </a:lnTo>
                  <a:lnTo>
                    <a:pt x="2544" y="207"/>
                  </a:lnTo>
                  <a:lnTo>
                    <a:pt x="2616" y="249"/>
                  </a:lnTo>
                  <a:lnTo>
                    <a:pt x="2686" y="293"/>
                  </a:lnTo>
                  <a:lnTo>
                    <a:pt x="2753" y="341"/>
                  </a:lnTo>
                  <a:lnTo>
                    <a:pt x="2818" y="392"/>
                  </a:lnTo>
                  <a:lnTo>
                    <a:pt x="2880" y="446"/>
                  </a:lnTo>
                  <a:lnTo>
                    <a:pt x="2941" y="503"/>
                  </a:lnTo>
                  <a:lnTo>
                    <a:pt x="2998" y="563"/>
                  </a:lnTo>
                  <a:lnTo>
                    <a:pt x="3052" y="625"/>
                  </a:lnTo>
                  <a:lnTo>
                    <a:pt x="3103" y="690"/>
                  </a:lnTo>
                  <a:lnTo>
                    <a:pt x="3151" y="758"/>
                  </a:lnTo>
                  <a:lnTo>
                    <a:pt x="3195" y="827"/>
                  </a:lnTo>
                  <a:lnTo>
                    <a:pt x="3237" y="899"/>
                  </a:lnTo>
                  <a:lnTo>
                    <a:pt x="3276" y="973"/>
                  </a:lnTo>
                  <a:lnTo>
                    <a:pt x="3310" y="1049"/>
                  </a:lnTo>
                  <a:lnTo>
                    <a:pt x="3341" y="1127"/>
                  </a:lnTo>
                  <a:lnTo>
                    <a:pt x="3368" y="1207"/>
                  </a:lnTo>
                  <a:lnTo>
                    <a:pt x="3391" y="1289"/>
                  </a:lnTo>
                  <a:lnTo>
                    <a:pt x="3410" y="1372"/>
                  </a:lnTo>
                  <a:lnTo>
                    <a:pt x="3425" y="1456"/>
                  </a:lnTo>
                  <a:lnTo>
                    <a:pt x="3436" y="1542"/>
                  </a:lnTo>
                  <a:lnTo>
                    <a:pt x="3443" y="1630"/>
                  </a:lnTo>
                  <a:lnTo>
                    <a:pt x="3445" y="1718"/>
                  </a:lnTo>
                  <a:lnTo>
                    <a:pt x="3443" y="1807"/>
                  </a:lnTo>
                  <a:lnTo>
                    <a:pt x="3436" y="1895"/>
                  </a:lnTo>
                  <a:lnTo>
                    <a:pt x="3425" y="1981"/>
                  </a:lnTo>
                  <a:lnTo>
                    <a:pt x="3410" y="2065"/>
                  </a:lnTo>
                  <a:lnTo>
                    <a:pt x="3391" y="2148"/>
                  </a:lnTo>
                  <a:lnTo>
                    <a:pt x="3368" y="2230"/>
                  </a:lnTo>
                  <a:lnTo>
                    <a:pt x="3341" y="2310"/>
                  </a:lnTo>
                  <a:lnTo>
                    <a:pt x="3310" y="2388"/>
                  </a:lnTo>
                  <a:lnTo>
                    <a:pt x="3276" y="2464"/>
                  </a:lnTo>
                  <a:lnTo>
                    <a:pt x="3237" y="2538"/>
                  </a:lnTo>
                  <a:lnTo>
                    <a:pt x="3195" y="2610"/>
                  </a:lnTo>
                  <a:lnTo>
                    <a:pt x="3151" y="2680"/>
                  </a:lnTo>
                  <a:lnTo>
                    <a:pt x="3103" y="2747"/>
                  </a:lnTo>
                  <a:lnTo>
                    <a:pt x="3052" y="2812"/>
                  </a:lnTo>
                  <a:lnTo>
                    <a:pt x="2998" y="2874"/>
                  </a:lnTo>
                  <a:lnTo>
                    <a:pt x="2941" y="2934"/>
                  </a:lnTo>
                  <a:lnTo>
                    <a:pt x="2880" y="2991"/>
                  </a:lnTo>
                  <a:lnTo>
                    <a:pt x="2818" y="3045"/>
                  </a:lnTo>
                  <a:lnTo>
                    <a:pt x="2753" y="3096"/>
                  </a:lnTo>
                  <a:lnTo>
                    <a:pt x="2686" y="3144"/>
                  </a:lnTo>
                  <a:lnTo>
                    <a:pt x="2616" y="3188"/>
                  </a:lnTo>
                  <a:lnTo>
                    <a:pt x="2544" y="3230"/>
                  </a:lnTo>
                  <a:lnTo>
                    <a:pt x="2469" y="3268"/>
                  </a:lnTo>
                  <a:lnTo>
                    <a:pt x="2393" y="3302"/>
                  </a:lnTo>
                  <a:lnTo>
                    <a:pt x="2315" y="3333"/>
                  </a:lnTo>
                  <a:lnTo>
                    <a:pt x="2235" y="3360"/>
                  </a:lnTo>
                  <a:lnTo>
                    <a:pt x="2152" y="3383"/>
                  </a:lnTo>
                  <a:lnTo>
                    <a:pt x="2069" y="3402"/>
                  </a:lnTo>
                  <a:lnTo>
                    <a:pt x="1985" y="3417"/>
                  </a:lnTo>
                  <a:lnTo>
                    <a:pt x="1899" y="3428"/>
                  </a:lnTo>
                  <a:lnTo>
                    <a:pt x="1812" y="3435"/>
                  </a:lnTo>
                  <a:lnTo>
                    <a:pt x="1722" y="3437"/>
                  </a:lnTo>
                  <a:lnTo>
                    <a:pt x="1634" y="3435"/>
                  </a:lnTo>
                  <a:lnTo>
                    <a:pt x="1546" y="3428"/>
                  </a:lnTo>
                  <a:lnTo>
                    <a:pt x="1461" y="3417"/>
                  </a:lnTo>
                  <a:lnTo>
                    <a:pt x="1375" y="3402"/>
                  </a:lnTo>
                  <a:lnTo>
                    <a:pt x="1292" y="3383"/>
                  </a:lnTo>
                  <a:lnTo>
                    <a:pt x="1210" y="3360"/>
                  </a:lnTo>
                  <a:lnTo>
                    <a:pt x="1130" y="3333"/>
                  </a:lnTo>
                  <a:lnTo>
                    <a:pt x="1051" y="3302"/>
                  </a:lnTo>
                  <a:lnTo>
                    <a:pt x="975" y="3268"/>
                  </a:lnTo>
                  <a:lnTo>
                    <a:pt x="901" y="3230"/>
                  </a:lnTo>
                  <a:lnTo>
                    <a:pt x="829" y="3188"/>
                  </a:lnTo>
                  <a:lnTo>
                    <a:pt x="760" y="3144"/>
                  </a:lnTo>
                  <a:lnTo>
                    <a:pt x="691" y="3096"/>
                  </a:lnTo>
                  <a:lnTo>
                    <a:pt x="626" y="3045"/>
                  </a:lnTo>
                  <a:lnTo>
                    <a:pt x="564" y="2991"/>
                  </a:lnTo>
                  <a:lnTo>
                    <a:pt x="504" y="2934"/>
                  </a:lnTo>
                  <a:lnTo>
                    <a:pt x="448" y="2874"/>
                  </a:lnTo>
                  <a:lnTo>
                    <a:pt x="394" y="2812"/>
                  </a:lnTo>
                  <a:lnTo>
                    <a:pt x="342" y="2747"/>
                  </a:lnTo>
                  <a:lnTo>
                    <a:pt x="294" y="2680"/>
                  </a:lnTo>
                  <a:lnTo>
                    <a:pt x="249" y="2610"/>
                  </a:lnTo>
                  <a:lnTo>
                    <a:pt x="208" y="2538"/>
                  </a:lnTo>
                  <a:lnTo>
                    <a:pt x="170" y="2464"/>
                  </a:lnTo>
                  <a:lnTo>
                    <a:pt x="135" y="2388"/>
                  </a:lnTo>
                  <a:lnTo>
                    <a:pt x="104" y="2310"/>
                  </a:lnTo>
                  <a:lnTo>
                    <a:pt x="77" y="2230"/>
                  </a:lnTo>
                  <a:lnTo>
                    <a:pt x="54" y="2148"/>
                  </a:lnTo>
                  <a:lnTo>
                    <a:pt x="35" y="2065"/>
                  </a:lnTo>
                  <a:lnTo>
                    <a:pt x="20" y="1981"/>
                  </a:lnTo>
                  <a:lnTo>
                    <a:pt x="9" y="1895"/>
                  </a:lnTo>
                  <a:lnTo>
                    <a:pt x="2" y="1807"/>
                  </a:lnTo>
                  <a:lnTo>
                    <a:pt x="0" y="1718"/>
                  </a:lnTo>
                  <a:lnTo>
                    <a:pt x="2" y="1630"/>
                  </a:lnTo>
                  <a:lnTo>
                    <a:pt x="9" y="1542"/>
                  </a:lnTo>
                  <a:lnTo>
                    <a:pt x="20" y="1456"/>
                  </a:lnTo>
                  <a:lnTo>
                    <a:pt x="35" y="1372"/>
                  </a:lnTo>
                  <a:lnTo>
                    <a:pt x="54" y="1289"/>
                  </a:lnTo>
                  <a:lnTo>
                    <a:pt x="77" y="1207"/>
                  </a:lnTo>
                  <a:lnTo>
                    <a:pt x="104" y="1127"/>
                  </a:lnTo>
                  <a:lnTo>
                    <a:pt x="135" y="1049"/>
                  </a:lnTo>
                  <a:lnTo>
                    <a:pt x="170" y="973"/>
                  </a:lnTo>
                  <a:lnTo>
                    <a:pt x="208" y="899"/>
                  </a:lnTo>
                  <a:lnTo>
                    <a:pt x="249" y="827"/>
                  </a:lnTo>
                  <a:lnTo>
                    <a:pt x="294" y="758"/>
                  </a:lnTo>
                  <a:lnTo>
                    <a:pt x="342" y="690"/>
                  </a:lnTo>
                  <a:lnTo>
                    <a:pt x="394" y="625"/>
                  </a:lnTo>
                  <a:lnTo>
                    <a:pt x="448" y="563"/>
                  </a:lnTo>
                  <a:lnTo>
                    <a:pt x="504" y="503"/>
                  </a:lnTo>
                  <a:lnTo>
                    <a:pt x="564" y="446"/>
                  </a:lnTo>
                  <a:lnTo>
                    <a:pt x="626" y="392"/>
                  </a:lnTo>
                  <a:lnTo>
                    <a:pt x="691" y="341"/>
                  </a:lnTo>
                  <a:lnTo>
                    <a:pt x="760" y="293"/>
                  </a:lnTo>
                  <a:lnTo>
                    <a:pt x="829" y="249"/>
                  </a:lnTo>
                  <a:lnTo>
                    <a:pt x="901" y="207"/>
                  </a:lnTo>
                  <a:lnTo>
                    <a:pt x="975" y="169"/>
                  </a:lnTo>
                  <a:lnTo>
                    <a:pt x="1051" y="135"/>
                  </a:lnTo>
                  <a:lnTo>
                    <a:pt x="1130" y="104"/>
                  </a:lnTo>
                  <a:lnTo>
                    <a:pt x="1210" y="77"/>
                  </a:lnTo>
                  <a:lnTo>
                    <a:pt x="1292" y="54"/>
                  </a:lnTo>
                  <a:lnTo>
                    <a:pt x="1375" y="35"/>
                  </a:lnTo>
                  <a:lnTo>
                    <a:pt x="1461" y="20"/>
                  </a:lnTo>
                  <a:lnTo>
                    <a:pt x="1546" y="9"/>
                  </a:lnTo>
                  <a:lnTo>
                    <a:pt x="1634" y="2"/>
                  </a:lnTo>
                  <a:lnTo>
                    <a:pt x="172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89820056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7000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par>
                                <p:cTn id="9" presetID="2" presetClass="entr" presetSubtype="4" decel="70000" fill="hold" nodeType="withEffect">
                                  <p:stCondLst>
                                    <p:cond delay="25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ppt_x"/>
                                          </p:val>
                                        </p:tav>
                                        <p:tav tm="100000">
                                          <p:val>
                                            <p:strVal val="#ppt_x"/>
                                          </p:val>
                                        </p:tav>
                                      </p:tavLst>
                                    </p:anim>
                                    <p:anim calcmode="lin" valueType="num">
                                      <p:cBhvr additive="base">
                                        <p:cTn id="12" dur="500" fill="hold"/>
                                        <p:tgtEl>
                                          <p:spTgt spid="18"/>
                                        </p:tgtEl>
                                        <p:attrNameLst>
                                          <p:attrName>ppt_y</p:attrName>
                                        </p:attrNameLst>
                                      </p:cBhvr>
                                      <p:tavLst>
                                        <p:tav tm="0">
                                          <p:val>
                                            <p:strVal val="1+#ppt_h/2"/>
                                          </p:val>
                                        </p:tav>
                                        <p:tav tm="100000">
                                          <p:val>
                                            <p:strVal val="#ppt_y"/>
                                          </p:val>
                                        </p:tav>
                                      </p:tavLst>
                                    </p:anim>
                                  </p:childTnLst>
                                </p:cTn>
                              </p:par>
                              <p:par>
                                <p:cTn id="13" presetID="2" presetClass="entr" presetSubtype="4" decel="70000" fill="hold" grpId="0" nodeType="withEffect">
                                  <p:stCondLst>
                                    <p:cond delay="50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500" fill="hold"/>
                                        <p:tgtEl>
                                          <p:spTgt spid="19"/>
                                        </p:tgtEl>
                                        <p:attrNameLst>
                                          <p:attrName>ppt_x</p:attrName>
                                        </p:attrNameLst>
                                      </p:cBhvr>
                                      <p:tavLst>
                                        <p:tav tm="0">
                                          <p:val>
                                            <p:strVal val="#ppt_x"/>
                                          </p:val>
                                        </p:tav>
                                        <p:tav tm="100000">
                                          <p:val>
                                            <p:strVal val="#ppt_x"/>
                                          </p:val>
                                        </p:tav>
                                      </p:tavLst>
                                    </p:anim>
                                    <p:anim calcmode="lin" valueType="num">
                                      <p:cBhvr additive="base">
                                        <p:cTn id="16" dur="500" fill="hold"/>
                                        <p:tgtEl>
                                          <p:spTgt spid="19"/>
                                        </p:tgtEl>
                                        <p:attrNameLst>
                                          <p:attrName>ppt_y</p:attrName>
                                        </p:attrNameLst>
                                      </p:cBhvr>
                                      <p:tavLst>
                                        <p:tav tm="0">
                                          <p:val>
                                            <p:strVal val="1+#ppt_h/2"/>
                                          </p:val>
                                        </p:tav>
                                        <p:tav tm="100000">
                                          <p:val>
                                            <p:strVal val="#ppt_y"/>
                                          </p:val>
                                        </p:tav>
                                      </p:tavLst>
                                    </p:anim>
                                  </p:childTnLst>
                                </p:cTn>
                              </p:par>
                            </p:childTnLst>
                          </p:cTn>
                        </p:par>
                        <p:par>
                          <p:cTn id="17" fill="hold">
                            <p:stCondLst>
                              <p:cond delay="1000"/>
                            </p:stCondLst>
                            <p:childTnLst>
                              <p:par>
                                <p:cTn id="18" presetID="2" presetClass="entr" presetSubtype="2" decel="70000"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500" fill="hold"/>
                                        <p:tgtEl>
                                          <p:spTgt spid="9"/>
                                        </p:tgtEl>
                                        <p:attrNameLst>
                                          <p:attrName>ppt_x</p:attrName>
                                        </p:attrNameLst>
                                      </p:cBhvr>
                                      <p:tavLst>
                                        <p:tav tm="0">
                                          <p:val>
                                            <p:strVal val="1+#ppt_w/2"/>
                                          </p:val>
                                        </p:tav>
                                        <p:tav tm="100000">
                                          <p:val>
                                            <p:strVal val="#ppt_x"/>
                                          </p:val>
                                        </p:tav>
                                      </p:tavLst>
                                    </p:anim>
                                    <p:anim calcmode="lin" valueType="num">
                                      <p:cBhvr additive="base">
                                        <p:cTn id="21" dur="500" fill="hold"/>
                                        <p:tgtEl>
                                          <p:spTgt spid="9"/>
                                        </p:tgtEl>
                                        <p:attrNameLst>
                                          <p:attrName>ppt_y</p:attrName>
                                        </p:attrNameLst>
                                      </p:cBhvr>
                                      <p:tavLst>
                                        <p:tav tm="0">
                                          <p:val>
                                            <p:strVal val="#ppt_y"/>
                                          </p:val>
                                        </p:tav>
                                        <p:tav tm="100000">
                                          <p:val>
                                            <p:strVal val="#ppt_y"/>
                                          </p:val>
                                        </p:tav>
                                      </p:tavLst>
                                    </p:anim>
                                  </p:childTnLst>
                                </p:cTn>
                              </p:par>
                              <p:par>
                                <p:cTn id="22" presetID="2" presetClass="entr" presetSubtype="2" decel="7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500" fill="hold"/>
                                        <p:tgtEl>
                                          <p:spTgt spid="10"/>
                                        </p:tgtEl>
                                        <p:attrNameLst>
                                          <p:attrName>ppt_x</p:attrName>
                                        </p:attrNameLst>
                                      </p:cBhvr>
                                      <p:tavLst>
                                        <p:tav tm="0">
                                          <p:val>
                                            <p:strVal val="1+#ppt_w/2"/>
                                          </p:val>
                                        </p:tav>
                                        <p:tav tm="100000">
                                          <p:val>
                                            <p:strVal val="#ppt_x"/>
                                          </p:val>
                                        </p:tav>
                                      </p:tavLst>
                                    </p:anim>
                                    <p:anim calcmode="lin" valueType="num">
                                      <p:cBhvr additive="base">
                                        <p:cTn id="25" dur="50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2" decel="70000" fill="hold" grpId="0" nodeType="withEffect">
                                  <p:stCondLst>
                                    <p:cond delay="50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500" fill="hold"/>
                                        <p:tgtEl>
                                          <p:spTgt spid="11"/>
                                        </p:tgtEl>
                                        <p:attrNameLst>
                                          <p:attrName>ppt_x</p:attrName>
                                        </p:attrNameLst>
                                      </p:cBhvr>
                                      <p:tavLst>
                                        <p:tav tm="0">
                                          <p:val>
                                            <p:strVal val="1+#ppt_w/2"/>
                                          </p:val>
                                        </p:tav>
                                        <p:tav tm="100000">
                                          <p:val>
                                            <p:strVal val="#ppt_x"/>
                                          </p:val>
                                        </p:tav>
                                      </p:tavLst>
                                    </p:anim>
                                    <p:anim calcmode="lin" valueType="num">
                                      <p:cBhvr additive="base">
                                        <p:cTn id="29" dur="500" fill="hold"/>
                                        <p:tgtEl>
                                          <p:spTgt spid="11"/>
                                        </p:tgtEl>
                                        <p:attrNameLst>
                                          <p:attrName>ppt_y</p:attrName>
                                        </p:attrNameLst>
                                      </p:cBhvr>
                                      <p:tavLst>
                                        <p:tav tm="0">
                                          <p:val>
                                            <p:strVal val="#ppt_y"/>
                                          </p:val>
                                        </p:tav>
                                        <p:tav tm="100000">
                                          <p:val>
                                            <p:strVal val="#ppt_y"/>
                                          </p:val>
                                        </p:tav>
                                      </p:tavLst>
                                    </p:anim>
                                  </p:childTnLst>
                                </p:cTn>
                              </p:par>
                              <p:par>
                                <p:cTn id="30" presetID="2" presetClass="entr" presetSubtype="2" decel="70000" fill="hold" nodeType="withEffect">
                                  <p:stCondLst>
                                    <p:cond delay="750"/>
                                  </p:stCondLst>
                                  <p:childTnLst>
                                    <p:set>
                                      <p:cBhvr>
                                        <p:cTn id="31" dur="1" fill="hold">
                                          <p:stCondLst>
                                            <p:cond delay="0"/>
                                          </p:stCondLst>
                                        </p:cTn>
                                        <p:tgtEl>
                                          <p:spTgt spid="20"/>
                                        </p:tgtEl>
                                        <p:attrNameLst>
                                          <p:attrName>style.visibility</p:attrName>
                                        </p:attrNameLst>
                                      </p:cBhvr>
                                      <p:to>
                                        <p:strVal val="visible"/>
                                      </p:to>
                                    </p:set>
                                    <p:anim calcmode="lin" valueType="num">
                                      <p:cBhvr additive="base">
                                        <p:cTn id="32" dur="500" fill="hold"/>
                                        <p:tgtEl>
                                          <p:spTgt spid="20"/>
                                        </p:tgtEl>
                                        <p:attrNameLst>
                                          <p:attrName>ppt_x</p:attrName>
                                        </p:attrNameLst>
                                      </p:cBhvr>
                                      <p:tavLst>
                                        <p:tav tm="0">
                                          <p:val>
                                            <p:strVal val="1+#ppt_w/2"/>
                                          </p:val>
                                        </p:tav>
                                        <p:tav tm="100000">
                                          <p:val>
                                            <p:strVal val="#ppt_x"/>
                                          </p:val>
                                        </p:tav>
                                      </p:tavLst>
                                    </p:anim>
                                    <p:anim calcmode="lin" valueType="num">
                                      <p:cBhvr additive="base">
                                        <p:cTn id="33" dur="500" fill="hold"/>
                                        <p:tgtEl>
                                          <p:spTgt spid="20"/>
                                        </p:tgtEl>
                                        <p:attrNameLst>
                                          <p:attrName>ppt_y</p:attrName>
                                        </p:attrNameLst>
                                      </p:cBhvr>
                                      <p:tavLst>
                                        <p:tav tm="0">
                                          <p:val>
                                            <p:strVal val="#ppt_y"/>
                                          </p:val>
                                        </p:tav>
                                        <p:tav tm="100000">
                                          <p:val>
                                            <p:strVal val="#ppt_y"/>
                                          </p:val>
                                        </p:tav>
                                      </p:tavLst>
                                    </p:anim>
                                  </p:childTnLst>
                                </p:cTn>
                              </p:par>
                            </p:childTnLst>
                          </p:cTn>
                        </p:par>
                        <p:par>
                          <p:cTn id="34" fill="hold">
                            <p:stCondLst>
                              <p:cond delay="2250"/>
                            </p:stCondLst>
                            <p:childTnLst>
                              <p:par>
                                <p:cTn id="35" presetID="2" presetClass="entr" presetSubtype="2" decel="70000" fill="hold" grpId="0" nodeType="after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500" fill="hold"/>
                                        <p:tgtEl>
                                          <p:spTgt spid="13"/>
                                        </p:tgtEl>
                                        <p:attrNameLst>
                                          <p:attrName>ppt_x</p:attrName>
                                        </p:attrNameLst>
                                      </p:cBhvr>
                                      <p:tavLst>
                                        <p:tav tm="0">
                                          <p:val>
                                            <p:strVal val="1+#ppt_w/2"/>
                                          </p:val>
                                        </p:tav>
                                        <p:tav tm="100000">
                                          <p:val>
                                            <p:strVal val="#ppt_x"/>
                                          </p:val>
                                        </p:tav>
                                      </p:tavLst>
                                    </p:anim>
                                    <p:anim calcmode="lin" valueType="num">
                                      <p:cBhvr additive="base">
                                        <p:cTn id="38" dur="500" fill="hold"/>
                                        <p:tgtEl>
                                          <p:spTgt spid="13"/>
                                        </p:tgtEl>
                                        <p:attrNameLst>
                                          <p:attrName>ppt_y</p:attrName>
                                        </p:attrNameLst>
                                      </p:cBhvr>
                                      <p:tavLst>
                                        <p:tav tm="0">
                                          <p:val>
                                            <p:strVal val="#ppt_y"/>
                                          </p:val>
                                        </p:tav>
                                        <p:tav tm="100000">
                                          <p:val>
                                            <p:strVal val="#ppt_y"/>
                                          </p:val>
                                        </p:tav>
                                      </p:tavLst>
                                    </p:anim>
                                  </p:childTnLst>
                                </p:cTn>
                              </p:par>
                              <p:par>
                                <p:cTn id="39" presetID="2" presetClass="entr" presetSubtype="2" decel="70000" fill="hold" grpId="0" nodeType="withEffect">
                                  <p:stCondLst>
                                    <p:cond delay="250"/>
                                  </p:stCondLst>
                                  <p:childTnLst>
                                    <p:set>
                                      <p:cBhvr>
                                        <p:cTn id="40" dur="1" fill="hold">
                                          <p:stCondLst>
                                            <p:cond delay="0"/>
                                          </p:stCondLst>
                                        </p:cTn>
                                        <p:tgtEl>
                                          <p:spTgt spid="12"/>
                                        </p:tgtEl>
                                        <p:attrNameLst>
                                          <p:attrName>style.visibility</p:attrName>
                                        </p:attrNameLst>
                                      </p:cBhvr>
                                      <p:to>
                                        <p:strVal val="visible"/>
                                      </p:to>
                                    </p:set>
                                    <p:anim calcmode="lin" valueType="num">
                                      <p:cBhvr additive="base">
                                        <p:cTn id="41" dur="500" fill="hold"/>
                                        <p:tgtEl>
                                          <p:spTgt spid="12"/>
                                        </p:tgtEl>
                                        <p:attrNameLst>
                                          <p:attrName>ppt_x</p:attrName>
                                        </p:attrNameLst>
                                      </p:cBhvr>
                                      <p:tavLst>
                                        <p:tav tm="0">
                                          <p:val>
                                            <p:strVal val="1+#ppt_w/2"/>
                                          </p:val>
                                        </p:tav>
                                        <p:tav tm="100000">
                                          <p:val>
                                            <p:strVal val="#ppt_x"/>
                                          </p:val>
                                        </p:tav>
                                      </p:tavLst>
                                    </p:anim>
                                    <p:anim calcmode="lin" valueType="num">
                                      <p:cBhvr additive="base">
                                        <p:cTn id="42"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animBg="1"/>
      <p:bldP spid="12" grpId="0"/>
      <p:bldP spid="13" grpId="0"/>
      <p:bldP spid="14" grpId="0" animBg="1"/>
      <p:bldP spid="19"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9Slide.vn 1"/>
          <p:cNvSpPr>
            <a:spLocks noChangeArrowheads="1"/>
          </p:cNvSpPr>
          <p:nvPr/>
        </p:nvSpPr>
        <p:spPr bwMode="auto">
          <a:xfrm>
            <a:off x="0" y="0"/>
            <a:ext cx="12192000" cy="6857999"/>
          </a:xfrm>
          <a:prstGeom prst="rect">
            <a:avLst/>
          </a:prstGeom>
          <a:solidFill>
            <a:srgbClr val="21282E"/>
          </a:solidFill>
          <a:ln>
            <a:noFill/>
          </a:ln>
        </p:spPr>
        <p:txBody>
          <a:bodyPr vert="horz" wrap="square" lIns="91440" tIns="45720" rIns="91440" bIns="45720" numCol="1" anchor="t" anchorCtr="0" compatLnSpc="1">
            <a:prstTxWarp prst="textNoShape">
              <a:avLst/>
            </a:prstTxWarp>
          </a:bodyPr>
          <a:lstStyle/>
          <a:p>
            <a:endParaRPr lang="id-ID"/>
          </a:p>
        </p:txBody>
      </p:sp>
      <p:sp>
        <p:nvSpPr>
          <p:cNvPr id="227" name="9Slide.vn 2"/>
          <p:cNvSpPr>
            <a:spLocks/>
          </p:cNvSpPr>
          <p:nvPr/>
        </p:nvSpPr>
        <p:spPr bwMode="auto">
          <a:xfrm>
            <a:off x="0" y="4647365"/>
            <a:ext cx="12192000" cy="2210635"/>
          </a:xfrm>
          <a:custGeom>
            <a:avLst/>
            <a:gdLst>
              <a:gd name="connsiteX0" fmla="*/ 2476004 w 12192000"/>
              <a:gd name="connsiteY0" fmla="*/ 0 h 2210635"/>
              <a:gd name="connsiteX1" fmla="*/ 2498871 w 12192000"/>
              <a:gd name="connsiteY1" fmla="*/ 35386 h 2210635"/>
              <a:gd name="connsiteX2" fmla="*/ 2520468 w 12192000"/>
              <a:gd name="connsiteY2" fmla="*/ 71342 h 2210635"/>
              <a:gd name="connsiteX3" fmla="*/ 2542700 w 12192000"/>
              <a:gd name="connsiteY3" fmla="*/ 106728 h 2210635"/>
              <a:gd name="connsiteX4" fmla="*/ 2565567 w 12192000"/>
              <a:gd name="connsiteY4" fmla="*/ 142114 h 2210635"/>
              <a:gd name="connsiteX5" fmla="*/ 2587799 w 12192000"/>
              <a:gd name="connsiteY5" fmla="*/ 178641 h 2210635"/>
              <a:gd name="connsiteX6" fmla="*/ 2610031 w 12192000"/>
              <a:gd name="connsiteY6" fmla="*/ 214026 h 2210635"/>
              <a:gd name="connsiteX7" fmla="*/ 2632263 w 12192000"/>
              <a:gd name="connsiteY7" fmla="*/ 250554 h 2210635"/>
              <a:gd name="connsiteX8" fmla="*/ 2654495 w 12192000"/>
              <a:gd name="connsiteY8" fmla="*/ 285939 h 2210635"/>
              <a:gd name="connsiteX9" fmla="*/ 2636709 w 12192000"/>
              <a:gd name="connsiteY9" fmla="*/ 282515 h 2210635"/>
              <a:gd name="connsiteX10" fmla="*/ 2618924 w 12192000"/>
              <a:gd name="connsiteY10" fmla="*/ 279661 h 2210635"/>
              <a:gd name="connsiteX11" fmla="*/ 2601773 w 12192000"/>
              <a:gd name="connsiteY11" fmla="*/ 276237 h 2210635"/>
              <a:gd name="connsiteX12" fmla="*/ 2583353 w 12192000"/>
              <a:gd name="connsiteY12" fmla="*/ 272812 h 2210635"/>
              <a:gd name="connsiteX13" fmla="*/ 2603679 w 12192000"/>
              <a:gd name="connsiteY13" fmla="*/ 305915 h 2210635"/>
              <a:gd name="connsiteX14" fmla="*/ 2624641 w 12192000"/>
              <a:gd name="connsiteY14" fmla="*/ 339589 h 2210635"/>
              <a:gd name="connsiteX15" fmla="*/ 2644967 w 12192000"/>
              <a:gd name="connsiteY15" fmla="*/ 372120 h 2210635"/>
              <a:gd name="connsiteX16" fmla="*/ 2665293 w 12192000"/>
              <a:gd name="connsiteY16" fmla="*/ 405223 h 2210635"/>
              <a:gd name="connsiteX17" fmla="*/ 2686255 w 12192000"/>
              <a:gd name="connsiteY17" fmla="*/ 437755 h 2210635"/>
              <a:gd name="connsiteX18" fmla="*/ 2705946 w 12192000"/>
              <a:gd name="connsiteY18" fmla="*/ 471429 h 2210635"/>
              <a:gd name="connsiteX19" fmla="*/ 2726272 w 12192000"/>
              <a:gd name="connsiteY19" fmla="*/ 504531 h 2210635"/>
              <a:gd name="connsiteX20" fmla="*/ 2747234 w 12192000"/>
              <a:gd name="connsiteY20" fmla="*/ 537063 h 2210635"/>
              <a:gd name="connsiteX21" fmla="*/ 2718650 w 12192000"/>
              <a:gd name="connsiteY21" fmla="*/ 531356 h 2210635"/>
              <a:gd name="connsiteX22" fmla="*/ 2690701 w 12192000"/>
              <a:gd name="connsiteY22" fmla="*/ 526790 h 2210635"/>
              <a:gd name="connsiteX23" fmla="*/ 2662117 w 12192000"/>
              <a:gd name="connsiteY23" fmla="*/ 521083 h 2210635"/>
              <a:gd name="connsiteX24" fmla="*/ 2634169 w 12192000"/>
              <a:gd name="connsiteY24" fmla="*/ 515946 h 2210635"/>
              <a:gd name="connsiteX25" fmla="*/ 2657036 w 12192000"/>
              <a:gd name="connsiteY25" fmla="*/ 553044 h 2210635"/>
              <a:gd name="connsiteX26" fmla="*/ 2679903 w 12192000"/>
              <a:gd name="connsiteY26" fmla="*/ 589571 h 2210635"/>
              <a:gd name="connsiteX27" fmla="*/ 2702135 w 12192000"/>
              <a:gd name="connsiteY27" fmla="*/ 626669 h 2210635"/>
              <a:gd name="connsiteX28" fmla="*/ 2725002 w 12192000"/>
              <a:gd name="connsiteY28" fmla="*/ 663767 h 2210635"/>
              <a:gd name="connsiteX29" fmla="*/ 2747869 w 12192000"/>
              <a:gd name="connsiteY29" fmla="*/ 700865 h 2210635"/>
              <a:gd name="connsiteX30" fmla="*/ 2770736 w 12192000"/>
              <a:gd name="connsiteY30" fmla="*/ 737392 h 2210635"/>
              <a:gd name="connsiteX31" fmla="*/ 2793603 w 12192000"/>
              <a:gd name="connsiteY31" fmla="*/ 774490 h 2210635"/>
              <a:gd name="connsiteX32" fmla="*/ 2816471 w 12192000"/>
              <a:gd name="connsiteY32" fmla="*/ 812158 h 2210635"/>
              <a:gd name="connsiteX33" fmla="*/ 2783440 w 12192000"/>
              <a:gd name="connsiteY33" fmla="*/ 805310 h 2210635"/>
              <a:gd name="connsiteX34" fmla="*/ 2749775 w 12192000"/>
              <a:gd name="connsiteY34" fmla="*/ 799031 h 2210635"/>
              <a:gd name="connsiteX35" fmla="*/ 2716744 w 12192000"/>
              <a:gd name="connsiteY35" fmla="*/ 792183 h 2210635"/>
              <a:gd name="connsiteX36" fmla="*/ 2683714 w 12192000"/>
              <a:gd name="connsiteY36" fmla="*/ 785905 h 2210635"/>
              <a:gd name="connsiteX37" fmla="*/ 2650049 w 12192000"/>
              <a:gd name="connsiteY37" fmla="*/ 780197 h 2210635"/>
              <a:gd name="connsiteX38" fmla="*/ 2617018 w 12192000"/>
              <a:gd name="connsiteY38" fmla="*/ 773919 h 2210635"/>
              <a:gd name="connsiteX39" fmla="*/ 2583988 w 12192000"/>
              <a:gd name="connsiteY39" fmla="*/ 768212 h 2210635"/>
              <a:gd name="connsiteX40" fmla="*/ 2550322 w 12192000"/>
              <a:gd name="connsiteY40" fmla="*/ 761934 h 2210635"/>
              <a:gd name="connsiteX41" fmla="*/ 2550322 w 12192000"/>
              <a:gd name="connsiteY41" fmla="*/ 962262 h 2210635"/>
              <a:gd name="connsiteX42" fmla="*/ 2597962 w 12192000"/>
              <a:gd name="connsiteY42" fmla="*/ 962262 h 2210635"/>
              <a:gd name="connsiteX43" fmla="*/ 2644967 w 12192000"/>
              <a:gd name="connsiteY43" fmla="*/ 962262 h 2210635"/>
              <a:gd name="connsiteX44" fmla="*/ 2691336 w 12192000"/>
              <a:gd name="connsiteY44" fmla="*/ 962833 h 2210635"/>
              <a:gd name="connsiteX45" fmla="*/ 2738341 w 12192000"/>
              <a:gd name="connsiteY45" fmla="*/ 963404 h 2210635"/>
              <a:gd name="connsiteX46" fmla="*/ 2785981 w 12192000"/>
              <a:gd name="connsiteY46" fmla="*/ 963974 h 2210635"/>
              <a:gd name="connsiteX47" fmla="*/ 2832986 w 12192000"/>
              <a:gd name="connsiteY47" fmla="*/ 964545 h 2210635"/>
              <a:gd name="connsiteX48" fmla="*/ 2880626 w 12192000"/>
              <a:gd name="connsiteY48" fmla="*/ 966257 h 2210635"/>
              <a:gd name="connsiteX49" fmla="*/ 2927630 w 12192000"/>
              <a:gd name="connsiteY49" fmla="*/ 967399 h 2210635"/>
              <a:gd name="connsiteX50" fmla="*/ 2927630 w 12192000"/>
              <a:gd name="connsiteY50" fmla="*/ 890920 h 2210635"/>
              <a:gd name="connsiteX51" fmla="*/ 2902222 w 12192000"/>
              <a:gd name="connsiteY51" fmla="*/ 894344 h 2210635"/>
              <a:gd name="connsiteX52" fmla="*/ 2876814 w 12192000"/>
              <a:gd name="connsiteY52" fmla="*/ 898340 h 2210635"/>
              <a:gd name="connsiteX53" fmla="*/ 2851406 w 12192000"/>
              <a:gd name="connsiteY53" fmla="*/ 901764 h 2210635"/>
              <a:gd name="connsiteX54" fmla="*/ 2825998 w 12192000"/>
              <a:gd name="connsiteY54" fmla="*/ 905759 h 2210635"/>
              <a:gd name="connsiteX55" fmla="*/ 2834891 w 12192000"/>
              <a:gd name="connsiteY55" fmla="*/ 892062 h 2210635"/>
              <a:gd name="connsiteX56" fmla="*/ 2843784 w 12192000"/>
              <a:gd name="connsiteY56" fmla="*/ 878364 h 2210635"/>
              <a:gd name="connsiteX57" fmla="*/ 2852042 w 12192000"/>
              <a:gd name="connsiteY57" fmla="*/ 864666 h 2210635"/>
              <a:gd name="connsiteX58" fmla="*/ 2861570 w 12192000"/>
              <a:gd name="connsiteY58" fmla="*/ 850968 h 2210635"/>
              <a:gd name="connsiteX59" fmla="*/ 2869827 w 12192000"/>
              <a:gd name="connsiteY59" fmla="*/ 837271 h 2210635"/>
              <a:gd name="connsiteX60" fmla="*/ 2878085 w 12192000"/>
              <a:gd name="connsiteY60" fmla="*/ 823573 h 2210635"/>
              <a:gd name="connsiteX61" fmla="*/ 2886978 w 12192000"/>
              <a:gd name="connsiteY61" fmla="*/ 809875 h 2210635"/>
              <a:gd name="connsiteX62" fmla="*/ 2895870 w 12192000"/>
              <a:gd name="connsiteY62" fmla="*/ 796178 h 2210635"/>
              <a:gd name="connsiteX63" fmla="*/ 2885072 w 12192000"/>
              <a:gd name="connsiteY63" fmla="*/ 797890 h 2210635"/>
              <a:gd name="connsiteX64" fmla="*/ 2874274 w 12192000"/>
              <a:gd name="connsiteY64" fmla="*/ 799602 h 2210635"/>
              <a:gd name="connsiteX65" fmla="*/ 2863475 w 12192000"/>
              <a:gd name="connsiteY65" fmla="*/ 801314 h 2210635"/>
              <a:gd name="connsiteX66" fmla="*/ 2852677 w 12192000"/>
              <a:gd name="connsiteY66" fmla="*/ 802456 h 2210635"/>
              <a:gd name="connsiteX67" fmla="*/ 2867922 w 12192000"/>
              <a:gd name="connsiteY67" fmla="*/ 777914 h 2210635"/>
              <a:gd name="connsiteX68" fmla="*/ 2883166 w 12192000"/>
              <a:gd name="connsiteY68" fmla="*/ 753943 h 2210635"/>
              <a:gd name="connsiteX69" fmla="*/ 2899682 w 12192000"/>
              <a:gd name="connsiteY69" fmla="*/ 729402 h 2210635"/>
              <a:gd name="connsiteX70" fmla="*/ 2914926 w 12192000"/>
              <a:gd name="connsiteY70" fmla="*/ 704860 h 2210635"/>
              <a:gd name="connsiteX71" fmla="*/ 2907939 w 12192000"/>
              <a:gd name="connsiteY71" fmla="*/ 706001 h 2210635"/>
              <a:gd name="connsiteX72" fmla="*/ 2900952 w 12192000"/>
              <a:gd name="connsiteY72" fmla="*/ 706572 h 2210635"/>
              <a:gd name="connsiteX73" fmla="*/ 2894600 w 12192000"/>
              <a:gd name="connsiteY73" fmla="*/ 707714 h 2210635"/>
              <a:gd name="connsiteX74" fmla="*/ 2888248 w 12192000"/>
              <a:gd name="connsiteY74" fmla="*/ 708855 h 2210635"/>
              <a:gd name="connsiteX75" fmla="*/ 2896506 w 12192000"/>
              <a:gd name="connsiteY75" fmla="*/ 695157 h 2210635"/>
              <a:gd name="connsiteX76" fmla="*/ 2904763 w 12192000"/>
              <a:gd name="connsiteY76" fmla="*/ 682030 h 2210635"/>
              <a:gd name="connsiteX77" fmla="*/ 2913020 w 12192000"/>
              <a:gd name="connsiteY77" fmla="*/ 668333 h 2210635"/>
              <a:gd name="connsiteX78" fmla="*/ 2921278 w 12192000"/>
              <a:gd name="connsiteY78" fmla="*/ 655206 h 2210635"/>
              <a:gd name="connsiteX79" fmla="*/ 2930171 w 12192000"/>
              <a:gd name="connsiteY79" fmla="*/ 641508 h 2210635"/>
              <a:gd name="connsiteX80" fmla="*/ 2938429 w 12192000"/>
              <a:gd name="connsiteY80" fmla="*/ 628952 h 2210635"/>
              <a:gd name="connsiteX81" fmla="*/ 2947321 w 12192000"/>
              <a:gd name="connsiteY81" fmla="*/ 615825 h 2210635"/>
              <a:gd name="connsiteX82" fmla="*/ 2955579 w 12192000"/>
              <a:gd name="connsiteY82" fmla="*/ 602127 h 2210635"/>
              <a:gd name="connsiteX83" fmla="*/ 2964472 w 12192000"/>
              <a:gd name="connsiteY83" fmla="*/ 615825 h 2210635"/>
              <a:gd name="connsiteX84" fmla="*/ 2972729 w 12192000"/>
              <a:gd name="connsiteY84" fmla="*/ 630093 h 2210635"/>
              <a:gd name="connsiteX85" fmla="*/ 2980987 w 12192000"/>
              <a:gd name="connsiteY85" fmla="*/ 643791 h 2210635"/>
              <a:gd name="connsiteX86" fmla="*/ 2989245 w 12192000"/>
              <a:gd name="connsiteY86" fmla="*/ 657489 h 2210635"/>
              <a:gd name="connsiteX87" fmla="*/ 2997502 w 12192000"/>
              <a:gd name="connsiteY87" fmla="*/ 671757 h 2210635"/>
              <a:gd name="connsiteX88" fmla="*/ 3006395 w 12192000"/>
              <a:gd name="connsiteY88" fmla="*/ 685455 h 2210635"/>
              <a:gd name="connsiteX89" fmla="*/ 3014652 w 12192000"/>
              <a:gd name="connsiteY89" fmla="*/ 699723 h 2210635"/>
              <a:gd name="connsiteX90" fmla="*/ 3023545 w 12192000"/>
              <a:gd name="connsiteY90" fmla="*/ 713421 h 2210635"/>
              <a:gd name="connsiteX91" fmla="*/ 3016558 w 12192000"/>
              <a:gd name="connsiteY91" fmla="*/ 712279 h 2210635"/>
              <a:gd name="connsiteX92" fmla="*/ 3010206 w 12192000"/>
              <a:gd name="connsiteY92" fmla="*/ 711138 h 2210635"/>
              <a:gd name="connsiteX93" fmla="*/ 3003219 w 12192000"/>
              <a:gd name="connsiteY93" fmla="*/ 709426 h 2210635"/>
              <a:gd name="connsiteX94" fmla="*/ 2996232 w 12192000"/>
              <a:gd name="connsiteY94" fmla="*/ 707714 h 2210635"/>
              <a:gd name="connsiteX95" fmla="*/ 3012112 w 12192000"/>
              <a:gd name="connsiteY95" fmla="*/ 733397 h 2210635"/>
              <a:gd name="connsiteX96" fmla="*/ 3027356 w 12192000"/>
              <a:gd name="connsiteY96" fmla="*/ 758509 h 2210635"/>
              <a:gd name="connsiteX97" fmla="*/ 3042601 w 12192000"/>
              <a:gd name="connsiteY97" fmla="*/ 784763 h 2210635"/>
              <a:gd name="connsiteX98" fmla="*/ 3058481 w 12192000"/>
              <a:gd name="connsiteY98" fmla="*/ 809875 h 2210635"/>
              <a:gd name="connsiteX99" fmla="*/ 3048318 w 12192000"/>
              <a:gd name="connsiteY99" fmla="*/ 808163 h 2210635"/>
              <a:gd name="connsiteX100" fmla="*/ 3037520 w 12192000"/>
              <a:gd name="connsiteY100" fmla="*/ 805310 h 2210635"/>
              <a:gd name="connsiteX101" fmla="*/ 3026086 w 12192000"/>
              <a:gd name="connsiteY101" fmla="*/ 803027 h 2210635"/>
              <a:gd name="connsiteX102" fmla="*/ 3015288 w 12192000"/>
              <a:gd name="connsiteY102" fmla="*/ 800744 h 2210635"/>
              <a:gd name="connsiteX103" fmla="*/ 3024180 w 12192000"/>
              <a:gd name="connsiteY103" fmla="*/ 815012 h 2210635"/>
              <a:gd name="connsiteX104" fmla="*/ 3033073 w 12192000"/>
              <a:gd name="connsiteY104" fmla="*/ 829280 h 2210635"/>
              <a:gd name="connsiteX105" fmla="*/ 3041331 w 12192000"/>
              <a:gd name="connsiteY105" fmla="*/ 843549 h 2210635"/>
              <a:gd name="connsiteX106" fmla="*/ 3050224 w 12192000"/>
              <a:gd name="connsiteY106" fmla="*/ 857817 h 2210635"/>
              <a:gd name="connsiteX107" fmla="*/ 3058481 w 12192000"/>
              <a:gd name="connsiteY107" fmla="*/ 872086 h 2210635"/>
              <a:gd name="connsiteX108" fmla="*/ 3068009 w 12192000"/>
              <a:gd name="connsiteY108" fmla="*/ 886925 h 2210635"/>
              <a:gd name="connsiteX109" fmla="*/ 3076267 w 12192000"/>
              <a:gd name="connsiteY109" fmla="*/ 900623 h 2210635"/>
              <a:gd name="connsiteX110" fmla="*/ 3084524 w 12192000"/>
              <a:gd name="connsiteY110" fmla="*/ 914891 h 2210635"/>
              <a:gd name="connsiteX111" fmla="*/ 3059116 w 12192000"/>
              <a:gd name="connsiteY111" fmla="*/ 909184 h 2210635"/>
              <a:gd name="connsiteX112" fmla="*/ 3034344 w 12192000"/>
              <a:gd name="connsiteY112" fmla="*/ 904047 h 2210635"/>
              <a:gd name="connsiteX113" fmla="*/ 3008935 w 12192000"/>
              <a:gd name="connsiteY113" fmla="*/ 898340 h 2210635"/>
              <a:gd name="connsiteX114" fmla="*/ 2984163 w 12192000"/>
              <a:gd name="connsiteY114" fmla="*/ 892632 h 2210635"/>
              <a:gd name="connsiteX115" fmla="*/ 2984163 w 12192000"/>
              <a:gd name="connsiteY115" fmla="*/ 969682 h 2210635"/>
              <a:gd name="connsiteX116" fmla="*/ 3029897 w 12192000"/>
              <a:gd name="connsiteY116" fmla="*/ 971394 h 2210635"/>
              <a:gd name="connsiteX117" fmla="*/ 3074361 w 12192000"/>
              <a:gd name="connsiteY117" fmla="*/ 973677 h 2210635"/>
              <a:gd name="connsiteX118" fmla="*/ 3120095 w 12192000"/>
              <a:gd name="connsiteY118" fmla="*/ 975389 h 2210635"/>
              <a:gd name="connsiteX119" fmla="*/ 3165830 w 12192000"/>
              <a:gd name="connsiteY119" fmla="*/ 978243 h 2210635"/>
              <a:gd name="connsiteX120" fmla="*/ 3211564 w 12192000"/>
              <a:gd name="connsiteY120" fmla="*/ 981096 h 2210635"/>
              <a:gd name="connsiteX121" fmla="*/ 3257298 w 12192000"/>
              <a:gd name="connsiteY121" fmla="*/ 983950 h 2210635"/>
              <a:gd name="connsiteX122" fmla="*/ 3303033 w 12192000"/>
              <a:gd name="connsiteY122" fmla="*/ 986804 h 2210635"/>
              <a:gd name="connsiteX123" fmla="*/ 3348767 w 12192000"/>
              <a:gd name="connsiteY123" fmla="*/ 989087 h 2210635"/>
              <a:gd name="connsiteX124" fmla="*/ 3348767 w 12192000"/>
              <a:gd name="connsiteY124" fmla="*/ 869803 h 2210635"/>
              <a:gd name="connsiteX125" fmla="*/ 3327170 w 12192000"/>
              <a:gd name="connsiteY125" fmla="*/ 872086 h 2210635"/>
              <a:gd name="connsiteX126" fmla="*/ 3304303 w 12192000"/>
              <a:gd name="connsiteY126" fmla="*/ 874369 h 2210635"/>
              <a:gd name="connsiteX127" fmla="*/ 3282071 w 12192000"/>
              <a:gd name="connsiteY127" fmla="*/ 877222 h 2210635"/>
              <a:gd name="connsiteX128" fmla="*/ 3259839 w 12192000"/>
              <a:gd name="connsiteY128" fmla="*/ 878935 h 2210635"/>
              <a:gd name="connsiteX129" fmla="*/ 3237607 w 12192000"/>
              <a:gd name="connsiteY129" fmla="*/ 881788 h 2210635"/>
              <a:gd name="connsiteX130" fmla="*/ 3214740 w 12192000"/>
              <a:gd name="connsiteY130" fmla="*/ 884642 h 2210635"/>
              <a:gd name="connsiteX131" fmla="*/ 3192508 w 12192000"/>
              <a:gd name="connsiteY131" fmla="*/ 887496 h 2210635"/>
              <a:gd name="connsiteX132" fmla="*/ 3170911 w 12192000"/>
              <a:gd name="connsiteY132" fmla="*/ 890349 h 2210635"/>
              <a:gd name="connsiteX133" fmla="*/ 3186156 w 12192000"/>
              <a:gd name="connsiteY133" fmla="*/ 866378 h 2210635"/>
              <a:gd name="connsiteX134" fmla="*/ 3201401 w 12192000"/>
              <a:gd name="connsiteY134" fmla="*/ 842407 h 2210635"/>
              <a:gd name="connsiteX135" fmla="*/ 3216646 w 12192000"/>
              <a:gd name="connsiteY135" fmla="*/ 819007 h 2210635"/>
              <a:gd name="connsiteX136" fmla="*/ 3231890 w 12192000"/>
              <a:gd name="connsiteY136" fmla="*/ 795036 h 2210635"/>
              <a:gd name="connsiteX137" fmla="*/ 3247135 w 12192000"/>
              <a:gd name="connsiteY137" fmla="*/ 771636 h 2210635"/>
              <a:gd name="connsiteX138" fmla="*/ 3262380 w 12192000"/>
              <a:gd name="connsiteY138" fmla="*/ 747665 h 2210635"/>
              <a:gd name="connsiteX139" fmla="*/ 3277625 w 12192000"/>
              <a:gd name="connsiteY139" fmla="*/ 724836 h 2210635"/>
              <a:gd name="connsiteX140" fmla="*/ 3292869 w 12192000"/>
              <a:gd name="connsiteY140" fmla="*/ 700865 h 2210635"/>
              <a:gd name="connsiteX141" fmla="*/ 3274449 w 12192000"/>
              <a:gd name="connsiteY141" fmla="*/ 702577 h 2210635"/>
              <a:gd name="connsiteX142" fmla="*/ 3255393 w 12192000"/>
              <a:gd name="connsiteY142" fmla="*/ 704860 h 2210635"/>
              <a:gd name="connsiteX143" fmla="*/ 3236337 w 12192000"/>
              <a:gd name="connsiteY143" fmla="*/ 707714 h 2210635"/>
              <a:gd name="connsiteX144" fmla="*/ 3217281 w 12192000"/>
              <a:gd name="connsiteY144" fmla="*/ 709426 h 2210635"/>
              <a:gd name="connsiteX145" fmla="*/ 3230620 w 12192000"/>
              <a:gd name="connsiteY145" fmla="*/ 688309 h 2210635"/>
              <a:gd name="connsiteX146" fmla="*/ 3244594 w 12192000"/>
              <a:gd name="connsiteY146" fmla="*/ 667191 h 2210635"/>
              <a:gd name="connsiteX147" fmla="*/ 3258569 w 12192000"/>
              <a:gd name="connsiteY147" fmla="*/ 646074 h 2210635"/>
              <a:gd name="connsiteX148" fmla="*/ 3271908 w 12192000"/>
              <a:gd name="connsiteY148" fmla="*/ 624957 h 2210635"/>
              <a:gd name="connsiteX149" fmla="*/ 3285882 w 12192000"/>
              <a:gd name="connsiteY149" fmla="*/ 603269 h 2210635"/>
              <a:gd name="connsiteX150" fmla="*/ 3299221 w 12192000"/>
              <a:gd name="connsiteY150" fmla="*/ 582152 h 2210635"/>
              <a:gd name="connsiteX151" fmla="*/ 3313196 w 12192000"/>
              <a:gd name="connsiteY151" fmla="*/ 561034 h 2210635"/>
              <a:gd name="connsiteX152" fmla="*/ 3327170 w 12192000"/>
              <a:gd name="connsiteY152" fmla="*/ 539917 h 2210635"/>
              <a:gd name="connsiteX153" fmla="*/ 3314466 w 12192000"/>
              <a:gd name="connsiteY153" fmla="*/ 541059 h 2210635"/>
              <a:gd name="connsiteX154" fmla="*/ 3303033 w 12192000"/>
              <a:gd name="connsiteY154" fmla="*/ 542771 h 2210635"/>
              <a:gd name="connsiteX155" fmla="*/ 3290964 w 12192000"/>
              <a:gd name="connsiteY155" fmla="*/ 543912 h 2210635"/>
              <a:gd name="connsiteX156" fmla="*/ 3278895 w 12192000"/>
              <a:gd name="connsiteY156" fmla="*/ 545054 h 2210635"/>
              <a:gd name="connsiteX157" fmla="*/ 3294140 w 12192000"/>
              <a:gd name="connsiteY157" fmla="*/ 522224 h 2210635"/>
              <a:gd name="connsiteX158" fmla="*/ 3309385 w 12192000"/>
              <a:gd name="connsiteY158" fmla="*/ 499395 h 2210635"/>
              <a:gd name="connsiteX159" fmla="*/ 3323994 w 12192000"/>
              <a:gd name="connsiteY159" fmla="*/ 475995 h 2210635"/>
              <a:gd name="connsiteX160" fmla="*/ 3339239 w 12192000"/>
              <a:gd name="connsiteY160" fmla="*/ 453165 h 2210635"/>
              <a:gd name="connsiteX161" fmla="*/ 3353848 w 12192000"/>
              <a:gd name="connsiteY161" fmla="*/ 430336 h 2210635"/>
              <a:gd name="connsiteX162" fmla="*/ 3369093 w 12192000"/>
              <a:gd name="connsiteY162" fmla="*/ 406935 h 2210635"/>
              <a:gd name="connsiteX163" fmla="*/ 3384338 w 12192000"/>
              <a:gd name="connsiteY163" fmla="*/ 384677 h 2210635"/>
              <a:gd name="connsiteX164" fmla="*/ 3398312 w 12192000"/>
              <a:gd name="connsiteY164" fmla="*/ 361277 h 2210635"/>
              <a:gd name="connsiteX165" fmla="*/ 3413557 w 12192000"/>
              <a:gd name="connsiteY165" fmla="*/ 386389 h 2210635"/>
              <a:gd name="connsiteX166" fmla="*/ 3428802 w 12192000"/>
              <a:gd name="connsiteY166" fmla="*/ 412072 h 2210635"/>
              <a:gd name="connsiteX167" fmla="*/ 3443411 w 12192000"/>
              <a:gd name="connsiteY167" fmla="*/ 436614 h 2210635"/>
              <a:gd name="connsiteX168" fmla="*/ 3458656 w 12192000"/>
              <a:gd name="connsiteY168" fmla="*/ 461726 h 2210635"/>
              <a:gd name="connsiteX169" fmla="*/ 3473901 w 12192000"/>
              <a:gd name="connsiteY169" fmla="*/ 487409 h 2210635"/>
              <a:gd name="connsiteX170" fmla="*/ 3488511 w 12192000"/>
              <a:gd name="connsiteY170" fmla="*/ 512522 h 2210635"/>
              <a:gd name="connsiteX171" fmla="*/ 3503755 w 12192000"/>
              <a:gd name="connsiteY171" fmla="*/ 537634 h 2210635"/>
              <a:gd name="connsiteX172" fmla="*/ 3518365 w 12192000"/>
              <a:gd name="connsiteY172" fmla="*/ 562176 h 2210635"/>
              <a:gd name="connsiteX173" fmla="*/ 3506931 w 12192000"/>
              <a:gd name="connsiteY173" fmla="*/ 559893 h 2210635"/>
              <a:gd name="connsiteX174" fmla="*/ 3494227 w 12192000"/>
              <a:gd name="connsiteY174" fmla="*/ 557039 h 2210635"/>
              <a:gd name="connsiteX175" fmla="*/ 3482794 w 12192000"/>
              <a:gd name="connsiteY175" fmla="*/ 553615 h 2210635"/>
              <a:gd name="connsiteX176" fmla="*/ 3470725 w 12192000"/>
              <a:gd name="connsiteY176" fmla="*/ 550761 h 2210635"/>
              <a:gd name="connsiteX177" fmla="*/ 3484699 w 12192000"/>
              <a:gd name="connsiteY177" fmla="*/ 573591 h 2210635"/>
              <a:gd name="connsiteX178" fmla="*/ 3498039 w 12192000"/>
              <a:gd name="connsiteY178" fmla="*/ 596420 h 2210635"/>
              <a:gd name="connsiteX179" fmla="*/ 3512013 w 12192000"/>
              <a:gd name="connsiteY179" fmla="*/ 619820 h 2210635"/>
              <a:gd name="connsiteX180" fmla="*/ 3525987 w 12192000"/>
              <a:gd name="connsiteY180" fmla="*/ 643220 h 2210635"/>
              <a:gd name="connsiteX181" fmla="*/ 3539326 w 12192000"/>
              <a:gd name="connsiteY181" fmla="*/ 666621 h 2210635"/>
              <a:gd name="connsiteX182" fmla="*/ 3553301 w 12192000"/>
              <a:gd name="connsiteY182" fmla="*/ 689450 h 2210635"/>
              <a:gd name="connsiteX183" fmla="*/ 3566640 w 12192000"/>
              <a:gd name="connsiteY183" fmla="*/ 712279 h 2210635"/>
              <a:gd name="connsiteX184" fmla="*/ 3580614 w 12192000"/>
              <a:gd name="connsiteY184" fmla="*/ 735680 h 2210635"/>
              <a:gd name="connsiteX185" fmla="*/ 3561558 w 12192000"/>
              <a:gd name="connsiteY185" fmla="*/ 730543 h 2210635"/>
              <a:gd name="connsiteX186" fmla="*/ 3542502 w 12192000"/>
              <a:gd name="connsiteY186" fmla="*/ 725977 h 2210635"/>
              <a:gd name="connsiteX187" fmla="*/ 3523446 w 12192000"/>
              <a:gd name="connsiteY187" fmla="*/ 721411 h 2210635"/>
              <a:gd name="connsiteX188" fmla="*/ 3504390 w 12192000"/>
              <a:gd name="connsiteY188" fmla="*/ 716275 h 2210635"/>
              <a:gd name="connsiteX189" fmla="*/ 3519635 w 12192000"/>
              <a:gd name="connsiteY189" fmla="*/ 741387 h 2210635"/>
              <a:gd name="connsiteX190" fmla="*/ 3535515 w 12192000"/>
              <a:gd name="connsiteY190" fmla="*/ 767641 h 2210635"/>
              <a:gd name="connsiteX191" fmla="*/ 3550760 w 12192000"/>
              <a:gd name="connsiteY191" fmla="*/ 793895 h 2210635"/>
              <a:gd name="connsiteX192" fmla="*/ 3566005 w 12192000"/>
              <a:gd name="connsiteY192" fmla="*/ 819578 h 2210635"/>
              <a:gd name="connsiteX193" fmla="*/ 3581249 w 12192000"/>
              <a:gd name="connsiteY193" fmla="*/ 845261 h 2210635"/>
              <a:gd name="connsiteX194" fmla="*/ 3596494 w 12192000"/>
              <a:gd name="connsiteY194" fmla="*/ 870944 h 2210635"/>
              <a:gd name="connsiteX195" fmla="*/ 3611739 w 12192000"/>
              <a:gd name="connsiteY195" fmla="*/ 897198 h 2210635"/>
              <a:gd name="connsiteX196" fmla="*/ 3626984 w 12192000"/>
              <a:gd name="connsiteY196" fmla="*/ 922881 h 2210635"/>
              <a:gd name="connsiteX197" fmla="*/ 3604752 w 12192000"/>
              <a:gd name="connsiteY197" fmla="*/ 917745 h 2210635"/>
              <a:gd name="connsiteX198" fmla="*/ 3581885 w 12192000"/>
              <a:gd name="connsiteY198" fmla="*/ 911467 h 2210635"/>
              <a:gd name="connsiteX199" fmla="*/ 3560288 w 12192000"/>
              <a:gd name="connsiteY199" fmla="*/ 905188 h 2210635"/>
              <a:gd name="connsiteX200" fmla="*/ 3538056 w 12192000"/>
              <a:gd name="connsiteY200" fmla="*/ 899481 h 2210635"/>
              <a:gd name="connsiteX201" fmla="*/ 3515824 w 12192000"/>
              <a:gd name="connsiteY201" fmla="*/ 894344 h 2210635"/>
              <a:gd name="connsiteX202" fmla="*/ 3492957 w 12192000"/>
              <a:gd name="connsiteY202" fmla="*/ 888066 h 2210635"/>
              <a:gd name="connsiteX203" fmla="*/ 3470725 w 12192000"/>
              <a:gd name="connsiteY203" fmla="*/ 882359 h 2210635"/>
              <a:gd name="connsiteX204" fmla="*/ 3449128 w 12192000"/>
              <a:gd name="connsiteY204" fmla="*/ 877222 h 2210635"/>
              <a:gd name="connsiteX205" fmla="*/ 3449128 w 12192000"/>
              <a:gd name="connsiteY205" fmla="*/ 997077 h 2210635"/>
              <a:gd name="connsiteX206" fmla="*/ 3505026 w 12192000"/>
              <a:gd name="connsiteY206" fmla="*/ 1001072 h 2210635"/>
              <a:gd name="connsiteX207" fmla="*/ 3560923 w 12192000"/>
              <a:gd name="connsiteY207" fmla="*/ 1005638 h 2210635"/>
              <a:gd name="connsiteX208" fmla="*/ 3617456 w 12192000"/>
              <a:gd name="connsiteY208" fmla="*/ 1010775 h 2210635"/>
              <a:gd name="connsiteX209" fmla="*/ 3673353 w 12192000"/>
              <a:gd name="connsiteY209" fmla="*/ 1015911 h 2210635"/>
              <a:gd name="connsiteX210" fmla="*/ 3729886 w 12192000"/>
              <a:gd name="connsiteY210" fmla="*/ 1021619 h 2210635"/>
              <a:gd name="connsiteX211" fmla="*/ 3786419 w 12192000"/>
              <a:gd name="connsiteY211" fmla="*/ 1026755 h 2210635"/>
              <a:gd name="connsiteX212" fmla="*/ 3842951 w 12192000"/>
              <a:gd name="connsiteY212" fmla="*/ 1032463 h 2210635"/>
              <a:gd name="connsiteX213" fmla="*/ 3898849 w 12192000"/>
              <a:gd name="connsiteY213" fmla="*/ 1038741 h 2210635"/>
              <a:gd name="connsiteX214" fmla="*/ 3898849 w 12192000"/>
              <a:gd name="connsiteY214" fmla="*/ 838983 h 2210635"/>
              <a:gd name="connsiteX215" fmla="*/ 3865818 w 12192000"/>
              <a:gd name="connsiteY215" fmla="*/ 841837 h 2210635"/>
              <a:gd name="connsiteX216" fmla="*/ 3832788 w 12192000"/>
              <a:gd name="connsiteY216" fmla="*/ 843549 h 2210635"/>
              <a:gd name="connsiteX217" fmla="*/ 3799123 w 12192000"/>
              <a:gd name="connsiteY217" fmla="*/ 846403 h 2210635"/>
              <a:gd name="connsiteX218" fmla="*/ 3766092 w 12192000"/>
              <a:gd name="connsiteY218" fmla="*/ 848686 h 2210635"/>
              <a:gd name="connsiteX219" fmla="*/ 3733062 w 12192000"/>
              <a:gd name="connsiteY219" fmla="*/ 850968 h 2210635"/>
              <a:gd name="connsiteX220" fmla="*/ 3699396 w 12192000"/>
              <a:gd name="connsiteY220" fmla="*/ 853822 h 2210635"/>
              <a:gd name="connsiteX221" fmla="*/ 3665731 w 12192000"/>
              <a:gd name="connsiteY221" fmla="*/ 856676 h 2210635"/>
              <a:gd name="connsiteX222" fmla="*/ 3632701 w 12192000"/>
              <a:gd name="connsiteY222" fmla="*/ 859530 h 2210635"/>
              <a:gd name="connsiteX223" fmla="*/ 3655568 w 12192000"/>
              <a:gd name="connsiteY223" fmla="*/ 825285 h 2210635"/>
              <a:gd name="connsiteX224" fmla="*/ 3678435 w 12192000"/>
              <a:gd name="connsiteY224" fmla="*/ 790470 h 2210635"/>
              <a:gd name="connsiteX225" fmla="*/ 3701302 w 12192000"/>
              <a:gd name="connsiteY225" fmla="*/ 756226 h 2210635"/>
              <a:gd name="connsiteX226" fmla="*/ 3724169 w 12192000"/>
              <a:gd name="connsiteY226" fmla="*/ 721411 h 2210635"/>
              <a:gd name="connsiteX227" fmla="*/ 3747036 w 12192000"/>
              <a:gd name="connsiteY227" fmla="*/ 687167 h 2210635"/>
              <a:gd name="connsiteX228" fmla="*/ 3769903 w 12192000"/>
              <a:gd name="connsiteY228" fmla="*/ 652923 h 2210635"/>
              <a:gd name="connsiteX229" fmla="*/ 3792770 w 12192000"/>
              <a:gd name="connsiteY229" fmla="*/ 618679 h 2210635"/>
              <a:gd name="connsiteX230" fmla="*/ 3815638 w 12192000"/>
              <a:gd name="connsiteY230" fmla="*/ 583864 h 2210635"/>
              <a:gd name="connsiteX231" fmla="*/ 3787054 w 12192000"/>
              <a:gd name="connsiteY231" fmla="*/ 586147 h 2210635"/>
              <a:gd name="connsiteX232" fmla="*/ 3759105 w 12192000"/>
              <a:gd name="connsiteY232" fmla="*/ 588430 h 2210635"/>
              <a:gd name="connsiteX233" fmla="*/ 3730521 w 12192000"/>
              <a:gd name="connsiteY233" fmla="*/ 590713 h 2210635"/>
              <a:gd name="connsiteX234" fmla="*/ 3702572 w 12192000"/>
              <a:gd name="connsiteY234" fmla="*/ 592425 h 2210635"/>
              <a:gd name="connsiteX235" fmla="*/ 3722264 w 12192000"/>
              <a:gd name="connsiteY235" fmla="*/ 561605 h 2210635"/>
              <a:gd name="connsiteX236" fmla="*/ 3743225 w 12192000"/>
              <a:gd name="connsiteY236" fmla="*/ 530785 h 2210635"/>
              <a:gd name="connsiteX237" fmla="*/ 3763551 w 12192000"/>
              <a:gd name="connsiteY237" fmla="*/ 499965 h 2210635"/>
              <a:gd name="connsiteX238" fmla="*/ 3783878 w 12192000"/>
              <a:gd name="connsiteY238" fmla="*/ 469146 h 2210635"/>
              <a:gd name="connsiteX239" fmla="*/ 3804839 w 12192000"/>
              <a:gd name="connsiteY239" fmla="*/ 438326 h 2210635"/>
              <a:gd name="connsiteX240" fmla="*/ 3825166 w 12192000"/>
              <a:gd name="connsiteY240" fmla="*/ 407506 h 2210635"/>
              <a:gd name="connsiteX241" fmla="*/ 3846127 w 12192000"/>
              <a:gd name="connsiteY241" fmla="*/ 377257 h 2210635"/>
              <a:gd name="connsiteX242" fmla="*/ 3865818 w 12192000"/>
              <a:gd name="connsiteY242" fmla="*/ 346437 h 2210635"/>
              <a:gd name="connsiteX243" fmla="*/ 3848033 w 12192000"/>
              <a:gd name="connsiteY243" fmla="*/ 347579 h 2210635"/>
              <a:gd name="connsiteX244" fmla="*/ 3830883 w 12192000"/>
              <a:gd name="connsiteY244" fmla="*/ 348720 h 2210635"/>
              <a:gd name="connsiteX245" fmla="*/ 3812462 w 12192000"/>
              <a:gd name="connsiteY245" fmla="*/ 350433 h 2210635"/>
              <a:gd name="connsiteX246" fmla="*/ 3794676 w 12192000"/>
              <a:gd name="connsiteY246" fmla="*/ 351574 h 2210635"/>
              <a:gd name="connsiteX247" fmla="*/ 3816908 w 12192000"/>
              <a:gd name="connsiteY247" fmla="*/ 317901 h 2210635"/>
              <a:gd name="connsiteX248" fmla="*/ 3839775 w 12192000"/>
              <a:gd name="connsiteY248" fmla="*/ 284798 h 2210635"/>
              <a:gd name="connsiteX249" fmla="*/ 3862007 w 12192000"/>
              <a:gd name="connsiteY249" fmla="*/ 251124 h 2210635"/>
              <a:gd name="connsiteX250" fmla="*/ 3883604 w 12192000"/>
              <a:gd name="connsiteY250" fmla="*/ 217451 h 2210635"/>
              <a:gd name="connsiteX251" fmla="*/ 3905836 w 12192000"/>
              <a:gd name="connsiteY251" fmla="*/ 183777 h 2210635"/>
              <a:gd name="connsiteX252" fmla="*/ 3928703 w 12192000"/>
              <a:gd name="connsiteY252" fmla="*/ 151245 h 2210635"/>
              <a:gd name="connsiteX253" fmla="*/ 3950935 w 12192000"/>
              <a:gd name="connsiteY253" fmla="*/ 117572 h 2210635"/>
              <a:gd name="connsiteX254" fmla="*/ 3973167 w 12192000"/>
              <a:gd name="connsiteY254" fmla="*/ 83899 h 2210635"/>
              <a:gd name="connsiteX255" fmla="*/ 3995399 w 12192000"/>
              <a:gd name="connsiteY255" fmla="*/ 122709 h 2210635"/>
              <a:gd name="connsiteX256" fmla="*/ 4018266 w 12192000"/>
              <a:gd name="connsiteY256" fmla="*/ 160948 h 2210635"/>
              <a:gd name="connsiteX257" fmla="*/ 4039863 w 12192000"/>
              <a:gd name="connsiteY257" fmla="*/ 199187 h 2210635"/>
              <a:gd name="connsiteX258" fmla="*/ 4062095 w 12192000"/>
              <a:gd name="connsiteY258" fmla="*/ 237427 h 2210635"/>
              <a:gd name="connsiteX259" fmla="*/ 4084962 w 12192000"/>
              <a:gd name="connsiteY259" fmla="*/ 276237 h 2210635"/>
              <a:gd name="connsiteX260" fmla="*/ 4107194 w 12192000"/>
              <a:gd name="connsiteY260" fmla="*/ 314476 h 2210635"/>
              <a:gd name="connsiteX261" fmla="*/ 4129426 w 12192000"/>
              <a:gd name="connsiteY261" fmla="*/ 353286 h 2210635"/>
              <a:gd name="connsiteX262" fmla="*/ 4151658 w 12192000"/>
              <a:gd name="connsiteY262" fmla="*/ 391526 h 2210635"/>
              <a:gd name="connsiteX263" fmla="*/ 4133872 w 12192000"/>
              <a:gd name="connsiteY263" fmla="*/ 386389 h 2210635"/>
              <a:gd name="connsiteX264" fmla="*/ 4116087 w 12192000"/>
              <a:gd name="connsiteY264" fmla="*/ 381252 h 2210635"/>
              <a:gd name="connsiteX265" fmla="*/ 4098301 w 12192000"/>
              <a:gd name="connsiteY265" fmla="*/ 375545 h 2210635"/>
              <a:gd name="connsiteX266" fmla="*/ 4080516 w 12192000"/>
              <a:gd name="connsiteY266" fmla="*/ 370979 h 2210635"/>
              <a:gd name="connsiteX267" fmla="*/ 4100842 w 12192000"/>
              <a:gd name="connsiteY267" fmla="*/ 405794 h 2210635"/>
              <a:gd name="connsiteX268" fmla="*/ 4121803 w 12192000"/>
              <a:gd name="connsiteY268" fmla="*/ 441180 h 2210635"/>
              <a:gd name="connsiteX269" fmla="*/ 4142130 w 12192000"/>
              <a:gd name="connsiteY269" fmla="*/ 475995 h 2210635"/>
              <a:gd name="connsiteX270" fmla="*/ 4161821 w 12192000"/>
              <a:gd name="connsiteY270" fmla="*/ 511951 h 2210635"/>
              <a:gd name="connsiteX271" fmla="*/ 4182782 w 12192000"/>
              <a:gd name="connsiteY271" fmla="*/ 547337 h 2210635"/>
              <a:gd name="connsiteX272" fmla="*/ 4203109 w 12192000"/>
              <a:gd name="connsiteY272" fmla="*/ 582152 h 2210635"/>
              <a:gd name="connsiteX273" fmla="*/ 4224070 w 12192000"/>
              <a:gd name="connsiteY273" fmla="*/ 618108 h 2210635"/>
              <a:gd name="connsiteX274" fmla="*/ 4244397 w 12192000"/>
              <a:gd name="connsiteY274" fmla="*/ 653494 h 2210635"/>
              <a:gd name="connsiteX275" fmla="*/ 4216448 w 12192000"/>
              <a:gd name="connsiteY275" fmla="*/ 644362 h 2210635"/>
              <a:gd name="connsiteX276" fmla="*/ 4187864 w 12192000"/>
              <a:gd name="connsiteY276" fmla="*/ 636372 h 2210635"/>
              <a:gd name="connsiteX277" fmla="*/ 4159280 w 12192000"/>
              <a:gd name="connsiteY277" fmla="*/ 627810 h 2210635"/>
              <a:gd name="connsiteX278" fmla="*/ 4130696 w 12192000"/>
              <a:gd name="connsiteY278" fmla="*/ 619249 h 2210635"/>
              <a:gd name="connsiteX279" fmla="*/ 4153563 w 12192000"/>
              <a:gd name="connsiteY279" fmla="*/ 658630 h 2210635"/>
              <a:gd name="connsiteX280" fmla="*/ 4176431 w 12192000"/>
              <a:gd name="connsiteY280" fmla="*/ 698011 h 2210635"/>
              <a:gd name="connsiteX281" fmla="*/ 4199298 w 12192000"/>
              <a:gd name="connsiteY281" fmla="*/ 737392 h 2210635"/>
              <a:gd name="connsiteX282" fmla="*/ 4222165 w 12192000"/>
              <a:gd name="connsiteY282" fmla="*/ 777343 h 2210635"/>
              <a:gd name="connsiteX283" fmla="*/ 4245032 w 12192000"/>
              <a:gd name="connsiteY283" fmla="*/ 816724 h 2210635"/>
              <a:gd name="connsiteX284" fmla="*/ 4267899 w 12192000"/>
              <a:gd name="connsiteY284" fmla="*/ 856105 h 2210635"/>
              <a:gd name="connsiteX285" fmla="*/ 4290766 w 12192000"/>
              <a:gd name="connsiteY285" fmla="*/ 895486 h 2210635"/>
              <a:gd name="connsiteX286" fmla="*/ 4313633 w 12192000"/>
              <a:gd name="connsiteY286" fmla="*/ 935438 h 2210635"/>
              <a:gd name="connsiteX287" fmla="*/ 4279968 w 12192000"/>
              <a:gd name="connsiteY287" fmla="*/ 925164 h 2210635"/>
              <a:gd name="connsiteX288" fmla="*/ 4247573 w 12192000"/>
              <a:gd name="connsiteY288" fmla="*/ 914891 h 2210635"/>
              <a:gd name="connsiteX289" fmla="*/ 4213907 w 12192000"/>
              <a:gd name="connsiteY289" fmla="*/ 905188 h 2210635"/>
              <a:gd name="connsiteX290" fmla="*/ 4180242 w 12192000"/>
              <a:gd name="connsiteY290" fmla="*/ 894915 h 2210635"/>
              <a:gd name="connsiteX291" fmla="*/ 4147847 w 12192000"/>
              <a:gd name="connsiteY291" fmla="*/ 885213 h 2210635"/>
              <a:gd name="connsiteX292" fmla="*/ 4114181 w 12192000"/>
              <a:gd name="connsiteY292" fmla="*/ 874939 h 2210635"/>
              <a:gd name="connsiteX293" fmla="*/ 4080516 w 12192000"/>
              <a:gd name="connsiteY293" fmla="*/ 865237 h 2210635"/>
              <a:gd name="connsiteX294" fmla="*/ 4047485 w 12192000"/>
              <a:gd name="connsiteY294" fmla="*/ 856105 h 2210635"/>
              <a:gd name="connsiteX295" fmla="*/ 4047485 w 12192000"/>
              <a:gd name="connsiteY295" fmla="*/ 1055292 h 2210635"/>
              <a:gd name="connsiteX296" fmla="*/ 4094490 w 12192000"/>
              <a:gd name="connsiteY296" fmla="*/ 1060429 h 2210635"/>
              <a:gd name="connsiteX297" fmla="*/ 4141495 w 12192000"/>
              <a:gd name="connsiteY297" fmla="*/ 1066707 h 2210635"/>
              <a:gd name="connsiteX298" fmla="*/ 4188499 w 12192000"/>
              <a:gd name="connsiteY298" fmla="*/ 1072414 h 2210635"/>
              <a:gd name="connsiteX299" fmla="*/ 4236139 w 12192000"/>
              <a:gd name="connsiteY299" fmla="*/ 1078122 h 2210635"/>
              <a:gd name="connsiteX300" fmla="*/ 4283144 w 12192000"/>
              <a:gd name="connsiteY300" fmla="*/ 1084400 h 2210635"/>
              <a:gd name="connsiteX301" fmla="*/ 4330148 w 12192000"/>
              <a:gd name="connsiteY301" fmla="*/ 1090678 h 2210635"/>
              <a:gd name="connsiteX302" fmla="*/ 4377788 w 12192000"/>
              <a:gd name="connsiteY302" fmla="*/ 1096956 h 2210635"/>
              <a:gd name="connsiteX303" fmla="*/ 4424158 w 12192000"/>
              <a:gd name="connsiteY303" fmla="*/ 1102663 h 2210635"/>
              <a:gd name="connsiteX304" fmla="*/ 4424158 w 12192000"/>
              <a:gd name="connsiteY304" fmla="*/ 1026185 h 2210635"/>
              <a:gd name="connsiteX305" fmla="*/ 4398750 w 12192000"/>
              <a:gd name="connsiteY305" fmla="*/ 1026755 h 2210635"/>
              <a:gd name="connsiteX306" fmla="*/ 4373977 w 12192000"/>
              <a:gd name="connsiteY306" fmla="*/ 1028468 h 2210635"/>
              <a:gd name="connsiteX307" fmla="*/ 4348569 w 12192000"/>
              <a:gd name="connsiteY307" fmla="*/ 1029038 h 2210635"/>
              <a:gd name="connsiteX308" fmla="*/ 4323796 w 12192000"/>
              <a:gd name="connsiteY308" fmla="*/ 1030180 h 2210635"/>
              <a:gd name="connsiteX309" fmla="*/ 4340947 w 12192000"/>
              <a:gd name="connsiteY309" fmla="*/ 1005067 h 2210635"/>
              <a:gd name="connsiteX310" fmla="*/ 4358097 w 12192000"/>
              <a:gd name="connsiteY310" fmla="*/ 978813 h 2210635"/>
              <a:gd name="connsiteX311" fmla="*/ 4375248 w 12192000"/>
              <a:gd name="connsiteY311" fmla="*/ 953701 h 2210635"/>
              <a:gd name="connsiteX312" fmla="*/ 4393033 w 12192000"/>
              <a:gd name="connsiteY312" fmla="*/ 928589 h 2210635"/>
              <a:gd name="connsiteX313" fmla="*/ 4382235 w 12192000"/>
              <a:gd name="connsiteY313" fmla="*/ 928589 h 2210635"/>
              <a:gd name="connsiteX314" fmla="*/ 4371436 w 12192000"/>
              <a:gd name="connsiteY314" fmla="*/ 929159 h 2210635"/>
              <a:gd name="connsiteX315" fmla="*/ 4360003 w 12192000"/>
              <a:gd name="connsiteY315" fmla="*/ 929730 h 2210635"/>
              <a:gd name="connsiteX316" fmla="*/ 4349204 w 12192000"/>
              <a:gd name="connsiteY316" fmla="*/ 929730 h 2210635"/>
              <a:gd name="connsiteX317" fmla="*/ 4365720 w 12192000"/>
              <a:gd name="connsiteY317" fmla="*/ 907471 h 2210635"/>
              <a:gd name="connsiteX318" fmla="*/ 4380964 w 12192000"/>
              <a:gd name="connsiteY318" fmla="*/ 884642 h 2210635"/>
              <a:gd name="connsiteX319" fmla="*/ 4396844 w 12192000"/>
              <a:gd name="connsiteY319" fmla="*/ 861242 h 2210635"/>
              <a:gd name="connsiteX320" fmla="*/ 4412089 w 12192000"/>
              <a:gd name="connsiteY320" fmla="*/ 838983 h 2210635"/>
              <a:gd name="connsiteX321" fmla="*/ 4405102 w 12192000"/>
              <a:gd name="connsiteY321" fmla="*/ 838983 h 2210635"/>
              <a:gd name="connsiteX322" fmla="*/ 4398115 w 12192000"/>
              <a:gd name="connsiteY322" fmla="*/ 839554 h 2210635"/>
              <a:gd name="connsiteX323" fmla="*/ 4391127 w 12192000"/>
              <a:gd name="connsiteY323" fmla="*/ 839554 h 2210635"/>
              <a:gd name="connsiteX324" fmla="*/ 4384775 w 12192000"/>
              <a:gd name="connsiteY324" fmla="*/ 839554 h 2210635"/>
              <a:gd name="connsiteX325" fmla="*/ 4401926 w 12192000"/>
              <a:gd name="connsiteY325" fmla="*/ 815012 h 2210635"/>
              <a:gd name="connsiteX326" fmla="*/ 4419076 w 12192000"/>
              <a:gd name="connsiteY326" fmla="*/ 790470 h 2210635"/>
              <a:gd name="connsiteX327" fmla="*/ 4435591 w 12192000"/>
              <a:gd name="connsiteY327" fmla="*/ 764787 h 2210635"/>
              <a:gd name="connsiteX328" fmla="*/ 4452107 w 12192000"/>
              <a:gd name="connsiteY328" fmla="*/ 740246 h 2210635"/>
              <a:gd name="connsiteX329" fmla="*/ 4461635 w 12192000"/>
              <a:gd name="connsiteY329" fmla="*/ 755085 h 2210635"/>
              <a:gd name="connsiteX330" fmla="*/ 4469893 w 12192000"/>
              <a:gd name="connsiteY330" fmla="*/ 769924 h 2210635"/>
              <a:gd name="connsiteX331" fmla="*/ 4478150 w 12192000"/>
              <a:gd name="connsiteY331" fmla="*/ 784763 h 2210635"/>
              <a:gd name="connsiteX332" fmla="*/ 4486407 w 12192000"/>
              <a:gd name="connsiteY332" fmla="*/ 799031 h 2210635"/>
              <a:gd name="connsiteX333" fmla="*/ 4495300 w 12192000"/>
              <a:gd name="connsiteY333" fmla="*/ 814441 h 2210635"/>
              <a:gd name="connsiteX334" fmla="*/ 4503558 w 12192000"/>
              <a:gd name="connsiteY334" fmla="*/ 829280 h 2210635"/>
              <a:gd name="connsiteX335" fmla="*/ 4511816 w 12192000"/>
              <a:gd name="connsiteY335" fmla="*/ 843549 h 2210635"/>
              <a:gd name="connsiteX336" fmla="*/ 4520073 w 12192000"/>
              <a:gd name="connsiteY336" fmla="*/ 858388 h 2210635"/>
              <a:gd name="connsiteX337" fmla="*/ 4513086 w 12192000"/>
              <a:gd name="connsiteY337" fmla="*/ 856676 h 2210635"/>
              <a:gd name="connsiteX338" fmla="*/ 4507369 w 12192000"/>
              <a:gd name="connsiteY338" fmla="*/ 854393 h 2210635"/>
              <a:gd name="connsiteX339" fmla="*/ 4500382 w 12192000"/>
              <a:gd name="connsiteY339" fmla="*/ 852110 h 2210635"/>
              <a:gd name="connsiteX340" fmla="*/ 4493394 w 12192000"/>
              <a:gd name="connsiteY340" fmla="*/ 849827 h 2210635"/>
              <a:gd name="connsiteX341" fmla="*/ 4501017 w 12192000"/>
              <a:gd name="connsiteY341" fmla="*/ 863525 h 2210635"/>
              <a:gd name="connsiteX342" fmla="*/ 4508639 w 12192000"/>
              <a:gd name="connsiteY342" fmla="*/ 877222 h 2210635"/>
              <a:gd name="connsiteX343" fmla="*/ 4516262 w 12192000"/>
              <a:gd name="connsiteY343" fmla="*/ 890920 h 2210635"/>
              <a:gd name="connsiteX344" fmla="*/ 4524519 w 12192000"/>
              <a:gd name="connsiteY344" fmla="*/ 904618 h 2210635"/>
              <a:gd name="connsiteX345" fmla="*/ 4532142 w 12192000"/>
              <a:gd name="connsiteY345" fmla="*/ 917745 h 2210635"/>
              <a:gd name="connsiteX346" fmla="*/ 4539764 w 12192000"/>
              <a:gd name="connsiteY346" fmla="*/ 931442 h 2210635"/>
              <a:gd name="connsiteX347" fmla="*/ 4547386 w 12192000"/>
              <a:gd name="connsiteY347" fmla="*/ 945140 h 2210635"/>
              <a:gd name="connsiteX348" fmla="*/ 4555009 w 12192000"/>
              <a:gd name="connsiteY348" fmla="*/ 958838 h 2210635"/>
              <a:gd name="connsiteX349" fmla="*/ 4544846 w 12192000"/>
              <a:gd name="connsiteY349" fmla="*/ 955413 h 2210635"/>
              <a:gd name="connsiteX350" fmla="*/ 4534048 w 12192000"/>
              <a:gd name="connsiteY350" fmla="*/ 951989 h 2210635"/>
              <a:gd name="connsiteX351" fmla="*/ 4523249 w 12192000"/>
              <a:gd name="connsiteY351" fmla="*/ 948564 h 2210635"/>
              <a:gd name="connsiteX352" fmla="*/ 4512450 w 12192000"/>
              <a:gd name="connsiteY352" fmla="*/ 945140 h 2210635"/>
              <a:gd name="connsiteX353" fmla="*/ 4520708 w 12192000"/>
              <a:gd name="connsiteY353" fmla="*/ 959979 h 2210635"/>
              <a:gd name="connsiteX354" fmla="*/ 4530236 w 12192000"/>
              <a:gd name="connsiteY354" fmla="*/ 974818 h 2210635"/>
              <a:gd name="connsiteX355" fmla="*/ 4538494 w 12192000"/>
              <a:gd name="connsiteY355" fmla="*/ 990228 h 2210635"/>
              <a:gd name="connsiteX356" fmla="*/ 4547386 w 12192000"/>
              <a:gd name="connsiteY356" fmla="*/ 1005067 h 2210635"/>
              <a:gd name="connsiteX357" fmla="*/ 4556279 w 12192000"/>
              <a:gd name="connsiteY357" fmla="*/ 1021048 h 2210635"/>
              <a:gd name="connsiteX358" fmla="*/ 4564537 w 12192000"/>
              <a:gd name="connsiteY358" fmla="*/ 1035887 h 2210635"/>
              <a:gd name="connsiteX359" fmla="*/ 4573430 w 12192000"/>
              <a:gd name="connsiteY359" fmla="*/ 1050726 h 2210635"/>
              <a:gd name="connsiteX360" fmla="*/ 4581687 w 12192000"/>
              <a:gd name="connsiteY360" fmla="*/ 1066136 h 2210635"/>
              <a:gd name="connsiteX361" fmla="*/ 4556914 w 12192000"/>
              <a:gd name="connsiteY361" fmla="*/ 1057575 h 2210635"/>
              <a:gd name="connsiteX362" fmla="*/ 4531507 w 12192000"/>
              <a:gd name="connsiteY362" fmla="*/ 1049585 h 2210635"/>
              <a:gd name="connsiteX363" fmla="*/ 4506734 w 12192000"/>
              <a:gd name="connsiteY363" fmla="*/ 1042165 h 2210635"/>
              <a:gd name="connsiteX364" fmla="*/ 4480690 w 12192000"/>
              <a:gd name="connsiteY364" fmla="*/ 1033604 h 2210635"/>
              <a:gd name="connsiteX365" fmla="*/ 4480690 w 12192000"/>
              <a:gd name="connsiteY365" fmla="*/ 1110654 h 2210635"/>
              <a:gd name="connsiteX366" fmla="*/ 4526425 w 12192000"/>
              <a:gd name="connsiteY366" fmla="*/ 1117502 h 2210635"/>
              <a:gd name="connsiteX367" fmla="*/ 4572159 w 12192000"/>
              <a:gd name="connsiteY367" fmla="*/ 1123210 h 2210635"/>
              <a:gd name="connsiteX368" fmla="*/ 4617894 w 12192000"/>
              <a:gd name="connsiteY368" fmla="*/ 1130059 h 2210635"/>
              <a:gd name="connsiteX369" fmla="*/ 4663628 w 12192000"/>
              <a:gd name="connsiteY369" fmla="*/ 1136907 h 2210635"/>
              <a:gd name="connsiteX370" fmla="*/ 4709362 w 12192000"/>
              <a:gd name="connsiteY370" fmla="*/ 1143756 h 2210635"/>
              <a:gd name="connsiteX371" fmla="*/ 4755097 w 12192000"/>
              <a:gd name="connsiteY371" fmla="*/ 1150605 h 2210635"/>
              <a:gd name="connsiteX372" fmla="*/ 4800831 w 12192000"/>
              <a:gd name="connsiteY372" fmla="*/ 1157454 h 2210635"/>
              <a:gd name="connsiteX373" fmla="*/ 4846565 w 12192000"/>
              <a:gd name="connsiteY373" fmla="*/ 1164303 h 2210635"/>
              <a:gd name="connsiteX374" fmla="*/ 4846565 w 12192000"/>
              <a:gd name="connsiteY374" fmla="*/ 1045019 h 2210635"/>
              <a:gd name="connsiteX375" fmla="*/ 4824333 w 12192000"/>
              <a:gd name="connsiteY375" fmla="*/ 1045019 h 2210635"/>
              <a:gd name="connsiteX376" fmla="*/ 4801466 w 12192000"/>
              <a:gd name="connsiteY376" fmla="*/ 1045590 h 2210635"/>
              <a:gd name="connsiteX377" fmla="*/ 4779234 w 12192000"/>
              <a:gd name="connsiteY377" fmla="*/ 1046160 h 2210635"/>
              <a:gd name="connsiteX378" fmla="*/ 4757002 w 12192000"/>
              <a:gd name="connsiteY378" fmla="*/ 1046731 h 2210635"/>
              <a:gd name="connsiteX379" fmla="*/ 4734135 w 12192000"/>
              <a:gd name="connsiteY379" fmla="*/ 1047302 h 2210635"/>
              <a:gd name="connsiteX380" fmla="*/ 4711903 w 12192000"/>
              <a:gd name="connsiteY380" fmla="*/ 1047302 h 2210635"/>
              <a:gd name="connsiteX381" fmla="*/ 4690306 w 12192000"/>
              <a:gd name="connsiteY381" fmla="*/ 1048443 h 2210635"/>
              <a:gd name="connsiteX382" fmla="*/ 4667439 w 12192000"/>
              <a:gd name="connsiteY382" fmla="*/ 1049014 h 2210635"/>
              <a:gd name="connsiteX383" fmla="*/ 4683319 w 12192000"/>
              <a:gd name="connsiteY383" fmla="*/ 1026755 h 2210635"/>
              <a:gd name="connsiteX384" fmla="*/ 4698564 w 12192000"/>
              <a:gd name="connsiteY384" fmla="*/ 1004497 h 2210635"/>
              <a:gd name="connsiteX385" fmla="*/ 4713808 w 12192000"/>
              <a:gd name="connsiteY385" fmla="*/ 981667 h 2210635"/>
              <a:gd name="connsiteX386" fmla="*/ 4729053 w 12192000"/>
              <a:gd name="connsiteY386" fmla="*/ 959979 h 2210635"/>
              <a:gd name="connsiteX387" fmla="*/ 4744298 w 12192000"/>
              <a:gd name="connsiteY387" fmla="*/ 937150 h 2210635"/>
              <a:gd name="connsiteX388" fmla="*/ 4759543 w 12192000"/>
              <a:gd name="connsiteY388" fmla="*/ 915462 h 2210635"/>
              <a:gd name="connsiteX389" fmla="*/ 4774788 w 12192000"/>
              <a:gd name="connsiteY389" fmla="*/ 892632 h 2210635"/>
              <a:gd name="connsiteX390" fmla="*/ 4790032 w 12192000"/>
              <a:gd name="connsiteY390" fmla="*/ 870944 h 2210635"/>
              <a:gd name="connsiteX391" fmla="*/ 4770976 w 12192000"/>
              <a:gd name="connsiteY391" fmla="*/ 870944 h 2210635"/>
              <a:gd name="connsiteX392" fmla="*/ 4751920 w 12192000"/>
              <a:gd name="connsiteY392" fmla="*/ 871515 h 2210635"/>
              <a:gd name="connsiteX393" fmla="*/ 4732865 w 12192000"/>
              <a:gd name="connsiteY393" fmla="*/ 872086 h 2210635"/>
              <a:gd name="connsiteX394" fmla="*/ 4714444 w 12192000"/>
              <a:gd name="connsiteY394" fmla="*/ 872086 h 2210635"/>
              <a:gd name="connsiteX395" fmla="*/ 4728418 w 12192000"/>
              <a:gd name="connsiteY395" fmla="*/ 852681 h 2210635"/>
              <a:gd name="connsiteX396" fmla="*/ 4741757 w 12192000"/>
              <a:gd name="connsiteY396" fmla="*/ 832705 h 2210635"/>
              <a:gd name="connsiteX397" fmla="*/ 4755731 w 12192000"/>
              <a:gd name="connsiteY397" fmla="*/ 812729 h 2210635"/>
              <a:gd name="connsiteX398" fmla="*/ 4769071 w 12192000"/>
              <a:gd name="connsiteY398" fmla="*/ 792753 h 2210635"/>
              <a:gd name="connsiteX399" fmla="*/ 4783045 w 12192000"/>
              <a:gd name="connsiteY399" fmla="*/ 773348 h 2210635"/>
              <a:gd name="connsiteX400" fmla="*/ 4797020 w 12192000"/>
              <a:gd name="connsiteY400" fmla="*/ 753373 h 2210635"/>
              <a:gd name="connsiteX401" fmla="*/ 4810358 w 12192000"/>
              <a:gd name="connsiteY401" fmla="*/ 732826 h 2210635"/>
              <a:gd name="connsiteX402" fmla="*/ 4824333 w 12192000"/>
              <a:gd name="connsiteY402" fmla="*/ 712850 h 2210635"/>
              <a:gd name="connsiteX403" fmla="*/ 4812264 w 12192000"/>
              <a:gd name="connsiteY403" fmla="*/ 713421 h 2210635"/>
              <a:gd name="connsiteX404" fmla="*/ 4799561 w 12192000"/>
              <a:gd name="connsiteY404" fmla="*/ 713421 h 2210635"/>
              <a:gd name="connsiteX405" fmla="*/ 4788127 w 12192000"/>
              <a:gd name="connsiteY405" fmla="*/ 713421 h 2210635"/>
              <a:gd name="connsiteX406" fmla="*/ 4776058 w 12192000"/>
              <a:gd name="connsiteY406" fmla="*/ 714562 h 2210635"/>
              <a:gd name="connsiteX407" fmla="*/ 4791303 w 12192000"/>
              <a:gd name="connsiteY407" fmla="*/ 692304 h 2210635"/>
              <a:gd name="connsiteX408" fmla="*/ 4805912 w 12192000"/>
              <a:gd name="connsiteY408" fmla="*/ 670616 h 2210635"/>
              <a:gd name="connsiteX409" fmla="*/ 4821157 w 12192000"/>
              <a:gd name="connsiteY409" fmla="*/ 649498 h 2210635"/>
              <a:gd name="connsiteX410" fmla="*/ 4836402 w 12192000"/>
              <a:gd name="connsiteY410" fmla="*/ 627240 h 2210635"/>
              <a:gd name="connsiteX411" fmla="*/ 4851012 w 12192000"/>
              <a:gd name="connsiteY411" fmla="*/ 605552 h 2210635"/>
              <a:gd name="connsiteX412" fmla="*/ 4866256 w 12192000"/>
              <a:gd name="connsiteY412" fmla="*/ 583864 h 2210635"/>
              <a:gd name="connsiteX413" fmla="*/ 4880866 w 12192000"/>
              <a:gd name="connsiteY413" fmla="*/ 562176 h 2210635"/>
              <a:gd name="connsiteX414" fmla="*/ 4896110 w 12192000"/>
              <a:gd name="connsiteY414" fmla="*/ 540488 h 2210635"/>
              <a:gd name="connsiteX415" fmla="*/ 4911355 w 12192000"/>
              <a:gd name="connsiteY415" fmla="*/ 567312 h 2210635"/>
              <a:gd name="connsiteX416" fmla="*/ 4925329 w 12192000"/>
              <a:gd name="connsiteY416" fmla="*/ 592996 h 2210635"/>
              <a:gd name="connsiteX417" fmla="*/ 4940574 w 12192000"/>
              <a:gd name="connsiteY417" fmla="*/ 619820 h 2210635"/>
              <a:gd name="connsiteX418" fmla="*/ 4955819 w 12192000"/>
              <a:gd name="connsiteY418" fmla="*/ 646074 h 2210635"/>
              <a:gd name="connsiteX419" fmla="*/ 4970429 w 12192000"/>
              <a:gd name="connsiteY419" fmla="*/ 672328 h 2210635"/>
              <a:gd name="connsiteX420" fmla="*/ 4985673 w 12192000"/>
              <a:gd name="connsiteY420" fmla="*/ 698582 h 2210635"/>
              <a:gd name="connsiteX421" fmla="*/ 5000919 w 12192000"/>
              <a:gd name="connsiteY421" fmla="*/ 725406 h 2210635"/>
              <a:gd name="connsiteX422" fmla="*/ 5015528 w 12192000"/>
              <a:gd name="connsiteY422" fmla="*/ 751090 h 2210635"/>
              <a:gd name="connsiteX423" fmla="*/ 5004094 w 12192000"/>
              <a:gd name="connsiteY423" fmla="*/ 747665 h 2210635"/>
              <a:gd name="connsiteX424" fmla="*/ 4992025 w 12192000"/>
              <a:gd name="connsiteY424" fmla="*/ 743670 h 2210635"/>
              <a:gd name="connsiteX425" fmla="*/ 4979956 w 12192000"/>
              <a:gd name="connsiteY425" fmla="*/ 739675 h 2210635"/>
              <a:gd name="connsiteX426" fmla="*/ 4968523 w 12192000"/>
              <a:gd name="connsiteY426" fmla="*/ 735680 h 2210635"/>
              <a:gd name="connsiteX427" fmla="*/ 4981862 w 12192000"/>
              <a:gd name="connsiteY427" fmla="*/ 759651 h 2210635"/>
              <a:gd name="connsiteX428" fmla="*/ 4995837 w 12192000"/>
              <a:gd name="connsiteY428" fmla="*/ 784192 h 2210635"/>
              <a:gd name="connsiteX429" fmla="*/ 5009176 w 12192000"/>
              <a:gd name="connsiteY429" fmla="*/ 808163 h 2210635"/>
              <a:gd name="connsiteX430" fmla="*/ 5023150 w 12192000"/>
              <a:gd name="connsiteY430" fmla="*/ 832705 h 2210635"/>
              <a:gd name="connsiteX431" fmla="*/ 5037124 w 12192000"/>
              <a:gd name="connsiteY431" fmla="*/ 856676 h 2210635"/>
              <a:gd name="connsiteX432" fmla="*/ 5050464 w 12192000"/>
              <a:gd name="connsiteY432" fmla="*/ 880647 h 2210635"/>
              <a:gd name="connsiteX433" fmla="*/ 5064438 w 12192000"/>
              <a:gd name="connsiteY433" fmla="*/ 905188 h 2210635"/>
              <a:gd name="connsiteX434" fmla="*/ 5077777 w 12192000"/>
              <a:gd name="connsiteY434" fmla="*/ 929159 h 2210635"/>
              <a:gd name="connsiteX435" fmla="*/ 5058721 w 12192000"/>
              <a:gd name="connsiteY435" fmla="*/ 922881 h 2210635"/>
              <a:gd name="connsiteX436" fmla="*/ 5039666 w 12192000"/>
              <a:gd name="connsiteY436" fmla="*/ 916603 h 2210635"/>
              <a:gd name="connsiteX437" fmla="*/ 5020610 w 12192000"/>
              <a:gd name="connsiteY437" fmla="*/ 909754 h 2210635"/>
              <a:gd name="connsiteX438" fmla="*/ 5001553 w 12192000"/>
              <a:gd name="connsiteY438" fmla="*/ 904047 h 2210635"/>
              <a:gd name="connsiteX439" fmla="*/ 5016798 w 12192000"/>
              <a:gd name="connsiteY439" fmla="*/ 930301 h 2210635"/>
              <a:gd name="connsiteX440" fmla="*/ 5032043 w 12192000"/>
              <a:gd name="connsiteY440" fmla="*/ 957696 h 2210635"/>
              <a:gd name="connsiteX441" fmla="*/ 5047288 w 12192000"/>
              <a:gd name="connsiteY441" fmla="*/ 984521 h 2210635"/>
              <a:gd name="connsiteX442" fmla="*/ 5062533 w 12192000"/>
              <a:gd name="connsiteY442" fmla="*/ 1011916 h 2210635"/>
              <a:gd name="connsiteX443" fmla="*/ 5079047 w 12192000"/>
              <a:gd name="connsiteY443" fmla="*/ 1038741 h 2210635"/>
              <a:gd name="connsiteX444" fmla="*/ 5093658 w 12192000"/>
              <a:gd name="connsiteY444" fmla="*/ 1066136 h 2210635"/>
              <a:gd name="connsiteX445" fmla="*/ 5108902 w 12192000"/>
              <a:gd name="connsiteY445" fmla="*/ 1093532 h 2210635"/>
              <a:gd name="connsiteX446" fmla="*/ 5124147 w 12192000"/>
              <a:gd name="connsiteY446" fmla="*/ 1119785 h 2210635"/>
              <a:gd name="connsiteX447" fmla="*/ 5102550 w 12192000"/>
              <a:gd name="connsiteY447" fmla="*/ 1112366 h 2210635"/>
              <a:gd name="connsiteX448" fmla="*/ 5079683 w 12192000"/>
              <a:gd name="connsiteY448" fmla="*/ 1104946 h 2210635"/>
              <a:gd name="connsiteX449" fmla="*/ 5057451 w 12192000"/>
              <a:gd name="connsiteY449" fmla="*/ 1097527 h 2210635"/>
              <a:gd name="connsiteX450" fmla="*/ 5035219 w 12192000"/>
              <a:gd name="connsiteY450" fmla="*/ 1090107 h 2210635"/>
              <a:gd name="connsiteX451" fmla="*/ 5012352 w 12192000"/>
              <a:gd name="connsiteY451" fmla="*/ 1082117 h 2210635"/>
              <a:gd name="connsiteX452" fmla="*/ 4990120 w 12192000"/>
              <a:gd name="connsiteY452" fmla="*/ 1074697 h 2210635"/>
              <a:gd name="connsiteX453" fmla="*/ 4968523 w 12192000"/>
              <a:gd name="connsiteY453" fmla="*/ 1067278 h 2210635"/>
              <a:gd name="connsiteX454" fmla="*/ 4945656 w 12192000"/>
              <a:gd name="connsiteY454" fmla="*/ 1059858 h 2210635"/>
              <a:gd name="connsiteX455" fmla="*/ 4945656 w 12192000"/>
              <a:gd name="connsiteY455" fmla="*/ 1180283 h 2210635"/>
              <a:gd name="connsiteX456" fmla="*/ 5001553 w 12192000"/>
              <a:gd name="connsiteY456" fmla="*/ 1189415 h 2210635"/>
              <a:gd name="connsiteX457" fmla="*/ 5058086 w 12192000"/>
              <a:gd name="connsiteY457" fmla="*/ 1197976 h 2210635"/>
              <a:gd name="connsiteX458" fmla="*/ 5114619 w 12192000"/>
              <a:gd name="connsiteY458" fmla="*/ 1207108 h 2210635"/>
              <a:gd name="connsiteX459" fmla="*/ 5171151 w 12192000"/>
              <a:gd name="connsiteY459" fmla="*/ 1216240 h 2210635"/>
              <a:gd name="connsiteX460" fmla="*/ 5227049 w 12192000"/>
              <a:gd name="connsiteY460" fmla="*/ 1225372 h 2210635"/>
              <a:gd name="connsiteX461" fmla="*/ 5283581 w 12192000"/>
              <a:gd name="connsiteY461" fmla="*/ 1235074 h 2210635"/>
              <a:gd name="connsiteX462" fmla="*/ 5340114 w 12192000"/>
              <a:gd name="connsiteY462" fmla="*/ 1244777 h 2210635"/>
              <a:gd name="connsiteX463" fmla="*/ 5396647 w 12192000"/>
              <a:gd name="connsiteY463" fmla="*/ 1253338 h 2210635"/>
              <a:gd name="connsiteX464" fmla="*/ 5396647 w 12192000"/>
              <a:gd name="connsiteY464" fmla="*/ 1054151 h 2210635"/>
              <a:gd name="connsiteX465" fmla="*/ 5362981 w 12192000"/>
              <a:gd name="connsiteY465" fmla="*/ 1054151 h 2210635"/>
              <a:gd name="connsiteX466" fmla="*/ 5329316 w 12192000"/>
              <a:gd name="connsiteY466" fmla="*/ 1055292 h 2210635"/>
              <a:gd name="connsiteX467" fmla="*/ 5296921 w 12192000"/>
              <a:gd name="connsiteY467" fmla="*/ 1055292 h 2210635"/>
              <a:gd name="connsiteX468" fmla="*/ 5263255 w 12192000"/>
              <a:gd name="connsiteY468" fmla="*/ 1055292 h 2210635"/>
              <a:gd name="connsiteX469" fmla="*/ 5229589 w 12192000"/>
              <a:gd name="connsiteY469" fmla="*/ 1055863 h 2210635"/>
              <a:gd name="connsiteX470" fmla="*/ 5196559 w 12192000"/>
              <a:gd name="connsiteY470" fmla="*/ 1055863 h 2210635"/>
              <a:gd name="connsiteX471" fmla="*/ 5163529 w 12192000"/>
              <a:gd name="connsiteY471" fmla="*/ 1056434 h 2210635"/>
              <a:gd name="connsiteX472" fmla="*/ 5129863 w 12192000"/>
              <a:gd name="connsiteY472" fmla="*/ 1057004 h 2210635"/>
              <a:gd name="connsiteX473" fmla="*/ 5152730 w 12192000"/>
              <a:gd name="connsiteY473" fmla="*/ 1023331 h 2210635"/>
              <a:gd name="connsiteX474" fmla="*/ 5175598 w 12192000"/>
              <a:gd name="connsiteY474" fmla="*/ 990799 h 2210635"/>
              <a:gd name="connsiteX475" fmla="*/ 5198465 w 12192000"/>
              <a:gd name="connsiteY475" fmla="*/ 957696 h 2210635"/>
              <a:gd name="connsiteX476" fmla="*/ 5221332 w 12192000"/>
              <a:gd name="connsiteY476" fmla="*/ 925164 h 2210635"/>
              <a:gd name="connsiteX477" fmla="*/ 5244199 w 12192000"/>
              <a:gd name="connsiteY477" fmla="*/ 892062 h 2210635"/>
              <a:gd name="connsiteX478" fmla="*/ 5267066 w 12192000"/>
              <a:gd name="connsiteY478" fmla="*/ 859530 h 2210635"/>
              <a:gd name="connsiteX479" fmla="*/ 5289933 w 12192000"/>
              <a:gd name="connsiteY479" fmla="*/ 826427 h 2210635"/>
              <a:gd name="connsiteX480" fmla="*/ 5312801 w 12192000"/>
              <a:gd name="connsiteY480" fmla="*/ 794466 h 2210635"/>
              <a:gd name="connsiteX481" fmla="*/ 5284217 w 12192000"/>
              <a:gd name="connsiteY481" fmla="*/ 794466 h 2210635"/>
              <a:gd name="connsiteX482" fmla="*/ 5256268 w 12192000"/>
              <a:gd name="connsiteY482" fmla="*/ 794466 h 2210635"/>
              <a:gd name="connsiteX483" fmla="*/ 5227049 w 12192000"/>
              <a:gd name="connsiteY483" fmla="*/ 795036 h 2210635"/>
              <a:gd name="connsiteX484" fmla="*/ 5199100 w 12192000"/>
              <a:gd name="connsiteY484" fmla="*/ 795036 h 2210635"/>
              <a:gd name="connsiteX485" fmla="*/ 5219426 w 12192000"/>
              <a:gd name="connsiteY485" fmla="*/ 765358 h 2210635"/>
              <a:gd name="connsiteX486" fmla="*/ 5240388 w 12192000"/>
              <a:gd name="connsiteY486" fmla="*/ 736250 h 2210635"/>
              <a:gd name="connsiteX487" fmla="*/ 5260714 w 12192000"/>
              <a:gd name="connsiteY487" fmla="*/ 706572 h 2210635"/>
              <a:gd name="connsiteX488" fmla="*/ 5281676 w 12192000"/>
              <a:gd name="connsiteY488" fmla="*/ 677465 h 2210635"/>
              <a:gd name="connsiteX489" fmla="*/ 5302002 w 12192000"/>
              <a:gd name="connsiteY489" fmla="*/ 647786 h 2210635"/>
              <a:gd name="connsiteX490" fmla="*/ 5321693 w 12192000"/>
              <a:gd name="connsiteY490" fmla="*/ 618679 h 2210635"/>
              <a:gd name="connsiteX491" fmla="*/ 5342655 w 12192000"/>
              <a:gd name="connsiteY491" fmla="*/ 589000 h 2210635"/>
              <a:gd name="connsiteX492" fmla="*/ 5362981 w 12192000"/>
              <a:gd name="connsiteY492" fmla="*/ 559893 h 2210635"/>
              <a:gd name="connsiteX493" fmla="*/ 5345196 w 12192000"/>
              <a:gd name="connsiteY493" fmla="*/ 559893 h 2210635"/>
              <a:gd name="connsiteX494" fmla="*/ 5327410 w 12192000"/>
              <a:gd name="connsiteY494" fmla="*/ 559893 h 2210635"/>
              <a:gd name="connsiteX495" fmla="*/ 5309625 w 12192000"/>
              <a:gd name="connsiteY495" fmla="*/ 560464 h 2210635"/>
              <a:gd name="connsiteX496" fmla="*/ 5291839 w 12192000"/>
              <a:gd name="connsiteY496" fmla="*/ 560464 h 2210635"/>
              <a:gd name="connsiteX497" fmla="*/ 5314071 w 12192000"/>
              <a:gd name="connsiteY497" fmla="*/ 527932 h 2210635"/>
              <a:gd name="connsiteX498" fmla="*/ 5336303 w 12192000"/>
              <a:gd name="connsiteY498" fmla="*/ 495970 h 2210635"/>
              <a:gd name="connsiteX499" fmla="*/ 5359170 w 12192000"/>
              <a:gd name="connsiteY499" fmla="*/ 464009 h 2210635"/>
              <a:gd name="connsiteX500" fmla="*/ 5381402 w 12192000"/>
              <a:gd name="connsiteY500" fmla="*/ 432619 h 2210635"/>
              <a:gd name="connsiteX501" fmla="*/ 5403634 w 12192000"/>
              <a:gd name="connsiteY501" fmla="*/ 400087 h 2210635"/>
              <a:gd name="connsiteX502" fmla="*/ 5425231 w 12192000"/>
              <a:gd name="connsiteY502" fmla="*/ 368125 h 2210635"/>
              <a:gd name="connsiteX503" fmla="*/ 5448098 w 12192000"/>
              <a:gd name="connsiteY503" fmla="*/ 336164 h 2210635"/>
              <a:gd name="connsiteX504" fmla="*/ 5470330 w 12192000"/>
              <a:gd name="connsiteY504" fmla="*/ 304203 h 2210635"/>
              <a:gd name="connsiteX505" fmla="*/ 5492562 w 12192000"/>
              <a:gd name="connsiteY505" fmla="*/ 343584 h 2210635"/>
              <a:gd name="connsiteX506" fmla="*/ 5514794 w 12192000"/>
              <a:gd name="connsiteY506" fmla="*/ 382964 h 2210635"/>
              <a:gd name="connsiteX507" fmla="*/ 5537661 w 12192000"/>
              <a:gd name="connsiteY507" fmla="*/ 422916 h 2210635"/>
              <a:gd name="connsiteX508" fmla="*/ 5559258 w 12192000"/>
              <a:gd name="connsiteY508" fmla="*/ 462297 h 2210635"/>
              <a:gd name="connsiteX509" fmla="*/ 5581489 w 12192000"/>
              <a:gd name="connsiteY509" fmla="*/ 502248 h 2210635"/>
              <a:gd name="connsiteX510" fmla="*/ 5604357 w 12192000"/>
              <a:gd name="connsiteY510" fmla="*/ 541629 h 2210635"/>
              <a:gd name="connsiteX511" fmla="*/ 5626589 w 12192000"/>
              <a:gd name="connsiteY511" fmla="*/ 581581 h 2210635"/>
              <a:gd name="connsiteX512" fmla="*/ 5648821 w 12192000"/>
              <a:gd name="connsiteY512" fmla="*/ 621532 h 2210635"/>
              <a:gd name="connsiteX513" fmla="*/ 5631035 w 12192000"/>
              <a:gd name="connsiteY513" fmla="*/ 615254 h 2210635"/>
              <a:gd name="connsiteX514" fmla="*/ 5612614 w 12192000"/>
              <a:gd name="connsiteY514" fmla="*/ 608976 h 2210635"/>
              <a:gd name="connsiteX515" fmla="*/ 5595464 w 12192000"/>
              <a:gd name="connsiteY515" fmla="*/ 602698 h 2210635"/>
              <a:gd name="connsiteX516" fmla="*/ 5577678 w 12192000"/>
              <a:gd name="connsiteY516" fmla="*/ 596420 h 2210635"/>
              <a:gd name="connsiteX517" fmla="*/ 5598640 w 12192000"/>
              <a:gd name="connsiteY517" fmla="*/ 632947 h 2210635"/>
              <a:gd name="connsiteX518" fmla="*/ 5618331 w 12192000"/>
              <a:gd name="connsiteY518" fmla="*/ 668904 h 2210635"/>
              <a:gd name="connsiteX519" fmla="*/ 5638657 w 12192000"/>
              <a:gd name="connsiteY519" fmla="*/ 705431 h 2210635"/>
              <a:gd name="connsiteX520" fmla="*/ 5659619 w 12192000"/>
              <a:gd name="connsiteY520" fmla="*/ 741387 h 2210635"/>
              <a:gd name="connsiteX521" fmla="*/ 5679945 w 12192000"/>
              <a:gd name="connsiteY521" fmla="*/ 777914 h 2210635"/>
              <a:gd name="connsiteX522" fmla="*/ 5700272 w 12192000"/>
              <a:gd name="connsiteY522" fmla="*/ 815012 h 2210635"/>
              <a:gd name="connsiteX523" fmla="*/ 5721233 w 12192000"/>
              <a:gd name="connsiteY523" fmla="*/ 850968 h 2210635"/>
              <a:gd name="connsiteX524" fmla="*/ 5741559 w 12192000"/>
              <a:gd name="connsiteY524" fmla="*/ 887496 h 2210635"/>
              <a:gd name="connsiteX525" fmla="*/ 5712976 w 12192000"/>
              <a:gd name="connsiteY525" fmla="*/ 877793 h 2210635"/>
              <a:gd name="connsiteX526" fmla="*/ 5684392 w 12192000"/>
              <a:gd name="connsiteY526" fmla="*/ 867520 h 2210635"/>
              <a:gd name="connsiteX527" fmla="*/ 5656443 w 12192000"/>
              <a:gd name="connsiteY527" fmla="*/ 857817 h 2210635"/>
              <a:gd name="connsiteX528" fmla="*/ 5627859 w 12192000"/>
              <a:gd name="connsiteY528" fmla="*/ 847544 h 2210635"/>
              <a:gd name="connsiteX529" fmla="*/ 5650726 w 12192000"/>
              <a:gd name="connsiteY529" fmla="*/ 888637 h 2210635"/>
              <a:gd name="connsiteX530" fmla="*/ 5673593 w 12192000"/>
              <a:gd name="connsiteY530" fmla="*/ 929159 h 2210635"/>
              <a:gd name="connsiteX531" fmla="*/ 5696460 w 12192000"/>
              <a:gd name="connsiteY531" fmla="*/ 969682 h 2210635"/>
              <a:gd name="connsiteX532" fmla="*/ 5719328 w 12192000"/>
              <a:gd name="connsiteY532" fmla="*/ 1010775 h 2210635"/>
              <a:gd name="connsiteX533" fmla="*/ 5742195 w 12192000"/>
              <a:gd name="connsiteY533" fmla="*/ 1050726 h 2210635"/>
              <a:gd name="connsiteX534" fmla="*/ 5765062 w 12192000"/>
              <a:gd name="connsiteY534" fmla="*/ 1091249 h 2210635"/>
              <a:gd name="connsiteX535" fmla="*/ 5787929 w 12192000"/>
              <a:gd name="connsiteY535" fmla="*/ 1132342 h 2210635"/>
              <a:gd name="connsiteX536" fmla="*/ 5810796 w 12192000"/>
              <a:gd name="connsiteY536" fmla="*/ 1172864 h 2210635"/>
              <a:gd name="connsiteX537" fmla="*/ 5777766 w 12192000"/>
              <a:gd name="connsiteY537" fmla="*/ 1160878 h 2210635"/>
              <a:gd name="connsiteX538" fmla="*/ 5744100 w 12192000"/>
              <a:gd name="connsiteY538" fmla="*/ 1149464 h 2210635"/>
              <a:gd name="connsiteX539" fmla="*/ 5711070 w 12192000"/>
              <a:gd name="connsiteY539" fmla="*/ 1138049 h 2210635"/>
              <a:gd name="connsiteX540" fmla="*/ 5677404 w 12192000"/>
              <a:gd name="connsiteY540" fmla="*/ 1126063 h 2210635"/>
              <a:gd name="connsiteX541" fmla="*/ 5644374 w 12192000"/>
              <a:gd name="connsiteY541" fmla="*/ 1114649 h 2210635"/>
              <a:gd name="connsiteX542" fmla="*/ 5611344 w 12192000"/>
              <a:gd name="connsiteY542" fmla="*/ 1102663 h 2210635"/>
              <a:gd name="connsiteX543" fmla="*/ 5577678 w 12192000"/>
              <a:gd name="connsiteY543" fmla="*/ 1091249 h 2210635"/>
              <a:gd name="connsiteX544" fmla="*/ 5544013 w 12192000"/>
              <a:gd name="connsiteY544" fmla="*/ 1079834 h 2210635"/>
              <a:gd name="connsiteX545" fmla="*/ 5544013 w 12192000"/>
              <a:gd name="connsiteY545" fmla="*/ 1279592 h 2210635"/>
              <a:gd name="connsiteX546" fmla="*/ 5591653 w 12192000"/>
              <a:gd name="connsiteY546" fmla="*/ 1287011 h 2210635"/>
              <a:gd name="connsiteX547" fmla="*/ 5638657 w 12192000"/>
              <a:gd name="connsiteY547" fmla="*/ 1295002 h 2210635"/>
              <a:gd name="connsiteX548" fmla="*/ 5686297 w 12192000"/>
              <a:gd name="connsiteY548" fmla="*/ 1303563 h 2210635"/>
              <a:gd name="connsiteX549" fmla="*/ 5733302 w 12192000"/>
              <a:gd name="connsiteY549" fmla="*/ 1311553 h 2210635"/>
              <a:gd name="connsiteX550" fmla="*/ 5780307 w 12192000"/>
              <a:gd name="connsiteY550" fmla="*/ 1319543 h 2210635"/>
              <a:gd name="connsiteX551" fmla="*/ 5827311 w 12192000"/>
              <a:gd name="connsiteY551" fmla="*/ 1328104 h 2210635"/>
              <a:gd name="connsiteX552" fmla="*/ 5874316 w 12192000"/>
              <a:gd name="connsiteY552" fmla="*/ 1336095 h 2210635"/>
              <a:gd name="connsiteX553" fmla="*/ 5921321 w 12192000"/>
              <a:gd name="connsiteY553" fmla="*/ 1345226 h 2210635"/>
              <a:gd name="connsiteX554" fmla="*/ 5921321 w 12192000"/>
              <a:gd name="connsiteY554" fmla="*/ 1267606 h 2210635"/>
              <a:gd name="connsiteX555" fmla="*/ 5896548 w 12192000"/>
              <a:gd name="connsiteY555" fmla="*/ 1267606 h 2210635"/>
              <a:gd name="connsiteX556" fmla="*/ 5871140 w 12192000"/>
              <a:gd name="connsiteY556" fmla="*/ 1267606 h 2210635"/>
              <a:gd name="connsiteX557" fmla="*/ 5846367 w 12192000"/>
              <a:gd name="connsiteY557" fmla="*/ 1267606 h 2210635"/>
              <a:gd name="connsiteX558" fmla="*/ 5820324 w 12192000"/>
              <a:gd name="connsiteY558" fmla="*/ 1267606 h 2210635"/>
              <a:gd name="connsiteX559" fmla="*/ 5837474 w 12192000"/>
              <a:gd name="connsiteY559" fmla="*/ 1243065 h 2210635"/>
              <a:gd name="connsiteX560" fmla="*/ 5855260 w 12192000"/>
              <a:gd name="connsiteY560" fmla="*/ 1218523 h 2210635"/>
              <a:gd name="connsiteX561" fmla="*/ 5873046 w 12192000"/>
              <a:gd name="connsiteY561" fmla="*/ 1193981 h 2210635"/>
              <a:gd name="connsiteX562" fmla="*/ 5889561 w 12192000"/>
              <a:gd name="connsiteY562" fmla="*/ 1169439 h 2210635"/>
              <a:gd name="connsiteX563" fmla="*/ 5878762 w 12192000"/>
              <a:gd name="connsiteY563" fmla="*/ 1169439 h 2210635"/>
              <a:gd name="connsiteX564" fmla="*/ 5867964 w 12192000"/>
              <a:gd name="connsiteY564" fmla="*/ 1169439 h 2210635"/>
              <a:gd name="connsiteX565" fmla="*/ 5857801 w 12192000"/>
              <a:gd name="connsiteY565" fmla="*/ 1169439 h 2210635"/>
              <a:gd name="connsiteX566" fmla="*/ 5847002 w 12192000"/>
              <a:gd name="connsiteY566" fmla="*/ 1169439 h 2210635"/>
              <a:gd name="connsiteX567" fmla="*/ 5862247 w 12192000"/>
              <a:gd name="connsiteY567" fmla="*/ 1146610 h 2210635"/>
              <a:gd name="connsiteX568" fmla="*/ 5878127 w 12192000"/>
              <a:gd name="connsiteY568" fmla="*/ 1124922 h 2210635"/>
              <a:gd name="connsiteX569" fmla="*/ 5893372 w 12192000"/>
              <a:gd name="connsiteY569" fmla="*/ 1102093 h 2210635"/>
              <a:gd name="connsiteX570" fmla="*/ 5909252 w 12192000"/>
              <a:gd name="connsiteY570" fmla="*/ 1080405 h 2210635"/>
              <a:gd name="connsiteX571" fmla="*/ 5902265 w 12192000"/>
              <a:gd name="connsiteY571" fmla="*/ 1080405 h 2210635"/>
              <a:gd name="connsiteX572" fmla="*/ 5895278 w 12192000"/>
              <a:gd name="connsiteY572" fmla="*/ 1080405 h 2210635"/>
              <a:gd name="connsiteX573" fmla="*/ 5888926 w 12192000"/>
              <a:gd name="connsiteY573" fmla="*/ 1080405 h 2210635"/>
              <a:gd name="connsiteX574" fmla="*/ 5881938 w 12192000"/>
              <a:gd name="connsiteY574" fmla="*/ 1080405 h 2210635"/>
              <a:gd name="connsiteX575" fmla="*/ 5898454 w 12192000"/>
              <a:gd name="connsiteY575" fmla="*/ 1055863 h 2210635"/>
              <a:gd name="connsiteX576" fmla="*/ 5916239 w 12192000"/>
              <a:gd name="connsiteY576" fmla="*/ 1031892 h 2210635"/>
              <a:gd name="connsiteX577" fmla="*/ 5932754 w 12192000"/>
              <a:gd name="connsiteY577" fmla="*/ 1007921 h 2210635"/>
              <a:gd name="connsiteX578" fmla="*/ 5949905 w 12192000"/>
              <a:gd name="connsiteY578" fmla="*/ 983379 h 2210635"/>
              <a:gd name="connsiteX579" fmla="*/ 5958162 w 12192000"/>
              <a:gd name="connsiteY579" fmla="*/ 998219 h 2210635"/>
              <a:gd name="connsiteX580" fmla="*/ 5966420 w 12192000"/>
              <a:gd name="connsiteY580" fmla="*/ 1013058 h 2210635"/>
              <a:gd name="connsiteX581" fmla="*/ 5974677 w 12192000"/>
              <a:gd name="connsiteY581" fmla="*/ 1028468 h 2210635"/>
              <a:gd name="connsiteX582" fmla="*/ 5984205 w 12192000"/>
              <a:gd name="connsiteY582" fmla="*/ 1043307 h 2210635"/>
              <a:gd name="connsiteX583" fmla="*/ 5992463 w 12192000"/>
              <a:gd name="connsiteY583" fmla="*/ 1058717 h 2210635"/>
              <a:gd name="connsiteX584" fmla="*/ 6000720 w 12192000"/>
              <a:gd name="connsiteY584" fmla="*/ 1074126 h 2210635"/>
              <a:gd name="connsiteX585" fmla="*/ 6008978 w 12192000"/>
              <a:gd name="connsiteY585" fmla="*/ 1088966 h 2210635"/>
              <a:gd name="connsiteX586" fmla="*/ 6017236 w 12192000"/>
              <a:gd name="connsiteY586" fmla="*/ 1104376 h 2210635"/>
              <a:gd name="connsiteX587" fmla="*/ 6010884 w 12192000"/>
              <a:gd name="connsiteY587" fmla="*/ 1101522 h 2210635"/>
              <a:gd name="connsiteX588" fmla="*/ 6003896 w 12192000"/>
              <a:gd name="connsiteY588" fmla="*/ 1099239 h 2210635"/>
              <a:gd name="connsiteX589" fmla="*/ 5996909 w 12192000"/>
              <a:gd name="connsiteY589" fmla="*/ 1096956 h 2210635"/>
              <a:gd name="connsiteX590" fmla="*/ 5990557 w 12192000"/>
              <a:gd name="connsiteY590" fmla="*/ 1094673 h 2210635"/>
              <a:gd name="connsiteX591" fmla="*/ 5998180 w 12192000"/>
              <a:gd name="connsiteY591" fmla="*/ 1108371 h 2210635"/>
              <a:gd name="connsiteX592" fmla="*/ 6005802 w 12192000"/>
              <a:gd name="connsiteY592" fmla="*/ 1122068 h 2210635"/>
              <a:gd name="connsiteX593" fmla="*/ 6013424 w 12192000"/>
              <a:gd name="connsiteY593" fmla="*/ 1135766 h 2210635"/>
              <a:gd name="connsiteX594" fmla="*/ 6021047 w 12192000"/>
              <a:gd name="connsiteY594" fmla="*/ 1150034 h 2210635"/>
              <a:gd name="connsiteX595" fmla="*/ 6029940 w 12192000"/>
              <a:gd name="connsiteY595" fmla="*/ 1163732 h 2210635"/>
              <a:gd name="connsiteX596" fmla="*/ 6037562 w 12192000"/>
              <a:gd name="connsiteY596" fmla="*/ 1177430 h 2210635"/>
              <a:gd name="connsiteX597" fmla="*/ 6045184 w 12192000"/>
              <a:gd name="connsiteY597" fmla="*/ 1191127 h 2210635"/>
              <a:gd name="connsiteX598" fmla="*/ 6052807 w 12192000"/>
              <a:gd name="connsiteY598" fmla="*/ 1204825 h 2210635"/>
              <a:gd name="connsiteX599" fmla="*/ 6042008 w 12192000"/>
              <a:gd name="connsiteY599" fmla="*/ 1201401 h 2210635"/>
              <a:gd name="connsiteX600" fmla="*/ 6031210 w 12192000"/>
              <a:gd name="connsiteY600" fmla="*/ 1197406 h 2210635"/>
              <a:gd name="connsiteX601" fmla="*/ 6020412 w 12192000"/>
              <a:gd name="connsiteY601" fmla="*/ 1193981 h 2210635"/>
              <a:gd name="connsiteX602" fmla="*/ 6009613 w 12192000"/>
              <a:gd name="connsiteY602" fmla="*/ 1189986 h 2210635"/>
              <a:gd name="connsiteX603" fmla="*/ 6018506 w 12192000"/>
              <a:gd name="connsiteY603" fmla="*/ 1205396 h 2210635"/>
              <a:gd name="connsiteX604" fmla="*/ 6027399 w 12192000"/>
              <a:gd name="connsiteY604" fmla="*/ 1221377 h 2210635"/>
              <a:gd name="connsiteX605" fmla="*/ 6035656 w 12192000"/>
              <a:gd name="connsiteY605" fmla="*/ 1236216 h 2210635"/>
              <a:gd name="connsiteX606" fmla="*/ 6043914 w 12192000"/>
              <a:gd name="connsiteY606" fmla="*/ 1252196 h 2210635"/>
              <a:gd name="connsiteX607" fmla="*/ 6053442 w 12192000"/>
              <a:gd name="connsiteY607" fmla="*/ 1267035 h 2210635"/>
              <a:gd name="connsiteX608" fmla="*/ 6061700 w 12192000"/>
              <a:gd name="connsiteY608" fmla="*/ 1283016 h 2210635"/>
              <a:gd name="connsiteX609" fmla="*/ 6069957 w 12192000"/>
              <a:gd name="connsiteY609" fmla="*/ 1297855 h 2210635"/>
              <a:gd name="connsiteX610" fmla="*/ 6079485 w 12192000"/>
              <a:gd name="connsiteY610" fmla="*/ 1313836 h 2210635"/>
              <a:gd name="connsiteX611" fmla="*/ 6054077 w 12192000"/>
              <a:gd name="connsiteY611" fmla="*/ 1304704 h 2210635"/>
              <a:gd name="connsiteX612" fmla="*/ 6028034 w 12192000"/>
              <a:gd name="connsiteY612" fmla="*/ 1296143 h 2210635"/>
              <a:gd name="connsiteX613" fmla="*/ 6003261 w 12192000"/>
              <a:gd name="connsiteY613" fmla="*/ 1287011 h 2210635"/>
              <a:gd name="connsiteX614" fmla="*/ 5977853 w 12192000"/>
              <a:gd name="connsiteY614" fmla="*/ 1277879 h 2210635"/>
              <a:gd name="connsiteX615" fmla="*/ 5977853 w 12192000"/>
              <a:gd name="connsiteY615" fmla="*/ 1354929 h 2210635"/>
              <a:gd name="connsiteX616" fmla="*/ 6096000 w 12192000"/>
              <a:gd name="connsiteY616" fmla="*/ 1376046 h 2210635"/>
              <a:gd name="connsiteX617" fmla="*/ 6127125 w 12192000"/>
              <a:gd name="connsiteY617" fmla="*/ 1380612 h 2210635"/>
              <a:gd name="connsiteX618" fmla="*/ 6157615 w 12192000"/>
              <a:gd name="connsiteY618" fmla="*/ 1386319 h 2210635"/>
              <a:gd name="connsiteX619" fmla="*/ 6188739 w 12192000"/>
              <a:gd name="connsiteY619" fmla="*/ 1391456 h 2210635"/>
              <a:gd name="connsiteX620" fmla="*/ 6219229 w 12192000"/>
              <a:gd name="connsiteY620" fmla="*/ 1397163 h 2210635"/>
              <a:gd name="connsiteX621" fmla="*/ 6250989 w 12192000"/>
              <a:gd name="connsiteY621" fmla="*/ 1402871 h 2210635"/>
              <a:gd name="connsiteX622" fmla="*/ 6281478 w 12192000"/>
              <a:gd name="connsiteY622" fmla="*/ 1408007 h 2210635"/>
              <a:gd name="connsiteX623" fmla="*/ 6312603 w 12192000"/>
              <a:gd name="connsiteY623" fmla="*/ 1413715 h 2210635"/>
              <a:gd name="connsiteX624" fmla="*/ 6343728 w 12192000"/>
              <a:gd name="connsiteY624" fmla="*/ 1418851 h 2210635"/>
              <a:gd name="connsiteX625" fmla="*/ 6343728 w 12192000"/>
              <a:gd name="connsiteY625" fmla="*/ 1299567 h 2210635"/>
              <a:gd name="connsiteX626" fmla="*/ 6320861 w 12192000"/>
              <a:gd name="connsiteY626" fmla="*/ 1299567 h 2210635"/>
              <a:gd name="connsiteX627" fmla="*/ 6298629 w 12192000"/>
              <a:gd name="connsiteY627" fmla="*/ 1299567 h 2210635"/>
              <a:gd name="connsiteX628" fmla="*/ 6276397 w 12192000"/>
              <a:gd name="connsiteY628" fmla="*/ 1299567 h 2210635"/>
              <a:gd name="connsiteX629" fmla="*/ 6253529 w 12192000"/>
              <a:gd name="connsiteY629" fmla="*/ 1299567 h 2210635"/>
              <a:gd name="connsiteX630" fmla="*/ 6231933 w 12192000"/>
              <a:gd name="connsiteY630" fmla="*/ 1299567 h 2210635"/>
              <a:gd name="connsiteX631" fmla="*/ 6209701 w 12192000"/>
              <a:gd name="connsiteY631" fmla="*/ 1299567 h 2210635"/>
              <a:gd name="connsiteX632" fmla="*/ 6186834 w 12192000"/>
              <a:gd name="connsiteY632" fmla="*/ 1299567 h 2210635"/>
              <a:gd name="connsiteX633" fmla="*/ 6164602 w 12192000"/>
              <a:gd name="connsiteY633" fmla="*/ 1299567 h 2210635"/>
              <a:gd name="connsiteX634" fmla="*/ 6179846 w 12192000"/>
              <a:gd name="connsiteY634" fmla="*/ 1277309 h 2210635"/>
              <a:gd name="connsiteX635" fmla="*/ 6195091 w 12192000"/>
              <a:gd name="connsiteY635" fmla="*/ 1255621 h 2210635"/>
              <a:gd name="connsiteX636" fmla="*/ 6210336 w 12192000"/>
              <a:gd name="connsiteY636" fmla="*/ 1233362 h 2210635"/>
              <a:gd name="connsiteX637" fmla="*/ 6226216 w 12192000"/>
              <a:gd name="connsiteY637" fmla="*/ 1211674 h 2210635"/>
              <a:gd name="connsiteX638" fmla="*/ 6241461 w 12192000"/>
              <a:gd name="connsiteY638" fmla="*/ 1189986 h 2210635"/>
              <a:gd name="connsiteX639" fmla="*/ 6256705 w 12192000"/>
              <a:gd name="connsiteY639" fmla="*/ 1167727 h 2210635"/>
              <a:gd name="connsiteX640" fmla="*/ 6271950 w 12192000"/>
              <a:gd name="connsiteY640" fmla="*/ 1146039 h 2210635"/>
              <a:gd name="connsiteX641" fmla="*/ 6287195 w 12192000"/>
              <a:gd name="connsiteY641" fmla="*/ 1124351 h 2210635"/>
              <a:gd name="connsiteX642" fmla="*/ 6268139 w 12192000"/>
              <a:gd name="connsiteY642" fmla="*/ 1124351 h 2210635"/>
              <a:gd name="connsiteX643" fmla="*/ 6249083 w 12192000"/>
              <a:gd name="connsiteY643" fmla="*/ 1124351 h 2210635"/>
              <a:gd name="connsiteX644" fmla="*/ 6230027 w 12192000"/>
              <a:gd name="connsiteY644" fmla="*/ 1124351 h 2210635"/>
              <a:gd name="connsiteX645" fmla="*/ 6210971 w 12192000"/>
              <a:gd name="connsiteY645" fmla="*/ 1124351 h 2210635"/>
              <a:gd name="connsiteX646" fmla="*/ 6224946 w 12192000"/>
              <a:gd name="connsiteY646" fmla="*/ 1104376 h 2210635"/>
              <a:gd name="connsiteX647" fmla="*/ 6238285 w 12192000"/>
              <a:gd name="connsiteY647" fmla="*/ 1084970 h 2210635"/>
              <a:gd name="connsiteX648" fmla="*/ 6252259 w 12192000"/>
              <a:gd name="connsiteY648" fmla="*/ 1065565 h 2210635"/>
              <a:gd name="connsiteX649" fmla="*/ 6266233 w 12192000"/>
              <a:gd name="connsiteY649" fmla="*/ 1046160 h 2210635"/>
              <a:gd name="connsiteX650" fmla="*/ 6279573 w 12192000"/>
              <a:gd name="connsiteY650" fmla="*/ 1026185 h 2210635"/>
              <a:gd name="connsiteX651" fmla="*/ 6293547 w 12192000"/>
              <a:gd name="connsiteY651" fmla="*/ 1006209 h 2210635"/>
              <a:gd name="connsiteX652" fmla="*/ 6306886 w 12192000"/>
              <a:gd name="connsiteY652" fmla="*/ 987375 h 2210635"/>
              <a:gd name="connsiteX653" fmla="*/ 6320861 w 12192000"/>
              <a:gd name="connsiteY653" fmla="*/ 967399 h 2210635"/>
              <a:gd name="connsiteX654" fmla="*/ 6309427 w 12192000"/>
              <a:gd name="connsiteY654" fmla="*/ 967399 h 2210635"/>
              <a:gd name="connsiteX655" fmla="*/ 6297358 w 12192000"/>
              <a:gd name="connsiteY655" fmla="*/ 967399 h 2210635"/>
              <a:gd name="connsiteX656" fmla="*/ 6285289 w 12192000"/>
              <a:gd name="connsiteY656" fmla="*/ 967399 h 2210635"/>
              <a:gd name="connsiteX657" fmla="*/ 6273856 w 12192000"/>
              <a:gd name="connsiteY657" fmla="*/ 967399 h 2210635"/>
              <a:gd name="connsiteX658" fmla="*/ 6287830 w 12192000"/>
              <a:gd name="connsiteY658" fmla="*/ 946282 h 2210635"/>
              <a:gd name="connsiteX659" fmla="*/ 6303075 w 12192000"/>
              <a:gd name="connsiteY659" fmla="*/ 924594 h 2210635"/>
              <a:gd name="connsiteX660" fmla="*/ 6318320 w 12192000"/>
              <a:gd name="connsiteY660" fmla="*/ 902906 h 2210635"/>
              <a:gd name="connsiteX661" fmla="*/ 6332929 w 12192000"/>
              <a:gd name="connsiteY661" fmla="*/ 881788 h 2210635"/>
              <a:gd name="connsiteX662" fmla="*/ 6348174 w 12192000"/>
              <a:gd name="connsiteY662" fmla="*/ 860671 h 2210635"/>
              <a:gd name="connsiteX663" fmla="*/ 6363419 w 12192000"/>
              <a:gd name="connsiteY663" fmla="*/ 838983 h 2210635"/>
              <a:gd name="connsiteX664" fmla="*/ 6378028 w 12192000"/>
              <a:gd name="connsiteY664" fmla="*/ 817866 h 2210635"/>
              <a:gd name="connsiteX665" fmla="*/ 6393273 w 12192000"/>
              <a:gd name="connsiteY665" fmla="*/ 796178 h 2210635"/>
              <a:gd name="connsiteX666" fmla="*/ 6407883 w 12192000"/>
              <a:gd name="connsiteY666" fmla="*/ 823002 h 2210635"/>
              <a:gd name="connsiteX667" fmla="*/ 6423127 w 12192000"/>
              <a:gd name="connsiteY667" fmla="*/ 849827 h 2210635"/>
              <a:gd name="connsiteX668" fmla="*/ 6438372 w 12192000"/>
              <a:gd name="connsiteY668" fmla="*/ 876652 h 2210635"/>
              <a:gd name="connsiteX669" fmla="*/ 6452347 w 12192000"/>
              <a:gd name="connsiteY669" fmla="*/ 902906 h 2210635"/>
              <a:gd name="connsiteX670" fmla="*/ 6467591 w 12192000"/>
              <a:gd name="connsiteY670" fmla="*/ 929159 h 2210635"/>
              <a:gd name="connsiteX671" fmla="*/ 6482836 w 12192000"/>
              <a:gd name="connsiteY671" fmla="*/ 955984 h 2210635"/>
              <a:gd name="connsiteX672" fmla="*/ 6497446 w 12192000"/>
              <a:gd name="connsiteY672" fmla="*/ 982238 h 2210635"/>
              <a:gd name="connsiteX673" fmla="*/ 6512690 w 12192000"/>
              <a:gd name="connsiteY673" fmla="*/ 1009063 h 2210635"/>
              <a:gd name="connsiteX674" fmla="*/ 6500622 w 12192000"/>
              <a:gd name="connsiteY674" fmla="*/ 1005067 h 2210635"/>
              <a:gd name="connsiteX675" fmla="*/ 6489188 w 12192000"/>
              <a:gd name="connsiteY675" fmla="*/ 1001072 h 2210635"/>
              <a:gd name="connsiteX676" fmla="*/ 6477119 w 12192000"/>
              <a:gd name="connsiteY676" fmla="*/ 997077 h 2210635"/>
              <a:gd name="connsiteX677" fmla="*/ 6465051 w 12192000"/>
              <a:gd name="connsiteY677" fmla="*/ 992511 h 2210635"/>
              <a:gd name="connsiteX678" fmla="*/ 6478390 w 12192000"/>
              <a:gd name="connsiteY678" fmla="*/ 1016482 h 2210635"/>
              <a:gd name="connsiteX679" fmla="*/ 6492364 w 12192000"/>
              <a:gd name="connsiteY679" fmla="*/ 1041595 h 2210635"/>
              <a:gd name="connsiteX680" fmla="*/ 6505703 w 12192000"/>
              <a:gd name="connsiteY680" fmla="*/ 1066136 h 2210635"/>
              <a:gd name="connsiteX681" fmla="*/ 6519678 w 12192000"/>
              <a:gd name="connsiteY681" fmla="*/ 1090107 h 2210635"/>
              <a:gd name="connsiteX682" fmla="*/ 6533652 w 12192000"/>
              <a:gd name="connsiteY682" fmla="*/ 1114649 h 2210635"/>
              <a:gd name="connsiteX683" fmla="*/ 6546991 w 12192000"/>
              <a:gd name="connsiteY683" fmla="*/ 1139190 h 2210635"/>
              <a:gd name="connsiteX684" fmla="*/ 6560966 w 12192000"/>
              <a:gd name="connsiteY684" fmla="*/ 1163161 h 2210635"/>
              <a:gd name="connsiteX685" fmla="*/ 6574305 w 12192000"/>
              <a:gd name="connsiteY685" fmla="*/ 1187703 h 2210635"/>
              <a:gd name="connsiteX686" fmla="*/ 6556519 w 12192000"/>
              <a:gd name="connsiteY686" fmla="*/ 1180854 h 2210635"/>
              <a:gd name="connsiteX687" fmla="*/ 6537463 w 12192000"/>
              <a:gd name="connsiteY687" fmla="*/ 1174576 h 2210635"/>
              <a:gd name="connsiteX688" fmla="*/ 6518407 w 12192000"/>
              <a:gd name="connsiteY688" fmla="*/ 1167727 h 2210635"/>
              <a:gd name="connsiteX689" fmla="*/ 6499351 w 12192000"/>
              <a:gd name="connsiteY689" fmla="*/ 1160878 h 2210635"/>
              <a:gd name="connsiteX690" fmla="*/ 6514596 w 12192000"/>
              <a:gd name="connsiteY690" fmla="*/ 1188274 h 2210635"/>
              <a:gd name="connsiteX691" fmla="*/ 6529841 w 12192000"/>
              <a:gd name="connsiteY691" fmla="*/ 1215669 h 2210635"/>
              <a:gd name="connsiteX692" fmla="*/ 6545086 w 12192000"/>
              <a:gd name="connsiteY692" fmla="*/ 1243065 h 2210635"/>
              <a:gd name="connsiteX693" fmla="*/ 6560330 w 12192000"/>
              <a:gd name="connsiteY693" fmla="*/ 1270460 h 2210635"/>
              <a:gd name="connsiteX694" fmla="*/ 6575575 w 12192000"/>
              <a:gd name="connsiteY694" fmla="*/ 1297284 h 2210635"/>
              <a:gd name="connsiteX695" fmla="*/ 6590820 w 12192000"/>
              <a:gd name="connsiteY695" fmla="*/ 1324680 h 2210635"/>
              <a:gd name="connsiteX696" fmla="*/ 6606065 w 12192000"/>
              <a:gd name="connsiteY696" fmla="*/ 1352075 h 2210635"/>
              <a:gd name="connsiteX697" fmla="*/ 6621945 w 12192000"/>
              <a:gd name="connsiteY697" fmla="*/ 1379471 h 2210635"/>
              <a:gd name="connsiteX698" fmla="*/ 6599077 w 12192000"/>
              <a:gd name="connsiteY698" fmla="*/ 1370909 h 2210635"/>
              <a:gd name="connsiteX699" fmla="*/ 6576846 w 12192000"/>
              <a:gd name="connsiteY699" fmla="*/ 1363490 h 2210635"/>
              <a:gd name="connsiteX700" fmla="*/ 6554614 w 12192000"/>
              <a:gd name="connsiteY700" fmla="*/ 1356070 h 2210635"/>
              <a:gd name="connsiteX701" fmla="*/ 6531746 w 12192000"/>
              <a:gd name="connsiteY701" fmla="*/ 1348080 h 2210635"/>
              <a:gd name="connsiteX702" fmla="*/ 6509514 w 12192000"/>
              <a:gd name="connsiteY702" fmla="*/ 1340090 h 2210635"/>
              <a:gd name="connsiteX703" fmla="*/ 6487918 w 12192000"/>
              <a:gd name="connsiteY703" fmla="*/ 1332099 h 2210635"/>
              <a:gd name="connsiteX704" fmla="*/ 6465051 w 12192000"/>
              <a:gd name="connsiteY704" fmla="*/ 1324680 h 2210635"/>
              <a:gd name="connsiteX705" fmla="*/ 6442819 w 12192000"/>
              <a:gd name="connsiteY705" fmla="*/ 1317260 h 2210635"/>
              <a:gd name="connsiteX706" fmla="*/ 6442819 w 12192000"/>
              <a:gd name="connsiteY706" fmla="*/ 1436544 h 2210635"/>
              <a:gd name="connsiteX707" fmla="*/ 6499351 w 12192000"/>
              <a:gd name="connsiteY707" fmla="*/ 1446247 h 2210635"/>
              <a:gd name="connsiteX708" fmla="*/ 6555249 w 12192000"/>
              <a:gd name="connsiteY708" fmla="*/ 1455949 h 2210635"/>
              <a:gd name="connsiteX709" fmla="*/ 6611781 w 12192000"/>
              <a:gd name="connsiteY709" fmla="*/ 1466223 h 2210635"/>
              <a:gd name="connsiteX710" fmla="*/ 6668314 w 12192000"/>
              <a:gd name="connsiteY710" fmla="*/ 1475925 h 2210635"/>
              <a:gd name="connsiteX711" fmla="*/ 6724847 w 12192000"/>
              <a:gd name="connsiteY711" fmla="*/ 1485628 h 2210635"/>
              <a:gd name="connsiteX712" fmla="*/ 6780744 w 12192000"/>
              <a:gd name="connsiteY712" fmla="*/ 1494759 h 2210635"/>
              <a:gd name="connsiteX713" fmla="*/ 6836642 w 12192000"/>
              <a:gd name="connsiteY713" fmla="*/ 1504462 h 2210635"/>
              <a:gd name="connsiteX714" fmla="*/ 6893174 w 12192000"/>
              <a:gd name="connsiteY714" fmla="*/ 1513594 h 2210635"/>
              <a:gd name="connsiteX715" fmla="*/ 6893174 w 12192000"/>
              <a:gd name="connsiteY715" fmla="*/ 1314407 h 2210635"/>
              <a:gd name="connsiteX716" fmla="*/ 6860144 w 12192000"/>
              <a:gd name="connsiteY716" fmla="*/ 1314977 h 2210635"/>
              <a:gd name="connsiteX717" fmla="*/ 6826479 w 12192000"/>
              <a:gd name="connsiteY717" fmla="*/ 1314977 h 2210635"/>
              <a:gd name="connsiteX718" fmla="*/ 6793448 w 12192000"/>
              <a:gd name="connsiteY718" fmla="*/ 1314977 h 2210635"/>
              <a:gd name="connsiteX719" fmla="*/ 6760418 w 12192000"/>
              <a:gd name="connsiteY719" fmla="*/ 1314977 h 2210635"/>
              <a:gd name="connsiteX720" fmla="*/ 6726752 w 12192000"/>
              <a:gd name="connsiteY720" fmla="*/ 1315548 h 2210635"/>
              <a:gd name="connsiteX721" fmla="*/ 6693722 w 12192000"/>
              <a:gd name="connsiteY721" fmla="*/ 1315548 h 2210635"/>
              <a:gd name="connsiteX722" fmla="*/ 6660692 w 12192000"/>
              <a:gd name="connsiteY722" fmla="*/ 1315548 h 2210635"/>
              <a:gd name="connsiteX723" fmla="*/ 6627026 w 12192000"/>
              <a:gd name="connsiteY723" fmla="*/ 1315548 h 2210635"/>
              <a:gd name="connsiteX724" fmla="*/ 6649893 w 12192000"/>
              <a:gd name="connsiteY724" fmla="*/ 1283016 h 2210635"/>
              <a:gd name="connsiteX725" fmla="*/ 6672760 w 12192000"/>
              <a:gd name="connsiteY725" fmla="*/ 1250484 h 2210635"/>
              <a:gd name="connsiteX726" fmla="*/ 6695628 w 12192000"/>
              <a:gd name="connsiteY726" fmla="*/ 1217952 h 2210635"/>
              <a:gd name="connsiteX727" fmla="*/ 6718495 w 12192000"/>
              <a:gd name="connsiteY727" fmla="*/ 1184849 h 2210635"/>
              <a:gd name="connsiteX728" fmla="*/ 6741362 w 12192000"/>
              <a:gd name="connsiteY728" fmla="*/ 1152317 h 2210635"/>
              <a:gd name="connsiteX729" fmla="*/ 6764229 w 12192000"/>
              <a:gd name="connsiteY729" fmla="*/ 1119215 h 2210635"/>
              <a:gd name="connsiteX730" fmla="*/ 6787096 w 12192000"/>
              <a:gd name="connsiteY730" fmla="*/ 1087253 h 2210635"/>
              <a:gd name="connsiteX731" fmla="*/ 6809963 w 12192000"/>
              <a:gd name="connsiteY731" fmla="*/ 1054151 h 2210635"/>
              <a:gd name="connsiteX732" fmla="*/ 6780744 w 12192000"/>
              <a:gd name="connsiteY732" fmla="*/ 1054151 h 2210635"/>
              <a:gd name="connsiteX733" fmla="*/ 6752795 w 12192000"/>
              <a:gd name="connsiteY733" fmla="*/ 1054151 h 2210635"/>
              <a:gd name="connsiteX734" fmla="*/ 6724847 w 12192000"/>
              <a:gd name="connsiteY734" fmla="*/ 1054151 h 2210635"/>
              <a:gd name="connsiteX735" fmla="*/ 6696263 w 12192000"/>
              <a:gd name="connsiteY735" fmla="*/ 1054151 h 2210635"/>
              <a:gd name="connsiteX736" fmla="*/ 6717224 w 12192000"/>
              <a:gd name="connsiteY736" fmla="*/ 1025614 h 2210635"/>
              <a:gd name="connsiteX737" fmla="*/ 6737551 w 12192000"/>
              <a:gd name="connsiteY737" fmla="*/ 995936 h 2210635"/>
              <a:gd name="connsiteX738" fmla="*/ 6757877 w 12192000"/>
              <a:gd name="connsiteY738" fmla="*/ 966828 h 2210635"/>
              <a:gd name="connsiteX739" fmla="*/ 6778203 w 12192000"/>
              <a:gd name="connsiteY739" fmla="*/ 937150 h 2210635"/>
              <a:gd name="connsiteX740" fmla="*/ 6798530 w 12192000"/>
              <a:gd name="connsiteY740" fmla="*/ 908042 h 2210635"/>
              <a:gd name="connsiteX741" fmla="*/ 6818856 w 12192000"/>
              <a:gd name="connsiteY741" fmla="*/ 878364 h 2210635"/>
              <a:gd name="connsiteX742" fmla="*/ 6839818 w 12192000"/>
              <a:gd name="connsiteY742" fmla="*/ 849256 h 2210635"/>
              <a:gd name="connsiteX743" fmla="*/ 6860144 w 12192000"/>
              <a:gd name="connsiteY743" fmla="*/ 819578 h 2210635"/>
              <a:gd name="connsiteX744" fmla="*/ 6842994 w 12192000"/>
              <a:gd name="connsiteY744" fmla="*/ 819578 h 2210635"/>
              <a:gd name="connsiteX745" fmla="*/ 6824573 w 12192000"/>
              <a:gd name="connsiteY745" fmla="*/ 820149 h 2210635"/>
              <a:gd name="connsiteX746" fmla="*/ 6806787 w 12192000"/>
              <a:gd name="connsiteY746" fmla="*/ 820149 h 2210635"/>
              <a:gd name="connsiteX747" fmla="*/ 6789637 w 12192000"/>
              <a:gd name="connsiteY747" fmla="*/ 820149 h 2210635"/>
              <a:gd name="connsiteX748" fmla="*/ 6811234 w 12192000"/>
              <a:gd name="connsiteY748" fmla="*/ 788187 h 2210635"/>
              <a:gd name="connsiteX749" fmla="*/ 6833466 w 12192000"/>
              <a:gd name="connsiteY749" fmla="*/ 756226 h 2210635"/>
              <a:gd name="connsiteX750" fmla="*/ 6855698 w 12192000"/>
              <a:gd name="connsiteY750" fmla="*/ 724836 h 2210635"/>
              <a:gd name="connsiteX751" fmla="*/ 6878565 w 12192000"/>
              <a:gd name="connsiteY751" fmla="*/ 692304 h 2210635"/>
              <a:gd name="connsiteX752" fmla="*/ 6900797 w 12192000"/>
              <a:gd name="connsiteY752" fmla="*/ 660342 h 2210635"/>
              <a:gd name="connsiteX753" fmla="*/ 6923029 w 12192000"/>
              <a:gd name="connsiteY753" fmla="*/ 627810 h 2210635"/>
              <a:gd name="connsiteX754" fmla="*/ 6944625 w 12192000"/>
              <a:gd name="connsiteY754" fmla="*/ 595849 h 2210635"/>
              <a:gd name="connsiteX755" fmla="*/ 6967493 w 12192000"/>
              <a:gd name="connsiteY755" fmla="*/ 563888 h 2210635"/>
              <a:gd name="connsiteX756" fmla="*/ 6989725 w 12192000"/>
              <a:gd name="connsiteY756" fmla="*/ 603269 h 2210635"/>
              <a:gd name="connsiteX757" fmla="*/ 7011956 w 12192000"/>
              <a:gd name="connsiteY757" fmla="*/ 643220 h 2210635"/>
              <a:gd name="connsiteX758" fmla="*/ 7034188 w 12192000"/>
              <a:gd name="connsiteY758" fmla="*/ 682030 h 2210635"/>
              <a:gd name="connsiteX759" fmla="*/ 7057056 w 12192000"/>
              <a:gd name="connsiteY759" fmla="*/ 721982 h 2210635"/>
              <a:gd name="connsiteX760" fmla="*/ 7079288 w 12192000"/>
              <a:gd name="connsiteY760" fmla="*/ 761363 h 2210635"/>
              <a:gd name="connsiteX761" fmla="*/ 7100884 w 12192000"/>
              <a:gd name="connsiteY761" fmla="*/ 800744 h 2210635"/>
              <a:gd name="connsiteX762" fmla="*/ 7123751 w 12192000"/>
              <a:gd name="connsiteY762" fmla="*/ 840124 h 2210635"/>
              <a:gd name="connsiteX763" fmla="*/ 7145983 w 12192000"/>
              <a:gd name="connsiteY763" fmla="*/ 878935 h 2210635"/>
              <a:gd name="connsiteX764" fmla="*/ 7128198 w 12192000"/>
              <a:gd name="connsiteY764" fmla="*/ 873798 h 2210635"/>
              <a:gd name="connsiteX765" fmla="*/ 7110412 w 12192000"/>
              <a:gd name="connsiteY765" fmla="*/ 867520 h 2210635"/>
              <a:gd name="connsiteX766" fmla="*/ 7092627 w 12192000"/>
              <a:gd name="connsiteY766" fmla="*/ 861242 h 2210635"/>
              <a:gd name="connsiteX767" fmla="*/ 7075476 w 12192000"/>
              <a:gd name="connsiteY767" fmla="*/ 854964 h 2210635"/>
              <a:gd name="connsiteX768" fmla="*/ 7095167 w 12192000"/>
              <a:gd name="connsiteY768" fmla="*/ 891491 h 2210635"/>
              <a:gd name="connsiteX769" fmla="*/ 7115494 w 12192000"/>
              <a:gd name="connsiteY769" fmla="*/ 928018 h 2210635"/>
              <a:gd name="connsiteX770" fmla="*/ 7135820 w 12192000"/>
              <a:gd name="connsiteY770" fmla="*/ 963974 h 2210635"/>
              <a:gd name="connsiteX771" fmla="*/ 7156782 w 12192000"/>
              <a:gd name="connsiteY771" fmla="*/ 999360 h 2210635"/>
              <a:gd name="connsiteX772" fmla="*/ 7177108 w 12192000"/>
              <a:gd name="connsiteY772" fmla="*/ 1035887 h 2210635"/>
              <a:gd name="connsiteX773" fmla="*/ 7198070 w 12192000"/>
              <a:gd name="connsiteY773" fmla="*/ 1072414 h 2210635"/>
              <a:gd name="connsiteX774" fmla="*/ 7217761 w 12192000"/>
              <a:gd name="connsiteY774" fmla="*/ 1108371 h 2210635"/>
              <a:gd name="connsiteX775" fmla="*/ 7238087 w 12192000"/>
              <a:gd name="connsiteY775" fmla="*/ 1143756 h 2210635"/>
              <a:gd name="connsiteX776" fmla="*/ 7210138 w 12192000"/>
              <a:gd name="connsiteY776" fmla="*/ 1135195 h 2210635"/>
              <a:gd name="connsiteX777" fmla="*/ 7181554 w 12192000"/>
              <a:gd name="connsiteY777" fmla="*/ 1125493 h 2210635"/>
              <a:gd name="connsiteX778" fmla="*/ 7153606 w 12192000"/>
              <a:gd name="connsiteY778" fmla="*/ 1115790 h 2210635"/>
              <a:gd name="connsiteX779" fmla="*/ 7125657 w 12192000"/>
              <a:gd name="connsiteY779" fmla="*/ 1106088 h 2210635"/>
              <a:gd name="connsiteX780" fmla="*/ 7148524 w 12192000"/>
              <a:gd name="connsiteY780" fmla="*/ 1146610 h 2210635"/>
              <a:gd name="connsiteX781" fmla="*/ 7171391 w 12192000"/>
              <a:gd name="connsiteY781" fmla="*/ 1187132 h 2210635"/>
              <a:gd name="connsiteX782" fmla="*/ 7194258 w 12192000"/>
              <a:gd name="connsiteY782" fmla="*/ 1227655 h 2210635"/>
              <a:gd name="connsiteX783" fmla="*/ 7217126 w 12192000"/>
              <a:gd name="connsiteY783" fmla="*/ 1267035 h 2210635"/>
              <a:gd name="connsiteX784" fmla="*/ 7239993 w 12192000"/>
              <a:gd name="connsiteY784" fmla="*/ 1307558 h 2210635"/>
              <a:gd name="connsiteX785" fmla="*/ 7262860 w 12192000"/>
              <a:gd name="connsiteY785" fmla="*/ 1348080 h 2210635"/>
              <a:gd name="connsiteX786" fmla="*/ 7284457 w 12192000"/>
              <a:gd name="connsiteY786" fmla="*/ 1388032 h 2210635"/>
              <a:gd name="connsiteX787" fmla="*/ 7307324 w 12192000"/>
              <a:gd name="connsiteY787" fmla="*/ 1427983 h 2210635"/>
              <a:gd name="connsiteX788" fmla="*/ 7274929 w 12192000"/>
              <a:gd name="connsiteY788" fmla="*/ 1417139 h 2210635"/>
              <a:gd name="connsiteX789" fmla="*/ 7241263 w 12192000"/>
              <a:gd name="connsiteY789" fmla="*/ 1406295 h 2210635"/>
              <a:gd name="connsiteX790" fmla="*/ 7207598 w 12192000"/>
              <a:gd name="connsiteY790" fmla="*/ 1394880 h 2210635"/>
              <a:gd name="connsiteX791" fmla="*/ 7175203 w 12192000"/>
              <a:gd name="connsiteY791" fmla="*/ 1384036 h 2210635"/>
              <a:gd name="connsiteX792" fmla="*/ 7141537 w 12192000"/>
              <a:gd name="connsiteY792" fmla="*/ 1372622 h 2210635"/>
              <a:gd name="connsiteX793" fmla="*/ 7107871 w 12192000"/>
              <a:gd name="connsiteY793" fmla="*/ 1361778 h 2210635"/>
              <a:gd name="connsiteX794" fmla="*/ 7075476 w 12192000"/>
              <a:gd name="connsiteY794" fmla="*/ 1349792 h 2210635"/>
              <a:gd name="connsiteX795" fmla="*/ 7041811 w 12192000"/>
              <a:gd name="connsiteY795" fmla="*/ 1338948 h 2210635"/>
              <a:gd name="connsiteX796" fmla="*/ 7041811 w 12192000"/>
              <a:gd name="connsiteY796" fmla="*/ 1538135 h 2210635"/>
              <a:gd name="connsiteX797" fmla="*/ 7088816 w 12192000"/>
              <a:gd name="connsiteY797" fmla="*/ 1546126 h 2210635"/>
              <a:gd name="connsiteX798" fmla="*/ 7135820 w 12192000"/>
              <a:gd name="connsiteY798" fmla="*/ 1553545 h 2210635"/>
              <a:gd name="connsiteX799" fmla="*/ 7183460 w 12192000"/>
              <a:gd name="connsiteY799" fmla="*/ 1561536 h 2210635"/>
              <a:gd name="connsiteX800" fmla="*/ 7229830 w 12192000"/>
              <a:gd name="connsiteY800" fmla="*/ 1568955 h 2210635"/>
              <a:gd name="connsiteX801" fmla="*/ 7276834 w 12192000"/>
              <a:gd name="connsiteY801" fmla="*/ 1576375 h 2210635"/>
              <a:gd name="connsiteX802" fmla="*/ 7324474 w 12192000"/>
              <a:gd name="connsiteY802" fmla="*/ 1583224 h 2210635"/>
              <a:gd name="connsiteX803" fmla="*/ 7371479 w 12192000"/>
              <a:gd name="connsiteY803" fmla="*/ 1590643 h 2210635"/>
              <a:gd name="connsiteX804" fmla="*/ 7419119 w 12192000"/>
              <a:gd name="connsiteY804" fmla="*/ 1597492 h 2210635"/>
              <a:gd name="connsiteX805" fmla="*/ 7419119 w 12192000"/>
              <a:gd name="connsiteY805" fmla="*/ 1521013 h 2210635"/>
              <a:gd name="connsiteX806" fmla="*/ 7393711 w 12192000"/>
              <a:gd name="connsiteY806" fmla="*/ 1521584 h 2210635"/>
              <a:gd name="connsiteX807" fmla="*/ 7368303 w 12192000"/>
              <a:gd name="connsiteY807" fmla="*/ 1522155 h 2210635"/>
              <a:gd name="connsiteX808" fmla="*/ 7342895 w 12192000"/>
              <a:gd name="connsiteY808" fmla="*/ 1523296 h 2210635"/>
              <a:gd name="connsiteX809" fmla="*/ 7317487 w 12192000"/>
              <a:gd name="connsiteY809" fmla="*/ 1523867 h 2210635"/>
              <a:gd name="connsiteX810" fmla="*/ 7335273 w 12192000"/>
              <a:gd name="connsiteY810" fmla="*/ 1498184 h 2210635"/>
              <a:gd name="connsiteX811" fmla="*/ 7352423 w 12192000"/>
              <a:gd name="connsiteY811" fmla="*/ 1473071 h 2210635"/>
              <a:gd name="connsiteX812" fmla="*/ 7369573 w 12192000"/>
              <a:gd name="connsiteY812" fmla="*/ 1447959 h 2210635"/>
              <a:gd name="connsiteX813" fmla="*/ 7386724 w 12192000"/>
              <a:gd name="connsiteY813" fmla="*/ 1422847 h 2210635"/>
              <a:gd name="connsiteX814" fmla="*/ 7375925 w 12192000"/>
              <a:gd name="connsiteY814" fmla="*/ 1422847 h 2210635"/>
              <a:gd name="connsiteX815" fmla="*/ 7365762 w 12192000"/>
              <a:gd name="connsiteY815" fmla="*/ 1422847 h 2210635"/>
              <a:gd name="connsiteX816" fmla="*/ 7354964 w 12192000"/>
              <a:gd name="connsiteY816" fmla="*/ 1423988 h 2210635"/>
              <a:gd name="connsiteX817" fmla="*/ 7344165 w 12192000"/>
              <a:gd name="connsiteY817" fmla="*/ 1423988 h 2210635"/>
              <a:gd name="connsiteX818" fmla="*/ 7359410 w 12192000"/>
              <a:gd name="connsiteY818" fmla="*/ 1401159 h 2210635"/>
              <a:gd name="connsiteX819" fmla="*/ 7375290 w 12192000"/>
              <a:gd name="connsiteY819" fmla="*/ 1378900 h 2210635"/>
              <a:gd name="connsiteX820" fmla="*/ 7390535 w 12192000"/>
              <a:gd name="connsiteY820" fmla="*/ 1356070 h 2210635"/>
              <a:gd name="connsiteX821" fmla="*/ 7405780 w 12192000"/>
              <a:gd name="connsiteY821" fmla="*/ 1333241 h 2210635"/>
              <a:gd name="connsiteX822" fmla="*/ 7400063 w 12192000"/>
              <a:gd name="connsiteY822" fmla="*/ 1333241 h 2210635"/>
              <a:gd name="connsiteX823" fmla="*/ 7393076 w 12192000"/>
              <a:gd name="connsiteY823" fmla="*/ 1334382 h 2210635"/>
              <a:gd name="connsiteX824" fmla="*/ 7386088 w 12192000"/>
              <a:gd name="connsiteY824" fmla="*/ 1334382 h 2210635"/>
              <a:gd name="connsiteX825" fmla="*/ 7379101 w 12192000"/>
              <a:gd name="connsiteY825" fmla="*/ 1334382 h 2210635"/>
              <a:gd name="connsiteX826" fmla="*/ 7396252 w 12192000"/>
              <a:gd name="connsiteY826" fmla="*/ 1309270 h 2210635"/>
              <a:gd name="connsiteX827" fmla="*/ 7412767 w 12192000"/>
              <a:gd name="connsiteY827" fmla="*/ 1284728 h 2210635"/>
              <a:gd name="connsiteX828" fmla="*/ 7430552 w 12192000"/>
              <a:gd name="connsiteY828" fmla="*/ 1260187 h 2210635"/>
              <a:gd name="connsiteX829" fmla="*/ 7447067 w 12192000"/>
              <a:gd name="connsiteY829" fmla="*/ 1235645 h 2210635"/>
              <a:gd name="connsiteX830" fmla="*/ 7455325 w 12192000"/>
              <a:gd name="connsiteY830" fmla="*/ 1250484 h 2210635"/>
              <a:gd name="connsiteX831" fmla="*/ 7463583 w 12192000"/>
              <a:gd name="connsiteY831" fmla="*/ 1265894 h 2210635"/>
              <a:gd name="connsiteX832" fmla="*/ 7472475 w 12192000"/>
              <a:gd name="connsiteY832" fmla="*/ 1280162 h 2210635"/>
              <a:gd name="connsiteX833" fmla="*/ 7480733 w 12192000"/>
              <a:gd name="connsiteY833" fmla="*/ 1295002 h 2210635"/>
              <a:gd name="connsiteX834" fmla="*/ 7488991 w 12192000"/>
              <a:gd name="connsiteY834" fmla="*/ 1310411 h 2210635"/>
              <a:gd name="connsiteX835" fmla="*/ 7497883 w 12192000"/>
              <a:gd name="connsiteY835" fmla="*/ 1324680 h 2210635"/>
              <a:gd name="connsiteX836" fmla="*/ 7506776 w 12192000"/>
              <a:gd name="connsiteY836" fmla="*/ 1339519 h 2210635"/>
              <a:gd name="connsiteX837" fmla="*/ 7515034 w 12192000"/>
              <a:gd name="connsiteY837" fmla="*/ 1354929 h 2210635"/>
              <a:gd name="connsiteX838" fmla="*/ 7508047 w 12192000"/>
              <a:gd name="connsiteY838" fmla="*/ 1352646 h 2210635"/>
              <a:gd name="connsiteX839" fmla="*/ 7501059 w 12192000"/>
              <a:gd name="connsiteY839" fmla="*/ 1349792 h 2210635"/>
              <a:gd name="connsiteX840" fmla="*/ 7494072 w 12192000"/>
              <a:gd name="connsiteY840" fmla="*/ 1348080 h 2210635"/>
              <a:gd name="connsiteX841" fmla="*/ 7487720 w 12192000"/>
              <a:gd name="connsiteY841" fmla="*/ 1345797 h 2210635"/>
              <a:gd name="connsiteX842" fmla="*/ 7495978 w 12192000"/>
              <a:gd name="connsiteY842" fmla="*/ 1359495 h 2210635"/>
              <a:gd name="connsiteX843" fmla="*/ 7503600 w 12192000"/>
              <a:gd name="connsiteY843" fmla="*/ 1373192 h 2210635"/>
              <a:gd name="connsiteX844" fmla="*/ 7511223 w 12192000"/>
              <a:gd name="connsiteY844" fmla="*/ 1386890 h 2210635"/>
              <a:gd name="connsiteX845" fmla="*/ 7518845 w 12192000"/>
              <a:gd name="connsiteY845" fmla="*/ 1400588 h 2210635"/>
              <a:gd name="connsiteX846" fmla="*/ 7526467 w 12192000"/>
              <a:gd name="connsiteY846" fmla="*/ 1413715 h 2210635"/>
              <a:gd name="connsiteX847" fmla="*/ 7534725 w 12192000"/>
              <a:gd name="connsiteY847" fmla="*/ 1427412 h 2210635"/>
              <a:gd name="connsiteX848" fmla="*/ 7542347 w 12192000"/>
              <a:gd name="connsiteY848" fmla="*/ 1441110 h 2210635"/>
              <a:gd name="connsiteX849" fmla="*/ 7549970 w 12192000"/>
              <a:gd name="connsiteY849" fmla="*/ 1454808 h 2210635"/>
              <a:gd name="connsiteX850" fmla="*/ 7539171 w 12192000"/>
              <a:gd name="connsiteY850" fmla="*/ 1451383 h 2210635"/>
              <a:gd name="connsiteX851" fmla="*/ 7528373 w 12192000"/>
              <a:gd name="connsiteY851" fmla="*/ 1447959 h 2210635"/>
              <a:gd name="connsiteX852" fmla="*/ 7518210 w 12192000"/>
              <a:gd name="connsiteY852" fmla="*/ 1444535 h 2210635"/>
              <a:gd name="connsiteX853" fmla="*/ 7507411 w 12192000"/>
              <a:gd name="connsiteY853" fmla="*/ 1441110 h 2210635"/>
              <a:gd name="connsiteX854" fmla="*/ 7515669 w 12192000"/>
              <a:gd name="connsiteY854" fmla="*/ 1455949 h 2210635"/>
              <a:gd name="connsiteX855" fmla="*/ 7523926 w 12192000"/>
              <a:gd name="connsiteY855" fmla="*/ 1470788 h 2210635"/>
              <a:gd name="connsiteX856" fmla="*/ 7532819 w 12192000"/>
              <a:gd name="connsiteY856" fmla="*/ 1486198 h 2210635"/>
              <a:gd name="connsiteX857" fmla="*/ 7541712 w 12192000"/>
              <a:gd name="connsiteY857" fmla="*/ 1501608 h 2210635"/>
              <a:gd name="connsiteX858" fmla="*/ 7549970 w 12192000"/>
              <a:gd name="connsiteY858" fmla="*/ 1517018 h 2210635"/>
              <a:gd name="connsiteX859" fmla="*/ 7558862 w 12192000"/>
              <a:gd name="connsiteY859" fmla="*/ 1531857 h 2210635"/>
              <a:gd name="connsiteX860" fmla="*/ 7567120 w 12192000"/>
              <a:gd name="connsiteY860" fmla="*/ 1546696 h 2210635"/>
              <a:gd name="connsiteX861" fmla="*/ 7576648 w 12192000"/>
              <a:gd name="connsiteY861" fmla="*/ 1562106 h 2210635"/>
              <a:gd name="connsiteX862" fmla="*/ 7550605 w 12192000"/>
              <a:gd name="connsiteY862" fmla="*/ 1553545 h 2210635"/>
              <a:gd name="connsiteX863" fmla="*/ 7525197 w 12192000"/>
              <a:gd name="connsiteY863" fmla="*/ 1546126 h 2210635"/>
              <a:gd name="connsiteX864" fmla="*/ 7500424 w 12192000"/>
              <a:gd name="connsiteY864" fmla="*/ 1538135 h 2210635"/>
              <a:gd name="connsiteX865" fmla="*/ 7475016 w 12192000"/>
              <a:gd name="connsiteY865" fmla="*/ 1530145 h 2210635"/>
              <a:gd name="connsiteX866" fmla="*/ 7475016 w 12192000"/>
              <a:gd name="connsiteY866" fmla="*/ 1606624 h 2210635"/>
              <a:gd name="connsiteX867" fmla="*/ 7520750 w 12192000"/>
              <a:gd name="connsiteY867" fmla="*/ 1613473 h 2210635"/>
              <a:gd name="connsiteX868" fmla="*/ 7566485 w 12192000"/>
              <a:gd name="connsiteY868" fmla="*/ 1619751 h 2210635"/>
              <a:gd name="connsiteX869" fmla="*/ 7612219 w 12192000"/>
              <a:gd name="connsiteY869" fmla="*/ 1626599 h 2210635"/>
              <a:gd name="connsiteX870" fmla="*/ 7657953 w 12192000"/>
              <a:gd name="connsiteY870" fmla="*/ 1633448 h 2210635"/>
              <a:gd name="connsiteX871" fmla="*/ 7703052 w 12192000"/>
              <a:gd name="connsiteY871" fmla="*/ 1639156 h 2210635"/>
              <a:gd name="connsiteX872" fmla="*/ 7748787 w 12192000"/>
              <a:gd name="connsiteY872" fmla="*/ 1645434 h 2210635"/>
              <a:gd name="connsiteX873" fmla="*/ 7794521 w 12192000"/>
              <a:gd name="connsiteY873" fmla="*/ 1651712 h 2210635"/>
              <a:gd name="connsiteX874" fmla="*/ 7840255 w 12192000"/>
              <a:gd name="connsiteY874" fmla="*/ 1657990 h 2210635"/>
              <a:gd name="connsiteX875" fmla="*/ 7840255 w 12192000"/>
              <a:gd name="connsiteY875" fmla="*/ 1538135 h 2210635"/>
              <a:gd name="connsiteX876" fmla="*/ 7818023 w 12192000"/>
              <a:gd name="connsiteY876" fmla="*/ 1539277 h 2210635"/>
              <a:gd name="connsiteX877" fmla="*/ 7795791 w 12192000"/>
              <a:gd name="connsiteY877" fmla="*/ 1539848 h 2210635"/>
              <a:gd name="connsiteX878" fmla="*/ 7772924 w 12192000"/>
              <a:gd name="connsiteY878" fmla="*/ 1540989 h 2210635"/>
              <a:gd name="connsiteX879" fmla="*/ 7751328 w 12192000"/>
              <a:gd name="connsiteY879" fmla="*/ 1542130 h 2210635"/>
              <a:gd name="connsiteX880" fmla="*/ 7729096 w 12192000"/>
              <a:gd name="connsiteY880" fmla="*/ 1542701 h 2210635"/>
              <a:gd name="connsiteX881" fmla="*/ 7706228 w 12192000"/>
              <a:gd name="connsiteY881" fmla="*/ 1543272 h 2210635"/>
              <a:gd name="connsiteX882" fmla="*/ 7683996 w 12192000"/>
              <a:gd name="connsiteY882" fmla="*/ 1544413 h 2210635"/>
              <a:gd name="connsiteX883" fmla="*/ 7661765 w 12192000"/>
              <a:gd name="connsiteY883" fmla="*/ 1544984 h 2210635"/>
              <a:gd name="connsiteX884" fmla="*/ 7677009 w 12192000"/>
              <a:gd name="connsiteY884" fmla="*/ 1523296 h 2210635"/>
              <a:gd name="connsiteX885" fmla="*/ 7692254 w 12192000"/>
              <a:gd name="connsiteY885" fmla="*/ 1500467 h 2210635"/>
              <a:gd name="connsiteX886" fmla="*/ 7707499 w 12192000"/>
              <a:gd name="connsiteY886" fmla="*/ 1477637 h 2210635"/>
              <a:gd name="connsiteX887" fmla="*/ 7722744 w 12192000"/>
              <a:gd name="connsiteY887" fmla="*/ 1455379 h 2210635"/>
              <a:gd name="connsiteX888" fmla="*/ 7737988 w 12192000"/>
              <a:gd name="connsiteY888" fmla="*/ 1432549 h 2210635"/>
              <a:gd name="connsiteX889" fmla="*/ 7753233 w 12192000"/>
              <a:gd name="connsiteY889" fmla="*/ 1410861 h 2210635"/>
              <a:gd name="connsiteX890" fmla="*/ 7769113 w 12192000"/>
              <a:gd name="connsiteY890" fmla="*/ 1388032 h 2210635"/>
              <a:gd name="connsiteX891" fmla="*/ 7784358 w 12192000"/>
              <a:gd name="connsiteY891" fmla="*/ 1365773 h 2210635"/>
              <a:gd name="connsiteX892" fmla="*/ 7765302 w 12192000"/>
              <a:gd name="connsiteY892" fmla="*/ 1366344 h 2210635"/>
              <a:gd name="connsiteX893" fmla="*/ 7746246 w 12192000"/>
              <a:gd name="connsiteY893" fmla="*/ 1366914 h 2210635"/>
              <a:gd name="connsiteX894" fmla="*/ 7727190 w 12192000"/>
              <a:gd name="connsiteY894" fmla="*/ 1367485 h 2210635"/>
              <a:gd name="connsiteX895" fmla="*/ 7708134 w 12192000"/>
              <a:gd name="connsiteY895" fmla="*/ 1368627 h 2210635"/>
              <a:gd name="connsiteX896" fmla="*/ 7722108 w 12192000"/>
              <a:gd name="connsiteY896" fmla="*/ 1348651 h 2210635"/>
              <a:gd name="connsiteX897" fmla="*/ 7736083 w 12192000"/>
              <a:gd name="connsiteY897" fmla="*/ 1328104 h 2210635"/>
              <a:gd name="connsiteX898" fmla="*/ 7749422 w 12192000"/>
              <a:gd name="connsiteY898" fmla="*/ 1308128 h 2210635"/>
              <a:gd name="connsiteX899" fmla="*/ 7763396 w 12192000"/>
              <a:gd name="connsiteY899" fmla="*/ 1287582 h 2210635"/>
              <a:gd name="connsiteX900" fmla="*/ 7776735 w 12192000"/>
              <a:gd name="connsiteY900" fmla="*/ 1267606 h 2210635"/>
              <a:gd name="connsiteX901" fmla="*/ 7790710 w 12192000"/>
              <a:gd name="connsiteY901" fmla="*/ 1247060 h 2210635"/>
              <a:gd name="connsiteX902" fmla="*/ 7804684 w 12192000"/>
              <a:gd name="connsiteY902" fmla="*/ 1227655 h 2210635"/>
              <a:gd name="connsiteX903" fmla="*/ 7818023 w 12192000"/>
              <a:gd name="connsiteY903" fmla="*/ 1207108 h 2210635"/>
              <a:gd name="connsiteX904" fmla="*/ 7805955 w 12192000"/>
              <a:gd name="connsiteY904" fmla="*/ 1207679 h 2210635"/>
              <a:gd name="connsiteX905" fmla="*/ 7794521 w 12192000"/>
              <a:gd name="connsiteY905" fmla="*/ 1208250 h 2210635"/>
              <a:gd name="connsiteX906" fmla="*/ 7782452 w 12192000"/>
              <a:gd name="connsiteY906" fmla="*/ 1208820 h 2210635"/>
              <a:gd name="connsiteX907" fmla="*/ 7771019 w 12192000"/>
              <a:gd name="connsiteY907" fmla="*/ 1208820 h 2210635"/>
              <a:gd name="connsiteX908" fmla="*/ 7785628 w 12192000"/>
              <a:gd name="connsiteY908" fmla="*/ 1187132 h 2210635"/>
              <a:gd name="connsiteX909" fmla="*/ 7800873 w 12192000"/>
              <a:gd name="connsiteY909" fmla="*/ 1165444 h 2210635"/>
              <a:gd name="connsiteX910" fmla="*/ 7814847 w 12192000"/>
              <a:gd name="connsiteY910" fmla="*/ 1143186 h 2210635"/>
              <a:gd name="connsiteX911" fmla="*/ 7830092 w 12192000"/>
              <a:gd name="connsiteY911" fmla="*/ 1121498 h 2210635"/>
              <a:gd name="connsiteX912" fmla="*/ 7845337 w 12192000"/>
              <a:gd name="connsiteY912" fmla="*/ 1099239 h 2210635"/>
              <a:gd name="connsiteX913" fmla="*/ 7859946 w 12192000"/>
              <a:gd name="connsiteY913" fmla="*/ 1076980 h 2210635"/>
              <a:gd name="connsiteX914" fmla="*/ 7875191 w 12192000"/>
              <a:gd name="connsiteY914" fmla="*/ 1055292 h 2210635"/>
              <a:gd name="connsiteX915" fmla="*/ 7890436 w 12192000"/>
              <a:gd name="connsiteY915" fmla="*/ 1033033 h 2210635"/>
              <a:gd name="connsiteX916" fmla="*/ 7905046 w 12192000"/>
              <a:gd name="connsiteY916" fmla="*/ 1059287 h 2210635"/>
              <a:gd name="connsiteX917" fmla="*/ 7920290 w 12192000"/>
              <a:gd name="connsiteY917" fmla="*/ 1084970 h 2210635"/>
              <a:gd name="connsiteX918" fmla="*/ 7934900 w 12192000"/>
              <a:gd name="connsiteY918" fmla="*/ 1111224 h 2210635"/>
              <a:gd name="connsiteX919" fmla="*/ 7950145 w 12192000"/>
              <a:gd name="connsiteY919" fmla="*/ 1136907 h 2210635"/>
              <a:gd name="connsiteX920" fmla="*/ 7965389 w 12192000"/>
              <a:gd name="connsiteY920" fmla="*/ 1162591 h 2210635"/>
              <a:gd name="connsiteX921" fmla="*/ 7979364 w 12192000"/>
              <a:gd name="connsiteY921" fmla="*/ 1188274 h 2210635"/>
              <a:gd name="connsiteX922" fmla="*/ 7994609 w 12192000"/>
              <a:gd name="connsiteY922" fmla="*/ 1214528 h 2210635"/>
              <a:gd name="connsiteX923" fmla="*/ 8009853 w 12192000"/>
              <a:gd name="connsiteY923" fmla="*/ 1240211 h 2210635"/>
              <a:gd name="connsiteX924" fmla="*/ 7997785 w 12192000"/>
              <a:gd name="connsiteY924" fmla="*/ 1236786 h 2210635"/>
              <a:gd name="connsiteX925" fmla="*/ 7985716 w 12192000"/>
              <a:gd name="connsiteY925" fmla="*/ 1232791 h 2210635"/>
              <a:gd name="connsiteX926" fmla="*/ 7974282 w 12192000"/>
              <a:gd name="connsiteY926" fmla="*/ 1229367 h 2210635"/>
              <a:gd name="connsiteX927" fmla="*/ 7962213 w 12192000"/>
              <a:gd name="connsiteY927" fmla="*/ 1225942 h 2210635"/>
              <a:gd name="connsiteX928" fmla="*/ 7975553 w 12192000"/>
              <a:gd name="connsiteY928" fmla="*/ 1249913 h 2210635"/>
              <a:gd name="connsiteX929" fmla="*/ 7989527 w 12192000"/>
              <a:gd name="connsiteY929" fmla="*/ 1273314 h 2210635"/>
              <a:gd name="connsiteX930" fmla="*/ 8003501 w 12192000"/>
              <a:gd name="connsiteY930" fmla="*/ 1297284 h 2210635"/>
              <a:gd name="connsiteX931" fmla="*/ 8016841 w 12192000"/>
              <a:gd name="connsiteY931" fmla="*/ 1321255 h 2210635"/>
              <a:gd name="connsiteX932" fmla="*/ 8030815 w 12192000"/>
              <a:gd name="connsiteY932" fmla="*/ 1344656 h 2210635"/>
              <a:gd name="connsiteX933" fmla="*/ 8044154 w 12192000"/>
              <a:gd name="connsiteY933" fmla="*/ 1368627 h 2210635"/>
              <a:gd name="connsiteX934" fmla="*/ 8058128 w 12192000"/>
              <a:gd name="connsiteY934" fmla="*/ 1392597 h 2210635"/>
              <a:gd name="connsiteX935" fmla="*/ 8072103 w 12192000"/>
              <a:gd name="connsiteY935" fmla="*/ 1415427 h 2210635"/>
              <a:gd name="connsiteX936" fmla="*/ 8053047 w 12192000"/>
              <a:gd name="connsiteY936" fmla="*/ 1410290 h 2210635"/>
              <a:gd name="connsiteX937" fmla="*/ 8033991 w 12192000"/>
              <a:gd name="connsiteY937" fmla="*/ 1404583 h 2210635"/>
              <a:gd name="connsiteX938" fmla="*/ 8014935 w 12192000"/>
              <a:gd name="connsiteY938" fmla="*/ 1399446 h 2210635"/>
              <a:gd name="connsiteX939" fmla="*/ 7996514 w 12192000"/>
              <a:gd name="connsiteY939" fmla="*/ 1393168 h 2210635"/>
              <a:gd name="connsiteX940" fmla="*/ 8011759 w 12192000"/>
              <a:gd name="connsiteY940" fmla="*/ 1419993 h 2210635"/>
              <a:gd name="connsiteX941" fmla="*/ 8027004 w 12192000"/>
              <a:gd name="connsiteY941" fmla="*/ 1446247 h 2210635"/>
              <a:gd name="connsiteX942" fmla="*/ 8042248 w 12192000"/>
              <a:gd name="connsiteY942" fmla="*/ 1472501 h 2210635"/>
              <a:gd name="connsiteX943" fmla="*/ 8057493 w 12192000"/>
              <a:gd name="connsiteY943" fmla="*/ 1499325 h 2210635"/>
              <a:gd name="connsiteX944" fmla="*/ 8072738 w 12192000"/>
              <a:gd name="connsiteY944" fmla="*/ 1525579 h 2210635"/>
              <a:gd name="connsiteX945" fmla="*/ 8087983 w 12192000"/>
              <a:gd name="connsiteY945" fmla="*/ 1551833 h 2210635"/>
              <a:gd name="connsiteX946" fmla="*/ 8103228 w 12192000"/>
              <a:gd name="connsiteY946" fmla="*/ 1578658 h 2210635"/>
              <a:gd name="connsiteX947" fmla="*/ 8118472 w 12192000"/>
              <a:gd name="connsiteY947" fmla="*/ 1604341 h 2210635"/>
              <a:gd name="connsiteX948" fmla="*/ 8096240 w 12192000"/>
              <a:gd name="connsiteY948" fmla="*/ 1598063 h 2210635"/>
              <a:gd name="connsiteX949" fmla="*/ 8074008 w 12192000"/>
              <a:gd name="connsiteY949" fmla="*/ 1591214 h 2210635"/>
              <a:gd name="connsiteX950" fmla="*/ 8051141 w 12192000"/>
              <a:gd name="connsiteY950" fmla="*/ 1584365 h 2210635"/>
              <a:gd name="connsiteX951" fmla="*/ 8028909 w 12192000"/>
              <a:gd name="connsiteY951" fmla="*/ 1578658 h 2210635"/>
              <a:gd name="connsiteX952" fmla="*/ 8007313 w 12192000"/>
              <a:gd name="connsiteY952" fmla="*/ 1571809 h 2210635"/>
              <a:gd name="connsiteX953" fmla="*/ 7985081 w 12192000"/>
              <a:gd name="connsiteY953" fmla="*/ 1564960 h 2210635"/>
              <a:gd name="connsiteX954" fmla="*/ 7962213 w 12192000"/>
              <a:gd name="connsiteY954" fmla="*/ 1558111 h 2210635"/>
              <a:gd name="connsiteX955" fmla="*/ 7939981 w 12192000"/>
              <a:gd name="connsiteY955" fmla="*/ 1551262 h 2210635"/>
              <a:gd name="connsiteX956" fmla="*/ 7939981 w 12192000"/>
              <a:gd name="connsiteY956" fmla="*/ 1670546 h 2210635"/>
              <a:gd name="connsiteX957" fmla="*/ 7996514 w 12192000"/>
              <a:gd name="connsiteY957" fmla="*/ 1678537 h 2210635"/>
              <a:gd name="connsiteX958" fmla="*/ 8053047 w 12192000"/>
              <a:gd name="connsiteY958" fmla="*/ 1685385 h 2210635"/>
              <a:gd name="connsiteX959" fmla="*/ 8108944 w 12192000"/>
              <a:gd name="connsiteY959" fmla="*/ 1692234 h 2210635"/>
              <a:gd name="connsiteX960" fmla="*/ 8164842 w 12192000"/>
              <a:gd name="connsiteY960" fmla="*/ 1697942 h 2210635"/>
              <a:gd name="connsiteX961" fmla="*/ 8221374 w 12192000"/>
              <a:gd name="connsiteY961" fmla="*/ 1704790 h 2210635"/>
              <a:gd name="connsiteX962" fmla="*/ 8277907 w 12192000"/>
              <a:gd name="connsiteY962" fmla="*/ 1711069 h 2210635"/>
              <a:gd name="connsiteX963" fmla="*/ 8333805 w 12192000"/>
              <a:gd name="connsiteY963" fmla="*/ 1716776 h 2210635"/>
              <a:gd name="connsiteX964" fmla="*/ 8390337 w 12192000"/>
              <a:gd name="connsiteY964" fmla="*/ 1723054 h 2210635"/>
              <a:gd name="connsiteX965" fmla="*/ 8390337 w 12192000"/>
              <a:gd name="connsiteY965" fmla="*/ 1523867 h 2210635"/>
              <a:gd name="connsiteX966" fmla="*/ 8356672 w 12192000"/>
              <a:gd name="connsiteY966" fmla="*/ 1525579 h 2210635"/>
              <a:gd name="connsiteX967" fmla="*/ 8324277 w 12192000"/>
              <a:gd name="connsiteY967" fmla="*/ 1528433 h 2210635"/>
              <a:gd name="connsiteX968" fmla="*/ 8290611 w 12192000"/>
              <a:gd name="connsiteY968" fmla="*/ 1530716 h 2210635"/>
              <a:gd name="connsiteX969" fmla="*/ 8256946 w 12192000"/>
              <a:gd name="connsiteY969" fmla="*/ 1532428 h 2210635"/>
              <a:gd name="connsiteX970" fmla="*/ 8224550 w 12192000"/>
              <a:gd name="connsiteY970" fmla="*/ 1535282 h 2210635"/>
              <a:gd name="connsiteX971" fmla="*/ 8190885 w 12192000"/>
              <a:gd name="connsiteY971" fmla="*/ 1537565 h 2210635"/>
              <a:gd name="connsiteX972" fmla="*/ 8157219 w 12192000"/>
              <a:gd name="connsiteY972" fmla="*/ 1539277 h 2210635"/>
              <a:gd name="connsiteX973" fmla="*/ 8124189 w 12192000"/>
              <a:gd name="connsiteY973" fmla="*/ 1540989 h 2210635"/>
              <a:gd name="connsiteX974" fmla="*/ 8147056 w 12192000"/>
              <a:gd name="connsiteY974" fmla="*/ 1507316 h 2210635"/>
              <a:gd name="connsiteX975" fmla="*/ 8169923 w 12192000"/>
              <a:gd name="connsiteY975" fmla="*/ 1473071 h 2210635"/>
              <a:gd name="connsiteX976" fmla="*/ 8192790 w 12192000"/>
              <a:gd name="connsiteY976" fmla="*/ 1438827 h 2210635"/>
              <a:gd name="connsiteX977" fmla="*/ 8215022 w 12192000"/>
              <a:gd name="connsiteY977" fmla="*/ 1405154 h 2210635"/>
              <a:gd name="connsiteX978" fmla="*/ 8237890 w 12192000"/>
              <a:gd name="connsiteY978" fmla="*/ 1370909 h 2210635"/>
              <a:gd name="connsiteX979" fmla="*/ 8260757 w 12192000"/>
              <a:gd name="connsiteY979" fmla="*/ 1336665 h 2210635"/>
              <a:gd name="connsiteX980" fmla="*/ 8283624 w 12192000"/>
              <a:gd name="connsiteY980" fmla="*/ 1302992 h 2210635"/>
              <a:gd name="connsiteX981" fmla="*/ 8306491 w 12192000"/>
              <a:gd name="connsiteY981" fmla="*/ 1268748 h 2210635"/>
              <a:gd name="connsiteX982" fmla="*/ 8278542 w 12192000"/>
              <a:gd name="connsiteY982" fmla="*/ 1270460 h 2210635"/>
              <a:gd name="connsiteX983" fmla="*/ 8249958 w 12192000"/>
              <a:gd name="connsiteY983" fmla="*/ 1272743 h 2210635"/>
              <a:gd name="connsiteX984" fmla="*/ 8222010 w 12192000"/>
              <a:gd name="connsiteY984" fmla="*/ 1273884 h 2210635"/>
              <a:gd name="connsiteX985" fmla="*/ 8194061 w 12192000"/>
              <a:gd name="connsiteY985" fmla="*/ 1276167 h 2210635"/>
              <a:gd name="connsiteX986" fmla="*/ 8214387 w 12192000"/>
              <a:gd name="connsiteY986" fmla="*/ 1245347 h 2210635"/>
              <a:gd name="connsiteX987" fmla="*/ 8234714 w 12192000"/>
              <a:gd name="connsiteY987" fmla="*/ 1215098 h 2210635"/>
              <a:gd name="connsiteX988" fmla="*/ 8255040 w 12192000"/>
              <a:gd name="connsiteY988" fmla="*/ 1184279 h 2210635"/>
              <a:gd name="connsiteX989" fmla="*/ 8275366 w 12192000"/>
              <a:gd name="connsiteY989" fmla="*/ 1153459 h 2210635"/>
              <a:gd name="connsiteX990" fmla="*/ 8295693 w 12192000"/>
              <a:gd name="connsiteY990" fmla="*/ 1123210 h 2210635"/>
              <a:gd name="connsiteX991" fmla="*/ 8316654 w 12192000"/>
              <a:gd name="connsiteY991" fmla="*/ 1092390 h 2210635"/>
              <a:gd name="connsiteX992" fmla="*/ 8336981 w 12192000"/>
              <a:gd name="connsiteY992" fmla="*/ 1062141 h 2210635"/>
              <a:gd name="connsiteX993" fmla="*/ 8357307 w 12192000"/>
              <a:gd name="connsiteY993" fmla="*/ 1031321 h 2210635"/>
              <a:gd name="connsiteX994" fmla="*/ 8339521 w 12192000"/>
              <a:gd name="connsiteY994" fmla="*/ 1032463 h 2210635"/>
              <a:gd name="connsiteX995" fmla="*/ 8321736 w 12192000"/>
              <a:gd name="connsiteY995" fmla="*/ 1033604 h 2210635"/>
              <a:gd name="connsiteX996" fmla="*/ 8304585 w 12192000"/>
              <a:gd name="connsiteY996" fmla="*/ 1035316 h 2210635"/>
              <a:gd name="connsiteX997" fmla="*/ 8286165 w 12192000"/>
              <a:gd name="connsiteY997" fmla="*/ 1035887 h 2210635"/>
              <a:gd name="connsiteX998" fmla="*/ 8309032 w 12192000"/>
              <a:gd name="connsiteY998" fmla="*/ 1002784 h 2210635"/>
              <a:gd name="connsiteX999" fmla="*/ 8331264 w 12192000"/>
              <a:gd name="connsiteY999" fmla="*/ 969682 h 2210635"/>
              <a:gd name="connsiteX1000" fmla="*/ 8352861 w 12192000"/>
              <a:gd name="connsiteY1000" fmla="*/ 936008 h 2210635"/>
              <a:gd name="connsiteX1001" fmla="*/ 8375092 w 12192000"/>
              <a:gd name="connsiteY1001" fmla="*/ 902335 h 2210635"/>
              <a:gd name="connsiteX1002" fmla="*/ 8397959 w 12192000"/>
              <a:gd name="connsiteY1002" fmla="*/ 868661 h 2210635"/>
              <a:gd name="connsiteX1003" fmla="*/ 8420191 w 12192000"/>
              <a:gd name="connsiteY1003" fmla="*/ 835559 h 2210635"/>
              <a:gd name="connsiteX1004" fmla="*/ 8442423 w 12192000"/>
              <a:gd name="connsiteY1004" fmla="*/ 801885 h 2210635"/>
              <a:gd name="connsiteX1005" fmla="*/ 8464020 w 12192000"/>
              <a:gd name="connsiteY1005" fmla="*/ 768212 h 2210635"/>
              <a:gd name="connsiteX1006" fmla="*/ 8486887 w 12192000"/>
              <a:gd name="connsiteY1006" fmla="*/ 805880 h 2210635"/>
              <a:gd name="connsiteX1007" fmla="*/ 8509119 w 12192000"/>
              <a:gd name="connsiteY1007" fmla="*/ 843549 h 2210635"/>
              <a:gd name="connsiteX1008" fmla="*/ 8531351 w 12192000"/>
              <a:gd name="connsiteY1008" fmla="*/ 881788 h 2210635"/>
              <a:gd name="connsiteX1009" fmla="*/ 8553583 w 12192000"/>
              <a:gd name="connsiteY1009" fmla="*/ 919457 h 2210635"/>
              <a:gd name="connsiteX1010" fmla="*/ 8576450 w 12192000"/>
              <a:gd name="connsiteY1010" fmla="*/ 957125 h 2210635"/>
              <a:gd name="connsiteX1011" fmla="*/ 8598682 w 12192000"/>
              <a:gd name="connsiteY1011" fmla="*/ 994794 h 2210635"/>
              <a:gd name="connsiteX1012" fmla="*/ 8620279 w 12192000"/>
              <a:gd name="connsiteY1012" fmla="*/ 1033033 h 2210635"/>
              <a:gd name="connsiteX1013" fmla="*/ 8643146 w 12192000"/>
              <a:gd name="connsiteY1013" fmla="*/ 1070702 h 2210635"/>
              <a:gd name="connsiteX1014" fmla="*/ 8625360 w 12192000"/>
              <a:gd name="connsiteY1014" fmla="*/ 1066136 h 2210635"/>
              <a:gd name="connsiteX1015" fmla="*/ 8607575 w 12192000"/>
              <a:gd name="connsiteY1015" fmla="*/ 1061000 h 2210635"/>
              <a:gd name="connsiteX1016" fmla="*/ 8589789 w 12192000"/>
              <a:gd name="connsiteY1016" fmla="*/ 1056434 h 2210635"/>
              <a:gd name="connsiteX1017" fmla="*/ 8572004 w 12192000"/>
              <a:gd name="connsiteY1017" fmla="*/ 1051868 h 2210635"/>
              <a:gd name="connsiteX1018" fmla="*/ 8592330 w 12192000"/>
              <a:gd name="connsiteY1018" fmla="*/ 1086683 h 2210635"/>
              <a:gd name="connsiteX1019" fmla="*/ 8612656 w 12192000"/>
              <a:gd name="connsiteY1019" fmla="*/ 1121498 h 2210635"/>
              <a:gd name="connsiteX1020" fmla="*/ 8633618 w 12192000"/>
              <a:gd name="connsiteY1020" fmla="*/ 1155742 h 2210635"/>
              <a:gd name="connsiteX1021" fmla="*/ 8653944 w 12192000"/>
              <a:gd name="connsiteY1021" fmla="*/ 1190557 h 2210635"/>
              <a:gd name="connsiteX1022" fmla="*/ 8674906 w 12192000"/>
              <a:gd name="connsiteY1022" fmla="*/ 1224801 h 2210635"/>
              <a:gd name="connsiteX1023" fmla="*/ 8694597 w 12192000"/>
              <a:gd name="connsiteY1023" fmla="*/ 1259045 h 2210635"/>
              <a:gd name="connsiteX1024" fmla="*/ 8714923 w 12192000"/>
              <a:gd name="connsiteY1024" fmla="*/ 1293860 h 2210635"/>
              <a:gd name="connsiteX1025" fmla="*/ 8735885 w 12192000"/>
              <a:gd name="connsiteY1025" fmla="*/ 1328104 h 2210635"/>
              <a:gd name="connsiteX1026" fmla="*/ 8707301 w 12192000"/>
              <a:gd name="connsiteY1026" fmla="*/ 1321255 h 2210635"/>
              <a:gd name="connsiteX1027" fmla="*/ 8679352 w 12192000"/>
              <a:gd name="connsiteY1027" fmla="*/ 1313836 h 2210635"/>
              <a:gd name="connsiteX1028" fmla="*/ 8650768 w 12192000"/>
              <a:gd name="connsiteY1028" fmla="*/ 1306416 h 2210635"/>
              <a:gd name="connsiteX1029" fmla="*/ 8622820 w 12192000"/>
              <a:gd name="connsiteY1029" fmla="*/ 1299567 h 2210635"/>
              <a:gd name="connsiteX1030" fmla="*/ 8645687 w 12192000"/>
              <a:gd name="connsiteY1030" fmla="*/ 1337807 h 2210635"/>
              <a:gd name="connsiteX1031" fmla="*/ 8667919 w 12192000"/>
              <a:gd name="connsiteY1031" fmla="*/ 1376046 h 2210635"/>
              <a:gd name="connsiteX1032" fmla="*/ 8690786 w 12192000"/>
              <a:gd name="connsiteY1032" fmla="*/ 1414856 h 2210635"/>
              <a:gd name="connsiteX1033" fmla="*/ 8713653 w 12192000"/>
              <a:gd name="connsiteY1033" fmla="*/ 1453096 h 2210635"/>
              <a:gd name="connsiteX1034" fmla="*/ 8736520 w 12192000"/>
              <a:gd name="connsiteY1034" fmla="*/ 1491335 h 2210635"/>
              <a:gd name="connsiteX1035" fmla="*/ 8759387 w 12192000"/>
              <a:gd name="connsiteY1035" fmla="*/ 1530145 h 2210635"/>
              <a:gd name="connsiteX1036" fmla="*/ 8782254 w 12192000"/>
              <a:gd name="connsiteY1036" fmla="*/ 1568384 h 2210635"/>
              <a:gd name="connsiteX1037" fmla="*/ 8805122 w 12192000"/>
              <a:gd name="connsiteY1037" fmla="*/ 1606624 h 2210635"/>
              <a:gd name="connsiteX1038" fmla="*/ 8772091 w 12192000"/>
              <a:gd name="connsiteY1038" fmla="*/ 1598063 h 2210635"/>
              <a:gd name="connsiteX1039" fmla="*/ 8738426 w 12192000"/>
              <a:gd name="connsiteY1039" fmla="*/ 1590072 h 2210635"/>
              <a:gd name="connsiteX1040" fmla="*/ 8705395 w 12192000"/>
              <a:gd name="connsiteY1040" fmla="*/ 1580941 h 2210635"/>
              <a:gd name="connsiteX1041" fmla="*/ 8671730 w 12192000"/>
              <a:gd name="connsiteY1041" fmla="*/ 1572950 h 2210635"/>
              <a:gd name="connsiteX1042" fmla="*/ 8638700 w 12192000"/>
              <a:gd name="connsiteY1042" fmla="*/ 1563818 h 2210635"/>
              <a:gd name="connsiteX1043" fmla="*/ 8605034 w 12192000"/>
              <a:gd name="connsiteY1043" fmla="*/ 1555257 h 2210635"/>
              <a:gd name="connsiteX1044" fmla="*/ 8572004 w 12192000"/>
              <a:gd name="connsiteY1044" fmla="*/ 1546696 h 2210635"/>
              <a:gd name="connsiteX1045" fmla="*/ 8538973 w 12192000"/>
              <a:gd name="connsiteY1045" fmla="*/ 1538135 h 2210635"/>
              <a:gd name="connsiteX1046" fmla="*/ 8538973 w 12192000"/>
              <a:gd name="connsiteY1046" fmla="*/ 1737322 h 2210635"/>
              <a:gd name="connsiteX1047" fmla="*/ 8585978 w 12192000"/>
              <a:gd name="connsiteY1047" fmla="*/ 1741318 h 2210635"/>
              <a:gd name="connsiteX1048" fmla="*/ 8633618 w 12192000"/>
              <a:gd name="connsiteY1048" fmla="*/ 1745313 h 2210635"/>
              <a:gd name="connsiteX1049" fmla="*/ 8679987 w 12192000"/>
              <a:gd name="connsiteY1049" fmla="*/ 1749308 h 2210635"/>
              <a:gd name="connsiteX1050" fmla="*/ 8726992 w 12192000"/>
              <a:gd name="connsiteY1050" fmla="*/ 1752732 h 2210635"/>
              <a:gd name="connsiteX1051" fmla="*/ 8774632 w 12192000"/>
              <a:gd name="connsiteY1051" fmla="*/ 1756157 h 2210635"/>
              <a:gd name="connsiteX1052" fmla="*/ 8821637 w 12192000"/>
              <a:gd name="connsiteY1052" fmla="*/ 1759581 h 2210635"/>
              <a:gd name="connsiteX1053" fmla="*/ 8868641 w 12192000"/>
              <a:gd name="connsiteY1053" fmla="*/ 1763006 h 2210635"/>
              <a:gd name="connsiteX1054" fmla="*/ 8916281 w 12192000"/>
              <a:gd name="connsiteY1054" fmla="*/ 1766430 h 2210635"/>
              <a:gd name="connsiteX1055" fmla="*/ 8916281 w 12192000"/>
              <a:gd name="connsiteY1055" fmla="*/ 1689951 h 2210635"/>
              <a:gd name="connsiteX1056" fmla="*/ 8890238 w 12192000"/>
              <a:gd name="connsiteY1056" fmla="*/ 1692805 h 2210635"/>
              <a:gd name="connsiteX1057" fmla="*/ 8864830 w 12192000"/>
              <a:gd name="connsiteY1057" fmla="*/ 1695659 h 2210635"/>
              <a:gd name="connsiteX1058" fmla="*/ 8840058 w 12192000"/>
              <a:gd name="connsiteY1058" fmla="*/ 1697942 h 2210635"/>
              <a:gd name="connsiteX1059" fmla="*/ 8814650 w 12192000"/>
              <a:gd name="connsiteY1059" fmla="*/ 1700795 h 2210635"/>
              <a:gd name="connsiteX1060" fmla="*/ 8822907 w 12192000"/>
              <a:gd name="connsiteY1060" fmla="*/ 1687098 h 2210635"/>
              <a:gd name="connsiteX1061" fmla="*/ 8832435 w 12192000"/>
              <a:gd name="connsiteY1061" fmla="*/ 1673971 h 2210635"/>
              <a:gd name="connsiteX1062" fmla="*/ 8840693 w 12192000"/>
              <a:gd name="connsiteY1062" fmla="*/ 1660273 h 2210635"/>
              <a:gd name="connsiteX1063" fmla="*/ 8848950 w 12192000"/>
              <a:gd name="connsiteY1063" fmla="*/ 1647717 h 2210635"/>
              <a:gd name="connsiteX1064" fmla="*/ 8858478 w 12192000"/>
              <a:gd name="connsiteY1064" fmla="*/ 1634590 h 2210635"/>
              <a:gd name="connsiteX1065" fmla="*/ 8866736 w 12192000"/>
              <a:gd name="connsiteY1065" fmla="*/ 1620892 h 2210635"/>
              <a:gd name="connsiteX1066" fmla="*/ 8875629 w 12192000"/>
              <a:gd name="connsiteY1066" fmla="*/ 1607765 h 2210635"/>
              <a:gd name="connsiteX1067" fmla="*/ 8883886 w 12192000"/>
              <a:gd name="connsiteY1067" fmla="*/ 1594068 h 2210635"/>
              <a:gd name="connsiteX1068" fmla="*/ 8873723 w 12192000"/>
              <a:gd name="connsiteY1068" fmla="*/ 1595780 h 2210635"/>
              <a:gd name="connsiteX1069" fmla="*/ 8862925 w 12192000"/>
              <a:gd name="connsiteY1069" fmla="*/ 1596921 h 2210635"/>
              <a:gd name="connsiteX1070" fmla="*/ 8852126 w 12192000"/>
              <a:gd name="connsiteY1070" fmla="*/ 1597492 h 2210635"/>
              <a:gd name="connsiteX1071" fmla="*/ 8841328 w 12192000"/>
              <a:gd name="connsiteY1071" fmla="*/ 1599204 h 2210635"/>
              <a:gd name="connsiteX1072" fmla="*/ 8856573 w 12192000"/>
              <a:gd name="connsiteY1072" fmla="*/ 1575233 h 2210635"/>
              <a:gd name="connsiteX1073" fmla="*/ 8871817 w 12192000"/>
              <a:gd name="connsiteY1073" fmla="*/ 1551262 h 2210635"/>
              <a:gd name="connsiteX1074" fmla="*/ 8887697 w 12192000"/>
              <a:gd name="connsiteY1074" fmla="*/ 1527291 h 2210635"/>
              <a:gd name="connsiteX1075" fmla="*/ 8902942 w 12192000"/>
              <a:gd name="connsiteY1075" fmla="*/ 1503320 h 2210635"/>
              <a:gd name="connsiteX1076" fmla="*/ 8896590 w 12192000"/>
              <a:gd name="connsiteY1076" fmla="*/ 1503891 h 2210635"/>
              <a:gd name="connsiteX1077" fmla="*/ 8889603 w 12192000"/>
              <a:gd name="connsiteY1077" fmla="*/ 1504462 h 2210635"/>
              <a:gd name="connsiteX1078" fmla="*/ 8883251 w 12192000"/>
              <a:gd name="connsiteY1078" fmla="*/ 1505033 h 2210635"/>
              <a:gd name="connsiteX1079" fmla="*/ 8876264 w 12192000"/>
              <a:gd name="connsiteY1079" fmla="*/ 1506745 h 2210635"/>
              <a:gd name="connsiteX1080" fmla="*/ 8885157 w 12192000"/>
              <a:gd name="connsiteY1080" fmla="*/ 1493047 h 2210635"/>
              <a:gd name="connsiteX1081" fmla="*/ 8893414 w 12192000"/>
              <a:gd name="connsiteY1081" fmla="*/ 1479920 h 2210635"/>
              <a:gd name="connsiteX1082" fmla="*/ 8901672 w 12192000"/>
              <a:gd name="connsiteY1082" fmla="*/ 1466793 h 2210635"/>
              <a:gd name="connsiteX1083" fmla="*/ 8909929 w 12192000"/>
              <a:gd name="connsiteY1083" fmla="*/ 1453666 h 2210635"/>
              <a:gd name="connsiteX1084" fmla="*/ 8918187 w 12192000"/>
              <a:gd name="connsiteY1084" fmla="*/ 1441110 h 2210635"/>
              <a:gd name="connsiteX1085" fmla="*/ 8927080 w 12192000"/>
              <a:gd name="connsiteY1085" fmla="*/ 1427983 h 2210635"/>
              <a:gd name="connsiteX1086" fmla="*/ 8935337 w 12192000"/>
              <a:gd name="connsiteY1086" fmla="*/ 1414856 h 2210635"/>
              <a:gd name="connsiteX1087" fmla="*/ 8944230 w 12192000"/>
              <a:gd name="connsiteY1087" fmla="*/ 1401729 h 2210635"/>
              <a:gd name="connsiteX1088" fmla="*/ 8952488 w 12192000"/>
              <a:gd name="connsiteY1088" fmla="*/ 1416568 h 2210635"/>
              <a:gd name="connsiteX1089" fmla="*/ 8961380 w 12192000"/>
              <a:gd name="connsiteY1089" fmla="*/ 1429695 h 2210635"/>
              <a:gd name="connsiteX1090" fmla="*/ 8969638 w 12192000"/>
              <a:gd name="connsiteY1090" fmla="*/ 1444535 h 2210635"/>
              <a:gd name="connsiteX1091" fmla="*/ 8977896 w 12192000"/>
              <a:gd name="connsiteY1091" fmla="*/ 1458232 h 2210635"/>
              <a:gd name="connsiteX1092" fmla="*/ 8986153 w 12192000"/>
              <a:gd name="connsiteY1092" fmla="*/ 1472501 h 2210635"/>
              <a:gd name="connsiteX1093" fmla="*/ 8994411 w 12192000"/>
              <a:gd name="connsiteY1093" fmla="*/ 1486198 h 2210635"/>
              <a:gd name="connsiteX1094" fmla="*/ 9003304 w 12192000"/>
              <a:gd name="connsiteY1094" fmla="*/ 1500467 h 2210635"/>
              <a:gd name="connsiteX1095" fmla="*/ 9012196 w 12192000"/>
              <a:gd name="connsiteY1095" fmla="*/ 1514735 h 2210635"/>
              <a:gd name="connsiteX1096" fmla="*/ 9005209 w 12192000"/>
              <a:gd name="connsiteY1096" fmla="*/ 1513023 h 2210635"/>
              <a:gd name="connsiteX1097" fmla="*/ 8998222 w 12192000"/>
              <a:gd name="connsiteY1097" fmla="*/ 1511311 h 2210635"/>
              <a:gd name="connsiteX1098" fmla="*/ 8991870 w 12192000"/>
              <a:gd name="connsiteY1098" fmla="*/ 1510169 h 2210635"/>
              <a:gd name="connsiteX1099" fmla="*/ 8984883 w 12192000"/>
              <a:gd name="connsiteY1099" fmla="*/ 1507886 h 2210635"/>
              <a:gd name="connsiteX1100" fmla="*/ 8992505 w 12192000"/>
              <a:gd name="connsiteY1100" fmla="*/ 1521013 h 2210635"/>
              <a:gd name="connsiteX1101" fmla="*/ 9000128 w 12192000"/>
              <a:gd name="connsiteY1101" fmla="*/ 1534140 h 2210635"/>
              <a:gd name="connsiteX1102" fmla="*/ 9008385 w 12192000"/>
              <a:gd name="connsiteY1102" fmla="*/ 1546696 h 2210635"/>
              <a:gd name="connsiteX1103" fmla="*/ 9016008 w 12192000"/>
              <a:gd name="connsiteY1103" fmla="*/ 1559823 h 2210635"/>
              <a:gd name="connsiteX1104" fmla="*/ 9023630 w 12192000"/>
              <a:gd name="connsiteY1104" fmla="*/ 1572950 h 2210635"/>
              <a:gd name="connsiteX1105" fmla="*/ 9031252 w 12192000"/>
              <a:gd name="connsiteY1105" fmla="*/ 1586077 h 2210635"/>
              <a:gd name="connsiteX1106" fmla="*/ 9038875 w 12192000"/>
              <a:gd name="connsiteY1106" fmla="*/ 1598063 h 2210635"/>
              <a:gd name="connsiteX1107" fmla="*/ 9047132 w 12192000"/>
              <a:gd name="connsiteY1107" fmla="*/ 1611190 h 2210635"/>
              <a:gd name="connsiteX1108" fmla="*/ 9036334 w 12192000"/>
              <a:gd name="connsiteY1108" fmla="*/ 1609477 h 2210635"/>
              <a:gd name="connsiteX1109" fmla="*/ 9024900 w 12192000"/>
              <a:gd name="connsiteY1109" fmla="*/ 1606624 h 2210635"/>
              <a:gd name="connsiteX1110" fmla="*/ 9014737 w 12192000"/>
              <a:gd name="connsiteY1110" fmla="*/ 1603770 h 2210635"/>
              <a:gd name="connsiteX1111" fmla="*/ 9003939 w 12192000"/>
              <a:gd name="connsiteY1111" fmla="*/ 1601487 h 2210635"/>
              <a:gd name="connsiteX1112" fmla="*/ 9012832 w 12192000"/>
              <a:gd name="connsiteY1112" fmla="*/ 1616326 h 2210635"/>
              <a:gd name="connsiteX1113" fmla="*/ 9021089 w 12192000"/>
              <a:gd name="connsiteY1113" fmla="*/ 1630595 h 2210635"/>
              <a:gd name="connsiteX1114" fmla="*/ 9029982 w 12192000"/>
              <a:gd name="connsiteY1114" fmla="*/ 1644863 h 2210635"/>
              <a:gd name="connsiteX1115" fmla="*/ 9038875 w 12192000"/>
              <a:gd name="connsiteY1115" fmla="*/ 1659131 h 2210635"/>
              <a:gd name="connsiteX1116" fmla="*/ 9047132 w 12192000"/>
              <a:gd name="connsiteY1116" fmla="*/ 1673400 h 2210635"/>
              <a:gd name="connsiteX1117" fmla="*/ 9055390 w 12192000"/>
              <a:gd name="connsiteY1117" fmla="*/ 1687668 h 2210635"/>
              <a:gd name="connsiteX1118" fmla="*/ 9064918 w 12192000"/>
              <a:gd name="connsiteY1118" fmla="*/ 1702507 h 2210635"/>
              <a:gd name="connsiteX1119" fmla="*/ 9073175 w 12192000"/>
              <a:gd name="connsiteY1119" fmla="*/ 1716776 h 2210635"/>
              <a:gd name="connsiteX1120" fmla="*/ 9047767 w 12192000"/>
              <a:gd name="connsiteY1120" fmla="*/ 1710498 h 2210635"/>
              <a:gd name="connsiteX1121" fmla="*/ 9022995 w 12192000"/>
              <a:gd name="connsiteY1121" fmla="*/ 1704790 h 2210635"/>
              <a:gd name="connsiteX1122" fmla="*/ 8997587 w 12192000"/>
              <a:gd name="connsiteY1122" fmla="*/ 1699083 h 2210635"/>
              <a:gd name="connsiteX1123" fmla="*/ 8972814 w 12192000"/>
              <a:gd name="connsiteY1123" fmla="*/ 1693376 h 2210635"/>
              <a:gd name="connsiteX1124" fmla="*/ 8972814 w 12192000"/>
              <a:gd name="connsiteY1124" fmla="*/ 1769854 h 2210635"/>
              <a:gd name="connsiteX1125" fmla="*/ 9018548 w 12192000"/>
              <a:gd name="connsiteY1125" fmla="*/ 1772137 h 2210635"/>
              <a:gd name="connsiteX1126" fmla="*/ 9063012 w 12192000"/>
              <a:gd name="connsiteY1126" fmla="*/ 1774991 h 2210635"/>
              <a:gd name="connsiteX1127" fmla="*/ 9108746 w 12192000"/>
              <a:gd name="connsiteY1127" fmla="*/ 1776703 h 2210635"/>
              <a:gd name="connsiteX1128" fmla="*/ 9154481 w 12192000"/>
              <a:gd name="connsiteY1128" fmla="*/ 1778986 h 2210635"/>
              <a:gd name="connsiteX1129" fmla="*/ 9200215 w 12192000"/>
              <a:gd name="connsiteY1129" fmla="*/ 1780698 h 2210635"/>
              <a:gd name="connsiteX1130" fmla="*/ 9245949 w 12192000"/>
              <a:gd name="connsiteY1130" fmla="*/ 1782411 h 2210635"/>
              <a:gd name="connsiteX1131" fmla="*/ 9291684 w 12192000"/>
              <a:gd name="connsiteY1131" fmla="*/ 1784123 h 2210635"/>
              <a:gd name="connsiteX1132" fmla="*/ 9337418 w 12192000"/>
              <a:gd name="connsiteY1132" fmla="*/ 1785264 h 2210635"/>
              <a:gd name="connsiteX1133" fmla="*/ 9337418 w 12192000"/>
              <a:gd name="connsiteY1133" fmla="*/ 1665980 h 2210635"/>
              <a:gd name="connsiteX1134" fmla="*/ 9315186 w 12192000"/>
              <a:gd name="connsiteY1134" fmla="*/ 1669405 h 2210635"/>
              <a:gd name="connsiteX1135" fmla="*/ 9292319 w 12192000"/>
              <a:gd name="connsiteY1135" fmla="*/ 1672258 h 2210635"/>
              <a:gd name="connsiteX1136" fmla="*/ 9270722 w 12192000"/>
              <a:gd name="connsiteY1136" fmla="*/ 1675683 h 2210635"/>
              <a:gd name="connsiteX1137" fmla="*/ 9248490 w 12192000"/>
              <a:gd name="connsiteY1137" fmla="*/ 1679107 h 2210635"/>
              <a:gd name="connsiteX1138" fmla="*/ 9226258 w 12192000"/>
              <a:gd name="connsiteY1138" fmla="*/ 1681961 h 2210635"/>
              <a:gd name="connsiteX1139" fmla="*/ 9203391 w 12192000"/>
              <a:gd name="connsiteY1139" fmla="*/ 1685385 h 2210635"/>
              <a:gd name="connsiteX1140" fmla="*/ 9181159 w 12192000"/>
              <a:gd name="connsiteY1140" fmla="*/ 1687668 h 2210635"/>
              <a:gd name="connsiteX1141" fmla="*/ 9158927 w 12192000"/>
              <a:gd name="connsiteY1141" fmla="*/ 1691093 h 2210635"/>
              <a:gd name="connsiteX1142" fmla="*/ 9174172 w 12192000"/>
              <a:gd name="connsiteY1142" fmla="*/ 1667122 h 2210635"/>
              <a:gd name="connsiteX1143" fmla="*/ 9189417 w 12192000"/>
              <a:gd name="connsiteY1143" fmla="*/ 1643722 h 2210635"/>
              <a:gd name="connsiteX1144" fmla="*/ 9204661 w 12192000"/>
              <a:gd name="connsiteY1144" fmla="*/ 1619751 h 2210635"/>
              <a:gd name="connsiteX1145" fmla="*/ 9219906 w 12192000"/>
              <a:gd name="connsiteY1145" fmla="*/ 1594638 h 2210635"/>
              <a:gd name="connsiteX1146" fmla="*/ 9235151 w 12192000"/>
              <a:gd name="connsiteY1146" fmla="*/ 1570667 h 2210635"/>
              <a:gd name="connsiteX1147" fmla="*/ 9250396 w 12192000"/>
              <a:gd name="connsiteY1147" fmla="*/ 1546696 h 2210635"/>
              <a:gd name="connsiteX1148" fmla="*/ 9265641 w 12192000"/>
              <a:gd name="connsiteY1148" fmla="*/ 1523296 h 2210635"/>
              <a:gd name="connsiteX1149" fmla="*/ 9280885 w 12192000"/>
              <a:gd name="connsiteY1149" fmla="*/ 1499325 h 2210635"/>
              <a:gd name="connsiteX1150" fmla="*/ 9261829 w 12192000"/>
              <a:gd name="connsiteY1150" fmla="*/ 1501608 h 2210635"/>
              <a:gd name="connsiteX1151" fmla="*/ 9244044 w 12192000"/>
              <a:gd name="connsiteY1151" fmla="*/ 1504462 h 2210635"/>
              <a:gd name="connsiteX1152" fmla="*/ 9224988 w 12192000"/>
              <a:gd name="connsiteY1152" fmla="*/ 1507316 h 2210635"/>
              <a:gd name="connsiteX1153" fmla="*/ 9205932 w 12192000"/>
              <a:gd name="connsiteY1153" fmla="*/ 1509598 h 2210635"/>
              <a:gd name="connsiteX1154" fmla="*/ 9219271 w 12192000"/>
              <a:gd name="connsiteY1154" fmla="*/ 1487911 h 2210635"/>
              <a:gd name="connsiteX1155" fmla="*/ 9233245 w 12192000"/>
              <a:gd name="connsiteY1155" fmla="*/ 1466793 h 2210635"/>
              <a:gd name="connsiteX1156" fmla="*/ 9246585 w 12192000"/>
              <a:gd name="connsiteY1156" fmla="*/ 1445105 h 2210635"/>
              <a:gd name="connsiteX1157" fmla="*/ 9260559 w 12192000"/>
              <a:gd name="connsiteY1157" fmla="*/ 1423988 h 2210635"/>
              <a:gd name="connsiteX1158" fmla="*/ 9274533 w 12192000"/>
              <a:gd name="connsiteY1158" fmla="*/ 1401729 h 2210635"/>
              <a:gd name="connsiteX1159" fmla="*/ 9287872 w 12192000"/>
              <a:gd name="connsiteY1159" fmla="*/ 1380612 h 2210635"/>
              <a:gd name="connsiteX1160" fmla="*/ 9301847 w 12192000"/>
              <a:gd name="connsiteY1160" fmla="*/ 1358924 h 2210635"/>
              <a:gd name="connsiteX1161" fmla="*/ 9315186 w 12192000"/>
              <a:gd name="connsiteY1161" fmla="*/ 1336665 h 2210635"/>
              <a:gd name="connsiteX1162" fmla="*/ 9303117 w 12192000"/>
              <a:gd name="connsiteY1162" fmla="*/ 1338948 h 2210635"/>
              <a:gd name="connsiteX1163" fmla="*/ 9291684 w 12192000"/>
              <a:gd name="connsiteY1163" fmla="*/ 1341231 h 2210635"/>
              <a:gd name="connsiteX1164" fmla="*/ 9279615 w 12192000"/>
              <a:gd name="connsiteY1164" fmla="*/ 1342373 h 2210635"/>
              <a:gd name="connsiteX1165" fmla="*/ 9267546 w 12192000"/>
              <a:gd name="connsiteY1165" fmla="*/ 1344656 h 2210635"/>
              <a:gd name="connsiteX1166" fmla="*/ 9282791 w 12192000"/>
              <a:gd name="connsiteY1166" fmla="*/ 1320685 h 2210635"/>
              <a:gd name="connsiteX1167" fmla="*/ 9298036 w 12192000"/>
              <a:gd name="connsiteY1167" fmla="*/ 1297284 h 2210635"/>
              <a:gd name="connsiteX1168" fmla="*/ 9312645 w 12192000"/>
              <a:gd name="connsiteY1168" fmla="*/ 1273314 h 2210635"/>
              <a:gd name="connsiteX1169" fmla="*/ 9327890 w 12192000"/>
              <a:gd name="connsiteY1169" fmla="*/ 1249913 h 2210635"/>
              <a:gd name="connsiteX1170" fmla="*/ 9341864 w 12192000"/>
              <a:gd name="connsiteY1170" fmla="*/ 1225942 h 2210635"/>
              <a:gd name="connsiteX1171" fmla="*/ 9357109 w 12192000"/>
              <a:gd name="connsiteY1171" fmla="*/ 1202542 h 2210635"/>
              <a:gd name="connsiteX1172" fmla="*/ 9372354 w 12192000"/>
              <a:gd name="connsiteY1172" fmla="*/ 1179142 h 2210635"/>
              <a:gd name="connsiteX1173" fmla="*/ 9386963 w 12192000"/>
              <a:gd name="connsiteY1173" fmla="*/ 1155742 h 2210635"/>
              <a:gd name="connsiteX1174" fmla="*/ 9402208 w 12192000"/>
              <a:gd name="connsiteY1174" fmla="*/ 1179713 h 2210635"/>
              <a:gd name="connsiteX1175" fmla="*/ 9417453 w 12192000"/>
              <a:gd name="connsiteY1175" fmla="*/ 1204254 h 2210635"/>
              <a:gd name="connsiteX1176" fmla="*/ 9432063 w 12192000"/>
              <a:gd name="connsiteY1176" fmla="*/ 1228225 h 2210635"/>
              <a:gd name="connsiteX1177" fmla="*/ 9447307 w 12192000"/>
              <a:gd name="connsiteY1177" fmla="*/ 1252767 h 2210635"/>
              <a:gd name="connsiteX1178" fmla="*/ 9461917 w 12192000"/>
              <a:gd name="connsiteY1178" fmla="*/ 1276738 h 2210635"/>
              <a:gd name="connsiteX1179" fmla="*/ 9477162 w 12192000"/>
              <a:gd name="connsiteY1179" fmla="*/ 1301280 h 2210635"/>
              <a:gd name="connsiteX1180" fmla="*/ 9492406 w 12192000"/>
              <a:gd name="connsiteY1180" fmla="*/ 1325251 h 2210635"/>
              <a:gd name="connsiteX1181" fmla="*/ 9507016 w 12192000"/>
              <a:gd name="connsiteY1181" fmla="*/ 1349222 h 2210635"/>
              <a:gd name="connsiteX1182" fmla="*/ 9495582 w 12192000"/>
              <a:gd name="connsiteY1182" fmla="*/ 1346939 h 2210635"/>
              <a:gd name="connsiteX1183" fmla="*/ 9482878 w 12192000"/>
              <a:gd name="connsiteY1183" fmla="*/ 1345226 h 2210635"/>
              <a:gd name="connsiteX1184" fmla="*/ 9470810 w 12192000"/>
              <a:gd name="connsiteY1184" fmla="*/ 1342373 h 2210635"/>
              <a:gd name="connsiteX1185" fmla="*/ 9459376 w 12192000"/>
              <a:gd name="connsiteY1185" fmla="*/ 1340090 h 2210635"/>
              <a:gd name="connsiteX1186" fmla="*/ 9473350 w 12192000"/>
              <a:gd name="connsiteY1186" fmla="*/ 1362919 h 2210635"/>
              <a:gd name="connsiteX1187" fmla="*/ 9486690 w 12192000"/>
              <a:gd name="connsiteY1187" fmla="*/ 1384607 h 2210635"/>
              <a:gd name="connsiteX1188" fmla="*/ 9500664 w 12192000"/>
              <a:gd name="connsiteY1188" fmla="*/ 1406866 h 2210635"/>
              <a:gd name="connsiteX1189" fmla="*/ 9514638 w 12192000"/>
              <a:gd name="connsiteY1189" fmla="*/ 1429125 h 2210635"/>
              <a:gd name="connsiteX1190" fmla="*/ 9527977 w 12192000"/>
              <a:gd name="connsiteY1190" fmla="*/ 1451383 h 2210635"/>
              <a:gd name="connsiteX1191" fmla="*/ 9541952 w 12192000"/>
              <a:gd name="connsiteY1191" fmla="*/ 1473642 h 2210635"/>
              <a:gd name="connsiteX1192" fmla="*/ 9555291 w 12192000"/>
              <a:gd name="connsiteY1192" fmla="*/ 1495901 h 2210635"/>
              <a:gd name="connsiteX1193" fmla="*/ 9569265 w 12192000"/>
              <a:gd name="connsiteY1193" fmla="*/ 1517589 h 2210635"/>
              <a:gd name="connsiteX1194" fmla="*/ 9550209 w 12192000"/>
              <a:gd name="connsiteY1194" fmla="*/ 1514164 h 2210635"/>
              <a:gd name="connsiteX1195" fmla="*/ 9531153 w 12192000"/>
              <a:gd name="connsiteY1195" fmla="*/ 1510740 h 2210635"/>
              <a:gd name="connsiteX1196" fmla="*/ 9512098 w 12192000"/>
              <a:gd name="connsiteY1196" fmla="*/ 1507316 h 2210635"/>
              <a:gd name="connsiteX1197" fmla="*/ 9493042 w 12192000"/>
              <a:gd name="connsiteY1197" fmla="*/ 1503891 h 2210635"/>
              <a:gd name="connsiteX1198" fmla="*/ 9508286 w 12192000"/>
              <a:gd name="connsiteY1198" fmla="*/ 1528433 h 2210635"/>
              <a:gd name="connsiteX1199" fmla="*/ 9523531 w 12192000"/>
              <a:gd name="connsiteY1199" fmla="*/ 1552974 h 2210635"/>
              <a:gd name="connsiteX1200" fmla="*/ 9539411 w 12192000"/>
              <a:gd name="connsiteY1200" fmla="*/ 1577516 h 2210635"/>
              <a:gd name="connsiteX1201" fmla="*/ 9554656 w 12192000"/>
              <a:gd name="connsiteY1201" fmla="*/ 1602629 h 2210635"/>
              <a:gd name="connsiteX1202" fmla="*/ 9569901 w 12192000"/>
              <a:gd name="connsiteY1202" fmla="*/ 1627170 h 2210635"/>
              <a:gd name="connsiteX1203" fmla="*/ 9585145 w 12192000"/>
              <a:gd name="connsiteY1203" fmla="*/ 1651712 h 2210635"/>
              <a:gd name="connsiteX1204" fmla="*/ 9600390 w 12192000"/>
              <a:gd name="connsiteY1204" fmla="*/ 1676254 h 2210635"/>
              <a:gd name="connsiteX1205" fmla="*/ 9615635 w 12192000"/>
              <a:gd name="connsiteY1205" fmla="*/ 1700795 h 2210635"/>
              <a:gd name="connsiteX1206" fmla="*/ 9593403 w 12192000"/>
              <a:gd name="connsiteY1206" fmla="*/ 1696800 h 2210635"/>
              <a:gd name="connsiteX1207" fmla="*/ 9570536 w 12192000"/>
              <a:gd name="connsiteY1207" fmla="*/ 1693376 h 2210635"/>
              <a:gd name="connsiteX1208" fmla="*/ 9548939 w 12192000"/>
              <a:gd name="connsiteY1208" fmla="*/ 1689381 h 2210635"/>
              <a:gd name="connsiteX1209" fmla="*/ 9526707 w 12192000"/>
              <a:gd name="connsiteY1209" fmla="*/ 1685385 h 2210635"/>
              <a:gd name="connsiteX1210" fmla="*/ 9504475 w 12192000"/>
              <a:gd name="connsiteY1210" fmla="*/ 1680819 h 2210635"/>
              <a:gd name="connsiteX1211" fmla="*/ 9481608 w 12192000"/>
              <a:gd name="connsiteY1211" fmla="*/ 1676254 h 2210635"/>
              <a:gd name="connsiteX1212" fmla="*/ 9459376 w 12192000"/>
              <a:gd name="connsiteY1212" fmla="*/ 1672258 h 2210635"/>
              <a:gd name="connsiteX1213" fmla="*/ 9437144 w 12192000"/>
              <a:gd name="connsiteY1213" fmla="*/ 1668263 h 2210635"/>
              <a:gd name="connsiteX1214" fmla="*/ 9437144 w 12192000"/>
              <a:gd name="connsiteY1214" fmla="*/ 1787547 h 2210635"/>
              <a:gd name="connsiteX1215" fmla="*/ 9493677 w 12192000"/>
              <a:gd name="connsiteY1215" fmla="*/ 1788689 h 2210635"/>
              <a:gd name="connsiteX1216" fmla="*/ 9549574 w 12192000"/>
              <a:gd name="connsiteY1216" fmla="*/ 1789259 h 2210635"/>
              <a:gd name="connsiteX1217" fmla="*/ 9605472 w 12192000"/>
              <a:gd name="connsiteY1217" fmla="*/ 1789259 h 2210635"/>
              <a:gd name="connsiteX1218" fmla="*/ 9662004 w 12192000"/>
              <a:gd name="connsiteY1218" fmla="*/ 1789259 h 2210635"/>
              <a:gd name="connsiteX1219" fmla="*/ 9718537 w 12192000"/>
              <a:gd name="connsiteY1219" fmla="*/ 1788689 h 2210635"/>
              <a:gd name="connsiteX1220" fmla="*/ 9775070 w 12192000"/>
              <a:gd name="connsiteY1220" fmla="*/ 1787547 h 2210635"/>
              <a:gd name="connsiteX1221" fmla="*/ 9831602 w 12192000"/>
              <a:gd name="connsiteY1221" fmla="*/ 1786976 h 2210635"/>
              <a:gd name="connsiteX1222" fmla="*/ 9887500 w 12192000"/>
              <a:gd name="connsiteY1222" fmla="*/ 1785264 h 2210635"/>
              <a:gd name="connsiteX1223" fmla="*/ 9887500 w 12192000"/>
              <a:gd name="connsiteY1223" fmla="*/ 1586077 h 2210635"/>
              <a:gd name="connsiteX1224" fmla="*/ 9854470 w 12192000"/>
              <a:gd name="connsiteY1224" fmla="*/ 1592926 h 2210635"/>
              <a:gd name="connsiteX1225" fmla="*/ 9820804 w 12192000"/>
              <a:gd name="connsiteY1225" fmla="*/ 1599775 h 2210635"/>
              <a:gd name="connsiteX1226" fmla="*/ 9787774 w 12192000"/>
              <a:gd name="connsiteY1226" fmla="*/ 1606053 h 2210635"/>
              <a:gd name="connsiteX1227" fmla="*/ 9754108 w 12192000"/>
              <a:gd name="connsiteY1227" fmla="*/ 1612902 h 2210635"/>
              <a:gd name="connsiteX1228" fmla="*/ 9721078 w 12192000"/>
              <a:gd name="connsiteY1228" fmla="*/ 1618609 h 2210635"/>
              <a:gd name="connsiteX1229" fmla="*/ 9688048 w 12192000"/>
              <a:gd name="connsiteY1229" fmla="*/ 1624887 h 2210635"/>
              <a:gd name="connsiteX1230" fmla="*/ 9654382 w 12192000"/>
              <a:gd name="connsiteY1230" fmla="*/ 1631165 h 2210635"/>
              <a:gd name="connsiteX1231" fmla="*/ 9620716 w 12192000"/>
              <a:gd name="connsiteY1231" fmla="*/ 1636873 h 2210635"/>
              <a:gd name="connsiteX1232" fmla="*/ 9643584 w 12192000"/>
              <a:gd name="connsiteY1232" fmla="*/ 1600346 h 2210635"/>
              <a:gd name="connsiteX1233" fmla="*/ 9666451 w 12192000"/>
              <a:gd name="connsiteY1233" fmla="*/ 1563248 h 2210635"/>
              <a:gd name="connsiteX1234" fmla="*/ 9689318 w 12192000"/>
              <a:gd name="connsiteY1234" fmla="*/ 1526721 h 2210635"/>
              <a:gd name="connsiteX1235" fmla="*/ 9712185 w 12192000"/>
              <a:gd name="connsiteY1235" fmla="*/ 1489623 h 2210635"/>
              <a:gd name="connsiteX1236" fmla="*/ 9735052 w 12192000"/>
              <a:gd name="connsiteY1236" fmla="*/ 1453096 h 2210635"/>
              <a:gd name="connsiteX1237" fmla="*/ 9757919 w 12192000"/>
              <a:gd name="connsiteY1237" fmla="*/ 1416568 h 2210635"/>
              <a:gd name="connsiteX1238" fmla="*/ 9780786 w 12192000"/>
              <a:gd name="connsiteY1238" fmla="*/ 1379471 h 2210635"/>
              <a:gd name="connsiteX1239" fmla="*/ 9803654 w 12192000"/>
              <a:gd name="connsiteY1239" fmla="*/ 1341802 h 2210635"/>
              <a:gd name="connsiteX1240" fmla="*/ 9775705 w 12192000"/>
              <a:gd name="connsiteY1240" fmla="*/ 1346939 h 2210635"/>
              <a:gd name="connsiteX1241" fmla="*/ 9747756 w 12192000"/>
              <a:gd name="connsiteY1241" fmla="*/ 1352646 h 2210635"/>
              <a:gd name="connsiteX1242" fmla="*/ 9719172 w 12192000"/>
              <a:gd name="connsiteY1242" fmla="*/ 1358353 h 2210635"/>
              <a:gd name="connsiteX1243" fmla="*/ 9691224 w 12192000"/>
              <a:gd name="connsiteY1243" fmla="*/ 1363490 h 2210635"/>
              <a:gd name="connsiteX1244" fmla="*/ 9710915 w 12192000"/>
              <a:gd name="connsiteY1244" fmla="*/ 1329816 h 2210635"/>
              <a:gd name="connsiteX1245" fmla="*/ 9731241 w 12192000"/>
              <a:gd name="connsiteY1245" fmla="*/ 1297284 h 2210635"/>
              <a:gd name="connsiteX1246" fmla="*/ 9752203 w 12192000"/>
              <a:gd name="connsiteY1246" fmla="*/ 1264182 h 2210635"/>
              <a:gd name="connsiteX1247" fmla="*/ 9772529 w 12192000"/>
              <a:gd name="connsiteY1247" fmla="*/ 1231079 h 2210635"/>
              <a:gd name="connsiteX1248" fmla="*/ 9793490 w 12192000"/>
              <a:gd name="connsiteY1248" fmla="*/ 1197976 h 2210635"/>
              <a:gd name="connsiteX1249" fmla="*/ 9813817 w 12192000"/>
              <a:gd name="connsiteY1249" fmla="*/ 1164303 h 2210635"/>
              <a:gd name="connsiteX1250" fmla="*/ 9833508 w 12192000"/>
              <a:gd name="connsiteY1250" fmla="*/ 1131771 h 2210635"/>
              <a:gd name="connsiteX1251" fmla="*/ 9854470 w 12192000"/>
              <a:gd name="connsiteY1251" fmla="*/ 1098097 h 2210635"/>
              <a:gd name="connsiteX1252" fmla="*/ 9836684 w 12192000"/>
              <a:gd name="connsiteY1252" fmla="*/ 1101522 h 2210635"/>
              <a:gd name="connsiteX1253" fmla="*/ 9818898 w 12192000"/>
              <a:gd name="connsiteY1253" fmla="*/ 1104946 h 2210635"/>
              <a:gd name="connsiteX1254" fmla="*/ 9801113 w 12192000"/>
              <a:gd name="connsiteY1254" fmla="*/ 1108371 h 2210635"/>
              <a:gd name="connsiteX1255" fmla="*/ 9783327 w 12192000"/>
              <a:gd name="connsiteY1255" fmla="*/ 1111795 h 2210635"/>
              <a:gd name="connsiteX1256" fmla="*/ 9805559 w 12192000"/>
              <a:gd name="connsiteY1256" fmla="*/ 1076409 h 2210635"/>
              <a:gd name="connsiteX1257" fmla="*/ 9828426 w 12192000"/>
              <a:gd name="connsiteY1257" fmla="*/ 1039882 h 2210635"/>
              <a:gd name="connsiteX1258" fmla="*/ 9850658 w 12192000"/>
              <a:gd name="connsiteY1258" fmla="*/ 1002784 h 2210635"/>
              <a:gd name="connsiteX1259" fmla="*/ 9872255 w 12192000"/>
              <a:gd name="connsiteY1259" fmla="*/ 966828 h 2210635"/>
              <a:gd name="connsiteX1260" fmla="*/ 9894487 w 12192000"/>
              <a:gd name="connsiteY1260" fmla="*/ 930301 h 2210635"/>
              <a:gd name="connsiteX1261" fmla="*/ 9917354 w 12192000"/>
              <a:gd name="connsiteY1261" fmla="*/ 894344 h 2210635"/>
              <a:gd name="connsiteX1262" fmla="*/ 9939586 w 12192000"/>
              <a:gd name="connsiteY1262" fmla="*/ 857247 h 2210635"/>
              <a:gd name="connsiteX1263" fmla="*/ 9961818 w 12192000"/>
              <a:gd name="connsiteY1263" fmla="*/ 821290 h 2210635"/>
              <a:gd name="connsiteX1264" fmla="*/ 9983415 w 12192000"/>
              <a:gd name="connsiteY1264" fmla="*/ 856105 h 2210635"/>
              <a:gd name="connsiteX1265" fmla="*/ 10006282 w 12192000"/>
              <a:gd name="connsiteY1265" fmla="*/ 890920 h 2210635"/>
              <a:gd name="connsiteX1266" fmla="*/ 10028514 w 12192000"/>
              <a:gd name="connsiteY1266" fmla="*/ 925735 h 2210635"/>
              <a:gd name="connsiteX1267" fmla="*/ 10050746 w 12192000"/>
              <a:gd name="connsiteY1267" fmla="*/ 960550 h 2210635"/>
              <a:gd name="connsiteX1268" fmla="*/ 10073613 w 12192000"/>
              <a:gd name="connsiteY1268" fmla="*/ 995365 h 2210635"/>
              <a:gd name="connsiteX1269" fmla="*/ 10095845 w 12192000"/>
              <a:gd name="connsiteY1269" fmla="*/ 1029609 h 2210635"/>
              <a:gd name="connsiteX1270" fmla="*/ 10118077 w 12192000"/>
              <a:gd name="connsiteY1270" fmla="*/ 1064424 h 2210635"/>
              <a:gd name="connsiteX1271" fmla="*/ 10139674 w 12192000"/>
              <a:gd name="connsiteY1271" fmla="*/ 1098668 h 2210635"/>
              <a:gd name="connsiteX1272" fmla="*/ 10122523 w 12192000"/>
              <a:gd name="connsiteY1272" fmla="*/ 1096956 h 2210635"/>
              <a:gd name="connsiteX1273" fmla="*/ 10104738 w 12192000"/>
              <a:gd name="connsiteY1273" fmla="*/ 1094673 h 2210635"/>
              <a:gd name="connsiteX1274" fmla="*/ 10086317 w 12192000"/>
              <a:gd name="connsiteY1274" fmla="*/ 1092390 h 2210635"/>
              <a:gd name="connsiteX1275" fmla="*/ 10069167 w 12192000"/>
              <a:gd name="connsiteY1275" fmla="*/ 1090678 h 2210635"/>
              <a:gd name="connsiteX1276" fmla="*/ 10089493 w 12192000"/>
              <a:gd name="connsiteY1276" fmla="*/ 1122068 h 2210635"/>
              <a:gd name="connsiteX1277" fmla="*/ 10110455 w 12192000"/>
              <a:gd name="connsiteY1277" fmla="*/ 1153459 h 2210635"/>
              <a:gd name="connsiteX1278" fmla="*/ 10130781 w 12192000"/>
              <a:gd name="connsiteY1278" fmla="*/ 1185991 h 2210635"/>
              <a:gd name="connsiteX1279" fmla="*/ 10150472 w 12192000"/>
              <a:gd name="connsiteY1279" fmla="*/ 1217381 h 2210635"/>
              <a:gd name="connsiteX1280" fmla="*/ 10171434 w 12192000"/>
              <a:gd name="connsiteY1280" fmla="*/ 1248772 h 2210635"/>
              <a:gd name="connsiteX1281" fmla="*/ 10191760 w 12192000"/>
              <a:gd name="connsiteY1281" fmla="*/ 1280162 h 2210635"/>
              <a:gd name="connsiteX1282" fmla="*/ 10212086 w 12192000"/>
              <a:gd name="connsiteY1282" fmla="*/ 1312124 h 2210635"/>
              <a:gd name="connsiteX1283" fmla="*/ 10233048 w 12192000"/>
              <a:gd name="connsiteY1283" fmla="*/ 1343514 h 2210635"/>
              <a:gd name="connsiteX1284" fmla="*/ 10204464 w 12192000"/>
              <a:gd name="connsiteY1284" fmla="*/ 1340090 h 2210635"/>
              <a:gd name="connsiteX1285" fmla="*/ 10176515 w 12192000"/>
              <a:gd name="connsiteY1285" fmla="*/ 1336665 h 2210635"/>
              <a:gd name="connsiteX1286" fmla="*/ 10147296 w 12192000"/>
              <a:gd name="connsiteY1286" fmla="*/ 1334382 h 2210635"/>
              <a:gd name="connsiteX1287" fmla="*/ 10119347 w 12192000"/>
              <a:gd name="connsiteY1287" fmla="*/ 1330958 h 2210635"/>
              <a:gd name="connsiteX1288" fmla="*/ 10142214 w 12192000"/>
              <a:gd name="connsiteY1288" fmla="*/ 1365773 h 2210635"/>
              <a:gd name="connsiteX1289" fmla="*/ 10165082 w 12192000"/>
              <a:gd name="connsiteY1289" fmla="*/ 1401159 h 2210635"/>
              <a:gd name="connsiteX1290" fmla="*/ 10187949 w 12192000"/>
              <a:gd name="connsiteY1290" fmla="*/ 1435973 h 2210635"/>
              <a:gd name="connsiteX1291" fmla="*/ 10210816 w 12192000"/>
              <a:gd name="connsiteY1291" fmla="*/ 1471930 h 2210635"/>
              <a:gd name="connsiteX1292" fmla="*/ 10233683 w 12192000"/>
              <a:gd name="connsiteY1292" fmla="*/ 1506745 h 2210635"/>
              <a:gd name="connsiteX1293" fmla="*/ 10256550 w 12192000"/>
              <a:gd name="connsiteY1293" fmla="*/ 1541560 h 2210635"/>
              <a:gd name="connsiteX1294" fmla="*/ 10279417 w 12192000"/>
              <a:gd name="connsiteY1294" fmla="*/ 1576375 h 2210635"/>
              <a:gd name="connsiteX1295" fmla="*/ 10302284 w 12192000"/>
              <a:gd name="connsiteY1295" fmla="*/ 1611760 h 2210635"/>
              <a:gd name="connsiteX1296" fmla="*/ 10268619 w 12192000"/>
              <a:gd name="connsiteY1296" fmla="*/ 1608336 h 2210635"/>
              <a:gd name="connsiteX1297" fmla="*/ 10236224 w 12192000"/>
              <a:gd name="connsiteY1297" fmla="*/ 1604341 h 2210635"/>
              <a:gd name="connsiteX1298" fmla="*/ 10202558 w 12192000"/>
              <a:gd name="connsiteY1298" fmla="*/ 1600916 h 2210635"/>
              <a:gd name="connsiteX1299" fmla="*/ 10168893 w 12192000"/>
              <a:gd name="connsiteY1299" fmla="*/ 1597492 h 2210635"/>
              <a:gd name="connsiteX1300" fmla="*/ 10135862 w 12192000"/>
              <a:gd name="connsiteY1300" fmla="*/ 1593497 h 2210635"/>
              <a:gd name="connsiteX1301" fmla="*/ 10102832 w 12192000"/>
              <a:gd name="connsiteY1301" fmla="*/ 1589502 h 2210635"/>
              <a:gd name="connsiteX1302" fmla="*/ 10069167 w 12192000"/>
              <a:gd name="connsiteY1302" fmla="*/ 1585506 h 2210635"/>
              <a:gd name="connsiteX1303" fmla="*/ 10036136 w 12192000"/>
              <a:gd name="connsiteY1303" fmla="*/ 1580941 h 2210635"/>
              <a:gd name="connsiteX1304" fmla="*/ 10036136 w 12192000"/>
              <a:gd name="connsiteY1304" fmla="*/ 1779557 h 2210635"/>
              <a:gd name="connsiteX1305" fmla="*/ 10082506 w 12192000"/>
              <a:gd name="connsiteY1305" fmla="*/ 1777274 h 2210635"/>
              <a:gd name="connsiteX1306" fmla="*/ 10130146 w 12192000"/>
              <a:gd name="connsiteY1306" fmla="*/ 1775562 h 2210635"/>
              <a:gd name="connsiteX1307" fmla="*/ 10177150 w 12192000"/>
              <a:gd name="connsiteY1307" fmla="*/ 1772708 h 2210635"/>
              <a:gd name="connsiteX1308" fmla="*/ 10224790 w 12192000"/>
              <a:gd name="connsiteY1308" fmla="*/ 1769284 h 2210635"/>
              <a:gd name="connsiteX1309" fmla="*/ 10271795 w 12192000"/>
              <a:gd name="connsiteY1309" fmla="*/ 1765859 h 2210635"/>
              <a:gd name="connsiteX1310" fmla="*/ 10318800 w 12192000"/>
              <a:gd name="connsiteY1310" fmla="*/ 1762435 h 2210635"/>
              <a:gd name="connsiteX1311" fmla="*/ 10366440 w 12192000"/>
              <a:gd name="connsiteY1311" fmla="*/ 1759010 h 2210635"/>
              <a:gd name="connsiteX1312" fmla="*/ 10412809 w 12192000"/>
              <a:gd name="connsiteY1312" fmla="*/ 1755015 h 2210635"/>
              <a:gd name="connsiteX1313" fmla="*/ 10412809 w 12192000"/>
              <a:gd name="connsiteY1313" fmla="*/ 1678537 h 2210635"/>
              <a:gd name="connsiteX1314" fmla="*/ 10387401 w 12192000"/>
              <a:gd name="connsiteY1314" fmla="*/ 1685385 h 2210635"/>
              <a:gd name="connsiteX1315" fmla="*/ 10362628 w 12192000"/>
              <a:gd name="connsiteY1315" fmla="*/ 1691093 h 2210635"/>
              <a:gd name="connsiteX1316" fmla="*/ 10337220 w 12192000"/>
              <a:gd name="connsiteY1316" fmla="*/ 1697942 h 2210635"/>
              <a:gd name="connsiteX1317" fmla="*/ 10312448 w 12192000"/>
              <a:gd name="connsiteY1317" fmla="*/ 1704220 h 2210635"/>
              <a:gd name="connsiteX1318" fmla="*/ 10320705 w 12192000"/>
              <a:gd name="connsiteY1318" fmla="*/ 1689951 h 2210635"/>
              <a:gd name="connsiteX1319" fmla="*/ 10328963 w 12192000"/>
              <a:gd name="connsiteY1319" fmla="*/ 1675683 h 2210635"/>
              <a:gd name="connsiteX1320" fmla="*/ 10337856 w 12192000"/>
              <a:gd name="connsiteY1320" fmla="*/ 1660273 h 2210635"/>
              <a:gd name="connsiteX1321" fmla="*/ 10346748 w 12192000"/>
              <a:gd name="connsiteY1321" fmla="*/ 1646005 h 2210635"/>
              <a:gd name="connsiteX1322" fmla="*/ 10355641 w 12192000"/>
              <a:gd name="connsiteY1322" fmla="*/ 1631736 h 2210635"/>
              <a:gd name="connsiteX1323" fmla="*/ 10363899 w 12192000"/>
              <a:gd name="connsiteY1323" fmla="*/ 1616897 h 2210635"/>
              <a:gd name="connsiteX1324" fmla="*/ 10372156 w 12192000"/>
              <a:gd name="connsiteY1324" fmla="*/ 1602629 h 2210635"/>
              <a:gd name="connsiteX1325" fmla="*/ 10381684 w 12192000"/>
              <a:gd name="connsiteY1325" fmla="*/ 1587789 h 2210635"/>
              <a:gd name="connsiteX1326" fmla="*/ 10370886 w 12192000"/>
              <a:gd name="connsiteY1326" fmla="*/ 1590643 h 2210635"/>
              <a:gd name="connsiteX1327" fmla="*/ 10359452 w 12192000"/>
              <a:gd name="connsiteY1327" fmla="*/ 1593497 h 2210635"/>
              <a:gd name="connsiteX1328" fmla="*/ 10348654 w 12192000"/>
              <a:gd name="connsiteY1328" fmla="*/ 1596350 h 2210635"/>
              <a:gd name="connsiteX1329" fmla="*/ 10337856 w 12192000"/>
              <a:gd name="connsiteY1329" fmla="*/ 1599204 h 2210635"/>
              <a:gd name="connsiteX1330" fmla="*/ 10346748 w 12192000"/>
              <a:gd name="connsiteY1330" fmla="*/ 1586077 h 2210635"/>
              <a:gd name="connsiteX1331" fmla="*/ 10354371 w 12192000"/>
              <a:gd name="connsiteY1331" fmla="*/ 1572380 h 2210635"/>
              <a:gd name="connsiteX1332" fmla="*/ 10361993 w 12192000"/>
              <a:gd name="connsiteY1332" fmla="*/ 1559253 h 2210635"/>
              <a:gd name="connsiteX1333" fmla="*/ 10368980 w 12192000"/>
              <a:gd name="connsiteY1333" fmla="*/ 1546126 h 2210635"/>
              <a:gd name="connsiteX1334" fmla="*/ 10376603 w 12192000"/>
              <a:gd name="connsiteY1334" fmla="*/ 1533569 h 2210635"/>
              <a:gd name="connsiteX1335" fmla="*/ 10384225 w 12192000"/>
              <a:gd name="connsiteY1335" fmla="*/ 1520442 h 2210635"/>
              <a:gd name="connsiteX1336" fmla="*/ 10393118 w 12192000"/>
              <a:gd name="connsiteY1336" fmla="*/ 1507316 h 2210635"/>
              <a:gd name="connsiteX1337" fmla="*/ 10400740 w 12192000"/>
              <a:gd name="connsiteY1337" fmla="*/ 1493618 h 2210635"/>
              <a:gd name="connsiteX1338" fmla="*/ 10393753 w 12192000"/>
              <a:gd name="connsiteY1338" fmla="*/ 1495901 h 2210635"/>
              <a:gd name="connsiteX1339" fmla="*/ 10386766 w 12192000"/>
              <a:gd name="connsiteY1339" fmla="*/ 1497613 h 2210635"/>
              <a:gd name="connsiteX1340" fmla="*/ 10379779 w 12192000"/>
              <a:gd name="connsiteY1340" fmla="*/ 1499325 h 2210635"/>
              <a:gd name="connsiteX1341" fmla="*/ 10372791 w 12192000"/>
              <a:gd name="connsiteY1341" fmla="*/ 1501037 h 2210635"/>
              <a:gd name="connsiteX1342" fmla="*/ 10382319 w 12192000"/>
              <a:gd name="connsiteY1342" fmla="*/ 1486769 h 2210635"/>
              <a:gd name="connsiteX1343" fmla="*/ 10390577 w 12192000"/>
              <a:gd name="connsiteY1343" fmla="*/ 1472501 h 2210635"/>
              <a:gd name="connsiteX1344" fmla="*/ 10398835 w 12192000"/>
              <a:gd name="connsiteY1344" fmla="*/ 1458232 h 2210635"/>
              <a:gd name="connsiteX1345" fmla="*/ 10407092 w 12192000"/>
              <a:gd name="connsiteY1345" fmla="*/ 1443393 h 2210635"/>
              <a:gd name="connsiteX1346" fmla="*/ 10415985 w 12192000"/>
              <a:gd name="connsiteY1346" fmla="*/ 1429125 h 2210635"/>
              <a:gd name="connsiteX1347" fmla="*/ 10424243 w 12192000"/>
              <a:gd name="connsiteY1347" fmla="*/ 1414856 h 2210635"/>
              <a:gd name="connsiteX1348" fmla="*/ 10432500 w 12192000"/>
              <a:gd name="connsiteY1348" fmla="*/ 1400588 h 2210635"/>
              <a:gd name="connsiteX1349" fmla="*/ 10440758 w 12192000"/>
              <a:gd name="connsiteY1349" fmla="*/ 1386319 h 2210635"/>
              <a:gd name="connsiteX1350" fmla="*/ 10458543 w 12192000"/>
              <a:gd name="connsiteY1350" fmla="*/ 1411432 h 2210635"/>
              <a:gd name="connsiteX1351" fmla="*/ 10475058 w 12192000"/>
              <a:gd name="connsiteY1351" fmla="*/ 1437686 h 2210635"/>
              <a:gd name="connsiteX1352" fmla="*/ 10492209 w 12192000"/>
              <a:gd name="connsiteY1352" fmla="*/ 1462798 h 2210635"/>
              <a:gd name="connsiteX1353" fmla="*/ 10508724 w 12192000"/>
              <a:gd name="connsiteY1353" fmla="*/ 1487911 h 2210635"/>
              <a:gd name="connsiteX1354" fmla="*/ 10501737 w 12192000"/>
              <a:gd name="connsiteY1354" fmla="*/ 1487911 h 2210635"/>
              <a:gd name="connsiteX1355" fmla="*/ 10496020 w 12192000"/>
              <a:gd name="connsiteY1355" fmla="*/ 1487340 h 2210635"/>
              <a:gd name="connsiteX1356" fmla="*/ 10489033 w 12192000"/>
              <a:gd name="connsiteY1356" fmla="*/ 1486769 h 2210635"/>
              <a:gd name="connsiteX1357" fmla="*/ 10482046 w 12192000"/>
              <a:gd name="connsiteY1357" fmla="*/ 1486198 h 2210635"/>
              <a:gd name="connsiteX1358" fmla="*/ 10497290 w 12192000"/>
              <a:gd name="connsiteY1358" fmla="*/ 1510169 h 2210635"/>
              <a:gd name="connsiteX1359" fmla="*/ 10513170 w 12192000"/>
              <a:gd name="connsiteY1359" fmla="*/ 1533569 h 2210635"/>
              <a:gd name="connsiteX1360" fmla="*/ 10528415 w 12192000"/>
              <a:gd name="connsiteY1360" fmla="*/ 1556399 h 2210635"/>
              <a:gd name="connsiteX1361" fmla="*/ 10543660 w 12192000"/>
              <a:gd name="connsiteY1361" fmla="*/ 1579799 h 2210635"/>
              <a:gd name="connsiteX1362" fmla="*/ 10532862 w 12192000"/>
              <a:gd name="connsiteY1362" fmla="*/ 1579228 h 2210635"/>
              <a:gd name="connsiteX1363" fmla="*/ 10522698 w 12192000"/>
              <a:gd name="connsiteY1363" fmla="*/ 1578658 h 2210635"/>
              <a:gd name="connsiteX1364" fmla="*/ 10511900 w 12192000"/>
              <a:gd name="connsiteY1364" fmla="*/ 1576945 h 2210635"/>
              <a:gd name="connsiteX1365" fmla="*/ 10501102 w 12192000"/>
              <a:gd name="connsiteY1365" fmla="*/ 1576375 h 2210635"/>
              <a:gd name="connsiteX1366" fmla="*/ 10509359 w 12192000"/>
              <a:gd name="connsiteY1366" fmla="*/ 1589502 h 2210635"/>
              <a:gd name="connsiteX1367" fmla="*/ 10518887 w 12192000"/>
              <a:gd name="connsiteY1367" fmla="*/ 1602629 h 2210635"/>
              <a:gd name="connsiteX1368" fmla="*/ 10527145 w 12192000"/>
              <a:gd name="connsiteY1368" fmla="*/ 1615185 h 2210635"/>
              <a:gd name="connsiteX1369" fmla="*/ 10535402 w 12192000"/>
              <a:gd name="connsiteY1369" fmla="*/ 1628312 h 2210635"/>
              <a:gd name="connsiteX1370" fmla="*/ 10544295 w 12192000"/>
              <a:gd name="connsiteY1370" fmla="*/ 1641439 h 2210635"/>
              <a:gd name="connsiteX1371" fmla="*/ 10553188 w 12192000"/>
              <a:gd name="connsiteY1371" fmla="*/ 1654566 h 2210635"/>
              <a:gd name="connsiteX1372" fmla="*/ 10562081 w 12192000"/>
              <a:gd name="connsiteY1372" fmla="*/ 1667122 h 2210635"/>
              <a:gd name="connsiteX1373" fmla="*/ 10570338 w 12192000"/>
              <a:gd name="connsiteY1373" fmla="*/ 1680249 h 2210635"/>
              <a:gd name="connsiteX1374" fmla="*/ 10545565 w 12192000"/>
              <a:gd name="connsiteY1374" fmla="*/ 1679107 h 2210635"/>
              <a:gd name="connsiteX1375" fmla="*/ 10520158 w 12192000"/>
              <a:gd name="connsiteY1375" fmla="*/ 1676824 h 2210635"/>
              <a:gd name="connsiteX1376" fmla="*/ 10494114 w 12192000"/>
              <a:gd name="connsiteY1376" fmla="*/ 1675112 h 2210635"/>
              <a:gd name="connsiteX1377" fmla="*/ 10469342 w 12192000"/>
              <a:gd name="connsiteY1377" fmla="*/ 1673400 h 2210635"/>
              <a:gd name="connsiteX1378" fmla="*/ 10469342 w 12192000"/>
              <a:gd name="connsiteY1378" fmla="*/ 1749308 h 2210635"/>
              <a:gd name="connsiteX1379" fmla="*/ 10515076 w 12192000"/>
              <a:gd name="connsiteY1379" fmla="*/ 1745313 h 2210635"/>
              <a:gd name="connsiteX1380" fmla="*/ 10560810 w 12192000"/>
              <a:gd name="connsiteY1380" fmla="*/ 1740747 h 2210635"/>
              <a:gd name="connsiteX1381" fmla="*/ 10606545 w 12192000"/>
              <a:gd name="connsiteY1381" fmla="*/ 1735039 h 2210635"/>
              <a:gd name="connsiteX1382" fmla="*/ 10652279 w 12192000"/>
              <a:gd name="connsiteY1382" fmla="*/ 1730474 h 2210635"/>
              <a:gd name="connsiteX1383" fmla="*/ 10698013 w 12192000"/>
              <a:gd name="connsiteY1383" fmla="*/ 1724766 h 2210635"/>
              <a:gd name="connsiteX1384" fmla="*/ 10743747 w 12192000"/>
              <a:gd name="connsiteY1384" fmla="*/ 1718488 h 2210635"/>
              <a:gd name="connsiteX1385" fmla="*/ 10788847 w 12192000"/>
              <a:gd name="connsiteY1385" fmla="*/ 1712781 h 2210635"/>
              <a:gd name="connsiteX1386" fmla="*/ 10834581 w 12192000"/>
              <a:gd name="connsiteY1386" fmla="*/ 1706503 h 2210635"/>
              <a:gd name="connsiteX1387" fmla="*/ 10834581 w 12192000"/>
              <a:gd name="connsiteY1387" fmla="*/ 1586648 h 2210635"/>
              <a:gd name="connsiteX1388" fmla="*/ 10811714 w 12192000"/>
              <a:gd name="connsiteY1388" fmla="*/ 1593497 h 2210635"/>
              <a:gd name="connsiteX1389" fmla="*/ 10790117 w 12192000"/>
              <a:gd name="connsiteY1389" fmla="*/ 1600346 h 2210635"/>
              <a:gd name="connsiteX1390" fmla="*/ 10767885 w 12192000"/>
              <a:gd name="connsiteY1390" fmla="*/ 1607765 h 2210635"/>
              <a:gd name="connsiteX1391" fmla="*/ 10745653 w 12192000"/>
              <a:gd name="connsiteY1391" fmla="*/ 1614614 h 2210635"/>
              <a:gd name="connsiteX1392" fmla="*/ 10722786 w 12192000"/>
              <a:gd name="connsiteY1392" fmla="*/ 1621463 h 2210635"/>
              <a:gd name="connsiteX1393" fmla="*/ 10700554 w 12192000"/>
              <a:gd name="connsiteY1393" fmla="*/ 1628312 h 2210635"/>
              <a:gd name="connsiteX1394" fmla="*/ 10678957 w 12192000"/>
              <a:gd name="connsiteY1394" fmla="*/ 1634590 h 2210635"/>
              <a:gd name="connsiteX1395" fmla="*/ 10656090 w 12192000"/>
              <a:gd name="connsiteY1395" fmla="*/ 1641439 h 2210635"/>
              <a:gd name="connsiteX1396" fmla="*/ 10671335 w 12192000"/>
              <a:gd name="connsiteY1396" fmla="*/ 1614614 h 2210635"/>
              <a:gd name="connsiteX1397" fmla="*/ 10687215 w 12192000"/>
              <a:gd name="connsiteY1397" fmla="*/ 1588931 h 2210635"/>
              <a:gd name="connsiteX1398" fmla="*/ 10702460 w 12192000"/>
              <a:gd name="connsiteY1398" fmla="*/ 1562106 h 2210635"/>
              <a:gd name="connsiteX1399" fmla="*/ 10717704 w 12192000"/>
              <a:gd name="connsiteY1399" fmla="*/ 1535282 h 2210635"/>
              <a:gd name="connsiteX1400" fmla="*/ 10732949 w 12192000"/>
              <a:gd name="connsiteY1400" fmla="*/ 1509598 h 2210635"/>
              <a:gd name="connsiteX1401" fmla="*/ 10748194 w 12192000"/>
              <a:gd name="connsiteY1401" fmla="*/ 1482774 h 2210635"/>
              <a:gd name="connsiteX1402" fmla="*/ 10763439 w 12192000"/>
              <a:gd name="connsiteY1402" fmla="*/ 1455949 h 2210635"/>
              <a:gd name="connsiteX1403" fmla="*/ 10778683 w 12192000"/>
              <a:gd name="connsiteY1403" fmla="*/ 1429125 h 2210635"/>
              <a:gd name="connsiteX1404" fmla="*/ 10759627 w 12192000"/>
              <a:gd name="connsiteY1404" fmla="*/ 1434832 h 2210635"/>
              <a:gd name="connsiteX1405" fmla="*/ 10740571 w 12192000"/>
              <a:gd name="connsiteY1405" fmla="*/ 1441110 h 2210635"/>
              <a:gd name="connsiteX1406" fmla="*/ 10721515 w 12192000"/>
              <a:gd name="connsiteY1406" fmla="*/ 1446247 h 2210635"/>
              <a:gd name="connsiteX1407" fmla="*/ 10702460 w 12192000"/>
              <a:gd name="connsiteY1407" fmla="*/ 1452525 h 2210635"/>
              <a:gd name="connsiteX1408" fmla="*/ 10715799 w 12192000"/>
              <a:gd name="connsiteY1408" fmla="*/ 1428554 h 2210635"/>
              <a:gd name="connsiteX1409" fmla="*/ 10730408 w 12192000"/>
              <a:gd name="connsiteY1409" fmla="*/ 1404583 h 2210635"/>
              <a:gd name="connsiteX1410" fmla="*/ 10744383 w 12192000"/>
              <a:gd name="connsiteY1410" fmla="*/ 1381183 h 2210635"/>
              <a:gd name="connsiteX1411" fmla="*/ 10757722 w 12192000"/>
              <a:gd name="connsiteY1411" fmla="*/ 1357212 h 2210635"/>
              <a:gd name="connsiteX1412" fmla="*/ 10771696 w 12192000"/>
              <a:gd name="connsiteY1412" fmla="*/ 1333241 h 2210635"/>
              <a:gd name="connsiteX1413" fmla="*/ 10785035 w 12192000"/>
              <a:gd name="connsiteY1413" fmla="*/ 1309270 h 2210635"/>
              <a:gd name="connsiteX1414" fmla="*/ 10799010 w 12192000"/>
              <a:gd name="connsiteY1414" fmla="*/ 1285870 h 2210635"/>
              <a:gd name="connsiteX1415" fmla="*/ 10812984 w 12192000"/>
              <a:gd name="connsiteY1415" fmla="*/ 1261899 h 2210635"/>
              <a:gd name="connsiteX1416" fmla="*/ 10800280 w 12192000"/>
              <a:gd name="connsiteY1416" fmla="*/ 1265894 h 2210635"/>
              <a:gd name="connsiteX1417" fmla="*/ 10788211 w 12192000"/>
              <a:gd name="connsiteY1417" fmla="*/ 1269318 h 2210635"/>
              <a:gd name="connsiteX1418" fmla="*/ 10776778 w 12192000"/>
              <a:gd name="connsiteY1418" fmla="*/ 1272743 h 2210635"/>
              <a:gd name="connsiteX1419" fmla="*/ 10764709 w 12192000"/>
              <a:gd name="connsiteY1419" fmla="*/ 1276738 h 2210635"/>
              <a:gd name="connsiteX1420" fmla="*/ 10779954 w 12192000"/>
              <a:gd name="connsiteY1420" fmla="*/ 1250484 h 2210635"/>
              <a:gd name="connsiteX1421" fmla="*/ 10794563 w 12192000"/>
              <a:gd name="connsiteY1421" fmla="*/ 1224801 h 2210635"/>
              <a:gd name="connsiteX1422" fmla="*/ 10809808 w 12192000"/>
              <a:gd name="connsiteY1422" fmla="*/ 1198547 h 2210635"/>
              <a:gd name="connsiteX1423" fmla="*/ 10825053 w 12192000"/>
              <a:gd name="connsiteY1423" fmla="*/ 1172293 h 2210635"/>
              <a:gd name="connsiteX1424" fmla="*/ 10839662 w 12192000"/>
              <a:gd name="connsiteY1424" fmla="*/ 1146039 h 2210635"/>
              <a:gd name="connsiteX1425" fmla="*/ 10854907 w 12192000"/>
              <a:gd name="connsiteY1425" fmla="*/ 1119785 h 2210635"/>
              <a:gd name="connsiteX1426" fmla="*/ 10868882 w 12192000"/>
              <a:gd name="connsiteY1426" fmla="*/ 1094102 h 2210635"/>
              <a:gd name="connsiteX1427" fmla="*/ 10884126 w 12192000"/>
              <a:gd name="connsiteY1427" fmla="*/ 1067278 h 2210635"/>
              <a:gd name="connsiteX1428" fmla="*/ 10899371 w 12192000"/>
              <a:gd name="connsiteY1428" fmla="*/ 1088966 h 2210635"/>
              <a:gd name="connsiteX1429" fmla="*/ 10913981 w 12192000"/>
              <a:gd name="connsiteY1429" fmla="*/ 1111224 h 2210635"/>
              <a:gd name="connsiteX1430" fmla="*/ 10929225 w 12192000"/>
              <a:gd name="connsiteY1430" fmla="*/ 1132342 h 2210635"/>
              <a:gd name="connsiteX1431" fmla="*/ 10944470 w 12192000"/>
              <a:gd name="connsiteY1431" fmla="*/ 1154030 h 2210635"/>
              <a:gd name="connsiteX1432" fmla="*/ 10959080 w 12192000"/>
              <a:gd name="connsiteY1432" fmla="*/ 1176288 h 2210635"/>
              <a:gd name="connsiteX1433" fmla="*/ 10974324 w 12192000"/>
              <a:gd name="connsiteY1433" fmla="*/ 1197406 h 2210635"/>
              <a:gd name="connsiteX1434" fmla="*/ 10989569 w 12192000"/>
              <a:gd name="connsiteY1434" fmla="*/ 1219094 h 2210635"/>
              <a:gd name="connsiteX1435" fmla="*/ 11004179 w 12192000"/>
              <a:gd name="connsiteY1435" fmla="*/ 1240211 h 2210635"/>
              <a:gd name="connsiteX1436" fmla="*/ 10992110 w 12192000"/>
              <a:gd name="connsiteY1436" fmla="*/ 1240211 h 2210635"/>
              <a:gd name="connsiteX1437" fmla="*/ 10980676 w 12192000"/>
              <a:gd name="connsiteY1437" fmla="*/ 1240211 h 2210635"/>
              <a:gd name="connsiteX1438" fmla="*/ 10967972 w 12192000"/>
              <a:gd name="connsiteY1438" fmla="*/ 1240211 h 2210635"/>
              <a:gd name="connsiteX1439" fmla="*/ 10956539 w 12192000"/>
              <a:gd name="connsiteY1439" fmla="*/ 1239640 h 2210635"/>
              <a:gd name="connsiteX1440" fmla="*/ 10970513 w 12192000"/>
              <a:gd name="connsiteY1440" fmla="*/ 1259616 h 2210635"/>
              <a:gd name="connsiteX1441" fmla="*/ 10984488 w 12192000"/>
              <a:gd name="connsiteY1441" fmla="*/ 1279592 h 2210635"/>
              <a:gd name="connsiteX1442" fmla="*/ 10997827 w 12192000"/>
              <a:gd name="connsiteY1442" fmla="*/ 1299567 h 2210635"/>
              <a:gd name="connsiteX1443" fmla="*/ 11011801 w 12192000"/>
              <a:gd name="connsiteY1443" fmla="*/ 1318972 h 2210635"/>
              <a:gd name="connsiteX1444" fmla="*/ 11025140 w 12192000"/>
              <a:gd name="connsiteY1444" fmla="*/ 1338948 h 2210635"/>
              <a:gd name="connsiteX1445" fmla="*/ 11039115 w 12192000"/>
              <a:gd name="connsiteY1445" fmla="*/ 1358924 h 2210635"/>
              <a:gd name="connsiteX1446" fmla="*/ 11053089 w 12192000"/>
              <a:gd name="connsiteY1446" fmla="*/ 1377758 h 2210635"/>
              <a:gd name="connsiteX1447" fmla="*/ 11066428 w 12192000"/>
              <a:gd name="connsiteY1447" fmla="*/ 1397734 h 2210635"/>
              <a:gd name="connsiteX1448" fmla="*/ 11047372 w 12192000"/>
              <a:gd name="connsiteY1448" fmla="*/ 1397734 h 2210635"/>
              <a:gd name="connsiteX1449" fmla="*/ 11028316 w 12192000"/>
              <a:gd name="connsiteY1449" fmla="*/ 1397734 h 2210635"/>
              <a:gd name="connsiteX1450" fmla="*/ 11009260 w 12192000"/>
              <a:gd name="connsiteY1450" fmla="*/ 1397734 h 2210635"/>
              <a:gd name="connsiteX1451" fmla="*/ 10990204 w 12192000"/>
              <a:gd name="connsiteY1451" fmla="*/ 1397163 h 2210635"/>
              <a:gd name="connsiteX1452" fmla="*/ 11005449 w 12192000"/>
              <a:gd name="connsiteY1452" fmla="*/ 1419993 h 2210635"/>
              <a:gd name="connsiteX1453" fmla="*/ 11020694 w 12192000"/>
              <a:gd name="connsiteY1453" fmla="*/ 1441681 h 2210635"/>
              <a:gd name="connsiteX1454" fmla="*/ 11035939 w 12192000"/>
              <a:gd name="connsiteY1454" fmla="*/ 1463369 h 2210635"/>
              <a:gd name="connsiteX1455" fmla="*/ 11051183 w 12192000"/>
              <a:gd name="connsiteY1455" fmla="*/ 1485628 h 2210635"/>
              <a:gd name="connsiteX1456" fmla="*/ 11066428 w 12192000"/>
              <a:gd name="connsiteY1456" fmla="*/ 1507316 h 2210635"/>
              <a:gd name="connsiteX1457" fmla="*/ 11082308 w 12192000"/>
              <a:gd name="connsiteY1457" fmla="*/ 1529004 h 2210635"/>
              <a:gd name="connsiteX1458" fmla="*/ 11097553 w 12192000"/>
              <a:gd name="connsiteY1458" fmla="*/ 1551262 h 2210635"/>
              <a:gd name="connsiteX1459" fmla="*/ 11112798 w 12192000"/>
              <a:gd name="connsiteY1459" fmla="*/ 1572950 h 2210635"/>
              <a:gd name="connsiteX1460" fmla="*/ 11089931 w 12192000"/>
              <a:gd name="connsiteY1460" fmla="*/ 1572950 h 2210635"/>
              <a:gd name="connsiteX1461" fmla="*/ 11068334 w 12192000"/>
              <a:gd name="connsiteY1461" fmla="*/ 1572950 h 2210635"/>
              <a:gd name="connsiteX1462" fmla="*/ 11046102 w 12192000"/>
              <a:gd name="connsiteY1462" fmla="*/ 1572950 h 2210635"/>
              <a:gd name="connsiteX1463" fmla="*/ 11023870 w 12192000"/>
              <a:gd name="connsiteY1463" fmla="*/ 1572950 h 2210635"/>
              <a:gd name="connsiteX1464" fmla="*/ 11001003 w 12192000"/>
              <a:gd name="connsiteY1464" fmla="*/ 1572380 h 2210635"/>
              <a:gd name="connsiteX1465" fmla="*/ 10978771 w 12192000"/>
              <a:gd name="connsiteY1465" fmla="*/ 1572380 h 2210635"/>
              <a:gd name="connsiteX1466" fmla="*/ 10956539 w 12192000"/>
              <a:gd name="connsiteY1466" fmla="*/ 1572380 h 2210635"/>
              <a:gd name="connsiteX1467" fmla="*/ 10933672 w 12192000"/>
              <a:gd name="connsiteY1467" fmla="*/ 1571809 h 2210635"/>
              <a:gd name="connsiteX1468" fmla="*/ 10933672 w 12192000"/>
              <a:gd name="connsiteY1468" fmla="*/ 1691093 h 2210635"/>
              <a:gd name="connsiteX1469" fmla="*/ 10990204 w 12192000"/>
              <a:gd name="connsiteY1469" fmla="*/ 1682532 h 2210635"/>
              <a:gd name="connsiteX1470" fmla="*/ 11046737 w 12192000"/>
              <a:gd name="connsiteY1470" fmla="*/ 1672829 h 2210635"/>
              <a:gd name="connsiteX1471" fmla="*/ 11103270 w 12192000"/>
              <a:gd name="connsiteY1471" fmla="*/ 1662556 h 2210635"/>
              <a:gd name="connsiteX1472" fmla="*/ 11159802 w 12192000"/>
              <a:gd name="connsiteY1472" fmla="*/ 1652283 h 2210635"/>
              <a:gd name="connsiteX1473" fmla="*/ 11215700 w 12192000"/>
              <a:gd name="connsiteY1473" fmla="*/ 1641439 h 2210635"/>
              <a:gd name="connsiteX1474" fmla="*/ 11272233 w 12192000"/>
              <a:gd name="connsiteY1474" fmla="*/ 1630595 h 2210635"/>
              <a:gd name="connsiteX1475" fmla="*/ 11328765 w 12192000"/>
              <a:gd name="connsiteY1475" fmla="*/ 1618038 h 2210635"/>
              <a:gd name="connsiteX1476" fmla="*/ 11385298 w 12192000"/>
              <a:gd name="connsiteY1476" fmla="*/ 1606624 h 2210635"/>
              <a:gd name="connsiteX1477" fmla="*/ 11385298 w 12192000"/>
              <a:gd name="connsiteY1477" fmla="*/ 1406866 h 2210635"/>
              <a:gd name="connsiteX1478" fmla="*/ 11351632 w 12192000"/>
              <a:gd name="connsiteY1478" fmla="*/ 1420564 h 2210635"/>
              <a:gd name="connsiteX1479" fmla="*/ 11317967 w 12192000"/>
              <a:gd name="connsiteY1479" fmla="*/ 1432549 h 2210635"/>
              <a:gd name="connsiteX1480" fmla="*/ 11284937 w 12192000"/>
              <a:gd name="connsiteY1480" fmla="*/ 1445676 h 2210635"/>
              <a:gd name="connsiteX1481" fmla="*/ 11251906 w 12192000"/>
              <a:gd name="connsiteY1481" fmla="*/ 1458803 h 2210635"/>
              <a:gd name="connsiteX1482" fmla="*/ 11218241 w 12192000"/>
              <a:gd name="connsiteY1482" fmla="*/ 1470788 h 2210635"/>
              <a:gd name="connsiteX1483" fmla="*/ 11185210 w 12192000"/>
              <a:gd name="connsiteY1483" fmla="*/ 1483345 h 2210635"/>
              <a:gd name="connsiteX1484" fmla="*/ 11152180 w 12192000"/>
              <a:gd name="connsiteY1484" fmla="*/ 1495901 h 2210635"/>
              <a:gd name="connsiteX1485" fmla="*/ 11118515 w 12192000"/>
              <a:gd name="connsiteY1485" fmla="*/ 1507316 h 2210635"/>
              <a:gd name="connsiteX1486" fmla="*/ 11141382 w 12192000"/>
              <a:gd name="connsiteY1486" fmla="*/ 1466793 h 2210635"/>
              <a:gd name="connsiteX1487" fmla="*/ 11164249 w 12192000"/>
              <a:gd name="connsiteY1487" fmla="*/ 1425700 h 2210635"/>
              <a:gd name="connsiteX1488" fmla="*/ 11187116 w 12192000"/>
              <a:gd name="connsiteY1488" fmla="*/ 1384607 h 2210635"/>
              <a:gd name="connsiteX1489" fmla="*/ 11209983 w 12192000"/>
              <a:gd name="connsiteY1489" fmla="*/ 1343514 h 2210635"/>
              <a:gd name="connsiteX1490" fmla="*/ 11232850 w 12192000"/>
              <a:gd name="connsiteY1490" fmla="*/ 1302992 h 2210635"/>
              <a:gd name="connsiteX1491" fmla="*/ 11255717 w 12192000"/>
              <a:gd name="connsiteY1491" fmla="*/ 1261899 h 2210635"/>
              <a:gd name="connsiteX1492" fmla="*/ 11278585 w 12192000"/>
              <a:gd name="connsiteY1492" fmla="*/ 1219664 h 2210635"/>
              <a:gd name="connsiteX1493" fmla="*/ 11301452 w 12192000"/>
              <a:gd name="connsiteY1493" fmla="*/ 1179142 h 2210635"/>
              <a:gd name="connsiteX1494" fmla="*/ 11272868 w 12192000"/>
              <a:gd name="connsiteY1494" fmla="*/ 1189986 h 2210635"/>
              <a:gd name="connsiteX1495" fmla="*/ 11244919 w 12192000"/>
              <a:gd name="connsiteY1495" fmla="*/ 1200259 h 2210635"/>
              <a:gd name="connsiteX1496" fmla="*/ 11215700 w 12192000"/>
              <a:gd name="connsiteY1496" fmla="*/ 1211103 h 2210635"/>
              <a:gd name="connsiteX1497" fmla="*/ 11187751 w 12192000"/>
              <a:gd name="connsiteY1497" fmla="*/ 1221377 h 2210635"/>
              <a:gd name="connsiteX1498" fmla="*/ 11208078 w 12192000"/>
              <a:gd name="connsiteY1498" fmla="*/ 1184279 h 2210635"/>
              <a:gd name="connsiteX1499" fmla="*/ 11229039 w 12192000"/>
              <a:gd name="connsiteY1499" fmla="*/ 1147181 h 2210635"/>
              <a:gd name="connsiteX1500" fmla="*/ 11249365 w 12192000"/>
              <a:gd name="connsiteY1500" fmla="*/ 1110654 h 2210635"/>
              <a:gd name="connsiteX1501" fmla="*/ 11269692 w 12192000"/>
              <a:gd name="connsiteY1501" fmla="*/ 1073556 h 2210635"/>
              <a:gd name="connsiteX1502" fmla="*/ 11290653 w 12192000"/>
              <a:gd name="connsiteY1502" fmla="*/ 1036458 h 2210635"/>
              <a:gd name="connsiteX1503" fmla="*/ 11310344 w 12192000"/>
              <a:gd name="connsiteY1503" fmla="*/ 999360 h 2210635"/>
              <a:gd name="connsiteX1504" fmla="*/ 11330671 w 12192000"/>
              <a:gd name="connsiteY1504" fmla="*/ 962833 h 2210635"/>
              <a:gd name="connsiteX1505" fmla="*/ 11351632 w 12192000"/>
              <a:gd name="connsiteY1505" fmla="*/ 925164 h 2210635"/>
              <a:gd name="connsiteX1506" fmla="*/ 11333847 w 12192000"/>
              <a:gd name="connsiteY1506" fmla="*/ 932013 h 2210635"/>
              <a:gd name="connsiteX1507" fmla="*/ 11315426 w 12192000"/>
              <a:gd name="connsiteY1507" fmla="*/ 938862 h 2210635"/>
              <a:gd name="connsiteX1508" fmla="*/ 11298276 w 12192000"/>
              <a:gd name="connsiteY1508" fmla="*/ 945711 h 2210635"/>
              <a:gd name="connsiteX1509" fmla="*/ 11280490 w 12192000"/>
              <a:gd name="connsiteY1509" fmla="*/ 952560 h 2210635"/>
              <a:gd name="connsiteX1510" fmla="*/ 11302722 w 12192000"/>
              <a:gd name="connsiteY1510" fmla="*/ 912037 h 2210635"/>
              <a:gd name="connsiteX1511" fmla="*/ 11324954 w 12192000"/>
              <a:gd name="connsiteY1511" fmla="*/ 871515 h 2210635"/>
              <a:gd name="connsiteX1512" fmla="*/ 11347821 w 12192000"/>
              <a:gd name="connsiteY1512" fmla="*/ 831563 h 2210635"/>
              <a:gd name="connsiteX1513" fmla="*/ 11370053 w 12192000"/>
              <a:gd name="connsiteY1513" fmla="*/ 790470 h 2210635"/>
              <a:gd name="connsiteX1514" fmla="*/ 11391650 w 12192000"/>
              <a:gd name="connsiteY1514" fmla="*/ 749948 h 2210635"/>
              <a:gd name="connsiteX1515" fmla="*/ 11413882 w 12192000"/>
              <a:gd name="connsiteY1515" fmla="*/ 708855 h 2210635"/>
              <a:gd name="connsiteX1516" fmla="*/ 11436749 w 12192000"/>
              <a:gd name="connsiteY1516" fmla="*/ 668333 h 2210635"/>
              <a:gd name="connsiteX1517" fmla="*/ 11458981 w 12192000"/>
              <a:gd name="connsiteY1517" fmla="*/ 627240 h 2210635"/>
              <a:gd name="connsiteX1518" fmla="*/ 11481213 w 12192000"/>
              <a:gd name="connsiteY1518" fmla="*/ 657489 h 2210635"/>
              <a:gd name="connsiteX1519" fmla="*/ 11503445 w 12192000"/>
              <a:gd name="connsiteY1519" fmla="*/ 688309 h 2210635"/>
              <a:gd name="connsiteX1520" fmla="*/ 11526312 w 12192000"/>
              <a:gd name="connsiteY1520" fmla="*/ 718558 h 2210635"/>
              <a:gd name="connsiteX1521" fmla="*/ 11547909 w 12192000"/>
              <a:gd name="connsiteY1521" fmla="*/ 749377 h 2210635"/>
              <a:gd name="connsiteX1522" fmla="*/ 11570141 w 12192000"/>
              <a:gd name="connsiteY1522" fmla="*/ 779056 h 2210635"/>
              <a:gd name="connsiteX1523" fmla="*/ 11592373 w 12192000"/>
              <a:gd name="connsiteY1523" fmla="*/ 809305 h 2210635"/>
              <a:gd name="connsiteX1524" fmla="*/ 11615240 w 12192000"/>
              <a:gd name="connsiteY1524" fmla="*/ 839554 h 2210635"/>
              <a:gd name="connsiteX1525" fmla="*/ 11637472 w 12192000"/>
              <a:gd name="connsiteY1525" fmla="*/ 869803 h 2210635"/>
              <a:gd name="connsiteX1526" fmla="*/ 11619686 w 12192000"/>
              <a:gd name="connsiteY1526" fmla="*/ 870944 h 2210635"/>
              <a:gd name="connsiteX1527" fmla="*/ 11601265 w 12192000"/>
              <a:gd name="connsiteY1527" fmla="*/ 872086 h 2210635"/>
              <a:gd name="connsiteX1528" fmla="*/ 11584115 w 12192000"/>
              <a:gd name="connsiteY1528" fmla="*/ 873798 h 2210635"/>
              <a:gd name="connsiteX1529" fmla="*/ 11566329 w 12192000"/>
              <a:gd name="connsiteY1529" fmla="*/ 874939 h 2210635"/>
              <a:gd name="connsiteX1530" fmla="*/ 11586656 w 12192000"/>
              <a:gd name="connsiteY1530" fmla="*/ 902906 h 2210635"/>
              <a:gd name="connsiteX1531" fmla="*/ 11606982 w 12192000"/>
              <a:gd name="connsiteY1531" fmla="*/ 930301 h 2210635"/>
              <a:gd name="connsiteX1532" fmla="*/ 11627309 w 12192000"/>
              <a:gd name="connsiteY1532" fmla="*/ 957696 h 2210635"/>
              <a:gd name="connsiteX1533" fmla="*/ 11647635 w 12192000"/>
              <a:gd name="connsiteY1533" fmla="*/ 985092 h 2210635"/>
              <a:gd name="connsiteX1534" fmla="*/ 11668596 w 12192000"/>
              <a:gd name="connsiteY1534" fmla="*/ 1012487 h 2210635"/>
              <a:gd name="connsiteX1535" fmla="*/ 11688923 w 12192000"/>
              <a:gd name="connsiteY1535" fmla="*/ 1039882 h 2210635"/>
              <a:gd name="connsiteX1536" fmla="*/ 11709884 w 12192000"/>
              <a:gd name="connsiteY1536" fmla="*/ 1067278 h 2210635"/>
              <a:gd name="connsiteX1537" fmla="*/ 11730211 w 12192000"/>
              <a:gd name="connsiteY1537" fmla="*/ 1094673 h 2210635"/>
              <a:gd name="connsiteX1538" fmla="*/ 11700992 w 12192000"/>
              <a:gd name="connsiteY1538" fmla="*/ 1097527 h 2210635"/>
              <a:gd name="connsiteX1539" fmla="*/ 11673043 w 12192000"/>
              <a:gd name="connsiteY1539" fmla="*/ 1100380 h 2210635"/>
              <a:gd name="connsiteX1540" fmla="*/ 11645094 w 12192000"/>
              <a:gd name="connsiteY1540" fmla="*/ 1102663 h 2210635"/>
              <a:gd name="connsiteX1541" fmla="*/ 11616510 w 12192000"/>
              <a:gd name="connsiteY1541" fmla="*/ 1104946 h 2210635"/>
              <a:gd name="connsiteX1542" fmla="*/ 11639377 w 12192000"/>
              <a:gd name="connsiteY1542" fmla="*/ 1135766 h 2210635"/>
              <a:gd name="connsiteX1543" fmla="*/ 11662244 w 12192000"/>
              <a:gd name="connsiteY1543" fmla="*/ 1166586 h 2210635"/>
              <a:gd name="connsiteX1544" fmla="*/ 11685112 w 12192000"/>
              <a:gd name="connsiteY1544" fmla="*/ 1196835 h 2210635"/>
              <a:gd name="connsiteX1545" fmla="*/ 11707979 w 12192000"/>
              <a:gd name="connsiteY1545" fmla="*/ 1227655 h 2210635"/>
              <a:gd name="connsiteX1546" fmla="*/ 11730846 w 12192000"/>
              <a:gd name="connsiteY1546" fmla="*/ 1257333 h 2210635"/>
              <a:gd name="connsiteX1547" fmla="*/ 11753713 w 12192000"/>
              <a:gd name="connsiteY1547" fmla="*/ 1288153 h 2210635"/>
              <a:gd name="connsiteX1548" fmla="*/ 11776580 w 12192000"/>
              <a:gd name="connsiteY1548" fmla="*/ 1318402 h 2210635"/>
              <a:gd name="connsiteX1549" fmla="*/ 11799447 w 12192000"/>
              <a:gd name="connsiteY1549" fmla="*/ 1348651 h 2210635"/>
              <a:gd name="connsiteX1550" fmla="*/ 11765782 w 12192000"/>
              <a:gd name="connsiteY1550" fmla="*/ 1352075 h 2210635"/>
              <a:gd name="connsiteX1551" fmla="*/ 11732751 w 12192000"/>
              <a:gd name="connsiteY1551" fmla="*/ 1355500 h 2210635"/>
              <a:gd name="connsiteX1552" fmla="*/ 11699721 w 12192000"/>
              <a:gd name="connsiteY1552" fmla="*/ 1358924 h 2210635"/>
              <a:gd name="connsiteX1553" fmla="*/ 11666056 w 12192000"/>
              <a:gd name="connsiteY1553" fmla="*/ 1361778 h 2210635"/>
              <a:gd name="connsiteX1554" fmla="*/ 11632390 w 12192000"/>
              <a:gd name="connsiteY1554" fmla="*/ 1365202 h 2210635"/>
              <a:gd name="connsiteX1555" fmla="*/ 11599995 w 12192000"/>
              <a:gd name="connsiteY1555" fmla="*/ 1367485 h 2210635"/>
              <a:gd name="connsiteX1556" fmla="*/ 11566329 w 12192000"/>
              <a:gd name="connsiteY1556" fmla="*/ 1369768 h 2210635"/>
              <a:gd name="connsiteX1557" fmla="*/ 11532664 w 12192000"/>
              <a:gd name="connsiteY1557" fmla="*/ 1372622 h 2210635"/>
              <a:gd name="connsiteX1558" fmla="*/ 11532664 w 12192000"/>
              <a:gd name="connsiteY1558" fmla="*/ 1571809 h 2210635"/>
              <a:gd name="connsiteX1559" fmla="*/ 11580304 w 12192000"/>
              <a:gd name="connsiteY1559" fmla="*/ 1559823 h 2210635"/>
              <a:gd name="connsiteX1560" fmla="*/ 11627309 w 12192000"/>
              <a:gd name="connsiteY1560" fmla="*/ 1547838 h 2210635"/>
              <a:gd name="connsiteX1561" fmla="*/ 11674313 w 12192000"/>
              <a:gd name="connsiteY1561" fmla="*/ 1535282 h 2210635"/>
              <a:gd name="connsiteX1562" fmla="*/ 11721953 w 12192000"/>
              <a:gd name="connsiteY1562" fmla="*/ 1523296 h 2210635"/>
              <a:gd name="connsiteX1563" fmla="*/ 11768958 w 12192000"/>
              <a:gd name="connsiteY1563" fmla="*/ 1509598 h 2210635"/>
              <a:gd name="connsiteX1564" fmla="*/ 11815327 w 12192000"/>
              <a:gd name="connsiteY1564" fmla="*/ 1496472 h 2210635"/>
              <a:gd name="connsiteX1565" fmla="*/ 11862967 w 12192000"/>
              <a:gd name="connsiteY1565" fmla="*/ 1482774 h 2210635"/>
              <a:gd name="connsiteX1566" fmla="*/ 11909972 w 12192000"/>
              <a:gd name="connsiteY1566" fmla="*/ 1468505 h 2210635"/>
              <a:gd name="connsiteX1567" fmla="*/ 11909972 w 12192000"/>
              <a:gd name="connsiteY1567" fmla="*/ 1391456 h 2210635"/>
              <a:gd name="connsiteX1568" fmla="*/ 11885199 w 12192000"/>
              <a:gd name="connsiteY1568" fmla="*/ 1403441 h 2210635"/>
              <a:gd name="connsiteX1569" fmla="*/ 11859791 w 12192000"/>
              <a:gd name="connsiteY1569" fmla="*/ 1415427 h 2210635"/>
              <a:gd name="connsiteX1570" fmla="*/ 11834383 w 12192000"/>
              <a:gd name="connsiteY1570" fmla="*/ 1427412 h 2210635"/>
              <a:gd name="connsiteX1571" fmla="*/ 11808975 w 12192000"/>
              <a:gd name="connsiteY1571" fmla="*/ 1438827 h 2210635"/>
              <a:gd name="connsiteX1572" fmla="*/ 11817868 w 12192000"/>
              <a:gd name="connsiteY1572" fmla="*/ 1422847 h 2210635"/>
              <a:gd name="connsiteX1573" fmla="*/ 11826126 w 12192000"/>
              <a:gd name="connsiteY1573" fmla="*/ 1406295 h 2210635"/>
              <a:gd name="connsiteX1574" fmla="*/ 11835654 w 12192000"/>
              <a:gd name="connsiteY1574" fmla="*/ 1389744 h 2210635"/>
              <a:gd name="connsiteX1575" fmla="*/ 11843911 w 12192000"/>
              <a:gd name="connsiteY1575" fmla="*/ 1373192 h 2210635"/>
              <a:gd name="connsiteX1576" fmla="*/ 11852169 w 12192000"/>
              <a:gd name="connsiteY1576" fmla="*/ 1356641 h 2210635"/>
              <a:gd name="connsiteX1577" fmla="*/ 11861062 w 12192000"/>
              <a:gd name="connsiteY1577" fmla="*/ 1340090 h 2210635"/>
              <a:gd name="connsiteX1578" fmla="*/ 11869954 w 12192000"/>
              <a:gd name="connsiteY1578" fmla="*/ 1324109 h 2210635"/>
              <a:gd name="connsiteX1579" fmla="*/ 11878212 w 12192000"/>
              <a:gd name="connsiteY1579" fmla="*/ 1307558 h 2210635"/>
              <a:gd name="connsiteX1580" fmla="*/ 11867414 w 12192000"/>
              <a:gd name="connsiteY1580" fmla="*/ 1312694 h 2210635"/>
              <a:gd name="connsiteX1581" fmla="*/ 11856615 w 12192000"/>
              <a:gd name="connsiteY1581" fmla="*/ 1317831 h 2210635"/>
              <a:gd name="connsiteX1582" fmla="*/ 11845817 w 12192000"/>
              <a:gd name="connsiteY1582" fmla="*/ 1322397 h 2210635"/>
              <a:gd name="connsiteX1583" fmla="*/ 11835654 w 12192000"/>
              <a:gd name="connsiteY1583" fmla="*/ 1328104 h 2210635"/>
              <a:gd name="connsiteX1584" fmla="*/ 11843276 w 12192000"/>
              <a:gd name="connsiteY1584" fmla="*/ 1312694 h 2210635"/>
              <a:gd name="connsiteX1585" fmla="*/ 11850898 w 12192000"/>
              <a:gd name="connsiteY1585" fmla="*/ 1298426 h 2210635"/>
              <a:gd name="connsiteX1586" fmla="*/ 11859156 w 12192000"/>
              <a:gd name="connsiteY1586" fmla="*/ 1283587 h 2210635"/>
              <a:gd name="connsiteX1587" fmla="*/ 11866778 w 12192000"/>
              <a:gd name="connsiteY1587" fmla="*/ 1268748 h 2210635"/>
              <a:gd name="connsiteX1588" fmla="*/ 11874401 w 12192000"/>
              <a:gd name="connsiteY1588" fmla="*/ 1253908 h 2210635"/>
              <a:gd name="connsiteX1589" fmla="*/ 11882023 w 12192000"/>
              <a:gd name="connsiteY1589" fmla="*/ 1239069 h 2210635"/>
              <a:gd name="connsiteX1590" fmla="*/ 11889646 w 12192000"/>
              <a:gd name="connsiteY1590" fmla="*/ 1224801 h 2210635"/>
              <a:gd name="connsiteX1591" fmla="*/ 11897903 w 12192000"/>
              <a:gd name="connsiteY1591" fmla="*/ 1209391 h 2210635"/>
              <a:gd name="connsiteX1592" fmla="*/ 11890916 w 12192000"/>
              <a:gd name="connsiteY1592" fmla="*/ 1212815 h 2210635"/>
              <a:gd name="connsiteX1593" fmla="*/ 11883929 w 12192000"/>
              <a:gd name="connsiteY1593" fmla="*/ 1215669 h 2210635"/>
              <a:gd name="connsiteX1594" fmla="*/ 11877577 w 12192000"/>
              <a:gd name="connsiteY1594" fmla="*/ 1219094 h 2210635"/>
              <a:gd name="connsiteX1595" fmla="*/ 11870590 w 12192000"/>
              <a:gd name="connsiteY1595" fmla="*/ 1222518 h 2210635"/>
              <a:gd name="connsiteX1596" fmla="*/ 11878847 w 12192000"/>
              <a:gd name="connsiteY1596" fmla="*/ 1205967 h 2210635"/>
              <a:gd name="connsiteX1597" fmla="*/ 11887105 w 12192000"/>
              <a:gd name="connsiteY1597" fmla="*/ 1190557 h 2210635"/>
              <a:gd name="connsiteX1598" fmla="*/ 11896633 w 12192000"/>
              <a:gd name="connsiteY1598" fmla="*/ 1174005 h 2210635"/>
              <a:gd name="connsiteX1599" fmla="*/ 11904890 w 12192000"/>
              <a:gd name="connsiteY1599" fmla="*/ 1157454 h 2210635"/>
              <a:gd name="connsiteX1600" fmla="*/ 11913148 w 12192000"/>
              <a:gd name="connsiteY1600" fmla="*/ 1142044 h 2210635"/>
              <a:gd name="connsiteX1601" fmla="*/ 11921405 w 12192000"/>
              <a:gd name="connsiteY1601" fmla="*/ 1125493 h 2210635"/>
              <a:gd name="connsiteX1602" fmla="*/ 11929663 w 12192000"/>
              <a:gd name="connsiteY1602" fmla="*/ 1108941 h 2210635"/>
              <a:gd name="connsiteX1603" fmla="*/ 11938556 w 12192000"/>
              <a:gd name="connsiteY1603" fmla="*/ 1093532 h 2210635"/>
              <a:gd name="connsiteX1604" fmla="*/ 11955071 w 12192000"/>
              <a:gd name="connsiteY1604" fmla="*/ 1115220 h 2210635"/>
              <a:gd name="connsiteX1605" fmla="*/ 11972857 w 12192000"/>
              <a:gd name="connsiteY1605" fmla="*/ 1136907 h 2210635"/>
              <a:gd name="connsiteX1606" fmla="*/ 11989372 w 12192000"/>
              <a:gd name="connsiteY1606" fmla="*/ 1159166 h 2210635"/>
              <a:gd name="connsiteX1607" fmla="*/ 12005887 w 12192000"/>
              <a:gd name="connsiteY1607" fmla="*/ 1180283 h 2210635"/>
              <a:gd name="connsiteX1608" fmla="*/ 11998900 w 12192000"/>
              <a:gd name="connsiteY1608" fmla="*/ 1181425 h 2210635"/>
              <a:gd name="connsiteX1609" fmla="*/ 11992548 w 12192000"/>
              <a:gd name="connsiteY1609" fmla="*/ 1182566 h 2210635"/>
              <a:gd name="connsiteX1610" fmla="*/ 11985560 w 12192000"/>
              <a:gd name="connsiteY1610" fmla="*/ 1183708 h 2210635"/>
              <a:gd name="connsiteX1611" fmla="*/ 11979209 w 12192000"/>
              <a:gd name="connsiteY1611" fmla="*/ 1184279 h 2210635"/>
              <a:gd name="connsiteX1612" fmla="*/ 11994453 w 12192000"/>
              <a:gd name="connsiteY1612" fmla="*/ 1204254 h 2210635"/>
              <a:gd name="connsiteX1613" fmla="*/ 12009698 w 12192000"/>
              <a:gd name="connsiteY1613" fmla="*/ 1224230 h 2210635"/>
              <a:gd name="connsiteX1614" fmla="*/ 12025578 w 12192000"/>
              <a:gd name="connsiteY1614" fmla="*/ 1243635 h 2210635"/>
              <a:gd name="connsiteX1615" fmla="*/ 12040823 w 12192000"/>
              <a:gd name="connsiteY1615" fmla="*/ 1264182 h 2210635"/>
              <a:gd name="connsiteX1616" fmla="*/ 12030660 w 12192000"/>
              <a:gd name="connsiteY1616" fmla="*/ 1265894 h 2210635"/>
              <a:gd name="connsiteX1617" fmla="*/ 12019861 w 12192000"/>
              <a:gd name="connsiteY1617" fmla="*/ 1267035 h 2210635"/>
              <a:gd name="connsiteX1618" fmla="*/ 12009063 w 12192000"/>
              <a:gd name="connsiteY1618" fmla="*/ 1269318 h 2210635"/>
              <a:gd name="connsiteX1619" fmla="*/ 11998264 w 12192000"/>
              <a:gd name="connsiteY1619" fmla="*/ 1270460 h 2210635"/>
              <a:gd name="connsiteX1620" fmla="*/ 12015415 w 12192000"/>
              <a:gd name="connsiteY1620" fmla="*/ 1292719 h 2210635"/>
              <a:gd name="connsiteX1621" fmla="*/ 12032565 w 12192000"/>
              <a:gd name="connsiteY1621" fmla="*/ 1314977 h 2210635"/>
              <a:gd name="connsiteX1622" fmla="*/ 12050351 w 12192000"/>
              <a:gd name="connsiteY1622" fmla="*/ 1336665 h 2210635"/>
              <a:gd name="connsiteX1623" fmla="*/ 12067501 w 12192000"/>
              <a:gd name="connsiteY1623" fmla="*/ 1358924 h 2210635"/>
              <a:gd name="connsiteX1624" fmla="*/ 12042728 w 12192000"/>
              <a:gd name="connsiteY1624" fmla="*/ 1362919 h 2210635"/>
              <a:gd name="connsiteX1625" fmla="*/ 12016685 w 12192000"/>
              <a:gd name="connsiteY1625" fmla="*/ 1366914 h 2210635"/>
              <a:gd name="connsiteX1626" fmla="*/ 11991277 w 12192000"/>
              <a:gd name="connsiteY1626" fmla="*/ 1370339 h 2210635"/>
              <a:gd name="connsiteX1627" fmla="*/ 11966505 w 12192000"/>
              <a:gd name="connsiteY1627" fmla="*/ 1373763 h 2210635"/>
              <a:gd name="connsiteX1628" fmla="*/ 11966505 w 12192000"/>
              <a:gd name="connsiteY1628" fmla="*/ 1450242 h 2210635"/>
              <a:gd name="connsiteX1629" fmla="*/ 11994453 w 12192000"/>
              <a:gd name="connsiteY1629" fmla="*/ 1441681 h 2210635"/>
              <a:gd name="connsiteX1630" fmla="*/ 12023037 w 12192000"/>
              <a:gd name="connsiteY1630" fmla="*/ 1432549 h 2210635"/>
              <a:gd name="connsiteX1631" fmla="*/ 12050986 w 12192000"/>
              <a:gd name="connsiteY1631" fmla="*/ 1423988 h 2210635"/>
              <a:gd name="connsiteX1632" fmla="*/ 12078935 w 12192000"/>
              <a:gd name="connsiteY1632" fmla="*/ 1414285 h 2210635"/>
              <a:gd name="connsiteX1633" fmla="*/ 12107519 w 12192000"/>
              <a:gd name="connsiteY1633" fmla="*/ 1404583 h 2210635"/>
              <a:gd name="connsiteX1634" fmla="*/ 12135467 w 12192000"/>
              <a:gd name="connsiteY1634" fmla="*/ 1394880 h 2210635"/>
              <a:gd name="connsiteX1635" fmla="*/ 12164051 w 12192000"/>
              <a:gd name="connsiteY1635" fmla="*/ 1385749 h 2210635"/>
              <a:gd name="connsiteX1636" fmla="*/ 12192000 w 12192000"/>
              <a:gd name="connsiteY1636" fmla="*/ 1376046 h 2210635"/>
              <a:gd name="connsiteX1637" fmla="*/ 12192000 w 12192000"/>
              <a:gd name="connsiteY1637" fmla="*/ 1836631 h 2210635"/>
              <a:gd name="connsiteX1638" fmla="*/ 12192000 w 12192000"/>
              <a:gd name="connsiteY1638" fmla="*/ 2210635 h 2210635"/>
              <a:gd name="connsiteX1639" fmla="*/ 0 w 12192000"/>
              <a:gd name="connsiteY1639" fmla="*/ 2210635 h 2210635"/>
              <a:gd name="connsiteX1640" fmla="*/ 0 w 12192000"/>
              <a:gd name="connsiteY1640" fmla="*/ 2198478 h 2210635"/>
              <a:gd name="connsiteX1641" fmla="*/ 0 w 12192000"/>
              <a:gd name="connsiteY1641" fmla="*/ 2177360 h 2210635"/>
              <a:gd name="connsiteX1642" fmla="*/ 0 w 12192000"/>
              <a:gd name="connsiteY1642" fmla="*/ 2155672 h 2210635"/>
              <a:gd name="connsiteX1643" fmla="*/ 0 w 12192000"/>
              <a:gd name="connsiteY1643" fmla="*/ 2135126 h 2210635"/>
              <a:gd name="connsiteX1644" fmla="*/ 0 w 12192000"/>
              <a:gd name="connsiteY1644" fmla="*/ 2114008 h 2210635"/>
              <a:gd name="connsiteX1645" fmla="*/ 0 w 12192000"/>
              <a:gd name="connsiteY1645" fmla="*/ 2092891 h 2210635"/>
              <a:gd name="connsiteX1646" fmla="*/ 0 w 12192000"/>
              <a:gd name="connsiteY1646" fmla="*/ 2071774 h 2210635"/>
              <a:gd name="connsiteX1647" fmla="*/ 0 w 12192000"/>
              <a:gd name="connsiteY1647" fmla="*/ 2050657 h 2210635"/>
              <a:gd name="connsiteX1648" fmla="*/ 0 w 12192000"/>
              <a:gd name="connsiteY1648" fmla="*/ 2029540 h 2210635"/>
              <a:gd name="connsiteX1649" fmla="*/ 0 w 12192000"/>
              <a:gd name="connsiteY1649" fmla="*/ 2008993 h 2210635"/>
              <a:gd name="connsiteX1650" fmla="*/ 0 w 12192000"/>
              <a:gd name="connsiteY1650" fmla="*/ 1987876 h 2210635"/>
              <a:gd name="connsiteX1651" fmla="*/ 0 w 12192000"/>
              <a:gd name="connsiteY1651" fmla="*/ 1966188 h 2210635"/>
              <a:gd name="connsiteX1652" fmla="*/ 0 w 12192000"/>
              <a:gd name="connsiteY1652" fmla="*/ 1945071 h 2210635"/>
              <a:gd name="connsiteX1653" fmla="*/ 0 w 12192000"/>
              <a:gd name="connsiteY1653" fmla="*/ 1923953 h 2210635"/>
              <a:gd name="connsiteX1654" fmla="*/ 0 w 12192000"/>
              <a:gd name="connsiteY1654" fmla="*/ 1902836 h 2210635"/>
              <a:gd name="connsiteX1655" fmla="*/ 0 w 12192000"/>
              <a:gd name="connsiteY1655" fmla="*/ 1882289 h 2210635"/>
              <a:gd name="connsiteX1656" fmla="*/ 0 w 12192000"/>
              <a:gd name="connsiteY1656" fmla="*/ 1861172 h 2210635"/>
              <a:gd name="connsiteX1657" fmla="*/ 0 w 12192000"/>
              <a:gd name="connsiteY1657" fmla="*/ 1840055 h 2210635"/>
              <a:gd name="connsiteX1658" fmla="*/ 0 w 12192000"/>
              <a:gd name="connsiteY1658" fmla="*/ 1836631 h 2210635"/>
              <a:gd name="connsiteX1659" fmla="*/ 0 w 12192000"/>
              <a:gd name="connsiteY1659" fmla="*/ 1818367 h 2210635"/>
              <a:gd name="connsiteX1660" fmla="*/ 0 w 12192000"/>
              <a:gd name="connsiteY1660" fmla="*/ 1797250 h 2210635"/>
              <a:gd name="connsiteX1661" fmla="*/ 0 w 12192000"/>
              <a:gd name="connsiteY1661" fmla="*/ 1776132 h 2210635"/>
              <a:gd name="connsiteX1662" fmla="*/ 0 w 12192000"/>
              <a:gd name="connsiteY1662" fmla="*/ 1755586 h 2210635"/>
              <a:gd name="connsiteX1663" fmla="*/ 0 w 12192000"/>
              <a:gd name="connsiteY1663" fmla="*/ 1734469 h 2210635"/>
              <a:gd name="connsiteX1664" fmla="*/ 0 w 12192000"/>
              <a:gd name="connsiteY1664" fmla="*/ 1713351 h 2210635"/>
              <a:gd name="connsiteX1665" fmla="*/ 0 w 12192000"/>
              <a:gd name="connsiteY1665" fmla="*/ 1692234 h 2210635"/>
              <a:gd name="connsiteX1666" fmla="*/ 0 w 12192000"/>
              <a:gd name="connsiteY1666" fmla="*/ 1670546 h 2210635"/>
              <a:gd name="connsiteX1667" fmla="*/ 0 w 12192000"/>
              <a:gd name="connsiteY1667" fmla="*/ 1649429 h 2210635"/>
              <a:gd name="connsiteX1668" fmla="*/ 0 w 12192000"/>
              <a:gd name="connsiteY1668" fmla="*/ 1628882 h 2210635"/>
              <a:gd name="connsiteX1669" fmla="*/ 0 w 12192000"/>
              <a:gd name="connsiteY1669" fmla="*/ 1607765 h 2210635"/>
              <a:gd name="connsiteX1670" fmla="*/ 0 w 12192000"/>
              <a:gd name="connsiteY1670" fmla="*/ 1586648 h 2210635"/>
              <a:gd name="connsiteX1671" fmla="*/ 0 w 12192000"/>
              <a:gd name="connsiteY1671" fmla="*/ 1565531 h 2210635"/>
              <a:gd name="connsiteX1672" fmla="*/ 0 w 12192000"/>
              <a:gd name="connsiteY1672" fmla="*/ 1544413 h 2210635"/>
              <a:gd name="connsiteX1673" fmla="*/ 0 w 12192000"/>
              <a:gd name="connsiteY1673" fmla="*/ 1523296 h 2210635"/>
              <a:gd name="connsiteX1674" fmla="*/ 0 w 12192000"/>
              <a:gd name="connsiteY1674" fmla="*/ 1502750 h 2210635"/>
              <a:gd name="connsiteX1675" fmla="*/ 0 w 12192000"/>
              <a:gd name="connsiteY1675" fmla="*/ 1481062 h 2210635"/>
              <a:gd name="connsiteX1676" fmla="*/ 0 w 12192000"/>
              <a:gd name="connsiteY1676" fmla="*/ 1459944 h 2210635"/>
              <a:gd name="connsiteX1677" fmla="*/ 0 w 12192000"/>
              <a:gd name="connsiteY1677" fmla="*/ 1438827 h 2210635"/>
              <a:gd name="connsiteX1678" fmla="*/ 0 w 12192000"/>
              <a:gd name="connsiteY1678" fmla="*/ 1417710 h 2210635"/>
              <a:gd name="connsiteX1679" fmla="*/ 0 w 12192000"/>
              <a:gd name="connsiteY1679" fmla="*/ 1396593 h 2210635"/>
              <a:gd name="connsiteX1680" fmla="*/ 0 w 12192000"/>
              <a:gd name="connsiteY1680" fmla="*/ 1376046 h 2210635"/>
              <a:gd name="connsiteX1681" fmla="*/ 56533 w 12192000"/>
              <a:gd name="connsiteY1681" fmla="*/ 1356070 h 2210635"/>
              <a:gd name="connsiteX1682" fmla="*/ 113066 w 12192000"/>
              <a:gd name="connsiteY1682" fmla="*/ 1336665 h 2210635"/>
              <a:gd name="connsiteX1683" fmla="*/ 170233 w 12192000"/>
              <a:gd name="connsiteY1683" fmla="*/ 1318402 h 2210635"/>
              <a:gd name="connsiteX1684" fmla="*/ 226131 w 12192000"/>
              <a:gd name="connsiteY1684" fmla="*/ 1300138 h 2210635"/>
              <a:gd name="connsiteX1685" fmla="*/ 282664 w 12192000"/>
              <a:gd name="connsiteY1685" fmla="*/ 1283016 h 2210635"/>
              <a:gd name="connsiteX1686" fmla="*/ 339196 w 12192000"/>
              <a:gd name="connsiteY1686" fmla="*/ 1265894 h 2210635"/>
              <a:gd name="connsiteX1687" fmla="*/ 395729 w 12192000"/>
              <a:gd name="connsiteY1687" fmla="*/ 1249343 h 2210635"/>
              <a:gd name="connsiteX1688" fmla="*/ 452897 w 12192000"/>
              <a:gd name="connsiteY1688" fmla="*/ 1233362 h 2210635"/>
              <a:gd name="connsiteX1689" fmla="*/ 508794 w 12192000"/>
              <a:gd name="connsiteY1689" fmla="*/ 1217952 h 2210635"/>
              <a:gd name="connsiteX1690" fmla="*/ 565327 w 12192000"/>
              <a:gd name="connsiteY1690" fmla="*/ 1202542 h 2210635"/>
              <a:gd name="connsiteX1691" fmla="*/ 621860 w 12192000"/>
              <a:gd name="connsiteY1691" fmla="*/ 1188274 h 2210635"/>
              <a:gd name="connsiteX1692" fmla="*/ 679027 w 12192000"/>
              <a:gd name="connsiteY1692" fmla="*/ 1174576 h 2210635"/>
              <a:gd name="connsiteX1693" fmla="*/ 735560 w 12192000"/>
              <a:gd name="connsiteY1693" fmla="*/ 1160878 h 2210635"/>
              <a:gd name="connsiteX1694" fmla="*/ 791458 w 12192000"/>
              <a:gd name="connsiteY1694" fmla="*/ 1148322 h 2210635"/>
              <a:gd name="connsiteX1695" fmla="*/ 847990 w 12192000"/>
              <a:gd name="connsiteY1695" fmla="*/ 1135766 h 2210635"/>
              <a:gd name="connsiteX1696" fmla="*/ 904523 w 12192000"/>
              <a:gd name="connsiteY1696" fmla="*/ 1124351 h 2210635"/>
              <a:gd name="connsiteX1697" fmla="*/ 904523 w 12192000"/>
              <a:gd name="connsiteY1697" fmla="*/ 924594 h 2210635"/>
              <a:gd name="connsiteX1698" fmla="*/ 871492 w 12192000"/>
              <a:gd name="connsiteY1698" fmla="*/ 937150 h 2210635"/>
              <a:gd name="connsiteX1699" fmla="*/ 838462 w 12192000"/>
              <a:gd name="connsiteY1699" fmla="*/ 950277 h 2210635"/>
              <a:gd name="connsiteX1700" fmla="*/ 804797 w 12192000"/>
              <a:gd name="connsiteY1700" fmla="*/ 963404 h 2210635"/>
              <a:gd name="connsiteX1701" fmla="*/ 771766 w 12192000"/>
              <a:gd name="connsiteY1701" fmla="*/ 977101 h 2210635"/>
              <a:gd name="connsiteX1702" fmla="*/ 738101 w 12192000"/>
              <a:gd name="connsiteY1702" fmla="*/ 990228 h 2210635"/>
              <a:gd name="connsiteX1703" fmla="*/ 705071 w 12192000"/>
              <a:gd name="connsiteY1703" fmla="*/ 1003926 h 2210635"/>
              <a:gd name="connsiteX1704" fmla="*/ 672040 w 12192000"/>
              <a:gd name="connsiteY1704" fmla="*/ 1018194 h 2210635"/>
              <a:gd name="connsiteX1705" fmla="*/ 638375 w 12192000"/>
              <a:gd name="connsiteY1705" fmla="*/ 1031892 h 2210635"/>
              <a:gd name="connsiteX1706" fmla="*/ 661242 w 12192000"/>
              <a:gd name="connsiteY1706" fmla="*/ 989087 h 2210635"/>
              <a:gd name="connsiteX1707" fmla="*/ 684109 w 12192000"/>
              <a:gd name="connsiteY1707" fmla="*/ 947423 h 2210635"/>
              <a:gd name="connsiteX1708" fmla="*/ 706976 w 12192000"/>
              <a:gd name="connsiteY1708" fmla="*/ 905188 h 2210635"/>
              <a:gd name="connsiteX1709" fmla="*/ 729843 w 12192000"/>
              <a:gd name="connsiteY1709" fmla="*/ 863525 h 2210635"/>
              <a:gd name="connsiteX1710" fmla="*/ 752710 w 12192000"/>
              <a:gd name="connsiteY1710" fmla="*/ 821861 h 2210635"/>
              <a:gd name="connsiteX1711" fmla="*/ 775578 w 12192000"/>
              <a:gd name="connsiteY1711" fmla="*/ 779056 h 2210635"/>
              <a:gd name="connsiteX1712" fmla="*/ 798445 w 12192000"/>
              <a:gd name="connsiteY1712" fmla="*/ 737392 h 2210635"/>
              <a:gd name="connsiteX1713" fmla="*/ 821312 w 12192000"/>
              <a:gd name="connsiteY1713" fmla="*/ 695728 h 2210635"/>
              <a:gd name="connsiteX1714" fmla="*/ 793363 w 12192000"/>
              <a:gd name="connsiteY1714" fmla="*/ 707714 h 2210635"/>
              <a:gd name="connsiteX1715" fmla="*/ 764144 w 12192000"/>
              <a:gd name="connsiteY1715" fmla="*/ 718558 h 2210635"/>
              <a:gd name="connsiteX1716" fmla="*/ 736195 w 12192000"/>
              <a:gd name="connsiteY1716" fmla="*/ 729972 h 2210635"/>
              <a:gd name="connsiteX1717" fmla="*/ 707611 w 12192000"/>
              <a:gd name="connsiteY1717" fmla="*/ 741387 h 2210635"/>
              <a:gd name="connsiteX1718" fmla="*/ 728573 w 12192000"/>
              <a:gd name="connsiteY1718" fmla="*/ 704289 h 2210635"/>
              <a:gd name="connsiteX1719" fmla="*/ 748899 w 12192000"/>
              <a:gd name="connsiteY1719" fmla="*/ 666621 h 2210635"/>
              <a:gd name="connsiteX1720" fmla="*/ 769861 w 12192000"/>
              <a:gd name="connsiteY1720" fmla="*/ 628952 h 2210635"/>
              <a:gd name="connsiteX1721" fmla="*/ 790187 w 12192000"/>
              <a:gd name="connsiteY1721" fmla="*/ 591854 h 2210635"/>
              <a:gd name="connsiteX1722" fmla="*/ 809878 w 12192000"/>
              <a:gd name="connsiteY1722" fmla="*/ 554185 h 2210635"/>
              <a:gd name="connsiteX1723" fmla="*/ 830840 w 12192000"/>
              <a:gd name="connsiteY1723" fmla="*/ 517088 h 2210635"/>
              <a:gd name="connsiteX1724" fmla="*/ 851166 w 12192000"/>
              <a:gd name="connsiteY1724" fmla="*/ 479419 h 2210635"/>
              <a:gd name="connsiteX1725" fmla="*/ 871492 w 12192000"/>
              <a:gd name="connsiteY1725" fmla="*/ 442892 h 2210635"/>
              <a:gd name="connsiteX1726" fmla="*/ 854342 w 12192000"/>
              <a:gd name="connsiteY1726" fmla="*/ 449741 h 2210635"/>
              <a:gd name="connsiteX1727" fmla="*/ 835922 w 12192000"/>
              <a:gd name="connsiteY1727" fmla="*/ 456590 h 2210635"/>
              <a:gd name="connsiteX1728" fmla="*/ 818136 w 12192000"/>
              <a:gd name="connsiteY1728" fmla="*/ 463438 h 2210635"/>
              <a:gd name="connsiteX1729" fmla="*/ 800986 w 12192000"/>
              <a:gd name="connsiteY1729" fmla="*/ 470858 h 2210635"/>
              <a:gd name="connsiteX1730" fmla="*/ 823218 w 12192000"/>
              <a:gd name="connsiteY1730" fmla="*/ 429765 h 2210635"/>
              <a:gd name="connsiteX1731" fmla="*/ 844814 w 12192000"/>
              <a:gd name="connsiteY1731" fmla="*/ 389243 h 2210635"/>
              <a:gd name="connsiteX1732" fmla="*/ 867046 w 12192000"/>
              <a:gd name="connsiteY1732" fmla="*/ 348150 h 2210635"/>
              <a:gd name="connsiteX1733" fmla="*/ 889913 w 12192000"/>
              <a:gd name="connsiteY1733" fmla="*/ 307627 h 2210635"/>
              <a:gd name="connsiteX1734" fmla="*/ 912145 w 12192000"/>
              <a:gd name="connsiteY1734" fmla="*/ 267676 h 2210635"/>
              <a:gd name="connsiteX1735" fmla="*/ 934377 w 12192000"/>
              <a:gd name="connsiteY1735" fmla="*/ 227153 h 2210635"/>
              <a:gd name="connsiteX1736" fmla="*/ 956609 w 12192000"/>
              <a:gd name="connsiteY1736" fmla="*/ 186631 h 2210635"/>
              <a:gd name="connsiteX1737" fmla="*/ 979476 w 12192000"/>
              <a:gd name="connsiteY1737" fmla="*/ 146680 h 2210635"/>
              <a:gd name="connsiteX1738" fmla="*/ 1001073 w 12192000"/>
              <a:gd name="connsiteY1738" fmla="*/ 178070 h 2210635"/>
              <a:gd name="connsiteX1739" fmla="*/ 1023305 w 12192000"/>
              <a:gd name="connsiteY1739" fmla="*/ 209461 h 2210635"/>
              <a:gd name="connsiteX1740" fmla="*/ 1046172 w 12192000"/>
              <a:gd name="connsiteY1740" fmla="*/ 241422 h 2210635"/>
              <a:gd name="connsiteX1741" fmla="*/ 1068404 w 12192000"/>
              <a:gd name="connsiteY1741" fmla="*/ 272812 h 2210635"/>
              <a:gd name="connsiteX1742" fmla="*/ 1090636 w 12192000"/>
              <a:gd name="connsiteY1742" fmla="*/ 304203 h 2210635"/>
              <a:gd name="connsiteX1743" fmla="*/ 1112233 w 12192000"/>
              <a:gd name="connsiteY1743" fmla="*/ 336735 h 2210635"/>
              <a:gd name="connsiteX1744" fmla="*/ 1135100 w 12192000"/>
              <a:gd name="connsiteY1744" fmla="*/ 368125 h 2210635"/>
              <a:gd name="connsiteX1745" fmla="*/ 1157332 w 12192000"/>
              <a:gd name="connsiteY1745" fmla="*/ 400087 h 2210635"/>
              <a:gd name="connsiteX1746" fmla="*/ 1140182 w 12192000"/>
              <a:gd name="connsiteY1746" fmla="*/ 400087 h 2210635"/>
              <a:gd name="connsiteX1747" fmla="*/ 1121761 w 12192000"/>
              <a:gd name="connsiteY1747" fmla="*/ 400087 h 2210635"/>
              <a:gd name="connsiteX1748" fmla="*/ 1103975 w 12192000"/>
              <a:gd name="connsiteY1748" fmla="*/ 400087 h 2210635"/>
              <a:gd name="connsiteX1749" fmla="*/ 1086825 w 12192000"/>
              <a:gd name="connsiteY1749" fmla="*/ 400087 h 2210635"/>
              <a:gd name="connsiteX1750" fmla="*/ 1106516 w 12192000"/>
              <a:gd name="connsiteY1750" fmla="*/ 429765 h 2210635"/>
              <a:gd name="connsiteX1751" fmla="*/ 1126842 w 12192000"/>
              <a:gd name="connsiteY1751" fmla="*/ 458302 h 2210635"/>
              <a:gd name="connsiteX1752" fmla="*/ 1147804 w 12192000"/>
              <a:gd name="connsiteY1752" fmla="*/ 487980 h 2210635"/>
              <a:gd name="connsiteX1753" fmla="*/ 1168130 w 12192000"/>
              <a:gd name="connsiteY1753" fmla="*/ 517088 h 2210635"/>
              <a:gd name="connsiteX1754" fmla="*/ 1188457 w 12192000"/>
              <a:gd name="connsiteY1754" fmla="*/ 546766 h 2210635"/>
              <a:gd name="connsiteX1755" fmla="*/ 1209418 w 12192000"/>
              <a:gd name="connsiteY1755" fmla="*/ 575873 h 2210635"/>
              <a:gd name="connsiteX1756" fmla="*/ 1229744 w 12192000"/>
              <a:gd name="connsiteY1756" fmla="*/ 605552 h 2210635"/>
              <a:gd name="connsiteX1757" fmla="*/ 1249436 w 12192000"/>
              <a:gd name="connsiteY1757" fmla="*/ 634659 h 2210635"/>
              <a:gd name="connsiteX1758" fmla="*/ 1221487 w 12192000"/>
              <a:gd name="connsiteY1758" fmla="*/ 634659 h 2210635"/>
              <a:gd name="connsiteX1759" fmla="*/ 1193538 w 12192000"/>
              <a:gd name="connsiteY1759" fmla="*/ 634089 h 2210635"/>
              <a:gd name="connsiteX1760" fmla="*/ 1164954 w 12192000"/>
              <a:gd name="connsiteY1760" fmla="*/ 634089 h 2210635"/>
              <a:gd name="connsiteX1761" fmla="*/ 1137006 w 12192000"/>
              <a:gd name="connsiteY1761" fmla="*/ 634089 h 2210635"/>
              <a:gd name="connsiteX1762" fmla="*/ 1159873 w 12192000"/>
              <a:gd name="connsiteY1762" fmla="*/ 667191 h 2210635"/>
              <a:gd name="connsiteX1763" fmla="*/ 1182740 w 12192000"/>
              <a:gd name="connsiteY1763" fmla="*/ 699153 h 2210635"/>
              <a:gd name="connsiteX1764" fmla="*/ 1205607 w 12192000"/>
              <a:gd name="connsiteY1764" fmla="*/ 732255 h 2210635"/>
              <a:gd name="connsiteX1765" fmla="*/ 1228474 w 12192000"/>
              <a:gd name="connsiteY1765" fmla="*/ 765358 h 2210635"/>
              <a:gd name="connsiteX1766" fmla="*/ 1251341 w 12192000"/>
              <a:gd name="connsiteY1766" fmla="*/ 798461 h 2210635"/>
              <a:gd name="connsiteX1767" fmla="*/ 1274208 w 12192000"/>
              <a:gd name="connsiteY1767" fmla="*/ 831563 h 2210635"/>
              <a:gd name="connsiteX1768" fmla="*/ 1297076 w 12192000"/>
              <a:gd name="connsiteY1768" fmla="*/ 864095 h 2210635"/>
              <a:gd name="connsiteX1769" fmla="*/ 1319308 w 12192000"/>
              <a:gd name="connsiteY1769" fmla="*/ 897769 h 2210635"/>
              <a:gd name="connsiteX1770" fmla="*/ 1286277 w 12192000"/>
              <a:gd name="connsiteY1770" fmla="*/ 897198 h 2210635"/>
              <a:gd name="connsiteX1771" fmla="*/ 1252612 w 12192000"/>
              <a:gd name="connsiteY1771" fmla="*/ 896057 h 2210635"/>
              <a:gd name="connsiteX1772" fmla="*/ 1218946 w 12192000"/>
              <a:gd name="connsiteY1772" fmla="*/ 895486 h 2210635"/>
              <a:gd name="connsiteX1773" fmla="*/ 1186551 w 12192000"/>
              <a:gd name="connsiteY1773" fmla="*/ 895486 h 2210635"/>
              <a:gd name="connsiteX1774" fmla="*/ 1152886 w 12192000"/>
              <a:gd name="connsiteY1774" fmla="*/ 894915 h 2210635"/>
              <a:gd name="connsiteX1775" fmla="*/ 1119220 w 12192000"/>
              <a:gd name="connsiteY1775" fmla="*/ 894915 h 2210635"/>
              <a:gd name="connsiteX1776" fmla="*/ 1086825 w 12192000"/>
              <a:gd name="connsiteY1776" fmla="*/ 894915 h 2210635"/>
              <a:gd name="connsiteX1777" fmla="*/ 1053159 w 12192000"/>
              <a:gd name="connsiteY1777" fmla="*/ 895486 h 2210635"/>
              <a:gd name="connsiteX1778" fmla="*/ 1053159 w 12192000"/>
              <a:gd name="connsiteY1778" fmla="*/ 1094673 h 2210635"/>
              <a:gd name="connsiteX1779" fmla="*/ 1100164 w 12192000"/>
              <a:gd name="connsiteY1779" fmla="*/ 1086683 h 2210635"/>
              <a:gd name="connsiteX1780" fmla="*/ 1147804 w 12192000"/>
              <a:gd name="connsiteY1780" fmla="*/ 1078122 h 2210635"/>
              <a:gd name="connsiteX1781" fmla="*/ 1194809 w 12192000"/>
              <a:gd name="connsiteY1781" fmla="*/ 1070131 h 2210635"/>
              <a:gd name="connsiteX1782" fmla="*/ 1241813 w 12192000"/>
              <a:gd name="connsiteY1782" fmla="*/ 1062712 h 2210635"/>
              <a:gd name="connsiteX1783" fmla="*/ 1288818 w 12192000"/>
              <a:gd name="connsiteY1783" fmla="*/ 1055292 h 2210635"/>
              <a:gd name="connsiteX1784" fmla="*/ 1335823 w 12192000"/>
              <a:gd name="connsiteY1784" fmla="*/ 1048443 h 2210635"/>
              <a:gd name="connsiteX1785" fmla="*/ 1382827 w 12192000"/>
              <a:gd name="connsiteY1785" fmla="*/ 1041595 h 2210635"/>
              <a:gd name="connsiteX1786" fmla="*/ 1430467 w 12192000"/>
              <a:gd name="connsiteY1786" fmla="*/ 1034746 h 2210635"/>
              <a:gd name="connsiteX1787" fmla="*/ 1430467 w 12192000"/>
              <a:gd name="connsiteY1787" fmla="*/ 957696 h 2210635"/>
              <a:gd name="connsiteX1788" fmla="*/ 1405059 w 12192000"/>
              <a:gd name="connsiteY1788" fmla="*/ 966257 h 2210635"/>
              <a:gd name="connsiteX1789" fmla="*/ 1380287 w 12192000"/>
              <a:gd name="connsiteY1789" fmla="*/ 973677 h 2210635"/>
              <a:gd name="connsiteX1790" fmla="*/ 1354244 w 12192000"/>
              <a:gd name="connsiteY1790" fmla="*/ 981667 h 2210635"/>
              <a:gd name="connsiteX1791" fmla="*/ 1328836 w 12192000"/>
              <a:gd name="connsiteY1791" fmla="*/ 990228 h 2210635"/>
              <a:gd name="connsiteX1792" fmla="*/ 1338363 w 12192000"/>
              <a:gd name="connsiteY1792" fmla="*/ 974818 h 2210635"/>
              <a:gd name="connsiteX1793" fmla="*/ 1346621 w 12192000"/>
              <a:gd name="connsiteY1793" fmla="*/ 959408 h 2210635"/>
              <a:gd name="connsiteX1794" fmla="*/ 1354879 w 12192000"/>
              <a:gd name="connsiteY1794" fmla="*/ 943999 h 2210635"/>
              <a:gd name="connsiteX1795" fmla="*/ 1363771 w 12192000"/>
              <a:gd name="connsiteY1795" fmla="*/ 929159 h 2210635"/>
              <a:gd name="connsiteX1796" fmla="*/ 1372664 w 12192000"/>
              <a:gd name="connsiteY1796" fmla="*/ 914320 h 2210635"/>
              <a:gd name="connsiteX1797" fmla="*/ 1381557 w 12192000"/>
              <a:gd name="connsiteY1797" fmla="*/ 898910 h 2210635"/>
              <a:gd name="connsiteX1798" fmla="*/ 1389815 w 12192000"/>
              <a:gd name="connsiteY1798" fmla="*/ 884071 h 2210635"/>
              <a:gd name="connsiteX1799" fmla="*/ 1398072 w 12192000"/>
              <a:gd name="connsiteY1799" fmla="*/ 868661 h 2210635"/>
              <a:gd name="connsiteX1800" fmla="*/ 1387909 w 12192000"/>
              <a:gd name="connsiteY1800" fmla="*/ 872086 h 2210635"/>
              <a:gd name="connsiteX1801" fmla="*/ 1377111 w 12192000"/>
              <a:gd name="connsiteY1801" fmla="*/ 875510 h 2210635"/>
              <a:gd name="connsiteX1802" fmla="*/ 1366312 w 12192000"/>
              <a:gd name="connsiteY1802" fmla="*/ 878935 h 2210635"/>
              <a:gd name="connsiteX1803" fmla="*/ 1355514 w 12192000"/>
              <a:gd name="connsiteY1803" fmla="*/ 882359 h 2210635"/>
              <a:gd name="connsiteX1804" fmla="*/ 1363136 w 12192000"/>
              <a:gd name="connsiteY1804" fmla="*/ 868661 h 2210635"/>
              <a:gd name="connsiteX1805" fmla="*/ 1370759 w 12192000"/>
              <a:gd name="connsiteY1805" fmla="*/ 854964 h 2210635"/>
              <a:gd name="connsiteX1806" fmla="*/ 1378381 w 12192000"/>
              <a:gd name="connsiteY1806" fmla="*/ 841837 h 2210635"/>
              <a:gd name="connsiteX1807" fmla="*/ 1386639 w 12192000"/>
              <a:gd name="connsiteY1807" fmla="*/ 828139 h 2210635"/>
              <a:gd name="connsiteX1808" fmla="*/ 1394261 w 12192000"/>
              <a:gd name="connsiteY1808" fmla="*/ 814441 h 2210635"/>
              <a:gd name="connsiteX1809" fmla="*/ 1401883 w 12192000"/>
              <a:gd name="connsiteY1809" fmla="*/ 801314 h 2210635"/>
              <a:gd name="connsiteX1810" fmla="*/ 1409506 w 12192000"/>
              <a:gd name="connsiteY1810" fmla="*/ 787617 h 2210635"/>
              <a:gd name="connsiteX1811" fmla="*/ 1417128 w 12192000"/>
              <a:gd name="connsiteY1811" fmla="*/ 773919 h 2210635"/>
              <a:gd name="connsiteX1812" fmla="*/ 1411411 w 12192000"/>
              <a:gd name="connsiteY1812" fmla="*/ 775631 h 2210635"/>
              <a:gd name="connsiteX1813" fmla="*/ 1404424 w 12192000"/>
              <a:gd name="connsiteY1813" fmla="*/ 777914 h 2210635"/>
              <a:gd name="connsiteX1814" fmla="*/ 1397437 w 12192000"/>
              <a:gd name="connsiteY1814" fmla="*/ 780197 h 2210635"/>
              <a:gd name="connsiteX1815" fmla="*/ 1390450 w 12192000"/>
              <a:gd name="connsiteY1815" fmla="*/ 781909 h 2210635"/>
              <a:gd name="connsiteX1816" fmla="*/ 1399342 w 12192000"/>
              <a:gd name="connsiteY1816" fmla="*/ 767641 h 2210635"/>
              <a:gd name="connsiteX1817" fmla="*/ 1407600 w 12192000"/>
              <a:gd name="connsiteY1817" fmla="*/ 752802 h 2210635"/>
              <a:gd name="connsiteX1818" fmla="*/ 1415858 w 12192000"/>
              <a:gd name="connsiteY1818" fmla="*/ 738533 h 2210635"/>
              <a:gd name="connsiteX1819" fmla="*/ 1424115 w 12192000"/>
              <a:gd name="connsiteY1819" fmla="*/ 723123 h 2210635"/>
              <a:gd name="connsiteX1820" fmla="*/ 1433008 w 12192000"/>
              <a:gd name="connsiteY1820" fmla="*/ 708855 h 2210635"/>
              <a:gd name="connsiteX1821" fmla="*/ 1441901 w 12192000"/>
              <a:gd name="connsiteY1821" fmla="*/ 694016 h 2210635"/>
              <a:gd name="connsiteX1822" fmla="*/ 1450158 w 12192000"/>
              <a:gd name="connsiteY1822" fmla="*/ 679177 h 2210635"/>
              <a:gd name="connsiteX1823" fmla="*/ 1458416 w 12192000"/>
              <a:gd name="connsiteY1823" fmla="*/ 664338 h 2210635"/>
              <a:gd name="connsiteX1824" fmla="*/ 1474931 w 12192000"/>
              <a:gd name="connsiteY1824" fmla="*/ 689450 h 2210635"/>
              <a:gd name="connsiteX1825" fmla="*/ 1492082 w 12192000"/>
              <a:gd name="connsiteY1825" fmla="*/ 714562 h 2210635"/>
              <a:gd name="connsiteX1826" fmla="*/ 1509232 w 12192000"/>
              <a:gd name="connsiteY1826" fmla="*/ 739675 h 2210635"/>
              <a:gd name="connsiteX1827" fmla="*/ 1526382 w 12192000"/>
              <a:gd name="connsiteY1827" fmla="*/ 764787 h 2210635"/>
              <a:gd name="connsiteX1828" fmla="*/ 1519395 w 12192000"/>
              <a:gd name="connsiteY1828" fmla="*/ 764217 h 2210635"/>
              <a:gd name="connsiteX1829" fmla="*/ 1512408 w 12192000"/>
              <a:gd name="connsiteY1829" fmla="*/ 764217 h 2210635"/>
              <a:gd name="connsiteX1830" fmla="*/ 1505421 w 12192000"/>
              <a:gd name="connsiteY1830" fmla="*/ 763646 h 2210635"/>
              <a:gd name="connsiteX1831" fmla="*/ 1499069 w 12192000"/>
              <a:gd name="connsiteY1831" fmla="*/ 763646 h 2210635"/>
              <a:gd name="connsiteX1832" fmla="*/ 1514949 w 12192000"/>
              <a:gd name="connsiteY1832" fmla="*/ 785905 h 2210635"/>
              <a:gd name="connsiteX1833" fmla="*/ 1530193 w 12192000"/>
              <a:gd name="connsiteY1833" fmla="*/ 809305 h 2210635"/>
              <a:gd name="connsiteX1834" fmla="*/ 1546073 w 12192000"/>
              <a:gd name="connsiteY1834" fmla="*/ 832705 h 2210635"/>
              <a:gd name="connsiteX1835" fmla="*/ 1561318 w 12192000"/>
              <a:gd name="connsiteY1835" fmla="*/ 854964 h 2210635"/>
              <a:gd name="connsiteX1836" fmla="*/ 1550520 w 12192000"/>
              <a:gd name="connsiteY1836" fmla="*/ 854964 h 2210635"/>
              <a:gd name="connsiteX1837" fmla="*/ 1539721 w 12192000"/>
              <a:gd name="connsiteY1837" fmla="*/ 854393 h 2210635"/>
              <a:gd name="connsiteX1838" fmla="*/ 1529558 w 12192000"/>
              <a:gd name="connsiteY1838" fmla="*/ 853822 h 2210635"/>
              <a:gd name="connsiteX1839" fmla="*/ 1518760 w 12192000"/>
              <a:gd name="connsiteY1839" fmla="*/ 853251 h 2210635"/>
              <a:gd name="connsiteX1840" fmla="*/ 1527017 w 12192000"/>
              <a:gd name="connsiteY1840" fmla="*/ 866378 h 2210635"/>
              <a:gd name="connsiteX1841" fmla="*/ 1535275 w 12192000"/>
              <a:gd name="connsiteY1841" fmla="*/ 878935 h 2210635"/>
              <a:gd name="connsiteX1842" fmla="*/ 1544803 w 12192000"/>
              <a:gd name="connsiteY1842" fmla="*/ 891491 h 2210635"/>
              <a:gd name="connsiteX1843" fmla="*/ 1553061 w 12192000"/>
              <a:gd name="connsiteY1843" fmla="*/ 904618 h 2210635"/>
              <a:gd name="connsiteX1844" fmla="*/ 1561318 w 12192000"/>
              <a:gd name="connsiteY1844" fmla="*/ 917745 h 2210635"/>
              <a:gd name="connsiteX1845" fmla="*/ 1570211 w 12192000"/>
              <a:gd name="connsiteY1845" fmla="*/ 930301 h 2210635"/>
              <a:gd name="connsiteX1846" fmla="*/ 1579104 w 12192000"/>
              <a:gd name="connsiteY1846" fmla="*/ 943428 h 2210635"/>
              <a:gd name="connsiteX1847" fmla="*/ 1587997 w 12192000"/>
              <a:gd name="connsiteY1847" fmla="*/ 956555 h 2210635"/>
              <a:gd name="connsiteX1848" fmla="*/ 1561954 w 12192000"/>
              <a:gd name="connsiteY1848" fmla="*/ 954272 h 2210635"/>
              <a:gd name="connsiteX1849" fmla="*/ 1537181 w 12192000"/>
              <a:gd name="connsiteY1849" fmla="*/ 953130 h 2210635"/>
              <a:gd name="connsiteX1850" fmla="*/ 1511773 w 12192000"/>
              <a:gd name="connsiteY1850" fmla="*/ 951989 h 2210635"/>
              <a:gd name="connsiteX1851" fmla="*/ 1486365 w 12192000"/>
              <a:gd name="connsiteY1851" fmla="*/ 950277 h 2210635"/>
              <a:gd name="connsiteX1852" fmla="*/ 1486365 w 12192000"/>
              <a:gd name="connsiteY1852" fmla="*/ 1027897 h 2210635"/>
              <a:gd name="connsiteX1853" fmla="*/ 1532099 w 12192000"/>
              <a:gd name="connsiteY1853" fmla="*/ 1021619 h 2210635"/>
              <a:gd name="connsiteX1854" fmla="*/ 1577833 w 12192000"/>
              <a:gd name="connsiteY1854" fmla="*/ 1016482 h 2210635"/>
              <a:gd name="connsiteX1855" fmla="*/ 1623568 w 12192000"/>
              <a:gd name="connsiteY1855" fmla="*/ 1011345 h 2210635"/>
              <a:gd name="connsiteX1856" fmla="*/ 1669302 w 12192000"/>
              <a:gd name="connsiteY1856" fmla="*/ 1006209 h 2210635"/>
              <a:gd name="connsiteX1857" fmla="*/ 1715036 w 12192000"/>
              <a:gd name="connsiteY1857" fmla="*/ 1002214 h 2210635"/>
              <a:gd name="connsiteX1858" fmla="*/ 1760135 w 12192000"/>
              <a:gd name="connsiteY1858" fmla="*/ 997648 h 2210635"/>
              <a:gd name="connsiteX1859" fmla="*/ 1805870 w 12192000"/>
              <a:gd name="connsiteY1859" fmla="*/ 993653 h 2210635"/>
              <a:gd name="connsiteX1860" fmla="*/ 1851604 w 12192000"/>
              <a:gd name="connsiteY1860" fmla="*/ 990228 h 2210635"/>
              <a:gd name="connsiteX1861" fmla="*/ 1851604 w 12192000"/>
              <a:gd name="connsiteY1861" fmla="*/ 870374 h 2210635"/>
              <a:gd name="connsiteX1862" fmla="*/ 1829372 w 12192000"/>
              <a:gd name="connsiteY1862" fmla="*/ 875510 h 2210635"/>
              <a:gd name="connsiteX1863" fmla="*/ 1807775 w 12192000"/>
              <a:gd name="connsiteY1863" fmla="*/ 881218 h 2210635"/>
              <a:gd name="connsiteX1864" fmla="*/ 1784908 w 12192000"/>
              <a:gd name="connsiteY1864" fmla="*/ 887496 h 2210635"/>
              <a:gd name="connsiteX1865" fmla="*/ 1762676 w 12192000"/>
              <a:gd name="connsiteY1865" fmla="*/ 893774 h 2210635"/>
              <a:gd name="connsiteX1866" fmla="*/ 1740444 w 12192000"/>
              <a:gd name="connsiteY1866" fmla="*/ 898910 h 2210635"/>
              <a:gd name="connsiteX1867" fmla="*/ 1718212 w 12192000"/>
              <a:gd name="connsiteY1867" fmla="*/ 905188 h 2210635"/>
              <a:gd name="connsiteX1868" fmla="*/ 1695345 w 12192000"/>
              <a:gd name="connsiteY1868" fmla="*/ 911467 h 2210635"/>
              <a:gd name="connsiteX1869" fmla="*/ 1673113 w 12192000"/>
              <a:gd name="connsiteY1869" fmla="*/ 917745 h 2210635"/>
              <a:gd name="connsiteX1870" fmla="*/ 1688358 w 12192000"/>
              <a:gd name="connsiteY1870" fmla="*/ 891491 h 2210635"/>
              <a:gd name="connsiteX1871" fmla="*/ 1703603 w 12192000"/>
              <a:gd name="connsiteY1871" fmla="*/ 865237 h 2210635"/>
              <a:gd name="connsiteX1872" fmla="*/ 1718847 w 12192000"/>
              <a:gd name="connsiteY1872" fmla="*/ 839554 h 2210635"/>
              <a:gd name="connsiteX1873" fmla="*/ 1734092 w 12192000"/>
              <a:gd name="connsiteY1873" fmla="*/ 813300 h 2210635"/>
              <a:gd name="connsiteX1874" fmla="*/ 1749337 w 12192000"/>
              <a:gd name="connsiteY1874" fmla="*/ 787617 h 2210635"/>
              <a:gd name="connsiteX1875" fmla="*/ 1764582 w 12192000"/>
              <a:gd name="connsiteY1875" fmla="*/ 761363 h 2210635"/>
              <a:gd name="connsiteX1876" fmla="*/ 1781097 w 12192000"/>
              <a:gd name="connsiteY1876" fmla="*/ 735680 h 2210635"/>
              <a:gd name="connsiteX1877" fmla="*/ 1796342 w 12192000"/>
              <a:gd name="connsiteY1877" fmla="*/ 709426 h 2210635"/>
              <a:gd name="connsiteX1878" fmla="*/ 1777286 w 12192000"/>
              <a:gd name="connsiteY1878" fmla="*/ 714562 h 2210635"/>
              <a:gd name="connsiteX1879" fmla="*/ 1758230 w 12192000"/>
              <a:gd name="connsiteY1879" fmla="*/ 719699 h 2210635"/>
              <a:gd name="connsiteX1880" fmla="*/ 1739174 w 12192000"/>
              <a:gd name="connsiteY1880" fmla="*/ 724836 h 2210635"/>
              <a:gd name="connsiteX1881" fmla="*/ 1720118 w 12192000"/>
              <a:gd name="connsiteY1881" fmla="*/ 729972 h 2210635"/>
              <a:gd name="connsiteX1882" fmla="*/ 1733457 w 12192000"/>
              <a:gd name="connsiteY1882" fmla="*/ 706572 h 2210635"/>
              <a:gd name="connsiteX1883" fmla="*/ 1747431 w 12192000"/>
              <a:gd name="connsiteY1883" fmla="*/ 682601 h 2210635"/>
              <a:gd name="connsiteX1884" fmla="*/ 1760770 w 12192000"/>
              <a:gd name="connsiteY1884" fmla="*/ 659772 h 2210635"/>
              <a:gd name="connsiteX1885" fmla="*/ 1774745 w 12192000"/>
              <a:gd name="connsiteY1885" fmla="*/ 636372 h 2210635"/>
              <a:gd name="connsiteX1886" fmla="*/ 1788719 w 12192000"/>
              <a:gd name="connsiteY1886" fmla="*/ 612971 h 2210635"/>
              <a:gd name="connsiteX1887" fmla="*/ 1802058 w 12192000"/>
              <a:gd name="connsiteY1887" fmla="*/ 590713 h 2210635"/>
              <a:gd name="connsiteX1888" fmla="*/ 1816033 w 12192000"/>
              <a:gd name="connsiteY1888" fmla="*/ 567312 h 2210635"/>
              <a:gd name="connsiteX1889" fmla="*/ 1829372 w 12192000"/>
              <a:gd name="connsiteY1889" fmla="*/ 543912 h 2210635"/>
              <a:gd name="connsiteX1890" fmla="*/ 1817938 w 12192000"/>
              <a:gd name="connsiteY1890" fmla="*/ 546766 h 2210635"/>
              <a:gd name="connsiteX1891" fmla="*/ 1805870 w 12192000"/>
              <a:gd name="connsiteY1891" fmla="*/ 550190 h 2210635"/>
              <a:gd name="connsiteX1892" fmla="*/ 1793801 w 12192000"/>
              <a:gd name="connsiteY1892" fmla="*/ 553044 h 2210635"/>
              <a:gd name="connsiteX1893" fmla="*/ 1782367 w 12192000"/>
              <a:gd name="connsiteY1893" fmla="*/ 556468 h 2210635"/>
              <a:gd name="connsiteX1894" fmla="*/ 1796977 w 12192000"/>
              <a:gd name="connsiteY1894" fmla="*/ 530785 h 2210635"/>
              <a:gd name="connsiteX1895" fmla="*/ 1812222 w 12192000"/>
              <a:gd name="connsiteY1895" fmla="*/ 505673 h 2210635"/>
              <a:gd name="connsiteX1896" fmla="*/ 1826831 w 12192000"/>
              <a:gd name="connsiteY1896" fmla="*/ 480560 h 2210635"/>
              <a:gd name="connsiteX1897" fmla="*/ 1841441 w 12192000"/>
              <a:gd name="connsiteY1897" fmla="*/ 454877 h 2210635"/>
              <a:gd name="connsiteX1898" fmla="*/ 1856685 w 12192000"/>
              <a:gd name="connsiteY1898" fmla="*/ 429765 h 2210635"/>
              <a:gd name="connsiteX1899" fmla="*/ 1871295 w 12192000"/>
              <a:gd name="connsiteY1899" fmla="*/ 405223 h 2210635"/>
              <a:gd name="connsiteX1900" fmla="*/ 1886540 w 12192000"/>
              <a:gd name="connsiteY1900" fmla="*/ 379540 h 2210635"/>
              <a:gd name="connsiteX1901" fmla="*/ 1901785 w 12192000"/>
              <a:gd name="connsiteY1901" fmla="*/ 354428 h 2210635"/>
              <a:gd name="connsiteX1902" fmla="*/ 1916394 w 12192000"/>
              <a:gd name="connsiteY1902" fmla="*/ 377828 h 2210635"/>
              <a:gd name="connsiteX1903" fmla="*/ 1931639 w 12192000"/>
              <a:gd name="connsiteY1903" fmla="*/ 400087 h 2210635"/>
              <a:gd name="connsiteX1904" fmla="*/ 1946884 w 12192000"/>
              <a:gd name="connsiteY1904" fmla="*/ 423487 h 2210635"/>
              <a:gd name="connsiteX1905" fmla="*/ 1961493 w 12192000"/>
              <a:gd name="connsiteY1905" fmla="*/ 446316 h 2210635"/>
              <a:gd name="connsiteX1906" fmla="*/ 1976738 w 12192000"/>
              <a:gd name="connsiteY1906" fmla="*/ 469146 h 2210635"/>
              <a:gd name="connsiteX1907" fmla="*/ 1991347 w 12192000"/>
              <a:gd name="connsiteY1907" fmla="*/ 492546 h 2210635"/>
              <a:gd name="connsiteX1908" fmla="*/ 2006592 w 12192000"/>
              <a:gd name="connsiteY1908" fmla="*/ 515375 h 2210635"/>
              <a:gd name="connsiteX1909" fmla="*/ 2021837 w 12192000"/>
              <a:gd name="connsiteY1909" fmla="*/ 538205 h 2210635"/>
              <a:gd name="connsiteX1910" fmla="*/ 2009133 w 12192000"/>
              <a:gd name="connsiteY1910" fmla="*/ 537063 h 2210635"/>
              <a:gd name="connsiteX1911" fmla="*/ 1997064 w 12192000"/>
              <a:gd name="connsiteY1911" fmla="*/ 535922 h 2210635"/>
              <a:gd name="connsiteX1912" fmla="*/ 1985631 w 12192000"/>
              <a:gd name="connsiteY1912" fmla="*/ 534210 h 2210635"/>
              <a:gd name="connsiteX1913" fmla="*/ 1973562 w 12192000"/>
              <a:gd name="connsiteY1913" fmla="*/ 533068 h 2210635"/>
              <a:gd name="connsiteX1914" fmla="*/ 1987536 w 12192000"/>
              <a:gd name="connsiteY1914" fmla="*/ 554185 h 2210635"/>
              <a:gd name="connsiteX1915" fmla="*/ 2000876 w 12192000"/>
              <a:gd name="connsiteY1915" fmla="*/ 575303 h 2210635"/>
              <a:gd name="connsiteX1916" fmla="*/ 2014850 w 12192000"/>
              <a:gd name="connsiteY1916" fmla="*/ 596420 h 2210635"/>
              <a:gd name="connsiteX1917" fmla="*/ 2028189 w 12192000"/>
              <a:gd name="connsiteY1917" fmla="*/ 618108 h 2210635"/>
              <a:gd name="connsiteX1918" fmla="*/ 2042163 w 12192000"/>
              <a:gd name="connsiteY1918" fmla="*/ 639225 h 2210635"/>
              <a:gd name="connsiteX1919" fmla="*/ 2056138 w 12192000"/>
              <a:gd name="connsiteY1919" fmla="*/ 660342 h 2210635"/>
              <a:gd name="connsiteX1920" fmla="*/ 2069477 w 12192000"/>
              <a:gd name="connsiteY1920" fmla="*/ 681460 h 2210635"/>
              <a:gd name="connsiteX1921" fmla="*/ 2083451 w 12192000"/>
              <a:gd name="connsiteY1921" fmla="*/ 702577 h 2210635"/>
              <a:gd name="connsiteX1922" fmla="*/ 2064395 w 12192000"/>
              <a:gd name="connsiteY1922" fmla="*/ 700865 h 2210635"/>
              <a:gd name="connsiteX1923" fmla="*/ 2045339 w 12192000"/>
              <a:gd name="connsiteY1923" fmla="*/ 698011 h 2210635"/>
              <a:gd name="connsiteX1924" fmla="*/ 2026283 w 12192000"/>
              <a:gd name="connsiteY1924" fmla="*/ 695728 h 2210635"/>
              <a:gd name="connsiteX1925" fmla="*/ 2007863 w 12192000"/>
              <a:gd name="connsiteY1925" fmla="*/ 694016 h 2210635"/>
              <a:gd name="connsiteX1926" fmla="*/ 2023108 w 12192000"/>
              <a:gd name="connsiteY1926" fmla="*/ 717987 h 2210635"/>
              <a:gd name="connsiteX1927" fmla="*/ 2038352 w 12192000"/>
              <a:gd name="connsiteY1927" fmla="*/ 740816 h 2210635"/>
              <a:gd name="connsiteX1928" fmla="*/ 2053597 w 12192000"/>
              <a:gd name="connsiteY1928" fmla="*/ 764787 h 2210635"/>
              <a:gd name="connsiteX1929" fmla="*/ 2068842 w 12192000"/>
              <a:gd name="connsiteY1929" fmla="*/ 788187 h 2210635"/>
              <a:gd name="connsiteX1930" fmla="*/ 2084087 w 12192000"/>
              <a:gd name="connsiteY1930" fmla="*/ 812158 h 2210635"/>
              <a:gd name="connsiteX1931" fmla="*/ 2099331 w 12192000"/>
              <a:gd name="connsiteY1931" fmla="*/ 836129 h 2210635"/>
              <a:gd name="connsiteX1932" fmla="*/ 2114576 w 12192000"/>
              <a:gd name="connsiteY1932" fmla="*/ 860100 h 2210635"/>
              <a:gd name="connsiteX1933" fmla="*/ 2129821 w 12192000"/>
              <a:gd name="connsiteY1933" fmla="*/ 884071 h 2210635"/>
              <a:gd name="connsiteX1934" fmla="*/ 2107589 w 12192000"/>
              <a:gd name="connsiteY1934" fmla="*/ 880647 h 2210635"/>
              <a:gd name="connsiteX1935" fmla="*/ 2085357 w 12192000"/>
              <a:gd name="connsiteY1935" fmla="*/ 877793 h 2210635"/>
              <a:gd name="connsiteX1936" fmla="*/ 2062490 w 12192000"/>
              <a:gd name="connsiteY1936" fmla="*/ 874939 h 2210635"/>
              <a:gd name="connsiteX1937" fmla="*/ 2040893 w 12192000"/>
              <a:gd name="connsiteY1937" fmla="*/ 872086 h 2210635"/>
              <a:gd name="connsiteX1938" fmla="*/ 2018661 w 12192000"/>
              <a:gd name="connsiteY1938" fmla="*/ 870374 h 2210635"/>
              <a:gd name="connsiteX1939" fmla="*/ 1996429 w 12192000"/>
              <a:gd name="connsiteY1939" fmla="*/ 867520 h 2210635"/>
              <a:gd name="connsiteX1940" fmla="*/ 1973562 w 12192000"/>
              <a:gd name="connsiteY1940" fmla="*/ 864666 h 2210635"/>
              <a:gd name="connsiteX1941" fmla="*/ 1951330 w 12192000"/>
              <a:gd name="connsiteY1941" fmla="*/ 862954 h 2210635"/>
              <a:gd name="connsiteX1942" fmla="*/ 1951330 w 12192000"/>
              <a:gd name="connsiteY1942" fmla="*/ 982238 h 2210635"/>
              <a:gd name="connsiteX1943" fmla="*/ 2007863 w 12192000"/>
              <a:gd name="connsiteY1943" fmla="*/ 978813 h 2210635"/>
              <a:gd name="connsiteX1944" fmla="*/ 2064395 w 12192000"/>
              <a:gd name="connsiteY1944" fmla="*/ 975389 h 2210635"/>
              <a:gd name="connsiteX1945" fmla="*/ 2120928 w 12192000"/>
              <a:gd name="connsiteY1945" fmla="*/ 973106 h 2210635"/>
              <a:gd name="connsiteX1946" fmla="*/ 2176826 w 12192000"/>
              <a:gd name="connsiteY1946" fmla="*/ 970252 h 2210635"/>
              <a:gd name="connsiteX1947" fmla="*/ 2232723 w 12192000"/>
              <a:gd name="connsiteY1947" fmla="*/ 967969 h 2210635"/>
              <a:gd name="connsiteX1948" fmla="*/ 2289256 w 12192000"/>
              <a:gd name="connsiteY1948" fmla="*/ 966257 h 2210635"/>
              <a:gd name="connsiteX1949" fmla="*/ 2345153 w 12192000"/>
              <a:gd name="connsiteY1949" fmla="*/ 964545 h 2210635"/>
              <a:gd name="connsiteX1950" fmla="*/ 2401686 w 12192000"/>
              <a:gd name="connsiteY1950" fmla="*/ 963404 h 2210635"/>
              <a:gd name="connsiteX1951" fmla="*/ 2401686 w 12192000"/>
              <a:gd name="connsiteY1951" fmla="*/ 763646 h 2210635"/>
              <a:gd name="connsiteX1952" fmla="*/ 2368020 w 12192000"/>
              <a:gd name="connsiteY1952" fmla="*/ 770495 h 2210635"/>
              <a:gd name="connsiteX1953" fmla="*/ 2335625 w 12192000"/>
              <a:gd name="connsiteY1953" fmla="*/ 777343 h 2210635"/>
              <a:gd name="connsiteX1954" fmla="*/ 2301960 w 12192000"/>
              <a:gd name="connsiteY1954" fmla="*/ 783622 h 2210635"/>
              <a:gd name="connsiteX1955" fmla="*/ 2268294 w 12192000"/>
              <a:gd name="connsiteY1955" fmla="*/ 790470 h 2210635"/>
              <a:gd name="connsiteX1956" fmla="*/ 2235899 w 12192000"/>
              <a:gd name="connsiteY1956" fmla="*/ 797890 h 2210635"/>
              <a:gd name="connsiteX1957" fmla="*/ 2202234 w 12192000"/>
              <a:gd name="connsiteY1957" fmla="*/ 804739 h 2210635"/>
              <a:gd name="connsiteX1958" fmla="*/ 2168568 w 12192000"/>
              <a:gd name="connsiteY1958" fmla="*/ 812158 h 2210635"/>
              <a:gd name="connsiteX1959" fmla="*/ 2136173 w 12192000"/>
              <a:gd name="connsiteY1959" fmla="*/ 819007 h 2210635"/>
              <a:gd name="connsiteX1960" fmla="*/ 2159040 w 12192000"/>
              <a:gd name="connsiteY1960" fmla="*/ 781339 h 2210635"/>
              <a:gd name="connsiteX1961" fmla="*/ 2181907 w 12192000"/>
              <a:gd name="connsiteY1961" fmla="*/ 743670 h 2210635"/>
              <a:gd name="connsiteX1962" fmla="*/ 2204774 w 12192000"/>
              <a:gd name="connsiteY1962" fmla="*/ 706001 h 2210635"/>
              <a:gd name="connsiteX1963" fmla="*/ 2227641 w 12192000"/>
              <a:gd name="connsiteY1963" fmla="*/ 668904 h 2210635"/>
              <a:gd name="connsiteX1964" fmla="*/ 2249238 w 12192000"/>
              <a:gd name="connsiteY1964" fmla="*/ 631235 h 2210635"/>
              <a:gd name="connsiteX1965" fmla="*/ 2272105 w 12192000"/>
              <a:gd name="connsiteY1965" fmla="*/ 594137 h 2210635"/>
              <a:gd name="connsiteX1966" fmla="*/ 2294973 w 12192000"/>
              <a:gd name="connsiteY1966" fmla="*/ 557039 h 2210635"/>
              <a:gd name="connsiteX1967" fmla="*/ 2317840 w 12192000"/>
              <a:gd name="connsiteY1967" fmla="*/ 519371 h 2210635"/>
              <a:gd name="connsiteX1968" fmla="*/ 2289891 w 12192000"/>
              <a:gd name="connsiteY1968" fmla="*/ 525649 h 2210635"/>
              <a:gd name="connsiteX1969" fmla="*/ 2261307 w 12192000"/>
              <a:gd name="connsiteY1969" fmla="*/ 530785 h 2210635"/>
              <a:gd name="connsiteX1970" fmla="*/ 2233358 w 12192000"/>
              <a:gd name="connsiteY1970" fmla="*/ 537063 h 2210635"/>
              <a:gd name="connsiteX1971" fmla="*/ 2205409 w 12192000"/>
              <a:gd name="connsiteY1971" fmla="*/ 543341 h 2210635"/>
              <a:gd name="connsiteX1972" fmla="*/ 2225736 w 12192000"/>
              <a:gd name="connsiteY1972" fmla="*/ 509668 h 2210635"/>
              <a:gd name="connsiteX1973" fmla="*/ 2246062 w 12192000"/>
              <a:gd name="connsiteY1973" fmla="*/ 475995 h 2210635"/>
              <a:gd name="connsiteX1974" fmla="*/ 2266389 w 12192000"/>
              <a:gd name="connsiteY1974" fmla="*/ 442892 h 2210635"/>
              <a:gd name="connsiteX1975" fmla="*/ 2286715 w 12192000"/>
              <a:gd name="connsiteY1975" fmla="*/ 409218 h 2210635"/>
              <a:gd name="connsiteX1976" fmla="*/ 2307041 w 12192000"/>
              <a:gd name="connsiteY1976" fmla="*/ 375545 h 2210635"/>
              <a:gd name="connsiteX1977" fmla="*/ 2328003 w 12192000"/>
              <a:gd name="connsiteY1977" fmla="*/ 341871 h 2210635"/>
              <a:gd name="connsiteX1978" fmla="*/ 2348329 w 12192000"/>
              <a:gd name="connsiteY1978" fmla="*/ 308769 h 2210635"/>
              <a:gd name="connsiteX1979" fmla="*/ 2369291 w 12192000"/>
              <a:gd name="connsiteY1979" fmla="*/ 275666 h 2210635"/>
              <a:gd name="connsiteX1980" fmla="*/ 2350870 w 12192000"/>
              <a:gd name="connsiteY1980" fmla="*/ 279090 h 2210635"/>
              <a:gd name="connsiteX1981" fmla="*/ 2333084 w 12192000"/>
              <a:gd name="connsiteY1981" fmla="*/ 282515 h 2210635"/>
              <a:gd name="connsiteX1982" fmla="*/ 2315934 w 12192000"/>
              <a:gd name="connsiteY1982" fmla="*/ 285939 h 2210635"/>
              <a:gd name="connsiteX1983" fmla="*/ 2297513 w 12192000"/>
              <a:gd name="connsiteY1983" fmla="*/ 289934 h 2210635"/>
              <a:gd name="connsiteX1984" fmla="*/ 2320380 w 12192000"/>
              <a:gd name="connsiteY1984" fmla="*/ 253407 h 2210635"/>
              <a:gd name="connsiteX1985" fmla="*/ 2342612 w 12192000"/>
              <a:gd name="connsiteY1985" fmla="*/ 216880 h 2210635"/>
              <a:gd name="connsiteX1986" fmla="*/ 2364209 w 12192000"/>
              <a:gd name="connsiteY1986" fmla="*/ 180353 h 2210635"/>
              <a:gd name="connsiteX1987" fmla="*/ 2386441 w 12192000"/>
              <a:gd name="connsiteY1987" fmla="*/ 144397 h 2210635"/>
              <a:gd name="connsiteX1988" fmla="*/ 2409308 w 12192000"/>
              <a:gd name="connsiteY1988" fmla="*/ 107869 h 2210635"/>
              <a:gd name="connsiteX1989" fmla="*/ 2431540 w 12192000"/>
              <a:gd name="connsiteY1989" fmla="*/ 71913 h 2210635"/>
              <a:gd name="connsiteX1990" fmla="*/ 2453772 w 12192000"/>
              <a:gd name="connsiteY1990" fmla="*/ 36527 h 2210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Lst>
            <a:rect l="l" t="t" r="r" b="b"/>
            <a:pathLst>
              <a:path w="12192000" h="2210635">
                <a:moveTo>
                  <a:pt x="2476004" y="0"/>
                </a:moveTo>
                <a:lnTo>
                  <a:pt x="2498871" y="35386"/>
                </a:lnTo>
                <a:lnTo>
                  <a:pt x="2520468" y="71342"/>
                </a:lnTo>
                <a:lnTo>
                  <a:pt x="2542700" y="106728"/>
                </a:lnTo>
                <a:lnTo>
                  <a:pt x="2565567" y="142114"/>
                </a:lnTo>
                <a:lnTo>
                  <a:pt x="2587799" y="178641"/>
                </a:lnTo>
                <a:lnTo>
                  <a:pt x="2610031" y="214026"/>
                </a:lnTo>
                <a:lnTo>
                  <a:pt x="2632263" y="250554"/>
                </a:lnTo>
                <a:lnTo>
                  <a:pt x="2654495" y="285939"/>
                </a:lnTo>
                <a:lnTo>
                  <a:pt x="2636709" y="282515"/>
                </a:lnTo>
                <a:lnTo>
                  <a:pt x="2618924" y="279661"/>
                </a:lnTo>
                <a:lnTo>
                  <a:pt x="2601773" y="276237"/>
                </a:lnTo>
                <a:lnTo>
                  <a:pt x="2583353" y="272812"/>
                </a:lnTo>
                <a:lnTo>
                  <a:pt x="2603679" y="305915"/>
                </a:lnTo>
                <a:lnTo>
                  <a:pt x="2624641" y="339589"/>
                </a:lnTo>
                <a:lnTo>
                  <a:pt x="2644967" y="372120"/>
                </a:lnTo>
                <a:lnTo>
                  <a:pt x="2665293" y="405223"/>
                </a:lnTo>
                <a:lnTo>
                  <a:pt x="2686255" y="437755"/>
                </a:lnTo>
                <a:lnTo>
                  <a:pt x="2705946" y="471429"/>
                </a:lnTo>
                <a:lnTo>
                  <a:pt x="2726272" y="504531"/>
                </a:lnTo>
                <a:lnTo>
                  <a:pt x="2747234" y="537063"/>
                </a:lnTo>
                <a:lnTo>
                  <a:pt x="2718650" y="531356"/>
                </a:lnTo>
                <a:lnTo>
                  <a:pt x="2690701" y="526790"/>
                </a:lnTo>
                <a:lnTo>
                  <a:pt x="2662117" y="521083"/>
                </a:lnTo>
                <a:lnTo>
                  <a:pt x="2634169" y="515946"/>
                </a:lnTo>
                <a:lnTo>
                  <a:pt x="2657036" y="553044"/>
                </a:lnTo>
                <a:lnTo>
                  <a:pt x="2679903" y="589571"/>
                </a:lnTo>
                <a:lnTo>
                  <a:pt x="2702135" y="626669"/>
                </a:lnTo>
                <a:lnTo>
                  <a:pt x="2725002" y="663767"/>
                </a:lnTo>
                <a:lnTo>
                  <a:pt x="2747869" y="700865"/>
                </a:lnTo>
                <a:lnTo>
                  <a:pt x="2770736" y="737392"/>
                </a:lnTo>
                <a:lnTo>
                  <a:pt x="2793603" y="774490"/>
                </a:lnTo>
                <a:lnTo>
                  <a:pt x="2816471" y="812158"/>
                </a:lnTo>
                <a:lnTo>
                  <a:pt x="2783440" y="805310"/>
                </a:lnTo>
                <a:lnTo>
                  <a:pt x="2749775" y="799031"/>
                </a:lnTo>
                <a:lnTo>
                  <a:pt x="2716744" y="792183"/>
                </a:lnTo>
                <a:lnTo>
                  <a:pt x="2683714" y="785905"/>
                </a:lnTo>
                <a:lnTo>
                  <a:pt x="2650049" y="780197"/>
                </a:lnTo>
                <a:lnTo>
                  <a:pt x="2617018" y="773919"/>
                </a:lnTo>
                <a:lnTo>
                  <a:pt x="2583988" y="768212"/>
                </a:lnTo>
                <a:lnTo>
                  <a:pt x="2550322" y="761934"/>
                </a:lnTo>
                <a:lnTo>
                  <a:pt x="2550322" y="962262"/>
                </a:lnTo>
                <a:lnTo>
                  <a:pt x="2597962" y="962262"/>
                </a:lnTo>
                <a:lnTo>
                  <a:pt x="2644967" y="962262"/>
                </a:lnTo>
                <a:lnTo>
                  <a:pt x="2691336" y="962833"/>
                </a:lnTo>
                <a:lnTo>
                  <a:pt x="2738341" y="963404"/>
                </a:lnTo>
                <a:lnTo>
                  <a:pt x="2785981" y="963974"/>
                </a:lnTo>
                <a:lnTo>
                  <a:pt x="2832986" y="964545"/>
                </a:lnTo>
                <a:lnTo>
                  <a:pt x="2880626" y="966257"/>
                </a:lnTo>
                <a:lnTo>
                  <a:pt x="2927630" y="967399"/>
                </a:lnTo>
                <a:lnTo>
                  <a:pt x="2927630" y="890920"/>
                </a:lnTo>
                <a:lnTo>
                  <a:pt x="2902222" y="894344"/>
                </a:lnTo>
                <a:lnTo>
                  <a:pt x="2876814" y="898340"/>
                </a:lnTo>
                <a:lnTo>
                  <a:pt x="2851406" y="901764"/>
                </a:lnTo>
                <a:lnTo>
                  <a:pt x="2825998" y="905759"/>
                </a:lnTo>
                <a:lnTo>
                  <a:pt x="2834891" y="892062"/>
                </a:lnTo>
                <a:lnTo>
                  <a:pt x="2843784" y="878364"/>
                </a:lnTo>
                <a:lnTo>
                  <a:pt x="2852042" y="864666"/>
                </a:lnTo>
                <a:lnTo>
                  <a:pt x="2861570" y="850968"/>
                </a:lnTo>
                <a:lnTo>
                  <a:pt x="2869827" y="837271"/>
                </a:lnTo>
                <a:lnTo>
                  <a:pt x="2878085" y="823573"/>
                </a:lnTo>
                <a:lnTo>
                  <a:pt x="2886978" y="809875"/>
                </a:lnTo>
                <a:lnTo>
                  <a:pt x="2895870" y="796178"/>
                </a:lnTo>
                <a:lnTo>
                  <a:pt x="2885072" y="797890"/>
                </a:lnTo>
                <a:lnTo>
                  <a:pt x="2874274" y="799602"/>
                </a:lnTo>
                <a:lnTo>
                  <a:pt x="2863475" y="801314"/>
                </a:lnTo>
                <a:lnTo>
                  <a:pt x="2852677" y="802456"/>
                </a:lnTo>
                <a:lnTo>
                  <a:pt x="2867922" y="777914"/>
                </a:lnTo>
                <a:lnTo>
                  <a:pt x="2883166" y="753943"/>
                </a:lnTo>
                <a:lnTo>
                  <a:pt x="2899682" y="729402"/>
                </a:lnTo>
                <a:lnTo>
                  <a:pt x="2914926" y="704860"/>
                </a:lnTo>
                <a:lnTo>
                  <a:pt x="2907939" y="706001"/>
                </a:lnTo>
                <a:lnTo>
                  <a:pt x="2900952" y="706572"/>
                </a:lnTo>
                <a:lnTo>
                  <a:pt x="2894600" y="707714"/>
                </a:lnTo>
                <a:lnTo>
                  <a:pt x="2888248" y="708855"/>
                </a:lnTo>
                <a:lnTo>
                  <a:pt x="2896506" y="695157"/>
                </a:lnTo>
                <a:lnTo>
                  <a:pt x="2904763" y="682030"/>
                </a:lnTo>
                <a:lnTo>
                  <a:pt x="2913020" y="668333"/>
                </a:lnTo>
                <a:lnTo>
                  <a:pt x="2921278" y="655206"/>
                </a:lnTo>
                <a:lnTo>
                  <a:pt x="2930171" y="641508"/>
                </a:lnTo>
                <a:lnTo>
                  <a:pt x="2938429" y="628952"/>
                </a:lnTo>
                <a:lnTo>
                  <a:pt x="2947321" y="615825"/>
                </a:lnTo>
                <a:lnTo>
                  <a:pt x="2955579" y="602127"/>
                </a:lnTo>
                <a:lnTo>
                  <a:pt x="2964472" y="615825"/>
                </a:lnTo>
                <a:lnTo>
                  <a:pt x="2972729" y="630093"/>
                </a:lnTo>
                <a:lnTo>
                  <a:pt x="2980987" y="643791"/>
                </a:lnTo>
                <a:lnTo>
                  <a:pt x="2989245" y="657489"/>
                </a:lnTo>
                <a:lnTo>
                  <a:pt x="2997502" y="671757"/>
                </a:lnTo>
                <a:lnTo>
                  <a:pt x="3006395" y="685455"/>
                </a:lnTo>
                <a:lnTo>
                  <a:pt x="3014652" y="699723"/>
                </a:lnTo>
                <a:lnTo>
                  <a:pt x="3023545" y="713421"/>
                </a:lnTo>
                <a:lnTo>
                  <a:pt x="3016558" y="712279"/>
                </a:lnTo>
                <a:lnTo>
                  <a:pt x="3010206" y="711138"/>
                </a:lnTo>
                <a:lnTo>
                  <a:pt x="3003219" y="709426"/>
                </a:lnTo>
                <a:lnTo>
                  <a:pt x="2996232" y="707714"/>
                </a:lnTo>
                <a:lnTo>
                  <a:pt x="3012112" y="733397"/>
                </a:lnTo>
                <a:lnTo>
                  <a:pt x="3027356" y="758509"/>
                </a:lnTo>
                <a:lnTo>
                  <a:pt x="3042601" y="784763"/>
                </a:lnTo>
                <a:lnTo>
                  <a:pt x="3058481" y="809875"/>
                </a:lnTo>
                <a:lnTo>
                  <a:pt x="3048318" y="808163"/>
                </a:lnTo>
                <a:lnTo>
                  <a:pt x="3037520" y="805310"/>
                </a:lnTo>
                <a:lnTo>
                  <a:pt x="3026086" y="803027"/>
                </a:lnTo>
                <a:lnTo>
                  <a:pt x="3015288" y="800744"/>
                </a:lnTo>
                <a:lnTo>
                  <a:pt x="3024180" y="815012"/>
                </a:lnTo>
                <a:lnTo>
                  <a:pt x="3033073" y="829280"/>
                </a:lnTo>
                <a:lnTo>
                  <a:pt x="3041331" y="843549"/>
                </a:lnTo>
                <a:lnTo>
                  <a:pt x="3050224" y="857817"/>
                </a:lnTo>
                <a:lnTo>
                  <a:pt x="3058481" y="872086"/>
                </a:lnTo>
                <a:lnTo>
                  <a:pt x="3068009" y="886925"/>
                </a:lnTo>
                <a:lnTo>
                  <a:pt x="3076267" y="900623"/>
                </a:lnTo>
                <a:lnTo>
                  <a:pt x="3084524" y="914891"/>
                </a:lnTo>
                <a:lnTo>
                  <a:pt x="3059116" y="909184"/>
                </a:lnTo>
                <a:lnTo>
                  <a:pt x="3034344" y="904047"/>
                </a:lnTo>
                <a:lnTo>
                  <a:pt x="3008935" y="898340"/>
                </a:lnTo>
                <a:lnTo>
                  <a:pt x="2984163" y="892632"/>
                </a:lnTo>
                <a:lnTo>
                  <a:pt x="2984163" y="969682"/>
                </a:lnTo>
                <a:lnTo>
                  <a:pt x="3029897" y="971394"/>
                </a:lnTo>
                <a:lnTo>
                  <a:pt x="3074361" y="973677"/>
                </a:lnTo>
                <a:lnTo>
                  <a:pt x="3120095" y="975389"/>
                </a:lnTo>
                <a:lnTo>
                  <a:pt x="3165830" y="978243"/>
                </a:lnTo>
                <a:lnTo>
                  <a:pt x="3211564" y="981096"/>
                </a:lnTo>
                <a:lnTo>
                  <a:pt x="3257298" y="983950"/>
                </a:lnTo>
                <a:lnTo>
                  <a:pt x="3303033" y="986804"/>
                </a:lnTo>
                <a:lnTo>
                  <a:pt x="3348767" y="989087"/>
                </a:lnTo>
                <a:lnTo>
                  <a:pt x="3348767" y="869803"/>
                </a:lnTo>
                <a:lnTo>
                  <a:pt x="3327170" y="872086"/>
                </a:lnTo>
                <a:lnTo>
                  <a:pt x="3304303" y="874369"/>
                </a:lnTo>
                <a:lnTo>
                  <a:pt x="3282071" y="877222"/>
                </a:lnTo>
                <a:lnTo>
                  <a:pt x="3259839" y="878935"/>
                </a:lnTo>
                <a:lnTo>
                  <a:pt x="3237607" y="881788"/>
                </a:lnTo>
                <a:lnTo>
                  <a:pt x="3214740" y="884642"/>
                </a:lnTo>
                <a:lnTo>
                  <a:pt x="3192508" y="887496"/>
                </a:lnTo>
                <a:lnTo>
                  <a:pt x="3170911" y="890349"/>
                </a:lnTo>
                <a:lnTo>
                  <a:pt x="3186156" y="866378"/>
                </a:lnTo>
                <a:lnTo>
                  <a:pt x="3201401" y="842407"/>
                </a:lnTo>
                <a:lnTo>
                  <a:pt x="3216646" y="819007"/>
                </a:lnTo>
                <a:lnTo>
                  <a:pt x="3231890" y="795036"/>
                </a:lnTo>
                <a:lnTo>
                  <a:pt x="3247135" y="771636"/>
                </a:lnTo>
                <a:lnTo>
                  <a:pt x="3262380" y="747665"/>
                </a:lnTo>
                <a:lnTo>
                  <a:pt x="3277625" y="724836"/>
                </a:lnTo>
                <a:lnTo>
                  <a:pt x="3292869" y="700865"/>
                </a:lnTo>
                <a:lnTo>
                  <a:pt x="3274449" y="702577"/>
                </a:lnTo>
                <a:lnTo>
                  <a:pt x="3255393" y="704860"/>
                </a:lnTo>
                <a:lnTo>
                  <a:pt x="3236337" y="707714"/>
                </a:lnTo>
                <a:lnTo>
                  <a:pt x="3217281" y="709426"/>
                </a:lnTo>
                <a:lnTo>
                  <a:pt x="3230620" y="688309"/>
                </a:lnTo>
                <a:lnTo>
                  <a:pt x="3244594" y="667191"/>
                </a:lnTo>
                <a:lnTo>
                  <a:pt x="3258569" y="646074"/>
                </a:lnTo>
                <a:lnTo>
                  <a:pt x="3271908" y="624957"/>
                </a:lnTo>
                <a:lnTo>
                  <a:pt x="3285882" y="603269"/>
                </a:lnTo>
                <a:lnTo>
                  <a:pt x="3299221" y="582152"/>
                </a:lnTo>
                <a:lnTo>
                  <a:pt x="3313196" y="561034"/>
                </a:lnTo>
                <a:lnTo>
                  <a:pt x="3327170" y="539917"/>
                </a:lnTo>
                <a:lnTo>
                  <a:pt x="3314466" y="541059"/>
                </a:lnTo>
                <a:lnTo>
                  <a:pt x="3303033" y="542771"/>
                </a:lnTo>
                <a:lnTo>
                  <a:pt x="3290964" y="543912"/>
                </a:lnTo>
                <a:lnTo>
                  <a:pt x="3278895" y="545054"/>
                </a:lnTo>
                <a:lnTo>
                  <a:pt x="3294140" y="522224"/>
                </a:lnTo>
                <a:lnTo>
                  <a:pt x="3309385" y="499395"/>
                </a:lnTo>
                <a:lnTo>
                  <a:pt x="3323994" y="475995"/>
                </a:lnTo>
                <a:lnTo>
                  <a:pt x="3339239" y="453165"/>
                </a:lnTo>
                <a:lnTo>
                  <a:pt x="3353848" y="430336"/>
                </a:lnTo>
                <a:lnTo>
                  <a:pt x="3369093" y="406935"/>
                </a:lnTo>
                <a:lnTo>
                  <a:pt x="3384338" y="384677"/>
                </a:lnTo>
                <a:lnTo>
                  <a:pt x="3398312" y="361277"/>
                </a:lnTo>
                <a:lnTo>
                  <a:pt x="3413557" y="386389"/>
                </a:lnTo>
                <a:lnTo>
                  <a:pt x="3428802" y="412072"/>
                </a:lnTo>
                <a:lnTo>
                  <a:pt x="3443411" y="436614"/>
                </a:lnTo>
                <a:lnTo>
                  <a:pt x="3458656" y="461726"/>
                </a:lnTo>
                <a:lnTo>
                  <a:pt x="3473901" y="487409"/>
                </a:lnTo>
                <a:lnTo>
                  <a:pt x="3488511" y="512522"/>
                </a:lnTo>
                <a:lnTo>
                  <a:pt x="3503755" y="537634"/>
                </a:lnTo>
                <a:lnTo>
                  <a:pt x="3518365" y="562176"/>
                </a:lnTo>
                <a:lnTo>
                  <a:pt x="3506931" y="559893"/>
                </a:lnTo>
                <a:lnTo>
                  <a:pt x="3494227" y="557039"/>
                </a:lnTo>
                <a:lnTo>
                  <a:pt x="3482794" y="553615"/>
                </a:lnTo>
                <a:lnTo>
                  <a:pt x="3470725" y="550761"/>
                </a:lnTo>
                <a:lnTo>
                  <a:pt x="3484699" y="573591"/>
                </a:lnTo>
                <a:lnTo>
                  <a:pt x="3498039" y="596420"/>
                </a:lnTo>
                <a:lnTo>
                  <a:pt x="3512013" y="619820"/>
                </a:lnTo>
                <a:lnTo>
                  <a:pt x="3525987" y="643220"/>
                </a:lnTo>
                <a:lnTo>
                  <a:pt x="3539326" y="666621"/>
                </a:lnTo>
                <a:lnTo>
                  <a:pt x="3553301" y="689450"/>
                </a:lnTo>
                <a:lnTo>
                  <a:pt x="3566640" y="712279"/>
                </a:lnTo>
                <a:lnTo>
                  <a:pt x="3580614" y="735680"/>
                </a:lnTo>
                <a:lnTo>
                  <a:pt x="3561558" y="730543"/>
                </a:lnTo>
                <a:lnTo>
                  <a:pt x="3542502" y="725977"/>
                </a:lnTo>
                <a:lnTo>
                  <a:pt x="3523446" y="721411"/>
                </a:lnTo>
                <a:lnTo>
                  <a:pt x="3504390" y="716275"/>
                </a:lnTo>
                <a:lnTo>
                  <a:pt x="3519635" y="741387"/>
                </a:lnTo>
                <a:lnTo>
                  <a:pt x="3535515" y="767641"/>
                </a:lnTo>
                <a:lnTo>
                  <a:pt x="3550760" y="793895"/>
                </a:lnTo>
                <a:lnTo>
                  <a:pt x="3566005" y="819578"/>
                </a:lnTo>
                <a:lnTo>
                  <a:pt x="3581249" y="845261"/>
                </a:lnTo>
                <a:lnTo>
                  <a:pt x="3596494" y="870944"/>
                </a:lnTo>
                <a:lnTo>
                  <a:pt x="3611739" y="897198"/>
                </a:lnTo>
                <a:lnTo>
                  <a:pt x="3626984" y="922881"/>
                </a:lnTo>
                <a:lnTo>
                  <a:pt x="3604752" y="917745"/>
                </a:lnTo>
                <a:lnTo>
                  <a:pt x="3581885" y="911467"/>
                </a:lnTo>
                <a:lnTo>
                  <a:pt x="3560288" y="905188"/>
                </a:lnTo>
                <a:lnTo>
                  <a:pt x="3538056" y="899481"/>
                </a:lnTo>
                <a:lnTo>
                  <a:pt x="3515824" y="894344"/>
                </a:lnTo>
                <a:lnTo>
                  <a:pt x="3492957" y="888066"/>
                </a:lnTo>
                <a:lnTo>
                  <a:pt x="3470725" y="882359"/>
                </a:lnTo>
                <a:lnTo>
                  <a:pt x="3449128" y="877222"/>
                </a:lnTo>
                <a:lnTo>
                  <a:pt x="3449128" y="997077"/>
                </a:lnTo>
                <a:lnTo>
                  <a:pt x="3505026" y="1001072"/>
                </a:lnTo>
                <a:lnTo>
                  <a:pt x="3560923" y="1005638"/>
                </a:lnTo>
                <a:lnTo>
                  <a:pt x="3617456" y="1010775"/>
                </a:lnTo>
                <a:lnTo>
                  <a:pt x="3673353" y="1015911"/>
                </a:lnTo>
                <a:lnTo>
                  <a:pt x="3729886" y="1021619"/>
                </a:lnTo>
                <a:lnTo>
                  <a:pt x="3786419" y="1026755"/>
                </a:lnTo>
                <a:lnTo>
                  <a:pt x="3842951" y="1032463"/>
                </a:lnTo>
                <a:lnTo>
                  <a:pt x="3898849" y="1038741"/>
                </a:lnTo>
                <a:lnTo>
                  <a:pt x="3898849" y="838983"/>
                </a:lnTo>
                <a:lnTo>
                  <a:pt x="3865818" y="841837"/>
                </a:lnTo>
                <a:lnTo>
                  <a:pt x="3832788" y="843549"/>
                </a:lnTo>
                <a:lnTo>
                  <a:pt x="3799123" y="846403"/>
                </a:lnTo>
                <a:lnTo>
                  <a:pt x="3766092" y="848686"/>
                </a:lnTo>
                <a:lnTo>
                  <a:pt x="3733062" y="850968"/>
                </a:lnTo>
                <a:lnTo>
                  <a:pt x="3699396" y="853822"/>
                </a:lnTo>
                <a:lnTo>
                  <a:pt x="3665731" y="856676"/>
                </a:lnTo>
                <a:lnTo>
                  <a:pt x="3632701" y="859530"/>
                </a:lnTo>
                <a:lnTo>
                  <a:pt x="3655568" y="825285"/>
                </a:lnTo>
                <a:lnTo>
                  <a:pt x="3678435" y="790470"/>
                </a:lnTo>
                <a:lnTo>
                  <a:pt x="3701302" y="756226"/>
                </a:lnTo>
                <a:lnTo>
                  <a:pt x="3724169" y="721411"/>
                </a:lnTo>
                <a:lnTo>
                  <a:pt x="3747036" y="687167"/>
                </a:lnTo>
                <a:lnTo>
                  <a:pt x="3769903" y="652923"/>
                </a:lnTo>
                <a:lnTo>
                  <a:pt x="3792770" y="618679"/>
                </a:lnTo>
                <a:lnTo>
                  <a:pt x="3815638" y="583864"/>
                </a:lnTo>
                <a:lnTo>
                  <a:pt x="3787054" y="586147"/>
                </a:lnTo>
                <a:lnTo>
                  <a:pt x="3759105" y="588430"/>
                </a:lnTo>
                <a:lnTo>
                  <a:pt x="3730521" y="590713"/>
                </a:lnTo>
                <a:lnTo>
                  <a:pt x="3702572" y="592425"/>
                </a:lnTo>
                <a:lnTo>
                  <a:pt x="3722264" y="561605"/>
                </a:lnTo>
                <a:lnTo>
                  <a:pt x="3743225" y="530785"/>
                </a:lnTo>
                <a:lnTo>
                  <a:pt x="3763551" y="499965"/>
                </a:lnTo>
                <a:lnTo>
                  <a:pt x="3783878" y="469146"/>
                </a:lnTo>
                <a:lnTo>
                  <a:pt x="3804839" y="438326"/>
                </a:lnTo>
                <a:lnTo>
                  <a:pt x="3825166" y="407506"/>
                </a:lnTo>
                <a:lnTo>
                  <a:pt x="3846127" y="377257"/>
                </a:lnTo>
                <a:lnTo>
                  <a:pt x="3865818" y="346437"/>
                </a:lnTo>
                <a:lnTo>
                  <a:pt x="3848033" y="347579"/>
                </a:lnTo>
                <a:lnTo>
                  <a:pt x="3830883" y="348720"/>
                </a:lnTo>
                <a:lnTo>
                  <a:pt x="3812462" y="350433"/>
                </a:lnTo>
                <a:lnTo>
                  <a:pt x="3794676" y="351574"/>
                </a:lnTo>
                <a:lnTo>
                  <a:pt x="3816908" y="317901"/>
                </a:lnTo>
                <a:lnTo>
                  <a:pt x="3839775" y="284798"/>
                </a:lnTo>
                <a:lnTo>
                  <a:pt x="3862007" y="251124"/>
                </a:lnTo>
                <a:lnTo>
                  <a:pt x="3883604" y="217451"/>
                </a:lnTo>
                <a:lnTo>
                  <a:pt x="3905836" y="183777"/>
                </a:lnTo>
                <a:lnTo>
                  <a:pt x="3928703" y="151245"/>
                </a:lnTo>
                <a:lnTo>
                  <a:pt x="3950935" y="117572"/>
                </a:lnTo>
                <a:lnTo>
                  <a:pt x="3973167" y="83899"/>
                </a:lnTo>
                <a:lnTo>
                  <a:pt x="3995399" y="122709"/>
                </a:lnTo>
                <a:lnTo>
                  <a:pt x="4018266" y="160948"/>
                </a:lnTo>
                <a:lnTo>
                  <a:pt x="4039863" y="199187"/>
                </a:lnTo>
                <a:lnTo>
                  <a:pt x="4062095" y="237427"/>
                </a:lnTo>
                <a:lnTo>
                  <a:pt x="4084962" y="276237"/>
                </a:lnTo>
                <a:lnTo>
                  <a:pt x="4107194" y="314476"/>
                </a:lnTo>
                <a:lnTo>
                  <a:pt x="4129426" y="353286"/>
                </a:lnTo>
                <a:lnTo>
                  <a:pt x="4151658" y="391526"/>
                </a:lnTo>
                <a:lnTo>
                  <a:pt x="4133872" y="386389"/>
                </a:lnTo>
                <a:lnTo>
                  <a:pt x="4116087" y="381252"/>
                </a:lnTo>
                <a:lnTo>
                  <a:pt x="4098301" y="375545"/>
                </a:lnTo>
                <a:lnTo>
                  <a:pt x="4080516" y="370979"/>
                </a:lnTo>
                <a:lnTo>
                  <a:pt x="4100842" y="405794"/>
                </a:lnTo>
                <a:lnTo>
                  <a:pt x="4121803" y="441180"/>
                </a:lnTo>
                <a:lnTo>
                  <a:pt x="4142130" y="475995"/>
                </a:lnTo>
                <a:lnTo>
                  <a:pt x="4161821" y="511951"/>
                </a:lnTo>
                <a:lnTo>
                  <a:pt x="4182782" y="547337"/>
                </a:lnTo>
                <a:lnTo>
                  <a:pt x="4203109" y="582152"/>
                </a:lnTo>
                <a:lnTo>
                  <a:pt x="4224070" y="618108"/>
                </a:lnTo>
                <a:lnTo>
                  <a:pt x="4244397" y="653494"/>
                </a:lnTo>
                <a:lnTo>
                  <a:pt x="4216448" y="644362"/>
                </a:lnTo>
                <a:lnTo>
                  <a:pt x="4187864" y="636372"/>
                </a:lnTo>
                <a:lnTo>
                  <a:pt x="4159280" y="627810"/>
                </a:lnTo>
                <a:lnTo>
                  <a:pt x="4130696" y="619249"/>
                </a:lnTo>
                <a:lnTo>
                  <a:pt x="4153563" y="658630"/>
                </a:lnTo>
                <a:lnTo>
                  <a:pt x="4176431" y="698011"/>
                </a:lnTo>
                <a:lnTo>
                  <a:pt x="4199298" y="737392"/>
                </a:lnTo>
                <a:lnTo>
                  <a:pt x="4222165" y="777343"/>
                </a:lnTo>
                <a:lnTo>
                  <a:pt x="4245032" y="816724"/>
                </a:lnTo>
                <a:lnTo>
                  <a:pt x="4267899" y="856105"/>
                </a:lnTo>
                <a:lnTo>
                  <a:pt x="4290766" y="895486"/>
                </a:lnTo>
                <a:lnTo>
                  <a:pt x="4313633" y="935438"/>
                </a:lnTo>
                <a:lnTo>
                  <a:pt x="4279968" y="925164"/>
                </a:lnTo>
                <a:lnTo>
                  <a:pt x="4247573" y="914891"/>
                </a:lnTo>
                <a:lnTo>
                  <a:pt x="4213907" y="905188"/>
                </a:lnTo>
                <a:lnTo>
                  <a:pt x="4180242" y="894915"/>
                </a:lnTo>
                <a:lnTo>
                  <a:pt x="4147847" y="885213"/>
                </a:lnTo>
                <a:lnTo>
                  <a:pt x="4114181" y="874939"/>
                </a:lnTo>
                <a:lnTo>
                  <a:pt x="4080516" y="865237"/>
                </a:lnTo>
                <a:lnTo>
                  <a:pt x="4047485" y="856105"/>
                </a:lnTo>
                <a:lnTo>
                  <a:pt x="4047485" y="1055292"/>
                </a:lnTo>
                <a:lnTo>
                  <a:pt x="4094490" y="1060429"/>
                </a:lnTo>
                <a:lnTo>
                  <a:pt x="4141495" y="1066707"/>
                </a:lnTo>
                <a:lnTo>
                  <a:pt x="4188499" y="1072414"/>
                </a:lnTo>
                <a:lnTo>
                  <a:pt x="4236139" y="1078122"/>
                </a:lnTo>
                <a:lnTo>
                  <a:pt x="4283144" y="1084400"/>
                </a:lnTo>
                <a:lnTo>
                  <a:pt x="4330148" y="1090678"/>
                </a:lnTo>
                <a:lnTo>
                  <a:pt x="4377788" y="1096956"/>
                </a:lnTo>
                <a:lnTo>
                  <a:pt x="4424158" y="1102663"/>
                </a:lnTo>
                <a:lnTo>
                  <a:pt x="4424158" y="1026185"/>
                </a:lnTo>
                <a:lnTo>
                  <a:pt x="4398750" y="1026755"/>
                </a:lnTo>
                <a:lnTo>
                  <a:pt x="4373977" y="1028468"/>
                </a:lnTo>
                <a:lnTo>
                  <a:pt x="4348569" y="1029038"/>
                </a:lnTo>
                <a:lnTo>
                  <a:pt x="4323796" y="1030180"/>
                </a:lnTo>
                <a:lnTo>
                  <a:pt x="4340947" y="1005067"/>
                </a:lnTo>
                <a:lnTo>
                  <a:pt x="4358097" y="978813"/>
                </a:lnTo>
                <a:lnTo>
                  <a:pt x="4375248" y="953701"/>
                </a:lnTo>
                <a:lnTo>
                  <a:pt x="4393033" y="928589"/>
                </a:lnTo>
                <a:lnTo>
                  <a:pt x="4382235" y="928589"/>
                </a:lnTo>
                <a:lnTo>
                  <a:pt x="4371436" y="929159"/>
                </a:lnTo>
                <a:lnTo>
                  <a:pt x="4360003" y="929730"/>
                </a:lnTo>
                <a:lnTo>
                  <a:pt x="4349204" y="929730"/>
                </a:lnTo>
                <a:lnTo>
                  <a:pt x="4365720" y="907471"/>
                </a:lnTo>
                <a:lnTo>
                  <a:pt x="4380964" y="884642"/>
                </a:lnTo>
                <a:lnTo>
                  <a:pt x="4396844" y="861242"/>
                </a:lnTo>
                <a:lnTo>
                  <a:pt x="4412089" y="838983"/>
                </a:lnTo>
                <a:lnTo>
                  <a:pt x="4405102" y="838983"/>
                </a:lnTo>
                <a:lnTo>
                  <a:pt x="4398115" y="839554"/>
                </a:lnTo>
                <a:lnTo>
                  <a:pt x="4391127" y="839554"/>
                </a:lnTo>
                <a:lnTo>
                  <a:pt x="4384775" y="839554"/>
                </a:lnTo>
                <a:lnTo>
                  <a:pt x="4401926" y="815012"/>
                </a:lnTo>
                <a:lnTo>
                  <a:pt x="4419076" y="790470"/>
                </a:lnTo>
                <a:lnTo>
                  <a:pt x="4435591" y="764787"/>
                </a:lnTo>
                <a:lnTo>
                  <a:pt x="4452107" y="740246"/>
                </a:lnTo>
                <a:lnTo>
                  <a:pt x="4461635" y="755085"/>
                </a:lnTo>
                <a:lnTo>
                  <a:pt x="4469893" y="769924"/>
                </a:lnTo>
                <a:lnTo>
                  <a:pt x="4478150" y="784763"/>
                </a:lnTo>
                <a:lnTo>
                  <a:pt x="4486407" y="799031"/>
                </a:lnTo>
                <a:lnTo>
                  <a:pt x="4495300" y="814441"/>
                </a:lnTo>
                <a:lnTo>
                  <a:pt x="4503558" y="829280"/>
                </a:lnTo>
                <a:lnTo>
                  <a:pt x="4511816" y="843549"/>
                </a:lnTo>
                <a:lnTo>
                  <a:pt x="4520073" y="858388"/>
                </a:lnTo>
                <a:lnTo>
                  <a:pt x="4513086" y="856676"/>
                </a:lnTo>
                <a:lnTo>
                  <a:pt x="4507369" y="854393"/>
                </a:lnTo>
                <a:lnTo>
                  <a:pt x="4500382" y="852110"/>
                </a:lnTo>
                <a:lnTo>
                  <a:pt x="4493394" y="849827"/>
                </a:lnTo>
                <a:lnTo>
                  <a:pt x="4501017" y="863525"/>
                </a:lnTo>
                <a:lnTo>
                  <a:pt x="4508639" y="877222"/>
                </a:lnTo>
                <a:lnTo>
                  <a:pt x="4516262" y="890920"/>
                </a:lnTo>
                <a:lnTo>
                  <a:pt x="4524519" y="904618"/>
                </a:lnTo>
                <a:lnTo>
                  <a:pt x="4532142" y="917745"/>
                </a:lnTo>
                <a:lnTo>
                  <a:pt x="4539764" y="931442"/>
                </a:lnTo>
                <a:lnTo>
                  <a:pt x="4547386" y="945140"/>
                </a:lnTo>
                <a:lnTo>
                  <a:pt x="4555009" y="958838"/>
                </a:lnTo>
                <a:lnTo>
                  <a:pt x="4544846" y="955413"/>
                </a:lnTo>
                <a:lnTo>
                  <a:pt x="4534048" y="951989"/>
                </a:lnTo>
                <a:lnTo>
                  <a:pt x="4523249" y="948564"/>
                </a:lnTo>
                <a:lnTo>
                  <a:pt x="4512450" y="945140"/>
                </a:lnTo>
                <a:lnTo>
                  <a:pt x="4520708" y="959979"/>
                </a:lnTo>
                <a:lnTo>
                  <a:pt x="4530236" y="974818"/>
                </a:lnTo>
                <a:lnTo>
                  <a:pt x="4538494" y="990228"/>
                </a:lnTo>
                <a:lnTo>
                  <a:pt x="4547386" y="1005067"/>
                </a:lnTo>
                <a:lnTo>
                  <a:pt x="4556279" y="1021048"/>
                </a:lnTo>
                <a:lnTo>
                  <a:pt x="4564537" y="1035887"/>
                </a:lnTo>
                <a:lnTo>
                  <a:pt x="4573430" y="1050726"/>
                </a:lnTo>
                <a:lnTo>
                  <a:pt x="4581687" y="1066136"/>
                </a:lnTo>
                <a:lnTo>
                  <a:pt x="4556914" y="1057575"/>
                </a:lnTo>
                <a:lnTo>
                  <a:pt x="4531507" y="1049585"/>
                </a:lnTo>
                <a:lnTo>
                  <a:pt x="4506734" y="1042165"/>
                </a:lnTo>
                <a:lnTo>
                  <a:pt x="4480690" y="1033604"/>
                </a:lnTo>
                <a:lnTo>
                  <a:pt x="4480690" y="1110654"/>
                </a:lnTo>
                <a:lnTo>
                  <a:pt x="4526425" y="1117502"/>
                </a:lnTo>
                <a:lnTo>
                  <a:pt x="4572159" y="1123210"/>
                </a:lnTo>
                <a:lnTo>
                  <a:pt x="4617894" y="1130059"/>
                </a:lnTo>
                <a:lnTo>
                  <a:pt x="4663628" y="1136907"/>
                </a:lnTo>
                <a:lnTo>
                  <a:pt x="4709362" y="1143756"/>
                </a:lnTo>
                <a:lnTo>
                  <a:pt x="4755097" y="1150605"/>
                </a:lnTo>
                <a:lnTo>
                  <a:pt x="4800831" y="1157454"/>
                </a:lnTo>
                <a:lnTo>
                  <a:pt x="4846565" y="1164303"/>
                </a:lnTo>
                <a:lnTo>
                  <a:pt x="4846565" y="1045019"/>
                </a:lnTo>
                <a:lnTo>
                  <a:pt x="4824333" y="1045019"/>
                </a:lnTo>
                <a:lnTo>
                  <a:pt x="4801466" y="1045590"/>
                </a:lnTo>
                <a:lnTo>
                  <a:pt x="4779234" y="1046160"/>
                </a:lnTo>
                <a:lnTo>
                  <a:pt x="4757002" y="1046731"/>
                </a:lnTo>
                <a:lnTo>
                  <a:pt x="4734135" y="1047302"/>
                </a:lnTo>
                <a:lnTo>
                  <a:pt x="4711903" y="1047302"/>
                </a:lnTo>
                <a:lnTo>
                  <a:pt x="4690306" y="1048443"/>
                </a:lnTo>
                <a:lnTo>
                  <a:pt x="4667439" y="1049014"/>
                </a:lnTo>
                <a:lnTo>
                  <a:pt x="4683319" y="1026755"/>
                </a:lnTo>
                <a:lnTo>
                  <a:pt x="4698564" y="1004497"/>
                </a:lnTo>
                <a:lnTo>
                  <a:pt x="4713808" y="981667"/>
                </a:lnTo>
                <a:lnTo>
                  <a:pt x="4729053" y="959979"/>
                </a:lnTo>
                <a:lnTo>
                  <a:pt x="4744298" y="937150"/>
                </a:lnTo>
                <a:lnTo>
                  <a:pt x="4759543" y="915462"/>
                </a:lnTo>
                <a:lnTo>
                  <a:pt x="4774788" y="892632"/>
                </a:lnTo>
                <a:lnTo>
                  <a:pt x="4790032" y="870944"/>
                </a:lnTo>
                <a:lnTo>
                  <a:pt x="4770976" y="870944"/>
                </a:lnTo>
                <a:lnTo>
                  <a:pt x="4751920" y="871515"/>
                </a:lnTo>
                <a:lnTo>
                  <a:pt x="4732865" y="872086"/>
                </a:lnTo>
                <a:lnTo>
                  <a:pt x="4714444" y="872086"/>
                </a:lnTo>
                <a:lnTo>
                  <a:pt x="4728418" y="852681"/>
                </a:lnTo>
                <a:lnTo>
                  <a:pt x="4741757" y="832705"/>
                </a:lnTo>
                <a:lnTo>
                  <a:pt x="4755731" y="812729"/>
                </a:lnTo>
                <a:lnTo>
                  <a:pt x="4769071" y="792753"/>
                </a:lnTo>
                <a:lnTo>
                  <a:pt x="4783045" y="773348"/>
                </a:lnTo>
                <a:lnTo>
                  <a:pt x="4797020" y="753373"/>
                </a:lnTo>
                <a:lnTo>
                  <a:pt x="4810358" y="732826"/>
                </a:lnTo>
                <a:lnTo>
                  <a:pt x="4824333" y="712850"/>
                </a:lnTo>
                <a:lnTo>
                  <a:pt x="4812264" y="713421"/>
                </a:lnTo>
                <a:lnTo>
                  <a:pt x="4799561" y="713421"/>
                </a:lnTo>
                <a:lnTo>
                  <a:pt x="4788127" y="713421"/>
                </a:lnTo>
                <a:lnTo>
                  <a:pt x="4776058" y="714562"/>
                </a:lnTo>
                <a:lnTo>
                  <a:pt x="4791303" y="692304"/>
                </a:lnTo>
                <a:lnTo>
                  <a:pt x="4805912" y="670616"/>
                </a:lnTo>
                <a:lnTo>
                  <a:pt x="4821157" y="649498"/>
                </a:lnTo>
                <a:lnTo>
                  <a:pt x="4836402" y="627240"/>
                </a:lnTo>
                <a:lnTo>
                  <a:pt x="4851012" y="605552"/>
                </a:lnTo>
                <a:lnTo>
                  <a:pt x="4866256" y="583864"/>
                </a:lnTo>
                <a:lnTo>
                  <a:pt x="4880866" y="562176"/>
                </a:lnTo>
                <a:lnTo>
                  <a:pt x="4896110" y="540488"/>
                </a:lnTo>
                <a:lnTo>
                  <a:pt x="4911355" y="567312"/>
                </a:lnTo>
                <a:lnTo>
                  <a:pt x="4925329" y="592996"/>
                </a:lnTo>
                <a:lnTo>
                  <a:pt x="4940574" y="619820"/>
                </a:lnTo>
                <a:lnTo>
                  <a:pt x="4955819" y="646074"/>
                </a:lnTo>
                <a:lnTo>
                  <a:pt x="4970429" y="672328"/>
                </a:lnTo>
                <a:lnTo>
                  <a:pt x="4985673" y="698582"/>
                </a:lnTo>
                <a:lnTo>
                  <a:pt x="5000919" y="725406"/>
                </a:lnTo>
                <a:lnTo>
                  <a:pt x="5015528" y="751090"/>
                </a:lnTo>
                <a:lnTo>
                  <a:pt x="5004094" y="747665"/>
                </a:lnTo>
                <a:lnTo>
                  <a:pt x="4992025" y="743670"/>
                </a:lnTo>
                <a:lnTo>
                  <a:pt x="4979956" y="739675"/>
                </a:lnTo>
                <a:lnTo>
                  <a:pt x="4968523" y="735680"/>
                </a:lnTo>
                <a:lnTo>
                  <a:pt x="4981862" y="759651"/>
                </a:lnTo>
                <a:lnTo>
                  <a:pt x="4995837" y="784192"/>
                </a:lnTo>
                <a:lnTo>
                  <a:pt x="5009176" y="808163"/>
                </a:lnTo>
                <a:lnTo>
                  <a:pt x="5023150" y="832705"/>
                </a:lnTo>
                <a:lnTo>
                  <a:pt x="5037124" y="856676"/>
                </a:lnTo>
                <a:lnTo>
                  <a:pt x="5050464" y="880647"/>
                </a:lnTo>
                <a:lnTo>
                  <a:pt x="5064438" y="905188"/>
                </a:lnTo>
                <a:lnTo>
                  <a:pt x="5077777" y="929159"/>
                </a:lnTo>
                <a:lnTo>
                  <a:pt x="5058721" y="922881"/>
                </a:lnTo>
                <a:lnTo>
                  <a:pt x="5039666" y="916603"/>
                </a:lnTo>
                <a:lnTo>
                  <a:pt x="5020610" y="909754"/>
                </a:lnTo>
                <a:lnTo>
                  <a:pt x="5001553" y="904047"/>
                </a:lnTo>
                <a:lnTo>
                  <a:pt x="5016798" y="930301"/>
                </a:lnTo>
                <a:lnTo>
                  <a:pt x="5032043" y="957696"/>
                </a:lnTo>
                <a:lnTo>
                  <a:pt x="5047288" y="984521"/>
                </a:lnTo>
                <a:lnTo>
                  <a:pt x="5062533" y="1011916"/>
                </a:lnTo>
                <a:lnTo>
                  <a:pt x="5079047" y="1038741"/>
                </a:lnTo>
                <a:lnTo>
                  <a:pt x="5093658" y="1066136"/>
                </a:lnTo>
                <a:lnTo>
                  <a:pt x="5108902" y="1093532"/>
                </a:lnTo>
                <a:lnTo>
                  <a:pt x="5124147" y="1119785"/>
                </a:lnTo>
                <a:lnTo>
                  <a:pt x="5102550" y="1112366"/>
                </a:lnTo>
                <a:lnTo>
                  <a:pt x="5079683" y="1104946"/>
                </a:lnTo>
                <a:lnTo>
                  <a:pt x="5057451" y="1097527"/>
                </a:lnTo>
                <a:lnTo>
                  <a:pt x="5035219" y="1090107"/>
                </a:lnTo>
                <a:lnTo>
                  <a:pt x="5012352" y="1082117"/>
                </a:lnTo>
                <a:lnTo>
                  <a:pt x="4990120" y="1074697"/>
                </a:lnTo>
                <a:lnTo>
                  <a:pt x="4968523" y="1067278"/>
                </a:lnTo>
                <a:lnTo>
                  <a:pt x="4945656" y="1059858"/>
                </a:lnTo>
                <a:lnTo>
                  <a:pt x="4945656" y="1180283"/>
                </a:lnTo>
                <a:lnTo>
                  <a:pt x="5001553" y="1189415"/>
                </a:lnTo>
                <a:lnTo>
                  <a:pt x="5058086" y="1197976"/>
                </a:lnTo>
                <a:lnTo>
                  <a:pt x="5114619" y="1207108"/>
                </a:lnTo>
                <a:lnTo>
                  <a:pt x="5171151" y="1216240"/>
                </a:lnTo>
                <a:lnTo>
                  <a:pt x="5227049" y="1225372"/>
                </a:lnTo>
                <a:lnTo>
                  <a:pt x="5283581" y="1235074"/>
                </a:lnTo>
                <a:lnTo>
                  <a:pt x="5340114" y="1244777"/>
                </a:lnTo>
                <a:lnTo>
                  <a:pt x="5396647" y="1253338"/>
                </a:lnTo>
                <a:lnTo>
                  <a:pt x="5396647" y="1054151"/>
                </a:lnTo>
                <a:lnTo>
                  <a:pt x="5362981" y="1054151"/>
                </a:lnTo>
                <a:lnTo>
                  <a:pt x="5329316" y="1055292"/>
                </a:lnTo>
                <a:lnTo>
                  <a:pt x="5296921" y="1055292"/>
                </a:lnTo>
                <a:lnTo>
                  <a:pt x="5263255" y="1055292"/>
                </a:lnTo>
                <a:lnTo>
                  <a:pt x="5229589" y="1055863"/>
                </a:lnTo>
                <a:lnTo>
                  <a:pt x="5196559" y="1055863"/>
                </a:lnTo>
                <a:lnTo>
                  <a:pt x="5163529" y="1056434"/>
                </a:lnTo>
                <a:lnTo>
                  <a:pt x="5129863" y="1057004"/>
                </a:lnTo>
                <a:lnTo>
                  <a:pt x="5152730" y="1023331"/>
                </a:lnTo>
                <a:lnTo>
                  <a:pt x="5175598" y="990799"/>
                </a:lnTo>
                <a:lnTo>
                  <a:pt x="5198465" y="957696"/>
                </a:lnTo>
                <a:lnTo>
                  <a:pt x="5221332" y="925164"/>
                </a:lnTo>
                <a:lnTo>
                  <a:pt x="5244199" y="892062"/>
                </a:lnTo>
                <a:lnTo>
                  <a:pt x="5267066" y="859530"/>
                </a:lnTo>
                <a:lnTo>
                  <a:pt x="5289933" y="826427"/>
                </a:lnTo>
                <a:lnTo>
                  <a:pt x="5312801" y="794466"/>
                </a:lnTo>
                <a:lnTo>
                  <a:pt x="5284217" y="794466"/>
                </a:lnTo>
                <a:lnTo>
                  <a:pt x="5256268" y="794466"/>
                </a:lnTo>
                <a:lnTo>
                  <a:pt x="5227049" y="795036"/>
                </a:lnTo>
                <a:lnTo>
                  <a:pt x="5199100" y="795036"/>
                </a:lnTo>
                <a:lnTo>
                  <a:pt x="5219426" y="765358"/>
                </a:lnTo>
                <a:lnTo>
                  <a:pt x="5240388" y="736250"/>
                </a:lnTo>
                <a:lnTo>
                  <a:pt x="5260714" y="706572"/>
                </a:lnTo>
                <a:lnTo>
                  <a:pt x="5281676" y="677465"/>
                </a:lnTo>
                <a:lnTo>
                  <a:pt x="5302002" y="647786"/>
                </a:lnTo>
                <a:lnTo>
                  <a:pt x="5321693" y="618679"/>
                </a:lnTo>
                <a:lnTo>
                  <a:pt x="5342655" y="589000"/>
                </a:lnTo>
                <a:lnTo>
                  <a:pt x="5362981" y="559893"/>
                </a:lnTo>
                <a:lnTo>
                  <a:pt x="5345196" y="559893"/>
                </a:lnTo>
                <a:lnTo>
                  <a:pt x="5327410" y="559893"/>
                </a:lnTo>
                <a:lnTo>
                  <a:pt x="5309625" y="560464"/>
                </a:lnTo>
                <a:lnTo>
                  <a:pt x="5291839" y="560464"/>
                </a:lnTo>
                <a:lnTo>
                  <a:pt x="5314071" y="527932"/>
                </a:lnTo>
                <a:lnTo>
                  <a:pt x="5336303" y="495970"/>
                </a:lnTo>
                <a:lnTo>
                  <a:pt x="5359170" y="464009"/>
                </a:lnTo>
                <a:lnTo>
                  <a:pt x="5381402" y="432619"/>
                </a:lnTo>
                <a:lnTo>
                  <a:pt x="5403634" y="400087"/>
                </a:lnTo>
                <a:lnTo>
                  <a:pt x="5425231" y="368125"/>
                </a:lnTo>
                <a:lnTo>
                  <a:pt x="5448098" y="336164"/>
                </a:lnTo>
                <a:lnTo>
                  <a:pt x="5470330" y="304203"/>
                </a:lnTo>
                <a:lnTo>
                  <a:pt x="5492562" y="343584"/>
                </a:lnTo>
                <a:lnTo>
                  <a:pt x="5514794" y="382964"/>
                </a:lnTo>
                <a:lnTo>
                  <a:pt x="5537661" y="422916"/>
                </a:lnTo>
                <a:lnTo>
                  <a:pt x="5559258" y="462297"/>
                </a:lnTo>
                <a:lnTo>
                  <a:pt x="5581489" y="502248"/>
                </a:lnTo>
                <a:lnTo>
                  <a:pt x="5604357" y="541629"/>
                </a:lnTo>
                <a:lnTo>
                  <a:pt x="5626589" y="581581"/>
                </a:lnTo>
                <a:lnTo>
                  <a:pt x="5648821" y="621532"/>
                </a:lnTo>
                <a:lnTo>
                  <a:pt x="5631035" y="615254"/>
                </a:lnTo>
                <a:lnTo>
                  <a:pt x="5612614" y="608976"/>
                </a:lnTo>
                <a:lnTo>
                  <a:pt x="5595464" y="602698"/>
                </a:lnTo>
                <a:lnTo>
                  <a:pt x="5577678" y="596420"/>
                </a:lnTo>
                <a:lnTo>
                  <a:pt x="5598640" y="632947"/>
                </a:lnTo>
                <a:lnTo>
                  <a:pt x="5618331" y="668904"/>
                </a:lnTo>
                <a:lnTo>
                  <a:pt x="5638657" y="705431"/>
                </a:lnTo>
                <a:lnTo>
                  <a:pt x="5659619" y="741387"/>
                </a:lnTo>
                <a:lnTo>
                  <a:pt x="5679945" y="777914"/>
                </a:lnTo>
                <a:lnTo>
                  <a:pt x="5700272" y="815012"/>
                </a:lnTo>
                <a:lnTo>
                  <a:pt x="5721233" y="850968"/>
                </a:lnTo>
                <a:lnTo>
                  <a:pt x="5741559" y="887496"/>
                </a:lnTo>
                <a:lnTo>
                  <a:pt x="5712976" y="877793"/>
                </a:lnTo>
                <a:lnTo>
                  <a:pt x="5684392" y="867520"/>
                </a:lnTo>
                <a:lnTo>
                  <a:pt x="5656443" y="857817"/>
                </a:lnTo>
                <a:lnTo>
                  <a:pt x="5627859" y="847544"/>
                </a:lnTo>
                <a:lnTo>
                  <a:pt x="5650726" y="888637"/>
                </a:lnTo>
                <a:lnTo>
                  <a:pt x="5673593" y="929159"/>
                </a:lnTo>
                <a:lnTo>
                  <a:pt x="5696460" y="969682"/>
                </a:lnTo>
                <a:lnTo>
                  <a:pt x="5719328" y="1010775"/>
                </a:lnTo>
                <a:lnTo>
                  <a:pt x="5742195" y="1050726"/>
                </a:lnTo>
                <a:lnTo>
                  <a:pt x="5765062" y="1091249"/>
                </a:lnTo>
                <a:lnTo>
                  <a:pt x="5787929" y="1132342"/>
                </a:lnTo>
                <a:lnTo>
                  <a:pt x="5810796" y="1172864"/>
                </a:lnTo>
                <a:lnTo>
                  <a:pt x="5777766" y="1160878"/>
                </a:lnTo>
                <a:lnTo>
                  <a:pt x="5744100" y="1149464"/>
                </a:lnTo>
                <a:lnTo>
                  <a:pt x="5711070" y="1138049"/>
                </a:lnTo>
                <a:lnTo>
                  <a:pt x="5677404" y="1126063"/>
                </a:lnTo>
                <a:lnTo>
                  <a:pt x="5644374" y="1114649"/>
                </a:lnTo>
                <a:lnTo>
                  <a:pt x="5611344" y="1102663"/>
                </a:lnTo>
                <a:lnTo>
                  <a:pt x="5577678" y="1091249"/>
                </a:lnTo>
                <a:lnTo>
                  <a:pt x="5544013" y="1079834"/>
                </a:lnTo>
                <a:lnTo>
                  <a:pt x="5544013" y="1279592"/>
                </a:lnTo>
                <a:lnTo>
                  <a:pt x="5591653" y="1287011"/>
                </a:lnTo>
                <a:lnTo>
                  <a:pt x="5638657" y="1295002"/>
                </a:lnTo>
                <a:lnTo>
                  <a:pt x="5686297" y="1303563"/>
                </a:lnTo>
                <a:lnTo>
                  <a:pt x="5733302" y="1311553"/>
                </a:lnTo>
                <a:lnTo>
                  <a:pt x="5780307" y="1319543"/>
                </a:lnTo>
                <a:lnTo>
                  <a:pt x="5827311" y="1328104"/>
                </a:lnTo>
                <a:lnTo>
                  <a:pt x="5874316" y="1336095"/>
                </a:lnTo>
                <a:lnTo>
                  <a:pt x="5921321" y="1345226"/>
                </a:lnTo>
                <a:lnTo>
                  <a:pt x="5921321" y="1267606"/>
                </a:lnTo>
                <a:lnTo>
                  <a:pt x="5896548" y="1267606"/>
                </a:lnTo>
                <a:lnTo>
                  <a:pt x="5871140" y="1267606"/>
                </a:lnTo>
                <a:lnTo>
                  <a:pt x="5846367" y="1267606"/>
                </a:lnTo>
                <a:lnTo>
                  <a:pt x="5820324" y="1267606"/>
                </a:lnTo>
                <a:lnTo>
                  <a:pt x="5837474" y="1243065"/>
                </a:lnTo>
                <a:lnTo>
                  <a:pt x="5855260" y="1218523"/>
                </a:lnTo>
                <a:lnTo>
                  <a:pt x="5873046" y="1193981"/>
                </a:lnTo>
                <a:lnTo>
                  <a:pt x="5889561" y="1169439"/>
                </a:lnTo>
                <a:lnTo>
                  <a:pt x="5878762" y="1169439"/>
                </a:lnTo>
                <a:lnTo>
                  <a:pt x="5867964" y="1169439"/>
                </a:lnTo>
                <a:lnTo>
                  <a:pt x="5857801" y="1169439"/>
                </a:lnTo>
                <a:lnTo>
                  <a:pt x="5847002" y="1169439"/>
                </a:lnTo>
                <a:lnTo>
                  <a:pt x="5862247" y="1146610"/>
                </a:lnTo>
                <a:lnTo>
                  <a:pt x="5878127" y="1124922"/>
                </a:lnTo>
                <a:lnTo>
                  <a:pt x="5893372" y="1102093"/>
                </a:lnTo>
                <a:lnTo>
                  <a:pt x="5909252" y="1080405"/>
                </a:lnTo>
                <a:lnTo>
                  <a:pt x="5902265" y="1080405"/>
                </a:lnTo>
                <a:lnTo>
                  <a:pt x="5895278" y="1080405"/>
                </a:lnTo>
                <a:lnTo>
                  <a:pt x="5888926" y="1080405"/>
                </a:lnTo>
                <a:lnTo>
                  <a:pt x="5881938" y="1080405"/>
                </a:lnTo>
                <a:lnTo>
                  <a:pt x="5898454" y="1055863"/>
                </a:lnTo>
                <a:lnTo>
                  <a:pt x="5916239" y="1031892"/>
                </a:lnTo>
                <a:lnTo>
                  <a:pt x="5932754" y="1007921"/>
                </a:lnTo>
                <a:lnTo>
                  <a:pt x="5949905" y="983379"/>
                </a:lnTo>
                <a:lnTo>
                  <a:pt x="5958162" y="998219"/>
                </a:lnTo>
                <a:lnTo>
                  <a:pt x="5966420" y="1013058"/>
                </a:lnTo>
                <a:lnTo>
                  <a:pt x="5974677" y="1028468"/>
                </a:lnTo>
                <a:lnTo>
                  <a:pt x="5984205" y="1043307"/>
                </a:lnTo>
                <a:lnTo>
                  <a:pt x="5992463" y="1058717"/>
                </a:lnTo>
                <a:lnTo>
                  <a:pt x="6000720" y="1074126"/>
                </a:lnTo>
                <a:lnTo>
                  <a:pt x="6008978" y="1088966"/>
                </a:lnTo>
                <a:lnTo>
                  <a:pt x="6017236" y="1104376"/>
                </a:lnTo>
                <a:lnTo>
                  <a:pt x="6010884" y="1101522"/>
                </a:lnTo>
                <a:lnTo>
                  <a:pt x="6003896" y="1099239"/>
                </a:lnTo>
                <a:lnTo>
                  <a:pt x="5996909" y="1096956"/>
                </a:lnTo>
                <a:lnTo>
                  <a:pt x="5990557" y="1094673"/>
                </a:lnTo>
                <a:lnTo>
                  <a:pt x="5998180" y="1108371"/>
                </a:lnTo>
                <a:lnTo>
                  <a:pt x="6005802" y="1122068"/>
                </a:lnTo>
                <a:lnTo>
                  <a:pt x="6013424" y="1135766"/>
                </a:lnTo>
                <a:lnTo>
                  <a:pt x="6021047" y="1150034"/>
                </a:lnTo>
                <a:lnTo>
                  <a:pt x="6029940" y="1163732"/>
                </a:lnTo>
                <a:lnTo>
                  <a:pt x="6037562" y="1177430"/>
                </a:lnTo>
                <a:lnTo>
                  <a:pt x="6045184" y="1191127"/>
                </a:lnTo>
                <a:lnTo>
                  <a:pt x="6052807" y="1204825"/>
                </a:lnTo>
                <a:lnTo>
                  <a:pt x="6042008" y="1201401"/>
                </a:lnTo>
                <a:lnTo>
                  <a:pt x="6031210" y="1197406"/>
                </a:lnTo>
                <a:lnTo>
                  <a:pt x="6020412" y="1193981"/>
                </a:lnTo>
                <a:lnTo>
                  <a:pt x="6009613" y="1189986"/>
                </a:lnTo>
                <a:lnTo>
                  <a:pt x="6018506" y="1205396"/>
                </a:lnTo>
                <a:lnTo>
                  <a:pt x="6027399" y="1221377"/>
                </a:lnTo>
                <a:lnTo>
                  <a:pt x="6035656" y="1236216"/>
                </a:lnTo>
                <a:lnTo>
                  <a:pt x="6043914" y="1252196"/>
                </a:lnTo>
                <a:lnTo>
                  <a:pt x="6053442" y="1267035"/>
                </a:lnTo>
                <a:lnTo>
                  <a:pt x="6061700" y="1283016"/>
                </a:lnTo>
                <a:lnTo>
                  <a:pt x="6069957" y="1297855"/>
                </a:lnTo>
                <a:lnTo>
                  <a:pt x="6079485" y="1313836"/>
                </a:lnTo>
                <a:lnTo>
                  <a:pt x="6054077" y="1304704"/>
                </a:lnTo>
                <a:lnTo>
                  <a:pt x="6028034" y="1296143"/>
                </a:lnTo>
                <a:lnTo>
                  <a:pt x="6003261" y="1287011"/>
                </a:lnTo>
                <a:lnTo>
                  <a:pt x="5977853" y="1277879"/>
                </a:lnTo>
                <a:lnTo>
                  <a:pt x="5977853" y="1354929"/>
                </a:lnTo>
                <a:lnTo>
                  <a:pt x="6096000" y="1376046"/>
                </a:lnTo>
                <a:lnTo>
                  <a:pt x="6127125" y="1380612"/>
                </a:lnTo>
                <a:lnTo>
                  <a:pt x="6157615" y="1386319"/>
                </a:lnTo>
                <a:lnTo>
                  <a:pt x="6188739" y="1391456"/>
                </a:lnTo>
                <a:lnTo>
                  <a:pt x="6219229" y="1397163"/>
                </a:lnTo>
                <a:lnTo>
                  <a:pt x="6250989" y="1402871"/>
                </a:lnTo>
                <a:lnTo>
                  <a:pt x="6281478" y="1408007"/>
                </a:lnTo>
                <a:lnTo>
                  <a:pt x="6312603" y="1413715"/>
                </a:lnTo>
                <a:lnTo>
                  <a:pt x="6343728" y="1418851"/>
                </a:lnTo>
                <a:lnTo>
                  <a:pt x="6343728" y="1299567"/>
                </a:lnTo>
                <a:lnTo>
                  <a:pt x="6320861" y="1299567"/>
                </a:lnTo>
                <a:lnTo>
                  <a:pt x="6298629" y="1299567"/>
                </a:lnTo>
                <a:lnTo>
                  <a:pt x="6276397" y="1299567"/>
                </a:lnTo>
                <a:lnTo>
                  <a:pt x="6253529" y="1299567"/>
                </a:lnTo>
                <a:lnTo>
                  <a:pt x="6231933" y="1299567"/>
                </a:lnTo>
                <a:lnTo>
                  <a:pt x="6209701" y="1299567"/>
                </a:lnTo>
                <a:lnTo>
                  <a:pt x="6186834" y="1299567"/>
                </a:lnTo>
                <a:lnTo>
                  <a:pt x="6164602" y="1299567"/>
                </a:lnTo>
                <a:lnTo>
                  <a:pt x="6179846" y="1277309"/>
                </a:lnTo>
                <a:lnTo>
                  <a:pt x="6195091" y="1255621"/>
                </a:lnTo>
                <a:lnTo>
                  <a:pt x="6210336" y="1233362"/>
                </a:lnTo>
                <a:lnTo>
                  <a:pt x="6226216" y="1211674"/>
                </a:lnTo>
                <a:lnTo>
                  <a:pt x="6241461" y="1189986"/>
                </a:lnTo>
                <a:lnTo>
                  <a:pt x="6256705" y="1167727"/>
                </a:lnTo>
                <a:lnTo>
                  <a:pt x="6271950" y="1146039"/>
                </a:lnTo>
                <a:lnTo>
                  <a:pt x="6287195" y="1124351"/>
                </a:lnTo>
                <a:lnTo>
                  <a:pt x="6268139" y="1124351"/>
                </a:lnTo>
                <a:lnTo>
                  <a:pt x="6249083" y="1124351"/>
                </a:lnTo>
                <a:lnTo>
                  <a:pt x="6230027" y="1124351"/>
                </a:lnTo>
                <a:lnTo>
                  <a:pt x="6210971" y="1124351"/>
                </a:lnTo>
                <a:lnTo>
                  <a:pt x="6224946" y="1104376"/>
                </a:lnTo>
                <a:lnTo>
                  <a:pt x="6238285" y="1084970"/>
                </a:lnTo>
                <a:lnTo>
                  <a:pt x="6252259" y="1065565"/>
                </a:lnTo>
                <a:lnTo>
                  <a:pt x="6266233" y="1046160"/>
                </a:lnTo>
                <a:lnTo>
                  <a:pt x="6279573" y="1026185"/>
                </a:lnTo>
                <a:lnTo>
                  <a:pt x="6293547" y="1006209"/>
                </a:lnTo>
                <a:lnTo>
                  <a:pt x="6306886" y="987375"/>
                </a:lnTo>
                <a:lnTo>
                  <a:pt x="6320861" y="967399"/>
                </a:lnTo>
                <a:lnTo>
                  <a:pt x="6309427" y="967399"/>
                </a:lnTo>
                <a:lnTo>
                  <a:pt x="6297358" y="967399"/>
                </a:lnTo>
                <a:lnTo>
                  <a:pt x="6285289" y="967399"/>
                </a:lnTo>
                <a:lnTo>
                  <a:pt x="6273856" y="967399"/>
                </a:lnTo>
                <a:lnTo>
                  <a:pt x="6287830" y="946282"/>
                </a:lnTo>
                <a:lnTo>
                  <a:pt x="6303075" y="924594"/>
                </a:lnTo>
                <a:lnTo>
                  <a:pt x="6318320" y="902906"/>
                </a:lnTo>
                <a:lnTo>
                  <a:pt x="6332929" y="881788"/>
                </a:lnTo>
                <a:lnTo>
                  <a:pt x="6348174" y="860671"/>
                </a:lnTo>
                <a:lnTo>
                  <a:pt x="6363419" y="838983"/>
                </a:lnTo>
                <a:lnTo>
                  <a:pt x="6378028" y="817866"/>
                </a:lnTo>
                <a:lnTo>
                  <a:pt x="6393273" y="796178"/>
                </a:lnTo>
                <a:lnTo>
                  <a:pt x="6407883" y="823002"/>
                </a:lnTo>
                <a:lnTo>
                  <a:pt x="6423127" y="849827"/>
                </a:lnTo>
                <a:lnTo>
                  <a:pt x="6438372" y="876652"/>
                </a:lnTo>
                <a:lnTo>
                  <a:pt x="6452347" y="902906"/>
                </a:lnTo>
                <a:lnTo>
                  <a:pt x="6467591" y="929159"/>
                </a:lnTo>
                <a:lnTo>
                  <a:pt x="6482836" y="955984"/>
                </a:lnTo>
                <a:lnTo>
                  <a:pt x="6497446" y="982238"/>
                </a:lnTo>
                <a:lnTo>
                  <a:pt x="6512690" y="1009063"/>
                </a:lnTo>
                <a:lnTo>
                  <a:pt x="6500622" y="1005067"/>
                </a:lnTo>
                <a:lnTo>
                  <a:pt x="6489188" y="1001072"/>
                </a:lnTo>
                <a:lnTo>
                  <a:pt x="6477119" y="997077"/>
                </a:lnTo>
                <a:lnTo>
                  <a:pt x="6465051" y="992511"/>
                </a:lnTo>
                <a:lnTo>
                  <a:pt x="6478390" y="1016482"/>
                </a:lnTo>
                <a:lnTo>
                  <a:pt x="6492364" y="1041595"/>
                </a:lnTo>
                <a:lnTo>
                  <a:pt x="6505703" y="1066136"/>
                </a:lnTo>
                <a:lnTo>
                  <a:pt x="6519678" y="1090107"/>
                </a:lnTo>
                <a:lnTo>
                  <a:pt x="6533652" y="1114649"/>
                </a:lnTo>
                <a:lnTo>
                  <a:pt x="6546991" y="1139190"/>
                </a:lnTo>
                <a:lnTo>
                  <a:pt x="6560966" y="1163161"/>
                </a:lnTo>
                <a:lnTo>
                  <a:pt x="6574305" y="1187703"/>
                </a:lnTo>
                <a:lnTo>
                  <a:pt x="6556519" y="1180854"/>
                </a:lnTo>
                <a:lnTo>
                  <a:pt x="6537463" y="1174576"/>
                </a:lnTo>
                <a:lnTo>
                  <a:pt x="6518407" y="1167727"/>
                </a:lnTo>
                <a:lnTo>
                  <a:pt x="6499351" y="1160878"/>
                </a:lnTo>
                <a:lnTo>
                  <a:pt x="6514596" y="1188274"/>
                </a:lnTo>
                <a:lnTo>
                  <a:pt x="6529841" y="1215669"/>
                </a:lnTo>
                <a:lnTo>
                  <a:pt x="6545086" y="1243065"/>
                </a:lnTo>
                <a:lnTo>
                  <a:pt x="6560330" y="1270460"/>
                </a:lnTo>
                <a:lnTo>
                  <a:pt x="6575575" y="1297284"/>
                </a:lnTo>
                <a:lnTo>
                  <a:pt x="6590820" y="1324680"/>
                </a:lnTo>
                <a:lnTo>
                  <a:pt x="6606065" y="1352075"/>
                </a:lnTo>
                <a:lnTo>
                  <a:pt x="6621945" y="1379471"/>
                </a:lnTo>
                <a:lnTo>
                  <a:pt x="6599077" y="1370909"/>
                </a:lnTo>
                <a:lnTo>
                  <a:pt x="6576846" y="1363490"/>
                </a:lnTo>
                <a:lnTo>
                  <a:pt x="6554614" y="1356070"/>
                </a:lnTo>
                <a:lnTo>
                  <a:pt x="6531746" y="1348080"/>
                </a:lnTo>
                <a:lnTo>
                  <a:pt x="6509514" y="1340090"/>
                </a:lnTo>
                <a:lnTo>
                  <a:pt x="6487918" y="1332099"/>
                </a:lnTo>
                <a:lnTo>
                  <a:pt x="6465051" y="1324680"/>
                </a:lnTo>
                <a:lnTo>
                  <a:pt x="6442819" y="1317260"/>
                </a:lnTo>
                <a:lnTo>
                  <a:pt x="6442819" y="1436544"/>
                </a:lnTo>
                <a:lnTo>
                  <a:pt x="6499351" y="1446247"/>
                </a:lnTo>
                <a:lnTo>
                  <a:pt x="6555249" y="1455949"/>
                </a:lnTo>
                <a:lnTo>
                  <a:pt x="6611781" y="1466223"/>
                </a:lnTo>
                <a:lnTo>
                  <a:pt x="6668314" y="1475925"/>
                </a:lnTo>
                <a:lnTo>
                  <a:pt x="6724847" y="1485628"/>
                </a:lnTo>
                <a:lnTo>
                  <a:pt x="6780744" y="1494759"/>
                </a:lnTo>
                <a:lnTo>
                  <a:pt x="6836642" y="1504462"/>
                </a:lnTo>
                <a:lnTo>
                  <a:pt x="6893174" y="1513594"/>
                </a:lnTo>
                <a:lnTo>
                  <a:pt x="6893174" y="1314407"/>
                </a:lnTo>
                <a:lnTo>
                  <a:pt x="6860144" y="1314977"/>
                </a:lnTo>
                <a:lnTo>
                  <a:pt x="6826479" y="1314977"/>
                </a:lnTo>
                <a:lnTo>
                  <a:pt x="6793448" y="1314977"/>
                </a:lnTo>
                <a:lnTo>
                  <a:pt x="6760418" y="1314977"/>
                </a:lnTo>
                <a:lnTo>
                  <a:pt x="6726752" y="1315548"/>
                </a:lnTo>
                <a:lnTo>
                  <a:pt x="6693722" y="1315548"/>
                </a:lnTo>
                <a:lnTo>
                  <a:pt x="6660692" y="1315548"/>
                </a:lnTo>
                <a:lnTo>
                  <a:pt x="6627026" y="1315548"/>
                </a:lnTo>
                <a:lnTo>
                  <a:pt x="6649893" y="1283016"/>
                </a:lnTo>
                <a:lnTo>
                  <a:pt x="6672760" y="1250484"/>
                </a:lnTo>
                <a:lnTo>
                  <a:pt x="6695628" y="1217952"/>
                </a:lnTo>
                <a:lnTo>
                  <a:pt x="6718495" y="1184849"/>
                </a:lnTo>
                <a:lnTo>
                  <a:pt x="6741362" y="1152317"/>
                </a:lnTo>
                <a:lnTo>
                  <a:pt x="6764229" y="1119215"/>
                </a:lnTo>
                <a:lnTo>
                  <a:pt x="6787096" y="1087253"/>
                </a:lnTo>
                <a:lnTo>
                  <a:pt x="6809963" y="1054151"/>
                </a:lnTo>
                <a:lnTo>
                  <a:pt x="6780744" y="1054151"/>
                </a:lnTo>
                <a:lnTo>
                  <a:pt x="6752795" y="1054151"/>
                </a:lnTo>
                <a:lnTo>
                  <a:pt x="6724847" y="1054151"/>
                </a:lnTo>
                <a:lnTo>
                  <a:pt x="6696263" y="1054151"/>
                </a:lnTo>
                <a:lnTo>
                  <a:pt x="6717224" y="1025614"/>
                </a:lnTo>
                <a:lnTo>
                  <a:pt x="6737551" y="995936"/>
                </a:lnTo>
                <a:lnTo>
                  <a:pt x="6757877" y="966828"/>
                </a:lnTo>
                <a:lnTo>
                  <a:pt x="6778203" y="937150"/>
                </a:lnTo>
                <a:lnTo>
                  <a:pt x="6798530" y="908042"/>
                </a:lnTo>
                <a:lnTo>
                  <a:pt x="6818856" y="878364"/>
                </a:lnTo>
                <a:lnTo>
                  <a:pt x="6839818" y="849256"/>
                </a:lnTo>
                <a:lnTo>
                  <a:pt x="6860144" y="819578"/>
                </a:lnTo>
                <a:lnTo>
                  <a:pt x="6842994" y="819578"/>
                </a:lnTo>
                <a:lnTo>
                  <a:pt x="6824573" y="820149"/>
                </a:lnTo>
                <a:lnTo>
                  <a:pt x="6806787" y="820149"/>
                </a:lnTo>
                <a:lnTo>
                  <a:pt x="6789637" y="820149"/>
                </a:lnTo>
                <a:lnTo>
                  <a:pt x="6811234" y="788187"/>
                </a:lnTo>
                <a:lnTo>
                  <a:pt x="6833466" y="756226"/>
                </a:lnTo>
                <a:lnTo>
                  <a:pt x="6855698" y="724836"/>
                </a:lnTo>
                <a:lnTo>
                  <a:pt x="6878565" y="692304"/>
                </a:lnTo>
                <a:lnTo>
                  <a:pt x="6900797" y="660342"/>
                </a:lnTo>
                <a:lnTo>
                  <a:pt x="6923029" y="627810"/>
                </a:lnTo>
                <a:lnTo>
                  <a:pt x="6944625" y="595849"/>
                </a:lnTo>
                <a:lnTo>
                  <a:pt x="6967493" y="563888"/>
                </a:lnTo>
                <a:lnTo>
                  <a:pt x="6989725" y="603269"/>
                </a:lnTo>
                <a:lnTo>
                  <a:pt x="7011956" y="643220"/>
                </a:lnTo>
                <a:lnTo>
                  <a:pt x="7034188" y="682030"/>
                </a:lnTo>
                <a:lnTo>
                  <a:pt x="7057056" y="721982"/>
                </a:lnTo>
                <a:lnTo>
                  <a:pt x="7079288" y="761363"/>
                </a:lnTo>
                <a:lnTo>
                  <a:pt x="7100884" y="800744"/>
                </a:lnTo>
                <a:lnTo>
                  <a:pt x="7123751" y="840124"/>
                </a:lnTo>
                <a:lnTo>
                  <a:pt x="7145983" y="878935"/>
                </a:lnTo>
                <a:lnTo>
                  <a:pt x="7128198" y="873798"/>
                </a:lnTo>
                <a:lnTo>
                  <a:pt x="7110412" y="867520"/>
                </a:lnTo>
                <a:lnTo>
                  <a:pt x="7092627" y="861242"/>
                </a:lnTo>
                <a:lnTo>
                  <a:pt x="7075476" y="854964"/>
                </a:lnTo>
                <a:lnTo>
                  <a:pt x="7095167" y="891491"/>
                </a:lnTo>
                <a:lnTo>
                  <a:pt x="7115494" y="928018"/>
                </a:lnTo>
                <a:lnTo>
                  <a:pt x="7135820" y="963974"/>
                </a:lnTo>
                <a:lnTo>
                  <a:pt x="7156782" y="999360"/>
                </a:lnTo>
                <a:lnTo>
                  <a:pt x="7177108" y="1035887"/>
                </a:lnTo>
                <a:lnTo>
                  <a:pt x="7198070" y="1072414"/>
                </a:lnTo>
                <a:lnTo>
                  <a:pt x="7217761" y="1108371"/>
                </a:lnTo>
                <a:lnTo>
                  <a:pt x="7238087" y="1143756"/>
                </a:lnTo>
                <a:lnTo>
                  <a:pt x="7210138" y="1135195"/>
                </a:lnTo>
                <a:lnTo>
                  <a:pt x="7181554" y="1125493"/>
                </a:lnTo>
                <a:lnTo>
                  <a:pt x="7153606" y="1115790"/>
                </a:lnTo>
                <a:lnTo>
                  <a:pt x="7125657" y="1106088"/>
                </a:lnTo>
                <a:lnTo>
                  <a:pt x="7148524" y="1146610"/>
                </a:lnTo>
                <a:lnTo>
                  <a:pt x="7171391" y="1187132"/>
                </a:lnTo>
                <a:lnTo>
                  <a:pt x="7194258" y="1227655"/>
                </a:lnTo>
                <a:lnTo>
                  <a:pt x="7217126" y="1267035"/>
                </a:lnTo>
                <a:lnTo>
                  <a:pt x="7239993" y="1307558"/>
                </a:lnTo>
                <a:lnTo>
                  <a:pt x="7262860" y="1348080"/>
                </a:lnTo>
                <a:lnTo>
                  <a:pt x="7284457" y="1388032"/>
                </a:lnTo>
                <a:lnTo>
                  <a:pt x="7307324" y="1427983"/>
                </a:lnTo>
                <a:lnTo>
                  <a:pt x="7274929" y="1417139"/>
                </a:lnTo>
                <a:lnTo>
                  <a:pt x="7241263" y="1406295"/>
                </a:lnTo>
                <a:lnTo>
                  <a:pt x="7207598" y="1394880"/>
                </a:lnTo>
                <a:lnTo>
                  <a:pt x="7175203" y="1384036"/>
                </a:lnTo>
                <a:lnTo>
                  <a:pt x="7141537" y="1372622"/>
                </a:lnTo>
                <a:lnTo>
                  <a:pt x="7107871" y="1361778"/>
                </a:lnTo>
                <a:lnTo>
                  <a:pt x="7075476" y="1349792"/>
                </a:lnTo>
                <a:lnTo>
                  <a:pt x="7041811" y="1338948"/>
                </a:lnTo>
                <a:lnTo>
                  <a:pt x="7041811" y="1538135"/>
                </a:lnTo>
                <a:lnTo>
                  <a:pt x="7088816" y="1546126"/>
                </a:lnTo>
                <a:lnTo>
                  <a:pt x="7135820" y="1553545"/>
                </a:lnTo>
                <a:lnTo>
                  <a:pt x="7183460" y="1561536"/>
                </a:lnTo>
                <a:lnTo>
                  <a:pt x="7229830" y="1568955"/>
                </a:lnTo>
                <a:lnTo>
                  <a:pt x="7276834" y="1576375"/>
                </a:lnTo>
                <a:lnTo>
                  <a:pt x="7324474" y="1583224"/>
                </a:lnTo>
                <a:lnTo>
                  <a:pt x="7371479" y="1590643"/>
                </a:lnTo>
                <a:lnTo>
                  <a:pt x="7419119" y="1597492"/>
                </a:lnTo>
                <a:lnTo>
                  <a:pt x="7419119" y="1521013"/>
                </a:lnTo>
                <a:lnTo>
                  <a:pt x="7393711" y="1521584"/>
                </a:lnTo>
                <a:lnTo>
                  <a:pt x="7368303" y="1522155"/>
                </a:lnTo>
                <a:lnTo>
                  <a:pt x="7342895" y="1523296"/>
                </a:lnTo>
                <a:lnTo>
                  <a:pt x="7317487" y="1523867"/>
                </a:lnTo>
                <a:lnTo>
                  <a:pt x="7335273" y="1498184"/>
                </a:lnTo>
                <a:lnTo>
                  <a:pt x="7352423" y="1473071"/>
                </a:lnTo>
                <a:lnTo>
                  <a:pt x="7369573" y="1447959"/>
                </a:lnTo>
                <a:lnTo>
                  <a:pt x="7386724" y="1422847"/>
                </a:lnTo>
                <a:lnTo>
                  <a:pt x="7375925" y="1422847"/>
                </a:lnTo>
                <a:lnTo>
                  <a:pt x="7365762" y="1422847"/>
                </a:lnTo>
                <a:lnTo>
                  <a:pt x="7354964" y="1423988"/>
                </a:lnTo>
                <a:lnTo>
                  <a:pt x="7344165" y="1423988"/>
                </a:lnTo>
                <a:lnTo>
                  <a:pt x="7359410" y="1401159"/>
                </a:lnTo>
                <a:lnTo>
                  <a:pt x="7375290" y="1378900"/>
                </a:lnTo>
                <a:lnTo>
                  <a:pt x="7390535" y="1356070"/>
                </a:lnTo>
                <a:lnTo>
                  <a:pt x="7405780" y="1333241"/>
                </a:lnTo>
                <a:lnTo>
                  <a:pt x="7400063" y="1333241"/>
                </a:lnTo>
                <a:lnTo>
                  <a:pt x="7393076" y="1334382"/>
                </a:lnTo>
                <a:lnTo>
                  <a:pt x="7386088" y="1334382"/>
                </a:lnTo>
                <a:lnTo>
                  <a:pt x="7379101" y="1334382"/>
                </a:lnTo>
                <a:lnTo>
                  <a:pt x="7396252" y="1309270"/>
                </a:lnTo>
                <a:lnTo>
                  <a:pt x="7412767" y="1284728"/>
                </a:lnTo>
                <a:lnTo>
                  <a:pt x="7430552" y="1260187"/>
                </a:lnTo>
                <a:lnTo>
                  <a:pt x="7447067" y="1235645"/>
                </a:lnTo>
                <a:lnTo>
                  <a:pt x="7455325" y="1250484"/>
                </a:lnTo>
                <a:lnTo>
                  <a:pt x="7463583" y="1265894"/>
                </a:lnTo>
                <a:lnTo>
                  <a:pt x="7472475" y="1280162"/>
                </a:lnTo>
                <a:lnTo>
                  <a:pt x="7480733" y="1295002"/>
                </a:lnTo>
                <a:lnTo>
                  <a:pt x="7488991" y="1310411"/>
                </a:lnTo>
                <a:lnTo>
                  <a:pt x="7497883" y="1324680"/>
                </a:lnTo>
                <a:lnTo>
                  <a:pt x="7506776" y="1339519"/>
                </a:lnTo>
                <a:lnTo>
                  <a:pt x="7515034" y="1354929"/>
                </a:lnTo>
                <a:lnTo>
                  <a:pt x="7508047" y="1352646"/>
                </a:lnTo>
                <a:lnTo>
                  <a:pt x="7501059" y="1349792"/>
                </a:lnTo>
                <a:lnTo>
                  <a:pt x="7494072" y="1348080"/>
                </a:lnTo>
                <a:lnTo>
                  <a:pt x="7487720" y="1345797"/>
                </a:lnTo>
                <a:lnTo>
                  <a:pt x="7495978" y="1359495"/>
                </a:lnTo>
                <a:lnTo>
                  <a:pt x="7503600" y="1373192"/>
                </a:lnTo>
                <a:lnTo>
                  <a:pt x="7511223" y="1386890"/>
                </a:lnTo>
                <a:lnTo>
                  <a:pt x="7518845" y="1400588"/>
                </a:lnTo>
                <a:lnTo>
                  <a:pt x="7526467" y="1413715"/>
                </a:lnTo>
                <a:lnTo>
                  <a:pt x="7534725" y="1427412"/>
                </a:lnTo>
                <a:lnTo>
                  <a:pt x="7542347" y="1441110"/>
                </a:lnTo>
                <a:lnTo>
                  <a:pt x="7549970" y="1454808"/>
                </a:lnTo>
                <a:lnTo>
                  <a:pt x="7539171" y="1451383"/>
                </a:lnTo>
                <a:lnTo>
                  <a:pt x="7528373" y="1447959"/>
                </a:lnTo>
                <a:lnTo>
                  <a:pt x="7518210" y="1444535"/>
                </a:lnTo>
                <a:lnTo>
                  <a:pt x="7507411" y="1441110"/>
                </a:lnTo>
                <a:lnTo>
                  <a:pt x="7515669" y="1455949"/>
                </a:lnTo>
                <a:lnTo>
                  <a:pt x="7523926" y="1470788"/>
                </a:lnTo>
                <a:lnTo>
                  <a:pt x="7532819" y="1486198"/>
                </a:lnTo>
                <a:lnTo>
                  <a:pt x="7541712" y="1501608"/>
                </a:lnTo>
                <a:lnTo>
                  <a:pt x="7549970" y="1517018"/>
                </a:lnTo>
                <a:lnTo>
                  <a:pt x="7558862" y="1531857"/>
                </a:lnTo>
                <a:lnTo>
                  <a:pt x="7567120" y="1546696"/>
                </a:lnTo>
                <a:lnTo>
                  <a:pt x="7576648" y="1562106"/>
                </a:lnTo>
                <a:lnTo>
                  <a:pt x="7550605" y="1553545"/>
                </a:lnTo>
                <a:lnTo>
                  <a:pt x="7525197" y="1546126"/>
                </a:lnTo>
                <a:lnTo>
                  <a:pt x="7500424" y="1538135"/>
                </a:lnTo>
                <a:lnTo>
                  <a:pt x="7475016" y="1530145"/>
                </a:lnTo>
                <a:lnTo>
                  <a:pt x="7475016" y="1606624"/>
                </a:lnTo>
                <a:lnTo>
                  <a:pt x="7520750" y="1613473"/>
                </a:lnTo>
                <a:lnTo>
                  <a:pt x="7566485" y="1619751"/>
                </a:lnTo>
                <a:lnTo>
                  <a:pt x="7612219" y="1626599"/>
                </a:lnTo>
                <a:lnTo>
                  <a:pt x="7657953" y="1633448"/>
                </a:lnTo>
                <a:lnTo>
                  <a:pt x="7703052" y="1639156"/>
                </a:lnTo>
                <a:lnTo>
                  <a:pt x="7748787" y="1645434"/>
                </a:lnTo>
                <a:lnTo>
                  <a:pt x="7794521" y="1651712"/>
                </a:lnTo>
                <a:lnTo>
                  <a:pt x="7840255" y="1657990"/>
                </a:lnTo>
                <a:lnTo>
                  <a:pt x="7840255" y="1538135"/>
                </a:lnTo>
                <a:lnTo>
                  <a:pt x="7818023" y="1539277"/>
                </a:lnTo>
                <a:lnTo>
                  <a:pt x="7795791" y="1539848"/>
                </a:lnTo>
                <a:lnTo>
                  <a:pt x="7772924" y="1540989"/>
                </a:lnTo>
                <a:lnTo>
                  <a:pt x="7751328" y="1542130"/>
                </a:lnTo>
                <a:lnTo>
                  <a:pt x="7729096" y="1542701"/>
                </a:lnTo>
                <a:lnTo>
                  <a:pt x="7706228" y="1543272"/>
                </a:lnTo>
                <a:lnTo>
                  <a:pt x="7683996" y="1544413"/>
                </a:lnTo>
                <a:lnTo>
                  <a:pt x="7661765" y="1544984"/>
                </a:lnTo>
                <a:lnTo>
                  <a:pt x="7677009" y="1523296"/>
                </a:lnTo>
                <a:lnTo>
                  <a:pt x="7692254" y="1500467"/>
                </a:lnTo>
                <a:lnTo>
                  <a:pt x="7707499" y="1477637"/>
                </a:lnTo>
                <a:lnTo>
                  <a:pt x="7722744" y="1455379"/>
                </a:lnTo>
                <a:lnTo>
                  <a:pt x="7737988" y="1432549"/>
                </a:lnTo>
                <a:lnTo>
                  <a:pt x="7753233" y="1410861"/>
                </a:lnTo>
                <a:lnTo>
                  <a:pt x="7769113" y="1388032"/>
                </a:lnTo>
                <a:lnTo>
                  <a:pt x="7784358" y="1365773"/>
                </a:lnTo>
                <a:lnTo>
                  <a:pt x="7765302" y="1366344"/>
                </a:lnTo>
                <a:lnTo>
                  <a:pt x="7746246" y="1366914"/>
                </a:lnTo>
                <a:lnTo>
                  <a:pt x="7727190" y="1367485"/>
                </a:lnTo>
                <a:lnTo>
                  <a:pt x="7708134" y="1368627"/>
                </a:lnTo>
                <a:lnTo>
                  <a:pt x="7722108" y="1348651"/>
                </a:lnTo>
                <a:lnTo>
                  <a:pt x="7736083" y="1328104"/>
                </a:lnTo>
                <a:lnTo>
                  <a:pt x="7749422" y="1308128"/>
                </a:lnTo>
                <a:lnTo>
                  <a:pt x="7763396" y="1287582"/>
                </a:lnTo>
                <a:lnTo>
                  <a:pt x="7776735" y="1267606"/>
                </a:lnTo>
                <a:lnTo>
                  <a:pt x="7790710" y="1247060"/>
                </a:lnTo>
                <a:lnTo>
                  <a:pt x="7804684" y="1227655"/>
                </a:lnTo>
                <a:lnTo>
                  <a:pt x="7818023" y="1207108"/>
                </a:lnTo>
                <a:lnTo>
                  <a:pt x="7805955" y="1207679"/>
                </a:lnTo>
                <a:lnTo>
                  <a:pt x="7794521" y="1208250"/>
                </a:lnTo>
                <a:lnTo>
                  <a:pt x="7782452" y="1208820"/>
                </a:lnTo>
                <a:lnTo>
                  <a:pt x="7771019" y="1208820"/>
                </a:lnTo>
                <a:lnTo>
                  <a:pt x="7785628" y="1187132"/>
                </a:lnTo>
                <a:lnTo>
                  <a:pt x="7800873" y="1165444"/>
                </a:lnTo>
                <a:lnTo>
                  <a:pt x="7814847" y="1143186"/>
                </a:lnTo>
                <a:lnTo>
                  <a:pt x="7830092" y="1121498"/>
                </a:lnTo>
                <a:lnTo>
                  <a:pt x="7845337" y="1099239"/>
                </a:lnTo>
                <a:lnTo>
                  <a:pt x="7859946" y="1076980"/>
                </a:lnTo>
                <a:lnTo>
                  <a:pt x="7875191" y="1055292"/>
                </a:lnTo>
                <a:lnTo>
                  <a:pt x="7890436" y="1033033"/>
                </a:lnTo>
                <a:lnTo>
                  <a:pt x="7905046" y="1059287"/>
                </a:lnTo>
                <a:lnTo>
                  <a:pt x="7920290" y="1084970"/>
                </a:lnTo>
                <a:lnTo>
                  <a:pt x="7934900" y="1111224"/>
                </a:lnTo>
                <a:lnTo>
                  <a:pt x="7950145" y="1136907"/>
                </a:lnTo>
                <a:lnTo>
                  <a:pt x="7965389" y="1162591"/>
                </a:lnTo>
                <a:lnTo>
                  <a:pt x="7979364" y="1188274"/>
                </a:lnTo>
                <a:lnTo>
                  <a:pt x="7994609" y="1214528"/>
                </a:lnTo>
                <a:lnTo>
                  <a:pt x="8009853" y="1240211"/>
                </a:lnTo>
                <a:lnTo>
                  <a:pt x="7997785" y="1236786"/>
                </a:lnTo>
                <a:lnTo>
                  <a:pt x="7985716" y="1232791"/>
                </a:lnTo>
                <a:lnTo>
                  <a:pt x="7974282" y="1229367"/>
                </a:lnTo>
                <a:lnTo>
                  <a:pt x="7962213" y="1225942"/>
                </a:lnTo>
                <a:lnTo>
                  <a:pt x="7975553" y="1249913"/>
                </a:lnTo>
                <a:lnTo>
                  <a:pt x="7989527" y="1273314"/>
                </a:lnTo>
                <a:lnTo>
                  <a:pt x="8003501" y="1297284"/>
                </a:lnTo>
                <a:lnTo>
                  <a:pt x="8016841" y="1321255"/>
                </a:lnTo>
                <a:lnTo>
                  <a:pt x="8030815" y="1344656"/>
                </a:lnTo>
                <a:lnTo>
                  <a:pt x="8044154" y="1368627"/>
                </a:lnTo>
                <a:lnTo>
                  <a:pt x="8058128" y="1392597"/>
                </a:lnTo>
                <a:lnTo>
                  <a:pt x="8072103" y="1415427"/>
                </a:lnTo>
                <a:lnTo>
                  <a:pt x="8053047" y="1410290"/>
                </a:lnTo>
                <a:lnTo>
                  <a:pt x="8033991" y="1404583"/>
                </a:lnTo>
                <a:lnTo>
                  <a:pt x="8014935" y="1399446"/>
                </a:lnTo>
                <a:lnTo>
                  <a:pt x="7996514" y="1393168"/>
                </a:lnTo>
                <a:lnTo>
                  <a:pt x="8011759" y="1419993"/>
                </a:lnTo>
                <a:lnTo>
                  <a:pt x="8027004" y="1446247"/>
                </a:lnTo>
                <a:lnTo>
                  <a:pt x="8042248" y="1472501"/>
                </a:lnTo>
                <a:lnTo>
                  <a:pt x="8057493" y="1499325"/>
                </a:lnTo>
                <a:lnTo>
                  <a:pt x="8072738" y="1525579"/>
                </a:lnTo>
                <a:lnTo>
                  <a:pt x="8087983" y="1551833"/>
                </a:lnTo>
                <a:lnTo>
                  <a:pt x="8103228" y="1578658"/>
                </a:lnTo>
                <a:lnTo>
                  <a:pt x="8118472" y="1604341"/>
                </a:lnTo>
                <a:lnTo>
                  <a:pt x="8096240" y="1598063"/>
                </a:lnTo>
                <a:lnTo>
                  <a:pt x="8074008" y="1591214"/>
                </a:lnTo>
                <a:lnTo>
                  <a:pt x="8051141" y="1584365"/>
                </a:lnTo>
                <a:lnTo>
                  <a:pt x="8028909" y="1578658"/>
                </a:lnTo>
                <a:lnTo>
                  <a:pt x="8007313" y="1571809"/>
                </a:lnTo>
                <a:lnTo>
                  <a:pt x="7985081" y="1564960"/>
                </a:lnTo>
                <a:lnTo>
                  <a:pt x="7962213" y="1558111"/>
                </a:lnTo>
                <a:lnTo>
                  <a:pt x="7939981" y="1551262"/>
                </a:lnTo>
                <a:lnTo>
                  <a:pt x="7939981" y="1670546"/>
                </a:lnTo>
                <a:lnTo>
                  <a:pt x="7996514" y="1678537"/>
                </a:lnTo>
                <a:lnTo>
                  <a:pt x="8053047" y="1685385"/>
                </a:lnTo>
                <a:lnTo>
                  <a:pt x="8108944" y="1692234"/>
                </a:lnTo>
                <a:lnTo>
                  <a:pt x="8164842" y="1697942"/>
                </a:lnTo>
                <a:lnTo>
                  <a:pt x="8221374" y="1704790"/>
                </a:lnTo>
                <a:lnTo>
                  <a:pt x="8277907" y="1711069"/>
                </a:lnTo>
                <a:lnTo>
                  <a:pt x="8333805" y="1716776"/>
                </a:lnTo>
                <a:lnTo>
                  <a:pt x="8390337" y="1723054"/>
                </a:lnTo>
                <a:lnTo>
                  <a:pt x="8390337" y="1523867"/>
                </a:lnTo>
                <a:lnTo>
                  <a:pt x="8356672" y="1525579"/>
                </a:lnTo>
                <a:lnTo>
                  <a:pt x="8324277" y="1528433"/>
                </a:lnTo>
                <a:lnTo>
                  <a:pt x="8290611" y="1530716"/>
                </a:lnTo>
                <a:lnTo>
                  <a:pt x="8256946" y="1532428"/>
                </a:lnTo>
                <a:lnTo>
                  <a:pt x="8224550" y="1535282"/>
                </a:lnTo>
                <a:lnTo>
                  <a:pt x="8190885" y="1537565"/>
                </a:lnTo>
                <a:lnTo>
                  <a:pt x="8157219" y="1539277"/>
                </a:lnTo>
                <a:lnTo>
                  <a:pt x="8124189" y="1540989"/>
                </a:lnTo>
                <a:lnTo>
                  <a:pt x="8147056" y="1507316"/>
                </a:lnTo>
                <a:lnTo>
                  <a:pt x="8169923" y="1473071"/>
                </a:lnTo>
                <a:lnTo>
                  <a:pt x="8192790" y="1438827"/>
                </a:lnTo>
                <a:lnTo>
                  <a:pt x="8215022" y="1405154"/>
                </a:lnTo>
                <a:lnTo>
                  <a:pt x="8237890" y="1370909"/>
                </a:lnTo>
                <a:lnTo>
                  <a:pt x="8260757" y="1336665"/>
                </a:lnTo>
                <a:lnTo>
                  <a:pt x="8283624" y="1302992"/>
                </a:lnTo>
                <a:lnTo>
                  <a:pt x="8306491" y="1268748"/>
                </a:lnTo>
                <a:lnTo>
                  <a:pt x="8278542" y="1270460"/>
                </a:lnTo>
                <a:lnTo>
                  <a:pt x="8249958" y="1272743"/>
                </a:lnTo>
                <a:lnTo>
                  <a:pt x="8222010" y="1273884"/>
                </a:lnTo>
                <a:lnTo>
                  <a:pt x="8194061" y="1276167"/>
                </a:lnTo>
                <a:lnTo>
                  <a:pt x="8214387" y="1245347"/>
                </a:lnTo>
                <a:lnTo>
                  <a:pt x="8234714" y="1215098"/>
                </a:lnTo>
                <a:lnTo>
                  <a:pt x="8255040" y="1184279"/>
                </a:lnTo>
                <a:lnTo>
                  <a:pt x="8275366" y="1153459"/>
                </a:lnTo>
                <a:lnTo>
                  <a:pt x="8295693" y="1123210"/>
                </a:lnTo>
                <a:lnTo>
                  <a:pt x="8316654" y="1092390"/>
                </a:lnTo>
                <a:lnTo>
                  <a:pt x="8336981" y="1062141"/>
                </a:lnTo>
                <a:lnTo>
                  <a:pt x="8357307" y="1031321"/>
                </a:lnTo>
                <a:lnTo>
                  <a:pt x="8339521" y="1032463"/>
                </a:lnTo>
                <a:lnTo>
                  <a:pt x="8321736" y="1033604"/>
                </a:lnTo>
                <a:lnTo>
                  <a:pt x="8304585" y="1035316"/>
                </a:lnTo>
                <a:lnTo>
                  <a:pt x="8286165" y="1035887"/>
                </a:lnTo>
                <a:lnTo>
                  <a:pt x="8309032" y="1002784"/>
                </a:lnTo>
                <a:lnTo>
                  <a:pt x="8331264" y="969682"/>
                </a:lnTo>
                <a:lnTo>
                  <a:pt x="8352861" y="936008"/>
                </a:lnTo>
                <a:lnTo>
                  <a:pt x="8375092" y="902335"/>
                </a:lnTo>
                <a:lnTo>
                  <a:pt x="8397959" y="868661"/>
                </a:lnTo>
                <a:lnTo>
                  <a:pt x="8420191" y="835559"/>
                </a:lnTo>
                <a:lnTo>
                  <a:pt x="8442423" y="801885"/>
                </a:lnTo>
                <a:lnTo>
                  <a:pt x="8464020" y="768212"/>
                </a:lnTo>
                <a:lnTo>
                  <a:pt x="8486887" y="805880"/>
                </a:lnTo>
                <a:lnTo>
                  <a:pt x="8509119" y="843549"/>
                </a:lnTo>
                <a:lnTo>
                  <a:pt x="8531351" y="881788"/>
                </a:lnTo>
                <a:lnTo>
                  <a:pt x="8553583" y="919457"/>
                </a:lnTo>
                <a:lnTo>
                  <a:pt x="8576450" y="957125"/>
                </a:lnTo>
                <a:lnTo>
                  <a:pt x="8598682" y="994794"/>
                </a:lnTo>
                <a:lnTo>
                  <a:pt x="8620279" y="1033033"/>
                </a:lnTo>
                <a:lnTo>
                  <a:pt x="8643146" y="1070702"/>
                </a:lnTo>
                <a:lnTo>
                  <a:pt x="8625360" y="1066136"/>
                </a:lnTo>
                <a:lnTo>
                  <a:pt x="8607575" y="1061000"/>
                </a:lnTo>
                <a:lnTo>
                  <a:pt x="8589789" y="1056434"/>
                </a:lnTo>
                <a:lnTo>
                  <a:pt x="8572004" y="1051868"/>
                </a:lnTo>
                <a:lnTo>
                  <a:pt x="8592330" y="1086683"/>
                </a:lnTo>
                <a:lnTo>
                  <a:pt x="8612656" y="1121498"/>
                </a:lnTo>
                <a:lnTo>
                  <a:pt x="8633618" y="1155742"/>
                </a:lnTo>
                <a:lnTo>
                  <a:pt x="8653944" y="1190557"/>
                </a:lnTo>
                <a:lnTo>
                  <a:pt x="8674906" y="1224801"/>
                </a:lnTo>
                <a:lnTo>
                  <a:pt x="8694597" y="1259045"/>
                </a:lnTo>
                <a:lnTo>
                  <a:pt x="8714923" y="1293860"/>
                </a:lnTo>
                <a:lnTo>
                  <a:pt x="8735885" y="1328104"/>
                </a:lnTo>
                <a:lnTo>
                  <a:pt x="8707301" y="1321255"/>
                </a:lnTo>
                <a:lnTo>
                  <a:pt x="8679352" y="1313836"/>
                </a:lnTo>
                <a:lnTo>
                  <a:pt x="8650768" y="1306416"/>
                </a:lnTo>
                <a:lnTo>
                  <a:pt x="8622820" y="1299567"/>
                </a:lnTo>
                <a:lnTo>
                  <a:pt x="8645687" y="1337807"/>
                </a:lnTo>
                <a:lnTo>
                  <a:pt x="8667919" y="1376046"/>
                </a:lnTo>
                <a:lnTo>
                  <a:pt x="8690786" y="1414856"/>
                </a:lnTo>
                <a:lnTo>
                  <a:pt x="8713653" y="1453096"/>
                </a:lnTo>
                <a:lnTo>
                  <a:pt x="8736520" y="1491335"/>
                </a:lnTo>
                <a:lnTo>
                  <a:pt x="8759387" y="1530145"/>
                </a:lnTo>
                <a:lnTo>
                  <a:pt x="8782254" y="1568384"/>
                </a:lnTo>
                <a:lnTo>
                  <a:pt x="8805122" y="1606624"/>
                </a:lnTo>
                <a:lnTo>
                  <a:pt x="8772091" y="1598063"/>
                </a:lnTo>
                <a:lnTo>
                  <a:pt x="8738426" y="1590072"/>
                </a:lnTo>
                <a:lnTo>
                  <a:pt x="8705395" y="1580941"/>
                </a:lnTo>
                <a:lnTo>
                  <a:pt x="8671730" y="1572950"/>
                </a:lnTo>
                <a:lnTo>
                  <a:pt x="8638700" y="1563818"/>
                </a:lnTo>
                <a:lnTo>
                  <a:pt x="8605034" y="1555257"/>
                </a:lnTo>
                <a:lnTo>
                  <a:pt x="8572004" y="1546696"/>
                </a:lnTo>
                <a:lnTo>
                  <a:pt x="8538973" y="1538135"/>
                </a:lnTo>
                <a:lnTo>
                  <a:pt x="8538973" y="1737322"/>
                </a:lnTo>
                <a:lnTo>
                  <a:pt x="8585978" y="1741318"/>
                </a:lnTo>
                <a:lnTo>
                  <a:pt x="8633618" y="1745313"/>
                </a:lnTo>
                <a:lnTo>
                  <a:pt x="8679987" y="1749308"/>
                </a:lnTo>
                <a:lnTo>
                  <a:pt x="8726992" y="1752732"/>
                </a:lnTo>
                <a:lnTo>
                  <a:pt x="8774632" y="1756157"/>
                </a:lnTo>
                <a:lnTo>
                  <a:pt x="8821637" y="1759581"/>
                </a:lnTo>
                <a:lnTo>
                  <a:pt x="8868641" y="1763006"/>
                </a:lnTo>
                <a:lnTo>
                  <a:pt x="8916281" y="1766430"/>
                </a:lnTo>
                <a:lnTo>
                  <a:pt x="8916281" y="1689951"/>
                </a:lnTo>
                <a:lnTo>
                  <a:pt x="8890238" y="1692805"/>
                </a:lnTo>
                <a:lnTo>
                  <a:pt x="8864830" y="1695659"/>
                </a:lnTo>
                <a:lnTo>
                  <a:pt x="8840058" y="1697942"/>
                </a:lnTo>
                <a:lnTo>
                  <a:pt x="8814650" y="1700795"/>
                </a:lnTo>
                <a:lnTo>
                  <a:pt x="8822907" y="1687098"/>
                </a:lnTo>
                <a:lnTo>
                  <a:pt x="8832435" y="1673971"/>
                </a:lnTo>
                <a:lnTo>
                  <a:pt x="8840693" y="1660273"/>
                </a:lnTo>
                <a:lnTo>
                  <a:pt x="8848950" y="1647717"/>
                </a:lnTo>
                <a:lnTo>
                  <a:pt x="8858478" y="1634590"/>
                </a:lnTo>
                <a:lnTo>
                  <a:pt x="8866736" y="1620892"/>
                </a:lnTo>
                <a:lnTo>
                  <a:pt x="8875629" y="1607765"/>
                </a:lnTo>
                <a:lnTo>
                  <a:pt x="8883886" y="1594068"/>
                </a:lnTo>
                <a:lnTo>
                  <a:pt x="8873723" y="1595780"/>
                </a:lnTo>
                <a:lnTo>
                  <a:pt x="8862925" y="1596921"/>
                </a:lnTo>
                <a:lnTo>
                  <a:pt x="8852126" y="1597492"/>
                </a:lnTo>
                <a:lnTo>
                  <a:pt x="8841328" y="1599204"/>
                </a:lnTo>
                <a:lnTo>
                  <a:pt x="8856573" y="1575233"/>
                </a:lnTo>
                <a:lnTo>
                  <a:pt x="8871817" y="1551262"/>
                </a:lnTo>
                <a:lnTo>
                  <a:pt x="8887697" y="1527291"/>
                </a:lnTo>
                <a:lnTo>
                  <a:pt x="8902942" y="1503320"/>
                </a:lnTo>
                <a:lnTo>
                  <a:pt x="8896590" y="1503891"/>
                </a:lnTo>
                <a:lnTo>
                  <a:pt x="8889603" y="1504462"/>
                </a:lnTo>
                <a:lnTo>
                  <a:pt x="8883251" y="1505033"/>
                </a:lnTo>
                <a:lnTo>
                  <a:pt x="8876264" y="1506745"/>
                </a:lnTo>
                <a:lnTo>
                  <a:pt x="8885157" y="1493047"/>
                </a:lnTo>
                <a:lnTo>
                  <a:pt x="8893414" y="1479920"/>
                </a:lnTo>
                <a:lnTo>
                  <a:pt x="8901672" y="1466793"/>
                </a:lnTo>
                <a:lnTo>
                  <a:pt x="8909929" y="1453666"/>
                </a:lnTo>
                <a:lnTo>
                  <a:pt x="8918187" y="1441110"/>
                </a:lnTo>
                <a:lnTo>
                  <a:pt x="8927080" y="1427983"/>
                </a:lnTo>
                <a:lnTo>
                  <a:pt x="8935337" y="1414856"/>
                </a:lnTo>
                <a:lnTo>
                  <a:pt x="8944230" y="1401729"/>
                </a:lnTo>
                <a:lnTo>
                  <a:pt x="8952488" y="1416568"/>
                </a:lnTo>
                <a:lnTo>
                  <a:pt x="8961380" y="1429695"/>
                </a:lnTo>
                <a:lnTo>
                  <a:pt x="8969638" y="1444535"/>
                </a:lnTo>
                <a:lnTo>
                  <a:pt x="8977896" y="1458232"/>
                </a:lnTo>
                <a:lnTo>
                  <a:pt x="8986153" y="1472501"/>
                </a:lnTo>
                <a:lnTo>
                  <a:pt x="8994411" y="1486198"/>
                </a:lnTo>
                <a:lnTo>
                  <a:pt x="9003304" y="1500467"/>
                </a:lnTo>
                <a:lnTo>
                  <a:pt x="9012196" y="1514735"/>
                </a:lnTo>
                <a:lnTo>
                  <a:pt x="9005209" y="1513023"/>
                </a:lnTo>
                <a:lnTo>
                  <a:pt x="8998222" y="1511311"/>
                </a:lnTo>
                <a:lnTo>
                  <a:pt x="8991870" y="1510169"/>
                </a:lnTo>
                <a:lnTo>
                  <a:pt x="8984883" y="1507886"/>
                </a:lnTo>
                <a:lnTo>
                  <a:pt x="8992505" y="1521013"/>
                </a:lnTo>
                <a:lnTo>
                  <a:pt x="9000128" y="1534140"/>
                </a:lnTo>
                <a:lnTo>
                  <a:pt x="9008385" y="1546696"/>
                </a:lnTo>
                <a:lnTo>
                  <a:pt x="9016008" y="1559823"/>
                </a:lnTo>
                <a:lnTo>
                  <a:pt x="9023630" y="1572950"/>
                </a:lnTo>
                <a:lnTo>
                  <a:pt x="9031252" y="1586077"/>
                </a:lnTo>
                <a:lnTo>
                  <a:pt x="9038875" y="1598063"/>
                </a:lnTo>
                <a:lnTo>
                  <a:pt x="9047132" y="1611190"/>
                </a:lnTo>
                <a:lnTo>
                  <a:pt x="9036334" y="1609477"/>
                </a:lnTo>
                <a:lnTo>
                  <a:pt x="9024900" y="1606624"/>
                </a:lnTo>
                <a:lnTo>
                  <a:pt x="9014737" y="1603770"/>
                </a:lnTo>
                <a:lnTo>
                  <a:pt x="9003939" y="1601487"/>
                </a:lnTo>
                <a:lnTo>
                  <a:pt x="9012832" y="1616326"/>
                </a:lnTo>
                <a:lnTo>
                  <a:pt x="9021089" y="1630595"/>
                </a:lnTo>
                <a:lnTo>
                  <a:pt x="9029982" y="1644863"/>
                </a:lnTo>
                <a:lnTo>
                  <a:pt x="9038875" y="1659131"/>
                </a:lnTo>
                <a:lnTo>
                  <a:pt x="9047132" y="1673400"/>
                </a:lnTo>
                <a:lnTo>
                  <a:pt x="9055390" y="1687668"/>
                </a:lnTo>
                <a:lnTo>
                  <a:pt x="9064918" y="1702507"/>
                </a:lnTo>
                <a:lnTo>
                  <a:pt x="9073175" y="1716776"/>
                </a:lnTo>
                <a:lnTo>
                  <a:pt x="9047767" y="1710498"/>
                </a:lnTo>
                <a:lnTo>
                  <a:pt x="9022995" y="1704790"/>
                </a:lnTo>
                <a:lnTo>
                  <a:pt x="8997587" y="1699083"/>
                </a:lnTo>
                <a:lnTo>
                  <a:pt x="8972814" y="1693376"/>
                </a:lnTo>
                <a:lnTo>
                  <a:pt x="8972814" y="1769854"/>
                </a:lnTo>
                <a:lnTo>
                  <a:pt x="9018548" y="1772137"/>
                </a:lnTo>
                <a:lnTo>
                  <a:pt x="9063012" y="1774991"/>
                </a:lnTo>
                <a:lnTo>
                  <a:pt x="9108746" y="1776703"/>
                </a:lnTo>
                <a:lnTo>
                  <a:pt x="9154481" y="1778986"/>
                </a:lnTo>
                <a:lnTo>
                  <a:pt x="9200215" y="1780698"/>
                </a:lnTo>
                <a:lnTo>
                  <a:pt x="9245949" y="1782411"/>
                </a:lnTo>
                <a:lnTo>
                  <a:pt x="9291684" y="1784123"/>
                </a:lnTo>
                <a:lnTo>
                  <a:pt x="9337418" y="1785264"/>
                </a:lnTo>
                <a:lnTo>
                  <a:pt x="9337418" y="1665980"/>
                </a:lnTo>
                <a:lnTo>
                  <a:pt x="9315186" y="1669405"/>
                </a:lnTo>
                <a:lnTo>
                  <a:pt x="9292319" y="1672258"/>
                </a:lnTo>
                <a:lnTo>
                  <a:pt x="9270722" y="1675683"/>
                </a:lnTo>
                <a:lnTo>
                  <a:pt x="9248490" y="1679107"/>
                </a:lnTo>
                <a:lnTo>
                  <a:pt x="9226258" y="1681961"/>
                </a:lnTo>
                <a:lnTo>
                  <a:pt x="9203391" y="1685385"/>
                </a:lnTo>
                <a:lnTo>
                  <a:pt x="9181159" y="1687668"/>
                </a:lnTo>
                <a:lnTo>
                  <a:pt x="9158927" y="1691093"/>
                </a:lnTo>
                <a:lnTo>
                  <a:pt x="9174172" y="1667122"/>
                </a:lnTo>
                <a:lnTo>
                  <a:pt x="9189417" y="1643722"/>
                </a:lnTo>
                <a:lnTo>
                  <a:pt x="9204661" y="1619751"/>
                </a:lnTo>
                <a:lnTo>
                  <a:pt x="9219906" y="1594638"/>
                </a:lnTo>
                <a:lnTo>
                  <a:pt x="9235151" y="1570667"/>
                </a:lnTo>
                <a:lnTo>
                  <a:pt x="9250396" y="1546696"/>
                </a:lnTo>
                <a:lnTo>
                  <a:pt x="9265641" y="1523296"/>
                </a:lnTo>
                <a:lnTo>
                  <a:pt x="9280885" y="1499325"/>
                </a:lnTo>
                <a:lnTo>
                  <a:pt x="9261829" y="1501608"/>
                </a:lnTo>
                <a:lnTo>
                  <a:pt x="9244044" y="1504462"/>
                </a:lnTo>
                <a:lnTo>
                  <a:pt x="9224988" y="1507316"/>
                </a:lnTo>
                <a:lnTo>
                  <a:pt x="9205932" y="1509598"/>
                </a:lnTo>
                <a:lnTo>
                  <a:pt x="9219271" y="1487911"/>
                </a:lnTo>
                <a:lnTo>
                  <a:pt x="9233245" y="1466793"/>
                </a:lnTo>
                <a:lnTo>
                  <a:pt x="9246585" y="1445105"/>
                </a:lnTo>
                <a:lnTo>
                  <a:pt x="9260559" y="1423988"/>
                </a:lnTo>
                <a:lnTo>
                  <a:pt x="9274533" y="1401729"/>
                </a:lnTo>
                <a:lnTo>
                  <a:pt x="9287872" y="1380612"/>
                </a:lnTo>
                <a:lnTo>
                  <a:pt x="9301847" y="1358924"/>
                </a:lnTo>
                <a:lnTo>
                  <a:pt x="9315186" y="1336665"/>
                </a:lnTo>
                <a:lnTo>
                  <a:pt x="9303117" y="1338948"/>
                </a:lnTo>
                <a:lnTo>
                  <a:pt x="9291684" y="1341231"/>
                </a:lnTo>
                <a:lnTo>
                  <a:pt x="9279615" y="1342373"/>
                </a:lnTo>
                <a:lnTo>
                  <a:pt x="9267546" y="1344656"/>
                </a:lnTo>
                <a:lnTo>
                  <a:pt x="9282791" y="1320685"/>
                </a:lnTo>
                <a:lnTo>
                  <a:pt x="9298036" y="1297284"/>
                </a:lnTo>
                <a:lnTo>
                  <a:pt x="9312645" y="1273314"/>
                </a:lnTo>
                <a:lnTo>
                  <a:pt x="9327890" y="1249913"/>
                </a:lnTo>
                <a:lnTo>
                  <a:pt x="9341864" y="1225942"/>
                </a:lnTo>
                <a:lnTo>
                  <a:pt x="9357109" y="1202542"/>
                </a:lnTo>
                <a:lnTo>
                  <a:pt x="9372354" y="1179142"/>
                </a:lnTo>
                <a:lnTo>
                  <a:pt x="9386963" y="1155742"/>
                </a:lnTo>
                <a:lnTo>
                  <a:pt x="9402208" y="1179713"/>
                </a:lnTo>
                <a:lnTo>
                  <a:pt x="9417453" y="1204254"/>
                </a:lnTo>
                <a:lnTo>
                  <a:pt x="9432063" y="1228225"/>
                </a:lnTo>
                <a:lnTo>
                  <a:pt x="9447307" y="1252767"/>
                </a:lnTo>
                <a:lnTo>
                  <a:pt x="9461917" y="1276738"/>
                </a:lnTo>
                <a:lnTo>
                  <a:pt x="9477162" y="1301280"/>
                </a:lnTo>
                <a:lnTo>
                  <a:pt x="9492406" y="1325251"/>
                </a:lnTo>
                <a:lnTo>
                  <a:pt x="9507016" y="1349222"/>
                </a:lnTo>
                <a:lnTo>
                  <a:pt x="9495582" y="1346939"/>
                </a:lnTo>
                <a:lnTo>
                  <a:pt x="9482878" y="1345226"/>
                </a:lnTo>
                <a:lnTo>
                  <a:pt x="9470810" y="1342373"/>
                </a:lnTo>
                <a:lnTo>
                  <a:pt x="9459376" y="1340090"/>
                </a:lnTo>
                <a:lnTo>
                  <a:pt x="9473350" y="1362919"/>
                </a:lnTo>
                <a:lnTo>
                  <a:pt x="9486690" y="1384607"/>
                </a:lnTo>
                <a:lnTo>
                  <a:pt x="9500664" y="1406866"/>
                </a:lnTo>
                <a:lnTo>
                  <a:pt x="9514638" y="1429125"/>
                </a:lnTo>
                <a:lnTo>
                  <a:pt x="9527977" y="1451383"/>
                </a:lnTo>
                <a:lnTo>
                  <a:pt x="9541952" y="1473642"/>
                </a:lnTo>
                <a:lnTo>
                  <a:pt x="9555291" y="1495901"/>
                </a:lnTo>
                <a:lnTo>
                  <a:pt x="9569265" y="1517589"/>
                </a:lnTo>
                <a:lnTo>
                  <a:pt x="9550209" y="1514164"/>
                </a:lnTo>
                <a:lnTo>
                  <a:pt x="9531153" y="1510740"/>
                </a:lnTo>
                <a:lnTo>
                  <a:pt x="9512098" y="1507316"/>
                </a:lnTo>
                <a:lnTo>
                  <a:pt x="9493042" y="1503891"/>
                </a:lnTo>
                <a:lnTo>
                  <a:pt x="9508286" y="1528433"/>
                </a:lnTo>
                <a:lnTo>
                  <a:pt x="9523531" y="1552974"/>
                </a:lnTo>
                <a:lnTo>
                  <a:pt x="9539411" y="1577516"/>
                </a:lnTo>
                <a:lnTo>
                  <a:pt x="9554656" y="1602629"/>
                </a:lnTo>
                <a:lnTo>
                  <a:pt x="9569901" y="1627170"/>
                </a:lnTo>
                <a:lnTo>
                  <a:pt x="9585145" y="1651712"/>
                </a:lnTo>
                <a:lnTo>
                  <a:pt x="9600390" y="1676254"/>
                </a:lnTo>
                <a:lnTo>
                  <a:pt x="9615635" y="1700795"/>
                </a:lnTo>
                <a:lnTo>
                  <a:pt x="9593403" y="1696800"/>
                </a:lnTo>
                <a:lnTo>
                  <a:pt x="9570536" y="1693376"/>
                </a:lnTo>
                <a:lnTo>
                  <a:pt x="9548939" y="1689381"/>
                </a:lnTo>
                <a:lnTo>
                  <a:pt x="9526707" y="1685385"/>
                </a:lnTo>
                <a:lnTo>
                  <a:pt x="9504475" y="1680819"/>
                </a:lnTo>
                <a:lnTo>
                  <a:pt x="9481608" y="1676254"/>
                </a:lnTo>
                <a:lnTo>
                  <a:pt x="9459376" y="1672258"/>
                </a:lnTo>
                <a:lnTo>
                  <a:pt x="9437144" y="1668263"/>
                </a:lnTo>
                <a:lnTo>
                  <a:pt x="9437144" y="1787547"/>
                </a:lnTo>
                <a:lnTo>
                  <a:pt x="9493677" y="1788689"/>
                </a:lnTo>
                <a:lnTo>
                  <a:pt x="9549574" y="1789259"/>
                </a:lnTo>
                <a:lnTo>
                  <a:pt x="9605472" y="1789259"/>
                </a:lnTo>
                <a:lnTo>
                  <a:pt x="9662004" y="1789259"/>
                </a:lnTo>
                <a:lnTo>
                  <a:pt x="9718537" y="1788689"/>
                </a:lnTo>
                <a:lnTo>
                  <a:pt x="9775070" y="1787547"/>
                </a:lnTo>
                <a:lnTo>
                  <a:pt x="9831602" y="1786976"/>
                </a:lnTo>
                <a:lnTo>
                  <a:pt x="9887500" y="1785264"/>
                </a:lnTo>
                <a:lnTo>
                  <a:pt x="9887500" y="1586077"/>
                </a:lnTo>
                <a:lnTo>
                  <a:pt x="9854470" y="1592926"/>
                </a:lnTo>
                <a:lnTo>
                  <a:pt x="9820804" y="1599775"/>
                </a:lnTo>
                <a:lnTo>
                  <a:pt x="9787774" y="1606053"/>
                </a:lnTo>
                <a:lnTo>
                  <a:pt x="9754108" y="1612902"/>
                </a:lnTo>
                <a:lnTo>
                  <a:pt x="9721078" y="1618609"/>
                </a:lnTo>
                <a:lnTo>
                  <a:pt x="9688048" y="1624887"/>
                </a:lnTo>
                <a:lnTo>
                  <a:pt x="9654382" y="1631165"/>
                </a:lnTo>
                <a:lnTo>
                  <a:pt x="9620716" y="1636873"/>
                </a:lnTo>
                <a:lnTo>
                  <a:pt x="9643584" y="1600346"/>
                </a:lnTo>
                <a:lnTo>
                  <a:pt x="9666451" y="1563248"/>
                </a:lnTo>
                <a:lnTo>
                  <a:pt x="9689318" y="1526721"/>
                </a:lnTo>
                <a:lnTo>
                  <a:pt x="9712185" y="1489623"/>
                </a:lnTo>
                <a:lnTo>
                  <a:pt x="9735052" y="1453096"/>
                </a:lnTo>
                <a:lnTo>
                  <a:pt x="9757919" y="1416568"/>
                </a:lnTo>
                <a:lnTo>
                  <a:pt x="9780786" y="1379471"/>
                </a:lnTo>
                <a:lnTo>
                  <a:pt x="9803654" y="1341802"/>
                </a:lnTo>
                <a:lnTo>
                  <a:pt x="9775705" y="1346939"/>
                </a:lnTo>
                <a:lnTo>
                  <a:pt x="9747756" y="1352646"/>
                </a:lnTo>
                <a:lnTo>
                  <a:pt x="9719172" y="1358353"/>
                </a:lnTo>
                <a:lnTo>
                  <a:pt x="9691224" y="1363490"/>
                </a:lnTo>
                <a:lnTo>
                  <a:pt x="9710915" y="1329816"/>
                </a:lnTo>
                <a:lnTo>
                  <a:pt x="9731241" y="1297284"/>
                </a:lnTo>
                <a:lnTo>
                  <a:pt x="9752203" y="1264182"/>
                </a:lnTo>
                <a:lnTo>
                  <a:pt x="9772529" y="1231079"/>
                </a:lnTo>
                <a:lnTo>
                  <a:pt x="9793490" y="1197976"/>
                </a:lnTo>
                <a:lnTo>
                  <a:pt x="9813817" y="1164303"/>
                </a:lnTo>
                <a:lnTo>
                  <a:pt x="9833508" y="1131771"/>
                </a:lnTo>
                <a:lnTo>
                  <a:pt x="9854470" y="1098097"/>
                </a:lnTo>
                <a:lnTo>
                  <a:pt x="9836684" y="1101522"/>
                </a:lnTo>
                <a:lnTo>
                  <a:pt x="9818898" y="1104946"/>
                </a:lnTo>
                <a:lnTo>
                  <a:pt x="9801113" y="1108371"/>
                </a:lnTo>
                <a:lnTo>
                  <a:pt x="9783327" y="1111795"/>
                </a:lnTo>
                <a:lnTo>
                  <a:pt x="9805559" y="1076409"/>
                </a:lnTo>
                <a:lnTo>
                  <a:pt x="9828426" y="1039882"/>
                </a:lnTo>
                <a:lnTo>
                  <a:pt x="9850658" y="1002784"/>
                </a:lnTo>
                <a:lnTo>
                  <a:pt x="9872255" y="966828"/>
                </a:lnTo>
                <a:lnTo>
                  <a:pt x="9894487" y="930301"/>
                </a:lnTo>
                <a:lnTo>
                  <a:pt x="9917354" y="894344"/>
                </a:lnTo>
                <a:lnTo>
                  <a:pt x="9939586" y="857247"/>
                </a:lnTo>
                <a:lnTo>
                  <a:pt x="9961818" y="821290"/>
                </a:lnTo>
                <a:lnTo>
                  <a:pt x="9983415" y="856105"/>
                </a:lnTo>
                <a:lnTo>
                  <a:pt x="10006282" y="890920"/>
                </a:lnTo>
                <a:lnTo>
                  <a:pt x="10028514" y="925735"/>
                </a:lnTo>
                <a:lnTo>
                  <a:pt x="10050746" y="960550"/>
                </a:lnTo>
                <a:lnTo>
                  <a:pt x="10073613" y="995365"/>
                </a:lnTo>
                <a:lnTo>
                  <a:pt x="10095845" y="1029609"/>
                </a:lnTo>
                <a:lnTo>
                  <a:pt x="10118077" y="1064424"/>
                </a:lnTo>
                <a:lnTo>
                  <a:pt x="10139674" y="1098668"/>
                </a:lnTo>
                <a:lnTo>
                  <a:pt x="10122523" y="1096956"/>
                </a:lnTo>
                <a:lnTo>
                  <a:pt x="10104738" y="1094673"/>
                </a:lnTo>
                <a:lnTo>
                  <a:pt x="10086317" y="1092390"/>
                </a:lnTo>
                <a:lnTo>
                  <a:pt x="10069167" y="1090678"/>
                </a:lnTo>
                <a:lnTo>
                  <a:pt x="10089493" y="1122068"/>
                </a:lnTo>
                <a:lnTo>
                  <a:pt x="10110455" y="1153459"/>
                </a:lnTo>
                <a:lnTo>
                  <a:pt x="10130781" y="1185991"/>
                </a:lnTo>
                <a:lnTo>
                  <a:pt x="10150472" y="1217381"/>
                </a:lnTo>
                <a:lnTo>
                  <a:pt x="10171434" y="1248772"/>
                </a:lnTo>
                <a:lnTo>
                  <a:pt x="10191760" y="1280162"/>
                </a:lnTo>
                <a:lnTo>
                  <a:pt x="10212086" y="1312124"/>
                </a:lnTo>
                <a:lnTo>
                  <a:pt x="10233048" y="1343514"/>
                </a:lnTo>
                <a:lnTo>
                  <a:pt x="10204464" y="1340090"/>
                </a:lnTo>
                <a:lnTo>
                  <a:pt x="10176515" y="1336665"/>
                </a:lnTo>
                <a:lnTo>
                  <a:pt x="10147296" y="1334382"/>
                </a:lnTo>
                <a:lnTo>
                  <a:pt x="10119347" y="1330958"/>
                </a:lnTo>
                <a:lnTo>
                  <a:pt x="10142214" y="1365773"/>
                </a:lnTo>
                <a:lnTo>
                  <a:pt x="10165082" y="1401159"/>
                </a:lnTo>
                <a:lnTo>
                  <a:pt x="10187949" y="1435973"/>
                </a:lnTo>
                <a:lnTo>
                  <a:pt x="10210816" y="1471930"/>
                </a:lnTo>
                <a:lnTo>
                  <a:pt x="10233683" y="1506745"/>
                </a:lnTo>
                <a:lnTo>
                  <a:pt x="10256550" y="1541560"/>
                </a:lnTo>
                <a:lnTo>
                  <a:pt x="10279417" y="1576375"/>
                </a:lnTo>
                <a:lnTo>
                  <a:pt x="10302284" y="1611760"/>
                </a:lnTo>
                <a:lnTo>
                  <a:pt x="10268619" y="1608336"/>
                </a:lnTo>
                <a:lnTo>
                  <a:pt x="10236224" y="1604341"/>
                </a:lnTo>
                <a:lnTo>
                  <a:pt x="10202558" y="1600916"/>
                </a:lnTo>
                <a:lnTo>
                  <a:pt x="10168893" y="1597492"/>
                </a:lnTo>
                <a:lnTo>
                  <a:pt x="10135862" y="1593497"/>
                </a:lnTo>
                <a:lnTo>
                  <a:pt x="10102832" y="1589502"/>
                </a:lnTo>
                <a:lnTo>
                  <a:pt x="10069167" y="1585506"/>
                </a:lnTo>
                <a:lnTo>
                  <a:pt x="10036136" y="1580941"/>
                </a:lnTo>
                <a:lnTo>
                  <a:pt x="10036136" y="1779557"/>
                </a:lnTo>
                <a:lnTo>
                  <a:pt x="10082506" y="1777274"/>
                </a:lnTo>
                <a:lnTo>
                  <a:pt x="10130146" y="1775562"/>
                </a:lnTo>
                <a:lnTo>
                  <a:pt x="10177150" y="1772708"/>
                </a:lnTo>
                <a:lnTo>
                  <a:pt x="10224790" y="1769284"/>
                </a:lnTo>
                <a:lnTo>
                  <a:pt x="10271795" y="1765859"/>
                </a:lnTo>
                <a:lnTo>
                  <a:pt x="10318800" y="1762435"/>
                </a:lnTo>
                <a:lnTo>
                  <a:pt x="10366440" y="1759010"/>
                </a:lnTo>
                <a:lnTo>
                  <a:pt x="10412809" y="1755015"/>
                </a:lnTo>
                <a:lnTo>
                  <a:pt x="10412809" y="1678537"/>
                </a:lnTo>
                <a:lnTo>
                  <a:pt x="10387401" y="1685385"/>
                </a:lnTo>
                <a:lnTo>
                  <a:pt x="10362628" y="1691093"/>
                </a:lnTo>
                <a:lnTo>
                  <a:pt x="10337220" y="1697942"/>
                </a:lnTo>
                <a:lnTo>
                  <a:pt x="10312448" y="1704220"/>
                </a:lnTo>
                <a:lnTo>
                  <a:pt x="10320705" y="1689951"/>
                </a:lnTo>
                <a:lnTo>
                  <a:pt x="10328963" y="1675683"/>
                </a:lnTo>
                <a:lnTo>
                  <a:pt x="10337856" y="1660273"/>
                </a:lnTo>
                <a:lnTo>
                  <a:pt x="10346748" y="1646005"/>
                </a:lnTo>
                <a:lnTo>
                  <a:pt x="10355641" y="1631736"/>
                </a:lnTo>
                <a:lnTo>
                  <a:pt x="10363899" y="1616897"/>
                </a:lnTo>
                <a:lnTo>
                  <a:pt x="10372156" y="1602629"/>
                </a:lnTo>
                <a:lnTo>
                  <a:pt x="10381684" y="1587789"/>
                </a:lnTo>
                <a:lnTo>
                  <a:pt x="10370886" y="1590643"/>
                </a:lnTo>
                <a:lnTo>
                  <a:pt x="10359452" y="1593497"/>
                </a:lnTo>
                <a:lnTo>
                  <a:pt x="10348654" y="1596350"/>
                </a:lnTo>
                <a:lnTo>
                  <a:pt x="10337856" y="1599204"/>
                </a:lnTo>
                <a:lnTo>
                  <a:pt x="10346748" y="1586077"/>
                </a:lnTo>
                <a:lnTo>
                  <a:pt x="10354371" y="1572380"/>
                </a:lnTo>
                <a:lnTo>
                  <a:pt x="10361993" y="1559253"/>
                </a:lnTo>
                <a:lnTo>
                  <a:pt x="10368980" y="1546126"/>
                </a:lnTo>
                <a:lnTo>
                  <a:pt x="10376603" y="1533569"/>
                </a:lnTo>
                <a:lnTo>
                  <a:pt x="10384225" y="1520442"/>
                </a:lnTo>
                <a:lnTo>
                  <a:pt x="10393118" y="1507316"/>
                </a:lnTo>
                <a:lnTo>
                  <a:pt x="10400740" y="1493618"/>
                </a:lnTo>
                <a:lnTo>
                  <a:pt x="10393753" y="1495901"/>
                </a:lnTo>
                <a:lnTo>
                  <a:pt x="10386766" y="1497613"/>
                </a:lnTo>
                <a:lnTo>
                  <a:pt x="10379779" y="1499325"/>
                </a:lnTo>
                <a:lnTo>
                  <a:pt x="10372791" y="1501037"/>
                </a:lnTo>
                <a:lnTo>
                  <a:pt x="10382319" y="1486769"/>
                </a:lnTo>
                <a:lnTo>
                  <a:pt x="10390577" y="1472501"/>
                </a:lnTo>
                <a:lnTo>
                  <a:pt x="10398835" y="1458232"/>
                </a:lnTo>
                <a:lnTo>
                  <a:pt x="10407092" y="1443393"/>
                </a:lnTo>
                <a:lnTo>
                  <a:pt x="10415985" y="1429125"/>
                </a:lnTo>
                <a:lnTo>
                  <a:pt x="10424243" y="1414856"/>
                </a:lnTo>
                <a:lnTo>
                  <a:pt x="10432500" y="1400588"/>
                </a:lnTo>
                <a:lnTo>
                  <a:pt x="10440758" y="1386319"/>
                </a:lnTo>
                <a:lnTo>
                  <a:pt x="10458543" y="1411432"/>
                </a:lnTo>
                <a:lnTo>
                  <a:pt x="10475058" y="1437686"/>
                </a:lnTo>
                <a:lnTo>
                  <a:pt x="10492209" y="1462798"/>
                </a:lnTo>
                <a:lnTo>
                  <a:pt x="10508724" y="1487911"/>
                </a:lnTo>
                <a:lnTo>
                  <a:pt x="10501737" y="1487911"/>
                </a:lnTo>
                <a:lnTo>
                  <a:pt x="10496020" y="1487340"/>
                </a:lnTo>
                <a:lnTo>
                  <a:pt x="10489033" y="1486769"/>
                </a:lnTo>
                <a:lnTo>
                  <a:pt x="10482046" y="1486198"/>
                </a:lnTo>
                <a:lnTo>
                  <a:pt x="10497290" y="1510169"/>
                </a:lnTo>
                <a:lnTo>
                  <a:pt x="10513170" y="1533569"/>
                </a:lnTo>
                <a:lnTo>
                  <a:pt x="10528415" y="1556399"/>
                </a:lnTo>
                <a:lnTo>
                  <a:pt x="10543660" y="1579799"/>
                </a:lnTo>
                <a:lnTo>
                  <a:pt x="10532862" y="1579228"/>
                </a:lnTo>
                <a:lnTo>
                  <a:pt x="10522698" y="1578658"/>
                </a:lnTo>
                <a:lnTo>
                  <a:pt x="10511900" y="1576945"/>
                </a:lnTo>
                <a:lnTo>
                  <a:pt x="10501102" y="1576375"/>
                </a:lnTo>
                <a:lnTo>
                  <a:pt x="10509359" y="1589502"/>
                </a:lnTo>
                <a:lnTo>
                  <a:pt x="10518887" y="1602629"/>
                </a:lnTo>
                <a:lnTo>
                  <a:pt x="10527145" y="1615185"/>
                </a:lnTo>
                <a:lnTo>
                  <a:pt x="10535402" y="1628312"/>
                </a:lnTo>
                <a:lnTo>
                  <a:pt x="10544295" y="1641439"/>
                </a:lnTo>
                <a:lnTo>
                  <a:pt x="10553188" y="1654566"/>
                </a:lnTo>
                <a:lnTo>
                  <a:pt x="10562081" y="1667122"/>
                </a:lnTo>
                <a:lnTo>
                  <a:pt x="10570338" y="1680249"/>
                </a:lnTo>
                <a:lnTo>
                  <a:pt x="10545565" y="1679107"/>
                </a:lnTo>
                <a:lnTo>
                  <a:pt x="10520158" y="1676824"/>
                </a:lnTo>
                <a:lnTo>
                  <a:pt x="10494114" y="1675112"/>
                </a:lnTo>
                <a:lnTo>
                  <a:pt x="10469342" y="1673400"/>
                </a:lnTo>
                <a:lnTo>
                  <a:pt x="10469342" y="1749308"/>
                </a:lnTo>
                <a:lnTo>
                  <a:pt x="10515076" y="1745313"/>
                </a:lnTo>
                <a:lnTo>
                  <a:pt x="10560810" y="1740747"/>
                </a:lnTo>
                <a:lnTo>
                  <a:pt x="10606545" y="1735039"/>
                </a:lnTo>
                <a:lnTo>
                  <a:pt x="10652279" y="1730474"/>
                </a:lnTo>
                <a:lnTo>
                  <a:pt x="10698013" y="1724766"/>
                </a:lnTo>
                <a:lnTo>
                  <a:pt x="10743747" y="1718488"/>
                </a:lnTo>
                <a:lnTo>
                  <a:pt x="10788847" y="1712781"/>
                </a:lnTo>
                <a:lnTo>
                  <a:pt x="10834581" y="1706503"/>
                </a:lnTo>
                <a:lnTo>
                  <a:pt x="10834581" y="1586648"/>
                </a:lnTo>
                <a:lnTo>
                  <a:pt x="10811714" y="1593497"/>
                </a:lnTo>
                <a:lnTo>
                  <a:pt x="10790117" y="1600346"/>
                </a:lnTo>
                <a:lnTo>
                  <a:pt x="10767885" y="1607765"/>
                </a:lnTo>
                <a:lnTo>
                  <a:pt x="10745653" y="1614614"/>
                </a:lnTo>
                <a:lnTo>
                  <a:pt x="10722786" y="1621463"/>
                </a:lnTo>
                <a:lnTo>
                  <a:pt x="10700554" y="1628312"/>
                </a:lnTo>
                <a:lnTo>
                  <a:pt x="10678957" y="1634590"/>
                </a:lnTo>
                <a:lnTo>
                  <a:pt x="10656090" y="1641439"/>
                </a:lnTo>
                <a:lnTo>
                  <a:pt x="10671335" y="1614614"/>
                </a:lnTo>
                <a:lnTo>
                  <a:pt x="10687215" y="1588931"/>
                </a:lnTo>
                <a:lnTo>
                  <a:pt x="10702460" y="1562106"/>
                </a:lnTo>
                <a:lnTo>
                  <a:pt x="10717704" y="1535282"/>
                </a:lnTo>
                <a:lnTo>
                  <a:pt x="10732949" y="1509598"/>
                </a:lnTo>
                <a:lnTo>
                  <a:pt x="10748194" y="1482774"/>
                </a:lnTo>
                <a:lnTo>
                  <a:pt x="10763439" y="1455949"/>
                </a:lnTo>
                <a:lnTo>
                  <a:pt x="10778683" y="1429125"/>
                </a:lnTo>
                <a:lnTo>
                  <a:pt x="10759627" y="1434832"/>
                </a:lnTo>
                <a:lnTo>
                  <a:pt x="10740571" y="1441110"/>
                </a:lnTo>
                <a:lnTo>
                  <a:pt x="10721515" y="1446247"/>
                </a:lnTo>
                <a:lnTo>
                  <a:pt x="10702460" y="1452525"/>
                </a:lnTo>
                <a:lnTo>
                  <a:pt x="10715799" y="1428554"/>
                </a:lnTo>
                <a:lnTo>
                  <a:pt x="10730408" y="1404583"/>
                </a:lnTo>
                <a:lnTo>
                  <a:pt x="10744383" y="1381183"/>
                </a:lnTo>
                <a:lnTo>
                  <a:pt x="10757722" y="1357212"/>
                </a:lnTo>
                <a:lnTo>
                  <a:pt x="10771696" y="1333241"/>
                </a:lnTo>
                <a:lnTo>
                  <a:pt x="10785035" y="1309270"/>
                </a:lnTo>
                <a:lnTo>
                  <a:pt x="10799010" y="1285870"/>
                </a:lnTo>
                <a:lnTo>
                  <a:pt x="10812984" y="1261899"/>
                </a:lnTo>
                <a:lnTo>
                  <a:pt x="10800280" y="1265894"/>
                </a:lnTo>
                <a:lnTo>
                  <a:pt x="10788211" y="1269318"/>
                </a:lnTo>
                <a:lnTo>
                  <a:pt x="10776778" y="1272743"/>
                </a:lnTo>
                <a:lnTo>
                  <a:pt x="10764709" y="1276738"/>
                </a:lnTo>
                <a:lnTo>
                  <a:pt x="10779954" y="1250484"/>
                </a:lnTo>
                <a:lnTo>
                  <a:pt x="10794563" y="1224801"/>
                </a:lnTo>
                <a:lnTo>
                  <a:pt x="10809808" y="1198547"/>
                </a:lnTo>
                <a:lnTo>
                  <a:pt x="10825053" y="1172293"/>
                </a:lnTo>
                <a:lnTo>
                  <a:pt x="10839662" y="1146039"/>
                </a:lnTo>
                <a:lnTo>
                  <a:pt x="10854907" y="1119785"/>
                </a:lnTo>
                <a:lnTo>
                  <a:pt x="10868882" y="1094102"/>
                </a:lnTo>
                <a:lnTo>
                  <a:pt x="10884126" y="1067278"/>
                </a:lnTo>
                <a:lnTo>
                  <a:pt x="10899371" y="1088966"/>
                </a:lnTo>
                <a:lnTo>
                  <a:pt x="10913981" y="1111224"/>
                </a:lnTo>
                <a:lnTo>
                  <a:pt x="10929225" y="1132342"/>
                </a:lnTo>
                <a:lnTo>
                  <a:pt x="10944470" y="1154030"/>
                </a:lnTo>
                <a:lnTo>
                  <a:pt x="10959080" y="1176288"/>
                </a:lnTo>
                <a:lnTo>
                  <a:pt x="10974324" y="1197406"/>
                </a:lnTo>
                <a:lnTo>
                  <a:pt x="10989569" y="1219094"/>
                </a:lnTo>
                <a:lnTo>
                  <a:pt x="11004179" y="1240211"/>
                </a:lnTo>
                <a:lnTo>
                  <a:pt x="10992110" y="1240211"/>
                </a:lnTo>
                <a:lnTo>
                  <a:pt x="10980676" y="1240211"/>
                </a:lnTo>
                <a:lnTo>
                  <a:pt x="10967972" y="1240211"/>
                </a:lnTo>
                <a:lnTo>
                  <a:pt x="10956539" y="1239640"/>
                </a:lnTo>
                <a:lnTo>
                  <a:pt x="10970513" y="1259616"/>
                </a:lnTo>
                <a:lnTo>
                  <a:pt x="10984488" y="1279592"/>
                </a:lnTo>
                <a:lnTo>
                  <a:pt x="10997827" y="1299567"/>
                </a:lnTo>
                <a:lnTo>
                  <a:pt x="11011801" y="1318972"/>
                </a:lnTo>
                <a:lnTo>
                  <a:pt x="11025140" y="1338948"/>
                </a:lnTo>
                <a:lnTo>
                  <a:pt x="11039115" y="1358924"/>
                </a:lnTo>
                <a:lnTo>
                  <a:pt x="11053089" y="1377758"/>
                </a:lnTo>
                <a:lnTo>
                  <a:pt x="11066428" y="1397734"/>
                </a:lnTo>
                <a:lnTo>
                  <a:pt x="11047372" y="1397734"/>
                </a:lnTo>
                <a:lnTo>
                  <a:pt x="11028316" y="1397734"/>
                </a:lnTo>
                <a:lnTo>
                  <a:pt x="11009260" y="1397734"/>
                </a:lnTo>
                <a:lnTo>
                  <a:pt x="10990204" y="1397163"/>
                </a:lnTo>
                <a:lnTo>
                  <a:pt x="11005449" y="1419993"/>
                </a:lnTo>
                <a:lnTo>
                  <a:pt x="11020694" y="1441681"/>
                </a:lnTo>
                <a:lnTo>
                  <a:pt x="11035939" y="1463369"/>
                </a:lnTo>
                <a:lnTo>
                  <a:pt x="11051183" y="1485628"/>
                </a:lnTo>
                <a:lnTo>
                  <a:pt x="11066428" y="1507316"/>
                </a:lnTo>
                <a:lnTo>
                  <a:pt x="11082308" y="1529004"/>
                </a:lnTo>
                <a:lnTo>
                  <a:pt x="11097553" y="1551262"/>
                </a:lnTo>
                <a:lnTo>
                  <a:pt x="11112798" y="1572950"/>
                </a:lnTo>
                <a:lnTo>
                  <a:pt x="11089931" y="1572950"/>
                </a:lnTo>
                <a:lnTo>
                  <a:pt x="11068334" y="1572950"/>
                </a:lnTo>
                <a:lnTo>
                  <a:pt x="11046102" y="1572950"/>
                </a:lnTo>
                <a:lnTo>
                  <a:pt x="11023870" y="1572950"/>
                </a:lnTo>
                <a:lnTo>
                  <a:pt x="11001003" y="1572380"/>
                </a:lnTo>
                <a:lnTo>
                  <a:pt x="10978771" y="1572380"/>
                </a:lnTo>
                <a:lnTo>
                  <a:pt x="10956539" y="1572380"/>
                </a:lnTo>
                <a:lnTo>
                  <a:pt x="10933672" y="1571809"/>
                </a:lnTo>
                <a:lnTo>
                  <a:pt x="10933672" y="1691093"/>
                </a:lnTo>
                <a:lnTo>
                  <a:pt x="10990204" y="1682532"/>
                </a:lnTo>
                <a:lnTo>
                  <a:pt x="11046737" y="1672829"/>
                </a:lnTo>
                <a:lnTo>
                  <a:pt x="11103270" y="1662556"/>
                </a:lnTo>
                <a:lnTo>
                  <a:pt x="11159802" y="1652283"/>
                </a:lnTo>
                <a:lnTo>
                  <a:pt x="11215700" y="1641439"/>
                </a:lnTo>
                <a:lnTo>
                  <a:pt x="11272233" y="1630595"/>
                </a:lnTo>
                <a:lnTo>
                  <a:pt x="11328765" y="1618038"/>
                </a:lnTo>
                <a:lnTo>
                  <a:pt x="11385298" y="1606624"/>
                </a:lnTo>
                <a:lnTo>
                  <a:pt x="11385298" y="1406866"/>
                </a:lnTo>
                <a:lnTo>
                  <a:pt x="11351632" y="1420564"/>
                </a:lnTo>
                <a:lnTo>
                  <a:pt x="11317967" y="1432549"/>
                </a:lnTo>
                <a:lnTo>
                  <a:pt x="11284937" y="1445676"/>
                </a:lnTo>
                <a:lnTo>
                  <a:pt x="11251906" y="1458803"/>
                </a:lnTo>
                <a:lnTo>
                  <a:pt x="11218241" y="1470788"/>
                </a:lnTo>
                <a:lnTo>
                  <a:pt x="11185210" y="1483345"/>
                </a:lnTo>
                <a:lnTo>
                  <a:pt x="11152180" y="1495901"/>
                </a:lnTo>
                <a:lnTo>
                  <a:pt x="11118515" y="1507316"/>
                </a:lnTo>
                <a:lnTo>
                  <a:pt x="11141382" y="1466793"/>
                </a:lnTo>
                <a:lnTo>
                  <a:pt x="11164249" y="1425700"/>
                </a:lnTo>
                <a:lnTo>
                  <a:pt x="11187116" y="1384607"/>
                </a:lnTo>
                <a:lnTo>
                  <a:pt x="11209983" y="1343514"/>
                </a:lnTo>
                <a:lnTo>
                  <a:pt x="11232850" y="1302992"/>
                </a:lnTo>
                <a:lnTo>
                  <a:pt x="11255717" y="1261899"/>
                </a:lnTo>
                <a:lnTo>
                  <a:pt x="11278585" y="1219664"/>
                </a:lnTo>
                <a:lnTo>
                  <a:pt x="11301452" y="1179142"/>
                </a:lnTo>
                <a:lnTo>
                  <a:pt x="11272868" y="1189986"/>
                </a:lnTo>
                <a:lnTo>
                  <a:pt x="11244919" y="1200259"/>
                </a:lnTo>
                <a:lnTo>
                  <a:pt x="11215700" y="1211103"/>
                </a:lnTo>
                <a:lnTo>
                  <a:pt x="11187751" y="1221377"/>
                </a:lnTo>
                <a:lnTo>
                  <a:pt x="11208078" y="1184279"/>
                </a:lnTo>
                <a:lnTo>
                  <a:pt x="11229039" y="1147181"/>
                </a:lnTo>
                <a:lnTo>
                  <a:pt x="11249365" y="1110654"/>
                </a:lnTo>
                <a:lnTo>
                  <a:pt x="11269692" y="1073556"/>
                </a:lnTo>
                <a:lnTo>
                  <a:pt x="11290653" y="1036458"/>
                </a:lnTo>
                <a:lnTo>
                  <a:pt x="11310344" y="999360"/>
                </a:lnTo>
                <a:lnTo>
                  <a:pt x="11330671" y="962833"/>
                </a:lnTo>
                <a:lnTo>
                  <a:pt x="11351632" y="925164"/>
                </a:lnTo>
                <a:lnTo>
                  <a:pt x="11333847" y="932013"/>
                </a:lnTo>
                <a:lnTo>
                  <a:pt x="11315426" y="938862"/>
                </a:lnTo>
                <a:lnTo>
                  <a:pt x="11298276" y="945711"/>
                </a:lnTo>
                <a:lnTo>
                  <a:pt x="11280490" y="952560"/>
                </a:lnTo>
                <a:lnTo>
                  <a:pt x="11302722" y="912037"/>
                </a:lnTo>
                <a:lnTo>
                  <a:pt x="11324954" y="871515"/>
                </a:lnTo>
                <a:lnTo>
                  <a:pt x="11347821" y="831563"/>
                </a:lnTo>
                <a:lnTo>
                  <a:pt x="11370053" y="790470"/>
                </a:lnTo>
                <a:lnTo>
                  <a:pt x="11391650" y="749948"/>
                </a:lnTo>
                <a:lnTo>
                  <a:pt x="11413882" y="708855"/>
                </a:lnTo>
                <a:lnTo>
                  <a:pt x="11436749" y="668333"/>
                </a:lnTo>
                <a:lnTo>
                  <a:pt x="11458981" y="627240"/>
                </a:lnTo>
                <a:lnTo>
                  <a:pt x="11481213" y="657489"/>
                </a:lnTo>
                <a:lnTo>
                  <a:pt x="11503445" y="688309"/>
                </a:lnTo>
                <a:lnTo>
                  <a:pt x="11526312" y="718558"/>
                </a:lnTo>
                <a:lnTo>
                  <a:pt x="11547909" y="749377"/>
                </a:lnTo>
                <a:lnTo>
                  <a:pt x="11570141" y="779056"/>
                </a:lnTo>
                <a:lnTo>
                  <a:pt x="11592373" y="809305"/>
                </a:lnTo>
                <a:lnTo>
                  <a:pt x="11615240" y="839554"/>
                </a:lnTo>
                <a:lnTo>
                  <a:pt x="11637472" y="869803"/>
                </a:lnTo>
                <a:lnTo>
                  <a:pt x="11619686" y="870944"/>
                </a:lnTo>
                <a:lnTo>
                  <a:pt x="11601265" y="872086"/>
                </a:lnTo>
                <a:lnTo>
                  <a:pt x="11584115" y="873798"/>
                </a:lnTo>
                <a:lnTo>
                  <a:pt x="11566329" y="874939"/>
                </a:lnTo>
                <a:lnTo>
                  <a:pt x="11586656" y="902906"/>
                </a:lnTo>
                <a:lnTo>
                  <a:pt x="11606982" y="930301"/>
                </a:lnTo>
                <a:lnTo>
                  <a:pt x="11627309" y="957696"/>
                </a:lnTo>
                <a:lnTo>
                  <a:pt x="11647635" y="985092"/>
                </a:lnTo>
                <a:lnTo>
                  <a:pt x="11668596" y="1012487"/>
                </a:lnTo>
                <a:lnTo>
                  <a:pt x="11688923" y="1039882"/>
                </a:lnTo>
                <a:lnTo>
                  <a:pt x="11709884" y="1067278"/>
                </a:lnTo>
                <a:lnTo>
                  <a:pt x="11730211" y="1094673"/>
                </a:lnTo>
                <a:lnTo>
                  <a:pt x="11700992" y="1097527"/>
                </a:lnTo>
                <a:lnTo>
                  <a:pt x="11673043" y="1100380"/>
                </a:lnTo>
                <a:lnTo>
                  <a:pt x="11645094" y="1102663"/>
                </a:lnTo>
                <a:lnTo>
                  <a:pt x="11616510" y="1104946"/>
                </a:lnTo>
                <a:lnTo>
                  <a:pt x="11639377" y="1135766"/>
                </a:lnTo>
                <a:lnTo>
                  <a:pt x="11662244" y="1166586"/>
                </a:lnTo>
                <a:lnTo>
                  <a:pt x="11685112" y="1196835"/>
                </a:lnTo>
                <a:lnTo>
                  <a:pt x="11707979" y="1227655"/>
                </a:lnTo>
                <a:lnTo>
                  <a:pt x="11730846" y="1257333"/>
                </a:lnTo>
                <a:lnTo>
                  <a:pt x="11753713" y="1288153"/>
                </a:lnTo>
                <a:lnTo>
                  <a:pt x="11776580" y="1318402"/>
                </a:lnTo>
                <a:lnTo>
                  <a:pt x="11799447" y="1348651"/>
                </a:lnTo>
                <a:lnTo>
                  <a:pt x="11765782" y="1352075"/>
                </a:lnTo>
                <a:lnTo>
                  <a:pt x="11732751" y="1355500"/>
                </a:lnTo>
                <a:lnTo>
                  <a:pt x="11699721" y="1358924"/>
                </a:lnTo>
                <a:lnTo>
                  <a:pt x="11666056" y="1361778"/>
                </a:lnTo>
                <a:lnTo>
                  <a:pt x="11632390" y="1365202"/>
                </a:lnTo>
                <a:lnTo>
                  <a:pt x="11599995" y="1367485"/>
                </a:lnTo>
                <a:lnTo>
                  <a:pt x="11566329" y="1369768"/>
                </a:lnTo>
                <a:lnTo>
                  <a:pt x="11532664" y="1372622"/>
                </a:lnTo>
                <a:lnTo>
                  <a:pt x="11532664" y="1571809"/>
                </a:lnTo>
                <a:lnTo>
                  <a:pt x="11580304" y="1559823"/>
                </a:lnTo>
                <a:lnTo>
                  <a:pt x="11627309" y="1547838"/>
                </a:lnTo>
                <a:lnTo>
                  <a:pt x="11674313" y="1535282"/>
                </a:lnTo>
                <a:lnTo>
                  <a:pt x="11721953" y="1523296"/>
                </a:lnTo>
                <a:lnTo>
                  <a:pt x="11768958" y="1509598"/>
                </a:lnTo>
                <a:lnTo>
                  <a:pt x="11815327" y="1496472"/>
                </a:lnTo>
                <a:lnTo>
                  <a:pt x="11862967" y="1482774"/>
                </a:lnTo>
                <a:lnTo>
                  <a:pt x="11909972" y="1468505"/>
                </a:lnTo>
                <a:lnTo>
                  <a:pt x="11909972" y="1391456"/>
                </a:lnTo>
                <a:lnTo>
                  <a:pt x="11885199" y="1403441"/>
                </a:lnTo>
                <a:lnTo>
                  <a:pt x="11859791" y="1415427"/>
                </a:lnTo>
                <a:lnTo>
                  <a:pt x="11834383" y="1427412"/>
                </a:lnTo>
                <a:lnTo>
                  <a:pt x="11808975" y="1438827"/>
                </a:lnTo>
                <a:lnTo>
                  <a:pt x="11817868" y="1422847"/>
                </a:lnTo>
                <a:lnTo>
                  <a:pt x="11826126" y="1406295"/>
                </a:lnTo>
                <a:lnTo>
                  <a:pt x="11835654" y="1389744"/>
                </a:lnTo>
                <a:lnTo>
                  <a:pt x="11843911" y="1373192"/>
                </a:lnTo>
                <a:lnTo>
                  <a:pt x="11852169" y="1356641"/>
                </a:lnTo>
                <a:lnTo>
                  <a:pt x="11861062" y="1340090"/>
                </a:lnTo>
                <a:lnTo>
                  <a:pt x="11869954" y="1324109"/>
                </a:lnTo>
                <a:lnTo>
                  <a:pt x="11878212" y="1307558"/>
                </a:lnTo>
                <a:lnTo>
                  <a:pt x="11867414" y="1312694"/>
                </a:lnTo>
                <a:lnTo>
                  <a:pt x="11856615" y="1317831"/>
                </a:lnTo>
                <a:lnTo>
                  <a:pt x="11845817" y="1322397"/>
                </a:lnTo>
                <a:lnTo>
                  <a:pt x="11835654" y="1328104"/>
                </a:lnTo>
                <a:lnTo>
                  <a:pt x="11843276" y="1312694"/>
                </a:lnTo>
                <a:lnTo>
                  <a:pt x="11850898" y="1298426"/>
                </a:lnTo>
                <a:lnTo>
                  <a:pt x="11859156" y="1283587"/>
                </a:lnTo>
                <a:lnTo>
                  <a:pt x="11866778" y="1268748"/>
                </a:lnTo>
                <a:lnTo>
                  <a:pt x="11874401" y="1253908"/>
                </a:lnTo>
                <a:lnTo>
                  <a:pt x="11882023" y="1239069"/>
                </a:lnTo>
                <a:lnTo>
                  <a:pt x="11889646" y="1224801"/>
                </a:lnTo>
                <a:lnTo>
                  <a:pt x="11897903" y="1209391"/>
                </a:lnTo>
                <a:lnTo>
                  <a:pt x="11890916" y="1212815"/>
                </a:lnTo>
                <a:lnTo>
                  <a:pt x="11883929" y="1215669"/>
                </a:lnTo>
                <a:lnTo>
                  <a:pt x="11877577" y="1219094"/>
                </a:lnTo>
                <a:lnTo>
                  <a:pt x="11870590" y="1222518"/>
                </a:lnTo>
                <a:lnTo>
                  <a:pt x="11878847" y="1205967"/>
                </a:lnTo>
                <a:lnTo>
                  <a:pt x="11887105" y="1190557"/>
                </a:lnTo>
                <a:lnTo>
                  <a:pt x="11896633" y="1174005"/>
                </a:lnTo>
                <a:lnTo>
                  <a:pt x="11904890" y="1157454"/>
                </a:lnTo>
                <a:lnTo>
                  <a:pt x="11913148" y="1142044"/>
                </a:lnTo>
                <a:lnTo>
                  <a:pt x="11921405" y="1125493"/>
                </a:lnTo>
                <a:lnTo>
                  <a:pt x="11929663" y="1108941"/>
                </a:lnTo>
                <a:lnTo>
                  <a:pt x="11938556" y="1093532"/>
                </a:lnTo>
                <a:lnTo>
                  <a:pt x="11955071" y="1115220"/>
                </a:lnTo>
                <a:lnTo>
                  <a:pt x="11972857" y="1136907"/>
                </a:lnTo>
                <a:lnTo>
                  <a:pt x="11989372" y="1159166"/>
                </a:lnTo>
                <a:lnTo>
                  <a:pt x="12005887" y="1180283"/>
                </a:lnTo>
                <a:lnTo>
                  <a:pt x="11998900" y="1181425"/>
                </a:lnTo>
                <a:lnTo>
                  <a:pt x="11992548" y="1182566"/>
                </a:lnTo>
                <a:lnTo>
                  <a:pt x="11985560" y="1183708"/>
                </a:lnTo>
                <a:lnTo>
                  <a:pt x="11979209" y="1184279"/>
                </a:lnTo>
                <a:lnTo>
                  <a:pt x="11994453" y="1204254"/>
                </a:lnTo>
                <a:lnTo>
                  <a:pt x="12009698" y="1224230"/>
                </a:lnTo>
                <a:lnTo>
                  <a:pt x="12025578" y="1243635"/>
                </a:lnTo>
                <a:lnTo>
                  <a:pt x="12040823" y="1264182"/>
                </a:lnTo>
                <a:lnTo>
                  <a:pt x="12030660" y="1265894"/>
                </a:lnTo>
                <a:lnTo>
                  <a:pt x="12019861" y="1267035"/>
                </a:lnTo>
                <a:lnTo>
                  <a:pt x="12009063" y="1269318"/>
                </a:lnTo>
                <a:lnTo>
                  <a:pt x="11998264" y="1270460"/>
                </a:lnTo>
                <a:lnTo>
                  <a:pt x="12015415" y="1292719"/>
                </a:lnTo>
                <a:lnTo>
                  <a:pt x="12032565" y="1314977"/>
                </a:lnTo>
                <a:lnTo>
                  <a:pt x="12050351" y="1336665"/>
                </a:lnTo>
                <a:lnTo>
                  <a:pt x="12067501" y="1358924"/>
                </a:lnTo>
                <a:lnTo>
                  <a:pt x="12042728" y="1362919"/>
                </a:lnTo>
                <a:lnTo>
                  <a:pt x="12016685" y="1366914"/>
                </a:lnTo>
                <a:lnTo>
                  <a:pt x="11991277" y="1370339"/>
                </a:lnTo>
                <a:lnTo>
                  <a:pt x="11966505" y="1373763"/>
                </a:lnTo>
                <a:lnTo>
                  <a:pt x="11966505" y="1450242"/>
                </a:lnTo>
                <a:lnTo>
                  <a:pt x="11994453" y="1441681"/>
                </a:lnTo>
                <a:lnTo>
                  <a:pt x="12023037" y="1432549"/>
                </a:lnTo>
                <a:lnTo>
                  <a:pt x="12050986" y="1423988"/>
                </a:lnTo>
                <a:lnTo>
                  <a:pt x="12078935" y="1414285"/>
                </a:lnTo>
                <a:lnTo>
                  <a:pt x="12107519" y="1404583"/>
                </a:lnTo>
                <a:lnTo>
                  <a:pt x="12135467" y="1394880"/>
                </a:lnTo>
                <a:lnTo>
                  <a:pt x="12164051" y="1385749"/>
                </a:lnTo>
                <a:lnTo>
                  <a:pt x="12192000" y="1376046"/>
                </a:lnTo>
                <a:lnTo>
                  <a:pt x="12192000" y="1836631"/>
                </a:lnTo>
                <a:lnTo>
                  <a:pt x="12192000" y="2210635"/>
                </a:lnTo>
                <a:lnTo>
                  <a:pt x="0" y="2210635"/>
                </a:lnTo>
                <a:lnTo>
                  <a:pt x="0" y="2198478"/>
                </a:lnTo>
                <a:lnTo>
                  <a:pt x="0" y="2177360"/>
                </a:lnTo>
                <a:lnTo>
                  <a:pt x="0" y="2155672"/>
                </a:lnTo>
                <a:lnTo>
                  <a:pt x="0" y="2135126"/>
                </a:lnTo>
                <a:lnTo>
                  <a:pt x="0" y="2114008"/>
                </a:lnTo>
                <a:lnTo>
                  <a:pt x="0" y="2092891"/>
                </a:lnTo>
                <a:lnTo>
                  <a:pt x="0" y="2071774"/>
                </a:lnTo>
                <a:lnTo>
                  <a:pt x="0" y="2050657"/>
                </a:lnTo>
                <a:lnTo>
                  <a:pt x="0" y="2029540"/>
                </a:lnTo>
                <a:lnTo>
                  <a:pt x="0" y="2008993"/>
                </a:lnTo>
                <a:lnTo>
                  <a:pt x="0" y="1987876"/>
                </a:lnTo>
                <a:lnTo>
                  <a:pt x="0" y="1966188"/>
                </a:lnTo>
                <a:lnTo>
                  <a:pt x="0" y="1945071"/>
                </a:lnTo>
                <a:lnTo>
                  <a:pt x="0" y="1923953"/>
                </a:lnTo>
                <a:lnTo>
                  <a:pt x="0" y="1902836"/>
                </a:lnTo>
                <a:lnTo>
                  <a:pt x="0" y="1882289"/>
                </a:lnTo>
                <a:lnTo>
                  <a:pt x="0" y="1861172"/>
                </a:lnTo>
                <a:lnTo>
                  <a:pt x="0" y="1840055"/>
                </a:lnTo>
                <a:lnTo>
                  <a:pt x="0" y="1836631"/>
                </a:lnTo>
                <a:lnTo>
                  <a:pt x="0" y="1818367"/>
                </a:lnTo>
                <a:lnTo>
                  <a:pt x="0" y="1797250"/>
                </a:lnTo>
                <a:lnTo>
                  <a:pt x="0" y="1776132"/>
                </a:lnTo>
                <a:lnTo>
                  <a:pt x="0" y="1755586"/>
                </a:lnTo>
                <a:lnTo>
                  <a:pt x="0" y="1734469"/>
                </a:lnTo>
                <a:lnTo>
                  <a:pt x="0" y="1713351"/>
                </a:lnTo>
                <a:lnTo>
                  <a:pt x="0" y="1692234"/>
                </a:lnTo>
                <a:lnTo>
                  <a:pt x="0" y="1670546"/>
                </a:lnTo>
                <a:lnTo>
                  <a:pt x="0" y="1649429"/>
                </a:lnTo>
                <a:lnTo>
                  <a:pt x="0" y="1628882"/>
                </a:lnTo>
                <a:lnTo>
                  <a:pt x="0" y="1607765"/>
                </a:lnTo>
                <a:lnTo>
                  <a:pt x="0" y="1586648"/>
                </a:lnTo>
                <a:lnTo>
                  <a:pt x="0" y="1565531"/>
                </a:lnTo>
                <a:lnTo>
                  <a:pt x="0" y="1544413"/>
                </a:lnTo>
                <a:lnTo>
                  <a:pt x="0" y="1523296"/>
                </a:lnTo>
                <a:lnTo>
                  <a:pt x="0" y="1502750"/>
                </a:lnTo>
                <a:lnTo>
                  <a:pt x="0" y="1481062"/>
                </a:lnTo>
                <a:lnTo>
                  <a:pt x="0" y="1459944"/>
                </a:lnTo>
                <a:lnTo>
                  <a:pt x="0" y="1438827"/>
                </a:lnTo>
                <a:lnTo>
                  <a:pt x="0" y="1417710"/>
                </a:lnTo>
                <a:lnTo>
                  <a:pt x="0" y="1396593"/>
                </a:lnTo>
                <a:lnTo>
                  <a:pt x="0" y="1376046"/>
                </a:lnTo>
                <a:lnTo>
                  <a:pt x="56533" y="1356070"/>
                </a:lnTo>
                <a:lnTo>
                  <a:pt x="113066" y="1336665"/>
                </a:lnTo>
                <a:lnTo>
                  <a:pt x="170233" y="1318402"/>
                </a:lnTo>
                <a:lnTo>
                  <a:pt x="226131" y="1300138"/>
                </a:lnTo>
                <a:lnTo>
                  <a:pt x="282664" y="1283016"/>
                </a:lnTo>
                <a:lnTo>
                  <a:pt x="339196" y="1265894"/>
                </a:lnTo>
                <a:lnTo>
                  <a:pt x="395729" y="1249343"/>
                </a:lnTo>
                <a:lnTo>
                  <a:pt x="452897" y="1233362"/>
                </a:lnTo>
                <a:lnTo>
                  <a:pt x="508794" y="1217952"/>
                </a:lnTo>
                <a:lnTo>
                  <a:pt x="565327" y="1202542"/>
                </a:lnTo>
                <a:lnTo>
                  <a:pt x="621860" y="1188274"/>
                </a:lnTo>
                <a:lnTo>
                  <a:pt x="679027" y="1174576"/>
                </a:lnTo>
                <a:lnTo>
                  <a:pt x="735560" y="1160878"/>
                </a:lnTo>
                <a:lnTo>
                  <a:pt x="791458" y="1148322"/>
                </a:lnTo>
                <a:lnTo>
                  <a:pt x="847990" y="1135766"/>
                </a:lnTo>
                <a:lnTo>
                  <a:pt x="904523" y="1124351"/>
                </a:lnTo>
                <a:lnTo>
                  <a:pt x="904523" y="924594"/>
                </a:lnTo>
                <a:lnTo>
                  <a:pt x="871492" y="937150"/>
                </a:lnTo>
                <a:lnTo>
                  <a:pt x="838462" y="950277"/>
                </a:lnTo>
                <a:lnTo>
                  <a:pt x="804797" y="963404"/>
                </a:lnTo>
                <a:lnTo>
                  <a:pt x="771766" y="977101"/>
                </a:lnTo>
                <a:lnTo>
                  <a:pt x="738101" y="990228"/>
                </a:lnTo>
                <a:lnTo>
                  <a:pt x="705071" y="1003926"/>
                </a:lnTo>
                <a:lnTo>
                  <a:pt x="672040" y="1018194"/>
                </a:lnTo>
                <a:lnTo>
                  <a:pt x="638375" y="1031892"/>
                </a:lnTo>
                <a:lnTo>
                  <a:pt x="661242" y="989087"/>
                </a:lnTo>
                <a:lnTo>
                  <a:pt x="684109" y="947423"/>
                </a:lnTo>
                <a:lnTo>
                  <a:pt x="706976" y="905188"/>
                </a:lnTo>
                <a:lnTo>
                  <a:pt x="729843" y="863525"/>
                </a:lnTo>
                <a:lnTo>
                  <a:pt x="752710" y="821861"/>
                </a:lnTo>
                <a:lnTo>
                  <a:pt x="775578" y="779056"/>
                </a:lnTo>
                <a:lnTo>
                  <a:pt x="798445" y="737392"/>
                </a:lnTo>
                <a:lnTo>
                  <a:pt x="821312" y="695728"/>
                </a:lnTo>
                <a:lnTo>
                  <a:pt x="793363" y="707714"/>
                </a:lnTo>
                <a:lnTo>
                  <a:pt x="764144" y="718558"/>
                </a:lnTo>
                <a:lnTo>
                  <a:pt x="736195" y="729972"/>
                </a:lnTo>
                <a:lnTo>
                  <a:pt x="707611" y="741387"/>
                </a:lnTo>
                <a:lnTo>
                  <a:pt x="728573" y="704289"/>
                </a:lnTo>
                <a:lnTo>
                  <a:pt x="748899" y="666621"/>
                </a:lnTo>
                <a:lnTo>
                  <a:pt x="769861" y="628952"/>
                </a:lnTo>
                <a:lnTo>
                  <a:pt x="790187" y="591854"/>
                </a:lnTo>
                <a:lnTo>
                  <a:pt x="809878" y="554185"/>
                </a:lnTo>
                <a:lnTo>
                  <a:pt x="830840" y="517088"/>
                </a:lnTo>
                <a:lnTo>
                  <a:pt x="851166" y="479419"/>
                </a:lnTo>
                <a:lnTo>
                  <a:pt x="871492" y="442892"/>
                </a:lnTo>
                <a:lnTo>
                  <a:pt x="854342" y="449741"/>
                </a:lnTo>
                <a:lnTo>
                  <a:pt x="835922" y="456590"/>
                </a:lnTo>
                <a:lnTo>
                  <a:pt x="818136" y="463438"/>
                </a:lnTo>
                <a:lnTo>
                  <a:pt x="800986" y="470858"/>
                </a:lnTo>
                <a:lnTo>
                  <a:pt x="823218" y="429765"/>
                </a:lnTo>
                <a:lnTo>
                  <a:pt x="844814" y="389243"/>
                </a:lnTo>
                <a:lnTo>
                  <a:pt x="867046" y="348150"/>
                </a:lnTo>
                <a:lnTo>
                  <a:pt x="889913" y="307627"/>
                </a:lnTo>
                <a:lnTo>
                  <a:pt x="912145" y="267676"/>
                </a:lnTo>
                <a:lnTo>
                  <a:pt x="934377" y="227153"/>
                </a:lnTo>
                <a:lnTo>
                  <a:pt x="956609" y="186631"/>
                </a:lnTo>
                <a:lnTo>
                  <a:pt x="979476" y="146680"/>
                </a:lnTo>
                <a:lnTo>
                  <a:pt x="1001073" y="178070"/>
                </a:lnTo>
                <a:lnTo>
                  <a:pt x="1023305" y="209461"/>
                </a:lnTo>
                <a:lnTo>
                  <a:pt x="1046172" y="241422"/>
                </a:lnTo>
                <a:lnTo>
                  <a:pt x="1068404" y="272812"/>
                </a:lnTo>
                <a:lnTo>
                  <a:pt x="1090636" y="304203"/>
                </a:lnTo>
                <a:lnTo>
                  <a:pt x="1112233" y="336735"/>
                </a:lnTo>
                <a:lnTo>
                  <a:pt x="1135100" y="368125"/>
                </a:lnTo>
                <a:lnTo>
                  <a:pt x="1157332" y="400087"/>
                </a:lnTo>
                <a:lnTo>
                  <a:pt x="1140182" y="400087"/>
                </a:lnTo>
                <a:lnTo>
                  <a:pt x="1121761" y="400087"/>
                </a:lnTo>
                <a:lnTo>
                  <a:pt x="1103975" y="400087"/>
                </a:lnTo>
                <a:lnTo>
                  <a:pt x="1086825" y="400087"/>
                </a:lnTo>
                <a:lnTo>
                  <a:pt x="1106516" y="429765"/>
                </a:lnTo>
                <a:lnTo>
                  <a:pt x="1126842" y="458302"/>
                </a:lnTo>
                <a:lnTo>
                  <a:pt x="1147804" y="487980"/>
                </a:lnTo>
                <a:lnTo>
                  <a:pt x="1168130" y="517088"/>
                </a:lnTo>
                <a:lnTo>
                  <a:pt x="1188457" y="546766"/>
                </a:lnTo>
                <a:lnTo>
                  <a:pt x="1209418" y="575873"/>
                </a:lnTo>
                <a:lnTo>
                  <a:pt x="1229744" y="605552"/>
                </a:lnTo>
                <a:lnTo>
                  <a:pt x="1249436" y="634659"/>
                </a:lnTo>
                <a:lnTo>
                  <a:pt x="1221487" y="634659"/>
                </a:lnTo>
                <a:lnTo>
                  <a:pt x="1193538" y="634089"/>
                </a:lnTo>
                <a:lnTo>
                  <a:pt x="1164954" y="634089"/>
                </a:lnTo>
                <a:lnTo>
                  <a:pt x="1137006" y="634089"/>
                </a:lnTo>
                <a:lnTo>
                  <a:pt x="1159873" y="667191"/>
                </a:lnTo>
                <a:lnTo>
                  <a:pt x="1182740" y="699153"/>
                </a:lnTo>
                <a:lnTo>
                  <a:pt x="1205607" y="732255"/>
                </a:lnTo>
                <a:lnTo>
                  <a:pt x="1228474" y="765358"/>
                </a:lnTo>
                <a:lnTo>
                  <a:pt x="1251341" y="798461"/>
                </a:lnTo>
                <a:lnTo>
                  <a:pt x="1274208" y="831563"/>
                </a:lnTo>
                <a:lnTo>
                  <a:pt x="1297076" y="864095"/>
                </a:lnTo>
                <a:lnTo>
                  <a:pt x="1319308" y="897769"/>
                </a:lnTo>
                <a:lnTo>
                  <a:pt x="1286277" y="897198"/>
                </a:lnTo>
                <a:lnTo>
                  <a:pt x="1252612" y="896057"/>
                </a:lnTo>
                <a:lnTo>
                  <a:pt x="1218946" y="895486"/>
                </a:lnTo>
                <a:lnTo>
                  <a:pt x="1186551" y="895486"/>
                </a:lnTo>
                <a:lnTo>
                  <a:pt x="1152886" y="894915"/>
                </a:lnTo>
                <a:lnTo>
                  <a:pt x="1119220" y="894915"/>
                </a:lnTo>
                <a:lnTo>
                  <a:pt x="1086825" y="894915"/>
                </a:lnTo>
                <a:lnTo>
                  <a:pt x="1053159" y="895486"/>
                </a:lnTo>
                <a:lnTo>
                  <a:pt x="1053159" y="1094673"/>
                </a:lnTo>
                <a:lnTo>
                  <a:pt x="1100164" y="1086683"/>
                </a:lnTo>
                <a:lnTo>
                  <a:pt x="1147804" y="1078122"/>
                </a:lnTo>
                <a:lnTo>
                  <a:pt x="1194809" y="1070131"/>
                </a:lnTo>
                <a:lnTo>
                  <a:pt x="1241813" y="1062712"/>
                </a:lnTo>
                <a:lnTo>
                  <a:pt x="1288818" y="1055292"/>
                </a:lnTo>
                <a:lnTo>
                  <a:pt x="1335823" y="1048443"/>
                </a:lnTo>
                <a:lnTo>
                  <a:pt x="1382827" y="1041595"/>
                </a:lnTo>
                <a:lnTo>
                  <a:pt x="1430467" y="1034746"/>
                </a:lnTo>
                <a:lnTo>
                  <a:pt x="1430467" y="957696"/>
                </a:lnTo>
                <a:lnTo>
                  <a:pt x="1405059" y="966257"/>
                </a:lnTo>
                <a:lnTo>
                  <a:pt x="1380287" y="973677"/>
                </a:lnTo>
                <a:lnTo>
                  <a:pt x="1354244" y="981667"/>
                </a:lnTo>
                <a:lnTo>
                  <a:pt x="1328836" y="990228"/>
                </a:lnTo>
                <a:lnTo>
                  <a:pt x="1338363" y="974818"/>
                </a:lnTo>
                <a:lnTo>
                  <a:pt x="1346621" y="959408"/>
                </a:lnTo>
                <a:lnTo>
                  <a:pt x="1354879" y="943999"/>
                </a:lnTo>
                <a:lnTo>
                  <a:pt x="1363771" y="929159"/>
                </a:lnTo>
                <a:lnTo>
                  <a:pt x="1372664" y="914320"/>
                </a:lnTo>
                <a:lnTo>
                  <a:pt x="1381557" y="898910"/>
                </a:lnTo>
                <a:lnTo>
                  <a:pt x="1389815" y="884071"/>
                </a:lnTo>
                <a:lnTo>
                  <a:pt x="1398072" y="868661"/>
                </a:lnTo>
                <a:lnTo>
                  <a:pt x="1387909" y="872086"/>
                </a:lnTo>
                <a:lnTo>
                  <a:pt x="1377111" y="875510"/>
                </a:lnTo>
                <a:lnTo>
                  <a:pt x="1366312" y="878935"/>
                </a:lnTo>
                <a:lnTo>
                  <a:pt x="1355514" y="882359"/>
                </a:lnTo>
                <a:lnTo>
                  <a:pt x="1363136" y="868661"/>
                </a:lnTo>
                <a:lnTo>
                  <a:pt x="1370759" y="854964"/>
                </a:lnTo>
                <a:lnTo>
                  <a:pt x="1378381" y="841837"/>
                </a:lnTo>
                <a:lnTo>
                  <a:pt x="1386639" y="828139"/>
                </a:lnTo>
                <a:lnTo>
                  <a:pt x="1394261" y="814441"/>
                </a:lnTo>
                <a:lnTo>
                  <a:pt x="1401883" y="801314"/>
                </a:lnTo>
                <a:lnTo>
                  <a:pt x="1409506" y="787617"/>
                </a:lnTo>
                <a:lnTo>
                  <a:pt x="1417128" y="773919"/>
                </a:lnTo>
                <a:lnTo>
                  <a:pt x="1411411" y="775631"/>
                </a:lnTo>
                <a:lnTo>
                  <a:pt x="1404424" y="777914"/>
                </a:lnTo>
                <a:lnTo>
                  <a:pt x="1397437" y="780197"/>
                </a:lnTo>
                <a:lnTo>
                  <a:pt x="1390450" y="781909"/>
                </a:lnTo>
                <a:lnTo>
                  <a:pt x="1399342" y="767641"/>
                </a:lnTo>
                <a:lnTo>
                  <a:pt x="1407600" y="752802"/>
                </a:lnTo>
                <a:lnTo>
                  <a:pt x="1415858" y="738533"/>
                </a:lnTo>
                <a:lnTo>
                  <a:pt x="1424115" y="723123"/>
                </a:lnTo>
                <a:lnTo>
                  <a:pt x="1433008" y="708855"/>
                </a:lnTo>
                <a:lnTo>
                  <a:pt x="1441901" y="694016"/>
                </a:lnTo>
                <a:lnTo>
                  <a:pt x="1450158" y="679177"/>
                </a:lnTo>
                <a:lnTo>
                  <a:pt x="1458416" y="664338"/>
                </a:lnTo>
                <a:lnTo>
                  <a:pt x="1474931" y="689450"/>
                </a:lnTo>
                <a:lnTo>
                  <a:pt x="1492082" y="714562"/>
                </a:lnTo>
                <a:lnTo>
                  <a:pt x="1509232" y="739675"/>
                </a:lnTo>
                <a:lnTo>
                  <a:pt x="1526382" y="764787"/>
                </a:lnTo>
                <a:lnTo>
                  <a:pt x="1519395" y="764217"/>
                </a:lnTo>
                <a:lnTo>
                  <a:pt x="1512408" y="764217"/>
                </a:lnTo>
                <a:lnTo>
                  <a:pt x="1505421" y="763646"/>
                </a:lnTo>
                <a:lnTo>
                  <a:pt x="1499069" y="763646"/>
                </a:lnTo>
                <a:lnTo>
                  <a:pt x="1514949" y="785905"/>
                </a:lnTo>
                <a:lnTo>
                  <a:pt x="1530193" y="809305"/>
                </a:lnTo>
                <a:lnTo>
                  <a:pt x="1546073" y="832705"/>
                </a:lnTo>
                <a:lnTo>
                  <a:pt x="1561318" y="854964"/>
                </a:lnTo>
                <a:lnTo>
                  <a:pt x="1550520" y="854964"/>
                </a:lnTo>
                <a:lnTo>
                  <a:pt x="1539721" y="854393"/>
                </a:lnTo>
                <a:lnTo>
                  <a:pt x="1529558" y="853822"/>
                </a:lnTo>
                <a:lnTo>
                  <a:pt x="1518760" y="853251"/>
                </a:lnTo>
                <a:lnTo>
                  <a:pt x="1527017" y="866378"/>
                </a:lnTo>
                <a:lnTo>
                  <a:pt x="1535275" y="878935"/>
                </a:lnTo>
                <a:lnTo>
                  <a:pt x="1544803" y="891491"/>
                </a:lnTo>
                <a:lnTo>
                  <a:pt x="1553061" y="904618"/>
                </a:lnTo>
                <a:lnTo>
                  <a:pt x="1561318" y="917745"/>
                </a:lnTo>
                <a:lnTo>
                  <a:pt x="1570211" y="930301"/>
                </a:lnTo>
                <a:lnTo>
                  <a:pt x="1579104" y="943428"/>
                </a:lnTo>
                <a:lnTo>
                  <a:pt x="1587997" y="956555"/>
                </a:lnTo>
                <a:lnTo>
                  <a:pt x="1561954" y="954272"/>
                </a:lnTo>
                <a:lnTo>
                  <a:pt x="1537181" y="953130"/>
                </a:lnTo>
                <a:lnTo>
                  <a:pt x="1511773" y="951989"/>
                </a:lnTo>
                <a:lnTo>
                  <a:pt x="1486365" y="950277"/>
                </a:lnTo>
                <a:lnTo>
                  <a:pt x="1486365" y="1027897"/>
                </a:lnTo>
                <a:lnTo>
                  <a:pt x="1532099" y="1021619"/>
                </a:lnTo>
                <a:lnTo>
                  <a:pt x="1577833" y="1016482"/>
                </a:lnTo>
                <a:lnTo>
                  <a:pt x="1623568" y="1011345"/>
                </a:lnTo>
                <a:lnTo>
                  <a:pt x="1669302" y="1006209"/>
                </a:lnTo>
                <a:lnTo>
                  <a:pt x="1715036" y="1002214"/>
                </a:lnTo>
                <a:lnTo>
                  <a:pt x="1760135" y="997648"/>
                </a:lnTo>
                <a:lnTo>
                  <a:pt x="1805870" y="993653"/>
                </a:lnTo>
                <a:lnTo>
                  <a:pt x="1851604" y="990228"/>
                </a:lnTo>
                <a:lnTo>
                  <a:pt x="1851604" y="870374"/>
                </a:lnTo>
                <a:lnTo>
                  <a:pt x="1829372" y="875510"/>
                </a:lnTo>
                <a:lnTo>
                  <a:pt x="1807775" y="881218"/>
                </a:lnTo>
                <a:lnTo>
                  <a:pt x="1784908" y="887496"/>
                </a:lnTo>
                <a:lnTo>
                  <a:pt x="1762676" y="893774"/>
                </a:lnTo>
                <a:lnTo>
                  <a:pt x="1740444" y="898910"/>
                </a:lnTo>
                <a:lnTo>
                  <a:pt x="1718212" y="905188"/>
                </a:lnTo>
                <a:lnTo>
                  <a:pt x="1695345" y="911467"/>
                </a:lnTo>
                <a:lnTo>
                  <a:pt x="1673113" y="917745"/>
                </a:lnTo>
                <a:lnTo>
                  <a:pt x="1688358" y="891491"/>
                </a:lnTo>
                <a:lnTo>
                  <a:pt x="1703603" y="865237"/>
                </a:lnTo>
                <a:lnTo>
                  <a:pt x="1718847" y="839554"/>
                </a:lnTo>
                <a:lnTo>
                  <a:pt x="1734092" y="813300"/>
                </a:lnTo>
                <a:lnTo>
                  <a:pt x="1749337" y="787617"/>
                </a:lnTo>
                <a:lnTo>
                  <a:pt x="1764582" y="761363"/>
                </a:lnTo>
                <a:lnTo>
                  <a:pt x="1781097" y="735680"/>
                </a:lnTo>
                <a:lnTo>
                  <a:pt x="1796342" y="709426"/>
                </a:lnTo>
                <a:lnTo>
                  <a:pt x="1777286" y="714562"/>
                </a:lnTo>
                <a:lnTo>
                  <a:pt x="1758230" y="719699"/>
                </a:lnTo>
                <a:lnTo>
                  <a:pt x="1739174" y="724836"/>
                </a:lnTo>
                <a:lnTo>
                  <a:pt x="1720118" y="729972"/>
                </a:lnTo>
                <a:lnTo>
                  <a:pt x="1733457" y="706572"/>
                </a:lnTo>
                <a:lnTo>
                  <a:pt x="1747431" y="682601"/>
                </a:lnTo>
                <a:lnTo>
                  <a:pt x="1760770" y="659772"/>
                </a:lnTo>
                <a:lnTo>
                  <a:pt x="1774745" y="636372"/>
                </a:lnTo>
                <a:lnTo>
                  <a:pt x="1788719" y="612971"/>
                </a:lnTo>
                <a:lnTo>
                  <a:pt x="1802058" y="590713"/>
                </a:lnTo>
                <a:lnTo>
                  <a:pt x="1816033" y="567312"/>
                </a:lnTo>
                <a:lnTo>
                  <a:pt x="1829372" y="543912"/>
                </a:lnTo>
                <a:lnTo>
                  <a:pt x="1817938" y="546766"/>
                </a:lnTo>
                <a:lnTo>
                  <a:pt x="1805870" y="550190"/>
                </a:lnTo>
                <a:lnTo>
                  <a:pt x="1793801" y="553044"/>
                </a:lnTo>
                <a:lnTo>
                  <a:pt x="1782367" y="556468"/>
                </a:lnTo>
                <a:lnTo>
                  <a:pt x="1796977" y="530785"/>
                </a:lnTo>
                <a:lnTo>
                  <a:pt x="1812222" y="505673"/>
                </a:lnTo>
                <a:lnTo>
                  <a:pt x="1826831" y="480560"/>
                </a:lnTo>
                <a:lnTo>
                  <a:pt x="1841441" y="454877"/>
                </a:lnTo>
                <a:lnTo>
                  <a:pt x="1856685" y="429765"/>
                </a:lnTo>
                <a:lnTo>
                  <a:pt x="1871295" y="405223"/>
                </a:lnTo>
                <a:lnTo>
                  <a:pt x="1886540" y="379540"/>
                </a:lnTo>
                <a:lnTo>
                  <a:pt x="1901785" y="354428"/>
                </a:lnTo>
                <a:lnTo>
                  <a:pt x="1916394" y="377828"/>
                </a:lnTo>
                <a:lnTo>
                  <a:pt x="1931639" y="400087"/>
                </a:lnTo>
                <a:lnTo>
                  <a:pt x="1946884" y="423487"/>
                </a:lnTo>
                <a:lnTo>
                  <a:pt x="1961493" y="446316"/>
                </a:lnTo>
                <a:lnTo>
                  <a:pt x="1976738" y="469146"/>
                </a:lnTo>
                <a:lnTo>
                  <a:pt x="1991347" y="492546"/>
                </a:lnTo>
                <a:lnTo>
                  <a:pt x="2006592" y="515375"/>
                </a:lnTo>
                <a:lnTo>
                  <a:pt x="2021837" y="538205"/>
                </a:lnTo>
                <a:lnTo>
                  <a:pt x="2009133" y="537063"/>
                </a:lnTo>
                <a:lnTo>
                  <a:pt x="1997064" y="535922"/>
                </a:lnTo>
                <a:lnTo>
                  <a:pt x="1985631" y="534210"/>
                </a:lnTo>
                <a:lnTo>
                  <a:pt x="1973562" y="533068"/>
                </a:lnTo>
                <a:lnTo>
                  <a:pt x="1987536" y="554185"/>
                </a:lnTo>
                <a:lnTo>
                  <a:pt x="2000876" y="575303"/>
                </a:lnTo>
                <a:lnTo>
                  <a:pt x="2014850" y="596420"/>
                </a:lnTo>
                <a:lnTo>
                  <a:pt x="2028189" y="618108"/>
                </a:lnTo>
                <a:lnTo>
                  <a:pt x="2042163" y="639225"/>
                </a:lnTo>
                <a:lnTo>
                  <a:pt x="2056138" y="660342"/>
                </a:lnTo>
                <a:lnTo>
                  <a:pt x="2069477" y="681460"/>
                </a:lnTo>
                <a:lnTo>
                  <a:pt x="2083451" y="702577"/>
                </a:lnTo>
                <a:lnTo>
                  <a:pt x="2064395" y="700865"/>
                </a:lnTo>
                <a:lnTo>
                  <a:pt x="2045339" y="698011"/>
                </a:lnTo>
                <a:lnTo>
                  <a:pt x="2026283" y="695728"/>
                </a:lnTo>
                <a:lnTo>
                  <a:pt x="2007863" y="694016"/>
                </a:lnTo>
                <a:lnTo>
                  <a:pt x="2023108" y="717987"/>
                </a:lnTo>
                <a:lnTo>
                  <a:pt x="2038352" y="740816"/>
                </a:lnTo>
                <a:lnTo>
                  <a:pt x="2053597" y="764787"/>
                </a:lnTo>
                <a:lnTo>
                  <a:pt x="2068842" y="788187"/>
                </a:lnTo>
                <a:lnTo>
                  <a:pt x="2084087" y="812158"/>
                </a:lnTo>
                <a:lnTo>
                  <a:pt x="2099331" y="836129"/>
                </a:lnTo>
                <a:lnTo>
                  <a:pt x="2114576" y="860100"/>
                </a:lnTo>
                <a:lnTo>
                  <a:pt x="2129821" y="884071"/>
                </a:lnTo>
                <a:lnTo>
                  <a:pt x="2107589" y="880647"/>
                </a:lnTo>
                <a:lnTo>
                  <a:pt x="2085357" y="877793"/>
                </a:lnTo>
                <a:lnTo>
                  <a:pt x="2062490" y="874939"/>
                </a:lnTo>
                <a:lnTo>
                  <a:pt x="2040893" y="872086"/>
                </a:lnTo>
                <a:lnTo>
                  <a:pt x="2018661" y="870374"/>
                </a:lnTo>
                <a:lnTo>
                  <a:pt x="1996429" y="867520"/>
                </a:lnTo>
                <a:lnTo>
                  <a:pt x="1973562" y="864666"/>
                </a:lnTo>
                <a:lnTo>
                  <a:pt x="1951330" y="862954"/>
                </a:lnTo>
                <a:lnTo>
                  <a:pt x="1951330" y="982238"/>
                </a:lnTo>
                <a:lnTo>
                  <a:pt x="2007863" y="978813"/>
                </a:lnTo>
                <a:lnTo>
                  <a:pt x="2064395" y="975389"/>
                </a:lnTo>
                <a:lnTo>
                  <a:pt x="2120928" y="973106"/>
                </a:lnTo>
                <a:lnTo>
                  <a:pt x="2176826" y="970252"/>
                </a:lnTo>
                <a:lnTo>
                  <a:pt x="2232723" y="967969"/>
                </a:lnTo>
                <a:lnTo>
                  <a:pt x="2289256" y="966257"/>
                </a:lnTo>
                <a:lnTo>
                  <a:pt x="2345153" y="964545"/>
                </a:lnTo>
                <a:lnTo>
                  <a:pt x="2401686" y="963404"/>
                </a:lnTo>
                <a:lnTo>
                  <a:pt x="2401686" y="763646"/>
                </a:lnTo>
                <a:lnTo>
                  <a:pt x="2368020" y="770495"/>
                </a:lnTo>
                <a:lnTo>
                  <a:pt x="2335625" y="777343"/>
                </a:lnTo>
                <a:lnTo>
                  <a:pt x="2301960" y="783622"/>
                </a:lnTo>
                <a:lnTo>
                  <a:pt x="2268294" y="790470"/>
                </a:lnTo>
                <a:lnTo>
                  <a:pt x="2235899" y="797890"/>
                </a:lnTo>
                <a:lnTo>
                  <a:pt x="2202234" y="804739"/>
                </a:lnTo>
                <a:lnTo>
                  <a:pt x="2168568" y="812158"/>
                </a:lnTo>
                <a:lnTo>
                  <a:pt x="2136173" y="819007"/>
                </a:lnTo>
                <a:lnTo>
                  <a:pt x="2159040" y="781339"/>
                </a:lnTo>
                <a:lnTo>
                  <a:pt x="2181907" y="743670"/>
                </a:lnTo>
                <a:lnTo>
                  <a:pt x="2204774" y="706001"/>
                </a:lnTo>
                <a:lnTo>
                  <a:pt x="2227641" y="668904"/>
                </a:lnTo>
                <a:lnTo>
                  <a:pt x="2249238" y="631235"/>
                </a:lnTo>
                <a:lnTo>
                  <a:pt x="2272105" y="594137"/>
                </a:lnTo>
                <a:lnTo>
                  <a:pt x="2294973" y="557039"/>
                </a:lnTo>
                <a:lnTo>
                  <a:pt x="2317840" y="519371"/>
                </a:lnTo>
                <a:lnTo>
                  <a:pt x="2289891" y="525649"/>
                </a:lnTo>
                <a:lnTo>
                  <a:pt x="2261307" y="530785"/>
                </a:lnTo>
                <a:lnTo>
                  <a:pt x="2233358" y="537063"/>
                </a:lnTo>
                <a:lnTo>
                  <a:pt x="2205409" y="543341"/>
                </a:lnTo>
                <a:lnTo>
                  <a:pt x="2225736" y="509668"/>
                </a:lnTo>
                <a:lnTo>
                  <a:pt x="2246062" y="475995"/>
                </a:lnTo>
                <a:lnTo>
                  <a:pt x="2266389" y="442892"/>
                </a:lnTo>
                <a:lnTo>
                  <a:pt x="2286715" y="409218"/>
                </a:lnTo>
                <a:lnTo>
                  <a:pt x="2307041" y="375545"/>
                </a:lnTo>
                <a:lnTo>
                  <a:pt x="2328003" y="341871"/>
                </a:lnTo>
                <a:lnTo>
                  <a:pt x="2348329" y="308769"/>
                </a:lnTo>
                <a:lnTo>
                  <a:pt x="2369291" y="275666"/>
                </a:lnTo>
                <a:lnTo>
                  <a:pt x="2350870" y="279090"/>
                </a:lnTo>
                <a:lnTo>
                  <a:pt x="2333084" y="282515"/>
                </a:lnTo>
                <a:lnTo>
                  <a:pt x="2315934" y="285939"/>
                </a:lnTo>
                <a:lnTo>
                  <a:pt x="2297513" y="289934"/>
                </a:lnTo>
                <a:lnTo>
                  <a:pt x="2320380" y="253407"/>
                </a:lnTo>
                <a:lnTo>
                  <a:pt x="2342612" y="216880"/>
                </a:lnTo>
                <a:lnTo>
                  <a:pt x="2364209" y="180353"/>
                </a:lnTo>
                <a:lnTo>
                  <a:pt x="2386441" y="144397"/>
                </a:lnTo>
                <a:lnTo>
                  <a:pt x="2409308" y="107869"/>
                </a:lnTo>
                <a:lnTo>
                  <a:pt x="2431540" y="71913"/>
                </a:lnTo>
                <a:lnTo>
                  <a:pt x="2453772" y="36527"/>
                </a:lnTo>
                <a:close/>
              </a:path>
            </a:pathLst>
          </a:custGeom>
          <a:solidFill>
            <a:schemeClr val="tx1">
              <a:lumMod val="95000"/>
              <a:lumOff val="5000"/>
              <a:alpha val="21000"/>
            </a:schemeClr>
          </a:solidFill>
          <a:ln>
            <a:noFill/>
          </a:ln>
        </p:spPr>
        <p:txBody>
          <a:bodyPr vert="horz" wrap="square" lIns="91440" tIns="45720" rIns="91440" bIns="45720" numCol="1" anchor="t" anchorCtr="0" compatLnSpc="1">
            <a:prstTxWarp prst="textNoShape">
              <a:avLst/>
            </a:prstTxWarp>
            <a:noAutofit/>
          </a:bodyPr>
          <a:lstStyle/>
          <a:p>
            <a:endParaRPr lang="id-ID"/>
          </a:p>
        </p:txBody>
      </p:sp>
      <p:grpSp>
        <p:nvGrpSpPr>
          <p:cNvPr id="236" name="9Slide.vn 3"/>
          <p:cNvGrpSpPr/>
          <p:nvPr/>
        </p:nvGrpSpPr>
        <p:grpSpPr>
          <a:xfrm>
            <a:off x="9690821" y="1736086"/>
            <a:ext cx="297979" cy="2668433"/>
            <a:chOff x="1010121" y="1736086"/>
            <a:chExt cx="297979" cy="2668433"/>
          </a:xfrm>
        </p:grpSpPr>
        <p:cxnSp>
          <p:nvCxnSpPr>
            <p:cNvPr id="228" name="9Slide.vn 4"/>
            <p:cNvCxnSpPr/>
            <p:nvPr/>
          </p:nvCxnSpPr>
          <p:spPr>
            <a:xfrm flipV="1">
              <a:off x="1159111" y="1885077"/>
              <a:ext cx="0" cy="2519442"/>
            </a:xfrm>
            <a:prstGeom prst="line">
              <a:avLst/>
            </a:prstGeom>
            <a:ln w="19050">
              <a:solidFill>
                <a:schemeClr val="bg1">
                  <a:lumMod val="95000"/>
                  <a:alpha val="21000"/>
                </a:schemeClr>
              </a:solidFill>
            </a:ln>
          </p:spPr>
          <p:style>
            <a:lnRef idx="1">
              <a:schemeClr val="accent1"/>
            </a:lnRef>
            <a:fillRef idx="0">
              <a:schemeClr val="accent1"/>
            </a:fillRef>
            <a:effectRef idx="0">
              <a:schemeClr val="accent1"/>
            </a:effectRef>
            <a:fontRef idx="minor">
              <a:schemeClr val="tx1"/>
            </a:fontRef>
          </p:style>
        </p:cxnSp>
        <p:grpSp>
          <p:nvGrpSpPr>
            <p:cNvPr id="229" name="Group 228"/>
            <p:cNvGrpSpPr/>
            <p:nvPr/>
          </p:nvGrpSpPr>
          <p:grpSpPr>
            <a:xfrm>
              <a:off x="1010121" y="1736086"/>
              <a:ext cx="297979" cy="297979"/>
              <a:chOff x="5867400" y="1025054"/>
              <a:chExt cx="457200" cy="457200"/>
            </a:xfrm>
            <a:solidFill>
              <a:schemeClr val="bg1"/>
            </a:solidFill>
          </p:grpSpPr>
          <p:sp>
            <p:nvSpPr>
              <p:cNvPr id="230" name="9Slide.vn 5"/>
              <p:cNvSpPr/>
              <p:nvPr/>
            </p:nvSpPr>
            <p:spPr>
              <a:xfrm>
                <a:off x="5867400" y="1025054"/>
                <a:ext cx="457200" cy="457200"/>
              </a:xfrm>
              <a:prstGeom prst="ellipse">
                <a:avLst/>
              </a:prstGeom>
              <a:solidFill>
                <a:schemeClr val="bg1">
                  <a:alpha val="3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1" name="9Slide.vn 6"/>
              <p:cNvSpPr/>
              <p:nvPr/>
            </p:nvSpPr>
            <p:spPr>
              <a:xfrm>
                <a:off x="5956101" y="1110778"/>
                <a:ext cx="279797" cy="27979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grpSp>
        <p:nvGrpSpPr>
          <p:cNvPr id="232" name="9Slide.vn 7"/>
          <p:cNvGrpSpPr/>
          <p:nvPr/>
        </p:nvGrpSpPr>
        <p:grpSpPr>
          <a:xfrm>
            <a:off x="10099185" y="1844019"/>
            <a:ext cx="2539273" cy="679433"/>
            <a:chOff x="145142" y="4099666"/>
            <a:chExt cx="2539273" cy="679433"/>
          </a:xfrm>
        </p:grpSpPr>
        <p:sp>
          <p:nvSpPr>
            <p:cNvPr id="233" name="9Slide.vn 8"/>
            <p:cNvSpPr txBox="1"/>
            <p:nvPr/>
          </p:nvSpPr>
          <p:spPr>
            <a:xfrm>
              <a:off x="145143" y="4317434"/>
              <a:ext cx="2394128" cy="461665"/>
            </a:xfrm>
            <a:prstGeom prst="rect">
              <a:avLst/>
            </a:prstGeom>
            <a:noFill/>
          </p:spPr>
          <p:txBody>
            <a:bodyPr wrap="square" rtlCol="0">
              <a:spAutoFit/>
            </a:bodyPr>
            <a:lstStyle/>
            <a:p>
              <a:pPr>
                <a:lnSpc>
                  <a:spcPct val="120000"/>
                </a:lnSpc>
              </a:pPr>
              <a:r>
                <a:rPr lang="id-ID" sz="1000" b="1" dirty="0">
                  <a:solidFill>
                    <a:schemeClr val="bg1"/>
                  </a:solidFill>
                </a:rPr>
                <a:t>lorem ipsum</a:t>
              </a:r>
              <a:r>
                <a:rPr lang="id-ID" sz="1000" dirty="0">
                  <a:solidFill>
                    <a:schemeClr val="bg1"/>
                  </a:solidFill>
                </a:rPr>
                <a:t>, </a:t>
              </a:r>
              <a:r>
                <a:rPr lang="id-ID" sz="1000" dirty="0">
                  <a:solidFill>
                    <a:schemeClr val="bg1">
                      <a:lumMod val="75000"/>
                    </a:schemeClr>
                  </a:solidFill>
                </a:rPr>
                <a:t>quia dolor sit, amet, consectetur, adipiscivelit, se</a:t>
              </a:r>
            </a:p>
          </p:txBody>
        </p:sp>
        <p:sp>
          <p:nvSpPr>
            <p:cNvPr id="234" name="9Slide.vn 9"/>
            <p:cNvSpPr txBox="1"/>
            <p:nvPr/>
          </p:nvSpPr>
          <p:spPr>
            <a:xfrm>
              <a:off x="145142" y="4099666"/>
              <a:ext cx="2539273" cy="261610"/>
            </a:xfrm>
            <a:prstGeom prst="rect">
              <a:avLst/>
            </a:prstGeom>
            <a:noFill/>
          </p:spPr>
          <p:txBody>
            <a:bodyPr wrap="square" rtlCol="0">
              <a:spAutoFit/>
            </a:bodyPr>
            <a:lstStyle/>
            <a:p>
              <a:r>
                <a:rPr lang="id-ID" sz="1100" b="1" dirty="0">
                  <a:solidFill>
                    <a:schemeClr val="bg1"/>
                  </a:solidFill>
                  <a:latin typeface="#9Slide03 Cabin Bold" panose="00000800000000000000" pitchFamily="2" charset="0"/>
                  <a:cs typeface="Lato Heavy" panose="020F0902020204030203" pitchFamily="34" charset="0"/>
                </a:rPr>
                <a:t>TITLE TEXT GOES HERE</a:t>
              </a:r>
            </a:p>
          </p:txBody>
        </p:sp>
      </p:grpSp>
      <p:sp>
        <p:nvSpPr>
          <p:cNvPr id="235" name="9Slide.vn 10"/>
          <p:cNvSpPr txBox="1"/>
          <p:nvPr/>
        </p:nvSpPr>
        <p:spPr>
          <a:xfrm>
            <a:off x="10064607" y="1310797"/>
            <a:ext cx="1228105" cy="584775"/>
          </a:xfrm>
          <a:prstGeom prst="rect">
            <a:avLst/>
          </a:prstGeom>
          <a:noFill/>
        </p:spPr>
        <p:txBody>
          <a:bodyPr wrap="square" rtlCol="0">
            <a:spAutoFit/>
          </a:bodyPr>
          <a:lstStyle/>
          <a:p>
            <a:r>
              <a:rPr lang="id-ID" sz="3200" dirty="0">
                <a:solidFill>
                  <a:schemeClr val="bg1"/>
                </a:solidFill>
                <a:latin typeface="#9Slide03 Cabin Bold" panose="00000800000000000000" pitchFamily="2" charset="0"/>
                <a:cs typeface="Lato Heavy" panose="020F0902020204030203" pitchFamily="34" charset="0"/>
              </a:rPr>
              <a:t>87%</a:t>
            </a:r>
          </a:p>
        </p:txBody>
      </p:sp>
      <p:grpSp>
        <p:nvGrpSpPr>
          <p:cNvPr id="238" name="9Slide.vn 11"/>
          <p:cNvGrpSpPr/>
          <p:nvPr/>
        </p:nvGrpSpPr>
        <p:grpSpPr>
          <a:xfrm>
            <a:off x="6512220" y="2666057"/>
            <a:ext cx="297979" cy="2799705"/>
            <a:chOff x="1010121" y="1736086"/>
            <a:chExt cx="297979" cy="2799705"/>
          </a:xfrm>
        </p:grpSpPr>
        <p:cxnSp>
          <p:nvCxnSpPr>
            <p:cNvPr id="239" name="9Slide.vn 12"/>
            <p:cNvCxnSpPr/>
            <p:nvPr/>
          </p:nvCxnSpPr>
          <p:spPr>
            <a:xfrm flipV="1">
              <a:off x="1159111" y="1885077"/>
              <a:ext cx="0" cy="2650714"/>
            </a:xfrm>
            <a:prstGeom prst="line">
              <a:avLst/>
            </a:prstGeom>
            <a:ln w="19050">
              <a:solidFill>
                <a:schemeClr val="bg1">
                  <a:lumMod val="95000"/>
                  <a:alpha val="21000"/>
                </a:schemeClr>
              </a:solidFill>
            </a:ln>
          </p:spPr>
          <p:style>
            <a:lnRef idx="1">
              <a:schemeClr val="accent1"/>
            </a:lnRef>
            <a:fillRef idx="0">
              <a:schemeClr val="accent1"/>
            </a:fillRef>
            <a:effectRef idx="0">
              <a:schemeClr val="accent1"/>
            </a:effectRef>
            <a:fontRef idx="minor">
              <a:schemeClr val="tx1"/>
            </a:fontRef>
          </p:style>
        </p:cxnSp>
        <p:grpSp>
          <p:nvGrpSpPr>
            <p:cNvPr id="240" name="Group 239"/>
            <p:cNvGrpSpPr/>
            <p:nvPr/>
          </p:nvGrpSpPr>
          <p:grpSpPr>
            <a:xfrm>
              <a:off x="1010121" y="1736086"/>
              <a:ext cx="297979" cy="297979"/>
              <a:chOff x="5867400" y="1025054"/>
              <a:chExt cx="457200" cy="457200"/>
            </a:xfrm>
            <a:solidFill>
              <a:schemeClr val="bg1"/>
            </a:solidFill>
          </p:grpSpPr>
          <p:sp>
            <p:nvSpPr>
              <p:cNvPr id="241" name="9Slide.vn 13"/>
              <p:cNvSpPr/>
              <p:nvPr/>
            </p:nvSpPr>
            <p:spPr>
              <a:xfrm>
                <a:off x="5867400" y="1025054"/>
                <a:ext cx="457200" cy="457200"/>
              </a:xfrm>
              <a:prstGeom prst="ellipse">
                <a:avLst/>
              </a:prstGeom>
              <a:solidFill>
                <a:schemeClr val="bg1">
                  <a:alpha val="3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42" name="9Slide.vn 14"/>
              <p:cNvSpPr/>
              <p:nvPr/>
            </p:nvSpPr>
            <p:spPr>
              <a:xfrm>
                <a:off x="5956101" y="1110778"/>
                <a:ext cx="279797" cy="27979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grpSp>
        <p:nvGrpSpPr>
          <p:cNvPr id="244" name="9Slide.vn 15"/>
          <p:cNvGrpSpPr/>
          <p:nvPr/>
        </p:nvGrpSpPr>
        <p:grpSpPr>
          <a:xfrm>
            <a:off x="6896355" y="2527476"/>
            <a:ext cx="578531" cy="671210"/>
            <a:chOff x="2962275" y="3581400"/>
            <a:chExt cx="2536825" cy="2943226"/>
          </a:xfrm>
          <a:solidFill>
            <a:schemeClr val="bg1"/>
          </a:solidFill>
        </p:grpSpPr>
        <p:sp>
          <p:nvSpPr>
            <p:cNvPr id="245" name="9Slide.vn 16"/>
            <p:cNvSpPr>
              <a:spLocks noEditPoints="1"/>
            </p:cNvSpPr>
            <p:nvPr/>
          </p:nvSpPr>
          <p:spPr bwMode="auto">
            <a:xfrm>
              <a:off x="4208463" y="5218113"/>
              <a:ext cx="469900" cy="450850"/>
            </a:xfrm>
            <a:custGeom>
              <a:avLst/>
              <a:gdLst>
                <a:gd name="T0" fmla="*/ 43 w 296"/>
                <a:gd name="T1" fmla="*/ 284 h 284"/>
                <a:gd name="T2" fmla="*/ 252 w 296"/>
                <a:gd name="T3" fmla="*/ 284 h 284"/>
                <a:gd name="T4" fmla="*/ 268 w 296"/>
                <a:gd name="T5" fmla="*/ 281 h 284"/>
                <a:gd name="T6" fmla="*/ 284 w 296"/>
                <a:gd name="T7" fmla="*/ 273 h 284"/>
                <a:gd name="T8" fmla="*/ 292 w 296"/>
                <a:gd name="T9" fmla="*/ 261 h 284"/>
                <a:gd name="T10" fmla="*/ 296 w 296"/>
                <a:gd name="T11" fmla="*/ 242 h 284"/>
                <a:gd name="T12" fmla="*/ 296 w 296"/>
                <a:gd name="T13" fmla="*/ 38 h 284"/>
                <a:gd name="T14" fmla="*/ 292 w 296"/>
                <a:gd name="T15" fmla="*/ 23 h 284"/>
                <a:gd name="T16" fmla="*/ 284 w 296"/>
                <a:gd name="T17" fmla="*/ 11 h 284"/>
                <a:gd name="T18" fmla="*/ 268 w 296"/>
                <a:gd name="T19" fmla="*/ 4 h 284"/>
                <a:gd name="T20" fmla="*/ 252 w 296"/>
                <a:gd name="T21" fmla="*/ 0 h 284"/>
                <a:gd name="T22" fmla="*/ 43 w 296"/>
                <a:gd name="T23" fmla="*/ 0 h 284"/>
                <a:gd name="T24" fmla="*/ 28 w 296"/>
                <a:gd name="T25" fmla="*/ 4 h 284"/>
                <a:gd name="T26" fmla="*/ 12 w 296"/>
                <a:gd name="T27" fmla="*/ 11 h 284"/>
                <a:gd name="T28" fmla="*/ 4 w 296"/>
                <a:gd name="T29" fmla="*/ 23 h 284"/>
                <a:gd name="T30" fmla="*/ 0 w 296"/>
                <a:gd name="T31" fmla="*/ 38 h 284"/>
                <a:gd name="T32" fmla="*/ 0 w 296"/>
                <a:gd name="T33" fmla="*/ 242 h 284"/>
                <a:gd name="T34" fmla="*/ 4 w 296"/>
                <a:gd name="T35" fmla="*/ 261 h 284"/>
                <a:gd name="T36" fmla="*/ 12 w 296"/>
                <a:gd name="T37" fmla="*/ 273 h 284"/>
                <a:gd name="T38" fmla="*/ 28 w 296"/>
                <a:gd name="T39" fmla="*/ 281 h 284"/>
                <a:gd name="T40" fmla="*/ 43 w 296"/>
                <a:gd name="T41" fmla="*/ 284 h 284"/>
                <a:gd name="T42" fmla="*/ 43 w 296"/>
                <a:gd name="T43" fmla="*/ 284 h 284"/>
                <a:gd name="T44" fmla="*/ 87 w 296"/>
                <a:gd name="T45" fmla="*/ 81 h 284"/>
                <a:gd name="T46" fmla="*/ 209 w 296"/>
                <a:gd name="T47" fmla="*/ 81 h 284"/>
                <a:gd name="T48" fmla="*/ 209 w 296"/>
                <a:gd name="T49" fmla="*/ 204 h 284"/>
                <a:gd name="T50" fmla="*/ 87 w 296"/>
                <a:gd name="T51" fmla="*/ 204 h 284"/>
                <a:gd name="T52" fmla="*/ 87 w 296"/>
                <a:gd name="T53" fmla="*/ 81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6" h="284">
                  <a:moveTo>
                    <a:pt x="43" y="284"/>
                  </a:moveTo>
                  <a:lnTo>
                    <a:pt x="252" y="284"/>
                  </a:lnTo>
                  <a:lnTo>
                    <a:pt x="268" y="281"/>
                  </a:lnTo>
                  <a:lnTo>
                    <a:pt x="284" y="273"/>
                  </a:lnTo>
                  <a:lnTo>
                    <a:pt x="292" y="261"/>
                  </a:lnTo>
                  <a:lnTo>
                    <a:pt x="296" y="242"/>
                  </a:lnTo>
                  <a:lnTo>
                    <a:pt x="296" y="38"/>
                  </a:lnTo>
                  <a:lnTo>
                    <a:pt x="292" y="23"/>
                  </a:lnTo>
                  <a:lnTo>
                    <a:pt x="284" y="11"/>
                  </a:lnTo>
                  <a:lnTo>
                    <a:pt x="268" y="4"/>
                  </a:lnTo>
                  <a:lnTo>
                    <a:pt x="252" y="0"/>
                  </a:lnTo>
                  <a:lnTo>
                    <a:pt x="43" y="0"/>
                  </a:lnTo>
                  <a:lnTo>
                    <a:pt x="28" y="4"/>
                  </a:lnTo>
                  <a:lnTo>
                    <a:pt x="12" y="11"/>
                  </a:lnTo>
                  <a:lnTo>
                    <a:pt x="4" y="23"/>
                  </a:lnTo>
                  <a:lnTo>
                    <a:pt x="0" y="38"/>
                  </a:lnTo>
                  <a:lnTo>
                    <a:pt x="0" y="242"/>
                  </a:lnTo>
                  <a:lnTo>
                    <a:pt x="4" y="261"/>
                  </a:lnTo>
                  <a:lnTo>
                    <a:pt x="12" y="273"/>
                  </a:lnTo>
                  <a:lnTo>
                    <a:pt x="28" y="281"/>
                  </a:lnTo>
                  <a:lnTo>
                    <a:pt x="43" y="284"/>
                  </a:lnTo>
                  <a:lnTo>
                    <a:pt x="43" y="284"/>
                  </a:lnTo>
                  <a:close/>
                  <a:moveTo>
                    <a:pt x="87" y="81"/>
                  </a:moveTo>
                  <a:lnTo>
                    <a:pt x="209" y="81"/>
                  </a:lnTo>
                  <a:lnTo>
                    <a:pt x="209" y="204"/>
                  </a:lnTo>
                  <a:lnTo>
                    <a:pt x="87" y="204"/>
                  </a:lnTo>
                  <a:lnTo>
                    <a:pt x="87" y="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6" name="9Slide.vn 17"/>
            <p:cNvSpPr>
              <a:spLocks noEditPoints="1"/>
            </p:cNvSpPr>
            <p:nvPr/>
          </p:nvSpPr>
          <p:spPr bwMode="auto">
            <a:xfrm>
              <a:off x="3663950" y="5218113"/>
              <a:ext cx="469900" cy="450850"/>
            </a:xfrm>
            <a:custGeom>
              <a:avLst/>
              <a:gdLst>
                <a:gd name="T0" fmla="*/ 296 w 296"/>
                <a:gd name="T1" fmla="*/ 242 h 284"/>
                <a:gd name="T2" fmla="*/ 296 w 296"/>
                <a:gd name="T3" fmla="*/ 38 h 284"/>
                <a:gd name="T4" fmla="*/ 292 w 296"/>
                <a:gd name="T5" fmla="*/ 23 h 284"/>
                <a:gd name="T6" fmla="*/ 280 w 296"/>
                <a:gd name="T7" fmla="*/ 11 h 284"/>
                <a:gd name="T8" fmla="*/ 268 w 296"/>
                <a:gd name="T9" fmla="*/ 4 h 284"/>
                <a:gd name="T10" fmla="*/ 252 w 296"/>
                <a:gd name="T11" fmla="*/ 0 h 284"/>
                <a:gd name="T12" fmla="*/ 43 w 296"/>
                <a:gd name="T13" fmla="*/ 0 h 284"/>
                <a:gd name="T14" fmla="*/ 27 w 296"/>
                <a:gd name="T15" fmla="*/ 4 h 284"/>
                <a:gd name="T16" fmla="*/ 12 w 296"/>
                <a:gd name="T17" fmla="*/ 11 h 284"/>
                <a:gd name="T18" fmla="*/ 4 w 296"/>
                <a:gd name="T19" fmla="*/ 23 h 284"/>
                <a:gd name="T20" fmla="*/ 0 w 296"/>
                <a:gd name="T21" fmla="*/ 38 h 284"/>
                <a:gd name="T22" fmla="*/ 0 w 296"/>
                <a:gd name="T23" fmla="*/ 242 h 284"/>
                <a:gd name="T24" fmla="*/ 4 w 296"/>
                <a:gd name="T25" fmla="*/ 261 h 284"/>
                <a:gd name="T26" fmla="*/ 12 w 296"/>
                <a:gd name="T27" fmla="*/ 273 h 284"/>
                <a:gd name="T28" fmla="*/ 27 w 296"/>
                <a:gd name="T29" fmla="*/ 281 h 284"/>
                <a:gd name="T30" fmla="*/ 43 w 296"/>
                <a:gd name="T31" fmla="*/ 284 h 284"/>
                <a:gd name="T32" fmla="*/ 252 w 296"/>
                <a:gd name="T33" fmla="*/ 284 h 284"/>
                <a:gd name="T34" fmla="*/ 268 w 296"/>
                <a:gd name="T35" fmla="*/ 281 h 284"/>
                <a:gd name="T36" fmla="*/ 280 w 296"/>
                <a:gd name="T37" fmla="*/ 273 h 284"/>
                <a:gd name="T38" fmla="*/ 292 w 296"/>
                <a:gd name="T39" fmla="*/ 261 h 284"/>
                <a:gd name="T40" fmla="*/ 296 w 296"/>
                <a:gd name="T41" fmla="*/ 242 h 284"/>
                <a:gd name="T42" fmla="*/ 296 w 296"/>
                <a:gd name="T43" fmla="*/ 242 h 284"/>
                <a:gd name="T44" fmla="*/ 209 w 296"/>
                <a:gd name="T45" fmla="*/ 204 h 284"/>
                <a:gd name="T46" fmla="*/ 87 w 296"/>
                <a:gd name="T47" fmla="*/ 204 h 284"/>
                <a:gd name="T48" fmla="*/ 87 w 296"/>
                <a:gd name="T49" fmla="*/ 81 h 284"/>
                <a:gd name="T50" fmla="*/ 209 w 296"/>
                <a:gd name="T51" fmla="*/ 81 h 284"/>
                <a:gd name="T52" fmla="*/ 209 w 296"/>
                <a:gd name="T53" fmla="*/ 20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6" h="284">
                  <a:moveTo>
                    <a:pt x="296" y="242"/>
                  </a:moveTo>
                  <a:lnTo>
                    <a:pt x="296" y="38"/>
                  </a:lnTo>
                  <a:lnTo>
                    <a:pt x="292" y="23"/>
                  </a:lnTo>
                  <a:lnTo>
                    <a:pt x="280" y="11"/>
                  </a:lnTo>
                  <a:lnTo>
                    <a:pt x="268" y="4"/>
                  </a:lnTo>
                  <a:lnTo>
                    <a:pt x="252" y="0"/>
                  </a:lnTo>
                  <a:lnTo>
                    <a:pt x="43" y="0"/>
                  </a:lnTo>
                  <a:lnTo>
                    <a:pt x="27" y="4"/>
                  </a:lnTo>
                  <a:lnTo>
                    <a:pt x="12" y="11"/>
                  </a:lnTo>
                  <a:lnTo>
                    <a:pt x="4" y="23"/>
                  </a:lnTo>
                  <a:lnTo>
                    <a:pt x="0" y="38"/>
                  </a:lnTo>
                  <a:lnTo>
                    <a:pt x="0" y="242"/>
                  </a:lnTo>
                  <a:lnTo>
                    <a:pt x="4" y="261"/>
                  </a:lnTo>
                  <a:lnTo>
                    <a:pt x="12" y="273"/>
                  </a:lnTo>
                  <a:lnTo>
                    <a:pt x="27" y="281"/>
                  </a:lnTo>
                  <a:lnTo>
                    <a:pt x="43" y="284"/>
                  </a:lnTo>
                  <a:lnTo>
                    <a:pt x="252" y="284"/>
                  </a:lnTo>
                  <a:lnTo>
                    <a:pt x="268" y="281"/>
                  </a:lnTo>
                  <a:lnTo>
                    <a:pt x="280" y="273"/>
                  </a:lnTo>
                  <a:lnTo>
                    <a:pt x="292" y="261"/>
                  </a:lnTo>
                  <a:lnTo>
                    <a:pt x="296" y="242"/>
                  </a:lnTo>
                  <a:lnTo>
                    <a:pt x="296" y="242"/>
                  </a:lnTo>
                  <a:close/>
                  <a:moveTo>
                    <a:pt x="209" y="204"/>
                  </a:moveTo>
                  <a:lnTo>
                    <a:pt x="87" y="204"/>
                  </a:lnTo>
                  <a:lnTo>
                    <a:pt x="87" y="81"/>
                  </a:lnTo>
                  <a:lnTo>
                    <a:pt x="209" y="81"/>
                  </a:lnTo>
                  <a:lnTo>
                    <a:pt x="209"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7" name="9Slide.vn 18"/>
            <p:cNvSpPr>
              <a:spLocks noEditPoints="1"/>
            </p:cNvSpPr>
            <p:nvPr/>
          </p:nvSpPr>
          <p:spPr bwMode="auto">
            <a:xfrm>
              <a:off x="3663950" y="4679950"/>
              <a:ext cx="469900" cy="452438"/>
            </a:xfrm>
            <a:custGeom>
              <a:avLst/>
              <a:gdLst>
                <a:gd name="T0" fmla="*/ 43 w 296"/>
                <a:gd name="T1" fmla="*/ 285 h 285"/>
                <a:gd name="T2" fmla="*/ 252 w 296"/>
                <a:gd name="T3" fmla="*/ 285 h 285"/>
                <a:gd name="T4" fmla="*/ 268 w 296"/>
                <a:gd name="T5" fmla="*/ 281 h 285"/>
                <a:gd name="T6" fmla="*/ 280 w 296"/>
                <a:gd name="T7" fmla="*/ 273 h 285"/>
                <a:gd name="T8" fmla="*/ 292 w 296"/>
                <a:gd name="T9" fmla="*/ 262 h 285"/>
                <a:gd name="T10" fmla="*/ 296 w 296"/>
                <a:gd name="T11" fmla="*/ 243 h 285"/>
                <a:gd name="T12" fmla="*/ 296 w 296"/>
                <a:gd name="T13" fmla="*/ 39 h 285"/>
                <a:gd name="T14" fmla="*/ 292 w 296"/>
                <a:gd name="T15" fmla="*/ 23 h 285"/>
                <a:gd name="T16" fmla="*/ 280 w 296"/>
                <a:gd name="T17" fmla="*/ 12 h 285"/>
                <a:gd name="T18" fmla="*/ 268 w 296"/>
                <a:gd name="T19" fmla="*/ 4 h 285"/>
                <a:gd name="T20" fmla="*/ 252 w 296"/>
                <a:gd name="T21" fmla="*/ 0 h 285"/>
                <a:gd name="T22" fmla="*/ 43 w 296"/>
                <a:gd name="T23" fmla="*/ 0 h 285"/>
                <a:gd name="T24" fmla="*/ 27 w 296"/>
                <a:gd name="T25" fmla="*/ 4 h 285"/>
                <a:gd name="T26" fmla="*/ 12 w 296"/>
                <a:gd name="T27" fmla="*/ 12 h 285"/>
                <a:gd name="T28" fmla="*/ 4 w 296"/>
                <a:gd name="T29" fmla="*/ 23 h 285"/>
                <a:gd name="T30" fmla="*/ 0 w 296"/>
                <a:gd name="T31" fmla="*/ 39 h 285"/>
                <a:gd name="T32" fmla="*/ 0 w 296"/>
                <a:gd name="T33" fmla="*/ 243 h 285"/>
                <a:gd name="T34" fmla="*/ 4 w 296"/>
                <a:gd name="T35" fmla="*/ 262 h 285"/>
                <a:gd name="T36" fmla="*/ 12 w 296"/>
                <a:gd name="T37" fmla="*/ 273 h 285"/>
                <a:gd name="T38" fmla="*/ 27 w 296"/>
                <a:gd name="T39" fmla="*/ 281 h 285"/>
                <a:gd name="T40" fmla="*/ 43 w 296"/>
                <a:gd name="T41" fmla="*/ 285 h 285"/>
                <a:gd name="T42" fmla="*/ 43 w 296"/>
                <a:gd name="T43" fmla="*/ 285 h 285"/>
                <a:gd name="T44" fmla="*/ 87 w 296"/>
                <a:gd name="T45" fmla="*/ 81 h 285"/>
                <a:gd name="T46" fmla="*/ 209 w 296"/>
                <a:gd name="T47" fmla="*/ 81 h 285"/>
                <a:gd name="T48" fmla="*/ 209 w 296"/>
                <a:gd name="T49" fmla="*/ 204 h 285"/>
                <a:gd name="T50" fmla="*/ 87 w 296"/>
                <a:gd name="T51" fmla="*/ 204 h 285"/>
                <a:gd name="T52" fmla="*/ 87 w 296"/>
                <a:gd name="T53" fmla="*/ 81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6" h="285">
                  <a:moveTo>
                    <a:pt x="43" y="285"/>
                  </a:moveTo>
                  <a:lnTo>
                    <a:pt x="252" y="285"/>
                  </a:lnTo>
                  <a:lnTo>
                    <a:pt x="268" y="281"/>
                  </a:lnTo>
                  <a:lnTo>
                    <a:pt x="280" y="273"/>
                  </a:lnTo>
                  <a:lnTo>
                    <a:pt x="292" y="262"/>
                  </a:lnTo>
                  <a:lnTo>
                    <a:pt x="296" y="243"/>
                  </a:lnTo>
                  <a:lnTo>
                    <a:pt x="296" y="39"/>
                  </a:lnTo>
                  <a:lnTo>
                    <a:pt x="292" y="23"/>
                  </a:lnTo>
                  <a:lnTo>
                    <a:pt x="280" y="12"/>
                  </a:lnTo>
                  <a:lnTo>
                    <a:pt x="268" y="4"/>
                  </a:lnTo>
                  <a:lnTo>
                    <a:pt x="252" y="0"/>
                  </a:lnTo>
                  <a:lnTo>
                    <a:pt x="43" y="0"/>
                  </a:lnTo>
                  <a:lnTo>
                    <a:pt x="27" y="4"/>
                  </a:lnTo>
                  <a:lnTo>
                    <a:pt x="12" y="12"/>
                  </a:lnTo>
                  <a:lnTo>
                    <a:pt x="4" y="23"/>
                  </a:lnTo>
                  <a:lnTo>
                    <a:pt x="0" y="39"/>
                  </a:lnTo>
                  <a:lnTo>
                    <a:pt x="0" y="243"/>
                  </a:lnTo>
                  <a:lnTo>
                    <a:pt x="4" y="262"/>
                  </a:lnTo>
                  <a:lnTo>
                    <a:pt x="12" y="273"/>
                  </a:lnTo>
                  <a:lnTo>
                    <a:pt x="27" y="281"/>
                  </a:lnTo>
                  <a:lnTo>
                    <a:pt x="43" y="285"/>
                  </a:lnTo>
                  <a:lnTo>
                    <a:pt x="43" y="285"/>
                  </a:lnTo>
                  <a:close/>
                  <a:moveTo>
                    <a:pt x="87" y="81"/>
                  </a:moveTo>
                  <a:lnTo>
                    <a:pt x="209" y="81"/>
                  </a:lnTo>
                  <a:lnTo>
                    <a:pt x="209" y="204"/>
                  </a:lnTo>
                  <a:lnTo>
                    <a:pt x="87" y="204"/>
                  </a:lnTo>
                  <a:lnTo>
                    <a:pt x="87" y="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8" name="9Slide.vn 19"/>
            <p:cNvSpPr>
              <a:spLocks noEditPoints="1"/>
            </p:cNvSpPr>
            <p:nvPr/>
          </p:nvSpPr>
          <p:spPr bwMode="auto">
            <a:xfrm>
              <a:off x="4208463" y="4679950"/>
              <a:ext cx="469900" cy="452438"/>
            </a:xfrm>
            <a:custGeom>
              <a:avLst/>
              <a:gdLst>
                <a:gd name="T0" fmla="*/ 43 w 296"/>
                <a:gd name="T1" fmla="*/ 285 h 285"/>
                <a:gd name="T2" fmla="*/ 252 w 296"/>
                <a:gd name="T3" fmla="*/ 285 h 285"/>
                <a:gd name="T4" fmla="*/ 268 w 296"/>
                <a:gd name="T5" fmla="*/ 281 h 285"/>
                <a:gd name="T6" fmla="*/ 284 w 296"/>
                <a:gd name="T7" fmla="*/ 273 h 285"/>
                <a:gd name="T8" fmla="*/ 292 w 296"/>
                <a:gd name="T9" fmla="*/ 262 h 285"/>
                <a:gd name="T10" fmla="*/ 296 w 296"/>
                <a:gd name="T11" fmla="*/ 243 h 285"/>
                <a:gd name="T12" fmla="*/ 296 w 296"/>
                <a:gd name="T13" fmla="*/ 39 h 285"/>
                <a:gd name="T14" fmla="*/ 292 w 296"/>
                <a:gd name="T15" fmla="*/ 23 h 285"/>
                <a:gd name="T16" fmla="*/ 284 w 296"/>
                <a:gd name="T17" fmla="*/ 12 h 285"/>
                <a:gd name="T18" fmla="*/ 268 w 296"/>
                <a:gd name="T19" fmla="*/ 4 h 285"/>
                <a:gd name="T20" fmla="*/ 252 w 296"/>
                <a:gd name="T21" fmla="*/ 0 h 285"/>
                <a:gd name="T22" fmla="*/ 43 w 296"/>
                <a:gd name="T23" fmla="*/ 0 h 285"/>
                <a:gd name="T24" fmla="*/ 28 w 296"/>
                <a:gd name="T25" fmla="*/ 4 h 285"/>
                <a:gd name="T26" fmla="*/ 12 w 296"/>
                <a:gd name="T27" fmla="*/ 12 h 285"/>
                <a:gd name="T28" fmla="*/ 4 w 296"/>
                <a:gd name="T29" fmla="*/ 23 h 285"/>
                <a:gd name="T30" fmla="*/ 0 w 296"/>
                <a:gd name="T31" fmla="*/ 39 h 285"/>
                <a:gd name="T32" fmla="*/ 0 w 296"/>
                <a:gd name="T33" fmla="*/ 243 h 285"/>
                <a:gd name="T34" fmla="*/ 4 w 296"/>
                <a:gd name="T35" fmla="*/ 262 h 285"/>
                <a:gd name="T36" fmla="*/ 12 w 296"/>
                <a:gd name="T37" fmla="*/ 273 h 285"/>
                <a:gd name="T38" fmla="*/ 28 w 296"/>
                <a:gd name="T39" fmla="*/ 281 h 285"/>
                <a:gd name="T40" fmla="*/ 43 w 296"/>
                <a:gd name="T41" fmla="*/ 285 h 285"/>
                <a:gd name="T42" fmla="*/ 43 w 296"/>
                <a:gd name="T43" fmla="*/ 285 h 285"/>
                <a:gd name="T44" fmla="*/ 87 w 296"/>
                <a:gd name="T45" fmla="*/ 81 h 285"/>
                <a:gd name="T46" fmla="*/ 209 w 296"/>
                <a:gd name="T47" fmla="*/ 81 h 285"/>
                <a:gd name="T48" fmla="*/ 209 w 296"/>
                <a:gd name="T49" fmla="*/ 204 h 285"/>
                <a:gd name="T50" fmla="*/ 87 w 296"/>
                <a:gd name="T51" fmla="*/ 204 h 285"/>
                <a:gd name="T52" fmla="*/ 87 w 296"/>
                <a:gd name="T53" fmla="*/ 81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6" h="285">
                  <a:moveTo>
                    <a:pt x="43" y="285"/>
                  </a:moveTo>
                  <a:lnTo>
                    <a:pt x="252" y="285"/>
                  </a:lnTo>
                  <a:lnTo>
                    <a:pt x="268" y="281"/>
                  </a:lnTo>
                  <a:lnTo>
                    <a:pt x="284" y="273"/>
                  </a:lnTo>
                  <a:lnTo>
                    <a:pt x="292" y="262"/>
                  </a:lnTo>
                  <a:lnTo>
                    <a:pt x="296" y="243"/>
                  </a:lnTo>
                  <a:lnTo>
                    <a:pt x="296" y="39"/>
                  </a:lnTo>
                  <a:lnTo>
                    <a:pt x="292" y="23"/>
                  </a:lnTo>
                  <a:lnTo>
                    <a:pt x="284" y="12"/>
                  </a:lnTo>
                  <a:lnTo>
                    <a:pt x="268" y="4"/>
                  </a:lnTo>
                  <a:lnTo>
                    <a:pt x="252" y="0"/>
                  </a:lnTo>
                  <a:lnTo>
                    <a:pt x="43" y="0"/>
                  </a:lnTo>
                  <a:lnTo>
                    <a:pt x="28" y="4"/>
                  </a:lnTo>
                  <a:lnTo>
                    <a:pt x="12" y="12"/>
                  </a:lnTo>
                  <a:lnTo>
                    <a:pt x="4" y="23"/>
                  </a:lnTo>
                  <a:lnTo>
                    <a:pt x="0" y="39"/>
                  </a:lnTo>
                  <a:lnTo>
                    <a:pt x="0" y="243"/>
                  </a:lnTo>
                  <a:lnTo>
                    <a:pt x="4" y="262"/>
                  </a:lnTo>
                  <a:lnTo>
                    <a:pt x="12" y="273"/>
                  </a:lnTo>
                  <a:lnTo>
                    <a:pt x="28" y="281"/>
                  </a:lnTo>
                  <a:lnTo>
                    <a:pt x="43" y="285"/>
                  </a:lnTo>
                  <a:lnTo>
                    <a:pt x="43" y="285"/>
                  </a:lnTo>
                  <a:close/>
                  <a:moveTo>
                    <a:pt x="87" y="81"/>
                  </a:moveTo>
                  <a:lnTo>
                    <a:pt x="209" y="81"/>
                  </a:lnTo>
                  <a:lnTo>
                    <a:pt x="209" y="204"/>
                  </a:lnTo>
                  <a:lnTo>
                    <a:pt x="87" y="204"/>
                  </a:lnTo>
                  <a:lnTo>
                    <a:pt x="87" y="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9" name="9Slide.vn 20"/>
            <p:cNvSpPr>
              <a:spLocks noEditPoints="1"/>
            </p:cNvSpPr>
            <p:nvPr/>
          </p:nvSpPr>
          <p:spPr bwMode="auto">
            <a:xfrm>
              <a:off x="2962275" y="3776663"/>
              <a:ext cx="2411413" cy="2747963"/>
            </a:xfrm>
            <a:custGeom>
              <a:avLst/>
              <a:gdLst>
                <a:gd name="T0" fmla="*/ 1452 w 1519"/>
                <a:gd name="T1" fmla="*/ 1269 h 1731"/>
                <a:gd name="T2" fmla="*/ 1294 w 1519"/>
                <a:gd name="T3" fmla="*/ 1354 h 1731"/>
                <a:gd name="T4" fmla="*/ 1416 w 1519"/>
                <a:gd name="T5" fmla="*/ 731 h 1731"/>
                <a:gd name="T6" fmla="*/ 1460 w 1519"/>
                <a:gd name="T7" fmla="*/ 689 h 1731"/>
                <a:gd name="T8" fmla="*/ 1444 w 1519"/>
                <a:gd name="T9" fmla="*/ 469 h 1731"/>
                <a:gd name="T10" fmla="*/ 1290 w 1519"/>
                <a:gd name="T11" fmla="*/ 92 h 1731"/>
                <a:gd name="T12" fmla="*/ 1250 w 1519"/>
                <a:gd name="T13" fmla="*/ 65 h 1731"/>
                <a:gd name="T14" fmla="*/ 1061 w 1519"/>
                <a:gd name="T15" fmla="*/ 77 h 1731"/>
                <a:gd name="T16" fmla="*/ 1049 w 1519"/>
                <a:gd name="T17" fmla="*/ 188 h 1731"/>
                <a:gd name="T18" fmla="*/ 761 w 1519"/>
                <a:gd name="T19" fmla="*/ 0 h 1731"/>
                <a:gd name="T20" fmla="*/ 79 w 1519"/>
                <a:gd name="T21" fmla="*/ 469 h 1731"/>
                <a:gd name="T22" fmla="*/ 63 w 1519"/>
                <a:gd name="T23" fmla="*/ 689 h 1731"/>
                <a:gd name="T24" fmla="*/ 107 w 1519"/>
                <a:gd name="T25" fmla="*/ 731 h 1731"/>
                <a:gd name="T26" fmla="*/ 229 w 1519"/>
                <a:gd name="T27" fmla="*/ 654 h 1731"/>
                <a:gd name="T28" fmla="*/ 138 w 1519"/>
                <a:gd name="T29" fmla="*/ 1377 h 1731"/>
                <a:gd name="T30" fmla="*/ 47 w 1519"/>
                <a:gd name="T31" fmla="*/ 1489 h 1731"/>
                <a:gd name="T32" fmla="*/ 4 w 1519"/>
                <a:gd name="T33" fmla="*/ 1623 h 1731"/>
                <a:gd name="T34" fmla="*/ 24 w 1519"/>
                <a:gd name="T35" fmla="*/ 1712 h 1731"/>
                <a:gd name="T36" fmla="*/ 146 w 1519"/>
                <a:gd name="T37" fmla="*/ 1658 h 1731"/>
                <a:gd name="T38" fmla="*/ 367 w 1519"/>
                <a:gd name="T39" fmla="*/ 1596 h 1731"/>
                <a:gd name="T40" fmla="*/ 608 w 1519"/>
                <a:gd name="T41" fmla="*/ 1643 h 1731"/>
                <a:gd name="T42" fmla="*/ 793 w 1519"/>
                <a:gd name="T43" fmla="*/ 1704 h 1731"/>
                <a:gd name="T44" fmla="*/ 1085 w 1519"/>
                <a:gd name="T45" fmla="*/ 1723 h 1731"/>
                <a:gd name="T46" fmla="*/ 1345 w 1519"/>
                <a:gd name="T47" fmla="*/ 1627 h 1731"/>
                <a:gd name="T48" fmla="*/ 1448 w 1519"/>
                <a:gd name="T49" fmla="*/ 1527 h 1731"/>
                <a:gd name="T50" fmla="*/ 1507 w 1519"/>
                <a:gd name="T51" fmla="*/ 1400 h 1731"/>
                <a:gd name="T52" fmla="*/ 1515 w 1519"/>
                <a:gd name="T53" fmla="*/ 1281 h 1731"/>
                <a:gd name="T54" fmla="*/ 1132 w 1519"/>
                <a:gd name="T55" fmla="*/ 150 h 1731"/>
                <a:gd name="T56" fmla="*/ 1132 w 1519"/>
                <a:gd name="T57" fmla="*/ 246 h 1731"/>
                <a:gd name="T58" fmla="*/ 146 w 1519"/>
                <a:gd name="T59" fmla="*/ 523 h 1731"/>
                <a:gd name="T60" fmla="*/ 1377 w 1519"/>
                <a:gd name="T61" fmla="*/ 612 h 1731"/>
                <a:gd name="T62" fmla="*/ 773 w 1519"/>
                <a:gd name="T63" fmla="*/ 185 h 1731"/>
                <a:gd name="T64" fmla="*/ 738 w 1519"/>
                <a:gd name="T65" fmla="*/ 192 h 1731"/>
                <a:gd name="T66" fmla="*/ 1211 w 1519"/>
                <a:gd name="T67" fmla="*/ 596 h 1731"/>
                <a:gd name="T68" fmla="*/ 1065 w 1519"/>
                <a:gd name="T69" fmla="*/ 1377 h 1731"/>
                <a:gd name="T70" fmla="*/ 840 w 1519"/>
                <a:gd name="T71" fmla="*/ 1312 h 1731"/>
                <a:gd name="T72" fmla="*/ 615 w 1519"/>
                <a:gd name="T73" fmla="*/ 1258 h 1731"/>
                <a:gd name="T74" fmla="*/ 418 w 1519"/>
                <a:gd name="T75" fmla="*/ 1262 h 1731"/>
                <a:gd name="T76" fmla="*/ 312 w 1519"/>
                <a:gd name="T77" fmla="*/ 596 h 1731"/>
                <a:gd name="T78" fmla="*/ 1014 w 1519"/>
                <a:gd name="T79" fmla="*/ 454 h 1731"/>
                <a:gd name="T80" fmla="*/ 895 w 1519"/>
                <a:gd name="T81" fmla="*/ 1643 h 1731"/>
                <a:gd name="T82" fmla="*/ 631 w 1519"/>
                <a:gd name="T83" fmla="*/ 1566 h 1731"/>
                <a:gd name="T84" fmla="*/ 367 w 1519"/>
                <a:gd name="T85" fmla="*/ 1512 h 1731"/>
                <a:gd name="T86" fmla="*/ 166 w 1519"/>
                <a:gd name="T87" fmla="*/ 1554 h 1731"/>
                <a:gd name="T88" fmla="*/ 126 w 1519"/>
                <a:gd name="T89" fmla="*/ 1519 h 1731"/>
                <a:gd name="T90" fmla="*/ 284 w 1519"/>
                <a:gd name="T91" fmla="*/ 1385 h 1731"/>
                <a:gd name="T92" fmla="*/ 410 w 1519"/>
                <a:gd name="T93" fmla="*/ 1346 h 1731"/>
                <a:gd name="T94" fmla="*/ 608 w 1519"/>
                <a:gd name="T95" fmla="*/ 1339 h 1731"/>
                <a:gd name="T96" fmla="*/ 805 w 1519"/>
                <a:gd name="T97" fmla="*/ 1385 h 1731"/>
                <a:gd name="T98" fmla="*/ 1053 w 1519"/>
                <a:gd name="T99" fmla="*/ 1458 h 1731"/>
                <a:gd name="T100" fmla="*/ 1258 w 1519"/>
                <a:gd name="T101" fmla="*/ 1450 h 1731"/>
                <a:gd name="T102" fmla="*/ 1424 w 1519"/>
                <a:gd name="T103" fmla="*/ 1385 h 1731"/>
                <a:gd name="T104" fmla="*/ 1314 w 1519"/>
                <a:gd name="T105" fmla="*/ 1546 h 1731"/>
                <a:gd name="T106" fmla="*/ 1128 w 1519"/>
                <a:gd name="T107" fmla="*/ 1631 h 1731"/>
                <a:gd name="T108" fmla="*/ 982 w 1519"/>
                <a:gd name="T109" fmla="*/ 1646 h 1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519" h="1731">
                  <a:moveTo>
                    <a:pt x="1495" y="1266"/>
                  </a:moveTo>
                  <a:lnTo>
                    <a:pt x="1475" y="1258"/>
                  </a:lnTo>
                  <a:lnTo>
                    <a:pt x="1452" y="1269"/>
                  </a:lnTo>
                  <a:lnTo>
                    <a:pt x="1412" y="1296"/>
                  </a:lnTo>
                  <a:lnTo>
                    <a:pt x="1373" y="1319"/>
                  </a:lnTo>
                  <a:lnTo>
                    <a:pt x="1294" y="1354"/>
                  </a:lnTo>
                  <a:lnTo>
                    <a:pt x="1294" y="654"/>
                  </a:lnTo>
                  <a:lnTo>
                    <a:pt x="1392" y="723"/>
                  </a:lnTo>
                  <a:lnTo>
                    <a:pt x="1416" y="731"/>
                  </a:lnTo>
                  <a:lnTo>
                    <a:pt x="1436" y="727"/>
                  </a:lnTo>
                  <a:lnTo>
                    <a:pt x="1456" y="712"/>
                  </a:lnTo>
                  <a:lnTo>
                    <a:pt x="1460" y="689"/>
                  </a:lnTo>
                  <a:lnTo>
                    <a:pt x="1460" y="500"/>
                  </a:lnTo>
                  <a:lnTo>
                    <a:pt x="1456" y="481"/>
                  </a:lnTo>
                  <a:lnTo>
                    <a:pt x="1444" y="469"/>
                  </a:lnTo>
                  <a:lnTo>
                    <a:pt x="1294" y="362"/>
                  </a:lnTo>
                  <a:lnTo>
                    <a:pt x="1294" y="108"/>
                  </a:lnTo>
                  <a:lnTo>
                    <a:pt x="1290" y="92"/>
                  </a:lnTo>
                  <a:lnTo>
                    <a:pt x="1282" y="77"/>
                  </a:lnTo>
                  <a:lnTo>
                    <a:pt x="1266" y="69"/>
                  </a:lnTo>
                  <a:lnTo>
                    <a:pt x="1250" y="65"/>
                  </a:lnTo>
                  <a:lnTo>
                    <a:pt x="1089" y="65"/>
                  </a:lnTo>
                  <a:lnTo>
                    <a:pt x="1073" y="69"/>
                  </a:lnTo>
                  <a:lnTo>
                    <a:pt x="1061" y="77"/>
                  </a:lnTo>
                  <a:lnTo>
                    <a:pt x="1049" y="92"/>
                  </a:lnTo>
                  <a:lnTo>
                    <a:pt x="1049" y="108"/>
                  </a:lnTo>
                  <a:lnTo>
                    <a:pt x="1049" y="188"/>
                  </a:lnTo>
                  <a:lnTo>
                    <a:pt x="785" y="8"/>
                  </a:lnTo>
                  <a:lnTo>
                    <a:pt x="773" y="0"/>
                  </a:lnTo>
                  <a:lnTo>
                    <a:pt x="761" y="0"/>
                  </a:lnTo>
                  <a:lnTo>
                    <a:pt x="750" y="0"/>
                  </a:lnTo>
                  <a:lnTo>
                    <a:pt x="738" y="8"/>
                  </a:lnTo>
                  <a:lnTo>
                    <a:pt x="79" y="469"/>
                  </a:lnTo>
                  <a:lnTo>
                    <a:pt x="67" y="481"/>
                  </a:lnTo>
                  <a:lnTo>
                    <a:pt x="63" y="500"/>
                  </a:lnTo>
                  <a:lnTo>
                    <a:pt x="63" y="689"/>
                  </a:lnTo>
                  <a:lnTo>
                    <a:pt x="67" y="712"/>
                  </a:lnTo>
                  <a:lnTo>
                    <a:pt x="87" y="727"/>
                  </a:lnTo>
                  <a:lnTo>
                    <a:pt x="107" y="731"/>
                  </a:lnTo>
                  <a:lnTo>
                    <a:pt x="118" y="731"/>
                  </a:lnTo>
                  <a:lnTo>
                    <a:pt x="130" y="723"/>
                  </a:lnTo>
                  <a:lnTo>
                    <a:pt x="229" y="654"/>
                  </a:lnTo>
                  <a:lnTo>
                    <a:pt x="229" y="1319"/>
                  </a:lnTo>
                  <a:lnTo>
                    <a:pt x="178" y="1346"/>
                  </a:lnTo>
                  <a:lnTo>
                    <a:pt x="138" y="1377"/>
                  </a:lnTo>
                  <a:lnTo>
                    <a:pt x="103" y="1412"/>
                  </a:lnTo>
                  <a:lnTo>
                    <a:pt x="71" y="1446"/>
                  </a:lnTo>
                  <a:lnTo>
                    <a:pt x="47" y="1489"/>
                  </a:lnTo>
                  <a:lnTo>
                    <a:pt x="28" y="1531"/>
                  </a:lnTo>
                  <a:lnTo>
                    <a:pt x="16" y="1577"/>
                  </a:lnTo>
                  <a:lnTo>
                    <a:pt x="4" y="1623"/>
                  </a:lnTo>
                  <a:lnTo>
                    <a:pt x="0" y="1673"/>
                  </a:lnTo>
                  <a:lnTo>
                    <a:pt x="8" y="1696"/>
                  </a:lnTo>
                  <a:lnTo>
                    <a:pt x="24" y="1712"/>
                  </a:lnTo>
                  <a:lnTo>
                    <a:pt x="47" y="1716"/>
                  </a:lnTo>
                  <a:lnTo>
                    <a:pt x="71" y="1708"/>
                  </a:lnTo>
                  <a:lnTo>
                    <a:pt x="146" y="1658"/>
                  </a:lnTo>
                  <a:lnTo>
                    <a:pt x="217" y="1623"/>
                  </a:lnTo>
                  <a:lnTo>
                    <a:pt x="292" y="1604"/>
                  </a:lnTo>
                  <a:lnTo>
                    <a:pt x="367" y="1596"/>
                  </a:lnTo>
                  <a:lnTo>
                    <a:pt x="446" y="1600"/>
                  </a:lnTo>
                  <a:lnTo>
                    <a:pt x="525" y="1619"/>
                  </a:lnTo>
                  <a:lnTo>
                    <a:pt x="608" y="1643"/>
                  </a:lnTo>
                  <a:lnTo>
                    <a:pt x="694" y="1673"/>
                  </a:lnTo>
                  <a:lnTo>
                    <a:pt x="789" y="1704"/>
                  </a:lnTo>
                  <a:lnTo>
                    <a:pt x="793" y="1704"/>
                  </a:lnTo>
                  <a:lnTo>
                    <a:pt x="884" y="1723"/>
                  </a:lnTo>
                  <a:lnTo>
                    <a:pt x="982" y="1731"/>
                  </a:lnTo>
                  <a:lnTo>
                    <a:pt x="1085" y="1723"/>
                  </a:lnTo>
                  <a:lnTo>
                    <a:pt x="1179" y="1704"/>
                  </a:lnTo>
                  <a:lnTo>
                    <a:pt x="1266" y="1673"/>
                  </a:lnTo>
                  <a:lnTo>
                    <a:pt x="1345" y="1627"/>
                  </a:lnTo>
                  <a:lnTo>
                    <a:pt x="1385" y="1596"/>
                  </a:lnTo>
                  <a:lnTo>
                    <a:pt x="1420" y="1562"/>
                  </a:lnTo>
                  <a:lnTo>
                    <a:pt x="1448" y="1527"/>
                  </a:lnTo>
                  <a:lnTo>
                    <a:pt x="1475" y="1485"/>
                  </a:lnTo>
                  <a:lnTo>
                    <a:pt x="1495" y="1442"/>
                  </a:lnTo>
                  <a:lnTo>
                    <a:pt x="1507" y="1400"/>
                  </a:lnTo>
                  <a:lnTo>
                    <a:pt x="1515" y="1350"/>
                  </a:lnTo>
                  <a:lnTo>
                    <a:pt x="1519" y="1300"/>
                  </a:lnTo>
                  <a:lnTo>
                    <a:pt x="1515" y="1281"/>
                  </a:lnTo>
                  <a:lnTo>
                    <a:pt x="1495" y="1266"/>
                  </a:lnTo>
                  <a:lnTo>
                    <a:pt x="1495" y="1266"/>
                  </a:lnTo>
                  <a:close/>
                  <a:moveTo>
                    <a:pt x="1132" y="150"/>
                  </a:moveTo>
                  <a:lnTo>
                    <a:pt x="1211" y="150"/>
                  </a:lnTo>
                  <a:lnTo>
                    <a:pt x="1211" y="300"/>
                  </a:lnTo>
                  <a:lnTo>
                    <a:pt x="1132" y="246"/>
                  </a:lnTo>
                  <a:lnTo>
                    <a:pt x="1132" y="150"/>
                  </a:lnTo>
                  <a:close/>
                  <a:moveTo>
                    <a:pt x="146" y="612"/>
                  </a:moveTo>
                  <a:lnTo>
                    <a:pt x="146" y="523"/>
                  </a:lnTo>
                  <a:lnTo>
                    <a:pt x="761" y="88"/>
                  </a:lnTo>
                  <a:lnTo>
                    <a:pt x="1377" y="523"/>
                  </a:lnTo>
                  <a:lnTo>
                    <a:pt x="1377" y="612"/>
                  </a:lnTo>
                  <a:lnTo>
                    <a:pt x="1061" y="388"/>
                  </a:lnTo>
                  <a:lnTo>
                    <a:pt x="785" y="192"/>
                  </a:lnTo>
                  <a:lnTo>
                    <a:pt x="773" y="185"/>
                  </a:lnTo>
                  <a:lnTo>
                    <a:pt x="761" y="185"/>
                  </a:lnTo>
                  <a:lnTo>
                    <a:pt x="750" y="185"/>
                  </a:lnTo>
                  <a:lnTo>
                    <a:pt x="738" y="192"/>
                  </a:lnTo>
                  <a:lnTo>
                    <a:pt x="462" y="388"/>
                  </a:lnTo>
                  <a:lnTo>
                    <a:pt x="146" y="612"/>
                  </a:lnTo>
                  <a:close/>
                  <a:moveTo>
                    <a:pt x="1211" y="596"/>
                  </a:moveTo>
                  <a:lnTo>
                    <a:pt x="1211" y="1373"/>
                  </a:lnTo>
                  <a:lnTo>
                    <a:pt x="1132" y="1381"/>
                  </a:lnTo>
                  <a:lnTo>
                    <a:pt x="1065" y="1377"/>
                  </a:lnTo>
                  <a:lnTo>
                    <a:pt x="990" y="1362"/>
                  </a:lnTo>
                  <a:lnTo>
                    <a:pt x="915" y="1342"/>
                  </a:lnTo>
                  <a:lnTo>
                    <a:pt x="840" y="1312"/>
                  </a:lnTo>
                  <a:lnTo>
                    <a:pt x="769" y="1285"/>
                  </a:lnTo>
                  <a:lnTo>
                    <a:pt x="694" y="1266"/>
                  </a:lnTo>
                  <a:lnTo>
                    <a:pt x="615" y="1258"/>
                  </a:lnTo>
                  <a:lnTo>
                    <a:pt x="537" y="1254"/>
                  </a:lnTo>
                  <a:lnTo>
                    <a:pt x="477" y="1254"/>
                  </a:lnTo>
                  <a:lnTo>
                    <a:pt x="418" y="1262"/>
                  </a:lnTo>
                  <a:lnTo>
                    <a:pt x="363" y="1269"/>
                  </a:lnTo>
                  <a:lnTo>
                    <a:pt x="312" y="1285"/>
                  </a:lnTo>
                  <a:lnTo>
                    <a:pt x="312" y="596"/>
                  </a:lnTo>
                  <a:lnTo>
                    <a:pt x="513" y="454"/>
                  </a:lnTo>
                  <a:lnTo>
                    <a:pt x="761" y="281"/>
                  </a:lnTo>
                  <a:lnTo>
                    <a:pt x="1014" y="454"/>
                  </a:lnTo>
                  <a:lnTo>
                    <a:pt x="1211" y="596"/>
                  </a:lnTo>
                  <a:close/>
                  <a:moveTo>
                    <a:pt x="982" y="1646"/>
                  </a:moveTo>
                  <a:lnTo>
                    <a:pt x="895" y="1643"/>
                  </a:lnTo>
                  <a:lnTo>
                    <a:pt x="817" y="1627"/>
                  </a:lnTo>
                  <a:lnTo>
                    <a:pt x="722" y="1593"/>
                  </a:lnTo>
                  <a:lnTo>
                    <a:pt x="631" y="1566"/>
                  </a:lnTo>
                  <a:lnTo>
                    <a:pt x="544" y="1539"/>
                  </a:lnTo>
                  <a:lnTo>
                    <a:pt x="454" y="1519"/>
                  </a:lnTo>
                  <a:lnTo>
                    <a:pt x="367" y="1512"/>
                  </a:lnTo>
                  <a:lnTo>
                    <a:pt x="296" y="1519"/>
                  </a:lnTo>
                  <a:lnTo>
                    <a:pt x="229" y="1531"/>
                  </a:lnTo>
                  <a:lnTo>
                    <a:pt x="166" y="1554"/>
                  </a:lnTo>
                  <a:lnTo>
                    <a:pt x="99" y="1589"/>
                  </a:lnTo>
                  <a:lnTo>
                    <a:pt x="111" y="1554"/>
                  </a:lnTo>
                  <a:lnTo>
                    <a:pt x="126" y="1519"/>
                  </a:lnTo>
                  <a:lnTo>
                    <a:pt x="166" y="1462"/>
                  </a:lnTo>
                  <a:lnTo>
                    <a:pt x="221" y="1419"/>
                  </a:lnTo>
                  <a:lnTo>
                    <a:pt x="284" y="1385"/>
                  </a:lnTo>
                  <a:lnTo>
                    <a:pt x="292" y="1381"/>
                  </a:lnTo>
                  <a:lnTo>
                    <a:pt x="351" y="1358"/>
                  </a:lnTo>
                  <a:lnTo>
                    <a:pt x="410" y="1346"/>
                  </a:lnTo>
                  <a:lnTo>
                    <a:pt x="473" y="1339"/>
                  </a:lnTo>
                  <a:lnTo>
                    <a:pt x="537" y="1335"/>
                  </a:lnTo>
                  <a:lnTo>
                    <a:pt x="608" y="1339"/>
                  </a:lnTo>
                  <a:lnTo>
                    <a:pt x="679" y="1346"/>
                  </a:lnTo>
                  <a:lnTo>
                    <a:pt x="742" y="1366"/>
                  </a:lnTo>
                  <a:lnTo>
                    <a:pt x="805" y="1385"/>
                  </a:lnTo>
                  <a:lnTo>
                    <a:pt x="892" y="1419"/>
                  </a:lnTo>
                  <a:lnTo>
                    <a:pt x="974" y="1442"/>
                  </a:lnTo>
                  <a:lnTo>
                    <a:pt x="1053" y="1458"/>
                  </a:lnTo>
                  <a:lnTo>
                    <a:pt x="1132" y="1462"/>
                  </a:lnTo>
                  <a:lnTo>
                    <a:pt x="1195" y="1458"/>
                  </a:lnTo>
                  <a:lnTo>
                    <a:pt x="1258" y="1450"/>
                  </a:lnTo>
                  <a:lnTo>
                    <a:pt x="1262" y="1446"/>
                  </a:lnTo>
                  <a:lnTo>
                    <a:pt x="1345" y="1423"/>
                  </a:lnTo>
                  <a:lnTo>
                    <a:pt x="1424" y="1385"/>
                  </a:lnTo>
                  <a:lnTo>
                    <a:pt x="1400" y="1450"/>
                  </a:lnTo>
                  <a:lnTo>
                    <a:pt x="1361" y="1504"/>
                  </a:lnTo>
                  <a:lnTo>
                    <a:pt x="1314" y="1546"/>
                  </a:lnTo>
                  <a:lnTo>
                    <a:pt x="1258" y="1585"/>
                  </a:lnTo>
                  <a:lnTo>
                    <a:pt x="1195" y="1612"/>
                  </a:lnTo>
                  <a:lnTo>
                    <a:pt x="1128" y="1631"/>
                  </a:lnTo>
                  <a:lnTo>
                    <a:pt x="1057" y="1643"/>
                  </a:lnTo>
                  <a:lnTo>
                    <a:pt x="982" y="1646"/>
                  </a:lnTo>
                  <a:lnTo>
                    <a:pt x="982" y="16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0" name="9Slide.vn 21"/>
            <p:cNvSpPr>
              <a:spLocks/>
            </p:cNvSpPr>
            <p:nvPr/>
          </p:nvSpPr>
          <p:spPr bwMode="auto">
            <a:xfrm>
              <a:off x="4803775" y="3581400"/>
              <a:ext cx="695325" cy="250825"/>
            </a:xfrm>
            <a:custGeom>
              <a:avLst/>
              <a:gdLst>
                <a:gd name="T0" fmla="*/ 303 w 438"/>
                <a:gd name="T1" fmla="*/ 158 h 158"/>
                <a:gd name="T2" fmla="*/ 272 w 438"/>
                <a:gd name="T3" fmla="*/ 158 h 158"/>
                <a:gd name="T4" fmla="*/ 240 w 438"/>
                <a:gd name="T5" fmla="*/ 146 h 158"/>
                <a:gd name="T6" fmla="*/ 209 w 438"/>
                <a:gd name="T7" fmla="*/ 131 h 158"/>
                <a:gd name="T8" fmla="*/ 181 w 438"/>
                <a:gd name="T9" fmla="*/ 108 h 158"/>
                <a:gd name="T10" fmla="*/ 154 w 438"/>
                <a:gd name="T11" fmla="*/ 88 h 158"/>
                <a:gd name="T12" fmla="*/ 130 w 438"/>
                <a:gd name="T13" fmla="*/ 81 h 158"/>
                <a:gd name="T14" fmla="*/ 106 w 438"/>
                <a:gd name="T15" fmla="*/ 84 h 158"/>
                <a:gd name="T16" fmla="*/ 90 w 438"/>
                <a:gd name="T17" fmla="*/ 96 h 158"/>
                <a:gd name="T18" fmla="*/ 75 w 438"/>
                <a:gd name="T19" fmla="*/ 104 h 158"/>
                <a:gd name="T20" fmla="*/ 71 w 438"/>
                <a:gd name="T21" fmla="*/ 108 h 158"/>
                <a:gd name="T22" fmla="*/ 59 w 438"/>
                <a:gd name="T23" fmla="*/ 119 h 158"/>
                <a:gd name="T24" fmla="*/ 43 w 438"/>
                <a:gd name="T25" fmla="*/ 123 h 158"/>
                <a:gd name="T26" fmla="*/ 27 w 438"/>
                <a:gd name="T27" fmla="*/ 119 h 158"/>
                <a:gd name="T28" fmla="*/ 12 w 438"/>
                <a:gd name="T29" fmla="*/ 111 h 158"/>
                <a:gd name="T30" fmla="*/ 4 w 438"/>
                <a:gd name="T31" fmla="*/ 96 h 158"/>
                <a:gd name="T32" fmla="*/ 0 w 438"/>
                <a:gd name="T33" fmla="*/ 81 h 158"/>
                <a:gd name="T34" fmla="*/ 0 w 438"/>
                <a:gd name="T35" fmla="*/ 65 h 158"/>
                <a:gd name="T36" fmla="*/ 12 w 438"/>
                <a:gd name="T37" fmla="*/ 54 h 158"/>
                <a:gd name="T38" fmla="*/ 19 w 438"/>
                <a:gd name="T39" fmla="*/ 42 h 158"/>
                <a:gd name="T40" fmla="*/ 47 w 438"/>
                <a:gd name="T41" fmla="*/ 27 h 158"/>
                <a:gd name="T42" fmla="*/ 83 w 438"/>
                <a:gd name="T43" fmla="*/ 8 h 158"/>
                <a:gd name="T44" fmla="*/ 102 w 438"/>
                <a:gd name="T45" fmla="*/ 4 h 158"/>
                <a:gd name="T46" fmla="*/ 126 w 438"/>
                <a:gd name="T47" fmla="*/ 0 h 158"/>
                <a:gd name="T48" fmla="*/ 150 w 438"/>
                <a:gd name="T49" fmla="*/ 0 h 158"/>
                <a:gd name="T50" fmla="*/ 177 w 438"/>
                <a:gd name="T51" fmla="*/ 8 h 158"/>
                <a:gd name="T52" fmla="*/ 209 w 438"/>
                <a:gd name="T53" fmla="*/ 23 h 158"/>
                <a:gd name="T54" fmla="*/ 240 w 438"/>
                <a:gd name="T55" fmla="*/ 46 h 158"/>
                <a:gd name="T56" fmla="*/ 260 w 438"/>
                <a:gd name="T57" fmla="*/ 65 h 158"/>
                <a:gd name="T58" fmla="*/ 280 w 438"/>
                <a:gd name="T59" fmla="*/ 73 h 158"/>
                <a:gd name="T60" fmla="*/ 303 w 438"/>
                <a:gd name="T61" fmla="*/ 77 h 158"/>
                <a:gd name="T62" fmla="*/ 323 w 438"/>
                <a:gd name="T63" fmla="*/ 73 h 158"/>
                <a:gd name="T64" fmla="*/ 339 w 438"/>
                <a:gd name="T65" fmla="*/ 69 h 158"/>
                <a:gd name="T66" fmla="*/ 351 w 438"/>
                <a:gd name="T67" fmla="*/ 61 h 158"/>
                <a:gd name="T68" fmla="*/ 359 w 438"/>
                <a:gd name="T69" fmla="*/ 54 h 158"/>
                <a:gd name="T70" fmla="*/ 363 w 438"/>
                <a:gd name="T71" fmla="*/ 50 h 158"/>
                <a:gd name="T72" fmla="*/ 378 w 438"/>
                <a:gd name="T73" fmla="*/ 42 h 158"/>
                <a:gd name="T74" fmla="*/ 394 w 438"/>
                <a:gd name="T75" fmla="*/ 38 h 158"/>
                <a:gd name="T76" fmla="*/ 410 w 438"/>
                <a:gd name="T77" fmla="*/ 42 h 158"/>
                <a:gd name="T78" fmla="*/ 422 w 438"/>
                <a:gd name="T79" fmla="*/ 50 h 158"/>
                <a:gd name="T80" fmla="*/ 434 w 438"/>
                <a:gd name="T81" fmla="*/ 65 h 158"/>
                <a:gd name="T82" fmla="*/ 438 w 438"/>
                <a:gd name="T83" fmla="*/ 81 h 158"/>
                <a:gd name="T84" fmla="*/ 434 w 438"/>
                <a:gd name="T85" fmla="*/ 96 h 158"/>
                <a:gd name="T86" fmla="*/ 422 w 438"/>
                <a:gd name="T87" fmla="*/ 108 h 158"/>
                <a:gd name="T88" fmla="*/ 414 w 438"/>
                <a:gd name="T89" fmla="*/ 119 h 158"/>
                <a:gd name="T90" fmla="*/ 386 w 438"/>
                <a:gd name="T91" fmla="*/ 134 h 158"/>
                <a:gd name="T92" fmla="*/ 351 w 438"/>
                <a:gd name="T93" fmla="*/ 154 h 158"/>
                <a:gd name="T94" fmla="*/ 331 w 438"/>
                <a:gd name="T95" fmla="*/ 158 h 158"/>
                <a:gd name="T96" fmla="*/ 303 w 438"/>
                <a:gd name="T97" fmla="*/ 158 h 158"/>
                <a:gd name="T98" fmla="*/ 303 w 438"/>
                <a:gd name="T99"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38" h="158">
                  <a:moveTo>
                    <a:pt x="303" y="158"/>
                  </a:moveTo>
                  <a:lnTo>
                    <a:pt x="272" y="158"/>
                  </a:lnTo>
                  <a:lnTo>
                    <a:pt x="240" y="146"/>
                  </a:lnTo>
                  <a:lnTo>
                    <a:pt x="209" y="131"/>
                  </a:lnTo>
                  <a:lnTo>
                    <a:pt x="181" y="108"/>
                  </a:lnTo>
                  <a:lnTo>
                    <a:pt x="154" y="88"/>
                  </a:lnTo>
                  <a:lnTo>
                    <a:pt x="130" y="81"/>
                  </a:lnTo>
                  <a:lnTo>
                    <a:pt x="106" y="84"/>
                  </a:lnTo>
                  <a:lnTo>
                    <a:pt x="90" y="96"/>
                  </a:lnTo>
                  <a:lnTo>
                    <a:pt x="75" y="104"/>
                  </a:lnTo>
                  <a:lnTo>
                    <a:pt x="71" y="108"/>
                  </a:lnTo>
                  <a:lnTo>
                    <a:pt x="59" y="119"/>
                  </a:lnTo>
                  <a:lnTo>
                    <a:pt x="43" y="123"/>
                  </a:lnTo>
                  <a:lnTo>
                    <a:pt x="27" y="119"/>
                  </a:lnTo>
                  <a:lnTo>
                    <a:pt x="12" y="111"/>
                  </a:lnTo>
                  <a:lnTo>
                    <a:pt x="4" y="96"/>
                  </a:lnTo>
                  <a:lnTo>
                    <a:pt x="0" y="81"/>
                  </a:lnTo>
                  <a:lnTo>
                    <a:pt x="0" y="65"/>
                  </a:lnTo>
                  <a:lnTo>
                    <a:pt x="12" y="54"/>
                  </a:lnTo>
                  <a:lnTo>
                    <a:pt x="19" y="42"/>
                  </a:lnTo>
                  <a:lnTo>
                    <a:pt x="47" y="27"/>
                  </a:lnTo>
                  <a:lnTo>
                    <a:pt x="83" y="8"/>
                  </a:lnTo>
                  <a:lnTo>
                    <a:pt x="102" y="4"/>
                  </a:lnTo>
                  <a:lnTo>
                    <a:pt x="126" y="0"/>
                  </a:lnTo>
                  <a:lnTo>
                    <a:pt x="150" y="0"/>
                  </a:lnTo>
                  <a:lnTo>
                    <a:pt x="177" y="8"/>
                  </a:lnTo>
                  <a:lnTo>
                    <a:pt x="209" y="23"/>
                  </a:lnTo>
                  <a:lnTo>
                    <a:pt x="240" y="46"/>
                  </a:lnTo>
                  <a:lnTo>
                    <a:pt x="260" y="65"/>
                  </a:lnTo>
                  <a:lnTo>
                    <a:pt x="280" y="73"/>
                  </a:lnTo>
                  <a:lnTo>
                    <a:pt x="303" y="77"/>
                  </a:lnTo>
                  <a:lnTo>
                    <a:pt x="323" y="73"/>
                  </a:lnTo>
                  <a:lnTo>
                    <a:pt x="339" y="69"/>
                  </a:lnTo>
                  <a:lnTo>
                    <a:pt x="351" y="61"/>
                  </a:lnTo>
                  <a:lnTo>
                    <a:pt x="359" y="54"/>
                  </a:lnTo>
                  <a:lnTo>
                    <a:pt x="363" y="50"/>
                  </a:lnTo>
                  <a:lnTo>
                    <a:pt x="378" y="42"/>
                  </a:lnTo>
                  <a:lnTo>
                    <a:pt x="394" y="38"/>
                  </a:lnTo>
                  <a:lnTo>
                    <a:pt x="410" y="42"/>
                  </a:lnTo>
                  <a:lnTo>
                    <a:pt x="422" y="50"/>
                  </a:lnTo>
                  <a:lnTo>
                    <a:pt x="434" y="65"/>
                  </a:lnTo>
                  <a:lnTo>
                    <a:pt x="438" y="81"/>
                  </a:lnTo>
                  <a:lnTo>
                    <a:pt x="434" y="96"/>
                  </a:lnTo>
                  <a:lnTo>
                    <a:pt x="422" y="108"/>
                  </a:lnTo>
                  <a:lnTo>
                    <a:pt x="414" y="119"/>
                  </a:lnTo>
                  <a:lnTo>
                    <a:pt x="386" y="134"/>
                  </a:lnTo>
                  <a:lnTo>
                    <a:pt x="351" y="154"/>
                  </a:lnTo>
                  <a:lnTo>
                    <a:pt x="331" y="158"/>
                  </a:lnTo>
                  <a:lnTo>
                    <a:pt x="303" y="158"/>
                  </a:lnTo>
                  <a:lnTo>
                    <a:pt x="303"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251" name="9Slide.vn 22"/>
          <p:cNvGrpSpPr/>
          <p:nvPr/>
        </p:nvGrpSpPr>
        <p:grpSpPr>
          <a:xfrm>
            <a:off x="7509474" y="2663832"/>
            <a:ext cx="2539273" cy="679433"/>
            <a:chOff x="145142" y="4099666"/>
            <a:chExt cx="2539273" cy="679433"/>
          </a:xfrm>
        </p:grpSpPr>
        <p:sp>
          <p:nvSpPr>
            <p:cNvPr id="252" name="9Slide.vn 23"/>
            <p:cNvSpPr txBox="1"/>
            <p:nvPr/>
          </p:nvSpPr>
          <p:spPr>
            <a:xfrm>
              <a:off x="145143" y="4317434"/>
              <a:ext cx="2394128" cy="461665"/>
            </a:xfrm>
            <a:prstGeom prst="rect">
              <a:avLst/>
            </a:prstGeom>
            <a:noFill/>
          </p:spPr>
          <p:txBody>
            <a:bodyPr wrap="square" rtlCol="0">
              <a:spAutoFit/>
            </a:bodyPr>
            <a:lstStyle/>
            <a:p>
              <a:pPr>
                <a:lnSpc>
                  <a:spcPct val="120000"/>
                </a:lnSpc>
              </a:pPr>
              <a:r>
                <a:rPr lang="id-ID" sz="1000" b="1" dirty="0">
                  <a:solidFill>
                    <a:schemeClr val="bg1"/>
                  </a:solidFill>
                </a:rPr>
                <a:t>lorem ipsum</a:t>
              </a:r>
              <a:r>
                <a:rPr lang="id-ID" sz="1000" dirty="0">
                  <a:solidFill>
                    <a:schemeClr val="bg1"/>
                  </a:solidFill>
                </a:rPr>
                <a:t>, </a:t>
              </a:r>
              <a:r>
                <a:rPr lang="id-ID" sz="1000" dirty="0">
                  <a:solidFill>
                    <a:schemeClr val="bg1">
                      <a:lumMod val="75000"/>
                    </a:schemeClr>
                  </a:solidFill>
                </a:rPr>
                <a:t>quia dolor sit, amet, consectetur, adipiscivelit, se</a:t>
              </a:r>
            </a:p>
          </p:txBody>
        </p:sp>
        <p:sp>
          <p:nvSpPr>
            <p:cNvPr id="253" name="9Slide.vn 24"/>
            <p:cNvSpPr txBox="1"/>
            <p:nvPr/>
          </p:nvSpPr>
          <p:spPr>
            <a:xfrm>
              <a:off x="145142" y="4099666"/>
              <a:ext cx="2539273" cy="261610"/>
            </a:xfrm>
            <a:prstGeom prst="rect">
              <a:avLst/>
            </a:prstGeom>
            <a:noFill/>
          </p:spPr>
          <p:txBody>
            <a:bodyPr wrap="square" rtlCol="0">
              <a:spAutoFit/>
            </a:bodyPr>
            <a:lstStyle/>
            <a:p>
              <a:r>
                <a:rPr lang="id-ID" sz="1100" b="1" dirty="0">
                  <a:solidFill>
                    <a:schemeClr val="bg1"/>
                  </a:solidFill>
                  <a:latin typeface="#9Slide03 Cabin Bold" panose="00000800000000000000" pitchFamily="2" charset="0"/>
                  <a:cs typeface="Lato Heavy" panose="020F0902020204030203" pitchFamily="34" charset="0"/>
                </a:rPr>
                <a:t>TITLE TEXT GOES HERE</a:t>
              </a:r>
            </a:p>
          </p:txBody>
        </p:sp>
      </p:grpSp>
      <p:grpSp>
        <p:nvGrpSpPr>
          <p:cNvPr id="254" name="9Slide.vn 25"/>
          <p:cNvGrpSpPr/>
          <p:nvPr/>
        </p:nvGrpSpPr>
        <p:grpSpPr>
          <a:xfrm>
            <a:off x="2762301" y="3979906"/>
            <a:ext cx="297979" cy="2004743"/>
            <a:chOff x="1010121" y="1736086"/>
            <a:chExt cx="297979" cy="2004743"/>
          </a:xfrm>
        </p:grpSpPr>
        <p:cxnSp>
          <p:nvCxnSpPr>
            <p:cNvPr id="255" name="9Slide.vn 26"/>
            <p:cNvCxnSpPr/>
            <p:nvPr/>
          </p:nvCxnSpPr>
          <p:spPr>
            <a:xfrm flipV="1">
              <a:off x="1159111" y="1885077"/>
              <a:ext cx="0" cy="1855752"/>
            </a:xfrm>
            <a:prstGeom prst="line">
              <a:avLst/>
            </a:prstGeom>
            <a:ln w="19050">
              <a:solidFill>
                <a:schemeClr val="bg1">
                  <a:lumMod val="95000"/>
                  <a:alpha val="21000"/>
                </a:schemeClr>
              </a:solidFill>
            </a:ln>
          </p:spPr>
          <p:style>
            <a:lnRef idx="1">
              <a:schemeClr val="accent1"/>
            </a:lnRef>
            <a:fillRef idx="0">
              <a:schemeClr val="accent1"/>
            </a:fillRef>
            <a:effectRef idx="0">
              <a:schemeClr val="accent1"/>
            </a:effectRef>
            <a:fontRef idx="minor">
              <a:schemeClr val="tx1"/>
            </a:fontRef>
          </p:style>
        </p:cxnSp>
        <p:grpSp>
          <p:nvGrpSpPr>
            <p:cNvPr id="256" name="Group 255"/>
            <p:cNvGrpSpPr/>
            <p:nvPr/>
          </p:nvGrpSpPr>
          <p:grpSpPr>
            <a:xfrm>
              <a:off x="1010121" y="1736086"/>
              <a:ext cx="297979" cy="297979"/>
              <a:chOff x="5867400" y="1025054"/>
              <a:chExt cx="457200" cy="457200"/>
            </a:xfrm>
            <a:solidFill>
              <a:schemeClr val="bg1"/>
            </a:solidFill>
          </p:grpSpPr>
          <p:sp>
            <p:nvSpPr>
              <p:cNvPr id="257" name="9Slide.vn 27"/>
              <p:cNvSpPr/>
              <p:nvPr/>
            </p:nvSpPr>
            <p:spPr>
              <a:xfrm>
                <a:off x="5867400" y="1025054"/>
                <a:ext cx="457200" cy="457200"/>
              </a:xfrm>
              <a:prstGeom prst="ellipse">
                <a:avLst/>
              </a:prstGeom>
              <a:solidFill>
                <a:schemeClr val="bg1">
                  <a:alpha val="3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58" name="9Slide.vn 28"/>
              <p:cNvSpPr/>
              <p:nvPr/>
            </p:nvSpPr>
            <p:spPr>
              <a:xfrm>
                <a:off x="5956101" y="1110778"/>
                <a:ext cx="279797" cy="27979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grpSp>
        <p:nvGrpSpPr>
          <p:cNvPr id="259" name="9Slide.vn 29"/>
          <p:cNvGrpSpPr/>
          <p:nvPr/>
        </p:nvGrpSpPr>
        <p:grpSpPr>
          <a:xfrm>
            <a:off x="3250885" y="3448080"/>
            <a:ext cx="1087655" cy="808418"/>
            <a:chOff x="5595115" y="2561388"/>
            <a:chExt cx="1001555" cy="744422"/>
          </a:xfrm>
          <a:solidFill>
            <a:schemeClr val="bg1"/>
          </a:solidFill>
        </p:grpSpPr>
        <p:grpSp>
          <p:nvGrpSpPr>
            <p:cNvPr id="260" name="Group 259"/>
            <p:cNvGrpSpPr/>
            <p:nvPr/>
          </p:nvGrpSpPr>
          <p:grpSpPr>
            <a:xfrm>
              <a:off x="5878310" y="2561388"/>
              <a:ext cx="435380" cy="744422"/>
              <a:chOff x="1468438" y="3700463"/>
              <a:chExt cx="1728787" cy="2955925"/>
            </a:xfrm>
            <a:grpFill/>
          </p:grpSpPr>
          <p:sp>
            <p:nvSpPr>
              <p:cNvPr id="267" name="9Slide.vn 30"/>
              <p:cNvSpPr>
                <a:spLocks noEditPoints="1"/>
              </p:cNvSpPr>
              <p:nvPr/>
            </p:nvSpPr>
            <p:spPr bwMode="auto">
              <a:xfrm>
                <a:off x="1468438" y="4110038"/>
                <a:ext cx="1728787" cy="2546350"/>
              </a:xfrm>
              <a:custGeom>
                <a:avLst/>
                <a:gdLst>
                  <a:gd name="T0" fmla="*/ 809 w 1089"/>
                  <a:gd name="T1" fmla="*/ 819 h 1604"/>
                  <a:gd name="T2" fmla="*/ 990 w 1089"/>
                  <a:gd name="T3" fmla="*/ 815 h 1604"/>
                  <a:gd name="T4" fmla="*/ 1010 w 1089"/>
                  <a:gd name="T5" fmla="*/ 777 h 1604"/>
                  <a:gd name="T6" fmla="*/ 781 w 1089"/>
                  <a:gd name="T7" fmla="*/ 461 h 1604"/>
                  <a:gd name="T8" fmla="*/ 880 w 1089"/>
                  <a:gd name="T9" fmla="*/ 454 h 1604"/>
                  <a:gd name="T10" fmla="*/ 900 w 1089"/>
                  <a:gd name="T11" fmla="*/ 415 h 1604"/>
                  <a:gd name="T12" fmla="*/ 576 w 1089"/>
                  <a:gd name="T13" fmla="*/ 15 h 1604"/>
                  <a:gd name="T14" fmla="*/ 545 w 1089"/>
                  <a:gd name="T15" fmla="*/ 0 h 1604"/>
                  <a:gd name="T16" fmla="*/ 509 w 1089"/>
                  <a:gd name="T17" fmla="*/ 15 h 1604"/>
                  <a:gd name="T18" fmla="*/ 185 w 1089"/>
                  <a:gd name="T19" fmla="*/ 415 h 1604"/>
                  <a:gd name="T20" fmla="*/ 205 w 1089"/>
                  <a:gd name="T21" fmla="*/ 454 h 1604"/>
                  <a:gd name="T22" fmla="*/ 304 w 1089"/>
                  <a:gd name="T23" fmla="*/ 461 h 1604"/>
                  <a:gd name="T24" fmla="*/ 79 w 1089"/>
                  <a:gd name="T25" fmla="*/ 777 h 1604"/>
                  <a:gd name="T26" fmla="*/ 99 w 1089"/>
                  <a:gd name="T27" fmla="*/ 815 h 1604"/>
                  <a:gd name="T28" fmla="*/ 276 w 1089"/>
                  <a:gd name="T29" fmla="*/ 819 h 1604"/>
                  <a:gd name="T30" fmla="*/ 0 w 1089"/>
                  <a:gd name="T31" fmla="*/ 1192 h 1604"/>
                  <a:gd name="T32" fmla="*/ 20 w 1089"/>
                  <a:gd name="T33" fmla="*/ 1231 h 1604"/>
                  <a:gd name="T34" fmla="*/ 501 w 1089"/>
                  <a:gd name="T35" fmla="*/ 1239 h 1604"/>
                  <a:gd name="T36" fmla="*/ 505 w 1089"/>
                  <a:gd name="T37" fmla="*/ 1577 h 1604"/>
                  <a:gd name="T38" fmla="*/ 529 w 1089"/>
                  <a:gd name="T39" fmla="*/ 1600 h 1604"/>
                  <a:gd name="T40" fmla="*/ 560 w 1089"/>
                  <a:gd name="T41" fmla="*/ 1600 h 1604"/>
                  <a:gd name="T42" fmla="*/ 584 w 1089"/>
                  <a:gd name="T43" fmla="*/ 1577 h 1604"/>
                  <a:gd name="T44" fmla="*/ 584 w 1089"/>
                  <a:gd name="T45" fmla="*/ 1239 h 1604"/>
                  <a:gd name="T46" fmla="*/ 1069 w 1089"/>
                  <a:gd name="T47" fmla="*/ 1231 h 1604"/>
                  <a:gd name="T48" fmla="*/ 1089 w 1089"/>
                  <a:gd name="T49" fmla="*/ 1192 h 1604"/>
                  <a:gd name="T50" fmla="*/ 1081 w 1089"/>
                  <a:gd name="T51" fmla="*/ 1173 h 1604"/>
                  <a:gd name="T52" fmla="*/ 769 w 1089"/>
                  <a:gd name="T53" fmla="*/ 381 h 1604"/>
                  <a:gd name="T54" fmla="*/ 545 w 1089"/>
                  <a:gd name="T55" fmla="*/ 108 h 1604"/>
                  <a:gd name="T56" fmla="*/ 675 w 1089"/>
                  <a:gd name="T57" fmla="*/ 461 h 1604"/>
                  <a:gd name="T58" fmla="*/ 201 w 1089"/>
                  <a:gd name="T59" fmla="*/ 738 h 1604"/>
                  <a:gd name="T60" fmla="*/ 122 w 1089"/>
                  <a:gd name="T61" fmla="*/ 1158 h 1604"/>
                  <a:gd name="T62" fmla="*/ 706 w 1089"/>
                  <a:gd name="T63" fmla="*/ 819 h 1604"/>
                  <a:gd name="T64" fmla="*/ 122 w 1089"/>
                  <a:gd name="T65" fmla="*/ 1158 h 16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89" h="1604">
                    <a:moveTo>
                      <a:pt x="1081" y="1173"/>
                    </a:moveTo>
                    <a:lnTo>
                      <a:pt x="809" y="819"/>
                    </a:lnTo>
                    <a:lnTo>
                      <a:pt x="967" y="819"/>
                    </a:lnTo>
                    <a:lnTo>
                      <a:pt x="990" y="815"/>
                    </a:lnTo>
                    <a:lnTo>
                      <a:pt x="1006" y="796"/>
                    </a:lnTo>
                    <a:lnTo>
                      <a:pt x="1010" y="777"/>
                    </a:lnTo>
                    <a:lnTo>
                      <a:pt x="1002" y="754"/>
                    </a:lnTo>
                    <a:lnTo>
                      <a:pt x="781" y="461"/>
                    </a:lnTo>
                    <a:lnTo>
                      <a:pt x="860" y="461"/>
                    </a:lnTo>
                    <a:lnTo>
                      <a:pt x="880" y="454"/>
                    </a:lnTo>
                    <a:lnTo>
                      <a:pt x="896" y="438"/>
                    </a:lnTo>
                    <a:lnTo>
                      <a:pt x="900" y="415"/>
                    </a:lnTo>
                    <a:lnTo>
                      <a:pt x="892" y="392"/>
                    </a:lnTo>
                    <a:lnTo>
                      <a:pt x="576" y="15"/>
                    </a:lnTo>
                    <a:lnTo>
                      <a:pt x="560" y="4"/>
                    </a:lnTo>
                    <a:lnTo>
                      <a:pt x="545" y="0"/>
                    </a:lnTo>
                    <a:lnTo>
                      <a:pt x="525" y="4"/>
                    </a:lnTo>
                    <a:lnTo>
                      <a:pt x="509" y="15"/>
                    </a:lnTo>
                    <a:lnTo>
                      <a:pt x="193" y="392"/>
                    </a:lnTo>
                    <a:lnTo>
                      <a:pt x="185" y="415"/>
                    </a:lnTo>
                    <a:lnTo>
                      <a:pt x="189" y="438"/>
                    </a:lnTo>
                    <a:lnTo>
                      <a:pt x="205" y="454"/>
                    </a:lnTo>
                    <a:lnTo>
                      <a:pt x="229" y="461"/>
                    </a:lnTo>
                    <a:lnTo>
                      <a:pt x="304" y="461"/>
                    </a:lnTo>
                    <a:lnTo>
                      <a:pt x="87" y="754"/>
                    </a:lnTo>
                    <a:lnTo>
                      <a:pt x="79" y="777"/>
                    </a:lnTo>
                    <a:lnTo>
                      <a:pt x="83" y="796"/>
                    </a:lnTo>
                    <a:lnTo>
                      <a:pt x="99" y="815"/>
                    </a:lnTo>
                    <a:lnTo>
                      <a:pt x="118" y="819"/>
                    </a:lnTo>
                    <a:lnTo>
                      <a:pt x="276" y="819"/>
                    </a:lnTo>
                    <a:lnTo>
                      <a:pt x="8" y="1173"/>
                    </a:lnTo>
                    <a:lnTo>
                      <a:pt x="0" y="1192"/>
                    </a:lnTo>
                    <a:lnTo>
                      <a:pt x="4" y="1215"/>
                    </a:lnTo>
                    <a:lnTo>
                      <a:pt x="20" y="1231"/>
                    </a:lnTo>
                    <a:lnTo>
                      <a:pt x="39" y="1239"/>
                    </a:lnTo>
                    <a:lnTo>
                      <a:pt x="501" y="1239"/>
                    </a:lnTo>
                    <a:lnTo>
                      <a:pt x="501" y="1562"/>
                    </a:lnTo>
                    <a:lnTo>
                      <a:pt x="505" y="1577"/>
                    </a:lnTo>
                    <a:lnTo>
                      <a:pt x="513" y="1589"/>
                    </a:lnTo>
                    <a:lnTo>
                      <a:pt x="529" y="1600"/>
                    </a:lnTo>
                    <a:lnTo>
                      <a:pt x="545" y="1604"/>
                    </a:lnTo>
                    <a:lnTo>
                      <a:pt x="560" y="1600"/>
                    </a:lnTo>
                    <a:lnTo>
                      <a:pt x="572" y="1589"/>
                    </a:lnTo>
                    <a:lnTo>
                      <a:pt x="584" y="1577"/>
                    </a:lnTo>
                    <a:lnTo>
                      <a:pt x="584" y="1562"/>
                    </a:lnTo>
                    <a:lnTo>
                      <a:pt x="584" y="1239"/>
                    </a:lnTo>
                    <a:lnTo>
                      <a:pt x="1046" y="1239"/>
                    </a:lnTo>
                    <a:lnTo>
                      <a:pt x="1069" y="1231"/>
                    </a:lnTo>
                    <a:lnTo>
                      <a:pt x="1085" y="1215"/>
                    </a:lnTo>
                    <a:lnTo>
                      <a:pt x="1089" y="1192"/>
                    </a:lnTo>
                    <a:lnTo>
                      <a:pt x="1081" y="1173"/>
                    </a:lnTo>
                    <a:lnTo>
                      <a:pt x="1081" y="1173"/>
                    </a:lnTo>
                    <a:close/>
                    <a:moveTo>
                      <a:pt x="545" y="108"/>
                    </a:moveTo>
                    <a:lnTo>
                      <a:pt x="769" y="381"/>
                    </a:lnTo>
                    <a:lnTo>
                      <a:pt x="316" y="381"/>
                    </a:lnTo>
                    <a:lnTo>
                      <a:pt x="545" y="108"/>
                    </a:lnTo>
                    <a:close/>
                    <a:moveTo>
                      <a:pt x="410" y="461"/>
                    </a:moveTo>
                    <a:lnTo>
                      <a:pt x="675" y="461"/>
                    </a:lnTo>
                    <a:lnTo>
                      <a:pt x="884" y="738"/>
                    </a:lnTo>
                    <a:lnTo>
                      <a:pt x="201" y="738"/>
                    </a:lnTo>
                    <a:lnTo>
                      <a:pt x="410" y="461"/>
                    </a:lnTo>
                    <a:close/>
                    <a:moveTo>
                      <a:pt x="122" y="1158"/>
                    </a:moveTo>
                    <a:lnTo>
                      <a:pt x="379" y="819"/>
                    </a:lnTo>
                    <a:lnTo>
                      <a:pt x="706" y="819"/>
                    </a:lnTo>
                    <a:lnTo>
                      <a:pt x="963" y="1158"/>
                    </a:lnTo>
                    <a:lnTo>
                      <a:pt x="122" y="1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8" name="9Slide.vn 31"/>
              <p:cNvSpPr>
                <a:spLocks noEditPoints="1"/>
              </p:cNvSpPr>
              <p:nvPr/>
            </p:nvSpPr>
            <p:spPr bwMode="auto">
              <a:xfrm>
                <a:off x="2112963" y="3700463"/>
                <a:ext cx="433387" cy="403225"/>
              </a:xfrm>
              <a:custGeom>
                <a:avLst/>
                <a:gdLst>
                  <a:gd name="T0" fmla="*/ 60 w 273"/>
                  <a:gd name="T1" fmla="*/ 166 h 254"/>
                  <a:gd name="T2" fmla="*/ 48 w 273"/>
                  <a:gd name="T3" fmla="*/ 235 h 254"/>
                  <a:gd name="T4" fmla="*/ 48 w 273"/>
                  <a:gd name="T5" fmla="*/ 246 h 254"/>
                  <a:gd name="T6" fmla="*/ 52 w 273"/>
                  <a:gd name="T7" fmla="*/ 254 h 254"/>
                  <a:gd name="T8" fmla="*/ 64 w 273"/>
                  <a:gd name="T9" fmla="*/ 254 h 254"/>
                  <a:gd name="T10" fmla="*/ 71 w 273"/>
                  <a:gd name="T11" fmla="*/ 254 h 254"/>
                  <a:gd name="T12" fmla="*/ 139 w 273"/>
                  <a:gd name="T13" fmla="*/ 219 h 254"/>
                  <a:gd name="T14" fmla="*/ 202 w 273"/>
                  <a:gd name="T15" fmla="*/ 254 h 254"/>
                  <a:gd name="T16" fmla="*/ 210 w 273"/>
                  <a:gd name="T17" fmla="*/ 254 h 254"/>
                  <a:gd name="T18" fmla="*/ 210 w 273"/>
                  <a:gd name="T19" fmla="*/ 254 h 254"/>
                  <a:gd name="T20" fmla="*/ 225 w 273"/>
                  <a:gd name="T21" fmla="*/ 250 h 254"/>
                  <a:gd name="T22" fmla="*/ 229 w 273"/>
                  <a:gd name="T23" fmla="*/ 239 h 254"/>
                  <a:gd name="T24" fmla="*/ 229 w 273"/>
                  <a:gd name="T25" fmla="*/ 231 h 254"/>
                  <a:gd name="T26" fmla="*/ 217 w 273"/>
                  <a:gd name="T27" fmla="*/ 166 h 254"/>
                  <a:gd name="T28" fmla="*/ 269 w 273"/>
                  <a:gd name="T29" fmla="*/ 116 h 254"/>
                  <a:gd name="T30" fmla="*/ 273 w 273"/>
                  <a:gd name="T31" fmla="*/ 108 h 254"/>
                  <a:gd name="T32" fmla="*/ 273 w 273"/>
                  <a:gd name="T33" fmla="*/ 96 h 254"/>
                  <a:gd name="T34" fmla="*/ 269 w 273"/>
                  <a:gd name="T35" fmla="*/ 89 h 254"/>
                  <a:gd name="T36" fmla="*/ 257 w 273"/>
                  <a:gd name="T37" fmla="*/ 85 h 254"/>
                  <a:gd name="T38" fmla="*/ 186 w 273"/>
                  <a:gd name="T39" fmla="*/ 73 h 254"/>
                  <a:gd name="T40" fmla="*/ 154 w 273"/>
                  <a:gd name="T41" fmla="*/ 12 h 254"/>
                  <a:gd name="T42" fmla="*/ 146 w 273"/>
                  <a:gd name="T43" fmla="*/ 4 h 254"/>
                  <a:gd name="T44" fmla="*/ 139 w 273"/>
                  <a:gd name="T45" fmla="*/ 0 h 254"/>
                  <a:gd name="T46" fmla="*/ 127 w 273"/>
                  <a:gd name="T47" fmla="*/ 4 h 254"/>
                  <a:gd name="T48" fmla="*/ 119 w 273"/>
                  <a:gd name="T49" fmla="*/ 12 h 254"/>
                  <a:gd name="T50" fmla="*/ 87 w 273"/>
                  <a:gd name="T51" fmla="*/ 73 h 254"/>
                  <a:gd name="T52" fmla="*/ 16 w 273"/>
                  <a:gd name="T53" fmla="*/ 85 h 254"/>
                  <a:gd name="T54" fmla="*/ 8 w 273"/>
                  <a:gd name="T55" fmla="*/ 89 h 254"/>
                  <a:gd name="T56" fmla="*/ 0 w 273"/>
                  <a:gd name="T57" fmla="*/ 96 h 254"/>
                  <a:gd name="T58" fmla="*/ 0 w 273"/>
                  <a:gd name="T59" fmla="*/ 108 h 254"/>
                  <a:gd name="T60" fmla="*/ 4 w 273"/>
                  <a:gd name="T61" fmla="*/ 116 h 254"/>
                  <a:gd name="T62" fmla="*/ 60 w 273"/>
                  <a:gd name="T63" fmla="*/ 166 h 254"/>
                  <a:gd name="T64" fmla="*/ 103 w 273"/>
                  <a:gd name="T65" fmla="*/ 108 h 254"/>
                  <a:gd name="T66" fmla="*/ 111 w 273"/>
                  <a:gd name="T67" fmla="*/ 104 h 254"/>
                  <a:gd name="T68" fmla="*/ 119 w 273"/>
                  <a:gd name="T69" fmla="*/ 100 h 254"/>
                  <a:gd name="T70" fmla="*/ 139 w 273"/>
                  <a:gd name="T71" fmla="*/ 62 h 254"/>
                  <a:gd name="T72" fmla="*/ 158 w 273"/>
                  <a:gd name="T73" fmla="*/ 100 h 254"/>
                  <a:gd name="T74" fmla="*/ 162 w 273"/>
                  <a:gd name="T75" fmla="*/ 104 h 254"/>
                  <a:gd name="T76" fmla="*/ 170 w 273"/>
                  <a:gd name="T77" fmla="*/ 108 h 254"/>
                  <a:gd name="T78" fmla="*/ 213 w 273"/>
                  <a:gd name="T79" fmla="*/ 116 h 254"/>
                  <a:gd name="T80" fmla="*/ 182 w 273"/>
                  <a:gd name="T81" fmla="*/ 146 h 254"/>
                  <a:gd name="T82" fmla="*/ 178 w 273"/>
                  <a:gd name="T83" fmla="*/ 154 h 254"/>
                  <a:gd name="T84" fmla="*/ 178 w 273"/>
                  <a:gd name="T85" fmla="*/ 162 h 254"/>
                  <a:gd name="T86" fmla="*/ 186 w 273"/>
                  <a:gd name="T87" fmla="*/ 204 h 254"/>
                  <a:gd name="T88" fmla="*/ 146 w 273"/>
                  <a:gd name="T89" fmla="*/ 185 h 254"/>
                  <a:gd name="T90" fmla="*/ 139 w 273"/>
                  <a:gd name="T91" fmla="*/ 181 h 254"/>
                  <a:gd name="T92" fmla="*/ 127 w 273"/>
                  <a:gd name="T93" fmla="*/ 185 h 254"/>
                  <a:gd name="T94" fmla="*/ 91 w 273"/>
                  <a:gd name="T95" fmla="*/ 204 h 254"/>
                  <a:gd name="T96" fmla="*/ 95 w 273"/>
                  <a:gd name="T97" fmla="*/ 162 h 254"/>
                  <a:gd name="T98" fmla="*/ 95 w 273"/>
                  <a:gd name="T99" fmla="*/ 154 h 254"/>
                  <a:gd name="T100" fmla="*/ 91 w 273"/>
                  <a:gd name="T101" fmla="*/ 146 h 254"/>
                  <a:gd name="T102" fmla="*/ 60 w 273"/>
                  <a:gd name="T103" fmla="*/ 116 h 254"/>
                  <a:gd name="T104" fmla="*/ 103 w 273"/>
                  <a:gd name="T105" fmla="*/ 108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73" h="254">
                    <a:moveTo>
                      <a:pt x="60" y="166"/>
                    </a:moveTo>
                    <a:lnTo>
                      <a:pt x="48" y="235"/>
                    </a:lnTo>
                    <a:lnTo>
                      <a:pt x="48" y="246"/>
                    </a:lnTo>
                    <a:lnTo>
                      <a:pt x="52" y="254"/>
                    </a:lnTo>
                    <a:lnTo>
                      <a:pt x="64" y="254"/>
                    </a:lnTo>
                    <a:lnTo>
                      <a:pt x="71" y="254"/>
                    </a:lnTo>
                    <a:lnTo>
                      <a:pt x="139" y="219"/>
                    </a:lnTo>
                    <a:lnTo>
                      <a:pt x="202" y="254"/>
                    </a:lnTo>
                    <a:lnTo>
                      <a:pt x="210" y="254"/>
                    </a:lnTo>
                    <a:lnTo>
                      <a:pt x="210" y="254"/>
                    </a:lnTo>
                    <a:lnTo>
                      <a:pt x="225" y="250"/>
                    </a:lnTo>
                    <a:lnTo>
                      <a:pt x="229" y="239"/>
                    </a:lnTo>
                    <a:lnTo>
                      <a:pt x="229" y="231"/>
                    </a:lnTo>
                    <a:lnTo>
                      <a:pt x="217" y="166"/>
                    </a:lnTo>
                    <a:lnTo>
                      <a:pt x="269" y="116"/>
                    </a:lnTo>
                    <a:lnTo>
                      <a:pt x="273" y="108"/>
                    </a:lnTo>
                    <a:lnTo>
                      <a:pt x="273" y="96"/>
                    </a:lnTo>
                    <a:lnTo>
                      <a:pt x="269" y="89"/>
                    </a:lnTo>
                    <a:lnTo>
                      <a:pt x="257" y="85"/>
                    </a:lnTo>
                    <a:lnTo>
                      <a:pt x="186" y="73"/>
                    </a:lnTo>
                    <a:lnTo>
                      <a:pt x="154" y="12"/>
                    </a:lnTo>
                    <a:lnTo>
                      <a:pt x="146" y="4"/>
                    </a:lnTo>
                    <a:lnTo>
                      <a:pt x="139" y="0"/>
                    </a:lnTo>
                    <a:lnTo>
                      <a:pt x="127" y="4"/>
                    </a:lnTo>
                    <a:lnTo>
                      <a:pt x="119" y="12"/>
                    </a:lnTo>
                    <a:lnTo>
                      <a:pt x="87" y="73"/>
                    </a:lnTo>
                    <a:lnTo>
                      <a:pt x="16" y="85"/>
                    </a:lnTo>
                    <a:lnTo>
                      <a:pt x="8" y="89"/>
                    </a:lnTo>
                    <a:lnTo>
                      <a:pt x="0" y="96"/>
                    </a:lnTo>
                    <a:lnTo>
                      <a:pt x="0" y="108"/>
                    </a:lnTo>
                    <a:lnTo>
                      <a:pt x="4" y="116"/>
                    </a:lnTo>
                    <a:lnTo>
                      <a:pt x="60" y="166"/>
                    </a:lnTo>
                    <a:close/>
                    <a:moveTo>
                      <a:pt x="103" y="108"/>
                    </a:moveTo>
                    <a:lnTo>
                      <a:pt x="111" y="104"/>
                    </a:lnTo>
                    <a:lnTo>
                      <a:pt x="119" y="100"/>
                    </a:lnTo>
                    <a:lnTo>
                      <a:pt x="139" y="62"/>
                    </a:lnTo>
                    <a:lnTo>
                      <a:pt x="158" y="100"/>
                    </a:lnTo>
                    <a:lnTo>
                      <a:pt x="162" y="104"/>
                    </a:lnTo>
                    <a:lnTo>
                      <a:pt x="170" y="108"/>
                    </a:lnTo>
                    <a:lnTo>
                      <a:pt x="213" y="116"/>
                    </a:lnTo>
                    <a:lnTo>
                      <a:pt x="182" y="146"/>
                    </a:lnTo>
                    <a:lnTo>
                      <a:pt x="178" y="154"/>
                    </a:lnTo>
                    <a:lnTo>
                      <a:pt x="178" y="162"/>
                    </a:lnTo>
                    <a:lnTo>
                      <a:pt x="186" y="204"/>
                    </a:lnTo>
                    <a:lnTo>
                      <a:pt x="146" y="185"/>
                    </a:lnTo>
                    <a:lnTo>
                      <a:pt x="139" y="181"/>
                    </a:lnTo>
                    <a:lnTo>
                      <a:pt x="127" y="185"/>
                    </a:lnTo>
                    <a:lnTo>
                      <a:pt x="91" y="204"/>
                    </a:lnTo>
                    <a:lnTo>
                      <a:pt x="95" y="162"/>
                    </a:lnTo>
                    <a:lnTo>
                      <a:pt x="95" y="154"/>
                    </a:lnTo>
                    <a:lnTo>
                      <a:pt x="91" y="146"/>
                    </a:lnTo>
                    <a:lnTo>
                      <a:pt x="60" y="116"/>
                    </a:lnTo>
                    <a:lnTo>
                      <a:pt x="103" y="10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261" name="Group 260"/>
            <p:cNvGrpSpPr/>
            <p:nvPr/>
          </p:nvGrpSpPr>
          <p:grpSpPr>
            <a:xfrm>
              <a:off x="6313690" y="2821965"/>
              <a:ext cx="282980" cy="483845"/>
              <a:chOff x="1468438" y="3700463"/>
              <a:chExt cx="1728787" cy="2955925"/>
            </a:xfrm>
            <a:grpFill/>
          </p:grpSpPr>
          <p:sp>
            <p:nvSpPr>
              <p:cNvPr id="265" name="9Slide.vn 32"/>
              <p:cNvSpPr>
                <a:spLocks noEditPoints="1"/>
              </p:cNvSpPr>
              <p:nvPr/>
            </p:nvSpPr>
            <p:spPr bwMode="auto">
              <a:xfrm>
                <a:off x="1468438" y="4110038"/>
                <a:ext cx="1728787" cy="2546350"/>
              </a:xfrm>
              <a:custGeom>
                <a:avLst/>
                <a:gdLst>
                  <a:gd name="T0" fmla="*/ 809 w 1089"/>
                  <a:gd name="T1" fmla="*/ 819 h 1604"/>
                  <a:gd name="T2" fmla="*/ 990 w 1089"/>
                  <a:gd name="T3" fmla="*/ 815 h 1604"/>
                  <a:gd name="T4" fmla="*/ 1010 w 1089"/>
                  <a:gd name="T5" fmla="*/ 777 h 1604"/>
                  <a:gd name="T6" fmla="*/ 781 w 1089"/>
                  <a:gd name="T7" fmla="*/ 461 h 1604"/>
                  <a:gd name="T8" fmla="*/ 880 w 1089"/>
                  <a:gd name="T9" fmla="*/ 454 h 1604"/>
                  <a:gd name="T10" fmla="*/ 900 w 1089"/>
                  <a:gd name="T11" fmla="*/ 415 h 1604"/>
                  <a:gd name="T12" fmla="*/ 576 w 1089"/>
                  <a:gd name="T13" fmla="*/ 15 h 1604"/>
                  <a:gd name="T14" fmla="*/ 545 w 1089"/>
                  <a:gd name="T15" fmla="*/ 0 h 1604"/>
                  <a:gd name="T16" fmla="*/ 509 w 1089"/>
                  <a:gd name="T17" fmla="*/ 15 h 1604"/>
                  <a:gd name="T18" fmla="*/ 185 w 1089"/>
                  <a:gd name="T19" fmla="*/ 415 h 1604"/>
                  <a:gd name="T20" fmla="*/ 205 w 1089"/>
                  <a:gd name="T21" fmla="*/ 454 h 1604"/>
                  <a:gd name="T22" fmla="*/ 304 w 1089"/>
                  <a:gd name="T23" fmla="*/ 461 h 1604"/>
                  <a:gd name="T24" fmla="*/ 79 w 1089"/>
                  <a:gd name="T25" fmla="*/ 777 h 1604"/>
                  <a:gd name="T26" fmla="*/ 99 w 1089"/>
                  <a:gd name="T27" fmla="*/ 815 h 1604"/>
                  <a:gd name="T28" fmla="*/ 276 w 1089"/>
                  <a:gd name="T29" fmla="*/ 819 h 1604"/>
                  <a:gd name="T30" fmla="*/ 0 w 1089"/>
                  <a:gd name="T31" fmla="*/ 1192 h 1604"/>
                  <a:gd name="T32" fmla="*/ 20 w 1089"/>
                  <a:gd name="T33" fmla="*/ 1231 h 1604"/>
                  <a:gd name="T34" fmla="*/ 501 w 1089"/>
                  <a:gd name="T35" fmla="*/ 1239 h 1604"/>
                  <a:gd name="T36" fmla="*/ 505 w 1089"/>
                  <a:gd name="T37" fmla="*/ 1577 h 1604"/>
                  <a:gd name="T38" fmla="*/ 529 w 1089"/>
                  <a:gd name="T39" fmla="*/ 1600 h 1604"/>
                  <a:gd name="T40" fmla="*/ 560 w 1089"/>
                  <a:gd name="T41" fmla="*/ 1600 h 1604"/>
                  <a:gd name="T42" fmla="*/ 584 w 1089"/>
                  <a:gd name="T43" fmla="*/ 1577 h 1604"/>
                  <a:gd name="T44" fmla="*/ 584 w 1089"/>
                  <a:gd name="T45" fmla="*/ 1239 h 1604"/>
                  <a:gd name="T46" fmla="*/ 1069 w 1089"/>
                  <a:gd name="T47" fmla="*/ 1231 h 1604"/>
                  <a:gd name="T48" fmla="*/ 1089 w 1089"/>
                  <a:gd name="T49" fmla="*/ 1192 h 1604"/>
                  <a:gd name="T50" fmla="*/ 1081 w 1089"/>
                  <a:gd name="T51" fmla="*/ 1173 h 1604"/>
                  <a:gd name="T52" fmla="*/ 769 w 1089"/>
                  <a:gd name="T53" fmla="*/ 381 h 1604"/>
                  <a:gd name="T54" fmla="*/ 545 w 1089"/>
                  <a:gd name="T55" fmla="*/ 108 h 1604"/>
                  <a:gd name="T56" fmla="*/ 675 w 1089"/>
                  <a:gd name="T57" fmla="*/ 461 h 1604"/>
                  <a:gd name="T58" fmla="*/ 201 w 1089"/>
                  <a:gd name="T59" fmla="*/ 738 h 1604"/>
                  <a:gd name="T60" fmla="*/ 122 w 1089"/>
                  <a:gd name="T61" fmla="*/ 1158 h 1604"/>
                  <a:gd name="T62" fmla="*/ 706 w 1089"/>
                  <a:gd name="T63" fmla="*/ 819 h 1604"/>
                  <a:gd name="T64" fmla="*/ 122 w 1089"/>
                  <a:gd name="T65" fmla="*/ 1158 h 16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89" h="1604">
                    <a:moveTo>
                      <a:pt x="1081" y="1173"/>
                    </a:moveTo>
                    <a:lnTo>
                      <a:pt x="809" y="819"/>
                    </a:lnTo>
                    <a:lnTo>
                      <a:pt x="967" y="819"/>
                    </a:lnTo>
                    <a:lnTo>
                      <a:pt x="990" y="815"/>
                    </a:lnTo>
                    <a:lnTo>
                      <a:pt x="1006" y="796"/>
                    </a:lnTo>
                    <a:lnTo>
                      <a:pt x="1010" y="777"/>
                    </a:lnTo>
                    <a:lnTo>
                      <a:pt x="1002" y="754"/>
                    </a:lnTo>
                    <a:lnTo>
                      <a:pt x="781" y="461"/>
                    </a:lnTo>
                    <a:lnTo>
                      <a:pt x="860" y="461"/>
                    </a:lnTo>
                    <a:lnTo>
                      <a:pt x="880" y="454"/>
                    </a:lnTo>
                    <a:lnTo>
                      <a:pt x="896" y="438"/>
                    </a:lnTo>
                    <a:lnTo>
                      <a:pt x="900" y="415"/>
                    </a:lnTo>
                    <a:lnTo>
                      <a:pt x="892" y="392"/>
                    </a:lnTo>
                    <a:lnTo>
                      <a:pt x="576" y="15"/>
                    </a:lnTo>
                    <a:lnTo>
                      <a:pt x="560" y="4"/>
                    </a:lnTo>
                    <a:lnTo>
                      <a:pt x="545" y="0"/>
                    </a:lnTo>
                    <a:lnTo>
                      <a:pt x="525" y="4"/>
                    </a:lnTo>
                    <a:lnTo>
                      <a:pt x="509" y="15"/>
                    </a:lnTo>
                    <a:lnTo>
                      <a:pt x="193" y="392"/>
                    </a:lnTo>
                    <a:lnTo>
                      <a:pt x="185" y="415"/>
                    </a:lnTo>
                    <a:lnTo>
                      <a:pt x="189" y="438"/>
                    </a:lnTo>
                    <a:lnTo>
                      <a:pt x="205" y="454"/>
                    </a:lnTo>
                    <a:lnTo>
                      <a:pt x="229" y="461"/>
                    </a:lnTo>
                    <a:lnTo>
                      <a:pt x="304" y="461"/>
                    </a:lnTo>
                    <a:lnTo>
                      <a:pt x="87" y="754"/>
                    </a:lnTo>
                    <a:lnTo>
                      <a:pt x="79" y="777"/>
                    </a:lnTo>
                    <a:lnTo>
                      <a:pt x="83" y="796"/>
                    </a:lnTo>
                    <a:lnTo>
                      <a:pt x="99" y="815"/>
                    </a:lnTo>
                    <a:lnTo>
                      <a:pt x="118" y="819"/>
                    </a:lnTo>
                    <a:lnTo>
                      <a:pt x="276" y="819"/>
                    </a:lnTo>
                    <a:lnTo>
                      <a:pt x="8" y="1173"/>
                    </a:lnTo>
                    <a:lnTo>
                      <a:pt x="0" y="1192"/>
                    </a:lnTo>
                    <a:lnTo>
                      <a:pt x="4" y="1215"/>
                    </a:lnTo>
                    <a:lnTo>
                      <a:pt x="20" y="1231"/>
                    </a:lnTo>
                    <a:lnTo>
                      <a:pt x="39" y="1239"/>
                    </a:lnTo>
                    <a:lnTo>
                      <a:pt x="501" y="1239"/>
                    </a:lnTo>
                    <a:lnTo>
                      <a:pt x="501" y="1562"/>
                    </a:lnTo>
                    <a:lnTo>
                      <a:pt x="505" y="1577"/>
                    </a:lnTo>
                    <a:lnTo>
                      <a:pt x="513" y="1589"/>
                    </a:lnTo>
                    <a:lnTo>
                      <a:pt x="529" y="1600"/>
                    </a:lnTo>
                    <a:lnTo>
                      <a:pt x="545" y="1604"/>
                    </a:lnTo>
                    <a:lnTo>
                      <a:pt x="560" y="1600"/>
                    </a:lnTo>
                    <a:lnTo>
                      <a:pt x="572" y="1589"/>
                    </a:lnTo>
                    <a:lnTo>
                      <a:pt x="584" y="1577"/>
                    </a:lnTo>
                    <a:lnTo>
                      <a:pt x="584" y="1562"/>
                    </a:lnTo>
                    <a:lnTo>
                      <a:pt x="584" y="1239"/>
                    </a:lnTo>
                    <a:lnTo>
                      <a:pt x="1046" y="1239"/>
                    </a:lnTo>
                    <a:lnTo>
                      <a:pt x="1069" y="1231"/>
                    </a:lnTo>
                    <a:lnTo>
                      <a:pt x="1085" y="1215"/>
                    </a:lnTo>
                    <a:lnTo>
                      <a:pt x="1089" y="1192"/>
                    </a:lnTo>
                    <a:lnTo>
                      <a:pt x="1081" y="1173"/>
                    </a:lnTo>
                    <a:lnTo>
                      <a:pt x="1081" y="1173"/>
                    </a:lnTo>
                    <a:close/>
                    <a:moveTo>
                      <a:pt x="545" y="108"/>
                    </a:moveTo>
                    <a:lnTo>
                      <a:pt x="769" y="381"/>
                    </a:lnTo>
                    <a:lnTo>
                      <a:pt x="316" y="381"/>
                    </a:lnTo>
                    <a:lnTo>
                      <a:pt x="545" y="108"/>
                    </a:lnTo>
                    <a:close/>
                    <a:moveTo>
                      <a:pt x="410" y="461"/>
                    </a:moveTo>
                    <a:lnTo>
                      <a:pt x="675" y="461"/>
                    </a:lnTo>
                    <a:lnTo>
                      <a:pt x="884" y="738"/>
                    </a:lnTo>
                    <a:lnTo>
                      <a:pt x="201" y="738"/>
                    </a:lnTo>
                    <a:lnTo>
                      <a:pt x="410" y="461"/>
                    </a:lnTo>
                    <a:close/>
                    <a:moveTo>
                      <a:pt x="122" y="1158"/>
                    </a:moveTo>
                    <a:lnTo>
                      <a:pt x="379" y="819"/>
                    </a:lnTo>
                    <a:lnTo>
                      <a:pt x="706" y="819"/>
                    </a:lnTo>
                    <a:lnTo>
                      <a:pt x="963" y="1158"/>
                    </a:lnTo>
                    <a:lnTo>
                      <a:pt x="122" y="1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6" name="9Slide.vn 33"/>
              <p:cNvSpPr>
                <a:spLocks noEditPoints="1"/>
              </p:cNvSpPr>
              <p:nvPr/>
            </p:nvSpPr>
            <p:spPr bwMode="auto">
              <a:xfrm>
                <a:off x="2112963" y="3700463"/>
                <a:ext cx="433387" cy="403225"/>
              </a:xfrm>
              <a:custGeom>
                <a:avLst/>
                <a:gdLst>
                  <a:gd name="T0" fmla="*/ 60 w 273"/>
                  <a:gd name="T1" fmla="*/ 166 h 254"/>
                  <a:gd name="T2" fmla="*/ 48 w 273"/>
                  <a:gd name="T3" fmla="*/ 235 h 254"/>
                  <a:gd name="T4" fmla="*/ 48 w 273"/>
                  <a:gd name="T5" fmla="*/ 246 h 254"/>
                  <a:gd name="T6" fmla="*/ 52 w 273"/>
                  <a:gd name="T7" fmla="*/ 254 h 254"/>
                  <a:gd name="T8" fmla="*/ 64 w 273"/>
                  <a:gd name="T9" fmla="*/ 254 h 254"/>
                  <a:gd name="T10" fmla="*/ 71 w 273"/>
                  <a:gd name="T11" fmla="*/ 254 h 254"/>
                  <a:gd name="T12" fmla="*/ 139 w 273"/>
                  <a:gd name="T13" fmla="*/ 219 h 254"/>
                  <a:gd name="T14" fmla="*/ 202 w 273"/>
                  <a:gd name="T15" fmla="*/ 254 h 254"/>
                  <a:gd name="T16" fmla="*/ 210 w 273"/>
                  <a:gd name="T17" fmla="*/ 254 h 254"/>
                  <a:gd name="T18" fmla="*/ 210 w 273"/>
                  <a:gd name="T19" fmla="*/ 254 h 254"/>
                  <a:gd name="T20" fmla="*/ 225 w 273"/>
                  <a:gd name="T21" fmla="*/ 250 h 254"/>
                  <a:gd name="T22" fmla="*/ 229 w 273"/>
                  <a:gd name="T23" fmla="*/ 239 h 254"/>
                  <a:gd name="T24" fmla="*/ 229 w 273"/>
                  <a:gd name="T25" fmla="*/ 231 h 254"/>
                  <a:gd name="T26" fmla="*/ 217 w 273"/>
                  <a:gd name="T27" fmla="*/ 166 h 254"/>
                  <a:gd name="T28" fmla="*/ 269 w 273"/>
                  <a:gd name="T29" fmla="*/ 116 h 254"/>
                  <a:gd name="T30" fmla="*/ 273 w 273"/>
                  <a:gd name="T31" fmla="*/ 108 h 254"/>
                  <a:gd name="T32" fmla="*/ 273 w 273"/>
                  <a:gd name="T33" fmla="*/ 96 h 254"/>
                  <a:gd name="T34" fmla="*/ 269 w 273"/>
                  <a:gd name="T35" fmla="*/ 89 h 254"/>
                  <a:gd name="T36" fmla="*/ 257 w 273"/>
                  <a:gd name="T37" fmla="*/ 85 h 254"/>
                  <a:gd name="T38" fmla="*/ 186 w 273"/>
                  <a:gd name="T39" fmla="*/ 73 h 254"/>
                  <a:gd name="T40" fmla="*/ 154 w 273"/>
                  <a:gd name="T41" fmla="*/ 12 h 254"/>
                  <a:gd name="T42" fmla="*/ 146 w 273"/>
                  <a:gd name="T43" fmla="*/ 4 h 254"/>
                  <a:gd name="T44" fmla="*/ 139 w 273"/>
                  <a:gd name="T45" fmla="*/ 0 h 254"/>
                  <a:gd name="T46" fmla="*/ 127 w 273"/>
                  <a:gd name="T47" fmla="*/ 4 h 254"/>
                  <a:gd name="T48" fmla="*/ 119 w 273"/>
                  <a:gd name="T49" fmla="*/ 12 h 254"/>
                  <a:gd name="T50" fmla="*/ 87 w 273"/>
                  <a:gd name="T51" fmla="*/ 73 h 254"/>
                  <a:gd name="T52" fmla="*/ 16 w 273"/>
                  <a:gd name="T53" fmla="*/ 85 h 254"/>
                  <a:gd name="T54" fmla="*/ 8 w 273"/>
                  <a:gd name="T55" fmla="*/ 89 h 254"/>
                  <a:gd name="T56" fmla="*/ 0 w 273"/>
                  <a:gd name="T57" fmla="*/ 96 h 254"/>
                  <a:gd name="T58" fmla="*/ 0 w 273"/>
                  <a:gd name="T59" fmla="*/ 108 h 254"/>
                  <a:gd name="T60" fmla="*/ 4 w 273"/>
                  <a:gd name="T61" fmla="*/ 116 h 254"/>
                  <a:gd name="T62" fmla="*/ 60 w 273"/>
                  <a:gd name="T63" fmla="*/ 166 h 254"/>
                  <a:gd name="T64" fmla="*/ 103 w 273"/>
                  <a:gd name="T65" fmla="*/ 108 h 254"/>
                  <a:gd name="T66" fmla="*/ 111 w 273"/>
                  <a:gd name="T67" fmla="*/ 104 h 254"/>
                  <a:gd name="T68" fmla="*/ 119 w 273"/>
                  <a:gd name="T69" fmla="*/ 100 h 254"/>
                  <a:gd name="T70" fmla="*/ 139 w 273"/>
                  <a:gd name="T71" fmla="*/ 62 h 254"/>
                  <a:gd name="T72" fmla="*/ 158 w 273"/>
                  <a:gd name="T73" fmla="*/ 100 h 254"/>
                  <a:gd name="T74" fmla="*/ 162 w 273"/>
                  <a:gd name="T75" fmla="*/ 104 h 254"/>
                  <a:gd name="T76" fmla="*/ 170 w 273"/>
                  <a:gd name="T77" fmla="*/ 108 h 254"/>
                  <a:gd name="T78" fmla="*/ 213 w 273"/>
                  <a:gd name="T79" fmla="*/ 116 h 254"/>
                  <a:gd name="T80" fmla="*/ 182 w 273"/>
                  <a:gd name="T81" fmla="*/ 146 h 254"/>
                  <a:gd name="T82" fmla="*/ 178 w 273"/>
                  <a:gd name="T83" fmla="*/ 154 h 254"/>
                  <a:gd name="T84" fmla="*/ 178 w 273"/>
                  <a:gd name="T85" fmla="*/ 162 h 254"/>
                  <a:gd name="T86" fmla="*/ 186 w 273"/>
                  <a:gd name="T87" fmla="*/ 204 h 254"/>
                  <a:gd name="T88" fmla="*/ 146 w 273"/>
                  <a:gd name="T89" fmla="*/ 185 h 254"/>
                  <a:gd name="T90" fmla="*/ 139 w 273"/>
                  <a:gd name="T91" fmla="*/ 181 h 254"/>
                  <a:gd name="T92" fmla="*/ 127 w 273"/>
                  <a:gd name="T93" fmla="*/ 185 h 254"/>
                  <a:gd name="T94" fmla="*/ 91 w 273"/>
                  <a:gd name="T95" fmla="*/ 204 h 254"/>
                  <a:gd name="T96" fmla="*/ 95 w 273"/>
                  <a:gd name="T97" fmla="*/ 162 h 254"/>
                  <a:gd name="T98" fmla="*/ 95 w 273"/>
                  <a:gd name="T99" fmla="*/ 154 h 254"/>
                  <a:gd name="T100" fmla="*/ 91 w 273"/>
                  <a:gd name="T101" fmla="*/ 146 h 254"/>
                  <a:gd name="T102" fmla="*/ 60 w 273"/>
                  <a:gd name="T103" fmla="*/ 116 h 254"/>
                  <a:gd name="T104" fmla="*/ 103 w 273"/>
                  <a:gd name="T105" fmla="*/ 108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73" h="254">
                    <a:moveTo>
                      <a:pt x="60" y="166"/>
                    </a:moveTo>
                    <a:lnTo>
                      <a:pt x="48" y="235"/>
                    </a:lnTo>
                    <a:lnTo>
                      <a:pt x="48" y="246"/>
                    </a:lnTo>
                    <a:lnTo>
                      <a:pt x="52" y="254"/>
                    </a:lnTo>
                    <a:lnTo>
                      <a:pt x="64" y="254"/>
                    </a:lnTo>
                    <a:lnTo>
                      <a:pt x="71" y="254"/>
                    </a:lnTo>
                    <a:lnTo>
                      <a:pt x="139" y="219"/>
                    </a:lnTo>
                    <a:lnTo>
                      <a:pt x="202" y="254"/>
                    </a:lnTo>
                    <a:lnTo>
                      <a:pt x="210" y="254"/>
                    </a:lnTo>
                    <a:lnTo>
                      <a:pt x="210" y="254"/>
                    </a:lnTo>
                    <a:lnTo>
                      <a:pt x="225" y="250"/>
                    </a:lnTo>
                    <a:lnTo>
                      <a:pt x="229" y="239"/>
                    </a:lnTo>
                    <a:lnTo>
                      <a:pt x="229" y="231"/>
                    </a:lnTo>
                    <a:lnTo>
                      <a:pt x="217" y="166"/>
                    </a:lnTo>
                    <a:lnTo>
                      <a:pt x="269" y="116"/>
                    </a:lnTo>
                    <a:lnTo>
                      <a:pt x="273" y="108"/>
                    </a:lnTo>
                    <a:lnTo>
                      <a:pt x="273" y="96"/>
                    </a:lnTo>
                    <a:lnTo>
                      <a:pt x="269" y="89"/>
                    </a:lnTo>
                    <a:lnTo>
                      <a:pt x="257" y="85"/>
                    </a:lnTo>
                    <a:lnTo>
                      <a:pt x="186" y="73"/>
                    </a:lnTo>
                    <a:lnTo>
                      <a:pt x="154" y="12"/>
                    </a:lnTo>
                    <a:lnTo>
                      <a:pt x="146" y="4"/>
                    </a:lnTo>
                    <a:lnTo>
                      <a:pt x="139" y="0"/>
                    </a:lnTo>
                    <a:lnTo>
                      <a:pt x="127" y="4"/>
                    </a:lnTo>
                    <a:lnTo>
                      <a:pt x="119" y="12"/>
                    </a:lnTo>
                    <a:lnTo>
                      <a:pt x="87" y="73"/>
                    </a:lnTo>
                    <a:lnTo>
                      <a:pt x="16" y="85"/>
                    </a:lnTo>
                    <a:lnTo>
                      <a:pt x="8" y="89"/>
                    </a:lnTo>
                    <a:lnTo>
                      <a:pt x="0" y="96"/>
                    </a:lnTo>
                    <a:lnTo>
                      <a:pt x="0" y="108"/>
                    </a:lnTo>
                    <a:lnTo>
                      <a:pt x="4" y="116"/>
                    </a:lnTo>
                    <a:lnTo>
                      <a:pt x="60" y="166"/>
                    </a:lnTo>
                    <a:close/>
                    <a:moveTo>
                      <a:pt x="103" y="108"/>
                    </a:moveTo>
                    <a:lnTo>
                      <a:pt x="111" y="104"/>
                    </a:lnTo>
                    <a:lnTo>
                      <a:pt x="119" y="100"/>
                    </a:lnTo>
                    <a:lnTo>
                      <a:pt x="139" y="62"/>
                    </a:lnTo>
                    <a:lnTo>
                      <a:pt x="158" y="100"/>
                    </a:lnTo>
                    <a:lnTo>
                      <a:pt x="162" y="104"/>
                    </a:lnTo>
                    <a:lnTo>
                      <a:pt x="170" y="108"/>
                    </a:lnTo>
                    <a:lnTo>
                      <a:pt x="213" y="116"/>
                    </a:lnTo>
                    <a:lnTo>
                      <a:pt x="182" y="146"/>
                    </a:lnTo>
                    <a:lnTo>
                      <a:pt x="178" y="154"/>
                    </a:lnTo>
                    <a:lnTo>
                      <a:pt x="178" y="162"/>
                    </a:lnTo>
                    <a:lnTo>
                      <a:pt x="186" y="204"/>
                    </a:lnTo>
                    <a:lnTo>
                      <a:pt x="146" y="185"/>
                    </a:lnTo>
                    <a:lnTo>
                      <a:pt x="139" y="181"/>
                    </a:lnTo>
                    <a:lnTo>
                      <a:pt x="127" y="185"/>
                    </a:lnTo>
                    <a:lnTo>
                      <a:pt x="91" y="204"/>
                    </a:lnTo>
                    <a:lnTo>
                      <a:pt x="95" y="162"/>
                    </a:lnTo>
                    <a:lnTo>
                      <a:pt x="95" y="154"/>
                    </a:lnTo>
                    <a:lnTo>
                      <a:pt x="91" y="146"/>
                    </a:lnTo>
                    <a:lnTo>
                      <a:pt x="60" y="116"/>
                    </a:lnTo>
                    <a:lnTo>
                      <a:pt x="103" y="10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262" name="Group 261"/>
            <p:cNvGrpSpPr/>
            <p:nvPr/>
          </p:nvGrpSpPr>
          <p:grpSpPr>
            <a:xfrm>
              <a:off x="5595115" y="2821965"/>
              <a:ext cx="282980" cy="483845"/>
              <a:chOff x="1468438" y="3700463"/>
              <a:chExt cx="1728787" cy="2955925"/>
            </a:xfrm>
            <a:grpFill/>
          </p:grpSpPr>
          <p:sp>
            <p:nvSpPr>
              <p:cNvPr id="263" name="9Slide.vn 34"/>
              <p:cNvSpPr>
                <a:spLocks noEditPoints="1"/>
              </p:cNvSpPr>
              <p:nvPr/>
            </p:nvSpPr>
            <p:spPr bwMode="auto">
              <a:xfrm>
                <a:off x="1468438" y="4110038"/>
                <a:ext cx="1728787" cy="2546350"/>
              </a:xfrm>
              <a:custGeom>
                <a:avLst/>
                <a:gdLst>
                  <a:gd name="T0" fmla="*/ 809 w 1089"/>
                  <a:gd name="T1" fmla="*/ 819 h 1604"/>
                  <a:gd name="T2" fmla="*/ 990 w 1089"/>
                  <a:gd name="T3" fmla="*/ 815 h 1604"/>
                  <a:gd name="T4" fmla="*/ 1010 w 1089"/>
                  <a:gd name="T5" fmla="*/ 777 h 1604"/>
                  <a:gd name="T6" fmla="*/ 781 w 1089"/>
                  <a:gd name="T7" fmla="*/ 461 h 1604"/>
                  <a:gd name="T8" fmla="*/ 880 w 1089"/>
                  <a:gd name="T9" fmla="*/ 454 h 1604"/>
                  <a:gd name="T10" fmla="*/ 900 w 1089"/>
                  <a:gd name="T11" fmla="*/ 415 h 1604"/>
                  <a:gd name="T12" fmla="*/ 576 w 1089"/>
                  <a:gd name="T13" fmla="*/ 15 h 1604"/>
                  <a:gd name="T14" fmla="*/ 545 w 1089"/>
                  <a:gd name="T15" fmla="*/ 0 h 1604"/>
                  <a:gd name="T16" fmla="*/ 509 w 1089"/>
                  <a:gd name="T17" fmla="*/ 15 h 1604"/>
                  <a:gd name="T18" fmla="*/ 185 w 1089"/>
                  <a:gd name="T19" fmla="*/ 415 h 1604"/>
                  <a:gd name="T20" fmla="*/ 205 w 1089"/>
                  <a:gd name="T21" fmla="*/ 454 h 1604"/>
                  <a:gd name="T22" fmla="*/ 304 w 1089"/>
                  <a:gd name="T23" fmla="*/ 461 h 1604"/>
                  <a:gd name="T24" fmla="*/ 79 w 1089"/>
                  <a:gd name="T25" fmla="*/ 777 h 1604"/>
                  <a:gd name="T26" fmla="*/ 99 w 1089"/>
                  <a:gd name="T27" fmla="*/ 815 h 1604"/>
                  <a:gd name="T28" fmla="*/ 276 w 1089"/>
                  <a:gd name="T29" fmla="*/ 819 h 1604"/>
                  <a:gd name="T30" fmla="*/ 0 w 1089"/>
                  <a:gd name="T31" fmla="*/ 1192 h 1604"/>
                  <a:gd name="T32" fmla="*/ 20 w 1089"/>
                  <a:gd name="T33" fmla="*/ 1231 h 1604"/>
                  <a:gd name="T34" fmla="*/ 501 w 1089"/>
                  <a:gd name="T35" fmla="*/ 1239 h 1604"/>
                  <a:gd name="T36" fmla="*/ 505 w 1089"/>
                  <a:gd name="T37" fmla="*/ 1577 h 1604"/>
                  <a:gd name="T38" fmla="*/ 529 w 1089"/>
                  <a:gd name="T39" fmla="*/ 1600 h 1604"/>
                  <a:gd name="T40" fmla="*/ 560 w 1089"/>
                  <a:gd name="T41" fmla="*/ 1600 h 1604"/>
                  <a:gd name="T42" fmla="*/ 584 w 1089"/>
                  <a:gd name="T43" fmla="*/ 1577 h 1604"/>
                  <a:gd name="T44" fmla="*/ 584 w 1089"/>
                  <a:gd name="T45" fmla="*/ 1239 h 1604"/>
                  <a:gd name="T46" fmla="*/ 1069 w 1089"/>
                  <a:gd name="T47" fmla="*/ 1231 h 1604"/>
                  <a:gd name="T48" fmla="*/ 1089 w 1089"/>
                  <a:gd name="T49" fmla="*/ 1192 h 1604"/>
                  <a:gd name="T50" fmla="*/ 1081 w 1089"/>
                  <a:gd name="T51" fmla="*/ 1173 h 1604"/>
                  <a:gd name="T52" fmla="*/ 769 w 1089"/>
                  <a:gd name="T53" fmla="*/ 381 h 1604"/>
                  <a:gd name="T54" fmla="*/ 545 w 1089"/>
                  <a:gd name="T55" fmla="*/ 108 h 1604"/>
                  <a:gd name="T56" fmla="*/ 675 w 1089"/>
                  <a:gd name="T57" fmla="*/ 461 h 1604"/>
                  <a:gd name="T58" fmla="*/ 201 w 1089"/>
                  <a:gd name="T59" fmla="*/ 738 h 1604"/>
                  <a:gd name="T60" fmla="*/ 122 w 1089"/>
                  <a:gd name="T61" fmla="*/ 1158 h 1604"/>
                  <a:gd name="T62" fmla="*/ 706 w 1089"/>
                  <a:gd name="T63" fmla="*/ 819 h 1604"/>
                  <a:gd name="T64" fmla="*/ 122 w 1089"/>
                  <a:gd name="T65" fmla="*/ 1158 h 16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89" h="1604">
                    <a:moveTo>
                      <a:pt x="1081" y="1173"/>
                    </a:moveTo>
                    <a:lnTo>
                      <a:pt x="809" y="819"/>
                    </a:lnTo>
                    <a:lnTo>
                      <a:pt x="967" y="819"/>
                    </a:lnTo>
                    <a:lnTo>
                      <a:pt x="990" y="815"/>
                    </a:lnTo>
                    <a:lnTo>
                      <a:pt x="1006" y="796"/>
                    </a:lnTo>
                    <a:lnTo>
                      <a:pt x="1010" y="777"/>
                    </a:lnTo>
                    <a:lnTo>
                      <a:pt x="1002" y="754"/>
                    </a:lnTo>
                    <a:lnTo>
                      <a:pt x="781" y="461"/>
                    </a:lnTo>
                    <a:lnTo>
                      <a:pt x="860" y="461"/>
                    </a:lnTo>
                    <a:lnTo>
                      <a:pt x="880" y="454"/>
                    </a:lnTo>
                    <a:lnTo>
                      <a:pt x="896" y="438"/>
                    </a:lnTo>
                    <a:lnTo>
                      <a:pt x="900" y="415"/>
                    </a:lnTo>
                    <a:lnTo>
                      <a:pt x="892" y="392"/>
                    </a:lnTo>
                    <a:lnTo>
                      <a:pt x="576" y="15"/>
                    </a:lnTo>
                    <a:lnTo>
                      <a:pt x="560" y="4"/>
                    </a:lnTo>
                    <a:lnTo>
                      <a:pt x="545" y="0"/>
                    </a:lnTo>
                    <a:lnTo>
                      <a:pt x="525" y="4"/>
                    </a:lnTo>
                    <a:lnTo>
                      <a:pt x="509" y="15"/>
                    </a:lnTo>
                    <a:lnTo>
                      <a:pt x="193" y="392"/>
                    </a:lnTo>
                    <a:lnTo>
                      <a:pt x="185" y="415"/>
                    </a:lnTo>
                    <a:lnTo>
                      <a:pt x="189" y="438"/>
                    </a:lnTo>
                    <a:lnTo>
                      <a:pt x="205" y="454"/>
                    </a:lnTo>
                    <a:lnTo>
                      <a:pt x="229" y="461"/>
                    </a:lnTo>
                    <a:lnTo>
                      <a:pt x="304" y="461"/>
                    </a:lnTo>
                    <a:lnTo>
                      <a:pt x="87" y="754"/>
                    </a:lnTo>
                    <a:lnTo>
                      <a:pt x="79" y="777"/>
                    </a:lnTo>
                    <a:lnTo>
                      <a:pt x="83" y="796"/>
                    </a:lnTo>
                    <a:lnTo>
                      <a:pt x="99" y="815"/>
                    </a:lnTo>
                    <a:lnTo>
                      <a:pt x="118" y="819"/>
                    </a:lnTo>
                    <a:lnTo>
                      <a:pt x="276" y="819"/>
                    </a:lnTo>
                    <a:lnTo>
                      <a:pt x="8" y="1173"/>
                    </a:lnTo>
                    <a:lnTo>
                      <a:pt x="0" y="1192"/>
                    </a:lnTo>
                    <a:lnTo>
                      <a:pt x="4" y="1215"/>
                    </a:lnTo>
                    <a:lnTo>
                      <a:pt x="20" y="1231"/>
                    </a:lnTo>
                    <a:lnTo>
                      <a:pt x="39" y="1239"/>
                    </a:lnTo>
                    <a:lnTo>
                      <a:pt x="501" y="1239"/>
                    </a:lnTo>
                    <a:lnTo>
                      <a:pt x="501" y="1562"/>
                    </a:lnTo>
                    <a:lnTo>
                      <a:pt x="505" y="1577"/>
                    </a:lnTo>
                    <a:lnTo>
                      <a:pt x="513" y="1589"/>
                    </a:lnTo>
                    <a:lnTo>
                      <a:pt x="529" y="1600"/>
                    </a:lnTo>
                    <a:lnTo>
                      <a:pt x="545" y="1604"/>
                    </a:lnTo>
                    <a:lnTo>
                      <a:pt x="560" y="1600"/>
                    </a:lnTo>
                    <a:lnTo>
                      <a:pt x="572" y="1589"/>
                    </a:lnTo>
                    <a:lnTo>
                      <a:pt x="584" y="1577"/>
                    </a:lnTo>
                    <a:lnTo>
                      <a:pt x="584" y="1562"/>
                    </a:lnTo>
                    <a:lnTo>
                      <a:pt x="584" y="1239"/>
                    </a:lnTo>
                    <a:lnTo>
                      <a:pt x="1046" y="1239"/>
                    </a:lnTo>
                    <a:lnTo>
                      <a:pt x="1069" y="1231"/>
                    </a:lnTo>
                    <a:lnTo>
                      <a:pt x="1085" y="1215"/>
                    </a:lnTo>
                    <a:lnTo>
                      <a:pt x="1089" y="1192"/>
                    </a:lnTo>
                    <a:lnTo>
                      <a:pt x="1081" y="1173"/>
                    </a:lnTo>
                    <a:lnTo>
                      <a:pt x="1081" y="1173"/>
                    </a:lnTo>
                    <a:close/>
                    <a:moveTo>
                      <a:pt x="545" y="108"/>
                    </a:moveTo>
                    <a:lnTo>
                      <a:pt x="769" y="381"/>
                    </a:lnTo>
                    <a:lnTo>
                      <a:pt x="316" y="381"/>
                    </a:lnTo>
                    <a:lnTo>
                      <a:pt x="545" y="108"/>
                    </a:lnTo>
                    <a:close/>
                    <a:moveTo>
                      <a:pt x="410" y="461"/>
                    </a:moveTo>
                    <a:lnTo>
                      <a:pt x="675" y="461"/>
                    </a:lnTo>
                    <a:lnTo>
                      <a:pt x="884" y="738"/>
                    </a:lnTo>
                    <a:lnTo>
                      <a:pt x="201" y="738"/>
                    </a:lnTo>
                    <a:lnTo>
                      <a:pt x="410" y="461"/>
                    </a:lnTo>
                    <a:close/>
                    <a:moveTo>
                      <a:pt x="122" y="1158"/>
                    </a:moveTo>
                    <a:lnTo>
                      <a:pt x="379" y="819"/>
                    </a:lnTo>
                    <a:lnTo>
                      <a:pt x="706" y="819"/>
                    </a:lnTo>
                    <a:lnTo>
                      <a:pt x="963" y="1158"/>
                    </a:lnTo>
                    <a:lnTo>
                      <a:pt x="122" y="1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4" name="9Slide.vn 35"/>
              <p:cNvSpPr>
                <a:spLocks noEditPoints="1"/>
              </p:cNvSpPr>
              <p:nvPr/>
            </p:nvSpPr>
            <p:spPr bwMode="auto">
              <a:xfrm>
                <a:off x="2112963" y="3700463"/>
                <a:ext cx="433387" cy="403225"/>
              </a:xfrm>
              <a:custGeom>
                <a:avLst/>
                <a:gdLst>
                  <a:gd name="T0" fmla="*/ 60 w 273"/>
                  <a:gd name="T1" fmla="*/ 166 h 254"/>
                  <a:gd name="T2" fmla="*/ 48 w 273"/>
                  <a:gd name="T3" fmla="*/ 235 h 254"/>
                  <a:gd name="T4" fmla="*/ 48 w 273"/>
                  <a:gd name="T5" fmla="*/ 246 h 254"/>
                  <a:gd name="T6" fmla="*/ 52 w 273"/>
                  <a:gd name="T7" fmla="*/ 254 h 254"/>
                  <a:gd name="T8" fmla="*/ 64 w 273"/>
                  <a:gd name="T9" fmla="*/ 254 h 254"/>
                  <a:gd name="T10" fmla="*/ 71 w 273"/>
                  <a:gd name="T11" fmla="*/ 254 h 254"/>
                  <a:gd name="T12" fmla="*/ 139 w 273"/>
                  <a:gd name="T13" fmla="*/ 219 h 254"/>
                  <a:gd name="T14" fmla="*/ 202 w 273"/>
                  <a:gd name="T15" fmla="*/ 254 h 254"/>
                  <a:gd name="T16" fmla="*/ 210 w 273"/>
                  <a:gd name="T17" fmla="*/ 254 h 254"/>
                  <a:gd name="T18" fmla="*/ 210 w 273"/>
                  <a:gd name="T19" fmla="*/ 254 h 254"/>
                  <a:gd name="T20" fmla="*/ 225 w 273"/>
                  <a:gd name="T21" fmla="*/ 250 h 254"/>
                  <a:gd name="T22" fmla="*/ 229 w 273"/>
                  <a:gd name="T23" fmla="*/ 239 h 254"/>
                  <a:gd name="T24" fmla="*/ 229 w 273"/>
                  <a:gd name="T25" fmla="*/ 231 h 254"/>
                  <a:gd name="T26" fmla="*/ 217 w 273"/>
                  <a:gd name="T27" fmla="*/ 166 h 254"/>
                  <a:gd name="T28" fmla="*/ 269 w 273"/>
                  <a:gd name="T29" fmla="*/ 116 h 254"/>
                  <a:gd name="T30" fmla="*/ 273 w 273"/>
                  <a:gd name="T31" fmla="*/ 108 h 254"/>
                  <a:gd name="T32" fmla="*/ 273 w 273"/>
                  <a:gd name="T33" fmla="*/ 96 h 254"/>
                  <a:gd name="T34" fmla="*/ 269 w 273"/>
                  <a:gd name="T35" fmla="*/ 89 h 254"/>
                  <a:gd name="T36" fmla="*/ 257 w 273"/>
                  <a:gd name="T37" fmla="*/ 85 h 254"/>
                  <a:gd name="T38" fmla="*/ 186 w 273"/>
                  <a:gd name="T39" fmla="*/ 73 h 254"/>
                  <a:gd name="T40" fmla="*/ 154 w 273"/>
                  <a:gd name="T41" fmla="*/ 12 h 254"/>
                  <a:gd name="T42" fmla="*/ 146 w 273"/>
                  <a:gd name="T43" fmla="*/ 4 h 254"/>
                  <a:gd name="T44" fmla="*/ 139 w 273"/>
                  <a:gd name="T45" fmla="*/ 0 h 254"/>
                  <a:gd name="T46" fmla="*/ 127 w 273"/>
                  <a:gd name="T47" fmla="*/ 4 h 254"/>
                  <a:gd name="T48" fmla="*/ 119 w 273"/>
                  <a:gd name="T49" fmla="*/ 12 h 254"/>
                  <a:gd name="T50" fmla="*/ 87 w 273"/>
                  <a:gd name="T51" fmla="*/ 73 h 254"/>
                  <a:gd name="T52" fmla="*/ 16 w 273"/>
                  <a:gd name="T53" fmla="*/ 85 h 254"/>
                  <a:gd name="T54" fmla="*/ 8 w 273"/>
                  <a:gd name="T55" fmla="*/ 89 h 254"/>
                  <a:gd name="T56" fmla="*/ 0 w 273"/>
                  <a:gd name="T57" fmla="*/ 96 h 254"/>
                  <a:gd name="T58" fmla="*/ 0 w 273"/>
                  <a:gd name="T59" fmla="*/ 108 h 254"/>
                  <a:gd name="T60" fmla="*/ 4 w 273"/>
                  <a:gd name="T61" fmla="*/ 116 h 254"/>
                  <a:gd name="T62" fmla="*/ 60 w 273"/>
                  <a:gd name="T63" fmla="*/ 166 h 254"/>
                  <a:gd name="T64" fmla="*/ 103 w 273"/>
                  <a:gd name="T65" fmla="*/ 108 h 254"/>
                  <a:gd name="T66" fmla="*/ 111 w 273"/>
                  <a:gd name="T67" fmla="*/ 104 h 254"/>
                  <a:gd name="T68" fmla="*/ 119 w 273"/>
                  <a:gd name="T69" fmla="*/ 100 h 254"/>
                  <a:gd name="T70" fmla="*/ 139 w 273"/>
                  <a:gd name="T71" fmla="*/ 62 h 254"/>
                  <a:gd name="T72" fmla="*/ 158 w 273"/>
                  <a:gd name="T73" fmla="*/ 100 h 254"/>
                  <a:gd name="T74" fmla="*/ 162 w 273"/>
                  <a:gd name="T75" fmla="*/ 104 h 254"/>
                  <a:gd name="T76" fmla="*/ 170 w 273"/>
                  <a:gd name="T77" fmla="*/ 108 h 254"/>
                  <a:gd name="T78" fmla="*/ 213 w 273"/>
                  <a:gd name="T79" fmla="*/ 116 h 254"/>
                  <a:gd name="T80" fmla="*/ 182 w 273"/>
                  <a:gd name="T81" fmla="*/ 146 h 254"/>
                  <a:gd name="T82" fmla="*/ 178 w 273"/>
                  <a:gd name="T83" fmla="*/ 154 h 254"/>
                  <a:gd name="T84" fmla="*/ 178 w 273"/>
                  <a:gd name="T85" fmla="*/ 162 h 254"/>
                  <a:gd name="T86" fmla="*/ 186 w 273"/>
                  <a:gd name="T87" fmla="*/ 204 h 254"/>
                  <a:gd name="T88" fmla="*/ 146 w 273"/>
                  <a:gd name="T89" fmla="*/ 185 h 254"/>
                  <a:gd name="T90" fmla="*/ 139 w 273"/>
                  <a:gd name="T91" fmla="*/ 181 h 254"/>
                  <a:gd name="T92" fmla="*/ 127 w 273"/>
                  <a:gd name="T93" fmla="*/ 185 h 254"/>
                  <a:gd name="T94" fmla="*/ 91 w 273"/>
                  <a:gd name="T95" fmla="*/ 204 h 254"/>
                  <a:gd name="T96" fmla="*/ 95 w 273"/>
                  <a:gd name="T97" fmla="*/ 162 h 254"/>
                  <a:gd name="T98" fmla="*/ 95 w 273"/>
                  <a:gd name="T99" fmla="*/ 154 h 254"/>
                  <a:gd name="T100" fmla="*/ 91 w 273"/>
                  <a:gd name="T101" fmla="*/ 146 h 254"/>
                  <a:gd name="T102" fmla="*/ 60 w 273"/>
                  <a:gd name="T103" fmla="*/ 116 h 254"/>
                  <a:gd name="T104" fmla="*/ 103 w 273"/>
                  <a:gd name="T105" fmla="*/ 108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73" h="254">
                    <a:moveTo>
                      <a:pt x="60" y="166"/>
                    </a:moveTo>
                    <a:lnTo>
                      <a:pt x="48" y="235"/>
                    </a:lnTo>
                    <a:lnTo>
                      <a:pt x="48" y="246"/>
                    </a:lnTo>
                    <a:lnTo>
                      <a:pt x="52" y="254"/>
                    </a:lnTo>
                    <a:lnTo>
                      <a:pt x="64" y="254"/>
                    </a:lnTo>
                    <a:lnTo>
                      <a:pt x="71" y="254"/>
                    </a:lnTo>
                    <a:lnTo>
                      <a:pt x="139" y="219"/>
                    </a:lnTo>
                    <a:lnTo>
                      <a:pt x="202" y="254"/>
                    </a:lnTo>
                    <a:lnTo>
                      <a:pt x="210" y="254"/>
                    </a:lnTo>
                    <a:lnTo>
                      <a:pt x="210" y="254"/>
                    </a:lnTo>
                    <a:lnTo>
                      <a:pt x="225" y="250"/>
                    </a:lnTo>
                    <a:lnTo>
                      <a:pt x="229" y="239"/>
                    </a:lnTo>
                    <a:lnTo>
                      <a:pt x="229" y="231"/>
                    </a:lnTo>
                    <a:lnTo>
                      <a:pt x="217" y="166"/>
                    </a:lnTo>
                    <a:lnTo>
                      <a:pt x="269" y="116"/>
                    </a:lnTo>
                    <a:lnTo>
                      <a:pt x="273" y="108"/>
                    </a:lnTo>
                    <a:lnTo>
                      <a:pt x="273" y="96"/>
                    </a:lnTo>
                    <a:lnTo>
                      <a:pt x="269" y="89"/>
                    </a:lnTo>
                    <a:lnTo>
                      <a:pt x="257" y="85"/>
                    </a:lnTo>
                    <a:lnTo>
                      <a:pt x="186" y="73"/>
                    </a:lnTo>
                    <a:lnTo>
                      <a:pt x="154" y="12"/>
                    </a:lnTo>
                    <a:lnTo>
                      <a:pt x="146" y="4"/>
                    </a:lnTo>
                    <a:lnTo>
                      <a:pt x="139" y="0"/>
                    </a:lnTo>
                    <a:lnTo>
                      <a:pt x="127" y="4"/>
                    </a:lnTo>
                    <a:lnTo>
                      <a:pt x="119" y="12"/>
                    </a:lnTo>
                    <a:lnTo>
                      <a:pt x="87" y="73"/>
                    </a:lnTo>
                    <a:lnTo>
                      <a:pt x="16" y="85"/>
                    </a:lnTo>
                    <a:lnTo>
                      <a:pt x="8" y="89"/>
                    </a:lnTo>
                    <a:lnTo>
                      <a:pt x="0" y="96"/>
                    </a:lnTo>
                    <a:lnTo>
                      <a:pt x="0" y="108"/>
                    </a:lnTo>
                    <a:lnTo>
                      <a:pt x="4" y="116"/>
                    </a:lnTo>
                    <a:lnTo>
                      <a:pt x="60" y="166"/>
                    </a:lnTo>
                    <a:close/>
                    <a:moveTo>
                      <a:pt x="103" y="108"/>
                    </a:moveTo>
                    <a:lnTo>
                      <a:pt x="111" y="104"/>
                    </a:lnTo>
                    <a:lnTo>
                      <a:pt x="119" y="100"/>
                    </a:lnTo>
                    <a:lnTo>
                      <a:pt x="139" y="62"/>
                    </a:lnTo>
                    <a:lnTo>
                      <a:pt x="158" y="100"/>
                    </a:lnTo>
                    <a:lnTo>
                      <a:pt x="162" y="104"/>
                    </a:lnTo>
                    <a:lnTo>
                      <a:pt x="170" y="108"/>
                    </a:lnTo>
                    <a:lnTo>
                      <a:pt x="213" y="116"/>
                    </a:lnTo>
                    <a:lnTo>
                      <a:pt x="182" y="146"/>
                    </a:lnTo>
                    <a:lnTo>
                      <a:pt x="178" y="154"/>
                    </a:lnTo>
                    <a:lnTo>
                      <a:pt x="178" y="162"/>
                    </a:lnTo>
                    <a:lnTo>
                      <a:pt x="186" y="204"/>
                    </a:lnTo>
                    <a:lnTo>
                      <a:pt x="146" y="185"/>
                    </a:lnTo>
                    <a:lnTo>
                      <a:pt x="139" y="181"/>
                    </a:lnTo>
                    <a:lnTo>
                      <a:pt x="127" y="185"/>
                    </a:lnTo>
                    <a:lnTo>
                      <a:pt x="91" y="204"/>
                    </a:lnTo>
                    <a:lnTo>
                      <a:pt x="95" y="162"/>
                    </a:lnTo>
                    <a:lnTo>
                      <a:pt x="95" y="154"/>
                    </a:lnTo>
                    <a:lnTo>
                      <a:pt x="91" y="146"/>
                    </a:lnTo>
                    <a:lnTo>
                      <a:pt x="60" y="116"/>
                    </a:lnTo>
                    <a:lnTo>
                      <a:pt x="103" y="10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269" name="9Slide.vn 36"/>
          <p:cNvGrpSpPr/>
          <p:nvPr/>
        </p:nvGrpSpPr>
        <p:grpSpPr>
          <a:xfrm>
            <a:off x="4445622" y="4462479"/>
            <a:ext cx="2539273" cy="679433"/>
            <a:chOff x="145142" y="4099666"/>
            <a:chExt cx="2539273" cy="679433"/>
          </a:xfrm>
        </p:grpSpPr>
        <p:sp>
          <p:nvSpPr>
            <p:cNvPr id="270" name="9Slide.vn 37"/>
            <p:cNvSpPr txBox="1"/>
            <p:nvPr/>
          </p:nvSpPr>
          <p:spPr>
            <a:xfrm>
              <a:off x="145143" y="4317434"/>
              <a:ext cx="2394128" cy="461665"/>
            </a:xfrm>
            <a:prstGeom prst="rect">
              <a:avLst/>
            </a:prstGeom>
            <a:noFill/>
          </p:spPr>
          <p:txBody>
            <a:bodyPr wrap="square" rtlCol="0">
              <a:spAutoFit/>
            </a:bodyPr>
            <a:lstStyle/>
            <a:p>
              <a:pPr>
                <a:lnSpc>
                  <a:spcPct val="120000"/>
                </a:lnSpc>
              </a:pPr>
              <a:r>
                <a:rPr lang="id-ID" sz="1000" b="1" dirty="0">
                  <a:solidFill>
                    <a:schemeClr val="bg1"/>
                  </a:solidFill>
                </a:rPr>
                <a:t>lorem ipsum</a:t>
              </a:r>
              <a:r>
                <a:rPr lang="id-ID" sz="1000" dirty="0">
                  <a:solidFill>
                    <a:schemeClr val="bg1"/>
                  </a:solidFill>
                </a:rPr>
                <a:t>, </a:t>
              </a:r>
              <a:r>
                <a:rPr lang="id-ID" sz="1000" dirty="0">
                  <a:solidFill>
                    <a:schemeClr val="bg1">
                      <a:lumMod val="75000"/>
                    </a:schemeClr>
                  </a:solidFill>
                </a:rPr>
                <a:t>quia dolor sit, amet, consectetur, adipiscivelit, se</a:t>
              </a:r>
            </a:p>
          </p:txBody>
        </p:sp>
        <p:sp>
          <p:nvSpPr>
            <p:cNvPr id="271" name="9Slide.vn 38"/>
            <p:cNvSpPr txBox="1"/>
            <p:nvPr/>
          </p:nvSpPr>
          <p:spPr>
            <a:xfrm>
              <a:off x="145142" y="4099666"/>
              <a:ext cx="2539273" cy="261610"/>
            </a:xfrm>
            <a:prstGeom prst="rect">
              <a:avLst/>
            </a:prstGeom>
            <a:noFill/>
          </p:spPr>
          <p:txBody>
            <a:bodyPr wrap="square" rtlCol="0">
              <a:spAutoFit/>
            </a:bodyPr>
            <a:lstStyle/>
            <a:p>
              <a:r>
                <a:rPr lang="id-ID" sz="1100" b="1" dirty="0">
                  <a:solidFill>
                    <a:schemeClr val="bg1"/>
                  </a:solidFill>
                  <a:latin typeface="#9Slide03 Cabin Bold" panose="00000800000000000000" pitchFamily="2" charset="0"/>
                  <a:cs typeface="Lato Heavy" panose="020F0902020204030203" pitchFamily="34" charset="0"/>
                </a:rPr>
                <a:t>TITLE TEXT GOES HERE</a:t>
              </a:r>
            </a:p>
          </p:txBody>
        </p:sp>
      </p:grpSp>
      <p:sp>
        <p:nvSpPr>
          <p:cNvPr id="272" name="9Slide.vn 39"/>
          <p:cNvSpPr txBox="1"/>
          <p:nvPr/>
        </p:nvSpPr>
        <p:spPr>
          <a:xfrm>
            <a:off x="3184862" y="4372771"/>
            <a:ext cx="1241256" cy="707886"/>
          </a:xfrm>
          <a:prstGeom prst="rect">
            <a:avLst/>
          </a:prstGeom>
          <a:noFill/>
        </p:spPr>
        <p:txBody>
          <a:bodyPr wrap="square" rtlCol="0">
            <a:spAutoFit/>
          </a:bodyPr>
          <a:lstStyle/>
          <a:p>
            <a:pPr algn="ctr"/>
            <a:r>
              <a:rPr lang="id-ID" sz="4000" dirty="0">
                <a:solidFill>
                  <a:schemeClr val="bg1"/>
                </a:solidFill>
                <a:latin typeface="#9Slide03 Cabin Bold" panose="00000800000000000000" pitchFamily="2" charset="0"/>
                <a:cs typeface="Lato Heavy" panose="020F0902020204030203" pitchFamily="34" charset="0"/>
              </a:rPr>
              <a:t>79%</a:t>
            </a:r>
          </a:p>
        </p:txBody>
      </p:sp>
      <p:grpSp>
        <p:nvGrpSpPr>
          <p:cNvPr id="3" name="9Slide.vn 40"/>
          <p:cNvGrpSpPr/>
          <p:nvPr/>
        </p:nvGrpSpPr>
        <p:grpSpPr>
          <a:xfrm>
            <a:off x="2581144" y="3135312"/>
            <a:ext cx="10769967" cy="3722688"/>
            <a:chOff x="2581144" y="3135312"/>
            <a:chExt cx="10769967" cy="3722688"/>
          </a:xfrm>
        </p:grpSpPr>
        <p:grpSp>
          <p:nvGrpSpPr>
            <p:cNvPr id="2" name="Group 1"/>
            <p:cNvGrpSpPr/>
            <p:nvPr/>
          </p:nvGrpSpPr>
          <p:grpSpPr>
            <a:xfrm>
              <a:off x="5118336" y="3135312"/>
              <a:ext cx="8232775" cy="3722688"/>
              <a:chOff x="5118336" y="3135312"/>
              <a:chExt cx="8232775" cy="3722688"/>
            </a:xfrm>
          </p:grpSpPr>
          <p:sp>
            <p:nvSpPr>
              <p:cNvPr id="27" name="9Slide.vn 41"/>
              <p:cNvSpPr>
                <a:spLocks/>
              </p:cNvSpPr>
              <p:nvPr/>
            </p:nvSpPr>
            <p:spPr bwMode="auto">
              <a:xfrm flipH="1">
                <a:off x="6248635" y="3989387"/>
                <a:ext cx="3500438" cy="2127250"/>
              </a:xfrm>
              <a:custGeom>
                <a:avLst/>
                <a:gdLst>
                  <a:gd name="T0" fmla="*/ 0 w 6616"/>
                  <a:gd name="T1" fmla="*/ 4022 h 4022"/>
                  <a:gd name="T2" fmla="*/ 3308 w 6616"/>
                  <a:gd name="T3" fmla="*/ 0 h 4022"/>
                  <a:gd name="T4" fmla="*/ 6616 w 6616"/>
                  <a:gd name="T5" fmla="*/ 4022 h 4022"/>
                  <a:gd name="T6" fmla="*/ 0 w 6616"/>
                  <a:gd name="T7" fmla="*/ 4022 h 4022"/>
                </a:gdLst>
                <a:ahLst/>
                <a:cxnLst>
                  <a:cxn ang="0">
                    <a:pos x="T0" y="T1"/>
                  </a:cxn>
                  <a:cxn ang="0">
                    <a:pos x="T2" y="T3"/>
                  </a:cxn>
                  <a:cxn ang="0">
                    <a:pos x="T4" y="T5"/>
                  </a:cxn>
                  <a:cxn ang="0">
                    <a:pos x="T6" y="T7"/>
                  </a:cxn>
                </a:cxnLst>
                <a:rect l="0" t="0" r="r" b="b"/>
                <a:pathLst>
                  <a:path w="6616" h="4022">
                    <a:moveTo>
                      <a:pt x="0" y="4022"/>
                    </a:moveTo>
                    <a:lnTo>
                      <a:pt x="3308" y="0"/>
                    </a:lnTo>
                    <a:lnTo>
                      <a:pt x="6616" y="4022"/>
                    </a:lnTo>
                    <a:lnTo>
                      <a:pt x="0" y="4022"/>
                    </a:lnTo>
                    <a:close/>
                  </a:path>
                </a:pathLst>
              </a:custGeom>
              <a:solidFill>
                <a:srgbClr val="0E78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9Slide.vn 42"/>
              <p:cNvSpPr>
                <a:spLocks/>
              </p:cNvSpPr>
              <p:nvPr/>
            </p:nvSpPr>
            <p:spPr bwMode="auto">
              <a:xfrm flipH="1">
                <a:off x="7304323" y="3989387"/>
                <a:ext cx="1314450" cy="963613"/>
              </a:xfrm>
              <a:custGeom>
                <a:avLst/>
                <a:gdLst>
                  <a:gd name="T0" fmla="*/ 1006 w 2483"/>
                  <a:gd name="T1" fmla="*/ 1352 h 1822"/>
                  <a:gd name="T2" fmla="*/ 1441 w 2483"/>
                  <a:gd name="T3" fmla="*/ 1822 h 1822"/>
                  <a:gd name="T4" fmla="*/ 2000 w 2483"/>
                  <a:gd name="T5" fmla="*/ 1352 h 1822"/>
                  <a:gd name="T6" fmla="*/ 2388 w 2483"/>
                  <a:gd name="T7" fmla="*/ 1727 h 1822"/>
                  <a:gd name="T8" fmla="*/ 2483 w 2483"/>
                  <a:gd name="T9" fmla="*/ 1597 h 1822"/>
                  <a:gd name="T10" fmla="*/ 1171 w 2483"/>
                  <a:gd name="T11" fmla="*/ 0 h 1822"/>
                  <a:gd name="T12" fmla="*/ 0 w 2483"/>
                  <a:gd name="T13" fmla="*/ 1424 h 1822"/>
                  <a:gd name="T14" fmla="*/ 341 w 2483"/>
                  <a:gd name="T15" fmla="*/ 1655 h 1822"/>
                  <a:gd name="T16" fmla="*/ 1006 w 2483"/>
                  <a:gd name="T17" fmla="*/ 1352 h 18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83" h="1822">
                    <a:moveTo>
                      <a:pt x="1006" y="1352"/>
                    </a:moveTo>
                    <a:lnTo>
                      <a:pt x="1441" y="1822"/>
                    </a:lnTo>
                    <a:lnTo>
                      <a:pt x="2000" y="1352"/>
                    </a:lnTo>
                    <a:lnTo>
                      <a:pt x="2388" y="1727"/>
                    </a:lnTo>
                    <a:lnTo>
                      <a:pt x="2483" y="1597"/>
                    </a:lnTo>
                    <a:lnTo>
                      <a:pt x="1171" y="0"/>
                    </a:lnTo>
                    <a:lnTo>
                      <a:pt x="0" y="1424"/>
                    </a:lnTo>
                    <a:lnTo>
                      <a:pt x="341" y="1655"/>
                    </a:lnTo>
                    <a:lnTo>
                      <a:pt x="1006" y="1352"/>
                    </a:lnTo>
                    <a:close/>
                  </a:path>
                </a:pathLst>
              </a:custGeom>
              <a:solidFill>
                <a:srgbClr val="FEFE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 name="9Slide.vn 43"/>
              <p:cNvSpPr>
                <a:spLocks noEditPoints="1"/>
              </p:cNvSpPr>
              <p:nvPr/>
            </p:nvSpPr>
            <p:spPr bwMode="auto">
              <a:xfrm flipH="1">
                <a:off x="7048736" y="3989387"/>
                <a:ext cx="949325" cy="1444625"/>
              </a:xfrm>
              <a:custGeom>
                <a:avLst/>
                <a:gdLst>
                  <a:gd name="T0" fmla="*/ 0 w 1794"/>
                  <a:gd name="T1" fmla="*/ 2731 h 2731"/>
                  <a:gd name="T2" fmla="*/ 0 w 1794"/>
                  <a:gd name="T3" fmla="*/ 1529 h 2731"/>
                  <a:gd name="T4" fmla="*/ 247 w 1794"/>
                  <a:gd name="T5" fmla="*/ 1797 h 2731"/>
                  <a:gd name="T6" fmla="*/ 0 w 1794"/>
                  <a:gd name="T7" fmla="*/ 2431 h 2731"/>
                  <a:gd name="T8" fmla="*/ 33 w 1794"/>
                  <a:gd name="T9" fmla="*/ 2431 h 2731"/>
                  <a:gd name="T10" fmla="*/ 15 w 1794"/>
                  <a:gd name="T11" fmla="*/ 2479 h 2731"/>
                  <a:gd name="T12" fmla="*/ 55 w 1794"/>
                  <a:gd name="T13" fmla="*/ 2479 h 2731"/>
                  <a:gd name="T14" fmla="*/ 38 w 1794"/>
                  <a:gd name="T15" fmla="*/ 2525 h 2731"/>
                  <a:gd name="T16" fmla="*/ 80 w 1794"/>
                  <a:gd name="T17" fmla="*/ 2525 h 2731"/>
                  <a:gd name="T18" fmla="*/ 62 w 1794"/>
                  <a:gd name="T19" fmla="*/ 2572 h 2731"/>
                  <a:gd name="T20" fmla="*/ 100 w 1794"/>
                  <a:gd name="T21" fmla="*/ 2572 h 2731"/>
                  <a:gd name="T22" fmla="*/ 85 w 1794"/>
                  <a:gd name="T23" fmla="*/ 2614 h 2731"/>
                  <a:gd name="T24" fmla="*/ 168 w 1794"/>
                  <a:gd name="T25" fmla="*/ 2614 h 2731"/>
                  <a:gd name="T26" fmla="*/ 126 w 1794"/>
                  <a:gd name="T27" fmla="*/ 2642 h 2731"/>
                  <a:gd name="T28" fmla="*/ 84 w 1794"/>
                  <a:gd name="T29" fmla="*/ 2671 h 2731"/>
                  <a:gd name="T30" fmla="*/ 42 w 1794"/>
                  <a:gd name="T31" fmla="*/ 2701 h 2731"/>
                  <a:gd name="T32" fmla="*/ 0 w 1794"/>
                  <a:gd name="T33" fmla="*/ 2731 h 2731"/>
                  <a:gd name="T34" fmla="*/ 519 w 1794"/>
                  <a:gd name="T35" fmla="*/ 2407 h 2731"/>
                  <a:gd name="T36" fmla="*/ 288 w 1794"/>
                  <a:gd name="T37" fmla="*/ 1807 h 2731"/>
                  <a:gd name="T38" fmla="*/ 829 w 1794"/>
                  <a:gd name="T39" fmla="*/ 1352 h 2731"/>
                  <a:gd name="T40" fmla="*/ 1217 w 1794"/>
                  <a:gd name="T41" fmla="*/ 1727 h 2731"/>
                  <a:gd name="T42" fmla="*/ 1312 w 1794"/>
                  <a:gd name="T43" fmla="*/ 1597 h 2731"/>
                  <a:gd name="T44" fmla="*/ 0 w 1794"/>
                  <a:gd name="T45" fmla="*/ 1 h 2731"/>
                  <a:gd name="T46" fmla="*/ 0 w 1794"/>
                  <a:gd name="T47" fmla="*/ 0 h 2731"/>
                  <a:gd name="T48" fmla="*/ 0 w 1794"/>
                  <a:gd name="T49" fmla="*/ 0 h 2731"/>
                  <a:gd name="T50" fmla="*/ 1794 w 1794"/>
                  <a:gd name="T51" fmla="*/ 2183 h 2731"/>
                  <a:gd name="T52" fmla="*/ 1763 w 1794"/>
                  <a:gd name="T53" fmla="*/ 2178 h 2731"/>
                  <a:gd name="T54" fmla="*/ 1732 w 1794"/>
                  <a:gd name="T55" fmla="*/ 2174 h 2731"/>
                  <a:gd name="T56" fmla="*/ 1700 w 1794"/>
                  <a:gd name="T57" fmla="*/ 2170 h 2731"/>
                  <a:gd name="T58" fmla="*/ 1667 w 1794"/>
                  <a:gd name="T59" fmla="*/ 2168 h 2731"/>
                  <a:gd name="T60" fmla="*/ 1635 w 1794"/>
                  <a:gd name="T61" fmla="*/ 2166 h 2731"/>
                  <a:gd name="T62" fmla="*/ 1601 w 1794"/>
                  <a:gd name="T63" fmla="*/ 2164 h 2731"/>
                  <a:gd name="T64" fmla="*/ 1568 w 1794"/>
                  <a:gd name="T65" fmla="*/ 2163 h 2731"/>
                  <a:gd name="T66" fmla="*/ 1534 w 1794"/>
                  <a:gd name="T67" fmla="*/ 2163 h 2731"/>
                  <a:gd name="T68" fmla="*/ 1462 w 1794"/>
                  <a:gd name="T69" fmla="*/ 2164 h 2731"/>
                  <a:gd name="T70" fmla="*/ 1392 w 1794"/>
                  <a:gd name="T71" fmla="*/ 2167 h 2731"/>
                  <a:gd name="T72" fmla="*/ 1324 w 1794"/>
                  <a:gd name="T73" fmla="*/ 2173 h 2731"/>
                  <a:gd name="T74" fmla="*/ 1257 w 1794"/>
                  <a:gd name="T75" fmla="*/ 2180 h 2731"/>
                  <a:gd name="T76" fmla="*/ 1190 w 1794"/>
                  <a:gd name="T77" fmla="*/ 2189 h 2731"/>
                  <a:gd name="T78" fmla="*/ 1125 w 1794"/>
                  <a:gd name="T79" fmla="*/ 2201 h 2731"/>
                  <a:gd name="T80" fmla="*/ 1060 w 1794"/>
                  <a:gd name="T81" fmla="*/ 2213 h 2731"/>
                  <a:gd name="T82" fmla="*/ 998 w 1794"/>
                  <a:gd name="T83" fmla="*/ 2228 h 2731"/>
                  <a:gd name="T84" fmla="*/ 935 w 1794"/>
                  <a:gd name="T85" fmla="*/ 2245 h 2731"/>
                  <a:gd name="T86" fmla="*/ 873 w 1794"/>
                  <a:gd name="T87" fmla="*/ 2263 h 2731"/>
                  <a:gd name="T88" fmla="*/ 813 w 1794"/>
                  <a:gd name="T89" fmla="*/ 2283 h 2731"/>
                  <a:gd name="T90" fmla="*/ 753 w 1794"/>
                  <a:gd name="T91" fmla="*/ 2305 h 2731"/>
                  <a:gd name="T92" fmla="*/ 693 w 1794"/>
                  <a:gd name="T93" fmla="*/ 2328 h 2731"/>
                  <a:gd name="T94" fmla="*/ 634 w 1794"/>
                  <a:gd name="T95" fmla="*/ 2353 h 2731"/>
                  <a:gd name="T96" fmla="*/ 577 w 1794"/>
                  <a:gd name="T97" fmla="*/ 2379 h 2731"/>
                  <a:gd name="T98" fmla="*/ 519 w 1794"/>
                  <a:gd name="T99" fmla="*/ 2407 h 2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794" h="2731">
                    <a:moveTo>
                      <a:pt x="0" y="2731"/>
                    </a:moveTo>
                    <a:lnTo>
                      <a:pt x="0" y="1529"/>
                    </a:lnTo>
                    <a:lnTo>
                      <a:pt x="247" y="1797"/>
                    </a:lnTo>
                    <a:lnTo>
                      <a:pt x="0" y="2431"/>
                    </a:lnTo>
                    <a:lnTo>
                      <a:pt x="33" y="2431"/>
                    </a:lnTo>
                    <a:lnTo>
                      <a:pt x="15" y="2479"/>
                    </a:lnTo>
                    <a:lnTo>
                      <a:pt x="55" y="2479"/>
                    </a:lnTo>
                    <a:lnTo>
                      <a:pt x="38" y="2525"/>
                    </a:lnTo>
                    <a:lnTo>
                      <a:pt x="80" y="2525"/>
                    </a:lnTo>
                    <a:lnTo>
                      <a:pt x="62" y="2572"/>
                    </a:lnTo>
                    <a:lnTo>
                      <a:pt x="100" y="2572"/>
                    </a:lnTo>
                    <a:lnTo>
                      <a:pt x="85" y="2614"/>
                    </a:lnTo>
                    <a:lnTo>
                      <a:pt x="168" y="2614"/>
                    </a:lnTo>
                    <a:lnTo>
                      <a:pt x="126" y="2642"/>
                    </a:lnTo>
                    <a:lnTo>
                      <a:pt x="84" y="2671"/>
                    </a:lnTo>
                    <a:lnTo>
                      <a:pt x="42" y="2701"/>
                    </a:lnTo>
                    <a:lnTo>
                      <a:pt x="0" y="2731"/>
                    </a:lnTo>
                    <a:close/>
                    <a:moveTo>
                      <a:pt x="519" y="2407"/>
                    </a:moveTo>
                    <a:lnTo>
                      <a:pt x="288" y="1807"/>
                    </a:lnTo>
                    <a:lnTo>
                      <a:pt x="829" y="1352"/>
                    </a:lnTo>
                    <a:lnTo>
                      <a:pt x="1217" y="1727"/>
                    </a:lnTo>
                    <a:lnTo>
                      <a:pt x="1312" y="1597"/>
                    </a:lnTo>
                    <a:lnTo>
                      <a:pt x="0" y="1"/>
                    </a:lnTo>
                    <a:lnTo>
                      <a:pt x="0" y="0"/>
                    </a:lnTo>
                    <a:lnTo>
                      <a:pt x="0" y="0"/>
                    </a:lnTo>
                    <a:lnTo>
                      <a:pt x="1794" y="2183"/>
                    </a:lnTo>
                    <a:lnTo>
                      <a:pt x="1763" y="2178"/>
                    </a:lnTo>
                    <a:lnTo>
                      <a:pt x="1732" y="2174"/>
                    </a:lnTo>
                    <a:lnTo>
                      <a:pt x="1700" y="2170"/>
                    </a:lnTo>
                    <a:lnTo>
                      <a:pt x="1667" y="2168"/>
                    </a:lnTo>
                    <a:lnTo>
                      <a:pt x="1635" y="2166"/>
                    </a:lnTo>
                    <a:lnTo>
                      <a:pt x="1601" y="2164"/>
                    </a:lnTo>
                    <a:lnTo>
                      <a:pt x="1568" y="2163"/>
                    </a:lnTo>
                    <a:lnTo>
                      <a:pt x="1534" y="2163"/>
                    </a:lnTo>
                    <a:lnTo>
                      <a:pt x="1462" y="2164"/>
                    </a:lnTo>
                    <a:lnTo>
                      <a:pt x="1392" y="2167"/>
                    </a:lnTo>
                    <a:lnTo>
                      <a:pt x="1324" y="2173"/>
                    </a:lnTo>
                    <a:lnTo>
                      <a:pt x="1257" y="2180"/>
                    </a:lnTo>
                    <a:lnTo>
                      <a:pt x="1190" y="2189"/>
                    </a:lnTo>
                    <a:lnTo>
                      <a:pt x="1125" y="2201"/>
                    </a:lnTo>
                    <a:lnTo>
                      <a:pt x="1060" y="2213"/>
                    </a:lnTo>
                    <a:lnTo>
                      <a:pt x="998" y="2228"/>
                    </a:lnTo>
                    <a:lnTo>
                      <a:pt x="935" y="2245"/>
                    </a:lnTo>
                    <a:lnTo>
                      <a:pt x="873" y="2263"/>
                    </a:lnTo>
                    <a:lnTo>
                      <a:pt x="813" y="2283"/>
                    </a:lnTo>
                    <a:lnTo>
                      <a:pt x="753" y="2305"/>
                    </a:lnTo>
                    <a:lnTo>
                      <a:pt x="693" y="2328"/>
                    </a:lnTo>
                    <a:lnTo>
                      <a:pt x="634" y="2353"/>
                    </a:lnTo>
                    <a:lnTo>
                      <a:pt x="577" y="2379"/>
                    </a:lnTo>
                    <a:lnTo>
                      <a:pt x="519" y="2407"/>
                    </a:lnTo>
                    <a:close/>
                  </a:path>
                </a:pathLst>
              </a:custGeom>
              <a:solidFill>
                <a:srgbClr val="1052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9Slide.vn 44"/>
              <p:cNvSpPr>
                <a:spLocks/>
              </p:cNvSpPr>
              <p:nvPr/>
            </p:nvSpPr>
            <p:spPr bwMode="auto">
              <a:xfrm flipH="1">
                <a:off x="7304323" y="3989387"/>
                <a:ext cx="693738" cy="955675"/>
              </a:xfrm>
              <a:custGeom>
                <a:avLst/>
                <a:gdLst>
                  <a:gd name="T0" fmla="*/ 288 w 1312"/>
                  <a:gd name="T1" fmla="*/ 1806 h 1806"/>
                  <a:gd name="T2" fmla="*/ 266 w 1312"/>
                  <a:gd name="T3" fmla="*/ 1747 h 1806"/>
                  <a:gd name="T4" fmla="*/ 266 w 1312"/>
                  <a:gd name="T5" fmla="*/ 1747 h 1806"/>
                  <a:gd name="T6" fmla="*/ 266 w 1312"/>
                  <a:gd name="T7" fmla="*/ 1747 h 1806"/>
                  <a:gd name="T8" fmla="*/ 265 w 1312"/>
                  <a:gd name="T9" fmla="*/ 1750 h 1806"/>
                  <a:gd name="T10" fmla="*/ 264 w 1312"/>
                  <a:gd name="T11" fmla="*/ 1752 h 1806"/>
                  <a:gd name="T12" fmla="*/ 264 w 1312"/>
                  <a:gd name="T13" fmla="*/ 1752 h 1806"/>
                  <a:gd name="T14" fmla="*/ 247 w 1312"/>
                  <a:gd name="T15" fmla="*/ 1796 h 1806"/>
                  <a:gd name="T16" fmla="*/ 0 w 1312"/>
                  <a:gd name="T17" fmla="*/ 1528 h 1806"/>
                  <a:gd name="T18" fmla="*/ 0 w 1312"/>
                  <a:gd name="T19" fmla="*/ 0 h 1806"/>
                  <a:gd name="T20" fmla="*/ 1312 w 1312"/>
                  <a:gd name="T21" fmla="*/ 1596 h 1806"/>
                  <a:gd name="T22" fmla="*/ 1217 w 1312"/>
                  <a:gd name="T23" fmla="*/ 1726 h 1806"/>
                  <a:gd name="T24" fmla="*/ 829 w 1312"/>
                  <a:gd name="T25" fmla="*/ 1351 h 1806"/>
                  <a:gd name="T26" fmla="*/ 288 w 1312"/>
                  <a:gd name="T27" fmla="*/ 1806 h 18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12" h="1806">
                    <a:moveTo>
                      <a:pt x="288" y="1806"/>
                    </a:moveTo>
                    <a:lnTo>
                      <a:pt x="266" y="1747"/>
                    </a:lnTo>
                    <a:lnTo>
                      <a:pt x="266" y="1747"/>
                    </a:lnTo>
                    <a:lnTo>
                      <a:pt x="266" y="1747"/>
                    </a:lnTo>
                    <a:lnTo>
                      <a:pt x="265" y="1750"/>
                    </a:lnTo>
                    <a:lnTo>
                      <a:pt x="264" y="1752"/>
                    </a:lnTo>
                    <a:lnTo>
                      <a:pt x="264" y="1752"/>
                    </a:lnTo>
                    <a:lnTo>
                      <a:pt x="247" y="1796"/>
                    </a:lnTo>
                    <a:lnTo>
                      <a:pt x="0" y="1528"/>
                    </a:lnTo>
                    <a:lnTo>
                      <a:pt x="0" y="0"/>
                    </a:lnTo>
                    <a:lnTo>
                      <a:pt x="1312" y="1596"/>
                    </a:lnTo>
                    <a:lnTo>
                      <a:pt x="1217" y="1726"/>
                    </a:lnTo>
                    <a:lnTo>
                      <a:pt x="829" y="1351"/>
                    </a:lnTo>
                    <a:lnTo>
                      <a:pt x="288" y="1806"/>
                    </a:lnTo>
                    <a:close/>
                  </a:path>
                </a:pathLst>
              </a:custGeom>
              <a:solidFill>
                <a:srgbClr val="B1B0A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9Slide.vn 45"/>
              <p:cNvSpPr>
                <a:spLocks/>
              </p:cNvSpPr>
              <p:nvPr/>
            </p:nvSpPr>
            <p:spPr bwMode="auto">
              <a:xfrm flipH="1">
                <a:off x="7699611" y="3413125"/>
                <a:ext cx="4441825" cy="2701925"/>
              </a:xfrm>
              <a:custGeom>
                <a:avLst/>
                <a:gdLst>
                  <a:gd name="T0" fmla="*/ 0 w 8395"/>
                  <a:gd name="T1" fmla="*/ 5104 h 5104"/>
                  <a:gd name="T2" fmla="*/ 4197 w 8395"/>
                  <a:gd name="T3" fmla="*/ 0 h 5104"/>
                  <a:gd name="T4" fmla="*/ 8395 w 8395"/>
                  <a:gd name="T5" fmla="*/ 5104 h 5104"/>
                  <a:gd name="T6" fmla="*/ 0 w 8395"/>
                  <a:gd name="T7" fmla="*/ 5104 h 5104"/>
                </a:gdLst>
                <a:ahLst/>
                <a:cxnLst>
                  <a:cxn ang="0">
                    <a:pos x="T0" y="T1"/>
                  </a:cxn>
                  <a:cxn ang="0">
                    <a:pos x="T2" y="T3"/>
                  </a:cxn>
                  <a:cxn ang="0">
                    <a:pos x="T4" y="T5"/>
                  </a:cxn>
                  <a:cxn ang="0">
                    <a:pos x="T6" y="T7"/>
                  </a:cxn>
                </a:cxnLst>
                <a:rect l="0" t="0" r="r" b="b"/>
                <a:pathLst>
                  <a:path w="8395" h="5104">
                    <a:moveTo>
                      <a:pt x="0" y="5104"/>
                    </a:moveTo>
                    <a:lnTo>
                      <a:pt x="4197" y="0"/>
                    </a:lnTo>
                    <a:lnTo>
                      <a:pt x="8395" y="5104"/>
                    </a:lnTo>
                    <a:lnTo>
                      <a:pt x="0" y="5104"/>
                    </a:lnTo>
                    <a:close/>
                  </a:path>
                </a:pathLst>
              </a:custGeom>
              <a:solidFill>
                <a:srgbClr val="0E78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9Slide.vn 46"/>
              <p:cNvSpPr>
                <a:spLocks/>
              </p:cNvSpPr>
              <p:nvPr/>
            </p:nvSpPr>
            <p:spPr bwMode="auto">
              <a:xfrm flipH="1">
                <a:off x="9039460" y="3413125"/>
                <a:ext cx="1668463" cy="1223963"/>
              </a:xfrm>
              <a:custGeom>
                <a:avLst/>
                <a:gdLst>
                  <a:gd name="T0" fmla="*/ 1277 w 3151"/>
                  <a:gd name="T1" fmla="*/ 1715 h 2311"/>
                  <a:gd name="T2" fmla="*/ 1828 w 3151"/>
                  <a:gd name="T3" fmla="*/ 2311 h 2311"/>
                  <a:gd name="T4" fmla="*/ 2537 w 3151"/>
                  <a:gd name="T5" fmla="*/ 1715 h 2311"/>
                  <a:gd name="T6" fmla="*/ 3031 w 3151"/>
                  <a:gd name="T7" fmla="*/ 2192 h 2311"/>
                  <a:gd name="T8" fmla="*/ 3151 w 3151"/>
                  <a:gd name="T9" fmla="*/ 2026 h 2311"/>
                  <a:gd name="T10" fmla="*/ 1485 w 3151"/>
                  <a:gd name="T11" fmla="*/ 0 h 2311"/>
                  <a:gd name="T12" fmla="*/ 0 w 3151"/>
                  <a:gd name="T13" fmla="*/ 1806 h 2311"/>
                  <a:gd name="T14" fmla="*/ 433 w 3151"/>
                  <a:gd name="T15" fmla="*/ 2100 h 2311"/>
                  <a:gd name="T16" fmla="*/ 1277 w 3151"/>
                  <a:gd name="T17" fmla="*/ 1715 h 2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1" h="2311">
                    <a:moveTo>
                      <a:pt x="1277" y="1715"/>
                    </a:moveTo>
                    <a:lnTo>
                      <a:pt x="1828" y="2311"/>
                    </a:lnTo>
                    <a:lnTo>
                      <a:pt x="2537" y="1715"/>
                    </a:lnTo>
                    <a:lnTo>
                      <a:pt x="3031" y="2192"/>
                    </a:lnTo>
                    <a:lnTo>
                      <a:pt x="3151" y="2026"/>
                    </a:lnTo>
                    <a:lnTo>
                      <a:pt x="1485" y="0"/>
                    </a:lnTo>
                    <a:lnTo>
                      <a:pt x="0" y="1806"/>
                    </a:lnTo>
                    <a:lnTo>
                      <a:pt x="433" y="2100"/>
                    </a:lnTo>
                    <a:lnTo>
                      <a:pt x="1277" y="1715"/>
                    </a:lnTo>
                    <a:close/>
                  </a:path>
                </a:pathLst>
              </a:custGeom>
              <a:solidFill>
                <a:srgbClr val="FEFE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9Slide.vn 47"/>
              <p:cNvSpPr>
                <a:spLocks/>
              </p:cNvSpPr>
              <p:nvPr/>
            </p:nvSpPr>
            <p:spPr bwMode="auto">
              <a:xfrm flipH="1">
                <a:off x="8290160" y="3413125"/>
                <a:ext cx="1630363" cy="1982788"/>
              </a:xfrm>
              <a:custGeom>
                <a:avLst/>
                <a:gdLst>
                  <a:gd name="T0" fmla="*/ 3081 w 3081"/>
                  <a:gd name="T1" fmla="*/ 3746 h 3746"/>
                  <a:gd name="T2" fmla="*/ 3018 w 3081"/>
                  <a:gd name="T3" fmla="*/ 3710 h 3746"/>
                  <a:gd name="T4" fmla="*/ 2955 w 3081"/>
                  <a:gd name="T5" fmla="*/ 3674 h 3746"/>
                  <a:gd name="T6" fmla="*/ 2891 w 3081"/>
                  <a:gd name="T7" fmla="*/ 3639 h 3746"/>
                  <a:gd name="T8" fmla="*/ 2828 w 3081"/>
                  <a:gd name="T9" fmla="*/ 3607 h 3746"/>
                  <a:gd name="T10" fmla="*/ 2764 w 3081"/>
                  <a:gd name="T11" fmla="*/ 3574 h 3746"/>
                  <a:gd name="T12" fmla="*/ 2701 w 3081"/>
                  <a:gd name="T13" fmla="*/ 3542 h 3746"/>
                  <a:gd name="T14" fmla="*/ 2638 w 3081"/>
                  <a:gd name="T15" fmla="*/ 3512 h 3746"/>
                  <a:gd name="T16" fmla="*/ 2576 w 3081"/>
                  <a:gd name="T17" fmla="*/ 3482 h 3746"/>
                  <a:gd name="T18" fmla="*/ 2513 w 3081"/>
                  <a:gd name="T19" fmla="*/ 3454 h 3746"/>
                  <a:gd name="T20" fmla="*/ 2451 w 3081"/>
                  <a:gd name="T21" fmla="*/ 3427 h 3746"/>
                  <a:gd name="T22" fmla="*/ 2389 w 3081"/>
                  <a:gd name="T23" fmla="*/ 3400 h 3746"/>
                  <a:gd name="T24" fmla="*/ 2327 w 3081"/>
                  <a:gd name="T25" fmla="*/ 3374 h 3746"/>
                  <a:gd name="T26" fmla="*/ 2266 w 3081"/>
                  <a:gd name="T27" fmla="*/ 3350 h 3746"/>
                  <a:gd name="T28" fmla="*/ 2206 w 3081"/>
                  <a:gd name="T29" fmla="*/ 3326 h 3746"/>
                  <a:gd name="T30" fmla="*/ 2145 w 3081"/>
                  <a:gd name="T31" fmla="*/ 3304 h 3746"/>
                  <a:gd name="T32" fmla="*/ 2086 w 3081"/>
                  <a:gd name="T33" fmla="*/ 3283 h 3746"/>
                  <a:gd name="T34" fmla="*/ 2026 w 3081"/>
                  <a:gd name="T35" fmla="*/ 3261 h 3746"/>
                  <a:gd name="T36" fmla="*/ 1969 w 3081"/>
                  <a:gd name="T37" fmla="*/ 3242 h 3746"/>
                  <a:gd name="T38" fmla="*/ 1910 w 3081"/>
                  <a:gd name="T39" fmla="*/ 3224 h 3746"/>
                  <a:gd name="T40" fmla="*/ 1854 w 3081"/>
                  <a:gd name="T41" fmla="*/ 3206 h 3746"/>
                  <a:gd name="T42" fmla="*/ 1796 w 3081"/>
                  <a:gd name="T43" fmla="*/ 3189 h 3746"/>
                  <a:gd name="T44" fmla="*/ 1741 w 3081"/>
                  <a:gd name="T45" fmla="*/ 3173 h 3746"/>
                  <a:gd name="T46" fmla="*/ 1686 w 3081"/>
                  <a:gd name="T47" fmla="*/ 3159 h 3746"/>
                  <a:gd name="T48" fmla="*/ 1632 w 3081"/>
                  <a:gd name="T49" fmla="*/ 3146 h 3746"/>
                  <a:gd name="T50" fmla="*/ 1578 w 3081"/>
                  <a:gd name="T51" fmla="*/ 3133 h 3746"/>
                  <a:gd name="T52" fmla="*/ 1525 w 3081"/>
                  <a:gd name="T53" fmla="*/ 3121 h 3746"/>
                  <a:gd name="T54" fmla="*/ 1473 w 3081"/>
                  <a:gd name="T55" fmla="*/ 3111 h 3746"/>
                  <a:gd name="T56" fmla="*/ 1423 w 3081"/>
                  <a:gd name="T57" fmla="*/ 3100 h 3746"/>
                  <a:gd name="T58" fmla="*/ 1373 w 3081"/>
                  <a:gd name="T59" fmla="*/ 3092 h 3746"/>
                  <a:gd name="T60" fmla="*/ 1323 w 3081"/>
                  <a:gd name="T61" fmla="*/ 3085 h 3746"/>
                  <a:gd name="T62" fmla="*/ 1277 w 3081"/>
                  <a:gd name="T63" fmla="*/ 3077 h 3746"/>
                  <a:gd name="T64" fmla="*/ 1230 w 3081"/>
                  <a:gd name="T65" fmla="*/ 3071 h 3746"/>
                  <a:gd name="T66" fmla="*/ 1230 w 3081"/>
                  <a:gd name="T67" fmla="*/ 2602 h 3746"/>
                  <a:gd name="T68" fmla="*/ 0 w 3081"/>
                  <a:gd name="T69" fmla="*/ 2602 h 3746"/>
                  <a:gd name="T70" fmla="*/ 0 w 3081"/>
                  <a:gd name="T71" fmla="*/ 1940 h 3746"/>
                  <a:gd name="T72" fmla="*/ 342 w 3081"/>
                  <a:gd name="T73" fmla="*/ 2311 h 3746"/>
                  <a:gd name="T74" fmla="*/ 1051 w 3081"/>
                  <a:gd name="T75" fmla="*/ 1715 h 3746"/>
                  <a:gd name="T76" fmla="*/ 1545 w 3081"/>
                  <a:gd name="T77" fmla="*/ 2192 h 3746"/>
                  <a:gd name="T78" fmla="*/ 1665 w 3081"/>
                  <a:gd name="T79" fmla="*/ 2026 h 3746"/>
                  <a:gd name="T80" fmla="*/ 0 w 3081"/>
                  <a:gd name="T81" fmla="*/ 1 h 3746"/>
                  <a:gd name="T82" fmla="*/ 0 w 3081"/>
                  <a:gd name="T83" fmla="*/ 0 h 3746"/>
                  <a:gd name="T84" fmla="*/ 0 w 3081"/>
                  <a:gd name="T85" fmla="*/ 0 h 3746"/>
                  <a:gd name="T86" fmla="*/ 3081 w 3081"/>
                  <a:gd name="T87" fmla="*/ 3746 h 37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081" h="3746">
                    <a:moveTo>
                      <a:pt x="3081" y="3746"/>
                    </a:moveTo>
                    <a:lnTo>
                      <a:pt x="3018" y="3710"/>
                    </a:lnTo>
                    <a:lnTo>
                      <a:pt x="2955" y="3674"/>
                    </a:lnTo>
                    <a:lnTo>
                      <a:pt x="2891" y="3639"/>
                    </a:lnTo>
                    <a:lnTo>
                      <a:pt x="2828" y="3607"/>
                    </a:lnTo>
                    <a:lnTo>
                      <a:pt x="2764" y="3574"/>
                    </a:lnTo>
                    <a:lnTo>
                      <a:pt x="2701" y="3542"/>
                    </a:lnTo>
                    <a:lnTo>
                      <a:pt x="2638" y="3512"/>
                    </a:lnTo>
                    <a:lnTo>
                      <a:pt x="2576" y="3482"/>
                    </a:lnTo>
                    <a:lnTo>
                      <a:pt x="2513" y="3454"/>
                    </a:lnTo>
                    <a:lnTo>
                      <a:pt x="2451" y="3427"/>
                    </a:lnTo>
                    <a:lnTo>
                      <a:pt x="2389" y="3400"/>
                    </a:lnTo>
                    <a:lnTo>
                      <a:pt x="2327" y="3374"/>
                    </a:lnTo>
                    <a:lnTo>
                      <a:pt x="2266" y="3350"/>
                    </a:lnTo>
                    <a:lnTo>
                      <a:pt x="2206" y="3326"/>
                    </a:lnTo>
                    <a:lnTo>
                      <a:pt x="2145" y="3304"/>
                    </a:lnTo>
                    <a:lnTo>
                      <a:pt x="2086" y="3283"/>
                    </a:lnTo>
                    <a:lnTo>
                      <a:pt x="2026" y="3261"/>
                    </a:lnTo>
                    <a:lnTo>
                      <a:pt x="1969" y="3242"/>
                    </a:lnTo>
                    <a:lnTo>
                      <a:pt x="1910" y="3224"/>
                    </a:lnTo>
                    <a:lnTo>
                      <a:pt x="1854" y="3206"/>
                    </a:lnTo>
                    <a:lnTo>
                      <a:pt x="1796" y="3189"/>
                    </a:lnTo>
                    <a:lnTo>
                      <a:pt x="1741" y="3173"/>
                    </a:lnTo>
                    <a:lnTo>
                      <a:pt x="1686" y="3159"/>
                    </a:lnTo>
                    <a:lnTo>
                      <a:pt x="1632" y="3146"/>
                    </a:lnTo>
                    <a:lnTo>
                      <a:pt x="1578" y="3133"/>
                    </a:lnTo>
                    <a:lnTo>
                      <a:pt x="1525" y="3121"/>
                    </a:lnTo>
                    <a:lnTo>
                      <a:pt x="1473" y="3111"/>
                    </a:lnTo>
                    <a:lnTo>
                      <a:pt x="1423" y="3100"/>
                    </a:lnTo>
                    <a:lnTo>
                      <a:pt x="1373" y="3092"/>
                    </a:lnTo>
                    <a:lnTo>
                      <a:pt x="1323" y="3085"/>
                    </a:lnTo>
                    <a:lnTo>
                      <a:pt x="1277" y="3077"/>
                    </a:lnTo>
                    <a:lnTo>
                      <a:pt x="1230" y="3071"/>
                    </a:lnTo>
                    <a:lnTo>
                      <a:pt x="1230" y="2602"/>
                    </a:lnTo>
                    <a:lnTo>
                      <a:pt x="0" y="2602"/>
                    </a:lnTo>
                    <a:lnTo>
                      <a:pt x="0" y="1940"/>
                    </a:lnTo>
                    <a:lnTo>
                      <a:pt x="342" y="2311"/>
                    </a:lnTo>
                    <a:lnTo>
                      <a:pt x="1051" y="1715"/>
                    </a:lnTo>
                    <a:lnTo>
                      <a:pt x="1545" y="2192"/>
                    </a:lnTo>
                    <a:lnTo>
                      <a:pt x="1665" y="2026"/>
                    </a:lnTo>
                    <a:lnTo>
                      <a:pt x="0" y="1"/>
                    </a:lnTo>
                    <a:lnTo>
                      <a:pt x="0" y="0"/>
                    </a:lnTo>
                    <a:lnTo>
                      <a:pt x="0" y="0"/>
                    </a:lnTo>
                    <a:lnTo>
                      <a:pt x="3081" y="3746"/>
                    </a:lnTo>
                    <a:close/>
                  </a:path>
                </a:pathLst>
              </a:custGeom>
              <a:solidFill>
                <a:srgbClr val="1052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 name="9Slide.vn 48"/>
              <p:cNvSpPr>
                <a:spLocks/>
              </p:cNvSpPr>
              <p:nvPr/>
            </p:nvSpPr>
            <p:spPr bwMode="auto">
              <a:xfrm flipH="1">
                <a:off x="9039460" y="3414712"/>
                <a:ext cx="881063" cy="1222375"/>
              </a:xfrm>
              <a:custGeom>
                <a:avLst/>
                <a:gdLst>
                  <a:gd name="T0" fmla="*/ 342 w 1665"/>
                  <a:gd name="T1" fmla="*/ 2310 h 2310"/>
                  <a:gd name="T2" fmla="*/ 0 w 1665"/>
                  <a:gd name="T3" fmla="*/ 1939 h 2310"/>
                  <a:gd name="T4" fmla="*/ 0 w 1665"/>
                  <a:gd name="T5" fmla="*/ 0 h 2310"/>
                  <a:gd name="T6" fmla="*/ 1665 w 1665"/>
                  <a:gd name="T7" fmla="*/ 2025 h 2310"/>
                  <a:gd name="T8" fmla="*/ 1545 w 1665"/>
                  <a:gd name="T9" fmla="*/ 2191 h 2310"/>
                  <a:gd name="T10" fmla="*/ 1051 w 1665"/>
                  <a:gd name="T11" fmla="*/ 1714 h 2310"/>
                  <a:gd name="T12" fmla="*/ 342 w 1665"/>
                  <a:gd name="T13" fmla="*/ 2310 h 2310"/>
                </a:gdLst>
                <a:ahLst/>
                <a:cxnLst>
                  <a:cxn ang="0">
                    <a:pos x="T0" y="T1"/>
                  </a:cxn>
                  <a:cxn ang="0">
                    <a:pos x="T2" y="T3"/>
                  </a:cxn>
                  <a:cxn ang="0">
                    <a:pos x="T4" y="T5"/>
                  </a:cxn>
                  <a:cxn ang="0">
                    <a:pos x="T6" y="T7"/>
                  </a:cxn>
                  <a:cxn ang="0">
                    <a:pos x="T8" y="T9"/>
                  </a:cxn>
                  <a:cxn ang="0">
                    <a:pos x="T10" y="T11"/>
                  </a:cxn>
                  <a:cxn ang="0">
                    <a:pos x="T12" y="T13"/>
                  </a:cxn>
                </a:cxnLst>
                <a:rect l="0" t="0" r="r" b="b"/>
                <a:pathLst>
                  <a:path w="1665" h="2310">
                    <a:moveTo>
                      <a:pt x="342" y="2310"/>
                    </a:moveTo>
                    <a:lnTo>
                      <a:pt x="0" y="1939"/>
                    </a:lnTo>
                    <a:lnTo>
                      <a:pt x="0" y="0"/>
                    </a:lnTo>
                    <a:lnTo>
                      <a:pt x="1665" y="2025"/>
                    </a:lnTo>
                    <a:lnTo>
                      <a:pt x="1545" y="2191"/>
                    </a:lnTo>
                    <a:lnTo>
                      <a:pt x="1051" y="1714"/>
                    </a:lnTo>
                    <a:lnTo>
                      <a:pt x="342" y="2310"/>
                    </a:lnTo>
                    <a:close/>
                  </a:path>
                </a:pathLst>
              </a:custGeom>
              <a:solidFill>
                <a:srgbClr val="B1B0A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 name="9Slide.vn 49"/>
              <p:cNvSpPr>
                <a:spLocks/>
              </p:cNvSpPr>
              <p:nvPr/>
            </p:nvSpPr>
            <p:spPr bwMode="auto">
              <a:xfrm flipH="1">
                <a:off x="7439261" y="5032375"/>
                <a:ext cx="3762375" cy="1100138"/>
              </a:xfrm>
              <a:custGeom>
                <a:avLst/>
                <a:gdLst>
                  <a:gd name="T0" fmla="*/ 7010 w 7112"/>
                  <a:gd name="T1" fmla="*/ 1950 h 2079"/>
                  <a:gd name="T2" fmla="*/ 6794 w 7112"/>
                  <a:gd name="T3" fmla="*/ 1705 h 2079"/>
                  <a:gd name="T4" fmla="*/ 6565 w 7112"/>
                  <a:gd name="T5" fmla="*/ 1477 h 2079"/>
                  <a:gd name="T6" fmla="*/ 6326 w 7112"/>
                  <a:gd name="T7" fmla="*/ 1265 h 2079"/>
                  <a:gd name="T8" fmla="*/ 6079 w 7112"/>
                  <a:gd name="T9" fmla="*/ 1070 h 2079"/>
                  <a:gd name="T10" fmla="*/ 5827 w 7112"/>
                  <a:gd name="T11" fmla="*/ 891 h 2079"/>
                  <a:gd name="T12" fmla="*/ 5570 w 7112"/>
                  <a:gd name="T13" fmla="*/ 729 h 2079"/>
                  <a:gd name="T14" fmla="*/ 5314 w 7112"/>
                  <a:gd name="T15" fmla="*/ 583 h 2079"/>
                  <a:gd name="T16" fmla="*/ 5058 w 7112"/>
                  <a:gd name="T17" fmla="*/ 453 h 2079"/>
                  <a:gd name="T18" fmla="*/ 4806 w 7112"/>
                  <a:gd name="T19" fmla="*/ 340 h 2079"/>
                  <a:gd name="T20" fmla="*/ 4559 w 7112"/>
                  <a:gd name="T21" fmla="*/ 243 h 2079"/>
                  <a:gd name="T22" fmla="*/ 4321 w 7112"/>
                  <a:gd name="T23" fmla="*/ 162 h 2079"/>
                  <a:gd name="T24" fmla="*/ 4095 w 7112"/>
                  <a:gd name="T25" fmla="*/ 99 h 2079"/>
                  <a:gd name="T26" fmla="*/ 3881 w 7112"/>
                  <a:gd name="T27" fmla="*/ 49 h 2079"/>
                  <a:gd name="T28" fmla="*/ 3682 w 7112"/>
                  <a:gd name="T29" fmla="*/ 18 h 2079"/>
                  <a:gd name="T30" fmla="*/ 3502 w 7112"/>
                  <a:gd name="T31" fmla="*/ 1 h 2079"/>
                  <a:gd name="T32" fmla="*/ 3326 w 7112"/>
                  <a:gd name="T33" fmla="*/ 3 h 2079"/>
                  <a:gd name="T34" fmla="*/ 3130 w 7112"/>
                  <a:gd name="T35" fmla="*/ 22 h 2079"/>
                  <a:gd name="T36" fmla="*/ 2924 w 7112"/>
                  <a:gd name="T37" fmla="*/ 60 h 2079"/>
                  <a:gd name="T38" fmla="*/ 2709 w 7112"/>
                  <a:gd name="T39" fmla="*/ 117 h 2079"/>
                  <a:gd name="T40" fmla="*/ 2486 w 7112"/>
                  <a:gd name="T41" fmla="*/ 190 h 2079"/>
                  <a:gd name="T42" fmla="*/ 2258 w 7112"/>
                  <a:gd name="T43" fmla="*/ 281 h 2079"/>
                  <a:gd name="T44" fmla="*/ 2028 w 7112"/>
                  <a:gd name="T45" fmla="*/ 388 h 2079"/>
                  <a:gd name="T46" fmla="*/ 1794 w 7112"/>
                  <a:gd name="T47" fmla="*/ 510 h 2079"/>
                  <a:gd name="T48" fmla="*/ 1561 w 7112"/>
                  <a:gd name="T49" fmla="*/ 647 h 2079"/>
                  <a:gd name="T50" fmla="*/ 1330 w 7112"/>
                  <a:gd name="T51" fmla="*/ 799 h 2079"/>
                  <a:gd name="T52" fmla="*/ 1103 w 7112"/>
                  <a:gd name="T53" fmla="*/ 963 h 2079"/>
                  <a:gd name="T54" fmla="*/ 881 w 7112"/>
                  <a:gd name="T55" fmla="*/ 1141 h 2079"/>
                  <a:gd name="T56" fmla="*/ 666 w 7112"/>
                  <a:gd name="T57" fmla="*/ 1331 h 2079"/>
                  <a:gd name="T58" fmla="*/ 461 w 7112"/>
                  <a:gd name="T59" fmla="*/ 1531 h 2079"/>
                  <a:gd name="T60" fmla="*/ 267 w 7112"/>
                  <a:gd name="T61" fmla="*/ 1742 h 2079"/>
                  <a:gd name="T62" fmla="*/ 86 w 7112"/>
                  <a:gd name="T63" fmla="*/ 1965 h 2079"/>
                  <a:gd name="T64" fmla="*/ 7112 w 7112"/>
                  <a:gd name="T65" fmla="*/ 2079 h 20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112" h="2079">
                    <a:moveTo>
                      <a:pt x="7112" y="2079"/>
                    </a:moveTo>
                    <a:lnTo>
                      <a:pt x="7010" y="1950"/>
                    </a:lnTo>
                    <a:lnTo>
                      <a:pt x="6903" y="1825"/>
                    </a:lnTo>
                    <a:lnTo>
                      <a:pt x="6794" y="1705"/>
                    </a:lnTo>
                    <a:lnTo>
                      <a:pt x="6681" y="1589"/>
                    </a:lnTo>
                    <a:lnTo>
                      <a:pt x="6565" y="1477"/>
                    </a:lnTo>
                    <a:lnTo>
                      <a:pt x="6447" y="1369"/>
                    </a:lnTo>
                    <a:lnTo>
                      <a:pt x="6326" y="1265"/>
                    </a:lnTo>
                    <a:lnTo>
                      <a:pt x="6204" y="1165"/>
                    </a:lnTo>
                    <a:lnTo>
                      <a:pt x="6079" y="1070"/>
                    </a:lnTo>
                    <a:lnTo>
                      <a:pt x="5953" y="978"/>
                    </a:lnTo>
                    <a:lnTo>
                      <a:pt x="5827" y="891"/>
                    </a:lnTo>
                    <a:lnTo>
                      <a:pt x="5699" y="807"/>
                    </a:lnTo>
                    <a:lnTo>
                      <a:pt x="5570" y="729"/>
                    </a:lnTo>
                    <a:lnTo>
                      <a:pt x="5442" y="653"/>
                    </a:lnTo>
                    <a:lnTo>
                      <a:pt x="5314" y="583"/>
                    </a:lnTo>
                    <a:lnTo>
                      <a:pt x="5185" y="516"/>
                    </a:lnTo>
                    <a:lnTo>
                      <a:pt x="5058" y="453"/>
                    </a:lnTo>
                    <a:lnTo>
                      <a:pt x="4931" y="394"/>
                    </a:lnTo>
                    <a:lnTo>
                      <a:pt x="4806" y="340"/>
                    </a:lnTo>
                    <a:lnTo>
                      <a:pt x="4681" y="290"/>
                    </a:lnTo>
                    <a:lnTo>
                      <a:pt x="4559" y="243"/>
                    </a:lnTo>
                    <a:lnTo>
                      <a:pt x="4439" y="201"/>
                    </a:lnTo>
                    <a:lnTo>
                      <a:pt x="4321" y="162"/>
                    </a:lnTo>
                    <a:lnTo>
                      <a:pt x="4207" y="129"/>
                    </a:lnTo>
                    <a:lnTo>
                      <a:pt x="4095" y="99"/>
                    </a:lnTo>
                    <a:lnTo>
                      <a:pt x="3987" y="72"/>
                    </a:lnTo>
                    <a:lnTo>
                      <a:pt x="3881" y="49"/>
                    </a:lnTo>
                    <a:lnTo>
                      <a:pt x="3779" y="31"/>
                    </a:lnTo>
                    <a:lnTo>
                      <a:pt x="3682" y="18"/>
                    </a:lnTo>
                    <a:lnTo>
                      <a:pt x="3590" y="7"/>
                    </a:lnTo>
                    <a:lnTo>
                      <a:pt x="3502" y="1"/>
                    </a:lnTo>
                    <a:lnTo>
                      <a:pt x="3419" y="0"/>
                    </a:lnTo>
                    <a:lnTo>
                      <a:pt x="3326" y="3"/>
                    </a:lnTo>
                    <a:lnTo>
                      <a:pt x="3230" y="10"/>
                    </a:lnTo>
                    <a:lnTo>
                      <a:pt x="3130" y="22"/>
                    </a:lnTo>
                    <a:lnTo>
                      <a:pt x="3028" y="39"/>
                    </a:lnTo>
                    <a:lnTo>
                      <a:pt x="2924" y="60"/>
                    </a:lnTo>
                    <a:lnTo>
                      <a:pt x="2817" y="85"/>
                    </a:lnTo>
                    <a:lnTo>
                      <a:pt x="2709" y="117"/>
                    </a:lnTo>
                    <a:lnTo>
                      <a:pt x="2599" y="151"/>
                    </a:lnTo>
                    <a:lnTo>
                      <a:pt x="2486" y="190"/>
                    </a:lnTo>
                    <a:lnTo>
                      <a:pt x="2373" y="233"/>
                    </a:lnTo>
                    <a:lnTo>
                      <a:pt x="2258" y="281"/>
                    </a:lnTo>
                    <a:lnTo>
                      <a:pt x="2143" y="333"/>
                    </a:lnTo>
                    <a:lnTo>
                      <a:pt x="2028" y="388"/>
                    </a:lnTo>
                    <a:lnTo>
                      <a:pt x="1910" y="447"/>
                    </a:lnTo>
                    <a:lnTo>
                      <a:pt x="1794" y="510"/>
                    </a:lnTo>
                    <a:lnTo>
                      <a:pt x="1677" y="577"/>
                    </a:lnTo>
                    <a:lnTo>
                      <a:pt x="1561" y="647"/>
                    </a:lnTo>
                    <a:lnTo>
                      <a:pt x="1445" y="722"/>
                    </a:lnTo>
                    <a:lnTo>
                      <a:pt x="1330" y="799"/>
                    </a:lnTo>
                    <a:lnTo>
                      <a:pt x="1216" y="879"/>
                    </a:lnTo>
                    <a:lnTo>
                      <a:pt x="1103" y="963"/>
                    </a:lnTo>
                    <a:lnTo>
                      <a:pt x="990" y="1051"/>
                    </a:lnTo>
                    <a:lnTo>
                      <a:pt x="881" y="1141"/>
                    </a:lnTo>
                    <a:lnTo>
                      <a:pt x="772" y="1233"/>
                    </a:lnTo>
                    <a:lnTo>
                      <a:pt x="666" y="1331"/>
                    </a:lnTo>
                    <a:lnTo>
                      <a:pt x="562" y="1429"/>
                    </a:lnTo>
                    <a:lnTo>
                      <a:pt x="461" y="1531"/>
                    </a:lnTo>
                    <a:lnTo>
                      <a:pt x="363" y="1636"/>
                    </a:lnTo>
                    <a:lnTo>
                      <a:pt x="267" y="1742"/>
                    </a:lnTo>
                    <a:lnTo>
                      <a:pt x="174" y="1852"/>
                    </a:lnTo>
                    <a:lnTo>
                      <a:pt x="86" y="1965"/>
                    </a:lnTo>
                    <a:lnTo>
                      <a:pt x="0" y="2079"/>
                    </a:lnTo>
                    <a:lnTo>
                      <a:pt x="7112" y="2079"/>
                    </a:ln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9Slide.vn 50"/>
              <p:cNvSpPr>
                <a:spLocks/>
              </p:cNvSpPr>
              <p:nvPr/>
            </p:nvSpPr>
            <p:spPr bwMode="auto">
              <a:xfrm flipH="1">
                <a:off x="9552223" y="5133975"/>
                <a:ext cx="3255963" cy="984250"/>
              </a:xfrm>
              <a:custGeom>
                <a:avLst/>
                <a:gdLst>
                  <a:gd name="T0" fmla="*/ 6155 w 6155"/>
                  <a:gd name="T1" fmla="*/ 1861 h 1861"/>
                  <a:gd name="T2" fmla="*/ 6037 w 6155"/>
                  <a:gd name="T3" fmla="*/ 1774 h 1861"/>
                  <a:gd name="T4" fmla="*/ 5921 w 6155"/>
                  <a:gd name="T5" fmla="*/ 1687 h 1861"/>
                  <a:gd name="T6" fmla="*/ 5810 w 6155"/>
                  <a:gd name="T7" fmla="*/ 1601 h 1861"/>
                  <a:gd name="T8" fmla="*/ 5702 w 6155"/>
                  <a:gd name="T9" fmla="*/ 1514 h 1861"/>
                  <a:gd name="T10" fmla="*/ 5595 w 6155"/>
                  <a:gd name="T11" fmla="*/ 1429 h 1861"/>
                  <a:gd name="T12" fmla="*/ 5493 w 6155"/>
                  <a:gd name="T13" fmla="*/ 1344 h 1861"/>
                  <a:gd name="T14" fmla="*/ 5392 w 6155"/>
                  <a:gd name="T15" fmla="*/ 1260 h 1861"/>
                  <a:gd name="T16" fmla="*/ 5294 w 6155"/>
                  <a:gd name="T17" fmla="*/ 1178 h 1861"/>
                  <a:gd name="T18" fmla="*/ 5103 w 6155"/>
                  <a:gd name="T19" fmla="*/ 1017 h 1861"/>
                  <a:gd name="T20" fmla="*/ 4917 w 6155"/>
                  <a:gd name="T21" fmla="*/ 864 h 1861"/>
                  <a:gd name="T22" fmla="*/ 4827 w 6155"/>
                  <a:gd name="T23" fmla="*/ 789 h 1861"/>
                  <a:gd name="T24" fmla="*/ 4737 w 6155"/>
                  <a:gd name="T25" fmla="*/ 718 h 1861"/>
                  <a:gd name="T26" fmla="*/ 4647 w 6155"/>
                  <a:gd name="T27" fmla="*/ 649 h 1861"/>
                  <a:gd name="T28" fmla="*/ 4559 w 6155"/>
                  <a:gd name="T29" fmla="*/ 581 h 1861"/>
                  <a:gd name="T30" fmla="*/ 4470 w 6155"/>
                  <a:gd name="T31" fmla="*/ 518 h 1861"/>
                  <a:gd name="T32" fmla="*/ 4381 w 6155"/>
                  <a:gd name="T33" fmla="*/ 457 h 1861"/>
                  <a:gd name="T34" fmla="*/ 4292 w 6155"/>
                  <a:gd name="T35" fmla="*/ 399 h 1861"/>
                  <a:gd name="T36" fmla="*/ 4202 w 6155"/>
                  <a:gd name="T37" fmla="*/ 344 h 1861"/>
                  <a:gd name="T38" fmla="*/ 4112 w 6155"/>
                  <a:gd name="T39" fmla="*/ 292 h 1861"/>
                  <a:gd name="T40" fmla="*/ 4021 w 6155"/>
                  <a:gd name="T41" fmla="*/ 244 h 1861"/>
                  <a:gd name="T42" fmla="*/ 3929 w 6155"/>
                  <a:gd name="T43" fmla="*/ 200 h 1861"/>
                  <a:gd name="T44" fmla="*/ 3835 w 6155"/>
                  <a:gd name="T45" fmla="*/ 160 h 1861"/>
                  <a:gd name="T46" fmla="*/ 3739 w 6155"/>
                  <a:gd name="T47" fmla="*/ 124 h 1861"/>
                  <a:gd name="T48" fmla="*/ 3642 w 6155"/>
                  <a:gd name="T49" fmla="*/ 92 h 1861"/>
                  <a:gd name="T50" fmla="*/ 3543 w 6155"/>
                  <a:gd name="T51" fmla="*/ 65 h 1861"/>
                  <a:gd name="T52" fmla="*/ 3442 w 6155"/>
                  <a:gd name="T53" fmla="*/ 42 h 1861"/>
                  <a:gd name="T54" fmla="*/ 3337 w 6155"/>
                  <a:gd name="T55" fmla="*/ 24 h 1861"/>
                  <a:gd name="T56" fmla="*/ 3230 w 6155"/>
                  <a:gd name="T57" fmla="*/ 11 h 1861"/>
                  <a:gd name="T58" fmla="*/ 3120 w 6155"/>
                  <a:gd name="T59" fmla="*/ 3 h 1861"/>
                  <a:gd name="T60" fmla="*/ 3006 w 6155"/>
                  <a:gd name="T61" fmla="*/ 0 h 1861"/>
                  <a:gd name="T62" fmla="*/ 2895 w 6155"/>
                  <a:gd name="T63" fmla="*/ 4 h 1861"/>
                  <a:gd name="T64" fmla="*/ 2787 w 6155"/>
                  <a:gd name="T65" fmla="*/ 13 h 1861"/>
                  <a:gd name="T66" fmla="*/ 2682 w 6155"/>
                  <a:gd name="T67" fmla="*/ 30 h 1861"/>
                  <a:gd name="T68" fmla="*/ 2583 w 6155"/>
                  <a:gd name="T69" fmla="*/ 52 h 1861"/>
                  <a:gd name="T70" fmla="*/ 2487 w 6155"/>
                  <a:gd name="T71" fmla="*/ 81 h 1861"/>
                  <a:gd name="T72" fmla="*/ 2395 w 6155"/>
                  <a:gd name="T73" fmla="*/ 114 h 1861"/>
                  <a:gd name="T74" fmla="*/ 2305 w 6155"/>
                  <a:gd name="T75" fmla="*/ 153 h 1861"/>
                  <a:gd name="T76" fmla="*/ 2217 w 6155"/>
                  <a:gd name="T77" fmla="*/ 196 h 1861"/>
                  <a:gd name="T78" fmla="*/ 2133 w 6155"/>
                  <a:gd name="T79" fmla="*/ 244 h 1861"/>
                  <a:gd name="T80" fmla="*/ 2049 w 6155"/>
                  <a:gd name="T81" fmla="*/ 296 h 1861"/>
                  <a:gd name="T82" fmla="*/ 1967 w 6155"/>
                  <a:gd name="T83" fmla="*/ 352 h 1861"/>
                  <a:gd name="T84" fmla="*/ 1887 w 6155"/>
                  <a:gd name="T85" fmla="*/ 411 h 1861"/>
                  <a:gd name="T86" fmla="*/ 1808 w 6155"/>
                  <a:gd name="T87" fmla="*/ 473 h 1861"/>
                  <a:gd name="T88" fmla="*/ 1729 w 6155"/>
                  <a:gd name="T89" fmla="*/ 539 h 1861"/>
                  <a:gd name="T90" fmla="*/ 1650 w 6155"/>
                  <a:gd name="T91" fmla="*/ 607 h 1861"/>
                  <a:gd name="T92" fmla="*/ 1572 w 6155"/>
                  <a:gd name="T93" fmla="*/ 678 h 1861"/>
                  <a:gd name="T94" fmla="*/ 1411 w 6155"/>
                  <a:gd name="T95" fmla="*/ 824 h 1861"/>
                  <a:gd name="T96" fmla="*/ 1247 w 6155"/>
                  <a:gd name="T97" fmla="*/ 975 h 1861"/>
                  <a:gd name="T98" fmla="*/ 1161 w 6155"/>
                  <a:gd name="T99" fmla="*/ 1053 h 1861"/>
                  <a:gd name="T100" fmla="*/ 1074 w 6155"/>
                  <a:gd name="T101" fmla="*/ 1130 h 1861"/>
                  <a:gd name="T102" fmla="*/ 984 w 6155"/>
                  <a:gd name="T103" fmla="*/ 1208 h 1861"/>
                  <a:gd name="T104" fmla="*/ 890 w 6155"/>
                  <a:gd name="T105" fmla="*/ 1286 h 1861"/>
                  <a:gd name="T106" fmla="*/ 794 w 6155"/>
                  <a:gd name="T107" fmla="*/ 1363 h 1861"/>
                  <a:gd name="T108" fmla="*/ 695 w 6155"/>
                  <a:gd name="T109" fmla="*/ 1439 h 1861"/>
                  <a:gd name="T110" fmla="*/ 590 w 6155"/>
                  <a:gd name="T111" fmla="*/ 1514 h 1861"/>
                  <a:gd name="T112" fmla="*/ 482 w 6155"/>
                  <a:gd name="T113" fmla="*/ 1588 h 1861"/>
                  <a:gd name="T114" fmla="*/ 370 w 6155"/>
                  <a:gd name="T115" fmla="*/ 1660 h 1861"/>
                  <a:gd name="T116" fmla="*/ 252 w 6155"/>
                  <a:gd name="T117" fmla="*/ 1729 h 1861"/>
                  <a:gd name="T118" fmla="*/ 128 w 6155"/>
                  <a:gd name="T119" fmla="*/ 1797 h 1861"/>
                  <a:gd name="T120" fmla="*/ 0 w 6155"/>
                  <a:gd name="T121" fmla="*/ 1861 h 1861"/>
                  <a:gd name="T122" fmla="*/ 6155 w 6155"/>
                  <a:gd name="T123" fmla="*/ 1861 h 18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155" h="1861">
                    <a:moveTo>
                      <a:pt x="6155" y="1861"/>
                    </a:moveTo>
                    <a:lnTo>
                      <a:pt x="6037" y="1774"/>
                    </a:lnTo>
                    <a:lnTo>
                      <a:pt x="5921" y="1687"/>
                    </a:lnTo>
                    <a:lnTo>
                      <a:pt x="5810" y="1601"/>
                    </a:lnTo>
                    <a:lnTo>
                      <a:pt x="5702" y="1514"/>
                    </a:lnTo>
                    <a:lnTo>
                      <a:pt x="5595" y="1429"/>
                    </a:lnTo>
                    <a:lnTo>
                      <a:pt x="5493" y="1344"/>
                    </a:lnTo>
                    <a:lnTo>
                      <a:pt x="5392" y="1260"/>
                    </a:lnTo>
                    <a:lnTo>
                      <a:pt x="5294" y="1178"/>
                    </a:lnTo>
                    <a:lnTo>
                      <a:pt x="5103" y="1017"/>
                    </a:lnTo>
                    <a:lnTo>
                      <a:pt x="4917" y="864"/>
                    </a:lnTo>
                    <a:lnTo>
                      <a:pt x="4827" y="789"/>
                    </a:lnTo>
                    <a:lnTo>
                      <a:pt x="4737" y="718"/>
                    </a:lnTo>
                    <a:lnTo>
                      <a:pt x="4647" y="649"/>
                    </a:lnTo>
                    <a:lnTo>
                      <a:pt x="4559" y="581"/>
                    </a:lnTo>
                    <a:lnTo>
                      <a:pt x="4470" y="518"/>
                    </a:lnTo>
                    <a:lnTo>
                      <a:pt x="4381" y="457"/>
                    </a:lnTo>
                    <a:lnTo>
                      <a:pt x="4292" y="399"/>
                    </a:lnTo>
                    <a:lnTo>
                      <a:pt x="4202" y="344"/>
                    </a:lnTo>
                    <a:lnTo>
                      <a:pt x="4112" y="292"/>
                    </a:lnTo>
                    <a:lnTo>
                      <a:pt x="4021" y="244"/>
                    </a:lnTo>
                    <a:lnTo>
                      <a:pt x="3929" y="200"/>
                    </a:lnTo>
                    <a:lnTo>
                      <a:pt x="3835" y="160"/>
                    </a:lnTo>
                    <a:lnTo>
                      <a:pt x="3739" y="124"/>
                    </a:lnTo>
                    <a:lnTo>
                      <a:pt x="3642" y="92"/>
                    </a:lnTo>
                    <a:lnTo>
                      <a:pt x="3543" y="65"/>
                    </a:lnTo>
                    <a:lnTo>
                      <a:pt x="3442" y="42"/>
                    </a:lnTo>
                    <a:lnTo>
                      <a:pt x="3337" y="24"/>
                    </a:lnTo>
                    <a:lnTo>
                      <a:pt x="3230" y="11"/>
                    </a:lnTo>
                    <a:lnTo>
                      <a:pt x="3120" y="3"/>
                    </a:lnTo>
                    <a:lnTo>
                      <a:pt x="3006" y="0"/>
                    </a:lnTo>
                    <a:lnTo>
                      <a:pt x="2895" y="4"/>
                    </a:lnTo>
                    <a:lnTo>
                      <a:pt x="2787" y="13"/>
                    </a:lnTo>
                    <a:lnTo>
                      <a:pt x="2682" y="30"/>
                    </a:lnTo>
                    <a:lnTo>
                      <a:pt x="2583" y="52"/>
                    </a:lnTo>
                    <a:lnTo>
                      <a:pt x="2487" y="81"/>
                    </a:lnTo>
                    <a:lnTo>
                      <a:pt x="2395" y="114"/>
                    </a:lnTo>
                    <a:lnTo>
                      <a:pt x="2305" y="153"/>
                    </a:lnTo>
                    <a:lnTo>
                      <a:pt x="2217" y="196"/>
                    </a:lnTo>
                    <a:lnTo>
                      <a:pt x="2133" y="244"/>
                    </a:lnTo>
                    <a:lnTo>
                      <a:pt x="2049" y="296"/>
                    </a:lnTo>
                    <a:lnTo>
                      <a:pt x="1967" y="352"/>
                    </a:lnTo>
                    <a:lnTo>
                      <a:pt x="1887" y="411"/>
                    </a:lnTo>
                    <a:lnTo>
                      <a:pt x="1808" y="473"/>
                    </a:lnTo>
                    <a:lnTo>
                      <a:pt x="1729" y="539"/>
                    </a:lnTo>
                    <a:lnTo>
                      <a:pt x="1650" y="607"/>
                    </a:lnTo>
                    <a:lnTo>
                      <a:pt x="1572" y="678"/>
                    </a:lnTo>
                    <a:lnTo>
                      <a:pt x="1411" y="824"/>
                    </a:lnTo>
                    <a:lnTo>
                      <a:pt x="1247" y="975"/>
                    </a:lnTo>
                    <a:lnTo>
                      <a:pt x="1161" y="1053"/>
                    </a:lnTo>
                    <a:lnTo>
                      <a:pt x="1074" y="1130"/>
                    </a:lnTo>
                    <a:lnTo>
                      <a:pt x="984" y="1208"/>
                    </a:lnTo>
                    <a:lnTo>
                      <a:pt x="890" y="1286"/>
                    </a:lnTo>
                    <a:lnTo>
                      <a:pt x="794" y="1363"/>
                    </a:lnTo>
                    <a:lnTo>
                      <a:pt x="695" y="1439"/>
                    </a:lnTo>
                    <a:lnTo>
                      <a:pt x="590" y="1514"/>
                    </a:lnTo>
                    <a:lnTo>
                      <a:pt x="482" y="1588"/>
                    </a:lnTo>
                    <a:lnTo>
                      <a:pt x="370" y="1660"/>
                    </a:lnTo>
                    <a:lnTo>
                      <a:pt x="252" y="1729"/>
                    </a:lnTo>
                    <a:lnTo>
                      <a:pt x="128" y="1797"/>
                    </a:lnTo>
                    <a:lnTo>
                      <a:pt x="0" y="1861"/>
                    </a:lnTo>
                    <a:lnTo>
                      <a:pt x="6155" y="1861"/>
                    </a:ln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9Slide.vn 51"/>
              <p:cNvSpPr>
                <a:spLocks/>
              </p:cNvSpPr>
              <p:nvPr/>
            </p:nvSpPr>
            <p:spPr bwMode="auto">
              <a:xfrm flipH="1">
                <a:off x="5596173" y="5133975"/>
                <a:ext cx="3257550" cy="984250"/>
              </a:xfrm>
              <a:custGeom>
                <a:avLst/>
                <a:gdLst>
                  <a:gd name="T0" fmla="*/ 0 w 6155"/>
                  <a:gd name="T1" fmla="*/ 1861 h 1861"/>
                  <a:gd name="T2" fmla="*/ 119 w 6155"/>
                  <a:gd name="T3" fmla="*/ 1774 h 1861"/>
                  <a:gd name="T4" fmla="*/ 234 w 6155"/>
                  <a:gd name="T5" fmla="*/ 1687 h 1861"/>
                  <a:gd name="T6" fmla="*/ 345 w 6155"/>
                  <a:gd name="T7" fmla="*/ 1601 h 1861"/>
                  <a:gd name="T8" fmla="*/ 453 w 6155"/>
                  <a:gd name="T9" fmla="*/ 1514 h 1861"/>
                  <a:gd name="T10" fmla="*/ 560 w 6155"/>
                  <a:gd name="T11" fmla="*/ 1429 h 1861"/>
                  <a:gd name="T12" fmla="*/ 662 w 6155"/>
                  <a:gd name="T13" fmla="*/ 1344 h 1861"/>
                  <a:gd name="T14" fmla="*/ 763 w 6155"/>
                  <a:gd name="T15" fmla="*/ 1260 h 1861"/>
                  <a:gd name="T16" fmla="*/ 861 w 6155"/>
                  <a:gd name="T17" fmla="*/ 1178 h 1861"/>
                  <a:gd name="T18" fmla="*/ 1052 w 6155"/>
                  <a:gd name="T19" fmla="*/ 1017 h 1861"/>
                  <a:gd name="T20" fmla="*/ 1238 w 6155"/>
                  <a:gd name="T21" fmla="*/ 864 h 1861"/>
                  <a:gd name="T22" fmla="*/ 1328 w 6155"/>
                  <a:gd name="T23" fmla="*/ 789 h 1861"/>
                  <a:gd name="T24" fmla="*/ 1418 w 6155"/>
                  <a:gd name="T25" fmla="*/ 718 h 1861"/>
                  <a:gd name="T26" fmla="*/ 1508 w 6155"/>
                  <a:gd name="T27" fmla="*/ 649 h 1861"/>
                  <a:gd name="T28" fmla="*/ 1597 w 6155"/>
                  <a:gd name="T29" fmla="*/ 581 h 1861"/>
                  <a:gd name="T30" fmla="*/ 1685 w 6155"/>
                  <a:gd name="T31" fmla="*/ 518 h 1861"/>
                  <a:gd name="T32" fmla="*/ 1774 w 6155"/>
                  <a:gd name="T33" fmla="*/ 457 h 1861"/>
                  <a:gd name="T34" fmla="*/ 1863 w 6155"/>
                  <a:gd name="T35" fmla="*/ 399 h 1861"/>
                  <a:gd name="T36" fmla="*/ 1953 w 6155"/>
                  <a:gd name="T37" fmla="*/ 344 h 1861"/>
                  <a:gd name="T38" fmla="*/ 2043 w 6155"/>
                  <a:gd name="T39" fmla="*/ 292 h 1861"/>
                  <a:gd name="T40" fmla="*/ 2134 w 6155"/>
                  <a:gd name="T41" fmla="*/ 244 h 1861"/>
                  <a:gd name="T42" fmla="*/ 2226 w 6155"/>
                  <a:gd name="T43" fmla="*/ 200 h 1861"/>
                  <a:gd name="T44" fmla="*/ 2320 w 6155"/>
                  <a:gd name="T45" fmla="*/ 160 h 1861"/>
                  <a:gd name="T46" fmla="*/ 2416 w 6155"/>
                  <a:gd name="T47" fmla="*/ 124 h 1861"/>
                  <a:gd name="T48" fmla="*/ 2513 w 6155"/>
                  <a:gd name="T49" fmla="*/ 92 h 1861"/>
                  <a:gd name="T50" fmla="*/ 2613 w 6155"/>
                  <a:gd name="T51" fmla="*/ 65 h 1861"/>
                  <a:gd name="T52" fmla="*/ 2714 w 6155"/>
                  <a:gd name="T53" fmla="*/ 42 h 1861"/>
                  <a:gd name="T54" fmla="*/ 2818 w 6155"/>
                  <a:gd name="T55" fmla="*/ 24 h 1861"/>
                  <a:gd name="T56" fmla="*/ 2926 w 6155"/>
                  <a:gd name="T57" fmla="*/ 11 h 1861"/>
                  <a:gd name="T58" fmla="*/ 3035 w 6155"/>
                  <a:gd name="T59" fmla="*/ 3 h 1861"/>
                  <a:gd name="T60" fmla="*/ 3149 w 6155"/>
                  <a:gd name="T61" fmla="*/ 0 h 1861"/>
                  <a:gd name="T62" fmla="*/ 3261 w 6155"/>
                  <a:gd name="T63" fmla="*/ 4 h 1861"/>
                  <a:gd name="T64" fmla="*/ 3369 w 6155"/>
                  <a:gd name="T65" fmla="*/ 13 h 1861"/>
                  <a:gd name="T66" fmla="*/ 3473 w 6155"/>
                  <a:gd name="T67" fmla="*/ 30 h 1861"/>
                  <a:gd name="T68" fmla="*/ 3572 w 6155"/>
                  <a:gd name="T69" fmla="*/ 52 h 1861"/>
                  <a:gd name="T70" fmla="*/ 3668 w 6155"/>
                  <a:gd name="T71" fmla="*/ 81 h 1861"/>
                  <a:gd name="T72" fmla="*/ 3761 w 6155"/>
                  <a:gd name="T73" fmla="*/ 114 h 1861"/>
                  <a:gd name="T74" fmla="*/ 3851 w 6155"/>
                  <a:gd name="T75" fmla="*/ 153 h 1861"/>
                  <a:gd name="T76" fmla="*/ 3938 w 6155"/>
                  <a:gd name="T77" fmla="*/ 196 h 1861"/>
                  <a:gd name="T78" fmla="*/ 4022 w 6155"/>
                  <a:gd name="T79" fmla="*/ 244 h 1861"/>
                  <a:gd name="T80" fmla="*/ 4106 w 6155"/>
                  <a:gd name="T81" fmla="*/ 296 h 1861"/>
                  <a:gd name="T82" fmla="*/ 4188 w 6155"/>
                  <a:gd name="T83" fmla="*/ 352 h 1861"/>
                  <a:gd name="T84" fmla="*/ 4268 w 6155"/>
                  <a:gd name="T85" fmla="*/ 411 h 1861"/>
                  <a:gd name="T86" fmla="*/ 4347 w 6155"/>
                  <a:gd name="T87" fmla="*/ 473 h 1861"/>
                  <a:gd name="T88" fmla="*/ 4427 w 6155"/>
                  <a:gd name="T89" fmla="*/ 539 h 1861"/>
                  <a:gd name="T90" fmla="*/ 4506 w 6155"/>
                  <a:gd name="T91" fmla="*/ 607 h 1861"/>
                  <a:gd name="T92" fmla="*/ 4584 w 6155"/>
                  <a:gd name="T93" fmla="*/ 678 h 1861"/>
                  <a:gd name="T94" fmla="*/ 4744 w 6155"/>
                  <a:gd name="T95" fmla="*/ 824 h 1861"/>
                  <a:gd name="T96" fmla="*/ 4909 w 6155"/>
                  <a:gd name="T97" fmla="*/ 975 h 1861"/>
                  <a:gd name="T98" fmla="*/ 4994 w 6155"/>
                  <a:gd name="T99" fmla="*/ 1053 h 1861"/>
                  <a:gd name="T100" fmla="*/ 5082 w 6155"/>
                  <a:gd name="T101" fmla="*/ 1130 h 1861"/>
                  <a:gd name="T102" fmla="*/ 5172 w 6155"/>
                  <a:gd name="T103" fmla="*/ 1208 h 1861"/>
                  <a:gd name="T104" fmla="*/ 5265 w 6155"/>
                  <a:gd name="T105" fmla="*/ 1286 h 1861"/>
                  <a:gd name="T106" fmla="*/ 5361 w 6155"/>
                  <a:gd name="T107" fmla="*/ 1363 h 1861"/>
                  <a:gd name="T108" fmla="*/ 5461 w 6155"/>
                  <a:gd name="T109" fmla="*/ 1439 h 1861"/>
                  <a:gd name="T110" fmla="*/ 5565 w 6155"/>
                  <a:gd name="T111" fmla="*/ 1514 h 1861"/>
                  <a:gd name="T112" fmla="*/ 5673 w 6155"/>
                  <a:gd name="T113" fmla="*/ 1588 h 1861"/>
                  <a:gd name="T114" fmla="*/ 5786 w 6155"/>
                  <a:gd name="T115" fmla="*/ 1660 h 1861"/>
                  <a:gd name="T116" fmla="*/ 5903 w 6155"/>
                  <a:gd name="T117" fmla="*/ 1729 h 1861"/>
                  <a:gd name="T118" fmla="*/ 6027 w 6155"/>
                  <a:gd name="T119" fmla="*/ 1797 h 1861"/>
                  <a:gd name="T120" fmla="*/ 6155 w 6155"/>
                  <a:gd name="T121" fmla="*/ 1861 h 1861"/>
                  <a:gd name="T122" fmla="*/ 0 w 6155"/>
                  <a:gd name="T123" fmla="*/ 1861 h 18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155" h="1861">
                    <a:moveTo>
                      <a:pt x="0" y="1861"/>
                    </a:moveTo>
                    <a:lnTo>
                      <a:pt x="119" y="1774"/>
                    </a:lnTo>
                    <a:lnTo>
                      <a:pt x="234" y="1687"/>
                    </a:lnTo>
                    <a:lnTo>
                      <a:pt x="345" y="1601"/>
                    </a:lnTo>
                    <a:lnTo>
                      <a:pt x="453" y="1514"/>
                    </a:lnTo>
                    <a:lnTo>
                      <a:pt x="560" y="1429"/>
                    </a:lnTo>
                    <a:lnTo>
                      <a:pt x="662" y="1344"/>
                    </a:lnTo>
                    <a:lnTo>
                      <a:pt x="763" y="1260"/>
                    </a:lnTo>
                    <a:lnTo>
                      <a:pt x="861" y="1178"/>
                    </a:lnTo>
                    <a:lnTo>
                      <a:pt x="1052" y="1017"/>
                    </a:lnTo>
                    <a:lnTo>
                      <a:pt x="1238" y="864"/>
                    </a:lnTo>
                    <a:lnTo>
                      <a:pt x="1328" y="789"/>
                    </a:lnTo>
                    <a:lnTo>
                      <a:pt x="1418" y="718"/>
                    </a:lnTo>
                    <a:lnTo>
                      <a:pt x="1508" y="649"/>
                    </a:lnTo>
                    <a:lnTo>
                      <a:pt x="1597" y="581"/>
                    </a:lnTo>
                    <a:lnTo>
                      <a:pt x="1685" y="518"/>
                    </a:lnTo>
                    <a:lnTo>
                      <a:pt x="1774" y="457"/>
                    </a:lnTo>
                    <a:lnTo>
                      <a:pt x="1863" y="399"/>
                    </a:lnTo>
                    <a:lnTo>
                      <a:pt x="1953" y="344"/>
                    </a:lnTo>
                    <a:lnTo>
                      <a:pt x="2043" y="292"/>
                    </a:lnTo>
                    <a:lnTo>
                      <a:pt x="2134" y="244"/>
                    </a:lnTo>
                    <a:lnTo>
                      <a:pt x="2226" y="200"/>
                    </a:lnTo>
                    <a:lnTo>
                      <a:pt x="2320" y="160"/>
                    </a:lnTo>
                    <a:lnTo>
                      <a:pt x="2416" y="124"/>
                    </a:lnTo>
                    <a:lnTo>
                      <a:pt x="2513" y="92"/>
                    </a:lnTo>
                    <a:lnTo>
                      <a:pt x="2613" y="65"/>
                    </a:lnTo>
                    <a:lnTo>
                      <a:pt x="2714" y="42"/>
                    </a:lnTo>
                    <a:lnTo>
                      <a:pt x="2818" y="24"/>
                    </a:lnTo>
                    <a:lnTo>
                      <a:pt x="2926" y="11"/>
                    </a:lnTo>
                    <a:lnTo>
                      <a:pt x="3035" y="3"/>
                    </a:lnTo>
                    <a:lnTo>
                      <a:pt x="3149" y="0"/>
                    </a:lnTo>
                    <a:lnTo>
                      <a:pt x="3261" y="4"/>
                    </a:lnTo>
                    <a:lnTo>
                      <a:pt x="3369" y="13"/>
                    </a:lnTo>
                    <a:lnTo>
                      <a:pt x="3473" y="30"/>
                    </a:lnTo>
                    <a:lnTo>
                      <a:pt x="3572" y="52"/>
                    </a:lnTo>
                    <a:lnTo>
                      <a:pt x="3668" y="81"/>
                    </a:lnTo>
                    <a:lnTo>
                      <a:pt x="3761" y="114"/>
                    </a:lnTo>
                    <a:lnTo>
                      <a:pt x="3851" y="153"/>
                    </a:lnTo>
                    <a:lnTo>
                      <a:pt x="3938" y="196"/>
                    </a:lnTo>
                    <a:lnTo>
                      <a:pt x="4022" y="244"/>
                    </a:lnTo>
                    <a:lnTo>
                      <a:pt x="4106" y="296"/>
                    </a:lnTo>
                    <a:lnTo>
                      <a:pt x="4188" y="352"/>
                    </a:lnTo>
                    <a:lnTo>
                      <a:pt x="4268" y="411"/>
                    </a:lnTo>
                    <a:lnTo>
                      <a:pt x="4347" y="473"/>
                    </a:lnTo>
                    <a:lnTo>
                      <a:pt x="4427" y="539"/>
                    </a:lnTo>
                    <a:lnTo>
                      <a:pt x="4506" y="607"/>
                    </a:lnTo>
                    <a:lnTo>
                      <a:pt x="4584" y="678"/>
                    </a:lnTo>
                    <a:lnTo>
                      <a:pt x="4744" y="824"/>
                    </a:lnTo>
                    <a:lnTo>
                      <a:pt x="4909" y="975"/>
                    </a:lnTo>
                    <a:lnTo>
                      <a:pt x="4994" y="1053"/>
                    </a:lnTo>
                    <a:lnTo>
                      <a:pt x="5082" y="1130"/>
                    </a:lnTo>
                    <a:lnTo>
                      <a:pt x="5172" y="1208"/>
                    </a:lnTo>
                    <a:lnTo>
                      <a:pt x="5265" y="1286"/>
                    </a:lnTo>
                    <a:lnTo>
                      <a:pt x="5361" y="1363"/>
                    </a:lnTo>
                    <a:lnTo>
                      <a:pt x="5461" y="1439"/>
                    </a:lnTo>
                    <a:lnTo>
                      <a:pt x="5565" y="1514"/>
                    </a:lnTo>
                    <a:lnTo>
                      <a:pt x="5673" y="1588"/>
                    </a:lnTo>
                    <a:lnTo>
                      <a:pt x="5786" y="1660"/>
                    </a:lnTo>
                    <a:lnTo>
                      <a:pt x="5903" y="1729"/>
                    </a:lnTo>
                    <a:lnTo>
                      <a:pt x="6027" y="1797"/>
                    </a:lnTo>
                    <a:lnTo>
                      <a:pt x="6155" y="1861"/>
                    </a:lnTo>
                    <a:lnTo>
                      <a:pt x="0" y="1861"/>
                    </a:ln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9Slide.vn 52"/>
              <p:cNvSpPr>
                <a:spLocks/>
              </p:cNvSpPr>
              <p:nvPr/>
            </p:nvSpPr>
            <p:spPr bwMode="auto">
              <a:xfrm flipH="1">
                <a:off x="8328261" y="5497512"/>
                <a:ext cx="1755775" cy="623888"/>
              </a:xfrm>
              <a:custGeom>
                <a:avLst/>
                <a:gdLst>
                  <a:gd name="T0" fmla="*/ 3318 w 3318"/>
                  <a:gd name="T1" fmla="*/ 1180 h 1180"/>
                  <a:gd name="T2" fmla="*/ 3235 w 3318"/>
                  <a:gd name="T3" fmla="*/ 1134 h 1180"/>
                  <a:gd name="T4" fmla="*/ 3157 w 3318"/>
                  <a:gd name="T5" fmla="*/ 1086 h 1180"/>
                  <a:gd name="T6" fmla="*/ 3082 w 3318"/>
                  <a:gd name="T7" fmla="*/ 1038 h 1180"/>
                  <a:gd name="T8" fmla="*/ 3011 w 3318"/>
                  <a:gd name="T9" fmla="*/ 988 h 1180"/>
                  <a:gd name="T10" fmla="*/ 2944 w 3318"/>
                  <a:gd name="T11" fmla="*/ 939 h 1180"/>
                  <a:gd name="T12" fmla="*/ 2880 w 3318"/>
                  <a:gd name="T13" fmla="*/ 889 h 1180"/>
                  <a:gd name="T14" fmla="*/ 2819 w 3318"/>
                  <a:gd name="T15" fmla="*/ 839 h 1180"/>
                  <a:gd name="T16" fmla="*/ 2761 w 3318"/>
                  <a:gd name="T17" fmla="*/ 789 h 1180"/>
                  <a:gd name="T18" fmla="*/ 2706 w 3318"/>
                  <a:gd name="T19" fmla="*/ 739 h 1180"/>
                  <a:gd name="T20" fmla="*/ 2653 w 3318"/>
                  <a:gd name="T21" fmla="*/ 689 h 1180"/>
                  <a:gd name="T22" fmla="*/ 2603 w 3318"/>
                  <a:gd name="T23" fmla="*/ 640 h 1180"/>
                  <a:gd name="T24" fmla="*/ 2554 w 3318"/>
                  <a:gd name="T25" fmla="*/ 591 h 1180"/>
                  <a:gd name="T26" fmla="*/ 2460 w 3318"/>
                  <a:gd name="T27" fmla="*/ 496 h 1180"/>
                  <a:gd name="T28" fmla="*/ 2373 w 3318"/>
                  <a:gd name="T29" fmla="*/ 406 h 1180"/>
                  <a:gd name="T30" fmla="*/ 2330 w 3318"/>
                  <a:gd name="T31" fmla="*/ 363 h 1180"/>
                  <a:gd name="T32" fmla="*/ 2288 w 3318"/>
                  <a:gd name="T33" fmla="*/ 322 h 1180"/>
                  <a:gd name="T34" fmla="*/ 2246 w 3318"/>
                  <a:gd name="T35" fmla="*/ 282 h 1180"/>
                  <a:gd name="T36" fmla="*/ 2204 w 3318"/>
                  <a:gd name="T37" fmla="*/ 244 h 1180"/>
                  <a:gd name="T38" fmla="*/ 2162 w 3318"/>
                  <a:gd name="T39" fmla="*/ 209 h 1180"/>
                  <a:gd name="T40" fmla="*/ 2120 w 3318"/>
                  <a:gd name="T41" fmla="*/ 175 h 1180"/>
                  <a:gd name="T42" fmla="*/ 2075 w 3318"/>
                  <a:gd name="T43" fmla="*/ 144 h 1180"/>
                  <a:gd name="T44" fmla="*/ 2032 w 3318"/>
                  <a:gd name="T45" fmla="*/ 115 h 1180"/>
                  <a:gd name="T46" fmla="*/ 1986 w 3318"/>
                  <a:gd name="T47" fmla="*/ 90 h 1180"/>
                  <a:gd name="T48" fmla="*/ 1940 w 3318"/>
                  <a:gd name="T49" fmla="*/ 67 h 1180"/>
                  <a:gd name="T50" fmla="*/ 1891 w 3318"/>
                  <a:gd name="T51" fmla="*/ 47 h 1180"/>
                  <a:gd name="T52" fmla="*/ 1841 w 3318"/>
                  <a:gd name="T53" fmla="*/ 31 h 1180"/>
                  <a:gd name="T54" fmla="*/ 1789 w 3318"/>
                  <a:gd name="T55" fmla="*/ 18 h 1180"/>
                  <a:gd name="T56" fmla="*/ 1733 w 3318"/>
                  <a:gd name="T57" fmla="*/ 9 h 1180"/>
                  <a:gd name="T58" fmla="*/ 1677 w 3318"/>
                  <a:gd name="T59" fmla="*/ 3 h 1180"/>
                  <a:gd name="T60" fmla="*/ 1617 w 3318"/>
                  <a:gd name="T61" fmla="*/ 0 h 1180"/>
                  <a:gd name="T62" fmla="*/ 1556 w 3318"/>
                  <a:gd name="T63" fmla="*/ 3 h 1180"/>
                  <a:gd name="T64" fmla="*/ 1498 w 3318"/>
                  <a:gd name="T65" fmla="*/ 11 h 1180"/>
                  <a:gd name="T66" fmla="*/ 1441 w 3318"/>
                  <a:gd name="T67" fmla="*/ 23 h 1180"/>
                  <a:gd name="T68" fmla="*/ 1385 w 3318"/>
                  <a:gd name="T69" fmla="*/ 39 h 1180"/>
                  <a:gd name="T70" fmla="*/ 1333 w 3318"/>
                  <a:gd name="T71" fmla="*/ 59 h 1180"/>
                  <a:gd name="T72" fmla="*/ 1280 w 3318"/>
                  <a:gd name="T73" fmla="*/ 83 h 1180"/>
                  <a:gd name="T74" fmla="*/ 1230 w 3318"/>
                  <a:gd name="T75" fmla="*/ 112 h 1180"/>
                  <a:gd name="T76" fmla="*/ 1179 w 3318"/>
                  <a:gd name="T77" fmla="*/ 142 h 1180"/>
                  <a:gd name="T78" fmla="*/ 1131 w 3318"/>
                  <a:gd name="T79" fmla="*/ 177 h 1180"/>
                  <a:gd name="T80" fmla="*/ 1083 w 3318"/>
                  <a:gd name="T81" fmla="*/ 213 h 1180"/>
                  <a:gd name="T82" fmla="*/ 1035 w 3318"/>
                  <a:gd name="T83" fmla="*/ 252 h 1180"/>
                  <a:gd name="T84" fmla="*/ 990 w 3318"/>
                  <a:gd name="T85" fmla="*/ 294 h 1180"/>
                  <a:gd name="T86" fmla="*/ 944 w 3318"/>
                  <a:gd name="T87" fmla="*/ 338 h 1180"/>
                  <a:gd name="T88" fmla="*/ 898 w 3318"/>
                  <a:gd name="T89" fmla="*/ 383 h 1180"/>
                  <a:gd name="T90" fmla="*/ 853 w 3318"/>
                  <a:gd name="T91" fmla="*/ 429 h 1180"/>
                  <a:gd name="T92" fmla="*/ 807 w 3318"/>
                  <a:gd name="T93" fmla="*/ 477 h 1180"/>
                  <a:gd name="T94" fmla="*/ 717 w 3318"/>
                  <a:gd name="T95" fmla="*/ 575 h 1180"/>
                  <a:gd name="T96" fmla="*/ 626 w 3318"/>
                  <a:gd name="T97" fmla="*/ 674 h 1180"/>
                  <a:gd name="T98" fmla="*/ 579 w 3318"/>
                  <a:gd name="T99" fmla="*/ 724 h 1180"/>
                  <a:gd name="T100" fmla="*/ 533 w 3318"/>
                  <a:gd name="T101" fmla="*/ 772 h 1180"/>
                  <a:gd name="T102" fmla="*/ 485 w 3318"/>
                  <a:gd name="T103" fmla="*/ 821 h 1180"/>
                  <a:gd name="T104" fmla="*/ 437 w 3318"/>
                  <a:gd name="T105" fmla="*/ 868 h 1180"/>
                  <a:gd name="T106" fmla="*/ 386 w 3318"/>
                  <a:gd name="T107" fmla="*/ 915 h 1180"/>
                  <a:gd name="T108" fmla="*/ 336 w 3318"/>
                  <a:gd name="T109" fmla="*/ 960 h 1180"/>
                  <a:gd name="T110" fmla="*/ 283 w 3318"/>
                  <a:gd name="T111" fmla="*/ 1002 h 1180"/>
                  <a:gd name="T112" fmla="*/ 230 w 3318"/>
                  <a:gd name="T113" fmla="*/ 1042 h 1180"/>
                  <a:gd name="T114" fmla="*/ 175 w 3318"/>
                  <a:gd name="T115" fmla="*/ 1082 h 1180"/>
                  <a:gd name="T116" fmla="*/ 119 w 3318"/>
                  <a:gd name="T117" fmla="*/ 1117 h 1180"/>
                  <a:gd name="T118" fmla="*/ 60 w 3318"/>
                  <a:gd name="T119" fmla="*/ 1150 h 1180"/>
                  <a:gd name="T120" fmla="*/ 0 w 3318"/>
                  <a:gd name="T121" fmla="*/ 1180 h 1180"/>
                  <a:gd name="T122" fmla="*/ 3318 w 3318"/>
                  <a:gd name="T123" fmla="*/ 1180 h 1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318" h="1180">
                    <a:moveTo>
                      <a:pt x="3318" y="1180"/>
                    </a:moveTo>
                    <a:lnTo>
                      <a:pt x="3235" y="1134"/>
                    </a:lnTo>
                    <a:lnTo>
                      <a:pt x="3157" y="1086"/>
                    </a:lnTo>
                    <a:lnTo>
                      <a:pt x="3082" y="1038"/>
                    </a:lnTo>
                    <a:lnTo>
                      <a:pt x="3011" y="988"/>
                    </a:lnTo>
                    <a:lnTo>
                      <a:pt x="2944" y="939"/>
                    </a:lnTo>
                    <a:lnTo>
                      <a:pt x="2880" y="889"/>
                    </a:lnTo>
                    <a:lnTo>
                      <a:pt x="2819" y="839"/>
                    </a:lnTo>
                    <a:lnTo>
                      <a:pt x="2761" y="789"/>
                    </a:lnTo>
                    <a:lnTo>
                      <a:pt x="2706" y="739"/>
                    </a:lnTo>
                    <a:lnTo>
                      <a:pt x="2653" y="689"/>
                    </a:lnTo>
                    <a:lnTo>
                      <a:pt x="2603" y="640"/>
                    </a:lnTo>
                    <a:lnTo>
                      <a:pt x="2554" y="591"/>
                    </a:lnTo>
                    <a:lnTo>
                      <a:pt x="2460" y="496"/>
                    </a:lnTo>
                    <a:lnTo>
                      <a:pt x="2373" y="406"/>
                    </a:lnTo>
                    <a:lnTo>
                      <a:pt x="2330" y="363"/>
                    </a:lnTo>
                    <a:lnTo>
                      <a:pt x="2288" y="322"/>
                    </a:lnTo>
                    <a:lnTo>
                      <a:pt x="2246" y="282"/>
                    </a:lnTo>
                    <a:lnTo>
                      <a:pt x="2204" y="244"/>
                    </a:lnTo>
                    <a:lnTo>
                      <a:pt x="2162" y="209"/>
                    </a:lnTo>
                    <a:lnTo>
                      <a:pt x="2120" y="175"/>
                    </a:lnTo>
                    <a:lnTo>
                      <a:pt x="2075" y="144"/>
                    </a:lnTo>
                    <a:lnTo>
                      <a:pt x="2032" y="115"/>
                    </a:lnTo>
                    <a:lnTo>
                      <a:pt x="1986" y="90"/>
                    </a:lnTo>
                    <a:lnTo>
                      <a:pt x="1940" y="67"/>
                    </a:lnTo>
                    <a:lnTo>
                      <a:pt x="1891" y="47"/>
                    </a:lnTo>
                    <a:lnTo>
                      <a:pt x="1841" y="31"/>
                    </a:lnTo>
                    <a:lnTo>
                      <a:pt x="1789" y="18"/>
                    </a:lnTo>
                    <a:lnTo>
                      <a:pt x="1733" y="9"/>
                    </a:lnTo>
                    <a:lnTo>
                      <a:pt x="1677" y="3"/>
                    </a:lnTo>
                    <a:lnTo>
                      <a:pt x="1617" y="0"/>
                    </a:lnTo>
                    <a:lnTo>
                      <a:pt x="1556" y="3"/>
                    </a:lnTo>
                    <a:lnTo>
                      <a:pt x="1498" y="11"/>
                    </a:lnTo>
                    <a:lnTo>
                      <a:pt x="1441" y="23"/>
                    </a:lnTo>
                    <a:lnTo>
                      <a:pt x="1385" y="39"/>
                    </a:lnTo>
                    <a:lnTo>
                      <a:pt x="1333" y="59"/>
                    </a:lnTo>
                    <a:lnTo>
                      <a:pt x="1280" y="83"/>
                    </a:lnTo>
                    <a:lnTo>
                      <a:pt x="1230" y="112"/>
                    </a:lnTo>
                    <a:lnTo>
                      <a:pt x="1179" y="142"/>
                    </a:lnTo>
                    <a:lnTo>
                      <a:pt x="1131" y="177"/>
                    </a:lnTo>
                    <a:lnTo>
                      <a:pt x="1083" y="213"/>
                    </a:lnTo>
                    <a:lnTo>
                      <a:pt x="1035" y="252"/>
                    </a:lnTo>
                    <a:lnTo>
                      <a:pt x="990" y="294"/>
                    </a:lnTo>
                    <a:lnTo>
                      <a:pt x="944" y="338"/>
                    </a:lnTo>
                    <a:lnTo>
                      <a:pt x="898" y="383"/>
                    </a:lnTo>
                    <a:lnTo>
                      <a:pt x="853" y="429"/>
                    </a:lnTo>
                    <a:lnTo>
                      <a:pt x="807" y="477"/>
                    </a:lnTo>
                    <a:lnTo>
                      <a:pt x="717" y="575"/>
                    </a:lnTo>
                    <a:lnTo>
                      <a:pt x="626" y="674"/>
                    </a:lnTo>
                    <a:lnTo>
                      <a:pt x="579" y="724"/>
                    </a:lnTo>
                    <a:lnTo>
                      <a:pt x="533" y="772"/>
                    </a:lnTo>
                    <a:lnTo>
                      <a:pt x="485" y="821"/>
                    </a:lnTo>
                    <a:lnTo>
                      <a:pt x="437" y="868"/>
                    </a:lnTo>
                    <a:lnTo>
                      <a:pt x="386" y="915"/>
                    </a:lnTo>
                    <a:lnTo>
                      <a:pt x="336" y="960"/>
                    </a:lnTo>
                    <a:lnTo>
                      <a:pt x="283" y="1002"/>
                    </a:lnTo>
                    <a:lnTo>
                      <a:pt x="230" y="1042"/>
                    </a:lnTo>
                    <a:lnTo>
                      <a:pt x="175" y="1082"/>
                    </a:lnTo>
                    <a:lnTo>
                      <a:pt x="119" y="1117"/>
                    </a:lnTo>
                    <a:lnTo>
                      <a:pt x="60" y="1150"/>
                    </a:lnTo>
                    <a:lnTo>
                      <a:pt x="0" y="1180"/>
                    </a:lnTo>
                    <a:lnTo>
                      <a:pt x="3318" y="1180"/>
                    </a:lnTo>
                    <a:close/>
                  </a:path>
                </a:pathLst>
              </a:custGeom>
              <a:solidFill>
                <a:srgbClr val="A6D7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9Slide.vn 53"/>
              <p:cNvSpPr>
                <a:spLocks noEditPoints="1"/>
              </p:cNvSpPr>
              <p:nvPr/>
            </p:nvSpPr>
            <p:spPr bwMode="auto">
              <a:xfrm flipH="1">
                <a:off x="8626710" y="5497512"/>
                <a:ext cx="579438" cy="414338"/>
              </a:xfrm>
              <a:custGeom>
                <a:avLst/>
                <a:gdLst>
                  <a:gd name="T0" fmla="*/ 1060 w 1096"/>
                  <a:gd name="T1" fmla="*/ 750 h 782"/>
                  <a:gd name="T2" fmla="*/ 993 w 1096"/>
                  <a:gd name="T3" fmla="*/ 686 h 782"/>
                  <a:gd name="T4" fmla="*/ 928 w 1096"/>
                  <a:gd name="T5" fmla="*/ 624 h 782"/>
                  <a:gd name="T6" fmla="*/ 867 w 1096"/>
                  <a:gd name="T7" fmla="*/ 562 h 782"/>
                  <a:gd name="T8" fmla="*/ 837 w 1096"/>
                  <a:gd name="T9" fmla="*/ 531 h 782"/>
                  <a:gd name="T10" fmla="*/ 897 w 1096"/>
                  <a:gd name="T11" fmla="*/ 592 h 782"/>
                  <a:gd name="T12" fmla="*/ 960 w 1096"/>
                  <a:gd name="T13" fmla="*/ 655 h 782"/>
                  <a:gd name="T14" fmla="*/ 1027 w 1096"/>
                  <a:gd name="T15" fmla="*/ 717 h 782"/>
                  <a:gd name="T16" fmla="*/ 1096 w 1096"/>
                  <a:gd name="T17" fmla="*/ 782 h 782"/>
                  <a:gd name="T18" fmla="*/ 1096 w 1096"/>
                  <a:gd name="T19" fmla="*/ 782 h 782"/>
                  <a:gd name="T20" fmla="*/ 774 w 1096"/>
                  <a:gd name="T21" fmla="*/ 466 h 782"/>
                  <a:gd name="T22" fmla="*/ 756 w 1096"/>
                  <a:gd name="T23" fmla="*/ 447 h 782"/>
                  <a:gd name="T24" fmla="*/ 737 w 1096"/>
                  <a:gd name="T25" fmla="*/ 429 h 782"/>
                  <a:gd name="T26" fmla="*/ 746 w 1096"/>
                  <a:gd name="T27" fmla="*/ 439 h 782"/>
                  <a:gd name="T28" fmla="*/ 765 w 1096"/>
                  <a:gd name="T29" fmla="*/ 457 h 782"/>
                  <a:gd name="T30" fmla="*/ 774 w 1096"/>
                  <a:gd name="T31" fmla="*/ 466 h 782"/>
                  <a:gd name="T32" fmla="*/ 558 w 1096"/>
                  <a:gd name="T33" fmla="*/ 255 h 782"/>
                  <a:gd name="T34" fmla="*/ 548 w 1096"/>
                  <a:gd name="T35" fmla="*/ 246 h 782"/>
                  <a:gd name="T36" fmla="*/ 569 w 1096"/>
                  <a:gd name="T37" fmla="*/ 264 h 782"/>
                  <a:gd name="T38" fmla="*/ 543 w 1096"/>
                  <a:gd name="T39" fmla="*/ 242 h 782"/>
                  <a:gd name="T40" fmla="*/ 483 w 1096"/>
                  <a:gd name="T41" fmla="*/ 192 h 782"/>
                  <a:gd name="T42" fmla="*/ 423 w 1096"/>
                  <a:gd name="T43" fmla="*/ 148 h 782"/>
                  <a:gd name="T44" fmla="*/ 361 w 1096"/>
                  <a:gd name="T45" fmla="*/ 108 h 782"/>
                  <a:gd name="T46" fmla="*/ 296 w 1096"/>
                  <a:gd name="T47" fmla="*/ 74 h 782"/>
                  <a:gd name="T48" fmla="*/ 228 w 1096"/>
                  <a:gd name="T49" fmla="*/ 45 h 782"/>
                  <a:gd name="T50" fmla="*/ 157 w 1096"/>
                  <a:gd name="T51" fmla="*/ 23 h 782"/>
                  <a:gd name="T52" fmla="*/ 82 w 1096"/>
                  <a:gd name="T53" fmla="*/ 9 h 782"/>
                  <a:gd name="T54" fmla="*/ 0 w 1096"/>
                  <a:gd name="T55" fmla="*/ 0 h 782"/>
                  <a:gd name="T56" fmla="*/ 41 w 1096"/>
                  <a:gd name="T57" fmla="*/ 3 h 782"/>
                  <a:gd name="T58" fmla="*/ 120 w 1096"/>
                  <a:gd name="T59" fmla="*/ 15 h 782"/>
                  <a:gd name="T60" fmla="*/ 193 w 1096"/>
                  <a:gd name="T61" fmla="*/ 33 h 782"/>
                  <a:gd name="T62" fmla="*/ 263 w 1096"/>
                  <a:gd name="T63" fmla="*/ 58 h 782"/>
                  <a:gd name="T64" fmla="*/ 329 w 1096"/>
                  <a:gd name="T65" fmla="*/ 89 h 782"/>
                  <a:gd name="T66" fmla="*/ 392 w 1096"/>
                  <a:gd name="T67" fmla="*/ 126 h 782"/>
                  <a:gd name="T68" fmla="*/ 453 w 1096"/>
                  <a:gd name="T69" fmla="*/ 170 h 782"/>
                  <a:gd name="T70" fmla="*/ 513 w 1096"/>
                  <a:gd name="T71" fmla="*/ 216 h 782"/>
                  <a:gd name="T72" fmla="*/ 543 w 1096"/>
                  <a:gd name="T73" fmla="*/ 242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96" h="782">
                    <a:moveTo>
                      <a:pt x="1096" y="782"/>
                    </a:moveTo>
                    <a:lnTo>
                      <a:pt x="1060" y="750"/>
                    </a:lnTo>
                    <a:lnTo>
                      <a:pt x="1026" y="718"/>
                    </a:lnTo>
                    <a:lnTo>
                      <a:pt x="993" y="686"/>
                    </a:lnTo>
                    <a:lnTo>
                      <a:pt x="960" y="655"/>
                    </a:lnTo>
                    <a:lnTo>
                      <a:pt x="928" y="624"/>
                    </a:lnTo>
                    <a:lnTo>
                      <a:pt x="897" y="592"/>
                    </a:lnTo>
                    <a:lnTo>
                      <a:pt x="867" y="562"/>
                    </a:lnTo>
                    <a:lnTo>
                      <a:pt x="837" y="532"/>
                    </a:lnTo>
                    <a:lnTo>
                      <a:pt x="837" y="531"/>
                    </a:lnTo>
                    <a:lnTo>
                      <a:pt x="867" y="561"/>
                    </a:lnTo>
                    <a:lnTo>
                      <a:pt x="897" y="592"/>
                    </a:lnTo>
                    <a:lnTo>
                      <a:pt x="928" y="624"/>
                    </a:lnTo>
                    <a:lnTo>
                      <a:pt x="960" y="655"/>
                    </a:lnTo>
                    <a:lnTo>
                      <a:pt x="993" y="686"/>
                    </a:lnTo>
                    <a:lnTo>
                      <a:pt x="1027" y="717"/>
                    </a:lnTo>
                    <a:lnTo>
                      <a:pt x="1060" y="750"/>
                    </a:lnTo>
                    <a:lnTo>
                      <a:pt x="1096" y="782"/>
                    </a:lnTo>
                    <a:lnTo>
                      <a:pt x="1096" y="782"/>
                    </a:lnTo>
                    <a:lnTo>
                      <a:pt x="1096" y="782"/>
                    </a:lnTo>
                    <a:lnTo>
                      <a:pt x="1096" y="782"/>
                    </a:lnTo>
                    <a:close/>
                    <a:moveTo>
                      <a:pt x="774" y="466"/>
                    </a:moveTo>
                    <a:lnTo>
                      <a:pt x="765" y="457"/>
                    </a:lnTo>
                    <a:lnTo>
                      <a:pt x="756" y="447"/>
                    </a:lnTo>
                    <a:lnTo>
                      <a:pt x="746" y="439"/>
                    </a:lnTo>
                    <a:lnTo>
                      <a:pt x="737" y="429"/>
                    </a:lnTo>
                    <a:lnTo>
                      <a:pt x="738" y="429"/>
                    </a:lnTo>
                    <a:lnTo>
                      <a:pt x="746" y="439"/>
                    </a:lnTo>
                    <a:lnTo>
                      <a:pt x="756" y="447"/>
                    </a:lnTo>
                    <a:lnTo>
                      <a:pt x="765" y="457"/>
                    </a:lnTo>
                    <a:lnTo>
                      <a:pt x="774" y="466"/>
                    </a:lnTo>
                    <a:lnTo>
                      <a:pt x="774" y="466"/>
                    </a:lnTo>
                    <a:close/>
                    <a:moveTo>
                      <a:pt x="569" y="264"/>
                    </a:moveTo>
                    <a:lnTo>
                      <a:pt x="558" y="255"/>
                    </a:lnTo>
                    <a:lnTo>
                      <a:pt x="548" y="246"/>
                    </a:lnTo>
                    <a:lnTo>
                      <a:pt x="548" y="246"/>
                    </a:lnTo>
                    <a:lnTo>
                      <a:pt x="559" y="255"/>
                    </a:lnTo>
                    <a:lnTo>
                      <a:pt x="569" y="264"/>
                    </a:lnTo>
                    <a:lnTo>
                      <a:pt x="569" y="264"/>
                    </a:lnTo>
                    <a:close/>
                    <a:moveTo>
                      <a:pt x="543" y="242"/>
                    </a:moveTo>
                    <a:lnTo>
                      <a:pt x="513" y="216"/>
                    </a:lnTo>
                    <a:lnTo>
                      <a:pt x="483" y="192"/>
                    </a:lnTo>
                    <a:lnTo>
                      <a:pt x="453" y="170"/>
                    </a:lnTo>
                    <a:lnTo>
                      <a:pt x="423" y="148"/>
                    </a:lnTo>
                    <a:lnTo>
                      <a:pt x="392" y="128"/>
                    </a:lnTo>
                    <a:lnTo>
                      <a:pt x="361" y="108"/>
                    </a:lnTo>
                    <a:lnTo>
                      <a:pt x="329" y="90"/>
                    </a:lnTo>
                    <a:lnTo>
                      <a:pt x="296" y="74"/>
                    </a:lnTo>
                    <a:lnTo>
                      <a:pt x="263" y="59"/>
                    </a:lnTo>
                    <a:lnTo>
                      <a:pt x="228" y="45"/>
                    </a:lnTo>
                    <a:lnTo>
                      <a:pt x="193" y="34"/>
                    </a:lnTo>
                    <a:lnTo>
                      <a:pt x="157" y="23"/>
                    </a:lnTo>
                    <a:lnTo>
                      <a:pt x="120" y="15"/>
                    </a:lnTo>
                    <a:lnTo>
                      <a:pt x="82" y="9"/>
                    </a:lnTo>
                    <a:lnTo>
                      <a:pt x="41" y="4"/>
                    </a:lnTo>
                    <a:lnTo>
                      <a:pt x="0" y="0"/>
                    </a:lnTo>
                    <a:lnTo>
                      <a:pt x="0" y="0"/>
                    </a:lnTo>
                    <a:lnTo>
                      <a:pt x="41" y="3"/>
                    </a:lnTo>
                    <a:lnTo>
                      <a:pt x="82" y="8"/>
                    </a:lnTo>
                    <a:lnTo>
                      <a:pt x="120" y="15"/>
                    </a:lnTo>
                    <a:lnTo>
                      <a:pt x="157" y="23"/>
                    </a:lnTo>
                    <a:lnTo>
                      <a:pt x="193" y="33"/>
                    </a:lnTo>
                    <a:lnTo>
                      <a:pt x="228" y="45"/>
                    </a:lnTo>
                    <a:lnTo>
                      <a:pt x="263" y="58"/>
                    </a:lnTo>
                    <a:lnTo>
                      <a:pt x="296" y="74"/>
                    </a:lnTo>
                    <a:lnTo>
                      <a:pt x="329" y="89"/>
                    </a:lnTo>
                    <a:lnTo>
                      <a:pt x="361" y="107"/>
                    </a:lnTo>
                    <a:lnTo>
                      <a:pt x="392" y="126"/>
                    </a:lnTo>
                    <a:lnTo>
                      <a:pt x="423" y="147"/>
                    </a:lnTo>
                    <a:lnTo>
                      <a:pt x="453" y="170"/>
                    </a:lnTo>
                    <a:lnTo>
                      <a:pt x="485" y="192"/>
                    </a:lnTo>
                    <a:lnTo>
                      <a:pt x="513" y="216"/>
                    </a:lnTo>
                    <a:lnTo>
                      <a:pt x="543" y="242"/>
                    </a:lnTo>
                    <a:lnTo>
                      <a:pt x="543" y="242"/>
                    </a:lnTo>
                    <a:close/>
                  </a:path>
                </a:pathLst>
              </a:custGeom>
              <a:solidFill>
                <a:srgbClr val="9C9B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9Slide.vn 54"/>
              <p:cNvSpPr>
                <a:spLocks/>
              </p:cNvSpPr>
              <p:nvPr/>
            </p:nvSpPr>
            <p:spPr bwMode="auto">
              <a:xfrm flipH="1">
                <a:off x="8334610" y="6116637"/>
                <a:ext cx="1588" cy="0"/>
              </a:xfrm>
              <a:custGeom>
                <a:avLst/>
                <a:gdLst>
                  <a:gd name="T0" fmla="*/ 3 w 3"/>
                  <a:gd name="T1" fmla="*/ 2 w 3"/>
                  <a:gd name="T2" fmla="*/ 2 w 3"/>
                  <a:gd name="T3" fmla="*/ 0 w 3"/>
                  <a:gd name="T4" fmla="*/ 2 w 3"/>
                  <a:gd name="T5" fmla="*/ 3 w 3"/>
                  <a:gd name="T6" fmla="*/ 3 w 3"/>
                </a:gdLst>
                <a:ahLst/>
                <a:cxnLst>
                  <a:cxn ang="0">
                    <a:pos x="T0" y="0"/>
                  </a:cxn>
                  <a:cxn ang="0">
                    <a:pos x="T1" y="0"/>
                  </a:cxn>
                  <a:cxn ang="0">
                    <a:pos x="T2" y="0"/>
                  </a:cxn>
                  <a:cxn ang="0">
                    <a:pos x="T3" y="0"/>
                  </a:cxn>
                  <a:cxn ang="0">
                    <a:pos x="T4" y="0"/>
                  </a:cxn>
                  <a:cxn ang="0">
                    <a:pos x="T5" y="0"/>
                  </a:cxn>
                  <a:cxn ang="0">
                    <a:pos x="T6" y="0"/>
                  </a:cxn>
                </a:cxnLst>
                <a:rect l="0" t="0" r="r" b="b"/>
                <a:pathLst>
                  <a:path w="3">
                    <a:moveTo>
                      <a:pt x="3" y="0"/>
                    </a:moveTo>
                    <a:lnTo>
                      <a:pt x="2" y="0"/>
                    </a:lnTo>
                    <a:lnTo>
                      <a:pt x="2" y="0"/>
                    </a:lnTo>
                    <a:lnTo>
                      <a:pt x="0" y="0"/>
                    </a:lnTo>
                    <a:lnTo>
                      <a:pt x="2" y="0"/>
                    </a:lnTo>
                    <a:lnTo>
                      <a:pt x="3" y="0"/>
                    </a:lnTo>
                    <a:lnTo>
                      <a:pt x="3" y="0"/>
                    </a:lnTo>
                    <a:close/>
                  </a:path>
                </a:pathLst>
              </a:custGeom>
              <a:solidFill>
                <a:srgbClr val="9C9B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 name="9Slide.vn 55"/>
              <p:cNvSpPr>
                <a:spLocks/>
              </p:cNvSpPr>
              <p:nvPr/>
            </p:nvSpPr>
            <p:spPr bwMode="auto">
              <a:xfrm flipH="1">
                <a:off x="8336198" y="5497512"/>
                <a:ext cx="869950" cy="619125"/>
              </a:xfrm>
              <a:custGeom>
                <a:avLst/>
                <a:gdLst>
                  <a:gd name="T0" fmla="*/ 0 w 1645"/>
                  <a:gd name="T1" fmla="*/ 1171 h 1171"/>
                  <a:gd name="T2" fmla="*/ 41 w 1645"/>
                  <a:gd name="T3" fmla="*/ 4 h 1171"/>
                  <a:gd name="T4" fmla="*/ 120 w 1645"/>
                  <a:gd name="T5" fmla="*/ 15 h 1171"/>
                  <a:gd name="T6" fmla="*/ 193 w 1645"/>
                  <a:gd name="T7" fmla="*/ 34 h 1171"/>
                  <a:gd name="T8" fmla="*/ 263 w 1645"/>
                  <a:gd name="T9" fmla="*/ 59 h 1171"/>
                  <a:gd name="T10" fmla="*/ 329 w 1645"/>
                  <a:gd name="T11" fmla="*/ 90 h 1171"/>
                  <a:gd name="T12" fmla="*/ 392 w 1645"/>
                  <a:gd name="T13" fmla="*/ 128 h 1171"/>
                  <a:gd name="T14" fmla="*/ 453 w 1645"/>
                  <a:gd name="T15" fmla="*/ 170 h 1171"/>
                  <a:gd name="T16" fmla="*/ 513 w 1645"/>
                  <a:gd name="T17" fmla="*/ 216 h 1171"/>
                  <a:gd name="T18" fmla="*/ 542 w 1645"/>
                  <a:gd name="T19" fmla="*/ 246 h 1171"/>
                  <a:gd name="T20" fmla="*/ 558 w 1645"/>
                  <a:gd name="T21" fmla="*/ 255 h 1171"/>
                  <a:gd name="T22" fmla="*/ 557 w 1645"/>
                  <a:gd name="T23" fmla="*/ 295 h 1171"/>
                  <a:gd name="T24" fmla="*/ 579 w 1645"/>
                  <a:gd name="T25" fmla="*/ 339 h 1171"/>
                  <a:gd name="T26" fmla="*/ 603 w 1645"/>
                  <a:gd name="T27" fmla="*/ 387 h 1171"/>
                  <a:gd name="T28" fmla="*/ 626 w 1645"/>
                  <a:gd name="T29" fmla="*/ 429 h 1171"/>
                  <a:gd name="T30" fmla="*/ 746 w 1645"/>
                  <a:gd name="T31" fmla="*/ 439 h 1171"/>
                  <a:gd name="T32" fmla="*/ 764 w 1645"/>
                  <a:gd name="T33" fmla="*/ 457 h 1171"/>
                  <a:gd name="T34" fmla="*/ 774 w 1645"/>
                  <a:gd name="T35" fmla="*/ 538 h 1171"/>
                  <a:gd name="T36" fmla="*/ 837 w 1645"/>
                  <a:gd name="T37" fmla="*/ 538 h 1171"/>
                  <a:gd name="T38" fmla="*/ 867 w 1645"/>
                  <a:gd name="T39" fmla="*/ 562 h 1171"/>
                  <a:gd name="T40" fmla="*/ 928 w 1645"/>
                  <a:gd name="T41" fmla="*/ 624 h 1171"/>
                  <a:gd name="T42" fmla="*/ 993 w 1645"/>
                  <a:gd name="T43" fmla="*/ 686 h 1171"/>
                  <a:gd name="T44" fmla="*/ 1060 w 1645"/>
                  <a:gd name="T45" fmla="*/ 750 h 1171"/>
                  <a:gd name="T46" fmla="*/ 1060 w 1645"/>
                  <a:gd name="T47" fmla="*/ 811 h 1171"/>
                  <a:gd name="T48" fmla="*/ 987 w 1645"/>
                  <a:gd name="T49" fmla="*/ 867 h 1171"/>
                  <a:gd name="T50" fmla="*/ 913 w 1645"/>
                  <a:gd name="T51" fmla="*/ 922 h 1171"/>
                  <a:gd name="T52" fmla="*/ 836 w 1645"/>
                  <a:gd name="T53" fmla="*/ 975 h 1171"/>
                  <a:gd name="T54" fmla="*/ 757 w 1645"/>
                  <a:gd name="T55" fmla="*/ 1025 h 1171"/>
                  <a:gd name="T56" fmla="*/ 677 w 1645"/>
                  <a:gd name="T57" fmla="*/ 1071 h 1171"/>
                  <a:gd name="T58" fmla="*/ 593 w 1645"/>
                  <a:gd name="T59" fmla="*/ 1115 h 1171"/>
                  <a:gd name="T60" fmla="*/ 505 w 1645"/>
                  <a:gd name="T61" fmla="*/ 1153 h 1171"/>
                  <a:gd name="T62" fmla="*/ 1643 w 1645"/>
                  <a:gd name="T63" fmla="*/ 1171 h 1171"/>
                  <a:gd name="T64" fmla="*/ 1645 w 1645"/>
                  <a:gd name="T65" fmla="*/ 1171 h 1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45" h="1171">
                    <a:moveTo>
                      <a:pt x="1645" y="1171"/>
                    </a:moveTo>
                    <a:lnTo>
                      <a:pt x="0" y="1171"/>
                    </a:lnTo>
                    <a:lnTo>
                      <a:pt x="0" y="0"/>
                    </a:lnTo>
                    <a:lnTo>
                      <a:pt x="41" y="4"/>
                    </a:lnTo>
                    <a:lnTo>
                      <a:pt x="82" y="9"/>
                    </a:lnTo>
                    <a:lnTo>
                      <a:pt x="120" y="15"/>
                    </a:lnTo>
                    <a:lnTo>
                      <a:pt x="157" y="23"/>
                    </a:lnTo>
                    <a:lnTo>
                      <a:pt x="193" y="34"/>
                    </a:lnTo>
                    <a:lnTo>
                      <a:pt x="228" y="45"/>
                    </a:lnTo>
                    <a:lnTo>
                      <a:pt x="263" y="59"/>
                    </a:lnTo>
                    <a:lnTo>
                      <a:pt x="296" y="74"/>
                    </a:lnTo>
                    <a:lnTo>
                      <a:pt x="329" y="90"/>
                    </a:lnTo>
                    <a:lnTo>
                      <a:pt x="361" y="108"/>
                    </a:lnTo>
                    <a:lnTo>
                      <a:pt x="392" y="128"/>
                    </a:lnTo>
                    <a:lnTo>
                      <a:pt x="423" y="148"/>
                    </a:lnTo>
                    <a:lnTo>
                      <a:pt x="453" y="170"/>
                    </a:lnTo>
                    <a:lnTo>
                      <a:pt x="483" y="192"/>
                    </a:lnTo>
                    <a:lnTo>
                      <a:pt x="513" y="216"/>
                    </a:lnTo>
                    <a:lnTo>
                      <a:pt x="543" y="242"/>
                    </a:lnTo>
                    <a:lnTo>
                      <a:pt x="542" y="246"/>
                    </a:lnTo>
                    <a:lnTo>
                      <a:pt x="548" y="246"/>
                    </a:lnTo>
                    <a:lnTo>
                      <a:pt x="558" y="255"/>
                    </a:lnTo>
                    <a:lnTo>
                      <a:pt x="569" y="264"/>
                    </a:lnTo>
                    <a:lnTo>
                      <a:pt x="557" y="295"/>
                    </a:lnTo>
                    <a:lnTo>
                      <a:pt x="597" y="295"/>
                    </a:lnTo>
                    <a:lnTo>
                      <a:pt x="579" y="339"/>
                    </a:lnTo>
                    <a:lnTo>
                      <a:pt x="621" y="339"/>
                    </a:lnTo>
                    <a:lnTo>
                      <a:pt x="603" y="387"/>
                    </a:lnTo>
                    <a:lnTo>
                      <a:pt x="643" y="387"/>
                    </a:lnTo>
                    <a:lnTo>
                      <a:pt x="626" y="429"/>
                    </a:lnTo>
                    <a:lnTo>
                      <a:pt x="737" y="429"/>
                    </a:lnTo>
                    <a:lnTo>
                      <a:pt x="746" y="439"/>
                    </a:lnTo>
                    <a:lnTo>
                      <a:pt x="756" y="447"/>
                    </a:lnTo>
                    <a:lnTo>
                      <a:pt x="764" y="457"/>
                    </a:lnTo>
                    <a:lnTo>
                      <a:pt x="774" y="466"/>
                    </a:lnTo>
                    <a:lnTo>
                      <a:pt x="774" y="538"/>
                    </a:lnTo>
                    <a:lnTo>
                      <a:pt x="806" y="538"/>
                    </a:lnTo>
                    <a:lnTo>
                      <a:pt x="837" y="538"/>
                    </a:lnTo>
                    <a:lnTo>
                      <a:pt x="837" y="532"/>
                    </a:lnTo>
                    <a:lnTo>
                      <a:pt x="867" y="562"/>
                    </a:lnTo>
                    <a:lnTo>
                      <a:pt x="897" y="592"/>
                    </a:lnTo>
                    <a:lnTo>
                      <a:pt x="928" y="624"/>
                    </a:lnTo>
                    <a:lnTo>
                      <a:pt x="960" y="655"/>
                    </a:lnTo>
                    <a:lnTo>
                      <a:pt x="993" y="686"/>
                    </a:lnTo>
                    <a:lnTo>
                      <a:pt x="1026" y="718"/>
                    </a:lnTo>
                    <a:lnTo>
                      <a:pt x="1060" y="750"/>
                    </a:lnTo>
                    <a:lnTo>
                      <a:pt x="1096" y="782"/>
                    </a:lnTo>
                    <a:lnTo>
                      <a:pt x="1060" y="811"/>
                    </a:lnTo>
                    <a:lnTo>
                      <a:pt x="1024" y="840"/>
                    </a:lnTo>
                    <a:lnTo>
                      <a:pt x="987" y="867"/>
                    </a:lnTo>
                    <a:lnTo>
                      <a:pt x="950" y="895"/>
                    </a:lnTo>
                    <a:lnTo>
                      <a:pt x="913" y="922"/>
                    </a:lnTo>
                    <a:lnTo>
                      <a:pt x="875" y="949"/>
                    </a:lnTo>
                    <a:lnTo>
                      <a:pt x="836" y="975"/>
                    </a:lnTo>
                    <a:lnTo>
                      <a:pt x="798" y="1001"/>
                    </a:lnTo>
                    <a:lnTo>
                      <a:pt x="757" y="1025"/>
                    </a:lnTo>
                    <a:lnTo>
                      <a:pt x="717" y="1049"/>
                    </a:lnTo>
                    <a:lnTo>
                      <a:pt x="677" y="1071"/>
                    </a:lnTo>
                    <a:lnTo>
                      <a:pt x="635" y="1093"/>
                    </a:lnTo>
                    <a:lnTo>
                      <a:pt x="593" y="1115"/>
                    </a:lnTo>
                    <a:lnTo>
                      <a:pt x="549" y="1134"/>
                    </a:lnTo>
                    <a:lnTo>
                      <a:pt x="505" y="1153"/>
                    </a:lnTo>
                    <a:lnTo>
                      <a:pt x="461" y="1171"/>
                    </a:lnTo>
                    <a:lnTo>
                      <a:pt x="1643" y="1171"/>
                    </a:lnTo>
                    <a:lnTo>
                      <a:pt x="1645" y="1171"/>
                    </a:lnTo>
                    <a:lnTo>
                      <a:pt x="1645" y="1171"/>
                    </a:lnTo>
                    <a:close/>
                  </a:path>
                </a:pathLst>
              </a:custGeom>
              <a:solidFill>
                <a:srgbClr val="618F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9Slide.vn 56"/>
              <p:cNvSpPr>
                <a:spLocks/>
              </p:cNvSpPr>
              <p:nvPr/>
            </p:nvSpPr>
            <p:spPr bwMode="auto">
              <a:xfrm flipH="1">
                <a:off x="9685573" y="5257800"/>
                <a:ext cx="2578100" cy="865188"/>
              </a:xfrm>
              <a:custGeom>
                <a:avLst/>
                <a:gdLst>
                  <a:gd name="T0" fmla="*/ 4873 w 4873"/>
                  <a:gd name="T1" fmla="*/ 1633 h 1633"/>
                  <a:gd name="T2" fmla="*/ 4751 w 4873"/>
                  <a:gd name="T3" fmla="*/ 1569 h 1633"/>
                  <a:gd name="T4" fmla="*/ 4636 w 4873"/>
                  <a:gd name="T5" fmla="*/ 1503 h 1633"/>
                  <a:gd name="T6" fmla="*/ 4527 w 4873"/>
                  <a:gd name="T7" fmla="*/ 1436 h 1633"/>
                  <a:gd name="T8" fmla="*/ 4422 w 4873"/>
                  <a:gd name="T9" fmla="*/ 1367 h 1633"/>
                  <a:gd name="T10" fmla="*/ 4324 w 4873"/>
                  <a:gd name="T11" fmla="*/ 1299 h 1633"/>
                  <a:gd name="T12" fmla="*/ 4230 w 4873"/>
                  <a:gd name="T13" fmla="*/ 1230 h 1633"/>
                  <a:gd name="T14" fmla="*/ 4140 w 4873"/>
                  <a:gd name="T15" fmla="*/ 1161 h 1633"/>
                  <a:gd name="T16" fmla="*/ 4055 w 4873"/>
                  <a:gd name="T17" fmla="*/ 1091 h 1633"/>
                  <a:gd name="T18" fmla="*/ 3975 w 4873"/>
                  <a:gd name="T19" fmla="*/ 1021 h 1633"/>
                  <a:gd name="T20" fmla="*/ 3897 w 4873"/>
                  <a:gd name="T21" fmla="*/ 953 h 1633"/>
                  <a:gd name="T22" fmla="*/ 3822 w 4873"/>
                  <a:gd name="T23" fmla="*/ 885 h 1633"/>
                  <a:gd name="T24" fmla="*/ 3750 w 4873"/>
                  <a:gd name="T25" fmla="*/ 817 h 1633"/>
                  <a:gd name="T26" fmla="*/ 3614 w 4873"/>
                  <a:gd name="T27" fmla="*/ 686 h 1633"/>
                  <a:gd name="T28" fmla="*/ 3485 w 4873"/>
                  <a:gd name="T29" fmla="*/ 562 h 1633"/>
                  <a:gd name="T30" fmla="*/ 3422 w 4873"/>
                  <a:gd name="T31" fmla="*/ 502 h 1633"/>
                  <a:gd name="T32" fmla="*/ 3359 w 4873"/>
                  <a:gd name="T33" fmla="*/ 445 h 1633"/>
                  <a:gd name="T34" fmla="*/ 3298 w 4873"/>
                  <a:gd name="T35" fmla="*/ 390 h 1633"/>
                  <a:gd name="T36" fmla="*/ 3237 w 4873"/>
                  <a:gd name="T37" fmla="*/ 337 h 1633"/>
                  <a:gd name="T38" fmla="*/ 3175 w 4873"/>
                  <a:gd name="T39" fmla="*/ 288 h 1633"/>
                  <a:gd name="T40" fmla="*/ 3112 w 4873"/>
                  <a:gd name="T41" fmla="*/ 242 h 1633"/>
                  <a:gd name="T42" fmla="*/ 3049 w 4873"/>
                  <a:gd name="T43" fmla="*/ 199 h 1633"/>
                  <a:gd name="T44" fmla="*/ 2984 w 4873"/>
                  <a:gd name="T45" fmla="*/ 159 h 1633"/>
                  <a:gd name="T46" fmla="*/ 2917 w 4873"/>
                  <a:gd name="T47" fmla="*/ 125 h 1633"/>
                  <a:gd name="T48" fmla="*/ 2848 w 4873"/>
                  <a:gd name="T49" fmla="*/ 92 h 1633"/>
                  <a:gd name="T50" fmla="*/ 2778 w 4873"/>
                  <a:gd name="T51" fmla="*/ 66 h 1633"/>
                  <a:gd name="T52" fmla="*/ 2703 w 4873"/>
                  <a:gd name="T53" fmla="*/ 43 h 1633"/>
                  <a:gd name="T54" fmla="*/ 2626 w 4873"/>
                  <a:gd name="T55" fmla="*/ 25 h 1633"/>
                  <a:gd name="T56" fmla="*/ 2546 w 4873"/>
                  <a:gd name="T57" fmla="*/ 12 h 1633"/>
                  <a:gd name="T58" fmla="*/ 2462 w 4873"/>
                  <a:gd name="T59" fmla="*/ 3 h 1633"/>
                  <a:gd name="T60" fmla="*/ 2374 w 4873"/>
                  <a:gd name="T61" fmla="*/ 0 h 1633"/>
                  <a:gd name="T62" fmla="*/ 2286 w 4873"/>
                  <a:gd name="T63" fmla="*/ 3 h 1633"/>
                  <a:gd name="T64" fmla="*/ 2199 w 4873"/>
                  <a:gd name="T65" fmla="*/ 14 h 1633"/>
                  <a:gd name="T66" fmla="*/ 2117 w 4873"/>
                  <a:gd name="T67" fmla="*/ 31 h 1633"/>
                  <a:gd name="T68" fmla="*/ 2035 w 4873"/>
                  <a:gd name="T69" fmla="*/ 54 h 1633"/>
                  <a:gd name="T70" fmla="*/ 1957 w 4873"/>
                  <a:gd name="T71" fmla="*/ 81 h 1633"/>
                  <a:gd name="T72" fmla="*/ 1880 w 4873"/>
                  <a:gd name="T73" fmla="*/ 115 h 1633"/>
                  <a:gd name="T74" fmla="*/ 1805 w 4873"/>
                  <a:gd name="T75" fmla="*/ 153 h 1633"/>
                  <a:gd name="T76" fmla="*/ 1731 w 4873"/>
                  <a:gd name="T77" fmla="*/ 197 h 1633"/>
                  <a:gd name="T78" fmla="*/ 1661 w 4873"/>
                  <a:gd name="T79" fmla="*/ 243 h 1633"/>
                  <a:gd name="T80" fmla="*/ 1590 w 4873"/>
                  <a:gd name="T81" fmla="*/ 295 h 1633"/>
                  <a:gd name="T82" fmla="*/ 1522 w 4873"/>
                  <a:gd name="T83" fmla="*/ 349 h 1633"/>
                  <a:gd name="T84" fmla="*/ 1453 w 4873"/>
                  <a:gd name="T85" fmla="*/ 407 h 1633"/>
                  <a:gd name="T86" fmla="*/ 1386 w 4873"/>
                  <a:gd name="T87" fmla="*/ 467 h 1633"/>
                  <a:gd name="T88" fmla="*/ 1319 w 4873"/>
                  <a:gd name="T89" fmla="*/ 529 h 1633"/>
                  <a:gd name="T90" fmla="*/ 1252 w 4873"/>
                  <a:gd name="T91" fmla="*/ 594 h 1633"/>
                  <a:gd name="T92" fmla="*/ 1186 w 4873"/>
                  <a:gd name="T93" fmla="*/ 660 h 1633"/>
                  <a:gd name="T94" fmla="*/ 1054 w 4873"/>
                  <a:gd name="T95" fmla="*/ 796 h 1633"/>
                  <a:gd name="T96" fmla="*/ 919 w 4873"/>
                  <a:gd name="T97" fmla="*/ 933 h 1633"/>
                  <a:gd name="T98" fmla="*/ 851 w 4873"/>
                  <a:gd name="T99" fmla="*/ 1001 h 1633"/>
                  <a:gd name="T100" fmla="*/ 781 w 4873"/>
                  <a:gd name="T101" fmla="*/ 1070 h 1633"/>
                  <a:gd name="T102" fmla="*/ 712 w 4873"/>
                  <a:gd name="T103" fmla="*/ 1136 h 1633"/>
                  <a:gd name="T104" fmla="*/ 640 w 4873"/>
                  <a:gd name="T105" fmla="*/ 1202 h 1633"/>
                  <a:gd name="T106" fmla="*/ 568 w 4873"/>
                  <a:gd name="T107" fmla="*/ 1265 h 1633"/>
                  <a:gd name="T108" fmla="*/ 492 w 4873"/>
                  <a:gd name="T109" fmla="*/ 1328 h 1633"/>
                  <a:gd name="T110" fmla="*/ 417 w 4873"/>
                  <a:gd name="T111" fmla="*/ 1387 h 1633"/>
                  <a:gd name="T112" fmla="*/ 337 w 4873"/>
                  <a:gd name="T113" fmla="*/ 1443 h 1633"/>
                  <a:gd name="T114" fmla="*/ 257 w 4873"/>
                  <a:gd name="T115" fmla="*/ 1496 h 1633"/>
                  <a:gd name="T116" fmla="*/ 174 w 4873"/>
                  <a:gd name="T117" fmla="*/ 1546 h 1633"/>
                  <a:gd name="T118" fmla="*/ 88 w 4873"/>
                  <a:gd name="T119" fmla="*/ 1592 h 1633"/>
                  <a:gd name="T120" fmla="*/ 0 w 4873"/>
                  <a:gd name="T121" fmla="*/ 1633 h 1633"/>
                  <a:gd name="T122" fmla="*/ 4873 w 4873"/>
                  <a:gd name="T123" fmla="*/ 1633 h 16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873" h="1633">
                    <a:moveTo>
                      <a:pt x="4873" y="1633"/>
                    </a:moveTo>
                    <a:lnTo>
                      <a:pt x="4751" y="1569"/>
                    </a:lnTo>
                    <a:lnTo>
                      <a:pt x="4636" y="1503"/>
                    </a:lnTo>
                    <a:lnTo>
                      <a:pt x="4527" y="1436"/>
                    </a:lnTo>
                    <a:lnTo>
                      <a:pt x="4422" y="1367"/>
                    </a:lnTo>
                    <a:lnTo>
                      <a:pt x="4324" y="1299"/>
                    </a:lnTo>
                    <a:lnTo>
                      <a:pt x="4230" y="1230"/>
                    </a:lnTo>
                    <a:lnTo>
                      <a:pt x="4140" y="1161"/>
                    </a:lnTo>
                    <a:lnTo>
                      <a:pt x="4055" y="1091"/>
                    </a:lnTo>
                    <a:lnTo>
                      <a:pt x="3975" y="1021"/>
                    </a:lnTo>
                    <a:lnTo>
                      <a:pt x="3897" y="953"/>
                    </a:lnTo>
                    <a:lnTo>
                      <a:pt x="3822" y="885"/>
                    </a:lnTo>
                    <a:lnTo>
                      <a:pt x="3750" y="817"/>
                    </a:lnTo>
                    <a:lnTo>
                      <a:pt x="3614" y="686"/>
                    </a:lnTo>
                    <a:lnTo>
                      <a:pt x="3485" y="562"/>
                    </a:lnTo>
                    <a:lnTo>
                      <a:pt x="3422" y="502"/>
                    </a:lnTo>
                    <a:lnTo>
                      <a:pt x="3359" y="445"/>
                    </a:lnTo>
                    <a:lnTo>
                      <a:pt x="3298" y="390"/>
                    </a:lnTo>
                    <a:lnTo>
                      <a:pt x="3237" y="337"/>
                    </a:lnTo>
                    <a:lnTo>
                      <a:pt x="3175" y="288"/>
                    </a:lnTo>
                    <a:lnTo>
                      <a:pt x="3112" y="242"/>
                    </a:lnTo>
                    <a:lnTo>
                      <a:pt x="3049" y="199"/>
                    </a:lnTo>
                    <a:lnTo>
                      <a:pt x="2984" y="159"/>
                    </a:lnTo>
                    <a:lnTo>
                      <a:pt x="2917" y="125"/>
                    </a:lnTo>
                    <a:lnTo>
                      <a:pt x="2848" y="92"/>
                    </a:lnTo>
                    <a:lnTo>
                      <a:pt x="2778" y="66"/>
                    </a:lnTo>
                    <a:lnTo>
                      <a:pt x="2703" y="43"/>
                    </a:lnTo>
                    <a:lnTo>
                      <a:pt x="2626" y="25"/>
                    </a:lnTo>
                    <a:lnTo>
                      <a:pt x="2546" y="12"/>
                    </a:lnTo>
                    <a:lnTo>
                      <a:pt x="2462" y="3"/>
                    </a:lnTo>
                    <a:lnTo>
                      <a:pt x="2374" y="0"/>
                    </a:lnTo>
                    <a:lnTo>
                      <a:pt x="2286" y="3"/>
                    </a:lnTo>
                    <a:lnTo>
                      <a:pt x="2199" y="14"/>
                    </a:lnTo>
                    <a:lnTo>
                      <a:pt x="2117" y="31"/>
                    </a:lnTo>
                    <a:lnTo>
                      <a:pt x="2035" y="54"/>
                    </a:lnTo>
                    <a:lnTo>
                      <a:pt x="1957" y="81"/>
                    </a:lnTo>
                    <a:lnTo>
                      <a:pt x="1880" y="115"/>
                    </a:lnTo>
                    <a:lnTo>
                      <a:pt x="1805" y="153"/>
                    </a:lnTo>
                    <a:lnTo>
                      <a:pt x="1731" y="197"/>
                    </a:lnTo>
                    <a:lnTo>
                      <a:pt x="1661" y="243"/>
                    </a:lnTo>
                    <a:lnTo>
                      <a:pt x="1590" y="295"/>
                    </a:lnTo>
                    <a:lnTo>
                      <a:pt x="1522" y="349"/>
                    </a:lnTo>
                    <a:lnTo>
                      <a:pt x="1453" y="407"/>
                    </a:lnTo>
                    <a:lnTo>
                      <a:pt x="1386" y="467"/>
                    </a:lnTo>
                    <a:lnTo>
                      <a:pt x="1319" y="529"/>
                    </a:lnTo>
                    <a:lnTo>
                      <a:pt x="1252" y="594"/>
                    </a:lnTo>
                    <a:lnTo>
                      <a:pt x="1186" y="660"/>
                    </a:lnTo>
                    <a:lnTo>
                      <a:pt x="1054" y="796"/>
                    </a:lnTo>
                    <a:lnTo>
                      <a:pt x="919" y="933"/>
                    </a:lnTo>
                    <a:lnTo>
                      <a:pt x="851" y="1001"/>
                    </a:lnTo>
                    <a:lnTo>
                      <a:pt x="781" y="1070"/>
                    </a:lnTo>
                    <a:lnTo>
                      <a:pt x="712" y="1136"/>
                    </a:lnTo>
                    <a:lnTo>
                      <a:pt x="640" y="1202"/>
                    </a:lnTo>
                    <a:lnTo>
                      <a:pt x="568" y="1265"/>
                    </a:lnTo>
                    <a:lnTo>
                      <a:pt x="492" y="1328"/>
                    </a:lnTo>
                    <a:lnTo>
                      <a:pt x="417" y="1387"/>
                    </a:lnTo>
                    <a:lnTo>
                      <a:pt x="337" y="1443"/>
                    </a:lnTo>
                    <a:lnTo>
                      <a:pt x="257" y="1496"/>
                    </a:lnTo>
                    <a:lnTo>
                      <a:pt x="174" y="1546"/>
                    </a:lnTo>
                    <a:lnTo>
                      <a:pt x="88" y="1592"/>
                    </a:lnTo>
                    <a:lnTo>
                      <a:pt x="0" y="1633"/>
                    </a:lnTo>
                    <a:lnTo>
                      <a:pt x="4873" y="1633"/>
                    </a:lnTo>
                    <a:close/>
                  </a:path>
                </a:pathLst>
              </a:custGeom>
              <a:solidFill>
                <a:srgbClr val="A6D7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9Slide.vn 57"/>
              <p:cNvSpPr>
                <a:spLocks/>
              </p:cNvSpPr>
              <p:nvPr/>
            </p:nvSpPr>
            <p:spPr bwMode="auto">
              <a:xfrm flipH="1">
                <a:off x="10900010" y="5259387"/>
                <a:ext cx="74613" cy="6350"/>
              </a:xfrm>
              <a:custGeom>
                <a:avLst/>
                <a:gdLst>
                  <a:gd name="T0" fmla="*/ 141 w 141"/>
                  <a:gd name="T1" fmla="*/ 14 h 14"/>
                  <a:gd name="T2" fmla="*/ 107 w 141"/>
                  <a:gd name="T3" fmla="*/ 9 h 14"/>
                  <a:gd name="T4" fmla="*/ 72 w 141"/>
                  <a:gd name="T5" fmla="*/ 6 h 14"/>
                  <a:gd name="T6" fmla="*/ 36 w 141"/>
                  <a:gd name="T7" fmla="*/ 2 h 14"/>
                  <a:gd name="T8" fmla="*/ 0 w 141"/>
                  <a:gd name="T9" fmla="*/ 1 h 14"/>
                  <a:gd name="T10" fmla="*/ 0 w 141"/>
                  <a:gd name="T11" fmla="*/ 0 h 14"/>
                  <a:gd name="T12" fmla="*/ 36 w 141"/>
                  <a:gd name="T13" fmla="*/ 2 h 14"/>
                  <a:gd name="T14" fmla="*/ 72 w 141"/>
                  <a:gd name="T15" fmla="*/ 5 h 14"/>
                  <a:gd name="T16" fmla="*/ 107 w 141"/>
                  <a:gd name="T17" fmla="*/ 9 h 14"/>
                  <a:gd name="T18" fmla="*/ 141 w 141"/>
                  <a:gd name="T19" fmla="*/ 14 h 14"/>
                  <a:gd name="T20" fmla="*/ 141 w 141"/>
                  <a:gd name="T21"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1" h="14">
                    <a:moveTo>
                      <a:pt x="141" y="14"/>
                    </a:moveTo>
                    <a:lnTo>
                      <a:pt x="107" y="9"/>
                    </a:lnTo>
                    <a:lnTo>
                      <a:pt x="72" y="6"/>
                    </a:lnTo>
                    <a:lnTo>
                      <a:pt x="36" y="2"/>
                    </a:lnTo>
                    <a:lnTo>
                      <a:pt x="0" y="1"/>
                    </a:lnTo>
                    <a:lnTo>
                      <a:pt x="0" y="0"/>
                    </a:lnTo>
                    <a:lnTo>
                      <a:pt x="36" y="2"/>
                    </a:lnTo>
                    <a:lnTo>
                      <a:pt x="72" y="5"/>
                    </a:lnTo>
                    <a:lnTo>
                      <a:pt x="107" y="9"/>
                    </a:lnTo>
                    <a:lnTo>
                      <a:pt x="141" y="14"/>
                    </a:lnTo>
                    <a:lnTo>
                      <a:pt x="141" y="14"/>
                    </a:lnTo>
                    <a:close/>
                  </a:path>
                </a:pathLst>
              </a:custGeom>
              <a:solidFill>
                <a:srgbClr val="9C9B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9Slide.vn 58"/>
              <p:cNvSpPr>
                <a:spLocks/>
              </p:cNvSpPr>
              <p:nvPr/>
            </p:nvSpPr>
            <p:spPr bwMode="auto">
              <a:xfrm flipH="1">
                <a:off x="10841273" y="5259387"/>
                <a:ext cx="133350" cy="857250"/>
              </a:xfrm>
              <a:custGeom>
                <a:avLst/>
                <a:gdLst>
                  <a:gd name="T0" fmla="*/ 252 w 252"/>
                  <a:gd name="T1" fmla="*/ 1621 h 1621"/>
                  <a:gd name="T2" fmla="*/ 0 w 252"/>
                  <a:gd name="T3" fmla="*/ 1621 h 1621"/>
                  <a:gd name="T4" fmla="*/ 0 w 252"/>
                  <a:gd name="T5" fmla="*/ 0 h 1621"/>
                  <a:gd name="T6" fmla="*/ 36 w 252"/>
                  <a:gd name="T7" fmla="*/ 1 h 1621"/>
                  <a:gd name="T8" fmla="*/ 72 w 252"/>
                  <a:gd name="T9" fmla="*/ 5 h 1621"/>
                  <a:gd name="T10" fmla="*/ 107 w 252"/>
                  <a:gd name="T11" fmla="*/ 8 h 1621"/>
                  <a:gd name="T12" fmla="*/ 141 w 252"/>
                  <a:gd name="T13" fmla="*/ 13 h 1621"/>
                  <a:gd name="T14" fmla="*/ 141 w 252"/>
                  <a:gd name="T15" fmla="*/ 141 h 1621"/>
                  <a:gd name="T16" fmla="*/ 252 w 252"/>
                  <a:gd name="T17" fmla="*/ 141 h 1621"/>
                  <a:gd name="T18" fmla="*/ 252 w 252"/>
                  <a:gd name="T19" fmla="*/ 1621 h 1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2" h="1621">
                    <a:moveTo>
                      <a:pt x="252" y="1621"/>
                    </a:moveTo>
                    <a:lnTo>
                      <a:pt x="0" y="1621"/>
                    </a:lnTo>
                    <a:lnTo>
                      <a:pt x="0" y="0"/>
                    </a:lnTo>
                    <a:lnTo>
                      <a:pt x="36" y="1"/>
                    </a:lnTo>
                    <a:lnTo>
                      <a:pt x="72" y="5"/>
                    </a:lnTo>
                    <a:lnTo>
                      <a:pt x="107" y="8"/>
                    </a:lnTo>
                    <a:lnTo>
                      <a:pt x="141" y="13"/>
                    </a:lnTo>
                    <a:lnTo>
                      <a:pt x="141" y="141"/>
                    </a:lnTo>
                    <a:lnTo>
                      <a:pt x="252" y="141"/>
                    </a:lnTo>
                    <a:lnTo>
                      <a:pt x="252" y="1621"/>
                    </a:lnTo>
                    <a:close/>
                  </a:path>
                </a:pathLst>
              </a:custGeom>
              <a:solidFill>
                <a:srgbClr val="618F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9Slide.vn 59"/>
              <p:cNvSpPr>
                <a:spLocks/>
              </p:cNvSpPr>
              <p:nvPr/>
            </p:nvSpPr>
            <p:spPr bwMode="auto">
              <a:xfrm flipH="1">
                <a:off x="5118336" y="6116637"/>
                <a:ext cx="8232775" cy="323850"/>
              </a:xfrm>
              <a:custGeom>
                <a:avLst/>
                <a:gdLst>
                  <a:gd name="T0" fmla="*/ 15558 w 15560"/>
                  <a:gd name="T1" fmla="*/ 379 h 610"/>
                  <a:gd name="T2" fmla="*/ 15550 w 15560"/>
                  <a:gd name="T3" fmla="*/ 418 h 610"/>
                  <a:gd name="T4" fmla="*/ 15536 w 15560"/>
                  <a:gd name="T5" fmla="*/ 453 h 610"/>
                  <a:gd name="T6" fmla="*/ 15515 w 15560"/>
                  <a:gd name="T7" fmla="*/ 486 h 610"/>
                  <a:gd name="T8" fmla="*/ 15490 w 15560"/>
                  <a:gd name="T9" fmla="*/ 516 h 610"/>
                  <a:gd name="T10" fmla="*/ 15459 w 15560"/>
                  <a:gd name="T11" fmla="*/ 543 h 610"/>
                  <a:gd name="T12" fmla="*/ 15424 w 15560"/>
                  <a:gd name="T13" fmla="*/ 567 h 610"/>
                  <a:gd name="T14" fmla="*/ 15386 w 15560"/>
                  <a:gd name="T15" fmla="*/ 585 h 610"/>
                  <a:gd name="T16" fmla="*/ 15344 w 15560"/>
                  <a:gd name="T17" fmla="*/ 598 h 610"/>
                  <a:gd name="T18" fmla="*/ 15298 w 15560"/>
                  <a:gd name="T19" fmla="*/ 608 h 610"/>
                  <a:gd name="T20" fmla="*/ 15251 w 15560"/>
                  <a:gd name="T21" fmla="*/ 610 h 610"/>
                  <a:gd name="T22" fmla="*/ 276 w 15560"/>
                  <a:gd name="T23" fmla="*/ 609 h 610"/>
                  <a:gd name="T24" fmla="*/ 231 w 15560"/>
                  <a:gd name="T25" fmla="*/ 602 h 610"/>
                  <a:gd name="T26" fmla="*/ 189 w 15560"/>
                  <a:gd name="T27" fmla="*/ 590 h 610"/>
                  <a:gd name="T28" fmla="*/ 148 w 15560"/>
                  <a:gd name="T29" fmla="*/ 573 h 610"/>
                  <a:gd name="T30" fmla="*/ 112 w 15560"/>
                  <a:gd name="T31" fmla="*/ 551 h 610"/>
                  <a:gd name="T32" fmla="*/ 81 w 15560"/>
                  <a:gd name="T33" fmla="*/ 526 h 610"/>
                  <a:gd name="T34" fmla="*/ 53 w 15560"/>
                  <a:gd name="T35" fmla="*/ 497 h 610"/>
                  <a:gd name="T36" fmla="*/ 30 w 15560"/>
                  <a:gd name="T37" fmla="*/ 465 h 610"/>
                  <a:gd name="T38" fmla="*/ 14 w 15560"/>
                  <a:gd name="T39" fmla="*/ 430 h 610"/>
                  <a:gd name="T40" fmla="*/ 4 w 15560"/>
                  <a:gd name="T41" fmla="*/ 393 h 610"/>
                  <a:gd name="T42" fmla="*/ 0 w 15560"/>
                  <a:gd name="T43" fmla="*/ 353 h 610"/>
                  <a:gd name="T44" fmla="*/ 2 w 15560"/>
                  <a:gd name="T45" fmla="*/ 231 h 610"/>
                  <a:gd name="T46" fmla="*/ 10 w 15560"/>
                  <a:gd name="T47" fmla="*/ 193 h 610"/>
                  <a:gd name="T48" fmla="*/ 24 w 15560"/>
                  <a:gd name="T49" fmla="*/ 157 h 610"/>
                  <a:gd name="T50" fmla="*/ 45 w 15560"/>
                  <a:gd name="T51" fmla="*/ 124 h 610"/>
                  <a:gd name="T52" fmla="*/ 70 w 15560"/>
                  <a:gd name="T53" fmla="*/ 94 h 610"/>
                  <a:gd name="T54" fmla="*/ 101 w 15560"/>
                  <a:gd name="T55" fmla="*/ 67 h 610"/>
                  <a:gd name="T56" fmla="*/ 136 w 15560"/>
                  <a:gd name="T57" fmla="*/ 44 h 610"/>
                  <a:gd name="T58" fmla="*/ 174 w 15560"/>
                  <a:gd name="T59" fmla="*/ 25 h 610"/>
                  <a:gd name="T60" fmla="*/ 216 w 15560"/>
                  <a:gd name="T61" fmla="*/ 12 h 610"/>
                  <a:gd name="T62" fmla="*/ 262 w 15560"/>
                  <a:gd name="T63" fmla="*/ 4 h 610"/>
                  <a:gd name="T64" fmla="*/ 309 w 15560"/>
                  <a:gd name="T65" fmla="*/ 0 h 610"/>
                  <a:gd name="T66" fmla="*/ 15284 w 15560"/>
                  <a:gd name="T67" fmla="*/ 1 h 610"/>
                  <a:gd name="T68" fmla="*/ 15329 w 15560"/>
                  <a:gd name="T69" fmla="*/ 8 h 610"/>
                  <a:gd name="T70" fmla="*/ 15371 w 15560"/>
                  <a:gd name="T71" fmla="*/ 20 h 610"/>
                  <a:gd name="T72" fmla="*/ 15412 w 15560"/>
                  <a:gd name="T73" fmla="*/ 37 h 610"/>
                  <a:gd name="T74" fmla="*/ 15448 w 15560"/>
                  <a:gd name="T75" fmla="*/ 59 h 610"/>
                  <a:gd name="T76" fmla="*/ 15479 w 15560"/>
                  <a:gd name="T77" fmla="*/ 84 h 610"/>
                  <a:gd name="T78" fmla="*/ 15507 w 15560"/>
                  <a:gd name="T79" fmla="*/ 114 h 610"/>
                  <a:gd name="T80" fmla="*/ 15530 w 15560"/>
                  <a:gd name="T81" fmla="*/ 145 h 610"/>
                  <a:gd name="T82" fmla="*/ 15546 w 15560"/>
                  <a:gd name="T83" fmla="*/ 181 h 610"/>
                  <a:gd name="T84" fmla="*/ 15556 w 15560"/>
                  <a:gd name="T85" fmla="*/ 219 h 610"/>
                  <a:gd name="T86" fmla="*/ 15560 w 15560"/>
                  <a:gd name="T87" fmla="*/ 257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5560" h="610">
                    <a:moveTo>
                      <a:pt x="15560" y="353"/>
                    </a:moveTo>
                    <a:lnTo>
                      <a:pt x="15560" y="366"/>
                    </a:lnTo>
                    <a:lnTo>
                      <a:pt x="15558" y="379"/>
                    </a:lnTo>
                    <a:lnTo>
                      <a:pt x="15556" y="393"/>
                    </a:lnTo>
                    <a:lnTo>
                      <a:pt x="15554" y="405"/>
                    </a:lnTo>
                    <a:lnTo>
                      <a:pt x="15550" y="418"/>
                    </a:lnTo>
                    <a:lnTo>
                      <a:pt x="15546" y="430"/>
                    </a:lnTo>
                    <a:lnTo>
                      <a:pt x="15542" y="442"/>
                    </a:lnTo>
                    <a:lnTo>
                      <a:pt x="15536" y="453"/>
                    </a:lnTo>
                    <a:lnTo>
                      <a:pt x="15530" y="465"/>
                    </a:lnTo>
                    <a:lnTo>
                      <a:pt x="15522" y="476"/>
                    </a:lnTo>
                    <a:lnTo>
                      <a:pt x="15515" y="486"/>
                    </a:lnTo>
                    <a:lnTo>
                      <a:pt x="15507" y="497"/>
                    </a:lnTo>
                    <a:lnTo>
                      <a:pt x="15498" y="507"/>
                    </a:lnTo>
                    <a:lnTo>
                      <a:pt x="15490" y="516"/>
                    </a:lnTo>
                    <a:lnTo>
                      <a:pt x="15479" y="526"/>
                    </a:lnTo>
                    <a:lnTo>
                      <a:pt x="15470" y="534"/>
                    </a:lnTo>
                    <a:lnTo>
                      <a:pt x="15459" y="543"/>
                    </a:lnTo>
                    <a:lnTo>
                      <a:pt x="15448" y="551"/>
                    </a:lnTo>
                    <a:lnTo>
                      <a:pt x="15436" y="560"/>
                    </a:lnTo>
                    <a:lnTo>
                      <a:pt x="15424" y="567"/>
                    </a:lnTo>
                    <a:lnTo>
                      <a:pt x="15412" y="573"/>
                    </a:lnTo>
                    <a:lnTo>
                      <a:pt x="15399" y="579"/>
                    </a:lnTo>
                    <a:lnTo>
                      <a:pt x="15386" y="585"/>
                    </a:lnTo>
                    <a:lnTo>
                      <a:pt x="15371" y="590"/>
                    </a:lnTo>
                    <a:lnTo>
                      <a:pt x="15358" y="594"/>
                    </a:lnTo>
                    <a:lnTo>
                      <a:pt x="15344" y="598"/>
                    </a:lnTo>
                    <a:lnTo>
                      <a:pt x="15329" y="602"/>
                    </a:lnTo>
                    <a:lnTo>
                      <a:pt x="15314" y="605"/>
                    </a:lnTo>
                    <a:lnTo>
                      <a:pt x="15298" y="608"/>
                    </a:lnTo>
                    <a:lnTo>
                      <a:pt x="15284" y="609"/>
                    </a:lnTo>
                    <a:lnTo>
                      <a:pt x="15268" y="610"/>
                    </a:lnTo>
                    <a:lnTo>
                      <a:pt x="15251" y="610"/>
                    </a:lnTo>
                    <a:lnTo>
                      <a:pt x="309" y="610"/>
                    </a:lnTo>
                    <a:lnTo>
                      <a:pt x="292" y="610"/>
                    </a:lnTo>
                    <a:lnTo>
                      <a:pt x="276" y="609"/>
                    </a:lnTo>
                    <a:lnTo>
                      <a:pt x="262" y="608"/>
                    </a:lnTo>
                    <a:lnTo>
                      <a:pt x="246" y="605"/>
                    </a:lnTo>
                    <a:lnTo>
                      <a:pt x="231" y="602"/>
                    </a:lnTo>
                    <a:lnTo>
                      <a:pt x="216" y="598"/>
                    </a:lnTo>
                    <a:lnTo>
                      <a:pt x="202" y="594"/>
                    </a:lnTo>
                    <a:lnTo>
                      <a:pt x="189" y="590"/>
                    </a:lnTo>
                    <a:lnTo>
                      <a:pt x="174" y="585"/>
                    </a:lnTo>
                    <a:lnTo>
                      <a:pt x="161" y="579"/>
                    </a:lnTo>
                    <a:lnTo>
                      <a:pt x="148" y="573"/>
                    </a:lnTo>
                    <a:lnTo>
                      <a:pt x="136" y="567"/>
                    </a:lnTo>
                    <a:lnTo>
                      <a:pt x="124" y="560"/>
                    </a:lnTo>
                    <a:lnTo>
                      <a:pt x="112" y="551"/>
                    </a:lnTo>
                    <a:lnTo>
                      <a:pt x="101" y="543"/>
                    </a:lnTo>
                    <a:lnTo>
                      <a:pt x="90" y="534"/>
                    </a:lnTo>
                    <a:lnTo>
                      <a:pt x="81" y="526"/>
                    </a:lnTo>
                    <a:lnTo>
                      <a:pt x="70" y="516"/>
                    </a:lnTo>
                    <a:lnTo>
                      <a:pt x="62" y="507"/>
                    </a:lnTo>
                    <a:lnTo>
                      <a:pt x="53" y="497"/>
                    </a:lnTo>
                    <a:lnTo>
                      <a:pt x="45" y="486"/>
                    </a:lnTo>
                    <a:lnTo>
                      <a:pt x="38" y="476"/>
                    </a:lnTo>
                    <a:lnTo>
                      <a:pt x="30" y="465"/>
                    </a:lnTo>
                    <a:lnTo>
                      <a:pt x="24" y="453"/>
                    </a:lnTo>
                    <a:lnTo>
                      <a:pt x="18" y="442"/>
                    </a:lnTo>
                    <a:lnTo>
                      <a:pt x="14" y="430"/>
                    </a:lnTo>
                    <a:lnTo>
                      <a:pt x="10" y="418"/>
                    </a:lnTo>
                    <a:lnTo>
                      <a:pt x="6" y="405"/>
                    </a:lnTo>
                    <a:lnTo>
                      <a:pt x="4" y="393"/>
                    </a:lnTo>
                    <a:lnTo>
                      <a:pt x="2" y="379"/>
                    </a:lnTo>
                    <a:lnTo>
                      <a:pt x="0" y="366"/>
                    </a:lnTo>
                    <a:lnTo>
                      <a:pt x="0" y="353"/>
                    </a:lnTo>
                    <a:lnTo>
                      <a:pt x="0" y="257"/>
                    </a:lnTo>
                    <a:lnTo>
                      <a:pt x="0" y="244"/>
                    </a:lnTo>
                    <a:lnTo>
                      <a:pt x="2" y="231"/>
                    </a:lnTo>
                    <a:lnTo>
                      <a:pt x="4" y="219"/>
                    </a:lnTo>
                    <a:lnTo>
                      <a:pt x="6" y="205"/>
                    </a:lnTo>
                    <a:lnTo>
                      <a:pt x="10" y="193"/>
                    </a:lnTo>
                    <a:lnTo>
                      <a:pt x="14" y="181"/>
                    </a:lnTo>
                    <a:lnTo>
                      <a:pt x="18" y="169"/>
                    </a:lnTo>
                    <a:lnTo>
                      <a:pt x="24" y="157"/>
                    </a:lnTo>
                    <a:lnTo>
                      <a:pt x="30" y="145"/>
                    </a:lnTo>
                    <a:lnTo>
                      <a:pt x="38" y="135"/>
                    </a:lnTo>
                    <a:lnTo>
                      <a:pt x="45" y="124"/>
                    </a:lnTo>
                    <a:lnTo>
                      <a:pt x="53" y="114"/>
                    </a:lnTo>
                    <a:lnTo>
                      <a:pt x="62" y="103"/>
                    </a:lnTo>
                    <a:lnTo>
                      <a:pt x="70" y="94"/>
                    </a:lnTo>
                    <a:lnTo>
                      <a:pt x="81" y="84"/>
                    </a:lnTo>
                    <a:lnTo>
                      <a:pt x="90" y="76"/>
                    </a:lnTo>
                    <a:lnTo>
                      <a:pt x="101" y="67"/>
                    </a:lnTo>
                    <a:lnTo>
                      <a:pt x="112" y="59"/>
                    </a:lnTo>
                    <a:lnTo>
                      <a:pt x="124" y="52"/>
                    </a:lnTo>
                    <a:lnTo>
                      <a:pt x="136" y="44"/>
                    </a:lnTo>
                    <a:lnTo>
                      <a:pt x="148" y="37"/>
                    </a:lnTo>
                    <a:lnTo>
                      <a:pt x="161" y="31"/>
                    </a:lnTo>
                    <a:lnTo>
                      <a:pt x="174" y="25"/>
                    </a:lnTo>
                    <a:lnTo>
                      <a:pt x="189" y="20"/>
                    </a:lnTo>
                    <a:lnTo>
                      <a:pt x="202" y="16"/>
                    </a:lnTo>
                    <a:lnTo>
                      <a:pt x="216" y="12"/>
                    </a:lnTo>
                    <a:lnTo>
                      <a:pt x="231" y="8"/>
                    </a:lnTo>
                    <a:lnTo>
                      <a:pt x="246" y="6"/>
                    </a:lnTo>
                    <a:lnTo>
                      <a:pt x="262" y="4"/>
                    </a:lnTo>
                    <a:lnTo>
                      <a:pt x="276" y="1"/>
                    </a:lnTo>
                    <a:lnTo>
                      <a:pt x="292" y="1"/>
                    </a:lnTo>
                    <a:lnTo>
                      <a:pt x="309" y="0"/>
                    </a:lnTo>
                    <a:lnTo>
                      <a:pt x="15251" y="0"/>
                    </a:lnTo>
                    <a:lnTo>
                      <a:pt x="15268" y="1"/>
                    </a:lnTo>
                    <a:lnTo>
                      <a:pt x="15284" y="1"/>
                    </a:lnTo>
                    <a:lnTo>
                      <a:pt x="15298" y="4"/>
                    </a:lnTo>
                    <a:lnTo>
                      <a:pt x="15314" y="6"/>
                    </a:lnTo>
                    <a:lnTo>
                      <a:pt x="15329" y="8"/>
                    </a:lnTo>
                    <a:lnTo>
                      <a:pt x="15344" y="12"/>
                    </a:lnTo>
                    <a:lnTo>
                      <a:pt x="15358" y="16"/>
                    </a:lnTo>
                    <a:lnTo>
                      <a:pt x="15371" y="20"/>
                    </a:lnTo>
                    <a:lnTo>
                      <a:pt x="15386" y="25"/>
                    </a:lnTo>
                    <a:lnTo>
                      <a:pt x="15399" y="31"/>
                    </a:lnTo>
                    <a:lnTo>
                      <a:pt x="15412" y="37"/>
                    </a:lnTo>
                    <a:lnTo>
                      <a:pt x="15424" y="44"/>
                    </a:lnTo>
                    <a:lnTo>
                      <a:pt x="15436" y="52"/>
                    </a:lnTo>
                    <a:lnTo>
                      <a:pt x="15448" y="59"/>
                    </a:lnTo>
                    <a:lnTo>
                      <a:pt x="15459" y="67"/>
                    </a:lnTo>
                    <a:lnTo>
                      <a:pt x="15470" y="76"/>
                    </a:lnTo>
                    <a:lnTo>
                      <a:pt x="15479" y="84"/>
                    </a:lnTo>
                    <a:lnTo>
                      <a:pt x="15490" y="94"/>
                    </a:lnTo>
                    <a:lnTo>
                      <a:pt x="15498" y="103"/>
                    </a:lnTo>
                    <a:lnTo>
                      <a:pt x="15507" y="114"/>
                    </a:lnTo>
                    <a:lnTo>
                      <a:pt x="15515" y="124"/>
                    </a:lnTo>
                    <a:lnTo>
                      <a:pt x="15522" y="135"/>
                    </a:lnTo>
                    <a:lnTo>
                      <a:pt x="15530" y="145"/>
                    </a:lnTo>
                    <a:lnTo>
                      <a:pt x="15536" y="157"/>
                    </a:lnTo>
                    <a:lnTo>
                      <a:pt x="15542" y="169"/>
                    </a:lnTo>
                    <a:lnTo>
                      <a:pt x="15546" y="181"/>
                    </a:lnTo>
                    <a:lnTo>
                      <a:pt x="15550" y="193"/>
                    </a:lnTo>
                    <a:lnTo>
                      <a:pt x="15554" y="205"/>
                    </a:lnTo>
                    <a:lnTo>
                      <a:pt x="15556" y="219"/>
                    </a:lnTo>
                    <a:lnTo>
                      <a:pt x="15558" y="231"/>
                    </a:lnTo>
                    <a:lnTo>
                      <a:pt x="15560" y="244"/>
                    </a:lnTo>
                    <a:lnTo>
                      <a:pt x="15560" y="257"/>
                    </a:lnTo>
                    <a:lnTo>
                      <a:pt x="15560" y="353"/>
                    </a:lnTo>
                    <a:close/>
                  </a:path>
                </a:pathLst>
              </a:custGeom>
              <a:solidFill>
                <a:srgbClr val="FEFE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9Slide.vn 60"/>
              <p:cNvSpPr>
                <a:spLocks/>
              </p:cNvSpPr>
              <p:nvPr/>
            </p:nvSpPr>
            <p:spPr bwMode="auto">
              <a:xfrm flipH="1">
                <a:off x="5740636" y="6440487"/>
                <a:ext cx="7004050" cy="417513"/>
              </a:xfrm>
              <a:custGeom>
                <a:avLst/>
                <a:gdLst>
                  <a:gd name="T0" fmla="*/ 250 w 13238"/>
                  <a:gd name="T1" fmla="*/ 790 h 790"/>
                  <a:gd name="T2" fmla="*/ 210 w 13238"/>
                  <a:gd name="T3" fmla="*/ 783 h 790"/>
                  <a:gd name="T4" fmla="*/ 173 w 13238"/>
                  <a:gd name="T5" fmla="*/ 770 h 790"/>
                  <a:gd name="T6" fmla="*/ 138 w 13238"/>
                  <a:gd name="T7" fmla="*/ 749 h 790"/>
                  <a:gd name="T8" fmla="*/ 106 w 13238"/>
                  <a:gd name="T9" fmla="*/ 724 h 790"/>
                  <a:gd name="T10" fmla="*/ 77 w 13238"/>
                  <a:gd name="T11" fmla="*/ 693 h 790"/>
                  <a:gd name="T12" fmla="*/ 53 w 13238"/>
                  <a:gd name="T13" fmla="*/ 657 h 790"/>
                  <a:gd name="T14" fmla="*/ 32 w 13238"/>
                  <a:gd name="T15" fmla="*/ 616 h 790"/>
                  <a:gd name="T16" fmla="*/ 17 w 13238"/>
                  <a:gd name="T17" fmla="*/ 572 h 790"/>
                  <a:gd name="T18" fmla="*/ 6 w 13238"/>
                  <a:gd name="T19" fmla="*/ 525 h 790"/>
                  <a:gd name="T20" fmla="*/ 1 w 13238"/>
                  <a:gd name="T21" fmla="*/ 474 h 790"/>
                  <a:gd name="T22" fmla="*/ 1 w 13238"/>
                  <a:gd name="T23" fmla="*/ 316 h 790"/>
                  <a:gd name="T24" fmla="*/ 6 w 13238"/>
                  <a:gd name="T25" fmla="*/ 265 h 790"/>
                  <a:gd name="T26" fmla="*/ 17 w 13238"/>
                  <a:gd name="T27" fmla="*/ 219 h 790"/>
                  <a:gd name="T28" fmla="*/ 32 w 13238"/>
                  <a:gd name="T29" fmla="*/ 174 h 790"/>
                  <a:gd name="T30" fmla="*/ 53 w 13238"/>
                  <a:gd name="T31" fmla="*/ 133 h 790"/>
                  <a:gd name="T32" fmla="*/ 77 w 13238"/>
                  <a:gd name="T33" fmla="*/ 97 h 790"/>
                  <a:gd name="T34" fmla="*/ 106 w 13238"/>
                  <a:gd name="T35" fmla="*/ 66 h 790"/>
                  <a:gd name="T36" fmla="*/ 138 w 13238"/>
                  <a:gd name="T37" fmla="*/ 40 h 790"/>
                  <a:gd name="T38" fmla="*/ 173 w 13238"/>
                  <a:gd name="T39" fmla="*/ 20 h 790"/>
                  <a:gd name="T40" fmla="*/ 210 w 13238"/>
                  <a:gd name="T41" fmla="*/ 7 h 790"/>
                  <a:gd name="T42" fmla="*/ 250 w 13238"/>
                  <a:gd name="T43" fmla="*/ 0 h 790"/>
                  <a:gd name="T44" fmla="*/ 12990 w 13238"/>
                  <a:gd name="T45" fmla="*/ 0 h 790"/>
                  <a:gd name="T46" fmla="*/ 13029 w 13238"/>
                  <a:gd name="T47" fmla="*/ 7 h 790"/>
                  <a:gd name="T48" fmla="*/ 13066 w 13238"/>
                  <a:gd name="T49" fmla="*/ 20 h 790"/>
                  <a:gd name="T50" fmla="*/ 13101 w 13238"/>
                  <a:gd name="T51" fmla="*/ 40 h 790"/>
                  <a:gd name="T52" fmla="*/ 13132 w 13238"/>
                  <a:gd name="T53" fmla="*/ 66 h 790"/>
                  <a:gd name="T54" fmla="*/ 13161 w 13238"/>
                  <a:gd name="T55" fmla="*/ 97 h 790"/>
                  <a:gd name="T56" fmla="*/ 13186 w 13238"/>
                  <a:gd name="T57" fmla="*/ 133 h 790"/>
                  <a:gd name="T58" fmla="*/ 13207 w 13238"/>
                  <a:gd name="T59" fmla="*/ 174 h 790"/>
                  <a:gd name="T60" fmla="*/ 13222 w 13238"/>
                  <a:gd name="T61" fmla="*/ 219 h 790"/>
                  <a:gd name="T62" fmla="*/ 13233 w 13238"/>
                  <a:gd name="T63" fmla="*/ 265 h 790"/>
                  <a:gd name="T64" fmla="*/ 13238 w 13238"/>
                  <a:gd name="T65" fmla="*/ 316 h 790"/>
                  <a:gd name="T66" fmla="*/ 13238 w 13238"/>
                  <a:gd name="T67" fmla="*/ 474 h 790"/>
                  <a:gd name="T68" fmla="*/ 13233 w 13238"/>
                  <a:gd name="T69" fmla="*/ 525 h 790"/>
                  <a:gd name="T70" fmla="*/ 13222 w 13238"/>
                  <a:gd name="T71" fmla="*/ 572 h 790"/>
                  <a:gd name="T72" fmla="*/ 13207 w 13238"/>
                  <a:gd name="T73" fmla="*/ 616 h 790"/>
                  <a:gd name="T74" fmla="*/ 13186 w 13238"/>
                  <a:gd name="T75" fmla="*/ 657 h 790"/>
                  <a:gd name="T76" fmla="*/ 13161 w 13238"/>
                  <a:gd name="T77" fmla="*/ 693 h 790"/>
                  <a:gd name="T78" fmla="*/ 13132 w 13238"/>
                  <a:gd name="T79" fmla="*/ 724 h 790"/>
                  <a:gd name="T80" fmla="*/ 13101 w 13238"/>
                  <a:gd name="T81" fmla="*/ 749 h 790"/>
                  <a:gd name="T82" fmla="*/ 13066 w 13238"/>
                  <a:gd name="T83" fmla="*/ 770 h 790"/>
                  <a:gd name="T84" fmla="*/ 13029 w 13238"/>
                  <a:gd name="T85" fmla="*/ 783 h 790"/>
                  <a:gd name="T86" fmla="*/ 12990 w 13238"/>
                  <a:gd name="T87" fmla="*/ 790 h 7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238" h="790">
                    <a:moveTo>
                      <a:pt x="12976" y="790"/>
                    </a:moveTo>
                    <a:lnTo>
                      <a:pt x="263" y="790"/>
                    </a:lnTo>
                    <a:lnTo>
                      <a:pt x="250" y="790"/>
                    </a:lnTo>
                    <a:lnTo>
                      <a:pt x="235" y="788"/>
                    </a:lnTo>
                    <a:lnTo>
                      <a:pt x="222" y="787"/>
                    </a:lnTo>
                    <a:lnTo>
                      <a:pt x="210" y="783"/>
                    </a:lnTo>
                    <a:lnTo>
                      <a:pt x="197" y="779"/>
                    </a:lnTo>
                    <a:lnTo>
                      <a:pt x="185" y="775"/>
                    </a:lnTo>
                    <a:lnTo>
                      <a:pt x="173" y="770"/>
                    </a:lnTo>
                    <a:lnTo>
                      <a:pt x="161" y="764"/>
                    </a:lnTo>
                    <a:lnTo>
                      <a:pt x="149" y="758"/>
                    </a:lnTo>
                    <a:lnTo>
                      <a:pt x="138" y="749"/>
                    </a:lnTo>
                    <a:lnTo>
                      <a:pt x="126" y="742"/>
                    </a:lnTo>
                    <a:lnTo>
                      <a:pt x="116" y="734"/>
                    </a:lnTo>
                    <a:lnTo>
                      <a:pt x="106" y="724"/>
                    </a:lnTo>
                    <a:lnTo>
                      <a:pt x="96" y="714"/>
                    </a:lnTo>
                    <a:lnTo>
                      <a:pt x="86" y="704"/>
                    </a:lnTo>
                    <a:lnTo>
                      <a:pt x="77" y="693"/>
                    </a:lnTo>
                    <a:lnTo>
                      <a:pt x="68" y="681"/>
                    </a:lnTo>
                    <a:lnTo>
                      <a:pt x="60" y="669"/>
                    </a:lnTo>
                    <a:lnTo>
                      <a:pt x="53" y="657"/>
                    </a:lnTo>
                    <a:lnTo>
                      <a:pt x="46" y="644"/>
                    </a:lnTo>
                    <a:lnTo>
                      <a:pt x="38" y="630"/>
                    </a:lnTo>
                    <a:lnTo>
                      <a:pt x="32" y="616"/>
                    </a:lnTo>
                    <a:lnTo>
                      <a:pt x="26" y="602"/>
                    </a:lnTo>
                    <a:lnTo>
                      <a:pt x="20" y="587"/>
                    </a:lnTo>
                    <a:lnTo>
                      <a:pt x="17" y="572"/>
                    </a:lnTo>
                    <a:lnTo>
                      <a:pt x="12" y="556"/>
                    </a:lnTo>
                    <a:lnTo>
                      <a:pt x="8" y="540"/>
                    </a:lnTo>
                    <a:lnTo>
                      <a:pt x="6" y="525"/>
                    </a:lnTo>
                    <a:lnTo>
                      <a:pt x="4" y="508"/>
                    </a:lnTo>
                    <a:lnTo>
                      <a:pt x="1" y="491"/>
                    </a:lnTo>
                    <a:lnTo>
                      <a:pt x="1" y="474"/>
                    </a:lnTo>
                    <a:lnTo>
                      <a:pt x="0" y="458"/>
                    </a:lnTo>
                    <a:lnTo>
                      <a:pt x="0" y="333"/>
                    </a:lnTo>
                    <a:lnTo>
                      <a:pt x="1" y="316"/>
                    </a:lnTo>
                    <a:lnTo>
                      <a:pt x="1" y="299"/>
                    </a:lnTo>
                    <a:lnTo>
                      <a:pt x="4" y="282"/>
                    </a:lnTo>
                    <a:lnTo>
                      <a:pt x="6" y="265"/>
                    </a:lnTo>
                    <a:lnTo>
                      <a:pt x="8" y="250"/>
                    </a:lnTo>
                    <a:lnTo>
                      <a:pt x="12" y="234"/>
                    </a:lnTo>
                    <a:lnTo>
                      <a:pt x="17" y="219"/>
                    </a:lnTo>
                    <a:lnTo>
                      <a:pt x="20" y="203"/>
                    </a:lnTo>
                    <a:lnTo>
                      <a:pt x="26" y="189"/>
                    </a:lnTo>
                    <a:lnTo>
                      <a:pt x="32" y="174"/>
                    </a:lnTo>
                    <a:lnTo>
                      <a:pt x="38" y="160"/>
                    </a:lnTo>
                    <a:lnTo>
                      <a:pt x="46" y="147"/>
                    </a:lnTo>
                    <a:lnTo>
                      <a:pt x="53" y="133"/>
                    </a:lnTo>
                    <a:lnTo>
                      <a:pt x="60" y="121"/>
                    </a:lnTo>
                    <a:lnTo>
                      <a:pt x="68" y="109"/>
                    </a:lnTo>
                    <a:lnTo>
                      <a:pt x="77" y="97"/>
                    </a:lnTo>
                    <a:lnTo>
                      <a:pt x="86" y="86"/>
                    </a:lnTo>
                    <a:lnTo>
                      <a:pt x="96" y="76"/>
                    </a:lnTo>
                    <a:lnTo>
                      <a:pt x="106" y="66"/>
                    </a:lnTo>
                    <a:lnTo>
                      <a:pt x="116" y="56"/>
                    </a:lnTo>
                    <a:lnTo>
                      <a:pt x="126" y="48"/>
                    </a:lnTo>
                    <a:lnTo>
                      <a:pt x="138" y="40"/>
                    </a:lnTo>
                    <a:lnTo>
                      <a:pt x="149" y="32"/>
                    </a:lnTo>
                    <a:lnTo>
                      <a:pt x="161" y="26"/>
                    </a:lnTo>
                    <a:lnTo>
                      <a:pt x="173" y="20"/>
                    </a:lnTo>
                    <a:lnTo>
                      <a:pt x="185" y="14"/>
                    </a:lnTo>
                    <a:lnTo>
                      <a:pt x="197" y="11"/>
                    </a:lnTo>
                    <a:lnTo>
                      <a:pt x="210" y="7"/>
                    </a:lnTo>
                    <a:lnTo>
                      <a:pt x="222" y="4"/>
                    </a:lnTo>
                    <a:lnTo>
                      <a:pt x="235" y="1"/>
                    </a:lnTo>
                    <a:lnTo>
                      <a:pt x="250" y="0"/>
                    </a:lnTo>
                    <a:lnTo>
                      <a:pt x="263" y="0"/>
                    </a:lnTo>
                    <a:lnTo>
                      <a:pt x="12976" y="0"/>
                    </a:lnTo>
                    <a:lnTo>
                      <a:pt x="12990" y="0"/>
                    </a:lnTo>
                    <a:lnTo>
                      <a:pt x="13003" y="1"/>
                    </a:lnTo>
                    <a:lnTo>
                      <a:pt x="13016" y="4"/>
                    </a:lnTo>
                    <a:lnTo>
                      <a:pt x="13029" y="7"/>
                    </a:lnTo>
                    <a:lnTo>
                      <a:pt x="13041" y="11"/>
                    </a:lnTo>
                    <a:lnTo>
                      <a:pt x="13054" y="14"/>
                    </a:lnTo>
                    <a:lnTo>
                      <a:pt x="13066" y="20"/>
                    </a:lnTo>
                    <a:lnTo>
                      <a:pt x="13078" y="26"/>
                    </a:lnTo>
                    <a:lnTo>
                      <a:pt x="13089" y="32"/>
                    </a:lnTo>
                    <a:lnTo>
                      <a:pt x="13101" y="40"/>
                    </a:lnTo>
                    <a:lnTo>
                      <a:pt x="13112" y="48"/>
                    </a:lnTo>
                    <a:lnTo>
                      <a:pt x="13123" y="56"/>
                    </a:lnTo>
                    <a:lnTo>
                      <a:pt x="13132" y="66"/>
                    </a:lnTo>
                    <a:lnTo>
                      <a:pt x="13143" y="76"/>
                    </a:lnTo>
                    <a:lnTo>
                      <a:pt x="13153" y="86"/>
                    </a:lnTo>
                    <a:lnTo>
                      <a:pt x="13161" y="97"/>
                    </a:lnTo>
                    <a:lnTo>
                      <a:pt x="13170" y="109"/>
                    </a:lnTo>
                    <a:lnTo>
                      <a:pt x="13178" y="121"/>
                    </a:lnTo>
                    <a:lnTo>
                      <a:pt x="13186" y="133"/>
                    </a:lnTo>
                    <a:lnTo>
                      <a:pt x="13194" y="147"/>
                    </a:lnTo>
                    <a:lnTo>
                      <a:pt x="13201" y="160"/>
                    </a:lnTo>
                    <a:lnTo>
                      <a:pt x="13207" y="174"/>
                    </a:lnTo>
                    <a:lnTo>
                      <a:pt x="13213" y="189"/>
                    </a:lnTo>
                    <a:lnTo>
                      <a:pt x="13218" y="203"/>
                    </a:lnTo>
                    <a:lnTo>
                      <a:pt x="13222" y="219"/>
                    </a:lnTo>
                    <a:lnTo>
                      <a:pt x="13226" y="234"/>
                    </a:lnTo>
                    <a:lnTo>
                      <a:pt x="13230" y="250"/>
                    </a:lnTo>
                    <a:lnTo>
                      <a:pt x="13233" y="265"/>
                    </a:lnTo>
                    <a:lnTo>
                      <a:pt x="13236" y="282"/>
                    </a:lnTo>
                    <a:lnTo>
                      <a:pt x="13237" y="299"/>
                    </a:lnTo>
                    <a:lnTo>
                      <a:pt x="13238" y="316"/>
                    </a:lnTo>
                    <a:lnTo>
                      <a:pt x="13238" y="333"/>
                    </a:lnTo>
                    <a:lnTo>
                      <a:pt x="13238" y="458"/>
                    </a:lnTo>
                    <a:lnTo>
                      <a:pt x="13238" y="474"/>
                    </a:lnTo>
                    <a:lnTo>
                      <a:pt x="13237" y="491"/>
                    </a:lnTo>
                    <a:lnTo>
                      <a:pt x="13236" y="508"/>
                    </a:lnTo>
                    <a:lnTo>
                      <a:pt x="13233" y="525"/>
                    </a:lnTo>
                    <a:lnTo>
                      <a:pt x="13230" y="540"/>
                    </a:lnTo>
                    <a:lnTo>
                      <a:pt x="13226" y="556"/>
                    </a:lnTo>
                    <a:lnTo>
                      <a:pt x="13222" y="572"/>
                    </a:lnTo>
                    <a:lnTo>
                      <a:pt x="13218" y="587"/>
                    </a:lnTo>
                    <a:lnTo>
                      <a:pt x="13213" y="602"/>
                    </a:lnTo>
                    <a:lnTo>
                      <a:pt x="13207" y="616"/>
                    </a:lnTo>
                    <a:lnTo>
                      <a:pt x="13201" y="630"/>
                    </a:lnTo>
                    <a:lnTo>
                      <a:pt x="13194" y="644"/>
                    </a:lnTo>
                    <a:lnTo>
                      <a:pt x="13186" y="657"/>
                    </a:lnTo>
                    <a:lnTo>
                      <a:pt x="13178" y="669"/>
                    </a:lnTo>
                    <a:lnTo>
                      <a:pt x="13170" y="681"/>
                    </a:lnTo>
                    <a:lnTo>
                      <a:pt x="13161" y="693"/>
                    </a:lnTo>
                    <a:lnTo>
                      <a:pt x="13153" y="704"/>
                    </a:lnTo>
                    <a:lnTo>
                      <a:pt x="13143" y="714"/>
                    </a:lnTo>
                    <a:lnTo>
                      <a:pt x="13132" y="724"/>
                    </a:lnTo>
                    <a:lnTo>
                      <a:pt x="13123" y="734"/>
                    </a:lnTo>
                    <a:lnTo>
                      <a:pt x="13112" y="742"/>
                    </a:lnTo>
                    <a:lnTo>
                      <a:pt x="13101" y="749"/>
                    </a:lnTo>
                    <a:lnTo>
                      <a:pt x="13089" y="758"/>
                    </a:lnTo>
                    <a:lnTo>
                      <a:pt x="13078" y="764"/>
                    </a:lnTo>
                    <a:lnTo>
                      <a:pt x="13066" y="770"/>
                    </a:lnTo>
                    <a:lnTo>
                      <a:pt x="13054" y="775"/>
                    </a:lnTo>
                    <a:lnTo>
                      <a:pt x="13041" y="779"/>
                    </a:lnTo>
                    <a:lnTo>
                      <a:pt x="13029" y="783"/>
                    </a:lnTo>
                    <a:lnTo>
                      <a:pt x="13016" y="787"/>
                    </a:lnTo>
                    <a:lnTo>
                      <a:pt x="13003" y="788"/>
                    </a:lnTo>
                    <a:lnTo>
                      <a:pt x="12990" y="790"/>
                    </a:lnTo>
                    <a:lnTo>
                      <a:pt x="12976" y="790"/>
                    </a:lnTo>
                    <a:close/>
                  </a:path>
                </a:pathLst>
              </a:custGeom>
              <a:solidFill>
                <a:schemeClr val="bg1">
                  <a:alpha val="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9Slide.vn 61"/>
              <p:cNvSpPr>
                <a:spLocks/>
              </p:cNvSpPr>
              <p:nvPr/>
            </p:nvSpPr>
            <p:spPr bwMode="auto">
              <a:xfrm flipH="1">
                <a:off x="6632810" y="5429250"/>
                <a:ext cx="2328863" cy="687388"/>
              </a:xfrm>
              <a:custGeom>
                <a:avLst/>
                <a:gdLst>
                  <a:gd name="T0" fmla="*/ 4402 w 4402"/>
                  <a:gd name="T1" fmla="*/ 1299 h 1299"/>
                  <a:gd name="T2" fmla="*/ 4292 w 4402"/>
                  <a:gd name="T3" fmla="*/ 1247 h 1299"/>
                  <a:gd name="T4" fmla="*/ 4188 w 4402"/>
                  <a:gd name="T5" fmla="*/ 1196 h 1299"/>
                  <a:gd name="T6" fmla="*/ 4089 w 4402"/>
                  <a:gd name="T7" fmla="*/ 1142 h 1299"/>
                  <a:gd name="T8" fmla="*/ 3996 w 4402"/>
                  <a:gd name="T9" fmla="*/ 1088 h 1299"/>
                  <a:gd name="T10" fmla="*/ 3906 w 4402"/>
                  <a:gd name="T11" fmla="*/ 1034 h 1299"/>
                  <a:gd name="T12" fmla="*/ 3822 w 4402"/>
                  <a:gd name="T13" fmla="*/ 978 h 1299"/>
                  <a:gd name="T14" fmla="*/ 3740 w 4402"/>
                  <a:gd name="T15" fmla="*/ 923 h 1299"/>
                  <a:gd name="T16" fmla="*/ 3663 w 4402"/>
                  <a:gd name="T17" fmla="*/ 868 h 1299"/>
                  <a:gd name="T18" fmla="*/ 3590 w 4402"/>
                  <a:gd name="T19" fmla="*/ 813 h 1299"/>
                  <a:gd name="T20" fmla="*/ 3521 w 4402"/>
                  <a:gd name="T21" fmla="*/ 758 h 1299"/>
                  <a:gd name="T22" fmla="*/ 3453 w 4402"/>
                  <a:gd name="T23" fmla="*/ 703 h 1299"/>
                  <a:gd name="T24" fmla="*/ 3389 w 4402"/>
                  <a:gd name="T25" fmla="*/ 651 h 1299"/>
                  <a:gd name="T26" fmla="*/ 3265 w 4402"/>
                  <a:gd name="T27" fmla="*/ 546 h 1299"/>
                  <a:gd name="T28" fmla="*/ 3147 w 4402"/>
                  <a:gd name="T29" fmla="*/ 447 h 1299"/>
                  <a:gd name="T30" fmla="*/ 3091 w 4402"/>
                  <a:gd name="T31" fmla="*/ 400 h 1299"/>
                  <a:gd name="T32" fmla="*/ 3035 w 4402"/>
                  <a:gd name="T33" fmla="*/ 354 h 1299"/>
                  <a:gd name="T34" fmla="*/ 2980 w 4402"/>
                  <a:gd name="T35" fmla="*/ 310 h 1299"/>
                  <a:gd name="T36" fmla="*/ 2923 w 4402"/>
                  <a:gd name="T37" fmla="*/ 269 h 1299"/>
                  <a:gd name="T38" fmla="*/ 2868 w 4402"/>
                  <a:gd name="T39" fmla="*/ 229 h 1299"/>
                  <a:gd name="T40" fmla="*/ 2812 w 4402"/>
                  <a:gd name="T41" fmla="*/ 192 h 1299"/>
                  <a:gd name="T42" fmla="*/ 2754 w 4402"/>
                  <a:gd name="T43" fmla="*/ 158 h 1299"/>
                  <a:gd name="T44" fmla="*/ 2695 w 4402"/>
                  <a:gd name="T45" fmla="*/ 127 h 1299"/>
                  <a:gd name="T46" fmla="*/ 2635 w 4402"/>
                  <a:gd name="T47" fmla="*/ 98 h 1299"/>
                  <a:gd name="T48" fmla="*/ 2573 w 4402"/>
                  <a:gd name="T49" fmla="*/ 73 h 1299"/>
                  <a:gd name="T50" fmla="*/ 2509 w 4402"/>
                  <a:gd name="T51" fmla="*/ 51 h 1299"/>
                  <a:gd name="T52" fmla="*/ 2442 w 4402"/>
                  <a:gd name="T53" fmla="*/ 33 h 1299"/>
                  <a:gd name="T54" fmla="*/ 2372 w 4402"/>
                  <a:gd name="T55" fmla="*/ 19 h 1299"/>
                  <a:gd name="T56" fmla="*/ 2301 w 4402"/>
                  <a:gd name="T57" fmla="*/ 8 h 1299"/>
                  <a:gd name="T58" fmla="*/ 2224 w 4402"/>
                  <a:gd name="T59" fmla="*/ 2 h 1299"/>
                  <a:gd name="T60" fmla="*/ 2145 w 4402"/>
                  <a:gd name="T61" fmla="*/ 0 h 1299"/>
                  <a:gd name="T62" fmla="*/ 2064 w 4402"/>
                  <a:gd name="T63" fmla="*/ 2 h 1299"/>
                  <a:gd name="T64" fmla="*/ 1986 w 4402"/>
                  <a:gd name="T65" fmla="*/ 11 h 1299"/>
                  <a:gd name="T66" fmla="*/ 1912 w 4402"/>
                  <a:gd name="T67" fmla="*/ 24 h 1299"/>
                  <a:gd name="T68" fmla="*/ 1839 w 4402"/>
                  <a:gd name="T69" fmla="*/ 42 h 1299"/>
                  <a:gd name="T70" fmla="*/ 1767 w 4402"/>
                  <a:gd name="T71" fmla="*/ 65 h 1299"/>
                  <a:gd name="T72" fmla="*/ 1698 w 4402"/>
                  <a:gd name="T73" fmla="*/ 91 h 1299"/>
                  <a:gd name="T74" fmla="*/ 1630 w 4402"/>
                  <a:gd name="T75" fmla="*/ 122 h 1299"/>
                  <a:gd name="T76" fmla="*/ 1564 w 4402"/>
                  <a:gd name="T77" fmla="*/ 156 h 1299"/>
                  <a:gd name="T78" fmla="*/ 1499 w 4402"/>
                  <a:gd name="T79" fmla="*/ 193 h 1299"/>
                  <a:gd name="T80" fmla="*/ 1436 w 4402"/>
                  <a:gd name="T81" fmla="*/ 234 h 1299"/>
                  <a:gd name="T82" fmla="*/ 1373 w 4402"/>
                  <a:gd name="T83" fmla="*/ 277 h 1299"/>
                  <a:gd name="T84" fmla="*/ 1312 w 4402"/>
                  <a:gd name="T85" fmla="*/ 323 h 1299"/>
                  <a:gd name="T86" fmla="*/ 1251 w 4402"/>
                  <a:gd name="T87" fmla="*/ 371 h 1299"/>
                  <a:gd name="T88" fmla="*/ 1191 w 4402"/>
                  <a:gd name="T89" fmla="*/ 421 h 1299"/>
                  <a:gd name="T90" fmla="*/ 1131 w 4402"/>
                  <a:gd name="T91" fmla="*/ 472 h 1299"/>
                  <a:gd name="T92" fmla="*/ 1071 w 4402"/>
                  <a:gd name="T93" fmla="*/ 525 h 1299"/>
                  <a:gd name="T94" fmla="*/ 951 w 4402"/>
                  <a:gd name="T95" fmla="*/ 633 h 1299"/>
                  <a:gd name="T96" fmla="*/ 830 w 4402"/>
                  <a:gd name="T97" fmla="*/ 742 h 1299"/>
                  <a:gd name="T98" fmla="*/ 769 w 4402"/>
                  <a:gd name="T99" fmla="*/ 796 h 1299"/>
                  <a:gd name="T100" fmla="*/ 706 w 4402"/>
                  <a:gd name="T101" fmla="*/ 850 h 1299"/>
                  <a:gd name="T102" fmla="*/ 643 w 4402"/>
                  <a:gd name="T103" fmla="*/ 904 h 1299"/>
                  <a:gd name="T104" fmla="*/ 578 w 4402"/>
                  <a:gd name="T105" fmla="*/ 956 h 1299"/>
                  <a:gd name="T106" fmla="*/ 512 w 4402"/>
                  <a:gd name="T107" fmla="*/ 1006 h 1299"/>
                  <a:gd name="T108" fmla="*/ 445 w 4402"/>
                  <a:gd name="T109" fmla="*/ 1055 h 1299"/>
                  <a:gd name="T110" fmla="*/ 375 w 4402"/>
                  <a:gd name="T111" fmla="*/ 1102 h 1299"/>
                  <a:gd name="T112" fmla="*/ 304 w 4402"/>
                  <a:gd name="T113" fmla="*/ 1148 h 1299"/>
                  <a:gd name="T114" fmla="*/ 232 w 4402"/>
                  <a:gd name="T115" fmla="*/ 1190 h 1299"/>
                  <a:gd name="T116" fmla="*/ 157 w 4402"/>
                  <a:gd name="T117" fmla="*/ 1229 h 1299"/>
                  <a:gd name="T118" fmla="*/ 79 w 4402"/>
                  <a:gd name="T119" fmla="*/ 1265 h 1299"/>
                  <a:gd name="T120" fmla="*/ 0 w 4402"/>
                  <a:gd name="T121" fmla="*/ 1299 h 1299"/>
                  <a:gd name="T122" fmla="*/ 4402 w 4402"/>
                  <a:gd name="T123" fmla="*/ 1299 h 1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402" h="1299">
                    <a:moveTo>
                      <a:pt x="4402" y="1299"/>
                    </a:moveTo>
                    <a:lnTo>
                      <a:pt x="4292" y="1247"/>
                    </a:lnTo>
                    <a:lnTo>
                      <a:pt x="4188" y="1196"/>
                    </a:lnTo>
                    <a:lnTo>
                      <a:pt x="4089" y="1142"/>
                    </a:lnTo>
                    <a:lnTo>
                      <a:pt x="3996" y="1088"/>
                    </a:lnTo>
                    <a:lnTo>
                      <a:pt x="3906" y="1034"/>
                    </a:lnTo>
                    <a:lnTo>
                      <a:pt x="3822" y="978"/>
                    </a:lnTo>
                    <a:lnTo>
                      <a:pt x="3740" y="923"/>
                    </a:lnTo>
                    <a:lnTo>
                      <a:pt x="3663" y="868"/>
                    </a:lnTo>
                    <a:lnTo>
                      <a:pt x="3590" y="813"/>
                    </a:lnTo>
                    <a:lnTo>
                      <a:pt x="3521" y="758"/>
                    </a:lnTo>
                    <a:lnTo>
                      <a:pt x="3453" y="703"/>
                    </a:lnTo>
                    <a:lnTo>
                      <a:pt x="3389" y="651"/>
                    </a:lnTo>
                    <a:lnTo>
                      <a:pt x="3265" y="546"/>
                    </a:lnTo>
                    <a:lnTo>
                      <a:pt x="3147" y="447"/>
                    </a:lnTo>
                    <a:lnTo>
                      <a:pt x="3091" y="400"/>
                    </a:lnTo>
                    <a:lnTo>
                      <a:pt x="3035" y="354"/>
                    </a:lnTo>
                    <a:lnTo>
                      <a:pt x="2980" y="310"/>
                    </a:lnTo>
                    <a:lnTo>
                      <a:pt x="2923" y="269"/>
                    </a:lnTo>
                    <a:lnTo>
                      <a:pt x="2868" y="229"/>
                    </a:lnTo>
                    <a:lnTo>
                      <a:pt x="2812" y="192"/>
                    </a:lnTo>
                    <a:lnTo>
                      <a:pt x="2754" y="158"/>
                    </a:lnTo>
                    <a:lnTo>
                      <a:pt x="2695" y="127"/>
                    </a:lnTo>
                    <a:lnTo>
                      <a:pt x="2635" y="98"/>
                    </a:lnTo>
                    <a:lnTo>
                      <a:pt x="2573" y="73"/>
                    </a:lnTo>
                    <a:lnTo>
                      <a:pt x="2509" y="51"/>
                    </a:lnTo>
                    <a:lnTo>
                      <a:pt x="2442" y="33"/>
                    </a:lnTo>
                    <a:lnTo>
                      <a:pt x="2372" y="19"/>
                    </a:lnTo>
                    <a:lnTo>
                      <a:pt x="2301" y="8"/>
                    </a:lnTo>
                    <a:lnTo>
                      <a:pt x="2224" y="2"/>
                    </a:lnTo>
                    <a:lnTo>
                      <a:pt x="2145" y="0"/>
                    </a:lnTo>
                    <a:lnTo>
                      <a:pt x="2064" y="2"/>
                    </a:lnTo>
                    <a:lnTo>
                      <a:pt x="1986" y="11"/>
                    </a:lnTo>
                    <a:lnTo>
                      <a:pt x="1912" y="24"/>
                    </a:lnTo>
                    <a:lnTo>
                      <a:pt x="1839" y="42"/>
                    </a:lnTo>
                    <a:lnTo>
                      <a:pt x="1767" y="65"/>
                    </a:lnTo>
                    <a:lnTo>
                      <a:pt x="1698" y="91"/>
                    </a:lnTo>
                    <a:lnTo>
                      <a:pt x="1630" y="122"/>
                    </a:lnTo>
                    <a:lnTo>
                      <a:pt x="1564" y="156"/>
                    </a:lnTo>
                    <a:lnTo>
                      <a:pt x="1499" y="193"/>
                    </a:lnTo>
                    <a:lnTo>
                      <a:pt x="1436" y="234"/>
                    </a:lnTo>
                    <a:lnTo>
                      <a:pt x="1373" y="277"/>
                    </a:lnTo>
                    <a:lnTo>
                      <a:pt x="1312" y="323"/>
                    </a:lnTo>
                    <a:lnTo>
                      <a:pt x="1251" y="371"/>
                    </a:lnTo>
                    <a:lnTo>
                      <a:pt x="1191" y="421"/>
                    </a:lnTo>
                    <a:lnTo>
                      <a:pt x="1131" y="472"/>
                    </a:lnTo>
                    <a:lnTo>
                      <a:pt x="1071" y="525"/>
                    </a:lnTo>
                    <a:lnTo>
                      <a:pt x="951" y="633"/>
                    </a:lnTo>
                    <a:lnTo>
                      <a:pt x="830" y="742"/>
                    </a:lnTo>
                    <a:lnTo>
                      <a:pt x="769" y="796"/>
                    </a:lnTo>
                    <a:lnTo>
                      <a:pt x="706" y="850"/>
                    </a:lnTo>
                    <a:lnTo>
                      <a:pt x="643" y="904"/>
                    </a:lnTo>
                    <a:lnTo>
                      <a:pt x="578" y="956"/>
                    </a:lnTo>
                    <a:lnTo>
                      <a:pt x="512" y="1006"/>
                    </a:lnTo>
                    <a:lnTo>
                      <a:pt x="445" y="1055"/>
                    </a:lnTo>
                    <a:lnTo>
                      <a:pt x="375" y="1102"/>
                    </a:lnTo>
                    <a:lnTo>
                      <a:pt x="304" y="1148"/>
                    </a:lnTo>
                    <a:lnTo>
                      <a:pt x="232" y="1190"/>
                    </a:lnTo>
                    <a:lnTo>
                      <a:pt x="157" y="1229"/>
                    </a:lnTo>
                    <a:lnTo>
                      <a:pt x="79" y="1265"/>
                    </a:lnTo>
                    <a:lnTo>
                      <a:pt x="0" y="1299"/>
                    </a:lnTo>
                    <a:lnTo>
                      <a:pt x="4402" y="1299"/>
                    </a:lnTo>
                    <a:close/>
                  </a:path>
                </a:pathLst>
              </a:custGeom>
              <a:solidFill>
                <a:srgbClr val="A6D7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9Slide.vn 62"/>
              <p:cNvSpPr>
                <a:spLocks noEditPoints="1"/>
              </p:cNvSpPr>
              <p:nvPr/>
            </p:nvSpPr>
            <p:spPr bwMode="auto">
              <a:xfrm flipH="1">
                <a:off x="6632811" y="5430837"/>
                <a:ext cx="1165225" cy="685800"/>
              </a:xfrm>
              <a:custGeom>
                <a:avLst/>
                <a:gdLst>
                  <a:gd name="T0" fmla="*/ 2200 w 2201"/>
                  <a:gd name="T1" fmla="*/ 1297 h 1297"/>
                  <a:gd name="T2" fmla="*/ 2021 w 2201"/>
                  <a:gd name="T3" fmla="*/ 1212 h 1297"/>
                  <a:gd name="T4" fmla="*/ 1858 w 2201"/>
                  <a:gd name="T5" fmla="*/ 1124 h 1297"/>
                  <a:gd name="T6" fmla="*/ 1707 w 2201"/>
                  <a:gd name="T7" fmla="*/ 1034 h 1297"/>
                  <a:gd name="T8" fmla="*/ 1569 w 2201"/>
                  <a:gd name="T9" fmla="*/ 943 h 1297"/>
                  <a:gd name="T10" fmla="*/ 1637 w 2201"/>
                  <a:gd name="T11" fmla="*/ 988 h 1297"/>
                  <a:gd name="T12" fmla="*/ 1781 w 2201"/>
                  <a:gd name="T13" fmla="*/ 1078 h 1297"/>
                  <a:gd name="T14" fmla="*/ 1939 w 2201"/>
                  <a:gd name="T15" fmla="*/ 1168 h 1297"/>
                  <a:gd name="T16" fmla="*/ 2110 w 2201"/>
                  <a:gd name="T17" fmla="*/ 1255 h 1297"/>
                  <a:gd name="T18" fmla="*/ 2201 w 2201"/>
                  <a:gd name="T19" fmla="*/ 1297 h 1297"/>
                  <a:gd name="T20" fmla="*/ 1496 w 2201"/>
                  <a:gd name="T21" fmla="*/ 891 h 1297"/>
                  <a:gd name="T22" fmla="*/ 1477 w 2201"/>
                  <a:gd name="T23" fmla="*/ 877 h 1297"/>
                  <a:gd name="T24" fmla="*/ 1467 w 2201"/>
                  <a:gd name="T25" fmla="*/ 869 h 1297"/>
                  <a:gd name="T26" fmla="*/ 1486 w 2201"/>
                  <a:gd name="T27" fmla="*/ 884 h 1297"/>
                  <a:gd name="T28" fmla="*/ 1505 w 2201"/>
                  <a:gd name="T29" fmla="*/ 898 h 1297"/>
                  <a:gd name="T30" fmla="*/ 1353 w 2201"/>
                  <a:gd name="T31" fmla="*/ 783 h 1297"/>
                  <a:gd name="T32" fmla="*/ 1348 w 2201"/>
                  <a:gd name="T33" fmla="*/ 781 h 1297"/>
                  <a:gd name="T34" fmla="*/ 1351 w 2201"/>
                  <a:gd name="T35" fmla="*/ 782 h 1297"/>
                  <a:gd name="T36" fmla="*/ 1353 w 2201"/>
                  <a:gd name="T37" fmla="*/ 783 h 1297"/>
                  <a:gd name="T38" fmla="*/ 1306 w 2201"/>
                  <a:gd name="T39" fmla="*/ 747 h 1297"/>
                  <a:gd name="T40" fmla="*/ 1293 w 2201"/>
                  <a:gd name="T41" fmla="*/ 736 h 1297"/>
                  <a:gd name="T42" fmla="*/ 1321 w 2201"/>
                  <a:gd name="T43" fmla="*/ 758 h 1297"/>
                  <a:gd name="T44" fmla="*/ 1290 w 2201"/>
                  <a:gd name="T45" fmla="*/ 734 h 1297"/>
                  <a:gd name="T46" fmla="*/ 1156 w 2201"/>
                  <a:gd name="T47" fmla="*/ 624 h 1297"/>
                  <a:gd name="T48" fmla="*/ 1033 w 2201"/>
                  <a:gd name="T49" fmla="*/ 519 h 1297"/>
                  <a:gd name="T50" fmla="*/ 915 w 2201"/>
                  <a:gd name="T51" fmla="*/ 419 h 1297"/>
                  <a:gd name="T52" fmla="*/ 800 w 2201"/>
                  <a:gd name="T53" fmla="*/ 325 h 1297"/>
                  <a:gd name="T54" fmla="*/ 801 w 2201"/>
                  <a:gd name="T55" fmla="*/ 325 h 1297"/>
                  <a:gd name="T56" fmla="*/ 915 w 2201"/>
                  <a:gd name="T57" fmla="*/ 418 h 1297"/>
                  <a:gd name="T58" fmla="*/ 1033 w 2201"/>
                  <a:gd name="T59" fmla="*/ 519 h 1297"/>
                  <a:gd name="T60" fmla="*/ 1158 w 2201"/>
                  <a:gd name="T61" fmla="*/ 623 h 1297"/>
                  <a:gd name="T62" fmla="*/ 1290 w 2201"/>
                  <a:gd name="T63" fmla="*/ 732 h 1297"/>
                  <a:gd name="T64" fmla="*/ 361 w 2201"/>
                  <a:gd name="T65" fmla="*/ 68 h 1297"/>
                  <a:gd name="T66" fmla="*/ 278 w 2201"/>
                  <a:gd name="T67" fmla="*/ 42 h 1297"/>
                  <a:gd name="T68" fmla="*/ 191 w 2201"/>
                  <a:gd name="T69" fmla="*/ 22 h 1297"/>
                  <a:gd name="T70" fmla="*/ 98 w 2201"/>
                  <a:gd name="T71" fmla="*/ 7 h 1297"/>
                  <a:gd name="T72" fmla="*/ 0 w 2201"/>
                  <a:gd name="T73" fmla="*/ 0 h 1297"/>
                  <a:gd name="T74" fmla="*/ 49 w 2201"/>
                  <a:gd name="T75" fmla="*/ 2 h 1297"/>
                  <a:gd name="T76" fmla="*/ 145 w 2201"/>
                  <a:gd name="T77" fmla="*/ 13 h 1297"/>
                  <a:gd name="T78" fmla="*/ 235 w 2201"/>
                  <a:gd name="T79" fmla="*/ 30 h 1297"/>
                  <a:gd name="T80" fmla="*/ 320 w 2201"/>
                  <a:gd name="T81" fmla="*/ 54 h 1297"/>
                  <a:gd name="T82" fmla="*/ 361 w 2201"/>
                  <a:gd name="T83" fmla="*/ 68 h 1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201" h="1297">
                    <a:moveTo>
                      <a:pt x="2201" y="1297"/>
                    </a:moveTo>
                    <a:lnTo>
                      <a:pt x="2200" y="1297"/>
                    </a:lnTo>
                    <a:lnTo>
                      <a:pt x="2109" y="1255"/>
                    </a:lnTo>
                    <a:lnTo>
                      <a:pt x="2021" y="1212"/>
                    </a:lnTo>
                    <a:lnTo>
                      <a:pt x="1937" y="1168"/>
                    </a:lnTo>
                    <a:lnTo>
                      <a:pt x="1858" y="1124"/>
                    </a:lnTo>
                    <a:lnTo>
                      <a:pt x="1781" y="1080"/>
                    </a:lnTo>
                    <a:lnTo>
                      <a:pt x="1707" y="1034"/>
                    </a:lnTo>
                    <a:lnTo>
                      <a:pt x="1637" y="988"/>
                    </a:lnTo>
                    <a:lnTo>
                      <a:pt x="1569" y="943"/>
                    </a:lnTo>
                    <a:lnTo>
                      <a:pt x="1569" y="943"/>
                    </a:lnTo>
                    <a:lnTo>
                      <a:pt x="1637" y="988"/>
                    </a:lnTo>
                    <a:lnTo>
                      <a:pt x="1708" y="1034"/>
                    </a:lnTo>
                    <a:lnTo>
                      <a:pt x="1781" y="1078"/>
                    </a:lnTo>
                    <a:lnTo>
                      <a:pt x="1858" y="1124"/>
                    </a:lnTo>
                    <a:lnTo>
                      <a:pt x="1939" y="1168"/>
                    </a:lnTo>
                    <a:lnTo>
                      <a:pt x="2023" y="1212"/>
                    </a:lnTo>
                    <a:lnTo>
                      <a:pt x="2110" y="1255"/>
                    </a:lnTo>
                    <a:lnTo>
                      <a:pt x="2201" y="1297"/>
                    </a:lnTo>
                    <a:lnTo>
                      <a:pt x="2201" y="1297"/>
                    </a:lnTo>
                    <a:close/>
                    <a:moveTo>
                      <a:pt x="1507" y="898"/>
                    </a:moveTo>
                    <a:lnTo>
                      <a:pt x="1496" y="891"/>
                    </a:lnTo>
                    <a:lnTo>
                      <a:pt x="1486" y="884"/>
                    </a:lnTo>
                    <a:lnTo>
                      <a:pt x="1477" y="877"/>
                    </a:lnTo>
                    <a:lnTo>
                      <a:pt x="1467" y="869"/>
                    </a:lnTo>
                    <a:lnTo>
                      <a:pt x="1467" y="869"/>
                    </a:lnTo>
                    <a:lnTo>
                      <a:pt x="1477" y="877"/>
                    </a:lnTo>
                    <a:lnTo>
                      <a:pt x="1486" y="884"/>
                    </a:lnTo>
                    <a:lnTo>
                      <a:pt x="1496" y="891"/>
                    </a:lnTo>
                    <a:lnTo>
                      <a:pt x="1505" y="898"/>
                    </a:lnTo>
                    <a:lnTo>
                      <a:pt x="1507" y="898"/>
                    </a:lnTo>
                    <a:close/>
                    <a:moveTo>
                      <a:pt x="1353" y="783"/>
                    </a:moveTo>
                    <a:lnTo>
                      <a:pt x="1351" y="782"/>
                    </a:lnTo>
                    <a:lnTo>
                      <a:pt x="1348" y="781"/>
                    </a:lnTo>
                    <a:lnTo>
                      <a:pt x="1350" y="781"/>
                    </a:lnTo>
                    <a:lnTo>
                      <a:pt x="1351" y="782"/>
                    </a:lnTo>
                    <a:lnTo>
                      <a:pt x="1353" y="783"/>
                    </a:lnTo>
                    <a:lnTo>
                      <a:pt x="1353" y="783"/>
                    </a:lnTo>
                    <a:close/>
                    <a:moveTo>
                      <a:pt x="1321" y="758"/>
                    </a:moveTo>
                    <a:lnTo>
                      <a:pt x="1306" y="747"/>
                    </a:lnTo>
                    <a:lnTo>
                      <a:pt x="1292" y="736"/>
                    </a:lnTo>
                    <a:lnTo>
                      <a:pt x="1293" y="736"/>
                    </a:lnTo>
                    <a:lnTo>
                      <a:pt x="1306" y="747"/>
                    </a:lnTo>
                    <a:lnTo>
                      <a:pt x="1321" y="758"/>
                    </a:lnTo>
                    <a:lnTo>
                      <a:pt x="1321" y="758"/>
                    </a:lnTo>
                    <a:close/>
                    <a:moveTo>
                      <a:pt x="1290" y="734"/>
                    </a:moveTo>
                    <a:lnTo>
                      <a:pt x="1222" y="678"/>
                    </a:lnTo>
                    <a:lnTo>
                      <a:pt x="1156" y="624"/>
                    </a:lnTo>
                    <a:lnTo>
                      <a:pt x="1094" y="570"/>
                    </a:lnTo>
                    <a:lnTo>
                      <a:pt x="1033" y="519"/>
                    </a:lnTo>
                    <a:lnTo>
                      <a:pt x="973" y="468"/>
                    </a:lnTo>
                    <a:lnTo>
                      <a:pt x="915" y="419"/>
                    </a:lnTo>
                    <a:lnTo>
                      <a:pt x="858" y="371"/>
                    </a:lnTo>
                    <a:lnTo>
                      <a:pt x="800" y="325"/>
                    </a:lnTo>
                    <a:lnTo>
                      <a:pt x="800" y="325"/>
                    </a:lnTo>
                    <a:lnTo>
                      <a:pt x="801" y="325"/>
                    </a:lnTo>
                    <a:lnTo>
                      <a:pt x="858" y="371"/>
                    </a:lnTo>
                    <a:lnTo>
                      <a:pt x="915" y="418"/>
                    </a:lnTo>
                    <a:lnTo>
                      <a:pt x="974" y="467"/>
                    </a:lnTo>
                    <a:lnTo>
                      <a:pt x="1033" y="519"/>
                    </a:lnTo>
                    <a:lnTo>
                      <a:pt x="1094" y="570"/>
                    </a:lnTo>
                    <a:lnTo>
                      <a:pt x="1158" y="623"/>
                    </a:lnTo>
                    <a:lnTo>
                      <a:pt x="1222" y="678"/>
                    </a:lnTo>
                    <a:lnTo>
                      <a:pt x="1290" y="732"/>
                    </a:lnTo>
                    <a:lnTo>
                      <a:pt x="1290" y="734"/>
                    </a:lnTo>
                    <a:close/>
                    <a:moveTo>
                      <a:pt x="361" y="68"/>
                    </a:moveTo>
                    <a:lnTo>
                      <a:pt x="320" y="54"/>
                    </a:lnTo>
                    <a:lnTo>
                      <a:pt x="278" y="42"/>
                    </a:lnTo>
                    <a:lnTo>
                      <a:pt x="235" y="31"/>
                    </a:lnTo>
                    <a:lnTo>
                      <a:pt x="191" y="22"/>
                    </a:lnTo>
                    <a:lnTo>
                      <a:pt x="145" y="13"/>
                    </a:lnTo>
                    <a:lnTo>
                      <a:pt x="98" y="7"/>
                    </a:lnTo>
                    <a:lnTo>
                      <a:pt x="49" y="2"/>
                    </a:lnTo>
                    <a:lnTo>
                      <a:pt x="0" y="0"/>
                    </a:lnTo>
                    <a:lnTo>
                      <a:pt x="0" y="0"/>
                    </a:lnTo>
                    <a:lnTo>
                      <a:pt x="49" y="2"/>
                    </a:lnTo>
                    <a:lnTo>
                      <a:pt x="98" y="7"/>
                    </a:lnTo>
                    <a:lnTo>
                      <a:pt x="145" y="13"/>
                    </a:lnTo>
                    <a:lnTo>
                      <a:pt x="191" y="22"/>
                    </a:lnTo>
                    <a:lnTo>
                      <a:pt x="235" y="30"/>
                    </a:lnTo>
                    <a:lnTo>
                      <a:pt x="278" y="42"/>
                    </a:lnTo>
                    <a:lnTo>
                      <a:pt x="320" y="54"/>
                    </a:lnTo>
                    <a:lnTo>
                      <a:pt x="361" y="68"/>
                    </a:lnTo>
                    <a:lnTo>
                      <a:pt x="361" y="68"/>
                    </a:lnTo>
                    <a:lnTo>
                      <a:pt x="361" y="68"/>
                    </a:lnTo>
                    <a:close/>
                  </a:path>
                </a:pathLst>
              </a:custGeom>
              <a:solidFill>
                <a:srgbClr val="9C9B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9Slide.vn 63"/>
              <p:cNvSpPr>
                <a:spLocks/>
              </p:cNvSpPr>
              <p:nvPr/>
            </p:nvSpPr>
            <p:spPr bwMode="auto">
              <a:xfrm flipH="1">
                <a:off x="6632811" y="5430837"/>
                <a:ext cx="1165225" cy="685800"/>
              </a:xfrm>
              <a:custGeom>
                <a:avLst/>
                <a:gdLst>
                  <a:gd name="T0" fmla="*/ 0 w 2200"/>
                  <a:gd name="T1" fmla="*/ 1297 h 1297"/>
                  <a:gd name="T2" fmla="*/ 49 w 2200"/>
                  <a:gd name="T3" fmla="*/ 2 h 1297"/>
                  <a:gd name="T4" fmla="*/ 145 w 2200"/>
                  <a:gd name="T5" fmla="*/ 13 h 1297"/>
                  <a:gd name="T6" fmla="*/ 235 w 2200"/>
                  <a:gd name="T7" fmla="*/ 31 h 1297"/>
                  <a:gd name="T8" fmla="*/ 320 w 2200"/>
                  <a:gd name="T9" fmla="*/ 54 h 1297"/>
                  <a:gd name="T10" fmla="*/ 363 w 2200"/>
                  <a:gd name="T11" fmla="*/ 84 h 1297"/>
                  <a:gd name="T12" fmla="*/ 371 w 2200"/>
                  <a:gd name="T13" fmla="*/ 114 h 1297"/>
                  <a:gd name="T14" fmla="*/ 380 w 2200"/>
                  <a:gd name="T15" fmla="*/ 142 h 1297"/>
                  <a:gd name="T16" fmla="*/ 392 w 2200"/>
                  <a:gd name="T17" fmla="*/ 167 h 1297"/>
                  <a:gd name="T18" fmla="*/ 407 w 2200"/>
                  <a:gd name="T19" fmla="*/ 191 h 1297"/>
                  <a:gd name="T20" fmla="*/ 425 w 2200"/>
                  <a:gd name="T21" fmla="*/ 213 h 1297"/>
                  <a:gd name="T22" fmla="*/ 444 w 2200"/>
                  <a:gd name="T23" fmla="*/ 232 h 1297"/>
                  <a:gd name="T24" fmla="*/ 464 w 2200"/>
                  <a:gd name="T25" fmla="*/ 250 h 1297"/>
                  <a:gd name="T26" fmla="*/ 488 w 2200"/>
                  <a:gd name="T27" fmla="*/ 267 h 1297"/>
                  <a:gd name="T28" fmla="*/ 512 w 2200"/>
                  <a:gd name="T29" fmla="*/ 280 h 1297"/>
                  <a:gd name="T30" fmla="*/ 553 w 2200"/>
                  <a:gd name="T31" fmla="*/ 298 h 1297"/>
                  <a:gd name="T32" fmla="*/ 612 w 2200"/>
                  <a:gd name="T33" fmla="*/ 315 h 1297"/>
                  <a:gd name="T34" fmla="*/ 675 w 2200"/>
                  <a:gd name="T35" fmla="*/ 325 h 1297"/>
                  <a:gd name="T36" fmla="*/ 714 w 2200"/>
                  <a:gd name="T37" fmla="*/ 334 h 1297"/>
                  <a:gd name="T38" fmla="*/ 735 w 2200"/>
                  <a:gd name="T39" fmla="*/ 695 h 1297"/>
                  <a:gd name="T40" fmla="*/ 755 w 2200"/>
                  <a:gd name="T41" fmla="*/ 695 h 1297"/>
                  <a:gd name="T42" fmla="*/ 767 w 2200"/>
                  <a:gd name="T43" fmla="*/ 328 h 1297"/>
                  <a:gd name="T44" fmla="*/ 789 w 2200"/>
                  <a:gd name="T45" fmla="*/ 327 h 1297"/>
                  <a:gd name="T46" fmla="*/ 858 w 2200"/>
                  <a:gd name="T47" fmla="*/ 371 h 1297"/>
                  <a:gd name="T48" fmla="*/ 973 w 2200"/>
                  <a:gd name="T49" fmla="*/ 468 h 1297"/>
                  <a:gd name="T50" fmla="*/ 1094 w 2200"/>
                  <a:gd name="T51" fmla="*/ 570 h 1297"/>
                  <a:gd name="T52" fmla="*/ 1222 w 2200"/>
                  <a:gd name="T53" fmla="*/ 678 h 1297"/>
                  <a:gd name="T54" fmla="*/ 1288 w 2200"/>
                  <a:gd name="T55" fmla="*/ 736 h 1297"/>
                  <a:gd name="T56" fmla="*/ 1306 w 2200"/>
                  <a:gd name="T57" fmla="*/ 747 h 1297"/>
                  <a:gd name="T58" fmla="*/ 1311 w 2200"/>
                  <a:gd name="T59" fmla="*/ 781 h 1297"/>
                  <a:gd name="T60" fmla="*/ 1351 w 2200"/>
                  <a:gd name="T61" fmla="*/ 782 h 1297"/>
                  <a:gd name="T62" fmla="*/ 1335 w 2200"/>
                  <a:gd name="T63" fmla="*/ 827 h 1297"/>
                  <a:gd name="T64" fmla="*/ 1358 w 2200"/>
                  <a:gd name="T65" fmla="*/ 869 h 1297"/>
                  <a:gd name="T66" fmla="*/ 1477 w 2200"/>
                  <a:gd name="T67" fmla="*/ 877 h 1297"/>
                  <a:gd name="T68" fmla="*/ 1496 w 2200"/>
                  <a:gd name="T69" fmla="*/ 891 h 1297"/>
                  <a:gd name="T70" fmla="*/ 1507 w 2200"/>
                  <a:gd name="T71" fmla="*/ 979 h 1297"/>
                  <a:gd name="T72" fmla="*/ 1569 w 2200"/>
                  <a:gd name="T73" fmla="*/ 979 h 1297"/>
                  <a:gd name="T74" fmla="*/ 1637 w 2200"/>
                  <a:gd name="T75" fmla="*/ 988 h 1297"/>
                  <a:gd name="T76" fmla="*/ 1781 w 2200"/>
                  <a:gd name="T77" fmla="*/ 1080 h 1297"/>
                  <a:gd name="T78" fmla="*/ 1937 w 2200"/>
                  <a:gd name="T79" fmla="*/ 1168 h 1297"/>
                  <a:gd name="T80" fmla="*/ 2109 w 2200"/>
                  <a:gd name="T81" fmla="*/ 1255 h 1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200" h="1297">
                    <a:moveTo>
                      <a:pt x="2200" y="1297"/>
                    </a:moveTo>
                    <a:lnTo>
                      <a:pt x="0" y="1297"/>
                    </a:lnTo>
                    <a:lnTo>
                      <a:pt x="0" y="0"/>
                    </a:lnTo>
                    <a:lnTo>
                      <a:pt x="49" y="2"/>
                    </a:lnTo>
                    <a:lnTo>
                      <a:pt x="98" y="7"/>
                    </a:lnTo>
                    <a:lnTo>
                      <a:pt x="145" y="13"/>
                    </a:lnTo>
                    <a:lnTo>
                      <a:pt x="191" y="22"/>
                    </a:lnTo>
                    <a:lnTo>
                      <a:pt x="235" y="31"/>
                    </a:lnTo>
                    <a:lnTo>
                      <a:pt x="278" y="42"/>
                    </a:lnTo>
                    <a:lnTo>
                      <a:pt x="320" y="54"/>
                    </a:lnTo>
                    <a:lnTo>
                      <a:pt x="361" y="68"/>
                    </a:lnTo>
                    <a:lnTo>
                      <a:pt x="363" y="84"/>
                    </a:lnTo>
                    <a:lnTo>
                      <a:pt x="367" y="100"/>
                    </a:lnTo>
                    <a:lnTo>
                      <a:pt x="371" y="114"/>
                    </a:lnTo>
                    <a:lnTo>
                      <a:pt x="375" y="127"/>
                    </a:lnTo>
                    <a:lnTo>
                      <a:pt x="380" y="142"/>
                    </a:lnTo>
                    <a:lnTo>
                      <a:pt x="386" y="155"/>
                    </a:lnTo>
                    <a:lnTo>
                      <a:pt x="392" y="167"/>
                    </a:lnTo>
                    <a:lnTo>
                      <a:pt x="399" y="179"/>
                    </a:lnTo>
                    <a:lnTo>
                      <a:pt x="407" y="191"/>
                    </a:lnTo>
                    <a:lnTo>
                      <a:pt x="415" y="202"/>
                    </a:lnTo>
                    <a:lnTo>
                      <a:pt x="425" y="213"/>
                    </a:lnTo>
                    <a:lnTo>
                      <a:pt x="433" y="222"/>
                    </a:lnTo>
                    <a:lnTo>
                      <a:pt x="444" y="232"/>
                    </a:lnTo>
                    <a:lnTo>
                      <a:pt x="453" y="241"/>
                    </a:lnTo>
                    <a:lnTo>
                      <a:pt x="464" y="250"/>
                    </a:lnTo>
                    <a:lnTo>
                      <a:pt x="476" y="258"/>
                    </a:lnTo>
                    <a:lnTo>
                      <a:pt x="488" y="267"/>
                    </a:lnTo>
                    <a:lnTo>
                      <a:pt x="500" y="274"/>
                    </a:lnTo>
                    <a:lnTo>
                      <a:pt x="512" y="280"/>
                    </a:lnTo>
                    <a:lnTo>
                      <a:pt x="525" y="287"/>
                    </a:lnTo>
                    <a:lnTo>
                      <a:pt x="553" y="298"/>
                    </a:lnTo>
                    <a:lnTo>
                      <a:pt x="582" y="307"/>
                    </a:lnTo>
                    <a:lnTo>
                      <a:pt x="612" y="315"/>
                    </a:lnTo>
                    <a:lnTo>
                      <a:pt x="643" y="321"/>
                    </a:lnTo>
                    <a:lnTo>
                      <a:pt x="675" y="325"/>
                    </a:lnTo>
                    <a:lnTo>
                      <a:pt x="709" y="327"/>
                    </a:lnTo>
                    <a:lnTo>
                      <a:pt x="714" y="334"/>
                    </a:lnTo>
                    <a:lnTo>
                      <a:pt x="714" y="695"/>
                    </a:lnTo>
                    <a:lnTo>
                      <a:pt x="735" y="695"/>
                    </a:lnTo>
                    <a:lnTo>
                      <a:pt x="755" y="695"/>
                    </a:lnTo>
                    <a:lnTo>
                      <a:pt x="755" y="695"/>
                    </a:lnTo>
                    <a:lnTo>
                      <a:pt x="755" y="328"/>
                    </a:lnTo>
                    <a:lnTo>
                      <a:pt x="767" y="328"/>
                    </a:lnTo>
                    <a:lnTo>
                      <a:pt x="777" y="328"/>
                    </a:lnTo>
                    <a:lnTo>
                      <a:pt x="789" y="327"/>
                    </a:lnTo>
                    <a:lnTo>
                      <a:pt x="800" y="325"/>
                    </a:lnTo>
                    <a:lnTo>
                      <a:pt x="858" y="371"/>
                    </a:lnTo>
                    <a:lnTo>
                      <a:pt x="915" y="419"/>
                    </a:lnTo>
                    <a:lnTo>
                      <a:pt x="973" y="468"/>
                    </a:lnTo>
                    <a:lnTo>
                      <a:pt x="1033" y="519"/>
                    </a:lnTo>
                    <a:lnTo>
                      <a:pt x="1094" y="570"/>
                    </a:lnTo>
                    <a:lnTo>
                      <a:pt x="1156" y="624"/>
                    </a:lnTo>
                    <a:lnTo>
                      <a:pt x="1222" y="678"/>
                    </a:lnTo>
                    <a:lnTo>
                      <a:pt x="1290" y="734"/>
                    </a:lnTo>
                    <a:lnTo>
                      <a:pt x="1288" y="736"/>
                    </a:lnTo>
                    <a:lnTo>
                      <a:pt x="1292" y="736"/>
                    </a:lnTo>
                    <a:lnTo>
                      <a:pt x="1306" y="747"/>
                    </a:lnTo>
                    <a:lnTo>
                      <a:pt x="1321" y="758"/>
                    </a:lnTo>
                    <a:lnTo>
                      <a:pt x="1311" y="781"/>
                    </a:lnTo>
                    <a:lnTo>
                      <a:pt x="1350" y="781"/>
                    </a:lnTo>
                    <a:lnTo>
                      <a:pt x="1351" y="782"/>
                    </a:lnTo>
                    <a:lnTo>
                      <a:pt x="1353" y="783"/>
                    </a:lnTo>
                    <a:lnTo>
                      <a:pt x="1335" y="827"/>
                    </a:lnTo>
                    <a:lnTo>
                      <a:pt x="1375" y="827"/>
                    </a:lnTo>
                    <a:lnTo>
                      <a:pt x="1358" y="869"/>
                    </a:lnTo>
                    <a:lnTo>
                      <a:pt x="1467" y="869"/>
                    </a:lnTo>
                    <a:lnTo>
                      <a:pt x="1477" y="877"/>
                    </a:lnTo>
                    <a:lnTo>
                      <a:pt x="1486" y="884"/>
                    </a:lnTo>
                    <a:lnTo>
                      <a:pt x="1496" y="891"/>
                    </a:lnTo>
                    <a:lnTo>
                      <a:pt x="1505" y="898"/>
                    </a:lnTo>
                    <a:lnTo>
                      <a:pt x="1507" y="979"/>
                    </a:lnTo>
                    <a:lnTo>
                      <a:pt x="1538" y="979"/>
                    </a:lnTo>
                    <a:lnTo>
                      <a:pt x="1569" y="979"/>
                    </a:lnTo>
                    <a:lnTo>
                      <a:pt x="1569" y="943"/>
                    </a:lnTo>
                    <a:lnTo>
                      <a:pt x="1637" y="988"/>
                    </a:lnTo>
                    <a:lnTo>
                      <a:pt x="1707" y="1034"/>
                    </a:lnTo>
                    <a:lnTo>
                      <a:pt x="1781" y="1080"/>
                    </a:lnTo>
                    <a:lnTo>
                      <a:pt x="1858" y="1124"/>
                    </a:lnTo>
                    <a:lnTo>
                      <a:pt x="1937" y="1168"/>
                    </a:lnTo>
                    <a:lnTo>
                      <a:pt x="2021" y="1212"/>
                    </a:lnTo>
                    <a:lnTo>
                      <a:pt x="2109" y="1255"/>
                    </a:lnTo>
                    <a:lnTo>
                      <a:pt x="2200" y="1297"/>
                    </a:lnTo>
                    <a:close/>
                  </a:path>
                </a:pathLst>
              </a:custGeom>
              <a:solidFill>
                <a:srgbClr val="618F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9Slide.vn 64"/>
              <p:cNvSpPr>
                <a:spLocks/>
              </p:cNvSpPr>
              <p:nvPr/>
            </p:nvSpPr>
            <p:spPr bwMode="auto">
              <a:xfrm flipH="1">
                <a:off x="7996473" y="5253037"/>
                <a:ext cx="0" cy="0"/>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lnTo>
                      <a:pt x="1" y="1"/>
                    </a:lnTo>
                    <a:lnTo>
                      <a:pt x="0" y="0"/>
                    </a:lnTo>
                    <a:close/>
                  </a:path>
                </a:pathLst>
              </a:custGeom>
              <a:solidFill>
                <a:srgbClr val="3467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9Slide.vn 65"/>
              <p:cNvSpPr>
                <a:spLocks/>
              </p:cNvSpPr>
              <p:nvPr/>
            </p:nvSpPr>
            <p:spPr bwMode="auto">
              <a:xfrm flipH="1">
                <a:off x="7718661" y="4913312"/>
                <a:ext cx="279400" cy="458788"/>
              </a:xfrm>
              <a:custGeom>
                <a:avLst/>
                <a:gdLst>
                  <a:gd name="T0" fmla="*/ 494 w 528"/>
                  <a:gd name="T1" fmla="*/ 683 h 866"/>
                  <a:gd name="T2" fmla="*/ 528 w 528"/>
                  <a:gd name="T3" fmla="*/ 683 h 866"/>
                  <a:gd name="T4" fmla="*/ 266 w 528"/>
                  <a:gd name="T5" fmla="*/ 0 h 866"/>
                  <a:gd name="T6" fmla="*/ 0 w 528"/>
                  <a:gd name="T7" fmla="*/ 683 h 866"/>
                  <a:gd name="T8" fmla="*/ 33 w 528"/>
                  <a:gd name="T9" fmla="*/ 683 h 866"/>
                  <a:gd name="T10" fmla="*/ 15 w 528"/>
                  <a:gd name="T11" fmla="*/ 731 h 866"/>
                  <a:gd name="T12" fmla="*/ 55 w 528"/>
                  <a:gd name="T13" fmla="*/ 731 h 866"/>
                  <a:gd name="T14" fmla="*/ 38 w 528"/>
                  <a:gd name="T15" fmla="*/ 777 h 866"/>
                  <a:gd name="T16" fmla="*/ 80 w 528"/>
                  <a:gd name="T17" fmla="*/ 777 h 866"/>
                  <a:gd name="T18" fmla="*/ 62 w 528"/>
                  <a:gd name="T19" fmla="*/ 824 h 866"/>
                  <a:gd name="T20" fmla="*/ 100 w 528"/>
                  <a:gd name="T21" fmla="*/ 824 h 866"/>
                  <a:gd name="T22" fmla="*/ 85 w 528"/>
                  <a:gd name="T23" fmla="*/ 866 h 866"/>
                  <a:gd name="T24" fmla="*/ 452 w 528"/>
                  <a:gd name="T25" fmla="*/ 866 h 866"/>
                  <a:gd name="T26" fmla="*/ 435 w 528"/>
                  <a:gd name="T27" fmla="*/ 824 h 866"/>
                  <a:gd name="T28" fmla="*/ 475 w 528"/>
                  <a:gd name="T29" fmla="*/ 824 h 866"/>
                  <a:gd name="T30" fmla="*/ 457 w 528"/>
                  <a:gd name="T31" fmla="*/ 777 h 866"/>
                  <a:gd name="T32" fmla="*/ 499 w 528"/>
                  <a:gd name="T33" fmla="*/ 777 h 866"/>
                  <a:gd name="T34" fmla="*/ 481 w 528"/>
                  <a:gd name="T35" fmla="*/ 731 h 866"/>
                  <a:gd name="T36" fmla="*/ 513 w 528"/>
                  <a:gd name="T37" fmla="*/ 731 h 866"/>
                  <a:gd name="T38" fmla="*/ 494 w 528"/>
                  <a:gd name="T39" fmla="*/ 683 h 8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8" h="866">
                    <a:moveTo>
                      <a:pt x="494" y="683"/>
                    </a:moveTo>
                    <a:lnTo>
                      <a:pt x="528" y="683"/>
                    </a:lnTo>
                    <a:lnTo>
                      <a:pt x="266" y="0"/>
                    </a:lnTo>
                    <a:lnTo>
                      <a:pt x="0" y="683"/>
                    </a:lnTo>
                    <a:lnTo>
                      <a:pt x="33" y="683"/>
                    </a:lnTo>
                    <a:lnTo>
                      <a:pt x="15" y="731"/>
                    </a:lnTo>
                    <a:lnTo>
                      <a:pt x="55" y="731"/>
                    </a:lnTo>
                    <a:lnTo>
                      <a:pt x="38" y="777"/>
                    </a:lnTo>
                    <a:lnTo>
                      <a:pt x="80" y="777"/>
                    </a:lnTo>
                    <a:lnTo>
                      <a:pt x="62" y="824"/>
                    </a:lnTo>
                    <a:lnTo>
                      <a:pt x="100" y="824"/>
                    </a:lnTo>
                    <a:lnTo>
                      <a:pt x="85" y="866"/>
                    </a:lnTo>
                    <a:lnTo>
                      <a:pt x="452" y="866"/>
                    </a:lnTo>
                    <a:lnTo>
                      <a:pt x="435" y="824"/>
                    </a:lnTo>
                    <a:lnTo>
                      <a:pt x="475" y="824"/>
                    </a:lnTo>
                    <a:lnTo>
                      <a:pt x="457" y="777"/>
                    </a:lnTo>
                    <a:lnTo>
                      <a:pt x="499" y="777"/>
                    </a:lnTo>
                    <a:lnTo>
                      <a:pt x="481" y="731"/>
                    </a:lnTo>
                    <a:lnTo>
                      <a:pt x="513" y="731"/>
                    </a:lnTo>
                    <a:lnTo>
                      <a:pt x="494" y="683"/>
                    </a:lnTo>
                    <a:close/>
                  </a:path>
                </a:pathLst>
              </a:custGeom>
              <a:solidFill>
                <a:srgbClr val="018C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9Slide.vn 66"/>
              <p:cNvSpPr>
                <a:spLocks noChangeArrowheads="1"/>
              </p:cNvSpPr>
              <p:nvPr/>
            </p:nvSpPr>
            <p:spPr bwMode="auto">
              <a:xfrm flipH="1">
                <a:off x="7842485" y="5372100"/>
                <a:ext cx="33338" cy="57150"/>
              </a:xfrm>
              <a:prstGeom prst="rect">
                <a:avLst/>
              </a:prstGeom>
              <a:solidFill>
                <a:srgbClr val="BD352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9Slide.vn 67"/>
              <p:cNvSpPr>
                <a:spLocks/>
              </p:cNvSpPr>
              <p:nvPr/>
            </p:nvSpPr>
            <p:spPr bwMode="auto">
              <a:xfrm flipH="1">
                <a:off x="7723423" y="4945062"/>
                <a:ext cx="122238" cy="317500"/>
              </a:xfrm>
              <a:custGeom>
                <a:avLst/>
                <a:gdLst>
                  <a:gd name="T0" fmla="*/ 231 w 231"/>
                  <a:gd name="T1" fmla="*/ 600 h 600"/>
                  <a:gd name="T2" fmla="*/ 0 w 231"/>
                  <a:gd name="T3" fmla="*/ 0 h 600"/>
                  <a:gd name="T4" fmla="*/ 0 w 231"/>
                  <a:gd name="T5" fmla="*/ 0 h 600"/>
                  <a:gd name="T6" fmla="*/ 231 w 231"/>
                  <a:gd name="T7" fmla="*/ 600 h 600"/>
                  <a:gd name="T8" fmla="*/ 231 w 231"/>
                  <a:gd name="T9" fmla="*/ 600 h 600"/>
                  <a:gd name="T10" fmla="*/ 231 w 231"/>
                  <a:gd name="T11" fmla="*/ 600 h 600"/>
                </a:gdLst>
                <a:ahLst/>
                <a:cxnLst>
                  <a:cxn ang="0">
                    <a:pos x="T0" y="T1"/>
                  </a:cxn>
                  <a:cxn ang="0">
                    <a:pos x="T2" y="T3"/>
                  </a:cxn>
                  <a:cxn ang="0">
                    <a:pos x="T4" y="T5"/>
                  </a:cxn>
                  <a:cxn ang="0">
                    <a:pos x="T6" y="T7"/>
                  </a:cxn>
                  <a:cxn ang="0">
                    <a:pos x="T8" y="T9"/>
                  </a:cxn>
                  <a:cxn ang="0">
                    <a:pos x="T10" y="T11"/>
                  </a:cxn>
                </a:cxnLst>
                <a:rect l="0" t="0" r="r" b="b"/>
                <a:pathLst>
                  <a:path w="231" h="600">
                    <a:moveTo>
                      <a:pt x="231" y="600"/>
                    </a:moveTo>
                    <a:lnTo>
                      <a:pt x="0" y="0"/>
                    </a:lnTo>
                    <a:lnTo>
                      <a:pt x="0" y="0"/>
                    </a:lnTo>
                    <a:lnTo>
                      <a:pt x="231" y="600"/>
                    </a:lnTo>
                    <a:lnTo>
                      <a:pt x="231" y="600"/>
                    </a:lnTo>
                    <a:lnTo>
                      <a:pt x="231" y="600"/>
                    </a:lnTo>
                    <a:close/>
                  </a:path>
                </a:pathLst>
              </a:custGeom>
              <a:solidFill>
                <a:srgbClr val="183E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 name="9Slide.vn 68"/>
              <p:cNvSpPr>
                <a:spLocks/>
              </p:cNvSpPr>
              <p:nvPr/>
            </p:nvSpPr>
            <p:spPr bwMode="auto">
              <a:xfrm flipH="1">
                <a:off x="7845661" y="4913312"/>
                <a:ext cx="12700" cy="31750"/>
              </a:xfrm>
              <a:custGeom>
                <a:avLst/>
                <a:gdLst>
                  <a:gd name="T0" fmla="*/ 22 w 22"/>
                  <a:gd name="T1" fmla="*/ 59 h 59"/>
                  <a:gd name="T2" fmla="*/ 0 w 22"/>
                  <a:gd name="T3" fmla="*/ 0 h 59"/>
                  <a:gd name="T4" fmla="*/ 0 w 22"/>
                  <a:gd name="T5" fmla="*/ 0 h 59"/>
                  <a:gd name="T6" fmla="*/ 22 w 22"/>
                  <a:gd name="T7" fmla="*/ 59 h 59"/>
                  <a:gd name="T8" fmla="*/ 22 w 22"/>
                  <a:gd name="T9" fmla="*/ 59 h 59"/>
                </a:gdLst>
                <a:ahLst/>
                <a:cxnLst>
                  <a:cxn ang="0">
                    <a:pos x="T0" y="T1"/>
                  </a:cxn>
                  <a:cxn ang="0">
                    <a:pos x="T2" y="T3"/>
                  </a:cxn>
                  <a:cxn ang="0">
                    <a:pos x="T4" y="T5"/>
                  </a:cxn>
                  <a:cxn ang="0">
                    <a:pos x="T6" y="T7"/>
                  </a:cxn>
                  <a:cxn ang="0">
                    <a:pos x="T8" y="T9"/>
                  </a:cxn>
                </a:cxnLst>
                <a:rect l="0" t="0" r="r" b="b"/>
                <a:pathLst>
                  <a:path w="22" h="59">
                    <a:moveTo>
                      <a:pt x="22" y="59"/>
                    </a:moveTo>
                    <a:lnTo>
                      <a:pt x="0" y="0"/>
                    </a:lnTo>
                    <a:lnTo>
                      <a:pt x="0" y="0"/>
                    </a:lnTo>
                    <a:lnTo>
                      <a:pt x="22" y="59"/>
                    </a:lnTo>
                    <a:lnTo>
                      <a:pt x="22" y="59"/>
                    </a:lnTo>
                    <a:close/>
                  </a:path>
                </a:pathLst>
              </a:custGeom>
              <a:solidFill>
                <a:srgbClr val="79777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 name="9Slide.vn 69"/>
              <p:cNvSpPr>
                <a:spLocks/>
              </p:cNvSpPr>
              <p:nvPr/>
            </p:nvSpPr>
            <p:spPr bwMode="auto">
              <a:xfrm flipH="1">
                <a:off x="7718661" y="5262562"/>
                <a:ext cx="139700" cy="166688"/>
              </a:xfrm>
              <a:custGeom>
                <a:avLst/>
                <a:gdLst>
                  <a:gd name="T0" fmla="*/ 32 w 264"/>
                  <a:gd name="T1" fmla="*/ 316 h 316"/>
                  <a:gd name="T2" fmla="*/ 0 w 264"/>
                  <a:gd name="T3" fmla="*/ 316 h 316"/>
                  <a:gd name="T4" fmla="*/ 32 w 264"/>
                  <a:gd name="T5" fmla="*/ 316 h 316"/>
                  <a:gd name="T6" fmla="*/ 32 w 264"/>
                  <a:gd name="T7" fmla="*/ 207 h 316"/>
                  <a:gd name="T8" fmla="*/ 0 w 264"/>
                  <a:gd name="T9" fmla="*/ 207 h 316"/>
                  <a:gd name="T10" fmla="*/ 188 w 264"/>
                  <a:gd name="T11" fmla="*/ 207 h 316"/>
                  <a:gd name="T12" fmla="*/ 171 w 264"/>
                  <a:gd name="T13" fmla="*/ 165 h 316"/>
                  <a:gd name="T14" fmla="*/ 211 w 264"/>
                  <a:gd name="T15" fmla="*/ 165 h 316"/>
                  <a:gd name="T16" fmla="*/ 193 w 264"/>
                  <a:gd name="T17" fmla="*/ 118 h 316"/>
                  <a:gd name="T18" fmla="*/ 235 w 264"/>
                  <a:gd name="T19" fmla="*/ 118 h 316"/>
                  <a:gd name="T20" fmla="*/ 217 w 264"/>
                  <a:gd name="T21" fmla="*/ 72 h 316"/>
                  <a:gd name="T22" fmla="*/ 249 w 264"/>
                  <a:gd name="T23" fmla="*/ 72 h 316"/>
                  <a:gd name="T24" fmla="*/ 230 w 264"/>
                  <a:gd name="T25" fmla="*/ 24 h 316"/>
                  <a:gd name="T26" fmla="*/ 264 w 264"/>
                  <a:gd name="T27" fmla="*/ 24 h 316"/>
                  <a:gd name="T28" fmla="*/ 255 w 264"/>
                  <a:gd name="T29" fmla="*/ 0 h 316"/>
                  <a:gd name="T30" fmla="*/ 255 w 264"/>
                  <a:gd name="T31" fmla="*/ 0 h 316"/>
                  <a:gd name="T32" fmla="*/ 255 w 264"/>
                  <a:gd name="T33" fmla="*/ 0 h 316"/>
                  <a:gd name="T34" fmla="*/ 264 w 264"/>
                  <a:gd name="T35" fmla="*/ 24 h 316"/>
                  <a:gd name="T36" fmla="*/ 230 w 264"/>
                  <a:gd name="T37" fmla="*/ 24 h 316"/>
                  <a:gd name="T38" fmla="*/ 249 w 264"/>
                  <a:gd name="T39" fmla="*/ 72 h 316"/>
                  <a:gd name="T40" fmla="*/ 217 w 264"/>
                  <a:gd name="T41" fmla="*/ 72 h 316"/>
                  <a:gd name="T42" fmla="*/ 235 w 264"/>
                  <a:gd name="T43" fmla="*/ 118 h 316"/>
                  <a:gd name="T44" fmla="*/ 193 w 264"/>
                  <a:gd name="T45" fmla="*/ 118 h 316"/>
                  <a:gd name="T46" fmla="*/ 211 w 264"/>
                  <a:gd name="T47" fmla="*/ 165 h 316"/>
                  <a:gd name="T48" fmla="*/ 171 w 264"/>
                  <a:gd name="T49" fmla="*/ 165 h 316"/>
                  <a:gd name="T50" fmla="*/ 188 w 264"/>
                  <a:gd name="T51" fmla="*/ 207 h 316"/>
                  <a:gd name="T52" fmla="*/ 32 w 264"/>
                  <a:gd name="T53" fmla="*/ 207 h 316"/>
                  <a:gd name="T54" fmla="*/ 32 w 264"/>
                  <a:gd name="T55" fmla="*/ 316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64" h="316">
                    <a:moveTo>
                      <a:pt x="32" y="316"/>
                    </a:moveTo>
                    <a:lnTo>
                      <a:pt x="0" y="316"/>
                    </a:lnTo>
                    <a:lnTo>
                      <a:pt x="32" y="316"/>
                    </a:lnTo>
                    <a:lnTo>
                      <a:pt x="32" y="207"/>
                    </a:lnTo>
                    <a:lnTo>
                      <a:pt x="0" y="207"/>
                    </a:lnTo>
                    <a:lnTo>
                      <a:pt x="188" y="207"/>
                    </a:lnTo>
                    <a:lnTo>
                      <a:pt x="171" y="165"/>
                    </a:lnTo>
                    <a:lnTo>
                      <a:pt x="211" y="165"/>
                    </a:lnTo>
                    <a:lnTo>
                      <a:pt x="193" y="118"/>
                    </a:lnTo>
                    <a:lnTo>
                      <a:pt x="235" y="118"/>
                    </a:lnTo>
                    <a:lnTo>
                      <a:pt x="217" y="72"/>
                    </a:lnTo>
                    <a:lnTo>
                      <a:pt x="249" y="72"/>
                    </a:lnTo>
                    <a:lnTo>
                      <a:pt x="230" y="24"/>
                    </a:lnTo>
                    <a:lnTo>
                      <a:pt x="264" y="24"/>
                    </a:lnTo>
                    <a:lnTo>
                      <a:pt x="255" y="0"/>
                    </a:lnTo>
                    <a:lnTo>
                      <a:pt x="255" y="0"/>
                    </a:lnTo>
                    <a:lnTo>
                      <a:pt x="255" y="0"/>
                    </a:lnTo>
                    <a:lnTo>
                      <a:pt x="264" y="24"/>
                    </a:lnTo>
                    <a:lnTo>
                      <a:pt x="230" y="24"/>
                    </a:lnTo>
                    <a:lnTo>
                      <a:pt x="249" y="72"/>
                    </a:lnTo>
                    <a:lnTo>
                      <a:pt x="217" y="72"/>
                    </a:lnTo>
                    <a:lnTo>
                      <a:pt x="235" y="118"/>
                    </a:lnTo>
                    <a:lnTo>
                      <a:pt x="193" y="118"/>
                    </a:lnTo>
                    <a:lnTo>
                      <a:pt x="211" y="165"/>
                    </a:lnTo>
                    <a:lnTo>
                      <a:pt x="171" y="165"/>
                    </a:lnTo>
                    <a:lnTo>
                      <a:pt x="188" y="207"/>
                    </a:lnTo>
                    <a:lnTo>
                      <a:pt x="32" y="207"/>
                    </a:lnTo>
                    <a:lnTo>
                      <a:pt x="32" y="316"/>
                    </a:lnTo>
                    <a:close/>
                  </a:path>
                </a:pathLst>
              </a:custGeom>
              <a:solidFill>
                <a:srgbClr val="9C9B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9Slide.vn 70"/>
              <p:cNvSpPr>
                <a:spLocks/>
              </p:cNvSpPr>
              <p:nvPr/>
            </p:nvSpPr>
            <p:spPr bwMode="auto">
              <a:xfrm flipH="1">
                <a:off x="7858361" y="4914900"/>
                <a:ext cx="0" cy="1588"/>
              </a:xfrm>
              <a:custGeom>
                <a:avLst/>
                <a:gdLst>
                  <a:gd name="T0" fmla="*/ 0 w 1"/>
                  <a:gd name="T1" fmla="*/ 2 h 2"/>
                  <a:gd name="T2" fmla="*/ 0 w 1"/>
                  <a:gd name="T3" fmla="*/ 2 h 2"/>
                  <a:gd name="T4" fmla="*/ 1 w 1"/>
                  <a:gd name="T5" fmla="*/ 0 h 2"/>
                  <a:gd name="T6" fmla="*/ 0 w 1"/>
                  <a:gd name="T7" fmla="*/ 2 h 2"/>
                </a:gdLst>
                <a:ahLst/>
                <a:cxnLst>
                  <a:cxn ang="0">
                    <a:pos x="T0" y="T1"/>
                  </a:cxn>
                  <a:cxn ang="0">
                    <a:pos x="T2" y="T3"/>
                  </a:cxn>
                  <a:cxn ang="0">
                    <a:pos x="T4" y="T5"/>
                  </a:cxn>
                  <a:cxn ang="0">
                    <a:pos x="T6" y="T7"/>
                  </a:cxn>
                </a:cxnLst>
                <a:rect l="0" t="0" r="r" b="b"/>
                <a:pathLst>
                  <a:path w="1" h="2">
                    <a:moveTo>
                      <a:pt x="0" y="2"/>
                    </a:moveTo>
                    <a:lnTo>
                      <a:pt x="0" y="2"/>
                    </a:lnTo>
                    <a:lnTo>
                      <a:pt x="1" y="0"/>
                    </a:lnTo>
                    <a:lnTo>
                      <a:pt x="0" y="2"/>
                    </a:lnTo>
                    <a:close/>
                  </a:path>
                </a:pathLst>
              </a:custGeom>
              <a:solidFill>
                <a:srgbClr val="79777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9Slide.vn 71"/>
              <p:cNvSpPr>
                <a:spLocks/>
              </p:cNvSpPr>
              <p:nvPr/>
            </p:nvSpPr>
            <p:spPr bwMode="auto">
              <a:xfrm flipH="1">
                <a:off x="7718661" y="4913312"/>
                <a:ext cx="139700" cy="458788"/>
              </a:xfrm>
              <a:custGeom>
                <a:avLst/>
                <a:gdLst>
                  <a:gd name="T0" fmla="*/ 188 w 264"/>
                  <a:gd name="T1" fmla="*/ 866 h 866"/>
                  <a:gd name="T2" fmla="*/ 0 w 264"/>
                  <a:gd name="T3" fmla="*/ 866 h 866"/>
                  <a:gd name="T4" fmla="*/ 0 w 264"/>
                  <a:gd name="T5" fmla="*/ 820 h 866"/>
                  <a:gd name="T6" fmla="*/ 0 w 264"/>
                  <a:gd name="T7" fmla="*/ 49 h 866"/>
                  <a:gd name="T8" fmla="*/ 0 w 264"/>
                  <a:gd name="T9" fmla="*/ 5 h 866"/>
                  <a:gd name="T10" fmla="*/ 1 w 264"/>
                  <a:gd name="T11" fmla="*/ 3 h 866"/>
                  <a:gd name="T12" fmla="*/ 2 w 264"/>
                  <a:gd name="T13" fmla="*/ 0 h 866"/>
                  <a:gd name="T14" fmla="*/ 24 w 264"/>
                  <a:gd name="T15" fmla="*/ 59 h 866"/>
                  <a:gd name="T16" fmla="*/ 255 w 264"/>
                  <a:gd name="T17" fmla="*/ 659 h 866"/>
                  <a:gd name="T18" fmla="*/ 264 w 264"/>
                  <a:gd name="T19" fmla="*/ 683 h 866"/>
                  <a:gd name="T20" fmla="*/ 230 w 264"/>
                  <a:gd name="T21" fmla="*/ 683 h 866"/>
                  <a:gd name="T22" fmla="*/ 249 w 264"/>
                  <a:gd name="T23" fmla="*/ 731 h 866"/>
                  <a:gd name="T24" fmla="*/ 217 w 264"/>
                  <a:gd name="T25" fmla="*/ 731 h 866"/>
                  <a:gd name="T26" fmla="*/ 235 w 264"/>
                  <a:gd name="T27" fmla="*/ 777 h 866"/>
                  <a:gd name="T28" fmla="*/ 193 w 264"/>
                  <a:gd name="T29" fmla="*/ 777 h 866"/>
                  <a:gd name="T30" fmla="*/ 211 w 264"/>
                  <a:gd name="T31" fmla="*/ 824 h 866"/>
                  <a:gd name="T32" fmla="*/ 171 w 264"/>
                  <a:gd name="T33" fmla="*/ 824 h 866"/>
                  <a:gd name="T34" fmla="*/ 188 w 264"/>
                  <a:gd name="T35" fmla="*/ 866 h 8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4" h="866">
                    <a:moveTo>
                      <a:pt x="188" y="866"/>
                    </a:moveTo>
                    <a:lnTo>
                      <a:pt x="0" y="866"/>
                    </a:lnTo>
                    <a:lnTo>
                      <a:pt x="0" y="820"/>
                    </a:lnTo>
                    <a:lnTo>
                      <a:pt x="0" y="49"/>
                    </a:lnTo>
                    <a:lnTo>
                      <a:pt x="0" y="5"/>
                    </a:lnTo>
                    <a:lnTo>
                      <a:pt x="1" y="3"/>
                    </a:lnTo>
                    <a:lnTo>
                      <a:pt x="2" y="0"/>
                    </a:lnTo>
                    <a:lnTo>
                      <a:pt x="24" y="59"/>
                    </a:lnTo>
                    <a:lnTo>
                      <a:pt x="255" y="659"/>
                    </a:lnTo>
                    <a:lnTo>
                      <a:pt x="264" y="683"/>
                    </a:lnTo>
                    <a:lnTo>
                      <a:pt x="230" y="683"/>
                    </a:lnTo>
                    <a:lnTo>
                      <a:pt x="249" y="731"/>
                    </a:lnTo>
                    <a:lnTo>
                      <a:pt x="217" y="731"/>
                    </a:lnTo>
                    <a:lnTo>
                      <a:pt x="235" y="777"/>
                    </a:lnTo>
                    <a:lnTo>
                      <a:pt x="193" y="777"/>
                    </a:lnTo>
                    <a:lnTo>
                      <a:pt x="211" y="824"/>
                    </a:lnTo>
                    <a:lnTo>
                      <a:pt x="171" y="824"/>
                    </a:lnTo>
                    <a:lnTo>
                      <a:pt x="188" y="866"/>
                    </a:lnTo>
                    <a:close/>
                  </a:path>
                </a:pathLst>
              </a:custGeom>
              <a:solidFill>
                <a:srgbClr val="0C63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9Slide.vn 72"/>
              <p:cNvSpPr>
                <a:spLocks noChangeArrowheads="1"/>
              </p:cNvSpPr>
              <p:nvPr/>
            </p:nvSpPr>
            <p:spPr bwMode="auto">
              <a:xfrm flipH="1">
                <a:off x="7842486" y="5372100"/>
                <a:ext cx="15875" cy="57150"/>
              </a:xfrm>
              <a:prstGeom prst="rect">
                <a:avLst/>
              </a:prstGeom>
              <a:solidFill>
                <a:srgbClr val="862D2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9Slide.vn 73"/>
              <p:cNvSpPr>
                <a:spLocks/>
              </p:cNvSpPr>
              <p:nvPr/>
            </p:nvSpPr>
            <p:spPr bwMode="auto">
              <a:xfrm flipH="1">
                <a:off x="8917223" y="5605462"/>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3467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9Slide.vn 74"/>
              <p:cNvSpPr>
                <a:spLocks/>
              </p:cNvSpPr>
              <p:nvPr/>
            </p:nvSpPr>
            <p:spPr bwMode="auto">
              <a:xfrm flipH="1">
                <a:off x="8639411" y="5265737"/>
                <a:ext cx="279400" cy="458788"/>
              </a:xfrm>
              <a:custGeom>
                <a:avLst/>
                <a:gdLst>
                  <a:gd name="T0" fmla="*/ 494 w 528"/>
                  <a:gd name="T1" fmla="*/ 683 h 866"/>
                  <a:gd name="T2" fmla="*/ 528 w 528"/>
                  <a:gd name="T3" fmla="*/ 683 h 866"/>
                  <a:gd name="T4" fmla="*/ 265 w 528"/>
                  <a:gd name="T5" fmla="*/ 0 h 866"/>
                  <a:gd name="T6" fmla="*/ 0 w 528"/>
                  <a:gd name="T7" fmla="*/ 683 h 866"/>
                  <a:gd name="T8" fmla="*/ 34 w 528"/>
                  <a:gd name="T9" fmla="*/ 683 h 866"/>
                  <a:gd name="T10" fmla="*/ 15 w 528"/>
                  <a:gd name="T11" fmla="*/ 732 h 866"/>
                  <a:gd name="T12" fmla="*/ 55 w 528"/>
                  <a:gd name="T13" fmla="*/ 732 h 866"/>
                  <a:gd name="T14" fmla="*/ 37 w 528"/>
                  <a:gd name="T15" fmla="*/ 776 h 866"/>
                  <a:gd name="T16" fmla="*/ 79 w 528"/>
                  <a:gd name="T17" fmla="*/ 776 h 866"/>
                  <a:gd name="T18" fmla="*/ 61 w 528"/>
                  <a:gd name="T19" fmla="*/ 824 h 866"/>
                  <a:gd name="T20" fmla="*/ 101 w 528"/>
                  <a:gd name="T21" fmla="*/ 824 h 866"/>
                  <a:gd name="T22" fmla="*/ 84 w 528"/>
                  <a:gd name="T23" fmla="*/ 866 h 866"/>
                  <a:gd name="T24" fmla="*/ 451 w 528"/>
                  <a:gd name="T25" fmla="*/ 866 h 866"/>
                  <a:gd name="T26" fmla="*/ 436 w 528"/>
                  <a:gd name="T27" fmla="*/ 824 h 866"/>
                  <a:gd name="T28" fmla="*/ 474 w 528"/>
                  <a:gd name="T29" fmla="*/ 824 h 866"/>
                  <a:gd name="T30" fmla="*/ 456 w 528"/>
                  <a:gd name="T31" fmla="*/ 776 h 866"/>
                  <a:gd name="T32" fmla="*/ 498 w 528"/>
                  <a:gd name="T33" fmla="*/ 776 h 866"/>
                  <a:gd name="T34" fmla="*/ 481 w 528"/>
                  <a:gd name="T35" fmla="*/ 732 h 866"/>
                  <a:gd name="T36" fmla="*/ 512 w 528"/>
                  <a:gd name="T37" fmla="*/ 732 h 866"/>
                  <a:gd name="T38" fmla="*/ 494 w 528"/>
                  <a:gd name="T39" fmla="*/ 683 h 8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8" h="866">
                    <a:moveTo>
                      <a:pt x="494" y="683"/>
                    </a:moveTo>
                    <a:lnTo>
                      <a:pt x="528" y="683"/>
                    </a:lnTo>
                    <a:lnTo>
                      <a:pt x="265" y="0"/>
                    </a:lnTo>
                    <a:lnTo>
                      <a:pt x="0" y="683"/>
                    </a:lnTo>
                    <a:lnTo>
                      <a:pt x="34" y="683"/>
                    </a:lnTo>
                    <a:lnTo>
                      <a:pt x="15" y="732"/>
                    </a:lnTo>
                    <a:lnTo>
                      <a:pt x="55" y="732"/>
                    </a:lnTo>
                    <a:lnTo>
                      <a:pt x="37" y="776"/>
                    </a:lnTo>
                    <a:lnTo>
                      <a:pt x="79" y="776"/>
                    </a:lnTo>
                    <a:lnTo>
                      <a:pt x="61" y="824"/>
                    </a:lnTo>
                    <a:lnTo>
                      <a:pt x="101" y="824"/>
                    </a:lnTo>
                    <a:lnTo>
                      <a:pt x="84" y="866"/>
                    </a:lnTo>
                    <a:lnTo>
                      <a:pt x="451" y="866"/>
                    </a:lnTo>
                    <a:lnTo>
                      <a:pt x="436" y="824"/>
                    </a:lnTo>
                    <a:lnTo>
                      <a:pt x="474" y="824"/>
                    </a:lnTo>
                    <a:lnTo>
                      <a:pt x="456" y="776"/>
                    </a:lnTo>
                    <a:lnTo>
                      <a:pt x="498" y="776"/>
                    </a:lnTo>
                    <a:lnTo>
                      <a:pt x="481" y="732"/>
                    </a:lnTo>
                    <a:lnTo>
                      <a:pt x="512" y="732"/>
                    </a:lnTo>
                    <a:lnTo>
                      <a:pt x="494" y="683"/>
                    </a:lnTo>
                    <a:close/>
                  </a:path>
                </a:pathLst>
              </a:custGeom>
              <a:solidFill>
                <a:srgbClr val="018C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9Slide.vn 75"/>
              <p:cNvSpPr>
                <a:spLocks noChangeArrowheads="1"/>
              </p:cNvSpPr>
              <p:nvPr/>
            </p:nvSpPr>
            <p:spPr bwMode="auto">
              <a:xfrm flipH="1">
                <a:off x="8763235" y="5724525"/>
                <a:ext cx="33338" cy="57150"/>
              </a:xfrm>
              <a:prstGeom prst="rect">
                <a:avLst/>
              </a:prstGeom>
              <a:solidFill>
                <a:srgbClr val="BD352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9Slide.vn 76"/>
              <p:cNvSpPr>
                <a:spLocks/>
              </p:cNvSpPr>
              <p:nvPr/>
            </p:nvSpPr>
            <p:spPr bwMode="auto">
              <a:xfrm flipH="1">
                <a:off x="8639411" y="5265737"/>
                <a:ext cx="139700" cy="512763"/>
              </a:xfrm>
              <a:custGeom>
                <a:avLst/>
                <a:gdLst>
                  <a:gd name="T0" fmla="*/ 31 w 264"/>
                  <a:gd name="T1" fmla="*/ 968 h 968"/>
                  <a:gd name="T2" fmla="*/ 31 w 264"/>
                  <a:gd name="T3" fmla="*/ 968 h 968"/>
                  <a:gd name="T4" fmla="*/ 31 w 264"/>
                  <a:gd name="T5" fmla="*/ 866 h 968"/>
                  <a:gd name="T6" fmla="*/ 0 w 264"/>
                  <a:gd name="T7" fmla="*/ 866 h 968"/>
                  <a:gd name="T8" fmla="*/ 187 w 264"/>
                  <a:gd name="T9" fmla="*/ 866 h 968"/>
                  <a:gd name="T10" fmla="*/ 172 w 264"/>
                  <a:gd name="T11" fmla="*/ 824 h 968"/>
                  <a:gd name="T12" fmla="*/ 210 w 264"/>
                  <a:gd name="T13" fmla="*/ 824 h 968"/>
                  <a:gd name="T14" fmla="*/ 192 w 264"/>
                  <a:gd name="T15" fmla="*/ 776 h 968"/>
                  <a:gd name="T16" fmla="*/ 234 w 264"/>
                  <a:gd name="T17" fmla="*/ 776 h 968"/>
                  <a:gd name="T18" fmla="*/ 217 w 264"/>
                  <a:gd name="T19" fmla="*/ 732 h 968"/>
                  <a:gd name="T20" fmla="*/ 248 w 264"/>
                  <a:gd name="T21" fmla="*/ 732 h 968"/>
                  <a:gd name="T22" fmla="*/ 230 w 264"/>
                  <a:gd name="T23" fmla="*/ 683 h 968"/>
                  <a:gd name="T24" fmla="*/ 264 w 264"/>
                  <a:gd name="T25" fmla="*/ 683 h 968"/>
                  <a:gd name="T26" fmla="*/ 1 w 264"/>
                  <a:gd name="T27" fmla="*/ 0 h 968"/>
                  <a:gd name="T28" fmla="*/ 1 w 264"/>
                  <a:gd name="T29" fmla="*/ 0 h 968"/>
                  <a:gd name="T30" fmla="*/ 264 w 264"/>
                  <a:gd name="T31" fmla="*/ 683 h 968"/>
                  <a:gd name="T32" fmla="*/ 230 w 264"/>
                  <a:gd name="T33" fmla="*/ 683 h 968"/>
                  <a:gd name="T34" fmla="*/ 248 w 264"/>
                  <a:gd name="T35" fmla="*/ 732 h 968"/>
                  <a:gd name="T36" fmla="*/ 217 w 264"/>
                  <a:gd name="T37" fmla="*/ 732 h 968"/>
                  <a:gd name="T38" fmla="*/ 234 w 264"/>
                  <a:gd name="T39" fmla="*/ 776 h 968"/>
                  <a:gd name="T40" fmla="*/ 192 w 264"/>
                  <a:gd name="T41" fmla="*/ 776 h 968"/>
                  <a:gd name="T42" fmla="*/ 210 w 264"/>
                  <a:gd name="T43" fmla="*/ 824 h 968"/>
                  <a:gd name="T44" fmla="*/ 172 w 264"/>
                  <a:gd name="T45" fmla="*/ 824 h 968"/>
                  <a:gd name="T46" fmla="*/ 187 w 264"/>
                  <a:gd name="T47" fmla="*/ 866 h 968"/>
                  <a:gd name="T48" fmla="*/ 31 w 264"/>
                  <a:gd name="T49" fmla="*/ 866 h 968"/>
                  <a:gd name="T50" fmla="*/ 31 w 264"/>
                  <a:gd name="T51" fmla="*/ 968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64" h="968">
                    <a:moveTo>
                      <a:pt x="31" y="968"/>
                    </a:moveTo>
                    <a:lnTo>
                      <a:pt x="31" y="968"/>
                    </a:lnTo>
                    <a:lnTo>
                      <a:pt x="31" y="866"/>
                    </a:lnTo>
                    <a:lnTo>
                      <a:pt x="0" y="866"/>
                    </a:lnTo>
                    <a:lnTo>
                      <a:pt x="187" y="866"/>
                    </a:lnTo>
                    <a:lnTo>
                      <a:pt x="172" y="824"/>
                    </a:lnTo>
                    <a:lnTo>
                      <a:pt x="210" y="824"/>
                    </a:lnTo>
                    <a:lnTo>
                      <a:pt x="192" y="776"/>
                    </a:lnTo>
                    <a:lnTo>
                      <a:pt x="234" y="776"/>
                    </a:lnTo>
                    <a:lnTo>
                      <a:pt x="217" y="732"/>
                    </a:lnTo>
                    <a:lnTo>
                      <a:pt x="248" y="732"/>
                    </a:lnTo>
                    <a:lnTo>
                      <a:pt x="230" y="683"/>
                    </a:lnTo>
                    <a:lnTo>
                      <a:pt x="264" y="683"/>
                    </a:lnTo>
                    <a:lnTo>
                      <a:pt x="1" y="0"/>
                    </a:lnTo>
                    <a:lnTo>
                      <a:pt x="1" y="0"/>
                    </a:lnTo>
                    <a:lnTo>
                      <a:pt x="264" y="683"/>
                    </a:lnTo>
                    <a:lnTo>
                      <a:pt x="230" y="683"/>
                    </a:lnTo>
                    <a:lnTo>
                      <a:pt x="248" y="732"/>
                    </a:lnTo>
                    <a:lnTo>
                      <a:pt x="217" y="732"/>
                    </a:lnTo>
                    <a:lnTo>
                      <a:pt x="234" y="776"/>
                    </a:lnTo>
                    <a:lnTo>
                      <a:pt x="192" y="776"/>
                    </a:lnTo>
                    <a:lnTo>
                      <a:pt x="210" y="824"/>
                    </a:lnTo>
                    <a:lnTo>
                      <a:pt x="172" y="824"/>
                    </a:lnTo>
                    <a:lnTo>
                      <a:pt x="187" y="866"/>
                    </a:lnTo>
                    <a:lnTo>
                      <a:pt x="31" y="866"/>
                    </a:lnTo>
                    <a:lnTo>
                      <a:pt x="31" y="968"/>
                    </a:lnTo>
                    <a:close/>
                  </a:path>
                </a:pathLst>
              </a:custGeom>
              <a:solidFill>
                <a:srgbClr val="9C9B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9Slide.vn 77"/>
              <p:cNvSpPr>
                <a:spLocks/>
              </p:cNvSpPr>
              <p:nvPr/>
            </p:nvSpPr>
            <p:spPr bwMode="auto">
              <a:xfrm flipH="1">
                <a:off x="8763236" y="5778500"/>
                <a:ext cx="0" cy="0"/>
              </a:xfrm>
              <a:custGeom>
                <a:avLst/>
                <a:gdLst>
                  <a:gd name="T0" fmla="*/ 1 h 1"/>
                  <a:gd name="T1" fmla="*/ 1 h 1"/>
                  <a:gd name="T2" fmla="*/ 1 h 1"/>
                  <a:gd name="T3" fmla="*/ 0 h 1"/>
                  <a:gd name="T4" fmla="*/ 0 h 1"/>
                  <a:gd name="T5" fmla="*/ 1 h 1"/>
                </a:gdLst>
                <a:ahLst/>
                <a:cxnLst>
                  <a:cxn ang="0">
                    <a:pos x="0" y="T0"/>
                  </a:cxn>
                  <a:cxn ang="0">
                    <a:pos x="0" y="T1"/>
                  </a:cxn>
                  <a:cxn ang="0">
                    <a:pos x="0" y="T2"/>
                  </a:cxn>
                  <a:cxn ang="0">
                    <a:pos x="0" y="T3"/>
                  </a:cxn>
                  <a:cxn ang="0">
                    <a:pos x="0" y="T4"/>
                  </a:cxn>
                  <a:cxn ang="0">
                    <a:pos x="0" y="T5"/>
                  </a:cxn>
                </a:cxnLst>
                <a:rect l="0" t="0" r="r" b="b"/>
                <a:pathLst>
                  <a:path h="1">
                    <a:moveTo>
                      <a:pt x="0" y="1"/>
                    </a:moveTo>
                    <a:lnTo>
                      <a:pt x="0" y="1"/>
                    </a:lnTo>
                    <a:lnTo>
                      <a:pt x="0" y="1"/>
                    </a:lnTo>
                    <a:lnTo>
                      <a:pt x="0" y="0"/>
                    </a:lnTo>
                    <a:lnTo>
                      <a:pt x="0" y="0"/>
                    </a:lnTo>
                    <a:lnTo>
                      <a:pt x="0" y="1"/>
                    </a:lnTo>
                    <a:close/>
                  </a:path>
                </a:pathLst>
              </a:custGeom>
              <a:solidFill>
                <a:srgbClr val="6968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9Slide.vn 78"/>
              <p:cNvSpPr>
                <a:spLocks/>
              </p:cNvSpPr>
              <p:nvPr/>
            </p:nvSpPr>
            <p:spPr bwMode="auto">
              <a:xfrm flipH="1">
                <a:off x="8763236" y="5778500"/>
                <a:ext cx="15875" cy="3175"/>
              </a:xfrm>
              <a:custGeom>
                <a:avLst/>
                <a:gdLst>
                  <a:gd name="T0" fmla="*/ 31 w 31"/>
                  <a:gd name="T1" fmla="*/ 6 h 6"/>
                  <a:gd name="T2" fmla="*/ 0 w 31"/>
                  <a:gd name="T3" fmla="*/ 6 h 6"/>
                  <a:gd name="T4" fmla="*/ 31 w 31"/>
                  <a:gd name="T5" fmla="*/ 6 h 6"/>
                  <a:gd name="T6" fmla="*/ 31 w 31"/>
                  <a:gd name="T7" fmla="*/ 0 h 6"/>
                  <a:gd name="T8" fmla="*/ 31 w 31"/>
                  <a:gd name="T9" fmla="*/ 0 h 6"/>
                  <a:gd name="T10" fmla="*/ 31 w 31"/>
                  <a:gd name="T11" fmla="*/ 0 h 6"/>
                  <a:gd name="T12" fmla="*/ 31 w 31"/>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31" h="6">
                    <a:moveTo>
                      <a:pt x="31" y="6"/>
                    </a:moveTo>
                    <a:lnTo>
                      <a:pt x="0" y="6"/>
                    </a:lnTo>
                    <a:lnTo>
                      <a:pt x="31" y="6"/>
                    </a:lnTo>
                    <a:lnTo>
                      <a:pt x="31" y="0"/>
                    </a:lnTo>
                    <a:lnTo>
                      <a:pt x="31" y="0"/>
                    </a:lnTo>
                    <a:lnTo>
                      <a:pt x="31" y="0"/>
                    </a:lnTo>
                    <a:lnTo>
                      <a:pt x="31" y="6"/>
                    </a:lnTo>
                    <a:close/>
                  </a:path>
                </a:pathLst>
              </a:custGeom>
              <a:solidFill>
                <a:srgbClr val="4461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9Slide.vn 79"/>
              <p:cNvSpPr>
                <a:spLocks/>
              </p:cNvSpPr>
              <p:nvPr/>
            </p:nvSpPr>
            <p:spPr bwMode="auto">
              <a:xfrm flipH="1">
                <a:off x="8779111" y="5268912"/>
                <a:ext cx="0" cy="0"/>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lnTo>
                      <a:pt x="0" y="1"/>
                    </a:lnTo>
                    <a:lnTo>
                      <a:pt x="0" y="0"/>
                    </a:lnTo>
                    <a:lnTo>
                      <a:pt x="0" y="1"/>
                    </a:lnTo>
                    <a:close/>
                  </a:path>
                </a:pathLst>
              </a:custGeom>
              <a:solidFill>
                <a:srgbClr val="9C9B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9Slide.vn 80"/>
              <p:cNvSpPr>
                <a:spLocks/>
              </p:cNvSpPr>
              <p:nvPr/>
            </p:nvSpPr>
            <p:spPr bwMode="auto">
              <a:xfrm flipH="1">
                <a:off x="8639411" y="5265737"/>
                <a:ext cx="139700" cy="458788"/>
              </a:xfrm>
              <a:custGeom>
                <a:avLst/>
                <a:gdLst>
                  <a:gd name="T0" fmla="*/ 187 w 264"/>
                  <a:gd name="T1" fmla="*/ 866 h 866"/>
                  <a:gd name="T2" fmla="*/ 0 w 264"/>
                  <a:gd name="T3" fmla="*/ 866 h 866"/>
                  <a:gd name="T4" fmla="*/ 0 w 264"/>
                  <a:gd name="T5" fmla="*/ 820 h 866"/>
                  <a:gd name="T6" fmla="*/ 0 w 264"/>
                  <a:gd name="T7" fmla="*/ 49 h 866"/>
                  <a:gd name="T8" fmla="*/ 0 w 264"/>
                  <a:gd name="T9" fmla="*/ 5 h 866"/>
                  <a:gd name="T10" fmla="*/ 0 w 264"/>
                  <a:gd name="T11" fmla="*/ 4 h 866"/>
                  <a:gd name="T12" fmla="*/ 1 w 264"/>
                  <a:gd name="T13" fmla="*/ 0 h 866"/>
                  <a:gd name="T14" fmla="*/ 264 w 264"/>
                  <a:gd name="T15" fmla="*/ 683 h 866"/>
                  <a:gd name="T16" fmla="*/ 230 w 264"/>
                  <a:gd name="T17" fmla="*/ 683 h 866"/>
                  <a:gd name="T18" fmla="*/ 248 w 264"/>
                  <a:gd name="T19" fmla="*/ 732 h 866"/>
                  <a:gd name="T20" fmla="*/ 217 w 264"/>
                  <a:gd name="T21" fmla="*/ 732 h 866"/>
                  <a:gd name="T22" fmla="*/ 234 w 264"/>
                  <a:gd name="T23" fmla="*/ 776 h 866"/>
                  <a:gd name="T24" fmla="*/ 192 w 264"/>
                  <a:gd name="T25" fmla="*/ 776 h 866"/>
                  <a:gd name="T26" fmla="*/ 210 w 264"/>
                  <a:gd name="T27" fmla="*/ 824 h 866"/>
                  <a:gd name="T28" fmla="*/ 172 w 264"/>
                  <a:gd name="T29" fmla="*/ 824 h 866"/>
                  <a:gd name="T30" fmla="*/ 187 w 264"/>
                  <a:gd name="T31" fmla="*/ 866 h 8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4" h="866">
                    <a:moveTo>
                      <a:pt x="187" y="866"/>
                    </a:moveTo>
                    <a:lnTo>
                      <a:pt x="0" y="866"/>
                    </a:lnTo>
                    <a:lnTo>
                      <a:pt x="0" y="820"/>
                    </a:lnTo>
                    <a:lnTo>
                      <a:pt x="0" y="49"/>
                    </a:lnTo>
                    <a:lnTo>
                      <a:pt x="0" y="5"/>
                    </a:lnTo>
                    <a:lnTo>
                      <a:pt x="0" y="4"/>
                    </a:lnTo>
                    <a:lnTo>
                      <a:pt x="1" y="0"/>
                    </a:lnTo>
                    <a:lnTo>
                      <a:pt x="264" y="683"/>
                    </a:lnTo>
                    <a:lnTo>
                      <a:pt x="230" y="683"/>
                    </a:lnTo>
                    <a:lnTo>
                      <a:pt x="248" y="732"/>
                    </a:lnTo>
                    <a:lnTo>
                      <a:pt x="217" y="732"/>
                    </a:lnTo>
                    <a:lnTo>
                      <a:pt x="234" y="776"/>
                    </a:lnTo>
                    <a:lnTo>
                      <a:pt x="192" y="776"/>
                    </a:lnTo>
                    <a:lnTo>
                      <a:pt x="210" y="824"/>
                    </a:lnTo>
                    <a:lnTo>
                      <a:pt x="172" y="824"/>
                    </a:lnTo>
                    <a:lnTo>
                      <a:pt x="187" y="866"/>
                    </a:lnTo>
                    <a:close/>
                  </a:path>
                </a:pathLst>
              </a:custGeom>
              <a:solidFill>
                <a:srgbClr val="0C63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9Slide.vn 81"/>
              <p:cNvSpPr>
                <a:spLocks/>
              </p:cNvSpPr>
              <p:nvPr/>
            </p:nvSpPr>
            <p:spPr bwMode="auto">
              <a:xfrm flipH="1">
                <a:off x="8763236" y="5724525"/>
                <a:ext cx="15875" cy="57150"/>
              </a:xfrm>
              <a:custGeom>
                <a:avLst/>
                <a:gdLst>
                  <a:gd name="T0" fmla="*/ 31 w 31"/>
                  <a:gd name="T1" fmla="*/ 109 h 109"/>
                  <a:gd name="T2" fmla="*/ 0 w 31"/>
                  <a:gd name="T3" fmla="*/ 109 h 109"/>
                  <a:gd name="T4" fmla="*/ 0 w 31"/>
                  <a:gd name="T5" fmla="*/ 0 h 109"/>
                  <a:gd name="T6" fmla="*/ 31 w 31"/>
                  <a:gd name="T7" fmla="*/ 0 h 109"/>
                  <a:gd name="T8" fmla="*/ 31 w 31"/>
                  <a:gd name="T9" fmla="*/ 102 h 109"/>
                  <a:gd name="T10" fmla="*/ 31 w 31"/>
                  <a:gd name="T11" fmla="*/ 103 h 109"/>
                  <a:gd name="T12" fmla="*/ 31 w 31"/>
                  <a:gd name="T13" fmla="*/ 109 h 109"/>
                </a:gdLst>
                <a:ahLst/>
                <a:cxnLst>
                  <a:cxn ang="0">
                    <a:pos x="T0" y="T1"/>
                  </a:cxn>
                  <a:cxn ang="0">
                    <a:pos x="T2" y="T3"/>
                  </a:cxn>
                  <a:cxn ang="0">
                    <a:pos x="T4" y="T5"/>
                  </a:cxn>
                  <a:cxn ang="0">
                    <a:pos x="T6" y="T7"/>
                  </a:cxn>
                  <a:cxn ang="0">
                    <a:pos x="T8" y="T9"/>
                  </a:cxn>
                  <a:cxn ang="0">
                    <a:pos x="T10" y="T11"/>
                  </a:cxn>
                  <a:cxn ang="0">
                    <a:pos x="T12" y="T13"/>
                  </a:cxn>
                </a:cxnLst>
                <a:rect l="0" t="0" r="r" b="b"/>
                <a:pathLst>
                  <a:path w="31" h="109">
                    <a:moveTo>
                      <a:pt x="31" y="109"/>
                    </a:moveTo>
                    <a:lnTo>
                      <a:pt x="0" y="109"/>
                    </a:lnTo>
                    <a:lnTo>
                      <a:pt x="0" y="0"/>
                    </a:lnTo>
                    <a:lnTo>
                      <a:pt x="31" y="0"/>
                    </a:lnTo>
                    <a:lnTo>
                      <a:pt x="31" y="102"/>
                    </a:lnTo>
                    <a:lnTo>
                      <a:pt x="31" y="103"/>
                    </a:lnTo>
                    <a:lnTo>
                      <a:pt x="31" y="109"/>
                    </a:lnTo>
                    <a:close/>
                  </a:path>
                </a:pathLst>
              </a:custGeom>
              <a:solidFill>
                <a:srgbClr val="862D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9Slide.vn 82"/>
              <p:cNvSpPr>
                <a:spLocks/>
              </p:cNvSpPr>
              <p:nvPr/>
            </p:nvSpPr>
            <p:spPr bwMode="auto">
              <a:xfrm flipH="1">
                <a:off x="7121761" y="5772150"/>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3467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9Slide.vn 83"/>
              <p:cNvSpPr>
                <a:spLocks/>
              </p:cNvSpPr>
              <p:nvPr/>
            </p:nvSpPr>
            <p:spPr bwMode="auto">
              <a:xfrm flipH="1">
                <a:off x="6843948" y="5432425"/>
                <a:ext cx="279400" cy="457200"/>
              </a:xfrm>
              <a:custGeom>
                <a:avLst/>
                <a:gdLst>
                  <a:gd name="T0" fmla="*/ 494 w 528"/>
                  <a:gd name="T1" fmla="*/ 682 h 864"/>
                  <a:gd name="T2" fmla="*/ 528 w 528"/>
                  <a:gd name="T3" fmla="*/ 682 h 864"/>
                  <a:gd name="T4" fmla="*/ 265 w 528"/>
                  <a:gd name="T5" fmla="*/ 0 h 864"/>
                  <a:gd name="T6" fmla="*/ 0 w 528"/>
                  <a:gd name="T7" fmla="*/ 682 h 864"/>
                  <a:gd name="T8" fmla="*/ 34 w 528"/>
                  <a:gd name="T9" fmla="*/ 682 h 864"/>
                  <a:gd name="T10" fmla="*/ 14 w 528"/>
                  <a:gd name="T11" fmla="*/ 731 h 864"/>
                  <a:gd name="T12" fmla="*/ 55 w 528"/>
                  <a:gd name="T13" fmla="*/ 731 h 864"/>
                  <a:gd name="T14" fmla="*/ 37 w 528"/>
                  <a:gd name="T15" fmla="*/ 776 h 864"/>
                  <a:gd name="T16" fmla="*/ 80 w 528"/>
                  <a:gd name="T17" fmla="*/ 776 h 864"/>
                  <a:gd name="T18" fmla="*/ 61 w 528"/>
                  <a:gd name="T19" fmla="*/ 822 h 864"/>
                  <a:gd name="T20" fmla="*/ 101 w 528"/>
                  <a:gd name="T21" fmla="*/ 822 h 864"/>
                  <a:gd name="T22" fmla="*/ 84 w 528"/>
                  <a:gd name="T23" fmla="*/ 864 h 864"/>
                  <a:gd name="T24" fmla="*/ 451 w 528"/>
                  <a:gd name="T25" fmla="*/ 864 h 864"/>
                  <a:gd name="T26" fmla="*/ 435 w 528"/>
                  <a:gd name="T27" fmla="*/ 822 h 864"/>
                  <a:gd name="T28" fmla="*/ 474 w 528"/>
                  <a:gd name="T29" fmla="*/ 822 h 864"/>
                  <a:gd name="T30" fmla="*/ 456 w 528"/>
                  <a:gd name="T31" fmla="*/ 776 h 864"/>
                  <a:gd name="T32" fmla="*/ 498 w 528"/>
                  <a:gd name="T33" fmla="*/ 776 h 864"/>
                  <a:gd name="T34" fmla="*/ 481 w 528"/>
                  <a:gd name="T35" fmla="*/ 731 h 864"/>
                  <a:gd name="T36" fmla="*/ 512 w 528"/>
                  <a:gd name="T37" fmla="*/ 731 h 864"/>
                  <a:gd name="T38" fmla="*/ 494 w 528"/>
                  <a:gd name="T39" fmla="*/ 682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8" h="864">
                    <a:moveTo>
                      <a:pt x="494" y="682"/>
                    </a:moveTo>
                    <a:lnTo>
                      <a:pt x="528" y="682"/>
                    </a:lnTo>
                    <a:lnTo>
                      <a:pt x="265" y="0"/>
                    </a:lnTo>
                    <a:lnTo>
                      <a:pt x="0" y="682"/>
                    </a:lnTo>
                    <a:lnTo>
                      <a:pt x="34" y="682"/>
                    </a:lnTo>
                    <a:lnTo>
                      <a:pt x="14" y="731"/>
                    </a:lnTo>
                    <a:lnTo>
                      <a:pt x="55" y="731"/>
                    </a:lnTo>
                    <a:lnTo>
                      <a:pt x="37" y="776"/>
                    </a:lnTo>
                    <a:lnTo>
                      <a:pt x="80" y="776"/>
                    </a:lnTo>
                    <a:lnTo>
                      <a:pt x="61" y="822"/>
                    </a:lnTo>
                    <a:lnTo>
                      <a:pt x="101" y="822"/>
                    </a:lnTo>
                    <a:lnTo>
                      <a:pt x="84" y="864"/>
                    </a:lnTo>
                    <a:lnTo>
                      <a:pt x="451" y="864"/>
                    </a:lnTo>
                    <a:lnTo>
                      <a:pt x="435" y="822"/>
                    </a:lnTo>
                    <a:lnTo>
                      <a:pt x="474" y="822"/>
                    </a:lnTo>
                    <a:lnTo>
                      <a:pt x="456" y="776"/>
                    </a:lnTo>
                    <a:lnTo>
                      <a:pt x="498" y="776"/>
                    </a:lnTo>
                    <a:lnTo>
                      <a:pt x="481" y="731"/>
                    </a:lnTo>
                    <a:lnTo>
                      <a:pt x="512" y="731"/>
                    </a:lnTo>
                    <a:lnTo>
                      <a:pt x="494" y="682"/>
                    </a:lnTo>
                    <a:close/>
                  </a:path>
                </a:pathLst>
              </a:custGeom>
              <a:solidFill>
                <a:srgbClr val="018C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9Slide.vn 84"/>
              <p:cNvSpPr>
                <a:spLocks noChangeArrowheads="1"/>
              </p:cNvSpPr>
              <p:nvPr/>
            </p:nvSpPr>
            <p:spPr bwMode="auto">
              <a:xfrm flipH="1">
                <a:off x="6967773" y="5889625"/>
                <a:ext cx="31750" cy="58738"/>
              </a:xfrm>
              <a:prstGeom prst="rect">
                <a:avLst/>
              </a:prstGeom>
              <a:solidFill>
                <a:srgbClr val="BD352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9Slide.vn 85"/>
              <p:cNvSpPr>
                <a:spLocks/>
              </p:cNvSpPr>
              <p:nvPr/>
            </p:nvSpPr>
            <p:spPr bwMode="auto">
              <a:xfrm flipH="1">
                <a:off x="6851885" y="5819775"/>
                <a:ext cx="131763" cy="109538"/>
              </a:xfrm>
              <a:custGeom>
                <a:avLst/>
                <a:gdLst>
                  <a:gd name="T0" fmla="*/ 31 w 248"/>
                  <a:gd name="T1" fmla="*/ 207 h 207"/>
                  <a:gd name="T2" fmla="*/ 31 w 248"/>
                  <a:gd name="T3" fmla="*/ 207 h 207"/>
                  <a:gd name="T4" fmla="*/ 31 w 248"/>
                  <a:gd name="T5" fmla="*/ 207 h 207"/>
                  <a:gd name="T6" fmla="*/ 31 w 248"/>
                  <a:gd name="T7" fmla="*/ 133 h 207"/>
                  <a:gd name="T8" fmla="*/ 0 w 248"/>
                  <a:gd name="T9" fmla="*/ 133 h 207"/>
                  <a:gd name="T10" fmla="*/ 187 w 248"/>
                  <a:gd name="T11" fmla="*/ 133 h 207"/>
                  <a:gd name="T12" fmla="*/ 171 w 248"/>
                  <a:gd name="T13" fmla="*/ 91 h 207"/>
                  <a:gd name="T14" fmla="*/ 210 w 248"/>
                  <a:gd name="T15" fmla="*/ 91 h 207"/>
                  <a:gd name="T16" fmla="*/ 192 w 248"/>
                  <a:gd name="T17" fmla="*/ 45 h 207"/>
                  <a:gd name="T18" fmla="*/ 234 w 248"/>
                  <a:gd name="T19" fmla="*/ 45 h 207"/>
                  <a:gd name="T20" fmla="*/ 217 w 248"/>
                  <a:gd name="T21" fmla="*/ 0 h 207"/>
                  <a:gd name="T22" fmla="*/ 248 w 248"/>
                  <a:gd name="T23" fmla="*/ 0 h 207"/>
                  <a:gd name="T24" fmla="*/ 217 w 248"/>
                  <a:gd name="T25" fmla="*/ 0 h 207"/>
                  <a:gd name="T26" fmla="*/ 234 w 248"/>
                  <a:gd name="T27" fmla="*/ 45 h 207"/>
                  <a:gd name="T28" fmla="*/ 192 w 248"/>
                  <a:gd name="T29" fmla="*/ 45 h 207"/>
                  <a:gd name="T30" fmla="*/ 210 w 248"/>
                  <a:gd name="T31" fmla="*/ 91 h 207"/>
                  <a:gd name="T32" fmla="*/ 171 w 248"/>
                  <a:gd name="T33" fmla="*/ 91 h 207"/>
                  <a:gd name="T34" fmla="*/ 188 w 248"/>
                  <a:gd name="T35" fmla="*/ 133 h 207"/>
                  <a:gd name="T36" fmla="*/ 31 w 248"/>
                  <a:gd name="T37" fmla="*/ 133 h 207"/>
                  <a:gd name="T38" fmla="*/ 31 w 248"/>
                  <a:gd name="T39" fmla="*/ 207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48" h="207">
                    <a:moveTo>
                      <a:pt x="31" y="207"/>
                    </a:moveTo>
                    <a:lnTo>
                      <a:pt x="31" y="207"/>
                    </a:lnTo>
                    <a:lnTo>
                      <a:pt x="31" y="207"/>
                    </a:lnTo>
                    <a:lnTo>
                      <a:pt x="31" y="133"/>
                    </a:lnTo>
                    <a:lnTo>
                      <a:pt x="0" y="133"/>
                    </a:lnTo>
                    <a:lnTo>
                      <a:pt x="187" y="133"/>
                    </a:lnTo>
                    <a:lnTo>
                      <a:pt x="171" y="91"/>
                    </a:lnTo>
                    <a:lnTo>
                      <a:pt x="210" y="91"/>
                    </a:lnTo>
                    <a:lnTo>
                      <a:pt x="192" y="45"/>
                    </a:lnTo>
                    <a:lnTo>
                      <a:pt x="234" y="45"/>
                    </a:lnTo>
                    <a:lnTo>
                      <a:pt x="217" y="0"/>
                    </a:lnTo>
                    <a:lnTo>
                      <a:pt x="248" y="0"/>
                    </a:lnTo>
                    <a:lnTo>
                      <a:pt x="217" y="0"/>
                    </a:lnTo>
                    <a:lnTo>
                      <a:pt x="234" y="45"/>
                    </a:lnTo>
                    <a:lnTo>
                      <a:pt x="192" y="45"/>
                    </a:lnTo>
                    <a:lnTo>
                      <a:pt x="210" y="91"/>
                    </a:lnTo>
                    <a:lnTo>
                      <a:pt x="171" y="91"/>
                    </a:lnTo>
                    <a:lnTo>
                      <a:pt x="188" y="133"/>
                    </a:lnTo>
                    <a:lnTo>
                      <a:pt x="31" y="133"/>
                    </a:lnTo>
                    <a:lnTo>
                      <a:pt x="31" y="207"/>
                    </a:lnTo>
                    <a:close/>
                  </a:path>
                </a:pathLst>
              </a:custGeom>
              <a:solidFill>
                <a:srgbClr val="9C9B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9Slide.vn 86"/>
              <p:cNvSpPr>
                <a:spLocks/>
              </p:cNvSpPr>
              <p:nvPr/>
            </p:nvSpPr>
            <p:spPr bwMode="auto">
              <a:xfrm flipH="1">
                <a:off x="6967773" y="5929312"/>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close/>
                  </a:path>
                </a:pathLst>
              </a:custGeom>
              <a:solidFill>
                <a:srgbClr val="6968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9Slide.vn 87"/>
              <p:cNvSpPr>
                <a:spLocks/>
              </p:cNvSpPr>
              <p:nvPr/>
            </p:nvSpPr>
            <p:spPr bwMode="auto">
              <a:xfrm flipH="1">
                <a:off x="6967773" y="5929312"/>
                <a:ext cx="15875" cy="19050"/>
              </a:xfrm>
              <a:custGeom>
                <a:avLst/>
                <a:gdLst>
                  <a:gd name="T0" fmla="*/ 31 w 31"/>
                  <a:gd name="T1" fmla="*/ 36 h 36"/>
                  <a:gd name="T2" fmla="*/ 0 w 31"/>
                  <a:gd name="T3" fmla="*/ 36 h 36"/>
                  <a:gd name="T4" fmla="*/ 31 w 31"/>
                  <a:gd name="T5" fmla="*/ 36 h 36"/>
                  <a:gd name="T6" fmla="*/ 31 w 31"/>
                  <a:gd name="T7" fmla="*/ 0 h 36"/>
                  <a:gd name="T8" fmla="*/ 31 w 31"/>
                  <a:gd name="T9" fmla="*/ 0 h 36"/>
                  <a:gd name="T10" fmla="*/ 31 w 31"/>
                  <a:gd name="T11" fmla="*/ 36 h 36"/>
                </a:gdLst>
                <a:ahLst/>
                <a:cxnLst>
                  <a:cxn ang="0">
                    <a:pos x="T0" y="T1"/>
                  </a:cxn>
                  <a:cxn ang="0">
                    <a:pos x="T2" y="T3"/>
                  </a:cxn>
                  <a:cxn ang="0">
                    <a:pos x="T4" y="T5"/>
                  </a:cxn>
                  <a:cxn ang="0">
                    <a:pos x="T6" y="T7"/>
                  </a:cxn>
                  <a:cxn ang="0">
                    <a:pos x="T8" y="T9"/>
                  </a:cxn>
                  <a:cxn ang="0">
                    <a:pos x="T10" y="T11"/>
                  </a:cxn>
                </a:cxnLst>
                <a:rect l="0" t="0" r="r" b="b"/>
                <a:pathLst>
                  <a:path w="31" h="36">
                    <a:moveTo>
                      <a:pt x="31" y="36"/>
                    </a:moveTo>
                    <a:lnTo>
                      <a:pt x="0" y="36"/>
                    </a:lnTo>
                    <a:lnTo>
                      <a:pt x="31" y="36"/>
                    </a:lnTo>
                    <a:lnTo>
                      <a:pt x="31" y="0"/>
                    </a:lnTo>
                    <a:lnTo>
                      <a:pt x="31" y="0"/>
                    </a:lnTo>
                    <a:lnTo>
                      <a:pt x="31" y="36"/>
                    </a:lnTo>
                    <a:close/>
                  </a:path>
                </a:pathLst>
              </a:custGeom>
              <a:solidFill>
                <a:srgbClr val="4461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 name="9Slide.vn 88"/>
              <p:cNvSpPr>
                <a:spLocks/>
              </p:cNvSpPr>
              <p:nvPr/>
            </p:nvSpPr>
            <p:spPr bwMode="auto">
              <a:xfrm flipH="1">
                <a:off x="6843948" y="5432425"/>
                <a:ext cx="139700" cy="387350"/>
              </a:xfrm>
              <a:custGeom>
                <a:avLst/>
                <a:gdLst>
                  <a:gd name="T0" fmla="*/ 247 w 263"/>
                  <a:gd name="T1" fmla="*/ 731 h 731"/>
                  <a:gd name="T2" fmla="*/ 229 w 263"/>
                  <a:gd name="T3" fmla="*/ 682 h 731"/>
                  <a:gd name="T4" fmla="*/ 263 w 263"/>
                  <a:gd name="T5" fmla="*/ 682 h 731"/>
                  <a:gd name="T6" fmla="*/ 0 w 263"/>
                  <a:gd name="T7" fmla="*/ 0 h 731"/>
                  <a:gd name="T8" fmla="*/ 0 w 263"/>
                  <a:gd name="T9" fmla="*/ 0 h 731"/>
                  <a:gd name="T10" fmla="*/ 263 w 263"/>
                  <a:gd name="T11" fmla="*/ 682 h 731"/>
                  <a:gd name="T12" fmla="*/ 229 w 263"/>
                  <a:gd name="T13" fmla="*/ 682 h 731"/>
                  <a:gd name="T14" fmla="*/ 247 w 263"/>
                  <a:gd name="T15" fmla="*/ 731 h 7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3" h="731">
                    <a:moveTo>
                      <a:pt x="247" y="731"/>
                    </a:moveTo>
                    <a:lnTo>
                      <a:pt x="229" y="682"/>
                    </a:lnTo>
                    <a:lnTo>
                      <a:pt x="263" y="682"/>
                    </a:lnTo>
                    <a:lnTo>
                      <a:pt x="0" y="0"/>
                    </a:lnTo>
                    <a:lnTo>
                      <a:pt x="0" y="0"/>
                    </a:lnTo>
                    <a:lnTo>
                      <a:pt x="263" y="682"/>
                    </a:lnTo>
                    <a:lnTo>
                      <a:pt x="229" y="682"/>
                    </a:lnTo>
                    <a:lnTo>
                      <a:pt x="247" y="731"/>
                    </a:lnTo>
                    <a:close/>
                  </a:path>
                </a:pathLst>
              </a:custGeom>
              <a:solidFill>
                <a:srgbClr val="9C9B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 name="9Slide.vn 89"/>
              <p:cNvSpPr>
                <a:spLocks/>
              </p:cNvSpPr>
              <p:nvPr/>
            </p:nvSpPr>
            <p:spPr bwMode="auto">
              <a:xfrm flipH="1">
                <a:off x="6843948" y="5432425"/>
                <a:ext cx="139700" cy="457200"/>
              </a:xfrm>
              <a:custGeom>
                <a:avLst/>
                <a:gdLst>
                  <a:gd name="T0" fmla="*/ 187 w 264"/>
                  <a:gd name="T1" fmla="*/ 864 h 864"/>
                  <a:gd name="T2" fmla="*/ 0 w 264"/>
                  <a:gd name="T3" fmla="*/ 864 h 864"/>
                  <a:gd name="T4" fmla="*/ 0 w 264"/>
                  <a:gd name="T5" fmla="*/ 820 h 864"/>
                  <a:gd name="T6" fmla="*/ 0 w 264"/>
                  <a:gd name="T7" fmla="*/ 49 h 864"/>
                  <a:gd name="T8" fmla="*/ 0 w 264"/>
                  <a:gd name="T9" fmla="*/ 3 h 864"/>
                  <a:gd name="T10" fmla="*/ 1 w 264"/>
                  <a:gd name="T11" fmla="*/ 0 h 864"/>
                  <a:gd name="T12" fmla="*/ 264 w 264"/>
                  <a:gd name="T13" fmla="*/ 682 h 864"/>
                  <a:gd name="T14" fmla="*/ 230 w 264"/>
                  <a:gd name="T15" fmla="*/ 682 h 864"/>
                  <a:gd name="T16" fmla="*/ 248 w 264"/>
                  <a:gd name="T17" fmla="*/ 731 h 864"/>
                  <a:gd name="T18" fmla="*/ 217 w 264"/>
                  <a:gd name="T19" fmla="*/ 731 h 864"/>
                  <a:gd name="T20" fmla="*/ 234 w 264"/>
                  <a:gd name="T21" fmla="*/ 776 h 864"/>
                  <a:gd name="T22" fmla="*/ 192 w 264"/>
                  <a:gd name="T23" fmla="*/ 776 h 864"/>
                  <a:gd name="T24" fmla="*/ 210 w 264"/>
                  <a:gd name="T25" fmla="*/ 822 h 864"/>
                  <a:gd name="T26" fmla="*/ 171 w 264"/>
                  <a:gd name="T27" fmla="*/ 822 h 864"/>
                  <a:gd name="T28" fmla="*/ 187 w 264"/>
                  <a:gd name="T29" fmla="*/ 864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64" h="864">
                    <a:moveTo>
                      <a:pt x="187" y="864"/>
                    </a:moveTo>
                    <a:lnTo>
                      <a:pt x="0" y="864"/>
                    </a:lnTo>
                    <a:lnTo>
                      <a:pt x="0" y="820"/>
                    </a:lnTo>
                    <a:lnTo>
                      <a:pt x="0" y="49"/>
                    </a:lnTo>
                    <a:lnTo>
                      <a:pt x="0" y="3"/>
                    </a:lnTo>
                    <a:lnTo>
                      <a:pt x="1" y="0"/>
                    </a:lnTo>
                    <a:lnTo>
                      <a:pt x="264" y="682"/>
                    </a:lnTo>
                    <a:lnTo>
                      <a:pt x="230" y="682"/>
                    </a:lnTo>
                    <a:lnTo>
                      <a:pt x="248" y="731"/>
                    </a:lnTo>
                    <a:lnTo>
                      <a:pt x="217" y="731"/>
                    </a:lnTo>
                    <a:lnTo>
                      <a:pt x="234" y="776"/>
                    </a:lnTo>
                    <a:lnTo>
                      <a:pt x="192" y="776"/>
                    </a:lnTo>
                    <a:lnTo>
                      <a:pt x="210" y="822"/>
                    </a:lnTo>
                    <a:lnTo>
                      <a:pt x="171" y="822"/>
                    </a:lnTo>
                    <a:lnTo>
                      <a:pt x="187" y="864"/>
                    </a:lnTo>
                    <a:close/>
                  </a:path>
                </a:pathLst>
              </a:custGeom>
              <a:solidFill>
                <a:srgbClr val="0C63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9Slide.vn 90"/>
              <p:cNvSpPr>
                <a:spLocks/>
              </p:cNvSpPr>
              <p:nvPr/>
            </p:nvSpPr>
            <p:spPr bwMode="auto">
              <a:xfrm flipH="1">
                <a:off x="6967773" y="5889625"/>
                <a:ext cx="15875" cy="58738"/>
              </a:xfrm>
              <a:custGeom>
                <a:avLst/>
                <a:gdLst>
                  <a:gd name="T0" fmla="*/ 31 w 31"/>
                  <a:gd name="T1" fmla="*/ 110 h 110"/>
                  <a:gd name="T2" fmla="*/ 0 w 31"/>
                  <a:gd name="T3" fmla="*/ 110 h 110"/>
                  <a:gd name="T4" fmla="*/ 0 w 31"/>
                  <a:gd name="T5" fmla="*/ 0 h 110"/>
                  <a:gd name="T6" fmla="*/ 31 w 31"/>
                  <a:gd name="T7" fmla="*/ 0 h 110"/>
                  <a:gd name="T8" fmla="*/ 31 w 31"/>
                  <a:gd name="T9" fmla="*/ 74 h 110"/>
                  <a:gd name="T10" fmla="*/ 31 w 31"/>
                  <a:gd name="T11" fmla="*/ 74 h 110"/>
                  <a:gd name="T12" fmla="*/ 31 w 31"/>
                  <a:gd name="T13" fmla="*/ 110 h 110"/>
                </a:gdLst>
                <a:ahLst/>
                <a:cxnLst>
                  <a:cxn ang="0">
                    <a:pos x="T0" y="T1"/>
                  </a:cxn>
                  <a:cxn ang="0">
                    <a:pos x="T2" y="T3"/>
                  </a:cxn>
                  <a:cxn ang="0">
                    <a:pos x="T4" y="T5"/>
                  </a:cxn>
                  <a:cxn ang="0">
                    <a:pos x="T6" y="T7"/>
                  </a:cxn>
                  <a:cxn ang="0">
                    <a:pos x="T8" y="T9"/>
                  </a:cxn>
                  <a:cxn ang="0">
                    <a:pos x="T10" y="T11"/>
                  </a:cxn>
                  <a:cxn ang="0">
                    <a:pos x="T12" y="T13"/>
                  </a:cxn>
                </a:cxnLst>
                <a:rect l="0" t="0" r="r" b="b"/>
                <a:pathLst>
                  <a:path w="31" h="110">
                    <a:moveTo>
                      <a:pt x="31" y="110"/>
                    </a:moveTo>
                    <a:lnTo>
                      <a:pt x="0" y="110"/>
                    </a:lnTo>
                    <a:lnTo>
                      <a:pt x="0" y="0"/>
                    </a:lnTo>
                    <a:lnTo>
                      <a:pt x="31" y="0"/>
                    </a:lnTo>
                    <a:lnTo>
                      <a:pt x="31" y="74"/>
                    </a:lnTo>
                    <a:lnTo>
                      <a:pt x="31" y="74"/>
                    </a:lnTo>
                    <a:lnTo>
                      <a:pt x="31" y="110"/>
                    </a:lnTo>
                    <a:close/>
                  </a:path>
                </a:pathLst>
              </a:custGeom>
              <a:solidFill>
                <a:srgbClr val="862D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9Slide.vn 91"/>
              <p:cNvSpPr>
                <a:spLocks/>
              </p:cNvSpPr>
              <p:nvPr/>
            </p:nvSpPr>
            <p:spPr bwMode="auto">
              <a:xfrm flipH="1">
                <a:off x="11662011" y="5446712"/>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3467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 name="9Slide.vn 92"/>
              <p:cNvSpPr>
                <a:spLocks/>
              </p:cNvSpPr>
              <p:nvPr/>
            </p:nvSpPr>
            <p:spPr bwMode="auto">
              <a:xfrm flipH="1">
                <a:off x="11384198" y="5106987"/>
                <a:ext cx="279400" cy="458788"/>
              </a:xfrm>
              <a:custGeom>
                <a:avLst/>
                <a:gdLst>
                  <a:gd name="T0" fmla="*/ 494 w 528"/>
                  <a:gd name="T1" fmla="*/ 682 h 866"/>
                  <a:gd name="T2" fmla="*/ 528 w 528"/>
                  <a:gd name="T3" fmla="*/ 682 h 866"/>
                  <a:gd name="T4" fmla="*/ 266 w 528"/>
                  <a:gd name="T5" fmla="*/ 0 h 866"/>
                  <a:gd name="T6" fmla="*/ 0 w 528"/>
                  <a:gd name="T7" fmla="*/ 682 h 866"/>
                  <a:gd name="T8" fmla="*/ 34 w 528"/>
                  <a:gd name="T9" fmla="*/ 682 h 866"/>
                  <a:gd name="T10" fmla="*/ 16 w 528"/>
                  <a:gd name="T11" fmla="*/ 731 h 866"/>
                  <a:gd name="T12" fmla="*/ 55 w 528"/>
                  <a:gd name="T13" fmla="*/ 731 h 866"/>
                  <a:gd name="T14" fmla="*/ 38 w 528"/>
                  <a:gd name="T15" fmla="*/ 776 h 866"/>
                  <a:gd name="T16" fmla="*/ 80 w 528"/>
                  <a:gd name="T17" fmla="*/ 776 h 866"/>
                  <a:gd name="T18" fmla="*/ 62 w 528"/>
                  <a:gd name="T19" fmla="*/ 822 h 866"/>
                  <a:gd name="T20" fmla="*/ 101 w 528"/>
                  <a:gd name="T21" fmla="*/ 822 h 866"/>
                  <a:gd name="T22" fmla="*/ 84 w 528"/>
                  <a:gd name="T23" fmla="*/ 866 h 866"/>
                  <a:gd name="T24" fmla="*/ 452 w 528"/>
                  <a:gd name="T25" fmla="*/ 866 h 866"/>
                  <a:gd name="T26" fmla="*/ 435 w 528"/>
                  <a:gd name="T27" fmla="*/ 822 h 866"/>
                  <a:gd name="T28" fmla="*/ 475 w 528"/>
                  <a:gd name="T29" fmla="*/ 822 h 866"/>
                  <a:gd name="T30" fmla="*/ 457 w 528"/>
                  <a:gd name="T31" fmla="*/ 776 h 866"/>
                  <a:gd name="T32" fmla="*/ 499 w 528"/>
                  <a:gd name="T33" fmla="*/ 776 h 866"/>
                  <a:gd name="T34" fmla="*/ 481 w 528"/>
                  <a:gd name="T35" fmla="*/ 731 h 866"/>
                  <a:gd name="T36" fmla="*/ 513 w 528"/>
                  <a:gd name="T37" fmla="*/ 731 h 866"/>
                  <a:gd name="T38" fmla="*/ 494 w 528"/>
                  <a:gd name="T39" fmla="*/ 682 h 8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8" h="866">
                    <a:moveTo>
                      <a:pt x="494" y="682"/>
                    </a:moveTo>
                    <a:lnTo>
                      <a:pt x="528" y="682"/>
                    </a:lnTo>
                    <a:lnTo>
                      <a:pt x="266" y="0"/>
                    </a:lnTo>
                    <a:lnTo>
                      <a:pt x="0" y="682"/>
                    </a:lnTo>
                    <a:lnTo>
                      <a:pt x="34" y="682"/>
                    </a:lnTo>
                    <a:lnTo>
                      <a:pt x="16" y="731"/>
                    </a:lnTo>
                    <a:lnTo>
                      <a:pt x="55" y="731"/>
                    </a:lnTo>
                    <a:lnTo>
                      <a:pt x="38" y="776"/>
                    </a:lnTo>
                    <a:lnTo>
                      <a:pt x="80" y="776"/>
                    </a:lnTo>
                    <a:lnTo>
                      <a:pt x="62" y="822"/>
                    </a:lnTo>
                    <a:lnTo>
                      <a:pt x="101" y="822"/>
                    </a:lnTo>
                    <a:lnTo>
                      <a:pt x="84" y="866"/>
                    </a:lnTo>
                    <a:lnTo>
                      <a:pt x="452" y="866"/>
                    </a:lnTo>
                    <a:lnTo>
                      <a:pt x="435" y="822"/>
                    </a:lnTo>
                    <a:lnTo>
                      <a:pt x="475" y="822"/>
                    </a:lnTo>
                    <a:lnTo>
                      <a:pt x="457" y="776"/>
                    </a:lnTo>
                    <a:lnTo>
                      <a:pt x="499" y="776"/>
                    </a:lnTo>
                    <a:lnTo>
                      <a:pt x="481" y="731"/>
                    </a:lnTo>
                    <a:lnTo>
                      <a:pt x="513" y="731"/>
                    </a:lnTo>
                    <a:lnTo>
                      <a:pt x="494" y="682"/>
                    </a:lnTo>
                    <a:close/>
                  </a:path>
                </a:pathLst>
              </a:custGeom>
              <a:solidFill>
                <a:srgbClr val="018C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9" name="9Slide.vn 93"/>
              <p:cNvSpPr>
                <a:spLocks noChangeArrowheads="1"/>
              </p:cNvSpPr>
              <p:nvPr/>
            </p:nvSpPr>
            <p:spPr bwMode="auto">
              <a:xfrm flipH="1">
                <a:off x="11508023" y="5565775"/>
                <a:ext cx="33338" cy="57150"/>
              </a:xfrm>
              <a:prstGeom prst="rect">
                <a:avLst/>
              </a:prstGeom>
              <a:solidFill>
                <a:srgbClr val="BD352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9Slide.vn 94"/>
              <p:cNvSpPr>
                <a:spLocks/>
              </p:cNvSpPr>
              <p:nvPr/>
            </p:nvSpPr>
            <p:spPr bwMode="auto">
              <a:xfrm flipH="1">
                <a:off x="11496910" y="5106987"/>
                <a:ext cx="26988" cy="69850"/>
              </a:xfrm>
              <a:custGeom>
                <a:avLst/>
                <a:gdLst>
                  <a:gd name="T0" fmla="*/ 51 w 51"/>
                  <a:gd name="T1" fmla="*/ 133 h 133"/>
                  <a:gd name="T2" fmla="*/ 0 w 51"/>
                  <a:gd name="T3" fmla="*/ 0 h 133"/>
                  <a:gd name="T4" fmla="*/ 0 w 51"/>
                  <a:gd name="T5" fmla="*/ 0 h 133"/>
                  <a:gd name="T6" fmla="*/ 51 w 51"/>
                  <a:gd name="T7" fmla="*/ 133 h 133"/>
                  <a:gd name="T8" fmla="*/ 51 w 51"/>
                  <a:gd name="T9" fmla="*/ 133 h 133"/>
                </a:gdLst>
                <a:ahLst/>
                <a:cxnLst>
                  <a:cxn ang="0">
                    <a:pos x="T0" y="T1"/>
                  </a:cxn>
                  <a:cxn ang="0">
                    <a:pos x="T2" y="T3"/>
                  </a:cxn>
                  <a:cxn ang="0">
                    <a:pos x="T4" y="T5"/>
                  </a:cxn>
                  <a:cxn ang="0">
                    <a:pos x="T6" y="T7"/>
                  </a:cxn>
                  <a:cxn ang="0">
                    <a:pos x="T8" y="T9"/>
                  </a:cxn>
                </a:cxnLst>
                <a:rect l="0" t="0" r="r" b="b"/>
                <a:pathLst>
                  <a:path w="51" h="133">
                    <a:moveTo>
                      <a:pt x="51" y="133"/>
                    </a:moveTo>
                    <a:lnTo>
                      <a:pt x="0" y="0"/>
                    </a:lnTo>
                    <a:lnTo>
                      <a:pt x="0" y="0"/>
                    </a:lnTo>
                    <a:lnTo>
                      <a:pt x="51" y="133"/>
                    </a:lnTo>
                    <a:lnTo>
                      <a:pt x="51" y="133"/>
                    </a:lnTo>
                    <a:close/>
                  </a:path>
                </a:pathLst>
              </a:custGeom>
              <a:solidFill>
                <a:srgbClr val="4C7F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9Slide.vn 95"/>
              <p:cNvSpPr>
                <a:spLocks/>
              </p:cNvSpPr>
              <p:nvPr/>
            </p:nvSpPr>
            <p:spPr bwMode="auto">
              <a:xfrm flipH="1">
                <a:off x="11409598" y="5176837"/>
                <a:ext cx="87313" cy="227013"/>
              </a:xfrm>
              <a:custGeom>
                <a:avLst/>
                <a:gdLst>
                  <a:gd name="T0" fmla="*/ 164 w 164"/>
                  <a:gd name="T1" fmla="*/ 429 h 429"/>
                  <a:gd name="T2" fmla="*/ 0 w 164"/>
                  <a:gd name="T3" fmla="*/ 0 h 429"/>
                  <a:gd name="T4" fmla="*/ 0 w 164"/>
                  <a:gd name="T5" fmla="*/ 0 h 429"/>
                  <a:gd name="T6" fmla="*/ 164 w 164"/>
                  <a:gd name="T7" fmla="*/ 429 h 429"/>
                  <a:gd name="T8" fmla="*/ 164 w 164"/>
                  <a:gd name="T9" fmla="*/ 429 h 429"/>
                </a:gdLst>
                <a:ahLst/>
                <a:cxnLst>
                  <a:cxn ang="0">
                    <a:pos x="T0" y="T1"/>
                  </a:cxn>
                  <a:cxn ang="0">
                    <a:pos x="T2" y="T3"/>
                  </a:cxn>
                  <a:cxn ang="0">
                    <a:pos x="T4" y="T5"/>
                  </a:cxn>
                  <a:cxn ang="0">
                    <a:pos x="T6" y="T7"/>
                  </a:cxn>
                  <a:cxn ang="0">
                    <a:pos x="T8" y="T9"/>
                  </a:cxn>
                </a:cxnLst>
                <a:rect l="0" t="0" r="r" b="b"/>
                <a:pathLst>
                  <a:path w="164" h="429">
                    <a:moveTo>
                      <a:pt x="164" y="429"/>
                    </a:moveTo>
                    <a:lnTo>
                      <a:pt x="0" y="0"/>
                    </a:lnTo>
                    <a:lnTo>
                      <a:pt x="0" y="0"/>
                    </a:lnTo>
                    <a:lnTo>
                      <a:pt x="164" y="429"/>
                    </a:lnTo>
                    <a:lnTo>
                      <a:pt x="164" y="429"/>
                    </a:lnTo>
                    <a:close/>
                  </a:path>
                </a:pathLst>
              </a:custGeom>
              <a:solidFill>
                <a:srgbClr val="9C9B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2" name="9Slide.vn 96"/>
              <p:cNvSpPr>
                <a:spLocks/>
              </p:cNvSpPr>
              <p:nvPr/>
            </p:nvSpPr>
            <p:spPr bwMode="auto">
              <a:xfrm flipH="1">
                <a:off x="11384198" y="5403850"/>
                <a:ext cx="139700" cy="219075"/>
              </a:xfrm>
              <a:custGeom>
                <a:avLst/>
                <a:gdLst>
                  <a:gd name="T0" fmla="*/ 32 w 264"/>
                  <a:gd name="T1" fmla="*/ 413 h 413"/>
                  <a:gd name="T2" fmla="*/ 0 w 264"/>
                  <a:gd name="T3" fmla="*/ 413 h 413"/>
                  <a:gd name="T4" fmla="*/ 32 w 264"/>
                  <a:gd name="T5" fmla="*/ 413 h 413"/>
                  <a:gd name="T6" fmla="*/ 32 w 264"/>
                  <a:gd name="T7" fmla="*/ 304 h 413"/>
                  <a:gd name="T8" fmla="*/ 0 w 264"/>
                  <a:gd name="T9" fmla="*/ 304 h 413"/>
                  <a:gd name="T10" fmla="*/ 188 w 264"/>
                  <a:gd name="T11" fmla="*/ 304 h 413"/>
                  <a:gd name="T12" fmla="*/ 171 w 264"/>
                  <a:gd name="T13" fmla="*/ 260 h 413"/>
                  <a:gd name="T14" fmla="*/ 211 w 264"/>
                  <a:gd name="T15" fmla="*/ 260 h 413"/>
                  <a:gd name="T16" fmla="*/ 193 w 264"/>
                  <a:gd name="T17" fmla="*/ 214 h 413"/>
                  <a:gd name="T18" fmla="*/ 235 w 264"/>
                  <a:gd name="T19" fmla="*/ 214 h 413"/>
                  <a:gd name="T20" fmla="*/ 217 w 264"/>
                  <a:gd name="T21" fmla="*/ 169 h 413"/>
                  <a:gd name="T22" fmla="*/ 249 w 264"/>
                  <a:gd name="T23" fmla="*/ 169 h 413"/>
                  <a:gd name="T24" fmla="*/ 230 w 264"/>
                  <a:gd name="T25" fmla="*/ 120 h 413"/>
                  <a:gd name="T26" fmla="*/ 264 w 264"/>
                  <a:gd name="T27" fmla="*/ 120 h 413"/>
                  <a:gd name="T28" fmla="*/ 217 w 264"/>
                  <a:gd name="T29" fmla="*/ 0 h 413"/>
                  <a:gd name="T30" fmla="*/ 217 w 264"/>
                  <a:gd name="T31" fmla="*/ 0 h 413"/>
                  <a:gd name="T32" fmla="*/ 264 w 264"/>
                  <a:gd name="T33" fmla="*/ 120 h 413"/>
                  <a:gd name="T34" fmla="*/ 230 w 264"/>
                  <a:gd name="T35" fmla="*/ 120 h 413"/>
                  <a:gd name="T36" fmla="*/ 249 w 264"/>
                  <a:gd name="T37" fmla="*/ 169 h 413"/>
                  <a:gd name="T38" fmla="*/ 217 w 264"/>
                  <a:gd name="T39" fmla="*/ 169 h 413"/>
                  <a:gd name="T40" fmla="*/ 235 w 264"/>
                  <a:gd name="T41" fmla="*/ 214 h 413"/>
                  <a:gd name="T42" fmla="*/ 193 w 264"/>
                  <a:gd name="T43" fmla="*/ 214 h 413"/>
                  <a:gd name="T44" fmla="*/ 211 w 264"/>
                  <a:gd name="T45" fmla="*/ 260 h 413"/>
                  <a:gd name="T46" fmla="*/ 171 w 264"/>
                  <a:gd name="T47" fmla="*/ 260 h 413"/>
                  <a:gd name="T48" fmla="*/ 188 w 264"/>
                  <a:gd name="T49" fmla="*/ 304 h 413"/>
                  <a:gd name="T50" fmla="*/ 32 w 264"/>
                  <a:gd name="T51" fmla="*/ 304 h 413"/>
                  <a:gd name="T52" fmla="*/ 32 w 264"/>
                  <a:gd name="T53" fmla="*/ 413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64" h="413">
                    <a:moveTo>
                      <a:pt x="32" y="413"/>
                    </a:moveTo>
                    <a:lnTo>
                      <a:pt x="0" y="413"/>
                    </a:lnTo>
                    <a:lnTo>
                      <a:pt x="32" y="413"/>
                    </a:lnTo>
                    <a:lnTo>
                      <a:pt x="32" y="304"/>
                    </a:lnTo>
                    <a:lnTo>
                      <a:pt x="0" y="304"/>
                    </a:lnTo>
                    <a:lnTo>
                      <a:pt x="188" y="304"/>
                    </a:lnTo>
                    <a:lnTo>
                      <a:pt x="171" y="260"/>
                    </a:lnTo>
                    <a:lnTo>
                      <a:pt x="211" y="260"/>
                    </a:lnTo>
                    <a:lnTo>
                      <a:pt x="193" y="214"/>
                    </a:lnTo>
                    <a:lnTo>
                      <a:pt x="235" y="214"/>
                    </a:lnTo>
                    <a:lnTo>
                      <a:pt x="217" y="169"/>
                    </a:lnTo>
                    <a:lnTo>
                      <a:pt x="249" y="169"/>
                    </a:lnTo>
                    <a:lnTo>
                      <a:pt x="230" y="120"/>
                    </a:lnTo>
                    <a:lnTo>
                      <a:pt x="264" y="120"/>
                    </a:lnTo>
                    <a:lnTo>
                      <a:pt x="217" y="0"/>
                    </a:lnTo>
                    <a:lnTo>
                      <a:pt x="217" y="0"/>
                    </a:lnTo>
                    <a:lnTo>
                      <a:pt x="264" y="120"/>
                    </a:lnTo>
                    <a:lnTo>
                      <a:pt x="230" y="120"/>
                    </a:lnTo>
                    <a:lnTo>
                      <a:pt x="249" y="169"/>
                    </a:lnTo>
                    <a:lnTo>
                      <a:pt x="217" y="169"/>
                    </a:lnTo>
                    <a:lnTo>
                      <a:pt x="235" y="214"/>
                    </a:lnTo>
                    <a:lnTo>
                      <a:pt x="193" y="214"/>
                    </a:lnTo>
                    <a:lnTo>
                      <a:pt x="211" y="260"/>
                    </a:lnTo>
                    <a:lnTo>
                      <a:pt x="171" y="260"/>
                    </a:lnTo>
                    <a:lnTo>
                      <a:pt x="188" y="304"/>
                    </a:lnTo>
                    <a:lnTo>
                      <a:pt x="32" y="304"/>
                    </a:lnTo>
                    <a:lnTo>
                      <a:pt x="32" y="413"/>
                    </a:lnTo>
                    <a:close/>
                  </a:path>
                </a:pathLst>
              </a:custGeom>
              <a:solidFill>
                <a:srgbClr val="618F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3" name="9Slide.vn 97"/>
              <p:cNvSpPr>
                <a:spLocks/>
              </p:cNvSpPr>
              <p:nvPr/>
            </p:nvSpPr>
            <p:spPr bwMode="auto">
              <a:xfrm flipH="1">
                <a:off x="11384198" y="5106987"/>
                <a:ext cx="139700" cy="458788"/>
              </a:xfrm>
              <a:custGeom>
                <a:avLst/>
                <a:gdLst>
                  <a:gd name="T0" fmla="*/ 188 w 264"/>
                  <a:gd name="T1" fmla="*/ 866 h 866"/>
                  <a:gd name="T2" fmla="*/ 0 w 264"/>
                  <a:gd name="T3" fmla="*/ 866 h 866"/>
                  <a:gd name="T4" fmla="*/ 0 w 264"/>
                  <a:gd name="T5" fmla="*/ 820 h 866"/>
                  <a:gd name="T6" fmla="*/ 0 w 264"/>
                  <a:gd name="T7" fmla="*/ 49 h 866"/>
                  <a:gd name="T8" fmla="*/ 0 w 264"/>
                  <a:gd name="T9" fmla="*/ 5 h 866"/>
                  <a:gd name="T10" fmla="*/ 2 w 264"/>
                  <a:gd name="T11" fmla="*/ 0 h 866"/>
                  <a:gd name="T12" fmla="*/ 53 w 264"/>
                  <a:gd name="T13" fmla="*/ 133 h 866"/>
                  <a:gd name="T14" fmla="*/ 217 w 264"/>
                  <a:gd name="T15" fmla="*/ 562 h 866"/>
                  <a:gd name="T16" fmla="*/ 264 w 264"/>
                  <a:gd name="T17" fmla="*/ 682 h 866"/>
                  <a:gd name="T18" fmla="*/ 230 w 264"/>
                  <a:gd name="T19" fmla="*/ 682 h 866"/>
                  <a:gd name="T20" fmla="*/ 249 w 264"/>
                  <a:gd name="T21" fmla="*/ 731 h 866"/>
                  <a:gd name="T22" fmla="*/ 217 w 264"/>
                  <a:gd name="T23" fmla="*/ 731 h 866"/>
                  <a:gd name="T24" fmla="*/ 235 w 264"/>
                  <a:gd name="T25" fmla="*/ 776 h 866"/>
                  <a:gd name="T26" fmla="*/ 193 w 264"/>
                  <a:gd name="T27" fmla="*/ 776 h 866"/>
                  <a:gd name="T28" fmla="*/ 211 w 264"/>
                  <a:gd name="T29" fmla="*/ 822 h 866"/>
                  <a:gd name="T30" fmla="*/ 171 w 264"/>
                  <a:gd name="T31" fmla="*/ 822 h 866"/>
                  <a:gd name="T32" fmla="*/ 188 w 264"/>
                  <a:gd name="T33" fmla="*/ 866 h 8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4" h="866">
                    <a:moveTo>
                      <a:pt x="188" y="866"/>
                    </a:moveTo>
                    <a:lnTo>
                      <a:pt x="0" y="866"/>
                    </a:lnTo>
                    <a:lnTo>
                      <a:pt x="0" y="820"/>
                    </a:lnTo>
                    <a:lnTo>
                      <a:pt x="0" y="49"/>
                    </a:lnTo>
                    <a:lnTo>
                      <a:pt x="0" y="5"/>
                    </a:lnTo>
                    <a:lnTo>
                      <a:pt x="2" y="0"/>
                    </a:lnTo>
                    <a:lnTo>
                      <a:pt x="53" y="133"/>
                    </a:lnTo>
                    <a:lnTo>
                      <a:pt x="217" y="562"/>
                    </a:lnTo>
                    <a:lnTo>
                      <a:pt x="264" y="682"/>
                    </a:lnTo>
                    <a:lnTo>
                      <a:pt x="230" y="682"/>
                    </a:lnTo>
                    <a:lnTo>
                      <a:pt x="249" y="731"/>
                    </a:lnTo>
                    <a:lnTo>
                      <a:pt x="217" y="731"/>
                    </a:lnTo>
                    <a:lnTo>
                      <a:pt x="235" y="776"/>
                    </a:lnTo>
                    <a:lnTo>
                      <a:pt x="193" y="776"/>
                    </a:lnTo>
                    <a:lnTo>
                      <a:pt x="211" y="822"/>
                    </a:lnTo>
                    <a:lnTo>
                      <a:pt x="171" y="822"/>
                    </a:lnTo>
                    <a:lnTo>
                      <a:pt x="188" y="866"/>
                    </a:lnTo>
                    <a:close/>
                  </a:path>
                </a:pathLst>
              </a:custGeom>
              <a:solidFill>
                <a:srgbClr val="0C63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 name="9Slide.vn 98"/>
              <p:cNvSpPr>
                <a:spLocks noChangeArrowheads="1"/>
              </p:cNvSpPr>
              <p:nvPr/>
            </p:nvSpPr>
            <p:spPr bwMode="auto">
              <a:xfrm flipH="1">
                <a:off x="11508023" y="5565775"/>
                <a:ext cx="15875" cy="57150"/>
              </a:xfrm>
              <a:prstGeom prst="rect">
                <a:avLst/>
              </a:prstGeom>
              <a:solidFill>
                <a:srgbClr val="862D2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 name="9Slide.vn 99"/>
              <p:cNvSpPr>
                <a:spLocks/>
              </p:cNvSpPr>
              <p:nvPr/>
            </p:nvSpPr>
            <p:spPr bwMode="auto">
              <a:xfrm flipH="1">
                <a:off x="7929798" y="5467350"/>
                <a:ext cx="414338" cy="374650"/>
              </a:xfrm>
              <a:custGeom>
                <a:avLst/>
                <a:gdLst>
                  <a:gd name="T0" fmla="*/ 782 w 784"/>
                  <a:gd name="T1" fmla="*/ 431 h 708"/>
                  <a:gd name="T2" fmla="*/ 772 w 784"/>
                  <a:gd name="T3" fmla="*/ 485 h 708"/>
                  <a:gd name="T4" fmla="*/ 753 w 784"/>
                  <a:gd name="T5" fmla="*/ 533 h 708"/>
                  <a:gd name="T6" fmla="*/ 728 w 784"/>
                  <a:gd name="T7" fmla="*/ 575 h 708"/>
                  <a:gd name="T8" fmla="*/ 694 w 784"/>
                  <a:gd name="T9" fmla="*/ 611 h 708"/>
                  <a:gd name="T10" fmla="*/ 656 w 784"/>
                  <a:gd name="T11" fmla="*/ 641 h 708"/>
                  <a:gd name="T12" fmla="*/ 612 w 784"/>
                  <a:gd name="T13" fmla="*/ 666 h 708"/>
                  <a:gd name="T14" fmla="*/ 562 w 784"/>
                  <a:gd name="T15" fmla="*/ 684 h 708"/>
                  <a:gd name="T16" fmla="*/ 509 w 784"/>
                  <a:gd name="T17" fmla="*/ 699 h 708"/>
                  <a:gd name="T18" fmla="*/ 452 w 784"/>
                  <a:gd name="T19" fmla="*/ 706 h 708"/>
                  <a:gd name="T20" fmla="*/ 392 w 784"/>
                  <a:gd name="T21" fmla="*/ 708 h 708"/>
                  <a:gd name="T22" fmla="*/ 333 w 784"/>
                  <a:gd name="T23" fmla="*/ 706 h 708"/>
                  <a:gd name="T24" fmla="*/ 276 w 784"/>
                  <a:gd name="T25" fmla="*/ 699 h 708"/>
                  <a:gd name="T26" fmla="*/ 223 w 784"/>
                  <a:gd name="T27" fmla="*/ 684 h 708"/>
                  <a:gd name="T28" fmla="*/ 174 w 784"/>
                  <a:gd name="T29" fmla="*/ 666 h 708"/>
                  <a:gd name="T30" fmla="*/ 129 w 784"/>
                  <a:gd name="T31" fmla="*/ 641 h 708"/>
                  <a:gd name="T32" fmla="*/ 90 w 784"/>
                  <a:gd name="T33" fmla="*/ 611 h 708"/>
                  <a:gd name="T34" fmla="*/ 57 w 784"/>
                  <a:gd name="T35" fmla="*/ 575 h 708"/>
                  <a:gd name="T36" fmla="*/ 31 w 784"/>
                  <a:gd name="T37" fmla="*/ 533 h 708"/>
                  <a:gd name="T38" fmla="*/ 13 w 784"/>
                  <a:gd name="T39" fmla="*/ 485 h 708"/>
                  <a:gd name="T40" fmla="*/ 2 w 784"/>
                  <a:gd name="T41" fmla="*/ 431 h 708"/>
                  <a:gd name="T42" fmla="*/ 1 w 784"/>
                  <a:gd name="T43" fmla="*/ 372 h 708"/>
                  <a:gd name="T44" fmla="*/ 8 w 784"/>
                  <a:gd name="T45" fmla="*/ 313 h 708"/>
                  <a:gd name="T46" fmla="*/ 24 w 784"/>
                  <a:gd name="T47" fmla="*/ 257 h 708"/>
                  <a:gd name="T48" fmla="*/ 48 w 784"/>
                  <a:gd name="T49" fmla="*/ 205 h 708"/>
                  <a:gd name="T50" fmla="*/ 78 w 784"/>
                  <a:gd name="T51" fmla="*/ 157 h 708"/>
                  <a:gd name="T52" fmla="*/ 115 w 784"/>
                  <a:gd name="T53" fmla="*/ 114 h 708"/>
                  <a:gd name="T54" fmla="*/ 158 w 784"/>
                  <a:gd name="T55" fmla="*/ 78 h 708"/>
                  <a:gd name="T56" fmla="*/ 205 w 784"/>
                  <a:gd name="T57" fmla="*/ 47 h 708"/>
                  <a:gd name="T58" fmla="*/ 258 w 784"/>
                  <a:gd name="T59" fmla="*/ 24 h 708"/>
                  <a:gd name="T60" fmla="*/ 313 w 784"/>
                  <a:gd name="T61" fmla="*/ 7 h 708"/>
                  <a:gd name="T62" fmla="*/ 372 w 784"/>
                  <a:gd name="T63" fmla="*/ 0 h 708"/>
                  <a:gd name="T64" fmla="*/ 433 w 784"/>
                  <a:gd name="T65" fmla="*/ 1 h 708"/>
                  <a:gd name="T66" fmla="*/ 491 w 784"/>
                  <a:gd name="T67" fmla="*/ 12 h 708"/>
                  <a:gd name="T68" fmla="*/ 545 w 784"/>
                  <a:gd name="T69" fmla="*/ 30 h 708"/>
                  <a:gd name="T70" fmla="*/ 596 w 784"/>
                  <a:gd name="T71" fmla="*/ 56 h 708"/>
                  <a:gd name="T72" fmla="*/ 642 w 784"/>
                  <a:gd name="T73" fmla="*/ 89 h 708"/>
                  <a:gd name="T74" fmla="*/ 682 w 784"/>
                  <a:gd name="T75" fmla="*/ 128 h 708"/>
                  <a:gd name="T76" fmla="*/ 717 w 784"/>
                  <a:gd name="T77" fmla="*/ 173 h 708"/>
                  <a:gd name="T78" fmla="*/ 746 w 784"/>
                  <a:gd name="T79" fmla="*/ 222 h 708"/>
                  <a:gd name="T80" fmla="*/ 766 w 784"/>
                  <a:gd name="T81" fmla="*/ 275 h 708"/>
                  <a:gd name="T82" fmla="*/ 780 w 784"/>
                  <a:gd name="T83" fmla="*/ 332 h 708"/>
                  <a:gd name="T84" fmla="*/ 784 w 784"/>
                  <a:gd name="T85" fmla="*/ 393 h 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84" h="708">
                    <a:moveTo>
                      <a:pt x="784" y="393"/>
                    </a:moveTo>
                    <a:lnTo>
                      <a:pt x="784" y="412"/>
                    </a:lnTo>
                    <a:lnTo>
                      <a:pt x="782" y="431"/>
                    </a:lnTo>
                    <a:lnTo>
                      <a:pt x="780" y="450"/>
                    </a:lnTo>
                    <a:lnTo>
                      <a:pt x="776" y="468"/>
                    </a:lnTo>
                    <a:lnTo>
                      <a:pt x="772" y="485"/>
                    </a:lnTo>
                    <a:lnTo>
                      <a:pt x="766" y="502"/>
                    </a:lnTo>
                    <a:lnTo>
                      <a:pt x="760" y="517"/>
                    </a:lnTo>
                    <a:lnTo>
                      <a:pt x="753" y="533"/>
                    </a:lnTo>
                    <a:lnTo>
                      <a:pt x="746" y="547"/>
                    </a:lnTo>
                    <a:lnTo>
                      <a:pt x="738" y="562"/>
                    </a:lnTo>
                    <a:lnTo>
                      <a:pt x="728" y="575"/>
                    </a:lnTo>
                    <a:lnTo>
                      <a:pt x="717" y="587"/>
                    </a:lnTo>
                    <a:lnTo>
                      <a:pt x="706" y="599"/>
                    </a:lnTo>
                    <a:lnTo>
                      <a:pt x="694" y="611"/>
                    </a:lnTo>
                    <a:lnTo>
                      <a:pt x="682" y="622"/>
                    </a:lnTo>
                    <a:lnTo>
                      <a:pt x="669" y="631"/>
                    </a:lnTo>
                    <a:lnTo>
                      <a:pt x="656" y="641"/>
                    </a:lnTo>
                    <a:lnTo>
                      <a:pt x="642" y="649"/>
                    </a:lnTo>
                    <a:lnTo>
                      <a:pt x="627" y="658"/>
                    </a:lnTo>
                    <a:lnTo>
                      <a:pt x="612" y="666"/>
                    </a:lnTo>
                    <a:lnTo>
                      <a:pt x="596" y="672"/>
                    </a:lnTo>
                    <a:lnTo>
                      <a:pt x="579" y="680"/>
                    </a:lnTo>
                    <a:lnTo>
                      <a:pt x="562" y="684"/>
                    </a:lnTo>
                    <a:lnTo>
                      <a:pt x="545" y="690"/>
                    </a:lnTo>
                    <a:lnTo>
                      <a:pt x="528" y="694"/>
                    </a:lnTo>
                    <a:lnTo>
                      <a:pt x="509" y="699"/>
                    </a:lnTo>
                    <a:lnTo>
                      <a:pt x="491" y="701"/>
                    </a:lnTo>
                    <a:lnTo>
                      <a:pt x="471" y="704"/>
                    </a:lnTo>
                    <a:lnTo>
                      <a:pt x="452" y="706"/>
                    </a:lnTo>
                    <a:lnTo>
                      <a:pt x="433" y="707"/>
                    </a:lnTo>
                    <a:lnTo>
                      <a:pt x="413" y="708"/>
                    </a:lnTo>
                    <a:lnTo>
                      <a:pt x="392" y="708"/>
                    </a:lnTo>
                    <a:lnTo>
                      <a:pt x="372" y="708"/>
                    </a:lnTo>
                    <a:lnTo>
                      <a:pt x="353" y="707"/>
                    </a:lnTo>
                    <a:lnTo>
                      <a:pt x="333" y="706"/>
                    </a:lnTo>
                    <a:lnTo>
                      <a:pt x="313" y="704"/>
                    </a:lnTo>
                    <a:lnTo>
                      <a:pt x="295" y="701"/>
                    </a:lnTo>
                    <a:lnTo>
                      <a:pt x="276" y="699"/>
                    </a:lnTo>
                    <a:lnTo>
                      <a:pt x="258" y="694"/>
                    </a:lnTo>
                    <a:lnTo>
                      <a:pt x="240" y="690"/>
                    </a:lnTo>
                    <a:lnTo>
                      <a:pt x="223" y="684"/>
                    </a:lnTo>
                    <a:lnTo>
                      <a:pt x="205" y="680"/>
                    </a:lnTo>
                    <a:lnTo>
                      <a:pt x="189" y="672"/>
                    </a:lnTo>
                    <a:lnTo>
                      <a:pt x="174" y="666"/>
                    </a:lnTo>
                    <a:lnTo>
                      <a:pt x="158" y="658"/>
                    </a:lnTo>
                    <a:lnTo>
                      <a:pt x="143" y="649"/>
                    </a:lnTo>
                    <a:lnTo>
                      <a:pt x="129" y="641"/>
                    </a:lnTo>
                    <a:lnTo>
                      <a:pt x="115" y="631"/>
                    </a:lnTo>
                    <a:lnTo>
                      <a:pt x="102" y="622"/>
                    </a:lnTo>
                    <a:lnTo>
                      <a:pt x="90" y="611"/>
                    </a:lnTo>
                    <a:lnTo>
                      <a:pt x="78" y="599"/>
                    </a:lnTo>
                    <a:lnTo>
                      <a:pt x="67" y="587"/>
                    </a:lnTo>
                    <a:lnTo>
                      <a:pt x="57" y="575"/>
                    </a:lnTo>
                    <a:lnTo>
                      <a:pt x="48" y="562"/>
                    </a:lnTo>
                    <a:lnTo>
                      <a:pt x="39" y="547"/>
                    </a:lnTo>
                    <a:lnTo>
                      <a:pt x="31" y="533"/>
                    </a:lnTo>
                    <a:lnTo>
                      <a:pt x="24" y="517"/>
                    </a:lnTo>
                    <a:lnTo>
                      <a:pt x="18" y="502"/>
                    </a:lnTo>
                    <a:lnTo>
                      <a:pt x="13" y="485"/>
                    </a:lnTo>
                    <a:lnTo>
                      <a:pt x="8" y="468"/>
                    </a:lnTo>
                    <a:lnTo>
                      <a:pt x="5" y="450"/>
                    </a:lnTo>
                    <a:lnTo>
                      <a:pt x="2" y="431"/>
                    </a:lnTo>
                    <a:lnTo>
                      <a:pt x="1" y="412"/>
                    </a:lnTo>
                    <a:lnTo>
                      <a:pt x="0" y="393"/>
                    </a:lnTo>
                    <a:lnTo>
                      <a:pt x="1" y="372"/>
                    </a:lnTo>
                    <a:lnTo>
                      <a:pt x="2" y="352"/>
                    </a:lnTo>
                    <a:lnTo>
                      <a:pt x="5" y="332"/>
                    </a:lnTo>
                    <a:lnTo>
                      <a:pt x="8" y="313"/>
                    </a:lnTo>
                    <a:lnTo>
                      <a:pt x="13" y="294"/>
                    </a:lnTo>
                    <a:lnTo>
                      <a:pt x="18" y="275"/>
                    </a:lnTo>
                    <a:lnTo>
                      <a:pt x="24" y="257"/>
                    </a:lnTo>
                    <a:lnTo>
                      <a:pt x="31" y="239"/>
                    </a:lnTo>
                    <a:lnTo>
                      <a:pt x="39" y="222"/>
                    </a:lnTo>
                    <a:lnTo>
                      <a:pt x="48" y="205"/>
                    </a:lnTo>
                    <a:lnTo>
                      <a:pt x="57" y="188"/>
                    </a:lnTo>
                    <a:lnTo>
                      <a:pt x="67" y="173"/>
                    </a:lnTo>
                    <a:lnTo>
                      <a:pt x="78" y="157"/>
                    </a:lnTo>
                    <a:lnTo>
                      <a:pt x="90" y="143"/>
                    </a:lnTo>
                    <a:lnTo>
                      <a:pt x="102" y="128"/>
                    </a:lnTo>
                    <a:lnTo>
                      <a:pt x="115" y="114"/>
                    </a:lnTo>
                    <a:lnTo>
                      <a:pt x="129" y="102"/>
                    </a:lnTo>
                    <a:lnTo>
                      <a:pt x="143" y="89"/>
                    </a:lnTo>
                    <a:lnTo>
                      <a:pt x="158" y="78"/>
                    </a:lnTo>
                    <a:lnTo>
                      <a:pt x="174" y="67"/>
                    </a:lnTo>
                    <a:lnTo>
                      <a:pt x="189" y="56"/>
                    </a:lnTo>
                    <a:lnTo>
                      <a:pt x="205" y="47"/>
                    </a:lnTo>
                    <a:lnTo>
                      <a:pt x="223" y="38"/>
                    </a:lnTo>
                    <a:lnTo>
                      <a:pt x="240" y="30"/>
                    </a:lnTo>
                    <a:lnTo>
                      <a:pt x="258" y="24"/>
                    </a:lnTo>
                    <a:lnTo>
                      <a:pt x="276" y="17"/>
                    </a:lnTo>
                    <a:lnTo>
                      <a:pt x="295" y="12"/>
                    </a:lnTo>
                    <a:lnTo>
                      <a:pt x="313" y="7"/>
                    </a:lnTo>
                    <a:lnTo>
                      <a:pt x="333" y="3"/>
                    </a:lnTo>
                    <a:lnTo>
                      <a:pt x="353" y="1"/>
                    </a:lnTo>
                    <a:lnTo>
                      <a:pt x="372" y="0"/>
                    </a:lnTo>
                    <a:lnTo>
                      <a:pt x="392" y="0"/>
                    </a:lnTo>
                    <a:lnTo>
                      <a:pt x="413" y="0"/>
                    </a:lnTo>
                    <a:lnTo>
                      <a:pt x="433" y="1"/>
                    </a:lnTo>
                    <a:lnTo>
                      <a:pt x="452" y="3"/>
                    </a:lnTo>
                    <a:lnTo>
                      <a:pt x="471" y="7"/>
                    </a:lnTo>
                    <a:lnTo>
                      <a:pt x="491" y="12"/>
                    </a:lnTo>
                    <a:lnTo>
                      <a:pt x="509" y="17"/>
                    </a:lnTo>
                    <a:lnTo>
                      <a:pt x="528" y="24"/>
                    </a:lnTo>
                    <a:lnTo>
                      <a:pt x="545" y="30"/>
                    </a:lnTo>
                    <a:lnTo>
                      <a:pt x="562" y="38"/>
                    </a:lnTo>
                    <a:lnTo>
                      <a:pt x="579" y="47"/>
                    </a:lnTo>
                    <a:lnTo>
                      <a:pt x="596" y="56"/>
                    </a:lnTo>
                    <a:lnTo>
                      <a:pt x="612" y="67"/>
                    </a:lnTo>
                    <a:lnTo>
                      <a:pt x="627" y="78"/>
                    </a:lnTo>
                    <a:lnTo>
                      <a:pt x="642" y="89"/>
                    </a:lnTo>
                    <a:lnTo>
                      <a:pt x="656" y="102"/>
                    </a:lnTo>
                    <a:lnTo>
                      <a:pt x="669" y="114"/>
                    </a:lnTo>
                    <a:lnTo>
                      <a:pt x="682" y="128"/>
                    </a:lnTo>
                    <a:lnTo>
                      <a:pt x="694" y="143"/>
                    </a:lnTo>
                    <a:lnTo>
                      <a:pt x="706" y="157"/>
                    </a:lnTo>
                    <a:lnTo>
                      <a:pt x="717" y="173"/>
                    </a:lnTo>
                    <a:lnTo>
                      <a:pt x="728" y="188"/>
                    </a:lnTo>
                    <a:lnTo>
                      <a:pt x="738" y="205"/>
                    </a:lnTo>
                    <a:lnTo>
                      <a:pt x="746" y="222"/>
                    </a:lnTo>
                    <a:lnTo>
                      <a:pt x="753" y="239"/>
                    </a:lnTo>
                    <a:lnTo>
                      <a:pt x="760" y="257"/>
                    </a:lnTo>
                    <a:lnTo>
                      <a:pt x="766" y="275"/>
                    </a:lnTo>
                    <a:lnTo>
                      <a:pt x="772" y="294"/>
                    </a:lnTo>
                    <a:lnTo>
                      <a:pt x="776" y="313"/>
                    </a:lnTo>
                    <a:lnTo>
                      <a:pt x="780" y="332"/>
                    </a:lnTo>
                    <a:lnTo>
                      <a:pt x="782" y="352"/>
                    </a:lnTo>
                    <a:lnTo>
                      <a:pt x="784" y="372"/>
                    </a:lnTo>
                    <a:lnTo>
                      <a:pt x="784" y="393"/>
                    </a:lnTo>
                    <a:close/>
                  </a:path>
                </a:pathLst>
              </a:custGeom>
              <a:solidFill>
                <a:srgbClr val="F5F9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 name="9Slide.vn 100"/>
              <p:cNvSpPr>
                <a:spLocks/>
              </p:cNvSpPr>
              <p:nvPr/>
            </p:nvSpPr>
            <p:spPr bwMode="auto">
              <a:xfrm flipH="1">
                <a:off x="7929798" y="5508625"/>
                <a:ext cx="350838" cy="333375"/>
              </a:xfrm>
              <a:custGeom>
                <a:avLst/>
                <a:gdLst>
                  <a:gd name="T0" fmla="*/ 657 w 663"/>
                  <a:gd name="T1" fmla="*/ 380 h 632"/>
                  <a:gd name="T2" fmla="*/ 650 w 663"/>
                  <a:gd name="T3" fmla="*/ 413 h 632"/>
                  <a:gd name="T4" fmla="*/ 639 w 663"/>
                  <a:gd name="T5" fmla="*/ 443 h 632"/>
                  <a:gd name="T6" fmla="*/ 626 w 663"/>
                  <a:gd name="T7" fmla="*/ 470 h 632"/>
                  <a:gd name="T8" fmla="*/ 609 w 663"/>
                  <a:gd name="T9" fmla="*/ 495 h 632"/>
                  <a:gd name="T10" fmla="*/ 590 w 663"/>
                  <a:gd name="T11" fmla="*/ 518 h 632"/>
                  <a:gd name="T12" fmla="*/ 569 w 663"/>
                  <a:gd name="T13" fmla="*/ 539 h 632"/>
                  <a:gd name="T14" fmla="*/ 545 w 663"/>
                  <a:gd name="T15" fmla="*/ 558 h 632"/>
                  <a:gd name="T16" fmla="*/ 519 w 663"/>
                  <a:gd name="T17" fmla="*/ 575 h 632"/>
                  <a:gd name="T18" fmla="*/ 493 w 663"/>
                  <a:gd name="T19" fmla="*/ 589 h 632"/>
                  <a:gd name="T20" fmla="*/ 450 w 663"/>
                  <a:gd name="T21" fmla="*/ 607 h 632"/>
                  <a:gd name="T22" fmla="*/ 388 w 663"/>
                  <a:gd name="T23" fmla="*/ 624 h 632"/>
                  <a:gd name="T24" fmla="*/ 324 w 663"/>
                  <a:gd name="T25" fmla="*/ 632 h 632"/>
                  <a:gd name="T26" fmla="*/ 259 w 663"/>
                  <a:gd name="T27" fmla="*/ 632 h 632"/>
                  <a:gd name="T28" fmla="*/ 200 w 663"/>
                  <a:gd name="T29" fmla="*/ 628 h 632"/>
                  <a:gd name="T30" fmla="*/ 148 w 663"/>
                  <a:gd name="T31" fmla="*/ 616 h 632"/>
                  <a:gd name="T32" fmla="*/ 112 w 663"/>
                  <a:gd name="T33" fmla="*/ 602 h 632"/>
                  <a:gd name="T34" fmla="*/ 90 w 663"/>
                  <a:gd name="T35" fmla="*/ 592 h 632"/>
                  <a:gd name="T36" fmla="*/ 71 w 663"/>
                  <a:gd name="T37" fmla="*/ 578 h 632"/>
                  <a:gd name="T38" fmla="*/ 54 w 663"/>
                  <a:gd name="T39" fmla="*/ 563 h 632"/>
                  <a:gd name="T40" fmla="*/ 40 w 663"/>
                  <a:gd name="T41" fmla="*/ 545 h 632"/>
                  <a:gd name="T42" fmla="*/ 26 w 663"/>
                  <a:gd name="T43" fmla="*/ 523 h 632"/>
                  <a:gd name="T44" fmla="*/ 16 w 663"/>
                  <a:gd name="T45" fmla="*/ 500 h 632"/>
                  <a:gd name="T46" fmla="*/ 8 w 663"/>
                  <a:gd name="T47" fmla="*/ 475 h 632"/>
                  <a:gd name="T48" fmla="*/ 2 w 663"/>
                  <a:gd name="T49" fmla="*/ 445 h 632"/>
                  <a:gd name="T50" fmla="*/ 0 w 663"/>
                  <a:gd name="T51" fmla="*/ 414 h 632"/>
                  <a:gd name="T52" fmla="*/ 1 w 663"/>
                  <a:gd name="T53" fmla="*/ 363 h 632"/>
                  <a:gd name="T54" fmla="*/ 10 w 663"/>
                  <a:gd name="T55" fmla="*/ 295 h 632"/>
                  <a:gd name="T56" fmla="*/ 22 w 663"/>
                  <a:gd name="T57" fmla="*/ 244 h 632"/>
                  <a:gd name="T58" fmla="*/ 34 w 663"/>
                  <a:gd name="T59" fmla="*/ 211 h 632"/>
                  <a:gd name="T60" fmla="*/ 48 w 663"/>
                  <a:gd name="T61" fmla="*/ 178 h 632"/>
                  <a:gd name="T62" fmla="*/ 65 w 663"/>
                  <a:gd name="T63" fmla="*/ 147 h 632"/>
                  <a:gd name="T64" fmla="*/ 85 w 663"/>
                  <a:gd name="T65" fmla="*/ 118 h 632"/>
                  <a:gd name="T66" fmla="*/ 109 w 663"/>
                  <a:gd name="T67" fmla="*/ 92 h 632"/>
                  <a:gd name="T68" fmla="*/ 136 w 663"/>
                  <a:gd name="T69" fmla="*/ 68 h 632"/>
                  <a:gd name="T70" fmla="*/ 167 w 663"/>
                  <a:gd name="T71" fmla="*/ 46 h 632"/>
                  <a:gd name="T72" fmla="*/ 200 w 663"/>
                  <a:gd name="T73" fmla="*/ 28 h 632"/>
                  <a:gd name="T74" fmla="*/ 239 w 663"/>
                  <a:gd name="T75" fmla="*/ 15 h 632"/>
                  <a:gd name="T76" fmla="*/ 281 w 663"/>
                  <a:gd name="T77" fmla="*/ 6 h 632"/>
                  <a:gd name="T78" fmla="*/ 326 w 663"/>
                  <a:gd name="T79" fmla="*/ 1 h 632"/>
                  <a:gd name="T80" fmla="*/ 368 w 663"/>
                  <a:gd name="T81" fmla="*/ 0 h 632"/>
                  <a:gd name="T82" fmla="*/ 400 w 663"/>
                  <a:gd name="T83" fmla="*/ 3 h 632"/>
                  <a:gd name="T84" fmla="*/ 432 w 663"/>
                  <a:gd name="T85" fmla="*/ 10 h 632"/>
                  <a:gd name="T86" fmla="*/ 462 w 663"/>
                  <a:gd name="T87" fmla="*/ 19 h 632"/>
                  <a:gd name="T88" fmla="*/ 492 w 663"/>
                  <a:gd name="T89" fmla="*/ 32 h 632"/>
                  <a:gd name="T90" fmla="*/ 519 w 663"/>
                  <a:gd name="T91" fmla="*/ 48 h 632"/>
                  <a:gd name="T92" fmla="*/ 546 w 663"/>
                  <a:gd name="T93" fmla="*/ 66 h 632"/>
                  <a:gd name="T94" fmla="*/ 570 w 663"/>
                  <a:gd name="T95" fmla="*/ 86 h 632"/>
                  <a:gd name="T96" fmla="*/ 591 w 663"/>
                  <a:gd name="T97" fmla="*/ 110 h 632"/>
                  <a:gd name="T98" fmla="*/ 612 w 663"/>
                  <a:gd name="T99" fmla="*/ 136 h 632"/>
                  <a:gd name="T100" fmla="*/ 629 w 663"/>
                  <a:gd name="T101" fmla="*/ 165 h 632"/>
                  <a:gd name="T102" fmla="*/ 642 w 663"/>
                  <a:gd name="T103" fmla="*/ 196 h 632"/>
                  <a:gd name="T104" fmla="*/ 653 w 663"/>
                  <a:gd name="T105" fmla="*/ 230 h 632"/>
                  <a:gd name="T106" fmla="*/ 660 w 663"/>
                  <a:gd name="T107" fmla="*/ 265 h 632"/>
                  <a:gd name="T108" fmla="*/ 663 w 663"/>
                  <a:gd name="T109" fmla="*/ 303 h 632"/>
                  <a:gd name="T110" fmla="*/ 662 w 663"/>
                  <a:gd name="T111" fmla="*/ 343 h 6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63" h="632">
                    <a:moveTo>
                      <a:pt x="661" y="363"/>
                    </a:moveTo>
                    <a:lnTo>
                      <a:pt x="657" y="380"/>
                    </a:lnTo>
                    <a:lnTo>
                      <a:pt x="655" y="397"/>
                    </a:lnTo>
                    <a:lnTo>
                      <a:pt x="650" y="413"/>
                    </a:lnTo>
                    <a:lnTo>
                      <a:pt x="645" y="427"/>
                    </a:lnTo>
                    <a:lnTo>
                      <a:pt x="639" y="443"/>
                    </a:lnTo>
                    <a:lnTo>
                      <a:pt x="633" y="456"/>
                    </a:lnTo>
                    <a:lnTo>
                      <a:pt x="626" y="470"/>
                    </a:lnTo>
                    <a:lnTo>
                      <a:pt x="618" y="482"/>
                    </a:lnTo>
                    <a:lnTo>
                      <a:pt x="609" y="495"/>
                    </a:lnTo>
                    <a:lnTo>
                      <a:pt x="600" y="507"/>
                    </a:lnTo>
                    <a:lnTo>
                      <a:pt x="590" y="518"/>
                    </a:lnTo>
                    <a:lnTo>
                      <a:pt x="579" y="529"/>
                    </a:lnTo>
                    <a:lnTo>
                      <a:pt x="569" y="539"/>
                    </a:lnTo>
                    <a:lnTo>
                      <a:pt x="557" y="548"/>
                    </a:lnTo>
                    <a:lnTo>
                      <a:pt x="545" y="558"/>
                    </a:lnTo>
                    <a:lnTo>
                      <a:pt x="533" y="566"/>
                    </a:lnTo>
                    <a:lnTo>
                      <a:pt x="519" y="575"/>
                    </a:lnTo>
                    <a:lnTo>
                      <a:pt x="506" y="582"/>
                    </a:lnTo>
                    <a:lnTo>
                      <a:pt x="493" y="589"/>
                    </a:lnTo>
                    <a:lnTo>
                      <a:pt x="479" y="596"/>
                    </a:lnTo>
                    <a:lnTo>
                      <a:pt x="450" y="607"/>
                    </a:lnTo>
                    <a:lnTo>
                      <a:pt x="419" y="617"/>
                    </a:lnTo>
                    <a:lnTo>
                      <a:pt x="388" y="624"/>
                    </a:lnTo>
                    <a:lnTo>
                      <a:pt x="356" y="629"/>
                    </a:lnTo>
                    <a:lnTo>
                      <a:pt x="324" y="632"/>
                    </a:lnTo>
                    <a:lnTo>
                      <a:pt x="292" y="632"/>
                    </a:lnTo>
                    <a:lnTo>
                      <a:pt x="259" y="632"/>
                    </a:lnTo>
                    <a:lnTo>
                      <a:pt x="229" y="630"/>
                    </a:lnTo>
                    <a:lnTo>
                      <a:pt x="200" y="628"/>
                    </a:lnTo>
                    <a:lnTo>
                      <a:pt x="173" y="623"/>
                    </a:lnTo>
                    <a:lnTo>
                      <a:pt x="148" y="616"/>
                    </a:lnTo>
                    <a:lnTo>
                      <a:pt x="124" y="607"/>
                    </a:lnTo>
                    <a:lnTo>
                      <a:pt x="112" y="602"/>
                    </a:lnTo>
                    <a:lnTo>
                      <a:pt x="101" y="598"/>
                    </a:lnTo>
                    <a:lnTo>
                      <a:pt x="90" y="592"/>
                    </a:lnTo>
                    <a:lnTo>
                      <a:pt x="80" y="584"/>
                    </a:lnTo>
                    <a:lnTo>
                      <a:pt x="71" y="578"/>
                    </a:lnTo>
                    <a:lnTo>
                      <a:pt x="62" y="570"/>
                    </a:lnTo>
                    <a:lnTo>
                      <a:pt x="54" y="563"/>
                    </a:lnTo>
                    <a:lnTo>
                      <a:pt x="47" y="553"/>
                    </a:lnTo>
                    <a:lnTo>
                      <a:pt x="40" y="545"/>
                    </a:lnTo>
                    <a:lnTo>
                      <a:pt x="32" y="534"/>
                    </a:lnTo>
                    <a:lnTo>
                      <a:pt x="26" y="523"/>
                    </a:lnTo>
                    <a:lnTo>
                      <a:pt x="20" y="512"/>
                    </a:lnTo>
                    <a:lnTo>
                      <a:pt x="16" y="500"/>
                    </a:lnTo>
                    <a:lnTo>
                      <a:pt x="12" y="488"/>
                    </a:lnTo>
                    <a:lnTo>
                      <a:pt x="8" y="475"/>
                    </a:lnTo>
                    <a:lnTo>
                      <a:pt x="5" y="461"/>
                    </a:lnTo>
                    <a:lnTo>
                      <a:pt x="2" y="445"/>
                    </a:lnTo>
                    <a:lnTo>
                      <a:pt x="1" y="429"/>
                    </a:lnTo>
                    <a:lnTo>
                      <a:pt x="0" y="414"/>
                    </a:lnTo>
                    <a:lnTo>
                      <a:pt x="0" y="397"/>
                    </a:lnTo>
                    <a:lnTo>
                      <a:pt x="1" y="363"/>
                    </a:lnTo>
                    <a:lnTo>
                      <a:pt x="4" y="330"/>
                    </a:lnTo>
                    <a:lnTo>
                      <a:pt x="10" y="295"/>
                    </a:lnTo>
                    <a:lnTo>
                      <a:pt x="17" y="261"/>
                    </a:lnTo>
                    <a:lnTo>
                      <a:pt x="22" y="244"/>
                    </a:lnTo>
                    <a:lnTo>
                      <a:pt x="28" y="228"/>
                    </a:lnTo>
                    <a:lnTo>
                      <a:pt x="34" y="211"/>
                    </a:lnTo>
                    <a:lnTo>
                      <a:pt x="40" y="195"/>
                    </a:lnTo>
                    <a:lnTo>
                      <a:pt x="48" y="178"/>
                    </a:lnTo>
                    <a:lnTo>
                      <a:pt x="56" y="163"/>
                    </a:lnTo>
                    <a:lnTo>
                      <a:pt x="65" y="147"/>
                    </a:lnTo>
                    <a:lnTo>
                      <a:pt x="74" y="133"/>
                    </a:lnTo>
                    <a:lnTo>
                      <a:pt x="85" y="118"/>
                    </a:lnTo>
                    <a:lnTo>
                      <a:pt x="96" y="105"/>
                    </a:lnTo>
                    <a:lnTo>
                      <a:pt x="109" y="92"/>
                    </a:lnTo>
                    <a:lnTo>
                      <a:pt x="122" y="80"/>
                    </a:lnTo>
                    <a:lnTo>
                      <a:pt x="136" y="68"/>
                    </a:lnTo>
                    <a:lnTo>
                      <a:pt x="151" y="57"/>
                    </a:lnTo>
                    <a:lnTo>
                      <a:pt x="167" y="46"/>
                    </a:lnTo>
                    <a:lnTo>
                      <a:pt x="182" y="37"/>
                    </a:lnTo>
                    <a:lnTo>
                      <a:pt x="200" y="28"/>
                    </a:lnTo>
                    <a:lnTo>
                      <a:pt x="220" y="21"/>
                    </a:lnTo>
                    <a:lnTo>
                      <a:pt x="239" y="15"/>
                    </a:lnTo>
                    <a:lnTo>
                      <a:pt x="259" y="9"/>
                    </a:lnTo>
                    <a:lnTo>
                      <a:pt x="281" y="6"/>
                    </a:lnTo>
                    <a:lnTo>
                      <a:pt x="304" y="2"/>
                    </a:lnTo>
                    <a:lnTo>
                      <a:pt x="326" y="1"/>
                    </a:lnTo>
                    <a:lnTo>
                      <a:pt x="352" y="0"/>
                    </a:lnTo>
                    <a:lnTo>
                      <a:pt x="368" y="0"/>
                    </a:lnTo>
                    <a:lnTo>
                      <a:pt x="384" y="2"/>
                    </a:lnTo>
                    <a:lnTo>
                      <a:pt x="400" y="3"/>
                    </a:lnTo>
                    <a:lnTo>
                      <a:pt x="416" y="7"/>
                    </a:lnTo>
                    <a:lnTo>
                      <a:pt x="432" y="10"/>
                    </a:lnTo>
                    <a:lnTo>
                      <a:pt x="446" y="14"/>
                    </a:lnTo>
                    <a:lnTo>
                      <a:pt x="462" y="19"/>
                    </a:lnTo>
                    <a:lnTo>
                      <a:pt x="476" y="25"/>
                    </a:lnTo>
                    <a:lnTo>
                      <a:pt x="492" y="32"/>
                    </a:lnTo>
                    <a:lnTo>
                      <a:pt x="505" y="39"/>
                    </a:lnTo>
                    <a:lnTo>
                      <a:pt x="519" y="48"/>
                    </a:lnTo>
                    <a:lnTo>
                      <a:pt x="533" y="56"/>
                    </a:lnTo>
                    <a:lnTo>
                      <a:pt x="546" y="66"/>
                    </a:lnTo>
                    <a:lnTo>
                      <a:pt x="558" y="75"/>
                    </a:lnTo>
                    <a:lnTo>
                      <a:pt x="570" y="86"/>
                    </a:lnTo>
                    <a:lnTo>
                      <a:pt x="582" y="98"/>
                    </a:lnTo>
                    <a:lnTo>
                      <a:pt x="591" y="110"/>
                    </a:lnTo>
                    <a:lnTo>
                      <a:pt x="602" y="123"/>
                    </a:lnTo>
                    <a:lnTo>
                      <a:pt x="612" y="136"/>
                    </a:lnTo>
                    <a:lnTo>
                      <a:pt x="620" y="151"/>
                    </a:lnTo>
                    <a:lnTo>
                      <a:pt x="629" y="165"/>
                    </a:lnTo>
                    <a:lnTo>
                      <a:pt x="636" y="181"/>
                    </a:lnTo>
                    <a:lnTo>
                      <a:pt x="642" y="196"/>
                    </a:lnTo>
                    <a:lnTo>
                      <a:pt x="648" y="213"/>
                    </a:lnTo>
                    <a:lnTo>
                      <a:pt x="653" y="230"/>
                    </a:lnTo>
                    <a:lnTo>
                      <a:pt x="657" y="247"/>
                    </a:lnTo>
                    <a:lnTo>
                      <a:pt x="660" y="265"/>
                    </a:lnTo>
                    <a:lnTo>
                      <a:pt x="662" y="284"/>
                    </a:lnTo>
                    <a:lnTo>
                      <a:pt x="663" y="303"/>
                    </a:lnTo>
                    <a:lnTo>
                      <a:pt x="663" y="323"/>
                    </a:lnTo>
                    <a:lnTo>
                      <a:pt x="662" y="343"/>
                    </a:lnTo>
                    <a:lnTo>
                      <a:pt x="661" y="363"/>
                    </a:lnTo>
                    <a:close/>
                  </a:path>
                </a:pathLst>
              </a:custGeom>
              <a:solidFill>
                <a:srgbClr val="06A28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 name="9Slide.vn 101"/>
              <p:cNvSpPr>
                <a:spLocks/>
              </p:cNvSpPr>
              <p:nvPr/>
            </p:nvSpPr>
            <p:spPr bwMode="auto">
              <a:xfrm flipH="1">
                <a:off x="8047273" y="5700712"/>
                <a:ext cx="155575" cy="344488"/>
              </a:xfrm>
              <a:custGeom>
                <a:avLst/>
                <a:gdLst>
                  <a:gd name="T0" fmla="*/ 264 w 293"/>
                  <a:gd name="T1" fmla="*/ 87 h 652"/>
                  <a:gd name="T2" fmla="*/ 144 w 293"/>
                  <a:gd name="T3" fmla="*/ 176 h 652"/>
                  <a:gd name="T4" fmla="*/ 144 w 293"/>
                  <a:gd name="T5" fmla="*/ 0 h 652"/>
                  <a:gd name="T6" fmla="*/ 100 w 293"/>
                  <a:gd name="T7" fmla="*/ 0 h 652"/>
                  <a:gd name="T8" fmla="*/ 100 w 293"/>
                  <a:gd name="T9" fmla="*/ 209 h 652"/>
                  <a:gd name="T10" fmla="*/ 38 w 293"/>
                  <a:gd name="T11" fmla="*/ 120 h 652"/>
                  <a:gd name="T12" fmla="*/ 0 w 293"/>
                  <a:gd name="T13" fmla="*/ 135 h 652"/>
                  <a:gd name="T14" fmla="*/ 100 w 293"/>
                  <a:gd name="T15" fmla="*/ 277 h 652"/>
                  <a:gd name="T16" fmla="*/ 100 w 293"/>
                  <a:gd name="T17" fmla="*/ 652 h 652"/>
                  <a:gd name="T18" fmla="*/ 144 w 293"/>
                  <a:gd name="T19" fmla="*/ 652 h 652"/>
                  <a:gd name="T20" fmla="*/ 144 w 293"/>
                  <a:gd name="T21" fmla="*/ 220 h 652"/>
                  <a:gd name="T22" fmla="*/ 293 w 293"/>
                  <a:gd name="T23" fmla="*/ 110 h 652"/>
                  <a:gd name="T24" fmla="*/ 264 w 293"/>
                  <a:gd name="T25" fmla="*/ 87 h 6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3" h="652">
                    <a:moveTo>
                      <a:pt x="264" y="87"/>
                    </a:moveTo>
                    <a:lnTo>
                      <a:pt x="144" y="176"/>
                    </a:lnTo>
                    <a:lnTo>
                      <a:pt x="144" y="0"/>
                    </a:lnTo>
                    <a:lnTo>
                      <a:pt x="100" y="0"/>
                    </a:lnTo>
                    <a:lnTo>
                      <a:pt x="100" y="209"/>
                    </a:lnTo>
                    <a:lnTo>
                      <a:pt x="38" y="120"/>
                    </a:lnTo>
                    <a:lnTo>
                      <a:pt x="0" y="135"/>
                    </a:lnTo>
                    <a:lnTo>
                      <a:pt x="100" y="277"/>
                    </a:lnTo>
                    <a:lnTo>
                      <a:pt x="100" y="652"/>
                    </a:lnTo>
                    <a:lnTo>
                      <a:pt x="144" y="652"/>
                    </a:lnTo>
                    <a:lnTo>
                      <a:pt x="144" y="220"/>
                    </a:lnTo>
                    <a:lnTo>
                      <a:pt x="293" y="110"/>
                    </a:lnTo>
                    <a:lnTo>
                      <a:pt x="264" y="87"/>
                    </a:lnTo>
                    <a:close/>
                  </a:path>
                </a:pathLst>
              </a:custGeom>
              <a:solidFill>
                <a:srgbClr val="BD35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8" name="9Slide.vn 102"/>
              <p:cNvSpPr>
                <a:spLocks noEditPoints="1"/>
              </p:cNvSpPr>
              <p:nvPr/>
            </p:nvSpPr>
            <p:spPr bwMode="auto">
              <a:xfrm flipH="1">
                <a:off x="7929798" y="5675312"/>
                <a:ext cx="0" cy="11113"/>
              </a:xfrm>
              <a:custGeom>
                <a:avLst/>
                <a:gdLst>
                  <a:gd name="T0" fmla="*/ 21 h 21"/>
                  <a:gd name="T1" fmla="*/ 21 h 21"/>
                  <a:gd name="T2" fmla="*/ 20 h 21"/>
                  <a:gd name="T3" fmla="*/ 20 h 21"/>
                  <a:gd name="T4" fmla="*/ 19 h 21"/>
                  <a:gd name="T5" fmla="*/ 19 h 21"/>
                  <a:gd name="T6" fmla="*/ 19 h 21"/>
                  <a:gd name="T7" fmla="*/ 18 h 21"/>
                  <a:gd name="T8" fmla="*/ 18 h 21"/>
                  <a:gd name="T9" fmla="*/ 18 h 21"/>
                  <a:gd name="T10" fmla="*/ 16 h 21"/>
                  <a:gd name="T11" fmla="*/ 16 h 21"/>
                  <a:gd name="T12" fmla="*/ 16 h 21"/>
                  <a:gd name="T13" fmla="*/ 15 h 21"/>
                  <a:gd name="T14" fmla="*/ 14 h 21"/>
                  <a:gd name="T15" fmla="*/ 15 h 21"/>
                  <a:gd name="T16" fmla="*/ 14 h 21"/>
                  <a:gd name="T17" fmla="*/ 13 h 21"/>
                  <a:gd name="T18" fmla="*/ 14 h 21"/>
                  <a:gd name="T19" fmla="*/ 13 h 21"/>
                  <a:gd name="T20" fmla="*/ 12 h 21"/>
                  <a:gd name="T21" fmla="*/ 13 h 21"/>
                  <a:gd name="T22" fmla="*/ 12 h 21"/>
                  <a:gd name="T23" fmla="*/ 12 h 21"/>
                  <a:gd name="T24" fmla="*/ 10 h 21"/>
                  <a:gd name="T25" fmla="*/ 9 h 21"/>
                  <a:gd name="T26" fmla="*/ 10 h 21"/>
                  <a:gd name="T27" fmla="*/ 9 h 21"/>
                  <a:gd name="T28" fmla="*/ 9 h 21"/>
                  <a:gd name="T29" fmla="*/ 8 h 21"/>
                  <a:gd name="T30" fmla="*/ 7 h 21"/>
                  <a:gd name="T31" fmla="*/ 8 h 21"/>
                  <a:gd name="T32" fmla="*/ 6 h 21"/>
                  <a:gd name="T33" fmla="*/ 6 h 21"/>
                  <a:gd name="T34" fmla="*/ 6 h 21"/>
                  <a:gd name="T35" fmla="*/ 4 h 21"/>
                  <a:gd name="T36" fmla="*/ 6 h 21"/>
                  <a:gd name="T37" fmla="*/ 3 h 21"/>
                  <a:gd name="T38" fmla="*/ 3 h 21"/>
                  <a:gd name="T39" fmla="*/ 4 h 21"/>
                  <a:gd name="T40" fmla="*/ 2 h 21"/>
                  <a:gd name="T41" fmla="*/ 2 h 21"/>
                  <a:gd name="T42" fmla="*/ 3 h 21"/>
                  <a:gd name="T43" fmla="*/ 1 h 21"/>
                  <a:gd name="T44" fmla="*/ 1 h 21"/>
                  <a:gd name="T45" fmla="*/ 2 h 21"/>
                  <a:gd name="T46" fmla="*/ 0 h 21"/>
                  <a:gd name="T47" fmla="*/ 0 h 21"/>
                  <a:gd name="T48" fmla="*/ 1 h 21"/>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 ang="0">
                    <a:pos x="0" y="T10"/>
                  </a:cxn>
                  <a:cxn ang="0">
                    <a:pos x="0" y="T11"/>
                  </a:cxn>
                  <a:cxn ang="0">
                    <a:pos x="0" y="T12"/>
                  </a:cxn>
                  <a:cxn ang="0">
                    <a:pos x="0" y="T13"/>
                  </a:cxn>
                  <a:cxn ang="0">
                    <a:pos x="0" y="T14"/>
                  </a:cxn>
                  <a:cxn ang="0">
                    <a:pos x="0" y="T15"/>
                  </a:cxn>
                  <a:cxn ang="0">
                    <a:pos x="0" y="T16"/>
                  </a:cxn>
                  <a:cxn ang="0">
                    <a:pos x="0" y="T17"/>
                  </a:cxn>
                  <a:cxn ang="0">
                    <a:pos x="0" y="T18"/>
                  </a:cxn>
                  <a:cxn ang="0">
                    <a:pos x="0" y="T19"/>
                  </a:cxn>
                  <a:cxn ang="0">
                    <a:pos x="0" y="T20"/>
                  </a:cxn>
                  <a:cxn ang="0">
                    <a:pos x="0" y="T21"/>
                  </a:cxn>
                  <a:cxn ang="0">
                    <a:pos x="0" y="T22"/>
                  </a:cxn>
                  <a:cxn ang="0">
                    <a:pos x="0" y="T23"/>
                  </a:cxn>
                  <a:cxn ang="0">
                    <a:pos x="0" y="T24"/>
                  </a:cxn>
                  <a:cxn ang="0">
                    <a:pos x="0" y="T25"/>
                  </a:cxn>
                  <a:cxn ang="0">
                    <a:pos x="0" y="T26"/>
                  </a:cxn>
                  <a:cxn ang="0">
                    <a:pos x="0" y="T27"/>
                  </a:cxn>
                  <a:cxn ang="0">
                    <a:pos x="0" y="T28"/>
                  </a:cxn>
                  <a:cxn ang="0">
                    <a:pos x="0" y="T29"/>
                  </a:cxn>
                  <a:cxn ang="0">
                    <a:pos x="0" y="T30"/>
                  </a:cxn>
                  <a:cxn ang="0">
                    <a:pos x="0" y="T31"/>
                  </a:cxn>
                  <a:cxn ang="0">
                    <a:pos x="0" y="T32"/>
                  </a:cxn>
                  <a:cxn ang="0">
                    <a:pos x="0" y="T33"/>
                  </a:cxn>
                  <a:cxn ang="0">
                    <a:pos x="0" y="T34"/>
                  </a:cxn>
                  <a:cxn ang="0">
                    <a:pos x="0" y="T35"/>
                  </a:cxn>
                  <a:cxn ang="0">
                    <a:pos x="0" y="T36"/>
                  </a:cxn>
                  <a:cxn ang="0">
                    <a:pos x="0" y="T37"/>
                  </a:cxn>
                  <a:cxn ang="0">
                    <a:pos x="0" y="T38"/>
                  </a:cxn>
                  <a:cxn ang="0">
                    <a:pos x="0" y="T39"/>
                  </a:cxn>
                  <a:cxn ang="0">
                    <a:pos x="0" y="T40"/>
                  </a:cxn>
                  <a:cxn ang="0">
                    <a:pos x="0" y="T41"/>
                  </a:cxn>
                  <a:cxn ang="0">
                    <a:pos x="0" y="T42"/>
                  </a:cxn>
                  <a:cxn ang="0">
                    <a:pos x="0" y="T43"/>
                  </a:cxn>
                  <a:cxn ang="0">
                    <a:pos x="0" y="T44"/>
                  </a:cxn>
                  <a:cxn ang="0">
                    <a:pos x="0" y="T45"/>
                  </a:cxn>
                  <a:cxn ang="0">
                    <a:pos x="0" y="T46"/>
                  </a:cxn>
                  <a:cxn ang="0">
                    <a:pos x="0" y="T47"/>
                  </a:cxn>
                  <a:cxn ang="0">
                    <a:pos x="0" y="T48"/>
                  </a:cxn>
                </a:cxnLst>
                <a:rect l="0" t="0" r="r" b="b"/>
                <a:pathLst>
                  <a:path h="21">
                    <a:moveTo>
                      <a:pt x="0" y="21"/>
                    </a:moveTo>
                    <a:lnTo>
                      <a:pt x="0" y="21"/>
                    </a:lnTo>
                    <a:lnTo>
                      <a:pt x="0" y="21"/>
                    </a:lnTo>
                    <a:lnTo>
                      <a:pt x="0" y="21"/>
                    </a:lnTo>
                    <a:close/>
                    <a:moveTo>
                      <a:pt x="0" y="20"/>
                    </a:moveTo>
                    <a:lnTo>
                      <a:pt x="0" y="20"/>
                    </a:lnTo>
                    <a:lnTo>
                      <a:pt x="0" y="20"/>
                    </a:lnTo>
                    <a:lnTo>
                      <a:pt x="0" y="20"/>
                    </a:lnTo>
                    <a:lnTo>
                      <a:pt x="0" y="20"/>
                    </a:lnTo>
                    <a:close/>
                    <a:moveTo>
                      <a:pt x="0" y="19"/>
                    </a:moveTo>
                    <a:lnTo>
                      <a:pt x="0" y="19"/>
                    </a:lnTo>
                    <a:lnTo>
                      <a:pt x="0" y="19"/>
                    </a:lnTo>
                    <a:lnTo>
                      <a:pt x="0" y="19"/>
                    </a:lnTo>
                    <a:lnTo>
                      <a:pt x="0" y="19"/>
                    </a:lnTo>
                    <a:lnTo>
                      <a:pt x="0" y="19"/>
                    </a:lnTo>
                    <a:close/>
                    <a:moveTo>
                      <a:pt x="0" y="18"/>
                    </a:moveTo>
                    <a:lnTo>
                      <a:pt x="0" y="18"/>
                    </a:lnTo>
                    <a:lnTo>
                      <a:pt x="0" y="18"/>
                    </a:lnTo>
                    <a:lnTo>
                      <a:pt x="0" y="18"/>
                    </a:lnTo>
                    <a:lnTo>
                      <a:pt x="0" y="18"/>
                    </a:lnTo>
                    <a:lnTo>
                      <a:pt x="0" y="18"/>
                    </a:lnTo>
                    <a:close/>
                    <a:moveTo>
                      <a:pt x="0" y="16"/>
                    </a:moveTo>
                    <a:lnTo>
                      <a:pt x="0" y="16"/>
                    </a:lnTo>
                    <a:lnTo>
                      <a:pt x="0" y="16"/>
                    </a:lnTo>
                    <a:lnTo>
                      <a:pt x="0" y="16"/>
                    </a:lnTo>
                    <a:lnTo>
                      <a:pt x="0" y="16"/>
                    </a:lnTo>
                    <a:lnTo>
                      <a:pt x="0" y="16"/>
                    </a:lnTo>
                    <a:close/>
                    <a:moveTo>
                      <a:pt x="0" y="15"/>
                    </a:moveTo>
                    <a:lnTo>
                      <a:pt x="0" y="15"/>
                    </a:lnTo>
                    <a:lnTo>
                      <a:pt x="0" y="14"/>
                    </a:lnTo>
                    <a:lnTo>
                      <a:pt x="0" y="15"/>
                    </a:lnTo>
                    <a:lnTo>
                      <a:pt x="0" y="15"/>
                    </a:lnTo>
                    <a:lnTo>
                      <a:pt x="0" y="15"/>
                    </a:lnTo>
                    <a:close/>
                    <a:moveTo>
                      <a:pt x="0" y="14"/>
                    </a:moveTo>
                    <a:lnTo>
                      <a:pt x="0" y="14"/>
                    </a:lnTo>
                    <a:lnTo>
                      <a:pt x="0" y="13"/>
                    </a:lnTo>
                    <a:lnTo>
                      <a:pt x="0" y="14"/>
                    </a:lnTo>
                    <a:lnTo>
                      <a:pt x="0" y="14"/>
                    </a:lnTo>
                    <a:lnTo>
                      <a:pt x="0" y="14"/>
                    </a:lnTo>
                    <a:close/>
                    <a:moveTo>
                      <a:pt x="0" y="13"/>
                    </a:moveTo>
                    <a:lnTo>
                      <a:pt x="0" y="13"/>
                    </a:lnTo>
                    <a:lnTo>
                      <a:pt x="0" y="12"/>
                    </a:lnTo>
                    <a:lnTo>
                      <a:pt x="0" y="13"/>
                    </a:lnTo>
                    <a:lnTo>
                      <a:pt x="0" y="13"/>
                    </a:lnTo>
                    <a:close/>
                    <a:moveTo>
                      <a:pt x="0" y="12"/>
                    </a:moveTo>
                    <a:lnTo>
                      <a:pt x="0" y="12"/>
                    </a:lnTo>
                    <a:lnTo>
                      <a:pt x="0" y="10"/>
                    </a:lnTo>
                    <a:lnTo>
                      <a:pt x="0" y="12"/>
                    </a:lnTo>
                    <a:lnTo>
                      <a:pt x="0" y="12"/>
                    </a:lnTo>
                    <a:close/>
                    <a:moveTo>
                      <a:pt x="0" y="10"/>
                    </a:moveTo>
                    <a:lnTo>
                      <a:pt x="0" y="10"/>
                    </a:lnTo>
                    <a:lnTo>
                      <a:pt x="0" y="9"/>
                    </a:lnTo>
                    <a:lnTo>
                      <a:pt x="0" y="10"/>
                    </a:lnTo>
                    <a:lnTo>
                      <a:pt x="0" y="10"/>
                    </a:lnTo>
                    <a:close/>
                    <a:moveTo>
                      <a:pt x="0" y="9"/>
                    </a:moveTo>
                    <a:lnTo>
                      <a:pt x="0" y="9"/>
                    </a:lnTo>
                    <a:lnTo>
                      <a:pt x="0" y="8"/>
                    </a:lnTo>
                    <a:lnTo>
                      <a:pt x="0" y="9"/>
                    </a:lnTo>
                    <a:lnTo>
                      <a:pt x="0" y="9"/>
                    </a:lnTo>
                    <a:close/>
                    <a:moveTo>
                      <a:pt x="0" y="8"/>
                    </a:moveTo>
                    <a:lnTo>
                      <a:pt x="0" y="8"/>
                    </a:lnTo>
                    <a:lnTo>
                      <a:pt x="0" y="7"/>
                    </a:lnTo>
                    <a:lnTo>
                      <a:pt x="0" y="8"/>
                    </a:lnTo>
                    <a:lnTo>
                      <a:pt x="0" y="8"/>
                    </a:lnTo>
                    <a:close/>
                    <a:moveTo>
                      <a:pt x="0" y="7"/>
                    </a:moveTo>
                    <a:lnTo>
                      <a:pt x="0" y="6"/>
                    </a:lnTo>
                    <a:lnTo>
                      <a:pt x="0" y="6"/>
                    </a:lnTo>
                    <a:lnTo>
                      <a:pt x="0" y="6"/>
                    </a:lnTo>
                    <a:lnTo>
                      <a:pt x="0" y="7"/>
                    </a:lnTo>
                    <a:close/>
                    <a:moveTo>
                      <a:pt x="0" y="6"/>
                    </a:moveTo>
                    <a:lnTo>
                      <a:pt x="0" y="4"/>
                    </a:lnTo>
                    <a:lnTo>
                      <a:pt x="0" y="4"/>
                    </a:lnTo>
                    <a:lnTo>
                      <a:pt x="0" y="4"/>
                    </a:lnTo>
                    <a:lnTo>
                      <a:pt x="0" y="6"/>
                    </a:lnTo>
                    <a:close/>
                    <a:moveTo>
                      <a:pt x="0" y="4"/>
                    </a:moveTo>
                    <a:lnTo>
                      <a:pt x="0" y="3"/>
                    </a:lnTo>
                    <a:lnTo>
                      <a:pt x="0" y="3"/>
                    </a:lnTo>
                    <a:lnTo>
                      <a:pt x="0" y="3"/>
                    </a:lnTo>
                    <a:lnTo>
                      <a:pt x="0" y="4"/>
                    </a:lnTo>
                    <a:lnTo>
                      <a:pt x="0" y="4"/>
                    </a:lnTo>
                    <a:close/>
                    <a:moveTo>
                      <a:pt x="0" y="3"/>
                    </a:moveTo>
                    <a:lnTo>
                      <a:pt x="0" y="2"/>
                    </a:lnTo>
                    <a:lnTo>
                      <a:pt x="0" y="2"/>
                    </a:lnTo>
                    <a:lnTo>
                      <a:pt x="0" y="2"/>
                    </a:lnTo>
                    <a:lnTo>
                      <a:pt x="0" y="3"/>
                    </a:lnTo>
                    <a:lnTo>
                      <a:pt x="0" y="3"/>
                    </a:lnTo>
                    <a:close/>
                    <a:moveTo>
                      <a:pt x="0" y="2"/>
                    </a:moveTo>
                    <a:lnTo>
                      <a:pt x="0" y="1"/>
                    </a:lnTo>
                    <a:lnTo>
                      <a:pt x="0" y="1"/>
                    </a:lnTo>
                    <a:lnTo>
                      <a:pt x="0" y="1"/>
                    </a:lnTo>
                    <a:lnTo>
                      <a:pt x="0" y="2"/>
                    </a:lnTo>
                    <a:lnTo>
                      <a:pt x="0" y="2"/>
                    </a:lnTo>
                    <a:close/>
                    <a:moveTo>
                      <a:pt x="0" y="1"/>
                    </a:moveTo>
                    <a:lnTo>
                      <a:pt x="0" y="0"/>
                    </a:lnTo>
                    <a:lnTo>
                      <a:pt x="0" y="0"/>
                    </a:lnTo>
                    <a:lnTo>
                      <a:pt x="0" y="0"/>
                    </a:lnTo>
                    <a:lnTo>
                      <a:pt x="0" y="0"/>
                    </a:lnTo>
                    <a:lnTo>
                      <a:pt x="0" y="1"/>
                    </a:lnTo>
                    <a:close/>
                  </a:path>
                </a:pathLst>
              </a:custGeom>
              <a:solidFill>
                <a:srgbClr val="618F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9" name="9Slide.vn 103"/>
              <p:cNvSpPr>
                <a:spLocks noChangeArrowheads="1"/>
              </p:cNvSpPr>
              <p:nvPr/>
            </p:nvSpPr>
            <p:spPr bwMode="auto">
              <a:xfrm flipH="1">
                <a:off x="8136173" y="5467350"/>
                <a:ext cx="1588" cy="1588"/>
              </a:xfrm>
              <a:prstGeom prst="rect">
                <a:avLst/>
              </a:prstGeom>
              <a:solidFill>
                <a:srgbClr val="1052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0" name="9Slide.vn 104"/>
              <p:cNvSpPr>
                <a:spLocks noEditPoints="1"/>
              </p:cNvSpPr>
              <p:nvPr/>
            </p:nvSpPr>
            <p:spPr bwMode="auto">
              <a:xfrm flipH="1">
                <a:off x="7929798" y="5467350"/>
                <a:ext cx="207963" cy="344488"/>
              </a:xfrm>
              <a:custGeom>
                <a:avLst/>
                <a:gdLst>
                  <a:gd name="T0" fmla="*/ 287 w 392"/>
                  <a:gd name="T1" fmla="*/ 624 h 649"/>
                  <a:gd name="T2" fmla="*/ 334 w 392"/>
                  <a:gd name="T3" fmla="*/ 577 h 649"/>
                  <a:gd name="T4" fmla="*/ 367 w 392"/>
                  <a:gd name="T5" fmla="*/ 520 h 649"/>
                  <a:gd name="T6" fmla="*/ 334 w 392"/>
                  <a:gd name="T7" fmla="*/ 577 h 649"/>
                  <a:gd name="T8" fmla="*/ 288 w 392"/>
                  <a:gd name="T9" fmla="*/ 624 h 649"/>
                  <a:gd name="T10" fmla="*/ 389 w 392"/>
                  <a:gd name="T11" fmla="*/ 442 h 649"/>
                  <a:gd name="T12" fmla="*/ 391 w 392"/>
                  <a:gd name="T13" fmla="*/ 419 h 649"/>
                  <a:gd name="T14" fmla="*/ 391 w 392"/>
                  <a:gd name="T15" fmla="*/ 360 h 649"/>
                  <a:gd name="T16" fmla="*/ 382 w 392"/>
                  <a:gd name="T17" fmla="*/ 306 h 649"/>
                  <a:gd name="T18" fmla="*/ 365 w 392"/>
                  <a:gd name="T19" fmla="*/ 257 h 649"/>
                  <a:gd name="T20" fmla="*/ 341 w 392"/>
                  <a:gd name="T21" fmla="*/ 212 h 649"/>
                  <a:gd name="T22" fmla="*/ 311 w 392"/>
                  <a:gd name="T23" fmla="*/ 174 h 649"/>
                  <a:gd name="T24" fmla="*/ 275 w 392"/>
                  <a:gd name="T25" fmla="*/ 142 h 649"/>
                  <a:gd name="T26" fmla="*/ 234 w 392"/>
                  <a:gd name="T27" fmla="*/ 115 h 649"/>
                  <a:gd name="T28" fmla="*/ 191 w 392"/>
                  <a:gd name="T29" fmla="*/ 95 h 649"/>
                  <a:gd name="T30" fmla="*/ 145 w 392"/>
                  <a:gd name="T31" fmla="*/ 83 h 649"/>
                  <a:gd name="T32" fmla="*/ 97 w 392"/>
                  <a:gd name="T33" fmla="*/ 76 h 649"/>
                  <a:gd name="T34" fmla="*/ 39 w 392"/>
                  <a:gd name="T35" fmla="*/ 78 h 649"/>
                  <a:gd name="T36" fmla="*/ 0 w 392"/>
                  <a:gd name="T37" fmla="*/ 0 h 649"/>
                  <a:gd name="T38" fmla="*/ 21 w 392"/>
                  <a:gd name="T39" fmla="*/ 0 h 649"/>
                  <a:gd name="T40" fmla="*/ 79 w 392"/>
                  <a:gd name="T41" fmla="*/ 7 h 649"/>
                  <a:gd name="T42" fmla="*/ 136 w 392"/>
                  <a:gd name="T43" fmla="*/ 24 h 649"/>
                  <a:gd name="T44" fmla="*/ 187 w 392"/>
                  <a:gd name="T45" fmla="*/ 47 h 649"/>
                  <a:gd name="T46" fmla="*/ 235 w 392"/>
                  <a:gd name="T47" fmla="*/ 78 h 649"/>
                  <a:gd name="T48" fmla="*/ 277 w 392"/>
                  <a:gd name="T49" fmla="*/ 114 h 649"/>
                  <a:gd name="T50" fmla="*/ 314 w 392"/>
                  <a:gd name="T51" fmla="*/ 157 h 649"/>
                  <a:gd name="T52" fmla="*/ 346 w 392"/>
                  <a:gd name="T53" fmla="*/ 205 h 649"/>
                  <a:gd name="T54" fmla="*/ 368 w 392"/>
                  <a:gd name="T55" fmla="*/ 257 h 649"/>
                  <a:gd name="T56" fmla="*/ 384 w 392"/>
                  <a:gd name="T57" fmla="*/ 313 h 649"/>
                  <a:gd name="T58" fmla="*/ 392 w 392"/>
                  <a:gd name="T59" fmla="*/ 372 h 649"/>
                  <a:gd name="T60" fmla="*/ 392 w 392"/>
                  <a:gd name="T61" fmla="*/ 394 h 649"/>
                  <a:gd name="T62" fmla="*/ 392 w 392"/>
                  <a:gd name="T63" fmla="*/ 394 h 649"/>
                  <a:gd name="T64" fmla="*/ 392 w 392"/>
                  <a:gd name="T65" fmla="*/ 395 h 649"/>
                  <a:gd name="T66" fmla="*/ 392 w 392"/>
                  <a:gd name="T67" fmla="*/ 396 h 649"/>
                  <a:gd name="T68" fmla="*/ 392 w 392"/>
                  <a:gd name="T69" fmla="*/ 397 h 649"/>
                  <a:gd name="T70" fmla="*/ 392 w 392"/>
                  <a:gd name="T71" fmla="*/ 397 h 649"/>
                  <a:gd name="T72" fmla="*/ 392 w 392"/>
                  <a:gd name="T73" fmla="*/ 399 h 649"/>
                  <a:gd name="T74" fmla="*/ 392 w 392"/>
                  <a:gd name="T75" fmla="*/ 400 h 649"/>
                  <a:gd name="T76" fmla="*/ 392 w 392"/>
                  <a:gd name="T77" fmla="*/ 401 h 649"/>
                  <a:gd name="T78" fmla="*/ 392 w 392"/>
                  <a:gd name="T79" fmla="*/ 402 h 649"/>
                  <a:gd name="T80" fmla="*/ 392 w 392"/>
                  <a:gd name="T81" fmla="*/ 402 h 649"/>
                  <a:gd name="T82" fmla="*/ 392 w 392"/>
                  <a:gd name="T83" fmla="*/ 403 h 649"/>
                  <a:gd name="T84" fmla="*/ 392 w 392"/>
                  <a:gd name="T85" fmla="*/ 405 h 649"/>
                  <a:gd name="T86" fmla="*/ 392 w 392"/>
                  <a:gd name="T87" fmla="*/ 406 h 649"/>
                  <a:gd name="T88" fmla="*/ 392 w 392"/>
                  <a:gd name="T89" fmla="*/ 406 h 649"/>
                  <a:gd name="T90" fmla="*/ 392 w 392"/>
                  <a:gd name="T91" fmla="*/ 407 h 649"/>
                  <a:gd name="T92" fmla="*/ 392 w 392"/>
                  <a:gd name="T93" fmla="*/ 408 h 649"/>
                  <a:gd name="T94" fmla="*/ 392 w 392"/>
                  <a:gd name="T95" fmla="*/ 409 h 649"/>
                  <a:gd name="T96" fmla="*/ 392 w 392"/>
                  <a:gd name="T97" fmla="*/ 411 h 649"/>
                  <a:gd name="T98" fmla="*/ 392 w 392"/>
                  <a:gd name="T99" fmla="*/ 411 h 649"/>
                  <a:gd name="T100" fmla="*/ 392 w 392"/>
                  <a:gd name="T101" fmla="*/ 412 h 649"/>
                  <a:gd name="T102" fmla="*/ 392 w 392"/>
                  <a:gd name="T103" fmla="*/ 413 h 649"/>
                  <a:gd name="T104" fmla="*/ 392 w 392"/>
                  <a:gd name="T105" fmla="*/ 414 h 649"/>
                  <a:gd name="T106" fmla="*/ 391 w 392"/>
                  <a:gd name="T107" fmla="*/ 427 h 6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2" h="649">
                    <a:moveTo>
                      <a:pt x="251" y="649"/>
                    </a:moveTo>
                    <a:lnTo>
                      <a:pt x="270" y="637"/>
                    </a:lnTo>
                    <a:lnTo>
                      <a:pt x="287" y="624"/>
                    </a:lnTo>
                    <a:lnTo>
                      <a:pt x="304" y="610"/>
                    </a:lnTo>
                    <a:lnTo>
                      <a:pt x="319" y="594"/>
                    </a:lnTo>
                    <a:lnTo>
                      <a:pt x="334" y="577"/>
                    </a:lnTo>
                    <a:lnTo>
                      <a:pt x="347" y="559"/>
                    </a:lnTo>
                    <a:lnTo>
                      <a:pt x="358" y="540"/>
                    </a:lnTo>
                    <a:lnTo>
                      <a:pt x="367" y="520"/>
                    </a:lnTo>
                    <a:lnTo>
                      <a:pt x="358" y="540"/>
                    </a:lnTo>
                    <a:lnTo>
                      <a:pt x="347" y="559"/>
                    </a:lnTo>
                    <a:lnTo>
                      <a:pt x="334" y="577"/>
                    </a:lnTo>
                    <a:lnTo>
                      <a:pt x="319" y="594"/>
                    </a:lnTo>
                    <a:lnTo>
                      <a:pt x="305" y="610"/>
                    </a:lnTo>
                    <a:lnTo>
                      <a:pt x="288" y="624"/>
                    </a:lnTo>
                    <a:lnTo>
                      <a:pt x="270" y="637"/>
                    </a:lnTo>
                    <a:lnTo>
                      <a:pt x="251" y="649"/>
                    </a:lnTo>
                    <a:close/>
                    <a:moveTo>
                      <a:pt x="389" y="442"/>
                    </a:moveTo>
                    <a:lnTo>
                      <a:pt x="389" y="441"/>
                    </a:lnTo>
                    <a:lnTo>
                      <a:pt x="390" y="439"/>
                    </a:lnTo>
                    <a:lnTo>
                      <a:pt x="391" y="419"/>
                    </a:lnTo>
                    <a:lnTo>
                      <a:pt x="392" y="399"/>
                    </a:lnTo>
                    <a:lnTo>
                      <a:pt x="392" y="379"/>
                    </a:lnTo>
                    <a:lnTo>
                      <a:pt x="391" y="360"/>
                    </a:lnTo>
                    <a:lnTo>
                      <a:pt x="389" y="341"/>
                    </a:lnTo>
                    <a:lnTo>
                      <a:pt x="386" y="323"/>
                    </a:lnTo>
                    <a:lnTo>
                      <a:pt x="382" y="306"/>
                    </a:lnTo>
                    <a:lnTo>
                      <a:pt x="377" y="289"/>
                    </a:lnTo>
                    <a:lnTo>
                      <a:pt x="371" y="272"/>
                    </a:lnTo>
                    <a:lnTo>
                      <a:pt x="365" y="257"/>
                    </a:lnTo>
                    <a:lnTo>
                      <a:pt x="358" y="241"/>
                    </a:lnTo>
                    <a:lnTo>
                      <a:pt x="349" y="227"/>
                    </a:lnTo>
                    <a:lnTo>
                      <a:pt x="341" y="212"/>
                    </a:lnTo>
                    <a:lnTo>
                      <a:pt x="331" y="199"/>
                    </a:lnTo>
                    <a:lnTo>
                      <a:pt x="320" y="186"/>
                    </a:lnTo>
                    <a:lnTo>
                      <a:pt x="311" y="174"/>
                    </a:lnTo>
                    <a:lnTo>
                      <a:pt x="299" y="162"/>
                    </a:lnTo>
                    <a:lnTo>
                      <a:pt x="287" y="151"/>
                    </a:lnTo>
                    <a:lnTo>
                      <a:pt x="275" y="142"/>
                    </a:lnTo>
                    <a:lnTo>
                      <a:pt x="262" y="132"/>
                    </a:lnTo>
                    <a:lnTo>
                      <a:pt x="248" y="124"/>
                    </a:lnTo>
                    <a:lnTo>
                      <a:pt x="234" y="115"/>
                    </a:lnTo>
                    <a:lnTo>
                      <a:pt x="221" y="108"/>
                    </a:lnTo>
                    <a:lnTo>
                      <a:pt x="205" y="101"/>
                    </a:lnTo>
                    <a:lnTo>
                      <a:pt x="191" y="95"/>
                    </a:lnTo>
                    <a:lnTo>
                      <a:pt x="175" y="90"/>
                    </a:lnTo>
                    <a:lnTo>
                      <a:pt x="161" y="86"/>
                    </a:lnTo>
                    <a:lnTo>
                      <a:pt x="145" y="83"/>
                    </a:lnTo>
                    <a:lnTo>
                      <a:pt x="129" y="79"/>
                    </a:lnTo>
                    <a:lnTo>
                      <a:pt x="113" y="78"/>
                    </a:lnTo>
                    <a:lnTo>
                      <a:pt x="97" y="76"/>
                    </a:lnTo>
                    <a:lnTo>
                      <a:pt x="81" y="76"/>
                    </a:lnTo>
                    <a:lnTo>
                      <a:pt x="59" y="77"/>
                    </a:lnTo>
                    <a:lnTo>
                      <a:pt x="39" y="78"/>
                    </a:lnTo>
                    <a:lnTo>
                      <a:pt x="19" y="80"/>
                    </a:lnTo>
                    <a:lnTo>
                      <a:pt x="0" y="83"/>
                    </a:lnTo>
                    <a:lnTo>
                      <a:pt x="0" y="0"/>
                    </a:lnTo>
                    <a:lnTo>
                      <a:pt x="0" y="0"/>
                    </a:lnTo>
                    <a:lnTo>
                      <a:pt x="0" y="0"/>
                    </a:lnTo>
                    <a:lnTo>
                      <a:pt x="21" y="0"/>
                    </a:lnTo>
                    <a:lnTo>
                      <a:pt x="41" y="1"/>
                    </a:lnTo>
                    <a:lnTo>
                      <a:pt x="60" y="3"/>
                    </a:lnTo>
                    <a:lnTo>
                      <a:pt x="79" y="7"/>
                    </a:lnTo>
                    <a:lnTo>
                      <a:pt x="99" y="12"/>
                    </a:lnTo>
                    <a:lnTo>
                      <a:pt x="117" y="17"/>
                    </a:lnTo>
                    <a:lnTo>
                      <a:pt x="136" y="24"/>
                    </a:lnTo>
                    <a:lnTo>
                      <a:pt x="153" y="30"/>
                    </a:lnTo>
                    <a:lnTo>
                      <a:pt x="170" y="38"/>
                    </a:lnTo>
                    <a:lnTo>
                      <a:pt x="187" y="47"/>
                    </a:lnTo>
                    <a:lnTo>
                      <a:pt x="204" y="56"/>
                    </a:lnTo>
                    <a:lnTo>
                      <a:pt x="220" y="67"/>
                    </a:lnTo>
                    <a:lnTo>
                      <a:pt x="235" y="78"/>
                    </a:lnTo>
                    <a:lnTo>
                      <a:pt x="250" y="89"/>
                    </a:lnTo>
                    <a:lnTo>
                      <a:pt x="264" y="102"/>
                    </a:lnTo>
                    <a:lnTo>
                      <a:pt x="277" y="114"/>
                    </a:lnTo>
                    <a:lnTo>
                      <a:pt x="290" y="128"/>
                    </a:lnTo>
                    <a:lnTo>
                      <a:pt x="302" y="143"/>
                    </a:lnTo>
                    <a:lnTo>
                      <a:pt x="314" y="157"/>
                    </a:lnTo>
                    <a:lnTo>
                      <a:pt x="325" y="173"/>
                    </a:lnTo>
                    <a:lnTo>
                      <a:pt x="336" y="188"/>
                    </a:lnTo>
                    <a:lnTo>
                      <a:pt x="346" y="205"/>
                    </a:lnTo>
                    <a:lnTo>
                      <a:pt x="354" y="222"/>
                    </a:lnTo>
                    <a:lnTo>
                      <a:pt x="361" y="239"/>
                    </a:lnTo>
                    <a:lnTo>
                      <a:pt x="368" y="257"/>
                    </a:lnTo>
                    <a:lnTo>
                      <a:pt x="374" y="275"/>
                    </a:lnTo>
                    <a:lnTo>
                      <a:pt x="380" y="294"/>
                    </a:lnTo>
                    <a:lnTo>
                      <a:pt x="384" y="313"/>
                    </a:lnTo>
                    <a:lnTo>
                      <a:pt x="388" y="332"/>
                    </a:lnTo>
                    <a:lnTo>
                      <a:pt x="390" y="352"/>
                    </a:lnTo>
                    <a:lnTo>
                      <a:pt x="392" y="372"/>
                    </a:lnTo>
                    <a:lnTo>
                      <a:pt x="392" y="393"/>
                    </a:lnTo>
                    <a:lnTo>
                      <a:pt x="392" y="393"/>
                    </a:lnTo>
                    <a:lnTo>
                      <a:pt x="392" y="394"/>
                    </a:lnTo>
                    <a:lnTo>
                      <a:pt x="392" y="394"/>
                    </a:lnTo>
                    <a:lnTo>
                      <a:pt x="392" y="394"/>
                    </a:lnTo>
                    <a:lnTo>
                      <a:pt x="392" y="394"/>
                    </a:lnTo>
                    <a:lnTo>
                      <a:pt x="392" y="395"/>
                    </a:lnTo>
                    <a:lnTo>
                      <a:pt x="392" y="395"/>
                    </a:lnTo>
                    <a:lnTo>
                      <a:pt x="392" y="395"/>
                    </a:lnTo>
                    <a:lnTo>
                      <a:pt x="392" y="395"/>
                    </a:lnTo>
                    <a:lnTo>
                      <a:pt x="392" y="396"/>
                    </a:lnTo>
                    <a:lnTo>
                      <a:pt x="392" y="396"/>
                    </a:lnTo>
                    <a:lnTo>
                      <a:pt x="392" y="396"/>
                    </a:lnTo>
                    <a:lnTo>
                      <a:pt x="392" y="396"/>
                    </a:lnTo>
                    <a:lnTo>
                      <a:pt x="392" y="397"/>
                    </a:lnTo>
                    <a:lnTo>
                      <a:pt x="392" y="397"/>
                    </a:lnTo>
                    <a:lnTo>
                      <a:pt x="392" y="397"/>
                    </a:lnTo>
                    <a:lnTo>
                      <a:pt x="392" y="397"/>
                    </a:lnTo>
                    <a:lnTo>
                      <a:pt x="392" y="399"/>
                    </a:lnTo>
                    <a:lnTo>
                      <a:pt x="392" y="399"/>
                    </a:lnTo>
                    <a:lnTo>
                      <a:pt x="392" y="399"/>
                    </a:lnTo>
                    <a:lnTo>
                      <a:pt x="392" y="399"/>
                    </a:lnTo>
                    <a:lnTo>
                      <a:pt x="392" y="400"/>
                    </a:lnTo>
                    <a:lnTo>
                      <a:pt x="392" y="400"/>
                    </a:lnTo>
                    <a:lnTo>
                      <a:pt x="392" y="400"/>
                    </a:lnTo>
                    <a:lnTo>
                      <a:pt x="392" y="401"/>
                    </a:lnTo>
                    <a:lnTo>
                      <a:pt x="392" y="401"/>
                    </a:lnTo>
                    <a:lnTo>
                      <a:pt x="392" y="401"/>
                    </a:lnTo>
                    <a:lnTo>
                      <a:pt x="392" y="401"/>
                    </a:lnTo>
                    <a:lnTo>
                      <a:pt x="392" y="402"/>
                    </a:lnTo>
                    <a:lnTo>
                      <a:pt x="392" y="402"/>
                    </a:lnTo>
                    <a:lnTo>
                      <a:pt x="392" y="402"/>
                    </a:lnTo>
                    <a:lnTo>
                      <a:pt x="392" y="402"/>
                    </a:lnTo>
                    <a:lnTo>
                      <a:pt x="392" y="403"/>
                    </a:lnTo>
                    <a:lnTo>
                      <a:pt x="392" y="403"/>
                    </a:lnTo>
                    <a:lnTo>
                      <a:pt x="392" y="403"/>
                    </a:lnTo>
                    <a:lnTo>
                      <a:pt x="392" y="403"/>
                    </a:lnTo>
                    <a:lnTo>
                      <a:pt x="392" y="405"/>
                    </a:lnTo>
                    <a:lnTo>
                      <a:pt x="392" y="405"/>
                    </a:lnTo>
                    <a:lnTo>
                      <a:pt x="392" y="405"/>
                    </a:lnTo>
                    <a:lnTo>
                      <a:pt x="392" y="405"/>
                    </a:lnTo>
                    <a:lnTo>
                      <a:pt x="392" y="406"/>
                    </a:lnTo>
                    <a:lnTo>
                      <a:pt x="392" y="406"/>
                    </a:lnTo>
                    <a:lnTo>
                      <a:pt x="392" y="406"/>
                    </a:lnTo>
                    <a:lnTo>
                      <a:pt x="392" y="406"/>
                    </a:lnTo>
                    <a:lnTo>
                      <a:pt x="392" y="407"/>
                    </a:lnTo>
                    <a:lnTo>
                      <a:pt x="392" y="407"/>
                    </a:lnTo>
                    <a:lnTo>
                      <a:pt x="392" y="407"/>
                    </a:lnTo>
                    <a:lnTo>
                      <a:pt x="392" y="407"/>
                    </a:lnTo>
                    <a:lnTo>
                      <a:pt x="392" y="408"/>
                    </a:lnTo>
                    <a:lnTo>
                      <a:pt x="392" y="408"/>
                    </a:lnTo>
                    <a:lnTo>
                      <a:pt x="392" y="408"/>
                    </a:lnTo>
                    <a:lnTo>
                      <a:pt x="392" y="409"/>
                    </a:lnTo>
                    <a:lnTo>
                      <a:pt x="392" y="409"/>
                    </a:lnTo>
                    <a:lnTo>
                      <a:pt x="392" y="409"/>
                    </a:lnTo>
                    <a:lnTo>
                      <a:pt x="392" y="409"/>
                    </a:lnTo>
                    <a:lnTo>
                      <a:pt x="392" y="411"/>
                    </a:lnTo>
                    <a:lnTo>
                      <a:pt x="392" y="411"/>
                    </a:lnTo>
                    <a:lnTo>
                      <a:pt x="392" y="411"/>
                    </a:lnTo>
                    <a:lnTo>
                      <a:pt x="392" y="411"/>
                    </a:lnTo>
                    <a:lnTo>
                      <a:pt x="392" y="412"/>
                    </a:lnTo>
                    <a:lnTo>
                      <a:pt x="392" y="412"/>
                    </a:lnTo>
                    <a:lnTo>
                      <a:pt x="392" y="412"/>
                    </a:lnTo>
                    <a:lnTo>
                      <a:pt x="392" y="412"/>
                    </a:lnTo>
                    <a:lnTo>
                      <a:pt x="392" y="413"/>
                    </a:lnTo>
                    <a:lnTo>
                      <a:pt x="392" y="413"/>
                    </a:lnTo>
                    <a:lnTo>
                      <a:pt x="392" y="413"/>
                    </a:lnTo>
                    <a:lnTo>
                      <a:pt x="392" y="413"/>
                    </a:lnTo>
                    <a:lnTo>
                      <a:pt x="392" y="414"/>
                    </a:lnTo>
                    <a:lnTo>
                      <a:pt x="392" y="414"/>
                    </a:lnTo>
                    <a:lnTo>
                      <a:pt x="392" y="414"/>
                    </a:lnTo>
                    <a:lnTo>
                      <a:pt x="391" y="427"/>
                    </a:lnTo>
                    <a:lnTo>
                      <a:pt x="389" y="442"/>
                    </a:lnTo>
                    <a:close/>
                  </a:path>
                </a:pathLst>
              </a:custGeom>
              <a:solidFill>
                <a:srgbClr val="A8AC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1" name="9Slide.vn 105"/>
              <p:cNvSpPr>
                <a:spLocks/>
              </p:cNvSpPr>
              <p:nvPr/>
            </p:nvSpPr>
            <p:spPr bwMode="auto">
              <a:xfrm flipH="1">
                <a:off x="7929798" y="5508625"/>
                <a:ext cx="207963" cy="333375"/>
              </a:xfrm>
              <a:custGeom>
                <a:avLst/>
                <a:gdLst>
                  <a:gd name="T0" fmla="*/ 21 w 392"/>
                  <a:gd name="T1" fmla="*/ 583 h 632"/>
                  <a:gd name="T2" fmla="*/ 141 w 392"/>
                  <a:gd name="T3" fmla="*/ 450 h 632"/>
                  <a:gd name="T4" fmla="*/ 21 w 392"/>
                  <a:gd name="T5" fmla="*/ 363 h 632"/>
                  <a:gd name="T6" fmla="*/ 0 w 392"/>
                  <a:gd name="T7" fmla="*/ 7 h 632"/>
                  <a:gd name="T8" fmla="*/ 39 w 392"/>
                  <a:gd name="T9" fmla="*/ 2 h 632"/>
                  <a:gd name="T10" fmla="*/ 81 w 392"/>
                  <a:gd name="T11" fmla="*/ 0 h 632"/>
                  <a:gd name="T12" fmla="*/ 113 w 392"/>
                  <a:gd name="T13" fmla="*/ 2 h 632"/>
                  <a:gd name="T14" fmla="*/ 145 w 392"/>
                  <a:gd name="T15" fmla="*/ 7 h 632"/>
                  <a:gd name="T16" fmla="*/ 175 w 392"/>
                  <a:gd name="T17" fmla="*/ 14 h 632"/>
                  <a:gd name="T18" fmla="*/ 205 w 392"/>
                  <a:gd name="T19" fmla="*/ 25 h 632"/>
                  <a:gd name="T20" fmla="*/ 234 w 392"/>
                  <a:gd name="T21" fmla="*/ 39 h 632"/>
                  <a:gd name="T22" fmla="*/ 262 w 392"/>
                  <a:gd name="T23" fmla="*/ 56 h 632"/>
                  <a:gd name="T24" fmla="*/ 287 w 392"/>
                  <a:gd name="T25" fmla="*/ 75 h 632"/>
                  <a:gd name="T26" fmla="*/ 311 w 392"/>
                  <a:gd name="T27" fmla="*/ 98 h 632"/>
                  <a:gd name="T28" fmla="*/ 331 w 392"/>
                  <a:gd name="T29" fmla="*/ 123 h 632"/>
                  <a:gd name="T30" fmla="*/ 349 w 392"/>
                  <a:gd name="T31" fmla="*/ 151 h 632"/>
                  <a:gd name="T32" fmla="*/ 365 w 392"/>
                  <a:gd name="T33" fmla="*/ 181 h 632"/>
                  <a:gd name="T34" fmla="*/ 377 w 392"/>
                  <a:gd name="T35" fmla="*/ 213 h 632"/>
                  <a:gd name="T36" fmla="*/ 386 w 392"/>
                  <a:gd name="T37" fmla="*/ 247 h 632"/>
                  <a:gd name="T38" fmla="*/ 391 w 392"/>
                  <a:gd name="T39" fmla="*/ 284 h 632"/>
                  <a:gd name="T40" fmla="*/ 392 w 392"/>
                  <a:gd name="T41" fmla="*/ 323 h 632"/>
                  <a:gd name="T42" fmla="*/ 390 w 392"/>
                  <a:gd name="T43" fmla="*/ 363 h 632"/>
                  <a:gd name="T44" fmla="*/ 389 w 392"/>
                  <a:gd name="T45" fmla="*/ 366 h 632"/>
                  <a:gd name="T46" fmla="*/ 380 w 392"/>
                  <a:gd name="T47" fmla="*/ 407 h 632"/>
                  <a:gd name="T48" fmla="*/ 367 w 392"/>
                  <a:gd name="T49" fmla="*/ 444 h 632"/>
                  <a:gd name="T50" fmla="*/ 347 w 392"/>
                  <a:gd name="T51" fmla="*/ 483 h 632"/>
                  <a:gd name="T52" fmla="*/ 319 w 392"/>
                  <a:gd name="T53" fmla="*/ 518 h 632"/>
                  <a:gd name="T54" fmla="*/ 287 w 392"/>
                  <a:gd name="T55" fmla="*/ 548 h 632"/>
                  <a:gd name="T56" fmla="*/ 251 w 392"/>
                  <a:gd name="T57" fmla="*/ 573 h 632"/>
                  <a:gd name="T58" fmla="*/ 200 w 392"/>
                  <a:gd name="T59" fmla="*/ 598 h 632"/>
                  <a:gd name="T60" fmla="*/ 145 w 392"/>
                  <a:gd name="T61" fmla="*/ 616 h 632"/>
                  <a:gd name="T62" fmla="*/ 84 w 392"/>
                  <a:gd name="T63" fmla="*/ 628 h 632"/>
                  <a:gd name="T64" fmla="*/ 21 w 392"/>
                  <a:gd name="T65" fmla="*/ 632 h 6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92" h="632">
                    <a:moveTo>
                      <a:pt x="21" y="632"/>
                    </a:moveTo>
                    <a:lnTo>
                      <a:pt x="21" y="583"/>
                    </a:lnTo>
                    <a:lnTo>
                      <a:pt x="170" y="473"/>
                    </a:lnTo>
                    <a:lnTo>
                      <a:pt x="141" y="450"/>
                    </a:lnTo>
                    <a:lnTo>
                      <a:pt x="21" y="539"/>
                    </a:lnTo>
                    <a:lnTo>
                      <a:pt x="21" y="363"/>
                    </a:lnTo>
                    <a:lnTo>
                      <a:pt x="0" y="363"/>
                    </a:lnTo>
                    <a:lnTo>
                      <a:pt x="0" y="7"/>
                    </a:lnTo>
                    <a:lnTo>
                      <a:pt x="19" y="4"/>
                    </a:lnTo>
                    <a:lnTo>
                      <a:pt x="39" y="2"/>
                    </a:lnTo>
                    <a:lnTo>
                      <a:pt x="59" y="1"/>
                    </a:lnTo>
                    <a:lnTo>
                      <a:pt x="81" y="0"/>
                    </a:lnTo>
                    <a:lnTo>
                      <a:pt x="97" y="0"/>
                    </a:lnTo>
                    <a:lnTo>
                      <a:pt x="113" y="2"/>
                    </a:lnTo>
                    <a:lnTo>
                      <a:pt x="129" y="3"/>
                    </a:lnTo>
                    <a:lnTo>
                      <a:pt x="145" y="7"/>
                    </a:lnTo>
                    <a:lnTo>
                      <a:pt x="161" y="10"/>
                    </a:lnTo>
                    <a:lnTo>
                      <a:pt x="175" y="14"/>
                    </a:lnTo>
                    <a:lnTo>
                      <a:pt x="191" y="19"/>
                    </a:lnTo>
                    <a:lnTo>
                      <a:pt x="205" y="25"/>
                    </a:lnTo>
                    <a:lnTo>
                      <a:pt x="221" y="32"/>
                    </a:lnTo>
                    <a:lnTo>
                      <a:pt x="234" y="39"/>
                    </a:lnTo>
                    <a:lnTo>
                      <a:pt x="248" y="48"/>
                    </a:lnTo>
                    <a:lnTo>
                      <a:pt x="262" y="56"/>
                    </a:lnTo>
                    <a:lnTo>
                      <a:pt x="275" y="66"/>
                    </a:lnTo>
                    <a:lnTo>
                      <a:pt x="287" y="75"/>
                    </a:lnTo>
                    <a:lnTo>
                      <a:pt x="299" y="86"/>
                    </a:lnTo>
                    <a:lnTo>
                      <a:pt x="311" y="98"/>
                    </a:lnTo>
                    <a:lnTo>
                      <a:pt x="320" y="110"/>
                    </a:lnTo>
                    <a:lnTo>
                      <a:pt x="331" y="123"/>
                    </a:lnTo>
                    <a:lnTo>
                      <a:pt x="341" y="136"/>
                    </a:lnTo>
                    <a:lnTo>
                      <a:pt x="349" y="151"/>
                    </a:lnTo>
                    <a:lnTo>
                      <a:pt x="358" y="165"/>
                    </a:lnTo>
                    <a:lnTo>
                      <a:pt x="365" y="181"/>
                    </a:lnTo>
                    <a:lnTo>
                      <a:pt x="371" y="196"/>
                    </a:lnTo>
                    <a:lnTo>
                      <a:pt x="377" y="213"/>
                    </a:lnTo>
                    <a:lnTo>
                      <a:pt x="382" y="230"/>
                    </a:lnTo>
                    <a:lnTo>
                      <a:pt x="386" y="247"/>
                    </a:lnTo>
                    <a:lnTo>
                      <a:pt x="389" y="265"/>
                    </a:lnTo>
                    <a:lnTo>
                      <a:pt x="391" y="284"/>
                    </a:lnTo>
                    <a:lnTo>
                      <a:pt x="392" y="303"/>
                    </a:lnTo>
                    <a:lnTo>
                      <a:pt x="392" y="323"/>
                    </a:lnTo>
                    <a:lnTo>
                      <a:pt x="391" y="343"/>
                    </a:lnTo>
                    <a:lnTo>
                      <a:pt x="390" y="363"/>
                    </a:lnTo>
                    <a:lnTo>
                      <a:pt x="389" y="365"/>
                    </a:lnTo>
                    <a:lnTo>
                      <a:pt x="389" y="366"/>
                    </a:lnTo>
                    <a:lnTo>
                      <a:pt x="385" y="386"/>
                    </a:lnTo>
                    <a:lnTo>
                      <a:pt x="380" y="407"/>
                    </a:lnTo>
                    <a:lnTo>
                      <a:pt x="374" y="426"/>
                    </a:lnTo>
                    <a:lnTo>
                      <a:pt x="367" y="444"/>
                    </a:lnTo>
                    <a:lnTo>
                      <a:pt x="358" y="464"/>
                    </a:lnTo>
                    <a:lnTo>
                      <a:pt x="347" y="483"/>
                    </a:lnTo>
                    <a:lnTo>
                      <a:pt x="334" y="501"/>
                    </a:lnTo>
                    <a:lnTo>
                      <a:pt x="319" y="518"/>
                    </a:lnTo>
                    <a:lnTo>
                      <a:pt x="304" y="534"/>
                    </a:lnTo>
                    <a:lnTo>
                      <a:pt x="287" y="548"/>
                    </a:lnTo>
                    <a:lnTo>
                      <a:pt x="270" y="561"/>
                    </a:lnTo>
                    <a:lnTo>
                      <a:pt x="251" y="573"/>
                    </a:lnTo>
                    <a:lnTo>
                      <a:pt x="227" y="587"/>
                    </a:lnTo>
                    <a:lnTo>
                      <a:pt x="200" y="598"/>
                    </a:lnTo>
                    <a:lnTo>
                      <a:pt x="173" y="608"/>
                    </a:lnTo>
                    <a:lnTo>
                      <a:pt x="145" y="616"/>
                    </a:lnTo>
                    <a:lnTo>
                      <a:pt x="115" y="623"/>
                    </a:lnTo>
                    <a:lnTo>
                      <a:pt x="84" y="628"/>
                    </a:lnTo>
                    <a:lnTo>
                      <a:pt x="53" y="631"/>
                    </a:lnTo>
                    <a:lnTo>
                      <a:pt x="21" y="632"/>
                    </a:lnTo>
                    <a:close/>
                  </a:path>
                </a:pathLst>
              </a:custGeom>
              <a:solidFill>
                <a:srgbClr val="0970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2" name="9Slide.vn 106"/>
              <p:cNvSpPr>
                <a:spLocks/>
              </p:cNvSpPr>
              <p:nvPr/>
            </p:nvSpPr>
            <p:spPr bwMode="auto">
              <a:xfrm flipH="1">
                <a:off x="8047273" y="5700712"/>
                <a:ext cx="90488" cy="344488"/>
              </a:xfrm>
              <a:custGeom>
                <a:avLst/>
                <a:gdLst>
                  <a:gd name="T0" fmla="*/ 21 w 170"/>
                  <a:gd name="T1" fmla="*/ 652 h 652"/>
                  <a:gd name="T2" fmla="*/ 0 w 170"/>
                  <a:gd name="T3" fmla="*/ 652 h 652"/>
                  <a:gd name="T4" fmla="*/ 0 w 170"/>
                  <a:gd name="T5" fmla="*/ 0 h 652"/>
                  <a:gd name="T6" fmla="*/ 21 w 170"/>
                  <a:gd name="T7" fmla="*/ 0 h 652"/>
                  <a:gd name="T8" fmla="*/ 21 w 170"/>
                  <a:gd name="T9" fmla="*/ 176 h 652"/>
                  <a:gd name="T10" fmla="*/ 141 w 170"/>
                  <a:gd name="T11" fmla="*/ 87 h 652"/>
                  <a:gd name="T12" fmla="*/ 170 w 170"/>
                  <a:gd name="T13" fmla="*/ 110 h 652"/>
                  <a:gd name="T14" fmla="*/ 21 w 170"/>
                  <a:gd name="T15" fmla="*/ 220 h 652"/>
                  <a:gd name="T16" fmla="*/ 21 w 170"/>
                  <a:gd name="T17" fmla="*/ 269 h 652"/>
                  <a:gd name="T18" fmla="*/ 21 w 170"/>
                  <a:gd name="T19" fmla="*/ 269 h 652"/>
                  <a:gd name="T20" fmla="*/ 21 w 170"/>
                  <a:gd name="T21" fmla="*/ 269 h 652"/>
                  <a:gd name="T22" fmla="*/ 21 w 170"/>
                  <a:gd name="T23" fmla="*/ 652 h 6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0" h="652">
                    <a:moveTo>
                      <a:pt x="21" y="652"/>
                    </a:moveTo>
                    <a:lnTo>
                      <a:pt x="0" y="652"/>
                    </a:lnTo>
                    <a:lnTo>
                      <a:pt x="0" y="0"/>
                    </a:lnTo>
                    <a:lnTo>
                      <a:pt x="21" y="0"/>
                    </a:lnTo>
                    <a:lnTo>
                      <a:pt x="21" y="176"/>
                    </a:lnTo>
                    <a:lnTo>
                      <a:pt x="141" y="87"/>
                    </a:lnTo>
                    <a:lnTo>
                      <a:pt x="170" y="110"/>
                    </a:lnTo>
                    <a:lnTo>
                      <a:pt x="21" y="220"/>
                    </a:lnTo>
                    <a:lnTo>
                      <a:pt x="21" y="269"/>
                    </a:lnTo>
                    <a:lnTo>
                      <a:pt x="21" y="269"/>
                    </a:lnTo>
                    <a:lnTo>
                      <a:pt x="21" y="269"/>
                    </a:lnTo>
                    <a:lnTo>
                      <a:pt x="21" y="652"/>
                    </a:lnTo>
                    <a:close/>
                  </a:path>
                </a:pathLst>
              </a:custGeom>
              <a:solidFill>
                <a:srgbClr val="862D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3" name="9Slide.vn 107"/>
              <p:cNvSpPr>
                <a:spLocks/>
              </p:cNvSpPr>
              <p:nvPr/>
            </p:nvSpPr>
            <p:spPr bwMode="auto">
              <a:xfrm flipH="1">
                <a:off x="7209073" y="5241925"/>
                <a:ext cx="398463" cy="361950"/>
              </a:xfrm>
              <a:custGeom>
                <a:avLst/>
                <a:gdLst>
                  <a:gd name="T0" fmla="*/ 753 w 754"/>
                  <a:gd name="T1" fmla="*/ 397 h 683"/>
                  <a:gd name="T2" fmla="*/ 749 w 754"/>
                  <a:gd name="T3" fmla="*/ 433 h 683"/>
                  <a:gd name="T4" fmla="*/ 742 w 754"/>
                  <a:gd name="T5" fmla="*/ 468 h 683"/>
                  <a:gd name="T6" fmla="*/ 731 w 754"/>
                  <a:gd name="T7" fmla="*/ 499 h 683"/>
                  <a:gd name="T8" fmla="*/ 717 w 754"/>
                  <a:gd name="T9" fmla="*/ 528 h 683"/>
                  <a:gd name="T10" fmla="*/ 699 w 754"/>
                  <a:gd name="T11" fmla="*/ 554 h 683"/>
                  <a:gd name="T12" fmla="*/ 679 w 754"/>
                  <a:gd name="T13" fmla="*/ 577 h 683"/>
                  <a:gd name="T14" fmla="*/ 656 w 754"/>
                  <a:gd name="T15" fmla="*/ 599 h 683"/>
                  <a:gd name="T16" fmla="*/ 631 w 754"/>
                  <a:gd name="T17" fmla="*/ 618 h 683"/>
                  <a:gd name="T18" fmla="*/ 603 w 754"/>
                  <a:gd name="T19" fmla="*/ 634 h 683"/>
                  <a:gd name="T20" fmla="*/ 572 w 754"/>
                  <a:gd name="T21" fmla="*/ 648 h 683"/>
                  <a:gd name="T22" fmla="*/ 541 w 754"/>
                  <a:gd name="T23" fmla="*/ 660 h 683"/>
                  <a:gd name="T24" fmla="*/ 507 w 754"/>
                  <a:gd name="T25" fmla="*/ 668 h 683"/>
                  <a:gd name="T26" fmla="*/ 471 w 754"/>
                  <a:gd name="T27" fmla="*/ 676 h 683"/>
                  <a:gd name="T28" fmla="*/ 416 w 754"/>
                  <a:gd name="T29" fmla="*/ 682 h 683"/>
                  <a:gd name="T30" fmla="*/ 338 w 754"/>
                  <a:gd name="T31" fmla="*/ 682 h 683"/>
                  <a:gd name="T32" fmla="*/ 283 w 754"/>
                  <a:gd name="T33" fmla="*/ 676 h 683"/>
                  <a:gd name="T34" fmla="*/ 247 w 754"/>
                  <a:gd name="T35" fmla="*/ 668 h 683"/>
                  <a:gd name="T36" fmla="*/ 213 w 754"/>
                  <a:gd name="T37" fmla="*/ 660 h 683"/>
                  <a:gd name="T38" fmla="*/ 181 w 754"/>
                  <a:gd name="T39" fmla="*/ 648 h 683"/>
                  <a:gd name="T40" fmla="*/ 151 w 754"/>
                  <a:gd name="T41" fmla="*/ 634 h 683"/>
                  <a:gd name="T42" fmla="*/ 123 w 754"/>
                  <a:gd name="T43" fmla="*/ 618 h 683"/>
                  <a:gd name="T44" fmla="*/ 98 w 754"/>
                  <a:gd name="T45" fmla="*/ 599 h 683"/>
                  <a:gd name="T46" fmla="*/ 74 w 754"/>
                  <a:gd name="T47" fmla="*/ 577 h 683"/>
                  <a:gd name="T48" fmla="*/ 54 w 754"/>
                  <a:gd name="T49" fmla="*/ 554 h 683"/>
                  <a:gd name="T50" fmla="*/ 37 w 754"/>
                  <a:gd name="T51" fmla="*/ 528 h 683"/>
                  <a:gd name="T52" fmla="*/ 22 w 754"/>
                  <a:gd name="T53" fmla="*/ 499 h 683"/>
                  <a:gd name="T54" fmla="*/ 12 w 754"/>
                  <a:gd name="T55" fmla="*/ 468 h 683"/>
                  <a:gd name="T56" fmla="*/ 3 w 754"/>
                  <a:gd name="T57" fmla="*/ 433 h 683"/>
                  <a:gd name="T58" fmla="*/ 0 w 754"/>
                  <a:gd name="T59" fmla="*/ 397 h 683"/>
                  <a:gd name="T60" fmla="*/ 0 w 754"/>
                  <a:gd name="T61" fmla="*/ 359 h 683"/>
                  <a:gd name="T62" fmla="*/ 3 w 754"/>
                  <a:gd name="T63" fmla="*/ 320 h 683"/>
                  <a:gd name="T64" fmla="*/ 12 w 754"/>
                  <a:gd name="T65" fmla="*/ 283 h 683"/>
                  <a:gd name="T66" fmla="*/ 22 w 754"/>
                  <a:gd name="T67" fmla="*/ 248 h 683"/>
                  <a:gd name="T68" fmla="*/ 37 w 754"/>
                  <a:gd name="T69" fmla="*/ 215 h 683"/>
                  <a:gd name="T70" fmla="*/ 54 w 754"/>
                  <a:gd name="T71" fmla="*/ 182 h 683"/>
                  <a:gd name="T72" fmla="*/ 74 w 754"/>
                  <a:gd name="T73" fmla="*/ 152 h 683"/>
                  <a:gd name="T74" fmla="*/ 98 w 754"/>
                  <a:gd name="T75" fmla="*/ 123 h 683"/>
                  <a:gd name="T76" fmla="*/ 123 w 754"/>
                  <a:gd name="T77" fmla="*/ 98 h 683"/>
                  <a:gd name="T78" fmla="*/ 151 w 754"/>
                  <a:gd name="T79" fmla="*/ 75 h 683"/>
                  <a:gd name="T80" fmla="*/ 181 w 754"/>
                  <a:gd name="T81" fmla="*/ 55 h 683"/>
                  <a:gd name="T82" fmla="*/ 213 w 754"/>
                  <a:gd name="T83" fmla="*/ 37 h 683"/>
                  <a:gd name="T84" fmla="*/ 247 w 754"/>
                  <a:gd name="T85" fmla="*/ 22 h 683"/>
                  <a:gd name="T86" fmla="*/ 283 w 754"/>
                  <a:gd name="T87" fmla="*/ 12 h 683"/>
                  <a:gd name="T88" fmla="*/ 319 w 754"/>
                  <a:gd name="T89" fmla="*/ 4 h 683"/>
                  <a:gd name="T90" fmla="*/ 357 w 754"/>
                  <a:gd name="T91" fmla="*/ 1 h 683"/>
                  <a:gd name="T92" fmla="*/ 397 w 754"/>
                  <a:gd name="T93" fmla="*/ 1 h 683"/>
                  <a:gd name="T94" fmla="*/ 434 w 754"/>
                  <a:gd name="T95" fmla="*/ 4 h 683"/>
                  <a:gd name="T96" fmla="*/ 471 w 754"/>
                  <a:gd name="T97" fmla="*/ 12 h 683"/>
                  <a:gd name="T98" fmla="*/ 507 w 754"/>
                  <a:gd name="T99" fmla="*/ 22 h 683"/>
                  <a:gd name="T100" fmla="*/ 541 w 754"/>
                  <a:gd name="T101" fmla="*/ 37 h 683"/>
                  <a:gd name="T102" fmla="*/ 572 w 754"/>
                  <a:gd name="T103" fmla="*/ 55 h 683"/>
                  <a:gd name="T104" fmla="*/ 603 w 754"/>
                  <a:gd name="T105" fmla="*/ 75 h 683"/>
                  <a:gd name="T106" fmla="*/ 631 w 754"/>
                  <a:gd name="T107" fmla="*/ 98 h 683"/>
                  <a:gd name="T108" fmla="*/ 656 w 754"/>
                  <a:gd name="T109" fmla="*/ 123 h 683"/>
                  <a:gd name="T110" fmla="*/ 679 w 754"/>
                  <a:gd name="T111" fmla="*/ 152 h 683"/>
                  <a:gd name="T112" fmla="*/ 699 w 754"/>
                  <a:gd name="T113" fmla="*/ 182 h 683"/>
                  <a:gd name="T114" fmla="*/ 717 w 754"/>
                  <a:gd name="T115" fmla="*/ 215 h 683"/>
                  <a:gd name="T116" fmla="*/ 731 w 754"/>
                  <a:gd name="T117" fmla="*/ 248 h 683"/>
                  <a:gd name="T118" fmla="*/ 742 w 754"/>
                  <a:gd name="T119" fmla="*/ 283 h 683"/>
                  <a:gd name="T120" fmla="*/ 749 w 754"/>
                  <a:gd name="T121" fmla="*/ 320 h 683"/>
                  <a:gd name="T122" fmla="*/ 753 w 754"/>
                  <a:gd name="T123" fmla="*/ 359 h 6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54" h="683">
                    <a:moveTo>
                      <a:pt x="754" y="378"/>
                    </a:moveTo>
                    <a:lnTo>
                      <a:pt x="753" y="397"/>
                    </a:lnTo>
                    <a:lnTo>
                      <a:pt x="752" y="415"/>
                    </a:lnTo>
                    <a:lnTo>
                      <a:pt x="749" y="433"/>
                    </a:lnTo>
                    <a:lnTo>
                      <a:pt x="746" y="451"/>
                    </a:lnTo>
                    <a:lnTo>
                      <a:pt x="742" y="468"/>
                    </a:lnTo>
                    <a:lnTo>
                      <a:pt x="737" y="484"/>
                    </a:lnTo>
                    <a:lnTo>
                      <a:pt x="731" y="499"/>
                    </a:lnTo>
                    <a:lnTo>
                      <a:pt x="724" y="514"/>
                    </a:lnTo>
                    <a:lnTo>
                      <a:pt x="717" y="528"/>
                    </a:lnTo>
                    <a:lnTo>
                      <a:pt x="709" y="541"/>
                    </a:lnTo>
                    <a:lnTo>
                      <a:pt x="699" y="554"/>
                    </a:lnTo>
                    <a:lnTo>
                      <a:pt x="689" y="566"/>
                    </a:lnTo>
                    <a:lnTo>
                      <a:pt x="679" y="577"/>
                    </a:lnTo>
                    <a:lnTo>
                      <a:pt x="668" y="588"/>
                    </a:lnTo>
                    <a:lnTo>
                      <a:pt x="656" y="599"/>
                    </a:lnTo>
                    <a:lnTo>
                      <a:pt x="644" y="608"/>
                    </a:lnTo>
                    <a:lnTo>
                      <a:pt x="631" y="618"/>
                    </a:lnTo>
                    <a:lnTo>
                      <a:pt x="616" y="626"/>
                    </a:lnTo>
                    <a:lnTo>
                      <a:pt x="603" y="634"/>
                    </a:lnTo>
                    <a:lnTo>
                      <a:pt x="587" y="641"/>
                    </a:lnTo>
                    <a:lnTo>
                      <a:pt x="572" y="648"/>
                    </a:lnTo>
                    <a:lnTo>
                      <a:pt x="556" y="654"/>
                    </a:lnTo>
                    <a:lnTo>
                      <a:pt x="541" y="660"/>
                    </a:lnTo>
                    <a:lnTo>
                      <a:pt x="524" y="665"/>
                    </a:lnTo>
                    <a:lnTo>
                      <a:pt x="507" y="668"/>
                    </a:lnTo>
                    <a:lnTo>
                      <a:pt x="489" y="672"/>
                    </a:lnTo>
                    <a:lnTo>
                      <a:pt x="471" y="676"/>
                    </a:lnTo>
                    <a:lnTo>
                      <a:pt x="453" y="678"/>
                    </a:lnTo>
                    <a:lnTo>
                      <a:pt x="416" y="682"/>
                    </a:lnTo>
                    <a:lnTo>
                      <a:pt x="376" y="683"/>
                    </a:lnTo>
                    <a:lnTo>
                      <a:pt x="338" y="682"/>
                    </a:lnTo>
                    <a:lnTo>
                      <a:pt x="301" y="678"/>
                    </a:lnTo>
                    <a:lnTo>
                      <a:pt x="283" y="676"/>
                    </a:lnTo>
                    <a:lnTo>
                      <a:pt x="265" y="672"/>
                    </a:lnTo>
                    <a:lnTo>
                      <a:pt x="247" y="668"/>
                    </a:lnTo>
                    <a:lnTo>
                      <a:pt x="230" y="665"/>
                    </a:lnTo>
                    <a:lnTo>
                      <a:pt x="213" y="660"/>
                    </a:lnTo>
                    <a:lnTo>
                      <a:pt x="196" y="654"/>
                    </a:lnTo>
                    <a:lnTo>
                      <a:pt x="181" y="648"/>
                    </a:lnTo>
                    <a:lnTo>
                      <a:pt x="166" y="641"/>
                    </a:lnTo>
                    <a:lnTo>
                      <a:pt x="151" y="634"/>
                    </a:lnTo>
                    <a:lnTo>
                      <a:pt x="136" y="626"/>
                    </a:lnTo>
                    <a:lnTo>
                      <a:pt x="123" y="618"/>
                    </a:lnTo>
                    <a:lnTo>
                      <a:pt x="110" y="608"/>
                    </a:lnTo>
                    <a:lnTo>
                      <a:pt x="98" y="599"/>
                    </a:lnTo>
                    <a:lnTo>
                      <a:pt x="86" y="588"/>
                    </a:lnTo>
                    <a:lnTo>
                      <a:pt x="74" y="577"/>
                    </a:lnTo>
                    <a:lnTo>
                      <a:pt x="64" y="566"/>
                    </a:lnTo>
                    <a:lnTo>
                      <a:pt x="54" y="554"/>
                    </a:lnTo>
                    <a:lnTo>
                      <a:pt x="45" y="541"/>
                    </a:lnTo>
                    <a:lnTo>
                      <a:pt x="37" y="528"/>
                    </a:lnTo>
                    <a:lnTo>
                      <a:pt x="30" y="514"/>
                    </a:lnTo>
                    <a:lnTo>
                      <a:pt x="22" y="499"/>
                    </a:lnTo>
                    <a:lnTo>
                      <a:pt x="16" y="484"/>
                    </a:lnTo>
                    <a:lnTo>
                      <a:pt x="12" y="468"/>
                    </a:lnTo>
                    <a:lnTo>
                      <a:pt x="7" y="451"/>
                    </a:lnTo>
                    <a:lnTo>
                      <a:pt x="3" y="433"/>
                    </a:lnTo>
                    <a:lnTo>
                      <a:pt x="1" y="415"/>
                    </a:lnTo>
                    <a:lnTo>
                      <a:pt x="0" y="397"/>
                    </a:lnTo>
                    <a:lnTo>
                      <a:pt x="0" y="378"/>
                    </a:lnTo>
                    <a:lnTo>
                      <a:pt x="0" y="359"/>
                    </a:lnTo>
                    <a:lnTo>
                      <a:pt x="1" y="339"/>
                    </a:lnTo>
                    <a:lnTo>
                      <a:pt x="3" y="320"/>
                    </a:lnTo>
                    <a:lnTo>
                      <a:pt x="7" y="302"/>
                    </a:lnTo>
                    <a:lnTo>
                      <a:pt x="12" y="283"/>
                    </a:lnTo>
                    <a:lnTo>
                      <a:pt x="16" y="265"/>
                    </a:lnTo>
                    <a:lnTo>
                      <a:pt x="22" y="248"/>
                    </a:lnTo>
                    <a:lnTo>
                      <a:pt x="30" y="231"/>
                    </a:lnTo>
                    <a:lnTo>
                      <a:pt x="37" y="215"/>
                    </a:lnTo>
                    <a:lnTo>
                      <a:pt x="45" y="198"/>
                    </a:lnTo>
                    <a:lnTo>
                      <a:pt x="54" y="182"/>
                    </a:lnTo>
                    <a:lnTo>
                      <a:pt x="64" y="167"/>
                    </a:lnTo>
                    <a:lnTo>
                      <a:pt x="74" y="152"/>
                    </a:lnTo>
                    <a:lnTo>
                      <a:pt x="86" y="138"/>
                    </a:lnTo>
                    <a:lnTo>
                      <a:pt x="98" y="123"/>
                    </a:lnTo>
                    <a:lnTo>
                      <a:pt x="110" y="111"/>
                    </a:lnTo>
                    <a:lnTo>
                      <a:pt x="123" y="98"/>
                    </a:lnTo>
                    <a:lnTo>
                      <a:pt x="136" y="86"/>
                    </a:lnTo>
                    <a:lnTo>
                      <a:pt x="151" y="75"/>
                    </a:lnTo>
                    <a:lnTo>
                      <a:pt x="166" y="64"/>
                    </a:lnTo>
                    <a:lnTo>
                      <a:pt x="181" y="55"/>
                    </a:lnTo>
                    <a:lnTo>
                      <a:pt x="196" y="45"/>
                    </a:lnTo>
                    <a:lnTo>
                      <a:pt x="213" y="37"/>
                    </a:lnTo>
                    <a:lnTo>
                      <a:pt x="230" y="30"/>
                    </a:lnTo>
                    <a:lnTo>
                      <a:pt x="247" y="22"/>
                    </a:lnTo>
                    <a:lnTo>
                      <a:pt x="265" y="18"/>
                    </a:lnTo>
                    <a:lnTo>
                      <a:pt x="283" y="12"/>
                    </a:lnTo>
                    <a:lnTo>
                      <a:pt x="301" y="8"/>
                    </a:lnTo>
                    <a:lnTo>
                      <a:pt x="319" y="4"/>
                    </a:lnTo>
                    <a:lnTo>
                      <a:pt x="338" y="2"/>
                    </a:lnTo>
                    <a:lnTo>
                      <a:pt x="357" y="1"/>
                    </a:lnTo>
                    <a:lnTo>
                      <a:pt x="376" y="0"/>
                    </a:lnTo>
                    <a:lnTo>
                      <a:pt x="397" y="1"/>
                    </a:lnTo>
                    <a:lnTo>
                      <a:pt x="416" y="2"/>
                    </a:lnTo>
                    <a:lnTo>
                      <a:pt x="434" y="4"/>
                    </a:lnTo>
                    <a:lnTo>
                      <a:pt x="453" y="8"/>
                    </a:lnTo>
                    <a:lnTo>
                      <a:pt x="471" y="12"/>
                    </a:lnTo>
                    <a:lnTo>
                      <a:pt x="489" y="18"/>
                    </a:lnTo>
                    <a:lnTo>
                      <a:pt x="507" y="22"/>
                    </a:lnTo>
                    <a:lnTo>
                      <a:pt x="524" y="30"/>
                    </a:lnTo>
                    <a:lnTo>
                      <a:pt x="541" y="37"/>
                    </a:lnTo>
                    <a:lnTo>
                      <a:pt x="556" y="45"/>
                    </a:lnTo>
                    <a:lnTo>
                      <a:pt x="572" y="55"/>
                    </a:lnTo>
                    <a:lnTo>
                      <a:pt x="587" y="64"/>
                    </a:lnTo>
                    <a:lnTo>
                      <a:pt x="603" y="75"/>
                    </a:lnTo>
                    <a:lnTo>
                      <a:pt x="616" y="86"/>
                    </a:lnTo>
                    <a:lnTo>
                      <a:pt x="631" y="98"/>
                    </a:lnTo>
                    <a:lnTo>
                      <a:pt x="644" y="111"/>
                    </a:lnTo>
                    <a:lnTo>
                      <a:pt x="656" y="123"/>
                    </a:lnTo>
                    <a:lnTo>
                      <a:pt x="668" y="138"/>
                    </a:lnTo>
                    <a:lnTo>
                      <a:pt x="679" y="152"/>
                    </a:lnTo>
                    <a:lnTo>
                      <a:pt x="689" y="167"/>
                    </a:lnTo>
                    <a:lnTo>
                      <a:pt x="699" y="182"/>
                    </a:lnTo>
                    <a:lnTo>
                      <a:pt x="709" y="198"/>
                    </a:lnTo>
                    <a:lnTo>
                      <a:pt x="717" y="215"/>
                    </a:lnTo>
                    <a:lnTo>
                      <a:pt x="724" y="231"/>
                    </a:lnTo>
                    <a:lnTo>
                      <a:pt x="731" y="248"/>
                    </a:lnTo>
                    <a:lnTo>
                      <a:pt x="737" y="265"/>
                    </a:lnTo>
                    <a:lnTo>
                      <a:pt x="742" y="283"/>
                    </a:lnTo>
                    <a:lnTo>
                      <a:pt x="746" y="302"/>
                    </a:lnTo>
                    <a:lnTo>
                      <a:pt x="749" y="320"/>
                    </a:lnTo>
                    <a:lnTo>
                      <a:pt x="752" y="339"/>
                    </a:lnTo>
                    <a:lnTo>
                      <a:pt x="753" y="359"/>
                    </a:lnTo>
                    <a:lnTo>
                      <a:pt x="754" y="378"/>
                    </a:lnTo>
                    <a:close/>
                  </a:path>
                </a:pathLst>
              </a:custGeom>
              <a:solidFill>
                <a:srgbClr val="F5F9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4" name="9Slide.vn 108"/>
              <p:cNvSpPr>
                <a:spLocks/>
              </p:cNvSpPr>
              <p:nvPr/>
            </p:nvSpPr>
            <p:spPr bwMode="auto">
              <a:xfrm flipH="1">
                <a:off x="7209073" y="5281612"/>
                <a:ext cx="338138" cy="322263"/>
              </a:xfrm>
              <a:custGeom>
                <a:avLst/>
                <a:gdLst>
                  <a:gd name="T0" fmla="*/ 633 w 639"/>
                  <a:gd name="T1" fmla="*/ 367 h 610"/>
                  <a:gd name="T2" fmla="*/ 626 w 639"/>
                  <a:gd name="T3" fmla="*/ 397 h 610"/>
                  <a:gd name="T4" fmla="*/ 616 w 639"/>
                  <a:gd name="T5" fmla="*/ 426 h 610"/>
                  <a:gd name="T6" fmla="*/ 603 w 639"/>
                  <a:gd name="T7" fmla="*/ 453 h 610"/>
                  <a:gd name="T8" fmla="*/ 586 w 639"/>
                  <a:gd name="T9" fmla="*/ 477 h 610"/>
                  <a:gd name="T10" fmla="*/ 568 w 639"/>
                  <a:gd name="T11" fmla="*/ 499 h 610"/>
                  <a:gd name="T12" fmla="*/ 548 w 639"/>
                  <a:gd name="T13" fmla="*/ 520 h 610"/>
                  <a:gd name="T14" fmla="*/ 525 w 639"/>
                  <a:gd name="T15" fmla="*/ 538 h 610"/>
                  <a:gd name="T16" fmla="*/ 500 w 639"/>
                  <a:gd name="T17" fmla="*/ 553 h 610"/>
                  <a:gd name="T18" fmla="*/ 475 w 639"/>
                  <a:gd name="T19" fmla="*/ 568 h 610"/>
                  <a:gd name="T20" fmla="*/ 433 w 639"/>
                  <a:gd name="T21" fmla="*/ 585 h 610"/>
                  <a:gd name="T22" fmla="*/ 374 w 639"/>
                  <a:gd name="T23" fmla="*/ 601 h 610"/>
                  <a:gd name="T24" fmla="*/ 312 w 639"/>
                  <a:gd name="T25" fmla="*/ 609 h 610"/>
                  <a:gd name="T26" fmla="*/ 251 w 639"/>
                  <a:gd name="T27" fmla="*/ 609 h 610"/>
                  <a:gd name="T28" fmla="*/ 193 w 639"/>
                  <a:gd name="T29" fmla="*/ 604 h 610"/>
                  <a:gd name="T30" fmla="*/ 143 w 639"/>
                  <a:gd name="T31" fmla="*/ 593 h 610"/>
                  <a:gd name="T32" fmla="*/ 108 w 639"/>
                  <a:gd name="T33" fmla="*/ 581 h 610"/>
                  <a:gd name="T34" fmla="*/ 87 w 639"/>
                  <a:gd name="T35" fmla="*/ 570 h 610"/>
                  <a:gd name="T36" fmla="*/ 69 w 639"/>
                  <a:gd name="T37" fmla="*/ 557 h 610"/>
                  <a:gd name="T38" fmla="*/ 53 w 639"/>
                  <a:gd name="T39" fmla="*/ 541 h 610"/>
                  <a:gd name="T40" fmla="*/ 38 w 639"/>
                  <a:gd name="T41" fmla="*/ 525 h 610"/>
                  <a:gd name="T42" fmla="*/ 26 w 639"/>
                  <a:gd name="T43" fmla="*/ 504 h 610"/>
                  <a:gd name="T44" fmla="*/ 17 w 639"/>
                  <a:gd name="T45" fmla="*/ 483 h 610"/>
                  <a:gd name="T46" fmla="*/ 8 w 639"/>
                  <a:gd name="T47" fmla="*/ 457 h 610"/>
                  <a:gd name="T48" fmla="*/ 3 w 639"/>
                  <a:gd name="T49" fmla="*/ 430 h 610"/>
                  <a:gd name="T50" fmla="*/ 1 w 639"/>
                  <a:gd name="T51" fmla="*/ 399 h 610"/>
                  <a:gd name="T52" fmla="*/ 1 w 639"/>
                  <a:gd name="T53" fmla="*/ 350 h 610"/>
                  <a:gd name="T54" fmla="*/ 9 w 639"/>
                  <a:gd name="T55" fmla="*/ 284 h 610"/>
                  <a:gd name="T56" fmla="*/ 21 w 639"/>
                  <a:gd name="T57" fmla="*/ 236 h 610"/>
                  <a:gd name="T58" fmla="*/ 32 w 639"/>
                  <a:gd name="T59" fmla="*/ 204 h 610"/>
                  <a:gd name="T60" fmla="*/ 47 w 639"/>
                  <a:gd name="T61" fmla="*/ 173 h 610"/>
                  <a:gd name="T62" fmla="*/ 63 w 639"/>
                  <a:gd name="T63" fmla="*/ 143 h 610"/>
                  <a:gd name="T64" fmla="*/ 83 w 639"/>
                  <a:gd name="T65" fmla="*/ 115 h 610"/>
                  <a:gd name="T66" fmla="*/ 105 w 639"/>
                  <a:gd name="T67" fmla="*/ 89 h 610"/>
                  <a:gd name="T68" fmla="*/ 132 w 639"/>
                  <a:gd name="T69" fmla="*/ 66 h 610"/>
                  <a:gd name="T70" fmla="*/ 161 w 639"/>
                  <a:gd name="T71" fmla="*/ 45 h 610"/>
                  <a:gd name="T72" fmla="*/ 193 w 639"/>
                  <a:gd name="T73" fmla="*/ 29 h 610"/>
                  <a:gd name="T74" fmla="*/ 230 w 639"/>
                  <a:gd name="T75" fmla="*/ 15 h 610"/>
                  <a:gd name="T76" fmla="*/ 271 w 639"/>
                  <a:gd name="T77" fmla="*/ 6 h 610"/>
                  <a:gd name="T78" fmla="*/ 315 w 639"/>
                  <a:gd name="T79" fmla="*/ 1 h 610"/>
                  <a:gd name="T80" fmla="*/ 355 w 639"/>
                  <a:gd name="T81" fmla="*/ 1 h 610"/>
                  <a:gd name="T82" fmla="*/ 385 w 639"/>
                  <a:gd name="T83" fmla="*/ 3 h 610"/>
                  <a:gd name="T84" fmla="*/ 416 w 639"/>
                  <a:gd name="T85" fmla="*/ 11 h 610"/>
                  <a:gd name="T86" fmla="*/ 445 w 639"/>
                  <a:gd name="T87" fmla="*/ 19 h 610"/>
                  <a:gd name="T88" fmla="*/ 474 w 639"/>
                  <a:gd name="T89" fmla="*/ 31 h 610"/>
                  <a:gd name="T90" fmla="*/ 500 w 639"/>
                  <a:gd name="T91" fmla="*/ 47 h 610"/>
                  <a:gd name="T92" fmla="*/ 525 w 639"/>
                  <a:gd name="T93" fmla="*/ 64 h 610"/>
                  <a:gd name="T94" fmla="*/ 549 w 639"/>
                  <a:gd name="T95" fmla="*/ 84 h 610"/>
                  <a:gd name="T96" fmla="*/ 571 w 639"/>
                  <a:gd name="T97" fmla="*/ 107 h 610"/>
                  <a:gd name="T98" fmla="*/ 589 w 639"/>
                  <a:gd name="T99" fmla="*/ 132 h 610"/>
                  <a:gd name="T100" fmla="*/ 606 w 639"/>
                  <a:gd name="T101" fmla="*/ 160 h 610"/>
                  <a:gd name="T102" fmla="*/ 619 w 639"/>
                  <a:gd name="T103" fmla="*/ 190 h 610"/>
                  <a:gd name="T104" fmla="*/ 628 w 639"/>
                  <a:gd name="T105" fmla="*/ 222 h 610"/>
                  <a:gd name="T106" fmla="*/ 636 w 639"/>
                  <a:gd name="T107" fmla="*/ 256 h 610"/>
                  <a:gd name="T108" fmla="*/ 639 w 639"/>
                  <a:gd name="T109" fmla="*/ 293 h 610"/>
                  <a:gd name="T110" fmla="*/ 638 w 639"/>
                  <a:gd name="T111" fmla="*/ 331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39" h="610">
                    <a:moveTo>
                      <a:pt x="636" y="350"/>
                    </a:moveTo>
                    <a:lnTo>
                      <a:pt x="633" y="367"/>
                    </a:lnTo>
                    <a:lnTo>
                      <a:pt x="631" y="383"/>
                    </a:lnTo>
                    <a:lnTo>
                      <a:pt x="626" y="397"/>
                    </a:lnTo>
                    <a:lnTo>
                      <a:pt x="621" y="412"/>
                    </a:lnTo>
                    <a:lnTo>
                      <a:pt x="616" y="426"/>
                    </a:lnTo>
                    <a:lnTo>
                      <a:pt x="609" y="439"/>
                    </a:lnTo>
                    <a:lnTo>
                      <a:pt x="603" y="453"/>
                    </a:lnTo>
                    <a:lnTo>
                      <a:pt x="595" y="466"/>
                    </a:lnTo>
                    <a:lnTo>
                      <a:pt x="586" y="477"/>
                    </a:lnTo>
                    <a:lnTo>
                      <a:pt x="578" y="489"/>
                    </a:lnTo>
                    <a:lnTo>
                      <a:pt x="568" y="499"/>
                    </a:lnTo>
                    <a:lnTo>
                      <a:pt x="559" y="510"/>
                    </a:lnTo>
                    <a:lnTo>
                      <a:pt x="548" y="520"/>
                    </a:lnTo>
                    <a:lnTo>
                      <a:pt x="536" y="529"/>
                    </a:lnTo>
                    <a:lnTo>
                      <a:pt x="525" y="538"/>
                    </a:lnTo>
                    <a:lnTo>
                      <a:pt x="513" y="546"/>
                    </a:lnTo>
                    <a:lnTo>
                      <a:pt x="500" y="553"/>
                    </a:lnTo>
                    <a:lnTo>
                      <a:pt x="488" y="561"/>
                    </a:lnTo>
                    <a:lnTo>
                      <a:pt x="475" y="568"/>
                    </a:lnTo>
                    <a:lnTo>
                      <a:pt x="460" y="574"/>
                    </a:lnTo>
                    <a:lnTo>
                      <a:pt x="433" y="585"/>
                    </a:lnTo>
                    <a:lnTo>
                      <a:pt x="404" y="594"/>
                    </a:lnTo>
                    <a:lnTo>
                      <a:pt x="374" y="601"/>
                    </a:lnTo>
                    <a:lnTo>
                      <a:pt x="343" y="606"/>
                    </a:lnTo>
                    <a:lnTo>
                      <a:pt x="312" y="609"/>
                    </a:lnTo>
                    <a:lnTo>
                      <a:pt x="281" y="610"/>
                    </a:lnTo>
                    <a:lnTo>
                      <a:pt x="251" y="609"/>
                    </a:lnTo>
                    <a:lnTo>
                      <a:pt x="221" y="607"/>
                    </a:lnTo>
                    <a:lnTo>
                      <a:pt x="193" y="604"/>
                    </a:lnTo>
                    <a:lnTo>
                      <a:pt x="167" y="599"/>
                    </a:lnTo>
                    <a:lnTo>
                      <a:pt x="143" y="593"/>
                    </a:lnTo>
                    <a:lnTo>
                      <a:pt x="119" y="586"/>
                    </a:lnTo>
                    <a:lnTo>
                      <a:pt x="108" y="581"/>
                    </a:lnTo>
                    <a:lnTo>
                      <a:pt x="97" y="575"/>
                    </a:lnTo>
                    <a:lnTo>
                      <a:pt x="87" y="570"/>
                    </a:lnTo>
                    <a:lnTo>
                      <a:pt x="78" y="563"/>
                    </a:lnTo>
                    <a:lnTo>
                      <a:pt x="69" y="557"/>
                    </a:lnTo>
                    <a:lnTo>
                      <a:pt x="61" y="550"/>
                    </a:lnTo>
                    <a:lnTo>
                      <a:pt x="53" y="541"/>
                    </a:lnTo>
                    <a:lnTo>
                      <a:pt x="45" y="533"/>
                    </a:lnTo>
                    <a:lnTo>
                      <a:pt x="38" y="525"/>
                    </a:lnTo>
                    <a:lnTo>
                      <a:pt x="32" y="515"/>
                    </a:lnTo>
                    <a:lnTo>
                      <a:pt x="26" y="504"/>
                    </a:lnTo>
                    <a:lnTo>
                      <a:pt x="20" y="493"/>
                    </a:lnTo>
                    <a:lnTo>
                      <a:pt x="17" y="483"/>
                    </a:lnTo>
                    <a:lnTo>
                      <a:pt x="12" y="471"/>
                    </a:lnTo>
                    <a:lnTo>
                      <a:pt x="8" y="457"/>
                    </a:lnTo>
                    <a:lnTo>
                      <a:pt x="6" y="444"/>
                    </a:lnTo>
                    <a:lnTo>
                      <a:pt x="3" y="430"/>
                    </a:lnTo>
                    <a:lnTo>
                      <a:pt x="2" y="414"/>
                    </a:lnTo>
                    <a:lnTo>
                      <a:pt x="1" y="399"/>
                    </a:lnTo>
                    <a:lnTo>
                      <a:pt x="0" y="382"/>
                    </a:lnTo>
                    <a:lnTo>
                      <a:pt x="1" y="350"/>
                    </a:lnTo>
                    <a:lnTo>
                      <a:pt x="5" y="318"/>
                    </a:lnTo>
                    <a:lnTo>
                      <a:pt x="9" y="284"/>
                    </a:lnTo>
                    <a:lnTo>
                      <a:pt x="17" y="252"/>
                    </a:lnTo>
                    <a:lnTo>
                      <a:pt x="21" y="236"/>
                    </a:lnTo>
                    <a:lnTo>
                      <a:pt x="26" y="220"/>
                    </a:lnTo>
                    <a:lnTo>
                      <a:pt x="32" y="204"/>
                    </a:lnTo>
                    <a:lnTo>
                      <a:pt x="39" y="188"/>
                    </a:lnTo>
                    <a:lnTo>
                      <a:pt x="47" y="173"/>
                    </a:lnTo>
                    <a:lnTo>
                      <a:pt x="54" y="157"/>
                    </a:lnTo>
                    <a:lnTo>
                      <a:pt x="63" y="143"/>
                    </a:lnTo>
                    <a:lnTo>
                      <a:pt x="72" y="128"/>
                    </a:lnTo>
                    <a:lnTo>
                      <a:pt x="83" y="115"/>
                    </a:lnTo>
                    <a:lnTo>
                      <a:pt x="93" y="102"/>
                    </a:lnTo>
                    <a:lnTo>
                      <a:pt x="105" y="89"/>
                    </a:lnTo>
                    <a:lnTo>
                      <a:pt x="117" y="77"/>
                    </a:lnTo>
                    <a:lnTo>
                      <a:pt x="132" y="66"/>
                    </a:lnTo>
                    <a:lnTo>
                      <a:pt x="145" y="55"/>
                    </a:lnTo>
                    <a:lnTo>
                      <a:pt x="161" y="45"/>
                    </a:lnTo>
                    <a:lnTo>
                      <a:pt x="176" y="37"/>
                    </a:lnTo>
                    <a:lnTo>
                      <a:pt x="193" y="29"/>
                    </a:lnTo>
                    <a:lnTo>
                      <a:pt x="211" y="21"/>
                    </a:lnTo>
                    <a:lnTo>
                      <a:pt x="230" y="15"/>
                    </a:lnTo>
                    <a:lnTo>
                      <a:pt x="249" y="9"/>
                    </a:lnTo>
                    <a:lnTo>
                      <a:pt x="271" y="6"/>
                    </a:lnTo>
                    <a:lnTo>
                      <a:pt x="293" y="3"/>
                    </a:lnTo>
                    <a:lnTo>
                      <a:pt x="315" y="1"/>
                    </a:lnTo>
                    <a:lnTo>
                      <a:pt x="339" y="0"/>
                    </a:lnTo>
                    <a:lnTo>
                      <a:pt x="355" y="1"/>
                    </a:lnTo>
                    <a:lnTo>
                      <a:pt x="370" y="2"/>
                    </a:lnTo>
                    <a:lnTo>
                      <a:pt x="385" y="3"/>
                    </a:lnTo>
                    <a:lnTo>
                      <a:pt x="400" y="7"/>
                    </a:lnTo>
                    <a:lnTo>
                      <a:pt x="416" y="11"/>
                    </a:lnTo>
                    <a:lnTo>
                      <a:pt x="430" y="14"/>
                    </a:lnTo>
                    <a:lnTo>
                      <a:pt x="445" y="19"/>
                    </a:lnTo>
                    <a:lnTo>
                      <a:pt x="459" y="25"/>
                    </a:lnTo>
                    <a:lnTo>
                      <a:pt x="474" y="31"/>
                    </a:lnTo>
                    <a:lnTo>
                      <a:pt x="487" y="38"/>
                    </a:lnTo>
                    <a:lnTo>
                      <a:pt x="500" y="47"/>
                    </a:lnTo>
                    <a:lnTo>
                      <a:pt x="513" y="55"/>
                    </a:lnTo>
                    <a:lnTo>
                      <a:pt x="525" y="64"/>
                    </a:lnTo>
                    <a:lnTo>
                      <a:pt x="537" y="73"/>
                    </a:lnTo>
                    <a:lnTo>
                      <a:pt x="549" y="84"/>
                    </a:lnTo>
                    <a:lnTo>
                      <a:pt x="560" y="95"/>
                    </a:lnTo>
                    <a:lnTo>
                      <a:pt x="571" y="107"/>
                    </a:lnTo>
                    <a:lnTo>
                      <a:pt x="580" y="119"/>
                    </a:lnTo>
                    <a:lnTo>
                      <a:pt x="589" y="132"/>
                    </a:lnTo>
                    <a:lnTo>
                      <a:pt x="597" y="145"/>
                    </a:lnTo>
                    <a:lnTo>
                      <a:pt x="606" y="160"/>
                    </a:lnTo>
                    <a:lnTo>
                      <a:pt x="613" y="174"/>
                    </a:lnTo>
                    <a:lnTo>
                      <a:pt x="619" y="190"/>
                    </a:lnTo>
                    <a:lnTo>
                      <a:pt x="625" y="205"/>
                    </a:lnTo>
                    <a:lnTo>
                      <a:pt x="628" y="222"/>
                    </a:lnTo>
                    <a:lnTo>
                      <a:pt x="633" y="239"/>
                    </a:lnTo>
                    <a:lnTo>
                      <a:pt x="636" y="256"/>
                    </a:lnTo>
                    <a:lnTo>
                      <a:pt x="638" y="274"/>
                    </a:lnTo>
                    <a:lnTo>
                      <a:pt x="639" y="293"/>
                    </a:lnTo>
                    <a:lnTo>
                      <a:pt x="639" y="311"/>
                    </a:lnTo>
                    <a:lnTo>
                      <a:pt x="638" y="331"/>
                    </a:lnTo>
                    <a:lnTo>
                      <a:pt x="636" y="350"/>
                    </a:lnTo>
                    <a:close/>
                  </a:path>
                </a:pathLst>
              </a:custGeom>
              <a:solidFill>
                <a:srgbClr val="06A28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 name="9Slide.vn 109"/>
              <p:cNvSpPr>
                <a:spLocks/>
              </p:cNvSpPr>
              <p:nvPr/>
            </p:nvSpPr>
            <p:spPr bwMode="auto">
              <a:xfrm flipH="1">
                <a:off x="7321786" y="5465762"/>
                <a:ext cx="149225" cy="331788"/>
              </a:xfrm>
              <a:custGeom>
                <a:avLst/>
                <a:gdLst>
                  <a:gd name="T0" fmla="*/ 254 w 283"/>
                  <a:gd name="T1" fmla="*/ 85 h 627"/>
                  <a:gd name="T2" fmla="*/ 138 w 283"/>
                  <a:gd name="T3" fmla="*/ 169 h 627"/>
                  <a:gd name="T4" fmla="*/ 138 w 283"/>
                  <a:gd name="T5" fmla="*/ 0 h 627"/>
                  <a:gd name="T6" fmla="*/ 97 w 283"/>
                  <a:gd name="T7" fmla="*/ 0 h 627"/>
                  <a:gd name="T8" fmla="*/ 97 w 283"/>
                  <a:gd name="T9" fmla="*/ 201 h 627"/>
                  <a:gd name="T10" fmla="*/ 37 w 283"/>
                  <a:gd name="T11" fmla="*/ 116 h 627"/>
                  <a:gd name="T12" fmla="*/ 0 w 283"/>
                  <a:gd name="T13" fmla="*/ 130 h 627"/>
                  <a:gd name="T14" fmla="*/ 97 w 283"/>
                  <a:gd name="T15" fmla="*/ 266 h 627"/>
                  <a:gd name="T16" fmla="*/ 97 w 283"/>
                  <a:gd name="T17" fmla="*/ 627 h 627"/>
                  <a:gd name="T18" fmla="*/ 138 w 283"/>
                  <a:gd name="T19" fmla="*/ 627 h 627"/>
                  <a:gd name="T20" fmla="*/ 138 w 283"/>
                  <a:gd name="T21" fmla="*/ 212 h 627"/>
                  <a:gd name="T22" fmla="*/ 283 w 283"/>
                  <a:gd name="T23" fmla="*/ 105 h 627"/>
                  <a:gd name="T24" fmla="*/ 254 w 283"/>
                  <a:gd name="T25" fmla="*/ 85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3" h="627">
                    <a:moveTo>
                      <a:pt x="254" y="85"/>
                    </a:moveTo>
                    <a:lnTo>
                      <a:pt x="138" y="169"/>
                    </a:lnTo>
                    <a:lnTo>
                      <a:pt x="138" y="0"/>
                    </a:lnTo>
                    <a:lnTo>
                      <a:pt x="97" y="0"/>
                    </a:lnTo>
                    <a:lnTo>
                      <a:pt x="97" y="201"/>
                    </a:lnTo>
                    <a:lnTo>
                      <a:pt x="37" y="116"/>
                    </a:lnTo>
                    <a:lnTo>
                      <a:pt x="0" y="130"/>
                    </a:lnTo>
                    <a:lnTo>
                      <a:pt x="97" y="266"/>
                    </a:lnTo>
                    <a:lnTo>
                      <a:pt x="97" y="627"/>
                    </a:lnTo>
                    <a:lnTo>
                      <a:pt x="138" y="627"/>
                    </a:lnTo>
                    <a:lnTo>
                      <a:pt x="138" y="212"/>
                    </a:lnTo>
                    <a:lnTo>
                      <a:pt x="283" y="105"/>
                    </a:lnTo>
                    <a:lnTo>
                      <a:pt x="254" y="85"/>
                    </a:lnTo>
                    <a:close/>
                  </a:path>
                </a:pathLst>
              </a:custGeom>
              <a:solidFill>
                <a:srgbClr val="BD35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6" name="9Slide.vn 110"/>
              <p:cNvSpPr>
                <a:spLocks noChangeArrowheads="1"/>
              </p:cNvSpPr>
              <p:nvPr/>
            </p:nvSpPr>
            <p:spPr bwMode="auto">
              <a:xfrm flipH="1">
                <a:off x="7407510" y="5241925"/>
                <a:ext cx="1588" cy="1588"/>
              </a:xfrm>
              <a:prstGeom prst="rect">
                <a:avLst/>
              </a:prstGeom>
              <a:solidFill>
                <a:srgbClr val="9C9B9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7" name="9Slide.vn 111"/>
              <p:cNvSpPr>
                <a:spLocks noEditPoints="1"/>
              </p:cNvSpPr>
              <p:nvPr/>
            </p:nvSpPr>
            <p:spPr bwMode="auto">
              <a:xfrm flipH="1">
                <a:off x="7209073" y="5241925"/>
                <a:ext cx="200025" cy="330200"/>
              </a:xfrm>
              <a:custGeom>
                <a:avLst/>
                <a:gdLst>
                  <a:gd name="T0" fmla="*/ 261 w 378"/>
                  <a:gd name="T1" fmla="*/ 613 h 624"/>
                  <a:gd name="T2" fmla="*/ 293 w 378"/>
                  <a:gd name="T3" fmla="*/ 587 h 624"/>
                  <a:gd name="T4" fmla="*/ 321 w 378"/>
                  <a:gd name="T5" fmla="*/ 557 h 624"/>
                  <a:gd name="T6" fmla="*/ 345 w 378"/>
                  <a:gd name="T7" fmla="*/ 521 h 624"/>
                  <a:gd name="T8" fmla="*/ 345 w 378"/>
                  <a:gd name="T9" fmla="*/ 521 h 624"/>
                  <a:gd name="T10" fmla="*/ 322 w 378"/>
                  <a:gd name="T11" fmla="*/ 557 h 624"/>
                  <a:gd name="T12" fmla="*/ 293 w 378"/>
                  <a:gd name="T13" fmla="*/ 587 h 624"/>
                  <a:gd name="T14" fmla="*/ 261 w 378"/>
                  <a:gd name="T15" fmla="*/ 613 h 624"/>
                  <a:gd name="T16" fmla="*/ 376 w 378"/>
                  <a:gd name="T17" fmla="*/ 422 h 624"/>
                  <a:gd name="T18" fmla="*/ 377 w 378"/>
                  <a:gd name="T19" fmla="*/ 402 h 624"/>
                  <a:gd name="T20" fmla="*/ 378 w 378"/>
                  <a:gd name="T21" fmla="*/ 383 h 624"/>
                  <a:gd name="T22" fmla="*/ 377 w 378"/>
                  <a:gd name="T23" fmla="*/ 403 h 624"/>
                  <a:gd name="T24" fmla="*/ 376 w 378"/>
                  <a:gd name="T25" fmla="*/ 422 h 624"/>
                  <a:gd name="T26" fmla="*/ 377 w 378"/>
                  <a:gd name="T27" fmla="*/ 353 h 624"/>
                  <a:gd name="T28" fmla="*/ 373 w 378"/>
                  <a:gd name="T29" fmla="*/ 321 h 624"/>
                  <a:gd name="T30" fmla="*/ 367 w 378"/>
                  <a:gd name="T31" fmla="*/ 291 h 624"/>
                  <a:gd name="T32" fmla="*/ 358 w 378"/>
                  <a:gd name="T33" fmla="*/ 263 h 624"/>
                  <a:gd name="T34" fmla="*/ 346 w 378"/>
                  <a:gd name="T35" fmla="*/ 236 h 624"/>
                  <a:gd name="T36" fmla="*/ 333 w 378"/>
                  <a:gd name="T37" fmla="*/ 211 h 624"/>
                  <a:gd name="T38" fmla="*/ 316 w 378"/>
                  <a:gd name="T39" fmla="*/ 188 h 624"/>
                  <a:gd name="T40" fmla="*/ 298 w 378"/>
                  <a:gd name="T41" fmla="*/ 168 h 624"/>
                  <a:gd name="T42" fmla="*/ 279 w 378"/>
                  <a:gd name="T43" fmla="*/ 149 h 624"/>
                  <a:gd name="T44" fmla="*/ 257 w 378"/>
                  <a:gd name="T45" fmla="*/ 131 h 624"/>
                  <a:gd name="T46" fmla="*/ 234 w 378"/>
                  <a:gd name="T47" fmla="*/ 116 h 624"/>
                  <a:gd name="T48" fmla="*/ 210 w 378"/>
                  <a:gd name="T49" fmla="*/ 103 h 624"/>
                  <a:gd name="T50" fmla="*/ 185 w 378"/>
                  <a:gd name="T51" fmla="*/ 93 h 624"/>
                  <a:gd name="T52" fmla="*/ 159 w 378"/>
                  <a:gd name="T53" fmla="*/ 85 h 624"/>
                  <a:gd name="T54" fmla="*/ 132 w 378"/>
                  <a:gd name="T55" fmla="*/ 79 h 624"/>
                  <a:gd name="T56" fmla="*/ 106 w 378"/>
                  <a:gd name="T57" fmla="*/ 75 h 624"/>
                  <a:gd name="T58" fmla="*/ 78 w 378"/>
                  <a:gd name="T59" fmla="*/ 73 h 624"/>
                  <a:gd name="T60" fmla="*/ 38 w 378"/>
                  <a:gd name="T61" fmla="*/ 75 h 624"/>
                  <a:gd name="T62" fmla="*/ 0 w 378"/>
                  <a:gd name="T63" fmla="*/ 80 h 624"/>
                  <a:gd name="T64" fmla="*/ 0 w 378"/>
                  <a:gd name="T65" fmla="*/ 0 h 624"/>
                  <a:gd name="T66" fmla="*/ 20 w 378"/>
                  <a:gd name="T67" fmla="*/ 1 h 624"/>
                  <a:gd name="T68" fmla="*/ 56 w 378"/>
                  <a:gd name="T69" fmla="*/ 4 h 624"/>
                  <a:gd name="T70" fmla="*/ 91 w 378"/>
                  <a:gd name="T71" fmla="*/ 12 h 624"/>
                  <a:gd name="T72" fmla="*/ 125 w 378"/>
                  <a:gd name="T73" fmla="*/ 21 h 624"/>
                  <a:gd name="T74" fmla="*/ 159 w 378"/>
                  <a:gd name="T75" fmla="*/ 34 h 624"/>
                  <a:gd name="T76" fmla="*/ 190 w 378"/>
                  <a:gd name="T77" fmla="*/ 50 h 624"/>
                  <a:gd name="T78" fmla="*/ 219 w 378"/>
                  <a:gd name="T79" fmla="*/ 69 h 624"/>
                  <a:gd name="T80" fmla="*/ 246 w 378"/>
                  <a:gd name="T81" fmla="*/ 91 h 624"/>
                  <a:gd name="T82" fmla="*/ 271 w 378"/>
                  <a:gd name="T83" fmla="*/ 115 h 624"/>
                  <a:gd name="T84" fmla="*/ 294 w 378"/>
                  <a:gd name="T85" fmla="*/ 141 h 624"/>
                  <a:gd name="T86" fmla="*/ 315 w 378"/>
                  <a:gd name="T87" fmla="*/ 169 h 624"/>
                  <a:gd name="T88" fmla="*/ 333 w 378"/>
                  <a:gd name="T89" fmla="*/ 199 h 624"/>
                  <a:gd name="T90" fmla="*/ 348 w 378"/>
                  <a:gd name="T91" fmla="*/ 230 h 624"/>
                  <a:gd name="T92" fmla="*/ 360 w 378"/>
                  <a:gd name="T93" fmla="*/ 264 h 624"/>
                  <a:gd name="T94" fmla="*/ 370 w 378"/>
                  <a:gd name="T95" fmla="*/ 299 h 624"/>
                  <a:gd name="T96" fmla="*/ 376 w 378"/>
                  <a:gd name="T97" fmla="*/ 335 h 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78" h="624">
                    <a:moveTo>
                      <a:pt x="243" y="624"/>
                    </a:moveTo>
                    <a:lnTo>
                      <a:pt x="261" y="613"/>
                    </a:lnTo>
                    <a:lnTo>
                      <a:pt x="277" y="600"/>
                    </a:lnTo>
                    <a:lnTo>
                      <a:pt x="293" y="587"/>
                    </a:lnTo>
                    <a:lnTo>
                      <a:pt x="307" y="572"/>
                    </a:lnTo>
                    <a:lnTo>
                      <a:pt x="321" y="557"/>
                    </a:lnTo>
                    <a:lnTo>
                      <a:pt x="334" y="539"/>
                    </a:lnTo>
                    <a:lnTo>
                      <a:pt x="345" y="521"/>
                    </a:lnTo>
                    <a:lnTo>
                      <a:pt x="354" y="503"/>
                    </a:lnTo>
                    <a:lnTo>
                      <a:pt x="345" y="521"/>
                    </a:lnTo>
                    <a:lnTo>
                      <a:pt x="334" y="539"/>
                    </a:lnTo>
                    <a:lnTo>
                      <a:pt x="322" y="557"/>
                    </a:lnTo>
                    <a:lnTo>
                      <a:pt x="309" y="572"/>
                    </a:lnTo>
                    <a:lnTo>
                      <a:pt x="293" y="587"/>
                    </a:lnTo>
                    <a:lnTo>
                      <a:pt x="277" y="600"/>
                    </a:lnTo>
                    <a:lnTo>
                      <a:pt x="261" y="613"/>
                    </a:lnTo>
                    <a:lnTo>
                      <a:pt x="243" y="624"/>
                    </a:lnTo>
                    <a:close/>
                    <a:moveTo>
                      <a:pt x="376" y="422"/>
                    </a:moveTo>
                    <a:lnTo>
                      <a:pt x="376" y="413"/>
                    </a:lnTo>
                    <a:lnTo>
                      <a:pt x="377" y="402"/>
                    </a:lnTo>
                    <a:lnTo>
                      <a:pt x="378" y="392"/>
                    </a:lnTo>
                    <a:lnTo>
                      <a:pt x="378" y="383"/>
                    </a:lnTo>
                    <a:lnTo>
                      <a:pt x="378" y="392"/>
                    </a:lnTo>
                    <a:lnTo>
                      <a:pt x="377" y="403"/>
                    </a:lnTo>
                    <a:lnTo>
                      <a:pt x="376" y="413"/>
                    </a:lnTo>
                    <a:lnTo>
                      <a:pt x="376" y="422"/>
                    </a:lnTo>
                    <a:lnTo>
                      <a:pt x="376" y="422"/>
                    </a:lnTo>
                    <a:close/>
                    <a:moveTo>
                      <a:pt x="377" y="353"/>
                    </a:moveTo>
                    <a:lnTo>
                      <a:pt x="376" y="337"/>
                    </a:lnTo>
                    <a:lnTo>
                      <a:pt x="373" y="321"/>
                    </a:lnTo>
                    <a:lnTo>
                      <a:pt x="371" y="306"/>
                    </a:lnTo>
                    <a:lnTo>
                      <a:pt x="367" y="291"/>
                    </a:lnTo>
                    <a:lnTo>
                      <a:pt x="363" y="277"/>
                    </a:lnTo>
                    <a:lnTo>
                      <a:pt x="358" y="263"/>
                    </a:lnTo>
                    <a:lnTo>
                      <a:pt x="352" y="249"/>
                    </a:lnTo>
                    <a:lnTo>
                      <a:pt x="346" y="236"/>
                    </a:lnTo>
                    <a:lnTo>
                      <a:pt x="340" y="223"/>
                    </a:lnTo>
                    <a:lnTo>
                      <a:pt x="333" y="211"/>
                    </a:lnTo>
                    <a:lnTo>
                      <a:pt x="324" y="199"/>
                    </a:lnTo>
                    <a:lnTo>
                      <a:pt x="316" y="188"/>
                    </a:lnTo>
                    <a:lnTo>
                      <a:pt x="307" y="177"/>
                    </a:lnTo>
                    <a:lnTo>
                      <a:pt x="298" y="168"/>
                    </a:lnTo>
                    <a:lnTo>
                      <a:pt x="288" y="157"/>
                    </a:lnTo>
                    <a:lnTo>
                      <a:pt x="279" y="149"/>
                    </a:lnTo>
                    <a:lnTo>
                      <a:pt x="268" y="139"/>
                    </a:lnTo>
                    <a:lnTo>
                      <a:pt x="257" y="131"/>
                    </a:lnTo>
                    <a:lnTo>
                      <a:pt x="246" y="123"/>
                    </a:lnTo>
                    <a:lnTo>
                      <a:pt x="234" y="116"/>
                    </a:lnTo>
                    <a:lnTo>
                      <a:pt x="222" y="109"/>
                    </a:lnTo>
                    <a:lnTo>
                      <a:pt x="210" y="103"/>
                    </a:lnTo>
                    <a:lnTo>
                      <a:pt x="198" y="98"/>
                    </a:lnTo>
                    <a:lnTo>
                      <a:pt x="185" y="93"/>
                    </a:lnTo>
                    <a:lnTo>
                      <a:pt x="172" y="88"/>
                    </a:lnTo>
                    <a:lnTo>
                      <a:pt x="159" y="85"/>
                    </a:lnTo>
                    <a:lnTo>
                      <a:pt x="145" y="81"/>
                    </a:lnTo>
                    <a:lnTo>
                      <a:pt x="132" y="79"/>
                    </a:lnTo>
                    <a:lnTo>
                      <a:pt x="119" y="76"/>
                    </a:lnTo>
                    <a:lnTo>
                      <a:pt x="106" y="75"/>
                    </a:lnTo>
                    <a:lnTo>
                      <a:pt x="91" y="74"/>
                    </a:lnTo>
                    <a:lnTo>
                      <a:pt x="78" y="73"/>
                    </a:lnTo>
                    <a:lnTo>
                      <a:pt x="58" y="74"/>
                    </a:lnTo>
                    <a:lnTo>
                      <a:pt x="38" y="75"/>
                    </a:lnTo>
                    <a:lnTo>
                      <a:pt x="18" y="78"/>
                    </a:lnTo>
                    <a:lnTo>
                      <a:pt x="0" y="80"/>
                    </a:lnTo>
                    <a:lnTo>
                      <a:pt x="0" y="0"/>
                    </a:lnTo>
                    <a:lnTo>
                      <a:pt x="0" y="0"/>
                    </a:lnTo>
                    <a:lnTo>
                      <a:pt x="0" y="0"/>
                    </a:lnTo>
                    <a:lnTo>
                      <a:pt x="20" y="1"/>
                    </a:lnTo>
                    <a:lnTo>
                      <a:pt x="38" y="2"/>
                    </a:lnTo>
                    <a:lnTo>
                      <a:pt x="56" y="4"/>
                    </a:lnTo>
                    <a:lnTo>
                      <a:pt x="73" y="7"/>
                    </a:lnTo>
                    <a:lnTo>
                      <a:pt x="91" y="12"/>
                    </a:lnTo>
                    <a:lnTo>
                      <a:pt x="108" y="15"/>
                    </a:lnTo>
                    <a:lnTo>
                      <a:pt x="125" y="21"/>
                    </a:lnTo>
                    <a:lnTo>
                      <a:pt x="142" y="27"/>
                    </a:lnTo>
                    <a:lnTo>
                      <a:pt x="159" y="34"/>
                    </a:lnTo>
                    <a:lnTo>
                      <a:pt x="174" y="42"/>
                    </a:lnTo>
                    <a:lnTo>
                      <a:pt x="190" y="50"/>
                    </a:lnTo>
                    <a:lnTo>
                      <a:pt x="204" y="60"/>
                    </a:lnTo>
                    <a:lnTo>
                      <a:pt x="219" y="69"/>
                    </a:lnTo>
                    <a:lnTo>
                      <a:pt x="233" y="80"/>
                    </a:lnTo>
                    <a:lnTo>
                      <a:pt x="246" y="91"/>
                    </a:lnTo>
                    <a:lnTo>
                      <a:pt x="259" y="103"/>
                    </a:lnTo>
                    <a:lnTo>
                      <a:pt x="271" y="115"/>
                    </a:lnTo>
                    <a:lnTo>
                      <a:pt x="283" y="128"/>
                    </a:lnTo>
                    <a:lnTo>
                      <a:pt x="294" y="141"/>
                    </a:lnTo>
                    <a:lnTo>
                      <a:pt x="305" y="155"/>
                    </a:lnTo>
                    <a:lnTo>
                      <a:pt x="315" y="169"/>
                    </a:lnTo>
                    <a:lnTo>
                      <a:pt x="324" y="183"/>
                    </a:lnTo>
                    <a:lnTo>
                      <a:pt x="333" y="199"/>
                    </a:lnTo>
                    <a:lnTo>
                      <a:pt x="341" y="215"/>
                    </a:lnTo>
                    <a:lnTo>
                      <a:pt x="348" y="230"/>
                    </a:lnTo>
                    <a:lnTo>
                      <a:pt x="355" y="247"/>
                    </a:lnTo>
                    <a:lnTo>
                      <a:pt x="360" y="264"/>
                    </a:lnTo>
                    <a:lnTo>
                      <a:pt x="365" y="281"/>
                    </a:lnTo>
                    <a:lnTo>
                      <a:pt x="370" y="299"/>
                    </a:lnTo>
                    <a:lnTo>
                      <a:pt x="373" y="317"/>
                    </a:lnTo>
                    <a:lnTo>
                      <a:pt x="376" y="335"/>
                    </a:lnTo>
                    <a:lnTo>
                      <a:pt x="377" y="353"/>
                    </a:lnTo>
                    <a:close/>
                  </a:path>
                </a:pathLst>
              </a:custGeom>
              <a:solidFill>
                <a:srgbClr val="A8AC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 name="9Slide.vn 112"/>
              <p:cNvSpPr>
                <a:spLocks/>
              </p:cNvSpPr>
              <p:nvPr/>
            </p:nvSpPr>
            <p:spPr bwMode="auto">
              <a:xfrm flipH="1">
                <a:off x="7209073" y="5281612"/>
                <a:ext cx="200025" cy="322263"/>
              </a:xfrm>
              <a:custGeom>
                <a:avLst/>
                <a:gdLst>
                  <a:gd name="T0" fmla="*/ 20 w 378"/>
                  <a:gd name="T1" fmla="*/ 562 h 610"/>
                  <a:gd name="T2" fmla="*/ 136 w 378"/>
                  <a:gd name="T3" fmla="*/ 435 h 610"/>
                  <a:gd name="T4" fmla="*/ 20 w 378"/>
                  <a:gd name="T5" fmla="*/ 350 h 610"/>
                  <a:gd name="T6" fmla="*/ 0 w 378"/>
                  <a:gd name="T7" fmla="*/ 7 h 610"/>
                  <a:gd name="T8" fmla="*/ 38 w 378"/>
                  <a:gd name="T9" fmla="*/ 2 h 610"/>
                  <a:gd name="T10" fmla="*/ 78 w 378"/>
                  <a:gd name="T11" fmla="*/ 0 h 610"/>
                  <a:gd name="T12" fmla="*/ 106 w 378"/>
                  <a:gd name="T13" fmla="*/ 2 h 610"/>
                  <a:gd name="T14" fmla="*/ 132 w 378"/>
                  <a:gd name="T15" fmla="*/ 6 h 610"/>
                  <a:gd name="T16" fmla="*/ 159 w 378"/>
                  <a:gd name="T17" fmla="*/ 12 h 610"/>
                  <a:gd name="T18" fmla="*/ 185 w 378"/>
                  <a:gd name="T19" fmla="*/ 20 h 610"/>
                  <a:gd name="T20" fmla="*/ 210 w 378"/>
                  <a:gd name="T21" fmla="*/ 30 h 610"/>
                  <a:gd name="T22" fmla="*/ 234 w 378"/>
                  <a:gd name="T23" fmla="*/ 43 h 610"/>
                  <a:gd name="T24" fmla="*/ 257 w 378"/>
                  <a:gd name="T25" fmla="*/ 58 h 610"/>
                  <a:gd name="T26" fmla="*/ 279 w 378"/>
                  <a:gd name="T27" fmla="*/ 76 h 610"/>
                  <a:gd name="T28" fmla="*/ 298 w 378"/>
                  <a:gd name="T29" fmla="*/ 95 h 610"/>
                  <a:gd name="T30" fmla="*/ 316 w 378"/>
                  <a:gd name="T31" fmla="*/ 115 h 610"/>
                  <a:gd name="T32" fmla="*/ 333 w 378"/>
                  <a:gd name="T33" fmla="*/ 138 h 610"/>
                  <a:gd name="T34" fmla="*/ 346 w 378"/>
                  <a:gd name="T35" fmla="*/ 163 h 610"/>
                  <a:gd name="T36" fmla="*/ 358 w 378"/>
                  <a:gd name="T37" fmla="*/ 190 h 610"/>
                  <a:gd name="T38" fmla="*/ 367 w 378"/>
                  <a:gd name="T39" fmla="*/ 218 h 610"/>
                  <a:gd name="T40" fmla="*/ 373 w 378"/>
                  <a:gd name="T41" fmla="*/ 248 h 610"/>
                  <a:gd name="T42" fmla="*/ 377 w 378"/>
                  <a:gd name="T43" fmla="*/ 280 h 610"/>
                  <a:gd name="T44" fmla="*/ 378 w 378"/>
                  <a:gd name="T45" fmla="*/ 305 h 610"/>
                  <a:gd name="T46" fmla="*/ 378 w 378"/>
                  <a:gd name="T47" fmla="*/ 310 h 610"/>
                  <a:gd name="T48" fmla="*/ 377 w 378"/>
                  <a:gd name="T49" fmla="*/ 329 h 610"/>
                  <a:gd name="T50" fmla="*/ 376 w 378"/>
                  <a:gd name="T51" fmla="*/ 349 h 610"/>
                  <a:gd name="T52" fmla="*/ 367 w 378"/>
                  <a:gd name="T53" fmla="*/ 391 h 610"/>
                  <a:gd name="T54" fmla="*/ 354 w 378"/>
                  <a:gd name="T55" fmla="*/ 430 h 610"/>
                  <a:gd name="T56" fmla="*/ 334 w 378"/>
                  <a:gd name="T57" fmla="*/ 466 h 610"/>
                  <a:gd name="T58" fmla="*/ 307 w 378"/>
                  <a:gd name="T59" fmla="*/ 499 h 610"/>
                  <a:gd name="T60" fmla="*/ 277 w 378"/>
                  <a:gd name="T61" fmla="*/ 527 h 610"/>
                  <a:gd name="T62" fmla="*/ 243 w 378"/>
                  <a:gd name="T63" fmla="*/ 551 h 610"/>
                  <a:gd name="T64" fmla="*/ 195 w 378"/>
                  <a:gd name="T65" fmla="*/ 576 h 610"/>
                  <a:gd name="T66" fmla="*/ 141 w 378"/>
                  <a:gd name="T67" fmla="*/ 593 h 610"/>
                  <a:gd name="T68" fmla="*/ 82 w 378"/>
                  <a:gd name="T69" fmla="*/ 605 h 610"/>
                  <a:gd name="T70" fmla="*/ 20 w 378"/>
                  <a:gd name="T71" fmla="*/ 610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78" h="610">
                    <a:moveTo>
                      <a:pt x="20" y="610"/>
                    </a:moveTo>
                    <a:lnTo>
                      <a:pt x="20" y="562"/>
                    </a:lnTo>
                    <a:lnTo>
                      <a:pt x="165" y="455"/>
                    </a:lnTo>
                    <a:lnTo>
                      <a:pt x="136" y="435"/>
                    </a:lnTo>
                    <a:lnTo>
                      <a:pt x="20" y="519"/>
                    </a:lnTo>
                    <a:lnTo>
                      <a:pt x="20" y="350"/>
                    </a:lnTo>
                    <a:lnTo>
                      <a:pt x="0" y="350"/>
                    </a:lnTo>
                    <a:lnTo>
                      <a:pt x="0" y="7"/>
                    </a:lnTo>
                    <a:lnTo>
                      <a:pt x="18" y="5"/>
                    </a:lnTo>
                    <a:lnTo>
                      <a:pt x="38" y="2"/>
                    </a:lnTo>
                    <a:lnTo>
                      <a:pt x="58" y="1"/>
                    </a:lnTo>
                    <a:lnTo>
                      <a:pt x="78" y="0"/>
                    </a:lnTo>
                    <a:lnTo>
                      <a:pt x="91" y="1"/>
                    </a:lnTo>
                    <a:lnTo>
                      <a:pt x="106" y="2"/>
                    </a:lnTo>
                    <a:lnTo>
                      <a:pt x="119" y="3"/>
                    </a:lnTo>
                    <a:lnTo>
                      <a:pt x="132" y="6"/>
                    </a:lnTo>
                    <a:lnTo>
                      <a:pt x="145" y="8"/>
                    </a:lnTo>
                    <a:lnTo>
                      <a:pt x="159" y="12"/>
                    </a:lnTo>
                    <a:lnTo>
                      <a:pt x="172" y="15"/>
                    </a:lnTo>
                    <a:lnTo>
                      <a:pt x="185" y="20"/>
                    </a:lnTo>
                    <a:lnTo>
                      <a:pt x="198" y="25"/>
                    </a:lnTo>
                    <a:lnTo>
                      <a:pt x="210" y="30"/>
                    </a:lnTo>
                    <a:lnTo>
                      <a:pt x="222" y="36"/>
                    </a:lnTo>
                    <a:lnTo>
                      <a:pt x="234" y="43"/>
                    </a:lnTo>
                    <a:lnTo>
                      <a:pt x="246" y="50"/>
                    </a:lnTo>
                    <a:lnTo>
                      <a:pt x="257" y="58"/>
                    </a:lnTo>
                    <a:lnTo>
                      <a:pt x="268" y="66"/>
                    </a:lnTo>
                    <a:lnTo>
                      <a:pt x="279" y="76"/>
                    </a:lnTo>
                    <a:lnTo>
                      <a:pt x="288" y="84"/>
                    </a:lnTo>
                    <a:lnTo>
                      <a:pt x="298" y="95"/>
                    </a:lnTo>
                    <a:lnTo>
                      <a:pt x="307" y="104"/>
                    </a:lnTo>
                    <a:lnTo>
                      <a:pt x="316" y="115"/>
                    </a:lnTo>
                    <a:lnTo>
                      <a:pt x="324" y="126"/>
                    </a:lnTo>
                    <a:lnTo>
                      <a:pt x="333" y="138"/>
                    </a:lnTo>
                    <a:lnTo>
                      <a:pt x="340" y="150"/>
                    </a:lnTo>
                    <a:lnTo>
                      <a:pt x="346" y="163"/>
                    </a:lnTo>
                    <a:lnTo>
                      <a:pt x="352" y="176"/>
                    </a:lnTo>
                    <a:lnTo>
                      <a:pt x="358" y="190"/>
                    </a:lnTo>
                    <a:lnTo>
                      <a:pt x="363" y="204"/>
                    </a:lnTo>
                    <a:lnTo>
                      <a:pt x="367" y="218"/>
                    </a:lnTo>
                    <a:lnTo>
                      <a:pt x="371" y="233"/>
                    </a:lnTo>
                    <a:lnTo>
                      <a:pt x="373" y="248"/>
                    </a:lnTo>
                    <a:lnTo>
                      <a:pt x="376" y="264"/>
                    </a:lnTo>
                    <a:lnTo>
                      <a:pt x="377" y="280"/>
                    </a:lnTo>
                    <a:lnTo>
                      <a:pt x="378" y="292"/>
                    </a:lnTo>
                    <a:lnTo>
                      <a:pt x="378" y="305"/>
                    </a:lnTo>
                    <a:lnTo>
                      <a:pt x="378" y="307"/>
                    </a:lnTo>
                    <a:lnTo>
                      <a:pt x="378" y="310"/>
                    </a:lnTo>
                    <a:lnTo>
                      <a:pt x="378" y="319"/>
                    </a:lnTo>
                    <a:lnTo>
                      <a:pt x="377" y="329"/>
                    </a:lnTo>
                    <a:lnTo>
                      <a:pt x="376" y="340"/>
                    </a:lnTo>
                    <a:lnTo>
                      <a:pt x="376" y="349"/>
                    </a:lnTo>
                    <a:lnTo>
                      <a:pt x="372" y="371"/>
                    </a:lnTo>
                    <a:lnTo>
                      <a:pt x="367" y="391"/>
                    </a:lnTo>
                    <a:lnTo>
                      <a:pt x="361" y="411"/>
                    </a:lnTo>
                    <a:lnTo>
                      <a:pt x="354" y="430"/>
                    </a:lnTo>
                    <a:lnTo>
                      <a:pt x="345" y="448"/>
                    </a:lnTo>
                    <a:lnTo>
                      <a:pt x="334" y="466"/>
                    </a:lnTo>
                    <a:lnTo>
                      <a:pt x="321" y="484"/>
                    </a:lnTo>
                    <a:lnTo>
                      <a:pt x="307" y="499"/>
                    </a:lnTo>
                    <a:lnTo>
                      <a:pt x="293" y="514"/>
                    </a:lnTo>
                    <a:lnTo>
                      <a:pt x="277" y="527"/>
                    </a:lnTo>
                    <a:lnTo>
                      <a:pt x="261" y="540"/>
                    </a:lnTo>
                    <a:lnTo>
                      <a:pt x="243" y="551"/>
                    </a:lnTo>
                    <a:lnTo>
                      <a:pt x="220" y="564"/>
                    </a:lnTo>
                    <a:lnTo>
                      <a:pt x="195" y="576"/>
                    </a:lnTo>
                    <a:lnTo>
                      <a:pt x="168" y="586"/>
                    </a:lnTo>
                    <a:lnTo>
                      <a:pt x="141" y="593"/>
                    </a:lnTo>
                    <a:lnTo>
                      <a:pt x="112" y="600"/>
                    </a:lnTo>
                    <a:lnTo>
                      <a:pt x="82" y="605"/>
                    </a:lnTo>
                    <a:lnTo>
                      <a:pt x="52" y="607"/>
                    </a:lnTo>
                    <a:lnTo>
                      <a:pt x="20" y="610"/>
                    </a:lnTo>
                    <a:close/>
                  </a:path>
                </a:pathLst>
              </a:custGeom>
              <a:solidFill>
                <a:srgbClr val="0970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9" name="9Slide.vn 113"/>
              <p:cNvSpPr>
                <a:spLocks/>
              </p:cNvSpPr>
              <p:nvPr/>
            </p:nvSpPr>
            <p:spPr bwMode="auto">
              <a:xfrm flipH="1">
                <a:off x="7321785" y="5465762"/>
                <a:ext cx="87313" cy="331788"/>
              </a:xfrm>
              <a:custGeom>
                <a:avLst/>
                <a:gdLst>
                  <a:gd name="T0" fmla="*/ 20 w 165"/>
                  <a:gd name="T1" fmla="*/ 627 h 627"/>
                  <a:gd name="T2" fmla="*/ 0 w 165"/>
                  <a:gd name="T3" fmla="*/ 627 h 627"/>
                  <a:gd name="T4" fmla="*/ 0 w 165"/>
                  <a:gd name="T5" fmla="*/ 0 h 627"/>
                  <a:gd name="T6" fmla="*/ 20 w 165"/>
                  <a:gd name="T7" fmla="*/ 0 h 627"/>
                  <a:gd name="T8" fmla="*/ 20 w 165"/>
                  <a:gd name="T9" fmla="*/ 169 h 627"/>
                  <a:gd name="T10" fmla="*/ 136 w 165"/>
                  <a:gd name="T11" fmla="*/ 85 h 627"/>
                  <a:gd name="T12" fmla="*/ 165 w 165"/>
                  <a:gd name="T13" fmla="*/ 105 h 627"/>
                  <a:gd name="T14" fmla="*/ 20 w 165"/>
                  <a:gd name="T15" fmla="*/ 212 h 627"/>
                  <a:gd name="T16" fmla="*/ 20 w 165"/>
                  <a:gd name="T17" fmla="*/ 260 h 627"/>
                  <a:gd name="T18" fmla="*/ 20 w 165"/>
                  <a:gd name="T19" fmla="*/ 260 h 627"/>
                  <a:gd name="T20" fmla="*/ 20 w 165"/>
                  <a:gd name="T21" fmla="*/ 260 h 627"/>
                  <a:gd name="T22" fmla="*/ 20 w 165"/>
                  <a:gd name="T23" fmla="*/ 627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5" h="627">
                    <a:moveTo>
                      <a:pt x="20" y="627"/>
                    </a:moveTo>
                    <a:lnTo>
                      <a:pt x="0" y="627"/>
                    </a:lnTo>
                    <a:lnTo>
                      <a:pt x="0" y="0"/>
                    </a:lnTo>
                    <a:lnTo>
                      <a:pt x="20" y="0"/>
                    </a:lnTo>
                    <a:lnTo>
                      <a:pt x="20" y="169"/>
                    </a:lnTo>
                    <a:lnTo>
                      <a:pt x="136" y="85"/>
                    </a:lnTo>
                    <a:lnTo>
                      <a:pt x="165" y="105"/>
                    </a:lnTo>
                    <a:lnTo>
                      <a:pt x="20" y="212"/>
                    </a:lnTo>
                    <a:lnTo>
                      <a:pt x="20" y="260"/>
                    </a:lnTo>
                    <a:lnTo>
                      <a:pt x="20" y="260"/>
                    </a:lnTo>
                    <a:lnTo>
                      <a:pt x="20" y="260"/>
                    </a:lnTo>
                    <a:lnTo>
                      <a:pt x="20" y="627"/>
                    </a:lnTo>
                    <a:close/>
                  </a:path>
                </a:pathLst>
              </a:custGeom>
              <a:solidFill>
                <a:srgbClr val="862D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0" name="9Slide.vn 114"/>
              <p:cNvSpPr>
                <a:spLocks/>
              </p:cNvSpPr>
              <p:nvPr/>
            </p:nvSpPr>
            <p:spPr bwMode="auto">
              <a:xfrm flipH="1">
                <a:off x="6459773" y="5602287"/>
                <a:ext cx="312738" cy="334963"/>
              </a:xfrm>
              <a:custGeom>
                <a:avLst/>
                <a:gdLst>
                  <a:gd name="T0" fmla="*/ 592 w 592"/>
                  <a:gd name="T1" fmla="*/ 368 h 633"/>
                  <a:gd name="T2" fmla="*/ 588 w 592"/>
                  <a:gd name="T3" fmla="*/ 401 h 633"/>
                  <a:gd name="T4" fmla="*/ 582 w 592"/>
                  <a:gd name="T5" fmla="*/ 434 h 633"/>
                  <a:gd name="T6" fmla="*/ 574 w 592"/>
                  <a:gd name="T7" fmla="*/ 463 h 633"/>
                  <a:gd name="T8" fmla="*/ 563 w 592"/>
                  <a:gd name="T9" fmla="*/ 489 h 633"/>
                  <a:gd name="T10" fmla="*/ 548 w 592"/>
                  <a:gd name="T11" fmla="*/ 513 h 633"/>
                  <a:gd name="T12" fmla="*/ 533 w 592"/>
                  <a:gd name="T13" fmla="*/ 536 h 633"/>
                  <a:gd name="T14" fmla="*/ 515 w 592"/>
                  <a:gd name="T15" fmla="*/ 555 h 633"/>
                  <a:gd name="T16" fmla="*/ 494 w 592"/>
                  <a:gd name="T17" fmla="*/ 573 h 633"/>
                  <a:gd name="T18" fmla="*/ 473 w 592"/>
                  <a:gd name="T19" fmla="*/ 587 h 633"/>
                  <a:gd name="T20" fmla="*/ 449 w 592"/>
                  <a:gd name="T21" fmla="*/ 601 h 633"/>
                  <a:gd name="T22" fmla="*/ 424 w 592"/>
                  <a:gd name="T23" fmla="*/ 611 h 633"/>
                  <a:gd name="T24" fmla="*/ 384 w 592"/>
                  <a:gd name="T25" fmla="*/ 623 h 633"/>
                  <a:gd name="T26" fmla="*/ 326 w 592"/>
                  <a:gd name="T27" fmla="*/ 632 h 633"/>
                  <a:gd name="T28" fmla="*/ 265 w 592"/>
                  <a:gd name="T29" fmla="*/ 632 h 633"/>
                  <a:gd name="T30" fmla="*/ 208 w 592"/>
                  <a:gd name="T31" fmla="*/ 623 h 633"/>
                  <a:gd name="T32" fmla="*/ 167 w 592"/>
                  <a:gd name="T33" fmla="*/ 611 h 633"/>
                  <a:gd name="T34" fmla="*/ 142 w 592"/>
                  <a:gd name="T35" fmla="*/ 601 h 633"/>
                  <a:gd name="T36" fmla="*/ 119 w 592"/>
                  <a:gd name="T37" fmla="*/ 587 h 633"/>
                  <a:gd name="T38" fmla="*/ 96 w 592"/>
                  <a:gd name="T39" fmla="*/ 573 h 633"/>
                  <a:gd name="T40" fmla="*/ 77 w 592"/>
                  <a:gd name="T41" fmla="*/ 555 h 633"/>
                  <a:gd name="T42" fmla="*/ 59 w 592"/>
                  <a:gd name="T43" fmla="*/ 536 h 633"/>
                  <a:gd name="T44" fmla="*/ 42 w 592"/>
                  <a:gd name="T45" fmla="*/ 513 h 633"/>
                  <a:gd name="T46" fmla="*/ 29 w 592"/>
                  <a:gd name="T47" fmla="*/ 489 h 633"/>
                  <a:gd name="T48" fmla="*/ 18 w 592"/>
                  <a:gd name="T49" fmla="*/ 463 h 633"/>
                  <a:gd name="T50" fmla="*/ 9 w 592"/>
                  <a:gd name="T51" fmla="*/ 434 h 633"/>
                  <a:gd name="T52" fmla="*/ 4 w 592"/>
                  <a:gd name="T53" fmla="*/ 401 h 633"/>
                  <a:gd name="T54" fmla="*/ 0 w 592"/>
                  <a:gd name="T55" fmla="*/ 368 h 633"/>
                  <a:gd name="T56" fmla="*/ 0 w 592"/>
                  <a:gd name="T57" fmla="*/ 332 h 633"/>
                  <a:gd name="T58" fmla="*/ 4 w 592"/>
                  <a:gd name="T59" fmla="*/ 297 h 633"/>
                  <a:gd name="T60" fmla="*/ 9 w 592"/>
                  <a:gd name="T61" fmla="*/ 262 h 633"/>
                  <a:gd name="T62" fmla="*/ 18 w 592"/>
                  <a:gd name="T63" fmla="*/ 230 h 633"/>
                  <a:gd name="T64" fmla="*/ 29 w 592"/>
                  <a:gd name="T65" fmla="*/ 198 h 633"/>
                  <a:gd name="T66" fmla="*/ 42 w 592"/>
                  <a:gd name="T67" fmla="*/ 168 h 633"/>
                  <a:gd name="T68" fmla="*/ 59 w 592"/>
                  <a:gd name="T69" fmla="*/ 141 h 633"/>
                  <a:gd name="T70" fmla="*/ 77 w 592"/>
                  <a:gd name="T71" fmla="*/ 114 h 633"/>
                  <a:gd name="T72" fmla="*/ 96 w 592"/>
                  <a:gd name="T73" fmla="*/ 90 h 633"/>
                  <a:gd name="T74" fmla="*/ 119 w 592"/>
                  <a:gd name="T75" fmla="*/ 70 h 633"/>
                  <a:gd name="T76" fmla="*/ 142 w 592"/>
                  <a:gd name="T77" fmla="*/ 51 h 633"/>
                  <a:gd name="T78" fmla="*/ 167 w 592"/>
                  <a:gd name="T79" fmla="*/ 34 h 633"/>
                  <a:gd name="T80" fmla="*/ 194 w 592"/>
                  <a:gd name="T81" fmla="*/ 21 h 633"/>
                  <a:gd name="T82" fmla="*/ 222 w 592"/>
                  <a:gd name="T83" fmla="*/ 11 h 633"/>
                  <a:gd name="T84" fmla="*/ 251 w 592"/>
                  <a:gd name="T85" fmla="*/ 4 h 633"/>
                  <a:gd name="T86" fmla="*/ 281 w 592"/>
                  <a:gd name="T87" fmla="*/ 0 h 633"/>
                  <a:gd name="T88" fmla="*/ 311 w 592"/>
                  <a:gd name="T89" fmla="*/ 0 h 633"/>
                  <a:gd name="T90" fmla="*/ 341 w 592"/>
                  <a:gd name="T91" fmla="*/ 4 h 633"/>
                  <a:gd name="T92" fmla="*/ 370 w 592"/>
                  <a:gd name="T93" fmla="*/ 11 h 633"/>
                  <a:gd name="T94" fmla="*/ 397 w 592"/>
                  <a:gd name="T95" fmla="*/ 21 h 633"/>
                  <a:gd name="T96" fmla="*/ 424 w 592"/>
                  <a:gd name="T97" fmla="*/ 34 h 633"/>
                  <a:gd name="T98" fmla="*/ 449 w 592"/>
                  <a:gd name="T99" fmla="*/ 51 h 633"/>
                  <a:gd name="T100" fmla="*/ 473 w 592"/>
                  <a:gd name="T101" fmla="*/ 70 h 633"/>
                  <a:gd name="T102" fmla="*/ 494 w 592"/>
                  <a:gd name="T103" fmla="*/ 90 h 633"/>
                  <a:gd name="T104" fmla="*/ 515 w 592"/>
                  <a:gd name="T105" fmla="*/ 114 h 633"/>
                  <a:gd name="T106" fmla="*/ 533 w 592"/>
                  <a:gd name="T107" fmla="*/ 141 h 633"/>
                  <a:gd name="T108" fmla="*/ 548 w 592"/>
                  <a:gd name="T109" fmla="*/ 168 h 633"/>
                  <a:gd name="T110" fmla="*/ 563 w 592"/>
                  <a:gd name="T111" fmla="*/ 198 h 633"/>
                  <a:gd name="T112" fmla="*/ 574 w 592"/>
                  <a:gd name="T113" fmla="*/ 230 h 633"/>
                  <a:gd name="T114" fmla="*/ 582 w 592"/>
                  <a:gd name="T115" fmla="*/ 262 h 633"/>
                  <a:gd name="T116" fmla="*/ 588 w 592"/>
                  <a:gd name="T117" fmla="*/ 297 h 633"/>
                  <a:gd name="T118" fmla="*/ 592 w 592"/>
                  <a:gd name="T119" fmla="*/ 332 h 6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92" h="633">
                    <a:moveTo>
                      <a:pt x="592" y="350"/>
                    </a:moveTo>
                    <a:lnTo>
                      <a:pt x="592" y="368"/>
                    </a:lnTo>
                    <a:lnTo>
                      <a:pt x="590" y="386"/>
                    </a:lnTo>
                    <a:lnTo>
                      <a:pt x="588" y="401"/>
                    </a:lnTo>
                    <a:lnTo>
                      <a:pt x="586" y="418"/>
                    </a:lnTo>
                    <a:lnTo>
                      <a:pt x="582" y="434"/>
                    </a:lnTo>
                    <a:lnTo>
                      <a:pt x="578" y="448"/>
                    </a:lnTo>
                    <a:lnTo>
                      <a:pt x="574" y="463"/>
                    </a:lnTo>
                    <a:lnTo>
                      <a:pt x="569" y="476"/>
                    </a:lnTo>
                    <a:lnTo>
                      <a:pt x="563" y="489"/>
                    </a:lnTo>
                    <a:lnTo>
                      <a:pt x="556" y="501"/>
                    </a:lnTo>
                    <a:lnTo>
                      <a:pt x="548" y="513"/>
                    </a:lnTo>
                    <a:lnTo>
                      <a:pt x="541" y="525"/>
                    </a:lnTo>
                    <a:lnTo>
                      <a:pt x="533" y="536"/>
                    </a:lnTo>
                    <a:lnTo>
                      <a:pt x="524" y="545"/>
                    </a:lnTo>
                    <a:lnTo>
                      <a:pt x="515" y="555"/>
                    </a:lnTo>
                    <a:lnTo>
                      <a:pt x="505" y="565"/>
                    </a:lnTo>
                    <a:lnTo>
                      <a:pt x="494" y="573"/>
                    </a:lnTo>
                    <a:lnTo>
                      <a:pt x="484" y="580"/>
                    </a:lnTo>
                    <a:lnTo>
                      <a:pt x="473" y="587"/>
                    </a:lnTo>
                    <a:lnTo>
                      <a:pt x="461" y="595"/>
                    </a:lnTo>
                    <a:lnTo>
                      <a:pt x="449" y="601"/>
                    </a:lnTo>
                    <a:lnTo>
                      <a:pt x="437" y="607"/>
                    </a:lnTo>
                    <a:lnTo>
                      <a:pt x="424" y="611"/>
                    </a:lnTo>
                    <a:lnTo>
                      <a:pt x="410" y="616"/>
                    </a:lnTo>
                    <a:lnTo>
                      <a:pt x="384" y="623"/>
                    </a:lnTo>
                    <a:lnTo>
                      <a:pt x="355" y="628"/>
                    </a:lnTo>
                    <a:lnTo>
                      <a:pt x="326" y="632"/>
                    </a:lnTo>
                    <a:lnTo>
                      <a:pt x="295" y="633"/>
                    </a:lnTo>
                    <a:lnTo>
                      <a:pt x="265" y="632"/>
                    </a:lnTo>
                    <a:lnTo>
                      <a:pt x="236" y="628"/>
                    </a:lnTo>
                    <a:lnTo>
                      <a:pt x="208" y="623"/>
                    </a:lnTo>
                    <a:lnTo>
                      <a:pt x="180" y="616"/>
                    </a:lnTo>
                    <a:lnTo>
                      <a:pt x="167" y="611"/>
                    </a:lnTo>
                    <a:lnTo>
                      <a:pt x="155" y="607"/>
                    </a:lnTo>
                    <a:lnTo>
                      <a:pt x="142" y="601"/>
                    </a:lnTo>
                    <a:lnTo>
                      <a:pt x="130" y="595"/>
                    </a:lnTo>
                    <a:lnTo>
                      <a:pt x="119" y="587"/>
                    </a:lnTo>
                    <a:lnTo>
                      <a:pt x="107" y="580"/>
                    </a:lnTo>
                    <a:lnTo>
                      <a:pt x="96" y="573"/>
                    </a:lnTo>
                    <a:lnTo>
                      <a:pt x="87" y="565"/>
                    </a:lnTo>
                    <a:lnTo>
                      <a:pt x="77" y="555"/>
                    </a:lnTo>
                    <a:lnTo>
                      <a:pt x="67" y="545"/>
                    </a:lnTo>
                    <a:lnTo>
                      <a:pt x="59" y="536"/>
                    </a:lnTo>
                    <a:lnTo>
                      <a:pt x="51" y="525"/>
                    </a:lnTo>
                    <a:lnTo>
                      <a:pt x="42" y="513"/>
                    </a:lnTo>
                    <a:lnTo>
                      <a:pt x="35" y="501"/>
                    </a:lnTo>
                    <a:lnTo>
                      <a:pt x="29" y="489"/>
                    </a:lnTo>
                    <a:lnTo>
                      <a:pt x="23" y="476"/>
                    </a:lnTo>
                    <a:lnTo>
                      <a:pt x="18" y="463"/>
                    </a:lnTo>
                    <a:lnTo>
                      <a:pt x="13" y="448"/>
                    </a:lnTo>
                    <a:lnTo>
                      <a:pt x="9" y="434"/>
                    </a:lnTo>
                    <a:lnTo>
                      <a:pt x="6" y="418"/>
                    </a:lnTo>
                    <a:lnTo>
                      <a:pt x="4" y="401"/>
                    </a:lnTo>
                    <a:lnTo>
                      <a:pt x="1" y="386"/>
                    </a:lnTo>
                    <a:lnTo>
                      <a:pt x="0" y="368"/>
                    </a:lnTo>
                    <a:lnTo>
                      <a:pt x="0" y="350"/>
                    </a:lnTo>
                    <a:lnTo>
                      <a:pt x="0" y="332"/>
                    </a:lnTo>
                    <a:lnTo>
                      <a:pt x="1" y="315"/>
                    </a:lnTo>
                    <a:lnTo>
                      <a:pt x="4" y="297"/>
                    </a:lnTo>
                    <a:lnTo>
                      <a:pt x="6" y="280"/>
                    </a:lnTo>
                    <a:lnTo>
                      <a:pt x="9" y="262"/>
                    </a:lnTo>
                    <a:lnTo>
                      <a:pt x="13" y="246"/>
                    </a:lnTo>
                    <a:lnTo>
                      <a:pt x="18" y="230"/>
                    </a:lnTo>
                    <a:lnTo>
                      <a:pt x="23" y="214"/>
                    </a:lnTo>
                    <a:lnTo>
                      <a:pt x="29" y="198"/>
                    </a:lnTo>
                    <a:lnTo>
                      <a:pt x="35" y="183"/>
                    </a:lnTo>
                    <a:lnTo>
                      <a:pt x="42" y="168"/>
                    </a:lnTo>
                    <a:lnTo>
                      <a:pt x="51" y="154"/>
                    </a:lnTo>
                    <a:lnTo>
                      <a:pt x="59" y="141"/>
                    </a:lnTo>
                    <a:lnTo>
                      <a:pt x="67" y="128"/>
                    </a:lnTo>
                    <a:lnTo>
                      <a:pt x="77" y="114"/>
                    </a:lnTo>
                    <a:lnTo>
                      <a:pt x="87" y="102"/>
                    </a:lnTo>
                    <a:lnTo>
                      <a:pt x="96" y="90"/>
                    </a:lnTo>
                    <a:lnTo>
                      <a:pt x="107" y="79"/>
                    </a:lnTo>
                    <a:lnTo>
                      <a:pt x="119" y="70"/>
                    </a:lnTo>
                    <a:lnTo>
                      <a:pt x="130" y="59"/>
                    </a:lnTo>
                    <a:lnTo>
                      <a:pt x="142" y="51"/>
                    </a:lnTo>
                    <a:lnTo>
                      <a:pt x="155" y="42"/>
                    </a:lnTo>
                    <a:lnTo>
                      <a:pt x="167" y="34"/>
                    </a:lnTo>
                    <a:lnTo>
                      <a:pt x="180" y="27"/>
                    </a:lnTo>
                    <a:lnTo>
                      <a:pt x="194" y="21"/>
                    </a:lnTo>
                    <a:lnTo>
                      <a:pt x="208" y="16"/>
                    </a:lnTo>
                    <a:lnTo>
                      <a:pt x="222" y="11"/>
                    </a:lnTo>
                    <a:lnTo>
                      <a:pt x="236" y="7"/>
                    </a:lnTo>
                    <a:lnTo>
                      <a:pt x="251" y="4"/>
                    </a:lnTo>
                    <a:lnTo>
                      <a:pt x="265" y="1"/>
                    </a:lnTo>
                    <a:lnTo>
                      <a:pt x="281" y="0"/>
                    </a:lnTo>
                    <a:lnTo>
                      <a:pt x="295" y="0"/>
                    </a:lnTo>
                    <a:lnTo>
                      <a:pt x="311" y="0"/>
                    </a:lnTo>
                    <a:lnTo>
                      <a:pt x="326" y="1"/>
                    </a:lnTo>
                    <a:lnTo>
                      <a:pt x="341" y="4"/>
                    </a:lnTo>
                    <a:lnTo>
                      <a:pt x="355" y="7"/>
                    </a:lnTo>
                    <a:lnTo>
                      <a:pt x="370" y="11"/>
                    </a:lnTo>
                    <a:lnTo>
                      <a:pt x="384" y="16"/>
                    </a:lnTo>
                    <a:lnTo>
                      <a:pt x="397" y="21"/>
                    </a:lnTo>
                    <a:lnTo>
                      <a:pt x="410" y="27"/>
                    </a:lnTo>
                    <a:lnTo>
                      <a:pt x="424" y="34"/>
                    </a:lnTo>
                    <a:lnTo>
                      <a:pt x="437" y="42"/>
                    </a:lnTo>
                    <a:lnTo>
                      <a:pt x="449" y="51"/>
                    </a:lnTo>
                    <a:lnTo>
                      <a:pt x="461" y="59"/>
                    </a:lnTo>
                    <a:lnTo>
                      <a:pt x="473" y="70"/>
                    </a:lnTo>
                    <a:lnTo>
                      <a:pt x="484" y="79"/>
                    </a:lnTo>
                    <a:lnTo>
                      <a:pt x="494" y="90"/>
                    </a:lnTo>
                    <a:lnTo>
                      <a:pt x="505" y="102"/>
                    </a:lnTo>
                    <a:lnTo>
                      <a:pt x="515" y="114"/>
                    </a:lnTo>
                    <a:lnTo>
                      <a:pt x="524" y="128"/>
                    </a:lnTo>
                    <a:lnTo>
                      <a:pt x="533" y="141"/>
                    </a:lnTo>
                    <a:lnTo>
                      <a:pt x="541" y="154"/>
                    </a:lnTo>
                    <a:lnTo>
                      <a:pt x="548" y="168"/>
                    </a:lnTo>
                    <a:lnTo>
                      <a:pt x="556" y="183"/>
                    </a:lnTo>
                    <a:lnTo>
                      <a:pt x="563" y="198"/>
                    </a:lnTo>
                    <a:lnTo>
                      <a:pt x="569" y="214"/>
                    </a:lnTo>
                    <a:lnTo>
                      <a:pt x="574" y="230"/>
                    </a:lnTo>
                    <a:lnTo>
                      <a:pt x="578" y="246"/>
                    </a:lnTo>
                    <a:lnTo>
                      <a:pt x="582" y="262"/>
                    </a:lnTo>
                    <a:lnTo>
                      <a:pt x="586" y="280"/>
                    </a:lnTo>
                    <a:lnTo>
                      <a:pt x="588" y="297"/>
                    </a:lnTo>
                    <a:lnTo>
                      <a:pt x="590" y="314"/>
                    </a:lnTo>
                    <a:lnTo>
                      <a:pt x="592" y="332"/>
                    </a:lnTo>
                    <a:lnTo>
                      <a:pt x="592" y="350"/>
                    </a:lnTo>
                    <a:close/>
                  </a:path>
                </a:pathLst>
              </a:custGeom>
              <a:solidFill>
                <a:srgbClr val="F5F9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1" name="9Slide.vn 115"/>
              <p:cNvSpPr>
                <a:spLocks/>
              </p:cNvSpPr>
              <p:nvPr/>
            </p:nvSpPr>
            <p:spPr bwMode="auto">
              <a:xfrm flipH="1">
                <a:off x="6459773" y="5637212"/>
                <a:ext cx="265113" cy="300038"/>
              </a:xfrm>
              <a:custGeom>
                <a:avLst/>
                <a:gdLst>
                  <a:gd name="T0" fmla="*/ 497 w 502"/>
                  <a:gd name="T1" fmla="*/ 340 h 566"/>
                  <a:gd name="T2" fmla="*/ 492 w 502"/>
                  <a:gd name="T3" fmla="*/ 369 h 566"/>
                  <a:gd name="T4" fmla="*/ 484 w 502"/>
                  <a:gd name="T5" fmla="*/ 396 h 566"/>
                  <a:gd name="T6" fmla="*/ 473 w 502"/>
                  <a:gd name="T7" fmla="*/ 421 h 566"/>
                  <a:gd name="T8" fmla="*/ 461 w 502"/>
                  <a:gd name="T9" fmla="*/ 442 h 566"/>
                  <a:gd name="T10" fmla="*/ 446 w 502"/>
                  <a:gd name="T11" fmla="*/ 464 h 566"/>
                  <a:gd name="T12" fmla="*/ 430 w 502"/>
                  <a:gd name="T13" fmla="*/ 482 h 566"/>
                  <a:gd name="T14" fmla="*/ 412 w 502"/>
                  <a:gd name="T15" fmla="*/ 499 h 566"/>
                  <a:gd name="T16" fmla="*/ 383 w 502"/>
                  <a:gd name="T17" fmla="*/ 520 h 566"/>
                  <a:gd name="T18" fmla="*/ 340 w 502"/>
                  <a:gd name="T19" fmla="*/ 543 h 566"/>
                  <a:gd name="T20" fmla="*/ 294 w 502"/>
                  <a:gd name="T21" fmla="*/ 558 h 566"/>
                  <a:gd name="T22" fmla="*/ 245 w 502"/>
                  <a:gd name="T23" fmla="*/ 565 h 566"/>
                  <a:gd name="T24" fmla="*/ 197 w 502"/>
                  <a:gd name="T25" fmla="*/ 565 h 566"/>
                  <a:gd name="T26" fmla="*/ 151 w 502"/>
                  <a:gd name="T27" fmla="*/ 561 h 566"/>
                  <a:gd name="T28" fmla="*/ 112 w 502"/>
                  <a:gd name="T29" fmla="*/ 550 h 566"/>
                  <a:gd name="T30" fmla="*/ 77 w 502"/>
                  <a:gd name="T31" fmla="*/ 534 h 566"/>
                  <a:gd name="T32" fmla="*/ 54 w 502"/>
                  <a:gd name="T33" fmla="*/ 517 h 566"/>
                  <a:gd name="T34" fmla="*/ 42 w 502"/>
                  <a:gd name="T35" fmla="*/ 502 h 566"/>
                  <a:gd name="T36" fmla="*/ 30 w 502"/>
                  <a:gd name="T37" fmla="*/ 487 h 566"/>
                  <a:gd name="T38" fmla="*/ 21 w 502"/>
                  <a:gd name="T39" fmla="*/ 469 h 566"/>
                  <a:gd name="T40" fmla="*/ 13 w 502"/>
                  <a:gd name="T41" fmla="*/ 447 h 566"/>
                  <a:gd name="T42" fmla="*/ 7 w 502"/>
                  <a:gd name="T43" fmla="*/ 424 h 566"/>
                  <a:gd name="T44" fmla="*/ 1 w 502"/>
                  <a:gd name="T45" fmla="*/ 385 h 566"/>
                  <a:gd name="T46" fmla="*/ 1 w 502"/>
                  <a:gd name="T47" fmla="*/ 326 h 566"/>
                  <a:gd name="T48" fmla="*/ 7 w 502"/>
                  <a:gd name="T49" fmla="*/ 265 h 566"/>
                  <a:gd name="T50" fmla="*/ 22 w 502"/>
                  <a:gd name="T51" fmla="*/ 205 h 566"/>
                  <a:gd name="T52" fmla="*/ 36 w 502"/>
                  <a:gd name="T53" fmla="*/ 160 h 566"/>
                  <a:gd name="T54" fmla="*/ 49 w 502"/>
                  <a:gd name="T55" fmla="*/ 133 h 566"/>
                  <a:gd name="T56" fmla="*/ 65 w 502"/>
                  <a:gd name="T57" fmla="*/ 107 h 566"/>
                  <a:gd name="T58" fmla="*/ 83 w 502"/>
                  <a:gd name="T59" fmla="*/ 83 h 566"/>
                  <a:gd name="T60" fmla="*/ 103 w 502"/>
                  <a:gd name="T61" fmla="*/ 62 h 566"/>
                  <a:gd name="T62" fmla="*/ 126 w 502"/>
                  <a:gd name="T63" fmla="*/ 43 h 566"/>
                  <a:gd name="T64" fmla="*/ 152 w 502"/>
                  <a:gd name="T65" fmla="*/ 27 h 566"/>
                  <a:gd name="T66" fmla="*/ 181 w 502"/>
                  <a:gd name="T67" fmla="*/ 15 h 566"/>
                  <a:gd name="T68" fmla="*/ 212 w 502"/>
                  <a:gd name="T69" fmla="*/ 5 h 566"/>
                  <a:gd name="T70" fmla="*/ 247 w 502"/>
                  <a:gd name="T71" fmla="*/ 2 h 566"/>
                  <a:gd name="T72" fmla="*/ 278 w 502"/>
                  <a:gd name="T73" fmla="*/ 2 h 566"/>
                  <a:gd name="T74" fmla="*/ 302 w 502"/>
                  <a:gd name="T75" fmla="*/ 4 h 566"/>
                  <a:gd name="T76" fmla="*/ 326 w 502"/>
                  <a:gd name="T77" fmla="*/ 10 h 566"/>
                  <a:gd name="T78" fmla="*/ 349 w 502"/>
                  <a:gd name="T79" fmla="*/ 18 h 566"/>
                  <a:gd name="T80" fmla="*/ 372 w 502"/>
                  <a:gd name="T81" fmla="*/ 29 h 566"/>
                  <a:gd name="T82" fmla="*/ 392 w 502"/>
                  <a:gd name="T83" fmla="*/ 44 h 566"/>
                  <a:gd name="T84" fmla="*/ 413 w 502"/>
                  <a:gd name="T85" fmla="*/ 59 h 566"/>
                  <a:gd name="T86" fmla="*/ 431 w 502"/>
                  <a:gd name="T87" fmla="*/ 79 h 566"/>
                  <a:gd name="T88" fmla="*/ 448 w 502"/>
                  <a:gd name="T89" fmla="*/ 99 h 566"/>
                  <a:gd name="T90" fmla="*/ 462 w 502"/>
                  <a:gd name="T91" fmla="*/ 123 h 566"/>
                  <a:gd name="T92" fmla="*/ 475 w 502"/>
                  <a:gd name="T93" fmla="*/ 148 h 566"/>
                  <a:gd name="T94" fmla="*/ 486 w 502"/>
                  <a:gd name="T95" fmla="*/ 176 h 566"/>
                  <a:gd name="T96" fmla="*/ 493 w 502"/>
                  <a:gd name="T97" fmla="*/ 206 h 566"/>
                  <a:gd name="T98" fmla="*/ 499 w 502"/>
                  <a:gd name="T99" fmla="*/ 238 h 566"/>
                  <a:gd name="T100" fmla="*/ 502 w 502"/>
                  <a:gd name="T101" fmla="*/ 272 h 566"/>
                  <a:gd name="T102" fmla="*/ 500 w 502"/>
                  <a:gd name="T103" fmla="*/ 307 h 5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02" h="566">
                    <a:moveTo>
                      <a:pt x="499" y="326"/>
                    </a:moveTo>
                    <a:lnTo>
                      <a:pt x="497" y="340"/>
                    </a:lnTo>
                    <a:lnTo>
                      <a:pt x="494" y="355"/>
                    </a:lnTo>
                    <a:lnTo>
                      <a:pt x="492" y="369"/>
                    </a:lnTo>
                    <a:lnTo>
                      <a:pt x="487" y="382"/>
                    </a:lnTo>
                    <a:lnTo>
                      <a:pt x="484" y="396"/>
                    </a:lnTo>
                    <a:lnTo>
                      <a:pt x="479" y="409"/>
                    </a:lnTo>
                    <a:lnTo>
                      <a:pt x="473" y="421"/>
                    </a:lnTo>
                    <a:lnTo>
                      <a:pt x="467" y="432"/>
                    </a:lnTo>
                    <a:lnTo>
                      <a:pt x="461" y="442"/>
                    </a:lnTo>
                    <a:lnTo>
                      <a:pt x="454" y="453"/>
                    </a:lnTo>
                    <a:lnTo>
                      <a:pt x="446" y="464"/>
                    </a:lnTo>
                    <a:lnTo>
                      <a:pt x="438" y="474"/>
                    </a:lnTo>
                    <a:lnTo>
                      <a:pt x="430" y="482"/>
                    </a:lnTo>
                    <a:lnTo>
                      <a:pt x="421" y="490"/>
                    </a:lnTo>
                    <a:lnTo>
                      <a:pt x="412" y="499"/>
                    </a:lnTo>
                    <a:lnTo>
                      <a:pt x="403" y="507"/>
                    </a:lnTo>
                    <a:lnTo>
                      <a:pt x="383" y="520"/>
                    </a:lnTo>
                    <a:lnTo>
                      <a:pt x="362" y="532"/>
                    </a:lnTo>
                    <a:lnTo>
                      <a:pt x="340" y="543"/>
                    </a:lnTo>
                    <a:lnTo>
                      <a:pt x="317" y="552"/>
                    </a:lnTo>
                    <a:lnTo>
                      <a:pt x="294" y="558"/>
                    </a:lnTo>
                    <a:lnTo>
                      <a:pt x="270" y="562"/>
                    </a:lnTo>
                    <a:lnTo>
                      <a:pt x="245" y="565"/>
                    </a:lnTo>
                    <a:lnTo>
                      <a:pt x="221" y="566"/>
                    </a:lnTo>
                    <a:lnTo>
                      <a:pt x="197" y="565"/>
                    </a:lnTo>
                    <a:lnTo>
                      <a:pt x="174" y="564"/>
                    </a:lnTo>
                    <a:lnTo>
                      <a:pt x="151" y="561"/>
                    </a:lnTo>
                    <a:lnTo>
                      <a:pt x="131" y="556"/>
                    </a:lnTo>
                    <a:lnTo>
                      <a:pt x="112" y="550"/>
                    </a:lnTo>
                    <a:lnTo>
                      <a:pt x="94" y="543"/>
                    </a:lnTo>
                    <a:lnTo>
                      <a:pt x="77" y="534"/>
                    </a:lnTo>
                    <a:lnTo>
                      <a:pt x="61" y="523"/>
                    </a:lnTo>
                    <a:lnTo>
                      <a:pt x="54" y="517"/>
                    </a:lnTo>
                    <a:lnTo>
                      <a:pt x="48" y="510"/>
                    </a:lnTo>
                    <a:lnTo>
                      <a:pt x="42" y="502"/>
                    </a:lnTo>
                    <a:lnTo>
                      <a:pt x="36" y="495"/>
                    </a:lnTo>
                    <a:lnTo>
                      <a:pt x="30" y="487"/>
                    </a:lnTo>
                    <a:lnTo>
                      <a:pt x="25" y="478"/>
                    </a:lnTo>
                    <a:lnTo>
                      <a:pt x="21" y="469"/>
                    </a:lnTo>
                    <a:lnTo>
                      <a:pt x="17" y="458"/>
                    </a:lnTo>
                    <a:lnTo>
                      <a:pt x="13" y="447"/>
                    </a:lnTo>
                    <a:lnTo>
                      <a:pt x="10" y="436"/>
                    </a:lnTo>
                    <a:lnTo>
                      <a:pt x="7" y="424"/>
                    </a:lnTo>
                    <a:lnTo>
                      <a:pt x="5" y="412"/>
                    </a:lnTo>
                    <a:lnTo>
                      <a:pt x="1" y="385"/>
                    </a:lnTo>
                    <a:lnTo>
                      <a:pt x="0" y="355"/>
                    </a:lnTo>
                    <a:lnTo>
                      <a:pt x="1" y="326"/>
                    </a:lnTo>
                    <a:lnTo>
                      <a:pt x="4" y="295"/>
                    </a:lnTo>
                    <a:lnTo>
                      <a:pt x="7" y="265"/>
                    </a:lnTo>
                    <a:lnTo>
                      <a:pt x="13" y="235"/>
                    </a:lnTo>
                    <a:lnTo>
                      <a:pt x="22" y="205"/>
                    </a:lnTo>
                    <a:lnTo>
                      <a:pt x="31" y="175"/>
                    </a:lnTo>
                    <a:lnTo>
                      <a:pt x="36" y="160"/>
                    </a:lnTo>
                    <a:lnTo>
                      <a:pt x="43" y="147"/>
                    </a:lnTo>
                    <a:lnTo>
                      <a:pt x="49" y="133"/>
                    </a:lnTo>
                    <a:lnTo>
                      <a:pt x="58" y="119"/>
                    </a:lnTo>
                    <a:lnTo>
                      <a:pt x="65" y="107"/>
                    </a:lnTo>
                    <a:lnTo>
                      <a:pt x="73" y="95"/>
                    </a:lnTo>
                    <a:lnTo>
                      <a:pt x="83" y="83"/>
                    </a:lnTo>
                    <a:lnTo>
                      <a:pt x="92" y="73"/>
                    </a:lnTo>
                    <a:lnTo>
                      <a:pt x="103" y="62"/>
                    </a:lnTo>
                    <a:lnTo>
                      <a:pt x="114" y="52"/>
                    </a:lnTo>
                    <a:lnTo>
                      <a:pt x="126" y="43"/>
                    </a:lnTo>
                    <a:lnTo>
                      <a:pt x="139" y="34"/>
                    </a:lnTo>
                    <a:lnTo>
                      <a:pt x="152" y="27"/>
                    </a:lnTo>
                    <a:lnTo>
                      <a:pt x="166" y="20"/>
                    </a:lnTo>
                    <a:lnTo>
                      <a:pt x="181" y="15"/>
                    </a:lnTo>
                    <a:lnTo>
                      <a:pt x="197" y="10"/>
                    </a:lnTo>
                    <a:lnTo>
                      <a:pt x="212" y="5"/>
                    </a:lnTo>
                    <a:lnTo>
                      <a:pt x="229" y="3"/>
                    </a:lnTo>
                    <a:lnTo>
                      <a:pt x="247" y="2"/>
                    </a:lnTo>
                    <a:lnTo>
                      <a:pt x="266" y="0"/>
                    </a:lnTo>
                    <a:lnTo>
                      <a:pt x="278" y="2"/>
                    </a:lnTo>
                    <a:lnTo>
                      <a:pt x="290" y="2"/>
                    </a:lnTo>
                    <a:lnTo>
                      <a:pt x="302" y="4"/>
                    </a:lnTo>
                    <a:lnTo>
                      <a:pt x="314" y="6"/>
                    </a:lnTo>
                    <a:lnTo>
                      <a:pt x="326" y="10"/>
                    </a:lnTo>
                    <a:lnTo>
                      <a:pt x="338" y="14"/>
                    </a:lnTo>
                    <a:lnTo>
                      <a:pt x="349" y="18"/>
                    </a:lnTo>
                    <a:lnTo>
                      <a:pt x="360" y="23"/>
                    </a:lnTo>
                    <a:lnTo>
                      <a:pt x="372" y="29"/>
                    </a:lnTo>
                    <a:lnTo>
                      <a:pt x="383" y="37"/>
                    </a:lnTo>
                    <a:lnTo>
                      <a:pt x="392" y="44"/>
                    </a:lnTo>
                    <a:lnTo>
                      <a:pt x="403" y="51"/>
                    </a:lnTo>
                    <a:lnTo>
                      <a:pt x="413" y="59"/>
                    </a:lnTo>
                    <a:lnTo>
                      <a:pt x="422" y="69"/>
                    </a:lnTo>
                    <a:lnTo>
                      <a:pt x="431" y="79"/>
                    </a:lnTo>
                    <a:lnTo>
                      <a:pt x="439" y="88"/>
                    </a:lnTo>
                    <a:lnTo>
                      <a:pt x="448" y="99"/>
                    </a:lnTo>
                    <a:lnTo>
                      <a:pt x="455" y="111"/>
                    </a:lnTo>
                    <a:lnTo>
                      <a:pt x="462" y="123"/>
                    </a:lnTo>
                    <a:lnTo>
                      <a:pt x="469" y="135"/>
                    </a:lnTo>
                    <a:lnTo>
                      <a:pt x="475" y="148"/>
                    </a:lnTo>
                    <a:lnTo>
                      <a:pt x="481" y="163"/>
                    </a:lnTo>
                    <a:lnTo>
                      <a:pt x="486" y="176"/>
                    </a:lnTo>
                    <a:lnTo>
                      <a:pt x="490" y="191"/>
                    </a:lnTo>
                    <a:lnTo>
                      <a:pt x="493" y="206"/>
                    </a:lnTo>
                    <a:lnTo>
                      <a:pt x="497" y="221"/>
                    </a:lnTo>
                    <a:lnTo>
                      <a:pt x="499" y="238"/>
                    </a:lnTo>
                    <a:lnTo>
                      <a:pt x="500" y="255"/>
                    </a:lnTo>
                    <a:lnTo>
                      <a:pt x="502" y="272"/>
                    </a:lnTo>
                    <a:lnTo>
                      <a:pt x="502" y="289"/>
                    </a:lnTo>
                    <a:lnTo>
                      <a:pt x="500" y="307"/>
                    </a:lnTo>
                    <a:lnTo>
                      <a:pt x="499" y="326"/>
                    </a:lnTo>
                    <a:close/>
                  </a:path>
                </a:pathLst>
              </a:custGeom>
              <a:solidFill>
                <a:srgbClr val="06A28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2" name="9Slide.vn 116"/>
              <p:cNvSpPr>
                <a:spLocks/>
              </p:cNvSpPr>
              <p:nvPr/>
            </p:nvSpPr>
            <p:spPr bwMode="auto">
              <a:xfrm flipH="1">
                <a:off x="6548673" y="5810250"/>
                <a:ext cx="117475" cy="306388"/>
              </a:xfrm>
              <a:custGeom>
                <a:avLst/>
                <a:gdLst>
                  <a:gd name="T0" fmla="*/ 198 w 221"/>
                  <a:gd name="T1" fmla="*/ 77 h 581"/>
                  <a:gd name="T2" fmla="*/ 108 w 221"/>
                  <a:gd name="T3" fmla="*/ 156 h 581"/>
                  <a:gd name="T4" fmla="*/ 108 w 221"/>
                  <a:gd name="T5" fmla="*/ 0 h 581"/>
                  <a:gd name="T6" fmla="*/ 75 w 221"/>
                  <a:gd name="T7" fmla="*/ 0 h 581"/>
                  <a:gd name="T8" fmla="*/ 75 w 221"/>
                  <a:gd name="T9" fmla="*/ 186 h 581"/>
                  <a:gd name="T10" fmla="*/ 27 w 221"/>
                  <a:gd name="T11" fmla="*/ 107 h 581"/>
                  <a:gd name="T12" fmla="*/ 0 w 221"/>
                  <a:gd name="T13" fmla="*/ 119 h 581"/>
                  <a:gd name="T14" fmla="*/ 75 w 221"/>
                  <a:gd name="T15" fmla="*/ 246 h 581"/>
                  <a:gd name="T16" fmla="*/ 75 w 221"/>
                  <a:gd name="T17" fmla="*/ 581 h 581"/>
                  <a:gd name="T18" fmla="*/ 108 w 221"/>
                  <a:gd name="T19" fmla="*/ 581 h 581"/>
                  <a:gd name="T20" fmla="*/ 108 w 221"/>
                  <a:gd name="T21" fmla="*/ 196 h 581"/>
                  <a:gd name="T22" fmla="*/ 221 w 221"/>
                  <a:gd name="T23" fmla="*/ 97 h 581"/>
                  <a:gd name="T24" fmla="*/ 198 w 221"/>
                  <a:gd name="T25" fmla="*/ 77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1" h="581">
                    <a:moveTo>
                      <a:pt x="198" y="77"/>
                    </a:moveTo>
                    <a:lnTo>
                      <a:pt x="108" y="156"/>
                    </a:lnTo>
                    <a:lnTo>
                      <a:pt x="108" y="0"/>
                    </a:lnTo>
                    <a:lnTo>
                      <a:pt x="75" y="0"/>
                    </a:lnTo>
                    <a:lnTo>
                      <a:pt x="75" y="186"/>
                    </a:lnTo>
                    <a:lnTo>
                      <a:pt x="27" y="107"/>
                    </a:lnTo>
                    <a:lnTo>
                      <a:pt x="0" y="119"/>
                    </a:lnTo>
                    <a:lnTo>
                      <a:pt x="75" y="246"/>
                    </a:lnTo>
                    <a:lnTo>
                      <a:pt x="75" y="581"/>
                    </a:lnTo>
                    <a:lnTo>
                      <a:pt x="108" y="581"/>
                    </a:lnTo>
                    <a:lnTo>
                      <a:pt x="108" y="196"/>
                    </a:lnTo>
                    <a:lnTo>
                      <a:pt x="221" y="97"/>
                    </a:lnTo>
                    <a:lnTo>
                      <a:pt x="198" y="77"/>
                    </a:lnTo>
                    <a:close/>
                  </a:path>
                </a:pathLst>
              </a:custGeom>
              <a:solidFill>
                <a:srgbClr val="BD35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3" name="9Slide.vn 117"/>
              <p:cNvSpPr>
                <a:spLocks noChangeArrowheads="1"/>
              </p:cNvSpPr>
              <p:nvPr/>
            </p:nvSpPr>
            <p:spPr bwMode="auto">
              <a:xfrm flipH="1">
                <a:off x="6615348" y="5602287"/>
                <a:ext cx="1588" cy="1588"/>
              </a:xfrm>
              <a:prstGeom prst="rect">
                <a:avLst/>
              </a:prstGeom>
              <a:solidFill>
                <a:srgbClr val="9C9B9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4" name="9Slide.vn 118"/>
              <p:cNvSpPr>
                <a:spLocks noEditPoints="1"/>
              </p:cNvSpPr>
              <p:nvPr/>
            </p:nvSpPr>
            <p:spPr bwMode="auto">
              <a:xfrm flipH="1">
                <a:off x="6459773" y="5602287"/>
                <a:ext cx="157163" cy="306388"/>
              </a:xfrm>
              <a:custGeom>
                <a:avLst/>
                <a:gdLst>
                  <a:gd name="T0" fmla="*/ 203 w 297"/>
                  <a:gd name="T1" fmla="*/ 569 h 580"/>
                  <a:gd name="T2" fmla="*/ 229 w 297"/>
                  <a:gd name="T3" fmla="*/ 544 h 580"/>
                  <a:gd name="T4" fmla="*/ 251 w 297"/>
                  <a:gd name="T5" fmla="*/ 517 h 580"/>
                  <a:gd name="T6" fmla="*/ 270 w 297"/>
                  <a:gd name="T7" fmla="*/ 484 h 580"/>
                  <a:gd name="T8" fmla="*/ 270 w 297"/>
                  <a:gd name="T9" fmla="*/ 484 h 580"/>
                  <a:gd name="T10" fmla="*/ 252 w 297"/>
                  <a:gd name="T11" fmla="*/ 517 h 580"/>
                  <a:gd name="T12" fmla="*/ 229 w 297"/>
                  <a:gd name="T13" fmla="*/ 544 h 580"/>
                  <a:gd name="T14" fmla="*/ 204 w 297"/>
                  <a:gd name="T15" fmla="*/ 569 h 580"/>
                  <a:gd name="T16" fmla="*/ 190 w 297"/>
                  <a:gd name="T17" fmla="*/ 580 h 580"/>
                  <a:gd name="T18" fmla="*/ 295 w 297"/>
                  <a:gd name="T19" fmla="*/ 382 h 580"/>
                  <a:gd name="T20" fmla="*/ 297 w 297"/>
                  <a:gd name="T21" fmla="*/ 364 h 580"/>
                  <a:gd name="T22" fmla="*/ 297 w 297"/>
                  <a:gd name="T23" fmla="*/ 364 h 580"/>
                  <a:gd name="T24" fmla="*/ 295 w 297"/>
                  <a:gd name="T25" fmla="*/ 383 h 580"/>
                  <a:gd name="T26" fmla="*/ 295 w 297"/>
                  <a:gd name="T27" fmla="*/ 327 h 580"/>
                  <a:gd name="T28" fmla="*/ 293 w 297"/>
                  <a:gd name="T29" fmla="*/ 297 h 580"/>
                  <a:gd name="T30" fmla="*/ 288 w 297"/>
                  <a:gd name="T31" fmla="*/ 269 h 580"/>
                  <a:gd name="T32" fmla="*/ 271 w 297"/>
                  <a:gd name="T33" fmla="*/ 219 h 580"/>
                  <a:gd name="T34" fmla="*/ 247 w 297"/>
                  <a:gd name="T35" fmla="*/ 174 h 580"/>
                  <a:gd name="T36" fmla="*/ 219 w 297"/>
                  <a:gd name="T37" fmla="*/ 137 h 580"/>
                  <a:gd name="T38" fmla="*/ 184 w 297"/>
                  <a:gd name="T39" fmla="*/ 107 h 580"/>
                  <a:gd name="T40" fmla="*/ 145 w 297"/>
                  <a:gd name="T41" fmla="*/ 85 h 580"/>
                  <a:gd name="T42" fmla="*/ 103 w 297"/>
                  <a:gd name="T43" fmla="*/ 72 h 580"/>
                  <a:gd name="T44" fmla="*/ 61 w 297"/>
                  <a:gd name="T45" fmla="*/ 67 h 580"/>
                  <a:gd name="T46" fmla="*/ 30 w 297"/>
                  <a:gd name="T47" fmla="*/ 70 h 580"/>
                  <a:gd name="T48" fmla="*/ 0 w 297"/>
                  <a:gd name="T49" fmla="*/ 75 h 580"/>
                  <a:gd name="T50" fmla="*/ 0 w 297"/>
                  <a:gd name="T51" fmla="*/ 0 h 580"/>
                  <a:gd name="T52" fmla="*/ 16 w 297"/>
                  <a:gd name="T53" fmla="*/ 0 h 580"/>
                  <a:gd name="T54" fmla="*/ 43 w 297"/>
                  <a:gd name="T55" fmla="*/ 4 h 580"/>
                  <a:gd name="T56" fmla="*/ 72 w 297"/>
                  <a:gd name="T57" fmla="*/ 10 h 580"/>
                  <a:gd name="T58" fmla="*/ 99 w 297"/>
                  <a:gd name="T59" fmla="*/ 19 h 580"/>
                  <a:gd name="T60" fmla="*/ 124 w 297"/>
                  <a:gd name="T61" fmla="*/ 31 h 580"/>
                  <a:gd name="T62" fmla="*/ 149 w 297"/>
                  <a:gd name="T63" fmla="*/ 47 h 580"/>
                  <a:gd name="T64" fmla="*/ 172 w 297"/>
                  <a:gd name="T65" fmla="*/ 64 h 580"/>
                  <a:gd name="T66" fmla="*/ 193 w 297"/>
                  <a:gd name="T67" fmla="*/ 84 h 580"/>
                  <a:gd name="T68" fmla="*/ 213 w 297"/>
                  <a:gd name="T69" fmla="*/ 106 h 580"/>
                  <a:gd name="T70" fmla="*/ 231 w 297"/>
                  <a:gd name="T71" fmla="*/ 130 h 580"/>
                  <a:gd name="T72" fmla="*/ 247 w 297"/>
                  <a:gd name="T73" fmla="*/ 156 h 580"/>
                  <a:gd name="T74" fmla="*/ 262 w 297"/>
                  <a:gd name="T75" fmla="*/ 184 h 580"/>
                  <a:gd name="T76" fmla="*/ 273 w 297"/>
                  <a:gd name="T77" fmla="*/ 214 h 580"/>
                  <a:gd name="T78" fmla="*/ 282 w 297"/>
                  <a:gd name="T79" fmla="*/ 244 h 580"/>
                  <a:gd name="T80" fmla="*/ 289 w 297"/>
                  <a:gd name="T81" fmla="*/ 276 h 580"/>
                  <a:gd name="T82" fmla="*/ 294 w 297"/>
                  <a:gd name="T83" fmla="*/ 310 h 5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97" h="580">
                    <a:moveTo>
                      <a:pt x="190" y="580"/>
                    </a:moveTo>
                    <a:lnTo>
                      <a:pt x="203" y="569"/>
                    </a:lnTo>
                    <a:lnTo>
                      <a:pt x="216" y="557"/>
                    </a:lnTo>
                    <a:lnTo>
                      <a:pt x="229" y="544"/>
                    </a:lnTo>
                    <a:lnTo>
                      <a:pt x="240" y="531"/>
                    </a:lnTo>
                    <a:lnTo>
                      <a:pt x="251" y="517"/>
                    </a:lnTo>
                    <a:lnTo>
                      <a:pt x="261" y="501"/>
                    </a:lnTo>
                    <a:lnTo>
                      <a:pt x="270" y="484"/>
                    </a:lnTo>
                    <a:lnTo>
                      <a:pt x="277" y="466"/>
                    </a:lnTo>
                    <a:lnTo>
                      <a:pt x="270" y="484"/>
                    </a:lnTo>
                    <a:lnTo>
                      <a:pt x="262" y="501"/>
                    </a:lnTo>
                    <a:lnTo>
                      <a:pt x="252" y="517"/>
                    </a:lnTo>
                    <a:lnTo>
                      <a:pt x="241" y="531"/>
                    </a:lnTo>
                    <a:lnTo>
                      <a:pt x="229" y="544"/>
                    </a:lnTo>
                    <a:lnTo>
                      <a:pt x="217" y="557"/>
                    </a:lnTo>
                    <a:lnTo>
                      <a:pt x="204" y="569"/>
                    </a:lnTo>
                    <a:lnTo>
                      <a:pt x="190" y="580"/>
                    </a:lnTo>
                    <a:lnTo>
                      <a:pt x="190" y="580"/>
                    </a:lnTo>
                    <a:close/>
                    <a:moveTo>
                      <a:pt x="294" y="392"/>
                    </a:moveTo>
                    <a:lnTo>
                      <a:pt x="295" y="382"/>
                    </a:lnTo>
                    <a:lnTo>
                      <a:pt x="295" y="372"/>
                    </a:lnTo>
                    <a:lnTo>
                      <a:pt x="297" y="364"/>
                    </a:lnTo>
                    <a:lnTo>
                      <a:pt x="297" y="354"/>
                    </a:lnTo>
                    <a:lnTo>
                      <a:pt x="297" y="364"/>
                    </a:lnTo>
                    <a:lnTo>
                      <a:pt x="295" y="374"/>
                    </a:lnTo>
                    <a:lnTo>
                      <a:pt x="295" y="383"/>
                    </a:lnTo>
                    <a:lnTo>
                      <a:pt x="294" y="392"/>
                    </a:lnTo>
                    <a:close/>
                    <a:moveTo>
                      <a:pt x="295" y="327"/>
                    </a:moveTo>
                    <a:lnTo>
                      <a:pt x="294" y="311"/>
                    </a:lnTo>
                    <a:lnTo>
                      <a:pt x="293" y="297"/>
                    </a:lnTo>
                    <a:lnTo>
                      <a:pt x="291" y="284"/>
                    </a:lnTo>
                    <a:lnTo>
                      <a:pt x="288" y="269"/>
                    </a:lnTo>
                    <a:lnTo>
                      <a:pt x="281" y="243"/>
                    </a:lnTo>
                    <a:lnTo>
                      <a:pt x="271" y="219"/>
                    </a:lnTo>
                    <a:lnTo>
                      <a:pt x="261" y="196"/>
                    </a:lnTo>
                    <a:lnTo>
                      <a:pt x="247" y="174"/>
                    </a:lnTo>
                    <a:lnTo>
                      <a:pt x="234" y="155"/>
                    </a:lnTo>
                    <a:lnTo>
                      <a:pt x="219" y="137"/>
                    </a:lnTo>
                    <a:lnTo>
                      <a:pt x="202" y="122"/>
                    </a:lnTo>
                    <a:lnTo>
                      <a:pt x="184" y="107"/>
                    </a:lnTo>
                    <a:lnTo>
                      <a:pt x="165" y="95"/>
                    </a:lnTo>
                    <a:lnTo>
                      <a:pt x="145" y="85"/>
                    </a:lnTo>
                    <a:lnTo>
                      <a:pt x="125" y="78"/>
                    </a:lnTo>
                    <a:lnTo>
                      <a:pt x="103" y="72"/>
                    </a:lnTo>
                    <a:lnTo>
                      <a:pt x="83" y="69"/>
                    </a:lnTo>
                    <a:lnTo>
                      <a:pt x="61" y="67"/>
                    </a:lnTo>
                    <a:lnTo>
                      <a:pt x="45" y="69"/>
                    </a:lnTo>
                    <a:lnTo>
                      <a:pt x="30" y="70"/>
                    </a:lnTo>
                    <a:lnTo>
                      <a:pt x="15" y="71"/>
                    </a:lnTo>
                    <a:lnTo>
                      <a:pt x="0" y="75"/>
                    </a:lnTo>
                    <a:lnTo>
                      <a:pt x="0" y="0"/>
                    </a:lnTo>
                    <a:lnTo>
                      <a:pt x="0" y="0"/>
                    </a:lnTo>
                    <a:lnTo>
                      <a:pt x="0" y="0"/>
                    </a:lnTo>
                    <a:lnTo>
                      <a:pt x="16" y="0"/>
                    </a:lnTo>
                    <a:lnTo>
                      <a:pt x="30" y="1"/>
                    </a:lnTo>
                    <a:lnTo>
                      <a:pt x="43" y="4"/>
                    </a:lnTo>
                    <a:lnTo>
                      <a:pt x="58" y="6"/>
                    </a:lnTo>
                    <a:lnTo>
                      <a:pt x="72" y="10"/>
                    </a:lnTo>
                    <a:lnTo>
                      <a:pt x="85" y="15"/>
                    </a:lnTo>
                    <a:lnTo>
                      <a:pt x="99" y="19"/>
                    </a:lnTo>
                    <a:lnTo>
                      <a:pt x="112" y="25"/>
                    </a:lnTo>
                    <a:lnTo>
                      <a:pt x="124" y="31"/>
                    </a:lnTo>
                    <a:lnTo>
                      <a:pt x="137" y="39"/>
                    </a:lnTo>
                    <a:lnTo>
                      <a:pt x="149" y="47"/>
                    </a:lnTo>
                    <a:lnTo>
                      <a:pt x="160" y="55"/>
                    </a:lnTo>
                    <a:lnTo>
                      <a:pt x="172" y="64"/>
                    </a:lnTo>
                    <a:lnTo>
                      <a:pt x="183" y="73"/>
                    </a:lnTo>
                    <a:lnTo>
                      <a:pt x="193" y="84"/>
                    </a:lnTo>
                    <a:lnTo>
                      <a:pt x="203" y="95"/>
                    </a:lnTo>
                    <a:lnTo>
                      <a:pt x="213" y="106"/>
                    </a:lnTo>
                    <a:lnTo>
                      <a:pt x="222" y="118"/>
                    </a:lnTo>
                    <a:lnTo>
                      <a:pt x="231" y="130"/>
                    </a:lnTo>
                    <a:lnTo>
                      <a:pt x="239" y="143"/>
                    </a:lnTo>
                    <a:lnTo>
                      <a:pt x="247" y="156"/>
                    </a:lnTo>
                    <a:lnTo>
                      <a:pt x="255" y="170"/>
                    </a:lnTo>
                    <a:lnTo>
                      <a:pt x="262" y="184"/>
                    </a:lnTo>
                    <a:lnTo>
                      <a:pt x="268" y="198"/>
                    </a:lnTo>
                    <a:lnTo>
                      <a:pt x="273" y="214"/>
                    </a:lnTo>
                    <a:lnTo>
                      <a:pt x="279" y="228"/>
                    </a:lnTo>
                    <a:lnTo>
                      <a:pt x="282" y="244"/>
                    </a:lnTo>
                    <a:lnTo>
                      <a:pt x="287" y="260"/>
                    </a:lnTo>
                    <a:lnTo>
                      <a:pt x="289" y="276"/>
                    </a:lnTo>
                    <a:lnTo>
                      <a:pt x="293" y="293"/>
                    </a:lnTo>
                    <a:lnTo>
                      <a:pt x="294" y="310"/>
                    </a:lnTo>
                    <a:lnTo>
                      <a:pt x="295" y="327"/>
                    </a:lnTo>
                    <a:close/>
                  </a:path>
                </a:pathLst>
              </a:custGeom>
              <a:solidFill>
                <a:srgbClr val="A8AC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5" name="9Slide.vn 119"/>
              <p:cNvSpPr>
                <a:spLocks/>
              </p:cNvSpPr>
              <p:nvPr/>
            </p:nvSpPr>
            <p:spPr bwMode="auto">
              <a:xfrm flipH="1">
                <a:off x="6459773" y="5637212"/>
                <a:ext cx="157163" cy="300038"/>
              </a:xfrm>
              <a:custGeom>
                <a:avLst/>
                <a:gdLst>
                  <a:gd name="T0" fmla="*/ 16 w 297"/>
                  <a:gd name="T1" fmla="*/ 566 h 566"/>
                  <a:gd name="T2" fmla="*/ 16 w 297"/>
                  <a:gd name="T3" fmla="*/ 522 h 566"/>
                  <a:gd name="T4" fmla="*/ 129 w 297"/>
                  <a:gd name="T5" fmla="*/ 423 h 566"/>
                  <a:gd name="T6" fmla="*/ 106 w 297"/>
                  <a:gd name="T7" fmla="*/ 403 h 566"/>
                  <a:gd name="T8" fmla="*/ 16 w 297"/>
                  <a:gd name="T9" fmla="*/ 482 h 566"/>
                  <a:gd name="T10" fmla="*/ 16 w 297"/>
                  <a:gd name="T11" fmla="*/ 326 h 566"/>
                  <a:gd name="T12" fmla="*/ 0 w 297"/>
                  <a:gd name="T13" fmla="*/ 326 h 566"/>
                  <a:gd name="T14" fmla="*/ 0 w 297"/>
                  <a:gd name="T15" fmla="*/ 8 h 566"/>
                  <a:gd name="T16" fmla="*/ 15 w 297"/>
                  <a:gd name="T17" fmla="*/ 4 h 566"/>
                  <a:gd name="T18" fmla="*/ 30 w 297"/>
                  <a:gd name="T19" fmla="*/ 3 h 566"/>
                  <a:gd name="T20" fmla="*/ 45 w 297"/>
                  <a:gd name="T21" fmla="*/ 2 h 566"/>
                  <a:gd name="T22" fmla="*/ 61 w 297"/>
                  <a:gd name="T23" fmla="*/ 0 h 566"/>
                  <a:gd name="T24" fmla="*/ 83 w 297"/>
                  <a:gd name="T25" fmla="*/ 2 h 566"/>
                  <a:gd name="T26" fmla="*/ 103 w 297"/>
                  <a:gd name="T27" fmla="*/ 5 h 566"/>
                  <a:gd name="T28" fmla="*/ 125 w 297"/>
                  <a:gd name="T29" fmla="*/ 11 h 566"/>
                  <a:gd name="T30" fmla="*/ 145 w 297"/>
                  <a:gd name="T31" fmla="*/ 18 h 566"/>
                  <a:gd name="T32" fmla="*/ 165 w 297"/>
                  <a:gd name="T33" fmla="*/ 28 h 566"/>
                  <a:gd name="T34" fmla="*/ 184 w 297"/>
                  <a:gd name="T35" fmla="*/ 40 h 566"/>
                  <a:gd name="T36" fmla="*/ 202 w 297"/>
                  <a:gd name="T37" fmla="*/ 55 h 566"/>
                  <a:gd name="T38" fmla="*/ 219 w 297"/>
                  <a:gd name="T39" fmla="*/ 70 h 566"/>
                  <a:gd name="T40" fmla="*/ 234 w 297"/>
                  <a:gd name="T41" fmla="*/ 88 h 566"/>
                  <a:gd name="T42" fmla="*/ 247 w 297"/>
                  <a:gd name="T43" fmla="*/ 107 h 566"/>
                  <a:gd name="T44" fmla="*/ 261 w 297"/>
                  <a:gd name="T45" fmla="*/ 129 h 566"/>
                  <a:gd name="T46" fmla="*/ 271 w 297"/>
                  <a:gd name="T47" fmla="*/ 152 h 566"/>
                  <a:gd name="T48" fmla="*/ 281 w 297"/>
                  <a:gd name="T49" fmla="*/ 176 h 566"/>
                  <a:gd name="T50" fmla="*/ 288 w 297"/>
                  <a:gd name="T51" fmla="*/ 202 h 566"/>
                  <a:gd name="T52" fmla="*/ 291 w 297"/>
                  <a:gd name="T53" fmla="*/ 217 h 566"/>
                  <a:gd name="T54" fmla="*/ 293 w 297"/>
                  <a:gd name="T55" fmla="*/ 230 h 566"/>
                  <a:gd name="T56" fmla="*/ 294 w 297"/>
                  <a:gd name="T57" fmla="*/ 244 h 566"/>
                  <a:gd name="T58" fmla="*/ 295 w 297"/>
                  <a:gd name="T59" fmla="*/ 260 h 566"/>
                  <a:gd name="T60" fmla="*/ 297 w 297"/>
                  <a:gd name="T61" fmla="*/ 272 h 566"/>
                  <a:gd name="T62" fmla="*/ 297 w 297"/>
                  <a:gd name="T63" fmla="*/ 283 h 566"/>
                  <a:gd name="T64" fmla="*/ 297 w 297"/>
                  <a:gd name="T65" fmla="*/ 285 h 566"/>
                  <a:gd name="T66" fmla="*/ 297 w 297"/>
                  <a:gd name="T67" fmla="*/ 287 h 566"/>
                  <a:gd name="T68" fmla="*/ 297 w 297"/>
                  <a:gd name="T69" fmla="*/ 297 h 566"/>
                  <a:gd name="T70" fmla="*/ 295 w 297"/>
                  <a:gd name="T71" fmla="*/ 305 h 566"/>
                  <a:gd name="T72" fmla="*/ 295 w 297"/>
                  <a:gd name="T73" fmla="*/ 315 h 566"/>
                  <a:gd name="T74" fmla="*/ 294 w 297"/>
                  <a:gd name="T75" fmla="*/ 325 h 566"/>
                  <a:gd name="T76" fmla="*/ 292 w 297"/>
                  <a:gd name="T77" fmla="*/ 345 h 566"/>
                  <a:gd name="T78" fmla="*/ 288 w 297"/>
                  <a:gd name="T79" fmla="*/ 364 h 566"/>
                  <a:gd name="T80" fmla="*/ 283 w 297"/>
                  <a:gd name="T81" fmla="*/ 381 h 566"/>
                  <a:gd name="T82" fmla="*/ 277 w 297"/>
                  <a:gd name="T83" fmla="*/ 399 h 566"/>
                  <a:gd name="T84" fmla="*/ 270 w 297"/>
                  <a:gd name="T85" fmla="*/ 417 h 566"/>
                  <a:gd name="T86" fmla="*/ 261 w 297"/>
                  <a:gd name="T87" fmla="*/ 434 h 566"/>
                  <a:gd name="T88" fmla="*/ 251 w 297"/>
                  <a:gd name="T89" fmla="*/ 450 h 566"/>
                  <a:gd name="T90" fmla="*/ 240 w 297"/>
                  <a:gd name="T91" fmla="*/ 464 h 566"/>
                  <a:gd name="T92" fmla="*/ 229 w 297"/>
                  <a:gd name="T93" fmla="*/ 477 h 566"/>
                  <a:gd name="T94" fmla="*/ 216 w 297"/>
                  <a:gd name="T95" fmla="*/ 490 h 566"/>
                  <a:gd name="T96" fmla="*/ 203 w 297"/>
                  <a:gd name="T97" fmla="*/ 502 h 566"/>
                  <a:gd name="T98" fmla="*/ 190 w 297"/>
                  <a:gd name="T99" fmla="*/ 513 h 566"/>
                  <a:gd name="T100" fmla="*/ 171 w 297"/>
                  <a:gd name="T101" fmla="*/ 524 h 566"/>
                  <a:gd name="T102" fmla="*/ 151 w 297"/>
                  <a:gd name="T103" fmla="*/ 535 h 566"/>
                  <a:gd name="T104" fmla="*/ 131 w 297"/>
                  <a:gd name="T105" fmla="*/ 543 h 566"/>
                  <a:gd name="T106" fmla="*/ 109 w 297"/>
                  <a:gd name="T107" fmla="*/ 550 h 566"/>
                  <a:gd name="T108" fmla="*/ 87 w 297"/>
                  <a:gd name="T109" fmla="*/ 556 h 566"/>
                  <a:gd name="T110" fmla="*/ 64 w 297"/>
                  <a:gd name="T111" fmla="*/ 561 h 566"/>
                  <a:gd name="T112" fmla="*/ 40 w 297"/>
                  <a:gd name="T113" fmla="*/ 564 h 566"/>
                  <a:gd name="T114" fmla="*/ 16 w 297"/>
                  <a:gd name="T115" fmla="*/ 566 h 5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97" h="566">
                    <a:moveTo>
                      <a:pt x="16" y="566"/>
                    </a:moveTo>
                    <a:lnTo>
                      <a:pt x="16" y="522"/>
                    </a:lnTo>
                    <a:lnTo>
                      <a:pt x="129" y="423"/>
                    </a:lnTo>
                    <a:lnTo>
                      <a:pt x="106" y="403"/>
                    </a:lnTo>
                    <a:lnTo>
                      <a:pt x="16" y="482"/>
                    </a:lnTo>
                    <a:lnTo>
                      <a:pt x="16" y="326"/>
                    </a:lnTo>
                    <a:lnTo>
                      <a:pt x="0" y="326"/>
                    </a:lnTo>
                    <a:lnTo>
                      <a:pt x="0" y="8"/>
                    </a:lnTo>
                    <a:lnTo>
                      <a:pt x="15" y="4"/>
                    </a:lnTo>
                    <a:lnTo>
                      <a:pt x="30" y="3"/>
                    </a:lnTo>
                    <a:lnTo>
                      <a:pt x="45" y="2"/>
                    </a:lnTo>
                    <a:lnTo>
                      <a:pt x="61" y="0"/>
                    </a:lnTo>
                    <a:lnTo>
                      <a:pt x="83" y="2"/>
                    </a:lnTo>
                    <a:lnTo>
                      <a:pt x="103" y="5"/>
                    </a:lnTo>
                    <a:lnTo>
                      <a:pt x="125" y="11"/>
                    </a:lnTo>
                    <a:lnTo>
                      <a:pt x="145" y="18"/>
                    </a:lnTo>
                    <a:lnTo>
                      <a:pt x="165" y="28"/>
                    </a:lnTo>
                    <a:lnTo>
                      <a:pt x="184" y="40"/>
                    </a:lnTo>
                    <a:lnTo>
                      <a:pt x="202" y="55"/>
                    </a:lnTo>
                    <a:lnTo>
                      <a:pt x="219" y="70"/>
                    </a:lnTo>
                    <a:lnTo>
                      <a:pt x="234" y="88"/>
                    </a:lnTo>
                    <a:lnTo>
                      <a:pt x="247" y="107"/>
                    </a:lnTo>
                    <a:lnTo>
                      <a:pt x="261" y="129"/>
                    </a:lnTo>
                    <a:lnTo>
                      <a:pt x="271" y="152"/>
                    </a:lnTo>
                    <a:lnTo>
                      <a:pt x="281" y="176"/>
                    </a:lnTo>
                    <a:lnTo>
                      <a:pt x="288" y="202"/>
                    </a:lnTo>
                    <a:lnTo>
                      <a:pt x="291" y="217"/>
                    </a:lnTo>
                    <a:lnTo>
                      <a:pt x="293" y="230"/>
                    </a:lnTo>
                    <a:lnTo>
                      <a:pt x="294" y="244"/>
                    </a:lnTo>
                    <a:lnTo>
                      <a:pt x="295" y="260"/>
                    </a:lnTo>
                    <a:lnTo>
                      <a:pt x="297" y="272"/>
                    </a:lnTo>
                    <a:lnTo>
                      <a:pt x="297" y="283"/>
                    </a:lnTo>
                    <a:lnTo>
                      <a:pt x="297" y="285"/>
                    </a:lnTo>
                    <a:lnTo>
                      <a:pt x="297" y="287"/>
                    </a:lnTo>
                    <a:lnTo>
                      <a:pt x="297" y="297"/>
                    </a:lnTo>
                    <a:lnTo>
                      <a:pt x="295" y="305"/>
                    </a:lnTo>
                    <a:lnTo>
                      <a:pt x="295" y="315"/>
                    </a:lnTo>
                    <a:lnTo>
                      <a:pt x="294" y="325"/>
                    </a:lnTo>
                    <a:lnTo>
                      <a:pt x="292" y="345"/>
                    </a:lnTo>
                    <a:lnTo>
                      <a:pt x="288" y="364"/>
                    </a:lnTo>
                    <a:lnTo>
                      <a:pt x="283" y="381"/>
                    </a:lnTo>
                    <a:lnTo>
                      <a:pt x="277" y="399"/>
                    </a:lnTo>
                    <a:lnTo>
                      <a:pt x="270" y="417"/>
                    </a:lnTo>
                    <a:lnTo>
                      <a:pt x="261" y="434"/>
                    </a:lnTo>
                    <a:lnTo>
                      <a:pt x="251" y="450"/>
                    </a:lnTo>
                    <a:lnTo>
                      <a:pt x="240" y="464"/>
                    </a:lnTo>
                    <a:lnTo>
                      <a:pt x="229" y="477"/>
                    </a:lnTo>
                    <a:lnTo>
                      <a:pt x="216" y="490"/>
                    </a:lnTo>
                    <a:lnTo>
                      <a:pt x="203" y="502"/>
                    </a:lnTo>
                    <a:lnTo>
                      <a:pt x="190" y="513"/>
                    </a:lnTo>
                    <a:lnTo>
                      <a:pt x="171" y="524"/>
                    </a:lnTo>
                    <a:lnTo>
                      <a:pt x="151" y="535"/>
                    </a:lnTo>
                    <a:lnTo>
                      <a:pt x="131" y="543"/>
                    </a:lnTo>
                    <a:lnTo>
                      <a:pt x="109" y="550"/>
                    </a:lnTo>
                    <a:lnTo>
                      <a:pt x="87" y="556"/>
                    </a:lnTo>
                    <a:lnTo>
                      <a:pt x="64" y="561"/>
                    </a:lnTo>
                    <a:lnTo>
                      <a:pt x="40" y="564"/>
                    </a:lnTo>
                    <a:lnTo>
                      <a:pt x="16" y="566"/>
                    </a:lnTo>
                    <a:close/>
                  </a:path>
                </a:pathLst>
              </a:custGeom>
              <a:solidFill>
                <a:srgbClr val="0970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6" name="9Slide.vn 120"/>
              <p:cNvSpPr>
                <a:spLocks/>
              </p:cNvSpPr>
              <p:nvPr/>
            </p:nvSpPr>
            <p:spPr bwMode="auto">
              <a:xfrm flipH="1">
                <a:off x="6548673" y="5810250"/>
                <a:ext cx="68263" cy="306388"/>
              </a:xfrm>
              <a:custGeom>
                <a:avLst/>
                <a:gdLst>
                  <a:gd name="T0" fmla="*/ 16 w 129"/>
                  <a:gd name="T1" fmla="*/ 581 h 581"/>
                  <a:gd name="T2" fmla="*/ 0 w 129"/>
                  <a:gd name="T3" fmla="*/ 581 h 581"/>
                  <a:gd name="T4" fmla="*/ 0 w 129"/>
                  <a:gd name="T5" fmla="*/ 0 h 581"/>
                  <a:gd name="T6" fmla="*/ 16 w 129"/>
                  <a:gd name="T7" fmla="*/ 0 h 581"/>
                  <a:gd name="T8" fmla="*/ 16 w 129"/>
                  <a:gd name="T9" fmla="*/ 156 h 581"/>
                  <a:gd name="T10" fmla="*/ 106 w 129"/>
                  <a:gd name="T11" fmla="*/ 77 h 581"/>
                  <a:gd name="T12" fmla="*/ 129 w 129"/>
                  <a:gd name="T13" fmla="*/ 97 h 581"/>
                  <a:gd name="T14" fmla="*/ 16 w 129"/>
                  <a:gd name="T15" fmla="*/ 196 h 581"/>
                  <a:gd name="T16" fmla="*/ 16 w 129"/>
                  <a:gd name="T17" fmla="*/ 240 h 581"/>
                  <a:gd name="T18" fmla="*/ 16 w 129"/>
                  <a:gd name="T19" fmla="*/ 240 h 581"/>
                  <a:gd name="T20" fmla="*/ 16 w 129"/>
                  <a:gd name="T21" fmla="*/ 240 h 581"/>
                  <a:gd name="T22" fmla="*/ 16 w 129"/>
                  <a:gd name="T23" fmla="*/ 581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9" h="581">
                    <a:moveTo>
                      <a:pt x="16" y="581"/>
                    </a:moveTo>
                    <a:lnTo>
                      <a:pt x="0" y="581"/>
                    </a:lnTo>
                    <a:lnTo>
                      <a:pt x="0" y="0"/>
                    </a:lnTo>
                    <a:lnTo>
                      <a:pt x="16" y="0"/>
                    </a:lnTo>
                    <a:lnTo>
                      <a:pt x="16" y="156"/>
                    </a:lnTo>
                    <a:lnTo>
                      <a:pt x="106" y="77"/>
                    </a:lnTo>
                    <a:lnTo>
                      <a:pt x="129" y="97"/>
                    </a:lnTo>
                    <a:lnTo>
                      <a:pt x="16" y="196"/>
                    </a:lnTo>
                    <a:lnTo>
                      <a:pt x="16" y="240"/>
                    </a:lnTo>
                    <a:lnTo>
                      <a:pt x="16" y="240"/>
                    </a:lnTo>
                    <a:lnTo>
                      <a:pt x="16" y="240"/>
                    </a:lnTo>
                    <a:lnTo>
                      <a:pt x="16" y="581"/>
                    </a:lnTo>
                    <a:close/>
                  </a:path>
                </a:pathLst>
              </a:custGeom>
              <a:solidFill>
                <a:srgbClr val="862D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7" name="9Slide.vn 121"/>
              <p:cNvSpPr>
                <a:spLocks/>
              </p:cNvSpPr>
              <p:nvPr/>
            </p:nvSpPr>
            <p:spPr bwMode="auto">
              <a:xfrm flipH="1">
                <a:off x="11800123" y="5611812"/>
                <a:ext cx="417513" cy="328613"/>
              </a:xfrm>
              <a:custGeom>
                <a:avLst/>
                <a:gdLst>
                  <a:gd name="T0" fmla="*/ 786 w 787"/>
                  <a:gd name="T1" fmla="*/ 362 h 621"/>
                  <a:gd name="T2" fmla="*/ 782 w 787"/>
                  <a:gd name="T3" fmla="*/ 394 h 621"/>
                  <a:gd name="T4" fmla="*/ 775 w 787"/>
                  <a:gd name="T5" fmla="*/ 425 h 621"/>
                  <a:gd name="T6" fmla="*/ 763 w 787"/>
                  <a:gd name="T7" fmla="*/ 454 h 621"/>
                  <a:gd name="T8" fmla="*/ 749 w 787"/>
                  <a:gd name="T9" fmla="*/ 481 h 621"/>
                  <a:gd name="T10" fmla="*/ 730 w 787"/>
                  <a:gd name="T11" fmla="*/ 503 h 621"/>
                  <a:gd name="T12" fmla="*/ 709 w 787"/>
                  <a:gd name="T13" fmla="*/ 525 h 621"/>
                  <a:gd name="T14" fmla="*/ 685 w 787"/>
                  <a:gd name="T15" fmla="*/ 545 h 621"/>
                  <a:gd name="T16" fmla="*/ 658 w 787"/>
                  <a:gd name="T17" fmla="*/ 562 h 621"/>
                  <a:gd name="T18" fmla="*/ 629 w 787"/>
                  <a:gd name="T19" fmla="*/ 577 h 621"/>
                  <a:gd name="T20" fmla="*/ 598 w 787"/>
                  <a:gd name="T21" fmla="*/ 590 h 621"/>
                  <a:gd name="T22" fmla="*/ 564 w 787"/>
                  <a:gd name="T23" fmla="*/ 601 h 621"/>
                  <a:gd name="T24" fmla="*/ 511 w 787"/>
                  <a:gd name="T25" fmla="*/ 611 h 621"/>
                  <a:gd name="T26" fmla="*/ 434 w 787"/>
                  <a:gd name="T27" fmla="*/ 620 h 621"/>
                  <a:gd name="T28" fmla="*/ 354 w 787"/>
                  <a:gd name="T29" fmla="*/ 620 h 621"/>
                  <a:gd name="T30" fmla="*/ 277 w 787"/>
                  <a:gd name="T31" fmla="*/ 611 h 621"/>
                  <a:gd name="T32" fmla="*/ 223 w 787"/>
                  <a:gd name="T33" fmla="*/ 601 h 621"/>
                  <a:gd name="T34" fmla="*/ 190 w 787"/>
                  <a:gd name="T35" fmla="*/ 590 h 621"/>
                  <a:gd name="T36" fmla="*/ 159 w 787"/>
                  <a:gd name="T37" fmla="*/ 577 h 621"/>
                  <a:gd name="T38" fmla="*/ 130 w 787"/>
                  <a:gd name="T39" fmla="*/ 562 h 621"/>
                  <a:gd name="T40" fmla="*/ 102 w 787"/>
                  <a:gd name="T41" fmla="*/ 545 h 621"/>
                  <a:gd name="T42" fmla="*/ 78 w 787"/>
                  <a:gd name="T43" fmla="*/ 525 h 621"/>
                  <a:gd name="T44" fmla="*/ 58 w 787"/>
                  <a:gd name="T45" fmla="*/ 503 h 621"/>
                  <a:gd name="T46" fmla="*/ 39 w 787"/>
                  <a:gd name="T47" fmla="*/ 481 h 621"/>
                  <a:gd name="T48" fmla="*/ 24 w 787"/>
                  <a:gd name="T49" fmla="*/ 454 h 621"/>
                  <a:gd name="T50" fmla="*/ 12 w 787"/>
                  <a:gd name="T51" fmla="*/ 425 h 621"/>
                  <a:gd name="T52" fmla="*/ 5 w 787"/>
                  <a:gd name="T53" fmla="*/ 394 h 621"/>
                  <a:gd name="T54" fmla="*/ 1 w 787"/>
                  <a:gd name="T55" fmla="*/ 362 h 621"/>
                  <a:gd name="T56" fmla="*/ 1 w 787"/>
                  <a:gd name="T57" fmla="*/ 326 h 621"/>
                  <a:gd name="T58" fmla="*/ 5 w 787"/>
                  <a:gd name="T59" fmla="*/ 291 h 621"/>
                  <a:gd name="T60" fmla="*/ 12 w 787"/>
                  <a:gd name="T61" fmla="*/ 257 h 621"/>
                  <a:gd name="T62" fmla="*/ 24 w 787"/>
                  <a:gd name="T63" fmla="*/ 226 h 621"/>
                  <a:gd name="T64" fmla="*/ 39 w 787"/>
                  <a:gd name="T65" fmla="*/ 195 h 621"/>
                  <a:gd name="T66" fmla="*/ 58 w 787"/>
                  <a:gd name="T67" fmla="*/ 166 h 621"/>
                  <a:gd name="T68" fmla="*/ 78 w 787"/>
                  <a:gd name="T69" fmla="*/ 138 h 621"/>
                  <a:gd name="T70" fmla="*/ 102 w 787"/>
                  <a:gd name="T71" fmla="*/ 112 h 621"/>
                  <a:gd name="T72" fmla="*/ 130 w 787"/>
                  <a:gd name="T73" fmla="*/ 89 h 621"/>
                  <a:gd name="T74" fmla="*/ 159 w 787"/>
                  <a:gd name="T75" fmla="*/ 69 h 621"/>
                  <a:gd name="T76" fmla="*/ 190 w 787"/>
                  <a:gd name="T77" fmla="*/ 49 h 621"/>
                  <a:gd name="T78" fmla="*/ 223 w 787"/>
                  <a:gd name="T79" fmla="*/ 34 h 621"/>
                  <a:gd name="T80" fmla="*/ 258 w 787"/>
                  <a:gd name="T81" fmla="*/ 21 h 621"/>
                  <a:gd name="T82" fmla="*/ 295 w 787"/>
                  <a:gd name="T83" fmla="*/ 11 h 621"/>
                  <a:gd name="T84" fmla="*/ 334 w 787"/>
                  <a:gd name="T85" fmla="*/ 4 h 621"/>
                  <a:gd name="T86" fmla="*/ 373 w 787"/>
                  <a:gd name="T87" fmla="*/ 0 h 621"/>
                  <a:gd name="T88" fmla="*/ 414 w 787"/>
                  <a:gd name="T89" fmla="*/ 0 h 621"/>
                  <a:gd name="T90" fmla="*/ 454 w 787"/>
                  <a:gd name="T91" fmla="*/ 4 h 621"/>
                  <a:gd name="T92" fmla="*/ 492 w 787"/>
                  <a:gd name="T93" fmla="*/ 11 h 621"/>
                  <a:gd name="T94" fmla="*/ 529 w 787"/>
                  <a:gd name="T95" fmla="*/ 21 h 621"/>
                  <a:gd name="T96" fmla="*/ 564 w 787"/>
                  <a:gd name="T97" fmla="*/ 34 h 621"/>
                  <a:gd name="T98" fmla="*/ 598 w 787"/>
                  <a:gd name="T99" fmla="*/ 49 h 621"/>
                  <a:gd name="T100" fmla="*/ 629 w 787"/>
                  <a:gd name="T101" fmla="*/ 69 h 621"/>
                  <a:gd name="T102" fmla="*/ 658 w 787"/>
                  <a:gd name="T103" fmla="*/ 89 h 621"/>
                  <a:gd name="T104" fmla="*/ 685 w 787"/>
                  <a:gd name="T105" fmla="*/ 112 h 621"/>
                  <a:gd name="T106" fmla="*/ 709 w 787"/>
                  <a:gd name="T107" fmla="*/ 138 h 621"/>
                  <a:gd name="T108" fmla="*/ 730 w 787"/>
                  <a:gd name="T109" fmla="*/ 166 h 621"/>
                  <a:gd name="T110" fmla="*/ 749 w 787"/>
                  <a:gd name="T111" fmla="*/ 195 h 621"/>
                  <a:gd name="T112" fmla="*/ 763 w 787"/>
                  <a:gd name="T113" fmla="*/ 226 h 621"/>
                  <a:gd name="T114" fmla="*/ 775 w 787"/>
                  <a:gd name="T115" fmla="*/ 257 h 621"/>
                  <a:gd name="T116" fmla="*/ 782 w 787"/>
                  <a:gd name="T117" fmla="*/ 291 h 621"/>
                  <a:gd name="T118" fmla="*/ 786 w 787"/>
                  <a:gd name="T119" fmla="*/ 326 h 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87" h="621">
                    <a:moveTo>
                      <a:pt x="787" y="344"/>
                    </a:moveTo>
                    <a:lnTo>
                      <a:pt x="786" y="362"/>
                    </a:lnTo>
                    <a:lnTo>
                      <a:pt x="785" y="378"/>
                    </a:lnTo>
                    <a:lnTo>
                      <a:pt x="782" y="394"/>
                    </a:lnTo>
                    <a:lnTo>
                      <a:pt x="779" y="410"/>
                    </a:lnTo>
                    <a:lnTo>
                      <a:pt x="775" y="425"/>
                    </a:lnTo>
                    <a:lnTo>
                      <a:pt x="769" y="440"/>
                    </a:lnTo>
                    <a:lnTo>
                      <a:pt x="763" y="454"/>
                    </a:lnTo>
                    <a:lnTo>
                      <a:pt x="756" y="467"/>
                    </a:lnTo>
                    <a:lnTo>
                      <a:pt x="749" y="481"/>
                    </a:lnTo>
                    <a:lnTo>
                      <a:pt x="739" y="493"/>
                    </a:lnTo>
                    <a:lnTo>
                      <a:pt x="730" y="503"/>
                    </a:lnTo>
                    <a:lnTo>
                      <a:pt x="720" y="515"/>
                    </a:lnTo>
                    <a:lnTo>
                      <a:pt x="709" y="525"/>
                    </a:lnTo>
                    <a:lnTo>
                      <a:pt x="697" y="536"/>
                    </a:lnTo>
                    <a:lnTo>
                      <a:pt x="685" y="545"/>
                    </a:lnTo>
                    <a:lnTo>
                      <a:pt x="672" y="554"/>
                    </a:lnTo>
                    <a:lnTo>
                      <a:pt x="658" y="562"/>
                    </a:lnTo>
                    <a:lnTo>
                      <a:pt x="644" y="569"/>
                    </a:lnTo>
                    <a:lnTo>
                      <a:pt x="629" y="577"/>
                    </a:lnTo>
                    <a:lnTo>
                      <a:pt x="613" y="584"/>
                    </a:lnTo>
                    <a:lnTo>
                      <a:pt x="598" y="590"/>
                    </a:lnTo>
                    <a:lnTo>
                      <a:pt x="581" y="596"/>
                    </a:lnTo>
                    <a:lnTo>
                      <a:pt x="564" y="601"/>
                    </a:lnTo>
                    <a:lnTo>
                      <a:pt x="547" y="604"/>
                    </a:lnTo>
                    <a:lnTo>
                      <a:pt x="511" y="611"/>
                    </a:lnTo>
                    <a:lnTo>
                      <a:pt x="473" y="617"/>
                    </a:lnTo>
                    <a:lnTo>
                      <a:pt x="434" y="620"/>
                    </a:lnTo>
                    <a:lnTo>
                      <a:pt x="394" y="621"/>
                    </a:lnTo>
                    <a:lnTo>
                      <a:pt x="354" y="620"/>
                    </a:lnTo>
                    <a:lnTo>
                      <a:pt x="314" y="617"/>
                    </a:lnTo>
                    <a:lnTo>
                      <a:pt x="277" y="611"/>
                    </a:lnTo>
                    <a:lnTo>
                      <a:pt x="240" y="604"/>
                    </a:lnTo>
                    <a:lnTo>
                      <a:pt x="223" y="601"/>
                    </a:lnTo>
                    <a:lnTo>
                      <a:pt x="206" y="596"/>
                    </a:lnTo>
                    <a:lnTo>
                      <a:pt x="190" y="590"/>
                    </a:lnTo>
                    <a:lnTo>
                      <a:pt x="174" y="584"/>
                    </a:lnTo>
                    <a:lnTo>
                      <a:pt x="159" y="577"/>
                    </a:lnTo>
                    <a:lnTo>
                      <a:pt x="143" y="569"/>
                    </a:lnTo>
                    <a:lnTo>
                      <a:pt x="130" y="562"/>
                    </a:lnTo>
                    <a:lnTo>
                      <a:pt x="115" y="554"/>
                    </a:lnTo>
                    <a:lnTo>
                      <a:pt x="102" y="545"/>
                    </a:lnTo>
                    <a:lnTo>
                      <a:pt x="90" y="536"/>
                    </a:lnTo>
                    <a:lnTo>
                      <a:pt x="78" y="525"/>
                    </a:lnTo>
                    <a:lnTo>
                      <a:pt x="67" y="515"/>
                    </a:lnTo>
                    <a:lnTo>
                      <a:pt x="58" y="503"/>
                    </a:lnTo>
                    <a:lnTo>
                      <a:pt x="48" y="493"/>
                    </a:lnTo>
                    <a:lnTo>
                      <a:pt x="39" y="481"/>
                    </a:lnTo>
                    <a:lnTo>
                      <a:pt x="31" y="467"/>
                    </a:lnTo>
                    <a:lnTo>
                      <a:pt x="24" y="454"/>
                    </a:lnTo>
                    <a:lnTo>
                      <a:pt x="18" y="440"/>
                    </a:lnTo>
                    <a:lnTo>
                      <a:pt x="12" y="425"/>
                    </a:lnTo>
                    <a:lnTo>
                      <a:pt x="9" y="410"/>
                    </a:lnTo>
                    <a:lnTo>
                      <a:pt x="5" y="394"/>
                    </a:lnTo>
                    <a:lnTo>
                      <a:pt x="3" y="378"/>
                    </a:lnTo>
                    <a:lnTo>
                      <a:pt x="1" y="362"/>
                    </a:lnTo>
                    <a:lnTo>
                      <a:pt x="0" y="344"/>
                    </a:lnTo>
                    <a:lnTo>
                      <a:pt x="1" y="326"/>
                    </a:lnTo>
                    <a:lnTo>
                      <a:pt x="3" y="309"/>
                    </a:lnTo>
                    <a:lnTo>
                      <a:pt x="5" y="291"/>
                    </a:lnTo>
                    <a:lnTo>
                      <a:pt x="9" y="274"/>
                    </a:lnTo>
                    <a:lnTo>
                      <a:pt x="12" y="257"/>
                    </a:lnTo>
                    <a:lnTo>
                      <a:pt x="18" y="242"/>
                    </a:lnTo>
                    <a:lnTo>
                      <a:pt x="24" y="226"/>
                    </a:lnTo>
                    <a:lnTo>
                      <a:pt x="31" y="210"/>
                    </a:lnTo>
                    <a:lnTo>
                      <a:pt x="39" y="195"/>
                    </a:lnTo>
                    <a:lnTo>
                      <a:pt x="48" y="180"/>
                    </a:lnTo>
                    <a:lnTo>
                      <a:pt x="58" y="166"/>
                    </a:lnTo>
                    <a:lnTo>
                      <a:pt x="67" y="152"/>
                    </a:lnTo>
                    <a:lnTo>
                      <a:pt x="78" y="138"/>
                    </a:lnTo>
                    <a:lnTo>
                      <a:pt x="90" y="125"/>
                    </a:lnTo>
                    <a:lnTo>
                      <a:pt x="102" y="112"/>
                    </a:lnTo>
                    <a:lnTo>
                      <a:pt x="115" y="101"/>
                    </a:lnTo>
                    <a:lnTo>
                      <a:pt x="130" y="89"/>
                    </a:lnTo>
                    <a:lnTo>
                      <a:pt x="143" y="78"/>
                    </a:lnTo>
                    <a:lnTo>
                      <a:pt x="159" y="69"/>
                    </a:lnTo>
                    <a:lnTo>
                      <a:pt x="174" y="59"/>
                    </a:lnTo>
                    <a:lnTo>
                      <a:pt x="190" y="49"/>
                    </a:lnTo>
                    <a:lnTo>
                      <a:pt x="206" y="41"/>
                    </a:lnTo>
                    <a:lnTo>
                      <a:pt x="223" y="34"/>
                    </a:lnTo>
                    <a:lnTo>
                      <a:pt x="240" y="27"/>
                    </a:lnTo>
                    <a:lnTo>
                      <a:pt x="258" y="21"/>
                    </a:lnTo>
                    <a:lnTo>
                      <a:pt x="277" y="16"/>
                    </a:lnTo>
                    <a:lnTo>
                      <a:pt x="295" y="11"/>
                    </a:lnTo>
                    <a:lnTo>
                      <a:pt x="314" y="7"/>
                    </a:lnTo>
                    <a:lnTo>
                      <a:pt x="334" y="4"/>
                    </a:lnTo>
                    <a:lnTo>
                      <a:pt x="354" y="1"/>
                    </a:lnTo>
                    <a:lnTo>
                      <a:pt x="373" y="0"/>
                    </a:lnTo>
                    <a:lnTo>
                      <a:pt x="394" y="0"/>
                    </a:lnTo>
                    <a:lnTo>
                      <a:pt x="414" y="0"/>
                    </a:lnTo>
                    <a:lnTo>
                      <a:pt x="434" y="1"/>
                    </a:lnTo>
                    <a:lnTo>
                      <a:pt x="454" y="4"/>
                    </a:lnTo>
                    <a:lnTo>
                      <a:pt x="473" y="7"/>
                    </a:lnTo>
                    <a:lnTo>
                      <a:pt x="492" y="11"/>
                    </a:lnTo>
                    <a:lnTo>
                      <a:pt x="511" y="16"/>
                    </a:lnTo>
                    <a:lnTo>
                      <a:pt x="529" y="21"/>
                    </a:lnTo>
                    <a:lnTo>
                      <a:pt x="547" y="27"/>
                    </a:lnTo>
                    <a:lnTo>
                      <a:pt x="564" y="34"/>
                    </a:lnTo>
                    <a:lnTo>
                      <a:pt x="581" y="41"/>
                    </a:lnTo>
                    <a:lnTo>
                      <a:pt x="598" y="49"/>
                    </a:lnTo>
                    <a:lnTo>
                      <a:pt x="613" y="59"/>
                    </a:lnTo>
                    <a:lnTo>
                      <a:pt x="629" y="69"/>
                    </a:lnTo>
                    <a:lnTo>
                      <a:pt x="644" y="78"/>
                    </a:lnTo>
                    <a:lnTo>
                      <a:pt x="658" y="89"/>
                    </a:lnTo>
                    <a:lnTo>
                      <a:pt x="672" y="101"/>
                    </a:lnTo>
                    <a:lnTo>
                      <a:pt x="685" y="112"/>
                    </a:lnTo>
                    <a:lnTo>
                      <a:pt x="697" y="125"/>
                    </a:lnTo>
                    <a:lnTo>
                      <a:pt x="709" y="138"/>
                    </a:lnTo>
                    <a:lnTo>
                      <a:pt x="720" y="152"/>
                    </a:lnTo>
                    <a:lnTo>
                      <a:pt x="730" y="166"/>
                    </a:lnTo>
                    <a:lnTo>
                      <a:pt x="739" y="180"/>
                    </a:lnTo>
                    <a:lnTo>
                      <a:pt x="749" y="195"/>
                    </a:lnTo>
                    <a:lnTo>
                      <a:pt x="756" y="210"/>
                    </a:lnTo>
                    <a:lnTo>
                      <a:pt x="763" y="226"/>
                    </a:lnTo>
                    <a:lnTo>
                      <a:pt x="769" y="242"/>
                    </a:lnTo>
                    <a:lnTo>
                      <a:pt x="775" y="257"/>
                    </a:lnTo>
                    <a:lnTo>
                      <a:pt x="779" y="274"/>
                    </a:lnTo>
                    <a:lnTo>
                      <a:pt x="782" y="291"/>
                    </a:lnTo>
                    <a:lnTo>
                      <a:pt x="785" y="309"/>
                    </a:lnTo>
                    <a:lnTo>
                      <a:pt x="786" y="326"/>
                    </a:lnTo>
                    <a:lnTo>
                      <a:pt x="787" y="344"/>
                    </a:lnTo>
                    <a:close/>
                  </a:path>
                </a:pathLst>
              </a:custGeom>
              <a:solidFill>
                <a:srgbClr val="F5F9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8" name="9Slide.vn 122"/>
              <p:cNvSpPr>
                <a:spLocks/>
              </p:cNvSpPr>
              <p:nvPr/>
            </p:nvSpPr>
            <p:spPr bwMode="auto">
              <a:xfrm flipH="1">
                <a:off x="11800123" y="5646737"/>
                <a:ext cx="352425" cy="293688"/>
              </a:xfrm>
              <a:custGeom>
                <a:avLst/>
                <a:gdLst>
                  <a:gd name="T0" fmla="*/ 660 w 666"/>
                  <a:gd name="T1" fmla="*/ 334 h 555"/>
                  <a:gd name="T2" fmla="*/ 653 w 666"/>
                  <a:gd name="T3" fmla="*/ 362 h 555"/>
                  <a:gd name="T4" fmla="*/ 642 w 666"/>
                  <a:gd name="T5" fmla="*/ 388 h 555"/>
                  <a:gd name="T6" fmla="*/ 628 w 666"/>
                  <a:gd name="T7" fmla="*/ 412 h 555"/>
                  <a:gd name="T8" fmla="*/ 611 w 666"/>
                  <a:gd name="T9" fmla="*/ 435 h 555"/>
                  <a:gd name="T10" fmla="*/ 592 w 666"/>
                  <a:gd name="T11" fmla="*/ 455 h 555"/>
                  <a:gd name="T12" fmla="*/ 571 w 666"/>
                  <a:gd name="T13" fmla="*/ 473 h 555"/>
                  <a:gd name="T14" fmla="*/ 547 w 666"/>
                  <a:gd name="T15" fmla="*/ 490 h 555"/>
                  <a:gd name="T16" fmla="*/ 508 w 666"/>
                  <a:gd name="T17" fmla="*/ 511 h 555"/>
                  <a:gd name="T18" fmla="*/ 451 w 666"/>
                  <a:gd name="T19" fmla="*/ 533 h 555"/>
                  <a:gd name="T20" fmla="*/ 389 w 666"/>
                  <a:gd name="T21" fmla="*/ 548 h 555"/>
                  <a:gd name="T22" fmla="*/ 325 w 666"/>
                  <a:gd name="T23" fmla="*/ 555 h 555"/>
                  <a:gd name="T24" fmla="*/ 261 w 666"/>
                  <a:gd name="T25" fmla="*/ 555 h 555"/>
                  <a:gd name="T26" fmla="*/ 201 w 666"/>
                  <a:gd name="T27" fmla="*/ 550 h 555"/>
                  <a:gd name="T28" fmla="*/ 148 w 666"/>
                  <a:gd name="T29" fmla="*/ 541 h 555"/>
                  <a:gd name="T30" fmla="*/ 112 w 666"/>
                  <a:gd name="T31" fmla="*/ 529 h 555"/>
                  <a:gd name="T32" fmla="*/ 91 w 666"/>
                  <a:gd name="T33" fmla="*/ 519 h 555"/>
                  <a:gd name="T34" fmla="*/ 72 w 666"/>
                  <a:gd name="T35" fmla="*/ 507 h 555"/>
                  <a:gd name="T36" fmla="*/ 54 w 666"/>
                  <a:gd name="T37" fmla="*/ 494 h 555"/>
                  <a:gd name="T38" fmla="*/ 40 w 666"/>
                  <a:gd name="T39" fmla="*/ 478 h 555"/>
                  <a:gd name="T40" fmla="*/ 27 w 666"/>
                  <a:gd name="T41" fmla="*/ 460 h 555"/>
                  <a:gd name="T42" fmla="*/ 16 w 666"/>
                  <a:gd name="T43" fmla="*/ 440 h 555"/>
                  <a:gd name="T44" fmla="*/ 9 w 666"/>
                  <a:gd name="T45" fmla="*/ 417 h 555"/>
                  <a:gd name="T46" fmla="*/ 3 w 666"/>
                  <a:gd name="T47" fmla="*/ 392 h 555"/>
                  <a:gd name="T48" fmla="*/ 0 w 666"/>
                  <a:gd name="T49" fmla="*/ 363 h 555"/>
                  <a:gd name="T50" fmla="*/ 2 w 666"/>
                  <a:gd name="T51" fmla="*/ 320 h 555"/>
                  <a:gd name="T52" fmla="*/ 10 w 666"/>
                  <a:gd name="T53" fmla="*/ 260 h 555"/>
                  <a:gd name="T54" fmla="*/ 22 w 666"/>
                  <a:gd name="T55" fmla="*/ 215 h 555"/>
                  <a:gd name="T56" fmla="*/ 34 w 666"/>
                  <a:gd name="T57" fmla="*/ 185 h 555"/>
                  <a:gd name="T58" fmla="*/ 48 w 666"/>
                  <a:gd name="T59" fmla="*/ 158 h 555"/>
                  <a:gd name="T60" fmla="*/ 65 w 666"/>
                  <a:gd name="T61" fmla="*/ 130 h 555"/>
                  <a:gd name="T62" fmla="*/ 85 w 666"/>
                  <a:gd name="T63" fmla="*/ 105 h 555"/>
                  <a:gd name="T64" fmla="*/ 109 w 666"/>
                  <a:gd name="T65" fmla="*/ 82 h 555"/>
                  <a:gd name="T66" fmla="*/ 137 w 666"/>
                  <a:gd name="T67" fmla="*/ 60 h 555"/>
                  <a:gd name="T68" fmla="*/ 167 w 666"/>
                  <a:gd name="T69" fmla="*/ 42 h 555"/>
                  <a:gd name="T70" fmla="*/ 202 w 666"/>
                  <a:gd name="T71" fmla="*/ 27 h 555"/>
                  <a:gd name="T72" fmla="*/ 240 w 666"/>
                  <a:gd name="T73" fmla="*/ 14 h 555"/>
                  <a:gd name="T74" fmla="*/ 282 w 666"/>
                  <a:gd name="T75" fmla="*/ 5 h 555"/>
                  <a:gd name="T76" fmla="*/ 328 w 666"/>
                  <a:gd name="T77" fmla="*/ 1 h 555"/>
                  <a:gd name="T78" fmla="*/ 370 w 666"/>
                  <a:gd name="T79" fmla="*/ 1 h 555"/>
                  <a:gd name="T80" fmla="*/ 401 w 666"/>
                  <a:gd name="T81" fmla="*/ 4 h 555"/>
                  <a:gd name="T82" fmla="*/ 433 w 666"/>
                  <a:gd name="T83" fmla="*/ 10 h 555"/>
                  <a:gd name="T84" fmla="*/ 463 w 666"/>
                  <a:gd name="T85" fmla="*/ 18 h 555"/>
                  <a:gd name="T86" fmla="*/ 493 w 666"/>
                  <a:gd name="T87" fmla="*/ 29 h 555"/>
                  <a:gd name="T88" fmla="*/ 521 w 666"/>
                  <a:gd name="T89" fmla="*/ 42 h 555"/>
                  <a:gd name="T90" fmla="*/ 547 w 666"/>
                  <a:gd name="T91" fmla="*/ 58 h 555"/>
                  <a:gd name="T92" fmla="*/ 573 w 666"/>
                  <a:gd name="T93" fmla="*/ 77 h 555"/>
                  <a:gd name="T94" fmla="*/ 594 w 666"/>
                  <a:gd name="T95" fmla="*/ 98 h 555"/>
                  <a:gd name="T96" fmla="*/ 615 w 666"/>
                  <a:gd name="T97" fmla="*/ 120 h 555"/>
                  <a:gd name="T98" fmla="*/ 631 w 666"/>
                  <a:gd name="T99" fmla="*/ 146 h 555"/>
                  <a:gd name="T100" fmla="*/ 645 w 666"/>
                  <a:gd name="T101" fmla="*/ 173 h 555"/>
                  <a:gd name="T102" fmla="*/ 655 w 666"/>
                  <a:gd name="T103" fmla="*/ 202 h 555"/>
                  <a:gd name="T104" fmla="*/ 663 w 666"/>
                  <a:gd name="T105" fmla="*/ 233 h 555"/>
                  <a:gd name="T106" fmla="*/ 666 w 666"/>
                  <a:gd name="T107" fmla="*/ 267 h 555"/>
                  <a:gd name="T108" fmla="*/ 665 w 666"/>
                  <a:gd name="T109" fmla="*/ 302 h 5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66" h="555">
                    <a:moveTo>
                      <a:pt x="663" y="320"/>
                    </a:moveTo>
                    <a:lnTo>
                      <a:pt x="660" y="334"/>
                    </a:lnTo>
                    <a:lnTo>
                      <a:pt x="657" y="349"/>
                    </a:lnTo>
                    <a:lnTo>
                      <a:pt x="653" y="362"/>
                    </a:lnTo>
                    <a:lnTo>
                      <a:pt x="648" y="375"/>
                    </a:lnTo>
                    <a:lnTo>
                      <a:pt x="642" y="388"/>
                    </a:lnTo>
                    <a:lnTo>
                      <a:pt x="635" y="400"/>
                    </a:lnTo>
                    <a:lnTo>
                      <a:pt x="628" y="412"/>
                    </a:lnTo>
                    <a:lnTo>
                      <a:pt x="621" y="424"/>
                    </a:lnTo>
                    <a:lnTo>
                      <a:pt x="611" y="435"/>
                    </a:lnTo>
                    <a:lnTo>
                      <a:pt x="603" y="445"/>
                    </a:lnTo>
                    <a:lnTo>
                      <a:pt x="592" y="455"/>
                    </a:lnTo>
                    <a:lnTo>
                      <a:pt x="582" y="464"/>
                    </a:lnTo>
                    <a:lnTo>
                      <a:pt x="571" y="473"/>
                    </a:lnTo>
                    <a:lnTo>
                      <a:pt x="559" y="482"/>
                    </a:lnTo>
                    <a:lnTo>
                      <a:pt x="547" y="490"/>
                    </a:lnTo>
                    <a:lnTo>
                      <a:pt x="534" y="497"/>
                    </a:lnTo>
                    <a:lnTo>
                      <a:pt x="508" y="511"/>
                    </a:lnTo>
                    <a:lnTo>
                      <a:pt x="480" y="523"/>
                    </a:lnTo>
                    <a:lnTo>
                      <a:pt x="451" y="533"/>
                    </a:lnTo>
                    <a:lnTo>
                      <a:pt x="420" y="541"/>
                    </a:lnTo>
                    <a:lnTo>
                      <a:pt x="389" y="548"/>
                    </a:lnTo>
                    <a:lnTo>
                      <a:pt x="358" y="551"/>
                    </a:lnTo>
                    <a:lnTo>
                      <a:pt x="325" y="555"/>
                    </a:lnTo>
                    <a:lnTo>
                      <a:pt x="293" y="555"/>
                    </a:lnTo>
                    <a:lnTo>
                      <a:pt x="261" y="555"/>
                    </a:lnTo>
                    <a:lnTo>
                      <a:pt x="231" y="553"/>
                    </a:lnTo>
                    <a:lnTo>
                      <a:pt x="201" y="550"/>
                    </a:lnTo>
                    <a:lnTo>
                      <a:pt x="173" y="547"/>
                    </a:lnTo>
                    <a:lnTo>
                      <a:pt x="148" y="541"/>
                    </a:lnTo>
                    <a:lnTo>
                      <a:pt x="124" y="533"/>
                    </a:lnTo>
                    <a:lnTo>
                      <a:pt x="112" y="529"/>
                    </a:lnTo>
                    <a:lnTo>
                      <a:pt x="101" y="524"/>
                    </a:lnTo>
                    <a:lnTo>
                      <a:pt x="91" y="519"/>
                    </a:lnTo>
                    <a:lnTo>
                      <a:pt x="81" y="513"/>
                    </a:lnTo>
                    <a:lnTo>
                      <a:pt x="72" y="507"/>
                    </a:lnTo>
                    <a:lnTo>
                      <a:pt x="63" y="501"/>
                    </a:lnTo>
                    <a:lnTo>
                      <a:pt x="54" y="494"/>
                    </a:lnTo>
                    <a:lnTo>
                      <a:pt x="47" y="485"/>
                    </a:lnTo>
                    <a:lnTo>
                      <a:pt x="40" y="478"/>
                    </a:lnTo>
                    <a:lnTo>
                      <a:pt x="33" y="469"/>
                    </a:lnTo>
                    <a:lnTo>
                      <a:pt x="27" y="460"/>
                    </a:lnTo>
                    <a:lnTo>
                      <a:pt x="22" y="449"/>
                    </a:lnTo>
                    <a:lnTo>
                      <a:pt x="16" y="440"/>
                    </a:lnTo>
                    <a:lnTo>
                      <a:pt x="12" y="428"/>
                    </a:lnTo>
                    <a:lnTo>
                      <a:pt x="9" y="417"/>
                    </a:lnTo>
                    <a:lnTo>
                      <a:pt x="5" y="404"/>
                    </a:lnTo>
                    <a:lnTo>
                      <a:pt x="3" y="392"/>
                    </a:lnTo>
                    <a:lnTo>
                      <a:pt x="2" y="377"/>
                    </a:lnTo>
                    <a:lnTo>
                      <a:pt x="0" y="363"/>
                    </a:lnTo>
                    <a:lnTo>
                      <a:pt x="0" y="349"/>
                    </a:lnTo>
                    <a:lnTo>
                      <a:pt x="2" y="320"/>
                    </a:lnTo>
                    <a:lnTo>
                      <a:pt x="4" y="290"/>
                    </a:lnTo>
                    <a:lnTo>
                      <a:pt x="10" y="260"/>
                    </a:lnTo>
                    <a:lnTo>
                      <a:pt x="17" y="230"/>
                    </a:lnTo>
                    <a:lnTo>
                      <a:pt x="22" y="215"/>
                    </a:lnTo>
                    <a:lnTo>
                      <a:pt x="28" y="201"/>
                    </a:lnTo>
                    <a:lnTo>
                      <a:pt x="34" y="185"/>
                    </a:lnTo>
                    <a:lnTo>
                      <a:pt x="40" y="172"/>
                    </a:lnTo>
                    <a:lnTo>
                      <a:pt x="48" y="158"/>
                    </a:lnTo>
                    <a:lnTo>
                      <a:pt x="57" y="143"/>
                    </a:lnTo>
                    <a:lnTo>
                      <a:pt x="65" y="130"/>
                    </a:lnTo>
                    <a:lnTo>
                      <a:pt x="75" y="118"/>
                    </a:lnTo>
                    <a:lnTo>
                      <a:pt x="85" y="105"/>
                    </a:lnTo>
                    <a:lnTo>
                      <a:pt x="97" y="93"/>
                    </a:lnTo>
                    <a:lnTo>
                      <a:pt x="109" y="82"/>
                    </a:lnTo>
                    <a:lnTo>
                      <a:pt x="123" y="71"/>
                    </a:lnTo>
                    <a:lnTo>
                      <a:pt x="137" y="60"/>
                    </a:lnTo>
                    <a:lnTo>
                      <a:pt x="151" y="51"/>
                    </a:lnTo>
                    <a:lnTo>
                      <a:pt x="167" y="42"/>
                    </a:lnTo>
                    <a:lnTo>
                      <a:pt x="184" y="34"/>
                    </a:lnTo>
                    <a:lnTo>
                      <a:pt x="202" y="27"/>
                    </a:lnTo>
                    <a:lnTo>
                      <a:pt x="220" y="20"/>
                    </a:lnTo>
                    <a:lnTo>
                      <a:pt x="240" y="14"/>
                    </a:lnTo>
                    <a:lnTo>
                      <a:pt x="261" y="10"/>
                    </a:lnTo>
                    <a:lnTo>
                      <a:pt x="282" y="5"/>
                    </a:lnTo>
                    <a:lnTo>
                      <a:pt x="305" y="3"/>
                    </a:lnTo>
                    <a:lnTo>
                      <a:pt x="328" y="1"/>
                    </a:lnTo>
                    <a:lnTo>
                      <a:pt x="353" y="0"/>
                    </a:lnTo>
                    <a:lnTo>
                      <a:pt x="370" y="1"/>
                    </a:lnTo>
                    <a:lnTo>
                      <a:pt x="385" y="1"/>
                    </a:lnTo>
                    <a:lnTo>
                      <a:pt x="401" y="4"/>
                    </a:lnTo>
                    <a:lnTo>
                      <a:pt x="418" y="6"/>
                    </a:lnTo>
                    <a:lnTo>
                      <a:pt x="433" y="10"/>
                    </a:lnTo>
                    <a:lnTo>
                      <a:pt x="449" y="14"/>
                    </a:lnTo>
                    <a:lnTo>
                      <a:pt x="463" y="18"/>
                    </a:lnTo>
                    <a:lnTo>
                      <a:pt x="479" y="23"/>
                    </a:lnTo>
                    <a:lnTo>
                      <a:pt x="493" y="29"/>
                    </a:lnTo>
                    <a:lnTo>
                      <a:pt x="508" y="35"/>
                    </a:lnTo>
                    <a:lnTo>
                      <a:pt x="521" y="42"/>
                    </a:lnTo>
                    <a:lnTo>
                      <a:pt x="534" y="50"/>
                    </a:lnTo>
                    <a:lnTo>
                      <a:pt x="547" y="58"/>
                    </a:lnTo>
                    <a:lnTo>
                      <a:pt x="561" y="68"/>
                    </a:lnTo>
                    <a:lnTo>
                      <a:pt x="573" y="77"/>
                    </a:lnTo>
                    <a:lnTo>
                      <a:pt x="583" y="87"/>
                    </a:lnTo>
                    <a:lnTo>
                      <a:pt x="594" y="98"/>
                    </a:lnTo>
                    <a:lnTo>
                      <a:pt x="605" y="108"/>
                    </a:lnTo>
                    <a:lnTo>
                      <a:pt x="615" y="120"/>
                    </a:lnTo>
                    <a:lnTo>
                      <a:pt x="623" y="132"/>
                    </a:lnTo>
                    <a:lnTo>
                      <a:pt x="631" y="146"/>
                    </a:lnTo>
                    <a:lnTo>
                      <a:pt x="639" y="159"/>
                    </a:lnTo>
                    <a:lnTo>
                      <a:pt x="645" y="173"/>
                    </a:lnTo>
                    <a:lnTo>
                      <a:pt x="651" y="188"/>
                    </a:lnTo>
                    <a:lnTo>
                      <a:pt x="655" y="202"/>
                    </a:lnTo>
                    <a:lnTo>
                      <a:pt x="659" y="218"/>
                    </a:lnTo>
                    <a:lnTo>
                      <a:pt x="663" y="233"/>
                    </a:lnTo>
                    <a:lnTo>
                      <a:pt x="665" y="250"/>
                    </a:lnTo>
                    <a:lnTo>
                      <a:pt x="666" y="267"/>
                    </a:lnTo>
                    <a:lnTo>
                      <a:pt x="666" y="284"/>
                    </a:lnTo>
                    <a:lnTo>
                      <a:pt x="665" y="302"/>
                    </a:lnTo>
                    <a:lnTo>
                      <a:pt x="663" y="320"/>
                    </a:lnTo>
                    <a:close/>
                  </a:path>
                </a:pathLst>
              </a:custGeom>
              <a:solidFill>
                <a:srgbClr val="06A28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9" name="9Slide.vn 123"/>
              <p:cNvSpPr>
                <a:spLocks/>
              </p:cNvSpPr>
              <p:nvPr/>
            </p:nvSpPr>
            <p:spPr bwMode="auto">
              <a:xfrm flipH="1">
                <a:off x="11919186" y="5815012"/>
                <a:ext cx="155575" cy="301625"/>
              </a:xfrm>
              <a:custGeom>
                <a:avLst/>
                <a:gdLst>
                  <a:gd name="T0" fmla="*/ 264 w 294"/>
                  <a:gd name="T1" fmla="*/ 75 h 570"/>
                  <a:gd name="T2" fmla="*/ 144 w 294"/>
                  <a:gd name="T3" fmla="*/ 152 h 570"/>
                  <a:gd name="T4" fmla="*/ 144 w 294"/>
                  <a:gd name="T5" fmla="*/ 0 h 570"/>
                  <a:gd name="T6" fmla="*/ 101 w 294"/>
                  <a:gd name="T7" fmla="*/ 0 h 570"/>
                  <a:gd name="T8" fmla="*/ 101 w 294"/>
                  <a:gd name="T9" fmla="*/ 182 h 570"/>
                  <a:gd name="T10" fmla="*/ 37 w 294"/>
                  <a:gd name="T11" fmla="*/ 104 h 570"/>
                  <a:gd name="T12" fmla="*/ 0 w 294"/>
                  <a:gd name="T13" fmla="*/ 117 h 570"/>
                  <a:gd name="T14" fmla="*/ 101 w 294"/>
                  <a:gd name="T15" fmla="*/ 241 h 570"/>
                  <a:gd name="T16" fmla="*/ 101 w 294"/>
                  <a:gd name="T17" fmla="*/ 570 h 570"/>
                  <a:gd name="T18" fmla="*/ 144 w 294"/>
                  <a:gd name="T19" fmla="*/ 570 h 570"/>
                  <a:gd name="T20" fmla="*/ 144 w 294"/>
                  <a:gd name="T21" fmla="*/ 192 h 570"/>
                  <a:gd name="T22" fmla="*/ 294 w 294"/>
                  <a:gd name="T23" fmla="*/ 95 h 570"/>
                  <a:gd name="T24" fmla="*/ 264 w 294"/>
                  <a:gd name="T25" fmla="*/ 75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4" h="570">
                    <a:moveTo>
                      <a:pt x="264" y="75"/>
                    </a:moveTo>
                    <a:lnTo>
                      <a:pt x="144" y="152"/>
                    </a:lnTo>
                    <a:lnTo>
                      <a:pt x="144" y="0"/>
                    </a:lnTo>
                    <a:lnTo>
                      <a:pt x="101" y="0"/>
                    </a:lnTo>
                    <a:lnTo>
                      <a:pt x="101" y="182"/>
                    </a:lnTo>
                    <a:lnTo>
                      <a:pt x="37" y="104"/>
                    </a:lnTo>
                    <a:lnTo>
                      <a:pt x="0" y="117"/>
                    </a:lnTo>
                    <a:lnTo>
                      <a:pt x="101" y="241"/>
                    </a:lnTo>
                    <a:lnTo>
                      <a:pt x="101" y="570"/>
                    </a:lnTo>
                    <a:lnTo>
                      <a:pt x="144" y="570"/>
                    </a:lnTo>
                    <a:lnTo>
                      <a:pt x="144" y="192"/>
                    </a:lnTo>
                    <a:lnTo>
                      <a:pt x="294" y="95"/>
                    </a:lnTo>
                    <a:lnTo>
                      <a:pt x="264" y="75"/>
                    </a:lnTo>
                    <a:close/>
                  </a:path>
                </a:pathLst>
              </a:custGeom>
              <a:solidFill>
                <a:srgbClr val="BD35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0" name="9Slide.vn 124"/>
              <p:cNvSpPr>
                <a:spLocks noChangeArrowheads="1"/>
              </p:cNvSpPr>
              <p:nvPr/>
            </p:nvSpPr>
            <p:spPr bwMode="auto">
              <a:xfrm flipH="1">
                <a:off x="12006498" y="5611812"/>
                <a:ext cx="1588" cy="1588"/>
              </a:xfrm>
              <a:prstGeom prst="rect">
                <a:avLst/>
              </a:prstGeom>
              <a:solidFill>
                <a:srgbClr val="9C9B9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1" name="9Slide.vn 125"/>
              <p:cNvSpPr>
                <a:spLocks/>
              </p:cNvSpPr>
              <p:nvPr/>
            </p:nvSpPr>
            <p:spPr bwMode="auto">
              <a:xfrm flipH="1">
                <a:off x="11835048" y="5611812"/>
                <a:ext cx="173038" cy="84138"/>
              </a:xfrm>
              <a:custGeom>
                <a:avLst/>
                <a:gdLst>
                  <a:gd name="T0" fmla="*/ 318 w 328"/>
                  <a:gd name="T1" fmla="*/ 160 h 160"/>
                  <a:gd name="T2" fmla="*/ 307 w 328"/>
                  <a:gd name="T3" fmla="*/ 149 h 160"/>
                  <a:gd name="T4" fmla="*/ 295 w 328"/>
                  <a:gd name="T5" fmla="*/ 138 h 160"/>
                  <a:gd name="T6" fmla="*/ 282 w 328"/>
                  <a:gd name="T7" fmla="*/ 129 h 160"/>
                  <a:gd name="T8" fmla="*/ 268 w 328"/>
                  <a:gd name="T9" fmla="*/ 120 h 160"/>
                  <a:gd name="T10" fmla="*/ 255 w 328"/>
                  <a:gd name="T11" fmla="*/ 112 h 160"/>
                  <a:gd name="T12" fmla="*/ 241 w 328"/>
                  <a:gd name="T13" fmla="*/ 105 h 160"/>
                  <a:gd name="T14" fmla="*/ 225 w 328"/>
                  <a:gd name="T15" fmla="*/ 98 h 160"/>
                  <a:gd name="T16" fmla="*/ 211 w 328"/>
                  <a:gd name="T17" fmla="*/ 90 h 160"/>
                  <a:gd name="T18" fmla="*/ 195 w 328"/>
                  <a:gd name="T19" fmla="*/ 86 h 160"/>
                  <a:gd name="T20" fmla="*/ 180 w 328"/>
                  <a:gd name="T21" fmla="*/ 81 h 160"/>
                  <a:gd name="T22" fmla="*/ 163 w 328"/>
                  <a:gd name="T23" fmla="*/ 76 h 160"/>
                  <a:gd name="T24" fmla="*/ 147 w 328"/>
                  <a:gd name="T25" fmla="*/ 72 h 160"/>
                  <a:gd name="T26" fmla="*/ 130 w 328"/>
                  <a:gd name="T27" fmla="*/ 70 h 160"/>
                  <a:gd name="T28" fmla="*/ 114 w 328"/>
                  <a:gd name="T29" fmla="*/ 69 h 160"/>
                  <a:gd name="T30" fmla="*/ 97 w 328"/>
                  <a:gd name="T31" fmla="*/ 67 h 160"/>
                  <a:gd name="T32" fmla="*/ 80 w 328"/>
                  <a:gd name="T33" fmla="*/ 66 h 160"/>
                  <a:gd name="T34" fmla="*/ 58 w 328"/>
                  <a:gd name="T35" fmla="*/ 67 h 160"/>
                  <a:gd name="T36" fmla="*/ 38 w 328"/>
                  <a:gd name="T37" fmla="*/ 69 h 160"/>
                  <a:gd name="T38" fmla="*/ 19 w 328"/>
                  <a:gd name="T39" fmla="*/ 70 h 160"/>
                  <a:gd name="T40" fmla="*/ 0 w 328"/>
                  <a:gd name="T41" fmla="*/ 74 h 160"/>
                  <a:gd name="T42" fmla="*/ 0 w 328"/>
                  <a:gd name="T43" fmla="*/ 0 h 160"/>
                  <a:gd name="T44" fmla="*/ 0 w 328"/>
                  <a:gd name="T45" fmla="*/ 0 h 160"/>
                  <a:gd name="T46" fmla="*/ 0 w 328"/>
                  <a:gd name="T47" fmla="*/ 0 h 160"/>
                  <a:gd name="T48" fmla="*/ 25 w 328"/>
                  <a:gd name="T49" fmla="*/ 0 h 160"/>
                  <a:gd name="T50" fmla="*/ 50 w 328"/>
                  <a:gd name="T51" fmla="*/ 3 h 160"/>
                  <a:gd name="T52" fmla="*/ 75 w 328"/>
                  <a:gd name="T53" fmla="*/ 6 h 160"/>
                  <a:gd name="T54" fmla="*/ 99 w 328"/>
                  <a:gd name="T55" fmla="*/ 11 h 160"/>
                  <a:gd name="T56" fmla="*/ 123 w 328"/>
                  <a:gd name="T57" fmla="*/ 17 h 160"/>
                  <a:gd name="T58" fmla="*/ 146 w 328"/>
                  <a:gd name="T59" fmla="*/ 24 h 160"/>
                  <a:gd name="T60" fmla="*/ 168 w 328"/>
                  <a:gd name="T61" fmla="*/ 33 h 160"/>
                  <a:gd name="T62" fmla="*/ 189 w 328"/>
                  <a:gd name="T63" fmla="*/ 42 h 160"/>
                  <a:gd name="T64" fmla="*/ 210 w 328"/>
                  <a:gd name="T65" fmla="*/ 53 h 160"/>
                  <a:gd name="T66" fmla="*/ 230 w 328"/>
                  <a:gd name="T67" fmla="*/ 65 h 160"/>
                  <a:gd name="T68" fmla="*/ 249 w 328"/>
                  <a:gd name="T69" fmla="*/ 78 h 160"/>
                  <a:gd name="T70" fmla="*/ 267 w 328"/>
                  <a:gd name="T71" fmla="*/ 92 h 160"/>
                  <a:gd name="T72" fmla="*/ 284 w 328"/>
                  <a:gd name="T73" fmla="*/ 106 h 160"/>
                  <a:gd name="T74" fmla="*/ 300 w 328"/>
                  <a:gd name="T75" fmla="*/ 122 h 160"/>
                  <a:gd name="T76" fmla="*/ 315 w 328"/>
                  <a:gd name="T77" fmla="*/ 138 h 160"/>
                  <a:gd name="T78" fmla="*/ 328 w 328"/>
                  <a:gd name="T79" fmla="*/ 155 h 160"/>
                  <a:gd name="T80" fmla="*/ 324 w 328"/>
                  <a:gd name="T81" fmla="*/ 158 h 160"/>
                  <a:gd name="T82" fmla="*/ 318 w 328"/>
                  <a:gd name="T83" fmla="*/ 16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28" h="160">
                    <a:moveTo>
                      <a:pt x="318" y="160"/>
                    </a:moveTo>
                    <a:lnTo>
                      <a:pt x="307" y="149"/>
                    </a:lnTo>
                    <a:lnTo>
                      <a:pt x="295" y="138"/>
                    </a:lnTo>
                    <a:lnTo>
                      <a:pt x="282" y="129"/>
                    </a:lnTo>
                    <a:lnTo>
                      <a:pt x="268" y="120"/>
                    </a:lnTo>
                    <a:lnTo>
                      <a:pt x="255" y="112"/>
                    </a:lnTo>
                    <a:lnTo>
                      <a:pt x="241" y="105"/>
                    </a:lnTo>
                    <a:lnTo>
                      <a:pt x="225" y="98"/>
                    </a:lnTo>
                    <a:lnTo>
                      <a:pt x="211" y="90"/>
                    </a:lnTo>
                    <a:lnTo>
                      <a:pt x="195" y="86"/>
                    </a:lnTo>
                    <a:lnTo>
                      <a:pt x="180" y="81"/>
                    </a:lnTo>
                    <a:lnTo>
                      <a:pt x="163" y="76"/>
                    </a:lnTo>
                    <a:lnTo>
                      <a:pt x="147" y="72"/>
                    </a:lnTo>
                    <a:lnTo>
                      <a:pt x="130" y="70"/>
                    </a:lnTo>
                    <a:lnTo>
                      <a:pt x="114" y="69"/>
                    </a:lnTo>
                    <a:lnTo>
                      <a:pt x="97" y="67"/>
                    </a:lnTo>
                    <a:lnTo>
                      <a:pt x="80" y="66"/>
                    </a:lnTo>
                    <a:lnTo>
                      <a:pt x="58" y="67"/>
                    </a:lnTo>
                    <a:lnTo>
                      <a:pt x="38" y="69"/>
                    </a:lnTo>
                    <a:lnTo>
                      <a:pt x="19" y="70"/>
                    </a:lnTo>
                    <a:lnTo>
                      <a:pt x="0" y="74"/>
                    </a:lnTo>
                    <a:lnTo>
                      <a:pt x="0" y="0"/>
                    </a:lnTo>
                    <a:lnTo>
                      <a:pt x="0" y="0"/>
                    </a:lnTo>
                    <a:lnTo>
                      <a:pt x="0" y="0"/>
                    </a:lnTo>
                    <a:lnTo>
                      <a:pt x="25" y="0"/>
                    </a:lnTo>
                    <a:lnTo>
                      <a:pt x="50" y="3"/>
                    </a:lnTo>
                    <a:lnTo>
                      <a:pt x="75" y="6"/>
                    </a:lnTo>
                    <a:lnTo>
                      <a:pt x="99" y="11"/>
                    </a:lnTo>
                    <a:lnTo>
                      <a:pt x="123" y="17"/>
                    </a:lnTo>
                    <a:lnTo>
                      <a:pt x="146" y="24"/>
                    </a:lnTo>
                    <a:lnTo>
                      <a:pt x="168" y="33"/>
                    </a:lnTo>
                    <a:lnTo>
                      <a:pt x="189" y="42"/>
                    </a:lnTo>
                    <a:lnTo>
                      <a:pt x="210" y="53"/>
                    </a:lnTo>
                    <a:lnTo>
                      <a:pt x="230" y="65"/>
                    </a:lnTo>
                    <a:lnTo>
                      <a:pt x="249" y="78"/>
                    </a:lnTo>
                    <a:lnTo>
                      <a:pt x="267" y="92"/>
                    </a:lnTo>
                    <a:lnTo>
                      <a:pt x="284" y="106"/>
                    </a:lnTo>
                    <a:lnTo>
                      <a:pt x="300" y="122"/>
                    </a:lnTo>
                    <a:lnTo>
                      <a:pt x="315" y="138"/>
                    </a:lnTo>
                    <a:lnTo>
                      <a:pt x="328" y="155"/>
                    </a:lnTo>
                    <a:lnTo>
                      <a:pt x="324" y="158"/>
                    </a:lnTo>
                    <a:lnTo>
                      <a:pt x="318" y="160"/>
                    </a:lnTo>
                    <a:close/>
                  </a:path>
                </a:pathLst>
              </a:custGeom>
              <a:solidFill>
                <a:srgbClr val="A8AC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2" name="9Slide.vn 126"/>
              <p:cNvSpPr>
                <a:spLocks noEditPoints="1"/>
              </p:cNvSpPr>
              <p:nvPr/>
            </p:nvSpPr>
            <p:spPr bwMode="auto">
              <a:xfrm flipH="1">
                <a:off x="11839811" y="5646737"/>
                <a:ext cx="168275" cy="293688"/>
              </a:xfrm>
              <a:custGeom>
                <a:avLst/>
                <a:gdLst>
                  <a:gd name="T0" fmla="*/ 20 w 318"/>
                  <a:gd name="T1" fmla="*/ 512 h 555"/>
                  <a:gd name="T2" fmla="*/ 158 w 318"/>
                  <a:gd name="T3" fmla="*/ 440 h 555"/>
                  <a:gd name="T4" fmla="*/ 169 w 318"/>
                  <a:gd name="T5" fmla="*/ 466 h 555"/>
                  <a:gd name="T6" fmla="*/ 182 w 318"/>
                  <a:gd name="T7" fmla="*/ 490 h 555"/>
                  <a:gd name="T8" fmla="*/ 199 w 318"/>
                  <a:gd name="T9" fmla="*/ 512 h 555"/>
                  <a:gd name="T10" fmla="*/ 187 w 318"/>
                  <a:gd name="T11" fmla="*/ 530 h 555"/>
                  <a:gd name="T12" fmla="*/ 142 w 318"/>
                  <a:gd name="T13" fmla="*/ 541 h 555"/>
                  <a:gd name="T14" fmla="*/ 96 w 318"/>
                  <a:gd name="T15" fmla="*/ 549 h 555"/>
                  <a:gd name="T16" fmla="*/ 45 w 318"/>
                  <a:gd name="T17" fmla="*/ 554 h 555"/>
                  <a:gd name="T18" fmla="*/ 20 w 318"/>
                  <a:gd name="T19" fmla="*/ 472 h 555"/>
                  <a:gd name="T20" fmla="*/ 0 w 318"/>
                  <a:gd name="T21" fmla="*/ 320 h 555"/>
                  <a:gd name="T22" fmla="*/ 19 w 318"/>
                  <a:gd name="T23" fmla="*/ 4 h 555"/>
                  <a:gd name="T24" fmla="*/ 58 w 318"/>
                  <a:gd name="T25" fmla="*/ 1 h 555"/>
                  <a:gd name="T26" fmla="*/ 97 w 318"/>
                  <a:gd name="T27" fmla="*/ 1 h 555"/>
                  <a:gd name="T28" fmla="*/ 130 w 318"/>
                  <a:gd name="T29" fmla="*/ 4 h 555"/>
                  <a:gd name="T30" fmla="*/ 163 w 318"/>
                  <a:gd name="T31" fmla="*/ 10 h 555"/>
                  <a:gd name="T32" fmla="*/ 195 w 318"/>
                  <a:gd name="T33" fmla="*/ 20 h 555"/>
                  <a:gd name="T34" fmla="*/ 225 w 318"/>
                  <a:gd name="T35" fmla="*/ 32 h 555"/>
                  <a:gd name="T36" fmla="*/ 255 w 318"/>
                  <a:gd name="T37" fmla="*/ 46 h 555"/>
                  <a:gd name="T38" fmla="*/ 282 w 318"/>
                  <a:gd name="T39" fmla="*/ 63 h 555"/>
                  <a:gd name="T40" fmla="*/ 307 w 318"/>
                  <a:gd name="T41" fmla="*/ 83 h 555"/>
                  <a:gd name="T42" fmla="*/ 300 w 318"/>
                  <a:gd name="T43" fmla="*/ 104 h 555"/>
                  <a:gd name="T44" fmla="*/ 265 w 318"/>
                  <a:gd name="T45" fmla="*/ 126 h 555"/>
                  <a:gd name="T46" fmla="*/ 234 w 318"/>
                  <a:gd name="T47" fmla="*/ 153 h 555"/>
                  <a:gd name="T48" fmla="*/ 206 w 318"/>
                  <a:gd name="T49" fmla="*/ 184 h 555"/>
                  <a:gd name="T50" fmla="*/ 183 w 318"/>
                  <a:gd name="T51" fmla="*/ 219 h 555"/>
                  <a:gd name="T52" fmla="*/ 166 w 318"/>
                  <a:gd name="T53" fmla="*/ 257 h 555"/>
                  <a:gd name="T54" fmla="*/ 153 w 318"/>
                  <a:gd name="T55" fmla="*/ 298 h 555"/>
                  <a:gd name="T56" fmla="*/ 147 w 318"/>
                  <a:gd name="T57" fmla="*/ 340 h 555"/>
                  <a:gd name="T58" fmla="*/ 147 w 318"/>
                  <a:gd name="T59" fmla="*/ 373 h 555"/>
                  <a:gd name="T60" fmla="*/ 148 w 318"/>
                  <a:gd name="T61" fmla="*/ 392 h 555"/>
                  <a:gd name="T62" fmla="*/ 140 w 318"/>
                  <a:gd name="T63" fmla="*/ 395 h 5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18" h="555">
                    <a:moveTo>
                      <a:pt x="20" y="555"/>
                    </a:moveTo>
                    <a:lnTo>
                      <a:pt x="20" y="512"/>
                    </a:lnTo>
                    <a:lnTo>
                      <a:pt x="153" y="425"/>
                    </a:lnTo>
                    <a:lnTo>
                      <a:pt x="158" y="440"/>
                    </a:lnTo>
                    <a:lnTo>
                      <a:pt x="163" y="453"/>
                    </a:lnTo>
                    <a:lnTo>
                      <a:pt x="169" y="466"/>
                    </a:lnTo>
                    <a:lnTo>
                      <a:pt x="175" y="478"/>
                    </a:lnTo>
                    <a:lnTo>
                      <a:pt x="182" y="490"/>
                    </a:lnTo>
                    <a:lnTo>
                      <a:pt x="190" y="501"/>
                    </a:lnTo>
                    <a:lnTo>
                      <a:pt x="199" y="512"/>
                    </a:lnTo>
                    <a:lnTo>
                      <a:pt x="208" y="523"/>
                    </a:lnTo>
                    <a:lnTo>
                      <a:pt x="187" y="530"/>
                    </a:lnTo>
                    <a:lnTo>
                      <a:pt x="165" y="536"/>
                    </a:lnTo>
                    <a:lnTo>
                      <a:pt x="142" y="541"/>
                    </a:lnTo>
                    <a:lnTo>
                      <a:pt x="118" y="545"/>
                    </a:lnTo>
                    <a:lnTo>
                      <a:pt x="96" y="549"/>
                    </a:lnTo>
                    <a:lnTo>
                      <a:pt x="70" y="553"/>
                    </a:lnTo>
                    <a:lnTo>
                      <a:pt x="45" y="554"/>
                    </a:lnTo>
                    <a:lnTo>
                      <a:pt x="20" y="555"/>
                    </a:lnTo>
                    <a:close/>
                    <a:moveTo>
                      <a:pt x="20" y="472"/>
                    </a:moveTo>
                    <a:lnTo>
                      <a:pt x="20" y="320"/>
                    </a:lnTo>
                    <a:lnTo>
                      <a:pt x="0" y="320"/>
                    </a:lnTo>
                    <a:lnTo>
                      <a:pt x="0" y="8"/>
                    </a:lnTo>
                    <a:lnTo>
                      <a:pt x="19" y="4"/>
                    </a:lnTo>
                    <a:lnTo>
                      <a:pt x="38" y="3"/>
                    </a:lnTo>
                    <a:lnTo>
                      <a:pt x="58" y="1"/>
                    </a:lnTo>
                    <a:lnTo>
                      <a:pt x="80" y="0"/>
                    </a:lnTo>
                    <a:lnTo>
                      <a:pt x="97" y="1"/>
                    </a:lnTo>
                    <a:lnTo>
                      <a:pt x="114" y="3"/>
                    </a:lnTo>
                    <a:lnTo>
                      <a:pt x="130" y="4"/>
                    </a:lnTo>
                    <a:lnTo>
                      <a:pt x="147" y="6"/>
                    </a:lnTo>
                    <a:lnTo>
                      <a:pt x="163" y="10"/>
                    </a:lnTo>
                    <a:lnTo>
                      <a:pt x="180" y="15"/>
                    </a:lnTo>
                    <a:lnTo>
                      <a:pt x="195" y="20"/>
                    </a:lnTo>
                    <a:lnTo>
                      <a:pt x="211" y="24"/>
                    </a:lnTo>
                    <a:lnTo>
                      <a:pt x="225" y="32"/>
                    </a:lnTo>
                    <a:lnTo>
                      <a:pt x="241" y="39"/>
                    </a:lnTo>
                    <a:lnTo>
                      <a:pt x="255" y="46"/>
                    </a:lnTo>
                    <a:lnTo>
                      <a:pt x="268" y="54"/>
                    </a:lnTo>
                    <a:lnTo>
                      <a:pt x="282" y="63"/>
                    </a:lnTo>
                    <a:lnTo>
                      <a:pt x="295" y="72"/>
                    </a:lnTo>
                    <a:lnTo>
                      <a:pt x="307" y="83"/>
                    </a:lnTo>
                    <a:lnTo>
                      <a:pt x="318" y="94"/>
                    </a:lnTo>
                    <a:lnTo>
                      <a:pt x="300" y="104"/>
                    </a:lnTo>
                    <a:lnTo>
                      <a:pt x="282" y="114"/>
                    </a:lnTo>
                    <a:lnTo>
                      <a:pt x="265" y="126"/>
                    </a:lnTo>
                    <a:lnTo>
                      <a:pt x="248" y="140"/>
                    </a:lnTo>
                    <a:lnTo>
                      <a:pt x="234" y="153"/>
                    </a:lnTo>
                    <a:lnTo>
                      <a:pt x="219" y="168"/>
                    </a:lnTo>
                    <a:lnTo>
                      <a:pt x="206" y="184"/>
                    </a:lnTo>
                    <a:lnTo>
                      <a:pt x="194" y="201"/>
                    </a:lnTo>
                    <a:lnTo>
                      <a:pt x="183" y="219"/>
                    </a:lnTo>
                    <a:lnTo>
                      <a:pt x="174" y="238"/>
                    </a:lnTo>
                    <a:lnTo>
                      <a:pt x="166" y="257"/>
                    </a:lnTo>
                    <a:lnTo>
                      <a:pt x="159" y="278"/>
                    </a:lnTo>
                    <a:lnTo>
                      <a:pt x="153" y="298"/>
                    </a:lnTo>
                    <a:lnTo>
                      <a:pt x="150" y="318"/>
                    </a:lnTo>
                    <a:lnTo>
                      <a:pt x="147" y="340"/>
                    </a:lnTo>
                    <a:lnTo>
                      <a:pt x="146" y="363"/>
                    </a:lnTo>
                    <a:lnTo>
                      <a:pt x="147" y="373"/>
                    </a:lnTo>
                    <a:lnTo>
                      <a:pt x="147" y="382"/>
                    </a:lnTo>
                    <a:lnTo>
                      <a:pt x="148" y="392"/>
                    </a:lnTo>
                    <a:lnTo>
                      <a:pt x="150" y="401"/>
                    </a:lnTo>
                    <a:lnTo>
                      <a:pt x="140" y="395"/>
                    </a:lnTo>
                    <a:lnTo>
                      <a:pt x="20" y="472"/>
                    </a:lnTo>
                    <a:close/>
                  </a:path>
                </a:pathLst>
              </a:custGeom>
              <a:solidFill>
                <a:srgbClr val="0970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3" name="9Slide.vn 127"/>
              <p:cNvSpPr>
                <a:spLocks/>
              </p:cNvSpPr>
              <p:nvPr/>
            </p:nvSpPr>
            <p:spPr bwMode="auto">
              <a:xfrm flipH="1">
                <a:off x="11927123" y="5815012"/>
                <a:ext cx="80963" cy="301625"/>
              </a:xfrm>
              <a:custGeom>
                <a:avLst/>
                <a:gdLst>
                  <a:gd name="T0" fmla="*/ 20 w 153"/>
                  <a:gd name="T1" fmla="*/ 570 h 570"/>
                  <a:gd name="T2" fmla="*/ 0 w 153"/>
                  <a:gd name="T3" fmla="*/ 570 h 570"/>
                  <a:gd name="T4" fmla="*/ 0 w 153"/>
                  <a:gd name="T5" fmla="*/ 0 h 570"/>
                  <a:gd name="T6" fmla="*/ 20 w 153"/>
                  <a:gd name="T7" fmla="*/ 0 h 570"/>
                  <a:gd name="T8" fmla="*/ 20 w 153"/>
                  <a:gd name="T9" fmla="*/ 152 h 570"/>
                  <a:gd name="T10" fmla="*/ 140 w 153"/>
                  <a:gd name="T11" fmla="*/ 75 h 570"/>
                  <a:gd name="T12" fmla="*/ 150 w 153"/>
                  <a:gd name="T13" fmla="*/ 81 h 570"/>
                  <a:gd name="T14" fmla="*/ 151 w 153"/>
                  <a:gd name="T15" fmla="*/ 93 h 570"/>
                  <a:gd name="T16" fmla="*/ 153 w 153"/>
                  <a:gd name="T17" fmla="*/ 105 h 570"/>
                  <a:gd name="T18" fmla="*/ 20 w 153"/>
                  <a:gd name="T19" fmla="*/ 192 h 570"/>
                  <a:gd name="T20" fmla="*/ 20 w 153"/>
                  <a:gd name="T21" fmla="*/ 235 h 570"/>
                  <a:gd name="T22" fmla="*/ 20 w 153"/>
                  <a:gd name="T23" fmla="*/ 235 h 570"/>
                  <a:gd name="T24" fmla="*/ 20 w 153"/>
                  <a:gd name="T25" fmla="*/ 235 h 570"/>
                  <a:gd name="T26" fmla="*/ 20 w 153"/>
                  <a:gd name="T27" fmla="*/ 570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3" h="570">
                    <a:moveTo>
                      <a:pt x="20" y="570"/>
                    </a:moveTo>
                    <a:lnTo>
                      <a:pt x="0" y="570"/>
                    </a:lnTo>
                    <a:lnTo>
                      <a:pt x="0" y="0"/>
                    </a:lnTo>
                    <a:lnTo>
                      <a:pt x="20" y="0"/>
                    </a:lnTo>
                    <a:lnTo>
                      <a:pt x="20" y="152"/>
                    </a:lnTo>
                    <a:lnTo>
                      <a:pt x="140" y="75"/>
                    </a:lnTo>
                    <a:lnTo>
                      <a:pt x="150" y="81"/>
                    </a:lnTo>
                    <a:lnTo>
                      <a:pt x="151" y="93"/>
                    </a:lnTo>
                    <a:lnTo>
                      <a:pt x="153" y="105"/>
                    </a:lnTo>
                    <a:lnTo>
                      <a:pt x="20" y="192"/>
                    </a:lnTo>
                    <a:lnTo>
                      <a:pt x="20" y="235"/>
                    </a:lnTo>
                    <a:lnTo>
                      <a:pt x="20" y="235"/>
                    </a:lnTo>
                    <a:lnTo>
                      <a:pt x="20" y="235"/>
                    </a:lnTo>
                    <a:lnTo>
                      <a:pt x="20" y="570"/>
                    </a:lnTo>
                    <a:close/>
                  </a:path>
                </a:pathLst>
              </a:custGeom>
              <a:solidFill>
                <a:srgbClr val="862D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4" name="9Slide.vn 128"/>
              <p:cNvSpPr>
                <a:spLocks/>
              </p:cNvSpPr>
              <p:nvPr/>
            </p:nvSpPr>
            <p:spPr bwMode="auto">
              <a:xfrm flipH="1">
                <a:off x="11617561" y="5681662"/>
                <a:ext cx="314325" cy="282575"/>
              </a:xfrm>
              <a:custGeom>
                <a:avLst/>
                <a:gdLst>
                  <a:gd name="T0" fmla="*/ 591 w 593"/>
                  <a:gd name="T1" fmla="*/ 311 h 536"/>
                  <a:gd name="T2" fmla="*/ 589 w 593"/>
                  <a:gd name="T3" fmla="*/ 340 h 536"/>
                  <a:gd name="T4" fmla="*/ 583 w 593"/>
                  <a:gd name="T5" fmla="*/ 367 h 536"/>
                  <a:gd name="T6" fmla="*/ 575 w 593"/>
                  <a:gd name="T7" fmla="*/ 392 h 536"/>
                  <a:gd name="T8" fmla="*/ 563 w 593"/>
                  <a:gd name="T9" fmla="*/ 415 h 536"/>
                  <a:gd name="T10" fmla="*/ 549 w 593"/>
                  <a:gd name="T11" fmla="*/ 435 h 536"/>
                  <a:gd name="T12" fmla="*/ 534 w 593"/>
                  <a:gd name="T13" fmla="*/ 453 h 536"/>
                  <a:gd name="T14" fmla="*/ 516 w 593"/>
                  <a:gd name="T15" fmla="*/ 470 h 536"/>
                  <a:gd name="T16" fmla="*/ 495 w 593"/>
                  <a:gd name="T17" fmla="*/ 484 h 536"/>
                  <a:gd name="T18" fmla="*/ 474 w 593"/>
                  <a:gd name="T19" fmla="*/ 497 h 536"/>
                  <a:gd name="T20" fmla="*/ 438 w 593"/>
                  <a:gd name="T21" fmla="*/ 513 h 536"/>
                  <a:gd name="T22" fmla="*/ 384 w 593"/>
                  <a:gd name="T23" fmla="*/ 527 h 536"/>
                  <a:gd name="T24" fmla="*/ 326 w 593"/>
                  <a:gd name="T25" fmla="*/ 535 h 536"/>
                  <a:gd name="T26" fmla="*/ 266 w 593"/>
                  <a:gd name="T27" fmla="*/ 535 h 536"/>
                  <a:gd name="T28" fmla="*/ 209 w 593"/>
                  <a:gd name="T29" fmla="*/ 527 h 536"/>
                  <a:gd name="T30" fmla="*/ 155 w 593"/>
                  <a:gd name="T31" fmla="*/ 513 h 536"/>
                  <a:gd name="T32" fmla="*/ 119 w 593"/>
                  <a:gd name="T33" fmla="*/ 497 h 536"/>
                  <a:gd name="T34" fmla="*/ 97 w 593"/>
                  <a:gd name="T35" fmla="*/ 484 h 536"/>
                  <a:gd name="T36" fmla="*/ 77 w 593"/>
                  <a:gd name="T37" fmla="*/ 470 h 536"/>
                  <a:gd name="T38" fmla="*/ 59 w 593"/>
                  <a:gd name="T39" fmla="*/ 453 h 536"/>
                  <a:gd name="T40" fmla="*/ 43 w 593"/>
                  <a:gd name="T41" fmla="*/ 435 h 536"/>
                  <a:gd name="T42" fmla="*/ 30 w 593"/>
                  <a:gd name="T43" fmla="*/ 415 h 536"/>
                  <a:gd name="T44" fmla="*/ 18 w 593"/>
                  <a:gd name="T45" fmla="*/ 392 h 536"/>
                  <a:gd name="T46" fmla="*/ 10 w 593"/>
                  <a:gd name="T47" fmla="*/ 367 h 536"/>
                  <a:gd name="T48" fmla="*/ 4 w 593"/>
                  <a:gd name="T49" fmla="*/ 340 h 536"/>
                  <a:gd name="T50" fmla="*/ 1 w 593"/>
                  <a:gd name="T51" fmla="*/ 311 h 536"/>
                  <a:gd name="T52" fmla="*/ 1 w 593"/>
                  <a:gd name="T53" fmla="*/ 281 h 536"/>
                  <a:gd name="T54" fmla="*/ 4 w 593"/>
                  <a:gd name="T55" fmla="*/ 251 h 536"/>
                  <a:gd name="T56" fmla="*/ 10 w 593"/>
                  <a:gd name="T57" fmla="*/ 222 h 536"/>
                  <a:gd name="T58" fmla="*/ 18 w 593"/>
                  <a:gd name="T59" fmla="*/ 195 h 536"/>
                  <a:gd name="T60" fmla="*/ 30 w 593"/>
                  <a:gd name="T61" fmla="*/ 168 h 536"/>
                  <a:gd name="T62" fmla="*/ 43 w 593"/>
                  <a:gd name="T63" fmla="*/ 143 h 536"/>
                  <a:gd name="T64" fmla="*/ 59 w 593"/>
                  <a:gd name="T65" fmla="*/ 119 h 536"/>
                  <a:gd name="T66" fmla="*/ 77 w 593"/>
                  <a:gd name="T67" fmla="*/ 98 h 536"/>
                  <a:gd name="T68" fmla="*/ 97 w 593"/>
                  <a:gd name="T69" fmla="*/ 77 h 536"/>
                  <a:gd name="T70" fmla="*/ 119 w 593"/>
                  <a:gd name="T71" fmla="*/ 59 h 536"/>
                  <a:gd name="T72" fmla="*/ 143 w 593"/>
                  <a:gd name="T73" fmla="*/ 44 h 536"/>
                  <a:gd name="T74" fmla="*/ 168 w 593"/>
                  <a:gd name="T75" fmla="*/ 30 h 536"/>
                  <a:gd name="T76" fmla="*/ 194 w 593"/>
                  <a:gd name="T77" fmla="*/ 18 h 536"/>
                  <a:gd name="T78" fmla="*/ 222 w 593"/>
                  <a:gd name="T79" fmla="*/ 10 h 536"/>
                  <a:gd name="T80" fmla="*/ 251 w 593"/>
                  <a:gd name="T81" fmla="*/ 4 h 536"/>
                  <a:gd name="T82" fmla="*/ 281 w 593"/>
                  <a:gd name="T83" fmla="*/ 2 h 536"/>
                  <a:gd name="T84" fmla="*/ 312 w 593"/>
                  <a:gd name="T85" fmla="*/ 2 h 536"/>
                  <a:gd name="T86" fmla="*/ 342 w 593"/>
                  <a:gd name="T87" fmla="*/ 4 h 536"/>
                  <a:gd name="T88" fmla="*/ 371 w 593"/>
                  <a:gd name="T89" fmla="*/ 10 h 536"/>
                  <a:gd name="T90" fmla="*/ 398 w 593"/>
                  <a:gd name="T91" fmla="*/ 18 h 536"/>
                  <a:gd name="T92" fmla="*/ 425 w 593"/>
                  <a:gd name="T93" fmla="*/ 30 h 536"/>
                  <a:gd name="T94" fmla="*/ 450 w 593"/>
                  <a:gd name="T95" fmla="*/ 44 h 536"/>
                  <a:gd name="T96" fmla="*/ 474 w 593"/>
                  <a:gd name="T97" fmla="*/ 59 h 536"/>
                  <a:gd name="T98" fmla="*/ 495 w 593"/>
                  <a:gd name="T99" fmla="*/ 77 h 536"/>
                  <a:gd name="T100" fmla="*/ 516 w 593"/>
                  <a:gd name="T101" fmla="*/ 98 h 536"/>
                  <a:gd name="T102" fmla="*/ 534 w 593"/>
                  <a:gd name="T103" fmla="*/ 119 h 536"/>
                  <a:gd name="T104" fmla="*/ 549 w 593"/>
                  <a:gd name="T105" fmla="*/ 143 h 536"/>
                  <a:gd name="T106" fmla="*/ 563 w 593"/>
                  <a:gd name="T107" fmla="*/ 168 h 536"/>
                  <a:gd name="T108" fmla="*/ 575 w 593"/>
                  <a:gd name="T109" fmla="*/ 195 h 536"/>
                  <a:gd name="T110" fmla="*/ 583 w 593"/>
                  <a:gd name="T111" fmla="*/ 222 h 536"/>
                  <a:gd name="T112" fmla="*/ 589 w 593"/>
                  <a:gd name="T113" fmla="*/ 251 h 536"/>
                  <a:gd name="T114" fmla="*/ 591 w 593"/>
                  <a:gd name="T115" fmla="*/ 281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93" h="536">
                    <a:moveTo>
                      <a:pt x="593" y="297"/>
                    </a:moveTo>
                    <a:lnTo>
                      <a:pt x="591" y="311"/>
                    </a:lnTo>
                    <a:lnTo>
                      <a:pt x="590" y="327"/>
                    </a:lnTo>
                    <a:lnTo>
                      <a:pt x="589" y="340"/>
                    </a:lnTo>
                    <a:lnTo>
                      <a:pt x="587" y="355"/>
                    </a:lnTo>
                    <a:lnTo>
                      <a:pt x="583" y="367"/>
                    </a:lnTo>
                    <a:lnTo>
                      <a:pt x="579" y="380"/>
                    </a:lnTo>
                    <a:lnTo>
                      <a:pt x="575" y="392"/>
                    </a:lnTo>
                    <a:lnTo>
                      <a:pt x="569" y="403"/>
                    </a:lnTo>
                    <a:lnTo>
                      <a:pt x="563" y="415"/>
                    </a:lnTo>
                    <a:lnTo>
                      <a:pt x="557" y="424"/>
                    </a:lnTo>
                    <a:lnTo>
                      <a:pt x="549" y="435"/>
                    </a:lnTo>
                    <a:lnTo>
                      <a:pt x="542" y="445"/>
                    </a:lnTo>
                    <a:lnTo>
                      <a:pt x="534" y="453"/>
                    </a:lnTo>
                    <a:lnTo>
                      <a:pt x="524" y="461"/>
                    </a:lnTo>
                    <a:lnTo>
                      <a:pt x="516" y="470"/>
                    </a:lnTo>
                    <a:lnTo>
                      <a:pt x="505" y="478"/>
                    </a:lnTo>
                    <a:lnTo>
                      <a:pt x="495" y="484"/>
                    </a:lnTo>
                    <a:lnTo>
                      <a:pt x="485" y="491"/>
                    </a:lnTo>
                    <a:lnTo>
                      <a:pt x="474" y="497"/>
                    </a:lnTo>
                    <a:lnTo>
                      <a:pt x="462" y="503"/>
                    </a:lnTo>
                    <a:lnTo>
                      <a:pt x="438" y="513"/>
                    </a:lnTo>
                    <a:lnTo>
                      <a:pt x="411" y="521"/>
                    </a:lnTo>
                    <a:lnTo>
                      <a:pt x="384" y="527"/>
                    </a:lnTo>
                    <a:lnTo>
                      <a:pt x="356" y="532"/>
                    </a:lnTo>
                    <a:lnTo>
                      <a:pt x="326" y="535"/>
                    </a:lnTo>
                    <a:lnTo>
                      <a:pt x="296" y="536"/>
                    </a:lnTo>
                    <a:lnTo>
                      <a:pt x="266" y="535"/>
                    </a:lnTo>
                    <a:lnTo>
                      <a:pt x="236" y="532"/>
                    </a:lnTo>
                    <a:lnTo>
                      <a:pt x="209" y="527"/>
                    </a:lnTo>
                    <a:lnTo>
                      <a:pt x="181" y="521"/>
                    </a:lnTo>
                    <a:lnTo>
                      <a:pt x="155" y="513"/>
                    </a:lnTo>
                    <a:lnTo>
                      <a:pt x="131" y="503"/>
                    </a:lnTo>
                    <a:lnTo>
                      <a:pt x="119" y="497"/>
                    </a:lnTo>
                    <a:lnTo>
                      <a:pt x="108" y="491"/>
                    </a:lnTo>
                    <a:lnTo>
                      <a:pt x="97" y="484"/>
                    </a:lnTo>
                    <a:lnTo>
                      <a:pt x="88" y="478"/>
                    </a:lnTo>
                    <a:lnTo>
                      <a:pt x="77" y="470"/>
                    </a:lnTo>
                    <a:lnTo>
                      <a:pt x="68" y="461"/>
                    </a:lnTo>
                    <a:lnTo>
                      <a:pt x="59" y="453"/>
                    </a:lnTo>
                    <a:lnTo>
                      <a:pt x="52" y="445"/>
                    </a:lnTo>
                    <a:lnTo>
                      <a:pt x="43" y="435"/>
                    </a:lnTo>
                    <a:lnTo>
                      <a:pt x="36" y="424"/>
                    </a:lnTo>
                    <a:lnTo>
                      <a:pt x="30" y="415"/>
                    </a:lnTo>
                    <a:lnTo>
                      <a:pt x="24" y="403"/>
                    </a:lnTo>
                    <a:lnTo>
                      <a:pt x="18" y="392"/>
                    </a:lnTo>
                    <a:lnTo>
                      <a:pt x="13" y="380"/>
                    </a:lnTo>
                    <a:lnTo>
                      <a:pt x="10" y="367"/>
                    </a:lnTo>
                    <a:lnTo>
                      <a:pt x="6" y="355"/>
                    </a:lnTo>
                    <a:lnTo>
                      <a:pt x="4" y="340"/>
                    </a:lnTo>
                    <a:lnTo>
                      <a:pt x="2" y="327"/>
                    </a:lnTo>
                    <a:lnTo>
                      <a:pt x="1" y="311"/>
                    </a:lnTo>
                    <a:lnTo>
                      <a:pt x="0" y="297"/>
                    </a:lnTo>
                    <a:lnTo>
                      <a:pt x="1" y="281"/>
                    </a:lnTo>
                    <a:lnTo>
                      <a:pt x="2" y="267"/>
                    </a:lnTo>
                    <a:lnTo>
                      <a:pt x="4" y="251"/>
                    </a:lnTo>
                    <a:lnTo>
                      <a:pt x="6" y="237"/>
                    </a:lnTo>
                    <a:lnTo>
                      <a:pt x="10" y="222"/>
                    </a:lnTo>
                    <a:lnTo>
                      <a:pt x="13" y="208"/>
                    </a:lnTo>
                    <a:lnTo>
                      <a:pt x="18" y="195"/>
                    </a:lnTo>
                    <a:lnTo>
                      <a:pt x="24" y="182"/>
                    </a:lnTo>
                    <a:lnTo>
                      <a:pt x="30" y="168"/>
                    </a:lnTo>
                    <a:lnTo>
                      <a:pt x="36" y="155"/>
                    </a:lnTo>
                    <a:lnTo>
                      <a:pt x="43" y="143"/>
                    </a:lnTo>
                    <a:lnTo>
                      <a:pt x="52" y="131"/>
                    </a:lnTo>
                    <a:lnTo>
                      <a:pt x="59" y="119"/>
                    </a:lnTo>
                    <a:lnTo>
                      <a:pt x="68" y="108"/>
                    </a:lnTo>
                    <a:lnTo>
                      <a:pt x="77" y="98"/>
                    </a:lnTo>
                    <a:lnTo>
                      <a:pt x="88" y="87"/>
                    </a:lnTo>
                    <a:lnTo>
                      <a:pt x="97" y="77"/>
                    </a:lnTo>
                    <a:lnTo>
                      <a:pt x="108" y="69"/>
                    </a:lnTo>
                    <a:lnTo>
                      <a:pt x="119" y="59"/>
                    </a:lnTo>
                    <a:lnTo>
                      <a:pt x="131" y="51"/>
                    </a:lnTo>
                    <a:lnTo>
                      <a:pt x="143" y="44"/>
                    </a:lnTo>
                    <a:lnTo>
                      <a:pt x="155" y="36"/>
                    </a:lnTo>
                    <a:lnTo>
                      <a:pt x="168" y="30"/>
                    </a:lnTo>
                    <a:lnTo>
                      <a:pt x="181" y="24"/>
                    </a:lnTo>
                    <a:lnTo>
                      <a:pt x="194" y="18"/>
                    </a:lnTo>
                    <a:lnTo>
                      <a:pt x="209" y="14"/>
                    </a:lnTo>
                    <a:lnTo>
                      <a:pt x="222" y="10"/>
                    </a:lnTo>
                    <a:lnTo>
                      <a:pt x="236" y="6"/>
                    </a:lnTo>
                    <a:lnTo>
                      <a:pt x="251" y="4"/>
                    </a:lnTo>
                    <a:lnTo>
                      <a:pt x="266" y="2"/>
                    </a:lnTo>
                    <a:lnTo>
                      <a:pt x="281" y="2"/>
                    </a:lnTo>
                    <a:lnTo>
                      <a:pt x="296" y="0"/>
                    </a:lnTo>
                    <a:lnTo>
                      <a:pt x="312" y="2"/>
                    </a:lnTo>
                    <a:lnTo>
                      <a:pt x="326" y="2"/>
                    </a:lnTo>
                    <a:lnTo>
                      <a:pt x="342" y="4"/>
                    </a:lnTo>
                    <a:lnTo>
                      <a:pt x="356" y="6"/>
                    </a:lnTo>
                    <a:lnTo>
                      <a:pt x="371" y="10"/>
                    </a:lnTo>
                    <a:lnTo>
                      <a:pt x="384" y="14"/>
                    </a:lnTo>
                    <a:lnTo>
                      <a:pt x="398" y="18"/>
                    </a:lnTo>
                    <a:lnTo>
                      <a:pt x="411" y="24"/>
                    </a:lnTo>
                    <a:lnTo>
                      <a:pt x="425" y="30"/>
                    </a:lnTo>
                    <a:lnTo>
                      <a:pt x="438" y="36"/>
                    </a:lnTo>
                    <a:lnTo>
                      <a:pt x="450" y="44"/>
                    </a:lnTo>
                    <a:lnTo>
                      <a:pt x="462" y="51"/>
                    </a:lnTo>
                    <a:lnTo>
                      <a:pt x="474" y="59"/>
                    </a:lnTo>
                    <a:lnTo>
                      <a:pt x="485" y="69"/>
                    </a:lnTo>
                    <a:lnTo>
                      <a:pt x="495" y="77"/>
                    </a:lnTo>
                    <a:lnTo>
                      <a:pt x="505" y="87"/>
                    </a:lnTo>
                    <a:lnTo>
                      <a:pt x="516" y="98"/>
                    </a:lnTo>
                    <a:lnTo>
                      <a:pt x="524" y="108"/>
                    </a:lnTo>
                    <a:lnTo>
                      <a:pt x="534" y="119"/>
                    </a:lnTo>
                    <a:lnTo>
                      <a:pt x="542" y="131"/>
                    </a:lnTo>
                    <a:lnTo>
                      <a:pt x="549" y="143"/>
                    </a:lnTo>
                    <a:lnTo>
                      <a:pt x="557" y="155"/>
                    </a:lnTo>
                    <a:lnTo>
                      <a:pt x="563" y="168"/>
                    </a:lnTo>
                    <a:lnTo>
                      <a:pt x="569" y="182"/>
                    </a:lnTo>
                    <a:lnTo>
                      <a:pt x="575" y="195"/>
                    </a:lnTo>
                    <a:lnTo>
                      <a:pt x="579" y="208"/>
                    </a:lnTo>
                    <a:lnTo>
                      <a:pt x="583" y="222"/>
                    </a:lnTo>
                    <a:lnTo>
                      <a:pt x="587" y="237"/>
                    </a:lnTo>
                    <a:lnTo>
                      <a:pt x="589" y="251"/>
                    </a:lnTo>
                    <a:lnTo>
                      <a:pt x="590" y="267"/>
                    </a:lnTo>
                    <a:lnTo>
                      <a:pt x="591" y="281"/>
                    </a:lnTo>
                    <a:lnTo>
                      <a:pt x="593" y="297"/>
                    </a:lnTo>
                    <a:close/>
                  </a:path>
                </a:pathLst>
              </a:custGeom>
              <a:solidFill>
                <a:srgbClr val="F5F9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5" name="9Slide.vn 129"/>
              <p:cNvSpPr>
                <a:spLocks/>
              </p:cNvSpPr>
              <p:nvPr/>
            </p:nvSpPr>
            <p:spPr bwMode="auto">
              <a:xfrm flipH="1">
                <a:off x="11617560" y="5711825"/>
                <a:ext cx="265113" cy="252413"/>
              </a:xfrm>
              <a:custGeom>
                <a:avLst/>
                <a:gdLst>
                  <a:gd name="T0" fmla="*/ 497 w 502"/>
                  <a:gd name="T1" fmla="*/ 287 h 478"/>
                  <a:gd name="T2" fmla="*/ 491 w 502"/>
                  <a:gd name="T3" fmla="*/ 311 h 478"/>
                  <a:gd name="T4" fmla="*/ 484 w 502"/>
                  <a:gd name="T5" fmla="*/ 334 h 478"/>
                  <a:gd name="T6" fmla="*/ 473 w 502"/>
                  <a:gd name="T7" fmla="*/ 354 h 478"/>
                  <a:gd name="T8" fmla="*/ 460 w 502"/>
                  <a:gd name="T9" fmla="*/ 373 h 478"/>
                  <a:gd name="T10" fmla="*/ 445 w 502"/>
                  <a:gd name="T11" fmla="*/ 391 h 478"/>
                  <a:gd name="T12" fmla="*/ 421 w 502"/>
                  <a:gd name="T13" fmla="*/ 414 h 478"/>
                  <a:gd name="T14" fmla="*/ 383 w 502"/>
                  <a:gd name="T15" fmla="*/ 439 h 478"/>
                  <a:gd name="T16" fmla="*/ 340 w 502"/>
                  <a:gd name="T17" fmla="*/ 459 h 478"/>
                  <a:gd name="T18" fmla="*/ 293 w 502"/>
                  <a:gd name="T19" fmla="*/ 471 h 478"/>
                  <a:gd name="T20" fmla="*/ 245 w 502"/>
                  <a:gd name="T21" fmla="*/ 477 h 478"/>
                  <a:gd name="T22" fmla="*/ 197 w 502"/>
                  <a:gd name="T23" fmla="*/ 478 h 478"/>
                  <a:gd name="T24" fmla="*/ 151 w 502"/>
                  <a:gd name="T25" fmla="*/ 473 h 478"/>
                  <a:gd name="T26" fmla="*/ 112 w 502"/>
                  <a:gd name="T27" fmla="*/ 465 h 478"/>
                  <a:gd name="T28" fmla="*/ 77 w 502"/>
                  <a:gd name="T29" fmla="*/ 451 h 478"/>
                  <a:gd name="T30" fmla="*/ 48 w 502"/>
                  <a:gd name="T31" fmla="*/ 431 h 478"/>
                  <a:gd name="T32" fmla="*/ 30 w 502"/>
                  <a:gd name="T33" fmla="*/ 411 h 478"/>
                  <a:gd name="T34" fmla="*/ 21 w 502"/>
                  <a:gd name="T35" fmla="*/ 395 h 478"/>
                  <a:gd name="T36" fmla="*/ 12 w 502"/>
                  <a:gd name="T37" fmla="*/ 378 h 478"/>
                  <a:gd name="T38" fmla="*/ 6 w 502"/>
                  <a:gd name="T39" fmla="*/ 358 h 478"/>
                  <a:gd name="T40" fmla="*/ 1 w 502"/>
                  <a:gd name="T41" fmla="*/ 324 h 478"/>
                  <a:gd name="T42" fmla="*/ 1 w 502"/>
                  <a:gd name="T43" fmla="*/ 275 h 478"/>
                  <a:gd name="T44" fmla="*/ 7 w 502"/>
                  <a:gd name="T45" fmla="*/ 223 h 478"/>
                  <a:gd name="T46" fmla="*/ 21 w 502"/>
                  <a:gd name="T47" fmla="*/ 172 h 478"/>
                  <a:gd name="T48" fmla="*/ 36 w 502"/>
                  <a:gd name="T49" fmla="*/ 136 h 478"/>
                  <a:gd name="T50" fmla="*/ 49 w 502"/>
                  <a:gd name="T51" fmla="*/ 112 h 478"/>
                  <a:gd name="T52" fmla="*/ 65 w 502"/>
                  <a:gd name="T53" fmla="*/ 90 h 478"/>
                  <a:gd name="T54" fmla="*/ 83 w 502"/>
                  <a:gd name="T55" fmla="*/ 70 h 478"/>
                  <a:gd name="T56" fmla="*/ 103 w 502"/>
                  <a:gd name="T57" fmla="*/ 52 h 478"/>
                  <a:gd name="T58" fmla="*/ 126 w 502"/>
                  <a:gd name="T59" fmla="*/ 36 h 478"/>
                  <a:gd name="T60" fmla="*/ 151 w 502"/>
                  <a:gd name="T61" fmla="*/ 22 h 478"/>
                  <a:gd name="T62" fmla="*/ 180 w 502"/>
                  <a:gd name="T63" fmla="*/ 12 h 478"/>
                  <a:gd name="T64" fmla="*/ 212 w 502"/>
                  <a:gd name="T65" fmla="*/ 5 h 478"/>
                  <a:gd name="T66" fmla="*/ 247 w 502"/>
                  <a:gd name="T67" fmla="*/ 0 h 478"/>
                  <a:gd name="T68" fmla="*/ 278 w 502"/>
                  <a:gd name="T69" fmla="*/ 0 h 478"/>
                  <a:gd name="T70" fmla="*/ 302 w 502"/>
                  <a:gd name="T71" fmla="*/ 2 h 478"/>
                  <a:gd name="T72" fmla="*/ 326 w 502"/>
                  <a:gd name="T73" fmla="*/ 7 h 478"/>
                  <a:gd name="T74" fmla="*/ 349 w 502"/>
                  <a:gd name="T75" fmla="*/ 14 h 478"/>
                  <a:gd name="T76" fmla="*/ 371 w 502"/>
                  <a:gd name="T77" fmla="*/ 24 h 478"/>
                  <a:gd name="T78" fmla="*/ 392 w 502"/>
                  <a:gd name="T79" fmla="*/ 36 h 478"/>
                  <a:gd name="T80" fmla="*/ 412 w 502"/>
                  <a:gd name="T81" fmla="*/ 49 h 478"/>
                  <a:gd name="T82" fmla="*/ 431 w 502"/>
                  <a:gd name="T83" fmla="*/ 66 h 478"/>
                  <a:gd name="T84" fmla="*/ 448 w 502"/>
                  <a:gd name="T85" fmla="*/ 83 h 478"/>
                  <a:gd name="T86" fmla="*/ 462 w 502"/>
                  <a:gd name="T87" fmla="*/ 103 h 478"/>
                  <a:gd name="T88" fmla="*/ 475 w 502"/>
                  <a:gd name="T89" fmla="*/ 125 h 478"/>
                  <a:gd name="T90" fmla="*/ 485 w 502"/>
                  <a:gd name="T91" fmla="*/ 149 h 478"/>
                  <a:gd name="T92" fmla="*/ 493 w 502"/>
                  <a:gd name="T93" fmla="*/ 174 h 478"/>
                  <a:gd name="T94" fmla="*/ 498 w 502"/>
                  <a:gd name="T95" fmla="*/ 200 h 478"/>
                  <a:gd name="T96" fmla="*/ 502 w 502"/>
                  <a:gd name="T97" fmla="*/ 229 h 478"/>
                  <a:gd name="T98" fmla="*/ 500 w 502"/>
                  <a:gd name="T99" fmla="*/ 259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02" h="478">
                    <a:moveTo>
                      <a:pt x="499" y="275"/>
                    </a:moveTo>
                    <a:lnTo>
                      <a:pt x="497" y="287"/>
                    </a:lnTo>
                    <a:lnTo>
                      <a:pt x="494" y="300"/>
                    </a:lnTo>
                    <a:lnTo>
                      <a:pt x="491" y="311"/>
                    </a:lnTo>
                    <a:lnTo>
                      <a:pt x="487" y="323"/>
                    </a:lnTo>
                    <a:lnTo>
                      <a:pt x="484" y="334"/>
                    </a:lnTo>
                    <a:lnTo>
                      <a:pt x="478" y="345"/>
                    </a:lnTo>
                    <a:lnTo>
                      <a:pt x="473" y="354"/>
                    </a:lnTo>
                    <a:lnTo>
                      <a:pt x="467" y="365"/>
                    </a:lnTo>
                    <a:lnTo>
                      <a:pt x="460" y="373"/>
                    </a:lnTo>
                    <a:lnTo>
                      <a:pt x="454" y="383"/>
                    </a:lnTo>
                    <a:lnTo>
                      <a:pt x="445" y="391"/>
                    </a:lnTo>
                    <a:lnTo>
                      <a:pt x="438" y="400"/>
                    </a:lnTo>
                    <a:lnTo>
                      <a:pt x="421" y="414"/>
                    </a:lnTo>
                    <a:lnTo>
                      <a:pt x="402" y="427"/>
                    </a:lnTo>
                    <a:lnTo>
                      <a:pt x="383" y="439"/>
                    </a:lnTo>
                    <a:lnTo>
                      <a:pt x="361" y="450"/>
                    </a:lnTo>
                    <a:lnTo>
                      <a:pt x="340" y="459"/>
                    </a:lnTo>
                    <a:lnTo>
                      <a:pt x="317" y="466"/>
                    </a:lnTo>
                    <a:lnTo>
                      <a:pt x="293" y="471"/>
                    </a:lnTo>
                    <a:lnTo>
                      <a:pt x="269" y="474"/>
                    </a:lnTo>
                    <a:lnTo>
                      <a:pt x="245" y="477"/>
                    </a:lnTo>
                    <a:lnTo>
                      <a:pt x="221" y="478"/>
                    </a:lnTo>
                    <a:lnTo>
                      <a:pt x="197" y="478"/>
                    </a:lnTo>
                    <a:lnTo>
                      <a:pt x="173" y="475"/>
                    </a:lnTo>
                    <a:lnTo>
                      <a:pt x="151" y="473"/>
                    </a:lnTo>
                    <a:lnTo>
                      <a:pt x="131" y="469"/>
                    </a:lnTo>
                    <a:lnTo>
                      <a:pt x="112" y="465"/>
                    </a:lnTo>
                    <a:lnTo>
                      <a:pt x="94" y="459"/>
                    </a:lnTo>
                    <a:lnTo>
                      <a:pt x="77" y="451"/>
                    </a:lnTo>
                    <a:lnTo>
                      <a:pt x="61" y="442"/>
                    </a:lnTo>
                    <a:lnTo>
                      <a:pt x="48" y="431"/>
                    </a:lnTo>
                    <a:lnTo>
                      <a:pt x="35" y="418"/>
                    </a:lnTo>
                    <a:lnTo>
                      <a:pt x="30" y="411"/>
                    </a:lnTo>
                    <a:lnTo>
                      <a:pt x="25" y="403"/>
                    </a:lnTo>
                    <a:lnTo>
                      <a:pt x="21" y="395"/>
                    </a:lnTo>
                    <a:lnTo>
                      <a:pt x="16" y="387"/>
                    </a:lnTo>
                    <a:lnTo>
                      <a:pt x="12" y="378"/>
                    </a:lnTo>
                    <a:lnTo>
                      <a:pt x="10" y="369"/>
                    </a:lnTo>
                    <a:lnTo>
                      <a:pt x="6" y="358"/>
                    </a:lnTo>
                    <a:lnTo>
                      <a:pt x="5" y="348"/>
                    </a:lnTo>
                    <a:lnTo>
                      <a:pt x="1" y="324"/>
                    </a:lnTo>
                    <a:lnTo>
                      <a:pt x="0" y="299"/>
                    </a:lnTo>
                    <a:lnTo>
                      <a:pt x="1" y="275"/>
                    </a:lnTo>
                    <a:lnTo>
                      <a:pt x="4" y="249"/>
                    </a:lnTo>
                    <a:lnTo>
                      <a:pt x="7" y="223"/>
                    </a:lnTo>
                    <a:lnTo>
                      <a:pt x="13" y="197"/>
                    </a:lnTo>
                    <a:lnTo>
                      <a:pt x="21" y="172"/>
                    </a:lnTo>
                    <a:lnTo>
                      <a:pt x="30" y="148"/>
                    </a:lnTo>
                    <a:lnTo>
                      <a:pt x="36" y="136"/>
                    </a:lnTo>
                    <a:lnTo>
                      <a:pt x="42" y="124"/>
                    </a:lnTo>
                    <a:lnTo>
                      <a:pt x="49" y="112"/>
                    </a:lnTo>
                    <a:lnTo>
                      <a:pt x="57" y="101"/>
                    </a:lnTo>
                    <a:lnTo>
                      <a:pt x="65" y="90"/>
                    </a:lnTo>
                    <a:lnTo>
                      <a:pt x="73" y="79"/>
                    </a:lnTo>
                    <a:lnTo>
                      <a:pt x="83" y="70"/>
                    </a:lnTo>
                    <a:lnTo>
                      <a:pt x="93" y="60"/>
                    </a:lnTo>
                    <a:lnTo>
                      <a:pt x="103" y="52"/>
                    </a:lnTo>
                    <a:lnTo>
                      <a:pt x="114" y="43"/>
                    </a:lnTo>
                    <a:lnTo>
                      <a:pt x="126" y="36"/>
                    </a:lnTo>
                    <a:lnTo>
                      <a:pt x="138" y="29"/>
                    </a:lnTo>
                    <a:lnTo>
                      <a:pt x="151" y="22"/>
                    </a:lnTo>
                    <a:lnTo>
                      <a:pt x="166" y="17"/>
                    </a:lnTo>
                    <a:lnTo>
                      <a:pt x="180" y="12"/>
                    </a:lnTo>
                    <a:lnTo>
                      <a:pt x="196" y="7"/>
                    </a:lnTo>
                    <a:lnTo>
                      <a:pt x="212" y="5"/>
                    </a:lnTo>
                    <a:lnTo>
                      <a:pt x="229" y="2"/>
                    </a:lnTo>
                    <a:lnTo>
                      <a:pt x="247" y="0"/>
                    </a:lnTo>
                    <a:lnTo>
                      <a:pt x="265" y="0"/>
                    </a:lnTo>
                    <a:lnTo>
                      <a:pt x="278" y="0"/>
                    </a:lnTo>
                    <a:lnTo>
                      <a:pt x="290" y="1"/>
                    </a:lnTo>
                    <a:lnTo>
                      <a:pt x="302" y="2"/>
                    </a:lnTo>
                    <a:lnTo>
                      <a:pt x="314" y="5"/>
                    </a:lnTo>
                    <a:lnTo>
                      <a:pt x="326" y="7"/>
                    </a:lnTo>
                    <a:lnTo>
                      <a:pt x="337" y="11"/>
                    </a:lnTo>
                    <a:lnTo>
                      <a:pt x="349" y="14"/>
                    </a:lnTo>
                    <a:lnTo>
                      <a:pt x="360" y="19"/>
                    </a:lnTo>
                    <a:lnTo>
                      <a:pt x="371" y="24"/>
                    </a:lnTo>
                    <a:lnTo>
                      <a:pt x="382" y="30"/>
                    </a:lnTo>
                    <a:lnTo>
                      <a:pt x="392" y="36"/>
                    </a:lnTo>
                    <a:lnTo>
                      <a:pt x="402" y="42"/>
                    </a:lnTo>
                    <a:lnTo>
                      <a:pt x="412" y="49"/>
                    </a:lnTo>
                    <a:lnTo>
                      <a:pt x="421" y="58"/>
                    </a:lnTo>
                    <a:lnTo>
                      <a:pt x="431" y="66"/>
                    </a:lnTo>
                    <a:lnTo>
                      <a:pt x="439" y="74"/>
                    </a:lnTo>
                    <a:lnTo>
                      <a:pt x="448" y="83"/>
                    </a:lnTo>
                    <a:lnTo>
                      <a:pt x="455" y="94"/>
                    </a:lnTo>
                    <a:lnTo>
                      <a:pt x="462" y="103"/>
                    </a:lnTo>
                    <a:lnTo>
                      <a:pt x="469" y="114"/>
                    </a:lnTo>
                    <a:lnTo>
                      <a:pt x="475" y="125"/>
                    </a:lnTo>
                    <a:lnTo>
                      <a:pt x="480" y="137"/>
                    </a:lnTo>
                    <a:lnTo>
                      <a:pt x="485" y="149"/>
                    </a:lnTo>
                    <a:lnTo>
                      <a:pt x="490" y="161"/>
                    </a:lnTo>
                    <a:lnTo>
                      <a:pt x="493" y="174"/>
                    </a:lnTo>
                    <a:lnTo>
                      <a:pt x="497" y="187"/>
                    </a:lnTo>
                    <a:lnTo>
                      <a:pt x="498" y="200"/>
                    </a:lnTo>
                    <a:lnTo>
                      <a:pt x="500" y="215"/>
                    </a:lnTo>
                    <a:lnTo>
                      <a:pt x="502" y="229"/>
                    </a:lnTo>
                    <a:lnTo>
                      <a:pt x="502" y="244"/>
                    </a:lnTo>
                    <a:lnTo>
                      <a:pt x="500" y="259"/>
                    </a:lnTo>
                    <a:lnTo>
                      <a:pt x="499" y="275"/>
                    </a:lnTo>
                    <a:close/>
                  </a:path>
                </a:pathLst>
              </a:custGeom>
              <a:solidFill>
                <a:srgbClr val="06A28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6" name="9Slide.vn 130"/>
              <p:cNvSpPr>
                <a:spLocks/>
              </p:cNvSpPr>
              <p:nvPr/>
            </p:nvSpPr>
            <p:spPr bwMode="auto">
              <a:xfrm flipH="1">
                <a:off x="11706461" y="5857875"/>
                <a:ext cx="117475" cy="258763"/>
              </a:xfrm>
              <a:custGeom>
                <a:avLst/>
                <a:gdLst>
                  <a:gd name="T0" fmla="*/ 199 w 222"/>
                  <a:gd name="T1" fmla="*/ 65 h 491"/>
                  <a:gd name="T2" fmla="*/ 109 w 222"/>
                  <a:gd name="T3" fmla="*/ 132 h 491"/>
                  <a:gd name="T4" fmla="*/ 109 w 222"/>
                  <a:gd name="T5" fmla="*/ 0 h 491"/>
                  <a:gd name="T6" fmla="*/ 77 w 222"/>
                  <a:gd name="T7" fmla="*/ 0 h 491"/>
                  <a:gd name="T8" fmla="*/ 77 w 222"/>
                  <a:gd name="T9" fmla="*/ 157 h 491"/>
                  <a:gd name="T10" fmla="*/ 29 w 222"/>
                  <a:gd name="T11" fmla="*/ 90 h 491"/>
                  <a:gd name="T12" fmla="*/ 0 w 222"/>
                  <a:gd name="T13" fmla="*/ 101 h 491"/>
                  <a:gd name="T14" fmla="*/ 77 w 222"/>
                  <a:gd name="T15" fmla="*/ 208 h 491"/>
                  <a:gd name="T16" fmla="*/ 77 w 222"/>
                  <a:gd name="T17" fmla="*/ 491 h 491"/>
                  <a:gd name="T18" fmla="*/ 109 w 222"/>
                  <a:gd name="T19" fmla="*/ 491 h 491"/>
                  <a:gd name="T20" fmla="*/ 109 w 222"/>
                  <a:gd name="T21" fmla="*/ 164 h 491"/>
                  <a:gd name="T22" fmla="*/ 222 w 222"/>
                  <a:gd name="T23" fmla="*/ 82 h 491"/>
                  <a:gd name="T24" fmla="*/ 199 w 222"/>
                  <a:gd name="T25" fmla="*/ 65 h 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2" h="491">
                    <a:moveTo>
                      <a:pt x="199" y="65"/>
                    </a:moveTo>
                    <a:lnTo>
                      <a:pt x="109" y="132"/>
                    </a:lnTo>
                    <a:lnTo>
                      <a:pt x="109" y="0"/>
                    </a:lnTo>
                    <a:lnTo>
                      <a:pt x="77" y="0"/>
                    </a:lnTo>
                    <a:lnTo>
                      <a:pt x="77" y="157"/>
                    </a:lnTo>
                    <a:lnTo>
                      <a:pt x="29" y="90"/>
                    </a:lnTo>
                    <a:lnTo>
                      <a:pt x="0" y="101"/>
                    </a:lnTo>
                    <a:lnTo>
                      <a:pt x="77" y="208"/>
                    </a:lnTo>
                    <a:lnTo>
                      <a:pt x="77" y="491"/>
                    </a:lnTo>
                    <a:lnTo>
                      <a:pt x="109" y="491"/>
                    </a:lnTo>
                    <a:lnTo>
                      <a:pt x="109" y="164"/>
                    </a:lnTo>
                    <a:lnTo>
                      <a:pt x="222" y="82"/>
                    </a:lnTo>
                    <a:lnTo>
                      <a:pt x="199" y="65"/>
                    </a:lnTo>
                    <a:close/>
                  </a:path>
                </a:pathLst>
              </a:custGeom>
              <a:solidFill>
                <a:srgbClr val="BD35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7" name="9Slide.vn 131"/>
              <p:cNvSpPr>
                <a:spLocks noChangeArrowheads="1"/>
              </p:cNvSpPr>
              <p:nvPr/>
            </p:nvSpPr>
            <p:spPr bwMode="auto">
              <a:xfrm flipH="1">
                <a:off x="11773135" y="5681662"/>
                <a:ext cx="1588" cy="1588"/>
              </a:xfrm>
              <a:prstGeom prst="rect">
                <a:avLst/>
              </a:prstGeom>
              <a:solidFill>
                <a:srgbClr val="9C9B9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8" name="9Slide.vn 132"/>
              <p:cNvSpPr>
                <a:spLocks noEditPoints="1"/>
              </p:cNvSpPr>
              <p:nvPr/>
            </p:nvSpPr>
            <p:spPr bwMode="auto">
              <a:xfrm flipH="1">
                <a:off x="11617560" y="5681662"/>
                <a:ext cx="157163" cy="258763"/>
              </a:xfrm>
              <a:custGeom>
                <a:avLst/>
                <a:gdLst>
                  <a:gd name="T0" fmla="*/ 203 w 297"/>
                  <a:gd name="T1" fmla="*/ 482 h 491"/>
                  <a:gd name="T2" fmla="*/ 229 w 297"/>
                  <a:gd name="T3" fmla="*/ 461 h 491"/>
                  <a:gd name="T4" fmla="*/ 251 w 297"/>
                  <a:gd name="T5" fmla="*/ 436 h 491"/>
                  <a:gd name="T6" fmla="*/ 270 w 297"/>
                  <a:gd name="T7" fmla="*/ 409 h 491"/>
                  <a:gd name="T8" fmla="*/ 270 w 297"/>
                  <a:gd name="T9" fmla="*/ 409 h 491"/>
                  <a:gd name="T10" fmla="*/ 252 w 297"/>
                  <a:gd name="T11" fmla="*/ 436 h 491"/>
                  <a:gd name="T12" fmla="*/ 229 w 297"/>
                  <a:gd name="T13" fmla="*/ 461 h 491"/>
                  <a:gd name="T14" fmla="*/ 204 w 297"/>
                  <a:gd name="T15" fmla="*/ 482 h 491"/>
                  <a:gd name="T16" fmla="*/ 294 w 297"/>
                  <a:gd name="T17" fmla="*/ 332 h 491"/>
                  <a:gd name="T18" fmla="*/ 297 w 297"/>
                  <a:gd name="T19" fmla="*/ 302 h 491"/>
                  <a:gd name="T20" fmla="*/ 294 w 297"/>
                  <a:gd name="T21" fmla="*/ 332 h 491"/>
                  <a:gd name="T22" fmla="*/ 292 w 297"/>
                  <a:gd name="T23" fmla="*/ 250 h 491"/>
                  <a:gd name="T24" fmla="*/ 280 w 297"/>
                  <a:gd name="T25" fmla="*/ 206 h 491"/>
                  <a:gd name="T26" fmla="*/ 259 w 297"/>
                  <a:gd name="T27" fmla="*/ 165 h 491"/>
                  <a:gd name="T28" fmla="*/ 233 w 297"/>
                  <a:gd name="T29" fmla="*/ 131 h 491"/>
                  <a:gd name="T30" fmla="*/ 201 w 297"/>
                  <a:gd name="T31" fmla="*/ 102 h 491"/>
                  <a:gd name="T32" fmla="*/ 165 w 297"/>
                  <a:gd name="T33" fmla="*/ 81 h 491"/>
                  <a:gd name="T34" fmla="*/ 124 w 297"/>
                  <a:gd name="T35" fmla="*/ 66 h 491"/>
                  <a:gd name="T36" fmla="*/ 82 w 297"/>
                  <a:gd name="T37" fmla="*/ 59 h 491"/>
                  <a:gd name="T38" fmla="*/ 45 w 297"/>
                  <a:gd name="T39" fmla="*/ 58 h 491"/>
                  <a:gd name="T40" fmla="*/ 15 w 297"/>
                  <a:gd name="T41" fmla="*/ 62 h 491"/>
                  <a:gd name="T42" fmla="*/ 0 w 297"/>
                  <a:gd name="T43" fmla="*/ 0 h 491"/>
                  <a:gd name="T44" fmla="*/ 0 w 297"/>
                  <a:gd name="T45" fmla="*/ 0 h 491"/>
                  <a:gd name="T46" fmla="*/ 29 w 297"/>
                  <a:gd name="T47" fmla="*/ 2 h 491"/>
                  <a:gd name="T48" fmla="*/ 58 w 297"/>
                  <a:gd name="T49" fmla="*/ 6 h 491"/>
                  <a:gd name="T50" fmla="*/ 84 w 297"/>
                  <a:gd name="T51" fmla="*/ 12 h 491"/>
                  <a:gd name="T52" fmla="*/ 111 w 297"/>
                  <a:gd name="T53" fmla="*/ 22 h 491"/>
                  <a:gd name="T54" fmla="*/ 136 w 297"/>
                  <a:gd name="T55" fmla="*/ 33 h 491"/>
                  <a:gd name="T56" fmla="*/ 160 w 297"/>
                  <a:gd name="T57" fmla="*/ 47 h 491"/>
                  <a:gd name="T58" fmla="*/ 181 w 297"/>
                  <a:gd name="T59" fmla="*/ 63 h 491"/>
                  <a:gd name="T60" fmla="*/ 202 w 297"/>
                  <a:gd name="T61" fmla="*/ 81 h 491"/>
                  <a:gd name="T62" fmla="*/ 221 w 297"/>
                  <a:gd name="T63" fmla="*/ 100 h 491"/>
                  <a:gd name="T64" fmla="*/ 238 w 297"/>
                  <a:gd name="T65" fmla="*/ 120 h 491"/>
                  <a:gd name="T66" fmla="*/ 253 w 297"/>
                  <a:gd name="T67" fmla="*/ 143 h 491"/>
                  <a:gd name="T68" fmla="*/ 267 w 297"/>
                  <a:gd name="T69" fmla="*/ 167 h 491"/>
                  <a:gd name="T70" fmla="*/ 277 w 297"/>
                  <a:gd name="T71" fmla="*/ 192 h 491"/>
                  <a:gd name="T72" fmla="*/ 286 w 297"/>
                  <a:gd name="T73" fmla="*/ 219 h 491"/>
                  <a:gd name="T74" fmla="*/ 292 w 297"/>
                  <a:gd name="T75" fmla="*/ 246 h 491"/>
                  <a:gd name="T76" fmla="*/ 295 w 297"/>
                  <a:gd name="T77" fmla="*/ 275 h 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97" h="491">
                    <a:moveTo>
                      <a:pt x="190" y="491"/>
                    </a:moveTo>
                    <a:lnTo>
                      <a:pt x="203" y="482"/>
                    </a:lnTo>
                    <a:lnTo>
                      <a:pt x="216" y="472"/>
                    </a:lnTo>
                    <a:lnTo>
                      <a:pt x="229" y="461"/>
                    </a:lnTo>
                    <a:lnTo>
                      <a:pt x="241" y="449"/>
                    </a:lnTo>
                    <a:lnTo>
                      <a:pt x="251" y="436"/>
                    </a:lnTo>
                    <a:lnTo>
                      <a:pt x="262" y="423"/>
                    </a:lnTo>
                    <a:lnTo>
                      <a:pt x="270" y="409"/>
                    </a:lnTo>
                    <a:lnTo>
                      <a:pt x="277" y="393"/>
                    </a:lnTo>
                    <a:lnTo>
                      <a:pt x="270" y="409"/>
                    </a:lnTo>
                    <a:lnTo>
                      <a:pt x="262" y="423"/>
                    </a:lnTo>
                    <a:lnTo>
                      <a:pt x="252" y="436"/>
                    </a:lnTo>
                    <a:lnTo>
                      <a:pt x="241" y="449"/>
                    </a:lnTo>
                    <a:lnTo>
                      <a:pt x="229" y="461"/>
                    </a:lnTo>
                    <a:lnTo>
                      <a:pt x="217" y="472"/>
                    </a:lnTo>
                    <a:lnTo>
                      <a:pt x="204" y="482"/>
                    </a:lnTo>
                    <a:lnTo>
                      <a:pt x="190" y="491"/>
                    </a:lnTo>
                    <a:close/>
                    <a:moveTo>
                      <a:pt x="294" y="332"/>
                    </a:moveTo>
                    <a:lnTo>
                      <a:pt x="295" y="316"/>
                    </a:lnTo>
                    <a:lnTo>
                      <a:pt x="297" y="302"/>
                    </a:lnTo>
                    <a:lnTo>
                      <a:pt x="295" y="317"/>
                    </a:lnTo>
                    <a:lnTo>
                      <a:pt x="294" y="332"/>
                    </a:lnTo>
                    <a:close/>
                    <a:moveTo>
                      <a:pt x="295" y="275"/>
                    </a:moveTo>
                    <a:lnTo>
                      <a:pt x="292" y="250"/>
                    </a:lnTo>
                    <a:lnTo>
                      <a:pt x="287" y="227"/>
                    </a:lnTo>
                    <a:lnTo>
                      <a:pt x="280" y="206"/>
                    </a:lnTo>
                    <a:lnTo>
                      <a:pt x="270" y="184"/>
                    </a:lnTo>
                    <a:lnTo>
                      <a:pt x="259" y="165"/>
                    </a:lnTo>
                    <a:lnTo>
                      <a:pt x="247" y="147"/>
                    </a:lnTo>
                    <a:lnTo>
                      <a:pt x="233" y="131"/>
                    </a:lnTo>
                    <a:lnTo>
                      <a:pt x="217" y="116"/>
                    </a:lnTo>
                    <a:lnTo>
                      <a:pt x="201" y="102"/>
                    </a:lnTo>
                    <a:lnTo>
                      <a:pt x="183" y="92"/>
                    </a:lnTo>
                    <a:lnTo>
                      <a:pt x="165" y="81"/>
                    </a:lnTo>
                    <a:lnTo>
                      <a:pt x="144" y="74"/>
                    </a:lnTo>
                    <a:lnTo>
                      <a:pt x="124" y="66"/>
                    </a:lnTo>
                    <a:lnTo>
                      <a:pt x="103" y="62"/>
                    </a:lnTo>
                    <a:lnTo>
                      <a:pt x="82" y="59"/>
                    </a:lnTo>
                    <a:lnTo>
                      <a:pt x="60" y="58"/>
                    </a:lnTo>
                    <a:lnTo>
                      <a:pt x="45" y="58"/>
                    </a:lnTo>
                    <a:lnTo>
                      <a:pt x="29" y="59"/>
                    </a:lnTo>
                    <a:lnTo>
                      <a:pt x="15" y="62"/>
                    </a:lnTo>
                    <a:lnTo>
                      <a:pt x="0" y="64"/>
                    </a:lnTo>
                    <a:lnTo>
                      <a:pt x="0" y="0"/>
                    </a:lnTo>
                    <a:lnTo>
                      <a:pt x="0" y="0"/>
                    </a:lnTo>
                    <a:lnTo>
                      <a:pt x="0" y="0"/>
                    </a:lnTo>
                    <a:lnTo>
                      <a:pt x="15" y="0"/>
                    </a:lnTo>
                    <a:lnTo>
                      <a:pt x="29" y="2"/>
                    </a:lnTo>
                    <a:lnTo>
                      <a:pt x="43" y="4"/>
                    </a:lnTo>
                    <a:lnTo>
                      <a:pt x="58" y="6"/>
                    </a:lnTo>
                    <a:lnTo>
                      <a:pt x="71" y="9"/>
                    </a:lnTo>
                    <a:lnTo>
                      <a:pt x="84" y="12"/>
                    </a:lnTo>
                    <a:lnTo>
                      <a:pt x="97" y="17"/>
                    </a:lnTo>
                    <a:lnTo>
                      <a:pt x="111" y="22"/>
                    </a:lnTo>
                    <a:lnTo>
                      <a:pt x="124" y="27"/>
                    </a:lnTo>
                    <a:lnTo>
                      <a:pt x="136" y="33"/>
                    </a:lnTo>
                    <a:lnTo>
                      <a:pt x="148" y="40"/>
                    </a:lnTo>
                    <a:lnTo>
                      <a:pt x="160" y="47"/>
                    </a:lnTo>
                    <a:lnTo>
                      <a:pt x="171" y="54"/>
                    </a:lnTo>
                    <a:lnTo>
                      <a:pt x="181" y="63"/>
                    </a:lnTo>
                    <a:lnTo>
                      <a:pt x="192" y="71"/>
                    </a:lnTo>
                    <a:lnTo>
                      <a:pt x="202" y="81"/>
                    </a:lnTo>
                    <a:lnTo>
                      <a:pt x="211" y="89"/>
                    </a:lnTo>
                    <a:lnTo>
                      <a:pt x="221" y="100"/>
                    </a:lnTo>
                    <a:lnTo>
                      <a:pt x="231" y="110"/>
                    </a:lnTo>
                    <a:lnTo>
                      <a:pt x="238" y="120"/>
                    </a:lnTo>
                    <a:lnTo>
                      <a:pt x="246" y="132"/>
                    </a:lnTo>
                    <a:lnTo>
                      <a:pt x="253" y="143"/>
                    </a:lnTo>
                    <a:lnTo>
                      <a:pt x="261" y="155"/>
                    </a:lnTo>
                    <a:lnTo>
                      <a:pt x="267" y="167"/>
                    </a:lnTo>
                    <a:lnTo>
                      <a:pt x="273" y="180"/>
                    </a:lnTo>
                    <a:lnTo>
                      <a:pt x="277" y="192"/>
                    </a:lnTo>
                    <a:lnTo>
                      <a:pt x="282" y="206"/>
                    </a:lnTo>
                    <a:lnTo>
                      <a:pt x="286" y="219"/>
                    </a:lnTo>
                    <a:lnTo>
                      <a:pt x="289" y="233"/>
                    </a:lnTo>
                    <a:lnTo>
                      <a:pt x="292" y="246"/>
                    </a:lnTo>
                    <a:lnTo>
                      <a:pt x="294" y="261"/>
                    </a:lnTo>
                    <a:lnTo>
                      <a:pt x="295" y="275"/>
                    </a:lnTo>
                    <a:close/>
                  </a:path>
                </a:pathLst>
              </a:custGeom>
              <a:solidFill>
                <a:srgbClr val="A8AC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9" name="9Slide.vn 133"/>
              <p:cNvSpPr>
                <a:spLocks/>
              </p:cNvSpPr>
              <p:nvPr/>
            </p:nvSpPr>
            <p:spPr bwMode="auto">
              <a:xfrm flipH="1">
                <a:off x="11617560" y="5711825"/>
                <a:ext cx="157163" cy="252413"/>
              </a:xfrm>
              <a:custGeom>
                <a:avLst/>
                <a:gdLst>
                  <a:gd name="T0" fmla="*/ 16 w 297"/>
                  <a:gd name="T1" fmla="*/ 478 h 478"/>
                  <a:gd name="T2" fmla="*/ 16 w 297"/>
                  <a:gd name="T3" fmla="*/ 439 h 478"/>
                  <a:gd name="T4" fmla="*/ 129 w 297"/>
                  <a:gd name="T5" fmla="*/ 357 h 478"/>
                  <a:gd name="T6" fmla="*/ 106 w 297"/>
                  <a:gd name="T7" fmla="*/ 340 h 478"/>
                  <a:gd name="T8" fmla="*/ 16 w 297"/>
                  <a:gd name="T9" fmla="*/ 407 h 478"/>
                  <a:gd name="T10" fmla="*/ 16 w 297"/>
                  <a:gd name="T11" fmla="*/ 275 h 478"/>
                  <a:gd name="T12" fmla="*/ 0 w 297"/>
                  <a:gd name="T13" fmla="*/ 275 h 478"/>
                  <a:gd name="T14" fmla="*/ 0 w 297"/>
                  <a:gd name="T15" fmla="*/ 6 h 478"/>
                  <a:gd name="T16" fmla="*/ 15 w 297"/>
                  <a:gd name="T17" fmla="*/ 4 h 478"/>
                  <a:gd name="T18" fmla="*/ 29 w 297"/>
                  <a:gd name="T19" fmla="*/ 1 h 478"/>
                  <a:gd name="T20" fmla="*/ 45 w 297"/>
                  <a:gd name="T21" fmla="*/ 0 h 478"/>
                  <a:gd name="T22" fmla="*/ 60 w 297"/>
                  <a:gd name="T23" fmla="*/ 0 h 478"/>
                  <a:gd name="T24" fmla="*/ 82 w 297"/>
                  <a:gd name="T25" fmla="*/ 1 h 478"/>
                  <a:gd name="T26" fmla="*/ 103 w 297"/>
                  <a:gd name="T27" fmla="*/ 4 h 478"/>
                  <a:gd name="T28" fmla="*/ 124 w 297"/>
                  <a:gd name="T29" fmla="*/ 8 h 478"/>
                  <a:gd name="T30" fmla="*/ 144 w 297"/>
                  <a:gd name="T31" fmla="*/ 16 h 478"/>
                  <a:gd name="T32" fmla="*/ 165 w 297"/>
                  <a:gd name="T33" fmla="*/ 23 h 478"/>
                  <a:gd name="T34" fmla="*/ 183 w 297"/>
                  <a:gd name="T35" fmla="*/ 34 h 478"/>
                  <a:gd name="T36" fmla="*/ 201 w 297"/>
                  <a:gd name="T37" fmla="*/ 44 h 478"/>
                  <a:gd name="T38" fmla="*/ 217 w 297"/>
                  <a:gd name="T39" fmla="*/ 58 h 478"/>
                  <a:gd name="T40" fmla="*/ 233 w 297"/>
                  <a:gd name="T41" fmla="*/ 73 h 478"/>
                  <a:gd name="T42" fmla="*/ 247 w 297"/>
                  <a:gd name="T43" fmla="*/ 89 h 478"/>
                  <a:gd name="T44" fmla="*/ 259 w 297"/>
                  <a:gd name="T45" fmla="*/ 107 h 478"/>
                  <a:gd name="T46" fmla="*/ 270 w 297"/>
                  <a:gd name="T47" fmla="*/ 126 h 478"/>
                  <a:gd name="T48" fmla="*/ 280 w 297"/>
                  <a:gd name="T49" fmla="*/ 148 h 478"/>
                  <a:gd name="T50" fmla="*/ 287 w 297"/>
                  <a:gd name="T51" fmla="*/ 169 h 478"/>
                  <a:gd name="T52" fmla="*/ 292 w 297"/>
                  <a:gd name="T53" fmla="*/ 192 h 478"/>
                  <a:gd name="T54" fmla="*/ 295 w 297"/>
                  <a:gd name="T55" fmla="*/ 217 h 478"/>
                  <a:gd name="T56" fmla="*/ 295 w 297"/>
                  <a:gd name="T57" fmla="*/ 228 h 478"/>
                  <a:gd name="T58" fmla="*/ 297 w 297"/>
                  <a:gd name="T59" fmla="*/ 239 h 478"/>
                  <a:gd name="T60" fmla="*/ 297 w 297"/>
                  <a:gd name="T61" fmla="*/ 241 h 478"/>
                  <a:gd name="T62" fmla="*/ 297 w 297"/>
                  <a:gd name="T63" fmla="*/ 244 h 478"/>
                  <a:gd name="T64" fmla="*/ 295 w 297"/>
                  <a:gd name="T65" fmla="*/ 258 h 478"/>
                  <a:gd name="T66" fmla="*/ 294 w 297"/>
                  <a:gd name="T67" fmla="*/ 274 h 478"/>
                  <a:gd name="T68" fmla="*/ 292 w 297"/>
                  <a:gd name="T69" fmla="*/ 291 h 478"/>
                  <a:gd name="T70" fmla="*/ 288 w 297"/>
                  <a:gd name="T71" fmla="*/ 306 h 478"/>
                  <a:gd name="T72" fmla="*/ 283 w 297"/>
                  <a:gd name="T73" fmla="*/ 321 h 478"/>
                  <a:gd name="T74" fmla="*/ 277 w 297"/>
                  <a:gd name="T75" fmla="*/ 335 h 478"/>
                  <a:gd name="T76" fmla="*/ 270 w 297"/>
                  <a:gd name="T77" fmla="*/ 351 h 478"/>
                  <a:gd name="T78" fmla="*/ 262 w 297"/>
                  <a:gd name="T79" fmla="*/ 365 h 478"/>
                  <a:gd name="T80" fmla="*/ 251 w 297"/>
                  <a:gd name="T81" fmla="*/ 378 h 478"/>
                  <a:gd name="T82" fmla="*/ 241 w 297"/>
                  <a:gd name="T83" fmla="*/ 391 h 478"/>
                  <a:gd name="T84" fmla="*/ 229 w 297"/>
                  <a:gd name="T85" fmla="*/ 403 h 478"/>
                  <a:gd name="T86" fmla="*/ 216 w 297"/>
                  <a:gd name="T87" fmla="*/ 414 h 478"/>
                  <a:gd name="T88" fmla="*/ 203 w 297"/>
                  <a:gd name="T89" fmla="*/ 424 h 478"/>
                  <a:gd name="T90" fmla="*/ 190 w 297"/>
                  <a:gd name="T91" fmla="*/ 433 h 478"/>
                  <a:gd name="T92" fmla="*/ 171 w 297"/>
                  <a:gd name="T93" fmla="*/ 443 h 478"/>
                  <a:gd name="T94" fmla="*/ 151 w 297"/>
                  <a:gd name="T95" fmla="*/ 451 h 478"/>
                  <a:gd name="T96" fmla="*/ 131 w 297"/>
                  <a:gd name="T97" fmla="*/ 459 h 478"/>
                  <a:gd name="T98" fmla="*/ 109 w 297"/>
                  <a:gd name="T99" fmla="*/ 465 h 478"/>
                  <a:gd name="T100" fmla="*/ 87 w 297"/>
                  <a:gd name="T101" fmla="*/ 469 h 478"/>
                  <a:gd name="T102" fmla="*/ 64 w 297"/>
                  <a:gd name="T103" fmla="*/ 474 h 478"/>
                  <a:gd name="T104" fmla="*/ 40 w 297"/>
                  <a:gd name="T105" fmla="*/ 477 h 478"/>
                  <a:gd name="T106" fmla="*/ 16 w 297"/>
                  <a:gd name="T107" fmla="*/ 478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7" h="478">
                    <a:moveTo>
                      <a:pt x="16" y="478"/>
                    </a:moveTo>
                    <a:lnTo>
                      <a:pt x="16" y="439"/>
                    </a:lnTo>
                    <a:lnTo>
                      <a:pt x="129" y="357"/>
                    </a:lnTo>
                    <a:lnTo>
                      <a:pt x="106" y="340"/>
                    </a:lnTo>
                    <a:lnTo>
                      <a:pt x="16" y="407"/>
                    </a:lnTo>
                    <a:lnTo>
                      <a:pt x="16" y="275"/>
                    </a:lnTo>
                    <a:lnTo>
                      <a:pt x="0" y="275"/>
                    </a:lnTo>
                    <a:lnTo>
                      <a:pt x="0" y="6"/>
                    </a:lnTo>
                    <a:lnTo>
                      <a:pt x="15" y="4"/>
                    </a:lnTo>
                    <a:lnTo>
                      <a:pt x="29" y="1"/>
                    </a:lnTo>
                    <a:lnTo>
                      <a:pt x="45" y="0"/>
                    </a:lnTo>
                    <a:lnTo>
                      <a:pt x="60" y="0"/>
                    </a:lnTo>
                    <a:lnTo>
                      <a:pt x="82" y="1"/>
                    </a:lnTo>
                    <a:lnTo>
                      <a:pt x="103" y="4"/>
                    </a:lnTo>
                    <a:lnTo>
                      <a:pt x="124" y="8"/>
                    </a:lnTo>
                    <a:lnTo>
                      <a:pt x="144" y="16"/>
                    </a:lnTo>
                    <a:lnTo>
                      <a:pt x="165" y="23"/>
                    </a:lnTo>
                    <a:lnTo>
                      <a:pt x="183" y="34"/>
                    </a:lnTo>
                    <a:lnTo>
                      <a:pt x="201" y="44"/>
                    </a:lnTo>
                    <a:lnTo>
                      <a:pt x="217" y="58"/>
                    </a:lnTo>
                    <a:lnTo>
                      <a:pt x="233" y="73"/>
                    </a:lnTo>
                    <a:lnTo>
                      <a:pt x="247" y="89"/>
                    </a:lnTo>
                    <a:lnTo>
                      <a:pt x="259" y="107"/>
                    </a:lnTo>
                    <a:lnTo>
                      <a:pt x="270" y="126"/>
                    </a:lnTo>
                    <a:lnTo>
                      <a:pt x="280" y="148"/>
                    </a:lnTo>
                    <a:lnTo>
                      <a:pt x="287" y="169"/>
                    </a:lnTo>
                    <a:lnTo>
                      <a:pt x="292" y="192"/>
                    </a:lnTo>
                    <a:lnTo>
                      <a:pt x="295" y="217"/>
                    </a:lnTo>
                    <a:lnTo>
                      <a:pt x="295" y="228"/>
                    </a:lnTo>
                    <a:lnTo>
                      <a:pt x="297" y="239"/>
                    </a:lnTo>
                    <a:lnTo>
                      <a:pt x="297" y="241"/>
                    </a:lnTo>
                    <a:lnTo>
                      <a:pt x="297" y="244"/>
                    </a:lnTo>
                    <a:lnTo>
                      <a:pt x="295" y="258"/>
                    </a:lnTo>
                    <a:lnTo>
                      <a:pt x="294" y="274"/>
                    </a:lnTo>
                    <a:lnTo>
                      <a:pt x="292" y="291"/>
                    </a:lnTo>
                    <a:lnTo>
                      <a:pt x="288" y="306"/>
                    </a:lnTo>
                    <a:lnTo>
                      <a:pt x="283" y="321"/>
                    </a:lnTo>
                    <a:lnTo>
                      <a:pt x="277" y="335"/>
                    </a:lnTo>
                    <a:lnTo>
                      <a:pt x="270" y="351"/>
                    </a:lnTo>
                    <a:lnTo>
                      <a:pt x="262" y="365"/>
                    </a:lnTo>
                    <a:lnTo>
                      <a:pt x="251" y="378"/>
                    </a:lnTo>
                    <a:lnTo>
                      <a:pt x="241" y="391"/>
                    </a:lnTo>
                    <a:lnTo>
                      <a:pt x="229" y="403"/>
                    </a:lnTo>
                    <a:lnTo>
                      <a:pt x="216" y="414"/>
                    </a:lnTo>
                    <a:lnTo>
                      <a:pt x="203" y="424"/>
                    </a:lnTo>
                    <a:lnTo>
                      <a:pt x="190" y="433"/>
                    </a:lnTo>
                    <a:lnTo>
                      <a:pt x="171" y="443"/>
                    </a:lnTo>
                    <a:lnTo>
                      <a:pt x="151" y="451"/>
                    </a:lnTo>
                    <a:lnTo>
                      <a:pt x="131" y="459"/>
                    </a:lnTo>
                    <a:lnTo>
                      <a:pt x="109" y="465"/>
                    </a:lnTo>
                    <a:lnTo>
                      <a:pt x="87" y="469"/>
                    </a:lnTo>
                    <a:lnTo>
                      <a:pt x="64" y="474"/>
                    </a:lnTo>
                    <a:lnTo>
                      <a:pt x="40" y="477"/>
                    </a:lnTo>
                    <a:lnTo>
                      <a:pt x="16" y="478"/>
                    </a:lnTo>
                    <a:close/>
                  </a:path>
                </a:pathLst>
              </a:custGeom>
              <a:solidFill>
                <a:srgbClr val="0970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0" name="9Slide.vn 134"/>
              <p:cNvSpPr>
                <a:spLocks/>
              </p:cNvSpPr>
              <p:nvPr/>
            </p:nvSpPr>
            <p:spPr bwMode="auto">
              <a:xfrm flipH="1">
                <a:off x="11706460" y="5857875"/>
                <a:ext cx="68263" cy="258763"/>
              </a:xfrm>
              <a:custGeom>
                <a:avLst/>
                <a:gdLst>
                  <a:gd name="T0" fmla="*/ 16 w 129"/>
                  <a:gd name="T1" fmla="*/ 491 h 491"/>
                  <a:gd name="T2" fmla="*/ 0 w 129"/>
                  <a:gd name="T3" fmla="*/ 491 h 491"/>
                  <a:gd name="T4" fmla="*/ 0 w 129"/>
                  <a:gd name="T5" fmla="*/ 0 h 491"/>
                  <a:gd name="T6" fmla="*/ 16 w 129"/>
                  <a:gd name="T7" fmla="*/ 0 h 491"/>
                  <a:gd name="T8" fmla="*/ 16 w 129"/>
                  <a:gd name="T9" fmla="*/ 132 h 491"/>
                  <a:gd name="T10" fmla="*/ 106 w 129"/>
                  <a:gd name="T11" fmla="*/ 65 h 491"/>
                  <a:gd name="T12" fmla="*/ 129 w 129"/>
                  <a:gd name="T13" fmla="*/ 82 h 491"/>
                  <a:gd name="T14" fmla="*/ 16 w 129"/>
                  <a:gd name="T15" fmla="*/ 164 h 491"/>
                  <a:gd name="T16" fmla="*/ 16 w 129"/>
                  <a:gd name="T17" fmla="*/ 203 h 491"/>
                  <a:gd name="T18" fmla="*/ 16 w 129"/>
                  <a:gd name="T19" fmla="*/ 203 h 491"/>
                  <a:gd name="T20" fmla="*/ 16 w 129"/>
                  <a:gd name="T21" fmla="*/ 203 h 491"/>
                  <a:gd name="T22" fmla="*/ 16 w 129"/>
                  <a:gd name="T23" fmla="*/ 491 h 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9" h="491">
                    <a:moveTo>
                      <a:pt x="16" y="491"/>
                    </a:moveTo>
                    <a:lnTo>
                      <a:pt x="0" y="491"/>
                    </a:lnTo>
                    <a:lnTo>
                      <a:pt x="0" y="0"/>
                    </a:lnTo>
                    <a:lnTo>
                      <a:pt x="16" y="0"/>
                    </a:lnTo>
                    <a:lnTo>
                      <a:pt x="16" y="132"/>
                    </a:lnTo>
                    <a:lnTo>
                      <a:pt x="106" y="65"/>
                    </a:lnTo>
                    <a:lnTo>
                      <a:pt x="129" y="82"/>
                    </a:lnTo>
                    <a:lnTo>
                      <a:pt x="16" y="164"/>
                    </a:lnTo>
                    <a:lnTo>
                      <a:pt x="16" y="203"/>
                    </a:lnTo>
                    <a:lnTo>
                      <a:pt x="16" y="203"/>
                    </a:lnTo>
                    <a:lnTo>
                      <a:pt x="16" y="203"/>
                    </a:lnTo>
                    <a:lnTo>
                      <a:pt x="16" y="491"/>
                    </a:lnTo>
                    <a:close/>
                  </a:path>
                </a:pathLst>
              </a:custGeom>
              <a:solidFill>
                <a:srgbClr val="862D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1" name="9Slide.vn 135"/>
              <p:cNvSpPr>
                <a:spLocks/>
              </p:cNvSpPr>
              <p:nvPr/>
            </p:nvSpPr>
            <p:spPr bwMode="auto">
              <a:xfrm flipH="1">
                <a:off x="11020661" y="3135312"/>
                <a:ext cx="1419225" cy="731838"/>
              </a:xfrm>
              <a:custGeom>
                <a:avLst/>
                <a:gdLst>
                  <a:gd name="T0" fmla="*/ 2289 w 2682"/>
                  <a:gd name="T1" fmla="*/ 641 h 1384"/>
                  <a:gd name="T2" fmla="*/ 2182 w 2682"/>
                  <a:gd name="T3" fmla="*/ 540 h 1384"/>
                  <a:gd name="T4" fmla="*/ 2046 w 2682"/>
                  <a:gd name="T5" fmla="*/ 478 h 1384"/>
                  <a:gd name="T6" fmla="*/ 1894 w 2682"/>
                  <a:gd name="T7" fmla="*/ 462 h 1384"/>
                  <a:gd name="T8" fmla="*/ 1805 w 2682"/>
                  <a:gd name="T9" fmla="*/ 443 h 1384"/>
                  <a:gd name="T10" fmla="*/ 1785 w 2682"/>
                  <a:gd name="T11" fmla="*/ 364 h 1384"/>
                  <a:gd name="T12" fmla="*/ 1745 w 2682"/>
                  <a:gd name="T13" fmla="*/ 293 h 1384"/>
                  <a:gd name="T14" fmla="*/ 1693 w 2682"/>
                  <a:gd name="T15" fmla="*/ 234 h 1384"/>
                  <a:gd name="T16" fmla="*/ 1627 w 2682"/>
                  <a:gd name="T17" fmla="*/ 188 h 1384"/>
                  <a:gd name="T18" fmla="*/ 1551 w 2682"/>
                  <a:gd name="T19" fmla="*/ 159 h 1384"/>
                  <a:gd name="T20" fmla="*/ 1467 w 2682"/>
                  <a:gd name="T21" fmla="*/ 149 h 1384"/>
                  <a:gd name="T22" fmla="*/ 1357 w 2682"/>
                  <a:gd name="T23" fmla="*/ 167 h 1384"/>
                  <a:gd name="T24" fmla="*/ 1264 w 2682"/>
                  <a:gd name="T25" fmla="*/ 152 h 1384"/>
                  <a:gd name="T26" fmla="*/ 1160 w 2682"/>
                  <a:gd name="T27" fmla="*/ 66 h 1384"/>
                  <a:gd name="T28" fmla="*/ 1035 w 2682"/>
                  <a:gd name="T29" fmla="*/ 13 h 1384"/>
                  <a:gd name="T30" fmla="*/ 898 w 2682"/>
                  <a:gd name="T31" fmla="*/ 0 h 1384"/>
                  <a:gd name="T32" fmla="*/ 786 w 2682"/>
                  <a:gd name="T33" fmla="*/ 20 h 1384"/>
                  <a:gd name="T34" fmla="*/ 682 w 2682"/>
                  <a:gd name="T35" fmla="*/ 67 h 1384"/>
                  <a:gd name="T36" fmla="*/ 596 w 2682"/>
                  <a:gd name="T37" fmla="*/ 135 h 1384"/>
                  <a:gd name="T38" fmla="*/ 528 w 2682"/>
                  <a:gd name="T39" fmla="*/ 222 h 1384"/>
                  <a:gd name="T40" fmla="*/ 482 w 2682"/>
                  <a:gd name="T41" fmla="*/ 324 h 1384"/>
                  <a:gd name="T42" fmla="*/ 462 w 2682"/>
                  <a:gd name="T43" fmla="*/ 438 h 1384"/>
                  <a:gd name="T44" fmla="*/ 368 w 2682"/>
                  <a:gd name="T45" fmla="*/ 470 h 1384"/>
                  <a:gd name="T46" fmla="*/ 261 w 2682"/>
                  <a:gd name="T47" fmla="*/ 506 h 1384"/>
                  <a:gd name="T48" fmla="*/ 168 w 2682"/>
                  <a:gd name="T49" fmla="*/ 566 h 1384"/>
                  <a:gd name="T50" fmla="*/ 91 w 2682"/>
                  <a:gd name="T51" fmla="*/ 647 h 1384"/>
                  <a:gd name="T52" fmla="*/ 36 w 2682"/>
                  <a:gd name="T53" fmla="*/ 743 h 1384"/>
                  <a:gd name="T54" fmla="*/ 5 w 2682"/>
                  <a:gd name="T55" fmla="*/ 852 h 1384"/>
                  <a:gd name="T56" fmla="*/ 2 w 2682"/>
                  <a:gd name="T57" fmla="*/ 970 h 1384"/>
                  <a:gd name="T58" fmla="*/ 27 w 2682"/>
                  <a:gd name="T59" fmla="*/ 1082 h 1384"/>
                  <a:gd name="T60" fmla="*/ 79 w 2682"/>
                  <a:gd name="T61" fmla="*/ 1181 h 1384"/>
                  <a:gd name="T62" fmla="*/ 151 w 2682"/>
                  <a:gd name="T63" fmla="*/ 1264 h 1384"/>
                  <a:gd name="T64" fmla="*/ 241 w 2682"/>
                  <a:gd name="T65" fmla="*/ 1329 h 1384"/>
                  <a:gd name="T66" fmla="*/ 345 w 2682"/>
                  <a:gd name="T67" fmla="*/ 1370 h 1384"/>
                  <a:gd name="T68" fmla="*/ 461 w 2682"/>
                  <a:gd name="T69" fmla="*/ 1384 h 1384"/>
                  <a:gd name="T70" fmla="*/ 585 w 2682"/>
                  <a:gd name="T71" fmla="*/ 1367 h 1384"/>
                  <a:gd name="T72" fmla="*/ 697 w 2682"/>
                  <a:gd name="T73" fmla="*/ 1319 h 1384"/>
                  <a:gd name="T74" fmla="*/ 792 w 2682"/>
                  <a:gd name="T75" fmla="*/ 1245 h 1384"/>
                  <a:gd name="T76" fmla="*/ 878 w 2682"/>
                  <a:gd name="T77" fmla="*/ 1292 h 1384"/>
                  <a:gd name="T78" fmla="*/ 984 w 2682"/>
                  <a:gd name="T79" fmla="*/ 1352 h 1384"/>
                  <a:gd name="T80" fmla="*/ 1104 w 2682"/>
                  <a:gd name="T81" fmla="*/ 1382 h 1384"/>
                  <a:gd name="T82" fmla="*/ 1243 w 2682"/>
                  <a:gd name="T83" fmla="*/ 1376 h 1384"/>
                  <a:gd name="T84" fmla="*/ 1376 w 2682"/>
                  <a:gd name="T85" fmla="*/ 1328 h 1384"/>
                  <a:gd name="T86" fmla="*/ 1486 w 2682"/>
                  <a:gd name="T87" fmla="*/ 1243 h 1384"/>
                  <a:gd name="T88" fmla="*/ 1573 w 2682"/>
                  <a:gd name="T89" fmla="*/ 1222 h 1384"/>
                  <a:gd name="T90" fmla="*/ 1678 w 2682"/>
                  <a:gd name="T91" fmla="*/ 1313 h 1384"/>
                  <a:gd name="T92" fmla="*/ 1808 w 2682"/>
                  <a:gd name="T93" fmla="*/ 1370 h 1384"/>
                  <a:gd name="T94" fmla="*/ 1955 w 2682"/>
                  <a:gd name="T95" fmla="*/ 1383 h 1384"/>
                  <a:gd name="T96" fmla="*/ 2104 w 2682"/>
                  <a:gd name="T97" fmla="*/ 1348 h 1384"/>
                  <a:gd name="T98" fmla="*/ 2220 w 2682"/>
                  <a:gd name="T99" fmla="*/ 1353 h 1384"/>
                  <a:gd name="T100" fmla="*/ 2340 w 2682"/>
                  <a:gd name="T101" fmla="*/ 1375 h 1384"/>
                  <a:gd name="T102" fmla="*/ 2426 w 2682"/>
                  <a:gd name="T103" fmla="*/ 1364 h 1384"/>
                  <a:gd name="T104" fmla="*/ 2504 w 2682"/>
                  <a:gd name="T105" fmla="*/ 1334 h 1384"/>
                  <a:gd name="T106" fmla="*/ 2571 w 2682"/>
                  <a:gd name="T107" fmla="*/ 1286 h 1384"/>
                  <a:gd name="T108" fmla="*/ 2623 w 2682"/>
                  <a:gd name="T109" fmla="*/ 1223 h 1384"/>
                  <a:gd name="T110" fmla="*/ 2662 w 2682"/>
                  <a:gd name="T111" fmla="*/ 1150 h 1384"/>
                  <a:gd name="T112" fmla="*/ 2681 w 2682"/>
                  <a:gd name="T113" fmla="*/ 1067 h 1384"/>
                  <a:gd name="T114" fmla="*/ 2679 w 2682"/>
                  <a:gd name="T115" fmla="*/ 980 h 1384"/>
                  <a:gd name="T116" fmla="*/ 2656 w 2682"/>
                  <a:gd name="T117" fmla="*/ 899 h 1384"/>
                  <a:gd name="T118" fmla="*/ 2614 w 2682"/>
                  <a:gd name="T119" fmla="*/ 827 h 1384"/>
                  <a:gd name="T120" fmla="*/ 2557 w 2682"/>
                  <a:gd name="T121" fmla="*/ 767 h 1384"/>
                  <a:gd name="T122" fmla="*/ 2488 w 2682"/>
                  <a:gd name="T123" fmla="*/ 723 h 1384"/>
                  <a:gd name="T124" fmla="*/ 2409 w 2682"/>
                  <a:gd name="T125" fmla="*/ 696 h 1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682" h="1384">
                    <a:moveTo>
                      <a:pt x="2340" y="689"/>
                    </a:moveTo>
                    <a:lnTo>
                      <a:pt x="2331" y="690"/>
                    </a:lnTo>
                    <a:lnTo>
                      <a:pt x="2322" y="690"/>
                    </a:lnTo>
                    <a:lnTo>
                      <a:pt x="2306" y="665"/>
                    </a:lnTo>
                    <a:lnTo>
                      <a:pt x="2289" y="641"/>
                    </a:lnTo>
                    <a:lnTo>
                      <a:pt x="2270" y="618"/>
                    </a:lnTo>
                    <a:lnTo>
                      <a:pt x="2250" y="597"/>
                    </a:lnTo>
                    <a:lnTo>
                      <a:pt x="2229" y="576"/>
                    </a:lnTo>
                    <a:lnTo>
                      <a:pt x="2206" y="558"/>
                    </a:lnTo>
                    <a:lnTo>
                      <a:pt x="2182" y="540"/>
                    </a:lnTo>
                    <a:lnTo>
                      <a:pt x="2157" y="524"/>
                    </a:lnTo>
                    <a:lnTo>
                      <a:pt x="2130" y="510"/>
                    </a:lnTo>
                    <a:lnTo>
                      <a:pt x="2103" y="498"/>
                    </a:lnTo>
                    <a:lnTo>
                      <a:pt x="2075" y="487"/>
                    </a:lnTo>
                    <a:lnTo>
                      <a:pt x="2046" y="478"/>
                    </a:lnTo>
                    <a:lnTo>
                      <a:pt x="2016" y="470"/>
                    </a:lnTo>
                    <a:lnTo>
                      <a:pt x="1986" y="466"/>
                    </a:lnTo>
                    <a:lnTo>
                      <a:pt x="1955" y="462"/>
                    </a:lnTo>
                    <a:lnTo>
                      <a:pt x="1924" y="461"/>
                    </a:lnTo>
                    <a:lnTo>
                      <a:pt x="1894" y="462"/>
                    </a:lnTo>
                    <a:lnTo>
                      <a:pt x="1865" y="466"/>
                    </a:lnTo>
                    <a:lnTo>
                      <a:pt x="1837" y="470"/>
                    </a:lnTo>
                    <a:lnTo>
                      <a:pt x="1809" y="476"/>
                    </a:lnTo>
                    <a:lnTo>
                      <a:pt x="1808" y="460"/>
                    </a:lnTo>
                    <a:lnTo>
                      <a:pt x="1805" y="443"/>
                    </a:lnTo>
                    <a:lnTo>
                      <a:pt x="1803" y="426"/>
                    </a:lnTo>
                    <a:lnTo>
                      <a:pt x="1799" y="410"/>
                    </a:lnTo>
                    <a:lnTo>
                      <a:pt x="1795" y="394"/>
                    </a:lnTo>
                    <a:lnTo>
                      <a:pt x="1790" y="378"/>
                    </a:lnTo>
                    <a:lnTo>
                      <a:pt x="1785" y="364"/>
                    </a:lnTo>
                    <a:lnTo>
                      <a:pt x="1778" y="348"/>
                    </a:lnTo>
                    <a:lnTo>
                      <a:pt x="1771" y="334"/>
                    </a:lnTo>
                    <a:lnTo>
                      <a:pt x="1763" y="319"/>
                    </a:lnTo>
                    <a:lnTo>
                      <a:pt x="1755" y="306"/>
                    </a:lnTo>
                    <a:lnTo>
                      <a:pt x="1745" y="293"/>
                    </a:lnTo>
                    <a:lnTo>
                      <a:pt x="1736" y="280"/>
                    </a:lnTo>
                    <a:lnTo>
                      <a:pt x="1726" y="267"/>
                    </a:lnTo>
                    <a:lnTo>
                      <a:pt x="1715" y="255"/>
                    </a:lnTo>
                    <a:lnTo>
                      <a:pt x="1705" y="245"/>
                    </a:lnTo>
                    <a:lnTo>
                      <a:pt x="1693" y="234"/>
                    </a:lnTo>
                    <a:lnTo>
                      <a:pt x="1681" y="223"/>
                    </a:lnTo>
                    <a:lnTo>
                      <a:pt x="1667" y="213"/>
                    </a:lnTo>
                    <a:lnTo>
                      <a:pt x="1654" y="205"/>
                    </a:lnTo>
                    <a:lnTo>
                      <a:pt x="1641" y="195"/>
                    </a:lnTo>
                    <a:lnTo>
                      <a:pt x="1627" y="188"/>
                    </a:lnTo>
                    <a:lnTo>
                      <a:pt x="1612" y="181"/>
                    </a:lnTo>
                    <a:lnTo>
                      <a:pt x="1597" y="175"/>
                    </a:lnTo>
                    <a:lnTo>
                      <a:pt x="1582" y="169"/>
                    </a:lnTo>
                    <a:lnTo>
                      <a:pt x="1567" y="163"/>
                    </a:lnTo>
                    <a:lnTo>
                      <a:pt x="1551" y="159"/>
                    </a:lnTo>
                    <a:lnTo>
                      <a:pt x="1534" y="156"/>
                    </a:lnTo>
                    <a:lnTo>
                      <a:pt x="1517" y="152"/>
                    </a:lnTo>
                    <a:lnTo>
                      <a:pt x="1502" y="151"/>
                    </a:lnTo>
                    <a:lnTo>
                      <a:pt x="1484" y="150"/>
                    </a:lnTo>
                    <a:lnTo>
                      <a:pt x="1467" y="149"/>
                    </a:lnTo>
                    <a:lnTo>
                      <a:pt x="1444" y="150"/>
                    </a:lnTo>
                    <a:lnTo>
                      <a:pt x="1421" y="152"/>
                    </a:lnTo>
                    <a:lnTo>
                      <a:pt x="1400" y="156"/>
                    </a:lnTo>
                    <a:lnTo>
                      <a:pt x="1378" y="161"/>
                    </a:lnTo>
                    <a:lnTo>
                      <a:pt x="1357" y="167"/>
                    </a:lnTo>
                    <a:lnTo>
                      <a:pt x="1336" y="175"/>
                    </a:lnTo>
                    <a:lnTo>
                      <a:pt x="1317" y="183"/>
                    </a:lnTo>
                    <a:lnTo>
                      <a:pt x="1298" y="194"/>
                    </a:lnTo>
                    <a:lnTo>
                      <a:pt x="1281" y="173"/>
                    </a:lnTo>
                    <a:lnTo>
                      <a:pt x="1264" y="152"/>
                    </a:lnTo>
                    <a:lnTo>
                      <a:pt x="1245" y="133"/>
                    </a:lnTo>
                    <a:lnTo>
                      <a:pt x="1226" y="114"/>
                    </a:lnTo>
                    <a:lnTo>
                      <a:pt x="1206" y="97"/>
                    </a:lnTo>
                    <a:lnTo>
                      <a:pt x="1183" y="81"/>
                    </a:lnTo>
                    <a:lnTo>
                      <a:pt x="1160" y="66"/>
                    </a:lnTo>
                    <a:lnTo>
                      <a:pt x="1137" y="53"/>
                    </a:lnTo>
                    <a:lnTo>
                      <a:pt x="1112" y="41"/>
                    </a:lnTo>
                    <a:lnTo>
                      <a:pt x="1087" y="30"/>
                    </a:lnTo>
                    <a:lnTo>
                      <a:pt x="1062" y="21"/>
                    </a:lnTo>
                    <a:lnTo>
                      <a:pt x="1035" y="13"/>
                    </a:lnTo>
                    <a:lnTo>
                      <a:pt x="1008" y="7"/>
                    </a:lnTo>
                    <a:lnTo>
                      <a:pt x="980" y="3"/>
                    </a:lnTo>
                    <a:lnTo>
                      <a:pt x="951" y="1"/>
                    </a:lnTo>
                    <a:lnTo>
                      <a:pt x="922" y="0"/>
                    </a:lnTo>
                    <a:lnTo>
                      <a:pt x="898" y="0"/>
                    </a:lnTo>
                    <a:lnTo>
                      <a:pt x="876" y="2"/>
                    </a:lnTo>
                    <a:lnTo>
                      <a:pt x="852" y="5"/>
                    </a:lnTo>
                    <a:lnTo>
                      <a:pt x="829" y="9"/>
                    </a:lnTo>
                    <a:lnTo>
                      <a:pt x="807" y="14"/>
                    </a:lnTo>
                    <a:lnTo>
                      <a:pt x="786" y="20"/>
                    </a:lnTo>
                    <a:lnTo>
                      <a:pt x="764" y="27"/>
                    </a:lnTo>
                    <a:lnTo>
                      <a:pt x="742" y="36"/>
                    </a:lnTo>
                    <a:lnTo>
                      <a:pt x="722" y="45"/>
                    </a:lnTo>
                    <a:lnTo>
                      <a:pt x="703" y="55"/>
                    </a:lnTo>
                    <a:lnTo>
                      <a:pt x="682" y="67"/>
                    </a:lnTo>
                    <a:lnTo>
                      <a:pt x="664" y="79"/>
                    </a:lnTo>
                    <a:lnTo>
                      <a:pt x="646" y="91"/>
                    </a:lnTo>
                    <a:lnTo>
                      <a:pt x="628" y="105"/>
                    </a:lnTo>
                    <a:lnTo>
                      <a:pt x="612" y="120"/>
                    </a:lnTo>
                    <a:lnTo>
                      <a:pt x="596" y="135"/>
                    </a:lnTo>
                    <a:lnTo>
                      <a:pt x="581" y="151"/>
                    </a:lnTo>
                    <a:lnTo>
                      <a:pt x="566" y="168"/>
                    </a:lnTo>
                    <a:lnTo>
                      <a:pt x="553" y="185"/>
                    </a:lnTo>
                    <a:lnTo>
                      <a:pt x="540" y="203"/>
                    </a:lnTo>
                    <a:lnTo>
                      <a:pt x="528" y="222"/>
                    </a:lnTo>
                    <a:lnTo>
                      <a:pt x="517" y="241"/>
                    </a:lnTo>
                    <a:lnTo>
                      <a:pt x="506" y="261"/>
                    </a:lnTo>
                    <a:lnTo>
                      <a:pt x="498" y="282"/>
                    </a:lnTo>
                    <a:lnTo>
                      <a:pt x="489" y="302"/>
                    </a:lnTo>
                    <a:lnTo>
                      <a:pt x="482" y="324"/>
                    </a:lnTo>
                    <a:lnTo>
                      <a:pt x="475" y="346"/>
                    </a:lnTo>
                    <a:lnTo>
                      <a:pt x="470" y="368"/>
                    </a:lnTo>
                    <a:lnTo>
                      <a:pt x="467" y="391"/>
                    </a:lnTo>
                    <a:lnTo>
                      <a:pt x="463" y="414"/>
                    </a:lnTo>
                    <a:lnTo>
                      <a:pt x="462" y="438"/>
                    </a:lnTo>
                    <a:lnTo>
                      <a:pt x="461" y="461"/>
                    </a:lnTo>
                    <a:lnTo>
                      <a:pt x="438" y="462"/>
                    </a:lnTo>
                    <a:lnTo>
                      <a:pt x="414" y="463"/>
                    </a:lnTo>
                    <a:lnTo>
                      <a:pt x="391" y="467"/>
                    </a:lnTo>
                    <a:lnTo>
                      <a:pt x="368" y="470"/>
                    </a:lnTo>
                    <a:lnTo>
                      <a:pt x="345" y="475"/>
                    </a:lnTo>
                    <a:lnTo>
                      <a:pt x="324" y="482"/>
                    </a:lnTo>
                    <a:lnTo>
                      <a:pt x="302" y="490"/>
                    </a:lnTo>
                    <a:lnTo>
                      <a:pt x="282" y="498"/>
                    </a:lnTo>
                    <a:lnTo>
                      <a:pt x="261" y="506"/>
                    </a:lnTo>
                    <a:lnTo>
                      <a:pt x="241" y="517"/>
                    </a:lnTo>
                    <a:lnTo>
                      <a:pt x="222" y="528"/>
                    </a:lnTo>
                    <a:lnTo>
                      <a:pt x="203" y="540"/>
                    </a:lnTo>
                    <a:lnTo>
                      <a:pt x="185" y="553"/>
                    </a:lnTo>
                    <a:lnTo>
                      <a:pt x="168" y="566"/>
                    </a:lnTo>
                    <a:lnTo>
                      <a:pt x="151" y="581"/>
                    </a:lnTo>
                    <a:lnTo>
                      <a:pt x="134" y="597"/>
                    </a:lnTo>
                    <a:lnTo>
                      <a:pt x="120" y="612"/>
                    </a:lnTo>
                    <a:lnTo>
                      <a:pt x="105" y="629"/>
                    </a:lnTo>
                    <a:lnTo>
                      <a:pt x="91" y="647"/>
                    </a:lnTo>
                    <a:lnTo>
                      <a:pt x="79" y="665"/>
                    </a:lnTo>
                    <a:lnTo>
                      <a:pt x="67" y="684"/>
                    </a:lnTo>
                    <a:lnTo>
                      <a:pt x="55" y="703"/>
                    </a:lnTo>
                    <a:lnTo>
                      <a:pt x="45" y="723"/>
                    </a:lnTo>
                    <a:lnTo>
                      <a:pt x="36" y="743"/>
                    </a:lnTo>
                    <a:lnTo>
                      <a:pt x="27" y="765"/>
                    </a:lnTo>
                    <a:lnTo>
                      <a:pt x="20" y="786"/>
                    </a:lnTo>
                    <a:lnTo>
                      <a:pt x="14" y="808"/>
                    </a:lnTo>
                    <a:lnTo>
                      <a:pt x="9" y="829"/>
                    </a:lnTo>
                    <a:lnTo>
                      <a:pt x="5" y="852"/>
                    </a:lnTo>
                    <a:lnTo>
                      <a:pt x="2" y="876"/>
                    </a:lnTo>
                    <a:lnTo>
                      <a:pt x="0" y="899"/>
                    </a:lnTo>
                    <a:lnTo>
                      <a:pt x="0" y="923"/>
                    </a:lnTo>
                    <a:lnTo>
                      <a:pt x="0" y="947"/>
                    </a:lnTo>
                    <a:lnTo>
                      <a:pt x="2" y="970"/>
                    </a:lnTo>
                    <a:lnTo>
                      <a:pt x="5" y="993"/>
                    </a:lnTo>
                    <a:lnTo>
                      <a:pt x="9" y="1016"/>
                    </a:lnTo>
                    <a:lnTo>
                      <a:pt x="14" y="1038"/>
                    </a:lnTo>
                    <a:lnTo>
                      <a:pt x="20" y="1060"/>
                    </a:lnTo>
                    <a:lnTo>
                      <a:pt x="27" y="1082"/>
                    </a:lnTo>
                    <a:lnTo>
                      <a:pt x="36" y="1103"/>
                    </a:lnTo>
                    <a:lnTo>
                      <a:pt x="45" y="1124"/>
                    </a:lnTo>
                    <a:lnTo>
                      <a:pt x="55" y="1143"/>
                    </a:lnTo>
                    <a:lnTo>
                      <a:pt x="67" y="1162"/>
                    </a:lnTo>
                    <a:lnTo>
                      <a:pt x="79" y="1181"/>
                    </a:lnTo>
                    <a:lnTo>
                      <a:pt x="91" y="1199"/>
                    </a:lnTo>
                    <a:lnTo>
                      <a:pt x="105" y="1216"/>
                    </a:lnTo>
                    <a:lnTo>
                      <a:pt x="120" y="1233"/>
                    </a:lnTo>
                    <a:lnTo>
                      <a:pt x="134" y="1250"/>
                    </a:lnTo>
                    <a:lnTo>
                      <a:pt x="151" y="1264"/>
                    </a:lnTo>
                    <a:lnTo>
                      <a:pt x="168" y="1280"/>
                    </a:lnTo>
                    <a:lnTo>
                      <a:pt x="185" y="1293"/>
                    </a:lnTo>
                    <a:lnTo>
                      <a:pt x="203" y="1306"/>
                    </a:lnTo>
                    <a:lnTo>
                      <a:pt x="222" y="1318"/>
                    </a:lnTo>
                    <a:lnTo>
                      <a:pt x="241" y="1329"/>
                    </a:lnTo>
                    <a:lnTo>
                      <a:pt x="261" y="1339"/>
                    </a:lnTo>
                    <a:lnTo>
                      <a:pt x="282" y="1348"/>
                    </a:lnTo>
                    <a:lnTo>
                      <a:pt x="302" y="1357"/>
                    </a:lnTo>
                    <a:lnTo>
                      <a:pt x="324" y="1364"/>
                    </a:lnTo>
                    <a:lnTo>
                      <a:pt x="345" y="1370"/>
                    </a:lnTo>
                    <a:lnTo>
                      <a:pt x="368" y="1376"/>
                    </a:lnTo>
                    <a:lnTo>
                      <a:pt x="391" y="1379"/>
                    </a:lnTo>
                    <a:lnTo>
                      <a:pt x="414" y="1382"/>
                    </a:lnTo>
                    <a:lnTo>
                      <a:pt x="438" y="1384"/>
                    </a:lnTo>
                    <a:lnTo>
                      <a:pt x="461" y="1384"/>
                    </a:lnTo>
                    <a:lnTo>
                      <a:pt x="487" y="1384"/>
                    </a:lnTo>
                    <a:lnTo>
                      <a:pt x="512" y="1382"/>
                    </a:lnTo>
                    <a:lnTo>
                      <a:pt x="537" y="1378"/>
                    </a:lnTo>
                    <a:lnTo>
                      <a:pt x="561" y="1373"/>
                    </a:lnTo>
                    <a:lnTo>
                      <a:pt x="585" y="1367"/>
                    </a:lnTo>
                    <a:lnTo>
                      <a:pt x="609" y="1360"/>
                    </a:lnTo>
                    <a:lnTo>
                      <a:pt x="632" y="1352"/>
                    </a:lnTo>
                    <a:lnTo>
                      <a:pt x="655" y="1342"/>
                    </a:lnTo>
                    <a:lnTo>
                      <a:pt x="676" y="1331"/>
                    </a:lnTo>
                    <a:lnTo>
                      <a:pt x="697" y="1319"/>
                    </a:lnTo>
                    <a:lnTo>
                      <a:pt x="717" y="1306"/>
                    </a:lnTo>
                    <a:lnTo>
                      <a:pt x="738" y="1292"/>
                    </a:lnTo>
                    <a:lnTo>
                      <a:pt x="756" y="1277"/>
                    </a:lnTo>
                    <a:lnTo>
                      <a:pt x="774" y="1262"/>
                    </a:lnTo>
                    <a:lnTo>
                      <a:pt x="792" y="1245"/>
                    </a:lnTo>
                    <a:lnTo>
                      <a:pt x="807" y="1227"/>
                    </a:lnTo>
                    <a:lnTo>
                      <a:pt x="824" y="1245"/>
                    </a:lnTo>
                    <a:lnTo>
                      <a:pt x="841" y="1262"/>
                    </a:lnTo>
                    <a:lnTo>
                      <a:pt x="859" y="1277"/>
                    </a:lnTo>
                    <a:lnTo>
                      <a:pt x="878" y="1292"/>
                    </a:lnTo>
                    <a:lnTo>
                      <a:pt x="897" y="1306"/>
                    </a:lnTo>
                    <a:lnTo>
                      <a:pt x="918" y="1319"/>
                    </a:lnTo>
                    <a:lnTo>
                      <a:pt x="939" y="1331"/>
                    </a:lnTo>
                    <a:lnTo>
                      <a:pt x="961" y="1342"/>
                    </a:lnTo>
                    <a:lnTo>
                      <a:pt x="984" y="1352"/>
                    </a:lnTo>
                    <a:lnTo>
                      <a:pt x="1006" y="1360"/>
                    </a:lnTo>
                    <a:lnTo>
                      <a:pt x="1029" y="1367"/>
                    </a:lnTo>
                    <a:lnTo>
                      <a:pt x="1053" y="1373"/>
                    </a:lnTo>
                    <a:lnTo>
                      <a:pt x="1078" y="1378"/>
                    </a:lnTo>
                    <a:lnTo>
                      <a:pt x="1104" y="1382"/>
                    </a:lnTo>
                    <a:lnTo>
                      <a:pt x="1129" y="1384"/>
                    </a:lnTo>
                    <a:lnTo>
                      <a:pt x="1154" y="1384"/>
                    </a:lnTo>
                    <a:lnTo>
                      <a:pt x="1184" y="1384"/>
                    </a:lnTo>
                    <a:lnTo>
                      <a:pt x="1214" y="1381"/>
                    </a:lnTo>
                    <a:lnTo>
                      <a:pt x="1243" y="1376"/>
                    </a:lnTo>
                    <a:lnTo>
                      <a:pt x="1270" y="1370"/>
                    </a:lnTo>
                    <a:lnTo>
                      <a:pt x="1298" y="1361"/>
                    </a:lnTo>
                    <a:lnTo>
                      <a:pt x="1325" y="1352"/>
                    </a:lnTo>
                    <a:lnTo>
                      <a:pt x="1351" y="1341"/>
                    </a:lnTo>
                    <a:lnTo>
                      <a:pt x="1376" y="1328"/>
                    </a:lnTo>
                    <a:lnTo>
                      <a:pt x="1400" y="1313"/>
                    </a:lnTo>
                    <a:lnTo>
                      <a:pt x="1424" y="1298"/>
                    </a:lnTo>
                    <a:lnTo>
                      <a:pt x="1445" y="1281"/>
                    </a:lnTo>
                    <a:lnTo>
                      <a:pt x="1467" y="1262"/>
                    </a:lnTo>
                    <a:lnTo>
                      <a:pt x="1486" y="1243"/>
                    </a:lnTo>
                    <a:lnTo>
                      <a:pt x="1505" y="1222"/>
                    </a:lnTo>
                    <a:lnTo>
                      <a:pt x="1523" y="1200"/>
                    </a:lnTo>
                    <a:lnTo>
                      <a:pt x="1539" y="1178"/>
                    </a:lnTo>
                    <a:lnTo>
                      <a:pt x="1556" y="1200"/>
                    </a:lnTo>
                    <a:lnTo>
                      <a:pt x="1573" y="1222"/>
                    </a:lnTo>
                    <a:lnTo>
                      <a:pt x="1592" y="1243"/>
                    </a:lnTo>
                    <a:lnTo>
                      <a:pt x="1611" y="1262"/>
                    </a:lnTo>
                    <a:lnTo>
                      <a:pt x="1633" y="1281"/>
                    </a:lnTo>
                    <a:lnTo>
                      <a:pt x="1654" y="1298"/>
                    </a:lnTo>
                    <a:lnTo>
                      <a:pt x="1678" y="1313"/>
                    </a:lnTo>
                    <a:lnTo>
                      <a:pt x="1702" y="1328"/>
                    </a:lnTo>
                    <a:lnTo>
                      <a:pt x="1727" y="1341"/>
                    </a:lnTo>
                    <a:lnTo>
                      <a:pt x="1754" y="1352"/>
                    </a:lnTo>
                    <a:lnTo>
                      <a:pt x="1780" y="1361"/>
                    </a:lnTo>
                    <a:lnTo>
                      <a:pt x="1808" y="1370"/>
                    </a:lnTo>
                    <a:lnTo>
                      <a:pt x="1835" y="1376"/>
                    </a:lnTo>
                    <a:lnTo>
                      <a:pt x="1864" y="1381"/>
                    </a:lnTo>
                    <a:lnTo>
                      <a:pt x="1894" y="1384"/>
                    </a:lnTo>
                    <a:lnTo>
                      <a:pt x="1924" y="1384"/>
                    </a:lnTo>
                    <a:lnTo>
                      <a:pt x="1955" y="1383"/>
                    </a:lnTo>
                    <a:lnTo>
                      <a:pt x="1986" y="1381"/>
                    </a:lnTo>
                    <a:lnTo>
                      <a:pt x="2016" y="1375"/>
                    </a:lnTo>
                    <a:lnTo>
                      <a:pt x="2046" y="1367"/>
                    </a:lnTo>
                    <a:lnTo>
                      <a:pt x="2075" y="1359"/>
                    </a:lnTo>
                    <a:lnTo>
                      <a:pt x="2104" y="1348"/>
                    </a:lnTo>
                    <a:lnTo>
                      <a:pt x="2130" y="1335"/>
                    </a:lnTo>
                    <a:lnTo>
                      <a:pt x="2157" y="1321"/>
                    </a:lnTo>
                    <a:lnTo>
                      <a:pt x="2177" y="1333"/>
                    </a:lnTo>
                    <a:lnTo>
                      <a:pt x="2199" y="1343"/>
                    </a:lnTo>
                    <a:lnTo>
                      <a:pt x="2220" y="1353"/>
                    </a:lnTo>
                    <a:lnTo>
                      <a:pt x="2243" y="1360"/>
                    </a:lnTo>
                    <a:lnTo>
                      <a:pt x="2266" y="1366"/>
                    </a:lnTo>
                    <a:lnTo>
                      <a:pt x="2290" y="1371"/>
                    </a:lnTo>
                    <a:lnTo>
                      <a:pt x="2315" y="1373"/>
                    </a:lnTo>
                    <a:lnTo>
                      <a:pt x="2340" y="1375"/>
                    </a:lnTo>
                    <a:lnTo>
                      <a:pt x="2357" y="1375"/>
                    </a:lnTo>
                    <a:lnTo>
                      <a:pt x="2375" y="1373"/>
                    </a:lnTo>
                    <a:lnTo>
                      <a:pt x="2392" y="1371"/>
                    </a:lnTo>
                    <a:lnTo>
                      <a:pt x="2409" y="1367"/>
                    </a:lnTo>
                    <a:lnTo>
                      <a:pt x="2426" y="1364"/>
                    </a:lnTo>
                    <a:lnTo>
                      <a:pt x="2442" y="1359"/>
                    </a:lnTo>
                    <a:lnTo>
                      <a:pt x="2458" y="1354"/>
                    </a:lnTo>
                    <a:lnTo>
                      <a:pt x="2474" y="1348"/>
                    </a:lnTo>
                    <a:lnTo>
                      <a:pt x="2488" y="1341"/>
                    </a:lnTo>
                    <a:lnTo>
                      <a:pt x="2504" y="1334"/>
                    </a:lnTo>
                    <a:lnTo>
                      <a:pt x="2518" y="1325"/>
                    </a:lnTo>
                    <a:lnTo>
                      <a:pt x="2531" y="1316"/>
                    </a:lnTo>
                    <a:lnTo>
                      <a:pt x="2544" y="1306"/>
                    </a:lnTo>
                    <a:lnTo>
                      <a:pt x="2557" y="1297"/>
                    </a:lnTo>
                    <a:lnTo>
                      <a:pt x="2571" y="1286"/>
                    </a:lnTo>
                    <a:lnTo>
                      <a:pt x="2581" y="1274"/>
                    </a:lnTo>
                    <a:lnTo>
                      <a:pt x="2593" y="1263"/>
                    </a:lnTo>
                    <a:lnTo>
                      <a:pt x="2604" y="1250"/>
                    </a:lnTo>
                    <a:lnTo>
                      <a:pt x="2614" y="1237"/>
                    </a:lnTo>
                    <a:lnTo>
                      <a:pt x="2623" y="1223"/>
                    </a:lnTo>
                    <a:lnTo>
                      <a:pt x="2633" y="1210"/>
                    </a:lnTo>
                    <a:lnTo>
                      <a:pt x="2641" y="1196"/>
                    </a:lnTo>
                    <a:lnTo>
                      <a:pt x="2649" y="1180"/>
                    </a:lnTo>
                    <a:lnTo>
                      <a:pt x="2656" y="1166"/>
                    </a:lnTo>
                    <a:lnTo>
                      <a:pt x="2662" y="1150"/>
                    </a:lnTo>
                    <a:lnTo>
                      <a:pt x="2667" y="1134"/>
                    </a:lnTo>
                    <a:lnTo>
                      <a:pt x="2671" y="1118"/>
                    </a:lnTo>
                    <a:lnTo>
                      <a:pt x="2675" y="1101"/>
                    </a:lnTo>
                    <a:lnTo>
                      <a:pt x="2679" y="1084"/>
                    </a:lnTo>
                    <a:lnTo>
                      <a:pt x="2681" y="1067"/>
                    </a:lnTo>
                    <a:lnTo>
                      <a:pt x="2682" y="1049"/>
                    </a:lnTo>
                    <a:lnTo>
                      <a:pt x="2682" y="1032"/>
                    </a:lnTo>
                    <a:lnTo>
                      <a:pt x="2682" y="1014"/>
                    </a:lnTo>
                    <a:lnTo>
                      <a:pt x="2681" y="998"/>
                    </a:lnTo>
                    <a:lnTo>
                      <a:pt x="2679" y="980"/>
                    </a:lnTo>
                    <a:lnTo>
                      <a:pt x="2675" y="963"/>
                    </a:lnTo>
                    <a:lnTo>
                      <a:pt x="2671" y="946"/>
                    </a:lnTo>
                    <a:lnTo>
                      <a:pt x="2667" y="930"/>
                    </a:lnTo>
                    <a:lnTo>
                      <a:pt x="2662" y="915"/>
                    </a:lnTo>
                    <a:lnTo>
                      <a:pt x="2656" y="899"/>
                    </a:lnTo>
                    <a:lnTo>
                      <a:pt x="2649" y="883"/>
                    </a:lnTo>
                    <a:lnTo>
                      <a:pt x="2641" y="869"/>
                    </a:lnTo>
                    <a:lnTo>
                      <a:pt x="2633" y="855"/>
                    </a:lnTo>
                    <a:lnTo>
                      <a:pt x="2623" y="840"/>
                    </a:lnTo>
                    <a:lnTo>
                      <a:pt x="2614" y="827"/>
                    </a:lnTo>
                    <a:lnTo>
                      <a:pt x="2604" y="814"/>
                    </a:lnTo>
                    <a:lnTo>
                      <a:pt x="2593" y="802"/>
                    </a:lnTo>
                    <a:lnTo>
                      <a:pt x="2581" y="790"/>
                    </a:lnTo>
                    <a:lnTo>
                      <a:pt x="2571" y="778"/>
                    </a:lnTo>
                    <a:lnTo>
                      <a:pt x="2557" y="767"/>
                    </a:lnTo>
                    <a:lnTo>
                      <a:pt x="2544" y="757"/>
                    </a:lnTo>
                    <a:lnTo>
                      <a:pt x="2531" y="748"/>
                    </a:lnTo>
                    <a:lnTo>
                      <a:pt x="2518" y="739"/>
                    </a:lnTo>
                    <a:lnTo>
                      <a:pt x="2504" y="731"/>
                    </a:lnTo>
                    <a:lnTo>
                      <a:pt x="2488" y="723"/>
                    </a:lnTo>
                    <a:lnTo>
                      <a:pt x="2474" y="717"/>
                    </a:lnTo>
                    <a:lnTo>
                      <a:pt x="2458" y="711"/>
                    </a:lnTo>
                    <a:lnTo>
                      <a:pt x="2442" y="705"/>
                    </a:lnTo>
                    <a:lnTo>
                      <a:pt x="2426" y="700"/>
                    </a:lnTo>
                    <a:lnTo>
                      <a:pt x="2409" y="696"/>
                    </a:lnTo>
                    <a:lnTo>
                      <a:pt x="2392" y="694"/>
                    </a:lnTo>
                    <a:lnTo>
                      <a:pt x="2375" y="691"/>
                    </a:lnTo>
                    <a:lnTo>
                      <a:pt x="2357" y="690"/>
                    </a:lnTo>
                    <a:lnTo>
                      <a:pt x="2340" y="689"/>
                    </a:lnTo>
                    <a:close/>
                  </a:path>
                </a:pathLst>
              </a:custGeom>
              <a:solidFill>
                <a:srgbClr val="F7F9F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2" name="9Slide.vn 136"/>
              <p:cNvSpPr>
                <a:spLocks/>
              </p:cNvSpPr>
              <p:nvPr/>
            </p:nvSpPr>
            <p:spPr bwMode="auto">
              <a:xfrm flipH="1">
                <a:off x="8624667" y="3630777"/>
                <a:ext cx="1257300" cy="649288"/>
              </a:xfrm>
              <a:custGeom>
                <a:avLst/>
                <a:gdLst>
                  <a:gd name="T0" fmla="*/ 349 w 2375"/>
                  <a:gd name="T1" fmla="*/ 568 h 1226"/>
                  <a:gd name="T2" fmla="*/ 443 w 2375"/>
                  <a:gd name="T3" fmla="*/ 478 h 1226"/>
                  <a:gd name="T4" fmla="*/ 563 w 2375"/>
                  <a:gd name="T5" fmla="*/ 423 h 1226"/>
                  <a:gd name="T6" fmla="*/ 698 w 2375"/>
                  <a:gd name="T7" fmla="*/ 410 h 1226"/>
                  <a:gd name="T8" fmla="*/ 776 w 2375"/>
                  <a:gd name="T9" fmla="*/ 393 h 1226"/>
                  <a:gd name="T10" fmla="*/ 795 w 2375"/>
                  <a:gd name="T11" fmla="*/ 322 h 1226"/>
                  <a:gd name="T12" fmla="*/ 829 w 2375"/>
                  <a:gd name="T13" fmla="*/ 260 h 1226"/>
                  <a:gd name="T14" fmla="*/ 877 w 2375"/>
                  <a:gd name="T15" fmla="*/ 207 h 1226"/>
                  <a:gd name="T16" fmla="*/ 935 w 2375"/>
                  <a:gd name="T17" fmla="*/ 167 h 1226"/>
                  <a:gd name="T18" fmla="*/ 1003 w 2375"/>
                  <a:gd name="T19" fmla="*/ 141 h 1226"/>
                  <a:gd name="T20" fmla="*/ 1076 w 2375"/>
                  <a:gd name="T21" fmla="*/ 132 h 1226"/>
                  <a:gd name="T22" fmla="*/ 1173 w 2375"/>
                  <a:gd name="T23" fmla="*/ 148 h 1226"/>
                  <a:gd name="T24" fmla="*/ 1256 w 2375"/>
                  <a:gd name="T25" fmla="*/ 135 h 1226"/>
                  <a:gd name="T26" fmla="*/ 1347 w 2375"/>
                  <a:gd name="T27" fmla="*/ 59 h 1226"/>
                  <a:gd name="T28" fmla="*/ 1458 w 2375"/>
                  <a:gd name="T29" fmla="*/ 12 h 1226"/>
                  <a:gd name="T30" fmla="*/ 1580 w 2375"/>
                  <a:gd name="T31" fmla="*/ 0 h 1226"/>
                  <a:gd name="T32" fmla="*/ 1679 w 2375"/>
                  <a:gd name="T33" fmla="*/ 18 h 1226"/>
                  <a:gd name="T34" fmla="*/ 1770 w 2375"/>
                  <a:gd name="T35" fmla="*/ 59 h 1226"/>
                  <a:gd name="T36" fmla="*/ 1847 w 2375"/>
                  <a:gd name="T37" fmla="*/ 120 h 1226"/>
                  <a:gd name="T38" fmla="*/ 1907 w 2375"/>
                  <a:gd name="T39" fmla="*/ 197 h 1226"/>
                  <a:gd name="T40" fmla="*/ 1948 w 2375"/>
                  <a:gd name="T41" fmla="*/ 287 h 1226"/>
                  <a:gd name="T42" fmla="*/ 1966 w 2375"/>
                  <a:gd name="T43" fmla="*/ 388 h 1226"/>
                  <a:gd name="T44" fmla="*/ 2049 w 2375"/>
                  <a:gd name="T45" fmla="*/ 417 h 1226"/>
                  <a:gd name="T46" fmla="*/ 2143 w 2375"/>
                  <a:gd name="T47" fmla="*/ 449 h 1226"/>
                  <a:gd name="T48" fmla="*/ 2226 w 2375"/>
                  <a:gd name="T49" fmla="*/ 502 h 1226"/>
                  <a:gd name="T50" fmla="*/ 2293 w 2375"/>
                  <a:gd name="T51" fmla="*/ 573 h 1226"/>
                  <a:gd name="T52" fmla="*/ 2343 w 2375"/>
                  <a:gd name="T53" fmla="*/ 658 h 1226"/>
                  <a:gd name="T54" fmla="*/ 2370 w 2375"/>
                  <a:gd name="T55" fmla="*/ 756 h 1226"/>
                  <a:gd name="T56" fmla="*/ 2372 w 2375"/>
                  <a:gd name="T57" fmla="*/ 859 h 1226"/>
                  <a:gd name="T58" fmla="*/ 2350 w 2375"/>
                  <a:gd name="T59" fmla="*/ 959 h 1226"/>
                  <a:gd name="T60" fmla="*/ 2305 w 2375"/>
                  <a:gd name="T61" fmla="*/ 1046 h 1226"/>
                  <a:gd name="T62" fmla="*/ 2241 w 2375"/>
                  <a:gd name="T63" fmla="*/ 1119 h 1226"/>
                  <a:gd name="T64" fmla="*/ 2161 w 2375"/>
                  <a:gd name="T65" fmla="*/ 1177 h 1226"/>
                  <a:gd name="T66" fmla="*/ 2068 w 2375"/>
                  <a:gd name="T67" fmla="*/ 1213 h 1226"/>
                  <a:gd name="T68" fmla="*/ 1966 w 2375"/>
                  <a:gd name="T69" fmla="*/ 1226 h 1226"/>
                  <a:gd name="T70" fmla="*/ 1855 w 2375"/>
                  <a:gd name="T71" fmla="*/ 1211 h 1226"/>
                  <a:gd name="T72" fmla="*/ 1757 w 2375"/>
                  <a:gd name="T73" fmla="*/ 1169 h 1226"/>
                  <a:gd name="T74" fmla="*/ 1674 w 2375"/>
                  <a:gd name="T75" fmla="*/ 1103 h 1226"/>
                  <a:gd name="T76" fmla="*/ 1598 w 2375"/>
                  <a:gd name="T77" fmla="*/ 1145 h 1226"/>
                  <a:gd name="T78" fmla="*/ 1504 w 2375"/>
                  <a:gd name="T79" fmla="*/ 1198 h 1226"/>
                  <a:gd name="T80" fmla="*/ 1398 w 2375"/>
                  <a:gd name="T81" fmla="*/ 1224 h 1226"/>
                  <a:gd name="T82" fmla="*/ 1275 w 2375"/>
                  <a:gd name="T83" fmla="*/ 1219 h 1226"/>
                  <a:gd name="T84" fmla="*/ 1156 w 2375"/>
                  <a:gd name="T85" fmla="*/ 1176 h 1226"/>
                  <a:gd name="T86" fmla="*/ 1059 w 2375"/>
                  <a:gd name="T87" fmla="*/ 1100 h 1226"/>
                  <a:gd name="T88" fmla="*/ 982 w 2375"/>
                  <a:gd name="T89" fmla="*/ 1082 h 1226"/>
                  <a:gd name="T90" fmla="*/ 889 w 2375"/>
                  <a:gd name="T91" fmla="*/ 1163 h 1226"/>
                  <a:gd name="T92" fmla="*/ 775 w 2375"/>
                  <a:gd name="T93" fmla="*/ 1213 h 1226"/>
                  <a:gd name="T94" fmla="*/ 644 w 2375"/>
                  <a:gd name="T95" fmla="*/ 1225 h 1226"/>
                  <a:gd name="T96" fmla="*/ 513 w 2375"/>
                  <a:gd name="T97" fmla="*/ 1194 h 1226"/>
                  <a:gd name="T98" fmla="*/ 409 w 2375"/>
                  <a:gd name="T99" fmla="*/ 1198 h 1226"/>
                  <a:gd name="T100" fmla="*/ 303 w 2375"/>
                  <a:gd name="T101" fmla="*/ 1218 h 1226"/>
                  <a:gd name="T102" fmla="*/ 228 w 2375"/>
                  <a:gd name="T103" fmla="*/ 1208 h 1226"/>
                  <a:gd name="T104" fmla="*/ 159 w 2375"/>
                  <a:gd name="T105" fmla="*/ 1181 h 1226"/>
                  <a:gd name="T106" fmla="*/ 99 w 2375"/>
                  <a:gd name="T107" fmla="*/ 1139 h 1226"/>
                  <a:gd name="T108" fmla="*/ 52 w 2375"/>
                  <a:gd name="T109" fmla="*/ 1083 h 1226"/>
                  <a:gd name="T110" fmla="*/ 19 w 2375"/>
                  <a:gd name="T111" fmla="*/ 1019 h 1226"/>
                  <a:gd name="T112" fmla="*/ 2 w 2375"/>
                  <a:gd name="T113" fmla="*/ 945 h 1226"/>
                  <a:gd name="T114" fmla="*/ 3 w 2375"/>
                  <a:gd name="T115" fmla="*/ 867 h 1226"/>
                  <a:gd name="T116" fmla="*/ 24 w 2375"/>
                  <a:gd name="T117" fmla="*/ 796 h 1226"/>
                  <a:gd name="T118" fmla="*/ 61 w 2375"/>
                  <a:gd name="T119" fmla="*/ 733 h 1226"/>
                  <a:gd name="T120" fmla="*/ 110 w 2375"/>
                  <a:gd name="T121" fmla="*/ 680 h 1226"/>
                  <a:gd name="T122" fmla="*/ 171 w 2375"/>
                  <a:gd name="T123" fmla="*/ 640 h 1226"/>
                  <a:gd name="T124" fmla="*/ 242 w 2375"/>
                  <a:gd name="T125" fmla="*/ 616 h 1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75" h="1226">
                    <a:moveTo>
                      <a:pt x="303" y="610"/>
                    </a:moveTo>
                    <a:lnTo>
                      <a:pt x="312" y="612"/>
                    </a:lnTo>
                    <a:lnTo>
                      <a:pt x="319" y="612"/>
                    </a:lnTo>
                    <a:lnTo>
                      <a:pt x="333" y="589"/>
                    </a:lnTo>
                    <a:lnTo>
                      <a:pt x="349" y="568"/>
                    </a:lnTo>
                    <a:lnTo>
                      <a:pt x="366" y="548"/>
                    </a:lnTo>
                    <a:lnTo>
                      <a:pt x="384" y="529"/>
                    </a:lnTo>
                    <a:lnTo>
                      <a:pt x="402" y="511"/>
                    </a:lnTo>
                    <a:lnTo>
                      <a:pt x="422" y="494"/>
                    </a:lnTo>
                    <a:lnTo>
                      <a:pt x="443" y="478"/>
                    </a:lnTo>
                    <a:lnTo>
                      <a:pt x="465" y="465"/>
                    </a:lnTo>
                    <a:lnTo>
                      <a:pt x="489" y="452"/>
                    </a:lnTo>
                    <a:lnTo>
                      <a:pt x="513" y="441"/>
                    </a:lnTo>
                    <a:lnTo>
                      <a:pt x="537" y="431"/>
                    </a:lnTo>
                    <a:lnTo>
                      <a:pt x="563" y="423"/>
                    </a:lnTo>
                    <a:lnTo>
                      <a:pt x="589" y="417"/>
                    </a:lnTo>
                    <a:lnTo>
                      <a:pt x="616" y="412"/>
                    </a:lnTo>
                    <a:lnTo>
                      <a:pt x="644" y="410"/>
                    </a:lnTo>
                    <a:lnTo>
                      <a:pt x="671" y="409"/>
                    </a:lnTo>
                    <a:lnTo>
                      <a:pt x="698" y="410"/>
                    </a:lnTo>
                    <a:lnTo>
                      <a:pt x="723" y="412"/>
                    </a:lnTo>
                    <a:lnTo>
                      <a:pt x="748" y="417"/>
                    </a:lnTo>
                    <a:lnTo>
                      <a:pt x="773" y="422"/>
                    </a:lnTo>
                    <a:lnTo>
                      <a:pt x="775" y="407"/>
                    </a:lnTo>
                    <a:lnTo>
                      <a:pt x="776" y="393"/>
                    </a:lnTo>
                    <a:lnTo>
                      <a:pt x="778" y="377"/>
                    </a:lnTo>
                    <a:lnTo>
                      <a:pt x="782" y="363"/>
                    </a:lnTo>
                    <a:lnTo>
                      <a:pt x="785" y="350"/>
                    </a:lnTo>
                    <a:lnTo>
                      <a:pt x="790" y="335"/>
                    </a:lnTo>
                    <a:lnTo>
                      <a:pt x="795" y="322"/>
                    </a:lnTo>
                    <a:lnTo>
                      <a:pt x="801" y="309"/>
                    </a:lnTo>
                    <a:lnTo>
                      <a:pt x="807" y="296"/>
                    </a:lnTo>
                    <a:lnTo>
                      <a:pt x="814" y="284"/>
                    </a:lnTo>
                    <a:lnTo>
                      <a:pt x="821" y="272"/>
                    </a:lnTo>
                    <a:lnTo>
                      <a:pt x="829" y="260"/>
                    </a:lnTo>
                    <a:lnTo>
                      <a:pt x="838" y="249"/>
                    </a:lnTo>
                    <a:lnTo>
                      <a:pt x="847" y="237"/>
                    </a:lnTo>
                    <a:lnTo>
                      <a:pt x="856" y="227"/>
                    </a:lnTo>
                    <a:lnTo>
                      <a:pt x="866" y="216"/>
                    </a:lnTo>
                    <a:lnTo>
                      <a:pt x="877" y="207"/>
                    </a:lnTo>
                    <a:lnTo>
                      <a:pt x="887" y="198"/>
                    </a:lnTo>
                    <a:lnTo>
                      <a:pt x="898" y="190"/>
                    </a:lnTo>
                    <a:lnTo>
                      <a:pt x="910" y="182"/>
                    </a:lnTo>
                    <a:lnTo>
                      <a:pt x="922" y="174"/>
                    </a:lnTo>
                    <a:lnTo>
                      <a:pt x="935" y="167"/>
                    </a:lnTo>
                    <a:lnTo>
                      <a:pt x="947" y="161"/>
                    </a:lnTo>
                    <a:lnTo>
                      <a:pt x="961" y="155"/>
                    </a:lnTo>
                    <a:lnTo>
                      <a:pt x="974" y="149"/>
                    </a:lnTo>
                    <a:lnTo>
                      <a:pt x="988" y="146"/>
                    </a:lnTo>
                    <a:lnTo>
                      <a:pt x="1003" y="141"/>
                    </a:lnTo>
                    <a:lnTo>
                      <a:pt x="1016" y="138"/>
                    </a:lnTo>
                    <a:lnTo>
                      <a:pt x="1031" y="136"/>
                    </a:lnTo>
                    <a:lnTo>
                      <a:pt x="1046" y="134"/>
                    </a:lnTo>
                    <a:lnTo>
                      <a:pt x="1060" y="132"/>
                    </a:lnTo>
                    <a:lnTo>
                      <a:pt x="1076" y="132"/>
                    </a:lnTo>
                    <a:lnTo>
                      <a:pt x="1096" y="134"/>
                    </a:lnTo>
                    <a:lnTo>
                      <a:pt x="1116" y="135"/>
                    </a:lnTo>
                    <a:lnTo>
                      <a:pt x="1136" y="138"/>
                    </a:lnTo>
                    <a:lnTo>
                      <a:pt x="1155" y="143"/>
                    </a:lnTo>
                    <a:lnTo>
                      <a:pt x="1173" y="148"/>
                    </a:lnTo>
                    <a:lnTo>
                      <a:pt x="1191" y="155"/>
                    </a:lnTo>
                    <a:lnTo>
                      <a:pt x="1209" y="164"/>
                    </a:lnTo>
                    <a:lnTo>
                      <a:pt x="1226" y="172"/>
                    </a:lnTo>
                    <a:lnTo>
                      <a:pt x="1240" y="153"/>
                    </a:lnTo>
                    <a:lnTo>
                      <a:pt x="1256" y="135"/>
                    </a:lnTo>
                    <a:lnTo>
                      <a:pt x="1272" y="118"/>
                    </a:lnTo>
                    <a:lnTo>
                      <a:pt x="1289" y="101"/>
                    </a:lnTo>
                    <a:lnTo>
                      <a:pt x="1308" y="87"/>
                    </a:lnTo>
                    <a:lnTo>
                      <a:pt x="1328" y="72"/>
                    </a:lnTo>
                    <a:lnTo>
                      <a:pt x="1347" y="59"/>
                    </a:lnTo>
                    <a:lnTo>
                      <a:pt x="1368" y="47"/>
                    </a:lnTo>
                    <a:lnTo>
                      <a:pt x="1390" y="36"/>
                    </a:lnTo>
                    <a:lnTo>
                      <a:pt x="1412" y="27"/>
                    </a:lnTo>
                    <a:lnTo>
                      <a:pt x="1436" y="20"/>
                    </a:lnTo>
                    <a:lnTo>
                      <a:pt x="1458" y="12"/>
                    </a:lnTo>
                    <a:lnTo>
                      <a:pt x="1482" y="8"/>
                    </a:lnTo>
                    <a:lnTo>
                      <a:pt x="1508" y="4"/>
                    </a:lnTo>
                    <a:lnTo>
                      <a:pt x="1533" y="2"/>
                    </a:lnTo>
                    <a:lnTo>
                      <a:pt x="1558" y="0"/>
                    </a:lnTo>
                    <a:lnTo>
                      <a:pt x="1580" y="0"/>
                    </a:lnTo>
                    <a:lnTo>
                      <a:pt x="1600" y="3"/>
                    </a:lnTo>
                    <a:lnTo>
                      <a:pt x="1620" y="5"/>
                    </a:lnTo>
                    <a:lnTo>
                      <a:pt x="1641" y="9"/>
                    </a:lnTo>
                    <a:lnTo>
                      <a:pt x="1660" y="14"/>
                    </a:lnTo>
                    <a:lnTo>
                      <a:pt x="1679" y="18"/>
                    </a:lnTo>
                    <a:lnTo>
                      <a:pt x="1698" y="26"/>
                    </a:lnTo>
                    <a:lnTo>
                      <a:pt x="1717" y="33"/>
                    </a:lnTo>
                    <a:lnTo>
                      <a:pt x="1735" y="40"/>
                    </a:lnTo>
                    <a:lnTo>
                      <a:pt x="1752" y="50"/>
                    </a:lnTo>
                    <a:lnTo>
                      <a:pt x="1770" y="59"/>
                    </a:lnTo>
                    <a:lnTo>
                      <a:pt x="1786" y="70"/>
                    </a:lnTo>
                    <a:lnTo>
                      <a:pt x="1803" y="82"/>
                    </a:lnTo>
                    <a:lnTo>
                      <a:pt x="1818" y="94"/>
                    </a:lnTo>
                    <a:lnTo>
                      <a:pt x="1833" y="106"/>
                    </a:lnTo>
                    <a:lnTo>
                      <a:pt x="1847" y="120"/>
                    </a:lnTo>
                    <a:lnTo>
                      <a:pt x="1860" y="134"/>
                    </a:lnTo>
                    <a:lnTo>
                      <a:pt x="1873" y="149"/>
                    </a:lnTo>
                    <a:lnTo>
                      <a:pt x="1885" y="165"/>
                    </a:lnTo>
                    <a:lnTo>
                      <a:pt x="1896" y="180"/>
                    </a:lnTo>
                    <a:lnTo>
                      <a:pt x="1907" y="197"/>
                    </a:lnTo>
                    <a:lnTo>
                      <a:pt x="1917" y="214"/>
                    </a:lnTo>
                    <a:lnTo>
                      <a:pt x="1926" y="232"/>
                    </a:lnTo>
                    <a:lnTo>
                      <a:pt x="1935" y="250"/>
                    </a:lnTo>
                    <a:lnTo>
                      <a:pt x="1942" y="268"/>
                    </a:lnTo>
                    <a:lnTo>
                      <a:pt x="1948" y="287"/>
                    </a:lnTo>
                    <a:lnTo>
                      <a:pt x="1954" y="307"/>
                    </a:lnTo>
                    <a:lnTo>
                      <a:pt x="1959" y="327"/>
                    </a:lnTo>
                    <a:lnTo>
                      <a:pt x="1962" y="346"/>
                    </a:lnTo>
                    <a:lnTo>
                      <a:pt x="1965" y="367"/>
                    </a:lnTo>
                    <a:lnTo>
                      <a:pt x="1966" y="388"/>
                    </a:lnTo>
                    <a:lnTo>
                      <a:pt x="1966" y="409"/>
                    </a:lnTo>
                    <a:lnTo>
                      <a:pt x="1987" y="410"/>
                    </a:lnTo>
                    <a:lnTo>
                      <a:pt x="2008" y="411"/>
                    </a:lnTo>
                    <a:lnTo>
                      <a:pt x="2028" y="413"/>
                    </a:lnTo>
                    <a:lnTo>
                      <a:pt x="2049" y="417"/>
                    </a:lnTo>
                    <a:lnTo>
                      <a:pt x="2068" y="422"/>
                    </a:lnTo>
                    <a:lnTo>
                      <a:pt x="2088" y="428"/>
                    </a:lnTo>
                    <a:lnTo>
                      <a:pt x="2106" y="434"/>
                    </a:lnTo>
                    <a:lnTo>
                      <a:pt x="2125" y="441"/>
                    </a:lnTo>
                    <a:lnTo>
                      <a:pt x="2143" y="449"/>
                    </a:lnTo>
                    <a:lnTo>
                      <a:pt x="2161" y="458"/>
                    </a:lnTo>
                    <a:lnTo>
                      <a:pt x="2178" y="467"/>
                    </a:lnTo>
                    <a:lnTo>
                      <a:pt x="2195" y="478"/>
                    </a:lnTo>
                    <a:lnTo>
                      <a:pt x="2211" y="490"/>
                    </a:lnTo>
                    <a:lnTo>
                      <a:pt x="2226" y="502"/>
                    </a:lnTo>
                    <a:lnTo>
                      <a:pt x="2241" y="515"/>
                    </a:lnTo>
                    <a:lnTo>
                      <a:pt x="2255" y="529"/>
                    </a:lnTo>
                    <a:lnTo>
                      <a:pt x="2268" y="543"/>
                    </a:lnTo>
                    <a:lnTo>
                      <a:pt x="2281" y="558"/>
                    </a:lnTo>
                    <a:lnTo>
                      <a:pt x="2293" y="573"/>
                    </a:lnTo>
                    <a:lnTo>
                      <a:pt x="2305" y="589"/>
                    </a:lnTo>
                    <a:lnTo>
                      <a:pt x="2315" y="606"/>
                    </a:lnTo>
                    <a:lnTo>
                      <a:pt x="2326" y="622"/>
                    </a:lnTo>
                    <a:lnTo>
                      <a:pt x="2334" y="640"/>
                    </a:lnTo>
                    <a:lnTo>
                      <a:pt x="2343" y="658"/>
                    </a:lnTo>
                    <a:lnTo>
                      <a:pt x="2350" y="678"/>
                    </a:lnTo>
                    <a:lnTo>
                      <a:pt x="2356" y="696"/>
                    </a:lnTo>
                    <a:lnTo>
                      <a:pt x="2362" y="716"/>
                    </a:lnTo>
                    <a:lnTo>
                      <a:pt x="2366" y="735"/>
                    </a:lnTo>
                    <a:lnTo>
                      <a:pt x="2370" y="756"/>
                    </a:lnTo>
                    <a:lnTo>
                      <a:pt x="2372" y="776"/>
                    </a:lnTo>
                    <a:lnTo>
                      <a:pt x="2374" y="796"/>
                    </a:lnTo>
                    <a:lnTo>
                      <a:pt x="2375" y="818"/>
                    </a:lnTo>
                    <a:lnTo>
                      <a:pt x="2374" y="838"/>
                    </a:lnTo>
                    <a:lnTo>
                      <a:pt x="2372" y="859"/>
                    </a:lnTo>
                    <a:lnTo>
                      <a:pt x="2370" y="879"/>
                    </a:lnTo>
                    <a:lnTo>
                      <a:pt x="2366" y="900"/>
                    </a:lnTo>
                    <a:lnTo>
                      <a:pt x="2362" y="920"/>
                    </a:lnTo>
                    <a:lnTo>
                      <a:pt x="2356" y="939"/>
                    </a:lnTo>
                    <a:lnTo>
                      <a:pt x="2350" y="959"/>
                    </a:lnTo>
                    <a:lnTo>
                      <a:pt x="2343" y="977"/>
                    </a:lnTo>
                    <a:lnTo>
                      <a:pt x="2334" y="995"/>
                    </a:lnTo>
                    <a:lnTo>
                      <a:pt x="2326" y="1013"/>
                    </a:lnTo>
                    <a:lnTo>
                      <a:pt x="2315" y="1029"/>
                    </a:lnTo>
                    <a:lnTo>
                      <a:pt x="2305" y="1046"/>
                    </a:lnTo>
                    <a:lnTo>
                      <a:pt x="2293" y="1062"/>
                    </a:lnTo>
                    <a:lnTo>
                      <a:pt x="2281" y="1077"/>
                    </a:lnTo>
                    <a:lnTo>
                      <a:pt x="2268" y="1092"/>
                    </a:lnTo>
                    <a:lnTo>
                      <a:pt x="2255" y="1106"/>
                    </a:lnTo>
                    <a:lnTo>
                      <a:pt x="2241" y="1119"/>
                    </a:lnTo>
                    <a:lnTo>
                      <a:pt x="2226" y="1133"/>
                    </a:lnTo>
                    <a:lnTo>
                      <a:pt x="2211" y="1145"/>
                    </a:lnTo>
                    <a:lnTo>
                      <a:pt x="2195" y="1157"/>
                    </a:lnTo>
                    <a:lnTo>
                      <a:pt x="2178" y="1167"/>
                    </a:lnTo>
                    <a:lnTo>
                      <a:pt x="2161" y="1177"/>
                    </a:lnTo>
                    <a:lnTo>
                      <a:pt x="2143" y="1185"/>
                    </a:lnTo>
                    <a:lnTo>
                      <a:pt x="2125" y="1194"/>
                    </a:lnTo>
                    <a:lnTo>
                      <a:pt x="2106" y="1201"/>
                    </a:lnTo>
                    <a:lnTo>
                      <a:pt x="2088" y="1208"/>
                    </a:lnTo>
                    <a:lnTo>
                      <a:pt x="2068" y="1213"/>
                    </a:lnTo>
                    <a:lnTo>
                      <a:pt x="2049" y="1218"/>
                    </a:lnTo>
                    <a:lnTo>
                      <a:pt x="2028" y="1222"/>
                    </a:lnTo>
                    <a:lnTo>
                      <a:pt x="2008" y="1224"/>
                    </a:lnTo>
                    <a:lnTo>
                      <a:pt x="1987" y="1225"/>
                    </a:lnTo>
                    <a:lnTo>
                      <a:pt x="1966" y="1226"/>
                    </a:lnTo>
                    <a:lnTo>
                      <a:pt x="1943" y="1225"/>
                    </a:lnTo>
                    <a:lnTo>
                      <a:pt x="1921" y="1224"/>
                    </a:lnTo>
                    <a:lnTo>
                      <a:pt x="1899" y="1220"/>
                    </a:lnTo>
                    <a:lnTo>
                      <a:pt x="1877" y="1217"/>
                    </a:lnTo>
                    <a:lnTo>
                      <a:pt x="1855" y="1211"/>
                    </a:lnTo>
                    <a:lnTo>
                      <a:pt x="1835" y="1205"/>
                    </a:lnTo>
                    <a:lnTo>
                      <a:pt x="1815" y="1198"/>
                    </a:lnTo>
                    <a:lnTo>
                      <a:pt x="1795" y="1188"/>
                    </a:lnTo>
                    <a:lnTo>
                      <a:pt x="1776" y="1178"/>
                    </a:lnTo>
                    <a:lnTo>
                      <a:pt x="1757" y="1169"/>
                    </a:lnTo>
                    <a:lnTo>
                      <a:pt x="1739" y="1157"/>
                    </a:lnTo>
                    <a:lnTo>
                      <a:pt x="1722" y="1145"/>
                    </a:lnTo>
                    <a:lnTo>
                      <a:pt x="1706" y="1131"/>
                    </a:lnTo>
                    <a:lnTo>
                      <a:pt x="1689" y="1117"/>
                    </a:lnTo>
                    <a:lnTo>
                      <a:pt x="1674" y="1103"/>
                    </a:lnTo>
                    <a:lnTo>
                      <a:pt x="1660" y="1087"/>
                    </a:lnTo>
                    <a:lnTo>
                      <a:pt x="1646" y="1103"/>
                    </a:lnTo>
                    <a:lnTo>
                      <a:pt x="1630" y="1117"/>
                    </a:lnTo>
                    <a:lnTo>
                      <a:pt x="1614" y="1131"/>
                    </a:lnTo>
                    <a:lnTo>
                      <a:pt x="1598" y="1145"/>
                    </a:lnTo>
                    <a:lnTo>
                      <a:pt x="1580" y="1157"/>
                    </a:lnTo>
                    <a:lnTo>
                      <a:pt x="1562" y="1169"/>
                    </a:lnTo>
                    <a:lnTo>
                      <a:pt x="1544" y="1178"/>
                    </a:lnTo>
                    <a:lnTo>
                      <a:pt x="1524" y="1188"/>
                    </a:lnTo>
                    <a:lnTo>
                      <a:pt x="1504" y="1198"/>
                    </a:lnTo>
                    <a:lnTo>
                      <a:pt x="1484" y="1205"/>
                    </a:lnTo>
                    <a:lnTo>
                      <a:pt x="1463" y="1211"/>
                    </a:lnTo>
                    <a:lnTo>
                      <a:pt x="1442" y="1217"/>
                    </a:lnTo>
                    <a:lnTo>
                      <a:pt x="1420" y="1220"/>
                    </a:lnTo>
                    <a:lnTo>
                      <a:pt x="1398" y="1224"/>
                    </a:lnTo>
                    <a:lnTo>
                      <a:pt x="1376" y="1225"/>
                    </a:lnTo>
                    <a:lnTo>
                      <a:pt x="1353" y="1226"/>
                    </a:lnTo>
                    <a:lnTo>
                      <a:pt x="1326" y="1225"/>
                    </a:lnTo>
                    <a:lnTo>
                      <a:pt x="1300" y="1223"/>
                    </a:lnTo>
                    <a:lnTo>
                      <a:pt x="1275" y="1219"/>
                    </a:lnTo>
                    <a:lnTo>
                      <a:pt x="1250" y="1213"/>
                    </a:lnTo>
                    <a:lnTo>
                      <a:pt x="1226" y="1206"/>
                    </a:lnTo>
                    <a:lnTo>
                      <a:pt x="1202" y="1198"/>
                    </a:lnTo>
                    <a:lnTo>
                      <a:pt x="1179" y="1187"/>
                    </a:lnTo>
                    <a:lnTo>
                      <a:pt x="1156" y="1176"/>
                    </a:lnTo>
                    <a:lnTo>
                      <a:pt x="1134" y="1163"/>
                    </a:lnTo>
                    <a:lnTo>
                      <a:pt x="1114" y="1149"/>
                    </a:lnTo>
                    <a:lnTo>
                      <a:pt x="1095" y="1134"/>
                    </a:lnTo>
                    <a:lnTo>
                      <a:pt x="1076" y="1118"/>
                    </a:lnTo>
                    <a:lnTo>
                      <a:pt x="1059" y="1100"/>
                    </a:lnTo>
                    <a:lnTo>
                      <a:pt x="1042" y="1082"/>
                    </a:lnTo>
                    <a:lnTo>
                      <a:pt x="1027" y="1063"/>
                    </a:lnTo>
                    <a:lnTo>
                      <a:pt x="1012" y="1043"/>
                    </a:lnTo>
                    <a:lnTo>
                      <a:pt x="998" y="1063"/>
                    </a:lnTo>
                    <a:lnTo>
                      <a:pt x="982" y="1082"/>
                    </a:lnTo>
                    <a:lnTo>
                      <a:pt x="965" y="1100"/>
                    </a:lnTo>
                    <a:lnTo>
                      <a:pt x="949" y="1118"/>
                    </a:lnTo>
                    <a:lnTo>
                      <a:pt x="929" y="1134"/>
                    </a:lnTo>
                    <a:lnTo>
                      <a:pt x="910" y="1149"/>
                    </a:lnTo>
                    <a:lnTo>
                      <a:pt x="889" y="1163"/>
                    </a:lnTo>
                    <a:lnTo>
                      <a:pt x="868" y="1176"/>
                    </a:lnTo>
                    <a:lnTo>
                      <a:pt x="845" y="1187"/>
                    </a:lnTo>
                    <a:lnTo>
                      <a:pt x="823" y="1198"/>
                    </a:lnTo>
                    <a:lnTo>
                      <a:pt x="799" y="1206"/>
                    </a:lnTo>
                    <a:lnTo>
                      <a:pt x="775" y="1213"/>
                    </a:lnTo>
                    <a:lnTo>
                      <a:pt x="749" y="1219"/>
                    </a:lnTo>
                    <a:lnTo>
                      <a:pt x="724" y="1223"/>
                    </a:lnTo>
                    <a:lnTo>
                      <a:pt x="698" y="1225"/>
                    </a:lnTo>
                    <a:lnTo>
                      <a:pt x="671" y="1226"/>
                    </a:lnTo>
                    <a:lnTo>
                      <a:pt x="644" y="1225"/>
                    </a:lnTo>
                    <a:lnTo>
                      <a:pt x="616" y="1223"/>
                    </a:lnTo>
                    <a:lnTo>
                      <a:pt x="589" y="1218"/>
                    </a:lnTo>
                    <a:lnTo>
                      <a:pt x="562" y="1212"/>
                    </a:lnTo>
                    <a:lnTo>
                      <a:pt x="537" y="1204"/>
                    </a:lnTo>
                    <a:lnTo>
                      <a:pt x="513" y="1194"/>
                    </a:lnTo>
                    <a:lnTo>
                      <a:pt x="489" y="1183"/>
                    </a:lnTo>
                    <a:lnTo>
                      <a:pt x="465" y="1170"/>
                    </a:lnTo>
                    <a:lnTo>
                      <a:pt x="447" y="1181"/>
                    </a:lnTo>
                    <a:lnTo>
                      <a:pt x="429" y="1190"/>
                    </a:lnTo>
                    <a:lnTo>
                      <a:pt x="409" y="1198"/>
                    </a:lnTo>
                    <a:lnTo>
                      <a:pt x="390" y="1205"/>
                    </a:lnTo>
                    <a:lnTo>
                      <a:pt x="368" y="1211"/>
                    </a:lnTo>
                    <a:lnTo>
                      <a:pt x="348" y="1214"/>
                    </a:lnTo>
                    <a:lnTo>
                      <a:pt x="325" y="1217"/>
                    </a:lnTo>
                    <a:lnTo>
                      <a:pt x="303" y="1218"/>
                    </a:lnTo>
                    <a:lnTo>
                      <a:pt x="288" y="1217"/>
                    </a:lnTo>
                    <a:lnTo>
                      <a:pt x="272" y="1216"/>
                    </a:lnTo>
                    <a:lnTo>
                      <a:pt x="258" y="1214"/>
                    </a:lnTo>
                    <a:lnTo>
                      <a:pt x="242" y="1211"/>
                    </a:lnTo>
                    <a:lnTo>
                      <a:pt x="228" y="1208"/>
                    </a:lnTo>
                    <a:lnTo>
                      <a:pt x="213" y="1204"/>
                    </a:lnTo>
                    <a:lnTo>
                      <a:pt x="199" y="1199"/>
                    </a:lnTo>
                    <a:lnTo>
                      <a:pt x="186" y="1194"/>
                    </a:lnTo>
                    <a:lnTo>
                      <a:pt x="171" y="1188"/>
                    </a:lnTo>
                    <a:lnTo>
                      <a:pt x="159" y="1181"/>
                    </a:lnTo>
                    <a:lnTo>
                      <a:pt x="146" y="1173"/>
                    </a:lnTo>
                    <a:lnTo>
                      <a:pt x="134" y="1165"/>
                    </a:lnTo>
                    <a:lnTo>
                      <a:pt x="122" y="1157"/>
                    </a:lnTo>
                    <a:lnTo>
                      <a:pt x="110" y="1148"/>
                    </a:lnTo>
                    <a:lnTo>
                      <a:pt x="99" y="1139"/>
                    </a:lnTo>
                    <a:lnTo>
                      <a:pt x="88" y="1129"/>
                    </a:lnTo>
                    <a:lnTo>
                      <a:pt x="79" y="1118"/>
                    </a:lnTo>
                    <a:lnTo>
                      <a:pt x="69" y="1107"/>
                    </a:lnTo>
                    <a:lnTo>
                      <a:pt x="61" y="1095"/>
                    </a:lnTo>
                    <a:lnTo>
                      <a:pt x="52" y="1083"/>
                    </a:lnTo>
                    <a:lnTo>
                      <a:pt x="44" y="1071"/>
                    </a:lnTo>
                    <a:lnTo>
                      <a:pt x="37" y="1058"/>
                    </a:lnTo>
                    <a:lnTo>
                      <a:pt x="30" y="1045"/>
                    </a:lnTo>
                    <a:lnTo>
                      <a:pt x="24" y="1032"/>
                    </a:lnTo>
                    <a:lnTo>
                      <a:pt x="19" y="1019"/>
                    </a:lnTo>
                    <a:lnTo>
                      <a:pt x="14" y="1004"/>
                    </a:lnTo>
                    <a:lnTo>
                      <a:pt x="9" y="990"/>
                    </a:lnTo>
                    <a:lnTo>
                      <a:pt x="7" y="975"/>
                    </a:lnTo>
                    <a:lnTo>
                      <a:pt x="3" y="960"/>
                    </a:lnTo>
                    <a:lnTo>
                      <a:pt x="2" y="945"/>
                    </a:lnTo>
                    <a:lnTo>
                      <a:pt x="1" y="930"/>
                    </a:lnTo>
                    <a:lnTo>
                      <a:pt x="0" y="914"/>
                    </a:lnTo>
                    <a:lnTo>
                      <a:pt x="1" y="899"/>
                    </a:lnTo>
                    <a:lnTo>
                      <a:pt x="2" y="883"/>
                    </a:lnTo>
                    <a:lnTo>
                      <a:pt x="3" y="867"/>
                    </a:lnTo>
                    <a:lnTo>
                      <a:pt x="7" y="853"/>
                    </a:lnTo>
                    <a:lnTo>
                      <a:pt x="9" y="838"/>
                    </a:lnTo>
                    <a:lnTo>
                      <a:pt x="14" y="824"/>
                    </a:lnTo>
                    <a:lnTo>
                      <a:pt x="19" y="810"/>
                    </a:lnTo>
                    <a:lnTo>
                      <a:pt x="24" y="796"/>
                    </a:lnTo>
                    <a:lnTo>
                      <a:pt x="30" y="782"/>
                    </a:lnTo>
                    <a:lnTo>
                      <a:pt x="37" y="770"/>
                    </a:lnTo>
                    <a:lnTo>
                      <a:pt x="44" y="757"/>
                    </a:lnTo>
                    <a:lnTo>
                      <a:pt x="52" y="745"/>
                    </a:lnTo>
                    <a:lnTo>
                      <a:pt x="61" y="733"/>
                    </a:lnTo>
                    <a:lnTo>
                      <a:pt x="69" y="721"/>
                    </a:lnTo>
                    <a:lnTo>
                      <a:pt x="79" y="710"/>
                    </a:lnTo>
                    <a:lnTo>
                      <a:pt x="88" y="699"/>
                    </a:lnTo>
                    <a:lnTo>
                      <a:pt x="99" y="690"/>
                    </a:lnTo>
                    <a:lnTo>
                      <a:pt x="110" y="680"/>
                    </a:lnTo>
                    <a:lnTo>
                      <a:pt x="122" y="672"/>
                    </a:lnTo>
                    <a:lnTo>
                      <a:pt x="134" y="662"/>
                    </a:lnTo>
                    <a:lnTo>
                      <a:pt x="146" y="655"/>
                    </a:lnTo>
                    <a:lnTo>
                      <a:pt x="159" y="648"/>
                    </a:lnTo>
                    <a:lnTo>
                      <a:pt x="171" y="640"/>
                    </a:lnTo>
                    <a:lnTo>
                      <a:pt x="186" y="634"/>
                    </a:lnTo>
                    <a:lnTo>
                      <a:pt x="199" y="630"/>
                    </a:lnTo>
                    <a:lnTo>
                      <a:pt x="213" y="625"/>
                    </a:lnTo>
                    <a:lnTo>
                      <a:pt x="228" y="620"/>
                    </a:lnTo>
                    <a:lnTo>
                      <a:pt x="242" y="616"/>
                    </a:lnTo>
                    <a:lnTo>
                      <a:pt x="258" y="614"/>
                    </a:lnTo>
                    <a:lnTo>
                      <a:pt x="272" y="613"/>
                    </a:lnTo>
                    <a:lnTo>
                      <a:pt x="288" y="612"/>
                    </a:lnTo>
                    <a:lnTo>
                      <a:pt x="303" y="610"/>
                    </a:lnTo>
                    <a:close/>
                  </a:path>
                </a:pathLst>
              </a:custGeom>
              <a:solidFill>
                <a:srgbClr val="F7F9F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4" name="9Slide.vn 137"/>
              <p:cNvSpPr>
                <a:spLocks/>
              </p:cNvSpPr>
              <p:nvPr/>
            </p:nvSpPr>
            <p:spPr bwMode="auto">
              <a:xfrm flipH="1">
                <a:off x="6661385" y="4310062"/>
                <a:ext cx="941388" cy="485775"/>
              </a:xfrm>
              <a:custGeom>
                <a:avLst/>
                <a:gdLst>
                  <a:gd name="T0" fmla="*/ 261 w 1779"/>
                  <a:gd name="T1" fmla="*/ 425 h 918"/>
                  <a:gd name="T2" fmla="*/ 333 w 1779"/>
                  <a:gd name="T3" fmla="*/ 359 h 918"/>
                  <a:gd name="T4" fmla="*/ 421 w 1779"/>
                  <a:gd name="T5" fmla="*/ 317 h 918"/>
                  <a:gd name="T6" fmla="*/ 522 w 1779"/>
                  <a:gd name="T7" fmla="*/ 307 h 918"/>
                  <a:gd name="T8" fmla="*/ 586 w 1779"/>
                  <a:gd name="T9" fmla="*/ 272 h 918"/>
                  <a:gd name="T10" fmla="*/ 635 w 1779"/>
                  <a:gd name="T11" fmla="*/ 178 h 918"/>
                  <a:gd name="T12" fmla="*/ 720 w 1779"/>
                  <a:gd name="T13" fmla="*/ 116 h 918"/>
                  <a:gd name="T14" fmla="*/ 821 w 1779"/>
                  <a:gd name="T15" fmla="*/ 100 h 918"/>
                  <a:gd name="T16" fmla="*/ 893 w 1779"/>
                  <a:gd name="T17" fmla="*/ 116 h 918"/>
                  <a:gd name="T18" fmla="*/ 953 w 1779"/>
                  <a:gd name="T19" fmla="*/ 88 h 918"/>
                  <a:gd name="T20" fmla="*/ 1025 w 1779"/>
                  <a:gd name="T21" fmla="*/ 35 h 918"/>
                  <a:gd name="T22" fmla="*/ 1111 w 1779"/>
                  <a:gd name="T23" fmla="*/ 5 h 918"/>
                  <a:gd name="T24" fmla="*/ 1199 w 1779"/>
                  <a:gd name="T25" fmla="*/ 1 h 918"/>
                  <a:gd name="T26" fmla="*/ 1273 w 1779"/>
                  <a:gd name="T27" fmla="*/ 18 h 918"/>
                  <a:gd name="T28" fmla="*/ 1339 w 1779"/>
                  <a:gd name="T29" fmla="*/ 53 h 918"/>
                  <a:gd name="T30" fmla="*/ 1394 w 1779"/>
                  <a:gd name="T31" fmla="*/ 101 h 918"/>
                  <a:gd name="T32" fmla="*/ 1436 w 1779"/>
                  <a:gd name="T33" fmla="*/ 160 h 918"/>
                  <a:gd name="T34" fmla="*/ 1464 w 1779"/>
                  <a:gd name="T35" fmla="*/ 229 h 918"/>
                  <a:gd name="T36" fmla="*/ 1473 w 1779"/>
                  <a:gd name="T37" fmla="*/ 306 h 918"/>
                  <a:gd name="T38" fmla="*/ 1550 w 1779"/>
                  <a:gd name="T39" fmla="*/ 316 h 918"/>
                  <a:gd name="T40" fmla="*/ 1620 w 1779"/>
                  <a:gd name="T41" fmla="*/ 343 h 918"/>
                  <a:gd name="T42" fmla="*/ 1680 w 1779"/>
                  <a:gd name="T43" fmla="*/ 385 h 918"/>
                  <a:gd name="T44" fmla="*/ 1728 w 1779"/>
                  <a:gd name="T45" fmla="*/ 442 h 918"/>
                  <a:gd name="T46" fmla="*/ 1761 w 1779"/>
                  <a:gd name="T47" fmla="*/ 507 h 918"/>
                  <a:gd name="T48" fmla="*/ 1778 w 1779"/>
                  <a:gd name="T49" fmla="*/ 581 h 918"/>
                  <a:gd name="T50" fmla="*/ 1776 w 1779"/>
                  <a:gd name="T51" fmla="*/ 659 h 918"/>
                  <a:gd name="T52" fmla="*/ 1755 w 1779"/>
                  <a:gd name="T53" fmla="*/ 731 h 918"/>
                  <a:gd name="T54" fmla="*/ 1719 w 1779"/>
                  <a:gd name="T55" fmla="*/ 796 h 918"/>
                  <a:gd name="T56" fmla="*/ 1668 w 1779"/>
                  <a:gd name="T57" fmla="*/ 849 h 918"/>
                  <a:gd name="T58" fmla="*/ 1607 w 1779"/>
                  <a:gd name="T59" fmla="*/ 888 h 918"/>
                  <a:gd name="T60" fmla="*/ 1536 w 1779"/>
                  <a:gd name="T61" fmla="*/ 912 h 918"/>
                  <a:gd name="T62" fmla="*/ 1457 w 1779"/>
                  <a:gd name="T63" fmla="*/ 918 h 918"/>
                  <a:gd name="T64" fmla="*/ 1375 w 1779"/>
                  <a:gd name="T65" fmla="*/ 903 h 918"/>
                  <a:gd name="T66" fmla="*/ 1303 w 1779"/>
                  <a:gd name="T67" fmla="*/ 867 h 918"/>
                  <a:gd name="T68" fmla="*/ 1243 w 1779"/>
                  <a:gd name="T69" fmla="*/ 814 h 918"/>
                  <a:gd name="T70" fmla="*/ 1184 w 1779"/>
                  <a:gd name="T71" fmla="*/ 867 h 918"/>
                  <a:gd name="T72" fmla="*/ 1112 w 1779"/>
                  <a:gd name="T73" fmla="*/ 903 h 918"/>
                  <a:gd name="T74" fmla="*/ 1031 w 1779"/>
                  <a:gd name="T75" fmla="*/ 918 h 918"/>
                  <a:gd name="T76" fmla="*/ 936 w 1779"/>
                  <a:gd name="T77" fmla="*/ 909 h 918"/>
                  <a:gd name="T78" fmla="*/ 851 w 1779"/>
                  <a:gd name="T79" fmla="*/ 872 h 918"/>
                  <a:gd name="T80" fmla="*/ 781 w 1779"/>
                  <a:gd name="T81" fmla="*/ 810 h 918"/>
                  <a:gd name="T82" fmla="*/ 724 w 1779"/>
                  <a:gd name="T83" fmla="*/ 825 h 918"/>
                  <a:gd name="T84" fmla="*/ 650 w 1779"/>
                  <a:gd name="T85" fmla="*/ 881 h 918"/>
                  <a:gd name="T86" fmla="*/ 562 w 1779"/>
                  <a:gd name="T87" fmla="*/ 914 h 918"/>
                  <a:gd name="T88" fmla="*/ 461 w 1779"/>
                  <a:gd name="T89" fmla="*/ 916 h 918"/>
                  <a:gd name="T90" fmla="*/ 366 w 1779"/>
                  <a:gd name="T91" fmla="*/ 886 h 918"/>
                  <a:gd name="T92" fmla="*/ 292 w 1779"/>
                  <a:gd name="T93" fmla="*/ 903 h 918"/>
                  <a:gd name="T94" fmla="*/ 204 w 1779"/>
                  <a:gd name="T95" fmla="*/ 911 h 918"/>
                  <a:gd name="T96" fmla="*/ 100 w 1779"/>
                  <a:gd name="T97" fmla="*/ 873 h 918"/>
                  <a:gd name="T98" fmla="*/ 27 w 1779"/>
                  <a:gd name="T99" fmla="*/ 794 h 918"/>
                  <a:gd name="T100" fmla="*/ 0 w 1779"/>
                  <a:gd name="T101" fmla="*/ 684 h 918"/>
                  <a:gd name="T102" fmla="*/ 27 w 1779"/>
                  <a:gd name="T103" fmla="*/ 576 h 918"/>
                  <a:gd name="T104" fmla="*/ 100 w 1779"/>
                  <a:gd name="T105" fmla="*/ 496 h 918"/>
                  <a:gd name="T106" fmla="*/ 204 w 1779"/>
                  <a:gd name="T107" fmla="*/ 459 h 9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79" h="918">
                    <a:moveTo>
                      <a:pt x="227" y="457"/>
                    </a:moveTo>
                    <a:lnTo>
                      <a:pt x="233" y="457"/>
                    </a:lnTo>
                    <a:lnTo>
                      <a:pt x="239" y="459"/>
                    </a:lnTo>
                    <a:lnTo>
                      <a:pt x="250" y="442"/>
                    </a:lnTo>
                    <a:lnTo>
                      <a:pt x="261" y="425"/>
                    </a:lnTo>
                    <a:lnTo>
                      <a:pt x="274" y="411"/>
                    </a:lnTo>
                    <a:lnTo>
                      <a:pt x="287" y="396"/>
                    </a:lnTo>
                    <a:lnTo>
                      <a:pt x="301" y="383"/>
                    </a:lnTo>
                    <a:lnTo>
                      <a:pt x="316" y="370"/>
                    </a:lnTo>
                    <a:lnTo>
                      <a:pt x="333" y="359"/>
                    </a:lnTo>
                    <a:lnTo>
                      <a:pt x="348" y="348"/>
                    </a:lnTo>
                    <a:lnTo>
                      <a:pt x="366" y="339"/>
                    </a:lnTo>
                    <a:lnTo>
                      <a:pt x="384" y="330"/>
                    </a:lnTo>
                    <a:lnTo>
                      <a:pt x="402" y="323"/>
                    </a:lnTo>
                    <a:lnTo>
                      <a:pt x="421" y="317"/>
                    </a:lnTo>
                    <a:lnTo>
                      <a:pt x="442" y="312"/>
                    </a:lnTo>
                    <a:lnTo>
                      <a:pt x="461" y="309"/>
                    </a:lnTo>
                    <a:lnTo>
                      <a:pt x="482" y="307"/>
                    </a:lnTo>
                    <a:lnTo>
                      <a:pt x="503" y="306"/>
                    </a:lnTo>
                    <a:lnTo>
                      <a:pt x="522" y="307"/>
                    </a:lnTo>
                    <a:lnTo>
                      <a:pt x="542" y="309"/>
                    </a:lnTo>
                    <a:lnTo>
                      <a:pt x="560" y="312"/>
                    </a:lnTo>
                    <a:lnTo>
                      <a:pt x="580" y="316"/>
                    </a:lnTo>
                    <a:lnTo>
                      <a:pt x="581" y="294"/>
                    </a:lnTo>
                    <a:lnTo>
                      <a:pt x="586" y="272"/>
                    </a:lnTo>
                    <a:lnTo>
                      <a:pt x="592" y="251"/>
                    </a:lnTo>
                    <a:lnTo>
                      <a:pt x="600" y="232"/>
                    </a:lnTo>
                    <a:lnTo>
                      <a:pt x="610" y="212"/>
                    </a:lnTo>
                    <a:lnTo>
                      <a:pt x="622" y="194"/>
                    </a:lnTo>
                    <a:lnTo>
                      <a:pt x="635" y="178"/>
                    </a:lnTo>
                    <a:lnTo>
                      <a:pt x="649" y="162"/>
                    </a:lnTo>
                    <a:lnTo>
                      <a:pt x="665" y="149"/>
                    </a:lnTo>
                    <a:lnTo>
                      <a:pt x="682" y="136"/>
                    </a:lnTo>
                    <a:lnTo>
                      <a:pt x="701" y="125"/>
                    </a:lnTo>
                    <a:lnTo>
                      <a:pt x="720" y="116"/>
                    </a:lnTo>
                    <a:lnTo>
                      <a:pt x="740" y="109"/>
                    </a:lnTo>
                    <a:lnTo>
                      <a:pt x="762" y="103"/>
                    </a:lnTo>
                    <a:lnTo>
                      <a:pt x="784" y="100"/>
                    </a:lnTo>
                    <a:lnTo>
                      <a:pt x="806" y="98"/>
                    </a:lnTo>
                    <a:lnTo>
                      <a:pt x="821" y="100"/>
                    </a:lnTo>
                    <a:lnTo>
                      <a:pt x="836" y="101"/>
                    </a:lnTo>
                    <a:lnTo>
                      <a:pt x="851" y="103"/>
                    </a:lnTo>
                    <a:lnTo>
                      <a:pt x="865" y="107"/>
                    </a:lnTo>
                    <a:lnTo>
                      <a:pt x="880" y="112"/>
                    </a:lnTo>
                    <a:lnTo>
                      <a:pt x="893" y="116"/>
                    </a:lnTo>
                    <a:lnTo>
                      <a:pt x="906" y="122"/>
                    </a:lnTo>
                    <a:lnTo>
                      <a:pt x="918" y="128"/>
                    </a:lnTo>
                    <a:lnTo>
                      <a:pt x="929" y="114"/>
                    </a:lnTo>
                    <a:lnTo>
                      <a:pt x="941" y="101"/>
                    </a:lnTo>
                    <a:lnTo>
                      <a:pt x="953" y="88"/>
                    </a:lnTo>
                    <a:lnTo>
                      <a:pt x="966" y="76"/>
                    </a:lnTo>
                    <a:lnTo>
                      <a:pt x="980" y="65"/>
                    </a:lnTo>
                    <a:lnTo>
                      <a:pt x="995" y="54"/>
                    </a:lnTo>
                    <a:lnTo>
                      <a:pt x="1009" y="44"/>
                    </a:lnTo>
                    <a:lnTo>
                      <a:pt x="1025" y="35"/>
                    </a:lnTo>
                    <a:lnTo>
                      <a:pt x="1042" y="28"/>
                    </a:lnTo>
                    <a:lnTo>
                      <a:pt x="1058" y="20"/>
                    </a:lnTo>
                    <a:lnTo>
                      <a:pt x="1075" y="14"/>
                    </a:lnTo>
                    <a:lnTo>
                      <a:pt x="1093" y="10"/>
                    </a:lnTo>
                    <a:lnTo>
                      <a:pt x="1111" y="5"/>
                    </a:lnTo>
                    <a:lnTo>
                      <a:pt x="1129" y="2"/>
                    </a:lnTo>
                    <a:lnTo>
                      <a:pt x="1148" y="0"/>
                    </a:lnTo>
                    <a:lnTo>
                      <a:pt x="1167" y="0"/>
                    </a:lnTo>
                    <a:lnTo>
                      <a:pt x="1183" y="0"/>
                    </a:lnTo>
                    <a:lnTo>
                      <a:pt x="1199" y="1"/>
                    </a:lnTo>
                    <a:lnTo>
                      <a:pt x="1214" y="4"/>
                    </a:lnTo>
                    <a:lnTo>
                      <a:pt x="1229" y="6"/>
                    </a:lnTo>
                    <a:lnTo>
                      <a:pt x="1244" y="10"/>
                    </a:lnTo>
                    <a:lnTo>
                      <a:pt x="1259" y="13"/>
                    </a:lnTo>
                    <a:lnTo>
                      <a:pt x="1273" y="18"/>
                    </a:lnTo>
                    <a:lnTo>
                      <a:pt x="1286" y="24"/>
                    </a:lnTo>
                    <a:lnTo>
                      <a:pt x="1301" y="30"/>
                    </a:lnTo>
                    <a:lnTo>
                      <a:pt x="1314" y="37"/>
                    </a:lnTo>
                    <a:lnTo>
                      <a:pt x="1326" y="44"/>
                    </a:lnTo>
                    <a:lnTo>
                      <a:pt x="1339" y="53"/>
                    </a:lnTo>
                    <a:lnTo>
                      <a:pt x="1351" y="61"/>
                    </a:lnTo>
                    <a:lnTo>
                      <a:pt x="1362" y="70"/>
                    </a:lnTo>
                    <a:lnTo>
                      <a:pt x="1374" y="79"/>
                    </a:lnTo>
                    <a:lnTo>
                      <a:pt x="1383" y="90"/>
                    </a:lnTo>
                    <a:lnTo>
                      <a:pt x="1394" y="101"/>
                    </a:lnTo>
                    <a:lnTo>
                      <a:pt x="1404" y="112"/>
                    </a:lnTo>
                    <a:lnTo>
                      <a:pt x="1413" y="122"/>
                    </a:lnTo>
                    <a:lnTo>
                      <a:pt x="1422" y="134"/>
                    </a:lnTo>
                    <a:lnTo>
                      <a:pt x="1429" y="148"/>
                    </a:lnTo>
                    <a:lnTo>
                      <a:pt x="1436" y="160"/>
                    </a:lnTo>
                    <a:lnTo>
                      <a:pt x="1443" y="173"/>
                    </a:lnTo>
                    <a:lnTo>
                      <a:pt x="1449" y="187"/>
                    </a:lnTo>
                    <a:lnTo>
                      <a:pt x="1455" y="200"/>
                    </a:lnTo>
                    <a:lnTo>
                      <a:pt x="1460" y="215"/>
                    </a:lnTo>
                    <a:lnTo>
                      <a:pt x="1464" y="229"/>
                    </a:lnTo>
                    <a:lnTo>
                      <a:pt x="1467" y="245"/>
                    </a:lnTo>
                    <a:lnTo>
                      <a:pt x="1470" y="259"/>
                    </a:lnTo>
                    <a:lnTo>
                      <a:pt x="1472" y="275"/>
                    </a:lnTo>
                    <a:lnTo>
                      <a:pt x="1473" y="290"/>
                    </a:lnTo>
                    <a:lnTo>
                      <a:pt x="1473" y="306"/>
                    </a:lnTo>
                    <a:lnTo>
                      <a:pt x="1489" y="306"/>
                    </a:lnTo>
                    <a:lnTo>
                      <a:pt x="1505" y="307"/>
                    </a:lnTo>
                    <a:lnTo>
                      <a:pt x="1520" y="310"/>
                    </a:lnTo>
                    <a:lnTo>
                      <a:pt x="1536" y="312"/>
                    </a:lnTo>
                    <a:lnTo>
                      <a:pt x="1550" y="316"/>
                    </a:lnTo>
                    <a:lnTo>
                      <a:pt x="1565" y="321"/>
                    </a:lnTo>
                    <a:lnTo>
                      <a:pt x="1579" y="325"/>
                    </a:lnTo>
                    <a:lnTo>
                      <a:pt x="1592" y="330"/>
                    </a:lnTo>
                    <a:lnTo>
                      <a:pt x="1607" y="336"/>
                    </a:lnTo>
                    <a:lnTo>
                      <a:pt x="1620" y="343"/>
                    </a:lnTo>
                    <a:lnTo>
                      <a:pt x="1632" y="351"/>
                    </a:lnTo>
                    <a:lnTo>
                      <a:pt x="1645" y="359"/>
                    </a:lnTo>
                    <a:lnTo>
                      <a:pt x="1657" y="367"/>
                    </a:lnTo>
                    <a:lnTo>
                      <a:pt x="1668" y="376"/>
                    </a:lnTo>
                    <a:lnTo>
                      <a:pt x="1680" y="385"/>
                    </a:lnTo>
                    <a:lnTo>
                      <a:pt x="1691" y="396"/>
                    </a:lnTo>
                    <a:lnTo>
                      <a:pt x="1700" y="407"/>
                    </a:lnTo>
                    <a:lnTo>
                      <a:pt x="1710" y="418"/>
                    </a:lnTo>
                    <a:lnTo>
                      <a:pt x="1719" y="430"/>
                    </a:lnTo>
                    <a:lnTo>
                      <a:pt x="1728" y="442"/>
                    </a:lnTo>
                    <a:lnTo>
                      <a:pt x="1735" y="454"/>
                    </a:lnTo>
                    <a:lnTo>
                      <a:pt x="1742" y="467"/>
                    </a:lnTo>
                    <a:lnTo>
                      <a:pt x="1749" y="480"/>
                    </a:lnTo>
                    <a:lnTo>
                      <a:pt x="1755" y="493"/>
                    </a:lnTo>
                    <a:lnTo>
                      <a:pt x="1761" y="507"/>
                    </a:lnTo>
                    <a:lnTo>
                      <a:pt x="1766" y="521"/>
                    </a:lnTo>
                    <a:lnTo>
                      <a:pt x="1770" y="535"/>
                    </a:lnTo>
                    <a:lnTo>
                      <a:pt x="1773" y="551"/>
                    </a:lnTo>
                    <a:lnTo>
                      <a:pt x="1776" y="565"/>
                    </a:lnTo>
                    <a:lnTo>
                      <a:pt x="1778" y="581"/>
                    </a:lnTo>
                    <a:lnTo>
                      <a:pt x="1779" y="597"/>
                    </a:lnTo>
                    <a:lnTo>
                      <a:pt x="1779" y="612"/>
                    </a:lnTo>
                    <a:lnTo>
                      <a:pt x="1779" y="628"/>
                    </a:lnTo>
                    <a:lnTo>
                      <a:pt x="1778" y="644"/>
                    </a:lnTo>
                    <a:lnTo>
                      <a:pt x="1776" y="659"/>
                    </a:lnTo>
                    <a:lnTo>
                      <a:pt x="1773" y="675"/>
                    </a:lnTo>
                    <a:lnTo>
                      <a:pt x="1770" y="689"/>
                    </a:lnTo>
                    <a:lnTo>
                      <a:pt x="1766" y="704"/>
                    </a:lnTo>
                    <a:lnTo>
                      <a:pt x="1761" y="718"/>
                    </a:lnTo>
                    <a:lnTo>
                      <a:pt x="1755" y="731"/>
                    </a:lnTo>
                    <a:lnTo>
                      <a:pt x="1749" y="746"/>
                    </a:lnTo>
                    <a:lnTo>
                      <a:pt x="1742" y="759"/>
                    </a:lnTo>
                    <a:lnTo>
                      <a:pt x="1735" y="771"/>
                    </a:lnTo>
                    <a:lnTo>
                      <a:pt x="1728" y="784"/>
                    </a:lnTo>
                    <a:lnTo>
                      <a:pt x="1719" y="796"/>
                    </a:lnTo>
                    <a:lnTo>
                      <a:pt x="1710" y="807"/>
                    </a:lnTo>
                    <a:lnTo>
                      <a:pt x="1700" y="819"/>
                    </a:lnTo>
                    <a:lnTo>
                      <a:pt x="1691" y="830"/>
                    </a:lnTo>
                    <a:lnTo>
                      <a:pt x="1680" y="839"/>
                    </a:lnTo>
                    <a:lnTo>
                      <a:pt x="1668" y="849"/>
                    </a:lnTo>
                    <a:lnTo>
                      <a:pt x="1657" y="858"/>
                    </a:lnTo>
                    <a:lnTo>
                      <a:pt x="1645" y="867"/>
                    </a:lnTo>
                    <a:lnTo>
                      <a:pt x="1632" y="874"/>
                    </a:lnTo>
                    <a:lnTo>
                      <a:pt x="1620" y="881"/>
                    </a:lnTo>
                    <a:lnTo>
                      <a:pt x="1607" y="888"/>
                    </a:lnTo>
                    <a:lnTo>
                      <a:pt x="1592" y="894"/>
                    </a:lnTo>
                    <a:lnTo>
                      <a:pt x="1579" y="900"/>
                    </a:lnTo>
                    <a:lnTo>
                      <a:pt x="1565" y="905"/>
                    </a:lnTo>
                    <a:lnTo>
                      <a:pt x="1550" y="909"/>
                    </a:lnTo>
                    <a:lnTo>
                      <a:pt x="1536" y="912"/>
                    </a:lnTo>
                    <a:lnTo>
                      <a:pt x="1520" y="915"/>
                    </a:lnTo>
                    <a:lnTo>
                      <a:pt x="1505" y="917"/>
                    </a:lnTo>
                    <a:lnTo>
                      <a:pt x="1489" y="918"/>
                    </a:lnTo>
                    <a:lnTo>
                      <a:pt x="1473" y="918"/>
                    </a:lnTo>
                    <a:lnTo>
                      <a:pt x="1457" y="918"/>
                    </a:lnTo>
                    <a:lnTo>
                      <a:pt x="1440" y="917"/>
                    </a:lnTo>
                    <a:lnTo>
                      <a:pt x="1423" y="915"/>
                    </a:lnTo>
                    <a:lnTo>
                      <a:pt x="1407" y="911"/>
                    </a:lnTo>
                    <a:lnTo>
                      <a:pt x="1391" y="908"/>
                    </a:lnTo>
                    <a:lnTo>
                      <a:pt x="1375" y="903"/>
                    </a:lnTo>
                    <a:lnTo>
                      <a:pt x="1361" y="897"/>
                    </a:lnTo>
                    <a:lnTo>
                      <a:pt x="1345" y="891"/>
                    </a:lnTo>
                    <a:lnTo>
                      <a:pt x="1331" y="884"/>
                    </a:lnTo>
                    <a:lnTo>
                      <a:pt x="1317" y="875"/>
                    </a:lnTo>
                    <a:lnTo>
                      <a:pt x="1303" y="867"/>
                    </a:lnTo>
                    <a:lnTo>
                      <a:pt x="1290" y="857"/>
                    </a:lnTo>
                    <a:lnTo>
                      <a:pt x="1278" y="848"/>
                    </a:lnTo>
                    <a:lnTo>
                      <a:pt x="1266" y="837"/>
                    </a:lnTo>
                    <a:lnTo>
                      <a:pt x="1254" y="826"/>
                    </a:lnTo>
                    <a:lnTo>
                      <a:pt x="1243" y="814"/>
                    </a:lnTo>
                    <a:lnTo>
                      <a:pt x="1232" y="826"/>
                    </a:lnTo>
                    <a:lnTo>
                      <a:pt x="1221" y="837"/>
                    </a:lnTo>
                    <a:lnTo>
                      <a:pt x="1209" y="848"/>
                    </a:lnTo>
                    <a:lnTo>
                      <a:pt x="1197" y="857"/>
                    </a:lnTo>
                    <a:lnTo>
                      <a:pt x="1184" y="867"/>
                    </a:lnTo>
                    <a:lnTo>
                      <a:pt x="1170" y="875"/>
                    </a:lnTo>
                    <a:lnTo>
                      <a:pt x="1157" y="884"/>
                    </a:lnTo>
                    <a:lnTo>
                      <a:pt x="1142" y="891"/>
                    </a:lnTo>
                    <a:lnTo>
                      <a:pt x="1127" y="897"/>
                    </a:lnTo>
                    <a:lnTo>
                      <a:pt x="1112" y="903"/>
                    </a:lnTo>
                    <a:lnTo>
                      <a:pt x="1097" y="908"/>
                    </a:lnTo>
                    <a:lnTo>
                      <a:pt x="1080" y="911"/>
                    </a:lnTo>
                    <a:lnTo>
                      <a:pt x="1064" y="915"/>
                    </a:lnTo>
                    <a:lnTo>
                      <a:pt x="1048" y="917"/>
                    </a:lnTo>
                    <a:lnTo>
                      <a:pt x="1031" y="918"/>
                    </a:lnTo>
                    <a:lnTo>
                      <a:pt x="1014" y="918"/>
                    </a:lnTo>
                    <a:lnTo>
                      <a:pt x="994" y="918"/>
                    </a:lnTo>
                    <a:lnTo>
                      <a:pt x="974" y="916"/>
                    </a:lnTo>
                    <a:lnTo>
                      <a:pt x="955" y="914"/>
                    </a:lnTo>
                    <a:lnTo>
                      <a:pt x="936" y="909"/>
                    </a:lnTo>
                    <a:lnTo>
                      <a:pt x="918" y="904"/>
                    </a:lnTo>
                    <a:lnTo>
                      <a:pt x="900" y="897"/>
                    </a:lnTo>
                    <a:lnTo>
                      <a:pt x="883" y="890"/>
                    </a:lnTo>
                    <a:lnTo>
                      <a:pt x="866" y="881"/>
                    </a:lnTo>
                    <a:lnTo>
                      <a:pt x="851" y="872"/>
                    </a:lnTo>
                    <a:lnTo>
                      <a:pt x="835" y="861"/>
                    </a:lnTo>
                    <a:lnTo>
                      <a:pt x="821" y="850"/>
                    </a:lnTo>
                    <a:lnTo>
                      <a:pt x="806" y="838"/>
                    </a:lnTo>
                    <a:lnTo>
                      <a:pt x="793" y="825"/>
                    </a:lnTo>
                    <a:lnTo>
                      <a:pt x="781" y="810"/>
                    </a:lnTo>
                    <a:lnTo>
                      <a:pt x="769" y="796"/>
                    </a:lnTo>
                    <a:lnTo>
                      <a:pt x="758" y="782"/>
                    </a:lnTo>
                    <a:lnTo>
                      <a:pt x="748" y="796"/>
                    </a:lnTo>
                    <a:lnTo>
                      <a:pt x="736" y="810"/>
                    </a:lnTo>
                    <a:lnTo>
                      <a:pt x="724" y="825"/>
                    </a:lnTo>
                    <a:lnTo>
                      <a:pt x="710" y="838"/>
                    </a:lnTo>
                    <a:lnTo>
                      <a:pt x="696" y="850"/>
                    </a:lnTo>
                    <a:lnTo>
                      <a:pt x="682" y="861"/>
                    </a:lnTo>
                    <a:lnTo>
                      <a:pt x="666" y="872"/>
                    </a:lnTo>
                    <a:lnTo>
                      <a:pt x="650" y="881"/>
                    </a:lnTo>
                    <a:lnTo>
                      <a:pt x="634" y="890"/>
                    </a:lnTo>
                    <a:lnTo>
                      <a:pt x="616" y="897"/>
                    </a:lnTo>
                    <a:lnTo>
                      <a:pt x="599" y="904"/>
                    </a:lnTo>
                    <a:lnTo>
                      <a:pt x="580" y="909"/>
                    </a:lnTo>
                    <a:lnTo>
                      <a:pt x="562" y="914"/>
                    </a:lnTo>
                    <a:lnTo>
                      <a:pt x="542" y="916"/>
                    </a:lnTo>
                    <a:lnTo>
                      <a:pt x="523" y="918"/>
                    </a:lnTo>
                    <a:lnTo>
                      <a:pt x="503" y="918"/>
                    </a:lnTo>
                    <a:lnTo>
                      <a:pt x="482" y="918"/>
                    </a:lnTo>
                    <a:lnTo>
                      <a:pt x="461" y="916"/>
                    </a:lnTo>
                    <a:lnTo>
                      <a:pt x="442" y="912"/>
                    </a:lnTo>
                    <a:lnTo>
                      <a:pt x="421" y="908"/>
                    </a:lnTo>
                    <a:lnTo>
                      <a:pt x="402" y="902"/>
                    </a:lnTo>
                    <a:lnTo>
                      <a:pt x="384" y="894"/>
                    </a:lnTo>
                    <a:lnTo>
                      <a:pt x="366" y="886"/>
                    </a:lnTo>
                    <a:lnTo>
                      <a:pt x="348" y="876"/>
                    </a:lnTo>
                    <a:lnTo>
                      <a:pt x="335" y="885"/>
                    </a:lnTo>
                    <a:lnTo>
                      <a:pt x="321" y="892"/>
                    </a:lnTo>
                    <a:lnTo>
                      <a:pt x="306" y="898"/>
                    </a:lnTo>
                    <a:lnTo>
                      <a:pt x="292" y="903"/>
                    </a:lnTo>
                    <a:lnTo>
                      <a:pt x="276" y="906"/>
                    </a:lnTo>
                    <a:lnTo>
                      <a:pt x="259" y="910"/>
                    </a:lnTo>
                    <a:lnTo>
                      <a:pt x="244" y="911"/>
                    </a:lnTo>
                    <a:lnTo>
                      <a:pt x="227" y="912"/>
                    </a:lnTo>
                    <a:lnTo>
                      <a:pt x="204" y="911"/>
                    </a:lnTo>
                    <a:lnTo>
                      <a:pt x="181" y="908"/>
                    </a:lnTo>
                    <a:lnTo>
                      <a:pt x="160" y="902"/>
                    </a:lnTo>
                    <a:lnTo>
                      <a:pt x="138" y="894"/>
                    </a:lnTo>
                    <a:lnTo>
                      <a:pt x="119" y="885"/>
                    </a:lnTo>
                    <a:lnTo>
                      <a:pt x="100" y="873"/>
                    </a:lnTo>
                    <a:lnTo>
                      <a:pt x="83" y="860"/>
                    </a:lnTo>
                    <a:lnTo>
                      <a:pt x="66" y="845"/>
                    </a:lnTo>
                    <a:lnTo>
                      <a:pt x="52" y="830"/>
                    </a:lnTo>
                    <a:lnTo>
                      <a:pt x="39" y="812"/>
                    </a:lnTo>
                    <a:lnTo>
                      <a:pt x="27" y="794"/>
                    </a:lnTo>
                    <a:lnTo>
                      <a:pt x="18" y="773"/>
                    </a:lnTo>
                    <a:lnTo>
                      <a:pt x="10" y="753"/>
                    </a:lnTo>
                    <a:lnTo>
                      <a:pt x="4" y="731"/>
                    </a:lnTo>
                    <a:lnTo>
                      <a:pt x="1" y="708"/>
                    </a:lnTo>
                    <a:lnTo>
                      <a:pt x="0" y="684"/>
                    </a:lnTo>
                    <a:lnTo>
                      <a:pt x="1" y="662"/>
                    </a:lnTo>
                    <a:lnTo>
                      <a:pt x="4" y="639"/>
                    </a:lnTo>
                    <a:lnTo>
                      <a:pt x="10" y="617"/>
                    </a:lnTo>
                    <a:lnTo>
                      <a:pt x="18" y="597"/>
                    </a:lnTo>
                    <a:lnTo>
                      <a:pt x="27" y="576"/>
                    </a:lnTo>
                    <a:lnTo>
                      <a:pt x="39" y="558"/>
                    </a:lnTo>
                    <a:lnTo>
                      <a:pt x="52" y="540"/>
                    </a:lnTo>
                    <a:lnTo>
                      <a:pt x="66" y="523"/>
                    </a:lnTo>
                    <a:lnTo>
                      <a:pt x="83" y="509"/>
                    </a:lnTo>
                    <a:lnTo>
                      <a:pt x="100" y="496"/>
                    </a:lnTo>
                    <a:lnTo>
                      <a:pt x="119" y="485"/>
                    </a:lnTo>
                    <a:lnTo>
                      <a:pt x="138" y="475"/>
                    </a:lnTo>
                    <a:lnTo>
                      <a:pt x="160" y="468"/>
                    </a:lnTo>
                    <a:lnTo>
                      <a:pt x="181" y="462"/>
                    </a:lnTo>
                    <a:lnTo>
                      <a:pt x="204" y="459"/>
                    </a:lnTo>
                    <a:lnTo>
                      <a:pt x="227" y="457"/>
                    </a:lnTo>
                    <a:close/>
                  </a:path>
                </a:pathLst>
              </a:custGeom>
              <a:solidFill>
                <a:srgbClr val="F7F9F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5" name="9Slide.vn 138"/>
              <p:cNvSpPr>
                <a:spLocks/>
              </p:cNvSpPr>
              <p:nvPr/>
            </p:nvSpPr>
            <p:spPr bwMode="auto">
              <a:xfrm flipH="1">
                <a:off x="11193698" y="4514850"/>
                <a:ext cx="941388" cy="485775"/>
              </a:xfrm>
              <a:custGeom>
                <a:avLst/>
                <a:gdLst>
                  <a:gd name="T0" fmla="*/ 1519 w 1780"/>
                  <a:gd name="T1" fmla="*/ 425 h 918"/>
                  <a:gd name="T2" fmla="*/ 1448 w 1780"/>
                  <a:gd name="T3" fmla="*/ 359 h 918"/>
                  <a:gd name="T4" fmla="*/ 1358 w 1780"/>
                  <a:gd name="T5" fmla="*/ 317 h 918"/>
                  <a:gd name="T6" fmla="*/ 1257 w 1780"/>
                  <a:gd name="T7" fmla="*/ 307 h 918"/>
                  <a:gd name="T8" fmla="*/ 1195 w 1780"/>
                  <a:gd name="T9" fmla="*/ 272 h 918"/>
                  <a:gd name="T10" fmla="*/ 1146 w 1780"/>
                  <a:gd name="T11" fmla="*/ 177 h 918"/>
                  <a:gd name="T12" fmla="*/ 1060 w 1780"/>
                  <a:gd name="T13" fmla="*/ 115 h 918"/>
                  <a:gd name="T14" fmla="*/ 958 w 1780"/>
                  <a:gd name="T15" fmla="*/ 99 h 918"/>
                  <a:gd name="T16" fmla="*/ 888 w 1780"/>
                  <a:gd name="T17" fmla="*/ 116 h 918"/>
                  <a:gd name="T18" fmla="*/ 826 w 1780"/>
                  <a:gd name="T19" fmla="*/ 87 h 918"/>
                  <a:gd name="T20" fmla="*/ 754 w 1780"/>
                  <a:gd name="T21" fmla="*/ 35 h 918"/>
                  <a:gd name="T22" fmla="*/ 669 w 1780"/>
                  <a:gd name="T23" fmla="*/ 5 h 918"/>
                  <a:gd name="T24" fmla="*/ 581 w 1780"/>
                  <a:gd name="T25" fmla="*/ 1 h 918"/>
                  <a:gd name="T26" fmla="*/ 507 w 1780"/>
                  <a:gd name="T27" fmla="*/ 18 h 918"/>
                  <a:gd name="T28" fmla="*/ 441 w 1780"/>
                  <a:gd name="T29" fmla="*/ 51 h 918"/>
                  <a:gd name="T30" fmla="*/ 386 w 1780"/>
                  <a:gd name="T31" fmla="*/ 99 h 918"/>
                  <a:gd name="T32" fmla="*/ 343 w 1780"/>
                  <a:gd name="T33" fmla="*/ 159 h 918"/>
                  <a:gd name="T34" fmla="*/ 315 w 1780"/>
                  <a:gd name="T35" fmla="*/ 229 h 918"/>
                  <a:gd name="T36" fmla="*/ 306 w 1780"/>
                  <a:gd name="T37" fmla="*/ 306 h 918"/>
                  <a:gd name="T38" fmla="*/ 230 w 1780"/>
                  <a:gd name="T39" fmla="*/ 316 h 918"/>
                  <a:gd name="T40" fmla="*/ 161 w 1780"/>
                  <a:gd name="T41" fmla="*/ 343 h 918"/>
                  <a:gd name="T42" fmla="*/ 101 w 1780"/>
                  <a:gd name="T43" fmla="*/ 385 h 918"/>
                  <a:gd name="T44" fmla="*/ 53 w 1780"/>
                  <a:gd name="T45" fmla="*/ 440 h 918"/>
                  <a:gd name="T46" fmla="*/ 19 w 1780"/>
                  <a:gd name="T47" fmla="*/ 506 h 918"/>
                  <a:gd name="T48" fmla="*/ 2 w 1780"/>
                  <a:gd name="T49" fmla="*/ 581 h 918"/>
                  <a:gd name="T50" fmla="*/ 4 w 1780"/>
                  <a:gd name="T51" fmla="*/ 659 h 918"/>
                  <a:gd name="T52" fmla="*/ 24 w 1780"/>
                  <a:gd name="T53" fmla="*/ 731 h 918"/>
                  <a:gd name="T54" fmla="*/ 61 w 1780"/>
                  <a:gd name="T55" fmla="*/ 796 h 918"/>
                  <a:gd name="T56" fmla="*/ 111 w 1780"/>
                  <a:gd name="T57" fmla="*/ 849 h 918"/>
                  <a:gd name="T58" fmla="*/ 174 w 1780"/>
                  <a:gd name="T59" fmla="*/ 888 h 918"/>
                  <a:gd name="T60" fmla="*/ 245 w 1780"/>
                  <a:gd name="T61" fmla="*/ 912 h 918"/>
                  <a:gd name="T62" fmla="*/ 324 w 1780"/>
                  <a:gd name="T63" fmla="*/ 918 h 918"/>
                  <a:gd name="T64" fmla="*/ 404 w 1780"/>
                  <a:gd name="T65" fmla="*/ 903 h 918"/>
                  <a:gd name="T66" fmla="*/ 476 w 1780"/>
                  <a:gd name="T67" fmla="*/ 867 h 918"/>
                  <a:gd name="T68" fmla="*/ 536 w 1780"/>
                  <a:gd name="T69" fmla="*/ 814 h 918"/>
                  <a:gd name="T70" fmla="*/ 596 w 1780"/>
                  <a:gd name="T71" fmla="*/ 867 h 918"/>
                  <a:gd name="T72" fmla="*/ 668 w 1780"/>
                  <a:gd name="T73" fmla="*/ 903 h 918"/>
                  <a:gd name="T74" fmla="*/ 750 w 1780"/>
                  <a:gd name="T75" fmla="*/ 918 h 918"/>
                  <a:gd name="T76" fmla="*/ 843 w 1780"/>
                  <a:gd name="T77" fmla="*/ 909 h 918"/>
                  <a:gd name="T78" fmla="*/ 930 w 1780"/>
                  <a:gd name="T79" fmla="*/ 872 h 918"/>
                  <a:gd name="T80" fmla="*/ 999 w 1780"/>
                  <a:gd name="T81" fmla="*/ 810 h 918"/>
                  <a:gd name="T82" fmla="*/ 1057 w 1780"/>
                  <a:gd name="T83" fmla="*/ 825 h 918"/>
                  <a:gd name="T84" fmla="*/ 1130 w 1780"/>
                  <a:gd name="T85" fmla="*/ 881 h 918"/>
                  <a:gd name="T86" fmla="*/ 1219 w 1780"/>
                  <a:gd name="T87" fmla="*/ 912 h 918"/>
                  <a:gd name="T88" fmla="*/ 1318 w 1780"/>
                  <a:gd name="T89" fmla="*/ 916 h 918"/>
                  <a:gd name="T90" fmla="*/ 1414 w 1780"/>
                  <a:gd name="T91" fmla="*/ 886 h 918"/>
                  <a:gd name="T92" fmla="*/ 1489 w 1780"/>
                  <a:gd name="T93" fmla="*/ 903 h 918"/>
                  <a:gd name="T94" fmla="*/ 1576 w 1780"/>
                  <a:gd name="T95" fmla="*/ 911 h 918"/>
                  <a:gd name="T96" fmla="*/ 1681 w 1780"/>
                  <a:gd name="T97" fmla="*/ 873 h 918"/>
                  <a:gd name="T98" fmla="*/ 1753 w 1780"/>
                  <a:gd name="T99" fmla="*/ 793 h 918"/>
                  <a:gd name="T100" fmla="*/ 1780 w 1780"/>
                  <a:gd name="T101" fmla="*/ 684 h 918"/>
                  <a:gd name="T102" fmla="*/ 1753 w 1780"/>
                  <a:gd name="T103" fmla="*/ 576 h 918"/>
                  <a:gd name="T104" fmla="*/ 1681 w 1780"/>
                  <a:gd name="T105" fmla="*/ 496 h 918"/>
                  <a:gd name="T106" fmla="*/ 1576 w 1780"/>
                  <a:gd name="T107" fmla="*/ 458 h 9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80" h="918">
                    <a:moveTo>
                      <a:pt x="1553" y="457"/>
                    </a:moveTo>
                    <a:lnTo>
                      <a:pt x="1547" y="457"/>
                    </a:lnTo>
                    <a:lnTo>
                      <a:pt x="1541" y="457"/>
                    </a:lnTo>
                    <a:lnTo>
                      <a:pt x="1531" y="442"/>
                    </a:lnTo>
                    <a:lnTo>
                      <a:pt x="1519" y="425"/>
                    </a:lnTo>
                    <a:lnTo>
                      <a:pt x="1507" y="410"/>
                    </a:lnTo>
                    <a:lnTo>
                      <a:pt x="1493" y="396"/>
                    </a:lnTo>
                    <a:lnTo>
                      <a:pt x="1479" y="383"/>
                    </a:lnTo>
                    <a:lnTo>
                      <a:pt x="1463" y="370"/>
                    </a:lnTo>
                    <a:lnTo>
                      <a:pt x="1448" y="359"/>
                    </a:lnTo>
                    <a:lnTo>
                      <a:pt x="1431" y="348"/>
                    </a:lnTo>
                    <a:lnTo>
                      <a:pt x="1414" y="338"/>
                    </a:lnTo>
                    <a:lnTo>
                      <a:pt x="1396" y="330"/>
                    </a:lnTo>
                    <a:lnTo>
                      <a:pt x="1377" y="323"/>
                    </a:lnTo>
                    <a:lnTo>
                      <a:pt x="1358" y="317"/>
                    </a:lnTo>
                    <a:lnTo>
                      <a:pt x="1339" y="312"/>
                    </a:lnTo>
                    <a:lnTo>
                      <a:pt x="1318" y="308"/>
                    </a:lnTo>
                    <a:lnTo>
                      <a:pt x="1298" y="307"/>
                    </a:lnTo>
                    <a:lnTo>
                      <a:pt x="1278" y="306"/>
                    </a:lnTo>
                    <a:lnTo>
                      <a:pt x="1257" y="307"/>
                    </a:lnTo>
                    <a:lnTo>
                      <a:pt x="1238" y="308"/>
                    </a:lnTo>
                    <a:lnTo>
                      <a:pt x="1219" y="312"/>
                    </a:lnTo>
                    <a:lnTo>
                      <a:pt x="1201" y="316"/>
                    </a:lnTo>
                    <a:lnTo>
                      <a:pt x="1198" y="294"/>
                    </a:lnTo>
                    <a:lnTo>
                      <a:pt x="1195" y="272"/>
                    </a:lnTo>
                    <a:lnTo>
                      <a:pt x="1189" y="251"/>
                    </a:lnTo>
                    <a:lnTo>
                      <a:pt x="1180" y="232"/>
                    </a:lnTo>
                    <a:lnTo>
                      <a:pt x="1171" y="212"/>
                    </a:lnTo>
                    <a:lnTo>
                      <a:pt x="1159" y="194"/>
                    </a:lnTo>
                    <a:lnTo>
                      <a:pt x="1146" y="177"/>
                    </a:lnTo>
                    <a:lnTo>
                      <a:pt x="1131" y="162"/>
                    </a:lnTo>
                    <a:lnTo>
                      <a:pt x="1116" y="147"/>
                    </a:lnTo>
                    <a:lnTo>
                      <a:pt x="1098" y="135"/>
                    </a:lnTo>
                    <a:lnTo>
                      <a:pt x="1080" y="125"/>
                    </a:lnTo>
                    <a:lnTo>
                      <a:pt x="1060" y="115"/>
                    </a:lnTo>
                    <a:lnTo>
                      <a:pt x="1040" y="108"/>
                    </a:lnTo>
                    <a:lnTo>
                      <a:pt x="1018" y="103"/>
                    </a:lnTo>
                    <a:lnTo>
                      <a:pt x="997" y="99"/>
                    </a:lnTo>
                    <a:lnTo>
                      <a:pt x="974" y="98"/>
                    </a:lnTo>
                    <a:lnTo>
                      <a:pt x="958" y="99"/>
                    </a:lnTo>
                    <a:lnTo>
                      <a:pt x="944" y="101"/>
                    </a:lnTo>
                    <a:lnTo>
                      <a:pt x="930" y="103"/>
                    </a:lnTo>
                    <a:lnTo>
                      <a:pt x="915" y="107"/>
                    </a:lnTo>
                    <a:lnTo>
                      <a:pt x="901" y="110"/>
                    </a:lnTo>
                    <a:lnTo>
                      <a:pt x="888" y="116"/>
                    </a:lnTo>
                    <a:lnTo>
                      <a:pt x="874" y="122"/>
                    </a:lnTo>
                    <a:lnTo>
                      <a:pt x="861" y="128"/>
                    </a:lnTo>
                    <a:lnTo>
                      <a:pt x="850" y="114"/>
                    </a:lnTo>
                    <a:lnTo>
                      <a:pt x="840" y="101"/>
                    </a:lnTo>
                    <a:lnTo>
                      <a:pt x="826" y="87"/>
                    </a:lnTo>
                    <a:lnTo>
                      <a:pt x="813" y="75"/>
                    </a:lnTo>
                    <a:lnTo>
                      <a:pt x="800" y="65"/>
                    </a:lnTo>
                    <a:lnTo>
                      <a:pt x="786" y="54"/>
                    </a:lnTo>
                    <a:lnTo>
                      <a:pt x="770" y="44"/>
                    </a:lnTo>
                    <a:lnTo>
                      <a:pt x="754" y="35"/>
                    </a:lnTo>
                    <a:lnTo>
                      <a:pt x="739" y="27"/>
                    </a:lnTo>
                    <a:lnTo>
                      <a:pt x="722" y="20"/>
                    </a:lnTo>
                    <a:lnTo>
                      <a:pt x="704" y="14"/>
                    </a:lnTo>
                    <a:lnTo>
                      <a:pt x="687" y="9"/>
                    </a:lnTo>
                    <a:lnTo>
                      <a:pt x="669" y="5"/>
                    </a:lnTo>
                    <a:lnTo>
                      <a:pt x="650" y="2"/>
                    </a:lnTo>
                    <a:lnTo>
                      <a:pt x="632" y="0"/>
                    </a:lnTo>
                    <a:lnTo>
                      <a:pt x="613" y="0"/>
                    </a:lnTo>
                    <a:lnTo>
                      <a:pt x="596" y="0"/>
                    </a:lnTo>
                    <a:lnTo>
                      <a:pt x="581" y="1"/>
                    </a:lnTo>
                    <a:lnTo>
                      <a:pt x="566" y="3"/>
                    </a:lnTo>
                    <a:lnTo>
                      <a:pt x="551" y="6"/>
                    </a:lnTo>
                    <a:lnTo>
                      <a:pt x="536" y="9"/>
                    </a:lnTo>
                    <a:lnTo>
                      <a:pt x="522" y="13"/>
                    </a:lnTo>
                    <a:lnTo>
                      <a:pt x="507" y="18"/>
                    </a:lnTo>
                    <a:lnTo>
                      <a:pt x="493" y="24"/>
                    </a:lnTo>
                    <a:lnTo>
                      <a:pt x="480" y="30"/>
                    </a:lnTo>
                    <a:lnTo>
                      <a:pt x="467" y="37"/>
                    </a:lnTo>
                    <a:lnTo>
                      <a:pt x="453" y="44"/>
                    </a:lnTo>
                    <a:lnTo>
                      <a:pt x="441" y="51"/>
                    </a:lnTo>
                    <a:lnTo>
                      <a:pt x="429" y="61"/>
                    </a:lnTo>
                    <a:lnTo>
                      <a:pt x="417" y="69"/>
                    </a:lnTo>
                    <a:lnTo>
                      <a:pt x="407" y="79"/>
                    </a:lnTo>
                    <a:lnTo>
                      <a:pt x="396" y="90"/>
                    </a:lnTo>
                    <a:lnTo>
                      <a:pt x="386" y="99"/>
                    </a:lnTo>
                    <a:lnTo>
                      <a:pt x="377" y="111"/>
                    </a:lnTo>
                    <a:lnTo>
                      <a:pt x="367" y="122"/>
                    </a:lnTo>
                    <a:lnTo>
                      <a:pt x="359" y="134"/>
                    </a:lnTo>
                    <a:lnTo>
                      <a:pt x="350" y="147"/>
                    </a:lnTo>
                    <a:lnTo>
                      <a:pt x="343" y="159"/>
                    </a:lnTo>
                    <a:lnTo>
                      <a:pt x="337" y="173"/>
                    </a:lnTo>
                    <a:lnTo>
                      <a:pt x="330" y="187"/>
                    </a:lnTo>
                    <a:lnTo>
                      <a:pt x="325" y="200"/>
                    </a:lnTo>
                    <a:lnTo>
                      <a:pt x="320" y="215"/>
                    </a:lnTo>
                    <a:lnTo>
                      <a:pt x="315" y="229"/>
                    </a:lnTo>
                    <a:lnTo>
                      <a:pt x="313" y="245"/>
                    </a:lnTo>
                    <a:lnTo>
                      <a:pt x="309" y="259"/>
                    </a:lnTo>
                    <a:lnTo>
                      <a:pt x="308" y="275"/>
                    </a:lnTo>
                    <a:lnTo>
                      <a:pt x="307" y="290"/>
                    </a:lnTo>
                    <a:lnTo>
                      <a:pt x="306" y="306"/>
                    </a:lnTo>
                    <a:lnTo>
                      <a:pt x="290" y="306"/>
                    </a:lnTo>
                    <a:lnTo>
                      <a:pt x="275" y="307"/>
                    </a:lnTo>
                    <a:lnTo>
                      <a:pt x="260" y="310"/>
                    </a:lnTo>
                    <a:lnTo>
                      <a:pt x="245" y="312"/>
                    </a:lnTo>
                    <a:lnTo>
                      <a:pt x="230" y="316"/>
                    </a:lnTo>
                    <a:lnTo>
                      <a:pt x="216" y="319"/>
                    </a:lnTo>
                    <a:lnTo>
                      <a:pt x="201" y="324"/>
                    </a:lnTo>
                    <a:lnTo>
                      <a:pt x="187" y="330"/>
                    </a:lnTo>
                    <a:lnTo>
                      <a:pt x="174" y="336"/>
                    </a:lnTo>
                    <a:lnTo>
                      <a:pt x="161" y="343"/>
                    </a:lnTo>
                    <a:lnTo>
                      <a:pt x="147" y="350"/>
                    </a:lnTo>
                    <a:lnTo>
                      <a:pt x="135" y="359"/>
                    </a:lnTo>
                    <a:lnTo>
                      <a:pt x="123" y="367"/>
                    </a:lnTo>
                    <a:lnTo>
                      <a:pt x="111" y="376"/>
                    </a:lnTo>
                    <a:lnTo>
                      <a:pt x="101" y="385"/>
                    </a:lnTo>
                    <a:lnTo>
                      <a:pt x="90" y="396"/>
                    </a:lnTo>
                    <a:lnTo>
                      <a:pt x="80" y="407"/>
                    </a:lnTo>
                    <a:lnTo>
                      <a:pt x="71" y="418"/>
                    </a:lnTo>
                    <a:lnTo>
                      <a:pt x="61" y="428"/>
                    </a:lnTo>
                    <a:lnTo>
                      <a:pt x="53" y="440"/>
                    </a:lnTo>
                    <a:lnTo>
                      <a:pt x="44" y="454"/>
                    </a:lnTo>
                    <a:lnTo>
                      <a:pt x="37" y="466"/>
                    </a:lnTo>
                    <a:lnTo>
                      <a:pt x="30" y="479"/>
                    </a:lnTo>
                    <a:lnTo>
                      <a:pt x="24" y="493"/>
                    </a:lnTo>
                    <a:lnTo>
                      <a:pt x="19" y="506"/>
                    </a:lnTo>
                    <a:lnTo>
                      <a:pt x="14" y="521"/>
                    </a:lnTo>
                    <a:lnTo>
                      <a:pt x="10" y="535"/>
                    </a:lnTo>
                    <a:lnTo>
                      <a:pt x="7" y="551"/>
                    </a:lnTo>
                    <a:lnTo>
                      <a:pt x="4" y="565"/>
                    </a:lnTo>
                    <a:lnTo>
                      <a:pt x="2" y="581"/>
                    </a:lnTo>
                    <a:lnTo>
                      <a:pt x="1" y="597"/>
                    </a:lnTo>
                    <a:lnTo>
                      <a:pt x="0" y="612"/>
                    </a:lnTo>
                    <a:lnTo>
                      <a:pt x="1" y="628"/>
                    </a:lnTo>
                    <a:lnTo>
                      <a:pt x="2" y="643"/>
                    </a:lnTo>
                    <a:lnTo>
                      <a:pt x="4" y="659"/>
                    </a:lnTo>
                    <a:lnTo>
                      <a:pt x="7" y="673"/>
                    </a:lnTo>
                    <a:lnTo>
                      <a:pt x="10" y="689"/>
                    </a:lnTo>
                    <a:lnTo>
                      <a:pt x="14" y="703"/>
                    </a:lnTo>
                    <a:lnTo>
                      <a:pt x="19" y="718"/>
                    </a:lnTo>
                    <a:lnTo>
                      <a:pt x="24" y="731"/>
                    </a:lnTo>
                    <a:lnTo>
                      <a:pt x="30" y="745"/>
                    </a:lnTo>
                    <a:lnTo>
                      <a:pt x="37" y="759"/>
                    </a:lnTo>
                    <a:lnTo>
                      <a:pt x="44" y="771"/>
                    </a:lnTo>
                    <a:lnTo>
                      <a:pt x="53" y="784"/>
                    </a:lnTo>
                    <a:lnTo>
                      <a:pt x="61" y="796"/>
                    </a:lnTo>
                    <a:lnTo>
                      <a:pt x="71" y="807"/>
                    </a:lnTo>
                    <a:lnTo>
                      <a:pt x="80" y="819"/>
                    </a:lnTo>
                    <a:lnTo>
                      <a:pt x="90" y="828"/>
                    </a:lnTo>
                    <a:lnTo>
                      <a:pt x="101" y="839"/>
                    </a:lnTo>
                    <a:lnTo>
                      <a:pt x="111" y="849"/>
                    </a:lnTo>
                    <a:lnTo>
                      <a:pt x="123" y="857"/>
                    </a:lnTo>
                    <a:lnTo>
                      <a:pt x="135" y="867"/>
                    </a:lnTo>
                    <a:lnTo>
                      <a:pt x="147" y="874"/>
                    </a:lnTo>
                    <a:lnTo>
                      <a:pt x="161" y="881"/>
                    </a:lnTo>
                    <a:lnTo>
                      <a:pt x="174" y="888"/>
                    </a:lnTo>
                    <a:lnTo>
                      <a:pt x="187" y="894"/>
                    </a:lnTo>
                    <a:lnTo>
                      <a:pt x="201" y="900"/>
                    </a:lnTo>
                    <a:lnTo>
                      <a:pt x="216" y="905"/>
                    </a:lnTo>
                    <a:lnTo>
                      <a:pt x="230" y="909"/>
                    </a:lnTo>
                    <a:lnTo>
                      <a:pt x="245" y="912"/>
                    </a:lnTo>
                    <a:lnTo>
                      <a:pt x="260" y="915"/>
                    </a:lnTo>
                    <a:lnTo>
                      <a:pt x="275" y="917"/>
                    </a:lnTo>
                    <a:lnTo>
                      <a:pt x="290" y="918"/>
                    </a:lnTo>
                    <a:lnTo>
                      <a:pt x="306" y="918"/>
                    </a:lnTo>
                    <a:lnTo>
                      <a:pt x="324" y="918"/>
                    </a:lnTo>
                    <a:lnTo>
                      <a:pt x="341" y="917"/>
                    </a:lnTo>
                    <a:lnTo>
                      <a:pt x="357" y="915"/>
                    </a:lnTo>
                    <a:lnTo>
                      <a:pt x="373" y="911"/>
                    </a:lnTo>
                    <a:lnTo>
                      <a:pt x="389" y="908"/>
                    </a:lnTo>
                    <a:lnTo>
                      <a:pt x="404" y="903"/>
                    </a:lnTo>
                    <a:lnTo>
                      <a:pt x="420" y="897"/>
                    </a:lnTo>
                    <a:lnTo>
                      <a:pt x="434" y="891"/>
                    </a:lnTo>
                    <a:lnTo>
                      <a:pt x="449" y="884"/>
                    </a:lnTo>
                    <a:lnTo>
                      <a:pt x="463" y="875"/>
                    </a:lnTo>
                    <a:lnTo>
                      <a:pt x="476" y="867"/>
                    </a:lnTo>
                    <a:lnTo>
                      <a:pt x="489" y="857"/>
                    </a:lnTo>
                    <a:lnTo>
                      <a:pt x="503" y="847"/>
                    </a:lnTo>
                    <a:lnTo>
                      <a:pt x="515" y="837"/>
                    </a:lnTo>
                    <a:lnTo>
                      <a:pt x="525" y="826"/>
                    </a:lnTo>
                    <a:lnTo>
                      <a:pt x="536" y="814"/>
                    </a:lnTo>
                    <a:lnTo>
                      <a:pt x="547" y="826"/>
                    </a:lnTo>
                    <a:lnTo>
                      <a:pt x="559" y="837"/>
                    </a:lnTo>
                    <a:lnTo>
                      <a:pt x="571" y="847"/>
                    </a:lnTo>
                    <a:lnTo>
                      <a:pt x="583" y="857"/>
                    </a:lnTo>
                    <a:lnTo>
                      <a:pt x="596" y="867"/>
                    </a:lnTo>
                    <a:lnTo>
                      <a:pt x="609" y="875"/>
                    </a:lnTo>
                    <a:lnTo>
                      <a:pt x="624" y="884"/>
                    </a:lnTo>
                    <a:lnTo>
                      <a:pt x="638" y="891"/>
                    </a:lnTo>
                    <a:lnTo>
                      <a:pt x="653" y="897"/>
                    </a:lnTo>
                    <a:lnTo>
                      <a:pt x="668" y="903"/>
                    </a:lnTo>
                    <a:lnTo>
                      <a:pt x="684" y="908"/>
                    </a:lnTo>
                    <a:lnTo>
                      <a:pt x="699" y="911"/>
                    </a:lnTo>
                    <a:lnTo>
                      <a:pt x="716" y="915"/>
                    </a:lnTo>
                    <a:lnTo>
                      <a:pt x="733" y="917"/>
                    </a:lnTo>
                    <a:lnTo>
                      <a:pt x="750" y="918"/>
                    </a:lnTo>
                    <a:lnTo>
                      <a:pt x="766" y="918"/>
                    </a:lnTo>
                    <a:lnTo>
                      <a:pt x="786" y="918"/>
                    </a:lnTo>
                    <a:lnTo>
                      <a:pt x="806" y="916"/>
                    </a:lnTo>
                    <a:lnTo>
                      <a:pt x="825" y="912"/>
                    </a:lnTo>
                    <a:lnTo>
                      <a:pt x="843" y="909"/>
                    </a:lnTo>
                    <a:lnTo>
                      <a:pt x="861" y="903"/>
                    </a:lnTo>
                    <a:lnTo>
                      <a:pt x="879" y="897"/>
                    </a:lnTo>
                    <a:lnTo>
                      <a:pt x="897" y="890"/>
                    </a:lnTo>
                    <a:lnTo>
                      <a:pt x="914" y="881"/>
                    </a:lnTo>
                    <a:lnTo>
                      <a:pt x="930" y="872"/>
                    </a:lnTo>
                    <a:lnTo>
                      <a:pt x="945" y="861"/>
                    </a:lnTo>
                    <a:lnTo>
                      <a:pt x="960" y="850"/>
                    </a:lnTo>
                    <a:lnTo>
                      <a:pt x="974" y="838"/>
                    </a:lnTo>
                    <a:lnTo>
                      <a:pt x="987" y="825"/>
                    </a:lnTo>
                    <a:lnTo>
                      <a:pt x="999" y="810"/>
                    </a:lnTo>
                    <a:lnTo>
                      <a:pt x="1011" y="796"/>
                    </a:lnTo>
                    <a:lnTo>
                      <a:pt x="1022" y="780"/>
                    </a:lnTo>
                    <a:lnTo>
                      <a:pt x="1033" y="796"/>
                    </a:lnTo>
                    <a:lnTo>
                      <a:pt x="1044" y="810"/>
                    </a:lnTo>
                    <a:lnTo>
                      <a:pt x="1057" y="825"/>
                    </a:lnTo>
                    <a:lnTo>
                      <a:pt x="1070" y="838"/>
                    </a:lnTo>
                    <a:lnTo>
                      <a:pt x="1083" y="850"/>
                    </a:lnTo>
                    <a:lnTo>
                      <a:pt x="1099" y="861"/>
                    </a:lnTo>
                    <a:lnTo>
                      <a:pt x="1114" y="872"/>
                    </a:lnTo>
                    <a:lnTo>
                      <a:pt x="1130" y="881"/>
                    </a:lnTo>
                    <a:lnTo>
                      <a:pt x="1147" y="890"/>
                    </a:lnTo>
                    <a:lnTo>
                      <a:pt x="1164" y="897"/>
                    </a:lnTo>
                    <a:lnTo>
                      <a:pt x="1182" y="903"/>
                    </a:lnTo>
                    <a:lnTo>
                      <a:pt x="1200" y="909"/>
                    </a:lnTo>
                    <a:lnTo>
                      <a:pt x="1219" y="912"/>
                    </a:lnTo>
                    <a:lnTo>
                      <a:pt x="1238" y="916"/>
                    </a:lnTo>
                    <a:lnTo>
                      <a:pt x="1257" y="918"/>
                    </a:lnTo>
                    <a:lnTo>
                      <a:pt x="1278" y="918"/>
                    </a:lnTo>
                    <a:lnTo>
                      <a:pt x="1298" y="918"/>
                    </a:lnTo>
                    <a:lnTo>
                      <a:pt x="1318" y="916"/>
                    </a:lnTo>
                    <a:lnTo>
                      <a:pt x="1339" y="912"/>
                    </a:lnTo>
                    <a:lnTo>
                      <a:pt x="1358" y="908"/>
                    </a:lnTo>
                    <a:lnTo>
                      <a:pt x="1377" y="902"/>
                    </a:lnTo>
                    <a:lnTo>
                      <a:pt x="1396" y="894"/>
                    </a:lnTo>
                    <a:lnTo>
                      <a:pt x="1414" y="886"/>
                    </a:lnTo>
                    <a:lnTo>
                      <a:pt x="1431" y="876"/>
                    </a:lnTo>
                    <a:lnTo>
                      <a:pt x="1445" y="885"/>
                    </a:lnTo>
                    <a:lnTo>
                      <a:pt x="1459" y="892"/>
                    </a:lnTo>
                    <a:lnTo>
                      <a:pt x="1473" y="898"/>
                    </a:lnTo>
                    <a:lnTo>
                      <a:pt x="1489" y="903"/>
                    </a:lnTo>
                    <a:lnTo>
                      <a:pt x="1504" y="906"/>
                    </a:lnTo>
                    <a:lnTo>
                      <a:pt x="1520" y="910"/>
                    </a:lnTo>
                    <a:lnTo>
                      <a:pt x="1537" y="911"/>
                    </a:lnTo>
                    <a:lnTo>
                      <a:pt x="1553" y="912"/>
                    </a:lnTo>
                    <a:lnTo>
                      <a:pt x="1576" y="911"/>
                    </a:lnTo>
                    <a:lnTo>
                      <a:pt x="1599" y="908"/>
                    </a:lnTo>
                    <a:lnTo>
                      <a:pt x="1621" y="902"/>
                    </a:lnTo>
                    <a:lnTo>
                      <a:pt x="1641" y="894"/>
                    </a:lnTo>
                    <a:lnTo>
                      <a:pt x="1661" y="885"/>
                    </a:lnTo>
                    <a:lnTo>
                      <a:pt x="1681" y="873"/>
                    </a:lnTo>
                    <a:lnTo>
                      <a:pt x="1697" y="859"/>
                    </a:lnTo>
                    <a:lnTo>
                      <a:pt x="1714" y="845"/>
                    </a:lnTo>
                    <a:lnTo>
                      <a:pt x="1729" y="829"/>
                    </a:lnTo>
                    <a:lnTo>
                      <a:pt x="1742" y="811"/>
                    </a:lnTo>
                    <a:lnTo>
                      <a:pt x="1753" y="793"/>
                    </a:lnTo>
                    <a:lnTo>
                      <a:pt x="1762" y="773"/>
                    </a:lnTo>
                    <a:lnTo>
                      <a:pt x="1769" y="753"/>
                    </a:lnTo>
                    <a:lnTo>
                      <a:pt x="1775" y="730"/>
                    </a:lnTo>
                    <a:lnTo>
                      <a:pt x="1779" y="708"/>
                    </a:lnTo>
                    <a:lnTo>
                      <a:pt x="1780" y="684"/>
                    </a:lnTo>
                    <a:lnTo>
                      <a:pt x="1779" y="661"/>
                    </a:lnTo>
                    <a:lnTo>
                      <a:pt x="1775" y="639"/>
                    </a:lnTo>
                    <a:lnTo>
                      <a:pt x="1769" y="617"/>
                    </a:lnTo>
                    <a:lnTo>
                      <a:pt x="1762" y="597"/>
                    </a:lnTo>
                    <a:lnTo>
                      <a:pt x="1753" y="576"/>
                    </a:lnTo>
                    <a:lnTo>
                      <a:pt x="1742" y="557"/>
                    </a:lnTo>
                    <a:lnTo>
                      <a:pt x="1729" y="540"/>
                    </a:lnTo>
                    <a:lnTo>
                      <a:pt x="1714" y="523"/>
                    </a:lnTo>
                    <a:lnTo>
                      <a:pt x="1697" y="509"/>
                    </a:lnTo>
                    <a:lnTo>
                      <a:pt x="1681" y="496"/>
                    </a:lnTo>
                    <a:lnTo>
                      <a:pt x="1661" y="485"/>
                    </a:lnTo>
                    <a:lnTo>
                      <a:pt x="1641" y="475"/>
                    </a:lnTo>
                    <a:lnTo>
                      <a:pt x="1621" y="467"/>
                    </a:lnTo>
                    <a:lnTo>
                      <a:pt x="1599" y="462"/>
                    </a:lnTo>
                    <a:lnTo>
                      <a:pt x="1576" y="458"/>
                    </a:lnTo>
                    <a:lnTo>
                      <a:pt x="1553" y="457"/>
                    </a:lnTo>
                    <a:close/>
                  </a:path>
                </a:pathLst>
              </a:custGeom>
              <a:solidFill>
                <a:srgbClr val="F7F9F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6" name="9Slide.vn 139"/>
              <p:cNvSpPr>
                <a:spLocks noChangeArrowheads="1"/>
              </p:cNvSpPr>
              <p:nvPr/>
            </p:nvSpPr>
            <p:spPr bwMode="auto">
              <a:xfrm flipH="1">
                <a:off x="9328385" y="5078412"/>
                <a:ext cx="1512888" cy="1039813"/>
              </a:xfrm>
              <a:prstGeom prst="rect">
                <a:avLst/>
              </a:prstGeom>
              <a:solidFill>
                <a:srgbClr val="E44F3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7" name="9Slide.vn 140"/>
              <p:cNvSpPr>
                <a:spLocks/>
              </p:cNvSpPr>
              <p:nvPr/>
            </p:nvSpPr>
            <p:spPr bwMode="auto">
              <a:xfrm flipH="1">
                <a:off x="9329973" y="4829175"/>
                <a:ext cx="1511300" cy="512763"/>
              </a:xfrm>
              <a:custGeom>
                <a:avLst/>
                <a:gdLst>
                  <a:gd name="T0" fmla="*/ 0 w 2857"/>
                  <a:gd name="T1" fmla="*/ 968 h 968"/>
                  <a:gd name="T2" fmla="*/ 932 w 2857"/>
                  <a:gd name="T3" fmla="*/ 943 h 968"/>
                  <a:gd name="T4" fmla="*/ 937 w 2857"/>
                  <a:gd name="T5" fmla="*/ 892 h 968"/>
                  <a:gd name="T6" fmla="*/ 947 w 2857"/>
                  <a:gd name="T7" fmla="*/ 844 h 968"/>
                  <a:gd name="T8" fmla="*/ 962 w 2857"/>
                  <a:gd name="T9" fmla="*/ 798 h 968"/>
                  <a:gd name="T10" fmla="*/ 980 w 2857"/>
                  <a:gd name="T11" fmla="*/ 752 h 968"/>
                  <a:gd name="T12" fmla="*/ 1004 w 2857"/>
                  <a:gd name="T13" fmla="*/ 710 h 968"/>
                  <a:gd name="T14" fmla="*/ 1030 w 2857"/>
                  <a:gd name="T15" fmla="*/ 670 h 968"/>
                  <a:gd name="T16" fmla="*/ 1060 w 2857"/>
                  <a:gd name="T17" fmla="*/ 633 h 968"/>
                  <a:gd name="T18" fmla="*/ 1094 w 2857"/>
                  <a:gd name="T19" fmla="*/ 600 h 968"/>
                  <a:gd name="T20" fmla="*/ 1131 w 2857"/>
                  <a:gd name="T21" fmla="*/ 569 h 968"/>
                  <a:gd name="T22" fmla="*/ 1171 w 2857"/>
                  <a:gd name="T23" fmla="*/ 543 h 968"/>
                  <a:gd name="T24" fmla="*/ 1213 w 2857"/>
                  <a:gd name="T25" fmla="*/ 520 h 968"/>
                  <a:gd name="T26" fmla="*/ 1258 w 2857"/>
                  <a:gd name="T27" fmla="*/ 501 h 968"/>
                  <a:gd name="T28" fmla="*/ 1304 w 2857"/>
                  <a:gd name="T29" fmla="*/ 487 h 968"/>
                  <a:gd name="T30" fmla="*/ 1353 w 2857"/>
                  <a:gd name="T31" fmla="*/ 476 h 968"/>
                  <a:gd name="T32" fmla="*/ 1403 w 2857"/>
                  <a:gd name="T33" fmla="*/ 471 h 968"/>
                  <a:gd name="T34" fmla="*/ 1454 w 2857"/>
                  <a:gd name="T35" fmla="*/ 471 h 968"/>
                  <a:gd name="T36" fmla="*/ 1504 w 2857"/>
                  <a:gd name="T37" fmla="*/ 476 h 968"/>
                  <a:gd name="T38" fmla="*/ 1553 w 2857"/>
                  <a:gd name="T39" fmla="*/ 487 h 968"/>
                  <a:gd name="T40" fmla="*/ 1600 w 2857"/>
                  <a:gd name="T41" fmla="*/ 501 h 968"/>
                  <a:gd name="T42" fmla="*/ 1644 w 2857"/>
                  <a:gd name="T43" fmla="*/ 520 h 968"/>
                  <a:gd name="T44" fmla="*/ 1686 w 2857"/>
                  <a:gd name="T45" fmla="*/ 543 h 968"/>
                  <a:gd name="T46" fmla="*/ 1726 w 2857"/>
                  <a:gd name="T47" fmla="*/ 569 h 968"/>
                  <a:gd name="T48" fmla="*/ 1763 w 2857"/>
                  <a:gd name="T49" fmla="*/ 600 h 968"/>
                  <a:gd name="T50" fmla="*/ 1797 w 2857"/>
                  <a:gd name="T51" fmla="*/ 633 h 968"/>
                  <a:gd name="T52" fmla="*/ 1827 w 2857"/>
                  <a:gd name="T53" fmla="*/ 670 h 968"/>
                  <a:gd name="T54" fmla="*/ 1854 w 2857"/>
                  <a:gd name="T55" fmla="*/ 710 h 968"/>
                  <a:gd name="T56" fmla="*/ 1877 w 2857"/>
                  <a:gd name="T57" fmla="*/ 752 h 968"/>
                  <a:gd name="T58" fmla="*/ 1896 w 2857"/>
                  <a:gd name="T59" fmla="*/ 798 h 968"/>
                  <a:gd name="T60" fmla="*/ 1911 w 2857"/>
                  <a:gd name="T61" fmla="*/ 844 h 968"/>
                  <a:gd name="T62" fmla="*/ 1920 w 2857"/>
                  <a:gd name="T63" fmla="*/ 892 h 968"/>
                  <a:gd name="T64" fmla="*/ 1925 w 2857"/>
                  <a:gd name="T65" fmla="*/ 943 h 968"/>
                  <a:gd name="T66" fmla="*/ 2857 w 2857"/>
                  <a:gd name="T67" fmla="*/ 968 h 968"/>
                  <a:gd name="T68" fmla="*/ 0 w 2857"/>
                  <a:gd name="T69" fmla="*/ 0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857" h="968">
                    <a:moveTo>
                      <a:pt x="0" y="0"/>
                    </a:moveTo>
                    <a:lnTo>
                      <a:pt x="0" y="968"/>
                    </a:lnTo>
                    <a:lnTo>
                      <a:pt x="932" y="968"/>
                    </a:lnTo>
                    <a:lnTo>
                      <a:pt x="932" y="943"/>
                    </a:lnTo>
                    <a:lnTo>
                      <a:pt x="934" y="918"/>
                    </a:lnTo>
                    <a:lnTo>
                      <a:pt x="937" y="892"/>
                    </a:lnTo>
                    <a:lnTo>
                      <a:pt x="941" y="868"/>
                    </a:lnTo>
                    <a:lnTo>
                      <a:pt x="947" y="844"/>
                    </a:lnTo>
                    <a:lnTo>
                      <a:pt x="953" y="820"/>
                    </a:lnTo>
                    <a:lnTo>
                      <a:pt x="962" y="798"/>
                    </a:lnTo>
                    <a:lnTo>
                      <a:pt x="970" y="775"/>
                    </a:lnTo>
                    <a:lnTo>
                      <a:pt x="980" y="752"/>
                    </a:lnTo>
                    <a:lnTo>
                      <a:pt x="992" y="732"/>
                    </a:lnTo>
                    <a:lnTo>
                      <a:pt x="1004" y="710"/>
                    </a:lnTo>
                    <a:lnTo>
                      <a:pt x="1016" y="690"/>
                    </a:lnTo>
                    <a:lnTo>
                      <a:pt x="1030" y="670"/>
                    </a:lnTo>
                    <a:lnTo>
                      <a:pt x="1045" y="652"/>
                    </a:lnTo>
                    <a:lnTo>
                      <a:pt x="1060" y="633"/>
                    </a:lnTo>
                    <a:lnTo>
                      <a:pt x="1077" y="616"/>
                    </a:lnTo>
                    <a:lnTo>
                      <a:pt x="1094" y="600"/>
                    </a:lnTo>
                    <a:lnTo>
                      <a:pt x="1112" y="584"/>
                    </a:lnTo>
                    <a:lnTo>
                      <a:pt x="1131" y="569"/>
                    </a:lnTo>
                    <a:lnTo>
                      <a:pt x="1150" y="555"/>
                    </a:lnTo>
                    <a:lnTo>
                      <a:pt x="1171" y="543"/>
                    </a:lnTo>
                    <a:lnTo>
                      <a:pt x="1191" y="531"/>
                    </a:lnTo>
                    <a:lnTo>
                      <a:pt x="1213" y="520"/>
                    </a:lnTo>
                    <a:lnTo>
                      <a:pt x="1235" y="509"/>
                    </a:lnTo>
                    <a:lnTo>
                      <a:pt x="1258" y="501"/>
                    </a:lnTo>
                    <a:lnTo>
                      <a:pt x="1281" y="493"/>
                    </a:lnTo>
                    <a:lnTo>
                      <a:pt x="1304" y="487"/>
                    </a:lnTo>
                    <a:lnTo>
                      <a:pt x="1329" y="481"/>
                    </a:lnTo>
                    <a:lnTo>
                      <a:pt x="1353" y="476"/>
                    </a:lnTo>
                    <a:lnTo>
                      <a:pt x="1378" y="473"/>
                    </a:lnTo>
                    <a:lnTo>
                      <a:pt x="1403" y="471"/>
                    </a:lnTo>
                    <a:lnTo>
                      <a:pt x="1429" y="471"/>
                    </a:lnTo>
                    <a:lnTo>
                      <a:pt x="1454" y="471"/>
                    </a:lnTo>
                    <a:lnTo>
                      <a:pt x="1479" y="473"/>
                    </a:lnTo>
                    <a:lnTo>
                      <a:pt x="1504" y="476"/>
                    </a:lnTo>
                    <a:lnTo>
                      <a:pt x="1529" y="481"/>
                    </a:lnTo>
                    <a:lnTo>
                      <a:pt x="1553" y="487"/>
                    </a:lnTo>
                    <a:lnTo>
                      <a:pt x="1576" y="493"/>
                    </a:lnTo>
                    <a:lnTo>
                      <a:pt x="1600" y="501"/>
                    </a:lnTo>
                    <a:lnTo>
                      <a:pt x="1622" y="509"/>
                    </a:lnTo>
                    <a:lnTo>
                      <a:pt x="1644" y="520"/>
                    </a:lnTo>
                    <a:lnTo>
                      <a:pt x="1666" y="531"/>
                    </a:lnTo>
                    <a:lnTo>
                      <a:pt x="1686" y="543"/>
                    </a:lnTo>
                    <a:lnTo>
                      <a:pt x="1707" y="555"/>
                    </a:lnTo>
                    <a:lnTo>
                      <a:pt x="1726" y="569"/>
                    </a:lnTo>
                    <a:lnTo>
                      <a:pt x="1745" y="584"/>
                    </a:lnTo>
                    <a:lnTo>
                      <a:pt x="1763" y="600"/>
                    </a:lnTo>
                    <a:lnTo>
                      <a:pt x="1780" y="616"/>
                    </a:lnTo>
                    <a:lnTo>
                      <a:pt x="1797" y="633"/>
                    </a:lnTo>
                    <a:lnTo>
                      <a:pt x="1812" y="652"/>
                    </a:lnTo>
                    <a:lnTo>
                      <a:pt x="1827" y="670"/>
                    </a:lnTo>
                    <a:lnTo>
                      <a:pt x="1841" y="690"/>
                    </a:lnTo>
                    <a:lnTo>
                      <a:pt x="1854" y="710"/>
                    </a:lnTo>
                    <a:lnTo>
                      <a:pt x="1866" y="732"/>
                    </a:lnTo>
                    <a:lnTo>
                      <a:pt x="1877" y="752"/>
                    </a:lnTo>
                    <a:lnTo>
                      <a:pt x="1887" y="775"/>
                    </a:lnTo>
                    <a:lnTo>
                      <a:pt x="1896" y="798"/>
                    </a:lnTo>
                    <a:lnTo>
                      <a:pt x="1904" y="820"/>
                    </a:lnTo>
                    <a:lnTo>
                      <a:pt x="1911" y="844"/>
                    </a:lnTo>
                    <a:lnTo>
                      <a:pt x="1916" y="868"/>
                    </a:lnTo>
                    <a:lnTo>
                      <a:pt x="1920" y="892"/>
                    </a:lnTo>
                    <a:lnTo>
                      <a:pt x="1924" y="918"/>
                    </a:lnTo>
                    <a:lnTo>
                      <a:pt x="1925" y="943"/>
                    </a:lnTo>
                    <a:lnTo>
                      <a:pt x="1926" y="968"/>
                    </a:lnTo>
                    <a:lnTo>
                      <a:pt x="2857" y="968"/>
                    </a:lnTo>
                    <a:lnTo>
                      <a:pt x="2857" y="0"/>
                    </a:lnTo>
                    <a:lnTo>
                      <a:pt x="0" y="0"/>
                    </a:lnTo>
                    <a:close/>
                  </a:path>
                </a:pathLst>
              </a:custGeom>
              <a:solidFill>
                <a:srgbClr val="D1D1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8" name="9Slide.vn 141"/>
              <p:cNvSpPr>
                <a:spLocks/>
              </p:cNvSpPr>
              <p:nvPr/>
            </p:nvSpPr>
            <p:spPr bwMode="auto">
              <a:xfrm flipH="1">
                <a:off x="9269648" y="4791075"/>
                <a:ext cx="1630363" cy="542925"/>
              </a:xfrm>
              <a:custGeom>
                <a:avLst/>
                <a:gdLst>
                  <a:gd name="T0" fmla="*/ 0 w 3080"/>
                  <a:gd name="T1" fmla="*/ 1027 h 1027"/>
                  <a:gd name="T2" fmla="*/ 1004 w 3080"/>
                  <a:gd name="T3" fmla="*/ 999 h 1027"/>
                  <a:gd name="T4" fmla="*/ 1010 w 3080"/>
                  <a:gd name="T5" fmla="*/ 946 h 1027"/>
                  <a:gd name="T6" fmla="*/ 1020 w 3080"/>
                  <a:gd name="T7" fmla="*/ 894 h 1027"/>
                  <a:gd name="T8" fmla="*/ 1037 w 3080"/>
                  <a:gd name="T9" fmla="*/ 845 h 1027"/>
                  <a:gd name="T10" fmla="*/ 1056 w 3080"/>
                  <a:gd name="T11" fmla="*/ 798 h 1027"/>
                  <a:gd name="T12" fmla="*/ 1081 w 3080"/>
                  <a:gd name="T13" fmla="*/ 753 h 1027"/>
                  <a:gd name="T14" fmla="*/ 1110 w 3080"/>
                  <a:gd name="T15" fmla="*/ 711 h 1027"/>
                  <a:gd name="T16" fmla="*/ 1142 w 3080"/>
                  <a:gd name="T17" fmla="*/ 672 h 1027"/>
                  <a:gd name="T18" fmla="*/ 1180 w 3080"/>
                  <a:gd name="T19" fmla="*/ 636 h 1027"/>
                  <a:gd name="T20" fmla="*/ 1219 w 3080"/>
                  <a:gd name="T21" fmla="*/ 604 h 1027"/>
                  <a:gd name="T22" fmla="*/ 1261 w 3080"/>
                  <a:gd name="T23" fmla="*/ 575 h 1027"/>
                  <a:gd name="T24" fmla="*/ 1307 w 3080"/>
                  <a:gd name="T25" fmla="*/ 551 h 1027"/>
                  <a:gd name="T26" fmla="*/ 1355 w 3080"/>
                  <a:gd name="T27" fmla="*/ 531 h 1027"/>
                  <a:gd name="T28" fmla="*/ 1405 w 3080"/>
                  <a:gd name="T29" fmla="*/ 516 h 1027"/>
                  <a:gd name="T30" fmla="*/ 1458 w 3080"/>
                  <a:gd name="T31" fmla="*/ 505 h 1027"/>
                  <a:gd name="T32" fmla="*/ 1512 w 3080"/>
                  <a:gd name="T33" fmla="*/ 499 h 1027"/>
                  <a:gd name="T34" fmla="*/ 1567 w 3080"/>
                  <a:gd name="T35" fmla="*/ 499 h 1027"/>
                  <a:gd name="T36" fmla="*/ 1621 w 3080"/>
                  <a:gd name="T37" fmla="*/ 505 h 1027"/>
                  <a:gd name="T38" fmla="*/ 1674 w 3080"/>
                  <a:gd name="T39" fmla="*/ 516 h 1027"/>
                  <a:gd name="T40" fmla="*/ 1724 w 3080"/>
                  <a:gd name="T41" fmla="*/ 531 h 1027"/>
                  <a:gd name="T42" fmla="*/ 1772 w 3080"/>
                  <a:gd name="T43" fmla="*/ 551 h 1027"/>
                  <a:gd name="T44" fmla="*/ 1818 w 3080"/>
                  <a:gd name="T45" fmla="*/ 575 h 1027"/>
                  <a:gd name="T46" fmla="*/ 1860 w 3080"/>
                  <a:gd name="T47" fmla="*/ 604 h 1027"/>
                  <a:gd name="T48" fmla="*/ 1899 w 3080"/>
                  <a:gd name="T49" fmla="*/ 636 h 1027"/>
                  <a:gd name="T50" fmla="*/ 1937 w 3080"/>
                  <a:gd name="T51" fmla="*/ 672 h 1027"/>
                  <a:gd name="T52" fmla="*/ 1969 w 3080"/>
                  <a:gd name="T53" fmla="*/ 711 h 1027"/>
                  <a:gd name="T54" fmla="*/ 1998 w 3080"/>
                  <a:gd name="T55" fmla="*/ 753 h 1027"/>
                  <a:gd name="T56" fmla="*/ 2023 w 3080"/>
                  <a:gd name="T57" fmla="*/ 798 h 1027"/>
                  <a:gd name="T58" fmla="*/ 2043 w 3080"/>
                  <a:gd name="T59" fmla="*/ 845 h 1027"/>
                  <a:gd name="T60" fmla="*/ 2059 w 3080"/>
                  <a:gd name="T61" fmla="*/ 894 h 1027"/>
                  <a:gd name="T62" fmla="*/ 2070 w 3080"/>
                  <a:gd name="T63" fmla="*/ 946 h 1027"/>
                  <a:gd name="T64" fmla="*/ 2075 w 3080"/>
                  <a:gd name="T65" fmla="*/ 999 h 1027"/>
                  <a:gd name="T66" fmla="*/ 3080 w 3080"/>
                  <a:gd name="T67" fmla="*/ 1027 h 1027"/>
                  <a:gd name="T68" fmla="*/ 0 w 3080"/>
                  <a:gd name="T69" fmla="*/ 0 h 10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080" h="1027">
                    <a:moveTo>
                      <a:pt x="0" y="0"/>
                    </a:moveTo>
                    <a:lnTo>
                      <a:pt x="0" y="1027"/>
                    </a:lnTo>
                    <a:lnTo>
                      <a:pt x="1003" y="1027"/>
                    </a:lnTo>
                    <a:lnTo>
                      <a:pt x="1004" y="999"/>
                    </a:lnTo>
                    <a:lnTo>
                      <a:pt x="1007" y="972"/>
                    </a:lnTo>
                    <a:lnTo>
                      <a:pt x="1010" y="946"/>
                    </a:lnTo>
                    <a:lnTo>
                      <a:pt x="1014" y="921"/>
                    </a:lnTo>
                    <a:lnTo>
                      <a:pt x="1020" y="894"/>
                    </a:lnTo>
                    <a:lnTo>
                      <a:pt x="1027" y="869"/>
                    </a:lnTo>
                    <a:lnTo>
                      <a:pt x="1037" y="845"/>
                    </a:lnTo>
                    <a:lnTo>
                      <a:pt x="1045" y="821"/>
                    </a:lnTo>
                    <a:lnTo>
                      <a:pt x="1056" y="798"/>
                    </a:lnTo>
                    <a:lnTo>
                      <a:pt x="1068" y="776"/>
                    </a:lnTo>
                    <a:lnTo>
                      <a:pt x="1081" y="753"/>
                    </a:lnTo>
                    <a:lnTo>
                      <a:pt x="1096" y="731"/>
                    </a:lnTo>
                    <a:lnTo>
                      <a:pt x="1110" y="711"/>
                    </a:lnTo>
                    <a:lnTo>
                      <a:pt x="1126" y="692"/>
                    </a:lnTo>
                    <a:lnTo>
                      <a:pt x="1142" y="672"/>
                    </a:lnTo>
                    <a:lnTo>
                      <a:pt x="1160" y="653"/>
                    </a:lnTo>
                    <a:lnTo>
                      <a:pt x="1180" y="636"/>
                    </a:lnTo>
                    <a:lnTo>
                      <a:pt x="1199" y="619"/>
                    </a:lnTo>
                    <a:lnTo>
                      <a:pt x="1219" y="604"/>
                    </a:lnTo>
                    <a:lnTo>
                      <a:pt x="1240" y="589"/>
                    </a:lnTo>
                    <a:lnTo>
                      <a:pt x="1261" y="575"/>
                    </a:lnTo>
                    <a:lnTo>
                      <a:pt x="1284" y="563"/>
                    </a:lnTo>
                    <a:lnTo>
                      <a:pt x="1307" y="551"/>
                    </a:lnTo>
                    <a:lnTo>
                      <a:pt x="1331" y="540"/>
                    </a:lnTo>
                    <a:lnTo>
                      <a:pt x="1355" y="531"/>
                    </a:lnTo>
                    <a:lnTo>
                      <a:pt x="1380" y="523"/>
                    </a:lnTo>
                    <a:lnTo>
                      <a:pt x="1405" y="516"/>
                    </a:lnTo>
                    <a:lnTo>
                      <a:pt x="1432" y="510"/>
                    </a:lnTo>
                    <a:lnTo>
                      <a:pt x="1458" y="505"/>
                    </a:lnTo>
                    <a:lnTo>
                      <a:pt x="1484" y="502"/>
                    </a:lnTo>
                    <a:lnTo>
                      <a:pt x="1512" y="499"/>
                    </a:lnTo>
                    <a:lnTo>
                      <a:pt x="1540" y="499"/>
                    </a:lnTo>
                    <a:lnTo>
                      <a:pt x="1567" y="499"/>
                    </a:lnTo>
                    <a:lnTo>
                      <a:pt x="1595" y="502"/>
                    </a:lnTo>
                    <a:lnTo>
                      <a:pt x="1621" y="505"/>
                    </a:lnTo>
                    <a:lnTo>
                      <a:pt x="1647" y="510"/>
                    </a:lnTo>
                    <a:lnTo>
                      <a:pt x="1674" y="516"/>
                    </a:lnTo>
                    <a:lnTo>
                      <a:pt x="1699" y="523"/>
                    </a:lnTo>
                    <a:lnTo>
                      <a:pt x="1724" y="531"/>
                    </a:lnTo>
                    <a:lnTo>
                      <a:pt x="1748" y="540"/>
                    </a:lnTo>
                    <a:lnTo>
                      <a:pt x="1772" y="551"/>
                    </a:lnTo>
                    <a:lnTo>
                      <a:pt x="1795" y="563"/>
                    </a:lnTo>
                    <a:lnTo>
                      <a:pt x="1818" y="575"/>
                    </a:lnTo>
                    <a:lnTo>
                      <a:pt x="1839" y="589"/>
                    </a:lnTo>
                    <a:lnTo>
                      <a:pt x="1860" y="604"/>
                    </a:lnTo>
                    <a:lnTo>
                      <a:pt x="1880" y="619"/>
                    </a:lnTo>
                    <a:lnTo>
                      <a:pt x="1899" y="636"/>
                    </a:lnTo>
                    <a:lnTo>
                      <a:pt x="1919" y="653"/>
                    </a:lnTo>
                    <a:lnTo>
                      <a:pt x="1937" y="672"/>
                    </a:lnTo>
                    <a:lnTo>
                      <a:pt x="1953" y="692"/>
                    </a:lnTo>
                    <a:lnTo>
                      <a:pt x="1969" y="711"/>
                    </a:lnTo>
                    <a:lnTo>
                      <a:pt x="1983" y="731"/>
                    </a:lnTo>
                    <a:lnTo>
                      <a:pt x="1998" y="753"/>
                    </a:lnTo>
                    <a:lnTo>
                      <a:pt x="2011" y="776"/>
                    </a:lnTo>
                    <a:lnTo>
                      <a:pt x="2023" y="798"/>
                    </a:lnTo>
                    <a:lnTo>
                      <a:pt x="2034" y="821"/>
                    </a:lnTo>
                    <a:lnTo>
                      <a:pt x="2043" y="845"/>
                    </a:lnTo>
                    <a:lnTo>
                      <a:pt x="2052" y="869"/>
                    </a:lnTo>
                    <a:lnTo>
                      <a:pt x="2059" y="894"/>
                    </a:lnTo>
                    <a:lnTo>
                      <a:pt x="2065" y="921"/>
                    </a:lnTo>
                    <a:lnTo>
                      <a:pt x="2070" y="946"/>
                    </a:lnTo>
                    <a:lnTo>
                      <a:pt x="2072" y="972"/>
                    </a:lnTo>
                    <a:lnTo>
                      <a:pt x="2075" y="999"/>
                    </a:lnTo>
                    <a:lnTo>
                      <a:pt x="2076" y="1027"/>
                    </a:lnTo>
                    <a:lnTo>
                      <a:pt x="3080" y="1027"/>
                    </a:lnTo>
                    <a:lnTo>
                      <a:pt x="3080" y="0"/>
                    </a:lnTo>
                    <a:lnTo>
                      <a:pt x="0" y="0"/>
                    </a:lnTo>
                    <a:close/>
                  </a:path>
                </a:pathLst>
              </a:custGeom>
              <a:solidFill>
                <a:srgbClr val="FEFE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9" name="9Slide.vn 142"/>
              <p:cNvSpPr>
                <a:spLocks noChangeArrowheads="1"/>
              </p:cNvSpPr>
              <p:nvPr/>
            </p:nvSpPr>
            <p:spPr bwMode="auto">
              <a:xfrm flipH="1">
                <a:off x="10352323" y="5341937"/>
                <a:ext cx="488950" cy="776288"/>
              </a:xfrm>
              <a:prstGeom prst="rect">
                <a:avLst/>
              </a:prstGeom>
              <a:solidFill>
                <a:srgbClr val="E44F3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0" name="9Slide.vn 143"/>
              <p:cNvSpPr>
                <a:spLocks noChangeArrowheads="1"/>
              </p:cNvSpPr>
              <p:nvPr/>
            </p:nvSpPr>
            <p:spPr bwMode="auto">
              <a:xfrm flipH="1">
                <a:off x="9329973" y="5341937"/>
                <a:ext cx="487363" cy="776288"/>
              </a:xfrm>
              <a:prstGeom prst="rect">
                <a:avLst/>
              </a:prstGeom>
              <a:solidFill>
                <a:srgbClr val="E44F3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1" name="9Slide.vn 144"/>
              <p:cNvSpPr>
                <a:spLocks noChangeArrowheads="1"/>
              </p:cNvSpPr>
              <p:nvPr/>
            </p:nvSpPr>
            <p:spPr bwMode="auto">
              <a:xfrm flipH="1">
                <a:off x="9712561" y="5340350"/>
                <a:ext cx="104775" cy="777875"/>
              </a:xfrm>
              <a:prstGeom prst="rect">
                <a:avLst/>
              </a:prstGeom>
              <a:solidFill>
                <a:srgbClr val="58575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2" name="9Slide.vn 145"/>
              <p:cNvSpPr>
                <a:spLocks noChangeArrowheads="1"/>
              </p:cNvSpPr>
              <p:nvPr/>
            </p:nvSpPr>
            <p:spPr bwMode="auto">
              <a:xfrm flipH="1">
                <a:off x="9763361" y="5345112"/>
                <a:ext cx="25400" cy="773113"/>
              </a:xfrm>
              <a:prstGeom prst="rect">
                <a:avLst/>
              </a:prstGeom>
              <a:solidFill>
                <a:srgbClr val="302F2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3" name="9Slide.vn 146"/>
              <p:cNvSpPr>
                <a:spLocks noChangeArrowheads="1"/>
              </p:cNvSpPr>
              <p:nvPr/>
            </p:nvSpPr>
            <p:spPr bwMode="auto">
              <a:xfrm flipH="1">
                <a:off x="10353911" y="5341937"/>
                <a:ext cx="104775" cy="776288"/>
              </a:xfrm>
              <a:prstGeom prst="rect">
                <a:avLst/>
              </a:prstGeom>
              <a:solidFill>
                <a:srgbClr val="58575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4" name="9Slide.vn 147"/>
              <p:cNvSpPr>
                <a:spLocks noChangeArrowheads="1"/>
              </p:cNvSpPr>
              <p:nvPr/>
            </p:nvSpPr>
            <p:spPr bwMode="auto">
              <a:xfrm flipH="1">
                <a:off x="10385661" y="5341937"/>
                <a:ext cx="25400" cy="776288"/>
              </a:xfrm>
              <a:prstGeom prst="rect">
                <a:avLst/>
              </a:prstGeom>
              <a:solidFill>
                <a:srgbClr val="302F2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5" name="9Slide.vn 148"/>
              <p:cNvSpPr>
                <a:spLocks/>
              </p:cNvSpPr>
              <p:nvPr/>
            </p:nvSpPr>
            <p:spPr bwMode="auto">
              <a:xfrm flipH="1">
                <a:off x="9788761" y="5392737"/>
                <a:ext cx="596900" cy="725488"/>
              </a:xfrm>
              <a:custGeom>
                <a:avLst/>
                <a:gdLst>
                  <a:gd name="T0" fmla="*/ 0 w 1128"/>
                  <a:gd name="T1" fmla="*/ 0 h 1370"/>
                  <a:gd name="T2" fmla="*/ 0 w 1128"/>
                  <a:gd name="T3" fmla="*/ 590 h 1370"/>
                  <a:gd name="T4" fmla="*/ 0 w 1128"/>
                  <a:gd name="T5" fmla="*/ 1370 h 1370"/>
                  <a:gd name="T6" fmla="*/ 138 w 1128"/>
                  <a:gd name="T7" fmla="*/ 1370 h 1370"/>
                  <a:gd name="T8" fmla="*/ 138 w 1128"/>
                  <a:gd name="T9" fmla="*/ 590 h 1370"/>
                  <a:gd name="T10" fmla="*/ 160 w 1128"/>
                  <a:gd name="T11" fmla="*/ 590 h 1370"/>
                  <a:gd name="T12" fmla="*/ 166 w 1128"/>
                  <a:gd name="T13" fmla="*/ 578 h 1370"/>
                  <a:gd name="T14" fmla="*/ 172 w 1128"/>
                  <a:gd name="T15" fmla="*/ 567 h 1370"/>
                  <a:gd name="T16" fmla="*/ 178 w 1128"/>
                  <a:gd name="T17" fmla="*/ 555 h 1370"/>
                  <a:gd name="T18" fmla="*/ 185 w 1128"/>
                  <a:gd name="T19" fmla="*/ 544 h 1370"/>
                  <a:gd name="T20" fmla="*/ 200 w 1128"/>
                  <a:gd name="T21" fmla="*/ 523 h 1370"/>
                  <a:gd name="T22" fmla="*/ 218 w 1128"/>
                  <a:gd name="T23" fmla="*/ 502 h 1370"/>
                  <a:gd name="T24" fmla="*/ 238 w 1128"/>
                  <a:gd name="T25" fmla="*/ 484 h 1370"/>
                  <a:gd name="T26" fmla="*/ 260 w 1128"/>
                  <a:gd name="T27" fmla="*/ 466 h 1370"/>
                  <a:gd name="T28" fmla="*/ 284 w 1128"/>
                  <a:gd name="T29" fmla="*/ 449 h 1370"/>
                  <a:gd name="T30" fmla="*/ 310 w 1128"/>
                  <a:gd name="T31" fmla="*/ 434 h 1370"/>
                  <a:gd name="T32" fmla="*/ 337 w 1128"/>
                  <a:gd name="T33" fmla="*/ 421 h 1370"/>
                  <a:gd name="T34" fmla="*/ 366 w 1128"/>
                  <a:gd name="T35" fmla="*/ 409 h 1370"/>
                  <a:gd name="T36" fmla="*/ 396 w 1128"/>
                  <a:gd name="T37" fmla="*/ 398 h 1370"/>
                  <a:gd name="T38" fmla="*/ 427 w 1128"/>
                  <a:gd name="T39" fmla="*/ 388 h 1370"/>
                  <a:gd name="T40" fmla="*/ 460 w 1128"/>
                  <a:gd name="T41" fmla="*/ 382 h 1370"/>
                  <a:gd name="T42" fmla="*/ 494 w 1128"/>
                  <a:gd name="T43" fmla="*/ 376 h 1370"/>
                  <a:gd name="T44" fmla="*/ 528 w 1128"/>
                  <a:gd name="T45" fmla="*/ 374 h 1370"/>
                  <a:gd name="T46" fmla="*/ 564 w 1128"/>
                  <a:gd name="T47" fmla="*/ 373 h 1370"/>
                  <a:gd name="T48" fmla="*/ 600 w 1128"/>
                  <a:gd name="T49" fmla="*/ 374 h 1370"/>
                  <a:gd name="T50" fmla="*/ 633 w 1128"/>
                  <a:gd name="T51" fmla="*/ 376 h 1370"/>
                  <a:gd name="T52" fmla="*/ 668 w 1128"/>
                  <a:gd name="T53" fmla="*/ 382 h 1370"/>
                  <a:gd name="T54" fmla="*/ 701 w 1128"/>
                  <a:gd name="T55" fmla="*/ 388 h 1370"/>
                  <a:gd name="T56" fmla="*/ 732 w 1128"/>
                  <a:gd name="T57" fmla="*/ 398 h 1370"/>
                  <a:gd name="T58" fmla="*/ 762 w 1128"/>
                  <a:gd name="T59" fmla="*/ 409 h 1370"/>
                  <a:gd name="T60" fmla="*/ 791 w 1128"/>
                  <a:gd name="T61" fmla="*/ 421 h 1370"/>
                  <a:gd name="T62" fmla="*/ 818 w 1128"/>
                  <a:gd name="T63" fmla="*/ 434 h 1370"/>
                  <a:gd name="T64" fmla="*/ 843 w 1128"/>
                  <a:gd name="T65" fmla="*/ 449 h 1370"/>
                  <a:gd name="T66" fmla="*/ 867 w 1128"/>
                  <a:gd name="T67" fmla="*/ 466 h 1370"/>
                  <a:gd name="T68" fmla="*/ 890 w 1128"/>
                  <a:gd name="T69" fmla="*/ 484 h 1370"/>
                  <a:gd name="T70" fmla="*/ 909 w 1128"/>
                  <a:gd name="T71" fmla="*/ 502 h 1370"/>
                  <a:gd name="T72" fmla="*/ 927 w 1128"/>
                  <a:gd name="T73" fmla="*/ 523 h 1370"/>
                  <a:gd name="T74" fmla="*/ 943 w 1128"/>
                  <a:gd name="T75" fmla="*/ 544 h 1370"/>
                  <a:gd name="T76" fmla="*/ 950 w 1128"/>
                  <a:gd name="T77" fmla="*/ 555 h 1370"/>
                  <a:gd name="T78" fmla="*/ 956 w 1128"/>
                  <a:gd name="T79" fmla="*/ 567 h 1370"/>
                  <a:gd name="T80" fmla="*/ 962 w 1128"/>
                  <a:gd name="T81" fmla="*/ 578 h 1370"/>
                  <a:gd name="T82" fmla="*/ 967 w 1128"/>
                  <a:gd name="T83" fmla="*/ 590 h 1370"/>
                  <a:gd name="T84" fmla="*/ 990 w 1128"/>
                  <a:gd name="T85" fmla="*/ 590 h 1370"/>
                  <a:gd name="T86" fmla="*/ 990 w 1128"/>
                  <a:gd name="T87" fmla="*/ 1370 h 1370"/>
                  <a:gd name="T88" fmla="*/ 1128 w 1128"/>
                  <a:gd name="T89" fmla="*/ 1370 h 1370"/>
                  <a:gd name="T90" fmla="*/ 1128 w 1128"/>
                  <a:gd name="T91" fmla="*/ 590 h 1370"/>
                  <a:gd name="T92" fmla="*/ 1128 w 1128"/>
                  <a:gd name="T93" fmla="*/ 0 h 1370"/>
                  <a:gd name="T94" fmla="*/ 0 w 1128"/>
                  <a:gd name="T95" fmla="*/ 0 h 1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28" h="1370">
                    <a:moveTo>
                      <a:pt x="0" y="0"/>
                    </a:moveTo>
                    <a:lnTo>
                      <a:pt x="0" y="590"/>
                    </a:lnTo>
                    <a:lnTo>
                      <a:pt x="0" y="1370"/>
                    </a:lnTo>
                    <a:lnTo>
                      <a:pt x="138" y="1370"/>
                    </a:lnTo>
                    <a:lnTo>
                      <a:pt x="138" y="590"/>
                    </a:lnTo>
                    <a:lnTo>
                      <a:pt x="160" y="590"/>
                    </a:lnTo>
                    <a:lnTo>
                      <a:pt x="166" y="578"/>
                    </a:lnTo>
                    <a:lnTo>
                      <a:pt x="172" y="567"/>
                    </a:lnTo>
                    <a:lnTo>
                      <a:pt x="178" y="555"/>
                    </a:lnTo>
                    <a:lnTo>
                      <a:pt x="185" y="544"/>
                    </a:lnTo>
                    <a:lnTo>
                      <a:pt x="200" y="523"/>
                    </a:lnTo>
                    <a:lnTo>
                      <a:pt x="218" y="502"/>
                    </a:lnTo>
                    <a:lnTo>
                      <a:pt x="238" y="484"/>
                    </a:lnTo>
                    <a:lnTo>
                      <a:pt x="260" y="466"/>
                    </a:lnTo>
                    <a:lnTo>
                      <a:pt x="284" y="449"/>
                    </a:lnTo>
                    <a:lnTo>
                      <a:pt x="310" y="434"/>
                    </a:lnTo>
                    <a:lnTo>
                      <a:pt x="337" y="421"/>
                    </a:lnTo>
                    <a:lnTo>
                      <a:pt x="366" y="409"/>
                    </a:lnTo>
                    <a:lnTo>
                      <a:pt x="396" y="398"/>
                    </a:lnTo>
                    <a:lnTo>
                      <a:pt x="427" y="388"/>
                    </a:lnTo>
                    <a:lnTo>
                      <a:pt x="460" y="382"/>
                    </a:lnTo>
                    <a:lnTo>
                      <a:pt x="494" y="376"/>
                    </a:lnTo>
                    <a:lnTo>
                      <a:pt x="528" y="374"/>
                    </a:lnTo>
                    <a:lnTo>
                      <a:pt x="564" y="373"/>
                    </a:lnTo>
                    <a:lnTo>
                      <a:pt x="600" y="374"/>
                    </a:lnTo>
                    <a:lnTo>
                      <a:pt x="633" y="376"/>
                    </a:lnTo>
                    <a:lnTo>
                      <a:pt x="668" y="382"/>
                    </a:lnTo>
                    <a:lnTo>
                      <a:pt x="701" y="388"/>
                    </a:lnTo>
                    <a:lnTo>
                      <a:pt x="732" y="398"/>
                    </a:lnTo>
                    <a:lnTo>
                      <a:pt x="762" y="409"/>
                    </a:lnTo>
                    <a:lnTo>
                      <a:pt x="791" y="421"/>
                    </a:lnTo>
                    <a:lnTo>
                      <a:pt x="818" y="434"/>
                    </a:lnTo>
                    <a:lnTo>
                      <a:pt x="843" y="449"/>
                    </a:lnTo>
                    <a:lnTo>
                      <a:pt x="867" y="466"/>
                    </a:lnTo>
                    <a:lnTo>
                      <a:pt x="890" y="484"/>
                    </a:lnTo>
                    <a:lnTo>
                      <a:pt x="909" y="502"/>
                    </a:lnTo>
                    <a:lnTo>
                      <a:pt x="927" y="523"/>
                    </a:lnTo>
                    <a:lnTo>
                      <a:pt x="943" y="544"/>
                    </a:lnTo>
                    <a:lnTo>
                      <a:pt x="950" y="555"/>
                    </a:lnTo>
                    <a:lnTo>
                      <a:pt x="956" y="567"/>
                    </a:lnTo>
                    <a:lnTo>
                      <a:pt x="962" y="578"/>
                    </a:lnTo>
                    <a:lnTo>
                      <a:pt x="967" y="590"/>
                    </a:lnTo>
                    <a:lnTo>
                      <a:pt x="990" y="590"/>
                    </a:lnTo>
                    <a:lnTo>
                      <a:pt x="990" y="1370"/>
                    </a:lnTo>
                    <a:lnTo>
                      <a:pt x="1128" y="1370"/>
                    </a:lnTo>
                    <a:lnTo>
                      <a:pt x="1128" y="590"/>
                    </a:lnTo>
                    <a:lnTo>
                      <a:pt x="1128" y="0"/>
                    </a:lnTo>
                    <a:lnTo>
                      <a:pt x="0" y="0"/>
                    </a:lnTo>
                    <a:close/>
                  </a:path>
                </a:pathLst>
              </a:custGeom>
              <a:solidFill>
                <a:srgbClr val="E1E0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6" name="9Slide.vn 149"/>
              <p:cNvSpPr>
                <a:spLocks/>
              </p:cNvSpPr>
              <p:nvPr/>
            </p:nvSpPr>
            <p:spPr bwMode="auto">
              <a:xfrm flipH="1">
                <a:off x="9768123" y="5345112"/>
                <a:ext cx="638175" cy="49213"/>
              </a:xfrm>
              <a:custGeom>
                <a:avLst/>
                <a:gdLst>
                  <a:gd name="T0" fmla="*/ 1204 w 1204"/>
                  <a:gd name="T1" fmla="*/ 94 h 94"/>
                  <a:gd name="T2" fmla="*/ 0 w 1204"/>
                  <a:gd name="T3" fmla="*/ 94 h 94"/>
                  <a:gd name="T4" fmla="*/ 224 w 1204"/>
                  <a:gd name="T5" fmla="*/ 0 h 94"/>
                  <a:gd name="T6" fmla="*/ 981 w 1204"/>
                  <a:gd name="T7" fmla="*/ 0 h 94"/>
                  <a:gd name="T8" fmla="*/ 1204 w 1204"/>
                  <a:gd name="T9" fmla="*/ 94 h 94"/>
                </a:gdLst>
                <a:ahLst/>
                <a:cxnLst>
                  <a:cxn ang="0">
                    <a:pos x="T0" y="T1"/>
                  </a:cxn>
                  <a:cxn ang="0">
                    <a:pos x="T2" y="T3"/>
                  </a:cxn>
                  <a:cxn ang="0">
                    <a:pos x="T4" y="T5"/>
                  </a:cxn>
                  <a:cxn ang="0">
                    <a:pos x="T6" y="T7"/>
                  </a:cxn>
                  <a:cxn ang="0">
                    <a:pos x="T8" y="T9"/>
                  </a:cxn>
                </a:cxnLst>
                <a:rect l="0" t="0" r="r" b="b"/>
                <a:pathLst>
                  <a:path w="1204" h="94">
                    <a:moveTo>
                      <a:pt x="1204" y="94"/>
                    </a:moveTo>
                    <a:lnTo>
                      <a:pt x="0" y="94"/>
                    </a:lnTo>
                    <a:lnTo>
                      <a:pt x="224" y="0"/>
                    </a:lnTo>
                    <a:lnTo>
                      <a:pt x="981" y="0"/>
                    </a:lnTo>
                    <a:lnTo>
                      <a:pt x="1204" y="94"/>
                    </a:lnTo>
                    <a:close/>
                  </a:path>
                </a:pathLst>
              </a:custGeom>
              <a:solidFill>
                <a:srgbClr val="FEFEF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7" name="9Slide.vn 150"/>
              <p:cNvSpPr>
                <a:spLocks noChangeArrowheads="1"/>
              </p:cNvSpPr>
              <p:nvPr/>
            </p:nvSpPr>
            <p:spPr bwMode="auto">
              <a:xfrm flipH="1">
                <a:off x="9910998" y="6018212"/>
                <a:ext cx="347663" cy="22225"/>
              </a:xfrm>
              <a:prstGeom prst="rect">
                <a:avLst/>
              </a:prstGeom>
              <a:solidFill>
                <a:srgbClr val="58575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8" name="9Slide.vn 151"/>
              <p:cNvSpPr>
                <a:spLocks noChangeArrowheads="1"/>
              </p:cNvSpPr>
              <p:nvPr/>
            </p:nvSpPr>
            <p:spPr bwMode="auto">
              <a:xfrm flipH="1">
                <a:off x="9887186" y="6038850"/>
                <a:ext cx="396875" cy="25400"/>
              </a:xfrm>
              <a:prstGeom prst="rect">
                <a:avLst/>
              </a:prstGeom>
              <a:solidFill>
                <a:srgbClr val="302F2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9" name="9Slide.vn 152"/>
              <p:cNvSpPr>
                <a:spLocks noChangeArrowheads="1"/>
              </p:cNvSpPr>
              <p:nvPr/>
            </p:nvSpPr>
            <p:spPr bwMode="auto">
              <a:xfrm flipH="1">
                <a:off x="9872898" y="6062662"/>
                <a:ext cx="425450" cy="26988"/>
              </a:xfrm>
              <a:prstGeom prst="rect">
                <a:avLst/>
              </a:prstGeom>
              <a:solidFill>
                <a:srgbClr val="58575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0" name="9Slide.vn 153"/>
              <p:cNvSpPr>
                <a:spLocks noChangeArrowheads="1"/>
              </p:cNvSpPr>
              <p:nvPr/>
            </p:nvSpPr>
            <p:spPr bwMode="auto">
              <a:xfrm flipH="1">
                <a:off x="9860198" y="6089650"/>
                <a:ext cx="449263" cy="28575"/>
              </a:xfrm>
              <a:prstGeom prst="rect">
                <a:avLst/>
              </a:prstGeom>
              <a:solidFill>
                <a:srgbClr val="302F2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1" name="9Slide.vn 154"/>
              <p:cNvSpPr>
                <a:spLocks noChangeArrowheads="1"/>
              </p:cNvSpPr>
              <p:nvPr/>
            </p:nvSpPr>
            <p:spPr bwMode="auto">
              <a:xfrm flipH="1">
                <a:off x="10519010" y="5341937"/>
                <a:ext cx="271463" cy="171450"/>
              </a:xfrm>
              <a:prstGeom prst="rect">
                <a:avLst/>
              </a:prstGeom>
              <a:solidFill>
                <a:srgbClr val="E1E0E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2" name="9Slide.vn 155"/>
              <p:cNvSpPr>
                <a:spLocks noChangeArrowheads="1"/>
              </p:cNvSpPr>
              <p:nvPr/>
            </p:nvSpPr>
            <p:spPr bwMode="auto">
              <a:xfrm flipH="1">
                <a:off x="9382360" y="5341937"/>
                <a:ext cx="271463" cy="171450"/>
              </a:xfrm>
              <a:prstGeom prst="rect">
                <a:avLst/>
              </a:prstGeom>
              <a:solidFill>
                <a:srgbClr val="E1E0E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3" name="9Slide.vn 156"/>
              <p:cNvSpPr>
                <a:spLocks noChangeArrowheads="1"/>
              </p:cNvSpPr>
              <p:nvPr/>
            </p:nvSpPr>
            <p:spPr bwMode="auto">
              <a:xfrm flipH="1">
                <a:off x="9918936" y="5164137"/>
                <a:ext cx="339725" cy="149225"/>
              </a:xfrm>
              <a:prstGeom prst="rect">
                <a:avLst/>
              </a:prstGeom>
              <a:solidFill>
                <a:srgbClr val="E1E0E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4" name="9Slide.vn 157"/>
              <p:cNvSpPr>
                <a:spLocks noChangeArrowheads="1"/>
              </p:cNvSpPr>
              <p:nvPr/>
            </p:nvSpPr>
            <p:spPr bwMode="auto">
              <a:xfrm flipH="1">
                <a:off x="9904648" y="5308600"/>
                <a:ext cx="368300" cy="26988"/>
              </a:xfrm>
              <a:prstGeom prst="rect">
                <a:avLst/>
              </a:prstGeom>
              <a:solidFill>
                <a:srgbClr val="A1A19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5" name="9Slide.vn 158"/>
              <p:cNvSpPr>
                <a:spLocks noChangeArrowheads="1"/>
              </p:cNvSpPr>
              <p:nvPr/>
            </p:nvSpPr>
            <p:spPr bwMode="auto">
              <a:xfrm flipH="1">
                <a:off x="9356960" y="5510212"/>
                <a:ext cx="325438" cy="25400"/>
              </a:xfrm>
              <a:prstGeom prst="rect">
                <a:avLst/>
              </a:prstGeom>
              <a:solidFill>
                <a:srgbClr val="A1A19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6" name="9Slide.vn 159"/>
              <p:cNvSpPr>
                <a:spLocks noChangeArrowheads="1"/>
              </p:cNvSpPr>
              <p:nvPr/>
            </p:nvSpPr>
            <p:spPr bwMode="auto">
              <a:xfrm flipH="1">
                <a:off x="10488848" y="5510212"/>
                <a:ext cx="327025" cy="25400"/>
              </a:xfrm>
              <a:prstGeom prst="rect">
                <a:avLst/>
              </a:prstGeom>
              <a:solidFill>
                <a:srgbClr val="A1A19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7" name="9Slide.vn 160"/>
              <p:cNvSpPr>
                <a:spLocks noChangeArrowheads="1"/>
              </p:cNvSpPr>
              <p:nvPr/>
            </p:nvSpPr>
            <p:spPr bwMode="auto">
              <a:xfrm flipH="1">
                <a:off x="9355373" y="5645150"/>
                <a:ext cx="325438" cy="285750"/>
              </a:xfrm>
              <a:prstGeom prst="rect">
                <a:avLst/>
              </a:prstGeom>
              <a:solidFill>
                <a:srgbClr val="E1E0E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8" name="9Slide.vn 161"/>
              <p:cNvSpPr>
                <a:spLocks noChangeArrowheads="1"/>
              </p:cNvSpPr>
              <p:nvPr/>
            </p:nvSpPr>
            <p:spPr bwMode="auto">
              <a:xfrm flipH="1">
                <a:off x="9342673" y="5930900"/>
                <a:ext cx="349250" cy="26988"/>
              </a:xfrm>
              <a:prstGeom prst="rect">
                <a:avLst/>
              </a:prstGeom>
              <a:solidFill>
                <a:srgbClr val="A1A19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9" name="9Slide.vn 162"/>
              <p:cNvSpPr>
                <a:spLocks noChangeArrowheads="1"/>
              </p:cNvSpPr>
              <p:nvPr/>
            </p:nvSpPr>
            <p:spPr bwMode="auto">
              <a:xfrm flipH="1">
                <a:off x="10490436" y="5645150"/>
                <a:ext cx="327025" cy="285750"/>
              </a:xfrm>
              <a:prstGeom prst="rect">
                <a:avLst/>
              </a:prstGeom>
              <a:solidFill>
                <a:srgbClr val="E1E0E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0" name="9Slide.vn 163"/>
              <p:cNvSpPr>
                <a:spLocks noChangeArrowheads="1"/>
              </p:cNvSpPr>
              <p:nvPr/>
            </p:nvSpPr>
            <p:spPr bwMode="auto">
              <a:xfrm flipH="1">
                <a:off x="10480910" y="5930900"/>
                <a:ext cx="347663" cy="26988"/>
              </a:xfrm>
              <a:prstGeom prst="rect">
                <a:avLst/>
              </a:prstGeom>
              <a:solidFill>
                <a:srgbClr val="A1A19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1" name="9Slide.vn 164"/>
              <p:cNvSpPr>
                <a:spLocks noChangeArrowheads="1"/>
              </p:cNvSpPr>
              <p:nvPr/>
            </p:nvSpPr>
            <p:spPr bwMode="auto">
              <a:xfrm flipH="1">
                <a:off x="9971323" y="5657850"/>
                <a:ext cx="227013" cy="360363"/>
              </a:xfrm>
              <a:prstGeom prst="rect">
                <a:avLst/>
              </a:prstGeom>
              <a:solidFill>
                <a:srgbClr val="E1E0E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2" name="9Slide.vn 165"/>
              <p:cNvSpPr>
                <a:spLocks noChangeArrowheads="1"/>
              </p:cNvSpPr>
              <p:nvPr/>
            </p:nvSpPr>
            <p:spPr bwMode="auto">
              <a:xfrm flipH="1">
                <a:off x="10291998" y="5495925"/>
                <a:ext cx="84138" cy="53975"/>
              </a:xfrm>
              <a:prstGeom prst="rect">
                <a:avLst/>
              </a:prstGeom>
              <a:solidFill>
                <a:srgbClr val="1955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3" name="9Slide.vn 166"/>
              <p:cNvSpPr>
                <a:spLocks noChangeArrowheads="1"/>
              </p:cNvSpPr>
              <p:nvPr/>
            </p:nvSpPr>
            <p:spPr bwMode="auto">
              <a:xfrm flipH="1">
                <a:off x="10191985" y="5495925"/>
                <a:ext cx="84138" cy="53975"/>
              </a:xfrm>
              <a:prstGeom prst="rect">
                <a:avLst/>
              </a:prstGeom>
              <a:solidFill>
                <a:srgbClr val="1955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4" name="9Slide.vn 167"/>
              <p:cNvSpPr>
                <a:spLocks noChangeArrowheads="1"/>
              </p:cNvSpPr>
              <p:nvPr/>
            </p:nvSpPr>
            <p:spPr bwMode="auto">
              <a:xfrm flipH="1">
                <a:off x="10093561" y="5495925"/>
                <a:ext cx="82550" cy="53975"/>
              </a:xfrm>
              <a:prstGeom prst="rect">
                <a:avLst/>
              </a:prstGeom>
              <a:solidFill>
                <a:srgbClr val="1955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5" name="9Slide.vn 168"/>
              <p:cNvSpPr>
                <a:spLocks noChangeArrowheads="1"/>
              </p:cNvSpPr>
              <p:nvPr/>
            </p:nvSpPr>
            <p:spPr bwMode="auto">
              <a:xfrm flipH="1">
                <a:off x="9993548" y="5495925"/>
                <a:ext cx="84138" cy="53975"/>
              </a:xfrm>
              <a:prstGeom prst="rect">
                <a:avLst/>
              </a:prstGeom>
              <a:solidFill>
                <a:srgbClr val="1955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6" name="9Slide.vn 169"/>
              <p:cNvSpPr>
                <a:spLocks noChangeArrowheads="1"/>
              </p:cNvSpPr>
              <p:nvPr/>
            </p:nvSpPr>
            <p:spPr bwMode="auto">
              <a:xfrm flipH="1">
                <a:off x="9895123" y="5495925"/>
                <a:ext cx="84138" cy="53975"/>
              </a:xfrm>
              <a:prstGeom prst="rect">
                <a:avLst/>
              </a:prstGeom>
              <a:solidFill>
                <a:srgbClr val="1955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7" name="9Slide.vn 170"/>
              <p:cNvSpPr>
                <a:spLocks noChangeArrowheads="1"/>
              </p:cNvSpPr>
              <p:nvPr/>
            </p:nvSpPr>
            <p:spPr bwMode="auto">
              <a:xfrm flipH="1">
                <a:off x="9795110" y="5495925"/>
                <a:ext cx="84138" cy="53975"/>
              </a:xfrm>
              <a:prstGeom prst="rect">
                <a:avLst/>
              </a:prstGeom>
              <a:solidFill>
                <a:srgbClr val="1955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8" name="9Slide.vn 171"/>
              <p:cNvSpPr>
                <a:spLocks noChangeArrowheads="1"/>
              </p:cNvSpPr>
              <p:nvPr/>
            </p:nvSpPr>
            <p:spPr bwMode="auto">
              <a:xfrm flipH="1">
                <a:off x="10291998" y="5429250"/>
                <a:ext cx="84138" cy="53975"/>
              </a:xfrm>
              <a:prstGeom prst="rect">
                <a:avLst/>
              </a:prstGeom>
              <a:solidFill>
                <a:srgbClr val="1955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9" name="9Slide.vn 172"/>
              <p:cNvSpPr>
                <a:spLocks noChangeArrowheads="1"/>
              </p:cNvSpPr>
              <p:nvPr/>
            </p:nvSpPr>
            <p:spPr bwMode="auto">
              <a:xfrm flipH="1">
                <a:off x="10191985" y="5429250"/>
                <a:ext cx="84138" cy="53975"/>
              </a:xfrm>
              <a:prstGeom prst="rect">
                <a:avLst/>
              </a:prstGeom>
              <a:solidFill>
                <a:srgbClr val="1955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0" name="9Slide.vn 173"/>
              <p:cNvSpPr>
                <a:spLocks noChangeArrowheads="1"/>
              </p:cNvSpPr>
              <p:nvPr/>
            </p:nvSpPr>
            <p:spPr bwMode="auto">
              <a:xfrm flipH="1">
                <a:off x="10093561" y="5429250"/>
                <a:ext cx="82550" cy="53975"/>
              </a:xfrm>
              <a:prstGeom prst="rect">
                <a:avLst/>
              </a:prstGeom>
              <a:solidFill>
                <a:srgbClr val="1955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1" name="9Slide.vn 174"/>
              <p:cNvSpPr>
                <a:spLocks noChangeArrowheads="1"/>
              </p:cNvSpPr>
              <p:nvPr/>
            </p:nvSpPr>
            <p:spPr bwMode="auto">
              <a:xfrm flipH="1">
                <a:off x="9993548" y="5429250"/>
                <a:ext cx="84138" cy="53975"/>
              </a:xfrm>
              <a:prstGeom prst="rect">
                <a:avLst/>
              </a:prstGeom>
              <a:solidFill>
                <a:srgbClr val="1955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2" name="9Slide.vn 175"/>
              <p:cNvSpPr>
                <a:spLocks noChangeArrowheads="1"/>
              </p:cNvSpPr>
              <p:nvPr/>
            </p:nvSpPr>
            <p:spPr bwMode="auto">
              <a:xfrm flipH="1">
                <a:off x="9895123" y="5429250"/>
                <a:ext cx="84138" cy="53975"/>
              </a:xfrm>
              <a:prstGeom prst="rect">
                <a:avLst/>
              </a:prstGeom>
              <a:solidFill>
                <a:srgbClr val="1955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3" name="9Slide.vn 176"/>
              <p:cNvSpPr>
                <a:spLocks noChangeArrowheads="1"/>
              </p:cNvSpPr>
              <p:nvPr/>
            </p:nvSpPr>
            <p:spPr bwMode="auto">
              <a:xfrm flipH="1">
                <a:off x="9795110" y="5429250"/>
                <a:ext cx="84138" cy="53975"/>
              </a:xfrm>
              <a:prstGeom prst="rect">
                <a:avLst/>
              </a:prstGeom>
              <a:solidFill>
                <a:srgbClr val="1955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4" name="9Slide.vn 177"/>
              <p:cNvSpPr>
                <a:spLocks noChangeArrowheads="1"/>
              </p:cNvSpPr>
              <p:nvPr/>
            </p:nvSpPr>
            <p:spPr bwMode="auto">
              <a:xfrm flipH="1">
                <a:off x="10704748" y="5353050"/>
                <a:ext cx="63500" cy="149225"/>
              </a:xfrm>
              <a:prstGeom prst="rect">
                <a:avLst/>
              </a:prstGeom>
              <a:solidFill>
                <a:srgbClr val="1955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5" name="9Slide.vn 178"/>
              <p:cNvSpPr>
                <a:spLocks noChangeArrowheads="1"/>
              </p:cNvSpPr>
              <p:nvPr/>
            </p:nvSpPr>
            <p:spPr bwMode="auto">
              <a:xfrm flipH="1">
                <a:off x="10620611" y="5353050"/>
                <a:ext cx="63500" cy="149225"/>
              </a:xfrm>
              <a:prstGeom prst="rect">
                <a:avLst/>
              </a:prstGeom>
              <a:solidFill>
                <a:srgbClr val="1955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6" name="9Slide.vn 179"/>
              <p:cNvSpPr>
                <a:spLocks noChangeArrowheads="1"/>
              </p:cNvSpPr>
              <p:nvPr/>
            </p:nvSpPr>
            <p:spPr bwMode="auto">
              <a:xfrm flipH="1">
                <a:off x="10541236" y="5353050"/>
                <a:ext cx="63500" cy="149225"/>
              </a:xfrm>
              <a:prstGeom prst="rect">
                <a:avLst/>
              </a:prstGeom>
              <a:solidFill>
                <a:srgbClr val="1955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7" name="9Slide.vn 180"/>
              <p:cNvSpPr>
                <a:spLocks noChangeArrowheads="1"/>
              </p:cNvSpPr>
              <p:nvPr/>
            </p:nvSpPr>
            <p:spPr bwMode="auto">
              <a:xfrm flipH="1">
                <a:off x="9568098" y="5353050"/>
                <a:ext cx="65088" cy="149225"/>
              </a:xfrm>
              <a:prstGeom prst="rect">
                <a:avLst/>
              </a:prstGeom>
              <a:solidFill>
                <a:srgbClr val="1955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8" name="9Slide.vn 181"/>
              <p:cNvSpPr>
                <a:spLocks noChangeArrowheads="1"/>
              </p:cNvSpPr>
              <p:nvPr/>
            </p:nvSpPr>
            <p:spPr bwMode="auto">
              <a:xfrm flipH="1">
                <a:off x="9483961" y="5353050"/>
                <a:ext cx="63500" cy="149225"/>
              </a:xfrm>
              <a:prstGeom prst="rect">
                <a:avLst/>
              </a:prstGeom>
              <a:solidFill>
                <a:srgbClr val="1955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9" name="9Slide.vn 182"/>
              <p:cNvSpPr>
                <a:spLocks noChangeArrowheads="1"/>
              </p:cNvSpPr>
              <p:nvPr/>
            </p:nvSpPr>
            <p:spPr bwMode="auto">
              <a:xfrm flipH="1">
                <a:off x="9404586" y="5353050"/>
                <a:ext cx="63500" cy="149225"/>
              </a:xfrm>
              <a:prstGeom prst="rect">
                <a:avLst/>
              </a:prstGeom>
              <a:solidFill>
                <a:srgbClr val="1955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0" name="9Slide.vn 183"/>
              <p:cNvSpPr>
                <a:spLocks noChangeArrowheads="1"/>
              </p:cNvSpPr>
              <p:nvPr/>
            </p:nvSpPr>
            <p:spPr bwMode="auto">
              <a:xfrm flipH="1">
                <a:off x="10164998" y="5173662"/>
                <a:ext cx="60325" cy="61913"/>
              </a:xfrm>
              <a:prstGeom prst="rect">
                <a:avLst/>
              </a:prstGeom>
              <a:solidFill>
                <a:srgbClr val="1955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1" name="9Slide.vn 184"/>
              <p:cNvSpPr>
                <a:spLocks noChangeArrowheads="1"/>
              </p:cNvSpPr>
              <p:nvPr/>
            </p:nvSpPr>
            <p:spPr bwMode="auto">
              <a:xfrm flipH="1">
                <a:off x="10164998" y="5241925"/>
                <a:ext cx="60325" cy="61913"/>
              </a:xfrm>
              <a:prstGeom prst="rect">
                <a:avLst/>
              </a:prstGeom>
              <a:solidFill>
                <a:srgbClr val="1955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2" name="9Slide.vn 185"/>
              <p:cNvSpPr>
                <a:spLocks noChangeArrowheads="1"/>
              </p:cNvSpPr>
              <p:nvPr/>
            </p:nvSpPr>
            <p:spPr bwMode="auto">
              <a:xfrm flipH="1">
                <a:off x="10090385" y="5173662"/>
                <a:ext cx="61913" cy="61913"/>
              </a:xfrm>
              <a:prstGeom prst="rect">
                <a:avLst/>
              </a:prstGeom>
              <a:solidFill>
                <a:srgbClr val="1955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3" name="9Slide.vn 186"/>
              <p:cNvSpPr>
                <a:spLocks noChangeArrowheads="1"/>
              </p:cNvSpPr>
              <p:nvPr/>
            </p:nvSpPr>
            <p:spPr bwMode="auto">
              <a:xfrm flipH="1">
                <a:off x="10090385" y="5241925"/>
                <a:ext cx="61913" cy="61913"/>
              </a:xfrm>
              <a:prstGeom prst="rect">
                <a:avLst/>
              </a:prstGeom>
              <a:solidFill>
                <a:srgbClr val="1955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4" name="9Slide.vn 187"/>
              <p:cNvSpPr>
                <a:spLocks noChangeArrowheads="1"/>
              </p:cNvSpPr>
              <p:nvPr/>
            </p:nvSpPr>
            <p:spPr bwMode="auto">
              <a:xfrm flipH="1">
                <a:off x="10020535" y="5173662"/>
                <a:ext cx="61913" cy="61913"/>
              </a:xfrm>
              <a:prstGeom prst="rect">
                <a:avLst/>
              </a:prstGeom>
              <a:solidFill>
                <a:srgbClr val="1955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5" name="9Slide.vn 188"/>
              <p:cNvSpPr>
                <a:spLocks noChangeArrowheads="1"/>
              </p:cNvSpPr>
              <p:nvPr/>
            </p:nvSpPr>
            <p:spPr bwMode="auto">
              <a:xfrm flipH="1">
                <a:off x="10020535" y="5241925"/>
                <a:ext cx="61913" cy="61913"/>
              </a:xfrm>
              <a:prstGeom prst="rect">
                <a:avLst/>
              </a:prstGeom>
              <a:solidFill>
                <a:srgbClr val="1955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6" name="9Slide.vn 189"/>
              <p:cNvSpPr>
                <a:spLocks noChangeArrowheads="1"/>
              </p:cNvSpPr>
              <p:nvPr/>
            </p:nvSpPr>
            <p:spPr bwMode="auto">
              <a:xfrm flipH="1">
                <a:off x="9950685" y="5173662"/>
                <a:ext cx="61913" cy="61913"/>
              </a:xfrm>
              <a:prstGeom prst="rect">
                <a:avLst/>
              </a:prstGeom>
              <a:solidFill>
                <a:srgbClr val="1955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7" name="9Slide.vn 190"/>
              <p:cNvSpPr>
                <a:spLocks noChangeArrowheads="1"/>
              </p:cNvSpPr>
              <p:nvPr/>
            </p:nvSpPr>
            <p:spPr bwMode="auto">
              <a:xfrm flipH="1">
                <a:off x="9950685" y="5241925"/>
                <a:ext cx="61913" cy="61913"/>
              </a:xfrm>
              <a:prstGeom prst="rect">
                <a:avLst/>
              </a:prstGeom>
              <a:solidFill>
                <a:srgbClr val="1955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8" name="9Slide.vn 191"/>
              <p:cNvSpPr>
                <a:spLocks noChangeArrowheads="1"/>
              </p:cNvSpPr>
              <p:nvPr/>
            </p:nvSpPr>
            <p:spPr bwMode="auto">
              <a:xfrm flipH="1">
                <a:off x="9576035" y="5840412"/>
                <a:ext cx="77788" cy="76200"/>
              </a:xfrm>
              <a:prstGeom prst="rect">
                <a:avLst/>
              </a:prstGeom>
              <a:solidFill>
                <a:srgbClr val="1955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9" name="9Slide.vn 192"/>
              <p:cNvSpPr>
                <a:spLocks noChangeArrowheads="1"/>
              </p:cNvSpPr>
              <p:nvPr/>
            </p:nvSpPr>
            <p:spPr bwMode="auto">
              <a:xfrm flipH="1">
                <a:off x="9479198" y="5840412"/>
                <a:ext cx="77788" cy="76200"/>
              </a:xfrm>
              <a:prstGeom prst="rect">
                <a:avLst/>
              </a:prstGeom>
              <a:solidFill>
                <a:srgbClr val="1955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0" name="9Slide.vn 193"/>
              <p:cNvSpPr>
                <a:spLocks noChangeArrowheads="1"/>
              </p:cNvSpPr>
              <p:nvPr/>
            </p:nvSpPr>
            <p:spPr bwMode="auto">
              <a:xfrm flipH="1">
                <a:off x="9382360" y="5840412"/>
                <a:ext cx="77788" cy="76200"/>
              </a:xfrm>
              <a:prstGeom prst="rect">
                <a:avLst/>
              </a:prstGeom>
              <a:solidFill>
                <a:srgbClr val="1955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1" name="9Slide.vn 194"/>
              <p:cNvSpPr>
                <a:spLocks noChangeArrowheads="1"/>
              </p:cNvSpPr>
              <p:nvPr/>
            </p:nvSpPr>
            <p:spPr bwMode="auto">
              <a:xfrm flipH="1">
                <a:off x="9576035" y="5757862"/>
                <a:ext cx="77788" cy="77788"/>
              </a:xfrm>
              <a:prstGeom prst="rect">
                <a:avLst/>
              </a:prstGeom>
              <a:solidFill>
                <a:srgbClr val="1955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2" name="9Slide.vn 195"/>
              <p:cNvSpPr>
                <a:spLocks noChangeArrowheads="1"/>
              </p:cNvSpPr>
              <p:nvPr/>
            </p:nvSpPr>
            <p:spPr bwMode="auto">
              <a:xfrm flipH="1">
                <a:off x="9479198" y="5757862"/>
                <a:ext cx="77788" cy="77788"/>
              </a:xfrm>
              <a:prstGeom prst="rect">
                <a:avLst/>
              </a:prstGeom>
              <a:solidFill>
                <a:srgbClr val="1955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3" name="9Slide.vn 196"/>
              <p:cNvSpPr>
                <a:spLocks noChangeArrowheads="1"/>
              </p:cNvSpPr>
              <p:nvPr/>
            </p:nvSpPr>
            <p:spPr bwMode="auto">
              <a:xfrm flipH="1">
                <a:off x="9382360" y="5757862"/>
                <a:ext cx="77788" cy="77788"/>
              </a:xfrm>
              <a:prstGeom prst="rect">
                <a:avLst/>
              </a:prstGeom>
              <a:solidFill>
                <a:srgbClr val="1955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4" name="9Slide.vn 197"/>
              <p:cNvSpPr>
                <a:spLocks noChangeArrowheads="1"/>
              </p:cNvSpPr>
              <p:nvPr/>
            </p:nvSpPr>
            <p:spPr bwMode="auto">
              <a:xfrm flipH="1">
                <a:off x="9576035" y="5657850"/>
                <a:ext cx="77788" cy="76200"/>
              </a:xfrm>
              <a:prstGeom prst="rect">
                <a:avLst/>
              </a:prstGeom>
              <a:solidFill>
                <a:srgbClr val="1955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5" name="9Slide.vn 198"/>
              <p:cNvSpPr>
                <a:spLocks noChangeArrowheads="1"/>
              </p:cNvSpPr>
              <p:nvPr/>
            </p:nvSpPr>
            <p:spPr bwMode="auto">
              <a:xfrm flipH="1">
                <a:off x="9479198" y="5657850"/>
                <a:ext cx="77788" cy="76200"/>
              </a:xfrm>
              <a:prstGeom prst="rect">
                <a:avLst/>
              </a:prstGeom>
              <a:solidFill>
                <a:srgbClr val="1955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6" name="9Slide.vn 199"/>
              <p:cNvSpPr>
                <a:spLocks noChangeArrowheads="1"/>
              </p:cNvSpPr>
              <p:nvPr/>
            </p:nvSpPr>
            <p:spPr bwMode="auto">
              <a:xfrm flipH="1">
                <a:off x="9382360" y="5657850"/>
                <a:ext cx="77788" cy="76200"/>
              </a:xfrm>
              <a:prstGeom prst="rect">
                <a:avLst/>
              </a:prstGeom>
              <a:solidFill>
                <a:srgbClr val="1955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7" name="9Slide.vn 200"/>
              <p:cNvSpPr>
                <a:spLocks noChangeArrowheads="1"/>
              </p:cNvSpPr>
              <p:nvPr/>
            </p:nvSpPr>
            <p:spPr bwMode="auto">
              <a:xfrm flipH="1">
                <a:off x="10712685" y="5840412"/>
                <a:ext cx="77788" cy="76200"/>
              </a:xfrm>
              <a:prstGeom prst="rect">
                <a:avLst/>
              </a:prstGeom>
              <a:solidFill>
                <a:srgbClr val="1955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8" name="9Slide.vn 201"/>
              <p:cNvSpPr>
                <a:spLocks noChangeArrowheads="1"/>
              </p:cNvSpPr>
              <p:nvPr/>
            </p:nvSpPr>
            <p:spPr bwMode="auto">
              <a:xfrm flipH="1">
                <a:off x="10615848" y="5840412"/>
                <a:ext cx="77788" cy="76200"/>
              </a:xfrm>
              <a:prstGeom prst="rect">
                <a:avLst/>
              </a:prstGeom>
              <a:solidFill>
                <a:srgbClr val="1955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9" name="9Slide.vn 202"/>
              <p:cNvSpPr>
                <a:spLocks noChangeArrowheads="1"/>
              </p:cNvSpPr>
              <p:nvPr/>
            </p:nvSpPr>
            <p:spPr bwMode="auto">
              <a:xfrm flipH="1">
                <a:off x="10519011" y="5840412"/>
                <a:ext cx="76200" cy="76200"/>
              </a:xfrm>
              <a:prstGeom prst="rect">
                <a:avLst/>
              </a:prstGeom>
              <a:solidFill>
                <a:srgbClr val="1955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0" name="9Slide.vn 203"/>
              <p:cNvSpPr>
                <a:spLocks noChangeArrowheads="1"/>
              </p:cNvSpPr>
              <p:nvPr/>
            </p:nvSpPr>
            <p:spPr bwMode="auto">
              <a:xfrm flipH="1">
                <a:off x="10712685" y="5757862"/>
                <a:ext cx="77788" cy="77788"/>
              </a:xfrm>
              <a:prstGeom prst="rect">
                <a:avLst/>
              </a:prstGeom>
              <a:solidFill>
                <a:srgbClr val="1955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1" name="9Slide.vn 204"/>
              <p:cNvSpPr>
                <a:spLocks noChangeArrowheads="1"/>
              </p:cNvSpPr>
              <p:nvPr/>
            </p:nvSpPr>
            <p:spPr bwMode="auto">
              <a:xfrm flipH="1">
                <a:off x="10615848" y="5757862"/>
                <a:ext cx="77788" cy="77788"/>
              </a:xfrm>
              <a:prstGeom prst="rect">
                <a:avLst/>
              </a:prstGeom>
              <a:solidFill>
                <a:srgbClr val="1955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2" name="9Slide.vn 205"/>
              <p:cNvSpPr>
                <a:spLocks noChangeArrowheads="1"/>
              </p:cNvSpPr>
              <p:nvPr/>
            </p:nvSpPr>
            <p:spPr bwMode="auto">
              <a:xfrm flipH="1">
                <a:off x="10519011" y="5757862"/>
                <a:ext cx="76200" cy="77788"/>
              </a:xfrm>
              <a:prstGeom prst="rect">
                <a:avLst/>
              </a:prstGeom>
              <a:solidFill>
                <a:srgbClr val="1955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3" name="9Slide.vn 206"/>
              <p:cNvSpPr>
                <a:spLocks noChangeArrowheads="1"/>
              </p:cNvSpPr>
              <p:nvPr/>
            </p:nvSpPr>
            <p:spPr bwMode="auto">
              <a:xfrm flipH="1">
                <a:off x="10712685" y="5657850"/>
                <a:ext cx="77788" cy="76200"/>
              </a:xfrm>
              <a:prstGeom prst="rect">
                <a:avLst/>
              </a:prstGeom>
              <a:solidFill>
                <a:srgbClr val="1955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4" name="9Slide.vn 207"/>
              <p:cNvSpPr>
                <a:spLocks noChangeArrowheads="1"/>
              </p:cNvSpPr>
              <p:nvPr/>
            </p:nvSpPr>
            <p:spPr bwMode="auto">
              <a:xfrm flipH="1">
                <a:off x="10615848" y="5657850"/>
                <a:ext cx="77788" cy="76200"/>
              </a:xfrm>
              <a:prstGeom prst="rect">
                <a:avLst/>
              </a:prstGeom>
              <a:solidFill>
                <a:srgbClr val="1955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5" name="9Slide.vn 208"/>
              <p:cNvSpPr>
                <a:spLocks noChangeArrowheads="1"/>
              </p:cNvSpPr>
              <p:nvPr/>
            </p:nvSpPr>
            <p:spPr bwMode="auto">
              <a:xfrm flipH="1">
                <a:off x="10519011" y="5657850"/>
                <a:ext cx="76200" cy="76200"/>
              </a:xfrm>
              <a:prstGeom prst="rect">
                <a:avLst/>
              </a:prstGeom>
              <a:solidFill>
                <a:srgbClr val="1955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6" name="9Slide.vn 209"/>
              <p:cNvSpPr>
                <a:spLocks noChangeArrowheads="1"/>
              </p:cNvSpPr>
              <p:nvPr/>
            </p:nvSpPr>
            <p:spPr bwMode="auto">
              <a:xfrm flipH="1">
                <a:off x="10007836" y="5688012"/>
                <a:ext cx="155575" cy="209550"/>
              </a:xfrm>
              <a:prstGeom prst="rect">
                <a:avLst/>
              </a:prstGeom>
              <a:solidFill>
                <a:srgbClr val="19557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7" name="9Slide.vn 210"/>
              <p:cNvSpPr>
                <a:spLocks/>
              </p:cNvSpPr>
              <p:nvPr/>
            </p:nvSpPr>
            <p:spPr bwMode="auto">
              <a:xfrm flipH="1">
                <a:off x="9982435" y="5843587"/>
                <a:ext cx="17463" cy="14288"/>
              </a:xfrm>
              <a:custGeom>
                <a:avLst/>
                <a:gdLst>
                  <a:gd name="T0" fmla="*/ 35 w 35"/>
                  <a:gd name="T1" fmla="*/ 13 h 27"/>
                  <a:gd name="T2" fmla="*/ 35 w 35"/>
                  <a:gd name="T3" fmla="*/ 16 h 27"/>
                  <a:gd name="T4" fmla="*/ 34 w 35"/>
                  <a:gd name="T5" fmla="*/ 19 h 27"/>
                  <a:gd name="T6" fmla="*/ 33 w 35"/>
                  <a:gd name="T7" fmla="*/ 21 h 27"/>
                  <a:gd name="T8" fmla="*/ 30 w 35"/>
                  <a:gd name="T9" fmla="*/ 24 h 27"/>
                  <a:gd name="T10" fmla="*/ 24 w 35"/>
                  <a:gd name="T11" fmla="*/ 26 h 27"/>
                  <a:gd name="T12" fmla="*/ 17 w 35"/>
                  <a:gd name="T13" fmla="*/ 27 h 27"/>
                  <a:gd name="T14" fmla="*/ 11 w 35"/>
                  <a:gd name="T15" fmla="*/ 26 h 27"/>
                  <a:gd name="T16" fmla="*/ 5 w 35"/>
                  <a:gd name="T17" fmla="*/ 24 h 27"/>
                  <a:gd name="T18" fmla="*/ 3 w 35"/>
                  <a:gd name="T19" fmla="*/ 21 h 27"/>
                  <a:gd name="T20" fmla="*/ 1 w 35"/>
                  <a:gd name="T21" fmla="*/ 19 h 27"/>
                  <a:gd name="T22" fmla="*/ 0 w 35"/>
                  <a:gd name="T23" fmla="*/ 16 h 27"/>
                  <a:gd name="T24" fmla="*/ 0 w 35"/>
                  <a:gd name="T25" fmla="*/ 13 h 27"/>
                  <a:gd name="T26" fmla="*/ 0 w 35"/>
                  <a:gd name="T27" fmla="*/ 10 h 27"/>
                  <a:gd name="T28" fmla="*/ 1 w 35"/>
                  <a:gd name="T29" fmla="*/ 8 h 27"/>
                  <a:gd name="T30" fmla="*/ 3 w 35"/>
                  <a:gd name="T31" fmla="*/ 6 h 27"/>
                  <a:gd name="T32" fmla="*/ 5 w 35"/>
                  <a:gd name="T33" fmla="*/ 3 h 27"/>
                  <a:gd name="T34" fmla="*/ 11 w 35"/>
                  <a:gd name="T35" fmla="*/ 1 h 27"/>
                  <a:gd name="T36" fmla="*/ 17 w 35"/>
                  <a:gd name="T37" fmla="*/ 0 h 27"/>
                  <a:gd name="T38" fmla="*/ 24 w 35"/>
                  <a:gd name="T39" fmla="*/ 1 h 27"/>
                  <a:gd name="T40" fmla="*/ 30 w 35"/>
                  <a:gd name="T41" fmla="*/ 3 h 27"/>
                  <a:gd name="T42" fmla="*/ 33 w 35"/>
                  <a:gd name="T43" fmla="*/ 6 h 27"/>
                  <a:gd name="T44" fmla="*/ 34 w 35"/>
                  <a:gd name="T45" fmla="*/ 8 h 27"/>
                  <a:gd name="T46" fmla="*/ 35 w 35"/>
                  <a:gd name="T47" fmla="*/ 10 h 27"/>
                  <a:gd name="T48" fmla="*/ 35 w 35"/>
                  <a:gd name="T49" fmla="*/ 13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5" h="27">
                    <a:moveTo>
                      <a:pt x="35" y="13"/>
                    </a:moveTo>
                    <a:lnTo>
                      <a:pt x="35" y="16"/>
                    </a:lnTo>
                    <a:lnTo>
                      <a:pt x="34" y="19"/>
                    </a:lnTo>
                    <a:lnTo>
                      <a:pt x="33" y="21"/>
                    </a:lnTo>
                    <a:lnTo>
                      <a:pt x="30" y="24"/>
                    </a:lnTo>
                    <a:lnTo>
                      <a:pt x="24" y="26"/>
                    </a:lnTo>
                    <a:lnTo>
                      <a:pt x="17" y="27"/>
                    </a:lnTo>
                    <a:lnTo>
                      <a:pt x="11" y="26"/>
                    </a:lnTo>
                    <a:lnTo>
                      <a:pt x="5" y="24"/>
                    </a:lnTo>
                    <a:lnTo>
                      <a:pt x="3" y="21"/>
                    </a:lnTo>
                    <a:lnTo>
                      <a:pt x="1" y="19"/>
                    </a:lnTo>
                    <a:lnTo>
                      <a:pt x="0" y="16"/>
                    </a:lnTo>
                    <a:lnTo>
                      <a:pt x="0" y="13"/>
                    </a:lnTo>
                    <a:lnTo>
                      <a:pt x="0" y="10"/>
                    </a:lnTo>
                    <a:lnTo>
                      <a:pt x="1" y="8"/>
                    </a:lnTo>
                    <a:lnTo>
                      <a:pt x="3" y="6"/>
                    </a:lnTo>
                    <a:lnTo>
                      <a:pt x="5" y="3"/>
                    </a:lnTo>
                    <a:lnTo>
                      <a:pt x="11" y="1"/>
                    </a:lnTo>
                    <a:lnTo>
                      <a:pt x="17" y="0"/>
                    </a:lnTo>
                    <a:lnTo>
                      <a:pt x="24" y="1"/>
                    </a:lnTo>
                    <a:lnTo>
                      <a:pt x="30" y="3"/>
                    </a:lnTo>
                    <a:lnTo>
                      <a:pt x="33" y="6"/>
                    </a:lnTo>
                    <a:lnTo>
                      <a:pt x="34" y="8"/>
                    </a:lnTo>
                    <a:lnTo>
                      <a:pt x="35" y="10"/>
                    </a:lnTo>
                    <a:lnTo>
                      <a:pt x="35" y="13"/>
                    </a:lnTo>
                    <a:close/>
                  </a:path>
                </a:pathLst>
              </a:custGeom>
              <a:solidFill>
                <a:srgbClr val="3B3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8" name="9Slide.vn 211"/>
              <p:cNvSpPr>
                <a:spLocks noChangeArrowheads="1"/>
              </p:cNvSpPr>
              <p:nvPr/>
            </p:nvSpPr>
            <p:spPr bwMode="auto">
              <a:xfrm flipH="1">
                <a:off x="10085623" y="5930900"/>
                <a:ext cx="38100" cy="77788"/>
              </a:xfrm>
              <a:prstGeom prst="rect">
                <a:avLst/>
              </a:prstGeom>
              <a:solidFill>
                <a:srgbClr val="C9C7C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9" name="9Slide.vn 212"/>
              <p:cNvSpPr>
                <a:spLocks noChangeArrowheads="1"/>
              </p:cNvSpPr>
              <p:nvPr/>
            </p:nvSpPr>
            <p:spPr bwMode="auto">
              <a:xfrm flipH="1">
                <a:off x="10658710" y="4635500"/>
                <a:ext cx="131763" cy="155575"/>
              </a:xfrm>
              <a:prstGeom prst="rect">
                <a:avLst/>
              </a:prstGeom>
              <a:solidFill>
                <a:srgbClr val="FEFEF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0" name="9Slide.vn 213"/>
              <p:cNvSpPr>
                <a:spLocks noEditPoints="1"/>
              </p:cNvSpPr>
              <p:nvPr/>
            </p:nvSpPr>
            <p:spPr bwMode="auto">
              <a:xfrm flipH="1">
                <a:off x="9328385" y="5078412"/>
                <a:ext cx="757238" cy="1039813"/>
              </a:xfrm>
              <a:custGeom>
                <a:avLst/>
                <a:gdLst>
                  <a:gd name="T0" fmla="*/ 1429 w 1429"/>
                  <a:gd name="T1" fmla="*/ 1964 h 1964"/>
                  <a:gd name="T2" fmla="*/ 0 w 1429"/>
                  <a:gd name="T3" fmla="*/ 1964 h 1964"/>
                  <a:gd name="T4" fmla="*/ 0 w 1429"/>
                  <a:gd name="T5" fmla="*/ 1964 h 1964"/>
                  <a:gd name="T6" fmla="*/ 422 w 1429"/>
                  <a:gd name="T7" fmla="*/ 1964 h 1964"/>
                  <a:gd name="T8" fmla="*/ 422 w 1429"/>
                  <a:gd name="T9" fmla="*/ 1964 h 1964"/>
                  <a:gd name="T10" fmla="*/ 560 w 1429"/>
                  <a:gd name="T11" fmla="*/ 1964 h 1964"/>
                  <a:gd name="T12" fmla="*/ 608 w 1429"/>
                  <a:gd name="T13" fmla="*/ 1964 h 1964"/>
                  <a:gd name="T14" fmla="*/ 704 w 1429"/>
                  <a:gd name="T15" fmla="*/ 1964 h 1964"/>
                  <a:gd name="T16" fmla="*/ 704 w 1429"/>
                  <a:gd name="T17" fmla="*/ 1964 h 1964"/>
                  <a:gd name="T18" fmla="*/ 1428 w 1429"/>
                  <a:gd name="T19" fmla="*/ 1964 h 1964"/>
                  <a:gd name="T20" fmla="*/ 1428 w 1429"/>
                  <a:gd name="T21" fmla="*/ 497 h 1964"/>
                  <a:gd name="T22" fmla="*/ 704 w 1429"/>
                  <a:gd name="T23" fmla="*/ 497 h 1964"/>
                  <a:gd name="T24" fmla="*/ 1428 w 1429"/>
                  <a:gd name="T25" fmla="*/ 497 h 1964"/>
                  <a:gd name="T26" fmla="*/ 1428 w 1429"/>
                  <a:gd name="T27" fmla="*/ 482 h 1964"/>
                  <a:gd name="T28" fmla="*/ 1429 w 1429"/>
                  <a:gd name="T29" fmla="*/ 482 h 1964"/>
                  <a:gd name="T30" fmla="*/ 1429 w 1429"/>
                  <a:gd name="T31" fmla="*/ 482 h 1964"/>
                  <a:gd name="T32" fmla="*/ 1429 w 1429"/>
                  <a:gd name="T33" fmla="*/ 1964 h 1964"/>
                  <a:gd name="T34" fmla="*/ 1429 w 1429"/>
                  <a:gd name="T35" fmla="*/ 1964 h 1964"/>
                  <a:gd name="T36" fmla="*/ 505 w 1429"/>
                  <a:gd name="T37" fmla="*/ 557 h 1964"/>
                  <a:gd name="T38" fmla="*/ 375 w 1429"/>
                  <a:gd name="T39" fmla="*/ 503 h 1964"/>
                  <a:gd name="T40" fmla="*/ 0 w 1429"/>
                  <a:gd name="T41" fmla="*/ 503 h 1964"/>
                  <a:gd name="T42" fmla="*/ 0 w 1429"/>
                  <a:gd name="T43" fmla="*/ 485 h 1964"/>
                  <a:gd name="T44" fmla="*/ 341 w 1429"/>
                  <a:gd name="T45" fmla="*/ 485 h 1964"/>
                  <a:gd name="T46" fmla="*/ 341 w 1429"/>
                  <a:gd name="T47" fmla="*/ 435 h 1964"/>
                  <a:gd name="T48" fmla="*/ 315 w 1429"/>
                  <a:gd name="T49" fmla="*/ 435 h 1964"/>
                  <a:gd name="T50" fmla="*/ 315 w 1429"/>
                  <a:gd name="T51" fmla="*/ 160 h 1964"/>
                  <a:gd name="T52" fmla="*/ 0 w 1429"/>
                  <a:gd name="T53" fmla="*/ 160 h 1964"/>
                  <a:gd name="T54" fmla="*/ 0 w 1429"/>
                  <a:gd name="T55" fmla="*/ 0 h 1964"/>
                  <a:gd name="T56" fmla="*/ 25 w 1429"/>
                  <a:gd name="T57" fmla="*/ 0 h 1964"/>
                  <a:gd name="T58" fmla="*/ 50 w 1429"/>
                  <a:gd name="T59" fmla="*/ 2 h 1964"/>
                  <a:gd name="T60" fmla="*/ 75 w 1429"/>
                  <a:gd name="T61" fmla="*/ 5 h 1964"/>
                  <a:gd name="T62" fmla="*/ 100 w 1429"/>
                  <a:gd name="T63" fmla="*/ 10 h 1964"/>
                  <a:gd name="T64" fmla="*/ 124 w 1429"/>
                  <a:gd name="T65" fmla="*/ 16 h 1964"/>
                  <a:gd name="T66" fmla="*/ 147 w 1429"/>
                  <a:gd name="T67" fmla="*/ 22 h 1964"/>
                  <a:gd name="T68" fmla="*/ 171 w 1429"/>
                  <a:gd name="T69" fmla="*/ 30 h 1964"/>
                  <a:gd name="T70" fmla="*/ 193 w 1429"/>
                  <a:gd name="T71" fmla="*/ 38 h 1964"/>
                  <a:gd name="T72" fmla="*/ 215 w 1429"/>
                  <a:gd name="T73" fmla="*/ 49 h 1964"/>
                  <a:gd name="T74" fmla="*/ 237 w 1429"/>
                  <a:gd name="T75" fmla="*/ 60 h 1964"/>
                  <a:gd name="T76" fmla="*/ 257 w 1429"/>
                  <a:gd name="T77" fmla="*/ 72 h 1964"/>
                  <a:gd name="T78" fmla="*/ 278 w 1429"/>
                  <a:gd name="T79" fmla="*/ 84 h 1964"/>
                  <a:gd name="T80" fmla="*/ 297 w 1429"/>
                  <a:gd name="T81" fmla="*/ 98 h 1964"/>
                  <a:gd name="T82" fmla="*/ 316 w 1429"/>
                  <a:gd name="T83" fmla="*/ 113 h 1964"/>
                  <a:gd name="T84" fmla="*/ 334 w 1429"/>
                  <a:gd name="T85" fmla="*/ 129 h 1964"/>
                  <a:gd name="T86" fmla="*/ 351 w 1429"/>
                  <a:gd name="T87" fmla="*/ 145 h 1964"/>
                  <a:gd name="T88" fmla="*/ 368 w 1429"/>
                  <a:gd name="T89" fmla="*/ 162 h 1964"/>
                  <a:gd name="T90" fmla="*/ 383 w 1429"/>
                  <a:gd name="T91" fmla="*/ 181 h 1964"/>
                  <a:gd name="T92" fmla="*/ 398 w 1429"/>
                  <a:gd name="T93" fmla="*/ 199 h 1964"/>
                  <a:gd name="T94" fmla="*/ 412 w 1429"/>
                  <a:gd name="T95" fmla="*/ 219 h 1964"/>
                  <a:gd name="T96" fmla="*/ 425 w 1429"/>
                  <a:gd name="T97" fmla="*/ 239 h 1964"/>
                  <a:gd name="T98" fmla="*/ 437 w 1429"/>
                  <a:gd name="T99" fmla="*/ 261 h 1964"/>
                  <a:gd name="T100" fmla="*/ 448 w 1429"/>
                  <a:gd name="T101" fmla="*/ 281 h 1964"/>
                  <a:gd name="T102" fmla="*/ 458 w 1429"/>
                  <a:gd name="T103" fmla="*/ 304 h 1964"/>
                  <a:gd name="T104" fmla="*/ 467 w 1429"/>
                  <a:gd name="T105" fmla="*/ 327 h 1964"/>
                  <a:gd name="T106" fmla="*/ 475 w 1429"/>
                  <a:gd name="T107" fmla="*/ 349 h 1964"/>
                  <a:gd name="T108" fmla="*/ 482 w 1429"/>
                  <a:gd name="T109" fmla="*/ 373 h 1964"/>
                  <a:gd name="T110" fmla="*/ 487 w 1429"/>
                  <a:gd name="T111" fmla="*/ 397 h 1964"/>
                  <a:gd name="T112" fmla="*/ 491 w 1429"/>
                  <a:gd name="T113" fmla="*/ 421 h 1964"/>
                  <a:gd name="T114" fmla="*/ 495 w 1429"/>
                  <a:gd name="T115" fmla="*/ 447 h 1964"/>
                  <a:gd name="T116" fmla="*/ 496 w 1429"/>
                  <a:gd name="T117" fmla="*/ 472 h 1964"/>
                  <a:gd name="T118" fmla="*/ 497 w 1429"/>
                  <a:gd name="T119" fmla="*/ 497 h 1964"/>
                  <a:gd name="T120" fmla="*/ 507 w 1429"/>
                  <a:gd name="T121" fmla="*/ 497 h 1964"/>
                  <a:gd name="T122" fmla="*/ 505 w 1429"/>
                  <a:gd name="T123" fmla="*/ 497 h 1964"/>
                  <a:gd name="T124" fmla="*/ 505 w 1429"/>
                  <a:gd name="T125" fmla="*/ 557 h 19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29" h="1964">
                    <a:moveTo>
                      <a:pt x="1429" y="1964"/>
                    </a:moveTo>
                    <a:lnTo>
                      <a:pt x="0" y="1964"/>
                    </a:lnTo>
                    <a:lnTo>
                      <a:pt x="0" y="1964"/>
                    </a:lnTo>
                    <a:lnTo>
                      <a:pt x="422" y="1964"/>
                    </a:lnTo>
                    <a:lnTo>
                      <a:pt x="422" y="1964"/>
                    </a:lnTo>
                    <a:lnTo>
                      <a:pt x="560" y="1964"/>
                    </a:lnTo>
                    <a:lnTo>
                      <a:pt x="608" y="1964"/>
                    </a:lnTo>
                    <a:lnTo>
                      <a:pt x="704" y="1964"/>
                    </a:lnTo>
                    <a:lnTo>
                      <a:pt x="704" y="1964"/>
                    </a:lnTo>
                    <a:lnTo>
                      <a:pt x="1428" y="1964"/>
                    </a:lnTo>
                    <a:lnTo>
                      <a:pt x="1428" y="497"/>
                    </a:lnTo>
                    <a:lnTo>
                      <a:pt x="704" y="497"/>
                    </a:lnTo>
                    <a:lnTo>
                      <a:pt x="1428" y="497"/>
                    </a:lnTo>
                    <a:lnTo>
                      <a:pt x="1428" y="482"/>
                    </a:lnTo>
                    <a:lnTo>
                      <a:pt x="1429" y="482"/>
                    </a:lnTo>
                    <a:lnTo>
                      <a:pt x="1429" y="482"/>
                    </a:lnTo>
                    <a:lnTo>
                      <a:pt x="1429" y="1964"/>
                    </a:lnTo>
                    <a:lnTo>
                      <a:pt x="1429" y="1964"/>
                    </a:lnTo>
                    <a:close/>
                    <a:moveTo>
                      <a:pt x="505" y="557"/>
                    </a:moveTo>
                    <a:lnTo>
                      <a:pt x="375" y="503"/>
                    </a:lnTo>
                    <a:lnTo>
                      <a:pt x="0" y="503"/>
                    </a:lnTo>
                    <a:lnTo>
                      <a:pt x="0" y="485"/>
                    </a:lnTo>
                    <a:lnTo>
                      <a:pt x="341" y="485"/>
                    </a:lnTo>
                    <a:lnTo>
                      <a:pt x="341" y="435"/>
                    </a:lnTo>
                    <a:lnTo>
                      <a:pt x="315" y="435"/>
                    </a:lnTo>
                    <a:lnTo>
                      <a:pt x="315" y="160"/>
                    </a:lnTo>
                    <a:lnTo>
                      <a:pt x="0" y="160"/>
                    </a:lnTo>
                    <a:lnTo>
                      <a:pt x="0" y="0"/>
                    </a:lnTo>
                    <a:lnTo>
                      <a:pt x="25" y="0"/>
                    </a:lnTo>
                    <a:lnTo>
                      <a:pt x="50" y="2"/>
                    </a:lnTo>
                    <a:lnTo>
                      <a:pt x="75" y="5"/>
                    </a:lnTo>
                    <a:lnTo>
                      <a:pt x="100" y="10"/>
                    </a:lnTo>
                    <a:lnTo>
                      <a:pt x="124" y="16"/>
                    </a:lnTo>
                    <a:lnTo>
                      <a:pt x="147" y="22"/>
                    </a:lnTo>
                    <a:lnTo>
                      <a:pt x="171" y="30"/>
                    </a:lnTo>
                    <a:lnTo>
                      <a:pt x="193" y="38"/>
                    </a:lnTo>
                    <a:lnTo>
                      <a:pt x="215" y="49"/>
                    </a:lnTo>
                    <a:lnTo>
                      <a:pt x="237" y="60"/>
                    </a:lnTo>
                    <a:lnTo>
                      <a:pt x="257" y="72"/>
                    </a:lnTo>
                    <a:lnTo>
                      <a:pt x="278" y="84"/>
                    </a:lnTo>
                    <a:lnTo>
                      <a:pt x="297" y="98"/>
                    </a:lnTo>
                    <a:lnTo>
                      <a:pt x="316" y="113"/>
                    </a:lnTo>
                    <a:lnTo>
                      <a:pt x="334" y="129"/>
                    </a:lnTo>
                    <a:lnTo>
                      <a:pt x="351" y="145"/>
                    </a:lnTo>
                    <a:lnTo>
                      <a:pt x="368" y="162"/>
                    </a:lnTo>
                    <a:lnTo>
                      <a:pt x="383" y="181"/>
                    </a:lnTo>
                    <a:lnTo>
                      <a:pt x="398" y="199"/>
                    </a:lnTo>
                    <a:lnTo>
                      <a:pt x="412" y="219"/>
                    </a:lnTo>
                    <a:lnTo>
                      <a:pt x="425" y="239"/>
                    </a:lnTo>
                    <a:lnTo>
                      <a:pt x="437" y="261"/>
                    </a:lnTo>
                    <a:lnTo>
                      <a:pt x="448" y="281"/>
                    </a:lnTo>
                    <a:lnTo>
                      <a:pt x="458" y="304"/>
                    </a:lnTo>
                    <a:lnTo>
                      <a:pt x="467" y="327"/>
                    </a:lnTo>
                    <a:lnTo>
                      <a:pt x="475" y="349"/>
                    </a:lnTo>
                    <a:lnTo>
                      <a:pt x="482" y="373"/>
                    </a:lnTo>
                    <a:lnTo>
                      <a:pt x="487" y="397"/>
                    </a:lnTo>
                    <a:lnTo>
                      <a:pt x="491" y="421"/>
                    </a:lnTo>
                    <a:lnTo>
                      <a:pt x="495" y="447"/>
                    </a:lnTo>
                    <a:lnTo>
                      <a:pt x="496" y="472"/>
                    </a:lnTo>
                    <a:lnTo>
                      <a:pt x="497" y="497"/>
                    </a:lnTo>
                    <a:lnTo>
                      <a:pt x="507" y="497"/>
                    </a:lnTo>
                    <a:lnTo>
                      <a:pt x="505" y="497"/>
                    </a:lnTo>
                    <a:lnTo>
                      <a:pt x="505" y="557"/>
                    </a:lnTo>
                    <a:close/>
                  </a:path>
                </a:pathLst>
              </a:custGeom>
              <a:solidFill>
                <a:srgbClr val="A23B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1" name="9Slide.vn 214"/>
              <p:cNvSpPr>
                <a:spLocks/>
              </p:cNvSpPr>
              <p:nvPr/>
            </p:nvSpPr>
            <p:spPr bwMode="auto">
              <a:xfrm flipH="1">
                <a:off x="9329973" y="5054600"/>
                <a:ext cx="755650" cy="287338"/>
              </a:xfrm>
              <a:custGeom>
                <a:avLst/>
                <a:gdLst>
                  <a:gd name="T0" fmla="*/ 704 w 1428"/>
                  <a:gd name="T1" fmla="*/ 543 h 543"/>
                  <a:gd name="T2" fmla="*/ 507 w 1428"/>
                  <a:gd name="T3" fmla="*/ 540 h 543"/>
                  <a:gd name="T4" fmla="*/ 497 w 1428"/>
                  <a:gd name="T5" fmla="*/ 543 h 543"/>
                  <a:gd name="T6" fmla="*/ 495 w 1428"/>
                  <a:gd name="T7" fmla="*/ 493 h 543"/>
                  <a:gd name="T8" fmla="*/ 487 w 1428"/>
                  <a:gd name="T9" fmla="*/ 443 h 543"/>
                  <a:gd name="T10" fmla="*/ 475 w 1428"/>
                  <a:gd name="T11" fmla="*/ 395 h 543"/>
                  <a:gd name="T12" fmla="*/ 458 w 1428"/>
                  <a:gd name="T13" fmla="*/ 350 h 543"/>
                  <a:gd name="T14" fmla="*/ 437 w 1428"/>
                  <a:gd name="T15" fmla="*/ 307 h 543"/>
                  <a:gd name="T16" fmla="*/ 412 w 1428"/>
                  <a:gd name="T17" fmla="*/ 265 h 543"/>
                  <a:gd name="T18" fmla="*/ 383 w 1428"/>
                  <a:gd name="T19" fmla="*/ 227 h 543"/>
                  <a:gd name="T20" fmla="*/ 351 w 1428"/>
                  <a:gd name="T21" fmla="*/ 191 h 543"/>
                  <a:gd name="T22" fmla="*/ 316 w 1428"/>
                  <a:gd name="T23" fmla="*/ 159 h 543"/>
                  <a:gd name="T24" fmla="*/ 278 w 1428"/>
                  <a:gd name="T25" fmla="*/ 130 h 543"/>
                  <a:gd name="T26" fmla="*/ 237 w 1428"/>
                  <a:gd name="T27" fmla="*/ 106 h 543"/>
                  <a:gd name="T28" fmla="*/ 193 w 1428"/>
                  <a:gd name="T29" fmla="*/ 84 h 543"/>
                  <a:gd name="T30" fmla="*/ 147 w 1428"/>
                  <a:gd name="T31" fmla="*/ 68 h 543"/>
                  <a:gd name="T32" fmla="*/ 100 w 1428"/>
                  <a:gd name="T33" fmla="*/ 56 h 543"/>
                  <a:gd name="T34" fmla="*/ 50 w 1428"/>
                  <a:gd name="T35" fmla="*/ 48 h 543"/>
                  <a:gd name="T36" fmla="*/ 0 w 1428"/>
                  <a:gd name="T37" fmla="*/ 46 h 543"/>
                  <a:gd name="T38" fmla="*/ 27 w 1428"/>
                  <a:gd name="T39" fmla="*/ 0 h 543"/>
                  <a:gd name="T40" fmla="*/ 81 w 1428"/>
                  <a:gd name="T41" fmla="*/ 6 h 543"/>
                  <a:gd name="T42" fmla="*/ 134 w 1428"/>
                  <a:gd name="T43" fmla="*/ 17 h 543"/>
                  <a:gd name="T44" fmla="*/ 184 w 1428"/>
                  <a:gd name="T45" fmla="*/ 32 h 543"/>
                  <a:gd name="T46" fmla="*/ 232 w 1428"/>
                  <a:gd name="T47" fmla="*/ 52 h 543"/>
                  <a:gd name="T48" fmla="*/ 278 w 1428"/>
                  <a:gd name="T49" fmla="*/ 76 h 543"/>
                  <a:gd name="T50" fmla="*/ 320 w 1428"/>
                  <a:gd name="T51" fmla="*/ 105 h 543"/>
                  <a:gd name="T52" fmla="*/ 359 w 1428"/>
                  <a:gd name="T53" fmla="*/ 137 h 543"/>
                  <a:gd name="T54" fmla="*/ 397 w 1428"/>
                  <a:gd name="T55" fmla="*/ 173 h 543"/>
                  <a:gd name="T56" fmla="*/ 429 w 1428"/>
                  <a:gd name="T57" fmla="*/ 212 h 543"/>
                  <a:gd name="T58" fmla="*/ 458 w 1428"/>
                  <a:gd name="T59" fmla="*/ 254 h 543"/>
                  <a:gd name="T60" fmla="*/ 483 w 1428"/>
                  <a:gd name="T61" fmla="*/ 299 h 543"/>
                  <a:gd name="T62" fmla="*/ 503 w 1428"/>
                  <a:gd name="T63" fmla="*/ 346 h 543"/>
                  <a:gd name="T64" fmla="*/ 519 w 1428"/>
                  <a:gd name="T65" fmla="*/ 395 h 543"/>
                  <a:gd name="T66" fmla="*/ 530 w 1428"/>
                  <a:gd name="T67" fmla="*/ 447 h 543"/>
                  <a:gd name="T68" fmla="*/ 535 w 1428"/>
                  <a:gd name="T69" fmla="*/ 500 h 543"/>
                  <a:gd name="T70" fmla="*/ 1428 w 1428"/>
                  <a:gd name="T71" fmla="*/ 528 h 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428" h="543">
                    <a:moveTo>
                      <a:pt x="1428" y="543"/>
                    </a:moveTo>
                    <a:lnTo>
                      <a:pt x="704" y="543"/>
                    </a:lnTo>
                    <a:lnTo>
                      <a:pt x="704" y="540"/>
                    </a:lnTo>
                    <a:lnTo>
                      <a:pt x="507" y="540"/>
                    </a:lnTo>
                    <a:lnTo>
                      <a:pt x="507" y="543"/>
                    </a:lnTo>
                    <a:lnTo>
                      <a:pt x="497" y="543"/>
                    </a:lnTo>
                    <a:lnTo>
                      <a:pt x="496" y="518"/>
                    </a:lnTo>
                    <a:lnTo>
                      <a:pt x="495" y="493"/>
                    </a:lnTo>
                    <a:lnTo>
                      <a:pt x="491" y="467"/>
                    </a:lnTo>
                    <a:lnTo>
                      <a:pt x="487" y="443"/>
                    </a:lnTo>
                    <a:lnTo>
                      <a:pt x="482" y="419"/>
                    </a:lnTo>
                    <a:lnTo>
                      <a:pt x="475" y="395"/>
                    </a:lnTo>
                    <a:lnTo>
                      <a:pt x="467" y="373"/>
                    </a:lnTo>
                    <a:lnTo>
                      <a:pt x="458" y="350"/>
                    </a:lnTo>
                    <a:lnTo>
                      <a:pt x="448" y="327"/>
                    </a:lnTo>
                    <a:lnTo>
                      <a:pt x="437" y="307"/>
                    </a:lnTo>
                    <a:lnTo>
                      <a:pt x="425" y="285"/>
                    </a:lnTo>
                    <a:lnTo>
                      <a:pt x="412" y="265"/>
                    </a:lnTo>
                    <a:lnTo>
                      <a:pt x="398" y="245"/>
                    </a:lnTo>
                    <a:lnTo>
                      <a:pt x="383" y="227"/>
                    </a:lnTo>
                    <a:lnTo>
                      <a:pt x="368" y="208"/>
                    </a:lnTo>
                    <a:lnTo>
                      <a:pt x="351" y="191"/>
                    </a:lnTo>
                    <a:lnTo>
                      <a:pt x="334" y="175"/>
                    </a:lnTo>
                    <a:lnTo>
                      <a:pt x="316" y="159"/>
                    </a:lnTo>
                    <a:lnTo>
                      <a:pt x="297" y="144"/>
                    </a:lnTo>
                    <a:lnTo>
                      <a:pt x="278" y="130"/>
                    </a:lnTo>
                    <a:lnTo>
                      <a:pt x="257" y="118"/>
                    </a:lnTo>
                    <a:lnTo>
                      <a:pt x="237" y="106"/>
                    </a:lnTo>
                    <a:lnTo>
                      <a:pt x="215" y="95"/>
                    </a:lnTo>
                    <a:lnTo>
                      <a:pt x="193" y="84"/>
                    </a:lnTo>
                    <a:lnTo>
                      <a:pt x="171" y="76"/>
                    </a:lnTo>
                    <a:lnTo>
                      <a:pt x="147" y="68"/>
                    </a:lnTo>
                    <a:lnTo>
                      <a:pt x="124" y="62"/>
                    </a:lnTo>
                    <a:lnTo>
                      <a:pt x="100" y="56"/>
                    </a:lnTo>
                    <a:lnTo>
                      <a:pt x="75" y="51"/>
                    </a:lnTo>
                    <a:lnTo>
                      <a:pt x="50" y="48"/>
                    </a:lnTo>
                    <a:lnTo>
                      <a:pt x="25" y="46"/>
                    </a:lnTo>
                    <a:lnTo>
                      <a:pt x="0" y="46"/>
                    </a:lnTo>
                    <a:lnTo>
                      <a:pt x="0" y="0"/>
                    </a:lnTo>
                    <a:lnTo>
                      <a:pt x="27" y="0"/>
                    </a:lnTo>
                    <a:lnTo>
                      <a:pt x="55" y="3"/>
                    </a:lnTo>
                    <a:lnTo>
                      <a:pt x="81" y="6"/>
                    </a:lnTo>
                    <a:lnTo>
                      <a:pt x="107" y="11"/>
                    </a:lnTo>
                    <a:lnTo>
                      <a:pt x="134" y="17"/>
                    </a:lnTo>
                    <a:lnTo>
                      <a:pt x="159" y="24"/>
                    </a:lnTo>
                    <a:lnTo>
                      <a:pt x="184" y="32"/>
                    </a:lnTo>
                    <a:lnTo>
                      <a:pt x="208" y="41"/>
                    </a:lnTo>
                    <a:lnTo>
                      <a:pt x="232" y="52"/>
                    </a:lnTo>
                    <a:lnTo>
                      <a:pt x="255" y="64"/>
                    </a:lnTo>
                    <a:lnTo>
                      <a:pt x="278" y="76"/>
                    </a:lnTo>
                    <a:lnTo>
                      <a:pt x="299" y="90"/>
                    </a:lnTo>
                    <a:lnTo>
                      <a:pt x="320" y="105"/>
                    </a:lnTo>
                    <a:lnTo>
                      <a:pt x="340" y="120"/>
                    </a:lnTo>
                    <a:lnTo>
                      <a:pt x="359" y="137"/>
                    </a:lnTo>
                    <a:lnTo>
                      <a:pt x="379" y="154"/>
                    </a:lnTo>
                    <a:lnTo>
                      <a:pt x="397" y="173"/>
                    </a:lnTo>
                    <a:lnTo>
                      <a:pt x="413" y="193"/>
                    </a:lnTo>
                    <a:lnTo>
                      <a:pt x="429" y="212"/>
                    </a:lnTo>
                    <a:lnTo>
                      <a:pt x="443" y="232"/>
                    </a:lnTo>
                    <a:lnTo>
                      <a:pt x="458" y="254"/>
                    </a:lnTo>
                    <a:lnTo>
                      <a:pt x="471" y="277"/>
                    </a:lnTo>
                    <a:lnTo>
                      <a:pt x="483" y="299"/>
                    </a:lnTo>
                    <a:lnTo>
                      <a:pt x="494" y="322"/>
                    </a:lnTo>
                    <a:lnTo>
                      <a:pt x="503" y="346"/>
                    </a:lnTo>
                    <a:lnTo>
                      <a:pt x="512" y="370"/>
                    </a:lnTo>
                    <a:lnTo>
                      <a:pt x="519" y="395"/>
                    </a:lnTo>
                    <a:lnTo>
                      <a:pt x="525" y="422"/>
                    </a:lnTo>
                    <a:lnTo>
                      <a:pt x="530" y="447"/>
                    </a:lnTo>
                    <a:lnTo>
                      <a:pt x="532" y="473"/>
                    </a:lnTo>
                    <a:lnTo>
                      <a:pt x="535" y="500"/>
                    </a:lnTo>
                    <a:lnTo>
                      <a:pt x="536" y="528"/>
                    </a:lnTo>
                    <a:lnTo>
                      <a:pt x="1428" y="528"/>
                    </a:lnTo>
                    <a:lnTo>
                      <a:pt x="1428" y="543"/>
                    </a:lnTo>
                    <a:close/>
                  </a:path>
                </a:pathLst>
              </a:custGeom>
              <a:solidFill>
                <a:srgbClr val="8C8C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2" name="9Slide.vn 215"/>
              <p:cNvSpPr>
                <a:spLocks/>
              </p:cNvSpPr>
              <p:nvPr/>
            </p:nvSpPr>
            <p:spPr bwMode="auto">
              <a:xfrm flipH="1">
                <a:off x="9269648" y="4791075"/>
                <a:ext cx="815975" cy="542925"/>
              </a:xfrm>
              <a:custGeom>
                <a:avLst/>
                <a:gdLst>
                  <a:gd name="T0" fmla="*/ 1540 w 1540"/>
                  <a:gd name="T1" fmla="*/ 1027 h 1027"/>
                  <a:gd name="T2" fmla="*/ 1429 w 1540"/>
                  <a:gd name="T3" fmla="*/ 1027 h 1027"/>
                  <a:gd name="T4" fmla="*/ 1428 w 1540"/>
                  <a:gd name="T5" fmla="*/ 1027 h 1027"/>
                  <a:gd name="T6" fmla="*/ 536 w 1540"/>
                  <a:gd name="T7" fmla="*/ 1027 h 1027"/>
                  <a:gd name="T8" fmla="*/ 535 w 1540"/>
                  <a:gd name="T9" fmla="*/ 999 h 1027"/>
                  <a:gd name="T10" fmla="*/ 532 w 1540"/>
                  <a:gd name="T11" fmla="*/ 972 h 1027"/>
                  <a:gd name="T12" fmla="*/ 530 w 1540"/>
                  <a:gd name="T13" fmla="*/ 946 h 1027"/>
                  <a:gd name="T14" fmla="*/ 525 w 1540"/>
                  <a:gd name="T15" fmla="*/ 921 h 1027"/>
                  <a:gd name="T16" fmla="*/ 519 w 1540"/>
                  <a:gd name="T17" fmla="*/ 894 h 1027"/>
                  <a:gd name="T18" fmla="*/ 512 w 1540"/>
                  <a:gd name="T19" fmla="*/ 869 h 1027"/>
                  <a:gd name="T20" fmla="*/ 503 w 1540"/>
                  <a:gd name="T21" fmla="*/ 845 h 1027"/>
                  <a:gd name="T22" fmla="*/ 494 w 1540"/>
                  <a:gd name="T23" fmla="*/ 821 h 1027"/>
                  <a:gd name="T24" fmla="*/ 483 w 1540"/>
                  <a:gd name="T25" fmla="*/ 798 h 1027"/>
                  <a:gd name="T26" fmla="*/ 471 w 1540"/>
                  <a:gd name="T27" fmla="*/ 776 h 1027"/>
                  <a:gd name="T28" fmla="*/ 458 w 1540"/>
                  <a:gd name="T29" fmla="*/ 753 h 1027"/>
                  <a:gd name="T30" fmla="*/ 443 w 1540"/>
                  <a:gd name="T31" fmla="*/ 731 h 1027"/>
                  <a:gd name="T32" fmla="*/ 429 w 1540"/>
                  <a:gd name="T33" fmla="*/ 711 h 1027"/>
                  <a:gd name="T34" fmla="*/ 413 w 1540"/>
                  <a:gd name="T35" fmla="*/ 692 h 1027"/>
                  <a:gd name="T36" fmla="*/ 397 w 1540"/>
                  <a:gd name="T37" fmla="*/ 672 h 1027"/>
                  <a:gd name="T38" fmla="*/ 379 w 1540"/>
                  <a:gd name="T39" fmla="*/ 653 h 1027"/>
                  <a:gd name="T40" fmla="*/ 359 w 1540"/>
                  <a:gd name="T41" fmla="*/ 636 h 1027"/>
                  <a:gd name="T42" fmla="*/ 340 w 1540"/>
                  <a:gd name="T43" fmla="*/ 619 h 1027"/>
                  <a:gd name="T44" fmla="*/ 320 w 1540"/>
                  <a:gd name="T45" fmla="*/ 604 h 1027"/>
                  <a:gd name="T46" fmla="*/ 299 w 1540"/>
                  <a:gd name="T47" fmla="*/ 589 h 1027"/>
                  <a:gd name="T48" fmla="*/ 278 w 1540"/>
                  <a:gd name="T49" fmla="*/ 575 h 1027"/>
                  <a:gd name="T50" fmla="*/ 255 w 1540"/>
                  <a:gd name="T51" fmla="*/ 563 h 1027"/>
                  <a:gd name="T52" fmla="*/ 232 w 1540"/>
                  <a:gd name="T53" fmla="*/ 551 h 1027"/>
                  <a:gd name="T54" fmla="*/ 208 w 1540"/>
                  <a:gd name="T55" fmla="*/ 540 h 1027"/>
                  <a:gd name="T56" fmla="*/ 184 w 1540"/>
                  <a:gd name="T57" fmla="*/ 531 h 1027"/>
                  <a:gd name="T58" fmla="*/ 159 w 1540"/>
                  <a:gd name="T59" fmla="*/ 523 h 1027"/>
                  <a:gd name="T60" fmla="*/ 134 w 1540"/>
                  <a:gd name="T61" fmla="*/ 516 h 1027"/>
                  <a:gd name="T62" fmla="*/ 107 w 1540"/>
                  <a:gd name="T63" fmla="*/ 510 h 1027"/>
                  <a:gd name="T64" fmla="*/ 81 w 1540"/>
                  <a:gd name="T65" fmla="*/ 505 h 1027"/>
                  <a:gd name="T66" fmla="*/ 55 w 1540"/>
                  <a:gd name="T67" fmla="*/ 502 h 1027"/>
                  <a:gd name="T68" fmla="*/ 27 w 1540"/>
                  <a:gd name="T69" fmla="*/ 499 h 1027"/>
                  <a:gd name="T70" fmla="*/ 0 w 1540"/>
                  <a:gd name="T71" fmla="*/ 499 h 1027"/>
                  <a:gd name="T72" fmla="*/ 0 w 1540"/>
                  <a:gd name="T73" fmla="*/ 0 h 1027"/>
                  <a:gd name="T74" fmla="*/ 1540 w 1540"/>
                  <a:gd name="T75" fmla="*/ 0 h 1027"/>
                  <a:gd name="T76" fmla="*/ 1540 w 1540"/>
                  <a:gd name="T77" fmla="*/ 1027 h 10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540" h="1027">
                    <a:moveTo>
                      <a:pt x="1540" y="1027"/>
                    </a:moveTo>
                    <a:lnTo>
                      <a:pt x="1429" y="1027"/>
                    </a:lnTo>
                    <a:lnTo>
                      <a:pt x="1428" y="1027"/>
                    </a:lnTo>
                    <a:lnTo>
                      <a:pt x="536" y="1027"/>
                    </a:lnTo>
                    <a:lnTo>
                      <a:pt x="535" y="999"/>
                    </a:lnTo>
                    <a:lnTo>
                      <a:pt x="532" y="972"/>
                    </a:lnTo>
                    <a:lnTo>
                      <a:pt x="530" y="946"/>
                    </a:lnTo>
                    <a:lnTo>
                      <a:pt x="525" y="921"/>
                    </a:lnTo>
                    <a:lnTo>
                      <a:pt x="519" y="894"/>
                    </a:lnTo>
                    <a:lnTo>
                      <a:pt x="512" y="869"/>
                    </a:lnTo>
                    <a:lnTo>
                      <a:pt x="503" y="845"/>
                    </a:lnTo>
                    <a:lnTo>
                      <a:pt x="494" y="821"/>
                    </a:lnTo>
                    <a:lnTo>
                      <a:pt x="483" y="798"/>
                    </a:lnTo>
                    <a:lnTo>
                      <a:pt x="471" y="776"/>
                    </a:lnTo>
                    <a:lnTo>
                      <a:pt x="458" y="753"/>
                    </a:lnTo>
                    <a:lnTo>
                      <a:pt x="443" y="731"/>
                    </a:lnTo>
                    <a:lnTo>
                      <a:pt x="429" y="711"/>
                    </a:lnTo>
                    <a:lnTo>
                      <a:pt x="413" y="692"/>
                    </a:lnTo>
                    <a:lnTo>
                      <a:pt x="397" y="672"/>
                    </a:lnTo>
                    <a:lnTo>
                      <a:pt x="379" y="653"/>
                    </a:lnTo>
                    <a:lnTo>
                      <a:pt x="359" y="636"/>
                    </a:lnTo>
                    <a:lnTo>
                      <a:pt x="340" y="619"/>
                    </a:lnTo>
                    <a:lnTo>
                      <a:pt x="320" y="604"/>
                    </a:lnTo>
                    <a:lnTo>
                      <a:pt x="299" y="589"/>
                    </a:lnTo>
                    <a:lnTo>
                      <a:pt x="278" y="575"/>
                    </a:lnTo>
                    <a:lnTo>
                      <a:pt x="255" y="563"/>
                    </a:lnTo>
                    <a:lnTo>
                      <a:pt x="232" y="551"/>
                    </a:lnTo>
                    <a:lnTo>
                      <a:pt x="208" y="540"/>
                    </a:lnTo>
                    <a:lnTo>
                      <a:pt x="184" y="531"/>
                    </a:lnTo>
                    <a:lnTo>
                      <a:pt x="159" y="523"/>
                    </a:lnTo>
                    <a:lnTo>
                      <a:pt x="134" y="516"/>
                    </a:lnTo>
                    <a:lnTo>
                      <a:pt x="107" y="510"/>
                    </a:lnTo>
                    <a:lnTo>
                      <a:pt x="81" y="505"/>
                    </a:lnTo>
                    <a:lnTo>
                      <a:pt x="55" y="502"/>
                    </a:lnTo>
                    <a:lnTo>
                      <a:pt x="27" y="499"/>
                    </a:lnTo>
                    <a:lnTo>
                      <a:pt x="0" y="499"/>
                    </a:lnTo>
                    <a:lnTo>
                      <a:pt x="0" y="0"/>
                    </a:lnTo>
                    <a:lnTo>
                      <a:pt x="1540" y="0"/>
                    </a:lnTo>
                    <a:lnTo>
                      <a:pt x="1540" y="1027"/>
                    </a:lnTo>
                    <a:close/>
                  </a:path>
                </a:pathLst>
              </a:custGeom>
              <a:solidFill>
                <a:srgbClr val="B1B0A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3" name="9Slide.vn 216"/>
              <p:cNvSpPr>
                <a:spLocks noEditPoints="1"/>
              </p:cNvSpPr>
              <p:nvPr/>
            </p:nvSpPr>
            <p:spPr bwMode="auto">
              <a:xfrm flipH="1">
                <a:off x="9329973" y="5341937"/>
                <a:ext cx="487363" cy="776288"/>
              </a:xfrm>
              <a:custGeom>
                <a:avLst/>
                <a:gdLst>
                  <a:gd name="T0" fmla="*/ 923 w 923"/>
                  <a:gd name="T1" fmla="*/ 1467 h 1467"/>
                  <a:gd name="T2" fmla="*/ 199 w 923"/>
                  <a:gd name="T3" fmla="*/ 1467 h 1467"/>
                  <a:gd name="T4" fmla="*/ 199 w 923"/>
                  <a:gd name="T5" fmla="*/ 0 h 1467"/>
                  <a:gd name="T6" fmla="*/ 923 w 923"/>
                  <a:gd name="T7" fmla="*/ 0 h 1467"/>
                  <a:gd name="T8" fmla="*/ 923 w 923"/>
                  <a:gd name="T9" fmla="*/ 1467 h 1467"/>
                  <a:gd name="T10" fmla="*/ 238 w 923"/>
                  <a:gd name="T11" fmla="*/ 1114 h 1467"/>
                  <a:gd name="T12" fmla="*/ 238 w 923"/>
                  <a:gd name="T13" fmla="*/ 1165 h 1467"/>
                  <a:gd name="T14" fmla="*/ 897 w 923"/>
                  <a:gd name="T15" fmla="*/ 1165 h 1467"/>
                  <a:gd name="T16" fmla="*/ 897 w 923"/>
                  <a:gd name="T17" fmla="*/ 1114 h 1467"/>
                  <a:gd name="T18" fmla="*/ 238 w 923"/>
                  <a:gd name="T19" fmla="*/ 1114 h 1467"/>
                  <a:gd name="T20" fmla="*/ 260 w 923"/>
                  <a:gd name="T21" fmla="*/ 574 h 1467"/>
                  <a:gd name="T22" fmla="*/ 260 w 923"/>
                  <a:gd name="T23" fmla="*/ 1114 h 1467"/>
                  <a:gd name="T24" fmla="*/ 875 w 923"/>
                  <a:gd name="T25" fmla="*/ 1114 h 1467"/>
                  <a:gd name="T26" fmla="*/ 875 w 923"/>
                  <a:gd name="T27" fmla="*/ 574 h 1467"/>
                  <a:gd name="T28" fmla="*/ 260 w 923"/>
                  <a:gd name="T29" fmla="*/ 574 h 1467"/>
                  <a:gd name="T30" fmla="*/ 256 w 923"/>
                  <a:gd name="T31" fmla="*/ 317 h 1467"/>
                  <a:gd name="T32" fmla="*/ 256 w 923"/>
                  <a:gd name="T33" fmla="*/ 366 h 1467"/>
                  <a:gd name="T34" fmla="*/ 872 w 923"/>
                  <a:gd name="T35" fmla="*/ 366 h 1467"/>
                  <a:gd name="T36" fmla="*/ 872 w 923"/>
                  <a:gd name="T37" fmla="*/ 317 h 1467"/>
                  <a:gd name="T38" fmla="*/ 822 w 923"/>
                  <a:gd name="T39" fmla="*/ 317 h 1467"/>
                  <a:gd name="T40" fmla="*/ 822 w 923"/>
                  <a:gd name="T41" fmla="*/ 0 h 1467"/>
                  <a:gd name="T42" fmla="*/ 309 w 923"/>
                  <a:gd name="T43" fmla="*/ 0 h 1467"/>
                  <a:gd name="T44" fmla="*/ 309 w 923"/>
                  <a:gd name="T45" fmla="*/ 317 h 1467"/>
                  <a:gd name="T46" fmla="*/ 256 w 923"/>
                  <a:gd name="T47" fmla="*/ 317 h 1467"/>
                  <a:gd name="T48" fmla="*/ 2 w 923"/>
                  <a:gd name="T49" fmla="*/ 61 h 1467"/>
                  <a:gd name="T50" fmla="*/ 0 w 923"/>
                  <a:gd name="T51" fmla="*/ 60 h 1467"/>
                  <a:gd name="T52" fmla="*/ 0 w 923"/>
                  <a:gd name="T53" fmla="*/ 0 h 1467"/>
                  <a:gd name="T54" fmla="*/ 2 w 923"/>
                  <a:gd name="T55" fmla="*/ 0 h 1467"/>
                  <a:gd name="T56" fmla="*/ 2 w 923"/>
                  <a:gd name="T57" fmla="*/ 61 h 1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23" h="1467">
                    <a:moveTo>
                      <a:pt x="923" y="1467"/>
                    </a:moveTo>
                    <a:lnTo>
                      <a:pt x="199" y="1467"/>
                    </a:lnTo>
                    <a:lnTo>
                      <a:pt x="199" y="0"/>
                    </a:lnTo>
                    <a:lnTo>
                      <a:pt x="923" y="0"/>
                    </a:lnTo>
                    <a:lnTo>
                      <a:pt x="923" y="1467"/>
                    </a:lnTo>
                    <a:close/>
                    <a:moveTo>
                      <a:pt x="238" y="1114"/>
                    </a:moveTo>
                    <a:lnTo>
                      <a:pt x="238" y="1165"/>
                    </a:lnTo>
                    <a:lnTo>
                      <a:pt x="897" y="1165"/>
                    </a:lnTo>
                    <a:lnTo>
                      <a:pt x="897" y="1114"/>
                    </a:lnTo>
                    <a:lnTo>
                      <a:pt x="238" y="1114"/>
                    </a:lnTo>
                    <a:close/>
                    <a:moveTo>
                      <a:pt x="260" y="574"/>
                    </a:moveTo>
                    <a:lnTo>
                      <a:pt x="260" y="1114"/>
                    </a:lnTo>
                    <a:lnTo>
                      <a:pt x="875" y="1114"/>
                    </a:lnTo>
                    <a:lnTo>
                      <a:pt x="875" y="574"/>
                    </a:lnTo>
                    <a:lnTo>
                      <a:pt x="260" y="574"/>
                    </a:lnTo>
                    <a:close/>
                    <a:moveTo>
                      <a:pt x="256" y="317"/>
                    </a:moveTo>
                    <a:lnTo>
                      <a:pt x="256" y="366"/>
                    </a:lnTo>
                    <a:lnTo>
                      <a:pt x="872" y="366"/>
                    </a:lnTo>
                    <a:lnTo>
                      <a:pt x="872" y="317"/>
                    </a:lnTo>
                    <a:lnTo>
                      <a:pt x="822" y="317"/>
                    </a:lnTo>
                    <a:lnTo>
                      <a:pt x="822" y="0"/>
                    </a:lnTo>
                    <a:lnTo>
                      <a:pt x="309" y="0"/>
                    </a:lnTo>
                    <a:lnTo>
                      <a:pt x="309" y="317"/>
                    </a:lnTo>
                    <a:lnTo>
                      <a:pt x="256" y="317"/>
                    </a:lnTo>
                    <a:close/>
                    <a:moveTo>
                      <a:pt x="2" y="61"/>
                    </a:moveTo>
                    <a:lnTo>
                      <a:pt x="0" y="60"/>
                    </a:lnTo>
                    <a:lnTo>
                      <a:pt x="0" y="0"/>
                    </a:lnTo>
                    <a:lnTo>
                      <a:pt x="2" y="0"/>
                    </a:lnTo>
                    <a:lnTo>
                      <a:pt x="2" y="61"/>
                    </a:lnTo>
                    <a:close/>
                  </a:path>
                </a:pathLst>
              </a:custGeom>
              <a:solidFill>
                <a:srgbClr val="A23B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4" name="9Slide.vn 217"/>
              <p:cNvSpPr>
                <a:spLocks/>
              </p:cNvSpPr>
              <p:nvPr/>
            </p:nvSpPr>
            <p:spPr bwMode="auto">
              <a:xfrm flipH="1">
                <a:off x="9712561" y="5340350"/>
                <a:ext cx="104775" cy="777875"/>
              </a:xfrm>
              <a:custGeom>
                <a:avLst/>
                <a:gdLst>
                  <a:gd name="T0" fmla="*/ 197 w 197"/>
                  <a:gd name="T1" fmla="*/ 1470 h 1470"/>
                  <a:gd name="T2" fmla="*/ 101 w 197"/>
                  <a:gd name="T3" fmla="*/ 1470 h 1470"/>
                  <a:gd name="T4" fmla="*/ 101 w 197"/>
                  <a:gd name="T5" fmla="*/ 9 h 1470"/>
                  <a:gd name="T6" fmla="*/ 53 w 197"/>
                  <a:gd name="T7" fmla="*/ 9 h 1470"/>
                  <a:gd name="T8" fmla="*/ 53 w 197"/>
                  <a:gd name="T9" fmla="*/ 87 h 1470"/>
                  <a:gd name="T10" fmla="*/ 0 w 197"/>
                  <a:gd name="T11" fmla="*/ 64 h 1470"/>
                  <a:gd name="T12" fmla="*/ 0 w 197"/>
                  <a:gd name="T13" fmla="*/ 3 h 1470"/>
                  <a:gd name="T14" fmla="*/ 0 w 197"/>
                  <a:gd name="T15" fmla="*/ 0 h 1470"/>
                  <a:gd name="T16" fmla="*/ 197 w 197"/>
                  <a:gd name="T17" fmla="*/ 0 h 1470"/>
                  <a:gd name="T18" fmla="*/ 197 w 197"/>
                  <a:gd name="T19" fmla="*/ 3 h 1470"/>
                  <a:gd name="T20" fmla="*/ 197 w 197"/>
                  <a:gd name="T21" fmla="*/ 1470 h 1470"/>
                  <a:gd name="T22" fmla="*/ 197 w 197"/>
                  <a:gd name="T23" fmla="*/ 1470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7" h="1470">
                    <a:moveTo>
                      <a:pt x="197" y="1470"/>
                    </a:moveTo>
                    <a:lnTo>
                      <a:pt x="101" y="1470"/>
                    </a:lnTo>
                    <a:lnTo>
                      <a:pt x="101" y="9"/>
                    </a:lnTo>
                    <a:lnTo>
                      <a:pt x="53" y="9"/>
                    </a:lnTo>
                    <a:lnTo>
                      <a:pt x="53" y="87"/>
                    </a:lnTo>
                    <a:lnTo>
                      <a:pt x="0" y="64"/>
                    </a:lnTo>
                    <a:lnTo>
                      <a:pt x="0" y="3"/>
                    </a:lnTo>
                    <a:lnTo>
                      <a:pt x="0" y="0"/>
                    </a:lnTo>
                    <a:lnTo>
                      <a:pt x="197" y="0"/>
                    </a:lnTo>
                    <a:lnTo>
                      <a:pt x="197" y="3"/>
                    </a:lnTo>
                    <a:lnTo>
                      <a:pt x="197" y="1470"/>
                    </a:lnTo>
                    <a:lnTo>
                      <a:pt x="197" y="1470"/>
                    </a:lnTo>
                    <a:close/>
                  </a:path>
                </a:pathLst>
              </a:custGeom>
              <a:solidFill>
                <a:srgbClr val="403F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5" name="9Slide.vn 218"/>
              <p:cNvSpPr>
                <a:spLocks/>
              </p:cNvSpPr>
              <p:nvPr/>
            </p:nvSpPr>
            <p:spPr bwMode="auto">
              <a:xfrm flipH="1">
                <a:off x="9861785" y="5591175"/>
                <a:ext cx="223838" cy="498475"/>
              </a:xfrm>
              <a:custGeom>
                <a:avLst/>
                <a:gdLst>
                  <a:gd name="T0" fmla="*/ 422 w 422"/>
                  <a:gd name="T1" fmla="*/ 942 h 942"/>
                  <a:gd name="T2" fmla="*/ 401 w 422"/>
                  <a:gd name="T3" fmla="*/ 942 h 942"/>
                  <a:gd name="T4" fmla="*/ 401 w 422"/>
                  <a:gd name="T5" fmla="*/ 892 h 942"/>
                  <a:gd name="T6" fmla="*/ 375 w 422"/>
                  <a:gd name="T7" fmla="*/ 892 h 942"/>
                  <a:gd name="T8" fmla="*/ 375 w 422"/>
                  <a:gd name="T9" fmla="*/ 846 h 942"/>
                  <a:gd name="T10" fmla="*/ 328 w 422"/>
                  <a:gd name="T11" fmla="*/ 846 h 942"/>
                  <a:gd name="T12" fmla="*/ 328 w 422"/>
                  <a:gd name="T13" fmla="*/ 807 h 942"/>
                  <a:gd name="T14" fmla="*/ 214 w 422"/>
                  <a:gd name="T15" fmla="*/ 807 h 942"/>
                  <a:gd name="T16" fmla="*/ 214 w 422"/>
                  <a:gd name="T17" fmla="*/ 126 h 942"/>
                  <a:gd name="T18" fmla="*/ 0 w 422"/>
                  <a:gd name="T19" fmla="*/ 126 h 942"/>
                  <a:gd name="T20" fmla="*/ 0 w 422"/>
                  <a:gd name="T21" fmla="*/ 0 h 942"/>
                  <a:gd name="T22" fmla="*/ 34 w 422"/>
                  <a:gd name="T23" fmla="*/ 1 h 942"/>
                  <a:gd name="T24" fmla="*/ 69 w 422"/>
                  <a:gd name="T25" fmla="*/ 4 h 942"/>
                  <a:gd name="T26" fmla="*/ 103 w 422"/>
                  <a:gd name="T27" fmla="*/ 9 h 942"/>
                  <a:gd name="T28" fmla="*/ 135 w 422"/>
                  <a:gd name="T29" fmla="*/ 16 h 942"/>
                  <a:gd name="T30" fmla="*/ 166 w 422"/>
                  <a:gd name="T31" fmla="*/ 25 h 942"/>
                  <a:gd name="T32" fmla="*/ 196 w 422"/>
                  <a:gd name="T33" fmla="*/ 36 h 942"/>
                  <a:gd name="T34" fmla="*/ 225 w 422"/>
                  <a:gd name="T35" fmla="*/ 48 h 942"/>
                  <a:gd name="T36" fmla="*/ 251 w 422"/>
                  <a:gd name="T37" fmla="*/ 62 h 942"/>
                  <a:gd name="T38" fmla="*/ 277 w 422"/>
                  <a:gd name="T39" fmla="*/ 76 h 942"/>
                  <a:gd name="T40" fmla="*/ 301 w 422"/>
                  <a:gd name="T41" fmla="*/ 93 h 942"/>
                  <a:gd name="T42" fmla="*/ 322 w 422"/>
                  <a:gd name="T43" fmla="*/ 111 h 942"/>
                  <a:gd name="T44" fmla="*/ 343 w 422"/>
                  <a:gd name="T45" fmla="*/ 131 h 942"/>
                  <a:gd name="T46" fmla="*/ 361 w 422"/>
                  <a:gd name="T47" fmla="*/ 151 h 942"/>
                  <a:gd name="T48" fmla="*/ 375 w 422"/>
                  <a:gd name="T49" fmla="*/ 171 h 942"/>
                  <a:gd name="T50" fmla="*/ 382 w 422"/>
                  <a:gd name="T51" fmla="*/ 182 h 942"/>
                  <a:gd name="T52" fmla="*/ 389 w 422"/>
                  <a:gd name="T53" fmla="*/ 194 h 942"/>
                  <a:gd name="T54" fmla="*/ 394 w 422"/>
                  <a:gd name="T55" fmla="*/ 205 h 942"/>
                  <a:gd name="T56" fmla="*/ 399 w 422"/>
                  <a:gd name="T57" fmla="*/ 217 h 942"/>
                  <a:gd name="T58" fmla="*/ 422 w 422"/>
                  <a:gd name="T59" fmla="*/ 217 h 942"/>
                  <a:gd name="T60" fmla="*/ 422 w 422"/>
                  <a:gd name="T61" fmla="*/ 942 h 9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22" h="942">
                    <a:moveTo>
                      <a:pt x="422" y="942"/>
                    </a:moveTo>
                    <a:lnTo>
                      <a:pt x="401" y="942"/>
                    </a:lnTo>
                    <a:lnTo>
                      <a:pt x="401" y="892"/>
                    </a:lnTo>
                    <a:lnTo>
                      <a:pt x="375" y="892"/>
                    </a:lnTo>
                    <a:lnTo>
                      <a:pt x="375" y="846"/>
                    </a:lnTo>
                    <a:lnTo>
                      <a:pt x="328" y="846"/>
                    </a:lnTo>
                    <a:lnTo>
                      <a:pt x="328" y="807"/>
                    </a:lnTo>
                    <a:lnTo>
                      <a:pt x="214" y="807"/>
                    </a:lnTo>
                    <a:lnTo>
                      <a:pt x="214" y="126"/>
                    </a:lnTo>
                    <a:lnTo>
                      <a:pt x="0" y="126"/>
                    </a:lnTo>
                    <a:lnTo>
                      <a:pt x="0" y="0"/>
                    </a:lnTo>
                    <a:lnTo>
                      <a:pt x="34" y="1"/>
                    </a:lnTo>
                    <a:lnTo>
                      <a:pt x="69" y="4"/>
                    </a:lnTo>
                    <a:lnTo>
                      <a:pt x="103" y="9"/>
                    </a:lnTo>
                    <a:lnTo>
                      <a:pt x="135" y="16"/>
                    </a:lnTo>
                    <a:lnTo>
                      <a:pt x="166" y="25"/>
                    </a:lnTo>
                    <a:lnTo>
                      <a:pt x="196" y="36"/>
                    </a:lnTo>
                    <a:lnTo>
                      <a:pt x="225" y="48"/>
                    </a:lnTo>
                    <a:lnTo>
                      <a:pt x="251" y="62"/>
                    </a:lnTo>
                    <a:lnTo>
                      <a:pt x="277" y="76"/>
                    </a:lnTo>
                    <a:lnTo>
                      <a:pt x="301" y="93"/>
                    </a:lnTo>
                    <a:lnTo>
                      <a:pt x="322" y="111"/>
                    </a:lnTo>
                    <a:lnTo>
                      <a:pt x="343" y="131"/>
                    </a:lnTo>
                    <a:lnTo>
                      <a:pt x="361" y="151"/>
                    </a:lnTo>
                    <a:lnTo>
                      <a:pt x="375" y="171"/>
                    </a:lnTo>
                    <a:lnTo>
                      <a:pt x="382" y="182"/>
                    </a:lnTo>
                    <a:lnTo>
                      <a:pt x="389" y="194"/>
                    </a:lnTo>
                    <a:lnTo>
                      <a:pt x="394" y="205"/>
                    </a:lnTo>
                    <a:lnTo>
                      <a:pt x="399" y="217"/>
                    </a:lnTo>
                    <a:lnTo>
                      <a:pt x="422" y="217"/>
                    </a:lnTo>
                    <a:lnTo>
                      <a:pt x="422" y="942"/>
                    </a:lnTo>
                    <a:close/>
                  </a:path>
                </a:pathLst>
              </a:custGeom>
              <a:solidFill>
                <a:srgbClr val="A23B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6" name="9Slide.vn 219"/>
              <p:cNvSpPr>
                <a:spLocks/>
              </p:cNvSpPr>
              <p:nvPr/>
            </p:nvSpPr>
            <p:spPr bwMode="auto">
              <a:xfrm flipH="1">
                <a:off x="9763361" y="5345112"/>
                <a:ext cx="25400" cy="773113"/>
              </a:xfrm>
              <a:custGeom>
                <a:avLst/>
                <a:gdLst>
                  <a:gd name="T0" fmla="*/ 48 w 48"/>
                  <a:gd name="T1" fmla="*/ 1461 h 1461"/>
                  <a:gd name="T2" fmla="*/ 0 w 48"/>
                  <a:gd name="T3" fmla="*/ 1461 h 1461"/>
                  <a:gd name="T4" fmla="*/ 0 w 48"/>
                  <a:gd name="T5" fmla="*/ 681 h 1461"/>
                  <a:gd name="T6" fmla="*/ 0 w 48"/>
                  <a:gd name="T7" fmla="*/ 94 h 1461"/>
                  <a:gd name="T8" fmla="*/ 38 w 48"/>
                  <a:gd name="T9" fmla="*/ 94 h 1461"/>
                  <a:gd name="T10" fmla="*/ 0 w 48"/>
                  <a:gd name="T11" fmla="*/ 78 h 1461"/>
                  <a:gd name="T12" fmla="*/ 0 w 48"/>
                  <a:gd name="T13" fmla="*/ 0 h 1461"/>
                  <a:gd name="T14" fmla="*/ 48 w 48"/>
                  <a:gd name="T15" fmla="*/ 0 h 1461"/>
                  <a:gd name="T16" fmla="*/ 48 w 48"/>
                  <a:gd name="T17" fmla="*/ 1461 h 1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1461">
                    <a:moveTo>
                      <a:pt x="48" y="1461"/>
                    </a:moveTo>
                    <a:lnTo>
                      <a:pt x="0" y="1461"/>
                    </a:lnTo>
                    <a:lnTo>
                      <a:pt x="0" y="681"/>
                    </a:lnTo>
                    <a:lnTo>
                      <a:pt x="0" y="94"/>
                    </a:lnTo>
                    <a:lnTo>
                      <a:pt x="38" y="94"/>
                    </a:lnTo>
                    <a:lnTo>
                      <a:pt x="0" y="78"/>
                    </a:lnTo>
                    <a:lnTo>
                      <a:pt x="0" y="0"/>
                    </a:lnTo>
                    <a:lnTo>
                      <a:pt x="48" y="0"/>
                    </a:lnTo>
                    <a:lnTo>
                      <a:pt x="48" y="1461"/>
                    </a:lnTo>
                    <a:close/>
                  </a:path>
                </a:pathLst>
              </a:custGeom>
              <a:solidFill>
                <a:srgbClr val="2C29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7" name="9Slide.vn 220"/>
              <p:cNvSpPr>
                <a:spLocks noEditPoints="1"/>
              </p:cNvSpPr>
              <p:nvPr/>
            </p:nvSpPr>
            <p:spPr bwMode="auto">
              <a:xfrm flipH="1">
                <a:off x="9788760" y="5394325"/>
                <a:ext cx="296863" cy="723900"/>
              </a:xfrm>
              <a:custGeom>
                <a:avLst/>
                <a:gdLst>
                  <a:gd name="T0" fmla="*/ 560 w 560"/>
                  <a:gd name="T1" fmla="*/ 1367 h 1367"/>
                  <a:gd name="T2" fmla="*/ 422 w 560"/>
                  <a:gd name="T3" fmla="*/ 1367 h 1367"/>
                  <a:gd name="T4" fmla="*/ 422 w 560"/>
                  <a:gd name="T5" fmla="*/ 1367 h 1367"/>
                  <a:gd name="T6" fmla="*/ 424 w 560"/>
                  <a:gd name="T7" fmla="*/ 1367 h 1367"/>
                  <a:gd name="T8" fmla="*/ 424 w 560"/>
                  <a:gd name="T9" fmla="*/ 1312 h 1367"/>
                  <a:gd name="T10" fmla="*/ 422 w 560"/>
                  <a:gd name="T11" fmla="*/ 1312 h 1367"/>
                  <a:gd name="T12" fmla="*/ 422 w 560"/>
                  <a:gd name="T13" fmla="*/ 587 h 1367"/>
                  <a:gd name="T14" fmla="*/ 399 w 560"/>
                  <a:gd name="T15" fmla="*/ 587 h 1367"/>
                  <a:gd name="T16" fmla="*/ 394 w 560"/>
                  <a:gd name="T17" fmla="*/ 575 h 1367"/>
                  <a:gd name="T18" fmla="*/ 389 w 560"/>
                  <a:gd name="T19" fmla="*/ 564 h 1367"/>
                  <a:gd name="T20" fmla="*/ 382 w 560"/>
                  <a:gd name="T21" fmla="*/ 552 h 1367"/>
                  <a:gd name="T22" fmla="*/ 375 w 560"/>
                  <a:gd name="T23" fmla="*/ 541 h 1367"/>
                  <a:gd name="T24" fmla="*/ 361 w 560"/>
                  <a:gd name="T25" fmla="*/ 521 h 1367"/>
                  <a:gd name="T26" fmla="*/ 343 w 560"/>
                  <a:gd name="T27" fmla="*/ 501 h 1367"/>
                  <a:gd name="T28" fmla="*/ 322 w 560"/>
                  <a:gd name="T29" fmla="*/ 481 h 1367"/>
                  <a:gd name="T30" fmla="*/ 301 w 560"/>
                  <a:gd name="T31" fmla="*/ 463 h 1367"/>
                  <a:gd name="T32" fmla="*/ 277 w 560"/>
                  <a:gd name="T33" fmla="*/ 446 h 1367"/>
                  <a:gd name="T34" fmla="*/ 251 w 560"/>
                  <a:gd name="T35" fmla="*/ 432 h 1367"/>
                  <a:gd name="T36" fmla="*/ 225 w 560"/>
                  <a:gd name="T37" fmla="*/ 418 h 1367"/>
                  <a:gd name="T38" fmla="*/ 196 w 560"/>
                  <a:gd name="T39" fmla="*/ 406 h 1367"/>
                  <a:gd name="T40" fmla="*/ 166 w 560"/>
                  <a:gd name="T41" fmla="*/ 395 h 1367"/>
                  <a:gd name="T42" fmla="*/ 135 w 560"/>
                  <a:gd name="T43" fmla="*/ 386 h 1367"/>
                  <a:gd name="T44" fmla="*/ 103 w 560"/>
                  <a:gd name="T45" fmla="*/ 379 h 1367"/>
                  <a:gd name="T46" fmla="*/ 69 w 560"/>
                  <a:gd name="T47" fmla="*/ 374 h 1367"/>
                  <a:gd name="T48" fmla="*/ 34 w 560"/>
                  <a:gd name="T49" fmla="*/ 371 h 1367"/>
                  <a:gd name="T50" fmla="*/ 0 w 560"/>
                  <a:gd name="T51" fmla="*/ 370 h 1367"/>
                  <a:gd name="T52" fmla="*/ 0 w 560"/>
                  <a:gd name="T53" fmla="*/ 0 h 1367"/>
                  <a:gd name="T54" fmla="*/ 560 w 560"/>
                  <a:gd name="T55" fmla="*/ 0 h 1367"/>
                  <a:gd name="T56" fmla="*/ 560 w 560"/>
                  <a:gd name="T57" fmla="*/ 587 h 1367"/>
                  <a:gd name="T58" fmla="*/ 560 w 560"/>
                  <a:gd name="T59" fmla="*/ 1367 h 1367"/>
                  <a:gd name="T60" fmla="*/ 388 w 560"/>
                  <a:gd name="T61" fmla="*/ 190 h 1367"/>
                  <a:gd name="T62" fmla="*/ 388 w 560"/>
                  <a:gd name="T63" fmla="*/ 293 h 1367"/>
                  <a:gd name="T64" fmla="*/ 547 w 560"/>
                  <a:gd name="T65" fmla="*/ 293 h 1367"/>
                  <a:gd name="T66" fmla="*/ 547 w 560"/>
                  <a:gd name="T67" fmla="*/ 190 h 1367"/>
                  <a:gd name="T68" fmla="*/ 388 w 560"/>
                  <a:gd name="T69" fmla="*/ 190 h 1367"/>
                  <a:gd name="T70" fmla="*/ 200 w 560"/>
                  <a:gd name="T71" fmla="*/ 190 h 1367"/>
                  <a:gd name="T72" fmla="*/ 200 w 560"/>
                  <a:gd name="T73" fmla="*/ 293 h 1367"/>
                  <a:gd name="T74" fmla="*/ 358 w 560"/>
                  <a:gd name="T75" fmla="*/ 293 h 1367"/>
                  <a:gd name="T76" fmla="*/ 358 w 560"/>
                  <a:gd name="T77" fmla="*/ 190 h 1367"/>
                  <a:gd name="T78" fmla="*/ 200 w 560"/>
                  <a:gd name="T79" fmla="*/ 190 h 1367"/>
                  <a:gd name="T80" fmla="*/ 15 w 560"/>
                  <a:gd name="T81" fmla="*/ 190 h 1367"/>
                  <a:gd name="T82" fmla="*/ 15 w 560"/>
                  <a:gd name="T83" fmla="*/ 293 h 1367"/>
                  <a:gd name="T84" fmla="*/ 173 w 560"/>
                  <a:gd name="T85" fmla="*/ 293 h 1367"/>
                  <a:gd name="T86" fmla="*/ 173 w 560"/>
                  <a:gd name="T87" fmla="*/ 190 h 1367"/>
                  <a:gd name="T88" fmla="*/ 15 w 560"/>
                  <a:gd name="T89" fmla="*/ 190 h 1367"/>
                  <a:gd name="T90" fmla="*/ 388 w 560"/>
                  <a:gd name="T91" fmla="*/ 65 h 1367"/>
                  <a:gd name="T92" fmla="*/ 388 w 560"/>
                  <a:gd name="T93" fmla="*/ 168 h 1367"/>
                  <a:gd name="T94" fmla="*/ 547 w 560"/>
                  <a:gd name="T95" fmla="*/ 168 h 1367"/>
                  <a:gd name="T96" fmla="*/ 547 w 560"/>
                  <a:gd name="T97" fmla="*/ 65 h 1367"/>
                  <a:gd name="T98" fmla="*/ 388 w 560"/>
                  <a:gd name="T99" fmla="*/ 65 h 1367"/>
                  <a:gd name="T100" fmla="*/ 200 w 560"/>
                  <a:gd name="T101" fmla="*/ 65 h 1367"/>
                  <a:gd name="T102" fmla="*/ 200 w 560"/>
                  <a:gd name="T103" fmla="*/ 168 h 1367"/>
                  <a:gd name="T104" fmla="*/ 358 w 560"/>
                  <a:gd name="T105" fmla="*/ 168 h 1367"/>
                  <a:gd name="T106" fmla="*/ 358 w 560"/>
                  <a:gd name="T107" fmla="*/ 65 h 1367"/>
                  <a:gd name="T108" fmla="*/ 200 w 560"/>
                  <a:gd name="T109" fmla="*/ 65 h 1367"/>
                  <a:gd name="T110" fmla="*/ 15 w 560"/>
                  <a:gd name="T111" fmla="*/ 65 h 1367"/>
                  <a:gd name="T112" fmla="*/ 15 w 560"/>
                  <a:gd name="T113" fmla="*/ 168 h 1367"/>
                  <a:gd name="T114" fmla="*/ 173 w 560"/>
                  <a:gd name="T115" fmla="*/ 168 h 1367"/>
                  <a:gd name="T116" fmla="*/ 173 w 560"/>
                  <a:gd name="T117" fmla="*/ 65 h 1367"/>
                  <a:gd name="T118" fmla="*/ 15 w 560"/>
                  <a:gd name="T119" fmla="*/ 65 h 1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60" h="1367">
                    <a:moveTo>
                      <a:pt x="560" y="1367"/>
                    </a:moveTo>
                    <a:lnTo>
                      <a:pt x="422" y="1367"/>
                    </a:lnTo>
                    <a:lnTo>
                      <a:pt x="422" y="1367"/>
                    </a:lnTo>
                    <a:lnTo>
                      <a:pt x="424" y="1367"/>
                    </a:lnTo>
                    <a:lnTo>
                      <a:pt x="424" y="1312"/>
                    </a:lnTo>
                    <a:lnTo>
                      <a:pt x="422" y="1312"/>
                    </a:lnTo>
                    <a:lnTo>
                      <a:pt x="422" y="587"/>
                    </a:lnTo>
                    <a:lnTo>
                      <a:pt x="399" y="587"/>
                    </a:lnTo>
                    <a:lnTo>
                      <a:pt x="394" y="575"/>
                    </a:lnTo>
                    <a:lnTo>
                      <a:pt x="389" y="564"/>
                    </a:lnTo>
                    <a:lnTo>
                      <a:pt x="382" y="552"/>
                    </a:lnTo>
                    <a:lnTo>
                      <a:pt x="375" y="541"/>
                    </a:lnTo>
                    <a:lnTo>
                      <a:pt x="361" y="521"/>
                    </a:lnTo>
                    <a:lnTo>
                      <a:pt x="343" y="501"/>
                    </a:lnTo>
                    <a:lnTo>
                      <a:pt x="322" y="481"/>
                    </a:lnTo>
                    <a:lnTo>
                      <a:pt x="301" y="463"/>
                    </a:lnTo>
                    <a:lnTo>
                      <a:pt x="277" y="446"/>
                    </a:lnTo>
                    <a:lnTo>
                      <a:pt x="251" y="432"/>
                    </a:lnTo>
                    <a:lnTo>
                      <a:pt x="225" y="418"/>
                    </a:lnTo>
                    <a:lnTo>
                      <a:pt x="196" y="406"/>
                    </a:lnTo>
                    <a:lnTo>
                      <a:pt x="166" y="395"/>
                    </a:lnTo>
                    <a:lnTo>
                      <a:pt x="135" y="386"/>
                    </a:lnTo>
                    <a:lnTo>
                      <a:pt x="103" y="379"/>
                    </a:lnTo>
                    <a:lnTo>
                      <a:pt x="69" y="374"/>
                    </a:lnTo>
                    <a:lnTo>
                      <a:pt x="34" y="371"/>
                    </a:lnTo>
                    <a:lnTo>
                      <a:pt x="0" y="370"/>
                    </a:lnTo>
                    <a:lnTo>
                      <a:pt x="0" y="0"/>
                    </a:lnTo>
                    <a:lnTo>
                      <a:pt x="560" y="0"/>
                    </a:lnTo>
                    <a:lnTo>
                      <a:pt x="560" y="587"/>
                    </a:lnTo>
                    <a:lnTo>
                      <a:pt x="560" y="1367"/>
                    </a:lnTo>
                    <a:close/>
                    <a:moveTo>
                      <a:pt x="388" y="190"/>
                    </a:moveTo>
                    <a:lnTo>
                      <a:pt x="388" y="293"/>
                    </a:lnTo>
                    <a:lnTo>
                      <a:pt x="547" y="293"/>
                    </a:lnTo>
                    <a:lnTo>
                      <a:pt x="547" y="190"/>
                    </a:lnTo>
                    <a:lnTo>
                      <a:pt x="388" y="190"/>
                    </a:lnTo>
                    <a:close/>
                    <a:moveTo>
                      <a:pt x="200" y="190"/>
                    </a:moveTo>
                    <a:lnTo>
                      <a:pt x="200" y="293"/>
                    </a:lnTo>
                    <a:lnTo>
                      <a:pt x="358" y="293"/>
                    </a:lnTo>
                    <a:lnTo>
                      <a:pt x="358" y="190"/>
                    </a:lnTo>
                    <a:lnTo>
                      <a:pt x="200" y="190"/>
                    </a:lnTo>
                    <a:close/>
                    <a:moveTo>
                      <a:pt x="15" y="190"/>
                    </a:moveTo>
                    <a:lnTo>
                      <a:pt x="15" y="293"/>
                    </a:lnTo>
                    <a:lnTo>
                      <a:pt x="173" y="293"/>
                    </a:lnTo>
                    <a:lnTo>
                      <a:pt x="173" y="190"/>
                    </a:lnTo>
                    <a:lnTo>
                      <a:pt x="15" y="190"/>
                    </a:lnTo>
                    <a:close/>
                    <a:moveTo>
                      <a:pt x="388" y="65"/>
                    </a:moveTo>
                    <a:lnTo>
                      <a:pt x="388" y="168"/>
                    </a:lnTo>
                    <a:lnTo>
                      <a:pt x="547" y="168"/>
                    </a:lnTo>
                    <a:lnTo>
                      <a:pt x="547" y="65"/>
                    </a:lnTo>
                    <a:lnTo>
                      <a:pt x="388" y="65"/>
                    </a:lnTo>
                    <a:close/>
                    <a:moveTo>
                      <a:pt x="200" y="65"/>
                    </a:moveTo>
                    <a:lnTo>
                      <a:pt x="200" y="168"/>
                    </a:lnTo>
                    <a:lnTo>
                      <a:pt x="358" y="168"/>
                    </a:lnTo>
                    <a:lnTo>
                      <a:pt x="358" y="65"/>
                    </a:lnTo>
                    <a:lnTo>
                      <a:pt x="200" y="65"/>
                    </a:lnTo>
                    <a:close/>
                    <a:moveTo>
                      <a:pt x="15" y="65"/>
                    </a:moveTo>
                    <a:lnTo>
                      <a:pt x="15" y="168"/>
                    </a:lnTo>
                    <a:lnTo>
                      <a:pt x="173" y="168"/>
                    </a:lnTo>
                    <a:lnTo>
                      <a:pt x="173" y="65"/>
                    </a:lnTo>
                    <a:lnTo>
                      <a:pt x="15" y="65"/>
                    </a:lnTo>
                    <a:close/>
                  </a:path>
                </a:pathLst>
              </a:custGeom>
              <a:solidFill>
                <a:srgbClr val="9A98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8" name="9Slide.vn 221"/>
              <p:cNvSpPr>
                <a:spLocks/>
              </p:cNvSpPr>
              <p:nvPr/>
            </p:nvSpPr>
            <p:spPr bwMode="auto">
              <a:xfrm flipH="1">
                <a:off x="9768123" y="5345112"/>
                <a:ext cx="317500" cy="49213"/>
              </a:xfrm>
              <a:custGeom>
                <a:avLst/>
                <a:gdLst>
                  <a:gd name="T0" fmla="*/ 598 w 598"/>
                  <a:gd name="T1" fmla="*/ 94 h 94"/>
                  <a:gd name="T2" fmla="*/ 560 w 598"/>
                  <a:gd name="T3" fmla="*/ 94 h 94"/>
                  <a:gd name="T4" fmla="*/ 0 w 598"/>
                  <a:gd name="T5" fmla="*/ 94 h 94"/>
                  <a:gd name="T6" fmla="*/ 0 w 598"/>
                  <a:gd name="T7" fmla="*/ 0 h 94"/>
                  <a:gd name="T8" fmla="*/ 375 w 598"/>
                  <a:gd name="T9" fmla="*/ 0 h 94"/>
                  <a:gd name="T10" fmla="*/ 505 w 598"/>
                  <a:gd name="T11" fmla="*/ 54 h 94"/>
                  <a:gd name="T12" fmla="*/ 507 w 598"/>
                  <a:gd name="T13" fmla="*/ 55 h 94"/>
                  <a:gd name="T14" fmla="*/ 560 w 598"/>
                  <a:gd name="T15" fmla="*/ 78 h 94"/>
                  <a:gd name="T16" fmla="*/ 598 w 598"/>
                  <a:gd name="T17" fmla="*/ 9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8" h="94">
                    <a:moveTo>
                      <a:pt x="598" y="94"/>
                    </a:moveTo>
                    <a:lnTo>
                      <a:pt x="560" y="94"/>
                    </a:lnTo>
                    <a:lnTo>
                      <a:pt x="0" y="94"/>
                    </a:lnTo>
                    <a:lnTo>
                      <a:pt x="0" y="0"/>
                    </a:lnTo>
                    <a:lnTo>
                      <a:pt x="375" y="0"/>
                    </a:lnTo>
                    <a:lnTo>
                      <a:pt x="505" y="54"/>
                    </a:lnTo>
                    <a:lnTo>
                      <a:pt x="507" y="55"/>
                    </a:lnTo>
                    <a:lnTo>
                      <a:pt x="560" y="78"/>
                    </a:lnTo>
                    <a:lnTo>
                      <a:pt x="598" y="94"/>
                    </a:lnTo>
                    <a:close/>
                  </a:path>
                </a:pathLst>
              </a:custGeom>
              <a:solidFill>
                <a:srgbClr val="B1B0A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9" name="9Slide.vn 222"/>
              <p:cNvSpPr>
                <a:spLocks/>
              </p:cNvSpPr>
              <p:nvPr/>
            </p:nvSpPr>
            <p:spPr bwMode="auto">
              <a:xfrm flipH="1">
                <a:off x="9910998" y="6018212"/>
                <a:ext cx="174625" cy="20638"/>
              </a:xfrm>
              <a:custGeom>
                <a:avLst/>
                <a:gdLst>
                  <a:gd name="T0" fmla="*/ 328 w 328"/>
                  <a:gd name="T1" fmla="*/ 39 h 39"/>
                  <a:gd name="T2" fmla="*/ 0 w 328"/>
                  <a:gd name="T3" fmla="*/ 39 h 39"/>
                  <a:gd name="T4" fmla="*/ 0 w 328"/>
                  <a:gd name="T5" fmla="*/ 0 h 39"/>
                  <a:gd name="T6" fmla="*/ 214 w 328"/>
                  <a:gd name="T7" fmla="*/ 0 h 39"/>
                  <a:gd name="T8" fmla="*/ 328 w 328"/>
                  <a:gd name="T9" fmla="*/ 0 h 39"/>
                  <a:gd name="T10" fmla="*/ 328 w 328"/>
                  <a:gd name="T11" fmla="*/ 39 h 39"/>
                </a:gdLst>
                <a:ahLst/>
                <a:cxnLst>
                  <a:cxn ang="0">
                    <a:pos x="T0" y="T1"/>
                  </a:cxn>
                  <a:cxn ang="0">
                    <a:pos x="T2" y="T3"/>
                  </a:cxn>
                  <a:cxn ang="0">
                    <a:pos x="T4" y="T5"/>
                  </a:cxn>
                  <a:cxn ang="0">
                    <a:pos x="T6" y="T7"/>
                  </a:cxn>
                  <a:cxn ang="0">
                    <a:pos x="T8" y="T9"/>
                  </a:cxn>
                  <a:cxn ang="0">
                    <a:pos x="T10" y="T11"/>
                  </a:cxn>
                </a:cxnLst>
                <a:rect l="0" t="0" r="r" b="b"/>
                <a:pathLst>
                  <a:path w="328" h="39">
                    <a:moveTo>
                      <a:pt x="328" y="39"/>
                    </a:moveTo>
                    <a:lnTo>
                      <a:pt x="0" y="39"/>
                    </a:lnTo>
                    <a:lnTo>
                      <a:pt x="0" y="0"/>
                    </a:lnTo>
                    <a:lnTo>
                      <a:pt x="214" y="0"/>
                    </a:lnTo>
                    <a:lnTo>
                      <a:pt x="328" y="0"/>
                    </a:lnTo>
                    <a:lnTo>
                      <a:pt x="328" y="39"/>
                    </a:lnTo>
                    <a:close/>
                  </a:path>
                </a:pathLst>
              </a:custGeom>
              <a:solidFill>
                <a:srgbClr val="403F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0" name="9Slide.vn 223"/>
              <p:cNvSpPr>
                <a:spLocks/>
              </p:cNvSpPr>
              <p:nvPr/>
            </p:nvSpPr>
            <p:spPr bwMode="auto">
              <a:xfrm flipH="1">
                <a:off x="9887185" y="6038850"/>
                <a:ext cx="198438" cy="23813"/>
              </a:xfrm>
              <a:custGeom>
                <a:avLst/>
                <a:gdLst>
                  <a:gd name="T0" fmla="*/ 375 w 375"/>
                  <a:gd name="T1" fmla="*/ 46 h 46"/>
                  <a:gd name="T2" fmla="*/ 0 w 375"/>
                  <a:gd name="T3" fmla="*/ 46 h 46"/>
                  <a:gd name="T4" fmla="*/ 0 w 375"/>
                  <a:gd name="T5" fmla="*/ 0 h 46"/>
                  <a:gd name="T6" fmla="*/ 328 w 375"/>
                  <a:gd name="T7" fmla="*/ 0 h 46"/>
                  <a:gd name="T8" fmla="*/ 375 w 375"/>
                  <a:gd name="T9" fmla="*/ 0 h 46"/>
                  <a:gd name="T10" fmla="*/ 375 w 375"/>
                  <a:gd name="T11" fmla="*/ 46 h 46"/>
                </a:gdLst>
                <a:ahLst/>
                <a:cxnLst>
                  <a:cxn ang="0">
                    <a:pos x="T0" y="T1"/>
                  </a:cxn>
                  <a:cxn ang="0">
                    <a:pos x="T2" y="T3"/>
                  </a:cxn>
                  <a:cxn ang="0">
                    <a:pos x="T4" y="T5"/>
                  </a:cxn>
                  <a:cxn ang="0">
                    <a:pos x="T6" y="T7"/>
                  </a:cxn>
                  <a:cxn ang="0">
                    <a:pos x="T8" y="T9"/>
                  </a:cxn>
                  <a:cxn ang="0">
                    <a:pos x="T10" y="T11"/>
                  </a:cxn>
                </a:cxnLst>
                <a:rect l="0" t="0" r="r" b="b"/>
                <a:pathLst>
                  <a:path w="375" h="46">
                    <a:moveTo>
                      <a:pt x="375" y="46"/>
                    </a:moveTo>
                    <a:lnTo>
                      <a:pt x="0" y="46"/>
                    </a:lnTo>
                    <a:lnTo>
                      <a:pt x="0" y="0"/>
                    </a:lnTo>
                    <a:lnTo>
                      <a:pt x="328" y="0"/>
                    </a:lnTo>
                    <a:lnTo>
                      <a:pt x="375" y="0"/>
                    </a:lnTo>
                    <a:lnTo>
                      <a:pt x="375" y="46"/>
                    </a:lnTo>
                    <a:close/>
                  </a:path>
                </a:pathLst>
              </a:custGeom>
              <a:solidFill>
                <a:srgbClr val="2C29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1" name="9Slide.vn 224"/>
              <p:cNvSpPr>
                <a:spLocks/>
              </p:cNvSpPr>
              <p:nvPr/>
            </p:nvSpPr>
            <p:spPr bwMode="auto">
              <a:xfrm flipH="1">
                <a:off x="9872898" y="6062662"/>
                <a:ext cx="212725" cy="26988"/>
              </a:xfrm>
              <a:custGeom>
                <a:avLst/>
                <a:gdLst>
                  <a:gd name="T0" fmla="*/ 401 w 401"/>
                  <a:gd name="T1" fmla="*/ 50 h 50"/>
                  <a:gd name="T2" fmla="*/ 0 w 401"/>
                  <a:gd name="T3" fmla="*/ 50 h 50"/>
                  <a:gd name="T4" fmla="*/ 0 w 401"/>
                  <a:gd name="T5" fmla="*/ 0 h 50"/>
                  <a:gd name="T6" fmla="*/ 375 w 401"/>
                  <a:gd name="T7" fmla="*/ 0 h 50"/>
                  <a:gd name="T8" fmla="*/ 401 w 401"/>
                  <a:gd name="T9" fmla="*/ 0 h 50"/>
                  <a:gd name="T10" fmla="*/ 401 w 401"/>
                  <a:gd name="T11" fmla="*/ 50 h 50"/>
                </a:gdLst>
                <a:ahLst/>
                <a:cxnLst>
                  <a:cxn ang="0">
                    <a:pos x="T0" y="T1"/>
                  </a:cxn>
                  <a:cxn ang="0">
                    <a:pos x="T2" y="T3"/>
                  </a:cxn>
                  <a:cxn ang="0">
                    <a:pos x="T4" y="T5"/>
                  </a:cxn>
                  <a:cxn ang="0">
                    <a:pos x="T6" y="T7"/>
                  </a:cxn>
                  <a:cxn ang="0">
                    <a:pos x="T8" y="T9"/>
                  </a:cxn>
                  <a:cxn ang="0">
                    <a:pos x="T10" y="T11"/>
                  </a:cxn>
                </a:cxnLst>
                <a:rect l="0" t="0" r="r" b="b"/>
                <a:pathLst>
                  <a:path w="401" h="50">
                    <a:moveTo>
                      <a:pt x="401" y="50"/>
                    </a:moveTo>
                    <a:lnTo>
                      <a:pt x="0" y="50"/>
                    </a:lnTo>
                    <a:lnTo>
                      <a:pt x="0" y="0"/>
                    </a:lnTo>
                    <a:lnTo>
                      <a:pt x="375" y="0"/>
                    </a:lnTo>
                    <a:lnTo>
                      <a:pt x="401" y="0"/>
                    </a:lnTo>
                    <a:lnTo>
                      <a:pt x="401" y="50"/>
                    </a:lnTo>
                    <a:close/>
                  </a:path>
                </a:pathLst>
              </a:custGeom>
              <a:solidFill>
                <a:srgbClr val="403F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2" name="9Slide.vn 225"/>
              <p:cNvSpPr>
                <a:spLocks/>
              </p:cNvSpPr>
              <p:nvPr/>
            </p:nvSpPr>
            <p:spPr bwMode="auto">
              <a:xfrm flipH="1">
                <a:off x="9860198" y="6089650"/>
                <a:ext cx="225425" cy="28575"/>
              </a:xfrm>
              <a:custGeom>
                <a:avLst/>
                <a:gdLst>
                  <a:gd name="T0" fmla="*/ 424 w 424"/>
                  <a:gd name="T1" fmla="*/ 55 h 55"/>
                  <a:gd name="T2" fmla="*/ 422 w 424"/>
                  <a:gd name="T3" fmla="*/ 55 h 55"/>
                  <a:gd name="T4" fmla="*/ 0 w 424"/>
                  <a:gd name="T5" fmla="*/ 55 h 55"/>
                  <a:gd name="T6" fmla="*/ 0 w 424"/>
                  <a:gd name="T7" fmla="*/ 0 h 55"/>
                  <a:gd name="T8" fmla="*/ 401 w 424"/>
                  <a:gd name="T9" fmla="*/ 0 h 55"/>
                  <a:gd name="T10" fmla="*/ 422 w 424"/>
                  <a:gd name="T11" fmla="*/ 0 h 55"/>
                  <a:gd name="T12" fmla="*/ 424 w 424"/>
                  <a:gd name="T13" fmla="*/ 0 h 55"/>
                  <a:gd name="T14" fmla="*/ 424 w 424"/>
                  <a:gd name="T15" fmla="*/ 55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4" h="55">
                    <a:moveTo>
                      <a:pt x="424" y="55"/>
                    </a:moveTo>
                    <a:lnTo>
                      <a:pt x="422" y="55"/>
                    </a:lnTo>
                    <a:lnTo>
                      <a:pt x="0" y="55"/>
                    </a:lnTo>
                    <a:lnTo>
                      <a:pt x="0" y="0"/>
                    </a:lnTo>
                    <a:lnTo>
                      <a:pt x="401" y="0"/>
                    </a:lnTo>
                    <a:lnTo>
                      <a:pt x="422" y="0"/>
                    </a:lnTo>
                    <a:lnTo>
                      <a:pt x="424" y="0"/>
                    </a:lnTo>
                    <a:lnTo>
                      <a:pt x="424" y="55"/>
                    </a:lnTo>
                    <a:close/>
                  </a:path>
                </a:pathLst>
              </a:custGeom>
              <a:solidFill>
                <a:srgbClr val="2C29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3" name="9Slide.vn 226"/>
              <p:cNvSpPr>
                <a:spLocks noEditPoints="1"/>
              </p:cNvSpPr>
              <p:nvPr/>
            </p:nvSpPr>
            <p:spPr bwMode="auto">
              <a:xfrm flipH="1">
                <a:off x="9382360" y="5341937"/>
                <a:ext cx="271463" cy="168275"/>
              </a:xfrm>
              <a:custGeom>
                <a:avLst/>
                <a:gdLst>
                  <a:gd name="T0" fmla="*/ 513 w 513"/>
                  <a:gd name="T1" fmla="*/ 317 h 317"/>
                  <a:gd name="T2" fmla="*/ 0 w 513"/>
                  <a:gd name="T3" fmla="*/ 317 h 317"/>
                  <a:gd name="T4" fmla="*/ 0 w 513"/>
                  <a:gd name="T5" fmla="*/ 0 h 317"/>
                  <a:gd name="T6" fmla="*/ 513 w 513"/>
                  <a:gd name="T7" fmla="*/ 0 h 317"/>
                  <a:gd name="T8" fmla="*/ 513 w 513"/>
                  <a:gd name="T9" fmla="*/ 317 h 317"/>
                  <a:gd name="T10" fmla="*/ 352 w 513"/>
                  <a:gd name="T11" fmla="*/ 22 h 317"/>
                  <a:gd name="T12" fmla="*/ 352 w 513"/>
                  <a:gd name="T13" fmla="*/ 302 h 317"/>
                  <a:gd name="T14" fmla="*/ 473 w 513"/>
                  <a:gd name="T15" fmla="*/ 302 h 317"/>
                  <a:gd name="T16" fmla="*/ 473 w 513"/>
                  <a:gd name="T17" fmla="*/ 22 h 317"/>
                  <a:gd name="T18" fmla="*/ 352 w 513"/>
                  <a:gd name="T19" fmla="*/ 22 h 317"/>
                  <a:gd name="T20" fmla="*/ 202 w 513"/>
                  <a:gd name="T21" fmla="*/ 22 h 317"/>
                  <a:gd name="T22" fmla="*/ 202 w 513"/>
                  <a:gd name="T23" fmla="*/ 302 h 317"/>
                  <a:gd name="T24" fmla="*/ 323 w 513"/>
                  <a:gd name="T25" fmla="*/ 302 h 317"/>
                  <a:gd name="T26" fmla="*/ 323 w 513"/>
                  <a:gd name="T27" fmla="*/ 22 h 317"/>
                  <a:gd name="T28" fmla="*/ 202 w 513"/>
                  <a:gd name="T29" fmla="*/ 22 h 317"/>
                  <a:gd name="T30" fmla="*/ 41 w 513"/>
                  <a:gd name="T31" fmla="*/ 22 h 317"/>
                  <a:gd name="T32" fmla="*/ 41 w 513"/>
                  <a:gd name="T33" fmla="*/ 302 h 317"/>
                  <a:gd name="T34" fmla="*/ 162 w 513"/>
                  <a:gd name="T35" fmla="*/ 302 h 317"/>
                  <a:gd name="T36" fmla="*/ 162 w 513"/>
                  <a:gd name="T37" fmla="*/ 22 h 317"/>
                  <a:gd name="T38" fmla="*/ 41 w 513"/>
                  <a:gd name="T39" fmla="*/ 22 h 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13" h="317">
                    <a:moveTo>
                      <a:pt x="513" y="317"/>
                    </a:moveTo>
                    <a:lnTo>
                      <a:pt x="0" y="317"/>
                    </a:lnTo>
                    <a:lnTo>
                      <a:pt x="0" y="0"/>
                    </a:lnTo>
                    <a:lnTo>
                      <a:pt x="513" y="0"/>
                    </a:lnTo>
                    <a:lnTo>
                      <a:pt x="513" y="317"/>
                    </a:lnTo>
                    <a:close/>
                    <a:moveTo>
                      <a:pt x="352" y="22"/>
                    </a:moveTo>
                    <a:lnTo>
                      <a:pt x="352" y="302"/>
                    </a:lnTo>
                    <a:lnTo>
                      <a:pt x="473" y="302"/>
                    </a:lnTo>
                    <a:lnTo>
                      <a:pt x="473" y="22"/>
                    </a:lnTo>
                    <a:lnTo>
                      <a:pt x="352" y="22"/>
                    </a:lnTo>
                    <a:close/>
                    <a:moveTo>
                      <a:pt x="202" y="22"/>
                    </a:moveTo>
                    <a:lnTo>
                      <a:pt x="202" y="302"/>
                    </a:lnTo>
                    <a:lnTo>
                      <a:pt x="323" y="302"/>
                    </a:lnTo>
                    <a:lnTo>
                      <a:pt x="323" y="22"/>
                    </a:lnTo>
                    <a:lnTo>
                      <a:pt x="202" y="22"/>
                    </a:lnTo>
                    <a:close/>
                    <a:moveTo>
                      <a:pt x="41" y="22"/>
                    </a:moveTo>
                    <a:lnTo>
                      <a:pt x="41" y="302"/>
                    </a:lnTo>
                    <a:lnTo>
                      <a:pt x="162" y="302"/>
                    </a:lnTo>
                    <a:lnTo>
                      <a:pt x="162" y="22"/>
                    </a:lnTo>
                    <a:lnTo>
                      <a:pt x="41" y="22"/>
                    </a:lnTo>
                    <a:close/>
                  </a:path>
                </a:pathLst>
              </a:custGeom>
              <a:solidFill>
                <a:srgbClr val="9A98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4" name="9Slide.vn 227"/>
              <p:cNvSpPr>
                <a:spLocks noEditPoints="1"/>
              </p:cNvSpPr>
              <p:nvPr/>
            </p:nvSpPr>
            <p:spPr bwMode="auto">
              <a:xfrm flipH="1">
                <a:off x="9918935" y="5164137"/>
                <a:ext cx="166688" cy="144463"/>
              </a:xfrm>
              <a:custGeom>
                <a:avLst/>
                <a:gdLst>
                  <a:gd name="T0" fmla="*/ 315 w 315"/>
                  <a:gd name="T1" fmla="*/ 275 h 275"/>
                  <a:gd name="T2" fmla="*/ 0 w 315"/>
                  <a:gd name="T3" fmla="*/ 275 h 275"/>
                  <a:gd name="T4" fmla="*/ 0 w 315"/>
                  <a:gd name="T5" fmla="*/ 0 h 275"/>
                  <a:gd name="T6" fmla="*/ 315 w 315"/>
                  <a:gd name="T7" fmla="*/ 0 h 275"/>
                  <a:gd name="T8" fmla="*/ 315 w 315"/>
                  <a:gd name="T9" fmla="*/ 275 h 275"/>
                  <a:gd name="T10" fmla="*/ 137 w 315"/>
                  <a:gd name="T11" fmla="*/ 149 h 275"/>
                  <a:gd name="T12" fmla="*/ 137 w 315"/>
                  <a:gd name="T13" fmla="*/ 264 h 275"/>
                  <a:gd name="T14" fmla="*/ 253 w 315"/>
                  <a:gd name="T15" fmla="*/ 264 h 275"/>
                  <a:gd name="T16" fmla="*/ 253 w 315"/>
                  <a:gd name="T17" fmla="*/ 149 h 275"/>
                  <a:gd name="T18" fmla="*/ 137 w 315"/>
                  <a:gd name="T19" fmla="*/ 149 h 275"/>
                  <a:gd name="T20" fmla="*/ 6 w 315"/>
                  <a:gd name="T21" fmla="*/ 149 h 275"/>
                  <a:gd name="T22" fmla="*/ 6 w 315"/>
                  <a:gd name="T23" fmla="*/ 264 h 275"/>
                  <a:gd name="T24" fmla="*/ 121 w 315"/>
                  <a:gd name="T25" fmla="*/ 264 h 275"/>
                  <a:gd name="T26" fmla="*/ 121 w 315"/>
                  <a:gd name="T27" fmla="*/ 149 h 275"/>
                  <a:gd name="T28" fmla="*/ 6 w 315"/>
                  <a:gd name="T29" fmla="*/ 149 h 275"/>
                  <a:gd name="T30" fmla="*/ 137 w 315"/>
                  <a:gd name="T31" fmla="*/ 20 h 275"/>
                  <a:gd name="T32" fmla="*/ 137 w 315"/>
                  <a:gd name="T33" fmla="*/ 135 h 275"/>
                  <a:gd name="T34" fmla="*/ 253 w 315"/>
                  <a:gd name="T35" fmla="*/ 135 h 275"/>
                  <a:gd name="T36" fmla="*/ 253 w 315"/>
                  <a:gd name="T37" fmla="*/ 20 h 275"/>
                  <a:gd name="T38" fmla="*/ 137 w 315"/>
                  <a:gd name="T39" fmla="*/ 20 h 275"/>
                  <a:gd name="T40" fmla="*/ 6 w 315"/>
                  <a:gd name="T41" fmla="*/ 20 h 275"/>
                  <a:gd name="T42" fmla="*/ 6 w 315"/>
                  <a:gd name="T43" fmla="*/ 135 h 275"/>
                  <a:gd name="T44" fmla="*/ 121 w 315"/>
                  <a:gd name="T45" fmla="*/ 135 h 275"/>
                  <a:gd name="T46" fmla="*/ 121 w 315"/>
                  <a:gd name="T47" fmla="*/ 20 h 275"/>
                  <a:gd name="T48" fmla="*/ 6 w 315"/>
                  <a:gd name="T49" fmla="*/ 20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15" h="275">
                    <a:moveTo>
                      <a:pt x="315" y="275"/>
                    </a:moveTo>
                    <a:lnTo>
                      <a:pt x="0" y="275"/>
                    </a:lnTo>
                    <a:lnTo>
                      <a:pt x="0" y="0"/>
                    </a:lnTo>
                    <a:lnTo>
                      <a:pt x="315" y="0"/>
                    </a:lnTo>
                    <a:lnTo>
                      <a:pt x="315" y="275"/>
                    </a:lnTo>
                    <a:close/>
                    <a:moveTo>
                      <a:pt x="137" y="149"/>
                    </a:moveTo>
                    <a:lnTo>
                      <a:pt x="137" y="264"/>
                    </a:lnTo>
                    <a:lnTo>
                      <a:pt x="253" y="264"/>
                    </a:lnTo>
                    <a:lnTo>
                      <a:pt x="253" y="149"/>
                    </a:lnTo>
                    <a:lnTo>
                      <a:pt x="137" y="149"/>
                    </a:lnTo>
                    <a:close/>
                    <a:moveTo>
                      <a:pt x="6" y="149"/>
                    </a:moveTo>
                    <a:lnTo>
                      <a:pt x="6" y="264"/>
                    </a:lnTo>
                    <a:lnTo>
                      <a:pt x="121" y="264"/>
                    </a:lnTo>
                    <a:lnTo>
                      <a:pt x="121" y="149"/>
                    </a:lnTo>
                    <a:lnTo>
                      <a:pt x="6" y="149"/>
                    </a:lnTo>
                    <a:close/>
                    <a:moveTo>
                      <a:pt x="137" y="20"/>
                    </a:moveTo>
                    <a:lnTo>
                      <a:pt x="137" y="135"/>
                    </a:lnTo>
                    <a:lnTo>
                      <a:pt x="253" y="135"/>
                    </a:lnTo>
                    <a:lnTo>
                      <a:pt x="253" y="20"/>
                    </a:lnTo>
                    <a:lnTo>
                      <a:pt x="137" y="20"/>
                    </a:lnTo>
                    <a:close/>
                    <a:moveTo>
                      <a:pt x="6" y="20"/>
                    </a:moveTo>
                    <a:lnTo>
                      <a:pt x="6" y="135"/>
                    </a:lnTo>
                    <a:lnTo>
                      <a:pt x="121" y="135"/>
                    </a:lnTo>
                    <a:lnTo>
                      <a:pt x="121" y="20"/>
                    </a:lnTo>
                    <a:lnTo>
                      <a:pt x="6" y="20"/>
                    </a:lnTo>
                    <a:close/>
                  </a:path>
                </a:pathLst>
              </a:custGeom>
              <a:solidFill>
                <a:srgbClr val="9A98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5" name="9Slide.vn 228"/>
              <p:cNvSpPr>
                <a:spLocks/>
              </p:cNvSpPr>
              <p:nvPr/>
            </p:nvSpPr>
            <p:spPr bwMode="auto">
              <a:xfrm flipH="1">
                <a:off x="9904648" y="5308600"/>
                <a:ext cx="180975" cy="26988"/>
              </a:xfrm>
              <a:custGeom>
                <a:avLst/>
                <a:gdLst>
                  <a:gd name="T0" fmla="*/ 341 w 341"/>
                  <a:gd name="T1" fmla="*/ 50 h 50"/>
                  <a:gd name="T2" fmla="*/ 0 w 341"/>
                  <a:gd name="T3" fmla="*/ 50 h 50"/>
                  <a:gd name="T4" fmla="*/ 0 w 341"/>
                  <a:gd name="T5" fmla="*/ 0 h 50"/>
                  <a:gd name="T6" fmla="*/ 315 w 341"/>
                  <a:gd name="T7" fmla="*/ 0 h 50"/>
                  <a:gd name="T8" fmla="*/ 341 w 341"/>
                  <a:gd name="T9" fmla="*/ 0 h 50"/>
                  <a:gd name="T10" fmla="*/ 341 w 341"/>
                  <a:gd name="T11" fmla="*/ 50 h 50"/>
                </a:gdLst>
                <a:ahLst/>
                <a:cxnLst>
                  <a:cxn ang="0">
                    <a:pos x="T0" y="T1"/>
                  </a:cxn>
                  <a:cxn ang="0">
                    <a:pos x="T2" y="T3"/>
                  </a:cxn>
                  <a:cxn ang="0">
                    <a:pos x="T4" y="T5"/>
                  </a:cxn>
                  <a:cxn ang="0">
                    <a:pos x="T6" y="T7"/>
                  </a:cxn>
                  <a:cxn ang="0">
                    <a:pos x="T8" y="T9"/>
                  </a:cxn>
                  <a:cxn ang="0">
                    <a:pos x="T10" y="T11"/>
                  </a:cxn>
                </a:cxnLst>
                <a:rect l="0" t="0" r="r" b="b"/>
                <a:pathLst>
                  <a:path w="341" h="50">
                    <a:moveTo>
                      <a:pt x="341" y="50"/>
                    </a:moveTo>
                    <a:lnTo>
                      <a:pt x="0" y="50"/>
                    </a:lnTo>
                    <a:lnTo>
                      <a:pt x="0" y="0"/>
                    </a:lnTo>
                    <a:lnTo>
                      <a:pt x="315" y="0"/>
                    </a:lnTo>
                    <a:lnTo>
                      <a:pt x="341" y="0"/>
                    </a:lnTo>
                    <a:lnTo>
                      <a:pt x="341" y="50"/>
                    </a:lnTo>
                    <a:close/>
                  </a:path>
                </a:pathLst>
              </a:custGeom>
              <a:solidFill>
                <a:srgbClr val="6D6D6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6" name="9Slide.vn 229"/>
              <p:cNvSpPr>
                <a:spLocks/>
              </p:cNvSpPr>
              <p:nvPr/>
            </p:nvSpPr>
            <p:spPr bwMode="auto">
              <a:xfrm flipH="1">
                <a:off x="9356960" y="5510212"/>
                <a:ext cx="325438" cy="25400"/>
              </a:xfrm>
              <a:custGeom>
                <a:avLst/>
                <a:gdLst>
                  <a:gd name="T0" fmla="*/ 616 w 616"/>
                  <a:gd name="T1" fmla="*/ 49 h 49"/>
                  <a:gd name="T2" fmla="*/ 0 w 616"/>
                  <a:gd name="T3" fmla="*/ 49 h 49"/>
                  <a:gd name="T4" fmla="*/ 0 w 616"/>
                  <a:gd name="T5" fmla="*/ 0 h 49"/>
                  <a:gd name="T6" fmla="*/ 53 w 616"/>
                  <a:gd name="T7" fmla="*/ 0 h 49"/>
                  <a:gd name="T8" fmla="*/ 566 w 616"/>
                  <a:gd name="T9" fmla="*/ 0 h 49"/>
                  <a:gd name="T10" fmla="*/ 616 w 616"/>
                  <a:gd name="T11" fmla="*/ 0 h 49"/>
                  <a:gd name="T12" fmla="*/ 616 w 616"/>
                  <a:gd name="T13" fmla="*/ 49 h 49"/>
                </a:gdLst>
                <a:ahLst/>
                <a:cxnLst>
                  <a:cxn ang="0">
                    <a:pos x="T0" y="T1"/>
                  </a:cxn>
                  <a:cxn ang="0">
                    <a:pos x="T2" y="T3"/>
                  </a:cxn>
                  <a:cxn ang="0">
                    <a:pos x="T4" y="T5"/>
                  </a:cxn>
                  <a:cxn ang="0">
                    <a:pos x="T6" y="T7"/>
                  </a:cxn>
                  <a:cxn ang="0">
                    <a:pos x="T8" y="T9"/>
                  </a:cxn>
                  <a:cxn ang="0">
                    <a:pos x="T10" y="T11"/>
                  </a:cxn>
                  <a:cxn ang="0">
                    <a:pos x="T12" y="T13"/>
                  </a:cxn>
                </a:cxnLst>
                <a:rect l="0" t="0" r="r" b="b"/>
                <a:pathLst>
                  <a:path w="616" h="49">
                    <a:moveTo>
                      <a:pt x="616" y="49"/>
                    </a:moveTo>
                    <a:lnTo>
                      <a:pt x="0" y="49"/>
                    </a:lnTo>
                    <a:lnTo>
                      <a:pt x="0" y="0"/>
                    </a:lnTo>
                    <a:lnTo>
                      <a:pt x="53" y="0"/>
                    </a:lnTo>
                    <a:lnTo>
                      <a:pt x="566" y="0"/>
                    </a:lnTo>
                    <a:lnTo>
                      <a:pt x="616" y="0"/>
                    </a:lnTo>
                    <a:lnTo>
                      <a:pt x="616" y="49"/>
                    </a:lnTo>
                    <a:close/>
                  </a:path>
                </a:pathLst>
              </a:custGeom>
              <a:solidFill>
                <a:srgbClr val="6D6D6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7" name="9Slide.vn 230"/>
              <p:cNvSpPr>
                <a:spLocks noEditPoints="1"/>
              </p:cNvSpPr>
              <p:nvPr/>
            </p:nvSpPr>
            <p:spPr bwMode="auto">
              <a:xfrm flipH="1">
                <a:off x="9355373" y="5645150"/>
                <a:ext cx="325438" cy="285750"/>
              </a:xfrm>
              <a:custGeom>
                <a:avLst/>
                <a:gdLst>
                  <a:gd name="T0" fmla="*/ 615 w 615"/>
                  <a:gd name="T1" fmla="*/ 540 h 540"/>
                  <a:gd name="T2" fmla="*/ 0 w 615"/>
                  <a:gd name="T3" fmla="*/ 540 h 540"/>
                  <a:gd name="T4" fmla="*/ 0 w 615"/>
                  <a:gd name="T5" fmla="*/ 0 h 540"/>
                  <a:gd name="T6" fmla="*/ 615 w 615"/>
                  <a:gd name="T7" fmla="*/ 0 h 540"/>
                  <a:gd name="T8" fmla="*/ 615 w 615"/>
                  <a:gd name="T9" fmla="*/ 540 h 540"/>
                  <a:gd name="T10" fmla="*/ 417 w 615"/>
                  <a:gd name="T11" fmla="*/ 368 h 540"/>
                  <a:gd name="T12" fmla="*/ 417 w 615"/>
                  <a:gd name="T13" fmla="*/ 513 h 540"/>
                  <a:gd name="T14" fmla="*/ 564 w 615"/>
                  <a:gd name="T15" fmla="*/ 513 h 540"/>
                  <a:gd name="T16" fmla="*/ 564 w 615"/>
                  <a:gd name="T17" fmla="*/ 368 h 540"/>
                  <a:gd name="T18" fmla="*/ 417 w 615"/>
                  <a:gd name="T19" fmla="*/ 368 h 540"/>
                  <a:gd name="T20" fmla="*/ 234 w 615"/>
                  <a:gd name="T21" fmla="*/ 368 h 540"/>
                  <a:gd name="T22" fmla="*/ 234 w 615"/>
                  <a:gd name="T23" fmla="*/ 513 h 540"/>
                  <a:gd name="T24" fmla="*/ 380 w 615"/>
                  <a:gd name="T25" fmla="*/ 513 h 540"/>
                  <a:gd name="T26" fmla="*/ 380 w 615"/>
                  <a:gd name="T27" fmla="*/ 368 h 540"/>
                  <a:gd name="T28" fmla="*/ 234 w 615"/>
                  <a:gd name="T29" fmla="*/ 368 h 540"/>
                  <a:gd name="T30" fmla="*/ 50 w 615"/>
                  <a:gd name="T31" fmla="*/ 368 h 540"/>
                  <a:gd name="T32" fmla="*/ 50 w 615"/>
                  <a:gd name="T33" fmla="*/ 513 h 540"/>
                  <a:gd name="T34" fmla="*/ 197 w 615"/>
                  <a:gd name="T35" fmla="*/ 513 h 540"/>
                  <a:gd name="T36" fmla="*/ 197 w 615"/>
                  <a:gd name="T37" fmla="*/ 368 h 540"/>
                  <a:gd name="T38" fmla="*/ 50 w 615"/>
                  <a:gd name="T39" fmla="*/ 368 h 540"/>
                  <a:gd name="T40" fmla="*/ 417 w 615"/>
                  <a:gd name="T41" fmla="*/ 213 h 540"/>
                  <a:gd name="T42" fmla="*/ 417 w 615"/>
                  <a:gd name="T43" fmla="*/ 359 h 540"/>
                  <a:gd name="T44" fmla="*/ 564 w 615"/>
                  <a:gd name="T45" fmla="*/ 359 h 540"/>
                  <a:gd name="T46" fmla="*/ 564 w 615"/>
                  <a:gd name="T47" fmla="*/ 213 h 540"/>
                  <a:gd name="T48" fmla="*/ 417 w 615"/>
                  <a:gd name="T49" fmla="*/ 213 h 540"/>
                  <a:gd name="T50" fmla="*/ 234 w 615"/>
                  <a:gd name="T51" fmla="*/ 213 h 540"/>
                  <a:gd name="T52" fmla="*/ 234 w 615"/>
                  <a:gd name="T53" fmla="*/ 359 h 540"/>
                  <a:gd name="T54" fmla="*/ 380 w 615"/>
                  <a:gd name="T55" fmla="*/ 359 h 540"/>
                  <a:gd name="T56" fmla="*/ 380 w 615"/>
                  <a:gd name="T57" fmla="*/ 213 h 540"/>
                  <a:gd name="T58" fmla="*/ 234 w 615"/>
                  <a:gd name="T59" fmla="*/ 213 h 540"/>
                  <a:gd name="T60" fmla="*/ 50 w 615"/>
                  <a:gd name="T61" fmla="*/ 213 h 540"/>
                  <a:gd name="T62" fmla="*/ 50 w 615"/>
                  <a:gd name="T63" fmla="*/ 359 h 540"/>
                  <a:gd name="T64" fmla="*/ 197 w 615"/>
                  <a:gd name="T65" fmla="*/ 359 h 540"/>
                  <a:gd name="T66" fmla="*/ 197 w 615"/>
                  <a:gd name="T67" fmla="*/ 213 h 540"/>
                  <a:gd name="T68" fmla="*/ 50 w 615"/>
                  <a:gd name="T69" fmla="*/ 213 h 540"/>
                  <a:gd name="T70" fmla="*/ 417 w 615"/>
                  <a:gd name="T71" fmla="*/ 22 h 540"/>
                  <a:gd name="T72" fmla="*/ 417 w 615"/>
                  <a:gd name="T73" fmla="*/ 168 h 540"/>
                  <a:gd name="T74" fmla="*/ 564 w 615"/>
                  <a:gd name="T75" fmla="*/ 168 h 540"/>
                  <a:gd name="T76" fmla="*/ 564 w 615"/>
                  <a:gd name="T77" fmla="*/ 22 h 540"/>
                  <a:gd name="T78" fmla="*/ 417 w 615"/>
                  <a:gd name="T79" fmla="*/ 22 h 540"/>
                  <a:gd name="T80" fmla="*/ 234 w 615"/>
                  <a:gd name="T81" fmla="*/ 22 h 540"/>
                  <a:gd name="T82" fmla="*/ 234 w 615"/>
                  <a:gd name="T83" fmla="*/ 168 h 540"/>
                  <a:gd name="T84" fmla="*/ 380 w 615"/>
                  <a:gd name="T85" fmla="*/ 168 h 540"/>
                  <a:gd name="T86" fmla="*/ 380 w 615"/>
                  <a:gd name="T87" fmla="*/ 22 h 540"/>
                  <a:gd name="T88" fmla="*/ 234 w 615"/>
                  <a:gd name="T89" fmla="*/ 22 h 540"/>
                  <a:gd name="T90" fmla="*/ 50 w 615"/>
                  <a:gd name="T91" fmla="*/ 22 h 540"/>
                  <a:gd name="T92" fmla="*/ 50 w 615"/>
                  <a:gd name="T93" fmla="*/ 168 h 540"/>
                  <a:gd name="T94" fmla="*/ 197 w 615"/>
                  <a:gd name="T95" fmla="*/ 168 h 540"/>
                  <a:gd name="T96" fmla="*/ 197 w 615"/>
                  <a:gd name="T97" fmla="*/ 22 h 540"/>
                  <a:gd name="T98" fmla="*/ 50 w 615"/>
                  <a:gd name="T99" fmla="*/ 22 h 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15" h="540">
                    <a:moveTo>
                      <a:pt x="615" y="540"/>
                    </a:moveTo>
                    <a:lnTo>
                      <a:pt x="0" y="540"/>
                    </a:lnTo>
                    <a:lnTo>
                      <a:pt x="0" y="0"/>
                    </a:lnTo>
                    <a:lnTo>
                      <a:pt x="615" y="0"/>
                    </a:lnTo>
                    <a:lnTo>
                      <a:pt x="615" y="540"/>
                    </a:lnTo>
                    <a:close/>
                    <a:moveTo>
                      <a:pt x="417" y="368"/>
                    </a:moveTo>
                    <a:lnTo>
                      <a:pt x="417" y="513"/>
                    </a:lnTo>
                    <a:lnTo>
                      <a:pt x="564" y="513"/>
                    </a:lnTo>
                    <a:lnTo>
                      <a:pt x="564" y="368"/>
                    </a:lnTo>
                    <a:lnTo>
                      <a:pt x="417" y="368"/>
                    </a:lnTo>
                    <a:close/>
                    <a:moveTo>
                      <a:pt x="234" y="368"/>
                    </a:moveTo>
                    <a:lnTo>
                      <a:pt x="234" y="513"/>
                    </a:lnTo>
                    <a:lnTo>
                      <a:pt x="380" y="513"/>
                    </a:lnTo>
                    <a:lnTo>
                      <a:pt x="380" y="368"/>
                    </a:lnTo>
                    <a:lnTo>
                      <a:pt x="234" y="368"/>
                    </a:lnTo>
                    <a:close/>
                    <a:moveTo>
                      <a:pt x="50" y="368"/>
                    </a:moveTo>
                    <a:lnTo>
                      <a:pt x="50" y="513"/>
                    </a:lnTo>
                    <a:lnTo>
                      <a:pt x="197" y="513"/>
                    </a:lnTo>
                    <a:lnTo>
                      <a:pt x="197" y="368"/>
                    </a:lnTo>
                    <a:lnTo>
                      <a:pt x="50" y="368"/>
                    </a:lnTo>
                    <a:close/>
                    <a:moveTo>
                      <a:pt x="417" y="213"/>
                    </a:moveTo>
                    <a:lnTo>
                      <a:pt x="417" y="359"/>
                    </a:lnTo>
                    <a:lnTo>
                      <a:pt x="564" y="359"/>
                    </a:lnTo>
                    <a:lnTo>
                      <a:pt x="564" y="213"/>
                    </a:lnTo>
                    <a:lnTo>
                      <a:pt x="417" y="213"/>
                    </a:lnTo>
                    <a:close/>
                    <a:moveTo>
                      <a:pt x="234" y="213"/>
                    </a:moveTo>
                    <a:lnTo>
                      <a:pt x="234" y="359"/>
                    </a:lnTo>
                    <a:lnTo>
                      <a:pt x="380" y="359"/>
                    </a:lnTo>
                    <a:lnTo>
                      <a:pt x="380" y="213"/>
                    </a:lnTo>
                    <a:lnTo>
                      <a:pt x="234" y="213"/>
                    </a:lnTo>
                    <a:close/>
                    <a:moveTo>
                      <a:pt x="50" y="213"/>
                    </a:moveTo>
                    <a:lnTo>
                      <a:pt x="50" y="359"/>
                    </a:lnTo>
                    <a:lnTo>
                      <a:pt x="197" y="359"/>
                    </a:lnTo>
                    <a:lnTo>
                      <a:pt x="197" y="213"/>
                    </a:lnTo>
                    <a:lnTo>
                      <a:pt x="50" y="213"/>
                    </a:lnTo>
                    <a:close/>
                    <a:moveTo>
                      <a:pt x="417" y="22"/>
                    </a:moveTo>
                    <a:lnTo>
                      <a:pt x="417" y="168"/>
                    </a:lnTo>
                    <a:lnTo>
                      <a:pt x="564" y="168"/>
                    </a:lnTo>
                    <a:lnTo>
                      <a:pt x="564" y="22"/>
                    </a:lnTo>
                    <a:lnTo>
                      <a:pt x="417" y="22"/>
                    </a:lnTo>
                    <a:close/>
                    <a:moveTo>
                      <a:pt x="234" y="22"/>
                    </a:moveTo>
                    <a:lnTo>
                      <a:pt x="234" y="168"/>
                    </a:lnTo>
                    <a:lnTo>
                      <a:pt x="380" y="168"/>
                    </a:lnTo>
                    <a:lnTo>
                      <a:pt x="380" y="22"/>
                    </a:lnTo>
                    <a:lnTo>
                      <a:pt x="234" y="22"/>
                    </a:lnTo>
                    <a:close/>
                    <a:moveTo>
                      <a:pt x="50" y="22"/>
                    </a:moveTo>
                    <a:lnTo>
                      <a:pt x="50" y="168"/>
                    </a:lnTo>
                    <a:lnTo>
                      <a:pt x="197" y="168"/>
                    </a:lnTo>
                    <a:lnTo>
                      <a:pt x="197" y="22"/>
                    </a:lnTo>
                    <a:lnTo>
                      <a:pt x="50" y="22"/>
                    </a:lnTo>
                    <a:close/>
                  </a:path>
                </a:pathLst>
              </a:custGeom>
              <a:solidFill>
                <a:srgbClr val="9A98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8" name="9Slide.vn 231"/>
              <p:cNvSpPr>
                <a:spLocks noChangeArrowheads="1"/>
              </p:cNvSpPr>
              <p:nvPr/>
            </p:nvSpPr>
            <p:spPr bwMode="auto">
              <a:xfrm flipH="1">
                <a:off x="9342673" y="5930900"/>
                <a:ext cx="349250" cy="26988"/>
              </a:xfrm>
              <a:prstGeom prst="rect">
                <a:avLst/>
              </a:prstGeom>
              <a:solidFill>
                <a:srgbClr val="6D6D6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9" name="9Slide.vn 232"/>
              <p:cNvSpPr>
                <a:spLocks noEditPoints="1"/>
              </p:cNvSpPr>
              <p:nvPr/>
            </p:nvSpPr>
            <p:spPr bwMode="auto">
              <a:xfrm flipH="1">
                <a:off x="9971323" y="5657850"/>
                <a:ext cx="114300" cy="360363"/>
              </a:xfrm>
              <a:custGeom>
                <a:avLst/>
                <a:gdLst>
                  <a:gd name="T0" fmla="*/ 214 w 214"/>
                  <a:gd name="T1" fmla="*/ 681 h 681"/>
                  <a:gd name="T2" fmla="*/ 0 w 214"/>
                  <a:gd name="T3" fmla="*/ 681 h 681"/>
                  <a:gd name="T4" fmla="*/ 0 w 214"/>
                  <a:gd name="T5" fmla="*/ 665 h 681"/>
                  <a:gd name="T6" fmla="*/ 69 w 214"/>
                  <a:gd name="T7" fmla="*/ 665 h 681"/>
                  <a:gd name="T8" fmla="*/ 69 w 214"/>
                  <a:gd name="T9" fmla="*/ 516 h 681"/>
                  <a:gd name="T10" fmla="*/ 0 w 214"/>
                  <a:gd name="T11" fmla="*/ 516 h 681"/>
                  <a:gd name="T12" fmla="*/ 0 w 214"/>
                  <a:gd name="T13" fmla="*/ 454 h 681"/>
                  <a:gd name="T14" fmla="*/ 146 w 214"/>
                  <a:gd name="T15" fmla="*/ 454 h 681"/>
                  <a:gd name="T16" fmla="*/ 146 w 214"/>
                  <a:gd name="T17" fmla="*/ 57 h 681"/>
                  <a:gd name="T18" fmla="*/ 0 w 214"/>
                  <a:gd name="T19" fmla="*/ 57 h 681"/>
                  <a:gd name="T20" fmla="*/ 0 w 214"/>
                  <a:gd name="T21" fmla="*/ 0 h 681"/>
                  <a:gd name="T22" fmla="*/ 214 w 214"/>
                  <a:gd name="T23" fmla="*/ 0 h 681"/>
                  <a:gd name="T24" fmla="*/ 214 w 214"/>
                  <a:gd name="T25" fmla="*/ 681 h 681"/>
                  <a:gd name="T26" fmla="*/ 177 w 214"/>
                  <a:gd name="T27" fmla="*/ 352 h 681"/>
                  <a:gd name="T28" fmla="*/ 171 w 214"/>
                  <a:gd name="T29" fmla="*/ 353 h 681"/>
                  <a:gd name="T30" fmla="*/ 165 w 214"/>
                  <a:gd name="T31" fmla="*/ 355 h 681"/>
                  <a:gd name="T32" fmla="*/ 163 w 214"/>
                  <a:gd name="T33" fmla="*/ 358 h 681"/>
                  <a:gd name="T34" fmla="*/ 161 w 214"/>
                  <a:gd name="T35" fmla="*/ 360 h 681"/>
                  <a:gd name="T36" fmla="*/ 160 w 214"/>
                  <a:gd name="T37" fmla="*/ 362 h 681"/>
                  <a:gd name="T38" fmla="*/ 160 w 214"/>
                  <a:gd name="T39" fmla="*/ 365 h 681"/>
                  <a:gd name="T40" fmla="*/ 160 w 214"/>
                  <a:gd name="T41" fmla="*/ 368 h 681"/>
                  <a:gd name="T42" fmla="*/ 161 w 214"/>
                  <a:gd name="T43" fmla="*/ 371 h 681"/>
                  <a:gd name="T44" fmla="*/ 163 w 214"/>
                  <a:gd name="T45" fmla="*/ 373 h 681"/>
                  <a:gd name="T46" fmla="*/ 165 w 214"/>
                  <a:gd name="T47" fmla="*/ 376 h 681"/>
                  <a:gd name="T48" fmla="*/ 171 w 214"/>
                  <a:gd name="T49" fmla="*/ 378 h 681"/>
                  <a:gd name="T50" fmla="*/ 177 w 214"/>
                  <a:gd name="T51" fmla="*/ 379 h 681"/>
                  <a:gd name="T52" fmla="*/ 184 w 214"/>
                  <a:gd name="T53" fmla="*/ 378 h 681"/>
                  <a:gd name="T54" fmla="*/ 190 w 214"/>
                  <a:gd name="T55" fmla="*/ 376 h 681"/>
                  <a:gd name="T56" fmla="*/ 193 w 214"/>
                  <a:gd name="T57" fmla="*/ 373 h 681"/>
                  <a:gd name="T58" fmla="*/ 194 w 214"/>
                  <a:gd name="T59" fmla="*/ 371 h 681"/>
                  <a:gd name="T60" fmla="*/ 195 w 214"/>
                  <a:gd name="T61" fmla="*/ 368 h 681"/>
                  <a:gd name="T62" fmla="*/ 195 w 214"/>
                  <a:gd name="T63" fmla="*/ 365 h 681"/>
                  <a:gd name="T64" fmla="*/ 195 w 214"/>
                  <a:gd name="T65" fmla="*/ 362 h 681"/>
                  <a:gd name="T66" fmla="*/ 194 w 214"/>
                  <a:gd name="T67" fmla="*/ 360 h 681"/>
                  <a:gd name="T68" fmla="*/ 193 w 214"/>
                  <a:gd name="T69" fmla="*/ 358 h 681"/>
                  <a:gd name="T70" fmla="*/ 190 w 214"/>
                  <a:gd name="T71" fmla="*/ 355 h 681"/>
                  <a:gd name="T72" fmla="*/ 184 w 214"/>
                  <a:gd name="T73" fmla="*/ 353 h 681"/>
                  <a:gd name="T74" fmla="*/ 177 w 214"/>
                  <a:gd name="T75" fmla="*/ 352 h 6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14" h="681">
                    <a:moveTo>
                      <a:pt x="214" y="681"/>
                    </a:moveTo>
                    <a:lnTo>
                      <a:pt x="0" y="681"/>
                    </a:lnTo>
                    <a:lnTo>
                      <a:pt x="0" y="665"/>
                    </a:lnTo>
                    <a:lnTo>
                      <a:pt x="69" y="665"/>
                    </a:lnTo>
                    <a:lnTo>
                      <a:pt x="69" y="516"/>
                    </a:lnTo>
                    <a:lnTo>
                      <a:pt x="0" y="516"/>
                    </a:lnTo>
                    <a:lnTo>
                      <a:pt x="0" y="454"/>
                    </a:lnTo>
                    <a:lnTo>
                      <a:pt x="146" y="454"/>
                    </a:lnTo>
                    <a:lnTo>
                      <a:pt x="146" y="57"/>
                    </a:lnTo>
                    <a:lnTo>
                      <a:pt x="0" y="57"/>
                    </a:lnTo>
                    <a:lnTo>
                      <a:pt x="0" y="0"/>
                    </a:lnTo>
                    <a:lnTo>
                      <a:pt x="214" y="0"/>
                    </a:lnTo>
                    <a:lnTo>
                      <a:pt x="214" y="681"/>
                    </a:lnTo>
                    <a:close/>
                    <a:moveTo>
                      <a:pt x="177" y="352"/>
                    </a:moveTo>
                    <a:lnTo>
                      <a:pt x="171" y="353"/>
                    </a:lnTo>
                    <a:lnTo>
                      <a:pt x="165" y="355"/>
                    </a:lnTo>
                    <a:lnTo>
                      <a:pt x="163" y="358"/>
                    </a:lnTo>
                    <a:lnTo>
                      <a:pt x="161" y="360"/>
                    </a:lnTo>
                    <a:lnTo>
                      <a:pt x="160" y="362"/>
                    </a:lnTo>
                    <a:lnTo>
                      <a:pt x="160" y="365"/>
                    </a:lnTo>
                    <a:lnTo>
                      <a:pt x="160" y="368"/>
                    </a:lnTo>
                    <a:lnTo>
                      <a:pt x="161" y="371"/>
                    </a:lnTo>
                    <a:lnTo>
                      <a:pt x="163" y="373"/>
                    </a:lnTo>
                    <a:lnTo>
                      <a:pt x="165" y="376"/>
                    </a:lnTo>
                    <a:lnTo>
                      <a:pt x="171" y="378"/>
                    </a:lnTo>
                    <a:lnTo>
                      <a:pt x="177" y="379"/>
                    </a:lnTo>
                    <a:lnTo>
                      <a:pt x="184" y="378"/>
                    </a:lnTo>
                    <a:lnTo>
                      <a:pt x="190" y="376"/>
                    </a:lnTo>
                    <a:lnTo>
                      <a:pt x="193" y="373"/>
                    </a:lnTo>
                    <a:lnTo>
                      <a:pt x="194" y="371"/>
                    </a:lnTo>
                    <a:lnTo>
                      <a:pt x="195" y="368"/>
                    </a:lnTo>
                    <a:lnTo>
                      <a:pt x="195" y="365"/>
                    </a:lnTo>
                    <a:lnTo>
                      <a:pt x="195" y="362"/>
                    </a:lnTo>
                    <a:lnTo>
                      <a:pt x="194" y="360"/>
                    </a:lnTo>
                    <a:lnTo>
                      <a:pt x="193" y="358"/>
                    </a:lnTo>
                    <a:lnTo>
                      <a:pt x="190" y="355"/>
                    </a:lnTo>
                    <a:lnTo>
                      <a:pt x="184" y="353"/>
                    </a:lnTo>
                    <a:lnTo>
                      <a:pt x="177" y="352"/>
                    </a:lnTo>
                    <a:close/>
                  </a:path>
                </a:pathLst>
              </a:custGeom>
              <a:solidFill>
                <a:srgbClr val="9A98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0" name="9Slide.vn 233"/>
              <p:cNvSpPr>
                <a:spLocks noChangeArrowheads="1"/>
              </p:cNvSpPr>
              <p:nvPr/>
            </p:nvSpPr>
            <p:spPr bwMode="auto">
              <a:xfrm flipH="1">
                <a:off x="9993548" y="5495925"/>
                <a:ext cx="84138" cy="53975"/>
              </a:xfrm>
              <a:prstGeom prst="rect">
                <a:avLst/>
              </a:prstGeom>
              <a:solidFill>
                <a:srgbClr val="1F405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1" name="9Slide.vn 234"/>
              <p:cNvSpPr>
                <a:spLocks noChangeArrowheads="1"/>
              </p:cNvSpPr>
              <p:nvPr/>
            </p:nvSpPr>
            <p:spPr bwMode="auto">
              <a:xfrm flipH="1">
                <a:off x="9895123" y="5495925"/>
                <a:ext cx="84138" cy="53975"/>
              </a:xfrm>
              <a:prstGeom prst="rect">
                <a:avLst/>
              </a:prstGeom>
              <a:solidFill>
                <a:srgbClr val="1F405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2" name="9Slide.vn 235"/>
              <p:cNvSpPr>
                <a:spLocks noChangeArrowheads="1"/>
              </p:cNvSpPr>
              <p:nvPr/>
            </p:nvSpPr>
            <p:spPr bwMode="auto">
              <a:xfrm flipH="1">
                <a:off x="9795110" y="5495925"/>
                <a:ext cx="84138" cy="53975"/>
              </a:xfrm>
              <a:prstGeom prst="rect">
                <a:avLst/>
              </a:prstGeom>
              <a:solidFill>
                <a:srgbClr val="1F405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3" name="9Slide.vn 236"/>
              <p:cNvSpPr>
                <a:spLocks noChangeArrowheads="1"/>
              </p:cNvSpPr>
              <p:nvPr/>
            </p:nvSpPr>
            <p:spPr bwMode="auto">
              <a:xfrm flipH="1">
                <a:off x="9993548" y="5429250"/>
                <a:ext cx="84138" cy="53975"/>
              </a:xfrm>
              <a:prstGeom prst="rect">
                <a:avLst/>
              </a:prstGeom>
              <a:solidFill>
                <a:srgbClr val="1F405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4" name="9Slide.vn 237"/>
              <p:cNvSpPr>
                <a:spLocks noChangeArrowheads="1"/>
              </p:cNvSpPr>
              <p:nvPr/>
            </p:nvSpPr>
            <p:spPr bwMode="auto">
              <a:xfrm flipH="1">
                <a:off x="9895123" y="5429250"/>
                <a:ext cx="84138" cy="53975"/>
              </a:xfrm>
              <a:prstGeom prst="rect">
                <a:avLst/>
              </a:prstGeom>
              <a:solidFill>
                <a:srgbClr val="1F405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5" name="9Slide.vn 238"/>
              <p:cNvSpPr>
                <a:spLocks noChangeArrowheads="1"/>
              </p:cNvSpPr>
              <p:nvPr/>
            </p:nvSpPr>
            <p:spPr bwMode="auto">
              <a:xfrm flipH="1">
                <a:off x="9795110" y="5429250"/>
                <a:ext cx="84138" cy="53975"/>
              </a:xfrm>
              <a:prstGeom prst="rect">
                <a:avLst/>
              </a:prstGeom>
              <a:solidFill>
                <a:srgbClr val="1F405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 name="9Slide.vn 239"/>
              <p:cNvSpPr>
                <a:spLocks noChangeArrowheads="1"/>
              </p:cNvSpPr>
              <p:nvPr/>
            </p:nvSpPr>
            <p:spPr bwMode="auto">
              <a:xfrm flipH="1">
                <a:off x="9568098" y="5353050"/>
                <a:ext cx="65088" cy="149225"/>
              </a:xfrm>
              <a:prstGeom prst="rect">
                <a:avLst/>
              </a:prstGeom>
              <a:solidFill>
                <a:srgbClr val="1F405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 name="9Slide.vn 240"/>
              <p:cNvSpPr>
                <a:spLocks noChangeArrowheads="1"/>
              </p:cNvSpPr>
              <p:nvPr/>
            </p:nvSpPr>
            <p:spPr bwMode="auto">
              <a:xfrm flipH="1">
                <a:off x="9483961" y="5353050"/>
                <a:ext cx="63500" cy="149225"/>
              </a:xfrm>
              <a:prstGeom prst="rect">
                <a:avLst/>
              </a:prstGeom>
              <a:solidFill>
                <a:srgbClr val="1F405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 name="9Slide.vn 241"/>
              <p:cNvSpPr>
                <a:spLocks noChangeArrowheads="1"/>
              </p:cNvSpPr>
              <p:nvPr/>
            </p:nvSpPr>
            <p:spPr bwMode="auto">
              <a:xfrm flipH="1">
                <a:off x="9404586" y="5353050"/>
                <a:ext cx="63500" cy="149225"/>
              </a:xfrm>
              <a:prstGeom prst="rect">
                <a:avLst/>
              </a:prstGeom>
              <a:solidFill>
                <a:srgbClr val="1F405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 name="9Slide.vn 242"/>
              <p:cNvSpPr>
                <a:spLocks noChangeArrowheads="1"/>
              </p:cNvSpPr>
              <p:nvPr/>
            </p:nvSpPr>
            <p:spPr bwMode="auto">
              <a:xfrm flipH="1">
                <a:off x="10020535" y="5173662"/>
                <a:ext cx="61913" cy="61913"/>
              </a:xfrm>
              <a:prstGeom prst="rect">
                <a:avLst/>
              </a:prstGeom>
              <a:solidFill>
                <a:srgbClr val="1F405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 name="9Slide.vn 243"/>
              <p:cNvSpPr>
                <a:spLocks noChangeArrowheads="1"/>
              </p:cNvSpPr>
              <p:nvPr/>
            </p:nvSpPr>
            <p:spPr bwMode="auto">
              <a:xfrm flipH="1">
                <a:off x="10020535" y="5241925"/>
                <a:ext cx="61913" cy="61913"/>
              </a:xfrm>
              <a:prstGeom prst="rect">
                <a:avLst/>
              </a:prstGeom>
              <a:solidFill>
                <a:srgbClr val="1F405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 name="9Slide.vn 244"/>
              <p:cNvSpPr>
                <a:spLocks noChangeArrowheads="1"/>
              </p:cNvSpPr>
              <p:nvPr/>
            </p:nvSpPr>
            <p:spPr bwMode="auto">
              <a:xfrm flipH="1">
                <a:off x="9950685" y="5173662"/>
                <a:ext cx="61913" cy="61913"/>
              </a:xfrm>
              <a:prstGeom prst="rect">
                <a:avLst/>
              </a:prstGeom>
              <a:solidFill>
                <a:srgbClr val="1F405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 name="9Slide.vn 245"/>
              <p:cNvSpPr>
                <a:spLocks noChangeArrowheads="1"/>
              </p:cNvSpPr>
              <p:nvPr/>
            </p:nvSpPr>
            <p:spPr bwMode="auto">
              <a:xfrm flipH="1">
                <a:off x="9950685" y="5241925"/>
                <a:ext cx="61913" cy="61913"/>
              </a:xfrm>
              <a:prstGeom prst="rect">
                <a:avLst/>
              </a:prstGeom>
              <a:solidFill>
                <a:srgbClr val="1F405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 name="9Slide.vn 246"/>
              <p:cNvSpPr>
                <a:spLocks noChangeArrowheads="1"/>
              </p:cNvSpPr>
              <p:nvPr/>
            </p:nvSpPr>
            <p:spPr bwMode="auto">
              <a:xfrm flipH="1">
                <a:off x="9576035" y="5840412"/>
                <a:ext cx="77788" cy="76200"/>
              </a:xfrm>
              <a:prstGeom prst="rect">
                <a:avLst/>
              </a:prstGeom>
              <a:solidFill>
                <a:srgbClr val="1F405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 name="9Slide.vn 247"/>
              <p:cNvSpPr>
                <a:spLocks noChangeArrowheads="1"/>
              </p:cNvSpPr>
              <p:nvPr/>
            </p:nvSpPr>
            <p:spPr bwMode="auto">
              <a:xfrm flipH="1">
                <a:off x="9479198" y="5840412"/>
                <a:ext cx="77788" cy="76200"/>
              </a:xfrm>
              <a:prstGeom prst="rect">
                <a:avLst/>
              </a:prstGeom>
              <a:solidFill>
                <a:srgbClr val="1F405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 name="9Slide.vn 248"/>
              <p:cNvSpPr>
                <a:spLocks noChangeArrowheads="1"/>
              </p:cNvSpPr>
              <p:nvPr/>
            </p:nvSpPr>
            <p:spPr bwMode="auto">
              <a:xfrm flipH="1">
                <a:off x="9382360" y="5840412"/>
                <a:ext cx="77788" cy="76200"/>
              </a:xfrm>
              <a:prstGeom prst="rect">
                <a:avLst/>
              </a:prstGeom>
              <a:solidFill>
                <a:srgbClr val="1F405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9Slide.vn 249"/>
              <p:cNvSpPr>
                <a:spLocks noChangeArrowheads="1"/>
              </p:cNvSpPr>
              <p:nvPr/>
            </p:nvSpPr>
            <p:spPr bwMode="auto">
              <a:xfrm flipH="1">
                <a:off x="9576035" y="5757862"/>
                <a:ext cx="77788" cy="77788"/>
              </a:xfrm>
              <a:prstGeom prst="rect">
                <a:avLst/>
              </a:prstGeom>
              <a:solidFill>
                <a:srgbClr val="1F405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 name="9Slide.vn 250"/>
              <p:cNvSpPr>
                <a:spLocks noChangeArrowheads="1"/>
              </p:cNvSpPr>
              <p:nvPr/>
            </p:nvSpPr>
            <p:spPr bwMode="auto">
              <a:xfrm flipH="1">
                <a:off x="9479198" y="5757862"/>
                <a:ext cx="77788" cy="77788"/>
              </a:xfrm>
              <a:prstGeom prst="rect">
                <a:avLst/>
              </a:prstGeom>
              <a:solidFill>
                <a:srgbClr val="1F405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 name="9Slide.vn 251"/>
              <p:cNvSpPr>
                <a:spLocks noChangeArrowheads="1"/>
              </p:cNvSpPr>
              <p:nvPr/>
            </p:nvSpPr>
            <p:spPr bwMode="auto">
              <a:xfrm flipH="1">
                <a:off x="9382360" y="5757862"/>
                <a:ext cx="77788" cy="77788"/>
              </a:xfrm>
              <a:prstGeom prst="rect">
                <a:avLst/>
              </a:prstGeom>
              <a:solidFill>
                <a:srgbClr val="1F405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9Slide.vn 252"/>
              <p:cNvSpPr>
                <a:spLocks noChangeArrowheads="1"/>
              </p:cNvSpPr>
              <p:nvPr/>
            </p:nvSpPr>
            <p:spPr bwMode="auto">
              <a:xfrm flipH="1">
                <a:off x="9576035" y="5657850"/>
                <a:ext cx="77788" cy="76200"/>
              </a:xfrm>
              <a:prstGeom prst="rect">
                <a:avLst/>
              </a:prstGeom>
              <a:solidFill>
                <a:srgbClr val="1F405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 name="9Slide.vn 253"/>
              <p:cNvSpPr>
                <a:spLocks noChangeArrowheads="1"/>
              </p:cNvSpPr>
              <p:nvPr/>
            </p:nvSpPr>
            <p:spPr bwMode="auto">
              <a:xfrm flipH="1">
                <a:off x="9479198" y="5657850"/>
                <a:ext cx="77788" cy="76200"/>
              </a:xfrm>
              <a:prstGeom prst="rect">
                <a:avLst/>
              </a:prstGeom>
              <a:solidFill>
                <a:srgbClr val="1F405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 name="9Slide.vn 254"/>
              <p:cNvSpPr>
                <a:spLocks noChangeArrowheads="1"/>
              </p:cNvSpPr>
              <p:nvPr/>
            </p:nvSpPr>
            <p:spPr bwMode="auto">
              <a:xfrm flipH="1">
                <a:off x="9382360" y="5657850"/>
                <a:ext cx="77788" cy="76200"/>
              </a:xfrm>
              <a:prstGeom prst="rect">
                <a:avLst/>
              </a:prstGeom>
              <a:solidFill>
                <a:srgbClr val="1F405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 name="9Slide.vn 255"/>
              <p:cNvSpPr>
                <a:spLocks noChangeArrowheads="1"/>
              </p:cNvSpPr>
              <p:nvPr/>
            </p:nvSpPr>
            <p:spPr bwMode="auto">
              <a:xfrm flipH="1">
                <a:off x="10007835" y="5688012"/>
                <a:ext cx="77788" cy="209550"/>
              </a:xfrm>
              <a:prstGeom prst="rect">
                <a:avLst/>
              </a:prstGeom>
              <a:solidFill>
                <a:srgbClr val="1F405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 name="9Slide.vn 256"/>
              <p:cNvSpPr>
                <a:spLocks/>
              </p:cNvSpPr>
              <p:nvPr/>
            </p:nvSpPr>
            <p:spPr bwMode="auto">
              <a:xfrm flipH="1">
                <a:off x="9982435" y="5843587"/>
                <a:ext cx="17463" cy="14288"/>
              </a:xfrm>
              <a:custGeom>
                <a:avLst/>
                <a:gdLst>
                  <a:gd name="T0" fmla="*/ 17 w 35"/>
                  <a:gd name="T1" fmla="*/ 27 h 27"/>
                  <a:gd name="T2" fmla="*/ 11 w 35"/>
                  <a:gd name="T3" fmla="*/ 26 h 27"/>
                  <a:gd name="T4" fmla="*/ 5 w 35"/>
                  <a:gd name="T5" fmla="*/ 24 h 27"/>
                  <a:gd name="T6" fmla="*/ 3 w 35"/>
                  <a:gd name="T7" fmla="*/ 21 h 27"/>
                  <a:gd name="T8" fmla="*/ 1 w 35"/>
                  <a:gd name="T9" fmla="*/ 19 h 27"/>
                  <a:gd name="T10" fmla="*/ 0 w 35"/>
                  <a:gd name="T11" fmla="*/ 16 h 27"/>
                  <a:gd name="T12" fmla="*/ 0 w 35"/>
                  <a:gd name="T13" fmla="*/ 13 h 27"/>
                  <a:gd name="T14" fmla="*/ 0 w 35"/>
                  <a:gd name="T15" fmla="*/ 10 h 27"/>
                  <a:gd name="T16" fmla="*/ 1 w 35"/>
                  <a:gd name="T17" fmla="*/ 8 h 27"/>
                  <a:gd name="T18" fmla="*/ 3 w 35"/>
                  <a:gd name="T19" fmla="*/ 6 h 27"/>
                  <a:gd name="T20" fmla="*/ 5 w 35"/>
                  <a:gd name="T21" fmla="*/ 3 h 27"/>
                  <a:gd name="T22" fmla="*/ 11 w 35"/>
                  <a:gd name="T23" fmla="*/ 1 h 27"/>
                  <a:gd name="T24" fmla="*/ 17 w 35"/>
                  <a:gd name="T25" fmla="*/ 0 h 27"/>
                  <a:gd name="T26" fmla="*/ 24 w 35"/>
                  <a:gd name="T27" fmla="*/ 1 h 27"/>
                  <a:gd name="T28" fmla="*/ 30 w 35"/>
                  <a:gd name="T29" fmla="*/ 3 h 27"/>
                  <a:gd name="T30" fmla="*/ 33 w 35"/>
                  <a:gd name="T31" fmla="*/ 6 h 27"/>
                  <a:gd name="T32" fmla="*/ 34 w 35"/>
                  <a:gd name="T33" fmla="*/ 8 h 27"/>
                  <a:gd name="T34" fmla="*/ 35 w 35"/>
                  <a:gd name="T35" fmla="*/ 10 h 27"/>
                  <a:gd name="T36" fmla="*/ 35 w 35"/>
                  <a:gd name="T37" fmla="*/ 13 h 27"/>
                  <a:gd name="T38" fmla="*/ 35 w 35"/>
                  <a:gd name="T39" fmla="*/ 16 h 27"/>
                  <a:gd name="T40" fmla="*/ 34 w 35"/>
                  <a:gd name="T41" fmla="*/ 19 h 27"/>
                  <a:gd name="T42" fmla="*/ 33 w 35"/>
                  <a:gd name="T43" fmla="*/ 21 h 27"/>
                  <a:gd name="T44" fmla="*/ 30 w 35"/>
                  <a:gd name="T45" fmla="*/ 24 h 27"/>
                  <a:gd name="T46" fmla="*/ 24 w 35"/>
                  <a:gd name="T47" fmla="*/ 26 h 27"/>
                  <a:gd name="T48" fmla="*/ 17 w 35"/>
                  <a:gd name="T4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5" h="27">
                    <a:moveTo>
                      <a:pt x="17" y="27"/>
                    </a:moveTo>
                    <a:lnTo>
                      <a:pt x="11" y="26"/>
                    </a:lnTo>
                    <a:lnTo>
                      <a:pt x="5" y="24"/>
                    </a:lnTo>
                    <a:lnTo>
                      <a:pt x="3" y="21"/>
                    </a:lnTo>
                    <a:lnTo>
                      <a:pt x="1" y="19"/>
                    </a:lnTo>
                    <a:lnTo>
                      <a:pt x="0" y="16"/>
                    </a:lnTo>
                    <a:lnTo>
                      <a:pt x="0" y="13"/>
                    </a:lnTo>
                    <a:lnTo>
                      <a:pt x="0" y="10"/>
                    </a:lnTo>
                    <a:lnTo>
                      <a:pt x="1" y="8"/>
                    </a:lnTo>
                    <a:lnTo>
                      <a:pt x="3" y="6"/>
                    </a:lnTo>
                    <a:lnTo>
                      <a:pt x="5" y="3"/>
                    </a:lnTo>
                    <a:lnTo>
                      <a:pt x="11" y="1"/>
                    </a:lnTo>
                    <a:lnTo>
                      <a:pt x="17" y="0"/>
                    </a:lnTo>
                    <a:lnTo>
                      <a:pt x="24" y="1"/>
                    </a:lnTo>
                    <a:lnTo>
                      <a:pt x="30" y="3"/>
                    </a:lnTo>
                    <a:lnTo>
                      <a:pt x="33" y="6"/>
                    </a:lnTo>
                    <a:lnTo>
                      <a:pt x="34" y="8"/>
                    </a:lnTo>
                    <a:lnTo>
                      <a:pt x="35" y="10"/>
                    </a:lnTo>
                    <a:lnTo>
                      <a:pt x="35" y="13"/>
                    </a:lnTo>
                    <a:lnTo>
                      <a:pt x="35" y="16"/>
                    </a:lnTo>
                    <a:lnTo>
                      <a:pt x="34" y="19"/>
                    </a:lnTo>
                    <a:lnTo>
                      <a:pt x="33" y="21"/>
                    </a:lnTo>
                    <a:lnTo>
                      <a:pt x="30" y="24"/>
                    </a:lnTo>
                    <a:lnTo>
                      <a:pt x="24" y="26"/>
                    </a:lnTo>
                    <a:lnTo>
                      <a:pt x="17" y="27"/>
                    </a:lnTo>
                    <a:close/>
                  </a:path>
                </a:pathLst>
              </a:custGeom>
              <a:solidFill>
                <a:srgbClr val="302F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9Slide.vn 257"/>
              <p:cNvSpPr>
                <a:spLocks noChangeArrowheads="1"/>
              </p:cNvSpPr>
              <p:nvPr/>
            </p:nvSpPr>
            <p:spPr bwMode="auto">
              <a:xfrm flipH="1">
                <a:off x="10049110" y="5930900"/>
                <a:ext cx="36513" cy="77788"/>
              </a:xfrm>
              <a:prstGeom prst="rect">
                <a:avLst/>
              </a:prstGeom>
              <a:solidFill>
                <a:srgbClr val="85858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74" name="9Slide.vn 258"/>
            <p:cNvSpPr>
              <a:spLocks/>
            </p:cNvSpPr>
            <p:nvPr/>
          </p:nvSpPr>
          <p:spPr bwMode="auto">
            <a:xfrm>
              <a:off x="2581144" y="5252583"/>
              <a:ext cx="1548180" cy="733921"/>
            </a:xfrm>
            <a:custGeom>
              <a:avLst/>
              <a:gdLst>
                <a:gd name="T0" fmla="*/ 1518 w 1780"/>
                <a:gd name="T1" fmla="*/ 425 h 919"/>
                <a:gd name="T2" fmla="*/ 1447 w 1780"/>
                <a:gd name="T3" fmla="*/ 358 h 919"/>
                <a:gd name="T4" fmla="*/ 1357 w 1780"/>
                <a:gd name="T5" fmla="*/ 317 h 919"/>
                <a:gd name="T6" fmla="*/ 1257 w 1780"/>
                <a:gd name="T7" fmla="*/ 306 h 919"/>
                <a:gd name="T8" fmla="*/ 1193 w 1780"/>
                <a:gd name="T9" fmla="*/ 272 h 919"/>
                <a:gd name="T10" fmla="*/ 1145 w 1780"/>
                <a:gd name="T11" fmla="*/ 178 h 919"/>
                <a:gd name="T12" fmla="*/ 1059 w 1780"/>
                <a:gd name="T13" fmla="*/ 115 h 919"/>
                <a:gd name="T14" fmla="*/ 958 w 1780"/>
                <a:gd name="T15" fmla="*/ 100 h 919"/>
                <a:gd name="T16" fmla="*/ 886 w 1780"/>
                <a:gd name="T17" fmla="*/ 115 h 919"/>
                <a:gd name="T18" fmla="*/ 826 w 1780"/>
                <a:gd name="T19" fmla="*/ 88 h 919"/>
                <a:gd name="T20" fmla="*/ 754 w 1780"/>
                <a:gd name="T21" fmla="*/ 35 h 919"/>
                <a:gd name="T22" fmla="*/ 668 w 1780"/>
                <a:gd name="T23" fmla="*/ 5 h 919"/>
                <a:gd name="T24" fmla="*/ 580 w 1780"/>
                <a:gd name="T25" fmla="*/ 1 h 919"/>
                <a:gd name="T26" fmla="*/ 506 w 1780"/>
                <a:gd name="T27" fmla="*/ 18 h 919"/>
                <a:gd name="T28" fmla="*/ 441 w 1780"/>
                <a:gd name="T29" fmla="*/ 52 h 919"/>
                <a:gd name="T30" fmla="*/ 385 w 1780"/>
                <a:gd name="T31" fmla="*/ 100 h 919"/>
                <a:gd name="T32" fmla="*/ 343 w 1780"/>
                <a:gd name="T33" fmla="*/ 160 h 919"/>
                <a:gd name="T34" fmla="*/ 315 w 1780"/>
                <a:gd name="T35" fmla="*/ 230 h 919"/>
                <a:gd name="T36" fmla="*/ 305 w 1780"/>
                <a:gd name="T37" fmla="*/ 306 h 919"/>
                <a:gd name="T38" fmla="*/ 229 w 1780"/>
                <a:gd name="T39" fmla="*/ 316 h 919"/>
                <a:gd name="T40" fmla="*/ 160 w 1780"/>
                <a:gd name="T41" fmla="*/ 342 h 919"/>
                <a:gd name="T42" fmla="*/ 100 w 1780"/>
                <a:gd name="T43" fmla="*/ 386 h 919"/>
                <a:gd name="T44" fmla="*/ 52 w 1780"/>
                <a:gd name="T45" fmla="*/ 441 h 919"/>
                <a:gd name="T46" fmla="*/ 18 w 1780"/>
                <a:gd name="T47" fmla="*/ 507 h 919"/>
                <a:gd name="T48" fmla="*/ 1 w 1780"/>
                <a:gd name="T49" fmla="*/ 581 h 919"/>
                <a:gd name="T50" fmla="*/ 3 w 1780"/>
                <a:gd name="T51" fmla="*/ 659 h 919"/>
                <a:gd name="T52" fmla="*/ 24 w 1780"/>
                <a:gd name="T53" fmla="*/ 731 h 919"/>
                <a:gd name="T54" fmla="*/ 61 w 1780"/>
                <a:gd name="T55" fmla="*/ 795 h 919"/>
                <a:gd name="T56" fmla="*/ 111 w 1780"/>
                <a:gd name="T57" fmla="*/ 849 h 919"/>
                <a:gd name="T58" fmla="*/ 173 w 1780"/>
                <a:gd name="T59" fmla="*/ 889 h 919"/>
                <a:gd name="T60" fmla="*/ 244 w 1780"/>
                <a:gd name="T61" fmla="*/ 913 h 919"/>
                <a:gd name="T62" fmla="*/ 322 w 1780"/>
                <a:gd name="T63" fmla="*/ 919 h 919"/>
                <a:gd name="T64" fmla="*/ 404 w 1780"/>
                <a:gd name="T65" fmla="*/ 902 h 919"/>
                <a:gd name="T66" fmla="*/ 476 w 1780"/>
                <a:gd name="T67" fmla="*/ 867 h 919"/>
                <a:gd name="T68" fmla="*/ 536 w 1780"/>
                <a:gd name="T69" fmla="*/ 814 h 919"/>
                <a:gd name="T70" fmla="*/ 596 w 1780"/>
                <a:gd name="T71" fmla="*/ 867 h 919"/>
                <a:gd name="T72" fmla="*/ 668 w 1780"/>
                <a:gd name="T73" fmla="*/ 902 h 919"/>
                <a:gd name="T74" fmla="*/ 748 w 1780"/>
                <a:gd name="T75" fmla="*/ 919 h 919"/>
                <a:gd name="T76" fmla="*/ 843 w 1780"/>
                <a:gd name="T77" fmla="*/ 909 h 919"/>
                <a:gd name="T78" fmla="*/ 929 w 1780"/>
                <a:gd name="T79" fmla="*/ 872 h 919"/>
                <a:gd name="T80" fmla="*/ 999 w 1780"/>
                <a:gd name="T81" fmla="*/ 811 h 919"/>
                <a:gd name="T82" fmla="*/ 1055 w 1780"/>
                <a:gd name="T83" fmla="*/ 824 h 919"/>
                <a:gd name="T84" fmla="*/ 1130 w 1780"/>
                <a:gd name="T85" fmla="*/ 880 h 919"/>
                <a:gd name="T86" fmla="*/ 1217 w 1780"/>
                <a:gd name="T87" fmla="*/ 913 h 919"/>
                <a:gd name="T88" fmla="*/ 1318 w 1780"/>
                <a:gd name="T89" fmla="*/ 916 h 919"/>
                <a:gd name="T90" fmla="*/ 1413 w 1780"/>
                <a:gd name="T91" fmla="*/ 886 h 919"/>
                <a:gd name="T92" fmla="*/ 1488 w 1780"/>
                <a:gd name="T93" fmla="*/ 903 h 919"/>
                <a:gd name="T94" fmla="*/ 1576 w 1780"/>
                <a:gd name="T95" fmla="*/ 910 h 919"/>
                <a:gd name="T96" fmla="*/ 1679 w 1780"/>
                <a:gd name="T97" fmla="*/ 873 h 919"/>
                <a:gd name="T98" fmla="*/ 1752 w 1780"/>
                <a:gd name="T99" fmla="*/ 793 h 919"/>
                <a:gd name="T100" fmla="*/ 1780 w 1780"/>
                <a:gd name="T101" fmla="*/ 685 h 919"/>
                <a:gd name="T102" fmla="*/ 1752 w 1780"/>
                <a:gd name="T103" fmla="*/ 577 h 919"/>
                <a:gd name="T104" fmla="*/ 1679 w 1780"/>
                <a:gd name="T105" fmla="*/ 496 h 919"/>
                <a:gd name="T106" fmla="*/ 1576 w 1780"/>
                <a:gd name="T107" fmla="*/ 459 h 9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80" h="919">
                  <a:moveTo>
                    <a:pt x="1552" y="458"/>
                  </a:moveTo>
                  <a:lnTo>
                    <a:pt x="1546" y="458"/>
                  </a:lnTo>
                  <a:lnTo>
                    <a:pt x="1540" y="458"/>
                  </a:lnTo>
                  <a:lnTo>
                    <a:pt x="1530" y="441"/>
                  </a:lnTo>
                  <a:lnTo>
                    <a:pt x="1518" y="425"/>
                  </a:lnTo>
                  <a:lnTo>
                    <a:pt x="1506" y="410"/>
                  </a:lnTo>
                  <a:lnTo>
                    <a:pt x="1492" y="396"/>
                  </a:lnTo>
                  <a:lnTo>
                    <a:pt x="1479" y="382"/>
                  </a:lnTo>
                  <a:lnTo>
                    <a:pt x="1463" y="370"/>
                  </a:lnTo>
                  <a:lnTo>
                    <a:pt x="1447" y="358"/>
                  </a:lnTo>
                  <a:lnTo>
                    <a:pt x="1431" y="348"/>
                  </a:lnTo>
                  <a:lnTo>
                    <a:pt x="1413" y="339"/>
                  </a:lnTo>
                  <a:lnTo>
                    <a:pt x="1395" y="330"/>
                  </a:lnTo>
                  <a:lnTo>
                    <a:pt x="1377" y="323"/>
                  </a:lnTo>
                  <a:lnTo>
                    <a:pt x="1357" y="317"/>
                  </a:lnTo>
                  <a:lnTo>
                    <a:pt x="1338" y="312"/>
                  </a:lnTo>
                  <a:lnTo>
                    <a:pt x="1318" y="309"/>
                  </a:lnTo>
                  <a:lnTo>
                    <a:pt x="1298" y="306"/>
                  </a:lnTo>
                  <a:lnTo>
                    <a:pt x="1276" y="306"/>
                  </a:lnTo>
                  <a:lnTo>
                    <a:pt x="1257" y="306"/>
                  </a:lnTo>
                  <a:lnTo>
                    <a:pt x="1238" y="309"/>
                  </a:lnTo>
                  <a:lnTo>
                    <a:pt x="1218" y="312"/>
                  </a:lnTo>
                  <a:lnTo>
                    <a:pt x="1200" y="316"/>
                  </a:lnTo>
                  <a:lnTo>
                    <a:pt x="1198" y="293"/>
                  </a:lnTo>
                  <a:lnTo>
                    <a:pt x="1193" y="272"/>
                  </a:lnTo>
                  <a:lnTo>
                    <a:pt x="1187" y="251"/>
                  </a:lnTo>
                  <a:lnTo>
                    <a:pt x="1179" y="231"/>
                  </a:lnTo>
                  <a:lnTo>
                    <a:pt x="1169" y="211"/>
                  </a:lnTo>
                  <a:lnTo>
                    <a:pt x="1158" y="195"/>
                  </a:lnTo>
                  <a:lnTo>
                    <a:pt x="1145" y="178"/>
                  </a:lnTo>
                  <a:lnTo>
                    <a:pt x="1131" y="162"/>
                  </a:lnTo>
                  <a:lnTo>
                    <a:pt x="1114" y="148"/>
                  </a:lnTo>
                  <a:lnTo>
                    <a:pt x="1097" y="136"/>
                  </a:lnTo>
                  <a:lnTo>
                    <a:pt x="1079" y="125"/>
                  </a:lnTo>
                  <a:lnTo>
                    <a:pt x="1059" y="115"/>
                  </a:lnTo>
                  <a:lnTo>
                    <a:pt x="1038" y="108"/>
                  </a:lnTo>
                  <a:lnTo>
                    <a:pt x="1018" y="103"/>
                  </a:lnTo>
                  <a:lnTo>
                    <a:pt x="995" y="100"/>
                  </a:lnTo>
                  <a:lnTo>
                    <a:pt x="974" y="99"/>
                  </a:lnTo>
                  <a:lnTo>
                    <a:pt x="958" y="100"/>
                  </a:lnTo>
                  <a:lnTo>
                    <a:pt x="944" y="101"/>
                  </a:lnTo>
                  <a:lnTo>
                    <a:pt x="928" y="103"/>
                  </a:lnTo>
                  <a:lnTo>
                    <a:pt x="914" y="107"/>
                  </a:lnTo>
                  <a:lnTo>
                    <a:pt x="900" y="111"/>
                  </a:lnTo>
                  <a:lnTo>
                    <a:pt x="886" y="115"/>
                  </a:lnTo>
                  <a:lnTo>
                    <a:pt x="874" y="121"/>
                  </a:lnTo>
                  <a:lnTo>
                    <a:pt x="861" y="129"/>
                  </a:lnTo>
                  <a:lnTo>
                    <a:pt x="850" y="114"/>
                  </a:lnTo>
                  <a:lnTo>
                    <a:pt x="838" y="101"/>
                  </a:lnTo>
                  <a:lnTo>
                    <a:pt x="826" y="88"/>
                  </a:lnTo>
                  <a:lnTo>
                    <a:pt x="813" y="76"/>
                  </a:lnTo>
                  <a:lnTo>
                    <a:pt x="800" y="64"/>
                  </a:lnTo>
                  <a:lnTo>
                    <a:pt x="785" y="53"/>
                  </a:lnTo>
                  <a:lnTo>
                    <a:pt x="770" y="43"/>
                  </a:lnTo>
                  <a:lnTo>
                    <a:pt x="754" y="35"/>
                  </a:lnTo>
                  <a:lnTo>
                    <a:pt x="737" y="27"/>
                  </a:lnTo>
                  <a:lnTo>
                    <a:pt x="720" y="19"/>
                  </a:lnTo>
                  <a:lnTo>
                    <a:pt x="704" y="13"/>
                  </a:lnTo>
                  <a:lnTo>
                    <a:pt x="686" y="9"/>
                  </a:lnTo>
                  <a:lnTo>
                    <a:pt x="668" y="5"/>
                  </a:lnTo>
                  <a:lnTo>
                    <a:pt x="650" y="3"/>
                  </a:lnTo>
                  <a:lnTo>
                    <a:pt x="631" y="0"/>
                  </a:lnTo>
                  <a:lnTo>
                    <a:pt x="611" y="0"/>
                  </a:lnTo>
                  <a:lnTo>
                    <a:pt x="596" y="0"/>
                  </a:lnTo>
                  <a:lnTo>
                    <a:pt x="580" y="1"/>
                  </a:lnTo>
                  <a:lnTo>
                    <a:pt x="565" y="4"/>
                  </a:lnTo>
                  <a:lnTo>
                    <a:pt x="550" y="6"/>
                  </a:lnTo>
                  <a:lnTo>
                    <a:pt x="535" y="10"/>
                  </a:lnTo>
                  <a:lnTo>
                    <a:pt x="520" y="13"/>
                  </a:lnTo>
                  <a:lnTo>
                    <a:pt x="506" y="18"/>
                  </a:lnTo>
                  <a:lnTo>
                    <a:pt x="493" y="24"/>
                  </a:lnTo>
                  <a:lnTo>
                    <a:pt x="479" y="30"/>
                  </a:lnTo>
                  <a:lnTo>
                    <a:pt x="466" y="36"/>
                  </a:lnTo>
                  <a:lnTo>
                    <a:pt x="453" y="45"/>
                  </a:lnTo>
                  <a:lnTo>
                    <a:pt x="441" y="52"/>
                  </a:lnTo>
                  <a:lnTo>
                    <a:pt x="429" y="60"/>
                  </a:lnTo>
                  <a:lnTo>
                    <a:pt x="417" y="70"/>
                  </a:lnTo>
                  <a:lnTo>
                    <a:pt x="406" y="79"/>
                  </a:lnTo>
                  <a:lnTo>
                    <a:pt x="395" y="89"/>
                  </a:lnTo>
                  <a:lnTo>
                    <a:pt x="385" y="100"/>
                  </a:lnTo>
                  <a:lnTo>
                    <a:pt x="375" y="111"/>
                  </a:lnTo>
                  <a:lnTo>
                    <a:pt x="367" y="123"/>
                  </a:lnTo>
                  <a:lnTo>
                    <a:pt x="358" y="135"/>
                  </a:lnTo>
                  <a:lnTo>
                    <a:pt x="350" y="147"/>
                  </a:lnTo>
                  <a:lnTo>
                    <a:pt x="343" y="160"/>
                  </a:lnTo>
                  <a:lnTo>
                    <a:pt x="335" y="173"/>
                  </a:lnTo>
                  <a:lnTo>
                    <a:pt x="329" y="186"/>
                  </a:lnTo>
                  <a:lnTo>
                    <a:pt x="325" y="201"/>
                  </a:lnTo>
                  <a:lnTo>
                    <a:pt x="320" y="215"/>
                  </a:lnTo>
                  <a:lnTo>
                    <a:pt x="315" y="230"/>
                  </a:lnTo>
                  <a:lnTo>
                    <a:pt x="311" y="244"/>
                  </a:lnTo>
                  <a:lnTo>
                    <a:pt x="309" y="260"/>
                  </a:lnTo>
                  <a:lnTo>
                    <a:pt x="307" y="275"/>
                  </a:lnTo>
                  <a:lnTo>
                    <a:pt x="305" y="291"/>
                  </a:lnTo>
                  <a:lnTo>
                    <a:pt x="305" y="306"/>
                  </a:lnTo>
                  <a:lnTo>
                    <a:pt x="290" y="306"/>
                  </a:lnTo>
                  <a:lnTo>
                    <a:pt x="274" y="308"/>
                  </a:lnTo>
                  <a:lnTo>
                    <a:pt x="259" y="310"/>
                  </a:lnTo>
                  <a:lnTo>
                    <a:pt x="244" y="312"/>
                  </a:lnTo>
                  <a:lnTo>
                    <a:pt x="229" y="316"/>
                  </a:lnTo>
                  <a:lnTo>
                    <a:pt x="214" y="320"/>
                  </a:lnTo>
                  <a:lnTo>
                    <a:pt x="200" y="324"/>
                  </a:lnTo>
                  <a:lnTo>
                    <a:pt x="187" y="330"/>
                  </a:lnTo>
                  <a:lnTo>
                    <a:pt x="173" y="336"/>
                  </a:lnTo>
                  <a:lnTo>
                    <a:pt x="160" y="342"/>
                  </a:lnTo>
                  <a:lnTo>
                    <a:pt x="147" y="351"/>
                  </a:lnTo>
                  <a:lnTo>
                    <a:pt x="134" y="358"/>
                  </a:lnTo>
                  <a:lnTo>
                    <a:pt x="122" y="366"/>
                  </a:lnTo>
                  <a:lnTo>
                    <a:pt x="111" y="376"/>
                  </a:lnTo>
                  <a:lnTo>
                    <a:pt x="100" y="386"/>
                  </a:lnTo>
                  <a:lnTo>
                    <a:pt x="89" y="395"/>
                  </a:lnTo>
                  <a:lnTo>
                    <a:pt x="79" y="406"/>
                  </a:lnTo>
                  <a:lnTo>
                    <a:pt x="69" y="418"/>
                  </a:lnTo>
                  <a:lnTo>
                    <a:pt x="61" y="429"/>
                  </a:lnTo>
                  <a:lnTo>
                    <a:pt x="52" y="441"/>
                  </a:lnTo>
                  <a:lnTo>
                    <a:pt x="44" y="454"/>
                  </a:lnTo>
                  <a:lnTo>
                    <a:pt x="37" y="466"/>
                  </a:lnTo>
                  <a:lnTo>
                    <a:pt x="30" y="479"/>
                  </a:lnTo>
                  <a:lnTo>
                    <a:pt x="24" y="494"/>
                  </a:lnTo>
                  <a:lnTo>
                    <a:pt x="18" y="507"/>
                  </a:lnTo>
                  <a:lnTo>
                    <a:pt x="13" y="521"/>
                  </a:lnTo>
                  <a:lnTo>
                    <a:pt x="9" y="536"/>
                  </a:lnTo>
                  <a:lnTo>
                    <a:pt x="6" y="550"/>
                  </a:lnTo>
                  <a:lnTo>
                    <a:pt x="3" y="566"/>
                  </a:lnTo>
                  <a:lnTo>
                    <a:pt x="1" y="581"/>
                  </a:lnTo>
                  <a:lnTo>
                    <a:pt x="0" y="597"/>
                  </a:lnTo>
                  <a:lnTo>
                    <a:pt x="0" y="613"/>
                  </a:lnTo>
                  <a:lnTo>
                    <a:pt x="0" y="628"/>
                  </a:lnTo>
                  <a:lnTo>
                    <a:pt x="1" y="644"/>
                  </a:lnTo>
                  <a:lnTo>
                    <a:pt x="3" y="659"/>
                  </a:lnTo>
                  <a:lnTo>
                    <a:pt x="6" y="674"/>
                  </a:lnTo>
                  <a:lnTo>
                    <a:pt x="9" y="689"/>
                  </a:lnTo>
                  <a:lnTo>
                    <a:pt x="13" y="704"/>
                  </a:lnTo>
                  <a:lnTo>
                    <a:pt x="19" y="718"/>
                  </a:lnTo>
                  <a:lnTo>
                    <a:pt x="24" y="731"/>
                  </a:lnTo>
                  <a:lnTo>
                    <a:pt x="30" y="745"/>
                  </a:lnTo>
                  <a:lnTo>
                    <a:pt x="37" y="758"/>
                  </a:lnTo>
                  <a:lnTo>
                    <a:pt x="44" y="771"/>
                  </a:lnTo>
                  <a:lnTo>
                    <a:pt x="52" y="783"/>
                  </a:lnTo>
                  <a:lnTo>
                    <a:pt x="61" y="795"/>
                  </a:lnTo>
                  <a:lnTo>
                    <a:pt x="69" y="807"/>
                  </a:lnTo>
                  <a:lnTo>
                    <a:pt x="79" y="818"/>
                  </a:lnTo>
                  <a:lnTo>
                    <a:pt x="89" y="829"/>
                  </a:lnTo>
                  <a:lnTo>
                    <a:pt x="100" y="839"/>
                  </a:lnTo>
                  <a:lnTo>
                    <a:pt x="111" y="849"/>
                  </a:lnTo>
                  <a:lnTo>
                    <a:pt x="122" y="857"/>
                  </a:lnTo>
                  <a:lnTo>
                    <a:pt x="134" y="866"/>
                  </a:lnTo>
                  <a:lnTo>
                    <a:pt x="147" y="874"/>
                  </a:lnTo>
                  <a:lnTo>
                    <a:pt x="160" y="882"/>
                  </a:lnTo>
                  <a:lnTo>
                    <a:pt x="173" y="889"/>
                  </a:lnTo>
                  <a:lnTo>
                    <a:pt x="187" y="895"/>
                  </a:lnTo>
                  <a:lnTo>
                    <a:pt x="200" y="900"/>
                  </a:lnTo>
                  <a:lnTo>
                    <a:pt x="214" y="904"/>
                  </a:lnTo>
                  <a:lnTo>
                    <a:pt x="229" y="909"/>
                  </a:lnTo>
                  <a:lnTo>
                    <a:pt x="244" y="913"/>
                  </a:lnTo>
                  <a:lnTo>
                    <a:pt x="259" y="915"/>
                  </a:lnTo>
                  <a:lnTo>
                    <a:pt x="274" y="918"/>
                  </a:lnTo>
                  <a:lnTo>
                    <a:pt x="290" y="919"/>
                  </a:lnTo>
                  <a:lnTo>
                    <a:pt x="305" y="919"/>
                  </a:lnTo>
                  <a:lnTo>
                    <a:pt x="322" y="919"/>
                  </a:lnTo>
                  <a:lnTo>
                    <a:pt x="339" y="916"/>
                  </a:lnTo>
                  <a:lnTo>
                    <a:pt x="356" y="914"/>
                  </a:lnTo>
                  <a:lnTo>
                    <a:pt x="373" y="912"/>
                  </a:lnTo>
                  <a:lnTo>
                    <a:pt x="388" y="907"/>
                  </a:lnTo>
                  <a:lnTo>
                    <a:pt x="404" y="902"/>
                  </a:lnTo>
                  <a:lnTo>
                    <a:pt x="419" y="897"/>
                  </a:lnTo>
                  <a:lnTo>
                    <a:pt x="434" y="890"/>
                  </a:lnTo>
                  <a:lnTo>
                    <a:pt x="448" y="883"/>
                  </a:lnTo>
                  <a:lnTo>
                    <a:pt x="463" y="876"/>
                  </a:lnTo>
                  <a:lnTo>
                    <a:pt x="476" y="867"/>
                  </a:lnTo>
                  <a:lnTo>
                    <a:pt x="489" y="857"/>
                  </a:lnTo>
                  <a:lnTo>
                    <a:pt x="501" y="848"/>
                  </a:lnTo>
                  <a:lnTo>
                    <a:pt x="513" y="837"/>
                  </a:lnTo>
                  <a:lnTo>
                    <a:pt x="525" y="825"/>
                  </a:lnTo>
                  <a:lnTo>
                    <a:pt x="536" y="814"/>
                  </a:lnTo>
                  <a:lnTo>
                    <a:pt x="547" y="825"/>
                  </a:lnTo>
                  <a:lnTo>
                    <a:pt x="557" y="837"/>
                  </a:lnTo>
                  <a:lnTo>
                    <a:pt x="569" y="848"/>
                  </a:lnTo>
                  <a:lnTo>
                    <a:pt x="583" y="857"/>
                  </a:lnTo>
                  <a:lnTo>
                    <a:pt x="596" y="867"/>
                  </a:lnTo>
                  <a:lnTo>
                    <a:pt x="609" y="876"/>
                  </a:lnTo>
                  <a:lnTo>
                    <a:pt x="622" y="883"/>
                  </a:lnTo>
                  <a:lnTo>
                    <a:pt x="637" y="890"/>
                  </a:lnTo>
                  <a:lnTo>
                    <a:pt x="652" y="897"/>
                  </a:lnTo>
                  <a:lnTo>
                    <a:pt x="668" y="902"/>
                  </a:lnTo>
                  <a:lnTo>
                    <a:pt x="683" y="907"/>
                  </a:lnTo>
                  <a:lnTo>
                    <a:pt x="699" y="912"/>
                  </a:lnTo>
                  <a:lnTo>
                    <a:pt x="714" y="914"/>
                  </a:lnTo>
                  <a:lnTo>
                    <a:pt x="731" y="916"/>
                  </a:lnTo>
                  <a:lnTo>
                    <a:pt x="748" y="919"/>
                  </a:lnTo>
                  <a:lnTo>
                    <a:pt x="765" y="919"/>
                  </a:lnTo>
                  <a:lnTo>
                    <a:pt x="785" y="918"/>
                  </a:lnTo>
                  <a:lnTo>
                    <a:pt x="804" y="916"/>
                  </a:lnTo>
                  <a:lnTo>
                    <a:pt x="824" y="913"/>
                  </a:lnTo>
                  <a:lnTo>
                    <a:pt x="843" y="909"/>
                  </a:lnTo>
                  <a:lnTo>
                    <a:pt x="861" y="903"/>
                  </a:lnTo>
                  <a:lnTo>
                    <a:pt x="879" y="897"/>
                  </a:lnTo>
                  <a:lnTo>
                    <a:pt x="896" y="890"/>
                  </a:lnTo>
                  <a:lnTo>
                    <a:pt x="912" y="880"/>
                  </a:lnTo>
                  <a:lnTo>
                    <a:pt x="929" y="872"/>
                  </a:lnTo>
                  <a:lnTo>
                    <a:pt x="944" y="861"/>
                  </a:lnTo>
                  <a:lnTo>
                    <a:pt x="959" y="849"/>
                  </a:lnTo>
                  <a:lnTo>
                    <a:pt x="972" y="837"/>
                  </a:lnTo>
                  <a:lnTo>
                    <a:pt x="986" y="824"/>
                  </a:lnTo>
                  <a:lnTo>
                    <a:pt x="999" y="811"/>
                  </a:lnTo>
                  <a:lnTo>
                    <a:pt x="1010" y="796"/>
                  </a:lnTo>
                  <a:lnTo>
                    <a:pt x="1020" y="781"/>
                  </a:lnTo>
                  <a:lnTo>
                    <a:pt x="1031" y="796"/>
                  </a:lnTo>
                  <a:lnTo>
                    <a:pt x="1043" y="811"/>
                  </a:lnTo>
                  <a:lnTo>
                    <a:pt x="1055" y="824"/>
                  </a:lnTo>
                  <a:lnTo>
                    <a:pt x="1068" y="837"/>
                  </a:lnTo>
                  <a:lnTo>
                    <a:pt x="1083" y="849"/>
                  </a:lnTo>
                  <a:lnTo>
                    <a:pt x="1097" y="861"/>
                  </a:lnTo>
                  <a:lnTo>
                    <a:pt x="1113" y="872"/>
                  </a:lnTo>
                  <a:lnTo>
                    <a:pt x="1130" y="880"/>
                  </a:lnTo>
                  <a:lnTo>
                    <a:pt x="1145" y="890"/>
                  </a:lnTo>
                  <a:lnTo>
                    <a:pt x="1163" y="897"/>
                  </a:lnTo>
                  <a:lnTo>
                    <a:pt x="1181" y="903"/>
                  </a:lnTo>
                  <a:lnTo>
                    <a:pt x="1199" y="909"/>
                  </a:lnTo>
                  <a:lnTo>
                    <a:pt x="1217" y="913"/>
                  </a:lnTo>
                  <a:lnTo>
                    <a:pt x="1236" y="916"/>
                  </a:lnTo>
                  <a:lnTo>
                    <a:pt x="1257" y="918"/>
                  </a:lnTo>
                  <a:lnTo>
                    <a:pt x="1276" y="919"/>
                  </a:lnTo>
                  <a:lnTo>
                    <a:pt x="1298" y="918"/>
                  </a:lnTo>
                  <a:lnTo>
                    <a:pt x="1318" y="916"/>
                  </a:lnTo>
                  <a:lnTo>
                    <a:pt x="1338" y="913"/>
                  </a:lnTo>
                  <a:lnTo>
                    <a:pt x="1357" y="908"/>
                  </a:lnTo>
                  <a:lnTo>
                    <a:pt x="1377" y="902"/>
                  </a:lnTo>
                  <a:lnTo>
                    <a:pt x="1396" y="895"/>
                  </a:lnTo>
                  <a:lnTo>
                    <a:pt x="1413" y="886"/>
                  </a:lnTo>
                  <a:lnTo>
                    <a:pt x="1431" y="877"/>
                  </a:lnTo>
                  <a:lnTo>
                    <a:pt x="1444" y="884"/>
                  </a:lnTo>
                  <a:lnTo>
                    <a:pt x="1458" y="891"/>
                  </a:lnTo>
                  <a:lnTo>
                    <a:pt x="1473" y="897"/>
                  </a:lnTo>
                  <a:lnTo>
                    <a:pt x="1488" y="903"/>
                  </a:lnTo>
                  <a:lnTo>
                    <a:pt x="1504" y="907"/>
                  </a:lnTo>
                  <a:lnTo>
                    <a:pt x="1519" y="909"/>
                  </a:lnTo>
                  <a:lnTo>
                    <a:pt x="1535" y="912"/>
                  </a:lnTo>
                  <a:lnTo>
                    <a:pt x="1552" y="912"/>
                  </a:lnTo>
                  <a:lnTo>
                    <a:pt x="1576" y="910"/>
                  </a:lnTo>
                  <a:lnTo>
                    <a:pt x="1597" y="908"/>
                  </a:lnTo>
                  <a:lnTo>
                    <a:pt x="1620" y="902"/>
                  </a:lnTo>
                  <a:lnTo>
                    <a:pt x="1641" y="894"/>
                  </a:lnTo>
                  <a:lnTo>
                    <a:pt x="1661" y="885"/>
                  </a:lnTo>
                  <a:lnTo>
                    <a:pt x="1679" y="873"/>
                  </a:lnTo>
                  <a:lnTo>
                    <a:pt x="1697" y="860"/>
                  </a:lnTo>
                  <a:lnTo>
                    <a:pt x="1713" y="845"/>
                  </a:lnTo>
                  <a:lnTo>
                    <a:pt x="1727" y="829"/>
                  </a:lnTo>
                  <a:lnTo>
                    <a:pt x="1740" y="812"/>
                  </a:lnTo>
                  <a:lnTo>
                    <a:pt x="1752" y="793"/>
                  </a:lnTo>
                  <a:lnTo>
                    <a:pt x="1762" y="773"/>
                  </a:lnTo>
                  <a:lnTo>
                    <a:pt x="1769" y="752"/>
                  </a:lnTo>
                  <a:lnTo>
                    <a:pt x="1775" y="730"/>
                  </a:lnTo>
                  <a:lnTo>
                    <a:pt x="1779" y="707"/>
                  </a:lnTo>
                  <a:lnTo>
                    <a:pt x="1780" y="685"/>
                  </a:lnTo>
                  <a:lnTo>
                    <a:pt x="1779" y="662"/>
                  </a:lnTo>
                  <a:lnTo>
                    <a:pt x="1775" y="639"/>
                  </a:lnTo>
                  <a:lnTo>
                    <a:pt x="1769" y="617"/>
                  </a:lnTo>
                  <a:lnTo>
                    <a:pt x="1762" y="596"/>
                  </a:lnTo>
                  <a:lnTo>
                    <a:pt x="1752" y="577"/>
                  </a:lnTo>
                  <a:lnTo>
                    <a:pt x="1740" y="557"/>
                  </a:lnTo>
                  <a:lnTo>
                    <a:pt x="1727" y="540"/>
                  </a:lnTo>
                  <a:lnTo>
                    <a:pt x="1713" y="524"/>
                  </a:lnTo>
                  <a:lnTo>
                    <a:pt x="1697" y="509"/>
                  </a:lnTo>
                  <a:lnTo>
                    <a:pt x="1679" y="496"/>
                  </a:lnTo>
                  <a:lnTo>
                    <a:pt x="1661" y="485"/>
                  </a:lnTo>
                  <a:lnTo>
                    <a:pt x="1641" y="476"/>
                  </a:lnTo>
                  <a:lnTo>
                    <a:pt x="1620" y="467"/>
                  </a:lnTo>
                  <a:lnTo>
                    <a:pt x="1597" y="462"/>
                  </a:lnTo>
                  <a:lnTo>
                    <a:pt x="1576" y="459"/>
                  </a:lnTo>
                  <a:lnTo>
                    <a:pt x="1552" y="458"/>
                  </a:lnTo>
                  <a:close/>
                </a:path>
              </a:pathLst>
            </a:custGeom>
            <a:solidFill>
              <a:srgbClr val="F7F9F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75" name="9Slide.vn 259"/>
          <p:cNvSpPr txBox="1"/>
          <p:nvPr/>
        </p:nvSpPr>
        <p:spPr>
          <a:xfrm>
            <a:off x="520809" y="684553"/>
            <a:ext cx="3213888" cy="646331"/>
          </a:xfrm>
          <a:prstGeom prst="rect">
            <a:avLst/>
          </a:prstGeom>
          <a:noFill/>
        </p:spPr>
        <p:txBody>
          <a:bodyPr wrap="square" rtlCol="0">
            <a:spAutoFit/>
          </a:bodyPr>
          <a:lstStyle/>
          <a:p>
            <a:r>
              <a:rPr lang="id-ID" sz="3600" dirty="0">
                <a:solidFill>
                  <a:schemeClr val="bg1"/>
                </a:solidFill>
                <a:latin typeface="#9Slide03 Cabin" panose="00000500000000000000" pitchFamily="2" charset="0"/>
                <a:cs typeface="Lato" panose="020F0502020204030203" pitchFamily="34" charset="0"/>
              </a:rPr>
              <a:t>Creative</a:t>
            </a:r>
          </a:p>
        </p:txBody>
      </p:sp>
      <p:sp>
        <p:nvSpPr>
          <p:cNvPr id="276" name="9Slide.vn 260"/>
          <p:cNvSpPr txBox="1"/>
          <p:nvPr/>
        </p:nvSpPr>
        <p:spPr>
          <a:xfrm>
            <a:off x="520809" y="1109310"/>
            <a:ext cx="4391438" cy="769441"/>
          </a:xfrm>
          <a:prstGeom prst="rect">
            <a:avLst/>
          </a:prstGeom>
          <a:noFill/>
        </p:spPr>
        <p:txBody>
          <a:bodyPr wrap="square" rtlCol="0">
            <a:spAutoFit/>
          </a:bodyPr>
          <a:lstStyle/>
          <a:p>
            <a:r>
              <a:rPr lang="id-ID" sz="4400" b="1" dirty="0">
                <a:solidFill>
                  <a:schemeClr val="bg1"/>
                </a:solidFill>
                <a:latin typeface="#9Slide03 Cabin Bold" panose="00000800000000000000" pitchFamily="2" charset="0"/>
                <a:cs typeface="Lato Black" panose="020F0A02020204030203" pitchFamily="34" charset="0"/>
              </a:rPr>
              <a:t>Winter Statistic</a:t>
            </a:r>
          </a:p>
        </p:txBody>
      </p:sp>
      <p:sp>
        <p:nvSpPr>
          <p:cNvPr id="277" name="9Slide.vn 261"/>
          <p:cNvSpPr/>
          <p:nvPr/>
        </p:nvSpPr>
        <p:spPr>
          <a:xfrm>
            <a:off x="641254" y="1927440"/>
            <a:ext cx="369888" cy="457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grpSp>
        <p:nvGrpSpPr>
          <p:cNvPr id="278" name="9Slide.vn 262"/>
          <p:cNvGrpSpPr/>
          <p:nvPr/>
        </p:nvGrpSpPr>
        <p:grpSpPr>
          <a:xfrm>
            <a:off x="4348439" y="771951"/>
            <a:ext cx="834296" cy="637420"/>
            <a:chOff x="1526524" y="3910403"/>
            <a:chExt cx="2122488" cy="1565276"/>
          </a:xfrm>
          <a:solidFill>
            <a:schemeClr val="bg1"/>
          </a:solidFill>
          <a:effectLst>
            <a:outerShdw blurRad="177800" dist="38100" dir="8100000" sx="108000" sy="108000" algn="tr" rotWithShape="0">
              <a:prstClr val="black">
                <a:alpha val="17000"/>
              </a:prstClr>
            </a:outerShdw>
          </a:effectLst>
        </p:grpSpPr>
        <p:sp>
          <p:nvSpPr>
            <p:cNvPr id="279" name="9Slide.vn 263"/>
            <p:cNvSpPr>
              <a:spLocks/>
            </p:cNvSpPr>
            <p:nvPr/>
          </p:nvSpPr>
          <p:spPr bwMode="auto">
            <a:xfrm>
              <a:off x="1526524" y="4407291"/>
              <a:ext cx="1624013" cy="1068388"/>
            </a:xfrm>
            <a:custGeom>
              <a:avLst/>
              <a:gdLst>
                <a:gd name="T0" fmla="*/ 9999 w 12279"/>
                <a:gd name="T1" fmla="*/ 8070 h 8071"/>
                <a:gd name="T2" fmla="*/ 10293 w 12279"/>
                <a:gd name="T3" fmla="*/ 8062 h 8071"/>
                <a:gd name="T4" fmla="*/ 10678 w 12279"/>
                <a:gd name="T5" fmla="*/ 7999 h 8071"/>
                <a:gd name="T6" fmla="*/ 11094 w 12279"/>
                <a:gd name="T7" fmla="*/ 7845 h 8071"/>
                <a:gd name="T8" fmla="*/ 11481 w 12279"/>
                <a:gd name="T9" fmla="*/ 7564 h 8071"/>
                <a:gd name="T10" fmla="*/ 11778 w 12279"/>
                <a:gd name="T11" fmla="*/ 7116 h 8071"/>
                <a:gd name="T12" fmla="*/ 11988 w 12279"/>
                <a:gd name="T13" fmla="*/ 6502 h 8071"/>
                <a:gd name="T14" fmla="*/ 12176 w 12279"/>
                <a:gd name="T15" fmla="*/ 5796 h 8071"/>
                <a:gd name="T16" fmla="*/ 12276 w 12279"/>
                <a:gd name="T17" fmla="*/ 5029 h 8071"/>
                <a:gd name="T18" fmla="*/ 12213 w 12279"/>
                <a:gd name="T19" fmla="*/ 4233 h 8071"/>
                <a:gd name="T20" fmla="*/ 11918 w 12279"/>
                <a:gd name="T21" fmla="*/ 3439 h 8071"/>
                <a:gd name="T22" fmla="*/ 11316 w 12279"/>
                <a:gd name="T23" fmla="*/ 2674 h 8071"/>
                <a:gd name="T24" fmla="*/ 10339 w 12279"/>
                <a:gd name="T25" fmla="*/ 1967 h 8071"/>
                <a:gd name="T26" fmla="*/ 9016 w 12279"/>
                <a:gd name="T27" fmla="*/ 1309 h 8071"/>
                <a:gd name="T28" fmla="*/ 7479 w 12279"/>
                <a:gd name="T29" fmla="*/ 736 h 8071"/>
                <a:gd name="T30" fmla="*/ 5871 w 12279"/>
                <a:gd name="T31" fmla="*/ 299 h 8071"/>
                <a:gd name="T32" fmla="*/ 4335 w 12279"/>
                <a:gd name="T33" fmla="*/ 45 h 8071"/>
                <a:gd name="T34" fmla="*/ 3011 w 12279"/>
                <a:gd name="T35" fmla="*/ 23 h 8071"/>
                <a:gd name="T36" fmla="*/ 2042 w 12279"/>
                <a:gd name="T37" fmla="*/ 282 h 8071"/>
                <a:gd name="T38" fmla="*/ 1369 w 12279"/>
                <a:gd name="T39" fmla="*/ 755 h 8071"/>
                <a:gd name="T40" fmla="*/ 838 w 12279"/>
                <a:gd name="T41" fmla="*/ 1315 h 8071"/>
                <a:gd name="T42" fmla="*/ 442 w 12279"/>
                <a:gd name="T43" fmla="*/ 1917 h 8071"/>
                <a:gd name="T44" fmla="*/ 175 w 12279"/>
                <a:gd name="T45" fmla="*/ 2518 h 8071"/>
                <a:gd name="T46" fmla="*/ 31 w 12279"/>
                <a:gd name="T47" fmla="*/ 3074 h 8071"/>
                <a:gd name="T48" fmla="*/ 4 w 12279"/>
                <a:gd name="T49" fmla="*/ 3542 h 8071"/>
                <a:gd name="T50" fmla="*/ 90 w 12279"/>
                <a:gd name="T51" fmla="*/ 3905 h 8071"/>
                <a:gd name="T52" fmla="*/ 287 w 12279"/>
                <a:gd name="T53" fmla="*/ 4250 h 8071"/>
                <a:gd name="T54" fmla="*/ 546 w 12279"/>
                <a:gd name="T55" fmla="*/ 4570 h 8071"/>
                <a:gd name="T56" fmla="*/ 824 w 12279"/>
                <a:gd name="T57" fmla="*/ 4847 h 8071"/>
                <a:gd name="T58" fmla="*/ 1071 w 12279"/>
                <a:gd name="T59" fmla="*/ 5060 h 8071"/>
                <a:gd name="T60" fmla="*/ 1290 w 12279"/>
                <a:gd name="T61" fmla="*/ 5229 h 8071"/>
                <a:gd name="T62" fmla="*/ 1249 w 12279"/>
                <a:gd name="T63" fmla="*/ 4937 h 8071"/>
                <a:gd name="T64" fmla="*/ 1220 w 12279"/>
                <a:gd name="T65" fmla="*/ 4594 h 8071"/>
                <a:gd name="T66" fmla="*/ 1217 w 12279"/>
                <a:gd name="T67" fmla="*/ 4297 h 8071"/>
                <a:gd name="T68" fmla="*/ 1249 w 12279"/>
                <a:gd name="T69" fmla="*/ 4048 h 8071"/>
                <a:gd name="T70" fmla="*/ 1334 w 12279"/>
                <a:gd name="T71" fmla="*/ 3902 h 8071"/>
                <a:gd name="T72" fmla="*/ 1553 w 12279"/>
                <a:gd name="T73" fmla="*/ 3855 h 8071"/>
                <a:gd name="T74" fmla="*/ 2039 w 12279"/>
                <a:gd name="T75" fmla="*/ 3829 h 8071"/>
                <a:gd name="T76" fmla="*/ 2761 w 12279"/>
                <a:gd name="T77" fmla="*/ 3855 h 8071"/>
                <a:gd name="T78" fmla="*/ 3683 w 12279"/>
                <a:gd name="T79" fmla="*/ 3965 h 8071"/>
                <a:gd name="T80" fmla="*/ 4772 w 12279"/>
                <a:gd name="T81" fmla="*/ 4193 h 8071"/>
                <a:gd name="T82" fmla="*/ 5990 w 12279"/>
                <a:gd name="T83" fmla="*/ 4573 h 8071"/>
                <a:gd name="T84" fmla="*/ 7746 w 12279"/>
                <a:gd name="T85" fmla="*/ 5322 h 8071"/>
                <a:gd name="T86" fmla="*/ 8749 w 12279"/>
                <a:gd name="T87" fmla="*/ 5778 h 8071"/>
                <a:gd name="T88" fmla="*/ 9517 w 12279"/>
                <a:gd name="T89" fmla="*/ 6157 h 8071"/>
                <a:gd name="T90" fmla="*/ 10061 w 12279"/>
                <a:gd name="T91" fmla="*/ 6476 h 8071"/>
                <a:gd name="T92" fmla="*/ 10389 w 12279"/>
                <a:gd name="T93" fmla="*/ 6754 h 8071"/>
                <a:gd name="T94" fmla="*/ 10515 w 12279"/>
                <a:gd name="T95" fmla="*/ 7008 h 8071"/>
                <a:gd name="T96" fmla="*/ 10458 w 12279"/>
                <a:gd name="T97" fmla="*/ 7255 h 8071"/>
                <a:gd name="T98" fmla="*/ 10342 w 12279"/>
                <a:gd name="T99" fmla="*/ 7480 h 8071"/>
                <a:gd name="T100" fmla="*/ 10211 w 12279"/>
                <a:gd name="T101" fmla="*/ 7675 h 8071"/>
                <a:gd name="T102" fmla="*/ 10055 w 12279"/>
                <a:gd name="T103" fmla="*/ 7864 h 8071"/>
                <a:gd name="T104" fmla="*/ 9875 w 12279"/>
                <a:gd name="T105" fmla="*/ 8044 h 80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279" h="8071">
                  <a:moveTo>
                    <a:pt x="9855" y="8061"/>
                  </a:moveTo>
                  <a:lnTo>
                    <a:pt x="9872" y="8063"/>
                  </a:lnTo>
                  <a:lnTo>
                    <a:pt x="9922" y="8067"/>
                  </a:lnTo>
                  <a:lnTo>
                    <a:pt x="9957" y="8068"/>
                  </a:lnTo>
                  <a:lnTo>
                    <a:pt x="9999" y="8070"/>
                  </a:lnTo>
                  <a:lnTo>
                    <a:pt x="10049" y="8071"/>
                  </a:lnTo>
                  <a:lnTo>
                    <a:pt x="10102" y="8071"/>
                  </a:lnTo>
                  <a:lnTo>
                    <a:pt x="10161" y="8069"/>
                  </a:lnTo>
                  <a:lnTo>
                    <a:pt x="10225" y="8066"/>
                  </a:lnTo>
                  <a:lnTo>
                    <a:pt x="10293" y="8062"/>
                  </a:lnTo>
                  <a:lnTo>
                    <a:pt x="10364" y="8055"/>
                  </a:lnTo>
                  <a:lnTo>
                    <a:pt x="10440" y="8045"/>
                  </a:lnTo>
                  <a:lnTo>
                    <a:pt x="10517" y="8033"/>
                  </a:lnTo>
                  <a:lnTo>
                    <a:pt x="10596" y="8018"/>
                  </a:lnTo>
                  <a:lnTo>
                    <a:pt x="10678" y="7999"/>
                  </a:lnTo>
                  <a:lnTo>
                    <a:pt x="10761" y="7977"/>
                  </a:lnTo>
                  <a:lnTo>
                    <a:pt x="10844" y="7951"/>
                  </a:lnTo>
                  <a:lnTo>
                    <a:pt x="10928" y="7920"/>
                  </a:lnTo>
                  <a:lnTo>
                    <a:pt x="11011" y="7885"/>
                  </a:lnTo>
                  <a:lnTo>
                    <a:pt x="11094" y="7845"/>
                  </a:lnTo>
                  <a:lnTo>
                    <a:pt x="11176" y="7800"/>
                  </a:lnTo>
                  <a:lnTo>
                    <a:pt x="11256" y="7750"/>
                  </a:lnTo>
                  <a:lnTo>
                    <a:pt x="11334" y="7694"/>
                  </a:lnTo>
                  <a:lnTo>
                    <a:pt x="11409" y="7632"/>
                  </a:lnTo>
                  <a:lnTo>
                    <a:pt x="11481" y="7564"/>
                  </a:lnTo>
                  <a:lnTo>
                    <a:pt x="11550" y="7488"/>
                  </a:lnTo>
                  <a:lnTo>
                    <a:pt x="11614" y="7407"/>
                  </a:lnTo>
                  <a:lnTo>
                    <a:pt x="11674" y="7317"/>
                  </a:lnTo>
                  <a:lnTo>
                    <a:pt x="11729" y="7221"/>
                  </a:lnTo>
                  <a:lnTo>
                    <a:pt x="11778" y="7116"/>
                  </a:lnTo>
                  <a:lnTo>
                    <a:pt x="11821" y="7003"/>
                  </a:lnTo>
                  <a:lnTo>
                    <a:pt x="11862" y="6884"/>
                  </a:lnTo>
                  <a:lnTo>
                    <a:pt x="11904" y="6760"/>
                  </a:lnTo>
                  <a:lnTo>
                    <a:pt x="11946" y="6633"/>
                  </a:lnTo>
                  <a:lnTo>
                    <a:pt x="11988" y="6502"/>
                  </a:lnTo>
                  <a:lnTo>
                    <a:pt x="12030" y="6367"/>
                  </a:lnTo>
                  <a:lnTo>
                    <a:pt x="12070" y="6229"/>
                  </a:lnTo>
                  <a:lnTo>
                    <a:pt x="12108" y="6087"/>
                  </a:lnTo>
                  <a:lnTo>
                    <a:pt x="12144" y="5943"/>
                  </a:lnTo>
                  <a:lnTo>
                    <a:pt x="12176" y="5796"/>
                  </a:lnTo>
                  <a:lnTo>
                    <a:pt x="12206" y="5647"/>
                  </a:lnTo>
                  <a:lnTo>
                    <a:pt x="12232" y="5495"/>
                  </a:lnTo>
                  <a:lnTo>
                    <a:pt x="12252" y="5342"/>
                  </a:lnTo>
                  <a:lnTo>
                    <a:pt x="12267" y="5187"/>
                  </a:lnTo>
                  <a:lnTo>
                    <a:pt x="12276" y="5029"/>
                  </a:lnTo>
                  <a:lnTo>
                    <a:pt x="12279" y="4871"/>
                  </a:lnTo>
                  <a:lnTo>
                    <a:pt x="12275" y="4713"/>
                  </a:lnTo>
                  <a:lnTo>
                    <a:pt x="12263" y="4553"/>
                  </a:lnTo>
                  <a:lnTo>
                    <a:pt x="12243" y="4393"/>
                  </a:lnTo>
                  <a:lnTo>
                    <a:pt x="12213" y="4233"/>
                  </a:lnTo>
                  <a:lnTo>
                    <a:pt x="12175" y="4073"/>
                  </a:lnTo>
                  <a:lnTo>
                    <a:pt x="12127" y="3914"/>
                  </a:lnTo>
                  <a:lnTo>
                    <a:pt x="12068" y="3754"/>
                  </a:lnTo>
                  <a:lnTo>
                    <a:pt x="11999" y="3596"/>
                  </a:lnTo>
                  <a:lnTo>
                    <a:pt x="11918" y="3439"/>
                  </a:lnTo>
                  <a:lnTo>
                    <a:pt x="11823" y="3282"/>
                  </a:lnTo>
                  <a:lnTo>
                    <a:pt x="11717" y="3127"/>
                  </a:lnTo>
                  <a:lnTo>
                    <a:pt x="11598" y="2974"/>
                  </a:lnTo>
                  <a:lnTo>
                    <a:pt x="11464" y="2823"/>
                  </a:lnTo>
                  <a:lnTo>
                    <a:pt x="11316" y="2674"/>
                  </a:lnTo>
                  <a:lnTo>
                    <a:pt x="11153" y="2528"/>
                  </a:lnTo>
                  <a:lnTo>
                    <a:pt x="10973" y="2384"/>
                  </a:lnTo>
                  <a:lnTo>
                    <a:pt x="10779" y="2243"/>
                  </a:lnTo>
                  <a:lnTo>
                    <a:pt x="10567" y="2105"/>
                  </a:lnTo>
                  <a:lnTo>
                    <a:pt x="10339" y="1967"/>
                  </a:lnTo>
                  <a:lnTo>
                    <a:pt x="10099" y="1831"/>
                  </a:lnTo>
                  <a:lnTo>
                    <a:pt x="9845" y="1697"/>
                  </a:lnTo>
                  <a:lnTo>
                    <a:pt x="9578" y="1565"/>
                  </a:lnTo>
                  <a:lnTo>
                    <a:pt x="9302" y="1436"/>
                  </a:lnTo>
                  <a:lnTo>
                    <a:pt x="9016" y="1309"/>
                  </a:lnTo>
                  <a:lnTo>
                    <a:pt x="8721" y="1187"/>
                  </a:lnTo>
                  <a:lnTo>
                    <a:pt x="8418" y="1067"/>
                  </a:lnTo>
                  <a:lnTo>
                    <a:pt x="8110" y="952"/>
                  </a:lnTo>
                  <a:lnTo>
                    <a:pt x="7796" y="842"/>
                  </a:lnTo>
                  <a:lnTo>
                    <a:pt x="7479" y="736"/>
                  </a:lnTo>
                  <a:lnTo>
                    <a:pt x="7159" y="636"/>
                  </a:lnTo>
                  <a:lnTo>
                    <a:pt x="6837" y="542"/>
                  </a:lnTo>
                  <a:lnTo>
                    <a:pt x="6514" y="455"/>
                  </a:lnTo>
                  <a:lnTo>
                    <a:pt x="6192" y="373"/>
                  </a:lnTo>
                  <a:lnTo>
                    <a:pt x="5871" y="299"/>
                  </a:lnTo>
                  <a:lnTo>
                    <a:pt x="5554" y="232"/>
                  </a:lnTo>
                  <a:lnTo>
                    <a:pt x="5240" y="172"/>
                  </a:lnTo>
                  <a:lnTo>
                    <a:pt x="4932" y="121"/>
                  </a:lnTo>
                  <a:lnTo>
                    <a:pt x="4630" y="78"/>
                  </a:lnTo>
                  <a:lnTo>
                    <a:pt x="4335" y="45"/>
                  </a:lnTo>
                  <a:lnTo>
                    <a:pt x="4049" y="20"/>
                  </a:lnTo>
                  <a:lnTo>
                    <a:pt x="3772" y="5"/>
                  </a:lnTo>
                  <a:lnTo>
                    <a:pt x="3506" y="0"/>
                  </a:lnTo>
                  <a:lnTo>
                    <a:pt x="3252" y="6"/>
                  </a:lnTo>
                  <a:lnTo>
                    <a:pt x="3011" y="23"/>
                  </a:lnTo>
                  <a:lnTo>
                    <a:pt x="2785" y="50"/>
                  </a:lnTo>
                  <a:lnTo>
                    <a:pt x="2573" y="90"/>
                  </a:lnTo>
                  <a:lnTo>
                    <a:pt x="2378" y="141"/>
                  </a:lnTo>
                  <a:lnTo>
                    <a:pt x="2200" y="205"/>
                  </a:lnTo>
                  <a:lnTo>
                    <a:pt x="2042" y="282"/>
                  </a:lnTo>
                  <a:lnTo>
                    <a:pt x="1895" y="367"/>
                  </a:lnTo>
                  <a:lnTo>
                    <a:pt x="1755" y="458"/>
                  </a:lnTo>
                  <a:lnTo>
                    <a:pt x="1620" y="553"/>
                  </a:lnTo>
                  <a:lnTo>
                    <a:pt x="1492" y="652"/>
                  </a:lnTo>
                  <a:lnTo>
                    <a:pt x="1369" y="755"/>
                  </a:lnTo>
                  <a:lnTo>
                    <a:pt x="1251" y="861"/>
                  </a:lnTo>
                  <a:lnTo>
                    <a:pt x="1140" y="971"/>
                  </a:lnTo>
                  <a:lnTo>
                    <a:pt x="1034" y="1083"/>
                  </a:lnTo>
                  <a:lnTo>
                    <a:pt x="934" y="1199"/>
                  </a:lnTo>
                  <a:lnTo>
                    <a:pt x="838" y="1315"/>
                  </a:lnTo>
                  <a:lnTo>
                    <a:pt x="748" y="1434"/>
                  </a:lnTo>
                  <a:lnTo>
                    <a:pt x="664" y="1553"/>
                  </a:lnTo>
                  <a:lnTo>
                    <a:pt x="585" y="1674"/>
                  </a:lnTo>
                  <a:lnTo>
                    <a:pt x="510" y="1796"/>
                  </a:lnTo>
                  <a:lnTo>
                    <a:pt x="442" y="1917"/>
                  </a:lnTo>
                  <a:lnTo>
                    <a:pt x="379" y="2039"/>
                  </a:lnTo>
                  <a:lnTo>
                    <a:pt x="320" y="2160"/>
                  </a:lnTo>
                  <a:lnTo>
                    <a:pt x="267" y="2281"/>
                  </a:lnTo>
                  <a:lnTo>
                    <a:pt x="219" y="2400"/>
                  </a:lnTo>
                  <a:lnTo>
                    <a:pt x="175" y="2518"/>
                  </a:lnTo>
                  <a:lnTo>
                    <a:pt x="137" y="2634"/>
                  </a:lnTo>
                  <a:lnTo>
                    <a:pt x="103" y="2748"/>
                  </a:lnTo>
                  <a:lnTo>
                    <a:pt x="74" y="2859"/>
                  </a:lnTo>
                  <a:lnTo>
                    <a:pt x="50" y="2968"/>
                  </a:lnTo>
                  <a:lnTo>
                    <a:pt x="31" y="3074"/>
                  </a:lnTo>
                  <a:lnTo>
                    <a:pt x="17" y="3176"/>
                  </a:lnTo>
                  <a:lnTo>
                    <a:pt x="7" y="3274"/>
                  </a:lnTo>
                  <a:lnTo>
                    <a:pt x="1" y="3368"/>
                  </a:lnTo>
                  <a:lnTo>
                    <a:pt x="0" y="3457"/>
                  </a:lnTo>
                  <a:lnTo>
                    <a:pt x="4" y="3542"/>
                  </a:lnTo>
                  <a:lnTo>
                    <a:pt x="12" y="3621"/>
                  </a:lnTo>
                  <a:lnTo>
                    <a:pt x="24" y="3694"/>
                  </a:lnTo>
                  <a:lnTo>
                    <a:pt x="41" y="3764"/>
                  </a:lnTo>
                  <a:lnTo>
                    <a:pt x="63" y="3835"/>
                  </a:lnTo>
                  <a:lnTo>
                    <a:pt x="90" y="3905"/>
                  </a:lnTo>
                  <a:lnTo>
                    <a:pt x="122" y="3975"/>
                  </a:lnTo>
                  <a:lnTo>
                    <a:pt x="158" y="4045"/>
                  </a:lnTo>
                  <a:lnTo>
                    <a:pt x="198" y="4114"/>
                  </a:lnTo>
                  <a:lnTo>
                    <a:pt x="241" y="4182"/>
                  </a:lnTo>
                  <a:lnTo>
                    <a:pt x="287" y="4250"/>
                  </a:lnTo>
                  <a:lnTo>
                    <a:pt x="335" y="4317"/>
                  </a:lnTo>
                  <a:lnTo>
                    <a:pt x="385" y="4382"/>
                  </a:lnTo>
                  <a:lnTo>
                    <a:pt x="438" y="4446"/>
                  </a:lnTo>
                  <a:lnTo>
                    <a:pt x="491" y="4509"/>
                  </a:lnTo>
                  <a:lnTo>
                    <a:pt x="546" y="4570"/>
                  </a:lnTo>
                  <a:lnTo>
                    <a:pt x="603" y="4630"/>
                  </a:lnTo>
                  <a:lnTo>
                    <a:pt x="659" y="4687"/>
                  </a:lnTo>
                  <a:lnTo>
                    <a:pt x="714" y="4742"/>
                  </a:lnTo>
                  <a:lnTo>
                    <a:pt x="770" y="4796"/>
                  </a:lnTo>
                  <a:lnTo>
                    <a:pt x="824" y="4847"/>
                  </a:lnTo>
                  <a:lnTo>
                    <a:pt x="877" y="4895"/>
                  </a:lnTo>
                  <a:lnTo>
                    <a:pt x="930" y="4941"/>
                  </a:lnTo>
                  <a:lnTo>
                    <a:pt x="980" y="4984"/>
                  </a:lnTo>
                  <a:lnTo>
                    <a:pt x="1027" y="5024"/>
                  </a:lnTo>
                  <a:lnTo>
                    <a:pt x="1071" y="5060"/>
                  </a:lnTo>
                  <a:lnTo>
                    <a:pt x="1113" y="5094"/>
                  </a:lnTo>
                  <a:lnTo>
                    <a:pt x="1185" y="5152"/>
                  </a:lnTo>
                  <a:lnTo>
                    <a:pt x="1241" y="5194"/>
                  </a:lnTo>
                  <a:lnTo>
                    <a:pt x="1277" y="5220"/>
                  </a:lnTo>
                  <a:lnTo>
                    <a:pt x="1290" y="5229"/>
                  </a:lnTo>
                  <a:lnTo>
                    <a:pt x="1287" y="5215"/>
                  </a:lnTo>
                  <a:lnTo>
                    <a:pt x="1281" y="5176"/>
                  </a:lnTo>
                  <a:lnTo>
                    <a:pt x="1272" y="5114"/>
                  </a:lnTo>
                  <a:lnTo>
                    <a:pt x="1261" y="5032"/>
                  </a:lnTo>
                  <a:lnTo>
                    <a:pt x="1249" y="4937"/>
                  </a:lnTo>
                  <a:lnTo>
                    <a:pt x="1238" y="4830"/>
                  </a:lnTo>
                  <a:lnTo>
                    <a:pt x="1233" y="4773"/>
                  </a:lnTo>
                  <a:lnTo>
                    <a:pt x="1228" y="4714"/>
                  </a:lnTo>
                  <a:lnTo>
                    <a:pt x="1224" y="4655"/>
                  </a:lnTo>
                  <a:lnTo>
                    <a:pt x="1220" y="4594"/>
                  </a:lnTo>
                  <a:lnTo>
                    <a:pt x="1218" y="4534"/>
                  </a:lnTo>
                  <a:lnTo>
                    <a:pt x="1216" y="4473"/>
                  </a:lnTo>
                  <a:lnTo>
                    <a:pt x="1215" y="4413"/>
                  </a:lnTo>
                  <a:lnTo>
                    <a:pt x="1215" y="4355"/>
                  </a:lnTo>
                  <a:lnTo>
                    <a:pt x="1217" y="4297"/>
                  </a:lnTo>
                  <a:lnTo>
                    <a:pt x="1220" y="4242"/>
                  </a:lnTo>
                  <a:lnTo>
                    <a:pt x="1225" y="4189"/>
                  </a:lnTo>
                  <a:lnTo>
                    <a:pt x="1231" y="4139"/>
                  </a:lnTo>
                  <a:lnTo>
                    <a:pt x="1239" y="4092"/>
                  </a:lnTo>
                  <a:lnTo>
                    <a:pt x="1249" y="4048"/>
                  </a:lnTo>
                  <a:lnTo>
                    <a:pt x="1261" y="4009"/>
                  </a:lnTo>
                  <a:lnTo>
                    <a:pt x="1277" y="3974"/>
                  </a:lnTo>
                  <a:lnTo>
                    <a:pt x="1293" y="3945"/>
                  </a:lnTo>
                  <a:lnTo>
                    <a:pt x="1312" y="3920"/>
                  </a:lnTo>
                  <a:lnTo>
                    <a:pt x="1334" y="3902"/>
                  </a:lnTo>
                  <a:lnTo>
                    <a:pt x="1358" y="3890"/>
                  </a:lnTo>
                  <a:lnTo>
                    <a:pt x="1389" y="3881"/>
                  </a:lnTo>
                  <a:lnTo>
                    <a:pt x="1432" y="3872"/>
                  </a:lnTo>
                  <a:lnTo>
                    <a:pt x="1487" y="3863"/>
                  </a:lnTo>
                  <a:lnTo>
                    <a:pt x="1553" y="3855"/>
                  </a:lnTo>
                  <a:lnTo>
                    <a:pt x="1629" y="3847"/>
                  </a:lnTo>
                  <a:lnTo>
                    <a:pt x="1717" y="3840"/>
                  </a:lnTo>
                  <a:lnTo>
                    <a:pt x="1814" y="3835"/>
                  </a:lnTo>
                  <a:lnTo>
                    <a:pt x="1921" y="3831"/>
                  </a:lnTo>
                  <a:lnTo>
                    <a:pt x="2039" y="3829"/>
                  </a:lnTo>
                  <a:lnTo>
                    <a:pt x="2166" y="3829"/>
                  </a:lnTo>
                  <a:lnTo>
                    <a:pt x="2301" y="3831"/>
                  </a:lnTo>
                  <a:lnTo>
                    <a:pt x="2446" y="3836"/>
                  </a:lnTo>
                  <a:lnTo>
                    <a:pt x="2599" y="3844"/>
                  </a:lnTo>
                  <a:lnTo>
                    <a:pt x="2761" y="3855"/>
                  </a:lnTo>
                  <a:lnTo>
                    <a:pt x="2930" y="3869"/>
                  </a:lnTo>
                  <a:lnTo>
                    <a:pt x="3108" y="3887"/>
                  </a:lnTo>
                  <a:lnTo>
                    <a:pt x="3293" y="3908"/>
                  </a:lnTo>
                  <a:lnTo>
                    <a:pt x="3485" y="3934"/>
                  </a:lnTo>
                  <a:lnTo>
                    <a:pt x="3683" y="3965"/>
                  </a:lnTo>
                  <a:lnTo>
                    <a:pt x="3889" y="4000"/>
                  </a:lnTo>
                  <a:lnTo>
                    <a:pt x="4101" y="4040"/>
                  </a:lnTo>
                  <a:lnTo>
                    <a:pt x="4319" y="4086"/>
                  </a:lnTo>
                  <a:lnTo>
                    <a:pt x="4542" y="4137"/>
                  </a:lnTo>
                  <a:lnTo>
                    <a:pt x="4772" y="4193"/>
                  </a:lnTo>
                  <a:lnTo>
                    <a:pt x="5006" y="4256"/>
                  </a:lnTo>
                  <a:lnTo>
                    <a:pt x="5245" y="4325"/>
                  </a:lnTo>
                  <a:lnTo>
                    <a:pt x="5489" y="4401"/>
                  </a:lnTo>
                  <a:lnTo>
                    <a:pt x="5738" y="4483"/>
                  </a:lnTo>
                  <a:lnTo>
                    <a:pt x="5990" y="4573"/>
                  </a:lnTo>
                  <a:lnTo>
                    <a:pt x="6246" y="4670"/>
                  </a:lnTo>
                  <a:lnTo>
                    <a:pt x="6506" y="4775"/>
                  </a:lnTo>
                  <a:lnTo>
                    <a:pt x="6769" y="4887"/>
                  </a:lnTo>
                  <a:lnTo>
                    <a:pt x="7278" y="5112"/>
                  </a:lnTo>
                  <a:lnTo>
                    <a:pt x="7746" y="5322"/>
                  </a:lnTo>
                  <a:lnTo>
                    <a:pt x="7967" y="5420"/>
                  </a:lnTo>
                  <a:lnTo>
                    <a:pt x="8176" y="5515"/>
                  </a:lnTo>
                  <a:lnTo>
                    <a:pt x="8377" y="5606"/>
                  </a:lnTo>
                  <a:lnTo>
                    <a:pt x="8567" y="5694"/>
                  </a:lnTo>
                  <a:lnTo>
                    <a:pt x="8749" y="5778"/>
                  </a:lnTo>
                  <a:lnTo>
                    <a:pt x="8921" y="5860"/>
                  </a:lnTo>
                  <a:lnTo>
                    <a:pt x="9084" y="5938"/>
                  </a:lnTo>
                  <a:lnTo>
                    <a:pt x="9237" y="6014"/>
                  </a:lnTo>
                  <a:lnTo>
                    <a:pt x="9382" y="6087"/>
                  </a:lnTo>
                  <a:lnTo>
                    <a:pt x="9517" y="6157"/>
                  </a:lnTo>
                  <a:lnTo>
                    <a:pt x="9643" y="6225"/>
                  </a:lnTo>
                  <a:lnTo>
                    <a:pt x="9761" y="6291"/>
                  </a:lnTo>
                  <a:lnTo>
                    <a:pt x="9869" y="6355"/>
                  </a:lnTo>
                  <a:lnTo>
                    <a:pt x="9969" y="6416"/>
                  </a:lnTo>
                  <a:lnTo>
                    <a:pt x="10061" y="6476"/>
                  </a:lnTo>
                  <a:lnTo>
                    <a:pt x="10143" y="6535"/>
                  </a:lnTo>
                  <a:lnTo>
                    <a:pt x="10217" y="6591"/>
                  </a:lnTo>
                  <a:lnTo>
                    <a:pt x="10283" y="6647"/>
                  </a:lnTo>
                  <a:lnTo>
                    <a:pt x="10340" y="6701"/>
                  </a:lnTo>
                  <a:lnTo>
                    <a:pt x="10389" y="6754"/>
                  </a:lnTo>
                  <a:lnTo>
                    <a:pt x="10431" y="6806"/>
                  </a:lnTo>
                  <a:lnTo>
                    <a:pt x="10464" y="6857"/>
                  </a:lnTo>
                  <a:lnTo>
                    <a:pt x="10489" y="6908"/>
                  </a:lnTo>
                  <a:lnTo>
                    <a:pt x="10506" y="6958"/>
                  </a:lnTo>
                  <a:lnTo>
                    <a:pt x="10515" y="7008"/>
                  </a:lnTo>
                  <a:lnTo>
                    <a:pt x="10516" y="7057"/>
                  </a:lnTo>
                  <a:lnTo>
                    <a:pt x="10510" y="7108"/>
                  </a:lnTo>
                  <a:lnTo>
                    <a:pt x="10496" y="7157"/>
                  </a:lnTo>
                  <a:lnTo>
                    <a:pt x="10478" y="7206"/>
                  </a:lnTo>
                  <a:lnTo>
                    <a:pt x="10458" y="7255"/>
                  </a:lnTo>
                  <a:lnTo>
                    <a:pt x="10437" y="7302"/>
                  </a:lnTo>
                  <a:lnTo>
                    <a:pt x="10415" y="7348"/>
                  </a:lnTo>
                  <a:lnTo>
                    <a:pt x="10391" y="7393"/>
                  </a:lnTo>
                  <a:lnTo>
                    <a:pt x="10367" y="7437"/>
                  </a:lnTo>
                  <a:lnTo>
                    <a:pt x="10342" y="7480"/>
                  </a:lnTo>
                  <a:lnTo>
                    <a:pt x="10316" y="7521"/>
                  </a:lnTo>
                  <a:lnTo>
                    <a:pt x="10290" y="7562"/>
                  </a:lnTo>
                  <a:lnTo>
                    <a:pt x="10264" y="7601"/>
                  </a:lnTo>
                  <a:lnTo>
                    <a:pt x="10237" y="7639"/>
                  </a:lnTo>
                  <a:lnTo>
                    <a:pt x="10211" y="7675"/>
                  </a:lnTo>
                  <a:lnTo>
                    <a:pt x="10184" y="7711"/>
                  </a:lnTo>
                  <a:lnTo>
                    <a:pt x="10157" y="7744"/>
                  </a:lnTo>
                  <a:lnTo>
                    <a:pt x="10131" y="7777"/>
                  </a:lnTo>
                  <a:lnTo>
                    <a:pt x="10105" y="7807"/>
                  </a:lnTo>
                  <a:lnTo>
                    <a:pt x="10055" y="7864"/>
                  </a:lnTo>
                  <a:lnTo>
                    <a:pt x="10008" y="7914"/>
                  </a:lnTo>
                  <a:lnTo>
                    <a:pt x="9966" y="7958"/>
                  </a:lnTo>
                  <a:lnTo>
                    <a:pt x="9929" y="7994"/>
                  </a:lnTo>
                  <a:lnTo>
                    <a:pt x="9898" y="8023"/>
                  </a:lnTo>
                  <a:lnTo>
                    <a:pt x="9875" y="8044"/>
                  </a:lnTo>
                  <a:lnTo>
                    <a:pt x="9860" y="8057"/>
                  </a:lnTo>
                  <a:lnTo>
                    <a:pt x="9855" y="80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bg1"/>
                </a:solidFill>
              </a:endParaRPr>
            </a:p>
          </p:txBody>
        </p:sp>
        <p:sp>
          <p:nvSpPr>
            <p:cNvPr id="280" name="9Slide.vn 264"/>
            <p:cNvSpPr>
              <a:spLocks noEditPoints="1"/>
            </p:cNvSpPr>
            <p:nvPr/>
          </p:nvSpPr>
          <p:spPr bwMode="auto">
            <a:xfrm>
              <a:off x="1934512" y="3910403"/>
              <a:ext cx="1479550" cy="954088"/>
            </a:xfrm>
            <a:custGeom>
              <a:avLst/>
              <a:gdLst>
                <a:gd name="T0" fmla="*/ 415 w 11186"/>
                <a:gd name="T1" fmla="*/ 3443 h 7218"/>
                <a:gd name="T2" fmla="*/ 1630 w 11186"/>
                <a:gd name="T3" fmla="*/ 3521 h 7218"/>
                <a:gd name="T4" fmla="*/ 3809 w 11186"/>
                <a:gd name="T5" fmla="*/ 3963 h 7218"/>
                <a:gd name="T6" fmla="*/ 6238 w 11186"/>
                <a:gd name="T7" fmla="*/ 4811 h 7218"/>
                <a:gd name="T8" fmla="*/ 7743 w 11186"/>
                <a:gd name="T9" fmla="*/ 5662 h 7218"/>
                <a:gd name="T10" fmla="*/ 8406 w 11186"/>
                <a:gd name="T11" fmla="*/ 6187 h 7218"/>
                <a:gd name="T12" fmla="*/ 8401 w 11186"/>
                <a:gd name="T13" fmla="*/ 5700 h 7218"/>
                <a:gd name="T14" fmla="*/ 8312 w 11186"/>
                <a:gd name="T15" fmla="*/ 4713 h 7218"/>
                <a:gd name="T16" fmla="*/ 8184 w 11186"/>
                <a:gd name="T17" fmla="*/ 4133 h 7218"/>
                <a:gd name="T18" fmla="*/ 8138 w 11186"/>
                <a:gd name="T19" fmla="*/ 3979 h 7218"/>
                <a:gd name="T20" fmla="*/ 8258 w 11186"/>
                <a:gd name="T21" fmla="*/ 4095 h 7218"/>
                <a:gd name="T22" fmla="*/ 8476 w 11186"/>
                <a:gd name="T23" fmla="*/ 4493 h 7218"/>
                <a:gd name="T24" fmla="*/ 8799 w 11186"/>
                <a:gd name="T25" fmla="*/ 5267 h 7218"/>
                <a:gd name="T26" fmla="*/ 9164 w 11186"/>
                <a:gd name="T27" fmla="*/ 5977 h 7218"/>
                <a:gd name="T28" fmla="*/ 9698 w 11186"/>
                <a:gd name="T29" fmla="*/ 6812 h 7218"/>
                <a:gd name="T30" fmla="*/ 9951 w 11186"/>
                <a:gd name="T31" fmla="*/ 7095 h 7218"/>
                <a:gd name="T32" fmla="*/ 10187 w 11186"/>
                <a:gd name="T33" fmla="*/ 7170 h 7218"/>
                <a:gd name="T34" fmla="*/ 10559 w 11186"/>
                <a:gd name="T35" fmla="*/ 6963 h 7218"/>
                <a:gd name="T36" fmla="*/ 10878 w 11186"/>
                <a:gd name="T37" fmla="*/ 6884 h 7218"/>
                <a:gd name="T38" fmla="*/ 11185 w 11186"/>
                <a:gd name="T39" fmla="*/ 6826 h 7218"/>
                <a:gd name="T40" fmla="*/ 11072 w 11186"/>
                <a:gd name="T41" fmla="*/ 5274 h 7218"/>
                <a:gd name="T42" fmla="*/ 10599 w 11186"/>
                <a:gd name="T43" fmla="*/ 2905 h 7218"/>
                <a:gd name="T44" fmla="*/ 9495 w 11186"/>
                <a:gd name="T45" fmla="*/ 841 h 7218"/>
                <a:gd name="T46" fmla="*/ 7294 w 11186"/>
                <a:gd name="T47" fmla="*/ 20 h 7218"/>
                <a:gd name="T48" fmla="*/ 4558 w 11186"/>
                <a:gd name="T49" fmla="*/ 278 h 7218"/>
                <a:gd name="T50" fmla="*/ 2357 w 11186"/>
                <a:gd name="T51" fmla="*/ 1167 h 7218"/>
                <a:gd name="T52" fmla="*/ 1127 w 11186"/>
                <a:gd name="T53" fmla="*/ 2197 h 7218"/>
                <a:gd name="T54" fmla="*/ 354 w 11186"/>
                <a:gd name="T55" fmla="*/ 3021 h 7218"/>
                <a:gd name="T56" fmla="*/ 9158 w 11186"/>
                <a:gd name="T57" fmla="*/ 4761 h 7218"/>
                <a:gd name="T58" fmla="*/ 9207 w 11186"/>
                <a:gd name="T59" fmla="*/ 3546 h 7218"/>
                <a:gd name="T60" fmla="*/ 9157 w 11186"/>
                <a:gd name="T61" fmla="*/ 2291 h 7218"/>
                <a:gd name="T62" fmla="*/ 8929 w 11186"/>
                <a:gd name="T63" fmla="*/ 1406 h 7218"/>
                <a:gd name="T64" fmla="*/ 8670 w 11186"/>
                <a:gd name="T65" fmla="*/ 951 h 7218"/>
                <a:gd name="T66" fmla="*/ 8485 w 11186"/>
                <a:gd name="T67" fmla="*/ 772 h 7218"/>
                <a:gd name="T68" fmla="*/ 8485 w 11186"/>
                <a:gd name="T69" fmla="*/ 1171 h 7218"/>
                <a:gd name="T70" fmla="*/ 8687 w 11186"/>
                <a:gd name="T71" fmla="*/ 3031 h 7218"/>
                <a:gd name="T72" fmla="*/ 8842 w 11186"/>
                <a:gd name="T73" fmla="*/ 3931 h 7218"/>
                <a:gd name="T74" fmla="*/ 9036 w 11186"/>
                <a:gd name="T75" fmla="*/ 4510 h 7218"/>
                <a:gd name="T76" fmla="*/ 7895 w 11186"/>
                <a:gd name="T77" fmla="*/ 3476 h 7218"/>
                <a:gd name="T78" fmla="*/ 7685 w 11186"/>
                <a:gd name="T79" fmla="*/ 2554 h 7218"/>
                <a:gd name="T80" fmla="*/ 7342 w 11186"/>
                <a:gd name="T81" fmla="*/ 1620 h 7218"/>
                <a:gd name="T82" fmla="*/ 6902 w 11186"/>
                <a:gd name="T83" fmla="*/ 1134 h 7218"/>
                <a:gd name="T84" fmla="*/ 6542 w 11186"/>
                <a:gd name="T85" fmla="*/ 923 h 7218"/>
                <a:gd name="T86" fmla="*/ 6281 w 11186"/>
                <a:gd name="T87" fmla="*/ 846 h 7218"/>
                <a:gd name="T88" fmla="*/ 6722 w 11186"/>
                <a:gd name="T89" fmla="*/ 1362 h 7218"/>
                <a:gd name="T90" fmla="*/ 7073 w 11186"/>
                <a:gd name="T91" fmla="*/ 1883 h 7218"/>
                <a:gd name="T92" fmla="*/ 7237 w 11186"/>
                <a:gd name="T93" fmla="*/ 2502 h 7218"/>
                <a:gd name="T94" fmla="*/ 7276 w 11186"/>
                <a:gd name="T95" fmla="*/ 2906 h 7218"/>
                <a:gd name="T96" fmla="*/ 6890 w 11186"/>
                <a:gd name="T97" fmla="*/ 2507 h 7218"/>
                <a:gd name="T98" fmla="*/ 6331 w 11186"/>
                <a:gd name="T99" fmla="*/ 2072 h 7218"/>
                <a:gd name="T100" fmla="*/ 5670 w 11186"/>
                <a:gd name="T101" fmla="*/ 1816 h 7218"/>
                <a:gd name="T102" fmla="*/ 4968 w 11186"/>
                <a:gd name="T103" fmla="*/ 1795 h 7218"/>
                <a:gd name="T104" fmla="*/ 4301 w 11186"/>
                <a:gd name="T105" fmla="*/ 1898 h 7218"/>
                <a:gd name="T106" fmla="*/ 4732 w 11186"/>
                <a:gd name="T107" fmla="*/ 2036 h 7218"/>
                <a:gd name="T108" fmla="*/ 5728 w 11186"/>
                <a:gd name="T109" fmla="*/ 2329 h 7218"/>
                <a:gd name="T110" fmla="*/ 6668 w 11186"/>
                <a:gd name="T111" fmla="*/ 2788 h 7218"/>
                <a:gd name="T112" fmla="*/ 7333 w 11186"/>
                <a:gd name="T113" fmla="*/ 3292 h 7218"/>
                <a:gd name="T114" fmla="*/ 7921 w 11186"/>
                <a:gd name="T115" fmla="*/ 3650 h 7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186" h="7218">
                  <a:moveTo>
                    <a:pt x="0" y="3482"/>
                  </a:moveTo>
                  <a:lnTo>
                    <a:pt x="12" y="3479"/>
                  </a:lnTo>
                  <a:lnTo>
                    <a:pt x="52" y="3472"/>
                  </a:lnTo>
                  <a:lnTo>
                    <a:pt x="82" y="3468"/>
                  </a:lnTo>
                  <a:lnTo>
                    <a:pt x="119" y="3463"/>
                  </a:lnTo>
                  <a:lnTo>
                    <a:pt x="163" y="3458"/>
                  </a:lnTo>
                  <a:lnTo>
                    <a:pt x="214" y="3454"/>
                  </a:lnTo>
                  <a:lnTo>
                    <a:pt x="273" y="3449"/>
                  </a:lnTo>
                  <a:lnTo>
                    <a:pt x="340" y="3446"/>
                  </a:lnTo>
                  <a:lnTo>
                    <a:pt x="415" y="3443"/>
                  </a:lnTo>
                  <a:lnTo>
                    <a:pt x="498" y="3442"/>
                  </a:lnTo>
                  <a:lnTo>
                    <a:pt x="588" y="3442"/>
                  </a:lnTo>
                  <a:lnTo>
                    <a:pt x="687" y="3443"/>
                  </a:lnTo>
                  <a:lnTo>
                    <a:pt x="796" y="3447"/>
                  </a:lnTo>
                  <a:lnTo>
                    <a:pt x="912" y="3452"/>
                  </a:lnTo>
                  <a:lnTo>
                    <a:pt x="1037" y="3460"/>
                  </a:lnTo>
                  <a:lnTo>
                    <a:pt x="1172" y="3471"/>
                  </a:lnTo>
                  <a:lnTo>
                    <a:pt x="1315" y="3485"/>
                  </a:lnTo>
                  <a:lnTo>
                    <a:pt x="1467" y="3501"/>
                  </a:lnTo>
                  <a:lnTo>
                    <a:pt x="1630" y="3521"/>
                  </a:lnTo>
                  <a:lnTo>
                    <a:pt x="1801" y="3545"/>
                  </a:lnTo>
                  <a:lnTo>
                    <a:pt x="1983" y="3573"/>
                  </a:lnTo>
                  <a:lnTo>
                    <a:pt x="2174" y="3604"/>
                  </a:lnTo>
                  <a:lnTo>
                    <a:pt x="2377" y="3640"/>
                  </a:lnTo>
                  <a:lnTo>
                    <a:pt x="2589" y="3681"/>
                  </a:lnTo>
                  <a:lnTo>
                    <a:pt x="2811" y="3727"/>
                  </a:lnTo>
                  <a:lnTo>
                    <a:pt x="3045" y="3777"/>
                  </a:lnTo>
                  <a:lnTo>
                    <a:pt x="3288" y="3833"/>
                  </a:lnTo>
                  <a:lnTo>
                    <a:pt x="3543" y="3895"/>
                  </a:lnTo>
                  <a:lnTo>
                    <a:pt x="3809" y="3963"/>
                  </a:lnTo>
                  <a:lnTo>
                    <a:pt x="4087" y="4036"/>
                  </a:lnTo>
                  <a:lnTo>
                    <a:pt x="4364" y="4114"/>
                  </a:lnTo>
                  <a:lnTo>
                    <a:pt x="4632" y="4195"/>
                  </a:lnTo>
                  <a:lnTo>
                    <a:pt x="4891" y="4279"/>
                  </a:lnTo>
                  <a:lnTo>
                    <a:pt x="5140" y="4364"/>
                  </a:lnTo>
                  <a:lnTo>
                    <a:pt x="5378" y="4451"/>
                  </a:lnTo>
                  <a:lnTo>
                    <a:pt x="5607" y="4540"/>
                  </a:lnTo>
                  <a:lnTo>
                    <a:pt x="5826" y="4630"/>
                  </a:lnTo>
                  <a:lnTo>
                    <a:pt x="6037" y="4720"/>
                  </a:lnTo>
                  <a:lnTo>
                    <a:pt x="6238" y="4811"/>
                  </a:lnTo>
                  <a:lnTo>
                    <a:pt x="6429" y="4901"/>
                  </a:lnTo>
                  <a:lnTo>
                    <a:pt x="6612" y="4992"/>
                  </a:lnTo>
                  <a:lnTo>
                    <a:pt x="6784" y="5082"/>
                  </a:lnTo>
                  <a:lnTo>
                    <a:pt x="6948" y="5171"/>
                  </a:lnTo>
                  <a:lnTo>
                    <a:pt x="7103" y="5258"/>
                  </a:lnTo>
                  <a:lnTo>
                    <a:pt x="7248" y="5343"/>
                  </a:lnTo>
                  <a:lnTo>
                    <a:pt x="7386" y="5427"/>
                  </a:lnTo>
                  <a:lnTo>
                    <a:pt x="7513" y="5508"/>
                  </a:lnTo>
                  <a:lnTo>
                    <a:pt x="7632" y="5586"/>
                  </a:lnTo>
                  <a:lnTo>
                    <a:pt x="7743" y="5662"/>
                  </a:lnTo>
                  <a:lnTo>
                    <a:pt x="7845" y="5733"/>
                  </a:lnTo>
                  <a:lnTo>
                    <a:pt x="7938" y="5801"/>
                  </a:lnTo>
                  <a:lnTo>
                    <a:pt x="8023" y="5865"/>
                  </a:lnTo>
                  <a:lnTo>
                    <a:pt x="8100" y="5925"/>
                  </a:lnTo>
                  <a:lnTo>
                    <a:pt x="8168" y="5980"/>
                  </a:lnTo>
                  <a:lnTo>
                    <a:pt x="8228" y="6029"/>
                  </a:lnTo>
                  <a:lnTo>
                    <a:pt x="8279" y="6073"/>
                  </a:lnTo>
                  <a:lnTo>
                    <a:pt x="8323" y="6111"/>
                  </a:lnTo>
                  <a:lnTo>
                    <a:pt x="8358" y="6143"/>
                  </a:lnTo>
                  <a:lnTo>
                    <a:pt x="8406" y="6187"/>
                  </a:lnTo>
                  <a:lnTo>
                    <a:pt x="8421" y="6203"/>
                  </a:lnTo>
                  <a:lnTo>
                    <a:pt x="8421" y="6195"/>
                  </a:lnTo>
                  <a:lnTo>
                    <a:pt x="8421" y="6174"/>
                  </a:lnTo>
                  <a:lnTo>
                    <a:pt x="8420" y="6139"/>
                  </a:lnTo>
                  <a:lnTo>
                    <a:pt x="8419" y="6091"/>
                  </a:lnTo>
                  <a:lnTo>
                    <a:pt x="8417" y="6032"/>
                  </a:lnTo>
                  <a:lnTo>
                    <a:pt x="8414" y="5963"/>
                  </a:lnTo>
                  <a:lnTo>
                    <a:pt x="8411" y="5884"/>
                  </a:lnTo>
                  <a:lnTo>
                    <a:pt x="8407" y="5796"/>
                  </a:lnTo>
                  <a:lnTo>
                    <a:pt x="8401" y="5700"/>
                  </a:lnTo>
                  <a:lnTo>
                    <a:pt x="8396" y="5597"/>
                  </a:lnTo>
                  <a:lnTo>
                    <a:pt x="8389" y="5489"/>
                  </a:lnTo>
                  <a:lnTo>
                    <a:pt x="8381" y="5376"/>
                  </a:lnTo>
                  <a:lnTo>
                    <a:pt x="8371" y="5258"/>
                  </a:lnTo>
                  <a:lnTo>
                    <a:pt x="8361" y="5137"/>
                  </a:lnTo>
                  <a:lnTo>
                    <a:pt x="8349" y="5014"/>
                  </a:lnTo>
                  <a:lnTo>
                    <a:pt x="8335" y="4889"/>
                  </a:lnTo>
                  <a:lnTo>
                    <a:pt x="8328" y="4828"/>
                  </a:lnTo>
                  <a:lnTo>
                    <a:pt x="8320" y="4769"/>
                  </a:lnTo>
                  <a:lnTo>
                    <a:pt x="8312" y="4713"/>
                  </a:lnTo>
                  <a:lnTo>
                    <a:pt x="8304" y="4659"/>
                  </a:lnTo>
                  <a:lnTo>
                    <a:pt x="8295" y="4607"/>
                  </a:lnTo>
                  <a:lnTo>
                    <a:pt x="8287" y="4558"/>
                  </a:lnTo>
                  <a:lnTo>
                    <a:pt x="8278" y="4511"/>
                  </a:lnTo>
                  <a:lnTo>
                    <a:pt x="8269" y="4466"/>
                  </a:lnTo>
                  <a:lnTo>
                    <a:pt x="8252" y="4383"/>
                  </a:lnTo>
                  <a:lnTo>
                    <a:pt x="8234" y="4308"/>
                  </a:lnTo>
                  <a:lnTo>
                    <a:pt x="8216" y="4242"/>
                  </a:lnTo>
                  <a:lnTo>
                    <a:pt x="8200" y="4183"/>
                  </a:lnTo>
                  <a:lnTo>
                    <a:pt x="8184" y="4133"/>
                  </a:lnTo>
                  <a:lnTo>
                    <a:pt x="8169" y="4090"/>
                  </a:lnTo>
                  <a:lnTo>
                    <a:pt x="8156" y="4054"/>
                  </a:lnTo>
                  <a:lnTo>
                    <a:pt x="8144" y="4026"/>
                  </a:lnTo>
                  <a:lnTo>
                    <a:pt x="8135" y="4004"/>
                  </a:lnTo>
                  <a:lnTo>
                    <a:pt x="8128" y="3989"/>
                  </a:lnTo>
                  <a:lnTo>
                    <a:pt x="8123" y="3980"/>
                  </a:lnTo>
                  <a:lnTo>
                    <a:pt x="8122" y="3977"/>
                  </a:lnTo>
                  <a:lnTo>
                    <a:pt x="8124" y="3976"/>
                  </a:lnTo>
                  <a:lnTo>
                    <a:pt x="8129" y="3977"/>
                  </a:lnTo>
                  <a:lnTo>
                    <a:pt x="8138" y="3979"/>
                  </a:lnTo>
                  <a:lnTo>
                    <a:pt x="8151" y="3986"/>
                  </a:lnTo>
                  <a:lnTo>
                    <a:pt x="8159" y="3990"/>
                  </a:lnTo>
                  <a:lnTo>
                    <a:pt x="8168" y="3997"/>
                  </a:lnTo>
                  <a:lnTo>
                    <a:pt x="8178" y="4004"/>
                  </a:lnTo>
                  <a:lnTo>
                    <a:pt x="8189" y="4014"/>
                  </a:lnTo>
                  <a:lnTo>
                    <a:pt x="8201" y="4025"/>
                  </a:lnTo>
                  <a:lnTo>
                    <a:pt x="8213" y="4039"/>
                  </a:lnTo>
                  <a:lnTo>
                    <a:pt x="8227" y="4055"/>
                  </a:lnTo>
                  <a:lnTo>
                    <a:pt x="8242" y="4074"/>
                  </a:lnTo>
                  <a:lnTo>
                    <a:pt x="8258" y="4095"/>
                  </a:lnTo>
                  <a:lnTo>
                    <a:pt x="8275" y="4119"/>
                  </a:lnTo>
                  <a:lnTo>
                    <a:pt x="8293" y="4146"/>
                  </a:lnTo>
                  <a:lnTo>
                    <a:pt x="8312" y="4176"/>
                  </a:lnTo>
                  <a:lnTo>
                    <a:pt x="8332" y="4210"/>
                  </a:lnTo>
                  <a:lnTo>
                    <a:pt x="8353" y="4247"/>
                  </a:lnTo>
                  <a:lnTo>
                    <a:pt x="8375" y="4288"/>
                  </a:lnTo>
                  <a:lnTo>
                    <a:pt x="8399" y="4333"/>
                  </a:lnTo>
                  <a:lnTo>
                    <a:pt x="8424" y="4382"/>
                  </a:lnTo>
                  <a:lnTo>
                    <a:pt x="8450" y="4435"/>
                  </a:lnTo>
                  <a:lnTo>
                    <a:pt x="8476" y="4493"/>
                  </a:lnTo>
                  <a:lnTo>
                    <a:pt x="8504" y="4555"/>
                  </a:lnTo>
                  <a:lnTo>
                    <a:pt x="8533" y="4622"/>
                  </a:lnTo>
                  <a:lnTo>
                    <a:pt x="8563" y="4694"/>
                  </a:lnTo>
                  <a:lnTo>
                    <a:pt x="8594" y="4772"/>
                  </a:lnTo>
                  <a:lnTo>
                    <a:pt x="8626" y="4855"/>
                  </a:lnTo>
                  <a:lnTo>
                    <a:pt x="8659" y="4941"/>
                  </a:lnTo>
                  <a:lnTo>
                    <a:pt x="8693" y="5024"/>
                  </a:lnTo>
                  <a:lnTo>
                    <a:pt x="8727" y="5106"/>
                  </a:lnTo>
                  <a:lnTo>
                    <a:pt x="8762" y="5187"/>
                  </a:lnTo>
                  <a:lnTo>
                    <a:pt x="8799" y="5267"/>
                  </a:lnTo>
                  <a:lnTo>
                    <a:pt x="8834" y="5345"/>
                  </a:lnTo>
                  <a:lnTo>
                    <a:pt x="8870" y="5421"/>
                  </a:lnTo>
                  <a:lnTo>
                    <a:pt x="8907" y="5496"/>
                  </a:lnTo>
                  <a:lnTo>
                    <a:pt x="8944" y="5570"/>
                  </a:lnTo>
                  <a:lnTo>
                    <a:pt x="8980" y="5642"/>
                  </a:lnTo>
                  <a:lnTo>
                    <a:pt x="9017" y="5712"/>
                  </a:lnTo>
                  <a:lnTo>
                    <a:pt x="9054" y="5781"/>
                  </a:lnTo>
                  <a:lnTo>
                    <a:pt x="9090" y="5848"/>
                  </a:lnTo>
                  <a:lnTo>
                    <a:pt x="9127" y="5914"/>
                  </a:lnTo>
                  <a:lnTo>
                    <a:pt x="9164" y="5977"/>
                  </a:lnTo>
                  <a:lnTo>
                    <a:pt x="9200" y="6040"/>
                  </a:lnTo>
                  <a:lnTo>
                    <a:pt x="9271" y="6159"/>
                  </a:lnTo>
                  <a:lnTo>
                    <a:pt x="9339" y="6271"/>
                  </a:lnTo>
                  <a:lnTo>
                    <a:pt x="9405" y="6376"/>
                  </a:lnTo>
                  <a:lnTo>
                    <a:pt x="9468" y="6473"/>
                  </a:lnTo>
                  <a:lnTo>
                    <a:pt x="9528" y="6563"/>
                  </a:lnTo>
                  <a:lnTo>
                    <a:pt x="9583" y="6644"/>
                  </a:lnTo>
                  <a:lnTo>
                    <a:pt x="9633" y="6717"/>
                  </a:lnTo>
                  <a:lnTo>
                    <a:pt x="9677" y="6782"/>
                  </a:lnTo>
                  <a:lnTo>
                    <a:pt x="9698" y="6812"/>
                  </a:lnTo>
                  <a:lnTo>
                    <a:pt x="9719" y="6841"/>
                  </a:lnTo>
                  <a:lnTo>
                    <a:pt x="9740" y="6868"/>
                  </a:lnTo>
                  <a:lnTo>
                    <a:pt x="9760" y="6894"/>
                  </a:lnTo>
                  <a:lnTo>
                    <a:pt x="9780" y="6920"/>
                  </a:lnTo>
                  <a:lnTo>
                    <a:pt x="9801" y="6944"/>
                  </a:lnTo>
                  <a:lnTo>
                    <a:pt x="9821" y="6967"/>
                  </a:lnTo>
                  <a:lnTo>
                    <a:pt x="9840" y="6988"/>
                  </a:lnTo>
                  <a:lnTo>
                    <a:pt x="9879" y="7028"/>
                  </a:lnTo>
                  <a:lnTo>
                    <a:pt x="9916" y="7063"/>
                  </a:lnTo>
                  <a:lnTo>
                    <a:pt x="9951" y="7095"/>
                  </a:lnTo>
                  <a:lnTo>
                    <a:pt x="9983" y="7122"/>
                  </a:lnTo>
                  <a:lnTo>
                    <a:pt x="10013" y="7146"/>
                  </a:lnTo>
                  <a:lnTo>
                    <a:pt x="10040" y="7166"/>
                  </a:lnTo>
                  <a:lnTo>
                    <a:pt x="10064" y="7183"/>
                  </a:lnTo>
                  <a:lnTo>
                    <a:pt x="10084" y="7196"/>
                  </a:lnTo>
                  <a:lnTo>
                    <a:pt x="10112" y="7213"/>
                  </a:lnTo>
                  <a:lnTo>
                    <a:pt x="10122" y="7218"/>
                  </a:lnTo>
                  <a:lnTo>
                    <a:pt x="10133" y="7210"/>
                  </a:lnTo>
                  <a:lnTo>
                    <a:pt x="10164" y="7186"/>
                  </a:lnTo>
                  <a:lnTo>
                    <a:pt x="10187" y="7170"/>
                  </a:lnTo>
                  <a:lnTo>
                    <a:pt x="10213" y="7151"/>
                  </a:lnTo>
                  <a:lnTo>
                    <a:pt x="10245" y="7131"/>
                  </a:lnTo>
                  <a:lnTo>
                    <a:pt x="10278" y="7109"/>
                  </a:lnTo>
                  <a:lnTo>
                    <a:pt x="10315" y="7086"/>
                  </a:lnTo>
                  <a:lnTo>
                    <a:pt x="10355" y="7063"/>
                  </a:lnTo>
                  <a:lnTo>
                    <a:pt x="10397" y="7039"/>
                  </a:lnTo>
                  <a:lnTo>
                    <a:pt x="10441" y="7016"/>
                  </a:lnTo>
                  <a:lnTo>
                    <a:pt x="10487" y="6994"/>
                  </a:lnTo>
                  <a:lnTo>
                    <a:pt x="10534" y="6973"/>
                  </a:lnTo>
                  <a:lnTo>
                    <a:pt x="10559" y="6963"/>
                  </a:lnTo>
                  <a:lnTo>
                    <a:pt x="10583" y="6954"/>
                  </a:lnTo>
                  <a:lnTo>
                    <a:pt x="10608" y="6945"/>
                  </a:lnTo>
                  <a:lnTo>
                    <a:pt x="10633" y="6937"/>
                  </a:lnTo>
                  <a:lnTo>
                    <a:pt x="10658" y="6929"/>
                  </a:lnTo>
                  <a:lnTo>
                    <a:pt x="10683" y="6923"/>
                  </a:lnTo>
                  <a:lnTo>
                    <a:pt x="10708" y="6916"/>
                  </a:lnTo>
                  <a:lnTo>
                    <a:pt x="10733" y="6910"/>
                  </a:lnTo>
                  <a:lnTo>
                    <a:pt x="10782" y="6899"/>
                  </a:lnTo>
                  <a:lnTo>
                    <a:pt x="10831" y="6891"/>
                  </a:lnTo>
                  <a:lnTo>
                    <a:pt x="10878" y="6884"/>
                  </a:lnTo>
                  <a:lnTo>
                    <a:pt x="10924" y="6879"/>
                  </a:lnTo>
                  <a:lnTo>
                    <a:pt x="10968" y="6875"/>
                  </a:lnTo>
                  <a:lnTo>
                    <a:pt x="11009" y="6873"/>
                  </a:lnTo>
                  <a:lnTo>
                    <a:pt x="11047" y="6871"/>
                  </a:lnTo>
                  <a:lnTo>
                    <a:pt x="11081" y="6870"/>
                  </a:lnTo>
                  <a:lnTo>
                    <a:pt x="11111" y="6870"/>
                  </a:lnTo>
                  <a:lnTo>
                    <a:pt x="11137" y="6870"/>
                  </a:lnTo>
                  <a:lnTo>
                    <a:pt x="11173" y="6871"/>
                  </a:lnTo>
                  <a:lnTo>
                    <a:pt x="11186" y="6872"/>
                  </a:lnTo>
                  <a:lnTo>
                    <a:pt x="11185" y="6826"/>
                  </a:lnTo>
                  <a:lnTo>
                    <a:pt x="11182" y="6693"/>
                  </a:lnTo>
                  <a:lnTo>
                    <a:pt x="11178" y="6596"/>
                  </a:lnTo>
                  <a:lnTo>
                    <a:pt x="11173" y="6482"/>
                  </a:lnTo>
                  <a:lnTo>
                    <a:pt x="11166" y="6351"/>
                  </a:lnTo>
                  <a:lnTo>
                    <a:pt x="11157" y="6204"/>
                  </a:lnTo>
                  <a:lnTo>
                    <a:pt x="11146" y="6043"/>
                  </a:lnTo>
                  <a:lnTo>
                    <a:pt x="11132" y="5868"/>
                  </a:lnTo>
                  <a:lnTo>
                    <a:pt x="11115" y="5681"/>
                  </a:lnTo>
                  <a:lnTo>
                    <a:pt x="11096" y="5482"/>
                  </a:lnTo>
                  <a:lnTo>
                    <a:pt x="11072" y="5274"/>
                  </a:lnTo>
                  <a:lnTo>
                    <a:pt x="11046" y="5057"/>
                  </a:lnTo>
                  <a:lnTo>
                    <a:pt x="11015" y="4832"/>
                  </a:lnTo>
                  <a:lnTo>
                    <a:pt x="10980" y="4601"/>
                  </a:lnTo>
                  <a:lnTo>
                    <a:pt x="10940" y="4365"/>
                  </a:lnTo>
                  <a:lnTo>
                    <a:pt x="10897" y="4125"/>
                  </a:lnTo>
                  <a:lnTo>
                    <a:pt x="10848" y="3882"/>
                  </a:lnTo>
                  <a:lnTo>
                    <a:pt x="10794" y="3638"/>
                  </a:lnTo>
                  <a:lnTo>
                    <a:pt x="10735" y="3393"/>
                  </a:lnTo>
                  <a:lnTo>
                    <a:pt x="10670" y="3148"/>
                  </a:lnTo>
                  <a:lnTo>
                    <a:pt x="10599" y="2905"/>
                  </a:lnTo>
                  <a:lnTo>
                    <a:pt x="10521" y="2666"/>
                  </a:lnTo>
                  <a:lnTo>
                    <a:pt x="10437" y="2430"/>
                  </a:lnTo>
                  <a:lnTo>
                    <a:pt x="10346" y="2200"/>
                  </a:lnTo>
                  <a:lnTo>
                    <a:pt x="10249" y="1977"/>
                  </a:lnTo>
                  <a:lnTo>
                    <a:pt x="10143" y="1762"/>
                  </a:lnTo>
                  <a:lnTo>
                    <a:pt x="10031" y="1555"/>
                  </a:lnTo>
                  <a:lnTo>
                    <a:pt x="9911" y="1358"/>
                  </a:lnTo>
                  <a:lnTo>
                    <a:pt x="9782" y="1173"/>
                  </a:lnTo>
                  <a:lnTo>
                    <a:pt x="9645" y="1000"/>
                  </a:lnTo>
                  <a:lnTo>
                    <a:pt x="9495" y="841"/>
                  </a:lnTo>
                  <a:lnTo>
                    <a:pt x="9330" y="698"/>
                  </a:lnTo>
                  <a:lnTo>
                    <a:pt x="9150" y="569"/>
                  </a:lnTo>
                  <a:lnTo>
                    <a:pt x="8955" y="455"/>
                  </a:lnTo>
                  <a:lnTo>
                    <a:pt x="8748" y="355"/>
                  </a:lnTo>
                  <a:lnTo>
                    <a:pt x="8529" y="268"/>
                  </a:lnTo>
                  <a:lnTo>
                    <a:pt x="8299" y="194"/>
                  </a:lnTo>
                  <a:lnTo>
                    <a:pt x="8060" y="133"/>
                  </a:lnTo>
                  <a:lnTo>
                    <a:pt x="7812" y="84"/>
                  </a:lnTo>
                  <a:lnTo>
                    <a:pt x="7556" y="47"/>
                  </a:lnTo>
                  <a:lnTo>
                    <a:pt x="7294" y="20"/>
                  </a:lnTo>
                  <a:lnTo>
                    <a:pt x="7028" y="5"/>
                  </a:lnTo>
                  <a:lnTo>
                    <a:pt x="6756" y="0"/>
                  </a:lnTo>
                  <a:lnTo>
                    <a:pt x="6481" y="5"/>
                  </a:lnTo>
                  <a:lnTo>
                    <a:pt x="6204" y="19"/>
                  </a:lnTo>
                  <a:lnTo>
                    <a:pt x="5927" y="42"/>
                  </a:lnTo>
                  <a:lnTo>
                    <a:pt x="5649" y="74"/>
                  </a:lnTo>
                  <a:lnTo>
                    <a:pt x="5372" y="114"/>
                  </a:lnTo>
                  <a:lnTo>
                    <a:pt x="5097" y="161"/>
                  </a:lnTo>
                  <a:lnTo>
                    <a:pt x="4826" y="216"/>
                  </a:lnTo>
                  <a:lnTo>
                    <a:pt x="4558" y="278"/>
                  </a:lnTo>
                  <a:lnTo>
                    <a:pt x="4296" y="345"/>
                  </a:lnTo>
                  <a:lnTo>
                    <a:pt x="4041" y="419"/>
                  </a:lnTo>
                  <a:lnTo>
                    <a:pt x="3793" y="498"/>
                  </a:lnTo>
                  <a:lnTo>
                    <a:pt x="3553" y="582"/>
                  </a:lnTo>
                  <a:lnTo>
                    <a:pt x="3324" y="671"/>
                  </a:lnTo>
                  <a:lnTo>
                    <a:pt x="3105" y="763"/>
                  </a:lnTo>
                  <a:lnTo>
                    <a:pt x="2897" y="860"/>
                  </a:lnTo>
                  <a:lnTo>
                    <a:pt x="2703" y="959"/>
                  </a:lnTo>
                  <a:lnTo>
                    <a:pt x="2522" y="1062"/>
                  </a:lnTo>
                  <a:lnTo>
                    <a:pt x="2357" y="1167"/>
                  </a:lnTo>
                  <a:lnTo>
                    <a:pt x="2208" y="1273"/>
                  </a:lnTo>
                  <a:lnTo>
                    <a:pt x="2069" y="1380"/>
                  </a:lnTo>
                  <a:lnTo>
                    <a:pt x="1935" y="1486"/>
                  </a:lnTo>
                  <a:lnTo>
                    <a:pt x="1805" y="1592"/>
                  </a:lnTo>
                  <a:lnTo>
                    <a:pt x="1681" y="1696"/>
                  </a:lnTo>
                  <a:lnTo>
                    <a:pt x="1561" y="1799"/>
                  </a:lnTo>
                  <a:lnTo>
                    <a:pt x="1445" y="1901"/>
                  </a:lnTo>
                  <a:lnTo>
                    <a:pt x="1334" y="2001"/>
                  </a:lnTo>
                  <a:lnTo>
                    <a:pt x="1228" y="2100"/>
                  </a:lnTo>
                  <a:lnTo>
                    <a:pt x="1127" y="2197"/>
                  </a:lnTo>
                  <a:lnTo>
                    <a:pt x="1029" y="2291"/>
                  </a:lnTo>
                  <a:lnTo>
                    <a:pt x="936" y="2384"/>
                  </a:lnTo>
                  <a:lnTo>
                    <a:pt x="848" y="2474"/>
                  </a:lnTo>
                  <a:lnTo>
                    <a:pt x="765" y="2561"/>
                  </a:lnTo>
                  <a:lnTo>
                    <a:pt x="685" y="2646"/>
                  </a:lnTo>
                  <a:lnTo>
                    <a:pt x="610" y="2727"/>
                  </a:lnTo>
                  <a:lnTo>
                    <a:pt x="540" y="2806"/>
                  </a:lnTo>
                  <a:lnTo>
                    <a:pt x="474" y="2881"/>
                  </a:lnTo>
                  <a:lnTo>
                    <a:pt x="412" y="2952"/>
                  </a:lnTo>
                  <a:lnTo>
                    <a:pt x="354" y="3021"/>
                  </a:lnTo>
                  <a:lnTo>
                    <a:pt x="302" y="3085"/>
                  </a:lnTo>
                  <a:lnTo>
                    <a:pt x="253" y="3144"/>
                  </a:lnTo>
                  <a:lnTo>
                    <a:pt x="209" y="3200"/>
                  </a:lnTo>
                  <a:lnTo>
                    <a:pt x="169" y="3251"/>
                  </a:lnTo>
                  <a:lnTo>
                    <a:pt x="134" y="3298"/>
                  </a:lnTo>
                  <a:lnTo>
                    <a:pt x="75" y="3376"/>
                  </a:lnTo>
                  <a:lnTo>
                    <a:pt x="34" y="3434"/>
                  </a:lnTo>
                  <a:lnTo>
                    <a:pt x="8" y="3470"/>
                  </a:lnTo>
                  <a:lnTo>
                    <a:pt x="0" y="3482"/>
                  </a:lnTo>
                  <a:close/>
                  <a:moveTo>
                    <a:pt x="9158" y="4761"/>
                  </a:moveTo>
                  <a:lnTo>
                    <a:pt x="9160" y="4736"/>
                  </a:lnTo>
                  <a:lnTo>
                    <a:pt x="9165" y="4664"/>
                  </a:lnTo>
                  <a:lnTo>
                    <a:pt x="9172" y="4551"/>
                  </a:lnTo>
                  <a:lnTo>
                    <a:pt x="9180" y="4402"/>
                  </a:lnTo>
                  <a:lnTo>
                    <a:pt x="9189" y="4221"/>
                  </a:lnTo>
                  <a:lnTo>
                    <a:pt x="9197" y="4015"/>
                  </a:lnTo>
                  <a:lnTo>
                    <a:pt x="9200" y="3904"/>
                  </a:lnTo>
                  <a:lnTo>
                    <a:pt x="9203" y="3788"/>
                  </a:lnTo>
                  <a:lnTo>
                    <a:pt x="9206" y="3669"/>
                  </a:lnTo>
                  <a:lnTo>
                    <a:pt x="9207" y="3546"/>
                  </a:lnTo>
                  <a:lnTo>
                    <a:pt x="9208" y="3421"/>
                  </a:lnTo>
                  <a:lnTo>
                    <a:pt x="9208" y="3295"/>
                  </a:lnTo>
                  <a:lnTo>
                    <a:pt x="9206" y="3167"/>
                  </a:lnTo>
                  <a:lnTo>
                    <a:pt x="9204" y="3038"/>
                  </a:lnTo>
                  <a:lnTo>
                    <a:pt x="9200" y="2908"/>
                  </a:lnTo>
                  <a:lnTo>
                    <a:pt x="9195" y="2781"/>
                  </a:lnTo>
                  <a:lnTo>
                    <a:pt x="9188" y="2655"/>
                  </a:lnTo>
                  <a:lnTo>
                    <a:pt x="9180" y="2530"/>
                  </a:lnTo>
                  <a:lnTo>
                    <a:pt x="9170" y="2409"/>
                  </a:lnTo>
                  <a:lnTo>
                    <a:pt x="9157" y="2291"/>
                  </a:lnTo>
                  <a:lnTo>
                    <a:pt x="9143" y="2177"/>
                  </a:lnTo>
                  <a:lnTo>
                    <a:pt x="9126" y="2068"/>
                  </a:lnTo>
                  <a:lnTo>
                    <a:pt x="9108" y="1964"/>
                  </a:lnTo>
                  <a:lnTo>
                    <a:pt x="9087" y="1866"/>
                  </a:lnTo>
                  <a:lnTo>
                    <a:pt x="9064" y="1775"/>
                  </a:lnTo>
                  <a:lnTo>
                    <a:pt x="9038" y="1691"/>
                  </a:lnTo>
                  <a:lnTo>
                    <a:pt x="9011" y="1613"/>
                  </a:lnTo>
                  <a:lnTo>
                    <a:pt x="8983" y="1540"/>
                  </a:lnTo>
                  <a:lnTo>
                    <a:pt x="8956" y="1471"/>
                  </a:lnTo>
                  <a:lnTo>
                    <a:pt x="8929" y="1406"/>
                  </a:lnTo>
                  <a:lnTo>
                    <a:pt x="8901" y="1344"/>
                  </a:lnTo>
                  <a:lnTo>
                    <a:pt x="8874" y="1287"/>
                  </a:lnTo>
                  <a:lnTo>
                    <a:pt x="8847" y="1234"/>
                  </a:lnTo>
                  <a:lnTo>
                    <a:pt x="8821" y="1184"/>
                  </a:lnTo>
                  <a:lnTo>
                    <a:pt x="8795" y="1137"/>
                  </a:lnTo>
                  <a:lnTo>
                    <a:pt x="8768" y="1094"/>
                  </a:lnTo>
                  <a:lnTo>
                    <a:pt x="8743" y="1054"/>
                  </a:lnTo>
                  <a:lnTo>
                    <a:pt x="8718" y="1017"/>
                  </a:lnTo>
                  <a:lnTo>
                    <a:pt x="8694" y="982"/>
                  </a:lnTo>
                  <a:lnTo>
                    <a:pt x="8670" y="951"/>
                  </a:lnTo>
                  <a:lnTo>
                    <a:pt x="8647" y="923"/>
                  </a:lnTo>
                  <a:lnTo>
                    <a:pt x="8625" y="897"/>
                  </a:lnTo>
                  <a:lnTo>
                    <a:pt x="8604" y="874"/>
                  </a:lnTo>
                  <a:lnTo>
                    <a:pt x="8584" y="853"/>
                  </a:lnTo>
                  <a:lnTo>
                    <a:pt x="8565" y="835"/>
                  </a:lnTo>
                  <a:lnTo>
                    <a:pt x="8547" y="818"/>
                  </a:lnTo>
                  <a:lnTo>
                    <a:pt x="8529" y="804"/>
                  </a:lnTo>
                  <a:lnTo>
                    <a:pt x="8514" y="792"/>
                  </a:lnTo>
                  <a:lnTo>
                    <a:pt x="8499" y="781"/>
                  </a:lnTo>
                  <a:lnTo>
                    <a:pt x="8485" y="772"/>
                  </a:lnTo>
                  <a:lnTo>
                    <a:pt x="8463" y="758"/>
                  </a:lnTo>
                  <a:lnTo>
                    <a:pt x="8446" y="749"/>
                  </a:lnTo>
                  <a:lnTo>
                    <a:pt x="8435" y="745"/>
                  </a:lnTo>
                  <a:lnTo>
                    <a:pt x="8432" y="744"/>
                  </a:lnTo>
                  <a:lnTo>
                    <a:pt x="8433" y="757"/>
                  </a:lnTo>
                  <a:lnTo>
                    <a:pt x="8438" y="796"/>
                  </a:lnTo>
                  <a:lnTo>
                    <a:pt x="8446" y="858"/>
                  </a:lnTo>
                  <a:lnTo>
                    <a:pt x="8457" y="943"/>
                  </a:lnTo>
                  <a:lnTo>
                    <a:pt x="8470" y="1048"/>
                  </a:lnTo>
                  <a:lnTo>
                    <a:pt x="8485" y="1171"/>
                  </a:lnTo>
                  <a:lnTo>
                    <a:pt x="8502" y="1311"/>
                  </a:lnTo>
                  <a:lnTo>
                    <a:pt x="8521" y="1465"/>
                  </a:lnTo>
                  <a:lnTo>
                    <a:pt x="8541" y="1633"/>
                  </a:lnTo>
                  <a:lnTo>
                    <a:pt x="8561" y="1812"/>
                  </a:lnTo>
                  <a:lnTo>
                    <a:pt x="8583" y="2001"/>
                  </a:lnTo>
                  <a:lnTo>
                    <a:pt x="8604" y="2198"/>
                  </a:lnTo>
                  <a:lnTo>
                    <a:pt x="8626" y="2401"/>
                  </a:lnTo>
                  <a:lnTo>
                    <a:pt x="8647" y="2608"/>
                  </a:lnTo>
                  <a:lnTo>
                    <a:pt x="8667" y="2818"/>
                  </a:lnTo>
                  <a:lnTo>
                    <a:pt x="8687" y="3031"/>
                  </a:lnTo>
                  <a:lnTo>
                    <a:pt x="8698" y="3135"/>
                  </a:lnTo>
                  <a:lnTo>
                    <a:pt x="8709" y="3236"/>
                  </a:lnTo>
                  <a:lnTo>
                    <a:pt x="8722" y="3333"/>
                  </a:lnTo>
                  <a:lnTo>
                    <a:pt x="8737" y="3428"/>
                  </a:lnTo>
                  <a:lnTo>
                    <a:pt x="8752" y="3520"/>
                  </a:lnTo>
                  <a:lnTo>
                    <a:pt x="8770" y="3608"/>
                  </a:lnTo>
                  <a:lnTo>
                    <a:pt x="8787" y="3694"/>
                  </a:lnTo>
                  <a:lnTo>
                    <a:pt x="8805" y="3776"/>
                  </a:lnTo>
                  <a:lnTo>
                    <a:pt x="8823" y="3855"/>
                  </a:lnTo>
                  <a:lnTo>
                    <a:pt x="8842" y="3931"/>
                  </a:lnTo>
                  <a:lnTo>
                    <a:pt x="8862" y="4003"/>
                  </a:lnTo>
                  <a:lnTo>
                    <a:pt x="8882" y="4073"/>
                  </a:lnTo>
                  <a:lnTo>
                    <a:pt x="8902" y="4139"/>
                  </a:lnTo>
                  <a:lnTo>
                    <a:pt x="8921" y="4202"/>
                  </a:lnTo>
                  <a:lnTo>
                    <a:pt x="8941" y="4262"/>
                  </a:lnTo>
                  <a:lnTo>
                    <a:pt x="8961" y="4318"/>
                  </a:lnTo>
                  <a:lnTo>
                    <a:pt x="8980" y="4371"/>
                  </a:lnTo>
                  <a:lnTo>
                    <a:pt x="9000" y="4421"/>
                  </a:lnTo>
                  <a:lnTo>
                    <a:pt x="9018" y="4467"/>
                  </a:lnTo>
                  <a:lnTo>
                    <a:pt x="9036" y="4510"/>
                  </a:lnTo>
                  <a:lnTo>
                    <a:pt x="9069" y="4587"/>
                  </a:lnTo>
                  <a:lnTo>
                    <a:pt x="9098" y="4649"/>
                  </a:lnTo>
                  <a:lnTo>
                    <a:pt x="9123" y="4698"/>
                  </a:lnTo>
                  <a:lnTo>
                    <a:pt x="9142" y="4733"/>
                  </a:lnTo>
                  <a:lnTo>
                    <a:pt x="9154" y="4754"/>
                  </a:lnTo>
                  <a:lnTo>
                    <a:pt x="9158" y="4761"/>
                  </a:lnTo>
                  <a:close/>
                  <a:moveTo>
                    <a:pt x="7927" y="3653"/>
                  </a:moveTo>
                  <a:lnTo>
                    <a:pt x="7923" y="3632"/>
                  </a:lnTo>
                  <a:lnTo>
                    <a:pt x="7912" y="3571"/>
                  </a:lnTo>
                  <a:lnTo>
                    <a:pt x="7895" y="3476"/>
                  </a:lnTo>
                  <a:lnTo>
                    <a:pt x="7871" y="3352"/>
                  </a:lnTo>
                  <a:lnTo>
                    <a:pt x="7856" y="3280"/>
                  </a:lnTo>
                  <a:lnTo>
                    <a:pt x="7840" y="3202"/>
                  </a:lnTo>
                  <a:lnTo>
                    <a:pt x="7823" y="3120"/>
                  </a:lnTo>
                  <a:lnTo>
                    <a:pt x="7803" y="3033"/>
                  </a:lnTo>
                  <a:lnTo>
                    <a:pt x="7783" y="2941"/>
                  </a:lnTo>
                  <a:lnTo>
                    <a:pt x="7760" y="2848"/>
                  </a:lnTo>
                  <a:lnTo>
                    <a:pt x="7737" y="2752"/>
                  </a:lnTo>
                  <a:lnTo>
                    <a:pt x="7711" y="2653"/>
                  </a:lnTo>
                  <a:lnTo>
                    <a:pt x="7685" y="2554"/>
                  </a:lnTo>
                  <a:lnTo>
                    <a:pt x="7655" y="2454"/>
                  </a:lnTo>
                  <a:lnTo>
                    <a:pt x="7626" y="2353"/>
                  </a:lnTo>
                  <a:lnTo>
                    <a:pt x="7595" y="2254"/>
                  </a:lnTo>
                  <a:lnTo>
                    <a:pt x="7563" y="2155"/>
                  </a:lnTo>
                  <a:lnTo>
                    <a:pt x="7529" y="2058"/>
                  </a:lnTo>
                  <a:lnTo>
                    <a:pt x="7494" y="1963"/>
                  </a:lnTo>
                  <a:lnTo>
                    <a:pt x="7458" y="1872"/>
                  </a:lnTo>
                  <a:lnTo>
                    <a:pt x="7420" y="1783"/>
                  </a:lnTo>
                  <a:lnTo>
                    <a:pt x="7382" y="1699"/>
                  </a:lnTo>
                  <a:lnTo>
                    <a:pt x="7342" y="1620"/>
                  </a:lnTo>
                  <a:lnTo>
                    <a:pt x="7300" y="1546"/>
                  </a:lnTo>
                  <a:lnTo>
                    <a:pt x="7257" y="1478"/>
                  </a:lnTo>
                  <a:lnTo>
                    <a:pt x="7214" y="1417"/>
                  </a:lnTo>
                  <a:lnTo>
                    <a:pt x="7169" y="1362"/>
                  </a:lnTo>
                  <a:lnTo>
                    <a:pt x="7123" y="1316"/>
                  </a:lnTo>
                  <a:lnTo>
                    <a:pt x="7077" y="1275"/>
                  </a:lnTo>
                  <a:lnTo>
                    <a:pt x="7032" y="1236"/>
                  </a:lnTo>
                  <a:lnTo>
                    <a:pt x="6988" y="1200"/>
                  </a:lnTo>
                  <a:lnTo>
                    <a:pt x="6944" y="1166"/>
                  </a:lnTo>
                  <a:lnTo>
                    <a:pt x="6902" y="1134"/>
                  </a:lnTo>
                  <a:lnTo>
                    <a:pt x="6861" y="1105"/>
                  </a:lnTo>
                  <a:lnTo>
                    <a:pt x="6821" y="1077"/>
                  </a:lnTo>
                  <a:lnTo>
                    <a:pt x="6782" y="1052"/>
                  </a:lnTo>
                  <a:lnTo>
                    <a:pt x="6744" y="1029"/>
                  </a:lnTo>
                  <a:lnTo>
                    <a:pt x="6707" y="1007"/>
                  </a:lnTo>
                  <a:lnTo>
                    <a:pt x="6672" y="987"/>
                  </a:lnTo>
                  <a:lnTo>
                    <a:pt x="6638" y="968"/>
                  </a:lnTo>
                  <a:lnTo>
                    <a:pt x="6605" y="952"/>
                  </a:lnTo>
                  <a:lnTo>
                    <a:pt x="6573" y="937"/>
                  </a:lnTo>
                  <a:lnTo>
                    <a:pt x="6542" y="923"/>
                  </a:lnTo>
                  <a:lnTo>
                    <a:pt x="6514" y="911"/>
                  </a:lnTo>
                  <a:lnTo>
                    <a:pt x="6486" y="900"/>
                  </a:lnTo>
                  <a:lnTo>
                    <a:pt x="6461" y="891"/>
                  </a:lnTo>
                  <a:lnTo>
                    <a:pt x="6436" y="883"/>
                  </a:lnTo>
                  <a:lnTo>
                    <a:pt x="6414" y="875"/>
                  </a:lnTo>
                  <a:lnTo>
                    <a:pt x="6373" y="864"/>
                  </a:lnTo>
                  <a:lnTo>
                    <a:pt x="6339" y="856"/>
                  </a:lnTo>
                  <a:lnTo>
                    <a:pt x="6313" y="851"/>
                  </a:lnTo>
                  <a:lnTo>
                    <a:pt x="6293" y="848"/>
                  </a:lnTo>
                  <a:lnTo>
                    <a:pt x="6281" y="846"/>
                  </a:lnTo>
                  <a:lnTo>
                    <a:pt x="6277" y="846"/>
                  </a:lnTo>
                  <a:lnTo>
                    <a:pt x="6286" y="855"/>
                  </a:lnTo>
                  <a:lnTo>
                    <a:pt x="6311" y="882"/>
                  </a:lnTo>
                  <a:lnTo>
                    <a:pt x="6350" y="925"/>
                  </a:lnTo>
                  <a:lnTo>
                    <a:pt x="6401" y="981"/>
                  </a:lnTo>
                  <a:lnTo>
                    <a:pt x="6462" y="1051"/>
                  </a:lnTo>
                  <a:lnTo>
                    <a:pt x="6531" y="1130"/>
                  </a:lnTo>
                  <a:lnTo>
                    <a:pt x="6606" y="1218"/>
                  </a:lnTo>
                  <a:lnTo>
                    <a:pt x="6683" y="1313"/>
                  </a:lnTo>
                  <a:lnTo>
                    <a:pt x="6722" y="1362"/>
                  </a:lnTo>
                  <a:lnTo>
                    <a:pt x="6762" y="1413"/>
                  </a:lnTo>
                  <a:lnTo>
                    <a:pt x="6801" y="1465"/>
                  </a:lnTo>
                  <a:lnTo>
                    <a:pt x="6839" y="1517"/>
                  </a:lnTo>
                  <a:lnTo>
                    <a:pt x="6877" y="1570"/>
                  </a:lnTo>
                  <a:lnTo>
                    <a:pt x="6914" y="1623"/>
                  </a:lnTo>
                  <a:lnTo>
                    <a:pt x="6950" y="1675"/>
                  </a:lnTo>
                  <a:lnTo>
                    <a:pt x="6984" y="1728"/>
                  </a:lnTo>
                  <a:lnTo>
                    <a:pt x="7016" y="1781"/>
                  </a:lnTo>
                  <a:lnTo>
                    <a:pt x="7046" y="1832"/>
                  </a:lnTo>
                  <a:lnTo>
                    <a:pt x="7073" y="1883"/>
                  </a:lnTo>
                  <a:lnTo>
                    <a:pt x="7098" y="1933"/>
                  </a:lnTo>
                  <a:lnTo>
                    <a:pt x="7120" y="1982"/>
                  </a:lnTo>
                  <a:lnTo>
                    <a:pt x="7139" y="2029"/>
                  </a:lnTo>
                  <a:lnTo>
                    <a:pt x="7154" y="2074"/>
                  </a:lnTo>
                  <a:lnTo>
                    <a:pt x="7166" y="2117"/>
                  </a:lnTo>
                  <a:lnTo>
                    <a:pt x="7184" y="2201"/>
                  </a:lnTo>
                  <a:lnTo>
                    <a:pt x="7200" y="2281"/>
                  </a:lnTo>
                  <a:lnTo>
                    <a:pt x="7214" y="2358"/>
                  </a:lnTo>
                  <a:lnTo>
                    <a:pt x="7226" y="2432"/>
                  </a:lnTo>
                  <a:lnTo>
                    <a:pt x="7237" y="2502"/>
                  </a:lnTo>
                  <a:lnTo>
                    <a:pt x="7246" y="2567"/>
                  </a:lnTo>
                  <a:lnTo>
                    <a:pt x="7253" y="2628"/>
                  </a:lnTo>
                  <a:lnTo>
                    <a:pt x="7260" y="2683"/>
                  </a:lnTo>
                  <a:lnTo>
                    <a:pt x="7265" y="2734"/>
                  </a:lnTo>
                  <a:lnTo>
                    <a:pt x="7269" y="2779"/>
                  </a:lnTo>
                  <a:lnTo>
                    <a:pt x="7272" y="2817"/>
                  </a:lnTo>
                  <a:lnTo>
                    <a:pt x="7274" y="2850"/>
                  </a:lnTo>
                  <a:lnTo>
                    <a:pt x="7275" y="2876"/>
                  </a:lnTo>
                  <a:lnTo>
                    <a:pt x="7276" y="2895"/>
                  </a:lnTo>
                  <a:lnTo>
                    <a:pt x="7276" y="2906"/>
                  </a:lnTo>
                  <a:lnTo>
                    <a:pt x="7277" y="2910"/>
                  </a:lnTo>
                  <a:lnTo>
                    <a:pt x="7269" y="2901"/>
                  </a:lnTo>
                  <a:lnTo>
                    <a:pt x="7246" y="2874"/>
                  </a:lnTo>
                  <a:lnTo>
                    <a:pt x="7208" y="2831"/>
                  </a:lnTo>
                  <a:lnTo>
                    <a:pt x="7158" y="2775"/>
                  </a:lnTo>
                  <a:lnTo>
                    <a:pt x="7095" y="2708"/>
                  </a:lnTo>
                  <a:lnTo>
                    <a:pt x="7021" y="2632"/>
                  </a:lnTo>
                  <a:lnTo>
                    <a:pt x="6980" y="2592"/>
                  </a:lnTo>
                  <a:lnTo>
                    <a:pt x="6935" y="2550"/>
                  </a:lnTo>
                  <a:lnTo>
                    <a:pt x="6890" y="2507"/>
                  </a:lnTo>
                  <a:lnTo>
                    <a:pt x="6842" y="2463"/>
                  </a:lnTo>
                  <a:lnTo>
                    <a:pt x="6792" y="2418"/>
                  </a:lnTo>
                  <a:lnTo>
                    <a:pt x="6740" y="2373"/>
                  </a:lnTo>
                  <a:lnTo>
                    <a:pt x="6686" y="2328"/>
                  </a:lnTo>
                  <a:lnTo>
                    <a:pt x="6631" y="2283"/>
                  </a:lnTo>
                  <a:lnTo>
                    <a:pt x="6573" y="2239"/>
                  </a:lnTo>
                  <a:lnTo>
                    <a:pt x="6514" y="2196"/>
                  </a:lnTo>
                  <a:lnTo>
                    <a:pt x="6454" y="2153"/>
                  </a:lnTo>
                  <a:lnTo>
                    <a:pt x="6393" y="2112"/>
                  </a:lnTo>
                  <a:lnTo>
                    <a:pt x="6331" y="2072"/>
                  </a:lnTo>
                  <a:lnTo>
                    <a:pt x="6268" y="2034"/>
                  </a:lnTo>
                  <a:lnTo>
                    <a:pt x="6203" y="1999"/>
                  </a:lnTo>
                  <a:lnTo>
                    <a:pt x="6139" y="1965"/>
                  </a:lnTo>
                  <a:lnTo>
                    <a:pt x="6073" y="1935"/>
                  </a:lnTo>
                  <a:lnTo>
                    <a:pt x="6008" y="1907"/>
                  </a:lnTo>
                  <a:lnTo>
                    <a:pt x="5942" y="1883"/>
                  </a:lnTo>
                  <a:lnTo>
                    <a:pt x="5875" y="1862"/>
                  </a:lnTo>
                  <a:lnTo>
                    <a:pt x="5807" y="1844"/>
                  </a:lnTo>
                  <a:lnTo>
                    <a:pt x="5739" y="1829"/>
                  </a:lnTo>
                  <a:lnTo>
                    <a:pt x="5670" y="1816"/>
                  </a:lnTo>
                  <a:lnTo>
                    <a:pt x="5600" y="1805"/>
                  </a:lnTo>
                  <a:lnTo>
                    <a:pt x="5529" y="1797"/>
                  </a:lnTo>
                  <a:lnTo>
                    <a:pt x="5457" y="1791"/>
                  </a:lnTo>
                  <a:lnTo>
                    <a:pt x="5386" y="1787"/>
                  </a:lnTo>
                  <a:lnTo>
                    <a:pt x="5315" y="1785"/>
                  </a:lnTo>
                  <a:lnTo>
                    <a:pt x="5244" y="1784"/>
                  </a:lnTo>
                  <a:lnTo>
                    <a:pt x="5174" y="1785"/>
                  </a:lnTo>
                  <a:lnTo>
                    <a:pt x="5104" y="1787"/>
                  </a:lnTo>
                  <a:lnTo>
                    <a:pt x="5035" y="1791"/>
                  </a:lnTo>
                  <a:lnTo>
                    <a:pt x="4968" y="1795"/>
                  </a:lnTo>
                  <a:lnTo>
                    <a:pt x="4902" y="1801"/>
                  </a:lnTo>
                  <a:lnTo>
                    <a:pt x="4838" y="1807"/>
                  </a:lnTo>
                  <a:lnTo>
                    <a:pt x="4776" y="1815"/>
                  </a:lnTo>
                  <a:lnTo>
                    <a:pt x="4715" y="1823"/>
                  </a:lnTo>
                  <a:lnTo>
                    <a:pt x="4657" y="1831"/>
                  </a:lnTo>
                  <a:lnTo>
                    <a:pt x="4601" y="1840"/>
                  </a:lnTo>
                  <a:lnTo>
                    <a:pt x="4548" y="1848"/>
                  </a:lnTo>
                  <a:lnTo>
                    <a:pt x="4452" y="1866"/>
                  </a:lnTo>
                  <a:lnTo>
                    <a:pt x="4368" y="1883"/>
                  </a:lnTo>
                  <a:lnTo>
                    <a:pt x="4301" y="1898"/>
                  </a:lnTo>
                  <a:lnTo>
                    <a:pt x="4250" y="1910"/>
                  </a:lnTo>
                  <a:lnTo>
                    <a:pt x="4219" y="1918"/>
                  </a:lnTo>
                  <a:lnTo>
                    <a:pt x="4208" y="1921"/>
                  </a:lnTo>
                  <a:lnTo>
                    <a:pt x="4228" y="1925"/>
                  </a:lnTo>
                  <a:lnTo>
                    <a:pt x="4287" y="1937"/>
                  </a:lnTo>
                  <a:lnTo>
                    <a:pt x="4379" y="1956"/>
                  </a:lnTo>
                  <a:lnTo>
                    <a:pt x="4503" y="1982"/>
                  </a:lnTo>
                  <a:lnTo>
                    <a:pt x="4573" y="1999"/>
                  </a:lnTo>
                  <a:lnTo>
                    <a:pt x="4650" y="2016"/>
                  </a:lnTo>
                  <a:lnTo>
                    <a:pt x="4732" y="2036"/>
                  </a:lnTo>
                  <a:lnTo>
                    <a:pt x="4820" y="2058"/>
                  </a:lnTo>
                  <a:lnTo>
                    <a:pt x="4911" y="2081"/>
                  </a:lnTo>
                  <a:lnTo>
                    <a:pt x="5005" y="2106"/>
                  </a:lnTo>
                  <a:lnTo>
                    <a:pt x="5103" y="2133"/>
                  </a:lnTo>
                  <a:lnTo>
                    <a:pt x="5204" y="2161"/>
                  </a:lnTo>
                  <a:lnTo>
                    <a:pt x="5307" y="2191"/>
                  </a:lnTo>
                  <a:lnTo>
                    <a:pt x="5411" y="2223"/>
                  </a:lnTo>
                  <a:lnTo>
                    <a:pt x="5517" y="2257"/>
                  </a:lnTo>
                  <a:lnTo>
                    <a:pt x="5622" y="2292"/>
                  </a:lnTo>
                  <a:lnTo>
                    <a:pt x="5728" y="2329"/>
                  </a:lnTo>
                  <a:lnTo>
                    <a:pt x="5833" y="2368"/>
                  </a:lnTo>
                  <a:lnTo>
                    <a:pt x="5938" y="2408"/>
                  </a:lnTo>
                  <a:lnTo>
                    <a:pt x="6040" y="2450"/>
                  </a:lnTo>
                  <a:lnTo>
                    <a:pt x="6140" y="2494"/>
                  </a:lnTo>
                  <a:lnTo>
                    <a:pt x="6239" y="2539"/>
                  </a:lnTo>
                  <a:lnTo>
                    <a:pt x="6333" y="2585"/>
                  </a:lnTo>
                  <a:lnTo>
                    <a:pt x="6423" y="2634"/>
                  </a:lnTo>
                  <a:lnTo>
                    <a:pt x="6510" y="2683"/>
                  </a:lnTo>
                  <a:lnTo>
                    <a:pt x="6592" y="2735"/>
                  </a:lnTo>
                  <a:lnTo>
                    <a:pt x="6668" y="2788"/>
                  </a:lnTo>
                  <a:lnTo>
                    <a:pt x="6738" y="2842"/>
                  </a:lnTo>
                  <a:lnTo>
                    <a:pt x="6805" y="2896"/>
                  </a:lnTo>
                  <a:lnTo>
                    <a:pt x="6870" y="2948"/>
                  </a:lnTo>
                  <a:lnTo>
                    <a:pt x="6933" y="2999"/>
                  </a:lnTo>
                  <a:lnTo>
                    <a:pt x="6996" y="3047"/>
                  </a:lnTo>
                  <a:lnTo>
                    <a:pt x="7056" y="3093"/>
                  </a:lnTo>
                  <a:lnTo>
                    <a:pt x="7115" y="3136"/>
                  </a:lnTo>
                  <a:lnTo>
                    <a:pt x="7172" y="3178"/>
                  </a:lnTo>
                  <a:lnTo>
                    <a:pt x="7227" y="3218"/>
                  </a:lnTo>
                  <a:lnTo>
                    <a:pt x="7333" y="3292"/>
                  </a:lnTo>
                  <a:lnTo>
                    <a:pt x="7430" y="3358"/>
                  </a:lnTo>
                  <a:lnTo>
                    <a:pt x="7520" y="3417"/>
                  </a:lnTo>
                  <a:lnTo>
                    <a:pt x="7602" y="3469"/>
                  </a:lnTo>
                  <a:lnTo>
                    <a:pt x="7676" y="3514"/>
                  </a:lnTo>
                  <a:lnTo>
                    <a:pt x="7740" y="3552"/>
                  </a:lnTo>
                  <a:lnTo>
                    <a:pt x="7796" y="3584"/>
                  </a:lnTo>
                  <a:lnTo>
                    <a:pt x="7842" y="3609"/>
                  </a:lnTo>
                  <a:lnTo>
                    <a:pt x="7879" y="3629"/>
                  </a:lnTo>
                  <a:lnTo>
                    <a:pt x="7905" y="3642"/>
                  </a:lnTo>
                  <a:lnTo>
                    <a:pt x="7921" y="3650"/>
                  </a:lnTo>
                  <a:lnTo>
                    <a:pt x="7927" y="3653"/>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bg1"/>
                </a:solidFill>
              </a:endParaRPr>
            </a:p>
          </p:txBody>
        </p:sp>
        <p:sp>
          <p:nvSpPr>
            <p:cNvPr id="281" name="9Slide.vn 265"/>
            <p:cNvSpPr>
              <a:spLocks/>
            </p:cNvSpPr>
            <p:nvPr/>
          </p:nvSpPr>
          <p:spPr bwMode="auto">
            <a:xfrm>
              <a:off x="3193399" y="4847028"/>
              <a:ext cx="455613" cy="455613"/>
            </a:xfrm>
            <a:custGeom>
              <a:avLst/>
              <a:gdLst>
                <a:gd name="T0" fmla="*/ 1899 w 3445"/>
                <a:gd name="T1" fmla="*/ 9 h 3437"/>
                <a:gd name="T2" fmla="*/ 2152 w 3445"/>
                <a:gd name="T3" fmla="*/ 54 h 3437"/>
                <a:gd name="T4" fmla="*/ 2393 w 3445"/>
                <a:gd name="T5" fmla="*/ 135 h 3437"/>
                <a:gd name="T6" fmla="*/ 2616 w 3445"/>
                <a:gd name="T7" fmla="*/ 249 h 3437"/>
                <a:gd name="T8" fmla="*/ 2818 w 3445"/>
                <a:gd name="T9" fmla="*/ 392 h 3437"/>
                <a:gd name="T10" fmla="*/ 2998 w 3445"/>
                <a:gd name="T11" fmla="*/ 563 h 3437"/>
                <a:gd name="T12" fmla="*/ 3151 w 3445"/>
                <a:gd name="T13" fmla="*/ 758 h 3437"/>
                <a:gd name="T14" fmla="*/ 3276 w 3445"/>
                <a:gd name="T15" fmla="*/ 973 h 3437"/>
                <a:gd name="T16" fmla="*/ 3368 w 3445"/>
                <a:gd name="T17" fmla="*/ 1207 h 3437"/>
                <a:gd name="T18" fmla="*/ 3425 w 3445"/>
                <a:gd name="T19" fmla="*/ 1456 h 3437"/>
                <a:gd name="T20" fmla="*/ 3445 w 3445"/>
                <a:gd name="T21" fmla="*/ 1718 h 3437"/>
                <a:gd name="T22" fmla="*/ 3425 w 3445"/>
                <a:gd name="T23" fmla="*/ 1981 h 3437"/>
                <a:gd name="T24" fmla="*/ 3368 w 3445"/>
                <a:gd name="T25" fmla="*/ 2230 h 3437"/>
                <a:gd name="T26" fmla="*/ 3276 w 3445"/>
                <a:gd name="T27" fmla="*/ 2464 h 3437"/>
                <a:gd name="T28" fmla="*/ 3151 w 3445"/>
                <a:gd name="T29" fmla="*/ 2680 h 3437"/>
                <a:gd name="T30" fmla="*/ 2998 w 3445"/>
                <a:gd name="T31" fmla="*/ 2874 h 3437"/>
                <a:gd name="T32" fmla="*/ 2818 w 3445"/>
                <a:gd name="T33" fmla="*/ 3045 h 3437"/>
                <a:gd name="T34" fmla="*/ 2616 w 3445"/>
                <a:gd name="T35" fmla="*/ 3188 h 3437"/>
                <a:gd name="T36" fmla="*/ 2393 w 3445"/>
                <a:gd name="T37" fmla="*/ 3302 h 3437"/>
                <a:gd name="T38" fmla="*/ 2152 w 3445"/>
                <a:gd name="T39" fmla="*/ 3383 h 3437"/>
                <a:gd name="T40" fmla="*/ 1899 w 3445"/>
                <a:gd name="T41" fmla="*/ 3428 h 3437"/>
                <a:gd name="T42" fmla="*/ 1634 w 3445"/>
                <a:gd name="T43" fmla="*/ 3435 h 3437"/>
                <a:gd name="T44" fmla="*/ 1375 w 3445"/>
                <a:gd name="T45" fmla="*/ 3402 h 3437"/>
                <a:gd name="T46" fmla="*/ 1130 w 3445"/>
                <a:gd name="T47" fmla="*/ 3333 h 3437"/>
                <a:gd name="T48" fmla="*/ 901 w 3445"/>
                <a:gd name="T49" fmla="*/ 3230 h 3437"/>
                <a:gd name="T50" fmla="*/ 691 w 3445"/>
                <a:gd name="T51" fmla="*/ 3096 h 3437"/>
                <a:gd name="T52" fmla="*/ 504 w 3445"/>
                <a:gd name="T53" fmla="*/ 2934 h 3437"/>
                <a:gd name="T54" fmla="*/ 342 w 3445"/>
                <a:gd name="T55" fmla="*/ 2747 h 3437"/>
                <a:gd name="T56" fmla="*/ 208 w 3445"/>
                <a:gd name="T57" fmla="*/ 2538 h 3437"/>
                <a:gd name="T58" fmla="*/ 104 w 3445"/>
                <a:gd name="T59" fmla="*/ 2310 h 3437"/>
                <a:gd name="T60" fmla="*/ 35 w 3445"/>
                <a:gd name="T61" fmla="*/ 2065 h 3437"/>
                <a:gd name="T62" fmla="*/ 2 w 3445"/>
                <a:gd name="T63" fmla="*/ 1807 h 3437"/>
                <a:gd name="T64" fmla="*/ 9 w 3445"/>
                <a:gd name="T65" fmla="*/ 1542 h 3437"/>
                <a:gd name="T66" fmla="*/ 54 w 3445"/>
                <a:gd name="T67" fmla="*/ 1289 h 3437"/>
                <a:gd name="T68" fmla="*/ 135 w 3445"/>
                <a:gd name="T69" fmla="*/ 1049 h 3437"/>
                <a:gd name="T70" fmla="*/ 249 w 3445"/>
                <a:gd name="T71" fmla="*/ 827 h 3437"/>
                <a:gd name="T72" fmla="*/ 394 w 3445"/>
                <a:gd name="T73" fmla="*/ 625 h 3437"/>
                <a:gd name="T74" fmla="*/ 564 w 3445"/>
                <a:gd name="T75" fmla="*/ 446 h 3437"/>
                <a:gd name="T76" fmla="*/ 760 w 3445"/>
                <a:gd name="T77" fmla="*/ 293 h 3437"/>
                <a:gd name="T78" fmla="*/ 975 w 3445"/>
                <a:gd name="T79" fmla="*/ 169 h 3437"/>
                <a:gd name="T80" fmla="*/ 1210 w 3445"/>
                <a:gd name="T81" fmla="*/ 77 h 3437"/>
                <a:gd name="T82" fmla="*/ 1461 w 3445"/>
                <a:gd name="T83" fmla="*/ 20 h 3437"/>
                <a:gd name="T84" fmla="*/ 1722 w 3445"/>
                <a:gd name="T85" fmla="*/ 0 h 3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445" h="3437">
                  <a:moveTo>
                    <a:pt x="1722" y="0"/>
                  </a:moveTo>
                  <a:lnTo>
                    <a:pt x="1812" y="2"/>
                  </a:lnTo>
                  <a:lnTo>
                    <a:pt x="1899" y="9"/>
                  </a:lnTo>
                  <a:lnTo>
                    <a:pt x="1985" y="20"/>
                  </a:lnTo>
                  <a:lnTo>
                    <a:pt x="2069" y="35"/>
                  </a:lnTo>
                  <a:lnTo>
                    <a:pt x="2152" y="54"/>
                  </a:lnTo>
                  <a:lnTo>
                    <a:pt x="2235" y="77"/>
                  </a:lnTo>
                  <a:lnTo>
                    <a:pt x="2315" y="104"/>
                  </a:lnTo>
                  <a:lnTo>
                    <a:pt x="2393" y="135"/>
                  </a:lnTo>
                  <a:lnTo>
                    <a:pt x="2469" y="169"/>
                  </a:lnTo>
                  <a:lnTo>
                    <a:pt x="2544" y="207"/>
                  </a:lnTo>
                  <a:lnTo>
                    <a:pt x="2616" y="249"/>
                  </a:lnTo>
                  <a:lnTo>
                    <a:pt x="2686" y="293"/>
                  </a:lnTo>
                  <a:lnTo>
                    <a:pt x="2753" y="341"/>
                  </a:lnTo>
                  <a:lnTo>
                    <a:pt x="2818" y="392"/>
                  </a:lnTo>
                  <a:lnTo>
                    <a:pt x="2880" y="446"/>
                  </a:lnTo>
                  <a:lnTo>
                    <a:pt x="2941" y="503"/>
                  </a:lnTo>
                  <a:lnTo>
                    <a:pt x="2998" y="563"/>
                  </a:lnTo>
                  <a:lnTo>
                    <a:pt x="3052" y="625"/>
                  </a:lnTo>
                  <a:lnTo>
                    <a:pt x="3103" y="690"/>
                  </a:lnTo>
                  <a:lnTo>
                    <a:pt x="3151" y="758"/>
                  </a:lnTo>
                  <a:lnTo>
                    <a:pt x="3195" y="827"/>
                  </a:lnTo>
                  <a:lnTo>
                    <a:pt x="3237" y="899"/>
                  </a:lnTo>
                  <a:lnTo>
                    <a:pt x="3276" y="973"/>
                  </a:lnTo>
                  <a:lnTo>
                    <a:pt x="3310" y="1049"/>
                  </a:lnTo>
                  <a:lnTo>
                    <a:pt x="3341" y="1127"/>
                  </a:lnTo>
                  <a:lnTo>
                    <a:pt x="3368" y="1207"/>
                  </a:lnTo>
                  <a:lnTo>
                    <a:pt x="3391" y="1289"/>
                  </a:lnTo>
                  <a:lnTo>
                    <a:pt x="3410" y="1372"/>
                  </a:lnTo>
                  <a:lnTo>
                    <a:pt x="3425" y="1456"/>
                  </a:lnTo>
                  <a:lnTo>
                    <a:pt x="3436" y="1542"/>
                  </a:lnTo>
                  <a:lnTo>
                    <a:pt x="3443" y="1630"/>
                  </a:lnTo>
                  <a:lnTo>
                    <a:pt x="3445" y="1718"/>
                  </a:lnTo>
                  <a:lnTo>
                    <a:pt x="3443" y="1807"/>
                  </a:lnTo>
                  <a:lnTo>
                    <a:pt x="3436" y="1895"/>
                  </a:lnTo>
                  <a:lnTo>
                    <a:pt x="3425" y="1981"/>
                  </a:lnTo>
                  <a:lnTo>
                    <a:pt x="3410" y="2065"/>
                  </a:lnTo>
                  <a:lnTo>
                    <a:pt x="3391" y="2148"/>
                  </a:lnTo>
                  <a:lnTo>
                    <a:pt x="3368" y="2230"/>
                  </a:lnTo>
                  <a:lnTo>
                    <a:pt x="3341" y="2310"/>
                  </a:lnTo>
                  <a:lnTo>
                    <a:pt x="3310" y="2388"/>
                  </a:lnTo>
                  <a:lnTo>
                    <a:pt x="3276" y="2464"/>
                  </a:lnTo>
                  <a:lnTo>
                    <a:pt x="3237" y="2538"/>
                  </a:lnTo>
                  <a:lnTo>
                    <a:pt x="3195" y="2610"/>
                  </a:lnTo>
                  <a:lnTo>
                    <a:pt x="3151" y="2680"/>
                  </a:lnTo>
                  <a:lnTo>
                    <a:pt x="3103" y="2747"/>
                  </a:lnTo>
                  <a:lnTo>
                    <a:pt x="3052" y="2812"/>
                  </a:lnTo>
                  <a:lnTo>
                    <a:pt x="2998" y="2874"/>
                  </a:lnTo>
                  <a:lnTo>
                    <a:pt x="2941" y="2934"/>
                  </a:lnTo>
                  <a:lnTo>
                    <a:pt x="2880" y="2991"/>
                  </a:lnTo>
                  <a:lnTo>
                    <a:pt x="2818" y="3045"/>
                  </a:lnTo>
                  <a:lnTo>
                    <a:pt x="2753" y="3096"/>
                  </a:lnTo>
                  <a:lnTo>
                    <a:pt x="2686" y="3144"/>
                  </a:lnTo>
                  <a:lnTo>
                    <a:pt x="2616" y="3188"/>
                  </a:lnTo>
                  <a:lnTo>
                    <a:pt x="2544" y="3230"/>
                  </a:lnTo>
                  <a:lnTo>
                    <a:pt x="2469" y="3268"/>
                  </a:lnTo>
                  <a:lnTo>
                    <a:pt x="2393" y="3302"/>
                  </a:lnTo>
                  <a:lnTo>
                    <a:pt x="2315" y="3333"/>
                  </a:lnTo>
                  <a:lnTo>
                    <a:pt x="2235" y="3360"/>
                  </a:lnTo>
                  <a:lnTo>
                    <a:pt x="2152" y="3383"/>
                  </a:lnTo>
                  <a:lnTo>
                    <a:pt x="2069" y="3402"/>
                  </a:lnTo>
                  <a:lnTo>
                    <a:pt x="1985" y="3417"/>
                  </a:lnTo>
                  <a:lnTo>
                    <a:pt x="1899" y="3428"/>
                  </a:lnTo>
                  <a:lnTo>
                    <a:pt x="1812" y="3435"/>
                  </a:lnTo>
                  <a:lnTo>
                    <a:pt x="1722" y="3437"/>
                  </a:lnTo>
                  <a:lnTo>
                    <a:pt x="1634" y="3435"/>
                  </a:lnTo>
                  <a:lnTo>
                    <a:pt x="1546" y="3428"/>
                  </a:lnTo>
                  <a:lnTo>
                    <a:pt x="1461" y="3417"/>
                  </a:lnTo>
                  <a:lnTo>
                    <a:pt x="1375" y="3402"/>
                  </a:lnTo>
                  <a:lnTo>
                    <a:pt x="1292" y="3383"/>
                  </a:lnTo>
                  <a:lnTo>
                    <a:pt x="1210" y="3360"/>
                  </a:lnTo>
                  <a:lnTo>
                    <a:pt x="1130" y="3333"/>
                  </a:lnTo>
                  <a:lnTo>
                    <a:pt x="1051" y="3302"/>
                  </a:lnTo>
                  <a:lnTo>
                    <a:pt x="975" y="3268"/>
                  </a:lnTo>
                  <a:lnTo>
                    <a:pt x="901" y="3230"/>
                  </a:lnTo>
                  <a:lnTo>
                    <a:pt x="829" y="3188"/>
                  </a:lnTo>
                  <a:lnTo>
                    <a:pt x="760" y="3144"/>
                  </a:lnTo>
                  <a:lnTo>
                    <a:pt x="691" y="3096"/>
                  </a:lnTo>
                  <a:lnTo>
                    <a:pt x="626" y="3045"/>
                  </a:lnTo>
                  <a:lnTo>
                    <a:pt x="564" y="2991"/>
                  </a:lnTo>
                  <a:lnTo>
                    <a:pt x="504" y="2934"/>
                  </a:lnTo>
                  <a:lnTo>
                    <a:pt x="448" y="2874"/>
                  </a:lnTo>
                  <a:lnTo>
                    <a:pt x="394" y="2812"/>
                  </a:lnTo>
                  <a:lnTo>
                    <a:pt x="342" y="2747"/>
                  </a:lnTo>
                  <a:lnTo>
                    <a:pt x="294" y="2680"/>
                  </a:lnTo>
                  <a:lnTo>
                    <a:pt x="249" y="2610"/>
                  </a:lnTo>
                  <a:lnTo>
                    <a:pt x="208" y="2538"/>
                  </a:lnTo>
                  <a:lnTo>
                    <a:pt x="170" y="2464"/>
                  </a:lnTo>
                  <a:lnTo>
                    <a:pt x="135" y="2388"/>
                  </a:lnTo>
                  <a:lnTo>
                    <a:pt x="104" y="2310"/>
                  </a:lnTo>
                  <a:lnTo>
                    <a:pt x="77" y="2230"/>
                  </a:lnTo>
                  <a:lnTo>
                    <a:pt x="54" y="2148"/>
                  </a:lnTo>
                  <a:lnTo>
                    <a:pt x="35" y="2065"/>
                  </a:lnTo>
                  <a:lnTo>
                    <a:pt x="20" y="1981"/>
                  </a:lnTo>
                  <a:lnTo>
                    <a:pt x="9" y="1895"/>
                  </a:lnTo>
                  <a:lnTo>
                    <a:pt x="2" y="1807"/>
                  </a:lnTo>
                  <a:lnTo>
                    <a:pt x="0" y="1718"/>
                  </a:lnTo>
                  <a:lnTo>
                    <a:pt x="2" y="1630"/>
                  </a:lnTo>
                  <a:lnTo>
                    <a:pt x="9" y="1542"/>
                  </a:lnTo>
                  <a:lnTo>
                    <a:pt x="20" y="1456"/>
                  </a:lnTo>
                  <a:lnTo>
                    <a:pt x="35" y="1372"/>
                  </a:lnTo>
                  <a:lnTo>
                    <a:pt x="54" y="1289"/>
                  </a:lnTo>
                  <a:lnTo>
                    <a:pt x="77" y="1207"/>
                  </a:lnTo>
                  <a:lnTo>
                    <a:pt x="104" y="1127"/>
                  </a:lnTo>
                  <a:lnTo>
                    <a:pt x="135" y="1049"/>
                  </a:lnTo>
                  <a:lnTo>
                    <a:pt x="170" y="973"/>
                  </a:lnTo>
                  <a:lnTo>
                    <a:pt x="208" y="899"/>
                  </a:lnTo>
                  <a:lnTo>
                    <a:pt x="249" y="827"/>
                  </a:lnTo>
                  <a:lnTo>
                    <a:pt x="294" y="758"/>
                  </a:lnTo>
                  <a:lnTo>
                    <a:pt x="342" y="690"/>
                  </a:lnTo>
                  <a:lnTo>
                    <a:pt x="394" y="625"/>
                  </a:lnTo>
                  <a:lnTo>
                    <a:pt x="448" y="563"/>
                  </a:lnTo>
                  <a:lnTo>
                    <a:pt x="504" y="503"/>
                  </a:lnTo>
                  <a:lnTo>
                    <a:pt x="564" y="446"/>
                  </a:lnTo>
                  <a:lnTo>
                    <a:pt x="626" y="392"/>
                  </a:lnTo>
                  <a:lnTo>
                    <a:pt x="691" y="341"/>
                  </a:lnTo>
                  <a:lnTo>
                    <a:pt x="760" y="293"/>
                  </a:lnTo>
                  <a:lnTo>
                    <a:pt x="829" y="249"/>
                  </a:lnTo>
                  <a:lnTo>
                    <a:pt x="901" y="207"/>
                  </a:lnTo>
                  <a:lnTo>
                    <a:pt x="975" y="169"/>
                  </a:lnTo>
                  <a:lnTo>
                    <a:pt x="1051" y="135"/>
                  </a:lnTo>
                  <a:lnTo>
                    <a:pt x="1130" y="104"/>
                  </a:lnTo>
                  <a:lnTo>
                    <a:pt x="1210" y="77"/>
                  </a:lnTo>
                  <a:lnTo>
                    <a:pt x="1292" y="54"/>
                  </a:lnTo>
                  <a:lnTo>
                    <a:pt x="1375" y="35"/>
                  </a:lnTo>
                  <a:lnTo>
                    <a:pt x="1461" y="20"/>
                  </a:lnTo>
                  <a:lnTo>
                    <a:pt x="1546" y="9"/>
                  </a:lnTo>
                  <a:lnTo>
                    <a:pt x="1634" y="2"/>
                  </a:lnTo>
                  <a:lnTo>
                    <a:pt x="172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bg1"/>
                </a:solidFill>
              </a:endParaRPr>
            </a:p>
          </p:txBody>
        </p:sp>
      </p:grpSp>
      <p:sp>
        <p:nvSpPr>
          <p:cNvPr id="282" name="9Slide.vn 266"/>
          <p:cNvSpPr/>
          <p:nvPr/>
        </p:nvSpPr>
        <p:spPr>
          <a:xfrm>
            <a:off x="568888" y="2673880"/>
            <a:ext cx="5476136" cy="794064"/>
          </a:xfrm>
          <a:prstGeom prst="rect">
            <a:avLst/>
          </a:prstGeom>
        </p:spPr>
        <p:txBody>
          <a:bodyPr wrap="square">
            <a:spAutoFit/>
          </a:bodyPr>
          <a:lstStyle/>
          <a:p>
            <a:pPr>
              <a:lnSpc>
                <a:spcPct val="120000"/>
              </a:lnSpc>
            </a:pPr>
            <a:r>
              <a:rPr lang="id-ID" sz="1400" dirty="0">
                <a:solidFill>
                  <a:schemeClr val="bg1"/>
                </a:solidFill>
                <a:latin typeface="#9Slide03 Cabin" panose="00000500000000000000" pitchFamily="2" charset="0"/>
                <a:cs typeface="Calibri"/>
              </a:rPr>
              <a:t>Ut wisi enim ad minim </a:t>
            </a:r>
            <a:r>
              <a:rPr lang="id-ID" sz="1200" dirty="0">
                <a:solidFill>
                  <a:schemeClr val="bg1">
                    <a:alpha val="58000"/>
                  </a:schemeClr>
                </a:solidFill>
                <a:latin typeface="#9Slide03 Cabin" panose="00000500000000000000" pitchFamily="2" charset="0"/>
                <a:cs typeface="Calibri"/>
              </a:rPr>
              <a:t>veniam, quis nostrud exerci tation ullamcorper suscipit lobortis nisl ut aliquip ex ea commodo consequat. Lorem ipsum dolor sit amet, consectetuer adipiscing elit.</a:t>
            </a:r>
          </a:p>
        </p:txBody>
      </p:sp>
      <p:sp>
        <p:nvSpPr>
          <p:cNvPr id="283" name="9Slide.vn 267"/>
          <p:cNvSpPr/>
          <p:nvPr/>
        </p:nvSpPr>
        <p:spPr>
          <a:xfrm>
            <a:off x="561352" y="2272025"/>
            <a:ext cx="4983572" cy="398442"/>
          </a:xfrm>
          <a:prstGeom prst="rect">
            <a:avLst/>
          </a:prstGeom>
        </p:spPr>
        <p:txBody>
          <a:bodyPr wrap="square">
            <a:spAutoFit/>
          </a:bodyPr>
          <a:lstStyle/>
          <a:p>
            <a:pPr>
              <a:lnSpc>
                <a:spcPct val="120000"/>
              </a:lnSpc>
            </a:pPr>
            <a:r>
              <a:rPr lang="id-ID" b="1" dirty="0">
                <a:solidFill>
                  <a:schemeClr val="bg1"/>
                </a:solidFill>
                <a:latin typeface="#9Slide03 Cabin" panose="00000500000000000000" pitchFamily="2" charset="0"/>
                <a:cs typeface="Lato" panose="020F0502020204030203" pitchFamily="34" charset="0"/>
              </a:rPr>
              <a:t>Title Text Goes Here</a:t>
            </a:r>
            <a:endParaRPr lang="en-US" b="1" dirty="0">
              <a:solidFill>
                <a:schemeClr val="bg1"/>
              </a:solidFill>
              <a:latin typeface="#9Slide03 Cabin" panose="00000500000000000000" pitchFamily="2" charset="0"/>
              <a:cs typeface="Lato" panose="020F0502020204030203" pitchFamily="34" charset="0"/>
            </a:endParaRPr>
          </a:p>
        </p:txBody>
      </p:sp>
    </p:spTree>
    <p:extLst>
      <p:ext uri="{BB962C8B-B14F-4D97-AF65-F5344CB8AC3E}">
        <p14:creationId xmlns:p14="http://schemas.microsoft.com/office/powerpoint/2010/main" val="81852460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80000" fill="hold" grpId="0" nodeType="afterEffect">
                                  <p:stCondLst>
                                    <p:cond delay="0"/>
                                  </p:stCondLst>
                                  <p:childTnLst>
                                    <p:set>
                                      <p:cBhvr>
                                        <p:cTn id="6" dur="1" fill="hold">
                                          <p:stCondLst>
                                            <p:cond delay="0"/>
                                          </p:stCondLst>
                                        </p:cTn>
                                        <p:tgtEl>
                                          <p:spTgt spid="275"/>
                                        </p:tgtEl>
                                        <p:attrNameLst>
                                          <p:attrName>style.visibility</p:attrName>
                                        </p:attrNameLst>
                                      </p:cBhvr>
                                      <p:to>
                                        <p:strVal val="visible"/>
                                      </p:to>
                                    </p:set>
                                    <p:anim calcmode="lin" valueType="num">
                                      <p:cBhvr additive="base">
                                        <p:cTn id="7" dur="500" fill="hold"/>
                                        <p:tgtEl>
                                          <p:spTgt spid="275"/>
                                        </p:tgtEl>
                                        <p:attrNameLst>
                                          <p:attrName>ppt_x</p:attrName>
                                        </p:attrNameLst>
                                      </p:cBhvr>
                                      <p:tavLst>
                                        <p:tav tm="0">
                                          <p:val>
                                            <p:strVal val="0-#ppt_w/2"/>
                                          </p:val>
                                        </p:tav>
                                        <p:tav tm="100000">
                                          <p:val>
                                            <p:strVal val="#ppt_x"/>
                                          </p:val>
                                        </p:tav>
                                      </p:tavLst>
                                    </p:anim>
                                    <p:anim calcmode="lin" valueType="num">
                                      <p:cBhvr additive="base">
                                        <p:cTn id="8" dur="500" fill="hold"/>
                                        <p:tgtEl>
                                          <p:spTgt spid="275"/>
                                        </p:tgtEl>
                                        <p:attrNameLst>
                                          <p:attrName>ppt_y</p:attrName>
                                        </p:attrNameLst>
                                      </p:cBhvr>
                                      <p:tavLst>
                                        <p:tav tm="0">
                                          <p:val>
                                            <p:strVal val="#ppt_y"/>
                                          </p:val>
                                        </p:tav>
                                        <p:tav tm="100000">
                                          <p:val>
                                            <p:strVal val="#ppt_y"/>
                                          </p:val>
                                        </p:tav>
                                      </p:tavLst>
                                    </p:anim>
                                  </p:childTnLst>
                                </p:cTn>
                              </p:par>
                              <p:par>
                                <p:cTn id="9" presetID="2" presetClass="entr" presetSubtype="8" decel="80000" fill="hold" grpId="0" nodeType="withEffect">
                                  <p:stCondLst>
                                    <p:cond delay="250"/>
                                  </p:stCondLst>
                                  <p:childTnLst>
                                    <p:set>
                                      <p:cBhvr>
                                        <p:cTn id="10" dur="1" fill="hold">
                                          <p:stCondLst>
                                            <p:cond delay="0"/>
                                          </p:stCondLst>
                                        </p:cTn>
                                        <p:tgtEl>
                                          <p:spTgt spid="276"/>
                                        </p:tgtEl>
                                        <p:attrNameLst>
                                          <p:attrName>style.visibility</p:attrName>
                                        </p:attrNameLst>
                                      </p:cBhvr>
                                      <p:to>
                                        <p:strVal val="visible"/>
                                      </p:to>
                                    </p:set>
                                    <p:anim calcmode="lin" valueType="num">
                                      <p:cBhvr additive="base">
                                        <p:cTn id="11" dur="500" fill="hold"/>
                                        <p:tgtEl>
                                          <p:spTgt spid="276"/>
                                        </p:tgtEl>
                                        <p:attrNameLst>
                                          <p:attrName>ppt_x</p:attrName>
                                        </p:attrNameLst>
                                      </p:cBhvr>
                                      <p:tavLst>
                                        <p:tav tm="0">
                                          <p:val>
                                            <p:strVal val="0-#ppt_w/2"/>
                                          </p:val>
                                        </p:tav>
                                        <p:tav tm="100000">
                                          <p:val>
                                            <p:strVal val="#ppt_x"/>
                                          </p:val>
                                        </p:tav>
                                      </p:tavLst>
                                    </p:anim>
                                    <p:anim calcmode="lin" valueType="num">
                                      <p:cBhvr additive="base">
                                        <p:cTn id="12" dur="500" fill="hold"/>
                                        <p:tgtEl>
                                          <p:spTgt spid="276"/>
                                        </p:tgtEl>
                                        <p:attrNameLst>
                                          <p:attrName>ppt_y</p:attrName>
                                        </p:attrNameLst>
                                      </p:cBhvr>
                                      <p:tavLst>
                                        <p:tav tm="0">
                                          <p:val>
                                            <p:strVal val="#ppt_y"/>
                                          </p:val>
                                        </p:tav>
                                        <p:tav tm="100000">
                                          <p:val>
                                            <p:strVal val="#ppt_y"/>
                                          </p:val>
                                        </p:tav>
                                      </p:tavLst>
                                    </p:anim>
                                  </p:childTnLst>
                                </p:cTn>
                              </p:par>
                              <p:par>
                                <p:cTn id="13" presetID="2" presetClass="entr" presetSubtype="8" decel="80000" fill="hold" nodeType="withEffect">
                                  <p:stCondLst>
                                    <p:cond delay="500"/>
                                  </p:stCondLst>
                                  <p:childTnLst>
                                    <p:set>
                                      <p:cBhvr>
                                        <p:cTn id="14" dur="1" fill="hold">
                                          <p:stCondLst>
                                            <p:cond delay="0"/>
                                          </p:stCondLst>
                                        </p:cTn>
                                        <p:tgtEl>
                                          <p:spTgt spid="278"/>
                                        </p:tgtEl>
                                        <p:attrNameLst>
                                          <p:attrName>style.visibility</p:attrName>
                                        </p:attrNameLst>
                                      </p:cBhvr>
                                      <p:to>
                                        <p:strVal val="visible"/>
                                      </p:to>
                                    </p:set>
                                    <p:anim calcmode="lin" valueType="num">
                                      <p:cBhvr additive="base">
                                        <p:cTn id="15" dur="500" fill="hold"/>
                                        <p:tgtEl>
                                          <p:spTgt spid="278"/>
                                        </p:tgtEl>
                                        <p:attrNameLst>
                                          <p:attrName>ppt_x</p:attrName>
                                        </p:attrNameLst>
                                      </p:cBhvr>
                                      <p:tavLst>
                                        <p:tav tm="0">
                                          <p:val>
                                            <p:strVal val="0-#ppt_w/2"/>
                                          </p:val>
                                        </p:tav>
                                        <p:tav tm="100000">
                                          <p:val>
                                            <p:strVal val="#ppt_x"/>
                                          </p:val>
                                        </p:tav>
                                      </p:tavLst>
                                    </p:anim>
                                    <p:anim calcmode="lin" valueType="num">
                                      <p:cBhvr additive="base">
                                        <p:cTn id="16" dur="500" fill="hold"/>
                                        <p:tgtEl>
                                          <p:spTgt spid="278"/>
                                        </p:tgtEl>
                                        <p:attrNameLst>
                                          <p:attrName>ppt_y</p:attrName>
                                        </p:attrNameLst>
                                      </p:cBhvr>
                                      <p:tavLst>
                                        <p:tav tm="0">
                                          <p:val>
                                            <p:strVal val="#ppt_y"/>
                                          </p:val>
                                        </p:tav>
                                        <p:tav tm="100000">
                                          <p:val>
                                            <p:strVal val="#ppt_y"/>
                                          </p:val>
                                        </p:tav>
                                      </p:tavLst>
                                    </p:anim>
                                  </p:childTnLst>
                                </p:cTn>
                              </p:par>
                              <p:par>
                                <p:cTn id="17" presetID="2" presetClass="entr" presetSubtype="8" decel="80000" fill="hold" grpId="0" nodeType="withEffect">
                                  <p:stCondLst>
                                    <p:cond delay="750"/>
                                  </p:stCondLst>
                                  <p:childTnLst>
                                    <p:set>
                                      <p:cBhvr>
                                        <p:cTn id="18" dur="1" fill="hold">
                                          <p:stCondLst>
                                            <p:cond delay="0"/>
                                          </p:stCondLst>
                                        </p:cTn>
                                        <p:tgtEl>
                                          <p:spTgt spid="277"/>
                                        </p:tgtEl>
                                        <p:attrNameLst>
                                          <p:attrName>style.visibility</p:attrName>
                                        </p:attrNameLst>
                                      </p:cBhvr>
                                      <p:to>
                                        <p:strVal val="visible"/>
                                      </p:to>
                                    </p:set>
                                    <p:anim calcmode="lin" valueType="num">
                                      <p:cBhvr additive="base">
                                        <p:cTn id="19" dur="500" fill="hold"/>
                                        <p:tgtEl>
                                          <p:spTgt spid="277"/>
                                        </p:tgtEl>
                                        <p:attrNameLst>
                                          <p:attrName>ppt_x</p:attrName>
                                        </p:attrNameLst>
                                      </p:cBhvr>
                                      <p:tavLst>
                                        <p:tav tm="0">
                                          <p:val>
                                            <p:strVal val="0-#ppt_w/2"/>
                                          </p:val>
                                        </p:tav>
                                        <p:tav tm="100000">
                                          <p:val>
                                            <p:strVal val="#ppt_x"/>
                                          </p:val>
                                        </p:tav>
                                      </p:tavLst>
                                    </p:anim>
                                    <p:anim calcmode="lin" valueType="num">
                                      <p:cBhvr additive="base">
                                        <p:cTn id="20" dur="500" fill="hold"/>
                                        <p:tgtEl>
                                          <p:spTgt spid="277"/>
                                        </p:tgtEl>
                                        <p:attrNameLst>
                                          <p:attrName>ppt_y</p:attrName>
                                        </p:attrNameLst>
                                      </p:cBhvr>
                                      <p:tavLst>
                                        <p:tav tm="0">
                                          <p:val>
                                            <p:strVal val="#ppt_y"/>
                                          </p:val>
                                        </p:tav>
                                        <p:tav tm="100000">
                                          <p:val>
                                            <p:strVal val="#ppt_y"/>
                                          </p:val>
                                        </p:tav>
                                      </p:tavLst>
                                    </p:anim>
                                  </p:childTnLst>
                                </p:cTn>
                              </p:par>
                            </p:childTnLst>
                          </p:cTn>
                        </p:par>
                        <p:par>
                          <p:cTn id="21" fill="hold">
                            <p:stCondLst>
                              <p:cond delay="1250"/>
                            </p:stCondLst>
                            <p:childTnLst>
                              <p:par>
                                <p:cTn id="22" presetID="2" presetClass="entr" presetSubtype="8" decel="80000" fill="hold" grpId="0" nodeType="afterEffect">
                                  <p:stCondLst>
                                    <p:cond delay="0"/>
                                  </p:stCondLst>
                                  <p:childTnLst>
                                    <p:set>
                                      <p:cBhvr>
                                        <p:cTn id="23" dur="1" fill="hold">
                                          <p:stCondLst>
                                            <p:cond delay="0"/>
                                          </p:stCondLst>
                                        </p:cTn>
                                        <p:tgtEl>
                                          <p:spTgt spid="283"/>
                                        </p:tgtEl>
                                        <p:attrNameLst>
                                          <p:attrName>style.visibility</p:attrName>
                                        </p:attrNameLst>
                                      </p:cBhvr>
                                      <p:to>
                                        <p:strVal val="visible"/>
                                      </p:to>
                                    </p:set>
                                    <p:anim calcmode="lin" valueType="num">
                                      <p:cBhvr additive="base">
                                        <p:cTn id="24" dur="500" fill="hold"/>
                                        <p:tgtEl>
                                          <p:spTgt spid="283"/>
                                        </p:tgtEl>
                                        <p:attrNameLst>
                                          <p:attrName>ppt_x</p:attrName>
                                        </p:attrNameLst>
                                      </p:cBhvr>
                                      <p:tavLst>
                                        <p:tav tm="0">
                                          <p:val>
                                            <p:strVal val="0-#ppt_w/2"/>
                                          </p:val>
                                        </p:tav>
                                        <p:tav tm="100000">
                                          <p:val>
                                            <p:strVal val="#ppt_x"/>
                                          </p:val>
                                        </p:tav>
                                      </p:tavLst>
                                    </p:anim>
                                    <p:anim calcmode="lin" valueType="num">
                                      <p:cBhvr additive="base">
                                        <p:cTn id="25" dur="500" fill="hold"/>
                                        <p:tgtEl>
                                          <p:spTgt spid="283"/>
                                        </p:tgtEl>
                                        <p:attrNameLst>
                                          <p:attrName>ppt_y</p:attrName>
                                        </p:attrNameLst>
                                      </p:cBhvr>
                                      <p:tavLst>
                                        <p:tav tm="0">
                                          <p:val>
                                            <p:strVal val="#ppt_y"/>
                                          </p:val>
                                        </p:tav>
                                        <p:tav tm="100000">
                                          <p:val>
                                            <p:strVal val="#ppt_y"/>
                                          </p:val>
                                        </p:tav>
                                      </p:tavLst>
                                    </p:anim>
                                  </p:childTnLst>
                                </p:cTn>
                              </p:par>
                              <p:par>
                                <p:cTn id="26" presetID="2" presetClass="entr" presetSubtype="8" decel="80000" fill="hold" grpId="0" nodeType="withEffect">
                                  <p:stCondLst>
                                    <p:cond delay="250"/>
                                  </p:stCondLst>
                                  <p:childTnLst>
                                    <p:set>
                                      <p:cBhvr>
                                        <p:cTn id="27" dur="1" fill="hold">
                                          <p:stCondLst>
                                            <p:cond delay="0"/>
                                          </p:stCondLst>
                                        </p:cTn>
                                        <p:tgtEl>
                                          <p:spTgt spid="282"/>
                                        </p:tgtEl>
                                        <p:attrNameLst>
                                          <p:attrName>style.visibility</p:attrName>
                                        </p:attrNameLst>
                                      </p:cBhvr>
                                      <p:to>
                                        <p:strVal val="visible"/>
                                      </p:to>
                                    </p:set>
                                    <p:anim calcmode="lin" valueType="num">
                                      <p:cBhvr additive="base">
                                        <p:cTn id="28" dur="500" fill="hold"/>
                                        <p:tgtEl>
                                          <p:spTgt spid="282"/>
                                        </p:tgtEl>
                                        <p:attrNameLst>
                                          <p:attrName>ppt_x</p:attrName>
                                        </p:attrNameLst>
                                      </p:cBhvr>
                                      <p:tavLst>
                                        <p:tav tm="0">
                                          <p:val>
                                            <p:strVal val="0-#ppt_w/2"/>
                                          </p:val>
                                        </p:tav>
                                        <p:tav tm="100000">
                                          <p:val>
                                            <p:strVal val="#ppt_x"/>
                                          </p:val>
                                        </p:tav>
                                      </p:tavLst>
                                    </p:anim>
                                    <p:anim calcmode="lin" valueType="num">
                                      <p:cBhvr additive="base">
                                        <p:cTn id="29" dur="500" fill="hold"/>
                                        <p:tgtEl>
                                          <p:spTgt spid="282"/>
                                        </p:tgtEl>
                                        <p:attrNameLst>
                                          <p:attrName>ppt_y</p:attrName>
                                        </p:attrNameLst>
                                      </p:cBhvr>
                                      <p:tavLst>
                                        <p:tav tm="0">
                                          <p:val>
                                            <p:strVal val="#ppt_y"/>
                                          </p:val>
                                        </p:tav>
                                        <p:tav tm="100000">
                                          <p:val>
                                            <p:strVal val="#ppt_y"/>
                                          </p:val>
                                        </p:tav>
                                      </p:tavLst>
                                    </p:anim>
                                  </p:childTnLst>
                                </p:cTn>
                              </p:par>
                            </p:childTnLst>
                          </p:cTn>
                        </p:par>
                        <p:par>
                          <p:cTn id="30" fill="hold">
                            <p:stCondLst>
                              <p:cond delay="2000"/>
                            </p:stCondLst>
                            <p:childTnLst>
                              <p:par>
                                <p:cTn id="31" presetID="2" presetClass="entr" presetSubtype="4" decel="80000" fill="hold" nodeType="afterEffect">
                                  <p:stCondLst>
                                    <p:cond delay="0"/>
                                  </p:stCondLst>
                                  <p:childTnLst>
                                    <p:set>
                                      <p:cBhvr>
                                        <p:cTn id="32" dur="1" fill="hold">
                                          <p:stCondLst>
                                            <p:cond delay="0"/>
                                          </p:stCondLst>
                                        </p:cTn>
                                        <p:tgtEl>
                                          <p:spTgt spid="3"/>
                                        </p:tgtEl>
                                        <p:attrNameLst>
                                          <p:attrName>style.visibility</p:attrName>
                                        </p:attrNameLst>
                                      </p:cBhvr>
                                      <p:to>
                                        <p:strVal val="visible"/>
                                      </p:to>
                                    </p:set>
                                    <p:anim calcmode="lin" valueType="num">
                                      <p:cBhvr additive="base">
                                        <p:cTn id="33" dur="500" fill="hold"/>
                                        <p:tgtEl>
                                          <p:spTgt spid="3"/>
                                        </p:tgtEl>
                                        <p:attrNameLst>
                                          <p:attrName>ppt_x</p:attrName>
                                        </p:attrNameLst>
                                      </p:cBhvr>
                                      <p:tavLst>
                                        <p:tav tm="0">
                                          <p:val>
                                            <p:strVal val="#ppt_x"/>
                                          </p:val>
                                        </p:tav>
                                        <p:tav tm="100000">
                                          <p:val>
                                            <p:strVal val="#ppt_x"/>
                                          </p:val>
                                        </p:tav>
                                      </p:tavLst>
                                    </p:anim>
                                    <p:anim calcmode="lin" valueType="num">
                                      <p:cBhvr additive="base">
                                        <p:cTn id="34" dur="500" fill="hold"/>
                                        <p:tgtEl>
                                          <p:spTgt spid="3"/>
                                        </p:tgtEl>
                                        <p:attrNameLst>
                                          <p:attrName>ppt_y</p:attrName>
                                        </p:attrNameLst>
                                      </p:cBhvr>
                                      <p:tavLst>
                                        <p:tav tm="0">
                                          <p:val>
                                            <p:strVal val="1+#ppt_h/2"/>
                                          </p:val>
                                        </p:tav>
                                        <p:tav tm="100000">
                                          <p:val>
                                            <p:strVal val="#ppt_y"/>
                                          </p:val>
                                        </p:tav>
                                      </p:tavLst>
                                    </p:anim>
                                  </p:childTnLst>
                                </p:cTn>
                              </p:par>
                            </p:childTnLst>
                          </p:cTn>
                        </p:par>
                        <p:par>
                          <p:cTn id="35" fill="hold">
                            <p:stCondLst>
                              <p:cond delay="2500"/>
                            </p:stCondLst>
                            <p:childTnLst>
                              <p:par>
                                <p:cTn id="36" presetID="22" presetClass="entr" presetSubtype="4" fill="hold" nodeType="afterEffect">
                                  <p:stCondLst>
                                    <p:cond delay="0"/>
                                  </p:stCondLst>
                                  <p:childTnLst>
                                    <p:set>
                                      <p:cBhvr>
                                        <p:cTn id="37" dur="1" fill="hold">
                                          <p:stCondLst>
                                            <p:cond delay="0"/>
                                          </p:stCondLst>
                                        </p:cTn>
                                        <p:tgtEl>
                                          <p:spTgt spid="254"/>
                                        </p:tgtEl>
                                        <p:attrNameLst>
                                          <p:attrName>style.visibility</p:attrName>
                                        </p:attrNameLst>
                                      </p:cBhvr>
                                      <p:to>
                                        <p:strVal val="visible"/>
                                      </p:to>
                                    </p:set>
                                    <p:animEffect transition="in" filter="wipe(down)">
                                      <p:cBhvr>
                                        <p:cTn id="38" dur="500"/>
                                        <p:tgtEl>
                                          <p:spTgt spid="254"/>
                                        </p:tgtEl>
                                      </p:cBhvr>
                                    </p:animEffect>
                                  </p:childTnLst>
                                </p:cTn>
                              </p:par>
                            </p:childTnLst>
                          </p:cTn>
                        </p:par>
                        <p:par>
                          <p:cTn id="39" fill="hold">
                            <p:stCondLst>
                              <p:cond delay="3000"/>
                            </p:stCondLst>
                            <p:childTnLst>
                              <p:par>
                                <p:cTn id="40" presetID="10" presetClass="entr" presetSubtype="0" fill="hold" nodeType="afterEffect">
                                  <p:stCondLst>
                                    <p:cond delay="0"/>
                                  </p:stCondLst>
                                  <p:childTnLst>
                                    <p:set>
                                      <p:cBhvr>
                                        <p:cTn id="41" dur="1" fill="hold">
                                          <p:stCondLst>
                                            <p:cond delay="0"/>
                                          </p:stCondLst>
                                        </p:cTn>
                                        <p:tgtEl>
                                          <p:spTgt spid="259"/>
                                        </p:tgtEl>
                                        <p:attrNameLst>
                                          <p:attrName>style.visibility</p:attrName>
                                        </p:attrNameLst>
                                      </p:cBhvr>
                                      <p:to>
                                        <p:strVal val="visible"/>
                                      </p:to>
                                    </p:set>
                                    <p:animEffect transition="in" filter="fade">
                                      <p:cBhvr>
                                        <p:cTn id="42" dur="500"/>
                                        <p:tgtEl>
                                          <p:spTgt spid="259"/>
                                        </p:tgtEl>
                                      </p:cBhvr>
                                    </p:animEffect>
                                  </p:childTnLst>
                                </p:cTn>
                              </p:par>
                            </p:childTnLst>
                          </p:cTn>
                        </p:par>
                        <p:par>
                          <p:cTn id="43" fill="hold">
                            <p:stCondLst>
                              <p:cond delay="3500"/>
                            </p:stCondLst>
                            <p:childTnLst>
                              <p:par>
                                <p:cTn id="44" presetID="10" presetClass="entr" presetSubtype="0" fill="hold" grpId="0" nodeType="afterEffect">
                                  <p:stCondLst>
                                    <p:cond delay="0"/>
                                  </p:stCondLst>
                                  <p:childTnLst>
                                    <p:set>
                                      <p:cBhvr>
                                        <p:cTn id="45" dur="1" fill="hold">
                                          <p:stCondLst>
                                            <p:cond delay="0"/>
                                          </p:stCondLst>
                                        </p:cTn>
                                        <p:tgtEl>
                                          <p:spTgt spid="272"/>
                                        </p:tgtEl>
                                        <p:attrNameLst>
                                          <p:attrName>style.visibility</p:attrName>
                                        </p:attrNameLst>
                                      </p:cBhvr>
                                      <p:to>
                                        <p:strVal val="visible"/>
                                      </p:to>
                                    </p:set>
                                    <p:animEffect transition="in" filter="fade">
                                      <p:cBhvr>
                                        <p:cTn id="46" dur="500"/>
                                        <p:tgtEl>
                                          <p:spTgt spid="272"/>
                                        </p:tgtEl>
                                      </p:cBhvr>
                                    </p:animEffect>
                                  </p:childTnLst>
                                </p:cTn>
                              </p:par>
                            </p:childTnLst>
                          </p:cTn>
                        </p:par>
                        <p:par>
                          <p:cTn id="47" fill="hold">
                            <p:stCondLst>
                              <p:cond delay="4000"/>
                            </p:stCondLst>
                            <p:childTnLst>
                              <p:par>
                                <p:cTn id="48" presetID="10" presetClass="entr" presetSubtype="0" fill="hold" nodeType="afterEffect">
                                  <p:stCondLst>
                                    <p:cond delay="0"/>
                                  </p:stCondLst>
                                  <p:childTnLst>
                                    <p:set>
                                      <p:cBhvr>
                                        <p:cTn id="49" dur="1" fill="hold">
                                          <p:stCondLst>
                                            <p:cond delay="0"/>
                                          </p:stCondLst>
                                        </p:cTn>
                                        <p:tgtEl>
                                          <p:spTgt spid="269"/>
                                        </p:tgtEl>
                                        <p:attrNameLst>
                                          <p:attrName>style.visibility</p:attrName>
                                        </p:attrNameLst>
                                      </p:cBhvr>
                                      <p:to>
                                        <p:strVal val="visible"/>
                                      </p:to>
                                    </p:set>
                                    <p:animEffect transition="in" filter="fade">
                                      <p:cBhvr>
                                        <p:cTn id="50" dur="500"/>
                                        <p:tgtEl>
                                          <p:spTgt spid="269"/>
                                        </p:tgtEl>
                                      </p:cBhvr>
                                    </p:animEffect>
                                  </p:childTnLst>
                                </p:cTn>
                              </p:par>
                            </p:childTnLst>
                          </p:cTn>
                        </p:par>
                        <p:par>
                          <p:cTn id="51" fill="hold">
                            <p:stCondLst>
                              <p:cond delay="4500"/>
                            </p:stCondLst>
                            <p:childTnLst>
                              <p:par>
                                <p:cTn id="52" presetID="22" presetClass="entr" presetSubtype="4" fill="hold" nodeType="afterEffect">
                                  <p:stCondLst>
                                    <p:cond delay="0"/>
                                  </p:stCondLst>
                                  <p:childTnLst>
                                    <p:set>
                                      <p:cBhvr>
                                        <p:cTn id="53" dur="1" fill="hold">
                                          <p:stCondLst>
                                            <p:cond delay="0"/>
                                          </p:stCondLst>
                                        </p:cTn>
                                        <p:tgtEl>
                                          <p:spTgt spid="238"/>
                                        </p:tgtEl>
                                        <p:attrNameLst>
                                          <p:attrName>style.visibility</p:attrName>
                                        </p:attrNameLst>
                                      </p:cBhvr>
                                      <p:to>
                                        <p:strVal val="visible"/>
                                      </p:to>
                                    </p:set>
                                    <p:animEffect transition="in" filter="wipe(down)">
                                      <p:cBhvr>
                                        <p:cTn id="54" dur="500"/>
                                        <p:tgtEl>
                                          <p:spTgt spid="238"/>
                                        </p:tgtEl>
                                      </p:cBhvr>
                                    </p:animEffect>
                                  </p:childTnLst>
                                </p:cTn>
                              </p:par>
                            </p:childTnLst>
                          </p:cTn>
                        </p:par>
                        <p:par>
                          <p:cTn id="55" fill="hold">
                            <p:stCondLst>
                              <p:cond delay="5000"/>
                            </p:stCondLst>
                            <p:childTnLst>
                              <p:par>
                                <p:cTn id="56" presetID="10" presetClass="entr" presetSubtype="0" fill="hold" nodeType="afterEffect">
                                  <p:stCondLst>
                                    <p:cond delay="0"/>
                                  </p:stCondLst>
                                  <p:childTnLst>
                                    <p:set>
                                      <p:cBhvr>
                                        <p:cTn id="57" dur="1" fill="hold">
                                          <p:stCondLst>
                                            <p:cond delay="0"/>
                                          </p:stCondLst>
                                        </p:cTn>
                                        <p:tgtEl>
                                          <p:spTgt spid="244"/>
                                        </p:tgtEl>
                                        <p:attrNameLst>
                                          <p:attrName>style.visibility</p:attrName>
                                        </p:attrNameLst>
                                      </p:cBhvr>
                                      <p:to>
                                        <p:strVal val="visible"/>
                                      </p:to>
                                    </p:set>
                                    <p:animEffect transition="in" filter="fade">
                                      <p:cBhvr>
                                        <p:cTn id="58" dur="500"/>
                                        <p:tgtEl>
                                          <p:spTgt spid="244"/>
                                        </p:tgtEl>
                                      </p:cBhvr>
                                    </p:animEffect>
                                  </p:childTnLst>
                                </p:cTn>
                              </p:par>
                            </p:childTnLst>
                          </p:cTn>
                        </p:par>
                        <p:par>
                          <p:cTn id="59" fill="hold">
                            <p:stCondLst>
                              <p:cond delay="5500"/>
                            </p:stCondLst>
                            <p:childTnLst>
                              <p:par>
                                <p:cTn id="60" presetID="10" presetClass="entr" presetSubtype="0" fill="hold" nodeType="afterEffect">
                                  <p:stCondLst>
                                    <p:cond delay="0"/>
                                  </p:stCondLst>
                                  <p:childTnLst>
                                    <p:set>
                                      <p:cBhvr>
                                        <p:cTn id="61" dur="1" fill="hold">
                                          <p:stCondLst>
                                            <p:cond delay="0"/>
                                          </p:stCondLst>
                                        </p:cTn>
                                        <p:tgtEl>
                                          <p:spTgt spid="251"/>
                                        </p:tgtEl>
                                        <p:attrNameLst>
                                          <p:attrName>style.visibility</p:attrName>
                                        </p:attrNameLst>
                                      </p:cBhvr>
                                      <p:to>
                                        <p:strVal val="visible"/>
                                      </p:to>
                                    </p:set>
                                    <p:animEffect transition="in" filter="fade">
                                      <p:cBhvr>
                                        <p:cTn id="62" dur="500"/>
                                        <p:tgtEl>
                                          <p:spTgt spid="251"/>
                                        </p:tgtEl>
                                      </p:cBhvr>
                                    </p:animEffect>
                                  </p:childTnLst>
                                </p:cTn>
                              </p:par>
                            </p:childTnLst>
                          </p:cTn>
                        </p:par>
                        <p:par>
                          <p:cTn id="63" fill="hold">
                            <p:stCondLst>
                              <p:cond delay="6000"/>
                            </p:stCondLst>
                            <p:childTnLst>
                              <p:par>
                                <p:cTn id="64" presetID="22" presetClass="entr" presetSubtype="4" fill="hold" nodeType="afterEffect">
                                  <p:stCondLst>
                                    <p:cond delay="0"/>
                                  </p:stCondLst>
                                  <p:childTnLst>
                                    <p:set>
                                      <p:cBhvr>
                                        <p:cTn id="65" dur="1" fill="hold">
                                          <p:stCondLst>
                                            <p:cond delay="0"/>
                                          </p:stCondLst>
                                        </p:cTn>
                                        <p:tgtEl>
                                          <p:spTgt spid="236"/>
                                        </p:tgtEl>
                                        <p:attrNameLst>
                                          <p:attrName>style.visibility</p:attrName>
                                        </p:attrNameLst>
                                      </p:cBhvr>
                                      <p:to>
                                        <p:strVal val="visible"/>
                                      </p:to>
                                    </p:set>
                                    <p:animEffect transition="in" filter="wipe(down)">
                                      <p:cBhvr>
                                        <p:cTn id="66" dur="500"/>
                                        <p:tgtEl>
                                          <p:spTgt spid="236"/>
                                        </p:tgtEl>
                                      </p:cBhvr>
                                    </p:animEffect>
                                  </p:childTnLst>
                                </p:cTn>
                              </p:par>
                            </p:childTnLst>
                          </p:cTn>
                        </p:par>
                        <p:par>
                          <p:cTn id="67" fill="hold">
                            <p:stCondLst>
                              <p:cond delay="6500"/>
                            </p:stCondLst>
                            <p:childTnLst>
                              <p:par>
                                <p:cTn id="68" presetID="10" presetClass="entr" presetSubtype="0" fill="hold" nodeType="afterEffect">
                                  <p:stCondLst>
                                    <p:cond delay="0"/>
                                  </p:stCondLst>
                                  <p:childTnLst>
                                    <p:set>
                                      <p:cBhvr>
                                        <p:cTn id="69" dur="1" fill="hold">
                                          <p:stCondLst>
                                            <p:cond delay="0"/>
                                          </p:stCondLst>
                                        </p:cTn>
                                        <p:tgtEl>
                                          <p:spTgt spid="232"/>
                                        </p:tgtEl>
                                        <p:attrNameLst>
                                          <p:attrName>style.visibility</p:attrName>
                                        </p:attrNameLst>
                                      </p:cBhvr>
                                      <p:to>
                                        <p:strVal val="visible"/>
                                      </p:to>
                                    </p:set>
                                    <p:animEffect transition="in" filter="fade">
                                      <p:cBhvr>
                                        <p:cTn id="70" dur="500"/>
                                        <p:tgtEl>
                                          <p:spTgt spid="232"/>
                                        </p:tgtEl>
                                      </p:cBhvr>
                                    </p:animEffect>
                                  </p:childTnLst>
                                </p:cTn>
                              </p:par>
                            </p:childTnLst>
                          </p:cTn>
                        </p:par>
                        <p:par>
                          <p:cTn id="71" fill="hold">
                            <p:stCondLst>
                              <p:cond delay="7000"/>
                            </p:stCondLst>
                            <p:childTnLst>
                              <p:par>
                                <p:cTn id="72" presetID="10" presetClass="entr" presetSubtype="0" fill="hold" grpId="0" nodeType="afterEffect">
                                  <p:stCondLst>
                                    <p:cond delay="0"/>
                                  </p:stCondLst>
                                  <p:childTnLst>
                                    <p:set>
                                      <p:cBhvr>
                                        <p:cTn id="73" dur="1" fill="hold">
                                          <p:stCondLst>
                                            <p:cond delay="0"/>
                                          </p:stCondLst>
                                        </p:cTn>
                                        <p:tgtEl>
                                          <p:spTgt spid="235"/>
                                        </p:tgtEl>
                                        <p:attrNameLst>
                                          <p:attrName>style.visibility</p:attrName>
                                        </p:attrNameLst>
                                      </p:cBhvr>
                                      <p:to>
                                        <p:strVal val="visible"/>
                                      </p:to>
                                    </p:set>
                                    <p:animEffect transition="in" filter="fade">
                                      <p:cBhvr>
                                        <p:cTn id="74" dur="500"/>
                                        <p:tgtEl>
                                          <p:spTgt spid="2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 grpId="0"/>
      <p:bldP spid="272" grpId="0"/>
      <p:bldP spid="275" grpId="0"/>
      <p:bldP spid="276" grpId="0"/>
      <p:bldP spid="277" grpId="0" animBg="1"/>
      <p:bldP spid="282" grpId="0"/>
      <p:bldP spid="28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9Slide.vn 1"/>
          <p:cNvSpPr>
            <a:spLocks noGrp="1"/>
          </p:cNvSpPr>
          <p:nvPr>
            <p:ph type="title"/>
          </p:nvPr>
        </p:nvSpPr>
        <p:spPr/>
        <p:txBody>
          <a:bodyPr/>
          <a:lstStyle/>
          <a:p>
            <a:r>
              <a:rPr lang="id-ID" dirty="0"/>
              <a:t>Business Statistic</a:t>
            </a:r>
          </a:p>
        </p:txBody>
      </p:sp>
      <p:grpSp>
        <p:nvGrpSpPr>
          <p:cNvPr id="54" name="9Slide.vn 2"/>
          <p:cNvGrpSpPr/>
          <p:nvPr/>
        </p:nvGrpSpPr>
        <p:grpSpPr>
          <a:xfrm>
            <a:off x="838200" y="2502398"/>
            <a:ext cx="4749066" cy="2925763"/>
            <a:chOff x="723900" y="2255838"/>
            <a:chExt cx="5511801" cy="3395662"/>
          </a:xfrm>
        </p:grpSpPr>
        <p:sp>
          <p:nvSpPr>
            <p:cNvPr id="11" name="9Slide.vn 3"/>
            <p:cNvSpPr>
              <a:spLocks/>
            </p:cNvSpPr>
            <p:nvPr/>
          </p:nvSpPr>
          <p:spPr bwMode="auto">
            <a:xfrm>
              <a:off x="4652963" y="3041650"/>
              <a:ext cx="1090613" cy="1244600"/>
            </a:xfrm>
            <a:custGeom>
              <a:avLst/>
              <a:gdLst>
                <a:gd name="T0" fmla="*/ 2191 w 3436"/>
                <a:gd name="T1" fmla="*/ 3800 h 3918"/>
                <a:gd name="T2" fmla="*/ 2461 w 3436"/>
                <a:gd name="T3" fmla="*/ 3651 h 3918"/>
                <a:gd name="T4" fmla="*/ 2600 w 3436"/>
                <a:gd name="T5" fmla="*/ 3553 h 3918"/>
                <a:gd name="T6" fmla="*/ 2729 w 3436"/>
                <a:gd name="T7" fmla="*/ 3437 h 3918"/>
                <a:gd name="T8" fmla="*/ 2849 w 3436"/>
                <a:gd name="T9" fmla="*/ 3299 h 3918"/>
                <a:gd name="T10" fmla="*/ 2985 w 3436"/>
                <a:gd name="T11" fmla="*/ 3095 h 3918"/>
                <a:gd name="T12" fmla="*/ 3143 w 3436"/>
                <a:gd name="T13" fmla="*/ 2792 h 3918"/>
                <a:gd name="T14" fmla="*/ 3304 w 3436"/>
                <a:gd name="T15" fmla="*/ 2467 h 3918"/>
                <a:gd name="T16" fmla="*/ 3363 w 3436"/>
                <a:gd name="T17" fmla="*/ 2316 h 3918"/>
                <a:gd name="T18" fmla="*/ 3403 w 3436"/>
                <a:gd name="T19" fmla="*/ 2158 h 3918"/>
                <a:gd name="T20" fmla="*/ 3434 w 3436"/>
                <a:gd name="T21" fmla="*/ 1855 h 3918"/>
                <a:gd name="T22" fmla="*/ 3433 w 3436"/>
                <a:gd name="T23" fmla="*/ 1690 h 3918"/>
                <a:gd name="T24" fmla="*/ 3418 w 3436"/>
                <a:gd name="T25" fmla="*/ 1529 h 3918"/>
                <a:gd name="T26" fmla="*/ 3388 w 3436"/>
                <a:gd name="T27" fmla="*/ 1368 h 3918"/>
                <a:gd name="T28" fmla="*/ 3341 w 3436"/>
                <a:gd name="T29" fmla="*/ 1207 h 3918"/>
                <a:gd name="T30" fmla="*/ 3267 w 3436"/>
                <a:gd name="T31" fmla="*/ 1016 h 3918"/>
                <a:gd name="T32" fmla="*/ 3122 w 3436"/>
                <a:gd name="T33" fmla="*/ 720 h 3918"/>
                <a:gd name="T34" fmla="*/ 2997 w 3436"/>
                <a:gd name="T35" fmla="*/ 526 h 3918"/>
                <a:gd name="T36" fmla="*/ 2894 w 3436"/>
                <a:gd name="T37" fmla="*/ 398 h 3918"/>
                <a:gd name="T38" fmla="*/ 2777 w 3436"/>
                <a:gd name="T39" fmla="*/ 282 h 3918"/>
                <a:gd name="T40" fmla="*/ 2647 w 3436"/>
                <a:gd name="T41" fmla="*/ 184 h 3918"/>
                <a:gd name="T42" fmla="*/ 2510 w 3436"/>
                <a:gd name="T43" fmla="*/ 112 h 3918"/>
                <a:gd name="T44" fmla="*/ 2365 w 3436"/>
                <a:gd name="T45" fmla="*/ 64 h 3918"/>
                <a:gd name="T46" fmla="*/ 2185 w 3436"/>
                <a:gd name="T47" fmla="*/ 28 h 3918"/>
                <a:gd name="T48" fmla="*/ 1874 w 3436"/>
                <a:gd name="T49" fmla="*/ 5 h 3918"/>
                <a:gd name="T50" fmla="*/ 1581 w 3436"/>
                <a:gd name="T51" fmla="*/ 3 h 3918"/>
                <a:gd name="T52" fmla="*/ 1417 w 3436"/>
                <a:gd name="T53" fmla="*/ 18 h 3918"/>
                <a:gd name="T54" fmla="*/ 1257 w 3436"/>
                <a:gd name="T55" fmla="*/ 50 h 3918"/>
                <a:gd name="T56" fmla="*/ 1103 w 3436"/>
                <a:gd name="T57" fmla="*/ 97 h 3918"/>
                <a:gd name="T58" fmla="*/ 953 w 3436"/>
                <a:gd name="T59" fmla="*/ 163 h 3918"/>
                <a:gd name="T60" fmla="*/ 810 w 3436"/>
                <a:gd name="T61" fmla="*/ 249 h 3918"/>
                <a:gd name="T62" fmla="*/ 630 w 3436"/>
                <a:gd name="T63" fmla="*/ 392 h 3918"/>
                <a:gd name="T64" fmla="*/ 455 w 3436"/>
                <a:gd name="T65" fmla="*/ 586 h 3918"/>
                <a:gd name="T66" fmla="*/ 316 w 3436"/>
                <a:gd name="T67" fmla="*/ 804 h 3918"/>
                <a:gd name="T68" fmla="*/ 208 w 3436"/>
                <a:gd name="T69" fmla="*/ 1040 h 3918"/>
                <a:gd name="T70" fmla="*/ 126 w 3436"/>
                <a:gd name="T71" fmla="*/ 1289 h 3918"/>
                <a:gd name="T72" fmla="*/ 68 w 3436"/>
                <a:gd name="T73" fmla="*/ 1546 h 3918"/>
                <a:gd name="T74" fmla="*/ 26 w 3436"/>
                <a:gd name="T75" fmla="*/ 1806 h 3918"/>
                <a:gd name="T76" fmla="*/ 4 w 3436"/>
                <a:gd name="T77" fmla="*/ 2066 h 3918"/>
                <a:gd name="T78" fmla="*/ 3 w 3436"/>
                <a:gd name="T79" fmla="*/ 2331 h 3918"/>
                <a:gd name="T80" fmla="*/ 26 w 3436"/>
                <a:gd name="T81" fmla="*/ 2595 h 3918"/>
                <a:gd name="T82" fmla="*/ 77 w 3436"/>
                <a:gd name="T83" fmla="*/ 2852 h 3918"/>
                <a:gd name="T84" fmla="*/ 161 w 3436"/>
                <a:gd name="T85" fmla="*/ 3100 h 3918"/>
                <a:gd name="T86" fmla="*/ 279 w 3436"/>
                <a:gd name="T87" fmla="*/ 3332 h 3918"/>
                <a:gd name="T88" fmla="*/ 414 w 3436"/>
                <a:gd name="T89" fmla="*/ 3507 h 3918"/>
                <a:gd name="T90" fmla="*/ 574 w 3436"/>
                <a:gd name="T91" fmla="*/ 3634 h 3918"/>
                <a:gd name="T92" fmla="*/ 758 w 3436"/>
                <a:gd name="T93" fmla="*/ 3726 h 3918"/>
                <a:gd name="T94" fmla="*/ 955 w 3436"/>
                <a:gd name="T95" fmla="*/ 3789 h 3918"/>
                <a:gd name="T96" fmla="*/ 1162 w 3436"/>
                <a:gd name="T97" fmla="*/ 3830 h 3918"/>
                <a:gd name="T98" fmla="*/ 1527 w 3436"/>
                <a:gd name="T99" fmla="*/ 3865 h 3918"/>
                <a:gd name="T100" fmla="*/ 1795 w 3436"/>
                <a:gd name="T101" fmla="*/ 3869 h 3918"/>
                <a:gd name="T102" fmla="*/ 1896 w 3436"/>
                <a:gd name="T103" fmla="*/ 3889 h 3918"/>
                <a:gd name="T104" fmla="*/ 1932 w 3436"/>
                <a:gd name="T105" fmla="*/ 3918 h 39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436" h="3918">
                  <a:moveTo>
                    <a:pt x="1932" y="3918"/>
                  </a:moveTo>
                  <a:lnTo>
                    <a:pt x="1998" y="3889"/>
                  </a:lnTo>
                  <a:lnTo>
                    <a:pt x="2063" y="3860"/>
                  </a:lnTo>
                  <a:lnTo>
                    <a:pt x="2128" y="3831"/>
                  </a:lnTo>
                  <a:lnTo>
                    <a:pt x="2191" y="3800"/>
                  </a:lnTo>
                  <a:lnTo>
                    <a:pt x="2254" y="3770"/>
                  </a:lnTo>
                  <a:lnTo>
                    <a:pt x="2315" y="3738"/>
                  </a:lnTo>
                  <a:lnTo>
                    <a:pt x="2374" y="3704"/>
                  </a:lnTo>
                  <a:lnTo>
                    <a:pt x="2433" y="3670"/>
                  </a:lnTo>
                  <a:lnTo>
                    <a:pt x="2461" y="3651"/>
                  </a:lnTo>
                  <a:lnTo>
                    <a:pt x="2489" y="3633"/>
                  </a:lnTo>
                  <a:lnTo>
                    <a:pt x="2518" y="3613"/>
                  </a:lnTo>
                  <a:lnTo>
                    <a:pt x="2546" y="3594"/>
                  </a:lnTo>
                  <a:lnTo>
                    <a:pt x="2573" y="3573"/>
                  </a:lnTo>
                  <a:lnTo>
                    <a:pt x="2600" y="3553"/>
                  </a:lnTo>
                  <a:lnTo>
                    <a:pt x="2626" y="3531"/>
                  </a:lnTo>
                  <a:lnTo>
                    <a:pt x="2652" y="3508"/>
                  </a:lnTo>
                  <a:lnTo>
                    <a:pt x="2678" y="3486"/>
                  </a:lnTo>
                  <a:lnTo>
                    <a:pt x="2704" y="3462"/>
                  </a:lnTo>
                  <a:lnTo>
                    <a:pt x="2729" y="3437"/>
                  </a:lnTo>
                  <a:lnTo>
                    <a:pt x="2754" y="3411"/>
                  </a:lnTo>
                  <a:lnTo>
                    <a:pt x="2778" y="3385"/>
                  </a:lnTo>
                  <a:lnTo>
                    <a:pt x="2802" y="3358"/>
                  </a:lnTo>
                  <a:lnTo>
                    <a:pt x="2826" y="3329"/>
                  </a:lnTo>
                  <a:lnTo>
                    <a:pt x="2849" y="3299"/>
                  </a:lnTo>
                  <a:lnTo>
                    <a:pt x="2879" y="3259"/>
                  </a:lnTo>
                  <a:lnTo>
                    <a:pt x="2907" y="3219"/>
                  </a:lnTo>
                  <a:lnTo>
                    <a:pt x="2934" y="3178"/>
                  </a:lnTo>
                  <a:lnTo>
                    <a:pt x="2960" y="3136"/>
                  </a:lnTo>
                  <a:lnTo>
                    <a:pt x="2985" y="3095"/>
                  </a:lnTo>
                  <a:lnTo>
                    <a:pt x="3010" y="3052"/>
                  </a:lnTo>
                  <a:lnTo>
                    <a:pt x="3033" y="3009"/>
                  </a:lnTo>
                  <a:lnTo>
                    <a:pt x="3056" y="2966"/>
                  </a:lnTo>
                  <a:lnTo>
                    <a:pt x="3099" y="2880"/>
                  </a:lnTo>
                  <a:lnTo>
                    <a:pt x="3143" y="2792"/>
                  </a:lnTo>
                  <a:lnTo>
                    <a:pt x="3187" y="2704"/>
                  </a:lnTo>
                  <a:lnTo>
                    <a:pt x="3233" y="2615"/>
                  </a:lnTo>
                  <a:lnTo>
                    <a:pt x="3263" y="2556"/>
                  </a:lnTo>
                  <a:lnTo>
                    <a:pt x="3291" y="2498"/>
                  </a:lnTo>
                  <a:lnTo>
                    <a:pt x="3304" y="2467"/>
                  </a:lnTo>
                  <a:lnTo>
                    <a:pt x="3317" y="2438"/>
                  </a:lnTo>
                  <a:lnTo>
                    <a:pt x="3329" y="2408"/>
                  </a:lnTo>
                  <a:lnTo>
                    <a:pt x="3341" y="2377"/>
                  </a:lnTo>
                  <a:lnTo>
                    <a:pt x="3352" y="2347"/>
                  </a:lnTo>
                  <a:lnTo>
                    <a:pt x="3363" y="2316"/>
                  </a:lnTo>
                  <a:lnTo>
                    <a:pt x="3372" y="2285"/>
                  </a:lnTo>
                  <a:lnTo>
                    <a:pt x="3380" y="2254"/>
                  </a:lnTo>
                  <a:lnTo>
                    <a:pt x="3389" y="2223"/>
                  </a:lnTo>
                  <a:lnTo>
                    <a:pt x="3396" y="2190"/>
                  </a:lnTo>
                  <a:lnTo>
                    <a:pt x="3403" y="2158"/>
                  </a:lnTo>
                  <a:lnTo>
                    <a:pt x="3408" y="2124"/>
                  </a:lnTo>
                  <a:lnTo>
                    <a:pt x="3418" y="2056"/>
                  </a:lnTo>
                  <a:lnTo>
                    <a:pt x="3426" y="1988"/>
                  </a:lnTo>
                  <a:lnTo>
                    <a:pt x="3431" y="1921"/>
                  </a:lnTo>
                  <a:lnTo>
                    <a:pt x="3434" y="1855"/>
                  </a:lnTo>
                  <a:lnTo>
                    <a:pt x="3436" y="1821"/>
                  </a:lnTo>
                  <a:lnTo>
                    <a:pt x="3436" y="1789"/>
                  </a:lnTo>
                  <a:lnTo>
                    <a:pt x="3436" y="1756"/>
                  </a:lnTo>
                  <a:lnTo>
                    <a:pt x="3434" y="1723"/>
                  </a:lnTo>
                  <a:lnTo>
                    <a:pt x="3433" y="1690"/>
                  </a:lnTo>
                  <a:lnTo>
                    <a:pt x="3431" y="1658"/>
                  </a:lnTo>
                  <a:lnTo>
                    <a:pt x="3429" y="1625"/>
                  </a:lnTo>
                  <a:lnTo>
                    <a:pt x="3426" y="1593"/>
                  </a:lnTo>
                  <a:lnTo>
                    <a:pt x="3423" y="1561"/>
                  </a:lnTo>
                  <a:lnTo>
                    <a:pt x="3418" y="1529"/>
                  </a:lnTo>
                  <a:lnTo>
                    <a:pt x="3413" y="1497"/>
                  </a:lnTo>
                  <a:lnTo>
                    <a:pt x="3407" y="1464"/>
                  </a:lnTo>
                  <a:lnTo>
                    <a:pt x="3401" y="1433"/>
                  </a:lnTo>
                  <a:lnTo>
                    <a:pt x="3394" y="1400"/>
                  </a:lnTo>
                  <a:lnTo>
                    <a:pt x="3388" y="1368"/>
                  </a:lnTo>
                  <a:lnTo>
                    <a:pt x="3379" y="1336"/>
                  </a:lnTo>
                  <a:lnTo>
                    <a:pt x="3370" y="1304"/>
                  </a:lnTo>
                  <a:lnTo>
                    <a:pt x="3362" y="1271"/>
                  </a:lnTo>
                  <a:lnTo>
                    <a:pt x="3352" y="1239"/>
                  </a:lnTo>
                  <a:lnTo>
                    <a:pt x="3341" y="1207"/>
                  </a:lnTo>
                  <a:lnTo>
                    <a:pt x="3330" y="1174"/>
                  </a:lnTo>
                  <a:lnTo>
                    <a:pt x="3318" y="1142"/>
                  </a:lnTo>
                  <a:lnTo>
                    <a:pt x="3306" y="1109"/>
                  </a:lnTo>
                  <a:lnTo>
                    <a:pt x="3293" y="1077"/>
                  </a:lnTo>
                  <a:lnTo>
                    <a:pt x="3267" y="1016"/>
                  </a:lnTo>
                  <a:lnTo>
                    <a:pt x="3241" y="955"/>
                  </a:lnTo>
                  <a:lnTo>
                    <a:pt x="3213" y="896"/>
                  </a:lnTo>
                  <a:lnTo>
                    <a:pt x="3185" y="836"/>
                  </a:lnTo>
                  <a:lnTo>
                    <a:pt x="3155" y="777"/>
                  </a:lnTo>
                  <a:lnTo>
                    <a:pt x="3122" y="720"/>
                  </a:lnTo>
                  <a:lnTo>
                    <a:pt x="3088" y="662"/>
                  </a:lnTo>
                  <a:lnTo>
                    <a:pt x="3054" y="607"/>
                  </a:lnTo>
                  <a:lnTo>
                    <a:pt x="3035" y="579"/>
                  </a:lnTo>
                  <a:lnTo>
                    <a:pt x="3017" y="552"/>
                  </a:lnTo>
                  <a:lnTo>
                    <a:pt x="2997" y="526"/>
                  </a:lnTo>
                  <a:lnTo>
                    <a:pt x="2978" y="499"/>
                  </a:lnTo>
                  <a:lnTo>
                    <a:pt x="2958" y="473"/>
                  </a:lnTo>
                  <a:lnTo>
                    <a:pt x="2938" y="448"/>
                  </a:lnTo>
                  <a:lnTo>
                    <a:pt x="2916" y="423"/>
                  </a:lnTo>
                  <a:lnTo>
                    <a:pt x="2894" y="398"/>
                  </a:lnTo>
                  <a:lnTo>
                    <a:pt x="2871" y="374"/>
                  </a:lnTo>
                  <a:lnTo>
                    <a:pt x="2849" y="351"/>
                  </a:lnTo>
                  <a:lnTo>
                    <a:pt x="2826" y="328"/>
                  </a:lnTo>
                  <a:lnTo>
                    <a:pt x="2802" y="305"/>
                  </a:lnTo>
                  <a:lnTo>
                    <a:pt x="2777" y="282"/>
                  </a:lnTo>
                  <a:lnTo>
                    <a:pt x="2752" y="262"/>
                  </a:lnTo>
                  <a:lnTo>
                    <a:pt x="2726" y="240"/>
                  </a:lnTo>
                  <a:lnTo>
                    <a:pt x="2699" y="221"/>
                  </a:lnTo>
                  <a:lnTo>
                    <a:pt x="2673" y="201"/>
                  </a:lnTo>
                  <a:lnTo>
                    <a:pt x="2647" y="184"/>
                  </a:lnTo>
                  <a:lnTo>
                    <a:pt x="2621" y="168"/>
                  </a:lnTo>
                  <a:lnTo>
                    <a:pt x="2594" y="152"/>
                  </a:lnTo>
                  <a:lnTo>
                    <a:pt x="2565" y="138"/>
                  </a:lnTo>
                  <a:lnTo>
                    <a:pt x="2538" y="125"/>
                  </a:lnTo>
                  <a:lnTo>
                    <a:pt x="2510" y="112"/>
                  </a:lnTo>
                  <a:lnTo>
                    <a:pt x="2482" y="102"/>
                  </a:lnTo>
                  <a:lnTo>
                    <a:pt x="2453" y="91"/>
                  </a:lnTo>
                  <a:lnTo>
                    <a:pt x="2423" y="81"/>
                  </a:lnTo>
                  <a:lnTo>
                    <a:pt x="2395" y="72"/>
                  </a:lnTo>
                  <a:lnTo>
                    <a:pt x="2365" y="64"/>
                  </a:lnTo>
                  <a:lnTo>
                    <a:pt x="2335" y="56"/>
                  </a:lnTo>
                  <a:lnTo>
                    <a:pt x="2305" y="50"/>
                  </a:lnTo>
                  <a:lnTo>
                    <a:pt x="2276" y="43"/>
                  </a:lnTo>
                  <a:lnTo>
                    <a:pt x="2245" y="38"/>
                  </a:lnTo>
                  <a:lnTo>
                    <a:pt x="2185" y="28"/>
                  </a:lnTo>
                  <a:lnTo>
                    <a:pt x="2123" y="20"/>
                  </a:lnTo>
                  <a:lnTo>
                    <a:pt x="2061" y="15"/>
                  </a:lnTo>
                  <a:lnTo>
                    <a:pt x="1999" y="11"/>
                  </a:lnTo>
                  <a:lnTo>
                    <a:pt x="1937" y="7"/>
                  </a:lnTo>
                  <a:lnTo>
                    <a:pt x="1874" y="5"/>
                  </a:lnTo>
                  <a:lnTo>
                    <a:pt x="1812" y="3"/>
                  </a:lnTo>
                  <a:lnTo>
                    <a:pt x="1751" y="1"/>
                  </a:lnTo>
                  <a:lnTo>
                    <a:pt x="1683" y="0"/>
                  </a:lnTo>
                  <a:lnTo>
                    <a:pt x="1615" y="1"/>
                  </a:lnTo>
                  <a:lnTo>
                    <a:pt x="1581" y="3"/>
                  </a:lnTo>
                  <a:lnTo>
                    <a:pt x="1549" y="5"/>
                  </a:lnTo>
                  <a:lnTo>
                    <a:pt x="1515" y="7"/>
                  </a:lnTo>
                  <a:lnTo>
                    <a:pt x="1483" y="11"/>
                  </a:lnTo>
                  <a:lnTo>
                    <a:pt x="1450" y="14"/>
                  </a:lnTo>
                  <a:lnTo>
                    <a:pt x="1417" y="18"/>
                  </a:lnTo>
                  <a:lnTo>
                    <a:pt x="1385" y="24"/>
                  </a:lnTo>
                  <a:lnTo>
                    <a:pt x="1352" y="29"/>
                  </a:lnTo>
                  <a:lnTo>
                    <a:pt x="1321" y="36"/>
                  </a:lnTo>
                  <a:lnTo>
                    <a:pt x="1288" y="42"/>
                  </a:lnTo>
                  <a:lnTo>
                    <a:pt x="1257" y="50"/>
                  </a:lnTo>
                  <a:lnTo>
                    <a:pt x="1225" y="58"/>
                  </a:lnTo>
                  <a:lnTo>
                    <a:pt x="1195" y="67"/>
                  </a:lnTo>
                  <a:lnTo>
                    <a:pt x="1164" y="77"/>
                  </a:lnTo>
                  <a:lnTo>
                    <a:pt x="1133" y="86"/>
                  </a:lnTo>
                  <a:lnTo>
                    <a:pt x="1103" y="97"/>
                  </a:lnTo>
                  <a:lnTo>
                    <a:pt x="1072" y="109"/>
                  </a:lnTo>
                  <a:lnTo>
                    <a:pt x="1042" y="122"/>
                  </a:lnTo>
                  <a:lnTo>
                    <a:pt x="1012" y="135"/>
                  </a:lnTo>
                  <a:lnTo>
                    <a:pt x="982" y="149"/>
                  </a:lnTo>
                  <a:lnTo>
                    <a:pt x="953" y="163"/>
                  </a:lnTo>
                  <a:lnTo>
                    <a:pt x="924" y="180"/>
                  </a:lnTo>
                  <a:lnTo>
                    <a:pt x="894" y="195"/>
                  </a:lnTo>
                  <a:lnTo>
                    <a:pt x="866" y="212"/>
                  </a:lnTo>
                  <a:lnTo>
                    <a:pt x="838" y="230"/>
                  </a:lnTo>
                  <a:lnTo>
                    <a:pt x="810" y="249"/>
                  </a:lnTo>
                  <a:lnTo>
                    <a:pt x="782" y="268"/>
                  </a:lnTo>
                  <a:lnTo>
                    <a:pt x="753" y="288"/>
                  </a:lnTo>
                  <a:lnTo>
                    <a:pt x="711" y="321"/>
                  </a:lnTo>
                  <a:lnTo>
                    <a:pt x="670" y="356"/>
                  </a:lnTo>
                  <a:lnTo>
                    <a:pt x="630" y="392"/>
                  </a:lnTo>
                  <a:lnTo>
                    <a:pt x="592" y="428"/>
                  </a:lnTo>
                  <a:lnTo>
                    <a:pt x="555" y="466"/>
                  </a:lnTo>
                  <a:lnTo>
                    <a:pt x="520" y="505"/>
                  </a:lnTo>
                  <a:lnTo>
                    <a:pt x="487" y="545"/>
                  </a:lnTo>
                  <a:lnTo>
                    <a:pt x="455" y="586"/>
                  </a:lnTo>
                  <a:lnTo>
                    <a:pt x="425" y="628"/>
                  </a:lnTo>
                  <a:lnTo>
                    <a:pt x="395" y="671"/>
                  </a:lnTo>
                  <a:lnTo>
                    <a:pt x="367" y="714"/>
                  </a:lnTo>
                  <a:lnTo>
                    <a:pt x="341" y="758"/>
                  </a:lnTo>
                  <a:lnTo>
                    <a:pt x="316" y="804"/>
                  </a:lnTo>
                  <a:lnTo>
                    <a:pt x="291" y="849"/>
                  </a:lnTo>
                  <a:lnTo>
                    <a:pt x="270" y="896"/>
                  </a:lnTo>
                  <a:lnTo>
                    <a:pt x="248" y="944"/>
                  </a:lnTo>
                  <a:lnTo>
                    <a:pt x="227" y="991"/>
                  </a:lnTo>
                  <a:lnTo>
                    <a:pt x="208" y="1040"/>
                  </a:lnTo>
                  <a:lnTo>
                    <a:pt x="189" y="1089"/>
                  </a:lnTo>
                  <a:lnTo>
                    <a:pt x="172" y="1138"/>
                  </a:lnTo>
                  <a:lnTo>
                    <a:pt x="157" y="1188"/>
                  </a:lnTo>
                  <a:lnTo>
                    <a:pt x="140" y="1238"/>
                  </a:lnTo>
                  <a:lnTo>
                    <a:pt x="126" y="1289"/>
                  </a:lnTo>
                  <a:lnTo>
                    <a:pt x="113" y="1340"/>
                  </a:lnTo>
                  <a:lnTo>
                    <a:pt x="100" y="1392"/>
                  </a:lnTo>
                  <a:lnTo>
                    <a:pt x="88" y="1442"/>
                  </a:lnTo>
                  <a:lnTo>
                    <a:pt x="77" y="1494"/>
                  </a:lnTo>
                  <a:lnTo>
                    <a:pt x="68" y="1546"/>
                  </a:lnTo>
                  <a:lnTo>
                    <a:pt x="58" y="1598"/>
                  </a:lnTo>
                  <a:lnTo>
                    <a:pt x="49" y="1651"/>
                  </a:lnTo>
                  <a:lnTo>
                    <a:pt x="41" y="1703"/>
                  </a:lnTo>
                  <a:lnTo>
                    <a:pt x="33" y="1755"/>
                  </a:lnTo>
                  <a:lnTo>
                    <a:pt x="26" y="1806"/>
                  </a:lnTo>
                  <a:lnTo>
                    <a:pt x="21" y="1858"/>
                  </a:lnTo>
                  <a:lnTo>
                    <a:pt x="16" y="1910"/>
                  </a:lnTo>
                  <a:lnTo>
                    <a:pt x="10" y="1962"/>
                  </a:lnTo>
                  <a:lnTo>
                    <a:pt x="7" y="2014"/>
                  </a:lnTo>
                  <a:lnTo>
                    <a:pt x="4" y="2066"/>
                  </a:lnTo>
                  <a:lnTo>
                    <a:pt x="2" y="2119"/>
                  </a:lnTo>
                  <a:lnTo>
                    <a:pt x="0" y="2172"/>
                  </a:lnTo>
                  <a:lnTo>
                    <a:pt x="0" y="2225"/>
                  </a:lnTo>
                  <a:lnTo>
                    <a:pt x="2" y="2278"/>
                  </a:lnTo>
                  <a:lnTo>
                    <a:pt x="3" y="2331"/>
                  </a:lnTo>
                  <a:lnTo>
                    <a:pt x="6" y="2384"/>
                  </a:lnTo>
                  <a:lnTo>
                    <a:pt x="9" y="2437"/>
                  </a:lnTo>
                  <a:lnTo>
                    <a:pt x="13" y="2490"/>
                  </a:lnTo>
                  <a:lnTo>
                    <a:pt x="19" y="2542"/>
                  </a:lnTo>
                  <a:lnTo>
                    <a:pt x="26" y="2595"/>
                  </a:lnTo>
                  <a:lnTo>
                    <a:pt x="34" y="2647"/>
                  </a:lnTo>
                  <a:lnTo>
                    <a:pt x="43" y="2699"/>
                  </a:lnTo>
                  <a:lnTo>
                    <a:pt x="54" y="2751"/>
                  </a:lnTo>
                  <a:lnTo>
                    <a:pt x="66" y="2802"/>
                  </a:lnTo>
                  <a:lnTo>
                    <a:pt x="77" y="2852"/>
                  </a:lnTo>
                  <a:lnTo>
                    <a:pt x="92" y="2903"/>
                  </a:lnTo>
                  <a:lnTo>
                    <a:pt x="107" y="2953"/>
                  </a:lnTo>
                  <a:lnTo>
                    <a:pt x="124" y="3003"/>
                  </a:lnTo>
                  <a:lnTo>
                    <a:pt x="141" y="3052"/>
                  </a:lnTo>
                  <a:lnTo>
                    <a:pt x="161" y="3100"/>
                  </a:lnTo>
                  <a:lnTo>
                    <a:pt x="182" y="3148"/>
                  </a:lnTo>
                  <a:lnTo>
                    <a:pt x="203" y="3196"/>
                  </a:lnTo>
                  <a:lnTo>
                    <a:pt x="227" y="3241"/>
                  </a:lnTo>
                  <a:lnTo>
                    <a:pt x="252" y="3288"/>
                  </a:lnTo>
                  <a:lnTo>
                    <a:pt x="279" y="3332"/>
                  </a:lnTo>
                  <a:lnTo>
                    <a:pt x="306" y="3375"/>
                  </a:lnTo>
                  <a:lnTo>
                    <a:pt x="331" y="3411"/>
                  </a:lnTo>
                  <a:lnTo>
                    <a:pt x="358" y="3444"/>
                  </a:lnTo>
                  <a:lnTo>
                    <a:pt x="386" y="3477"/>
                  </a:lnTo>
                  <a:lnTo>
                    <a:pt x="414" y="3507"/>
                  </a:lnTo>
                  <a:lnTo>
                    <a:pt x="444" y="3535"/>
                  </a:lnTo>
                  <a:lnTo>
                    <a:pt x="476" y="3562"/>
                  </a:lnTo>
                  <a:lnTo>
                    <a:pt x="507" y="3587"/>
                  </a:lnTo>
                  <a:lnTo>
                    <a:pt x="541" y="3611"/>
                  </a:lnTo>
                  <a:lnTo>
                    <a:pt x="574" y="3634"/>
                  </a:lnTo>
                  <a:lnTo>
                    <a:pt x="609" y="3654"/>
                  </a:lnTo>
                  <a:lnTo>
                    <a:pt x="646" y="3675"/>
                  </a:lnTo>
                  <a:lnTo>
                    <a:pt x="682" y="3692"/>
                  </a:lnTo>
                  <a:lnTo>
                    <a:pt x="720" y="3710"/>
                  </a:lnTo>
                  <a:lnTo>
                    <a:pt x="758" y="3726"/>
                  </a:lnTo>
                  <a:lnTo>
                    <a:pt x="796" y="3741"/>
                  </a:lnTo>
                  <a:lnTo>
                    <a:pt x="835" y="3754"/>
                  </a:lnTo>
                  <a:lnTo>
                    <a:pt x="875" y="3767"/>
                  </a:lnTo>
                  <a:lnTo>
                    <a:pt x="915" y="3779"/>
                  </a:lnTo>
                  <a:lnTo>
                    <a:pt x="955" y="3789"/>
                  </a:lnTo>
                  <a:lnTo>
                    <a:pt x="996" y="3798"/>
                  </a:lnTo>
                  <a:lnTo>
                    <a:pt x="1038" y="3808"/>
                  </a:lnTo>
                  <a:lnTo>
                    <a:pt x="1079" y="3816"/>
                  </a:lnTo>
                  <a:lnTo>
                    <a:pt x="1120" y="3823"/>
                  </a:lnTo>
                  <a:lnTo>
                    <a:pt x="1162" y="3830"/>
                  </a:lnTo>
                  <a:lnTo>
                    <a:pt x="1246" y="3842"/>
                  </a:lnTo>
                  <a:lnTo>
                    <a:pt x="1328" y="3851"/>
                  </a:lnTo>
                  <a:lnTo>
                    <a:pt x="1411" y="3859"/>
                  </a:lnTo>
                  <a:lnTo>
                    <a:pt x="1492" y="3865"/>
                  </a:lnTo>
                  <a:lnTo>
                    <a:pt x="1527" y="3865"/>
                  </a:lnTo>
                  <a:lnTo>
                    <a:pt x="1582" y="3864"/>
                  </a:lnTo>
                  <a:lnTo>
                    <a:pt x="1650" y="3863"/>
                  </a:lnTo>
                  <a:lnTo>
                    <a:pt x="1723" y="3864"/>
                  </a:lnTo>
                  <a:lnTo>
                    <a:pt x="1760" y="3865"/>
                  </a:lnTo>
                  <a:lnTo>
                    <a:pt x="1795" y="3869"/>
                  </a:lnTo>
                  <a:lnTo>
                    <a:pt x="1829" y="3872"/>
                  </a:lnTo>
                  <a:lnTo>
                    <a:pt x="1859" y="3877"/>
                  </a:lnTo>
                  <a:lnTo>
                    <a:pt x="1872" y="3881"/>
                  </a:lnTo>
                  <a:lnTo>
                    <a:pt x="1885" y="3885"/>
                  </a:lnTo>
                  <a:lnTo>
                    <a:pt x="1896" y="3889"/>
                  </a:lnTo>
                  <a:lnTo>
                    <a:pt x="1907" y="3894"/>
                  </a:lnTo>
                  <a:lnTo>
                    <a:pt x="1915" y="3899"/>
                  </a:lnTo>
                  <a:lnTo>
                    <a:pt x="1922" y="3905"/>
                  </a:lnTo>
                  <a:lnTo>
                    <a:pt x="1927" y="3912"/>
                  </a:lnTo>
                  <a:lnTo>
                    <a:pt x="1932" y="3918"/>
                  </a:lnTo>
                  <a:close/>
                </a:path>
              </a:pathLst>
            </a:custGeom>
            <a:solidFill>
              <a:srgbClr val="C397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 name="9Slide.vn 4"/>
            <p:cNvSpPr>
              <a:spLocks/>
            </p:cNvSpPr>
            <p:nvPr/>
          </p:nvSpPr>
          <p:spPr bwMode="auto">
            <a:xfrm>
              <a:off x="5248275" y="2990850"/>
              <a:ext cx="200025" cy="71437"/>
            </a:xfrm>
            <a:custGeom>
              <a:avLst/>
              <a:gdLst>
                <a:gd name="T0" fmla="*/ 630 w 630"/>
                <a:gd name="T1" fmla="*/ 135 h 222"/>
                <a:gd name="T2" fmla="*/ 629 w 630"/>
                <a:gd name="T3" fmla="*/ 118 h 222"/>
                <a:gd name="T4" fmla="*/ 623 w 630"/>
                <a:gd name="T5" fmla="*/ 100 h 222"/>
                <a:gd name="T6" fmla="*/ 614 w 630"/>
                <a:gd name="T7" fmla="*/ 85 h 222"/>
                <a:gd name="T8" fmla="*/ 602 w 630"/>
                <a:gd name="T9" fmla="*/ 72 h 222"/>
                <a:gd name="T10" fmla="*/ 575 w 630"/>
                <a:gd name="T11" fmla="*/ 58 h 222"/>
                <a:gd name="T12" fmla="*/ 537 w 630"/>
                <a:gd name="T13" fmla="*/ 46 h 222"/>
                <a:gd name="T14" fmla="*/ 502 w 630"/>
                <a:gd name="T15" fmla="*/ 43 h 222"/>
                <a:gd name="T16" fmla="*/ 463 w 630"/>
                <a:gd name="T17" fmla="*/ 47 h 222"/>
                <a:gd name="T18" fmla="*/ 414 w 630"/>
                <a:gd name="T19" fmla="*/ 58 h 222"/>
                <a:gd name="T20" fmla="*/ 382 w 630"/>
                <a:gd name="T21" fmla="*/ 63 h 222"/>
                <a:gd name="T22" fmla="*/ 357 w 630"/>
                <a:gd name="T23" fmla="*/ 58 h 222"/>
                <a:gd name="T24" fmla="*/ 324 w 630"/>
                <a:gd name="T25" fmla="*/ 46 h 222"/>
                <a:gd name="T26" fmla="*/ 289 w 630"/>
                <a:gd name="T27" fmla="*/ 28 h 222"/>
                <a:gd name="T28" fmla="*/ 253 w 630"/>
                <a:gd name="T29" fmla="*/ 14 h 222"/>
                <a:gd name="T30" fmla="*/ 215 w 630"/>
                <a:gd name="T31" fmla="*/ 4 h 222"/>
                <a:gd name="T32" fmla="*/ 175 w 630"/>
                <a:gd name="T33" fmla="*/ 0 h 222"/>
                <a:gd name="T34" fmla="*/ 135 w 630"/>
                <a:gd name="T35" fmla="*/ 1 h 222"/>
                <a:gd name="T36" fmla="*/ 98 w 630"/>
                <a:gd name="T37" fmla="*/ 10 h 222"/>
                <a:gd name="T38" fmla="*/ 72 w 630"/>
                <a:gd name="T39" fmla="*/ 20 h 222"/>
                <a:gd name="T40" fmla="*/ 56 w 630"/>
                <a:gd name="T41" fmla="*/ 30 h 222"/>
                <a:gd name="T42" fmla="*/ 40 w 630"/>
                <a:gd name="T43" fmla="*/ 42 h 222"/>
                <a:gd name="T44" fmla="*/ 27 w 630"/>
                <a:gd name="T45" fmla="*/ 56 h 222"/>
                <a:gd name="T46" fmla="*/ 17 w 630"/>
                <a:gd name="T47" fmla="*/ 71 h 222"/>
                <a:gd name="T48" fmla="*/ 7 w 630"/>
                <a:gd name="T49" fmla="*/ 90 h 222"/>
                <a:gd name="T50" fmla="*/ 1 w 630"/>
                <a:gd name="T51" fmla="*/ 105 h 222"/>
                <a:gd name="T52" fmla="*/ 0 w 630"/>
                <a:gd name="T53" fmla="*/ 116 h 222"/>
                <a:gd name="T54" fmla="*/ 2 w 630"/>
                <a:gd name="T55" fmla="*/ 128 h 222"/>
                <a:gd name="T56" fmla="*/ 6 w 630"/>
                <a:gd name="T57" fmla="*/ 137 h 222"/>
                <a:gd name="T58" fmla="*/ 15 w 630"/>
                <a:gd name="T59" fmla="*/ 152 h 222"/>
                <a:gd name="T60" fmla="*/ 29 w 630"/>
                <a:gd name="T61" fmla="*/ 163 h 222"/>
                <a:gd name="T62" fmla="*/ 38 w 630"/>
                <a:gd name="T63" fmla="*/ 169 h 222"/>
                <a:gd name="T64" fmla="*/ 52 w 630"/>
                <a:gd name="T65" fmla="*/ 172 h 222"/>
                <a:gd name="T66" fmla="*/ 69 w 630"/>
                <a:gd name="T67" fmla="*/ 173 h 222"/>
                <a:gd name="T68" fmla="*/ 90 w 630"/>
                <a:gd name="T69" fmla="*/ 171 h 222"/>
                <a:gd name="T70" fmla="*/ 116 w 630"/>
                <a:gd name="T71" fmla="*/ 163 h 222"/>
                <a:gd name="T72" fmla="*/ 145 w 630"/>
                <a:gd name="T73" fmla="*/ 156 h 222"/>
                <a:gd name="T74" fmla="*/ 172 w 630"/>
                <a:gd name="T75" fmla="*/ 151 h 222"/>
                <a:gd name="T76" fmla="*/ 192 w 630"/>
                <a:gd name="T77" fmla="*/ 153 h 222"/>
                <a:gd name="T78" fmla="*/ 223 w 630"/>
                <a:gd name="T79" fmla="*/ 163 h 222"/>
                <a:gd name="T80" fmla="*/ 263 w 630"/>
                <a:gd name="T81" fmla="*/ 183 h 222"/>
                <a:gd name="T82" fmla="*/ 303 w 630"/>
                <a:gd name="T83" fmla="*/ 202 h 222"/>
                <a:gd name="T84" fmla="*/ 338 w 630"/>
                <a:gd name="T85" fmla="*/ 215 h 222"/>
                <a:gd name="T86" fmla="*/ 369 w 630"/>
                <a:gd name="T87" fmla="*/ 221 h 222"/>
                <a:gd name="T88" fmla="*/ 401 w 630"/>
                <a:gd name="T89" fmla="*/ 222 h 222"/>
                <a:gd name="T90" fmla="*/ 433 w 630"/>
                <a:gd name="T91" fmla="*/ 218 h 222"/>
                <a:gd name="T92" fmla="*/ 473 w 630"/>
                <a:gd name="T93" fmla="*/ 208 h 222"/>
                <a:gd name="T94" fmla="*/ 505 w 630"/>
                <a:gd name="T95" fmla="*/ 199 h 222"/>
                <a:gd name="T96" fmla="*/ 529 w 630"/>
                <a:gd name="T97" fmla="*/ 195 h 222"/>
                <a:gd name="T98" fmla="*/ 556 w 630"/>
                <a:gd name="T99" fmla="*/ 192 h 222"/>
                <a:gd name="T100" fmla="*/ 582 w 630"/>
                <a:gd name="T101" fmla="*/ 190 h 222"/>
                <a:gd name="T102" fmla="*/ 602 w 630"/>
                <a:gd name="T103" fmla="*/ 184 h 222"/>
                <a:gd name="T104" fmla="*/ 616 w 630"/>
                <a:gd name="T105" fmla="*/ 175 h 222"/>
                <a:gd name="T106" fmla="*/ 624 w 630"/>
                <a:gd name="T107" fmla="*/ 164 h 222"/>
                <a:gd name="T108" fmla="*/ 629 w 630"/>
                <a:gd name="T109" fmla="*/ 15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30" h="222">
                  <a:moveTo>
                    <a:pt x="630" y="143"/>
                  </a:moveTo>
                  <a:lnTo>
                    <a:pt x="630" y="135"/>
                  </a:lnTo>
                  <a:lnTo>
                    <a:pt x="629" y="126"/>
                  </a:lnTo>
                  <a:lnTo>
                    <a:pt x="629" y="118"/>
                  </a:lnTo>
                  <a:lnTo>
                    <a:pt x="626" y="109"/>
                  </a:lnTo>
                  <a:lnTo>
                    <a:pt x="623" y="100"/>
                  </a:lnTo>
                  <a:lnTo>
                    <a:pt x="620" y="93"/>
                  </a:lnTo>
                  <a:lnTo>
                    <a:pt x="614" y="85"/>
                  </a:lnTo>
                  <a:lnTo>
                    <a:pt x="609" y="79"/>
                  </a:lnTo>
                  <a:lnTo>
                    <a:pt x="602" y="72"/>
                  </a:lnTo>
                  <a:lnTo>
                    <a:pt x="595" y="68"/>
                  </a:lnTo>
                  <a:lnTo>
                    <a:pt x="575" y="58"/>
                  </a:lnTo>
                  <a:lnTo>
                    <a:pt x="556" y="52"/>
                  </a:lnTo>
                  <a:lnTo>
                    <a:pt x="537" y="46"/>
                  </a:lnTo>
                  <a:lnTo>
                    <a:pt x="520" y="44"/>
                  </a:lnTo>
                  <a:lnTo>
                    <a:pt x="502" y="43"/>
                  </a:lnTo>
                  <a:lnTo>
                    <a:pt x="482" y="44"/>
                  </a:lnTo>
                  <a:lnTo>
                    <a:pt x="463" y="47"/>
                  </a:lnTo>
                  <a:lnTo>
                    <a:pt x="442" y="52"/>
                  </a:lnTo>
                  <a:lnTo>
                    <a:pt x="414" y="58"/>
                  </a:lnTo>
                  <a:lnTo>
                    <a:pt x="392" y="63"/>
                  </a:lnTo>
                  <a:lnTo>
                    <a:pt x="382" y="63"/>
                  </a:lnTo>
                  <a:lnTo>
                    <a:pt x="370" y="62"/>
                  </a:lnTo>
                  <a:lnTo>
                    <a:pt x="357" y="58"/>
                  </a:lnTo>
                  <a:lnTo>
                    <a:pt x="341" y="54"/>
                  </a:lnTo>
                  <a:lnTo>
                    <a:pt x="324" y="46"/>
                  </a:lnTo>
                  <a:lnTo>
                    <a:pt x="306" y="38"/>
                  </a:lnTo>
                  <a:lnTo>
                    <a:pt x="289" y="28"/>
                  </a:lnTo>
                  <a:lnTo>
                    <a:pt x="272" y="20"/>
                  </a:lnTo>
                  <a:lnTo>
                    <a:pt x="253" y="14"/>
                  </a:lnTo>
                  <a:lnTo>
                    <a:pt x="235" y="8"/>
                  </a:lnTo>
                  <a:lnTo>
                    <a:pt x="215" y="4"/>
                  </a:lnTo>
                  <a:lnTo>
                    <a:pt x="195" y="1"/>
                  </a:lnTo>
                  <a:lnTo>
                    <a:pt x="175" y="0"/>
                  </a:lnTo>
                  <a:lnTo>
                    <a:pt x="155" y="0"/>
                  </a:lnTo>
                  <a:lnTo>
                    <a:pt x="135" y="1"/>
                  </a:lnTo>
                  <a:lnTo>
                    <a:pt x="116" y="5"/>
                  </a:lnTo>
                  <a:lnTo>
                    <a:pt x="98" y="10"/>
                  </a:lnTo>
                  <a:lnTo>
                    <a:pt x="81" y="17"/>
                  </a:lnTo>
                  <a:lnTo>
                    <a:pt x="72" y="20"/>
                  </a:lnTo>
                  <a:lnTo>
                    <a:pt x="63" y="26"/>
                  </a:lnTo>
                  <a:lnTo>
                    <a:pt x="56" y="30"/>
                  </a:lnTo>
                  <a:lnTo>
                    <a:pt x="48" y="36"/>
                  </a:lnTo>
                  <a:lnTo>
                    <a:pt x="40" y="42"/>
                  </a:lnTo>
                  <a:lnTo>
                    <a:pt x="34" y="49"/>
                  </a:lnTo>
                  <a:lnTo>
                    <a:pt x="27" y="56"/>
                  </a:lnTo>
                  <a:lnTo>
                    <a:pt x="22" y="64"/>
                  </a:lnTo>
                  <a:lnTo>
                    <a:pt x="17" y="71"/>
                  </a:lnTo>
                  <a:lnTo>
                    <a:pt x="11" y="80"/>
                  </a:lnTo>
                  <a:lnTo>
                    <a:pt x="7" y="90"/>
                  </a:lnTo>
                  <a:lnTo>
                    <a:pt x="4" y="99"/>
                  </a:lnTo>
                  <a:lnTo>
                    <a:pt x="1" y="105"/>
                  </a:lnTo>
                  <a:lnTo>
                    <a:pt x="1" y="110"/>
                  </a:lnTo>
                  <a:lnTo>
                    <a:pt x="0" y="116"/>
                  </a:lnTo>
                  <a:lnTo>
                    <a:pt x="1" y="121"/>
                  </a:lnTo>
                  <a:lnTo>
                    <a:pt x="2" y="128"/>
                  </a:lnTo>
                  <a:lnTo>
                    <a:pt x="4" y="133"/>
                  </a:lnTo>
                  <a:lnTo>
                    <a:pt x="6" y="137"/>
                  </a:lnTo>
                  <a:lnTo>
                    <a:pt x="9" y="143"/>
                  </a:lnTo>
                  <a:lnTo>
                    <a:pt x="15" y="152"/>
                  </a:lnTo>
                  <a:lnTo>
                    <a:pt x="23" y="160"/>
                  </a:lnTo>
                  <a:lnTo>
                    <a:pt x="29" y="163"/>
                  </a:lnTo>
                  <a:lnTo>
                    <a:pt x="33" y="166"/>
                  </a:lnTo>
                  <a:lnTo>
                    <a:pt x="38" y="169"/>
                  </a:lnTo>
                  <a:lnTo>
                    <a:pt x="44" y="170"/>
                  </a:lnTo>
                  <a:lnTo>
                    <a:pt x="52" y="172"/>
                  </a:lnTo>
                  <a:lnTo>
                    <a:pt x="61" y="173"/>
                  </a:lnTo>
                  <a:lnTo>
                    <a:pt x="69" y="173"/>
                  </a:lnTo>
                  <a:lnTo>
                    <a:pt x="76" y="173"/>
                  </a:lnTo>
                  <a:lnTo>
                    <a:pt x="90" y="171"/>
                  </a:lnTo>
                  <a:lnTo>
                    <a:pt x="103" y="168"/>
                  </a:lnTo>
                  <a:lnTo>
                    <a:pt x="116" y="163"/>
                  </a:lnTo>
                  <a:lnTo>
                    <a:pt x="129" y="159"/>
                  </a:lnTo>
                  <a:lnTo>
                    <a:pt x="145" y="156"/>
                  </a:lnTo>
                  <a:lnTo>
                    <a:pt x="161" y="152"/>
                  </a:lnTo>
                  <a:lnTo>
                    <a:pt x="172" y="151"/>
                  </a:lnTo>
                  <a:lnTo>
                    <a:pt x="182" y="152"/>
                  </a:lnTo>
                  <a:lnTo>
                    <a:pt x="192" y="153"/>
                  </a:lnTo>
                  <a:lnTo>
                    <a:pt x="202" y="156"/>
                  </a:lnTo>
                  <a:lnTo>
                    <a:pt x="223" y="163"/>
                  </a:lnTo>
                  <a:lnTo>
                    <a:pt x="243" y="172"/>
                  </a:lnTo>
                  <a:lnTo>
                    <a:pt x="263" y="183"/>
                  </a:lnTo>
                  <a:lnTo>
                    <a:pt x="283" y="194"/>
                  </a:lnTo>
                  <a:lnTo>
                    <a:pt x="303" y="202"/>
                  </a:lnTo>
                  <a:lnTo>
                    <a:pt x="321" y="210"/>
                  </a:lnTo>
                  <a:lnTo>
                    <a:pt x="338" y="215"/>
                  </a:lnTo>
                  <a:lnTo>
                    <a:pt x="354" y="218"/>
                  </a:lnTo>
                  <a:lnTo>
                    <a:pt x="369" y="221"/>
                  </a:lnTo>
                  <a:lnTo>
                    <a:pt x="385" y="222"/>
                  </a:lnTo>
                  <a:lnTo>
                    <a:pt x="401" y="222"/>
                  </a:lnTo>
                  <a:lnTo>
                    <a:pt x="417" y="221"/>
                  </a:lnTo>
                  <a:lnTo>
                    <a:pt x="433" y="218"/>
                  </a:lnTo>
                  <a:lnTo>
                    <a:pt x="449" y="214"/>
                  </a:lnTo>
                  <a:lnTo>
                    <a:pt x="473" y="208"/>
                  </a:lnTo>
                  <a:lnTo>
                    <a:pt x="494" y="201"/>
                  </a:lnTo>
                  <a:lnTo>
                    <a:pt x="505" y="199"/>
                  </a:lnTo>
                  <a:lnTo>
                    <a:pt x="516" y="196"/>
                  </a:lnTo>
                  <a:lnTo>
                    <a:pt x="529" y="195"/>
                  </a:lnTo>
                  <a:lnTo>
                    <a:pt x="542" y="192"/>
                  </a:lnTo>
                  <a:lnTo>
                    <a:pt x="556" y="192"/>
                  </a:lnTo>
                  <a:lnTo>
                    <a:pt x="569" y="191"/>
                  </a:lnTo>
                  <a:lnTo>
                    <a:pt x="582" y="190"/>
                  </a:lnTo>
                  <a:lnTo>
                    <a:pt x="596" y="186"/>
                  </a:lnTo>
                  <a:lnTo>
                    <a:pt x="602" y="184"/>
                  </a:lnTo>
                  <a:lnTo>
                    <a:pt x="609" y="179"/>
                  </a:lnTo>
                  <a:lnTo>
                    <a:pt x="616" y="175"/>
                  </a:lnTo>
                  <a:lnTo>
                    <a:pt x="620" y="170"/>
                  </a:lnTo>
                  <a:lnTo>
                    <a:pt x="624" y="164"/>
                  </a:lnTo>
                  <a:lnTo>
                    <a:pt x="627" y="158"/>
                  </a:lnTo>
                  <a:lnTo>
                    <a:pt x="629" y="150"/>
                  </a:lnTo>
                  <a:lnTo>
                    <a:pt x="630" y="14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 name="9Slide.vn 5"/>
            <p:cNvSpPr>
              <a:spLocks/>
            </p:cNvSpPr>
            <p:nvPr/>
          </p:nvSpPr>
          <p:spPr bwMode="auto">
            <a:xfrm>
              <a:off x="5405438" y="2825750"/>
              <a:ext cx="279400" cy="314325"/>
            </a:xfrm>
            <a:custGeom>
              <a:avLst/>
              <a:gdLst>
                <a:gd name="T0" fmla="*/ 8 w 882"/>
                <a:gd name="T1" fmla="*/ 769 h 989"/>
                <a:gd name="T2" fmla="*/ 27 w 882"/>
                <a:gd name="T3" fmla="*/ 705 h 989"/>
                <a:gd name="T4" fmla="*/ 52 w 882"/>
                <a:gd name="T5" fmla="*/ 639 h 989"/>
                <a:gd name="T6" fmla="*/ 78 w 882"/>
                <a:gd name="T7" fmla="*/ 575 h 989"/>
                <a:gd name="T8" fmla="*/ 106 w 882"/>
                <a:gd name="T9" fmla="*/ 509 h 989"/>
                <a:gd name="T10" fmla="*/ 133 w 882"/>
                <a:gd name="T11" fmla="*/ 434 h 989"/>
                <a:gd name="T12" fmla="*/ 156 w 882"/>
                <a:gd name="T13" fmla="*/ 357 h 989"/>
                <a:gd name="T14" fmla="*/ 177 w 882"/>
                <a:gd name="T15" fmla="*/ 281 h 989"/>
                <a:gd name="T16" fmla="*/ 192 w 882"/>
                <a:gd name="T17" fmla="*/ 218 h 989"/>
                <a:gd name="T18" fmla="*/ 202 w 882"/>
                <a:gd name="T19" fmla="*/ 171 h 989"/>
                <a:gd name="T20" fmla="*/ 209 w 882"/>
                <a:gd name="T21" fmla="*/ 124 h 989"/>
                <a:gd name="T22" fmla="*/ 217 w 882"/>
                <a:gd name="T23" fmla="*/ 77 h 989"/>
                <a:gd name="T24" fmla="*/ 225 w 882"/>
                <a:gd name="T25" fmla="*/ 44 h 989"/>
                <a:gd name="T26" fmla="*/ 230 w 882"/>
                <a:gd name="T27" fmla="*/ 27 h 989"/>
                <a:gd name="T28" fmla="*/ 238 w 882"/>
                <a:gd name="T29" fmla="*/ 17 h 989"/>
                <a:gd name="T30" fmla="*/ 247 w 882"/>
                <a:gd name="T31" fmla="*/ 8 h 989"/>
                <a:gd name="T32" fmla="*/ 258 w 882"/>
                <a:gd name="T33" fmla="*/ 4 h 989"/>
                <a:gd name="T34" fmla="*/ 271 w 882"/>
                <a:gd name="T35" fmla="*/ 1 h 989"/>
                <a:gd name="T36" fmla="*/ 296 w 882"/>
                <a:gd name="T37" fmla="*/ 0 h 989"/>
                <a:gd name="T38" fmla="*/ 347 w 882"/>
                <a:gd name="T39" fmla="*/ 0 h 989"/>
                <a:gd name="T40" fmla="*/ 409 w 882"/>
                <a:gd name="T41" fmla="*/ 4 h 989"/>
                <a:gd name="T42" fmla="*/ 469 w 882"/>
                <a:gd name="T43" fmla="*/ 12 h 989"/>
                <a:gd name="T44" fmla="*/ 527 w 882"/>
                <a:gd name="T45" fmla="*/ 25 h 989"/>
                <a:gd name="T46" fmla="*/ 585 w 882"/>
                <a:gd name="T47" fmla="*/ 44 h 989"/>
                <a:gd name="T48" fmla="*/ 640 w 882"/>
                <a:gd name="T49" fmla="*/ 67 h 989"/>
                <a:gd name="T50" fmla="*/ 693 w 882"/>
                <a:gd name="T51" fmla="*/ 97 h 989"/>
                <a:gd name="T52" fmla="*/ 744 w 882"/>
                <a:gd name="T53" fmla="*/ 131 h 989"/>
                <a:gd name="T54" fmla="*/ 796 w 882"/>
                <a:gd name="T55" fmla="*/ 175 h 989"/>
                <a:gd name="T56" fmla="*/ 835 w 882"/>
                <a:gd name="T57" fmla="*/ 210 h 989"/>
                <a:gd name="T58" fmla="*/ 857 w 882"/>
                <a:gd name="T59" fmla="*/ 236 h 989"/>
                <a:gd name="T60" fmla="*/ 872 w 882"/>
                <a:gd name="T61" fmla="*/ 263 h 989"/>
                <a:gd name="T62" fmla="*/ 880 w 882"/>
                <a:gd name="T63" fmla="*/ 285 h 989"/>
                <a:gd name="T64" fmla="*/ 882 w 882"/>
                <a:gd name="T65" fmla="*/ 300 h 989"/>
                <a:gd name="T66" fmla="*/ 881 w 882"/>
                <a:gd name="T67" fmla="*/ 315 h 989"/>
                <a:gd name="T68" fmla="*/ 878 w 882"/>
                <a:gd name="T69" fmla="*/ 331 h 989"/>
                <a:gd name="T70" fmla="*/ 872 w 882"/>
                <a:gd name="T71" fmla="*/ 348 h 989"/>
                <a:gd name="T72" fmla="*/ 863 w 882"/>
                <a:gd name="T73" fmla="*/ 366 h 989"/>
                <a:gd name="T74" fmla="*/ 842 w 882"/>
                <a:gd name="T75" fmla="*/ 397 h 989"/>
                <a:gd name="T76" fmla="*/ 808 w 882"/>
                <a:gd name="T77" fmla="*/ 441 h 989"/>
                <a:gd name="T78" fmla="*/ 754 w 882"/>
                <a:gd name="T79" fmla="*/ 504 h 989"/>
                <a:gd name="T80" fmla="*/ 679 w 882"/>
                <a:gd name="T81" fmla="*/ 585 h 989"/>
                <a:gd name="T82" fmla="*/ 624 w 882"/>
                <a:gd name="T83" fmla="*/ 647 h 989"/>
                <a:gd name="T84" fmla="*/ 590 w 882"/>
                <a:gd name="T85" fmla="*/ 690 h 989"/>
                <a:gd name="T86" fmla="*/ 560 w 882"/>
                <a:gd name="T87" fmla="*/ 731 h 989"/>
                <a:gd name="T88" fmla="*/ 532 w 882"/>
                <a:gd name="T89" fmla="*/ 765 h 989"/>
                <a:gd name="T90" fmla="*/ 486 w 882"/>
                <a:gd name="T91" fmla="*/ 816 h 989"/>
                <a:gd name="T92" fmla="*/ 423 w 882"/>
                <a:gd name="T93" fmla="*/ 883 h 989"/>
                <a:gd name="T94" fmla="*/ 379 w 882"/>
                <a:gd name="T95" fmla="*/ 935 h 989"/>
                <a:gd name="T96" fmla="*/ 352 w 882"/>
                <a:gd name="T97" fmla="*/ 971 h 989"/>
                <a:gd name="T98" fmla="*/ 317 w 882"/>
                <a:gd name="T99" fmla="*/ 977 h 989"/>
                <a:gd name="T100" fmla="*/ 274 w 882"/>
                <a:gd name="T101" fmla="*/ 952 h 989"/>
                <a:gd name="T102" fmla="*/ 210 w 882"/>
                <a:gd name="T103" fmla="*/ 909 h 989"/>
                <a:gd name="T104" fmla="*/ 148 w 882"/>
                <a:gd name="T105" fmla="*/ 868 h 989"/>
                <a:gd name="T106" fmla="*/ 105 w 882"/>
                <a:gd name="T107" fmla="*/ 843 h 989"/>
                <a:gd name="T108" fmla="*/ 64 w 882"/>
                <a:gd name="T109" fmla="*/ 822 h 989"/>
                <a:gd name="T110" fmla="*/ 22 w 882"/>
                <a:gd name="T111" fmla="*/ 804 h 9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82" h="989">
                  <a:moveTo>
                    <a:pt x="0" y="798"/>
                  </a:moveTo>
                  <a:lnTo>
                    <a:pt x="8" y="769"/>
                  </a:lnTo>
                  <a:lnTo>
                    <a:pt x="16" y="737"/>
                  </a:lnTo>
                  <a:lnTo>
                    <a:pt x="27" y="705"/>
                  </a:lnTo>
                  <a:lnTo>
                    <a:pt x="39" y="672"/>
                  </a:lnTo>
                  <a:lnTo>
                    <a:pt x="52" y="639"/>
                  </a:lnTo>
                  <a:lnTo>
                    <a:pt x="65" y="606"/>
                  </a:lnTo>
                  <a:lnTo>
                    <a:pt x="78" y="575"/>
                  </a:lnTo>
                  <a:lnTo>
                    <a:pt x="91" y="546"/>
                  </a:lnTo>
                  <a:lnTo>
                    <a:pt x="106" y="509"/>
                  </a:lnTo>
                  <a:lnTo>
                    <a:pt x="120" y="472"/>
                  </a:lnTo>
                  <a:lnTo>
                    <a:pt x="133" y="434"/>
                  </a:lnTo>
                  <a:lnTo>
                    <a:pt x="145" y="396"/>
                  </a:lnTo>
                  <a:lnTo>
                    <a:pt x="156" y="357"/>
                  </a:lnTo>
                  <a:lnTo>
                    <a:pt x="167" y="318"/>
                  </a:lnTo>
                  <a:lnTo>
                    <a:pt x="177" y="281"/>
                  </a:lnTo>
                  <a:lnTo>
                    <a:pt x="187" y="242"/>
                  </a:lnTo>
                  <a:lnTo>
                    <a:pt x="192" y="218"/>
                  </a:lnTo>
                  <a:lnTo>
                    <a:pt x="197" y="194"/>
                  </a:lnTo>
                  <a:lnTo>
                    <a:pt x="202" y="171"/>
                  </a:lnTo>
                  <a:lnTo>
                    <a:pt x="206" y="147"/>
                  </a:lnTo>
                  <a:lnTo>
                    <a:pt x="209" y="124"/>
                  </a:lnTo>
                  <a:lnTo>
                    <a:pt x="214" y="101"/>
                  </a:lnTo>
                  <a:lnTo>
                    <a:pt x="217" y="77"/>
                  </a:lnTo>
                  <a:lnTo>
                    <a:pt x="222" y="54"/>
                  </a:lnTo>
                  <a:lnTo>
                    <a:pt x="225" y="44"/>
                  </a:lnTo>
                  <a:lnTo>
                    <a:pt x="228" y="35"/>
                  </a:lnTo>
                  <a:lnTo>
                    <a:pt x="230" y="27"/>
                  </a:lnTo>
                  <a:lnTo>
                    <a:pt x="234" y="21"/>
                  </a:lnTo>
                  <a:lnTo>
                    <a:pt x="238" y="17"/>
                  </a:lnTo>
                  <a:lnTo>
                    <a:pt x="242" y="12"/>
                  </a:lnTo>
                  <a:lnTo>
                    <a:pt x="247" y="8"/>
                  </a:lnTo>
                  <a:lnTo>
                    <a:pt x="253" y="6"/>
                  </a:lnTo>
                  <a:lnTo>
                    <a:pt x="258" y="4"/>
                  </a:lnTo>
                  <a:lnTo>
                    <a:pt x="265" y="2"/>
                  </a:lnTo>
                  <a:lnTo>
                    <a:pt x="271" y="1"/>
                  </a:lnTo>
                  <a:lnTo>
                    <a:pt x="279" y="0"/>
                  </a:lnTo>
                  <a:lnTo>
                    <a:pt x="296" y="0"/>
                  </a:lnTo>
                  <a:lnTo>
                    <a:pt x="317" y="0"/>
                  </a:lnTo>
                  <a:lnTo>
                    <a:pt x="347" y="0"/>
                  </a:lnTo>
                  <a:lnTo>
                    <a:pt x="379" y="1"/>
                  </a:lnTo>
                  <a:lnTo>
                    <a:pt x="409" y="4"/>
                  </a:lnTo>
                  <a:lnTo>
                    <a:pt x="438" y="8"/>
                  </a:lnTo>
                  <a:lnTo>
                    <a:pt x="469" y="12"/>
                  </a:lnTo>
                  <a:lnTo>
                    <a:pt x="498" y="19"/>
                  </a:lnTo>
                  <a:lnTo>
                    <a:pt x="527" y="25"/>
                  </a:lnTo>
                  <a:lnTo>
                    <a:pt x="557" y="34"/>
                  </a:lnTo>
                  <a:lnTo>
                    <a:pt x="585" y="44"/>
                  </a:lnTo>
                  <a:lnTo>
                    <a:pt x="613" y="54"/>
                  </a:lnTo>
                  <a:lnTo>
                    <a:pt x="640" y="67"/>
                  </a:lnTo>
                  <a:lnTo>
                    <a:pt x="667" y="81"/>
                  </a:lnTo>
                  <a:lnTo>
                    <a:pt x="693" y="97"/>
                  </a:lnTo>
                  <a:lnTo>
                    <a:pt x="718" y="113"/>
                  </a:lnTo>
                  <a:lnTo>
                    <a:pt x="744" y="131"/>
                  </a:lnTo>
                  <a:lnTo>
                    <a:pt x="768" y="151"/>
                  </a:lnTo>
                  <a:lnTo>
                    <a:pt x="796" y="175"/>
                  </a:lnTo>
                  <a:lnTo>
                    <a:pt x="823" y="198"/>
                  </a:lnTo>
                  <a:lnTo>
                    <a:pt x="835" y="210"/>
                  </a:lnTo>
                  <a:lnTo>
                    <a:pt x="847" y="223"/>
                  </a:lnTo>
                  <a:lnTo>
                    <a:pt x="857" y="236"/>
                  </a:lnTo>
                  <a:lnTo>
                    <a:pt x="866" y="249"/>
                  </a:lnTo>
                  <a:lnTo>
                    <a:pt x="872" y="263"/>
                  </a:lnTo>
                  <a:lnTo>
                    <a:pt x="878" y="277"/>
                  </a:lnTo>
                  <a:lnTo>
                    <a:pt x="880" y="285"/>
                  </a:lnTo>
                  <a:lnTo>
                    <a:pt x="881" y="292"/>
                  </a:lnTo>
                  <a:lnTo>
                    <a:pt x="882" y="300"/>
                  </a:lnTo>
                  <a:lnTo>
                    <a:pt x="882" y="308"/>
                  </a:lnTo>
                  <a:lnTo>
                    <a:pt x="881" y="315"/>
                  </a:lnTo>
                  <a:lnTo>
                    <a:pt x="880" y="323"/>
                  </a:lnTo>
                  <a:lnTo>
                    <a:pt x="878" y="331"/>
                  </a:lnTo>
                  <a:lnTo>
                    <a:pt x="876" y="340"/>
                  </a:lnTo>
                  <a:lnTo>
                    <a:pt x="872" y="348"/>
                  </a:lnTo>
                  <a:lnTo>
                    <a:pt x="868" y="356"/>
                  </a:lnTo>
                  <a:lnTo>
                    <a:pt x="863" y="366"/>
                  </a:lnTo>
                  <a:lnTo>
                    <a:pt x="857" y="375"/>
                  </a:lnTo>
                  <a:lnTo>
                    <a:pt x="842" y="397"/>
                  </a:lnTo>
                  <a:lnTo>
                    <a:pt x="825" y="419"/>
                  </a:lnTo>
                  <a:lnTo>
                    <a:pt x="808" y="441"/>
                  </a:lnTo>
                  <a:lnTo>
                    <a:pt x="790" y="461"/>
                  </a:lnTo>
                  <a:lnTo>
                    <a:pt x="754" y="504"/>
                  </a:lnTo>
                  <a:lnTo>
                    <a:pt x="716" y="545"/>
                  </a:lnTo>
                  <a:lnTo>
                    <a:pt x="679" y="585"/>
                  </a:lnTo>
                  <a:lnTo>
                    <a:pt x="642" y="626"/>
                  </a:lnTo>
                  <a:lnTo>
                    <a:pt x="624" y="647"/>
                  </a:lnTo>
                  <a:lnTo>
                    <a:pt x="606" y="668"/>
                  </a:lnTo>
                  <a:lnTo>
                    <a:pt x="590" y="690"/>
                  </a:lnTo>
                  <a:lnTo>
                    <a:pt x="574" y="712"/>
                  </a:lnTo>
                  <a:lnTo>
                    <a:pt x="560" y="731"/>
                  </a:lnTo>
                  <a:lnTo>
                    <a:pt x="546" y="748"/>
                  </a:lnTo>
                  <a:lnTo>
                    <a:pt x="532" y="765"/>
                  </a:lnTo>
                  <a:lnTo>
                    <a:pt x="516" y="783"/>
                  </a:lnTo>
                  <a:lnTo>
                    <a:pt x="486" y="816"/>
                  </a:lnTo>
                  <a:lnTo>
                    <a:pt x="455" y="850"/>
                  </a:lnTo>
                  <a:lnTo>
                    <a:pt x="423" y="883"/>
                  </a:lnTo>
                  <a:lnTo>
                    <a:pt x="394" y="918"/>
                  </a:lnTo>
                  <a:lnTo>
                    <a:pt x="379" y="935"/>
                  </a:lnTo>
                  <a:lnTo>
                    <a:pt x="365" y="953"/>
                  </a:lnTo>
                  <a:lnTo>
                    <a:pt x="352" y="971"/>
                  </a:lnTo>
                  <a:lnTo>
                    <a:pt x="339" y="989"/>
                  </a:lnTo>
                  <a:lnTo>
                    <a:pt x="317" y="977"/>
                  </a:lnTo>
                  <a:lnTo>
                    <a:pt x="295" y="965"/>
                  </a:lnTo>
                  <a:lnTo>
                    <a:pt x="274" y="952"/>
                  </a:lnTo>
                  <a:lnTo>
                    <a:pt x="253" y="937"/>
                  </a:lnTo>
                  <a:lnTo>
                    <a:pt x="210" y="909"/>
                  </a:lnTo>
                  <a:lnTo>
                    <a:pt x="168" y="882"/>
                  </a:lnTo>
                  <a:lnTo>
                    <a:pt x="148" y="868"/>
                  </a:lnTo>
                  <a:lnTo>
                    <a:pt x="127" y="855"/>
                  </a:lnTo>
                  <a:lnTo>
                    <a:pt x="105" y="843"/>
                  </a:lnTo>
                  <a:lnTo>
                    <a:pt x="85" y="832"/>
                  </a:lnTo>
                  <a:lnTo>
                    <a:pt x="64" y="822"/>
                  </a:lnTo>
                  <a:lnTo>
                    <a:pt x="42" y="812"/>
                  </a:lnTo>
                  <a:lnTo>
                    <a:pt x="22" y="804"/>
                  </a:lnTo>
                  <a:lnTo>
                    <a:pt x="0" y="798"/>
                  </a:lnTo>
                  <a:close/>
                </a:path>
              </a:pathLst>
            </a:custGeom>
            <a:solidFill>
              <a:srgbClr val="C397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 name="9Slide.vn 6"/>
            <p:cNvSpPr>
              <a:spLocks/>
            </p:cNvSpPr>
            <p:nvPr/>
          </p:nvSpPr>
          <p:spPr bwMode="auto">
            <a:xfrm>
              <a:off x="5481638" y="2825750"/>
              <a:ext cx="203200" cy="104775"/>
            </a:xfrm>
            <a:custGeom>
              <a:avLst/>
              <a:gdLst>
                <a:gd name="T0" fmla="*/ 551 w 640"/>
                <a:gd name="T1" fmla="*/ 302 h 328"/>
                <a:gd name="T2" fmla="*/ 410 w 640"/>
                <a:gd name="T3" fmla="*/ 269 h 328"/>
                <a:gd name="T4" fmla="*/ 331 w 640"/>
                <a:gd name="T5" fmla="*/ 276 h 328"/>
                <a:gd name="T6" fmla="*/ 253 w 640"/>
                <a:gd name="T7" fmla="*/ 263 h 328"/>
                <a:gd name="T8" fmla="*/ 194 w 640"/>
                <a:gd name="T9" fmla="*/ 165 h 328"/>
                <a:gd name="T10" fmla="*/ 57 w 640"/>
                <a:gd name="T11" fmla="*/ 79 h 328"/>
                <a:gd name="T12" fmla="*/ 0 w 640"/>
                <a:gd name="T13" fmla="*/ 12 h 328"/>
                <a:gd name="T14" fmla="*/ 3 w 640"/>
                <a:gd name="T15" fmla="*/ 9 h 328"/>
                <a:gd name="T16" fmla="*/ 8 w 640"/>
                <a:gd name="T17" fmla="*/ 7 h 328"/>
                <a:gd name="T18" fmla="*/ 11 w 640"/>
                <a:gd name="T19" fmla="*/ 6 h 328"/>
                <a:gd name="T20" fmla="*/ 15 w 640"/>
                <a:gd name="T21" fmla="*/ 5 h 328"/>
                <a:gd name="T22" fmla="*/ 21 w 640"/>
                <a:gd name="T23" fmla="*/ 2 h 328"/>
                <a:gd name="T24" fmla="*/ 26 w 640"/>
                <a:gd name="T25" fmla="*/ 1 h 328"/>
                <a:gd name="T26" fmla="*/ 30 w 640"/>
                <a:gd name="T27" fmla="*/ 1 h 328"/>
                <a:gd name="T28" fmla="*/ 39 w 640"/>
                <a:gd name="T29" fmla="*/ 0 h 328"/>
                <a:gd name="T30" fmla="*/ 48 w 640"/>
                <a:gd name="T31" fmla="*/ 0 h 328"/>
                <a:gd name="T32" fmla="*/ 54 w 640"/>
                <a:gd name="T33" fmla="*/ 0 h 328"/>
                <a:gd name="T34" fmla="*/ 60 w 640"/>
                <a:gd name="T35" fmla="*/ 0 h 328"/>
                <a:gd name="T36" fmla="*/ 67 w 640"/>
                <a:gd name="T37" fmla="*/ 0 h 328"/>
                <a:gd name="T38" fmla="*/ 75 w 640"/>
                <a:gd name="T39" fmla="*/ 0 h 328"/>
                <a:gd name="T40" fmla="*/ 80 w 640"/>
                <a:gd name="T41" fmla="*/ 0 h 328"/>
                <a:gd name="T42" fmla="*/ 82 w 640"/>
                <a:gd name="T43" fmla="*/ 0 h 328"/>
                <a:gd name="T44" fmla="*/ 83 w 640"/>
                <a:gd name="T45" fmla="*/ 0 h 328"/>
                <a:gd name="T46" fmla="*/ 85 w 640"/>
                <a:gd name="T47" fmla="*/ 0 h 328"/>
                <a:gd name="T48" fmla="*/ 86 w 640"/>
                <a:gd name="T49" fmla="*/ 0 h 328"/>
                <a:gd name="T50" fmla="*/ 108 w 640"/>
                <a:gd name="T51" fmla="*/ 0 h 328"/>
                <a:gd name="T52" fmla="*/ 138 w 640"/>
                <a:gd name="T53" fmla="*/ 1 h 328"/>
                <a:gd name="T54" fmla="*/ 175 w 640"/>
                <a:gd name="T55" fmla="*/ 5 h 328"/>
                <a:gd name="T56" fmla="*/ 196 w 640"/>
                <a:gd name="T57" fmla="*/ 8 h 328"/>
                <a:gd name="T58" fmla="*/ 220 w 640"/>
                <a:gd name="T59" fmla="*/ 11 h 328"/>
                <a:gd name="T60" fmla="*/ 248 w 640"/>
                <a:gd name="T61" fmla="*/ 17 h 328"/>
                <a:gd name="T62" fmla="*/ 271 w 640"/>
                <a:gd name="T63" fmla="*/ 22 h 328"/>
                <a:gd name="T64" fmla="*/ 298 w 640"/>
                <a:gd name="T65" fmla="*/ 30 h 328"/>
                <a:gd name="T66" fmla="*/ 320 w 640"/>
                <a:gd name="T67" fmla="*/ 36 h 328"/>
                <a:gd name="T68" fmla="*/ 342 w 640"/>
                <a:gd name="T69" fmla="*/ 44 h 328"/>
                <a:gd name="T70" fmla="*/ 361 w 640"/>
                <a:gd name="T71" fmla="*/ 51 h 328"/>
                <a:gd name="T72" fmla="*/ 383 w 640"/>
                <a:gd name="T73" fmla="*/ 61 h 328"/>
                <a:gd name="T74" fmla="*/ 406 w 640"/>
                <a:gd name="T75" fmla="*/ 71 h 328"/>
                <a:gd name="T76" fmla="*/ 426 w 640"/>
                <a:gd name="T77" fmla="*/ 81 h 328"/>
                <a:gd name="T78" fmla="*/ 449 w 640"/>
                <a:gd name="T79" fmla="*/ 96 h 328"/>
                <a:gd name="T80" fmla="*/ 471 w 640"/>
                <a:gd name="T81" fmla="*/ 109 h 328"/>
                <a:gd name="T82" fmla="*/ 489 w 640"/>
                <a:gd name="T83" fmla="*/ 122 h 328"/>
                <a:gd name="T84" fmla="*/ 509 w 640"/>
                <a:gd name="T85" fmla="*/ 136 h 328"/>
                <a:gd name="T86" fmla="*/ 529 w 640"/>
                <a:gd name="T87" fmla="*/ 153 h 328"/>
                <a:gd name="T88" fmla="*/ 540 w 640"/>
                <a:gd name="T89" fmla="*/ 163 h 328"/>
                <a:gd name="T90" fmla="*/ 551 w 640"/>
                <a:gd name="T91" fmla="*/ 171 h 328"/>
                <a:gd name="T92" fmla="*/ 561 w 640"/>
                <a:gd name="T93" fmla="*/ 180 h 328"/>
                <a:gd name="T94" fmla="*/ 572 w 640"/>
                <a:gd name="T95" fmla="*/ 190 h 328"/>
                <a:gd name="T96" fmla="*/ 581 w 640"/>
                <a:gd name="T97" fmla="*/ 198 h 328"/>
                <a:gd name="T98" fmla="*/ 590 w 640"/>
                <a:gd name="T99" fmla="*/ 208 h 328"/>
                <a:gd name="T100" fmla="*/ 599 w 640"/>
                <a:gd name="T101" fmla="*/ 217 h 328"/>
                <a:gd name="T102" fmla="*/ 608 w 640"/>
                <a:gd name="T103" fmla="*/ 226 h 328"/>
                <a:gd name="T104" fmla="*/ 617 w 640"/>
                <a:gd name="T105" fmla="*/ 239 h 328"/>
                <a:gd name="T106" fmla="*/ 626 w 640"/>
                <a:gd name="T107" fmla="*/ 254 h 328"/>
                <a:gd name="T108" fmla="*/ 634 w 640"/>
                <a:gd name="T109" fmla="*/ 269 h 328"/>
                <a:gd name="T110" fmla="*/ 640 w 640"/>
                <a:gd name="T111" fmla="*/ 304 h 328"/>
                <a:gd name="T112" fmla="*/ 640 w 640"/>
                <a:gd name="T113" fmla="*/ 308 h 328"/>
                <a:gd name="T114" fmla="*/ 639 w 640"/>
                <a:gd name="T115" fmla="*/ 311 h 328"/>
                <a:gd name="T116" fmla="*/ 639 w 640"/>
                <a:gd name="T117" fmla="*/ 314 h 328"/>
                <a:gd name="T118" fmla="*/ 639 w 640"/>
                <a:gd name="T119" fmla="*/ 318 h 328"/>
                <a:gd name="T120" fmla="*/ 638 w 640"/>
                <a:gd name="T121" fmla="*/ 321 h 328"/>
                <a:gd name="T122" fmla="*/ 638 w 640"/>
                <a:gd name="T123" fmla="*/ 325 h 328"/>
                <a:gd name="T124" fmla="*/ 637 w 640"/>
                <a:gd name="T125" fmla="*/ 327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40" h="328">
                  <a:moveTo>
                    <a:pt x="637" y="328"/>
                  </a:moveTo>
                  <a:lnTo>
                    <a:pt x="628" y="325"/>
                  </a:lnTo>
                  <a:lnTo>
                    <a:pt x="619" y="323"/>
                  </a:lnTo>
                  <a:lnTo>
                    <a:pt x="612" y="321"/>
                  </a:lnTo>
                  <a:lnTo>
                    <a:pt x="604" y="318"/>
                  </a:lnTo>
                  <a:lnTo>
                    <a:pt x="577" y="311"/>
                  </a:lnTo>
                  <a:lnTo>
                    <a:pt x="551" y="302"/>
                  </a:lnTo>
                  <a:lnTo>
                    <a:pt x="526" y="294"/>
                  </a:lnTo>
                  <a:lnTo>
                    <a:pt x="501" y="286"/>
                  </a:lnTo>
                  <a:lnTo>
                    <a:pt x="476" y="278"/>
                  </a:lnTo>
                  <a:lnTo>
                    <a:pt x="450" y="273"/>
                  </a:lnTo>
                  <a:lnTo>
                    <a:pt x="437" y="271"/>
                  </a:lnTo>
                  <a:lnTo>
                    <a:pt x="424" y="270"/>
                  </a:lnTo>
                  <a:lnTo>
                    <a:pt x="410" y="269"/>
                  </a:lnTo>
                  <a:lnTo>
                    <a:pt x="397" y="268"/>
                  </a:lnTo>
                  <a:lnTo>
                    <a:pt x="394" y="268"/>
                  </a:lnTo>
                  <a:lnTo>
                    <a:pt x="391" y="268"/>
                  </a:lnTo>
                  <a:lnTo>
                    <a:pt x="376" y="269"/>
                  </a:lnTo>
                  <a:lnTo>
                    <a:pt x="361" y="271"/>
                  </a:lnTo>
                  <a:lnTo>
                    <a:pt x="346" y="274"/>
                  </a:lnTo>
                  <a:lnTo>
                    <a:pt x="331" y="276"/>
                  </a:lnTo>
                  <a:lnTo>
                    <a:pt x="316" y="280"/>
                  </a:lnTo>
                  <a:lnTo>
                    <a:pt x="300" y="282"/>
                  </a:lnTo>
                  <a:lnTo>
                    <a:pt x="285" y="284"/>
                  </a:lnTo>
                  <a:lnTo>
                    <a:pt x="271" y="285"/>
                  </a:lnTo>
                  <a:lnTo>
                    <a:pt x="264" y="285"/>
                  </a:lnTo>
                  <a:lnTo>
                    <a:pt x="256" y="284"/>
                  </a:lnTo>
                  <a:lnTo>
                    <a:pt x="253" y="263"/>
                  </a:lnTo>
                  <a:lnTo>
                    <a:pt x="247" y="245"/>
                  </a:lnTo>
                  <a:lnTo>
                    <a:pt x="242" y="229"/>
                  </a:lnTo>
                  <a:lnTo>
                    <a:pt x="234" y="213"/>
                  </a:lnTo>
                  <a:lnTo>
                    <a:pt x="226" y="199"/>
                  </a:lnTo>
                  <a:lnTo>
                    <a:pt x="216" y="188"/>
                  </a:lnTo>
                  <a:lnTo>
                    <a:pt x="205" y="176"/>
                  </a:lnTo>
                  <a:lnTo>
                    <a:pt x="194" y="165"/>
                  </a:lnTo>
                  <a:lnTo>
                    <a:pt x="181" y="154"/>
                  </a:lnTo>
                  <a:lnTo>
                    <a:pt x="168" y="144"/>
                  </a:lnTo>
                  <a:lnTo>
                    <a:pt x="154" y="136"/>
                  </a:lnTo>
                  <a:lnTo>
                    <a:pt x="139" y="126"/>
                  </a:lnTo>
                  <a:lnTo>
                    <a:pt x="107" y="109"/>
                  </a:lnTo>
                  <a:lnTo>
                    <a:pt x="73" y="89"/>
                  </a:lnTo>
                  <a:lnTo>
                    <a:pt x="57" y="79"/>
                  </a:lnTo>
                  <a:lnTo>
                    <a:pt x="44" y="71"/>
                  </a:lnTo>
                  <a:lnTo>
                    <a:pt x="34" y="61"/>
                  </a:lnTo>
                  <a:lnTo>
                    <a:pt x="24" y="52"/>
                  </a:lnTo>
                  <a:lnTo>
                    <a:pt x="15" y="43"/>
                  </a:lnTo>
                  <a:lnTo>
                    <a:pt x="9" y="33"/>
                  </a:lnTo>
                  <a:lnTo>
                    <a:pt x="3" y="22"/>
                  </a:lnTo>
                  <a:lnTo>
                    <a:pt x="0" y="12"/>
                  </a:lnTo>
                  <a:lnTo>
                    <a:pt x="1" y="11"/>
                  </a:lnTo>
                  <a:lnTo>
                    <a:pt x="1" y="11"/>
                  </a:lnTo>
                  <a:lnTo>
                    <a:pt x="1" y="11"/>
                  </a:lnTo>
                  <a:lnTo>
                    <a:pt x="2" y="10"/>
                  </a:lnTo>
                  <a:lnTo>
                    <a:pt x="2" y="10"/>
                  </a:lnTo>
                  <a:lnTo>
                    <a:pt x="3" y="10"/>
                  </a:lnTo>
                  <a:lnTo>
                    <a:pt x="3" y="9"/>
                  </a:lnTo>
                  <a:lnTo>
                    <a:pt x="4" y="9"/>
                  </a:lnTo>
                  <a:lnTo>
                    <a:pt x="5" y="8"/>
                  </a:lnTo>
                  <a:lnTo>
                    <a:pt x="5" y="8"/>
                  </a:lnTo>
                  <a:lnTo>
                    <a:pt x="5" y="8"/>
                  </a:lnTo>
                  <a:lnTo>
                    <a:pt x="6" y="8"/>
                  </a:lnTo>
                  <a:lnTo>
                    <a:pt x="6" y="8"/>
                  </a:lnTo>
                  <a:lnTo>
                    <a:pt x="8" y="7"/>
                  </a:lnTo>
                  <a:lnTo>
                    <a:pt x="8" y="7"/>
                  </a:lnTo>
                  <a:lnTo>
                    <a:pt x="9" y="7"/>
                  </a:lnTo>
                  <a:lnTo>
                    <a:pt x="9" y="7"/>
                  </a:lnTo>
                  <a:lnTo>
                    <a:pt x="10" y="6"/>
                  </a:lnTo>
                  <a:lnTo>
                    <a:pt x="10" y="6"/>
                  </a:lnTo>
                  <a:lnTo>
                    <a:pt x="11" y="6"/>
                  </a:lnTo>
                  <a:lnTo>
                    <a:pt x="11" y="6"/>
                  </a:lnTo>
                  <a:lnTo>
                    <a:pt x="12" y="6"/>
                  </a:lnTo>
                  <a:lnTo>
                    <a:pt x="12" y="5"/>
                  </a:lnTo>
                  <a:lnTo>
                    <a:pt x="13" y="5"/>
                  </a:lnTo>
                  <a:lnTo>
                    <a:pt x="13" y="5"/>
                  </a:lnTo>
                  <a:lnTo>
                    <a:pt x="14" y="5"/>
                  </a:lnTo>
                  <a:lnTo>
                    <a:pt x="15" y="5"/>
                  </a:lnTo>
                  <a:lnTo>
                    <a:pt x="15" y="5"/>
                  </a:lnTo>
                  <a:lnTo>
                    <a:pt x="17" y="4"/>
                  </a:lnTo>
                  <a:lnTo>
                    <a:pt x="17" y="4"/>
                  </a:lnTo>
                  <a:lnTo>
                    <a:pt x="18" y="4"/>
                  </a:lnTo>
                  <a:lnTo>
                    <a:pt x="19" y="2"/>
                  </a:lnTo>
                  <a:lnTo>
                    <a:pt x="19" y="2"/>
                  </a:lnTo>
                  <a:lnTo>
                    <a:pt x="21" y="2"/>
                  </a:lnTo>
                  <a:lnTo>
                    <a:pt x="21" y="2"/>
                  </a:lnTo>
                  <a:lnTo>
                    <a:pt x="22" y="2"/>
                  </a:lnTo>
                  <a:lnTo>
                    <a:pt x="23" y="2"/>
                  </a:lnTo>
                  <a:lnTo>
                    <a:pt x="23" y="2"/>
                  </a:lnTo>
                  <a:lnTo>
                    <a:pt x="24" y="2"/>
                  </a:lnTo>
                  <a:lnTo>
                    <a:pt x="25" y="2"/>
                  </a:lnTo>
                  <a:lnTo>
                    <a:pt x="25" y="2"/>
                  </a:lnTo>
                  <a:lnTo>
                    <a:pt x="26" y="1"/>
                  </a:lnTo>
                  <a:lnTo>
                    <a:pt x="26" y="1"/>
                  </a:lnTo>
                  <a:lnTo>
                    <a:pt x="27" y="1"/>
                  </a:lnTo>
                  <a:lnTo>
                    <a:pt x="28" y="1"/>
                  </a:lnTo>
                  <a:lnTo>
                    <a:pt x="28" y="1"/>
                  </a:lnTo>
                  <a:lnTo>
                    <a:pt x="29" y="1"/>
                  </a:lnTo>
                  <a:lnTo>
                    <a:pt x="29" y="1"/>
                  </a:lnTo>
                  <a:lnTo>
                    <a:pt x="30" y="1"/>
                  </a:lnTo>
                  <a:lnTo>
                    <a:pt x="31" y="1"/>
                  </a:lnTo>
                  <a:lnTo>
                    <a:pt x="31" y="1"/>
                  </a:lnTo>
                  <a:lnTo>
                    <a:pt x="32" y="1"/>
                  </a:lnTo>
                  <a:lnTo>
                    <a:pt x="34" y="1"/>
                  </a:lnTo>
                  <a:lnTo>
                    <a:pt x="36" y="1"/>
                  </a:lnTo>
                  <a:lnTo>
                    <a:pt x="36" y="1"/>
                  </a:lnTo>
                  <a:lnTo>
                    <a:pt x="39" y="0"/>
                  </a:lnTo>
                  <a:lnTo>
                    <a:pt x="43" y="0"/>
                  </a:lnTo>
                  <a:lnTo>
                    <a:pt x="43" y="0"/>
                  </a:lnTo>
                  <a:lnTo>
                    <a:pt x="44" y="0"/>
                  </a:lnTo>
                  <a:lnTo>
                    <a:pt x="46" y="0"/>
                  </a:lnTo>
                  <a:lnTo>
                    <a:pt x="46" y="0"/>
                  </a:lnTo>
                  <a:lnTo>
                    <a:pt x="47" y="0"/>
                  </a:lnTo>
                  <a:lnTo>
                    <a:pt x="48" y="0"/>
                  </a:lnTo>
                  <a:lnTo>
                    <a:pt x="49" y="0"/>
                  </a:lnTo>
                  <a:lnTo>
                    <a:pt x="50" y="0"/>
                  </a:lnTo>
                  <a:lnTo>
                    <a:pt x="50" y="0"/>
                  </a:lnTo>
                  <a:lnTo>
                    <a:pt x="51" y="0"/>
                  </a:lnTo>
                  <a:lnTo>
                    <a:pt x="52" y="0"/>
                  </a:lnTo>
                  <a:lnTo>
                    <a:pt x="53" y="0"/>
                  </a:lnTo>
                  <a:lnTo>
                    <a:pt x="54" y="0"/>
                  </a:lnTo>
                  <a:lnTo>
                    <a:pt x="54" y="0"/>
                  </a:lnTo>
                  <a:lnTo>
                    <a:pt x="55" y="0"/>
                  </a:lnTo>
                  <a:lnTo>
                    <a:pt x="57" y="0"/>
                  </a:lnTo>
                  <a:lnTo>
                    <a:pt x="57" y="0"/>
                  </a:lnTo>
                  <a:lnTo>
                    <a:pt x="59" y="0"/>
                  </a:lnTo>
                  <a:lnTo>
                    <a:pt x="60" y="0"/>
                  </a:lnTo>
                  <a:lnTo>
                    <a:pt x="60" y="0"/>
                  </a:lnTo>
                  <a:lnTo>
                    <a:pt x="62" y="0"/>
                  </a:lnTo>
                  <a:lnTo>
                    <a:pt x="62" y="0"/>
                  </a:lnTo>
                  <a:lnTo>
                    <a:pt x="63" y="0"/>
                  </a:lnTo>
                  <a:lnTo>
                    <a:pt x="64" y="0"/>
                  </a:lnTo>
                  <a:lnTo>
                    <a:pt x="65" y="0"/>
                  </a:lnTo>
                  <a:lnTo>
                    <a:pt x="66" y="0"/>
                  </a:lnTo>
                  <a:lnTo>
                    <a:pt x="67" y="0"/>
                  </a:lnTo>
                  <a:lnTo>
                    <a:pt x="68" y="0"/>
                  </a:lnTo>
                  <a:lnTo>
                    <a:pt x="69" y="0"/>
                  </a:lnTo>
                  <a:lnTo>
                    <a:pt x="69" y="0"/>
                  </a:lnTo>
                  <a:lnTo>
                    <a:pt x="72" y="0"/>
                  </a:lnTo>
                  <a:lnTo>
                    <a:pt x="72" y="0"/>
                  </a:lnTo>
                  <a:lnTo>
                    <a:pt x="73" y="0"/>
                  </a:lnTo>
                  <a:lnTo>
                    <a:pt x="75" y="0"/>
                  </a:lnTo>
                  <a:lnTo>
                    <a:pt x="75" y="0"/>
                  </a:lnTo>
                  <a:lnTo>
                    <a:pt x="75" y="0"/>
                  </a:lnTo>
                  <a:lnTo>
                    <a:pt x="75" y="0"/>
                  </a:lnTo>
                  <a:lnTo>
                    <a:pt x="75" y="0"/>
                  </a:lnTo>
                  <a:lnTo>
                    <a:pt x="80" y="0"/>
                  </a:lnTo>
                  <a:lnTo>
                    <a:pt x="80" y="0"/>
                  </a:lnTo>
                  <a:lnTo>
                    <a:pt x="80" y="0"/>
                  </a:lnTo>
                  <a:lnTo>
                    <a:pt x="81" y="0"/>
                  </a:lnTo>
                  <a:lnTo>
                    <a:pt x="81" y="0"/>
                  </a:lnTo>
                  <a:lnTo>
                    <a:pt x="81" y="0"/>
                  </a:lnTo>
                  <a:lnTo>
                    <a:pt x="81" y="0"/>
                  </a:lnTo>
                  <a:lnTo>
                    <a:pt x="82" y="0"/>
                  </a:lnTo>
                  <a:lnTo>
                    <a:pt x="82" y="0"/>
                  </a:lnTo>
                  <a:lnTo>
                    <a:pt x="82" y="0"/>
                  </a:lnTo>
                  <a:lnTo>
                    <a:pt x="82" y="0"/>
                  </a:lnTo>
                  <a:lnTo>
                    <a:pt x="82" y="0"/>
                  </a:lnTo>
                  <a:lnTo>
                    <a:pt x="82" y="0"/>
                  </a:lnTo>
                  <a:lnTo>
                    <a:pt x="82" y="0"/>
                  </a:lnTo>
                  <a:lnTo>
                    <a:pt x="83" y="0"/>
                  </a:lnTo>
                  <a:lnTo>
                    <a:pt x="83" y="0"/>
                  </a:lnTo>
                  <a:lnTo>
                    <a:pt x="83" y="0"/>
                  </a:lnTo>
                  <a:lnTo>
                    <a:pt x="83" y="0"/>
                  </a:lnTo>
                  <a:lnTo>
                    <a:pt x="83" y="0"/>
                  </a:lnTo>
                  <a:lnTo>
                    <a:pt x="83" y="0"/>
                  </a:lnTo>
                  <a:lnTo>
                    <a:pt x="85" y="0"/>
                  </a:lnTo>
                  <a:lnTo>
                    <a:pt x="85" y="0"/>
                  </a:lnTo>
                  <a:lnTo>
                    <a:pt x="85" y="0"/>
                  </a:lnTo>
                  <a:lnTo>
                    <a:pt x="85" y="0"/>
                  </a:lnTo>
                  <a:lnTo>
                    <a:pt x="85" y="0"/>
                  </a:lnTo>
                  <a:lnTo>
                    <a:pt x="86" y="0"/>
                  </a:lnTo>
                  <a:lnTo>
                    <a:pt x="86" y="0"/>
                  </a:lnTo>
                  <a:lnTo>
                    <a:pt x="86" y="0"/>
                  </a:lnTo>
                  <a:lnTo>
                    <a:pt x="86" y="0"/>
                  </a:lnTo>
                  <a:lnTo>
                    <a:pt x="86" y="0"/>
                  </a:lnTo>
                  <a:lnTo>
                    <a:pt x="86" y="0"/>
                  </a:lnTo>
                  <a:lnTo>
                    <a:pt x="87" y="0"/>
                  </a:lnTo>
                  <a:lnTo>
                    <a:pt x="87" y="0"/>
                  </a:lnTo>
                  <a:lnTo>
                    <a:pt x="94" y="0"/>
                  </a:lnTo>
                  <a:lnTo>
                    <a:pt x="94" y="0"/>
                  </a:lnTo>
                  <a:lnTo>
                    <a:pt x="101" y="0"/>
                  </a:lnTo>
                  <a:lnTo>
                    <a:pt x="102" y="0"/>
                  </a:lnTo>
                  <a:lnTo>
                    <a:pt x="108" y="0"/>
                  </a:lnTo>
                  <a:lnTo>
                    <a:pt x="110" y="0"/>
                  </a:lnTo>
                  <a:lnTo>
                    <a:pt x="116" y="0"/>
                  </a:lnTo>
                  <a:lnTo>
                    <a:pt x="117" y="0"/>
                  </a:lnTo>
                  <a:lnTo>
                    <a:pt x="124" y="1"/>
                  </a:lnTo>
                  <a:lnTo>
                    <a:pt x="125" y="1"/>
                  </a:lnTo>
                  <a:lnTo>
                    <a:pt x="131" y="1"/>
                  </a:lnTo>
                  <a:lnTo>
                    <a:pt x="138" y="1"/>
                  </a:lnTo>
                  <a:lnTo>
                    <a:pt x="140" y="1"/>
                  </a:lnTo>
                  <a:lnTo>
                    <a:pt x="151" y="2"/>
                  </a:lnTo>
                  <a:lnTo>
                    <a:pt x="161" y="4"/>
                  </a:lnTo>
                  <a:lnTo>
                    <a:pt x="162" y="4"/>
                  </a:lnTo>
                  <a:lnTo>
                    <a:pt x="167" y="4"/>
                  </a:lnTo>
                  <a:lnTo>
                    <a:pt x="168" y="5"/>
                  </a:lnTo>
                  <a:lnTo>
                    <a:pt x="175" y="5"/>
                  </a:lnTo>
                  <a:lnTo>
                    <a:pt x="176" y="5"/>
                  </a:lnTo>
                  <a:lnTo>
                    <a:pt x="177" y="5"/>
                  </a:lnTo>
                  <a:lnTo>
                    <a:pt x="183" y="6"/>
                  </a:lnTo>
                  <a:lnTo>
                    <a:pt x="183" y="6"/>
                  </a:lnTo>
                  <a:lnTo>
                    <a:pt x="189" y="7"/>
                  </a:lnTo>
                  <a:lnTo>
                    <a:pt x="191" y="7"/>
                  </a:lnTo>
                  <a:lnTo>
                    <a:pt x="196" y="8"/>
                  </a:lnTo>
                  <a:lnTo>
                    <a:pt x="198" y="8"/>
                  </a:lnTo>
                  <a:lnTo>
                    <a:pt x="198" y="8"/>
                  </a:lnTo>
                  <a:lnTo>
                    <a:pt x="205" y="9"/>
                  </a:lnTo>
                  <a:lnTo>
                    <a:pt x="212" y="10"/>
                  </a:lnTo>
                  <a:lnTo>
                    <a:pt x="213" y="10"/>
                  </a:lnTo>
                  <a:lnTo>
                    <a:pt x="219" y="11"/>
                  </a:lnTo>
                  <a:lnTo>
                    <a:pt x="220" y="11"/>
                  </a:lnTo>
                  <a:lnTo>
                    <a:pt x="227" y="12"/>
                  </a:lnTo>
                  <a:lnTo>
                    <a:pt x="227" y="12"/>
                  </a:lnTo>
                  <a:lnTo>
                    <a:pt x="234" y="13"/>
                  </a:lnTo>
                  <a:lnTo>
                    <a:pt x="234" y="13"/>
                  </a:lnTo>
                  <a:lnTo>
                    <a:pt x="242" y="15"/>
                  </a:lnTo>
                  <a:lnTo>
                    <a:pt x="242" y="15"/>
                  </a:lnTo>
                  <a:lnTo>
                    <a:pt x="248" y="17"/>
                  </a:lnTo>
                  <a:lnTo>
                    <a:pt x="248" y="17"/>
                  </a:lnTo>
                  <a:lnTo>
                    <a:pt x="256" y="19"/>
                  </a:lnTo>
                  <a:lnTo>
                    <a:pt x="256" y="19"/>
                  </a:lnTo>
                  <a:lnTo>
                    <a:pt x="264" y="20"/>
                  </a:lnTo>
                  <a:lnTo>
                    <a:pt x="264" y="20"/>
                  </a:lnTo>
                  <a:lnTo>
                    <a:pt x="270" y="22"/>
                  </a:lnTo>
                  <a:lnTo>
                    <a:pt x="271" y="22"/>
                  </a:lnTo>
                  <a:lnTo>
                    <a:pt x="278" y="23"/>
                  </a:lnTo>
                  <a:lnTo>
                    <a:pt x="278" y="24"/>
                  </a:lnTo>
                  <a:lnTo>
                    <a:pt x="284" y="25"/>
                  </a:lnTo>
                  <a:lnTo>
                    <a:pt x="285" y="25"/>
                  </a:lnTo>
                  <a:lnTo>
                    <a:pt x="292" y="27"/>
                  </a:lnTo>
                  <a:lnTo>
                    <a:pt x="293" y="27"/>
                  </a:lnTo>
                  <a:lnTo>
                    <a:pt x="298" y="30"/>
                  </a:lnTo>
                  <a:lnTo>
                    <a:pt x="299" y="30"/>
                  </a:lnTo>
                  <a:lnTo>
                    <a:pt x="306" y="32"/>
                  </a:lnTo>
                  <a:lnTo>
                    <a:pt x="307" y="32"/>
                  </a:lnTo>
                  <a:lnTo>
                    <a:pt x="312" y="34"/>
                  </a:lnTo>
                  <a:lnTo>
                    <a:pt x="315" y="34"/>
                  </a:lnTo>
                  <a:lnTo>
                    <a:pt x="320" y="36"/>
                  </a:lnTo>
                  <a:lnTo>
                    <a:pt x="320" y="36"/>
                  </a:lnTo>
                  <a:lnTo>
                    <a:pt x="324" y="37"/>
                  </a:lnTo>
                  <a:lnTo>
                    <a:pt x="327" y="38"/>
                  </a:lnTo>
                  <a:lnTo>
                    <a:pt x="329" y="39"/>
                  </a:lnTo>
                  <a:lnTo>
                    <a:pt x="333" y="40"/>
                  </a:lnTo>
                  <a:lnTo>
                    <a:pt x="335" y="41"/>
                  </a:lnTo>
                  <a:lnTo>
                    <a:pt x="337" y="41"/>
                  </a:lnTo>
                  <a:lnTo>
                    <a:pt x="342" y="44"/>
                  </a:lnTo>
                  <a:lnTo>
                    <a:pt x="343" y="44"/>
                  </a:lnTo>
                  <a:lnTo>
                    <a:pt x="347" y="46"/>
                  </a:lnTo>
                  <a:lnTo>
                    <a:pt x="348" y="46"/>
                  </a:lnTo>
                  <a:lnTo>
                    <a:pt x="353" y="48"/>
                  </a:lnTo>
                  <a:lnTo>
                    <a:pt x="355" y="49"/>
                  </a:lnTo>
                  <a:lnTo>
                    <a:pt x="359" y="50"/>
                  </a:lnTo>
                  <a:lnTo>
                    <a:pt x="361" y="51"/>
                  </a:lnTo>
                  <a:lnTo>
                    <a:pt x="363" y="52"/>
                  </a:lnTo>
                  <a:lnTo>
                    <a:pt x="366" y="53"/>
                  </a:lnTo>
                  <a:lnTo>
                    <a:pt x="369" y="54"/>
                  </a:lnTo>
                  <a:lnTo>
                    <a:pt x="372" y="55"/>
                  </a:lnTo>
                  <a:lnTo>
                    <a:pt x="376" y="58"/>
                  </a:lnTo>
                  <a:lnTo>
                    <a:pt x="379" y="59"/>
                  </a:lnTo>
                  <a:lnTo>
                    <a:pt x="383" y="61"/>
                  </a:lnTo>
                  <a:lnTo>
                    <a:pt x="386" y="62"/>
                  </a:lnTo>
                  <a:lnTo>
                    <a:pt x="389" y="63"/>
                  </a:lnTo>
                  <a:lnTo>
                    <a:pt x="393" y="65"/>
                  </a:lnTo>
                  <a:lnTo>
                    <a:pt x="396" y="66"/>
                  </a:lnTo>
                  <a:lnTo>
                    <a:pt x="399" y="68"/>
                  </a:lnTo>
                  <a:lnTo>
                    <a:pt x="404" y="70"/>
                  </a:lnTo>
                  <a:lnTo>
                    <a:pt x="406" y="71"/>
                  </a:lnTo>
                  <a:lnTo>
                    <a:pt x="411" y="74"/>
                  </a:lnTo>
                  <a:lnTo>
                    <a:pt x="412" y="74"/>
                  </a:lnTo>
                  <a:lnTo>
                    <a:pt x="417" y="77"/>
                  </a:lnTo>
                  <a:lnTo>
                    <a:pt x="418" y="77"/>
                  </a:lnTo>
                  <a:lnTo>
                    <a:pt x="421" y="79"/>
                  </a:lnTo>
                  <a:lnTo>
                    <a:pt x="422" y="79"/>
                  </a:lnTo>
                  <a:lnTo>
                    <a:pt x="426" y="81"/>
                  </a:lnTo>
                  <a:lnTo>
                    <a:pt x="431" y="85"/>
                  </a:lnTo>
                  <a:lnTo>
                    <a:pt x="432" y="85"/>
                  </a:lnTo>
                  <a:lnTo>
                    <a:pt x="436" y="88"/>
                  </a:lnTo>
                  <a:lnTo>
                    <a:pt x="439" y="89"/>
                  </a:lnTo>
                  <a:lnTo>
                    <a:pt x="444" y="91"/>
                  </a:lnTo>
                  <a:lnTo>
                    <a:pt x="445" y="92"/>
                  </a:lnTo>
                  <a:lnTo>
                    <a:pt x="449" y="96"/>
                  </a:lnTo>
                  <a:lnTo>
                    <a:pt x="451" y="97"/>
                  </a:lnTo>
                  <a:lnTo>
                    <a:pt x="457" y="100"/>
                  </a:lnTo>
                  <a:lnTo>
                    <a:pt x="458" y="101"/>
                  </a:lnTo>
                  <a:lnTo>
                    <a:pt x="462" y="103"/>
                  </a:lnTo>
                  <a:lnTo>
                    <a:pt x="464" y="104"/>
                  </a:lnTo>
                  <a:lnTo>
                    <a:pt x="465" y="105"/>
                  </a:lnTo>
                  <a:lnTo>
                    <a:pt x="471" y="109"/>
                  </a:lnTo>
                  <a:lnTo>
                    <a:pt x="472" y="110"/>
                  </a:lnTo>
                  <a:lnTo>
                    <a:pt x="476" y="113"/>
                  </a:lnTo>
                  <a:lnTo>
                    <a:pt x="478" y="114"/>
                  </a:lnTo>
                  <a:lnTo>
                    <a:pt x="483" y="117"/>
                  </a:lnTo>
                  <a:lnTo>
                    <a:pt x="484" y="118"/>
                  </a:lnTo>
                  <a:lnTo>
                    <a:pt x="489" y="122"/>
                  </a:lnTo>
                  <a:lnTo>
                    <a:pt x="489" y="122"/>
                  </a:lnTo>
                  <a:lnTo>
                    <a:pt x="495" y="125"/>
                  </a:lnTo>
                  <a:lnTo>
                    <a:pt x="496" y="126"/>
                  </a:lnTo>
                  <a:lnTo>
                    <a:pt x="497" y="127"/>
                  </a:lnTo>
                  <a:lnTo>
                    <a:pt x="502" y="131"/>
                  </a:lnTo>
                  <a:lnTo>
                    <a:pt x="502" y="131"/>
                  </a:lnTo>
                  <a:lnTo>
                    <a:pt x="508" y="136"/>
                  </a:lnTo>
                  <a:lnTo>
                    <a:pt x="509" y="136"/>
                  </a:lnTo>
                  <a:lnTo>
                    <a:pt x="514" y="140"/>
                  </a:lnTo>
                  <a:lnTo>
                    <a:pt x="514" y="141"/>
                  </a:lnTo>
                  <a:lnTo>
                    <a:pt x="520" y="145"/>
                  </a:lnTo>
                  <a:lnTo>
                    <a:pt x="521" y="145"/>
                  </a:lnTo>
                  <a:lnTo>
                    <a:pt x="526" y="151"/>
                  </a:lnTo>
                  <a:lnTo>
                    <a:pt x="528" y="153"/>
                  </a:lnTo>
                  <a:lnTo>
                    <a:pt x="529" y="153"/>
                  </a:lnTo>
                  <a:lnTo>
                    <a:pt x="532" y="155"/>
                  </a:lnTo>
                  <a:lnTo>
                    <a:pt x="534" y="156"/>
                  </a:lnTo>
                  <a:lnTo>
                    <a:pt x="534" y="157"/>
                  </a:lnTo>
                  <a:lnTo>
                    <a:pt x="537" y="159"/>
                  </a:lnTo>
                  <a:lnTo>
                    <a:pt x="537" y="159"/>
                  </a:lnTo>
                  <a:lnTo>
                    <a:pt x="539" y="162"/>
                  </a:lnTo>
                  <a:lnTo>
                    <a:pt x="540" y="163"/>
                  </a:lnTo>
                  <a:lnTo>
                    <a:pt x="541" y="164"/>
                  </a:lnTo>
                  <a:lnTo>
                    <a:pt x="544" y="165"/>
                  </a:lnTo>
                  <a:lnTo>
                    <a:pt x="545" y="166"/>
                  </a:lnTo>
                  <a:lnTo>
                    <a:pt x="547" y="168"/>
                  </a:lnTo>
                  <a:lnTo>
                    <a:pt x="548" y="168"/>
                  </a:lnTo>
                  <a:lnTo>
                    <a:pt x="550" y="170"/>
                  </a:lnTo>
                  <a:lnTo>
                    <a:pt x="551" y="171"/>
                  </a:lnTo>
                  <a:lnTo>
                    <a:pt x="552" y="172"/>
                  </a:lnTo>
                  <a:lnTo>
                    <a:pt x="554" y="175"/>
                  </a:lnTo>
                  <a:lnTo>
                    <a:pt x="554" y="175"/>
                  </a:lnTo>
                  <a:lnTo>
                    <a:pt x="558" y="177"/>
                  </a:lnTo>
                  <a:lnTo>
                    <a:pt x="558" y="177"/>
                  </a:lnTo>
                  <a:lnTo>
                    <a:pt x="560" y="179"/>
                  </a:lnTo>
                  <a:lnTo>
                    <a:pt x="561" y="180"/>
                  </a:lnTo>
                  <a:lnTo>
                    <a:pt x="562" y="181"/>
                  </a:lnTo>
                  <a:lnTo>
                    <a:pt x="564" y="183"/>
                  </a:lnTo>
                  <a:lnTo>
                    <a:pt x="565" y="183"/>
                  </a:lnTo>
                  <a:lnTo>
                    <a:pt x="567" y="185"/>
                  </a:lnTo>
                  <a:lnTo>
                    <a:pt x="568" y="186"/>
                  </a:lnTo>
                  <a:lnTo>
                    <a:pt x="570" y="188"/>
                  </a:lnTo>
                  <a:lnTo>
                    <a:pt x="572" y="190"/>
                  </a:lnTo>
                  <a:lnTo>
                    <a:pt x="573" y="190"/>
                  </a:lnTo>
                  <a:lnTo>
                    <a:pt x="575" y="192"/>
                  </a:lnTo>
                  <a:lnTo>
                    <a:pt x="575" y="192"/>
                  </a:lnTo>
                  <a:lnTo>
                    <a:pt x="577" y="194"/>
                  </a:lnTo>
                  <a:lnTo>
                    <a:pt x="578" y="195"/>
                  </a:lnTo>
                  <a:lnTo>
                    <a:pt x="579" y="197"/>
                  </a:lnTo>
                  <a:lnTo>
                    <a:pt x="581" y="198"/>
                  </a:lnTo>
                  <a:lnTo>
                    <a:pt x="581" y="199"/>
                  </a:lnTo>
                  <a:lnTo>
                    <a:pt x="585" y="202"/>
                  </a:lnTo>
                  <a:lnTo>
                    <a:pt x="585" y="202"/>
                  </a:lnTo>
                  <a:lnTo>
                    <a:pt x="587" y="204"/>
                  </a:lnTo>
                  <a:lnTo>
                    <a:pt x="587" y="205"/>
                  </a:lnTo>
                  <a:lnTo>
                    <a:pt x="589" y="206"/>
                  </a:lnTo>
                  <a:lnTo>
                    <a:pt x="590" y="208"/>
                  </a:lnTo>
                  <a:lnTo>
                    <a:pt x="591" y="208"/>
                  </a:lnTo>
                  <a:lnTo>
                    <a:pt x="593" y="210"/>
                  </a:lnTo>
                  <a:lnTo>
                    <a:pt x="593" y="210"/>
                  </a:lnTo>
                  <a:lnTo>
                    <a:pt x="596" y="212"/>
                  </a:lnTo>
                  <a:lnTo>
                    <a:pt x="598" y="215"/>
                  </a:lnTo>
                  <a:lnTo>
                    <a:pt x="598" y="216"/>
                  </a:lnTo>
                  <a:lnTo>
                    <a:pt x="599" y="217"/>
                  </a:lnTo>
                  <a:lnTo>
                    <a:pt x="600" y="218"/>
                  </a:lnTo>
                  <a:lnTo>
                    <a:pt x="602" y="220"/>
                  </a:lnTo>
                  <a:lnTo>
                    <a:pt x="603" y="221"/>
                  </a:lnTo>
                  <a:lnTo>
                    <a:pt x="604" y="222"/>
                  </a:lnTo>
                  <a:lnTo>
                    <a:pt x="605" y="223"/>
                  </a:lnTo>
                  <a:lnTo>
                    <a:pt x="605" y="224"/>
                  </a:lnTo>
                  <a:lnTo>
                    <a:pt x="608" y="226"/>
                  </a:lnTo>
                  <a:lnTo>
                    <a:pt x="608" y="226"/>
                  </a:lnTo>
                  <a:lnTo>
                    <a:pt x="610" y="230"/>
                  </a:lnTo>
                  <a:lnTo>
                    <a:pt x="611" y="231"/>
                  </a:lnTo>
                  <a:lnTo>
                    <a:pt x="612" y="232"/>
                  </a:lnTo>
                  <a:lnTo>
                    <a:pt x="615" y="236"/>
                  </a:lnTo>
                  <a:lnTo>
                    <a:pt x="617" y="238"/>
                  </a:lnTo>
                  <a:lnTo>
                    <a:pt x="617" y="239"/>
                  </a:lnTo>
                  <a:lnTo>
                    <a:pt x="618" y="242"/>
                  </a:lnTo>
                  <a:lnTo>
                    <a:pt x="621" y="245"/>
                  </a:lnTo>
                  <a:lnTo>
                    <a:pt x="623" y="249"/>
                  </a:lnTo>
                  <a:lnTo>
                    <a:pt x="624" y="250"/>
                  </a:lnTo>
                  <a:lnTo>
                    <a:pt x="625" y="252"/>
                  </a:lnTo>
                  <a:lnTo>
                    <a:pt x="626" y="254"/>
                  </a:lnTo>
                  <a:lnTo>
                    <a:pt x="626" y="254"/>
                  </a:lnTo>
                  <a:lnTo>
                    <a:pt x="627" y="257"/>
                  </a:lnTo>
                  <a:lnTo>
                    <a:pt x="627" y="257"/>
                  </a:lnTo>
                  <a:lnTo>
                    <a:pt x="628" y="259"/>
                  </a:lnTo>
                  <a:lnTo>
                    <a:pt x="628" y="259"/>
                  </a:lnTo>
                  <a:lnTo>
                    <a:pt x="631" y="264"/>
                  </a:lnTo>
                  <a:lnTo>
                    <a:pt x="632" y="269"/>
                  </a:lnTo>
                  <a:lnTo>
                    <a:pt x="634" y="269"/>
                  </a:lnTo>
                  <a:lnTo>
                    <a:pt x="634" y="272"/>
                  </a:lnTo>
                  <a:lnTo>
                    <a:pt x="634" y="272"/>
                  </a:lnTo>
                  <a:lnTo>
                    <a:pt x="637" y="280"/>
                  </a:lnTo>
                  <a:lnTo>
                    <a:pt x="638" y="288"/>
                  </a:lnTo>
                  <a:lnTo>
                    <a:pt x="639" y="296"/>
                  </a:lnTo>
                  <a:lnTo>
                    <a:pt x="640" y="304"/>
                  </a:lnTo>
                  <a:lnTo>
                    <a:pt x="640" y="304"/>
                  </a:lnTo>
                  <a:lnTo>
                    <a:pt x="640" y="305"/>
                  </a:lnTo>
                  <a:lnTo>
                    <a:pt x="640" y="305"/>
                  </a:lnTo>
                  <a:lnTo>
                    <a:pt x="640" y="305"/>
                  </a:lnTo>
                  <a:lnTo>
                    <a:pt x="640" y="307"/>
                  </a:lnTo>
                  <a:lnTo>
                    <a:pt x="640" y="307"/>
                  </a:lnTo>
                  <a:lnTo>
                    <a:pt x="640" y="307"/>
                  </a:lnTo>
                  <a:lnTo>
                    <a:pt x="640" y="308"/>
                  </a:lnTo>
                  <a:lnTo>
                    <a:pt x="640" y="308"/>
                  </a:lnTo>
                  <a:lnTo>
                    <a:pt x="640" y="309"/>
                  </a:lnTo>
                  <a:lnTo>
                    <a:pt x="640" y="309"/>
                  </a:lnTo>
                  <a:lnTo>
                    <a:pt x="639" y="311"/>
                  </a:lnTo>
                  <a:lnTo>
                    <a:pt x="639" y="311"/>
                  </a:lnTo>
                  <a:lnTo>
                    <a:pt x="639" y="311"/>
                  </a:lnTo>
                  <a:lnTo>
                    <a:pt x="639" y="311"/>
                  </a:lnTo>
                  <a:lnTo>
                    <a:pt x="639" y="312"/>
                  </a:lnTo>
                  <a:lnTo>
                    <a:pt x="639" y="312"/>
                  </a:lnTo>
                  <a:lnTo>
                    <a:pt x="639" y="312"/>
                  </a:lnTo>
                  <a:lnTo>
                    <a:pt x="639" y="313"/>
                  </a:lnTo>
                  <a:lnTo>
                    <a:pt x="639" y="313"/>
                  </a:lnTo>
                  <a:lnTo>
                    <a:pt x="639" y="313"/>
                  </a:lnTo>
                  <a:lnTo>
                    <a:pt x="639" y="314"/>
                  </a:lnTo>
                  <a:lnTo>
                    <a:pt x="639" y="315"/>
                  </a:lnTo>
                  <a:lnTo>
                    <a:pt x="639" y="315"/>
                  </a:lnTo>
                  <a:lnTo>
                    <a:pt x="639" y="315"/>
                  </a:lnTo>
                  <a:lnTo>
                    <a:pt x="639" y="315"/>
                  </a:lnTo>
                  <a:lnTo>
                    <a:pt x="639" y="317"/>
                  </a:lnTo>
                  <a:lnTo>
                    <a:pt x="639" y="318"/>
                  </a:lnTo>
                  <a:lnTo>
                    <a:pt x="639" y="318"/>
                  </a:lnTo>
                  <a:lnTo>
                    <a:pt x="639" y="318"/>
                  </a:lnTo>
                  <a:lnTo>
                    <a:pt x="639" y="320"/>
                  </a:lnTo>
                  <a:lnTo>
                    <a:pt x="639" y="320"/>
                  </a:lnTo>
                  <a:lnTo>
                    <a:pt x="639" y="320"/>
                  </a:lnTo>
                  <a:lnTo>
                    <a:pt x="639" y="320"/>
                  </a:lnTo>
                  <a:lnTo>
                    <a:pt x="638" y="321"/>
                  </a:lnTo>
                  <a:lnTo>
                    <a:pt x="638" y="321"/>
                  </a:lnTo>
                  <a:lnTo>
                    <a:pt x="638" y="321"/>
                  </a:lnTo>
                  <a:lnTo>
                    <a:pt x="638" y="322"/>
                  </a:lnTo>
                  <a:lnTo>
                    <a:pt x="638" y="322"/>
                  </a:lnTo>
                  <a:lnTo>
                    <a:pt x="638" y="323"/>
                  </a:lnTo>
                  <a:lnTo>
                    <a:pt x="638" y="323"/>
                  </a:lnTo>
                  <a:lnTo>
                    <a:pt x="638" y="324"/>
                  </a:lnTo>
                  <a:lnTo>
                    <a:pt x="638" y="325"/>
                  </a:lnTo>
                  <a:lnTo>
                    <a:pt x="638" y="325"/>
                  </a:lnTo>
                  <a:lnTo>
                    <a:pt x="638" y="325"/>
                  </a:lnTo>
                  <a:lnTo>
                    <a:pt x="638" y="326"/>
                  </a:lnTo>
                  <a:lnTo>
                    <a:pt x="637" y="326"/>
                  </a:lnTo>
                  <a:lnTo>
                    <a:pt x="637" y="326"/>
                  </a:lnTo>
                  <a:lnTo>
                    <a:pt x="637" y="327"/>
                  </a:lnTo>
                  <a:lnTo>
                    <a:pt x="637" y="327"/>
                  </a:lnTo>
                  <a:lnTo>
                    <a:pt x="637" y="328"/>
                  </a:lnTo>
                  <a:close/>
                </a:path>
              </a:pathLst>
            </a:custGeom>
            <a:solidFill>
              <a:srgbClr val="9459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 name="9Slide.vn 7"/>
            <p:cNvSpPr>
              <a:spLocks/>
            </p:cNvSpPr>
            <p:nvPr/>
          </p:nvSpPr>
          <p:spPr bwMode="auto">
            <a:xfrm>
              <a:off x="5384800" y="3028950"/>
              <a:ext cx="220663" cy="120650"/>
            </a:xfrm>
            <a:custGeom>
              <a:avLst/>
              <a:gdLst>
                <a:gd name="T0" fmla="*/ 27 w 692"/>
                <a:gd name="T1" fmla="*/ 27 h 382"/>
                <a:gd name="T2" fmla="*/ 4 w 692"/>
                <a:gd name="T3" fmla="*/ 64 h 382"/>
                <a:gd name="T4" fmla="*/ 0 w 692"/>
                <a:gd name="T5" fmla="*/ 102 h 382"/>
                <a:gd name="T6" fmla="*/ 10 w 692"/>
                <a:gd name="T7" fmla="*/ 139 h 382"/>
                <a:gd name="T8" fmla="*/ 32 w 692"/>
                <a:gd name="T9" fmla="*/ 177 h 382"/>
                <a:gd name="T10" fmla="*/ 62 w 692"/>
                <a:gd name="T11" fmla="*/ 213 h 382"/>
                <a:gd name="T12" fmla="*/ 99 w 692"/>
                <a:gd name="T13" fmla="*/ 247 h 382"/>
                <a:gd name="T14" fmla="*/ 179 w 692"/>
                <a:gd name="T15" fmla="*/ 302 h 382"/>
                <a:gd name="T16" fmla="*/ 252 w 692"/>
                <a:gd name="T17" fmla="*/ 338 h 382"/>
                <a:gd name="T18" fmla="*/ 346 w 692"/>
                <a:gd name="T19" fmla="*/ 369 h 382"/>
                <a:gd name="T20" fmla="*/ 411 w 692"/>
                <a:gd name="T21" fmla="*/ 380 h 382"/>
                <a:gd name="T22" fmla="*/ 460 w 692"/>
                <a:gd name="T23" fmla="*/ 382 h 382"/>
                <a:gd name="T24" fmla="*/ 507 w 692"/>
                <a:gd name="T25" fmla="*/ 377 h 382"/>
                <a:gd name="T26" fmla="*/ 551 w 692"/>
                <a:gd name="T27" fmla="*/ 367 h 382"/>
                <a:gd name="T28" fmla="*/ 591 w 692"/>
                <a:gd name="T29" fmla="*/ 348 h 382"/>
                <a:gd name="T30" fmla="*/ 628 w 692"/>
                <a:gd name="T31" fmla="*/ 320 h 382"/>
                <a:gd name="T32" fmla="*/ 659 w 692"/>
                <a:gd name="T33" fmla="*/ 284 h 382"/>
                <a:gd name="T34" fmla="*/ 683 w 692"/>
                <a:gd name="T35" fmla="*/ 238 h 382"/>
                <a:gd name="T36" fmla="*/ 692 w 692"/>
                <a:gd name="T37" fmla="*/ 203 h 382"/>
                <a:gd name="T38" fmla="*/ 690 w 692"/>
                <a:gd name="T39" fmla="*/ 181 h 382"/>
                <a:gd name="T40" fmla="*/ 682 w 692"/>
                <a:gd name="T41" fmla="*/ 162 h 382"/>
                <a:gd name="T42" fmla="*/ 667 w 692"/>
                <a:gd name="T43" fmla="*/ 147 h 382"/>
                <a:gd name="T44" fmla="*/ 650 w 692"/>
                <a:gd name="T45" fmla="*/ 136 h 382"/>
                <a:gd name="T46" fmla="*/ 629 w 692"/>
                <a:gd name="T47" fmla="*/ 130 h 382"/>
                <a:gd name="T48" fmla="*/ 609 w 692"/>
                <a:gd name="T49" fmla="*/ 127 h 382"/>
                <a:gd name="T50" fmla="*/ 588 w 692"/>
                <a:gd name="T51" fmla="*/ 132 h 382"/>
                <a:gd name="T52" fmla="*/ 570 w 692"/>
                <a:gd name="T53" fmla="*/ 142 h 382"/>
                <a:gd name="T54" fmla="*/ 555 w 692"/>
                <a:gd name="T55" fmla="*/ 158 h 382"/>
                <a:gd name="T56" fmla="*/ 545 w 692"/>
                <a:gd name="T57" fmla="*/ 181 h 382"/>
                <a:gd name="T58" fmla="*/ 534 w 692"/>
                <a:gd name="T59" fmla="*/ 205 h 382"/>
                <a:gd name="T60" fmla="*/ 519 w 692"/>
                <a:gd name="T61" fmla="*/ 224 h 382"/>
                <a:gd name="T62" fmla="*/ 498 w 692"/>
                <a:gd name="T63" fmla="*/ 237 h 382"/>
                <a:gd name="T64" fmla="*/ 475 w 692"/>
                <a:gd name="T65" fmla="*/ 244 h 382"/>
                <a:gd name="T66" fmla="*/ 423 w 692"/>
                <a:gd name="T67" fmla="*/ 245 h 382"/>
                <a:gd name="T68" fmla="*/ 368 w 692"/>
                <a:gd name="T69" fmla="*/ 237 h 382"/>
                <a:gd name="T70" fmla="*/ 285 w 692"/>
                <a:gd name="T71" fmla="*/ 210 h 382"/>
                <a:gd name="T72" fmla="*/ 232 w 692"/>
                <a:gd name="T73" fmla="*/ 185 h 382"/>
                <a:gd name="T74" fmla="*/ 184 w 692"/>
                <a:gd name="T75" fmla="*/ 153 h 382"/>
                <a:gd name="T76" fmla="*/ 141 w 692"/>
                <a:gd name="T77" fmla="*/ 114 h 382"/>
                <a:gd name="T78" fmla="*/ 106 w 692"/>
                <a:gd name="T79" fmla="*/ 69 h 382"/>
                <a:gd name="T80" fmla="*/ 83 w 692"/>
                <a:gd name="T81" fmla="*/ 15 h 382"/>
                <a:gd name="T82" fmla="*/ 74 w 692"/>
                <a:gd name="T83" fmla="*/ 4 h 382"/>
                <a:gd name="T84" fmla="*/ 61 w 692"/>
                <a:gd name="T85" fmla="*/ 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92" h="382">
                  <a:moveTo>
                    <a:pt x="52" y="3"/>
                  </a:moveTo>
                  <a:lnTo>
                    <a:pt x="39" y="15"/>
                  </a:lnTo>
                  <a:lnTo>
                    <a:pt x="27" y="27"/>
                  </a:lnTo>
                  <a:lnTo>
                    <a:pt x="17" y="39"/>
                  </a:lnTo>
                  <a:lnTo>
                    <a:pt x="10" y="52"/>
                  </a:lnTo>
                  <a:lnTo>
                    <a:pt x="4" y="64"/>
                  </a:lnTo>
                  <a:lnTo>
                    <a:pt x="1" y="77"/>
                  </a:lnTo>
                  <a:lnTo>
                    <a:pt x="0" y="89"/>
                  </a:lnTo>
                  <a:lnTo>
                    <a:pt x="0" y="102"/>
                  </a:lnTo>
                  <a:lnTo>
                    <a:pt x="2" y="114"/>
                  </a:lnTo>
                  <a:lnTo>
                    <a:pt x="6" y="127"/>
                  </a:lnTo>
                  <a:lnTo>
                    <a:pt x="10" y="139"/>
                  </a:lnTo>
                  <a:lnTo>
                    <a:pt x="16" y="152"/>
                  </a:lnTo>
                  <a:lnTo>
                    <a:pt x="23" y="164"/>
                  </a:lnTo>
                  <a:lnTo>
                    <a:pt x="32" y="177"/>
                  </a:lnTo>
                  <a:lnTo>
                    <a:pt x="41" y="189"/>
                  </a:lnTo>
                  <a:lnTo>
                    <a:pt x="51" y="201"/>
                  </a:lnTo>
                  <a:lnTo>
                    <a:pt x="62" y="213"/>
                  </a:lnTo>
                  <a:lnTo>
                    <a:pt x="74" y="224"/>
                  </a:lnTo>
                  <a:lnTo>
                    <a:pt x="86" y="236"/>
                  </a:lnTo>
                  <a:lnTo>
                    <a:pt x="99" y="247"/>
                  </a:lnTo>
                  <a:lnTo>
                    <a:pt x="125" y="266"/>
                  </a:lnTo>
                  <a:lnTo>
                    <a:pt x="152" y="285"/>
                  </a:lnTo>
                  <a:lnTo>
                    <a:pt x="179" y="302"/>
                  </a:lnTo>
                  <a:lnTo>
                    <a:pt x="205" y="317"/>
                  </a:lnTo>
                  <a:lnTo>
                    <a:pt x="230" y="329"/>
                  </a:lnTo>
                  <a:lnTo>
                    <a:pt x="252" y="338"/>
                  </a:lnTo>
                  <a:lnTo>
                    <a:pt x="282" y="350"/>
                  </a:lnTo>
                  <a:lnTo>
                    <a:pt x="314" y="360"/>
                  </a:lnTo>
                  <a:lnTo>
                    <a:pt x="346" y="369"/>
                  </a:lnTo>
                  <a:lnTo>
                    <a:pt x="379" y="375"/>
                  </a:lnTo>
                  <a:lnTo>
                    <a:pt x="395" y="377"/>
                  </a:lnTo>
                  <a:lnTo>
                    <a:pt x="411" y="380"/>
                  </a:lnTo>
                  <a:lnTo>
                    <a:pt x="428" y="381"/>
                  </a:lnTo>
                  <a:lnTo>
                    <a:pt x="444" y="382"/>
                  </a:lnTo>
                  <a:lnTo>
                    <a:pt x="460" y="382"/>
                  </a:lnTo>
                  <a:lnTo>
                    <a:pt x="475" y="381"/>
                  </a:lnTo>
                  <a:lnTo>
                    <a:pt x="492" y="380"/>
                  </a:lnTo>
                  <a:lnTo>
                    <a:pt x="507" y="377"/>
                  </a:lnTo>
                  <a:lnTo>
                    <a:pt x="522" y="374"/>
                  </a:lnTo>
                  <a:lnTo>
                    <a:pt x="536" y="371"/>
                  </a:lnTo>
                  <a:lnTo>
                    <a:pt x="551" y="367"/>
                  </a:lnTo>
                  <a:lnTo>
                    <a:pt x="565" y="361"/>
                  </a:lnTo>
                  <a:lnTo>
                    <a:pt x="578" y="355"/>
                  </a:lnTo>
                  <a:lnTo>
                    <a:pt x="591" y="348"/>
                  </a:lnTo>
                  <a:lnTo>
                    <a:pt x="604" y="340"/>
                  </a:lnTo>
                  <a:lnTo>
                    <a:pt x="616" y="331"/>
                  </a:lnTo>
                  <a:lnTo>
                    <a:pt x="628" y="320"/>
                  </a:lnTo>
                  <a:lnTo>
                    <a:pt x="638" y="309"/>
                  </a:lnTo>
                  <a:lnTo>
                    <a:pt x="649" y="297"/>
                  </a:lnTo>
                  <a:lnTo>
                    <a:pt x="659" y="284"/>
                  </a:lnTo>
                  <a:lnTo>
                    <a:pt x="667" y="269"/>
                  </a:lnTo>
                  <a:lnTo>
                    <a:pt x="675" y="254"/>
                  </a:lnTo>
                  <a:lnTo>
                    <a:pt x="683" y="238"/>
                  </a:lnTo>
                  <a:lnTo>
                    <a:pt x="688" y="219"/>
                  </a:lnTo>
                  <a:lnTo>
                    <a:pt x="690" y="211"/>
                  </a:lnTo>
                  <a:lnTo>
                    <a:pt x="692" y="203"/>
                  </a:lnTo>
                  <a:lnTo>
                    <a:pt x="692" y="196"/>
                  </a:lnTo>
                  <a:lnTo>
                    <a:pt x="691" y="188"/>
                  </a:lnTo>
                  <a:lnTo>
                    <a:pt x="690" y="181"/>
                  </a:lnTo>
                  <a:lnTo>
                    <a:pt x="688" y="174"/>
                  </a:lnTo>
                  <a:lnTo>
                    <a:pt x="685" y="168"/>
                  </a:lnTo>
                  <a:lnTo>
                    <a:pt x="682" y="162"/>
                  </a:lnTo>
                  <a:lnTo>
                    <a:pt x="677" y="157"/>
                  </a:lnTo>
                  <a:lnTo>
                    <a:pt x="673" y="151"/>
                  </a:lnTo>
                  <a:lnTo>
                    <a:pt x="667" y="147"/>
                  </a:lnTo>
                  <a:lnTo>
                    <a:pt x="662" y="143"/>
                  </a:lnTo>
                  <a:lnTo>
                    <a:pt x="657" y="138"/>
                  </a:lnTo>
                  <a:lnTo>
                    <a:pt x="650" y="136"/>
                  </a:lnTo>
                  <a:lnTo>
                    <a:pt x="644" y="133"/>
                  </a:lnTo>
                  <a:lnTo>
                    <a:pt x="636" y="131"/>
                  </a:lnTo>
                  <a:lnTo>
                    <a:pt x="629" y="130"/>
                  </a:lnTo>
                  <a:lnTo>
                    <a:pt x="623" y="129"/>
                  </a:lnTo>
                  <a:lnTo>
                    <a:pt x="615" y="127"/>
                  </a:lnTo>
                  <a:lnTo>
                    <a:pt x="609" y="127"/>
                  </a:lnTo>
                  <a:lnTo>
                    <a:pt x="601" y="129"/>
                  </a:lnTo>
                  <a:lnTo>
                    <a:pt x="595" y="130"/>
                  </a:lnTo>
                  <a:lnTo>
                    <a:pt x="588" y="132"/>
                  </a:lnTo>
                  <a:lnTo>
                    <a:pt x="582" y="134"/>
                  </a:lnTo>
                  <a:lnTo>
                    <a:pt x="575" y="137"/>
                  </a:lnTo>
                  <a:lnTo>
                    <a:pt x="570" y="142"/>
                  </a:lnTo>
                  <a:lnTo>
                    <a:pt x="564" y="146"/>
                  </a:lnTo>
                  <a:lnTo>
                    <a:pt x="559" y="151"/>
                  </a:lnTo>
                  <a:lnTo>
                    <a:pt x="555" y="158"/>
                  </a:lnTo>
                  <a:lnTo>
                    <a:pt x="550" y="164"/>
                  </a:lnTo>
                  <a:lnTo>
                    <a:pt x="547" y="172"/>
                  </a:lnTo>
                  <a:lnTo>
                    <a:pt x="545" y="181"/>
                  </a:lnTo>
                  <a:lnTo>
                    <a:pt x="542" y="189"/>
                  </a:lnTo>
                  <a:lnTo>
                    <a:pt x="538" y="198"/>
                  </a:lnTo>
                  <a:lnTo>
                    <a:pt x="534" y="205"/>
                  </a:lnTo>
                  <a:lnTo>
                    <a:pt x="530" y="212"/>
                  </a:lnTo>
                  <a:lnTo>
                    <a:pt x="524" y="218"/>
                  </a:lnTo>
                  <a:lnTo>
                    <a:pt x="519" y="224"/>
                  </a:lnTo>
                  <a:lnTo>
                    <a:pt x="512" y="229"/>
                  </a:lnTo>
                  <a:lnTo>
                    <a:pt x="506" y="232"/>
                  </a:lnTo>
                  <a:lnTo>
                    <a:pt x="498" y="237"/>
                  </a:lnTo>
                  <a:lnTo>
                    <a:pt x="492" y="240"/>
                  </a:lnTo>
                  <a:lnTo>
                    <a:pt x="483" y="242"/>
                  </a:lnTo>
                  <a:lnTo>
                    <a:pt x="475" y="244"/>
                  </a:lnTo>
                  <a:lnTo>
                    <a:pt x="458" y="247"/>
                  </a:lnTo>
                  <a:lnTo>
                    <a:pt x="441" y="247"/>
                  </a:lnTo>
                  <a:lnTo>
                    <a:pt x="423" y="245"/>
                  </a:lnTo>
                  <a:lnTo>
                    <a:pt x="405" y="243"/>
                  </a:lnTo>
                  <a:lnTo>
                    <a:pt x="386" y="240"/>
                  </a:lnTo>
                  <a:lnTo>
                    <a:pt x="368" y="237"/>
                  </a:lnTo>
                  <a:lnTo>
                    <a:pt x="334" y="227"/>
                  </a:lnTo>
                  <a:lnTo>
                    <a:pt x="304" y="216"/>
                  </a:lnTo>
                  <a:lnTo>
                    <a:pt x="285" y="210"/>
                  </a:lnTo>
                  <a:lnTo>
                    <a:pt x="268" y="202"/>
                  </a:lnTo>
                  <a:lnTo>
                    <a:pt x="250" y="193"/>
                  </a:lnTo>
                  <a:lnTo>
                    <a:pt x="232" y="185"/>
                  </a:lnTo>
                  <a:lnTo>
                    <a:pt x="216" y="175"/>
                  </a:lnTo>
                  <a:lnTo>
                    <a:pt x="199" y="164"/>
                  </a:lnTo>
                  <a:lnTo>
                    <a:pt x="184" y="153"/>
                  </a:lnTo>
                  <a:lnTo>
                    <a:pt x="168" y="142"/>
                  </a:lnTo>
                  <a:lnTo>
                    <a:pt x="154" y="129"/>
                  </a:lnTo>
                  <a:lnTo>
                    <a:pt x="141" y="114"/>
                  </a:lnTo>
                  <a:lnTo>
                    <a:pt x="128" y="100"/>
                  </a:lnTo>
                  <a:lnTo>
                    <a:pt x="116" y="85"/>
                  </a:lnTo>
                  <a:lnTo>
                    <a:pt x="106" y="69"/>
                  </a:lnTo>
                  <a:lnTo>
                    <a:pt x="97" y="52"/>
                  </a:lnTo>
                  <a:lnTo>
                    <a:pt x="89" y="33"/>
                  </a:lnTo>
                  <a:lnTo>
                    <a:pt x="83" y="15"/>
                  </a:lnTo>
                  <a:lnTo>
                    <a:pt x="80" y="11"/>
                  </a:lnTo>
                  <a:lnTo>
                    <a:pt x="77" y="7"/>
                  </a:lnTo>
                  <a:lnTo>
                    <a:pt x="74" y="4"/>
                  </a:lnTo>
                  <a:lnTo>
                    <a:pt x="71" y="2"/>
                  </a:lnTo>
                  <a:lnTo>
                    <a:pt x="66" y="0"/>
                  </a:lnTo>
                  <a:lnTo>
                    <a:pt x="61" y="0"/>
                  </a:lnTo>
                  <a:lnTo>
                    <a:pt x="57" y="1"/>
                  </a:lnTo>
                  <a:lnTo>
                    <a:pt x="52"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nvGrpSpPr>
            <p:cNvPr id="53" name="Group 52"/>
            <p:cNvGrpSpPr/>
            <p:nvPr/>
          </p:nvGrpSpPr>
          <p:grpSpPr>
            <a:xfrm>
              <a:off x="3235325" y="4921250"/>
              <a:ext cx="2792413" cy="730250"/>
              <a:chOff x="3235325" y="4921250"/>
              <a:chExt cx="2792413" cy="730250"/>
            </a:xfrm>
            <a:solidFill>
              <a:schemeClr val="bg1">
                <a:lumMod val="75000"/>
              </a:schemeClr>
            </a:solidFill>
          </p:grpSpPr>
          <p:sp>
            <p:nvSpPr>
              <p:cNvPr id="9" name="9Slide.vn 8"/>
              <p:cNvSpPr>
                <a:spLocks/>
              </p:cNvSpPr>
              <p:nvPr/>
            </p:nvSpPr>
            <p:spPr bwMode="auto">
              <a:xfrm>
                <a:off x="3641725" y="4921250"/>
                <a:ext cx="401638" cy="579437"/>
              </a:xfrm>
              <a:custGeom>
                <a:avLst/>
                <a:gdLst>
                  <a:gd name="T0" fmla="*/ 1192 w 1265"/>
                  <a:gd name="T1" fmla="*/ 1 h 1825"/>
                  <a:gd name="T2" fmla="*/ 1161 w 1265"/>
                  <a:gd name="T3" fmla="*/ 1 h 1825"/>
                  <a:gd name="T4" fmla="*/ 1130 w 1265"/>
                  <a:gd name="T5" fmla="*/ 9 h 1825"/>
                  <a:gd name="T6" fmla="*/ 1101 w 1265"/>
                  <a:gd name="T7" fmla="*/ 25 h 1825"/>
                  <a:gd name="T8" fmla="*/ 1055 w 1265"/>
                  <a:gd name="T9" fmla="*/ 64 h 1825"/>
                  <a:gd name="T10" fmla="*/ 1007 w 1265"/>
                  <a:gd name="T11" fmla="*/ 123 h 1825"/>
                  <a:gd name="T12" fmla="*/ 942 w 1265"/>
                  <a:gd name="T13" fmla="*/ 212 h 1825"/>
                  <a:gd name="T14" fmla="*/ 801 w 1265"/>
                  <a:gd name="T15" fmla="*/ 410 h 1825"/>
                  <a:gd name="T16" fmla="*/ 662 w 1265"/>
                  <a:gd name="T17" fmla="*/ 611 h 1825"/>
                  <a:gd name="T18" fmla="*/ 529 w 1265"/>
                  <a:gd name="T19" fmla="*/ 804 h 1825"/>
                  <a:gd name="T20" fmla="*/ 404 w 1265"/>
                  <a:gd name="T21" fmla="*/ 984 h 1825"/>
                  <a:gd name="T22" fmla="*/ 280 w 1265"/>
                  <a:gd name="T23" fmla="*/ 1164 h 1825"/>
                  <a:gd name="T24" fmla="*/ 163 w 1265"/>
                  <a:gd name="T25" fmla="*/ 1335 h 1825"/>
                  <a:gd name="T26" fmla="*/ 104 w 1265"/>
                  <a:gd name="T27" fmla="*/ 1423 h 1825"/>
                  <a:gd name="T28" fmla="*/ 52 w 1265"/>
                  <a:gd name="T29" fmla="*/ 1517 h 1825"/>
                  <a:gd name="T30" fmla="*/ 19 w 1265"/>
                  <a:gd name="T31" fmla="*/ 1596 h 1825"/>
                  <a:gd name="T32" fmla="*/ 7 w 1265"/>
                  <a:gd name="T33" fmla="*/ 1645 h 1825"/>
                  <a:gd name="T34" fmla="*/ 0 w 1265"/>
                  <a:gd name="T35" fmla="*/ 1693 h 1825"/>
                  <a:gd name="T36" fmla="*/ 0 w 1265"/>
                  <a:gd name="T37" fmla="*/ 1725 h 1825"/>
                  <a:gd name="T38" fmla="*/ 8 w 1265"/>
                  <a:gd name="T39" fmla="*/ 1756 h 1825"/>
                  <a:gd name="T40" fmla="*/ 35 w 1265"/>
                  <a:gd name="T41" fmla="*/ 1791 h 1825"/>
                  <a:gd name="T42" fmla="*/ 71 w 1265"/>
                  <a:gd name="T43" fmla="*/ 1815 h 1825"/>
                  <a:gd name="T44" fmla="*/ 116 w 1265"/>
                  <a:gd name="T45" fmla="*/ 1825 h 1825"/>
                  <a:gd name="T46" fmla="*/ 153 w 1265"/>
                  <a:gd name="T47" fmla="*/ 1819 h 1825"/>
                  <a:gd name="T48" fmla="*/ 174 w 1265"/>
                  <a:gd name="T49" fmla="*/ 1810 h 1825"/>
                  <a:gd name="T50" fmla="*/ 210 w 1265"/>
                  <a:gd name="T51" fmla="*/ 1786 h 1825"/>
                  <a:gd name="T52" fmla="*/ 243 w 1265"/>
                  <a:gd name="T53" fmla="*/ 1757 h 1825"/>
                  <a:gd name="T54" fmla="*/ 281 w 1265"/>
                  <a:gd name="T55" fmla="*/ 1712 h 1825"/>
                  <a:gd name="T56" fmla="*/ 329 w 1265"/>
                  <a:gd name="T57" fmla="*/ 1638 h 1825"/>
                  <a:gd name="T58" fmla="*/ 398 w 1265"/>
                  <a:gd name="T59" fmla="*/ 1503 h 1825"/>
                  <a:gd name="T60" fmla="*/ 440 w 1265"/>
                  <a:gd name="T61" fmla="*/ 1428 h 1825"/>
                  <a:gd name="T62" fmla="*/ 542 w 1265"/>
                  <a:gd name="T63" fmla="*/ 1270 h 1825"/>
                  <a:gd name="T64" fmla="*/ 649 w 1265"/>
                  <a:gd name="T65" fmla="*/ 1113 h 1825"/>
                  <a:gd name="T66" fmla="*/ 755 w 1265"/>
                  <a:gd name="T67" fmla="*/ 954 h 1825"/>
                  <a:gd name="T68" fmla="*/ 863 w 1265"/>
                  <a:gd name="T69" fmla="*/ 787 h 1825"/>
                  <a:gd name="T70" fmla="*/ 973 w 1265"/>
                  <a:gd name="T71" fmla="*/ 621 h 1825"/>
                  <a:gd name="T72" fmla="*/ 1082 w 1265"/>
                  <a:gd name="T73" fmla="*/ 459 h 1825"/>
                  <a:gd name="T74" fmla="*/ 1172 w 1265"/>
                  <a:gd name="T75" fmla="*/ 321 h 1825"/>
                  <a:gd name="T76" fmla="*/ 1217 w 1265"/>
                  <a:gd name="T77" fmla="*/ 234 h 1825"/>
                  <a:gd name="T78" fmla="*/ 1253 w 1265"/>
                  <a:gd name="T79" fmla="*/ 145 h 1825"/>
                  <a:gd name="T80" fmla="*/ 1265 w 1265"/>
                  <a:gd name="T81" fmla="*/ 90 h 1825"/>
                  <a:gd name="T82" fmla="*/ 1258 w 1265"/>
                  <a:gd name="T83" fmla="*/ 55 h 1825"/>
                  <a:gd name="T84" fmla="*/ 1239 w 1265"/>
                  <a:gd name="T85" fmla="*/ 25 h 1825"/>
                  <a:gd name="T86" fmla="*/ 1221 w 1265"/>
                  <a:gd name="T87" fmla="*/ 12 h 18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65" h="1825">
                    <a:moveTo>
                      <a:pt x="1214" y="8"/>
                    </a:moveTo>
                    <a:lnTo>
                      <a:pt x="1203" y="5"/>
                    </a:lnTo>
                    <a:lnTo>
                      <a:pt x="1192" y="1"/>
                    </a:lnTo>
                    <a:lnTo>
                      <a:pt x="1181" y="0"/>
                    </a:lnTo>
                    <a:lnTo>
                      <a:pt x="1170" y="0"/>
                    </a:lnTo>
                    <a:lnTo>
                      <a:pt x="1161" y="1"/>
                    </a:lnTo>
                    <a:lnTo>
                      <a:pt x="1150" y="2"/>
                    </a:lnTo>
                    <a:lnTo>
                      <a:pt x="1140" y="6"/>
                    </a:lnTo>
                    <a:lnTo>
                      <a:pt x="1130" y="9"/>
                    </a:lnTo>
                    <a:lnTo>
                      <a:pt x="1121" y="14"/>
                    </a:lnTo>
                    <a:lnTo>
                      <a:pt x="1111" y="19"/>
                    </a:lnTo>
                    <a:lnTo>
                      <a:pt x="1101" y="25"/>
                    </a:lnTo>
                    <a:lnTo>
                      <a:pt x="1091" y="32"/>
                    </a:lnTo>
                    <a:lnTo>
                      <a:pt x="1073" y="47"/>
                    </a:lnTo>
                    <a:lnTo>
                      <a:pt x="1055" y="64"/>
                    </a:lnTo>
                    <a:lnTo>
                      <a:pt x="1038" y="82"/>
                    </a:lnTo>
                    <a:lnTo>
                      <a:pt x="1022" y="102"/>
                    </a:lnTo>
                    <a:lnTo>
                      <a:pt x="1007" y="123"/>
                    </a:lnTo>
                    <a:lnTo>
                      <a:pt x="991" y="142"/>
                    </a:lnTo>
                    <a:lnTo>
                      <a:pt x="965" y="180"/>
                    </a:lnTo>
                    <a:lnTo>
                      <a:pt x="942" y="212"/>
                    </a:lnTo>
                    <a:lnTo>
                      <a:pt x="894" y="278"/>
                    </a:lnTo>
                    <a:lnTo>
                      <a:pt x="847" y="344"/>
                    </a:lnTo>
                    <a:lnTo>
                      <a:pt x="801" y="410"/>
                    </a:lnTo>
                    <a:lnTo>
                      <a:pt x="754" y="476"/>
                    </a:lnTo>
                    <a:lnTo>
                      <a:pt x="708" y="543"/>
                    </a:lnTo>
                    <a:lnTo>
                      <a:pt x="662" y="611"/>
                    </a:lnTo>
                    <a:lnTo>
                      <a:pt x="616" y="677"/>
                    </a:lnTo>
                    <a:lnTo>
                      <a:pt x="570" y="744"/>
                    </a:lnTo>
                    <a:lnTo>
                      <a:pt x="529" y="804"/>
                    </a:lnTo>
                    <a:lnTo>
                      <a:pt x="487" y="864"/>
                    </a:lnTo>
                    <a:lnTo>
                      <a:pt x="446" y="923"/>
                    </a:lnTo>
                    <a:lnTo>
                      <a:pt x="404" y="984"/>
                    </a:lnTo>
                    <a:lnTo>
                      <a:pt x="362" y="1043"/>
                    </a:lnTo>
                    <a:lnTo>
                      <a:pt x="321" y="1104"/>
                    </a:lnTo>
                    <a:lnTo>
                      <a:pt x="280" y="1164"/>
                    </a:lnTo>
                    <a:lnTo>
                      <a:pt x="238" y="1224"/>
                    </a:lnTo>
                    <a:lnTo>
                      <a:pt x="202" y="1278"/>
                    </a:lnTo>
                    <a:lnTo>
                      <a:pt x="163" y="1335"/>
                    </a:lnTo>
                    <a:lnTo>
                      <a:pt x="143" y="1364"/>
                    </a:lnTo>
                    <a:lnTo>
                      <a:pt x="123" y="1393"/>
                    </a:lnTo>
                    <a:lnTo>
                      <a:pt x="104" y="1423"/>
                    </a:lnTo>
                    <a:lnTo>
                      <a:pt x="85" y="1455"/>
                    </a:lnTo>
                    <a:lnTo>
                      <a:pt x="68" y="1486"/>
                    </a:lnTo>
                    <a:lnTo>
                      <a:pt x="52" y="1517"/>
                    </a:lnTo>
                    <a:lnTo>
                      <a:pt x="38" y="1549"/>
                    </a:lnTo>
                    <a:lnTo>
                      <a:pt x="26" y="1580"/>
                    </a:lnTo>
                    <a:lnTo>
                      <a:pt x="19" y="1596"/>
                    </a:lnTo>
                    <a:lnTo>
                      <a:pt x="15" y="1613"/>
                    </a:lnTo>
                    <a:lnTo>
                      <a:pt x="11" y="1629"/>
                    </a:lnTo>
                    <a:lnTo>
                      <a:pt x="7" y="1645"/>
                    </a:lnTo>
                    <a:lnTo>
                      <a:pt x="4" y="1661"/>
                    </a:lnTo>
                    <a:lnTo>
                      <a:pt x="2" y="1677"/>
                    </a:lnTo>
                    <a:lnTo>
                      <a:pt x="0" y="1693"/>
                    </a:lnTo>
                    <a:lnTo>
                      <a:pt x="0" y="1709"/>
                    </a:lnTo>
                    <a:lnTo>
                      <a:pt x="0" y="1718"/>
                    </a:lnTo>
                    <a:lnTo>
                      <a:pt x="0" y="1725"/>
                    </a:lnTo>
                    <a:lnTo>
                      <a:pt x="1" y="1733"/>
                    </a:lnTo>
                    <a:lnTo>
                      <a:pt x="3" y="1740"/>
                    </a:lnTo>
                    <a:lnTo>
                      <a:pt x="8" y="1756"/>
                    </a:lnTo>
                    <a:lnTo>
                      <a:pt x="15" y="1768"/>
                    </a:lnTo>
                    <a:lnTo>
                      <a:pt x="24" y="1780"/>
                    </a:lnTo>
                    <a:lnTo>
                      <a:pt x="35" y="1791"/>
                    </a:lnTo>
                    <a:lnTo>
                      <a:pt x="45" y="1801"/>
                    </a:lnTo>
                    <a:lnTo>
                      <a:pt x="58" y="1809"/>
                    </a:lnTo>
                    <a:lnTo>
                      <a:pt x="71" y="1815"/>
                    </a:lnTo>
                    <a:lnTo>
                      <a:pt x="85" y="1820"/>
                    </a:lnTo>
                    <a:lnTo>
                      <a:pt x="101" y="1824"/>
                    </a:lnTo>
                    <a:lnTo>
                      <a:pt x="116" y="1825"/>
                    </a:lnTo>
                    <a:lnTo>
                      <a:pt x="131" y="1824"/>
                    </a:lnTo>
                    <a:lnTo>
                      <a:pt x="145" y="1822"/>
                    </a:lnTo>
                    <a:lnTo>
                      <a:pt x="153" y="1819"/>
                    </a:lnTo>
                    <a:lnTo>
                      <a:pt x="160" y="1816"/>
                    </a:lnTo>
                    <a:lnTo>
                      <a:pt x="168" y="1813"/>
                    </a:lnTo>
                    <a:lnTo>
                      <a:pt x="174" y="1810"/>
                    </a:lnTo>
                    <a:lnTo>
                      <a:pt x="187" y="1802"/>
                    </a:lnTo>
                    <a:lnTo>
                      <a:pt x="199" y="1793"/>
                    </a:lnTo>
                    <a:lnTo>
                      <a:pt x="210" y="1786"/>
                    </a:lnTo>
                    <a:lnTo>
                      <a:pt x="222" y="1776"/>
                    </a:lnTo>
                    <a:lnTo>
                      <a:pt x="232" y="1766"/>
                    </a:lnTo>
                    <a:lnTo>
                      <a:pt x="243" y="1757"/>
                    </a:lnTo>
                    <a:lnTo>
                      <a:pt x="253" y="1746"/>
                    </a:lnTo>
                    <a:lnTo>
                      <a:pt x="262" y="1735"/>
                    </a:lnTo>
                    <a:lnTo>
                      <a:pt x="281" y="1712"/>
                    </a:lnTo>
                    <a:lnTo>
                      <a:pt x="297" y="1688"/>
                    </a:lnTo>
                    <a:lnTo>
                      <a:pt x="313" y="1664"/>
                    </a:lnTo>
                    <a:lnTo>
                      <a:pt x="329" y="1638"/>
                    </a:lnTo>
                    <a:lnTo>
                      <a:pt x="357" y="1585"/>
                    </a:lnTo>
                    <a:lnTo>
                      <a:pt x="384" y="1530"/>
                    </a:lnTo>
                    <a:lnTo>
                      <a:pt x="398" y="1503"/>
                    </a:lnTo>
                    <a:lnTo>
                      <a:pt x="412" y="1477"/>
                    </a:lnTo>
                    <a:lnTo>
                      <a:pt x="426" y="1453"/>
                    </a:lnTo>
                    <a:lnTo>
                      <a:pt x="440" y="1428"/>
                    </a:lnTo>
                    <a:lnTo>
                      <a:pt x="474" y="1375"/>
                    </a:lnTo>
                    <a:lnTo>
                      <a:pt x="508" y="1322"/>
                    </a:lnTo>
                    <a:lnTo>
                      <a:pt x="542" y="1270"/>
                    </a:lnTo>
                    <a:lnTo>
                      <a:pt x="577" y="1217"/>
                    </a:lnTo>
                    <a:lnTo>
                      <a:pt x="613" y="1165"/>
                    </a:lnTo>
                    <a:lnTo>
                      <a:pt x="649" y="1113"/>
                    </a:lnTo>
                    <a:lnTo>
                      <a:pt x="683" y="1061"/>
                    </a:lnTo>
                    <a:lnTo>
                      <a:pt x="718" y="1009"/>
                    </a:lnTo>
                    <a:lnTo>
                      <a:pt x="755" y="954"/>
                    </a:lnTo>
                    <a:lnTo>
                      <a:pt x="791" y="898"/>
                    </a:lnTo>
                    <a:lnTo>
                      <a:pt x="828" y="842"/>
                    </a:lnTo>
                    <a:lnTo>
                      <a:pt x="863" y="787"/>
                    </a:lnTo>
                    <a:lnTo>
                      <a:pt x="900" y="732"/>
                    </a:lnTo>
                    <a:lnTo>
                      <a:pt x="936" y="677"/>
                    </a:lnTo>
                    <a:lnTo>
                      <a:pt x="973" y="621"/>
                    </a:lnTo>
                    <a:lnTo>
                      <a:pt x="1009" y="566"/>
                    </a:lnTo>
                    <a:lnTo>
                      <a:pt x="1045" y="513"/>
                    </a:lnTo>
                    <a:lnTo>
                      <a:pt x="1082" y="459"/>
                    </a:lnTo>
                    <a:lnTo>
                      <a:pt x="1118" y="405"/>
                    </a:lnTo>
                    <a:lnTo>
                      <a:pt x="1154" y="349"/>
                    </a:lnTo>
                    <a:lnTo>
                      <a:pt x="1172" y="321"/>
                    </a:lnTo>
                    <a:lnTo>
                      <a:pt x="1188" y="292"/>
                    </a:lnTo>
                    <a:lnTo>
                      <a:pt x="1203" y="263"/>
                    </a:lnTo>
                    <a:lnTo>
                      <a:pt x="1217" y="234"/>
                    </a:lnTo>
                    <a:lnTo>
                      <a:pt x="1231" y="205"/>
                    </a:lnTo>
                    <a:lnTo>
                      <a:pt x="1243" y="174"/>
                    </a:lnTo>
                    <a:lnTo>
                      <a:pt x="1253" y="145"/>
                    </a:lnTo>
                    <a:lnTo>
                      <a:pt x="1263" y="114"/>
                    </a:lnTo>
                    <a:lnTo>
                      <a:pt x="1265" y="103"/>
                    </a:lnTo>
                    <a:lnTo>
                      <a:pt x="1265" y="90"/>
                    </a:lnTo>
                    <a:lnTo>
                      <a:pt x="1265" y="78"/>
                    </a:lnTo>
                    <a:lnTo>
                      <a:pt x="1263" y="66"/>
                    </a:lnTo>
                    <a:lnTo>
                      <a:pt x="1258" y="55"/>
                    </a:lnTo>
                    <a:lnTo>
                      <a:pt x="1253" y="45"/>
                    </a:lnTo>
                    <a:lnTo>
                      <a:pt x="1246" y="35"/>
                    </a:lnTo>
                    <a:lnTo>
                      <a:pt x="1239" y="25"/>
                    </a:lnTo>
                    <a:lnTo>
                      <a:pt x="1232" y="20"/>
                    </a:lnTo>
                    <a:lnTo>
                      <a:pt x="1227" y="15"/>
                    </a:lnTo>
                    <a:lnTo>
                      <a:pt x="1221" y="12"/>
                    </a:lnTo>
                    <a:lnTo>
                      <a:pt x="1214"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 name="9Slide.vn 9"/>
              <p:cNvSpPr>
                <a:spLocks/>
              </p:cNvSpPr>
              <p:nvPr/>
            </p:nvSpPr>
            <p:spPr bwMode="auto">
              <a:xfrm>
                <a:off x="5329238" y="4956175"/>
                <a:ext cx="361950" cy="674687"/>
              </a:xfrm>
              <a:custGeom>
                <a:avLst/>
                <a:gdLst>
                  <a:gd name="T0" fmla="*/ 6 w 1142"/>
                  <a:gd name="T1" fmla="*/ 136 h 2126"/>
                  <a:gd name="T2" fmla="*/ 27 w 1142"/>
                  <a:gd name="T3" fmla="*/ 221 h 2126"/>
                  <a:gd name="T4" fmla="*/ 59 w 1142"/>
                  <a:gd name="T5" fmla="*/ 307 h 2126"/>
                  <a:gd name="T6" fmla="*/ 137 w 1142"/>
                  <a:gd name="T7" fmla="*/ 469 h 2126"/>
                  <a:gd name="T8" fmla="*/ 230 w 1142"/>
                  <a:gd name="T9" fmla="*/ 661 h 2126"/>
                  <a:gd name="T10" fmla="*/ 333 w 1142"/>
                  <a:gd name="T11" fmla="*/ 868 h 2126"/>
                  <a:gd name="T12" fmla="*/ 438 w 1142"/>
                  <a:gd name="T13" fmla="*/ 1074 h 2126"/>
                  <a:gd name="T14" fmla="*/ 530 w 1142"/>
                  <a:gd name="T15" fmla="*/ 1259 h 2126"/>
                  <a:gd name="T16" fmla="*/ 622 w 1142"/>
                  <a:gd name="T17" fmla="*/ 1444 h 2126"/>
                  <a:gd name="T18" fmla="*/ 699 w 1142"/>
                  <a:gd name="T19" fmla="*/ 1600 h 2126"/>
                  <a:gd name="T20" fmla="*/ 741 w 1142"/>
                  <a:gd name="T21" fmla="*/ 1701 h 2126"/>
                  <a:gd name="T22" fmla="*/ 813 w 1142"/>
                  <a:gd name="T23" fmla="*/ 1873 h 2126"/>
                  <a:gd name="T24" fmla="*/ 861 w 1142"/>
                  <a:gd name="T25" fmla="*/ 1972 h 2126"/>
                  <a:gd name="T26" fmla="*/ 916 w 1142"/>
                  <a:gd name="T27" fmla="*/ 2063 h 2126"/>
                  <a:gd name="T28" fmla="*/ 949 w 1142"/>
                  <a:gd name="T29" fmla="*/ 2103 h 2126"/>
                  <a:gd name="T30" fmla="*/ 968 w 1142"/>
                  <a:gd name="T31" fmla="*/ 2116 h 2126"/>
                  <a:gd name="T32" fmla="*/ 989 w 1142"/>
                  <a:gd name="T33" fmla="*/ 2124 h 2126"/>
                  <a:gd name="T34" fmla="*/ 1033 w 1142"/>
                  <a:gd name="T35" fmla="*/ 2125 h 2126"/>
                  <a:gd name="T36" fmla="*/ 1077 w 1142"/>
                  <a:gd name="T37" fmla="*/ 2109 h 2126"/>
                  <a:gd name="T38" fmla="*/ 1112 w 1142"/>
                  <a:gd name="T39" fmla="*/ 2080 h 2126"/>
                  <a:gd name="T40" fmla="*/ 1128 w 1142"/>
                  <a:gd name="T41" fmla="*/ 2055 h 2126"/>
                  <a:gd name="T42" fmla="*/ 1136 w 1142"/>
                  <a:gd name="T43" fmla="*/ 2022 h 2126"/>
                  <a:gd name="T44" fmla="*/ 1142 w 1142"/>
                  <a:gd name="T45" fmla="*/ 1970 h 2126"/>
                  <a:gd name="T46" fmla="*/ 1140 w 1142"/>
                  <a:gd name="T47" fmla="*/ 1917 h 2126"/>
                  <a:gd name="T48" fmla="*/ 1131 w 1142"/>
                  <a:gd name="T49" fmla="*/ 1865 h 2126"/>
                  <a:gd name="T50" fmla="*/ 1110 w 1142"/>
                  <a:gd name="T51" fmla="*/ 1796 h 2126"/>
                  <a:gd name="T52" fmla="*/ 1066 w 1142"/>
                  <a:gd name="T53" fmla="*/ 1694 h 2126"/>
                  <a:gd name="T54" fmla="*/ 996 w 1142"/>
                  <a:gd name="T55" fmla="*/ 1564 h 2126"/>
                  <a:gd name="T56" fmla="*/ 900 w 1142"/>
                  <a:gd name="T57" fmla="*/ 1378 h 2126"/>
                  <a:gd name="T58" fmla="*/ 804 w 1142"/>
                  <a:gd name="T59" fmla="*/ 1193 h 2126"/>
                  <a:gd name="T60" fmla="*/ 708 w 1142"/>
                  <a:gd name="T61" fmla="*/ 1009 h 2126"/>
                  <a:gd name="T62" fmla="*/ 600 w 1142"/>
                  <a:gd name="T63" fmla="*/ 803 h 2126"/>
                  <a:gd name="T64" fmla="*/ 493 w 1142"/>
                  <a:gd name="T65" fmla="*/ 597 h 2126"/>
                  <a:gd name="T66" fmla="*/ 392 w 1142"/>
                  <a:gd name="T67" fmla="*/ 403 h 2126"/>
                  <a:gd name="T68" fmla="*/ 301 w 1142"/>
                  <a:gd name="T69" fmla="*/ 225 h 2126"/>
                  <a:gd name="T70" fmla="*/ 248 w 1142"/>
                  <a:gd name="T71" fmla="*/ 140 h 2126"/>
                  <a:gd name="T72" fmla="*/ 187 w 1142"/>
                  <a:gd name="T73" fmla="*/ 63 h 2126"/>
                  <a:gd name="T74" fmla="*/ 131 w 1142"/>
                  <a:gd name="T75" fmla="*/ 14 h 2126"/>
                  <a:gd name="T76" fmla="*/ 97 w 1142"/>
                  <a:gd name="T77" fmla="*/ 1 h 2126"/>
                  <a:gd name="T78" fmla="*/ 61 w 1142"/>
                  <a:gd name="T79" fmla="*/ 2 h 2126"/>
                  <a:gd name="T80" fmla="*/ 31 w 1142"/>
                  <a:gd name="T81" fmla="*/ 15 h 2126"/>
                  <a:gd name="T82" fmla="*/ 8 w 1142"/>
                  <a:gd name="T83" fmla="*/ 41 h 2126"/>
                  <a:gd name="T84" fmla="*/ 0 w 1142"/>
                  <a:gd name="T85" fmla="*/ 78 h 2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142" h="2126">
                    <a:moveTo>
                      <a:pt x="0" y="78"/>
                    </a:moveTo>
                    <a:lnTo>
                      <a:pt x="3" y="107"/>
                    </a:lnTo>
                    <a:lnTo>
                      <a:pt x="6" y="136"/>
                    </a:lnTo>
                    <a:lnTo>
                      <a:pt x="11" y="165"/>
                    </a:lnTo>
                    <a:lnTo>
                      <a:pt x="19" y="193"/>
                    </a:lnTo>
                    <a:lnTo>
                      <a:pt x="27" y="221"/>
                    </a:lnTo>
                    <a:lnTo>
                      <a:pt x="36" y="251"/>
                    </a:lnTo>
                    <a:lnTo>
                      <a:pt x="47" y="279"/>
                    </a:lnTo>
                    <a:lnTo>
                      <a:pt x="59" y="307"/>
                    </a:lnTo>
                    <a:lnTo>
                      <a:pt x="84" y="362"/>
                    </a:lnTo>
                    <a:lnTo>
                      <a:pt x="110" y="416"/>
                    </a:lnTo>
                    <a:lnTo>
                      <a:pt x="137" y="469"/>
                    </a:lnTo>
                    <a:lnTo>
                      <a:pt x="162" y="521"/>
                    </a:lnTo>
                    <a:lnTo>
                      <a:pt x="196" y="592"/>
                    </a:lnTo>
                    <a:lnTo>
                      <a:pt x="230" y="661"/>
                    </a:lnTo>
                    <a:lnTo>
                      <a:pt x="264" y="729"/>
                    </a:lnTo>
                    <a:lnTo>
                      <a:pt x="299" y="798"/>
                    </a:lnTo>
                    <a:lnTo>
                      <a:pt x="333" y="868"/>
                    </a:lnTo>
                    <a:lnTo>
                      <a:pt x="368" y="936"/>
                    </a:lnTo>
                    <a:lnTo>
                      <a:pt x="403" y="1005"/>
                    </a:lnTo>
                    <a:lnTo>
                      <a:pt x="438" y="1074"/>
                    </a:lnTo>
                    <a:lnTo>
                      <a:pt x="468" y="1136"/>
                    </a:lnTo>
                    <a:lnTo>
                      <a:pt x="498" y="1198"/>
                    </a:lnTo>
                    <a:lnTo>
                      <a:pt x="530" y="1259"/>
                    </a:lnTo>
                    <a:lnTo>
                      <a:pt x="560" y="1321"/>
                    </a:lnTo>
                    <a:lnTo>
                      <a:pt x="592" y="1383"/>
                    </a:lnTo>
                    <a:lnTo>
                      <a:pt x="622" y="1444"/>
                    </a:lnTo>
                    <a:lnTo>
                      <a:pt x="652" y="1506"/>
                    </a:lnTo>
                    <a:lnTo>
                      <a:pt x="683" y="1568"/>
                    </a:lnTo>
                    <a:lnTo>
                      <a:pt x="699" y="1600"/>
                    </a:lnTo>
                    <a:lnTo>
                      <a:pt x="713" y="1633"/>
                    </a:lnTo>
                    <a:lnTo>
                      <a:pt x="727" y="1666"/>
                    </a:lnTo>
                    <a:lnTo>
                      <a:pt x="741" y="1701"/>
                    </a:lnTo>
                    <a:lnTo>
                      <a:pt x="770" y="1770"/>
                    </a:lnTo>
                    <a:lnTo>
                      <a:pt x="798" y="1839"/>
                    </a:lnTo>
                    <a:lnTo>
                      <a:pt x="813" y="1873"/>
                    </a:lnTo>
                    <a:lnTo>
                      <a:pt x="828" y="1906"/>
                    </a:lnTo>
                    <a:lnTo>
                      <a:pt x="843" y="1940"/>
                    </a:lnTo>
                    <a:lnTo>
                      <a:pt x="861" y="1972"/>
                    </a:lnTo>
                    <a:lnTo>
                      <a:pt x="878" y="2004"/>
                    </a:lnTo>
                    <a:lnTo>
                      <a:pt x="897" y="2034"/>
                    </a:lnTo>
                    <a:lnTo>
                      <a:pt x="916" y="2063"/>
                    </a:lnTo>
                    <a:lnTo>
                      <a:pt x="938" y="2091"/>
                    </a:lnTo>
                    <a:lnTo>
                      <a:pt x="943" y="2098"/>
                    </a:lnTo>
                    <a:lnTo>
                      <a:pt x="949" y="2103"/>
                    </a:lnTo>
                    <a:lnTo>
                      <a:pt x="955" y="2108"/>
                    </a:lnTo>
                    <a:lnTo>
                      <a:pt x="962" y="2112"/>
                    </a:lnTo>
                    <a:lnTo>
                      <a:pt x="968" y="2116"/>
                    </a:lnTo>
                    <a:lnTo>
                      <a:pt x="975" y="2118"/>
                    </a:lnTo>
                    <a:lnTo>
                      <a:pt x="981" y="2122"/>
                    </a:lnTo>
                    <a:lnTo>
                      <a:pt x="989" y="2124"/>
                    </a:lnTo>
                    <a:lnTo>
                      <a:pt x="1004" y="2126"/>
                    </a:lnTo>
                    <a:lnTo>
                      <a:pt x="1019" y="2126"/>
                    </a:lnTo>
                    <a:lnTo>
                      <a:pt x="1033" y="2125"/>
                    </a:lnTo>
                    <a:lnTo>
                      <a:pt x="1048" y="2121"/>
                    </a:lnTo>
                    <a:lnTo>
                      <a:pt x="1064" y="2116"/>
                    </a:lnTo>
                    <a:lnTo>
                      <a:pt x="1077" y="2109"/>
                    </a:lnTo>
                    <a:lnTo>
                      <a:pt x="1090" y="2101"/>
                    </a:lnTo>
                    <a:lnTo>
                      <a:pt x="1102" y="2091"/>
                    </a:lnTo>
                    <a:lnTo>
                      <a:pt x="1112" y="2080"/>
                    </a:lnTo>
                    <a:lnTo>
                      <a:pt x="1121" y="2068"/>
                    </a:lnTo>
                    <a:lnTo>
                      <a:pt x="1124" y="2061"/>
                    </a:lnTo>
                    <a:lnTo>
                      <a:pt x="1128" y="2055"/>
                    </a:lnTo>
                    <a:lnTo>
                      <a:pt x="1131" y="2047"/>
                    </a:lnTo>
                    <a:lnTo>
                      <a:pt x="1133" y="2039"/>
                    </a:lnTo>
                    <a:lnTo>
                      <a:pt x="1136" y="2022"/>
                    </a:lnTo>
                    <a:lnTo>
                      <a:pt x="1140" y="2005"/>
                    </a:lnTo>
                    <a:lnTo>
                      <a:pt x="1141" y="1988"/>
                    </a:lnTo>
                    <a:lnTo>
                      <a:pt x="1142" y="1970"/>
                    </a:lnTo>
                    <a:lnTo>
                      <a:pt x="1142" y="1953"/>
                    </a:lnTo>
                    <a:lnTo>
                      <a:pt x="1142" y="1935"/>
                    </a:lnTo>
                    <a:lnTo>
                      <a:pt x="1140" y="1917"/>
                    </a:lnTo>
                    <a:lnTo>
                      <a:pt x="1137" y="1900"/>
                    </a:lnTo>
                    <a:lnTo>
                      <a:pt x="1134" y="1883"/>
                    </a:lnTo>
                    <a:lnTo>
                      <a:pt x="1131" y="1865"/>
                    </a:lnTo>
                    <a:lnTo>
                      <a:pt x="1127" y="1848"/>
                    </a:lnTo>
                    <a:lnTo>
                      <a:pt x="1121" y="1831"/>
                    </a:lnTo>
                    <a:lnTo>
                      <a:pt x="1110" y="1796"/>
                    </a:lnTo>
                    <a:lnTo>
                      <a:pt x="1096" y="1762"/>
                    </a:lnTo>
                    <a:lnTo>
                      <a:pt x="1082" y="1728"/>
                    </a:lnTo>
                    <a:lnTo>
                      <a:pt x="1066" y="1694"/>
                    </a:lnTo>
                    <a:lnTo>
                      <a:pt x="1048" y="1662"/>
                    </a:lnTo>
                    <a:lnTo>
                      <a:pt x="1031" y="1628"/>
                    </a:lnTo>
                    <a:lnTo>
                      <a:pt x="996" y="1564"/>
                    </a:lnTo>
                    <a:lnTo>
                      <a:pt x="963" y="1503"/>
                    </a:lnTo>
                    <a:lnTo>
                      <a:pt x="931" y="1440"/>
                    </a:lnTo>
                    <a:lnTo>
                      <a:pt x="900" y="1378"/>
                    </a:lnTo>
                    <a:lnTo>
                      <a:pt x="868" y="1317"/>
                    </a:lnTo>
                    <a:lnTo>
                      <a:pt x="837" y="1255"/>
                    </a:lnTo>
                    <a:lnTo>
                      <a:pt x="804" y="1193"/>
                    </a:lnTo>
                    <a:lnTo>
                      <a:pt x="773" y="1133"/>
                    </a:lnTo>
                    <a:lnTo>
                      <a:pt x="740" y="1071"/>
                    </a:lnTo>
                    <a:lnTo>
                      <a:pt x="708" y="1009"/>
                    </a:lnTo>
                    <a:lnTo>
                      <a:pt x="672" y="940"/>
                    </a:lnTo>
                    <a:lnTo>
                      <a:pt x="636" y="872"/>
                    </a:lnTo>
                    <a:lnTo>
                      <a:pt x="600" y="803"/>
                    </a:lnTo>
                    <a:lnTo>
                      <a:pt x="565" y="734"/>
                    </a:lnTo>
                    <a:lnTo>
                      <a:pt x="529" y="666"/>
                    </a:lnTo>
                    <a:lnTo>
                      <a:pt x="493" y="597"/>
                    </a:lnTo>
                    <a:lnTo>
                      <a:pt x="457" y="529"/>
                    </a:lnTo>
                    <a:lnTo>
                      <a:pt x="420" y="460"/>
                    </a:lnTo>
                    <a:lnTo>
                      <a:pt x="392" y="403"/>
                    </a:lnTo>
                    <a:lnTo>
                      <a:pt x="363" y="345"/>
                    </a:lnTo>
                    <a:lnTo>
                      <a:pt x="332" y="284"/>
                    </a:lnTo>
                    <a:lnTo>
                      <a:pt x="301" y="225"/>
                    </a:lnTo>
                    <a:lnTo>
                      <a:pt x="284" y="195"/>
                    </a:lnTo>
                    <a:lnTo>
                      <a:pt x="266" y="167"/>
                    </a:lnTo>
                    <a:lnTo>
                      <a:pt x="248" y="140"/>
                    </a:lnTo>
                    <a:lnTo>
                      <a:pt x="228" y="113"/>
                    </a:lnTo>
                    <a:lnTo>
                      <a:pt x="209" y="87"/>
                    </a:lnTo>
                    <a:lnTo>
                      <a:pt x="187" y="63"/>
                    </a:lnTo>
                    <a:lnTo>
                      <a:pt x="164" y="41"/>
                    </a:lnTo>
                    <a:lnTo>
                      <a:pt x="140" y="20"/>
                    </a:lnTo>
                    <a:lnTo>
                      <a:pt x="131" y="14"/>
                    </a:lnTo>
                    <a:lnTo>
                      <a:pt x="120" y="7"/>
                    </a:lnTo>
                    <a:lnTo>
                      <a:pt x="108" y="4"/>
                    </a:lnTo>
                    <a:lnTo>
                      <a:pt x="97" y="1"/>
                    </a:lnTo>
                    <a:lnTo>
                      <a:pt x="85" y="0"/>
                    </a:lnTo>
                    <a:lnTo>
                      <a:pt x="73" y="0"/>
                    </a:lnTo>
                    <a:lnTo>
                      <a:pt x="61" y="2"/>
                    </a:lnTo>
                    <a:lnTo>
                      <a:pt x="50" y="5"/>
                    </a:lnTo>
                    <a:lnTo>
                      <a:pt x="39" y="9"/>
                    </a:lnTo>
                    <a:lnTo>
                      <a:pt x="31" y="15"/>
                    </a:lnTo>
                    <a:lnTo>
                      <a:pt x="22" y="22"/>
                    </a:lnTo>
                    <a:lnTo>
                      <a:pt x="14" y="31"/>
                    </a:lnTo>
                    <a:lnTo>
                      <a:pt x="8" y="41"/>
                    </a:lnTo>
                    <a:lnTo>
                      <a:pt x="4" y="52"/>
                    </a:lnTo>
                    <a:lnTo>
                      <a:pt x="1" y="65"/>
                    </a:lnTo>
                    <a:lnTo>
                      <a:pt x="0" y="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 name="9Slide.vn 10"/>
              <p:cNvSpPr>
                <a:spLocks/>
              </p:cNvSpPr>
              <p:nvPr/>
            </p:nvSpPr>
            <p:spPr bwMode="auto">
              <a:xfrm>
                <a:off x="3235325" y="5002213"/>
                <a:ext cx="2792413" cy="649287"/>
              </a:xfrm>
              <a:custGeom>
                <a:avLst/>
                <a:gdLst>
                  <a:gd name="T0" fmla="*/ 550 w 8796"/>
                  <a:gd name="T1" fmla="*/ 5 h 2044"/>
                  <a:gd name="T2" fmla="*/ 427 w 8796"/>
                  <a:gd name="T3" fmla="*/ 43 h 2044"/>
                  <a:gd name="T4" fmla="*/ 312 w 8796"/>
                  <a:gd name="T5" fmla="*/ 110 h 2044"/>
                  <a:gd name="T6" fmla="*/ 211 w 8796"/>
                  <a:gd name="T7" fmla="*/ 199 h 2044"/>
                  <a:gd name="T8" fmla="*/ 126 w 8796"/>
                  <a:gd name="T9" fmla="*/ 304 h 2044"/>
                  <a:gd name="T10" fmla="*/ 61 w 8796"/>
                  <a:gd name="T11" fmla="*/ 419 h 2044"/>
                  <a:gd name="T12" fmla="*/ 18 w 8796"/>
                  <a:gd name="T13" fmla="*/ 546 h 2044"/>
                  <a:gd name="T14" fmla="*/ 0 w 8796"/>
                  <a:gd name="T15" fmla="*/ 689 h 2044"/>
                  <a:gd name="T16" fmla="*/ 12 w 8796"/>
                  <a:gd name="T17" fmla="*/ 828 h 2044"/>
                  <a:gd name="T18" fmla="*/ 52 w 8796"/>
                  <a:gd name="T19" fmla="*/ 960 h 2044"/>
                  <a:gd name="T20" fmla="*/ 118 w 8796"/>
                  <a:gd name="T21" fmla="*/ 1081 h 2044"/>
                  <a:gd name="T22" fmla="*/ 209 w 8796"/>
                  <a:gd name="T23" fmla="*/ 1189 h 2044"/>
                  <a:gd name="T24" fmla="*/ 322 w 8796"/>
                  <a:gd name="T25" fmla="*/ 1281 h 2044"/>
                  <a:gd name="T26" fmla="*/ 466 w 8796"/>
                  <a:gd name="T27" fmla="*/ 1364 h 2044"/>
                  <a:gd name="T28" fmla="*/ 621 w 8796"/>
                  <a:gd name="T29" fmla="*/ 1433 h 2044"/>
                  <a:gd name="T30" fmla="*/ 885 w 8796"/>
                  <a:gd name="T31" fmla="*/ 1515 h 2044"/>
                  <a:gd name="T32" fmla="*/ 1220 w 8796"/>
                  <a:gd name="T33" fmla="*/ 1584 h 2044"/>
                  <a:gd name="T34" fmla="*/ 1556 w 8796"/>
                  <a:gd name="T35" fmla="*/ 1632 h 2044"/>
                  <a:gd name="T36" fmla="*/ 1895 w 8796"/>
                  <a:gd name="T37" fmla="*/ 1664 h 2044"/>
                  <a:gd name="T38" fmla="*/ 2237 w 8796"/>
                  <a:gd name="T39" fmla="*/ 1688 h 2044"/>
                  <a:gd name="T40" fmla="*/ 2943 w 8796"/>
                  <a:gd name="T41" fmla="*/ 1732 h 2044"/>
                  <a:gd name="T42" fmla="*/ 4198 w 8796"/>
                  <a:gd name="T43" fmla="*/ 1809 h 2044"/>
                  <a:gd name="T44" fmla="*/ 5453 w 8796"/>
                  <a:gd name="T45" fmla="*/ 1883 h 2044"/>
                  <a:gd name="T46" fmla="*/ 6593 w 8796"/>
                  <a:gd name="T47" fmla="*/ 1947 h 2044"/>
                  <a:gd name="T48" fmla="*/ 7276 w 8796"/>
                  <a:gd name="T49" fmla="*/ 1982 h 2044"/>
                  <a:gd name="T50" fmla="*/ 7958 w 8796"/>
                  <a:gd name="T51" fmla="*/ 2015 h 2044"/>
                  <a:gd name="T52" fmla="*/ 8641 w 8796"/>
                  <a:gd name="T53" fmla="*/ 2044 h 2044"/>
                  <a:gd name="T54" fmla="*/ 8722 w 8796"/>
                  <a:gd name="T55" fmla="*/ 2026 h 2044"/>
                  <a:gd name="T56" fmla="*/ 8774 w 8796"/>
                  <a:gd name="T57" fmla="*/ 1975 h 2044"/>
                  <a:gd name="T58" fmla="*/ 8795 w 8796"/>
                  <a:gd name="T59" fmla="*/ 1904 h 2044"/>
                  <a:gd name="T60" fmla="*/ 8786 w 8796"/>
                  <a:gd name="T61" fmla="*/ 1831 h 2044"/>
                  <a:gd name="T62" fmla="*/ 8747 w 8796"/>
                  <a:gd name="T63" fmla="*/ 1767 h 2044"/>
                  <a:gd name="T64" fmla="*/ 8677 w 8796"/>
                  <a:gd name="T65" fmla="*/ 1729 h 2044"/>
                  <a:gd name="T66" fmla="*/ 7982 w 8796"/>
                  <a:gd name="T67" fmla="*/ 1696 h 2044"/>
                  <a:gd name="T68" fmla="*/ 6885 w 8796"/>
                  <a:gd name="T69" fmla="*/ 1643 h 2044"/>
                  <a:gd name="T70" fmla="*/ 5789 w 8796"/>
                  <a:gd name="T71" fmla="*/ 1582 h 2044"/>
                  <a:gd name="T72" fmla="*/ 4906 w 8796"/>
                  <a:gd name="T73" fmla="*/ 1531 h 2044"/>
                  <a:gd name="T74" fmla="*/ 4344 w 8796"/>
                  <a:gd name="T75" fmla="*/ 1498 h 2044"/>
                  <a:gd name="T76" fmla="*/ 3782 w 8796"/>
                  <a:gd name="T77" fmla="*/ 1464 h 2044"/>
                  <a:gd name="T78" fmla="*/ 3222 w 8796"/>
                  <a:gd name="T79" fmla="*/ 1429 h 2044"/>
                  <a:gd name="T80" fmla="*/ 2669 w 8796"/>
                  <a:gd name="T81" fmla="*/ 1400 h 2044"/>
                  <a:gd name="T82" fmla="*/ 2114 w 8796"/>
                  <a:gd name="T83" fmla="*/ 1364 h 2044"/>
                  <a:gd name="T84" fmla="*/ 1562 w 8796"/>
                  <a:gd name="T85" fmla="*/ 1314 h 2044"/>
                  <a:gd name="T86" fmla="*/ 1214 w 8796"/>
                  <a:gd name="T87" fmla="*/ 1266 h 2044"/>
                  <a:gd name="T88" fmla="*/ 924 w 8796"/>
                  <a:gd name="T89" fmla="*/ 1205 h 2044"/>
                  <a:gd name="T90" fmla="*/ 750 w 8796"/>
                  <a:gd name="T91" fmla="*/ 1150 h 2044"/>
                  <a:gd name="T92" fmla="*/ 589 w 8796"/>
                  <a:gd name="T93" fmla="*/ 1078 h 2044"/>
                  <a:gd name="T94" fmla="*/ 458 w 8796"/>
                  <a:gd name="T95" fmla="*/ 994 h 2044"/>
                  <a:gd name="T96" fmla="*/ 394 w 8796"/>
                  <a:gd name="T97" fmla="*/ 932 h 2044"/>
                  <a:gd name="T98" fmla="*/ 347 w 8796"/>
                  <a:gd name="T99" fmla="*/ 859 h 2044"/>
                  <a:gd name="T100" fmla="*/ 318 w 8796"/>
                  <a:gd name="T101" fmla="*/ 779 h 2044"/>
                  <a:gd name="T102" fmla="*/ 308 w 8796"/>
                  <a:gd name="T103" fmla="*/ 695 h 2044"/>
                  <a:gd name="T104" fmla="*/ 316 w 8796"/>
                  <a:gd name="T105" fmla="*/ 608 h 2044"/>
                  <a:gd name="T106" fmla="*/ 345 w 8796"/>
                  <a:gd name="T107" fmla="*/ 522 h 2044"/>
                  <a:gd name="T108" fmla="*/ 386 w 8796"/>
                  <a:gd name="T109" fmla="*/ 452 h 2044"/>
                  <a:gd name="T110" fmla="*/ 493 w 8796"/>
                  <a:gd name="T111" fmla="*/ 334 h 2044"/>
                  <a:gd name="T112" fmla="*/ 668 w 8796"/>
                  <a:gd name="T113" fmla="*/ 191 h 2044"/>
                  <a:gd name="T114" fmla="*/ 729 w 8796"/>
                  <a:gd name="T115" fmla="*/ 134 h 2044"/>
                  <a:gd name="T116" fmla="*/ 741 w 8796"/>
                  <a:gd name="T117" fmla="*/ 80 h 2044"/>
                  <a:gd name="T118" fmla="*/ 711 w 8796"/>
                  <a:gd name="T119" fmla="*/ 27 h 2044"/>
                  <a:gd name="T120" fmla="*/ 653 w 8796"/>
                  <a:gd name="T121" fmla="*/ 1 h 20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796" h="2044">
                    <a:moveTo>
                      <a:pt x="653" y="1"/>
                    </a:moveTo>
                    <a:lnTo>
                      <a:pt x="627" y="0"/>
                    </a:lnTo>
                    <a:lnTo>
                      <a:pt x="602" y="0"/>
                    </a:lnTo>
                    <a:lnTo>
                      <a:pt x="576" y="2"/>
                    </a:lnTo>
                    <a:lnTo>
                      <a:pt x="550" y="5"/>
                    </a:lnTo>
                    <a:lnTo>
                      <a:pt x="525" y="11"/>
                    </a:lnTo>
                    <a:lnTo>
                      <a:pt x="500" y="16"/>
                    </a:lnTo>
                    <a:lnTo>
                      <a:pt x="475" y="24"/>
                    </a:lnTo>
                    <a:lnTo>
                      <a:pt x="451" y="33"/>
                    </a:lnTo>
                    <a:lnTo>
                      <a:pt x="427" y="43"/>
                    </a:lnTo>
                    <a:lnTo>
                      <a:pt x="403" y="54"/>
                    </a:lnTo>
                    <a:lnTo>
                      <a:pt x="379" y="67"/>
                    </a:lnTo>
                    <a:lnTo>
                      <a:pt x="357" y="80"/>
                    </a:lnTo>
                    <a:lnTo>
                      <a:pt x="334" y="94"/>
                    </a:lnTo>
                    <a:lnTo>
                      <a:pt x="312" y="110"/>
                    </a:lnTo>
                    <a:lnTo>
                      <a:pt x="290" y="126"/>
                    </a:lnTo>
                    <a:lnTo>
                      <a:pt x="270" y="143"/>
                    </a:lnTo>
                    <a:lnTo>
                      <a:pt x="249" y="161"/>
                    </a:lnTo>
                    <a:lnTo>
                      <a:pt x="230" y="179"/>
                    </a:lnTo>
                    <a:lnTo>
                      <a:pt x="211" y="199"/>
                    </a:lnTo>
                    <a:lnTo>
                      <a:pt x="193" y="218"/>
                    </a:lnTo>
                    <a:lnTo>
                      <a:pt x="174" y="239"/>
                    </a:lnTo>
                    <a:lnTo>
                      <a:pt x="157" y="261"/>
                    </a:lnTo>
                    <a:lnTo>
                      <a:pt x="141" y="282"/>
                    </a:lnTo>
                    <a:lnTo>
                      <a:pt x="126" y="304"/>
                    </a:lnTo>
                    <a:lnTo>
                      <a:pt x="111" y="327"/>
                    </a:lnTo>
                    <a:lnTo>
                      <a:pt x="97" y="349"/>
                    </a:lnTo>
                    <a:lnTo>
                      <a:pt x="84" y="372"/>
                    </a:lnTo>
                    <a:lnTo>
                      <a:pt x="72" y="395"/>
                    </a:lnTo>
                    <a:lnTo>
                      <a:pt x="61" y="419"/>
                    </a:lnTo>
                    <a:lnTo>
                      <a:pt x="51" y="442"/>
                    </a:lnTo>
                    <a:lnTo>
                      <a:pt x="42" y="465"/>
                    </a:lnTo>
                    <a:lnTo>
                      <a:pt x="33" y="489"/>
                    </a:lnTo>
                    <a:lnTo>
                      <a:pt x="25" y="517"/>
                    </a:lnTo>
                    <a:lnTo>
                      <a:pt x="18" y="546"/>
                    </a:lnTo>
                    <a:lnTo>
                      <a:pt x="12" y="574"/>
                    </a:lnTo>
                    <a:lnTo>
                      <a:pt x="6" y="604"/>
                    </a:lnTo>
                    <a:lnTo>
                      <a:pt x="3" y="632"/>
                    </a:lnTo>
                    <a:lnTo>
                      <a:pt x="1" y="660"/>
                    </a:lnTo>
                    <a:lnTo>
                      <a:pt x="0" y="689"/>
                    </a:lnTo>
                    <a:lnTo>
                      <a:pt x="0" y="717"/>
                    </a:lnTo>
                    <a:lnTo>
                      <a:pt x="1" y="745"/>
                    </a:lnTo>
                    <a:lnTo>
                      <a:pt x="3" y="772"/>
                    </a:lnTo>
                    <a:lnTo>
                      <a:pt x="7" y="801"/>
                    </a:lnTo>
                    <a:lnTo>
                      <a:pt x="12" y="828"/>
                    </a:lnTo>
                    <a:lnTo>
                      <a:pt x="17" y="855"/>
                    </a:lnTo>
                    <a:lnTo>
                      <a:pt x="25" y="882"/>
                    </a:lnTo>
                    <a:lnTo>
                      <a:pt x="32" y="908"/>
                    </a:lnTo>
                    <a:lnTo>
                      <a:pt x="42" y="934"/>
                    </a:lnTo>
                    <a:lnTo>
                      <a:pt x="52" y="960"/>
                    </a:lnTo>
                    <a:lnTo>
                      <a:pt x="63" y="985"/>
                    </a:lnTo>
                    <a:lnTo>
                      <a:pt x="76" y="1009"/>
                    </a:lnTo>
                    <a:lnTo>
                      <a:pt x="89" y="1033"/>
                    </a:lnTo>
                    <a:lnTo>
                      <a:pt x="103" y="1057"/>
                    </a:lnTo>
                    <a:lnTo>
                      <a:pt x="118" y="1081"/>
                    </a:lnTo>
                    <a:lnTo>
                      <a:pt x="134" y="1104"/>
                    </a:lnTo>
                    <a:lnTo>
                      <a:pt x="152" y="1126"/>
                    </a:lnTo>
                    <a:lnTo>
                      <a:pt x="170" y="1148"/>
                    </a:lnTo>
                    <a:lnTo>
                      <a:pt x="188" y="1169"/>
                    </a:lnTo>
                    <a:lnTo>
                      <a:pt x="209" y="1189"/>
                    </a:lnTo>
                    <a:lnTo>
                      <a:pt x="230" y="1209"/>
                    </a:lnTo>
                    <a:lnTo>
                      <a:pt x="251" y="1228"/>
                    </a:lnTo>
                    <a:lnTo>
                      <a:pt x="274" y="1246"/>
                    </a:lnTo>
                    <a:lnTo>
                      <a:pt x="297" y="1264"/>
                    </a:lnTo>
                    <a:lnTo>
                      <a:pt x="322" y="1281"/>
                    </a:lnTo>
                    <a:lnTo>
                      <a:pt x="349" y="1298"/>
                    </a:lnTo>
                    <a:lnTo>
                      <a:pt x="377" y="1317"/>
                    </a:lnTo>
                    <a:lnTo>
                      <a:pt x="407" y="1333"/>
                    </a:lnTo>
                    <a:lnTo>
                      <a:pt x="436" y="1349"/>
                    </a:lnTo>
                    <a:lnTo>
                      <a:pt x="466" y="1364"/>
                    </a:lnTo>
                    <a:lnTo>
                      <a:pt x="497" y="1380"/>
                    </a:lnTo>
                    <a:lnTo>
                      <a:pt x="527" y="1394"/>
                    </a:lnTo>
                    <a:lnTo>
                      <a:pt x="558" y="1407"/>
                    </a:lnTo>
                    <a:lnTo>
                      <a:pt x="590" y="1420"/>
                    </a:lnTo>
                    <a:lnTo>
                      <a:pt x="621" y="1433"/>
                    </a:lnTo>
                    <a:lnTo>
                      <a:pt x="654" y="1444"/>
                    </a:lnTo>
                    <a:lnTo>
                      <a:pt x="686" y="1456"/>
                    </a:lnTo>
                    <a:lnTo>
                      <a:pt x="752" y="1477"/>
                    </a:lnTo>
                    <a:lnTo>
                      <a:pt x="818" y="1496"/>
                    </a:lnTo>
                    <a:lnTo>
                      <a:pt x="885" y="1515"/>
                    </a:lnTo>
                    <a:lnTo>
                      <a:pt x="952" y="1531"/>
                    </a:lnTo>
                    <a:lnTo>
                      <a:pt x="1020" y="1546"/>
                    </a:lnTo>
                    <a:lnTo>
                      <a:pt x="1087" y="1559"/>
                    </a:lnTo>
                    <a:lnTo>
                      <a:pt x="1154" y="1572"/>
                    </a:lnTo>
                    <a:lnTo>
                      <a:pt x="1220" y="1584"/>
                    </a:lnTo>
                    <a:lnTo>
                      <a:pt x="1286" y="1594"/>
                    </a:lnTo>
                    <a:lnTo>
                      <a:pt x="1352" y="1605"/>
                    </a:lnTo>
                    <a:lnTo>
                      <a:pt x="1419" y="1614"/>
                    </a:lnTo>
                    <a:lnTo>
                      <a:pt x="1487" y="1623"/>
                    </a:lnTo>
                    <a:lnTo>
                      <a:pt x="1556" y="1632"/>
                    </a:lnTo>
                    <a:lnTo>
                      <a:pt x="1623" y="1639"/>
                    </a:lnTo>
                    <a:lnTo>
                      <a:pt x="1691" y="1646"/>
                    </a:lnTo>
                    <a:lnTo>
                      <a:pt x="1760" y="1653"/>
                    </a:lnTo>
                    <a:lnTo>
                      <a:pt x="1827" y="1659"/>
                    </a:lnTo>
                    <a:lnTo>
                      <a:pt x="1895" y="1664"/>
                    </a:lnTo>
                    <a:lnTo>
                      <a:pt x="1964" y="1670"/>
                    </a:lnTo>
                    <a:lnTo>
                      <a:pt x="2032" y="1675"/>
                    </a:lnTo>
                    <a:lnTo>
                      <a:pt x="2100" y="1679"/>
                    </a:lnTo>
                    <a:lnTo>
                      <a:pt x="2169" y="1684"/>
                    </a:lnTo>
                    <a:lnTo>
                      <a:pt x="2237" y="1688"/>
                    </a:lnTo>
                    <a:lnTo>
                      <a:pt x="2305" y="1692"/>
                    </a:lnTo>
                    <a:lnTo>
                      <a:pt x="2374" y="1697"/>
                    </a:lnTo>
                    <a:lnTo>
                      <a:pt x="2442" y="1701"/>
                    </a:lnTo>
                    <a:lnTo>
                      <a:pt x="2693" y="1717"/>
                    </a:lnTo>
                    <a:lnTo>
                      <a:pt x="2943" y="1732"/>
                    </a:lnTo>
                    <a:lnTo>
                      <a:pt x="3194" y="1747"/>
                    </a:lnTo>
                    <a:lnTo>
                      <a:pt x="3446" y="1764"/>
                    </a:lnTo>
                    <a:lnTo>
                      <a:pt x="3696" y="1779"/>
                    </a:lnTo>
                    <a:lnTo>
                      <a:pt x="3947" y="1794"/>
                    </a:lnTo>
                    <a:lnTo>
                      <a:pt x="4198" y="1809"/>
                    </a:lnTo>
                    <a:lnTo>
                      <a:pt x="4449" y="1824"/>
                    </a:lnTo>
                    <a:lnTo>
                      <a:pt x="4700" y="1839"/>
                    </a:lnTo>
                    <a:lnTo>
                      <a:pt x="4951" y="1854"/>
                    </a:lnTo>
                    <a:lnTo>
                      <a:pt x="5201" y="1869"/>
                    </a:lnTo>
                    <a:lnTo>
                      <a:pt x="5453" y="1883"/>
                    </a:lnTo>
                    <a:lnTo>
                      <a:pt x="5703" y="1897"/>
                    </a:lnTo>
                    <a:lnTo>
                      <a:pt x="5954" y="1911"/>
                    </a:lnTo>
                    <a:lnTo>
                      <a:pt x="6206" y="1925"/>
                    </a:lnTo>
                    <a:lnTo>
                      <a:pt x="6456" y="1939"/>
                    </a:lnTo>
                    <a:lnTo>
                      <a:pt x="6593" y="1947"/>
                    </a:lnTo>
                    <a:lnTo>
                      <a:pt x="6730" y="1953"/>
                    </a:lnTo>
                    <a:lnTo>
                      <a:pt x="6866" y="1961"/>
                    </a:lnTo>
                    <a:lnTo>
                      <a:pt x="7002" y="1968"/>
                    </a:lnTo>
                    <a:lnTo>
                      <a:pt x="7139" y="1975"/>
                    </a:lnTo>
                    <a:lnTo>
                      <a:pt x="7276" y="1982"/>
                    </a:lnTo>
                    <a:lnTo>
                      <a:pt x="7412" y="1989"/>
                    </a:lnTo>
                    <a:lnTo>
                      <a:pt x="7548" y="1995"/>
                    </a:lnTo>
                    <a:lnTo>
                      <a:pt x="7685" y="2002"/>
                    </a:lnTo>
                    <a:lnTo>
                      <a:pt x="7821" y="2008"/>
                    </a:lnTo>
                    <a:lnTo>
                      <a:pt x="7958" y="2015"/>
                    </a:lnTo>
                    <a:lnTo>
                      <a:pt x="8095" y="2021"/>
                    </a:lnTo>
                    <a:lnTo>
                      <a:pt x="8232" y="2027"/>
                    </a:lnTo>
                    <a:lnTo>
                      <a:pt x="8368" y="2033"/>
                    </a:lnTo>
                    <a:lnTo>
                      <a:pt x="8504" y="2039"/>
                    </a:lnTo>
                    <a:lnTo>
                      <a:pt x="8641" y="2044"/>
                    </a:lnTo>
                    <a:lnTo>
                      <a:pt x="8660" y="2044"/>
                    </a:lnTo>
                    <a:lnTo>
                      <a:pt x="8677" y="2042"/>
                    </a:lnTo>
                    <a:lnTo>
                      <a:pt x="8694" y="2038"/>
                    </a:lnTo>
                    <a:lnTo>
                      <a:pt x="8709" y="2033"/>
                    </a:lnTo>
                    <a:lnTo>
                      <a:pt x="8722" y="2026"/>
                    </a:lnTo>
                    <a:lnTo>
                      <a:pt x="8735" y="2018"/>
                    </a:lnTo>
                    <a:lnTo>
                      <a:pt x="8747" y="2008"/>
                    </a:lnTo>
                    <a:lnTo>
                      <a:pt x="8757" y="1999"/>
                    </a:lnTo>
                    <a:lnTo>
                      <a:pt x="8766" y="1987"/>
                    </a:lnTo>
                    <a:lnTo>
                      <a:pt x="8774" y="1975"/>
                    </a:lnTo>
                    <a:lnTo>
                      <a:pt x="8781" y="1962"/>
                    </a:lnTo>
                    <a:lnTo>
                      <a:pt x="8786" y="1949"/>
                    </a:lnTo>
                    <a:lnTo>
                      <a:pt x="8790" y="1935"/>
                    </a:lnTo>
                    <a:lnTo>
                      <a:pt x="8794" y="1920"/>
                    </a:lnTo>
                    <a:lnTo>
                      <a:pt x="8795" y="1904"/>
                    </a:lnTo>
                    <a:lnTo>
                      <a:pt x="8796" y="1890"/>
                    </a:lnTo>
                    <a:lnTo>
                      <a:pt x="8795" y="1875"/>
                    </a:lnTo>
                    <a:lnTo>
                      <a:pt x="8794" y="1860"/>
                    </a:lnTo>
                    <a:lnTo>
                      <a:pt x="8790" y="1845"/>
                    </a:lnTo>
                    <a:lnTo>
                      <a:pt x="8786" y="1831"/>
                    </a:lnTo>
                    <a:lnTo>
                      <a:pt x="8781" y="1817"/>
                    </a:lnTo>
                    <a:lnTo>
                      <a:pt x="8774" y="1804"/>
                    </a:lnTo>
                    <a:lnTo>
                      <a:pt x="8765" y="1791"/>
                    </a:lnTo>
                    <a:lnTo>
                      <a:pt x="8757" y="1779"/>
                    </a:lnTo>
                    <a:lnTo>
                      <a:pt x="8747" y="1767"/>
                    </a:lnTo>
                    <a:lnTo>
                      <a:pt x="8735" y="1757"/>
                    </a:lnTo>
                    <a:lnTo>
                      <a:pt x="8722" y="1749"/>
                    </a:lnTo>
                    <a:lnTo>
                      <a:pt x="8709" y="1740"/>
                    </a:lnTo>
                    <a:lnTo>
                      <a:pt x="8694" y="1733"/>
                    </a:lnTo>
                    <a:lnTo>
                      <a:pt x="8677" y="1729"/>
                    </a:lnTo>
                    <a:lnTo>
                      <a:pt x="8659" y="1726"/>
                    </a:lnTo>
                    <a:lnTo>
                      <a:pt x="8641" y="1724"/>
                    </a:lnTo>
                    <a:lnTo>
                      <a:pt x="8421" y="1715"/>
                    </a:lnTo>
                    <a:lnTo>
                      <a:pt x="8202" y="1705"/>
                    </a:lnTo>
                    <a:lnTo>
                      <a:pt x="7982" y="1696"/>
                    </a:lnTo>
                    <a:lnTo>
                      <a:pt x="7763" y="1686"/>
                    </a:lnTo>
                    <a:lnTo>
                      <a:pt x="7544" y="1675"/>
                    </a:lnTo>
                    <a:lnTo>
                      <a:pt x="7324" y="1664"/>
                    </a:lnTo>
                    <a:lnTo>
                      <a:pt x="7105" y="1653"/>
                    </a:lnTo>
                    <a:lnTo>
                      <a:pt x="6885" y="1643"/>
                    </a:lnTo>
                    <a:lnTo>
                      <a:pt x="6666" y="1631"/>
                    </a:lnTo>
                    <a:lnTo>
                      <a:pt x="6447" y="1619"/>
                    </a:lnTo>
                    <a:lnTo>
                      <a:pt x="6228" y="1607"/>
                    </a:lnTo>
                    <a:lnTo>
                      <a:pt x="6008" y="1595"/>
                    </a:lnTo>
                    <a:lnTo>
                      <a:pt x="5789" y="1582"/>
                    </a:lnTo>
                    <a:lnTo>
                      <a:pt x="5570" y="1570"/>
                    </a:lnTo>
                    <a:lnTo>
                      <a:pt x="5351" y="1557"/>
                    </a:lnTo>
                    <a:lnTo>
                      <a:pt x="5131" y="1544"/>
                    </a:lnTo>
                    <a:lnTo>
                      <a:pt x="5019" y="1538"/>
                    </a:lnTo>
                    <a:lnTo>
                      <a:pt x="4906" y="1531"/>
                    </a:lnTo>
                    <a:lnTo>
                      <a:pt x="4794" y="1525"/>
                    </a:lnTo>
                    <a:lnTo>
                      <a:pt x="4681" y="1518"/>
                    </a:lnTo>
                    <a:lnTo>
                      <a:pt x="4569" y="1512"/>
                    </a:lnTo>
                    <a:lnTo>
                      <a:pt x="4457" y="1505"/>
                    </a:lnTo>
                    <a:lnTo>
                      <a:pt x="4344" y="1498"/>
                    </a:lnTo>
                    <a:lnTo>
                      <a:pt x="4232" y="1491"/>
                    </a:lnTo>
                    <a:lnTo>
                      <a:pt x="4119" y="1485"/>
                    </a:lnTo>
                    <a:lnTo>
                      <a:pt x="4007" y="1478"/>
                    </a:lnTo>
                    <a:lnTo>
                      <a:pt x="3895" y="1470"/>
                    </a:lnTo>
                    <a:lnTo>
                      <a:pt x="3782" y="1464"/>
                    </a:lnTo>
                    <a:lnTo>
                      <a:pt x="3670" y="1457"/>
                    </a:lnTo>
                    <a:lnTo>
                      <a:pt x="3557" y="1450"/>
                    </a:lnTo>
                    <a:lnTo>
                      <a:pt x="3446" y="1443"/>
                    </a:lnTo>
                    <a:lnTo>
                      <a:pt x="3333" y="1437"/>
                    </a:lnTo>
                    <a:lnTo>
                      <a:pt x="3222" y="1429"/>
                    </a:lnTo>
                    <a:lnTo>
                      <a:pt x="3111" y="1424"/>
                    </a:lnTo>
                    <a:lnTo>
                      <a:pt x="3001" y="1417"/>
                    </a:lnTo>
                    <a:lnTo>
                      <a:pt x="2890" y="1412"/>
                    </a:lnTo>
                    <a:lnTo>
                      <a:pt x="2779" y="1406"/>
                    </a:lnTo>
                    <a:lnTo>
                      <a:pt x="2669" y="1400"/>
                    </a:lnTo>
                    <a:lnTo>
                      <a:pt x="2557" y="1394"/>
                    </a:lnTo>
                    <a:lnTo>
                      <a:pt x="2446" y="1387"/>
                    </a:lnTo>
                    <a:lnTo>
                      <a:pt x="2336" y="1381"/>
                    </a:lnTo>
                    <a:lnTo>
                      <a:pt x="2225" y="1373"/>
                    </a:lnTo>
                    <a:lnTo>
                      <a:pt x="2114" y="1364"/>
                    </a:lnTo>
                    <a:lnTo>
                      <a:pt x="2004" y="1356"/>
                    </a:lnTo>
                    <a:lnTo>
                      <a:pt x="1893" y="1347"/>
                    </a:lnTo>
                    <a:lnTo>
                      <a:pt x="1782" y="1336"/>
                    </a:lnTo>
                    <a:lnTo>
                      <a:pt x="1673" y="1325"/>
                    </a:lnTo>
                    <a:lnTo>
                      <a:pt x="1562" y="1314"/>
                    </a:lnTo>
                    <a:lnTo>
                      <a:pt x="1496" y="1305"/>
                    </a:lnTo>
                    <a:lnTo>
                      <a:pt x="1428" y="1296"/>
                    </a:lnTo>
                    <a:lnTo>
                      <a:pt x="1357" y="1288"/>
                    </a:lnTo>
                    <a:lnTo>
                      <a:pt x="1286" y="1278"/>
                    </a:lnTo>
                    <a:lnTo>
                      <a:pt x="1214" y="1266"/>
                    </a:lnTo>
                    <a:lnTo>
                      <a:pt x="1141" y="1253"/>
                    </a:lnTo>
                    <a:lnTo>
                      <a:pt x="1068" y="1239"/>
                    </a:lnTo>
                    <a:lnTo>
                      <a:pt x="997" y="1223"/>
                    </a:lnTo>
                    <a:lnTo>
                      <a:pt x="960" y="1214"/>
                    </a:lnTo>
                    <a:lnTo>
                      <a:pt x="924" y="1205"/>
                    </a:lnTo>
                    <a:lnTo>
                      <a:pt x="889" y="1196"/>
                    </a:lnTo>
                    <a:lnTo>
                      <a:pt x="854" y="1185"/>
                    </a:lnTo>
                    <a:lnTo>
                      <a:pt x="819" y="1174"/>
                    </a:lnTo>
                    <a:lnTo>
                      <a:pt x="784" y="1162"/>
                    </a:lnTo>
                    <a:lnTo>
                      <a:pt x="750" y="1150"/>
                    </a:lnTo>
                    <a:lnTo>
                      <a:pt x="717" y="1137"/>
                    </a:lnTo>
                    <a:lnTo>
                      <a:pt x="684" y="1123"/>
                    </a:lnTo>
                    <a:lnTo>
                      <a:pt x="652" y="1109"/>
                    </a:lnTo>
                    <a:lnTo>
                      <a:pt x="620" y="1094"/>
                    </a:lnTo>
                    <a:lnTo>
                      <a:pt x="589" y="1078"/>
                    </a:lnTo>
                    <a:lnTo>
                      <a:pt x="558" y="1061"/>
                    </a:lnTo>
                    <a:lnTo>
                      <a:pt x="529" y="1043"/>
                    </a:lnTo>
                    <a:lnTo>
                      <a:pt x="500" y="1025"/>
                    </a:lnTo>
                    <a:lnTo>
                      <a:pt x="473" y="1005"/>
                    </a:lnTo>
                    <a:lnTo>
                      <a:pt x="458" y="994"/>
                    </a:lnTo>
                    <a:lnTo>
                      <a:pt x="443" y="982"/>
                    </a:lnTo>
                    <a:lnTo>
                      <a:pt x="430" y="970"/>
                    </a:lnTo>
                    <a:lnTo>
                      <a:pt x="417" y="959"/>
                    </a:lnTo>
                    <a:lnTo>
                      <a:pt x="405" y="946"/>
                    </a:lnTo>
                    <a:lnTo>
                      <a:pt x="394" y="932"/>
                    </a:lnTo>
                    <a:lnTo>
                      <a:pt x="383" y="917"/>
                    </a:lnTo>
                    <a:lnTo>
                      <a:pt x="373" y="903"/>
                    </a:lnTo>
                    <a:lnTo>
                      <a:pt x="364" y="889"/>
                    </a:lnTo>
                    <a:lnTo>
                      <a:pt x="356" y="874"/>
                    </a:lnTo>
                    <a:lnTo>
                      <a:pt x="347" y="859"/>
                    </a:lnTo>
                    <a:lnTo>
                      <a:pt x="340" y="844"/>
                    </a:lnTo>
                    <a:lnTo>
                      <a:pt x="334" y="828"/>
                    </a:lnTo>
                    <a:lnTo>
                      <a:pt x="327" y="811"/>
                    </a:lnTo>
                    <a:lnTo>
                      <a:pt x="322" y="795"/>
                    </a:lnTo>
                    <a:lnTo>
                      <a:pt x="318" y="779"/>
                    </a:lnTo>
                    <a:lnTo>
                      <a:pt x="314" y="763"/>
                    </a:lnTo>
                    <a:lnTo>
                      <a:pt x="312" y="745"/>
                    </a:lnTo>
                    <a:lnTo>
                      <a:pt x="310" y="729"/>
                    </a:lnTo>
                    <a:lnTo>
                      <a:pt x="308" y="712"/>
                    </a:lnTo>
                    <a:lnTo>
                      <a:pt x="308" y="695"/>
                    </a:lnTo>
                    <a:lnTo>
                      <a:pt x="308" y="677"/>
                    </a:lnTo>
                    <a:lnTo>
                      <a:pt x="309" y="660"/>
                    </a:lnTo>
                    <a:lnTo>
                      <a:pt x="310" y="643"/>
                    </a:lnTo>
                    <a:lnTo>
                      <a:pt x="313" y="625"/>
                    </a:lnTo>
                    <a:lnTo>
                      <a:pt x="316" y="608"/>
                    </a:lnTo>
                    <a:lnTo>
                      <a:pt x="321" y="591"/>
                    </a:lnTo>
                    <a:lnTo>
                      <a:pt x="325" y="573"/>
                    </a:lnTo>
                    <a:lnTo>
                      <a:pt x="331" y="557"/>
                    </a:lnTo>
                    <a:lnTo>
                      <a:pt x="337" y="540"/>
                    </a:lnTo>
                    <a:lnTo>
                      <a:pt x="345" y="522"/>
                    </a:lnTo>
                    <a:lnTo>
                      <a:pt x="353" y="506"/>
                    </a:lnTo>
                    <a:lnTo>
                      <a:pt x="361" y="492"/>
                    </a:lnTo>
                    <a:lnTo>
                      <a:pt x="369" y="478"/>
                    </a:lnTo>
                    <a:lnTo>
                      <a:pt x="377" y="465"/>
                    </a:lnTo>
                    <a:lnTo>
                      <a:pt x="386" y="452"/>
                    </a:lnTo>
                    <a:lnTo>
                      <a:pt x="405" y="426"/>
                    </a:lnTo>
                    <a:lnTo>
                      <a:pt x="425" y="402"/>
                    </a:lnTo>
                    <a:lnTo>
                      <a:pt x="447" y="379"/>
                    </a:lnTo>
                    <a:lnTo>
                      <a:pt x="469" y="357"/>
                    </a:lnTo>
                    <a:lnTo>
                      <a:pt x="493" y="334"/>
                    </a:lnTo>
                    <a:lnTo>
                      <a:pt x="517" y="314"/>
                    </a:lnTo>
                    <a:lnTo>
                      <a:pt x="567" y="273"/>
                    </a:lnTo>
                    <a:lnTo>
                      <a:pt x="618" y="231"/>
                    </a:lnTo>
                    <a:lnTo>
                      <a:pt x="643" y="212"/>
                    </a:lnTo>
                    <a:lnTo>
                      <a:pt x="668" y="191"/>
                    </a:lnTo>
                    <a:lnTo>
                      <a:pt x="692" y="171"/>
                    </a:lnTo>
                    <a:lnTo>
                      <a:pt x="715" y="150"/>
                    </a:lnTo>
                    <a:lnTo>
                      <a:pt x="720" y="145"/>
                    </a:lnTo>
                    <a:lnTo>
                      <a:pt x="724" y="139"/>
                    </a:lnTo>
                    <a:lnTo>
                      <a:pt x="729" y="134"/>
                    </a:lnTo>
                    <a:lnTo>
                      <a:pt x="732" y="129"/>
                    </a:lnTo>
                    <a:lnTo>
                      <a:pt x="737" y="117"/>
                    </a:lnTo>
                    <a:lnTo>
                      <a:pt x="741" y="105"/>
                    </a:lnTo>
                    <a:lnTo>
                      <a:pt x="742" y="92"/>
                    </a:lnTo>
                    <a:lnTo>
                      <a:pt x="741" y="80"/>
                    </a:lnTo>
                    <a:lnTo>
                      <a:pt x="737" y="68"/>
                    </a:lnTo>
                    <a:lnTo>
                      <a:pt x="733" y="57"/>
                    </a:lnTo>
                    <a:lnTo>
                      <a:pt x="727" y="46"/>
                    </a:lnTo>
                    <a:lnTo>
                      <a:pt x="720" y="37"/>
                    </a:lnTo>
                    <a:lnTo>
                      <a:pt x="711" y="27"/>
                    </a:lnTo>
                    <a:lnTo>
                      <a:pt x="702" y="19"/>
                    </a:lnTo>
                    <a:lnTo>
                      <a:pt x="691" y="12"/>
                    </a:lnTo>
                    <a:lnTo>
                      <a:pt x="679" y="6"/>
                    </a:lnTo>
                    <a:lnTo>
                      <a:pt x="666" y="3"/>
                    </a:lnTo>
                    <a:lnTo>
                      <a:pt x="653"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7" name="9Slide.vn 11"/>
            <p:cNvSpPr>
              <a:spLocks/>
            </p:cNvSpPr>
            <p:nvPr/>
          </p:nvSpPr>
          <p:spPr bwMode="auto">
            <a:xfrm>
              <a:off x="3789363" y="2871788"/>
              <a:ext cx="1571625" cy="1379537"/>
            </a:xfrm>
            <a:custGeom>
              <a:avLst/>
              <a:gdLst>
                <a:gd name="T0" fmla="*/ 4950 w 4950"/>
                <a:gd name="T1" fmla="*/ 3765 h 4346"/>
                <a:gd name="T2" fmla="*/ 4941 w 4950"/>
                <a:gd name="T3" fmla="*/ 3489 h 4346"/>
                <a:gd name="T4" fmla="*/ 4921 w 4950"/>
                <a:gd name="T5" fmla="*/ 3251 h 4346"/>
                <a:gd name="T6" fmla="*/ 4884 w 4950"/>
                <a:gd name="T7" fmla="*/ 2962 h 4346"/>
                <a:gd name="T8" fmla="*/ 4824 w 4950"/>
                <a:gd name="T9" fmla="*/ 2626 h 4346"/>
                <a:gd name="T10" fmla="*/ 4737 w 4950"/>
                <a:gd name="T11" fmla="*/ 2246 h 4346"/>
                <a:gd name="T12" fmla="*/ 4618 w 4950"/>
                <a:gd name="T13" fmla="*/ 1831 h 4346"/>
                <a:gd name="T14" fmla="*/ 4470 w 4950"/>
                <a:gd name="T15" fmla="*/ 1442 h 4346"/>
                <a:gd name="T16" fmla="*/ 4307 w 4950"/>
                <a:gd name="T17" fmla="*/ 1100 h 4346"/>
                <a:gd name="T18" fmla="*/ 4138 w 4950"/>
                <a:gd name="T19" fmla="*/ 808 h 4346"/>
                <a:gd name="T20" fmla="*/ 3977 w 4950"/>
                <a:gd name="T21" fmla="*/ 568 h 4346"/>
                <a:gd name="T22" fmla="*/ 3834 w 4950"/>
                <a:gd name="T23" fmla="*/ 381 h 4346"/>
                <a:gd name="T24" fmla="*/ 3700 w 4950"/>
                <a:gd name="T25" fmla="*/ 227 h 4346"/>
                <a:gd name="T26" fmla="*/ 3631 w 4950"/>
                <a:gd name="T27" fmla="*/ 165 h 4346"/>
                <a:gd name="T28" fmla="*/ 3523 w 4950"/>
                <a:gd name="T29" fmla="*/ 253 h 4346"/>
                <a:gd name="T30" fmla="*/ 3398 w 4950"/>
                <a:gd name="T31" fmla="*/ 341 h 4346"/>
                <a:gd name="T32" fmla="*/ 3275 w 4950"/>
                <a:gd name="T33" fmla="*/ 411 h 4346"/>
                <a:gd name="T34" fmla="*/ 3135 w 4950"/>
                <a:gd name="T35" fmla="*/ 473 h 4346"/>
                <a:gd name="T36" fmla="*/ 2986 w 4950"/>
                <a:gd name="T37" fmla="*/ 515 h 4346"/>
                <a:gd name="T38" fmla="*/ 2831 w 4950"/>
                <a:gd name="T39" fmla="*/ 527 h 4346"/>
                <a:gd name="T40" fmla="*/ 2683 w 4950"/>
                <a:gd name="T41" fmla="*/ 502 h 4346"/>
                <a:gd name="T42" fmla="*/ 2545 w 4950"/>
                <a:gd name="T43" fmla="*/ 444 h 4346"/>
                <a:gd name="T44" fmla="*/ 2417 w 4950"/>
                <a:gd name="T45" fmla="*/ 363 h 4346"/>
                <a:gd name="T46" fmla="*/ 2303 w 4950"/>
                <a:gd name="T47" fmla="*/ 271 h 4346"/>
                <a:gd name="T48" fmla="*/ 2206 w 4950"/>
                <a:gd name="T49" fmla="*/ 178 h 4346"/>
                <a:gd name="T50" fmla="*/ 2072 w 4950"/>
                <a:gd name="T51" fmla="*/ 21 h 4346"/>
                <a:gd name="T52" fmla="*/ 1979 w 4950"/>
                <a:gd name="T53" fmla="*/ 52 h 4346"/>
                <a:gd name="T54" fmla="*/ 1815 w 4950"/>
                <a:gd name="T55" fmla="*/ 176 h 4346"/>
                <a:gd name="T56" fmla="*/ 1638 w 4950"/>
                <a:gd name="T57" fmla="*/ 328 h 4346"/>
                <a:gd name="T58" fmla="*/ 1429 w 4950"/>
                <a:gd name="T59" fmla="*/ 528 h 4346"/>
                <a:gd name="T60" fmla="*/ 1204 w 4950"/>
                <a:gd name="T61" fmla="*/ 778 h 4346"/>
                <a:gd name="T62" fmla="*/ 971 w 4950"/>
                <a:gd name="T63" fmla="*/ 1079 h 4346"/>
                <a:gd name="T64" fmla="*/ 745 w 4950"/>
                <a:gd name="T65" fmla="*/ 1430 h 4346"/>
                <a:gd name="T66" fmla="*/ 542 w 4950"/>
                <a:gd name="T67" fmla="*/ 1810 h 4346"/>
                <a:gd name="T68" fmla="*/ 377 w 4950"/>
                <a:gd name="T69" fmla="*/ 2162 h 4346"/>
                <a:gd name="T70" fmla="*/ 248 w 4950"/>
                <a:gd name="T71" fmla="*/ 2479 h 4346"/>
                <a:gd name="T72" fmla="*/ 151 w 4950"/>
                <a:gd name="T73" fmla="*/ 2754 h 4346"/>
                <a:gd name="T74" fmla="*/ 82 w 4950"/>
                <a:gd name="T75" fmla="*/ 2983 h 4346"/>
                <a:gd name="T76" fmla="*/ 15 w 4950"/>
                <a:gd name="T77" fmla="*/ 3251 h 4346"/>
                <a:gd name="T78" fmla="*/ 7 w 4950"/>
                <a:gd name="T79" fmla="*/ 3334 h 4346"/>
                <a:gd name="T80" fmla="*/ 155 w 4950"/>
                <a:gd name="T81" fmla="*/ 3465 h 4346"/>
                <a:gd name="T82" fmla="*/ 343 w 4950"/>
                <a:gd name="T83" fmla="*/ 3606 h 4346"/>
                <a:gd name="T84" fmla="*/ 544 w 4950"/>
                <a:gd name="T85" fmla="*/ 3736 h 4346"/>
                <a:gd name="T86" fmla="*/ 786 w 4950"/>
                <a:gd name="T87" fmla="*/ 3869 h 4346"/>
                <a:gd name="T88" fmla="*/ 1068 w 4950"/>
                <a:gd name="T89" fmla="*/ 3996 h 4346"/>
                <a:gd name="T90" fmla="*/ 1389 w 4950"/>
                <a:gd name="T91" fmla="*/ 4106 h 4346"/>
                <a:gd name="T92" fmla="*/ 1906 w 4950"/>
                <a:gd name="T93" fmla="*/ 4239 h 4346"/>
                <a:gd name="T94" fmla="*/ 2242 w 4950"/>
                <a:gd name="T95" fmla="*/ 4318 h 4346"/>
                <a:gd name="T96" fmla="*/ 2382 w 4950"/>
                <a:gd name="T97" fmla="*/ 4344 h 4346"/>
                <a:gd name="T98" fmla="*/ 2412 w 4950"/>
                <a:gd name="T99" fmla="*/ 4345 h 4346"/>
                <a:gd name="T100" fmla="*/ 2447 w 4950"/>
                <a:gd name="T101" fmla="*/ 4342 h 4346"/>
                <a:gd name="T102" fmla="*/ 2568 w 4950"/>
                <a:gd name="T103" fmla="*/ 4343 h 4346"/>
                <a:gd name="T104" fmla="*/ 2783 w 4950"/>
                <a:gd name="T105" fmla="*/ 4340 h 4346"/>
                <a:gd name="T106" fmla="*/ 3117 w 4950"/>
                <a:gd name="T107" fmla="*/ 4329 h 4346"/>
                <a:gd name="T108" fmla="*/ 3515 w 4950"/>
                <a:gd name="T109" fmla="*/ 4306 h 4346"/>
                <a:gd name="T110" fmla="*/ 3842 w 4950"/>
                <a:gd name="T111" fmla="*/ 4260 h 4346"/>
                <a:gd name="T112" fmla="*/ 4136 w 4950"/>
                <a:gd name="T113" fmla="*/ 4189 h 4346"/>
                <a:gd name="T114" fmla="*/ 4391 w 4950"/>
                <a:gd name="T115" fmla="*/ 4108 h 4346"/>
                <a:gd name="T116" fmla="*/ 4603 w 4950"/>
                <a:gd name="T117" fmla="*/ 4023 h 4346"/>
                <a:gd name="T118" fmla="*/ 4831 w 4950"/>
                <a:gd name="T119" fmla="*/ 3911 h 4346"/>
                <a:gd name="T120" fmla="*/ 4948 w 4950"/>
                <a:gd name="T121" fmla="*/ 3843 h 4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950" h="4346">
                  <a:moveTo>
                    <a:pt x="4948" y="3843"/>
                  </a:moveTo>
                  <a:lnTo>
                    <a:pt x="4948" y="3834"/>
                  </a:lnTo>
                  <a:lnTo>
                    <a:pt x="4949" y="3808"/>
                  </a:lnTo>
                  <a:lnTo>
                    <a:pt x="4950" y="3765"/>
                  </a:lnTo>
                  <a:lnTo>
                    <a:pt x="4949" y="3704"/>
                  </a:lnTo>
                  <a:lnTo>
                    <a:pt x="4948" y="3630"/>
                  </a:lnTo>
                  <a:lnTo>
                    <a:pt x="4944" y="3539"/>
                  </a:lnTo>
                  <a:lnTo>
                    <a:pt x="4941" y="3489"/>
                  </a:lnTo>
                  <a:lnTo>
                    <a:pt x="4937" y="3434"/>
                  </a:lnTo>
                  <a:lnTo>
                    <a:pt x="4933" y="3377"/>
                  </a:lnTo>
                  <a:lnTo>
                    <a:pt x="4927" y="3316"/>
                  </a:lnTo>
                  <a:lnTo>
                    <a:pt x="4921" y="3251"/>
                  </a:lnTo>
                  <a:lnTo>
                    <a:pt x="4913" y="3184"/>
                  </a:lnTo>
                  <a:lnTo>
                    <a:pt x="4904" y="3113"/>
                  </a:lnTo>
                  <a:lnTo>
                    <a:pt x="4895" y="3039"/>
                  </a:lnTo>
                  <a:lnTo>
                    <a:pt x="4884" y="2962"/>
                  </a:lnTo>
                  <a:lnTo>
                    <a:pt x="4871" y="2882"/>
                  </a:lnTo>
                  <a:lnTo>
                    <a:pt x="4857" y="2799"/>
                  </a:lnTo>
                  <a:lnTo>
                    <a:pt x="4842" y="2713"/>
                  </a:lnTo>
                  <a:lnTo>
                    <a:pt x="4824" y="2626"/>
                  </a:lnTo>
                  <a:lnTo>
                    <a:pt x="4805" y="2534"/>
                  </a:lnTo>
                  <a:lnTo>
                    <a:pt x="4784" y="2441"/>
                  </a:lnTo>
                  <a:lnTo>
                    <a:pt x="4761" y="2344"/>
                  </a:lnTo>
                  <a:lnTo>
                    <a:pt x="4737" y="2246"/>
                  </a:lnTo>
                  <a:lnTo>
                    <a:pt x="4710" y="2145"/>
                  </a:lnTo>
                  <a:lnTo>
                    <a:pt x="4682" y="2042"/>
                  </a:lnTo>
                  <a:lnTo>
                    <a:pt x="4651" y="1936"/>
                  </a:lnTo>
                  <a:lnTo>
                    <a:pt x="4618" y="1831"/>
                  </a:lnTo>
                  <a:lnTo>
                    <a:pt x="4583" y="1730"/>
                  </a:lnTo>
                  <a:lnTo>
                    <a:pt x="4547" y="1631"/>
                  </a:lnTo>
                  <a:lnTo>
                    <a:pt x="4510" y="1535"/>
                  </a:lnTo>
                  <a:lnTo>
                    <a:pt x="4470" y="1442"/>
                  </a:lnTo>
                  <a:lnTo>
                    <a:pt x="4430" y="1351"/>
                  </a:lnTo>
                  <a:lnTo>
                    <a:pt x="4390" y="1264"/>
                  </a:lnTo>
                  <a:lnTo>
                    <a:pt x="4349" y="1180"/>
                  </a:lnTo>
                  <a:lnTo>
                    <a:pt x="4307" y="1100"/>
                  </a:lnTo>
                  <a:lnTo>
                    <a:pt x="4264" y="1022"/>
                  </a:lnTo>
                  <a:lnTo>
                    <a:pt x="4222" y="947"/>
                  </a:lnTo>
                  <a:lnTo>
                    <a:pt x="4180" y="876"/>
                  </a:lnTo>
                  <a:lnTo>
                    <a:pt x="4138" y="808"/>
                  </a:lnTo>
                  <a:lnTo>
                    <a:pt x="4096" y="743"/>
                  </a:lnTo>
                  <a:lnTo>
                    <a:pt x="4056" y="681"/>
                  </a:lnTo>
                  <a:lnTo>
                    <a:pt x="4016" y="622"/>
                  </a:lnTo>
                  <a:lnTo>
                    <a:pt x="3977" y="568"/>
                  </a:lnTo>
                  <a:lnTo>
                    <a:pt x="3939" y="516"/>
                  </a:lnTo>
                  <a:lnTo>
                    <a:pt x="3902" y="468"/>
                  </a:lnTo>
                  <a:lnTo>
                    <a:pt x="3867" y="423"/>
                  </a:lnTo>
                  <a:lnTo>
                    <a:pt x="3834" y="381"/>
                  </a:lnTo>
                  <a:lnTo>
                    <a:pt x="3802" y="343"/>
                  </a:lnTo>
                  <a:lnTo>
                    <a:pt x="3773" y="310"/>
                  </a:lnTo>
                  <a:lnTo>
                    <a:pt x="3747" y="278"/>
                  </a:lnTo>
                  <a:lnTo>
                    <a:pt x="3700" y="227"/>
                  </a:lnTo>
                  <a:lnTo>
                    <a:pt x="3665" y="190"/>
                  </a:lnTo>
                  <a:lnTo>
                    <a:pt x="3644" y="168"/>
                  </a:lnTo>
                  <a:lnTo>
                    <a:pt x="3636" y="160"/>
                  </a:lnTo>
                  <a:lnTo>
                    <a:pt x="3631" y="165"/>
                  </a:lnTo>
                  <a:lnTo>
                    <a:pt x="3617" y="178"/>
                  </a:lnTo>
                  <a:lnTo>
                    <a:pt x="3594" y="197"/>
                  </a:lnTo>
                  <a:lnTo>
                    <a:pt x="3562" y="223"/>
                  </a:lnTo>
                  <a:lnTo>
                    <a:pt x="3523" y="253"/>
                  </a:lnTo>
                  <a:lnTo>
                    <a:pt x="3478" y="287"/>
                  </a:lnTo>
                  <a:lnTo>
                    <a:pt x="3453" y="304"/>
                  </a:lnTo>
                  <a:lnTo>
                    <a:pt x="3427" y="323"/>
                  </a:lnTo>
                  <a:lnTo>
                    <a:pt x="3398" y="341"/>
                  </a:lnTo>
                  <a:lnTo>
                    <a:pt x="3369" y="358"/>
                  </a:lnTo>
                  <a:lnTo>
                    <a:pt x="3339" y="377"/>
                  </a:lnTo>
                  <a:lnTo>
                    <a:pt x="3307" y="394"/>
                  </a:lnTo>
                  <a:lnTo>
                    <a:pt x="3275" y="411"/>
                  </a:lnTo>
                  <a:lnTo>
                    <a:pt x="3241" y="429"/>
                  </a:lnTo>
                  <a:lnTo>
                    <a:pt x="3206" y="444"/>
                  </a:lnTo>
                  <a:lnTo>
                    <a:pt x="3172" y="459"/>
                  </a:lnTo>
                  <a:lnTo>
                    <a:pt x="3135" y="473"/>
                  </a:lnTo>
                  <a:lnTo>
                    <a:pt x="3099" y="486"/>
                  </a:lnTo>
                  <a:lnTo>
                    <a:pt x="3061" y="497"/>
                  </a:lnTo>
                  <a:lnTo>
                    <a:pt x="3024" y="507"/>
                  </a:lnTo>
                  <a:lnTo>
                    <a:pt x="2986" y="515"/>
                  </a:lnTo>
                  <a:lnTo>
                    <a:pt x="2947" y="522"/>
                  </a:lnTo>
                  <a:lnTo>
                    <a:pt x="2909" y="526"/>
                  </a:lnTo>
                  <a:lnTo>
                    <a:pt x="2870" y="527"/>
                  </a:lnTo>
                  <a:lnTo>
                    <a:pt x="2831" y="527"/>
                  </a:lnTo>
                  <a:lnTo>
                    <a:pt x="2793" y="525"/>
                  </a:lnTo>
                  <a:lnTo>
                    <a:pt x="2756" y="520"/>
                  </a:lnTo>
                  <a:lnTo>
                    <a:pt x="2719" y="512"/>
                  </a:lnTo>
                  <a:lnTo>
                    <a:pt x="2683" y="502"/>
                  </a:lnTo>
                  <a:lnTo>
                    <a:pt x="2648" y="490"/>
                  </a:lnTo>
                  <a:lnTo>
                    <a:pt x="2613" y="476"/>
                  </a:lnTo>
                  <a:lnTo>
                    <a:pt x="2578" y="461"/>
                  </a:lnTo>
                  <a:lnTo>
                    <a:pt x="2545" y="444"/>
                  </a:lnTo>
                  <a:lnTo>
                    <a:pt x="2511" y="426"/>
                  </a:lnTo>
                  <a:lnTo>
                    <a:pt x="2478" y="405"/>
                  </a:lnTo>
                  <a:lnTo>
                    <a:pt x="2447" y="384"/>
                  </a:lnTo>
                  <a:lnTo>
                    <a:pt x="2417" y="363"/>
                  </a:lnTo>
                  <a:lnTo>
                    <a:pt x="2386" y="340"/>
                  </a:lnTo>
                  <a:lnTo>
                    <a:pt x="2357" y="317"/>
                  </a:lnTo>
                  <a:lnTo>
                    <a:pt x="2329" y="295"/>
                  </a:lnTo>
                  <a:lnTo>
                    <a:pt x="2303" y="271"/>
                  </a:lnTo>
                  <a:lnTo>
                    <a:pt x="2277" y="247"/>
                  </a:lnTo>
                  <a:lnTo>
                    <a:pt x="2252" y="223"/>
                  </a:lnTo>
                  <a:lnTo>
                    <a:pt x="2228" y="200"/>
                  </a:lnTo>
                  <a:lnTo>
                    <a:pt x="2206" y="178"/>
                  </a:lnTo>
                  <a:lnTo>
                    <a:pt x="2185" y="155"/>
                  </a:lnTo>
                  <a:lnTo>
                    <a:pt x="2147" y="114"/>
                  </a:lnTo>
                  <a:lnTo>
                    <a:pt x="2116" y="77"/>
                  </a:lnTo>
                  <a:lnTo>
                    <a:pt x="2072" y="21"/>
                  </a:lnTo>
                  <a:lnTo>
                    <a:pt x="2056" y="0"/>
                  </a:lnTo>
                  <a:lnTo>
                    <a:pt x="2047" y="7"/>
                  </a:lnTo>
                  <a:lnTo>
                    <a:pt x="2021" y="23"/>
                  </a:lnTo>
                  <a:lnTo>
                    <a:pt x="1979" y="52"/>
                  </a:lnTo>
                  <a:lnTo>
                    <a:pt x="1923" y="92"/>
                  </a:lnTo>
                  <a:lnTo>
                    <a:pt x="1890" y="117"/>
                  </a:lnTo>
                  <a:lnTo>
                    <a:pt x="1855" y="145"/>
                  </a:lnTo>
                  <a:lnTo>
                    <a:pt x="1815" y="176"/>
                  </a:lnTo>
                  <a:lnTo>
                    <a:pt x="1774" y="209"/>
                  </a:lnTo>
                  <a:lnTo>
                    <a:pt x="1731" y="246"/>
                  </a:lnTo>
                  <a:lnTo>
                    <a:pt x="1685" y="285"/>
                  </a:lnTo>
                  <a:lnTo>
                    <a:pt x="1638" y="328"/>
                  </a:lnTo>
                  <a:lnTo>
                    <a:pt x="1588" y="374"/>
                  </a:lnTo>
                  <a:lnTo>
                    <a:pt x="1537" y="422"/>
                  </a:lnTo>
                  <a:lnTo>
                    <a:pt x="1483" y="474"/>
                  </a:lnTo>
                  <a:lnTo>
                    <a:pt x="1429" y="528"/>
                  </a:lnTo>
                  <a:lnTo>
                    <a:pt x="1374" y="587"/>
                  </a:lnTo>
                  <a:lnTo>
                    <a:pt x="1317" y="647"/>
                  </a:lnTo>
                  <a:lnTo>
                    <a:pt x="1261" y="711"/>
                  </a:lnTo>
                  <a:lnTo>
                    <a:pt x="1204" y="778"/>
                  </a:lnTo>
                  <a:lnTo>
                    <a:pt x="1145" y="849"/>
                  </a:lnTo>
                  <a:lnTo>
                    <a:pt x="1087" y="922"/>
                  </a:lnTo>
                  <a:lnTo>
                    <a:pt x="1029" y="999"/>
                  </a:lnTo>
                  <a:lnTo>
                    <a:pt x="971" y="1079"/>
                  </a:lnTo>
                  <a:lnTo>
                    <a:pt x="914" y="1161"/>
                  </a:lnTo>
                  <a:lnTo>
                    <a:pt x="856" y="1248"/>
                  </a:lnTo>
                  <a:lnTo>
                    <a:pt x="800" y="1338"/>
                  </a:lnTo>
                  <a:lnTo>
                    <a:pt x="745" y="1430"/>
                  </a:lnTo>
                  <a:lnTo>
                    <a:pt x="690" y="1526"/>
                  </a:lnTo>
                  <a:lnTo>
                    <a:pt x="638" y="1622"/>
                  </a:lnTo>
                  <a:lnTo>
                    <a:pt x="588" y="1717"/>
                  </a:lnTo>
                  <a:lnTo>
                    <a:pt x="542" y="1810"/>
                  </a:lnTo>
                  <a:lnTo>
                    <a:pt x="497" y="1902"/>
                  </a:lnTo>
                  <a:lnTo>
                    <a:pt x="455" y="1990"/>
                  </a:lnTo>
                  <a:lnTo>
                    <a:pt x="415" y="2078"/>
                  </a:lnTo>
                  <a:lnTo>
                    <a:pt x="377" y="2162"/>
                  </a:lnTo>
                  <a:lnTo>
                    <a:pt x="342" y="2246"/>
                  </a:lnTo>
                  <a:lnTo>
                    <a:pt x="308" y="2326"/>
                  </a:lnTo>
                  <a:lnTo>
                    <a:pt x="277" y="2404"/>
                  </a:lnTo>
                  <a:lnTo>
                    <a:pt x="248" y="2479"/>
                  </a:lnTo>
                  <a:lnTo>
                    <a:pt x="221" y="2552"/>
                  </a:lnTo>
                  <a:lnTo>
                    <a:pt x="196" y="2622"/>
                  </a:lnTo>
                  <a:lnTo>
                    <a:pt x="173" y="2690"/>
                  </a:lnTo>
                  <a:lnTo>
                    <a:pt x="151" y="2754"/>
                  </a:lnTo>
                  <a:lnTo>
                    <a:pt x="132" y="2816"/>
                  </a:lnTo>
                  <a:lnTo>
                    <a:pt x="113" y="2874"/>
                  </a:lnTo>
                  <a:lnTo>
                    <a:pt x="97" y="2931"/>
                  </a:lnTo>
                  <a:lnTo>
                    <a:pt x="82" y="2983"/>
                  </a:lnTo>
                  <a:lnTo>
                    <a:pt x="68" y="3031"/>
                  </a:lnTo>
                  <a:lnTo>
                    <a:pt x="46" y="3119"/>
                  </a:lnTo>
                  <a:lnTo>
                    <a:pt x="27" y="3193"/>
                  </a:lnTo>
                  <a:lnTo>
                    <a:pt x="15" y="3251"/>
                  </a:lnTo>
                  <a:lnTo>
                    <a:pt x="7" y="3293"/>
                  </a:lnTo>
                  <a:lnTo>
                    <a:pt x="2" y="3319"/>
                  </a:lnTo>
                  <a:lnTo>
                    <a:pt x="0" y="3328"/>
                  </a:lnTo>
                  <a:lnTo>
                    <a:pt x="7" y="3334"/>
                  </a:lnTo>
                  <a:lnTo>
                    <a:pt x="25" y="3353"/>
                  </a:lnTo>
                  <a:lnTo>
                    <a:pt x="57" y="3381"/>
                  </a:lnTo>
                  <a:lnTo>
                    <a:pt x="100" y="3419"/>
                  </a:lnTo>
                  <a:lnTo>
                    <a:pt x="155" y="3465"/>
                  </a:lnTo>
                  <a:lnTo>
                    <a:pt x="222" y="3517"/>
                  </a:lnTo>
                  <a:lnTo>
                    <a:pt x="260" y="3546"/>
                  </a:lnTo>
                  <a:lnTo>
                    <a:pt x="300" y="3576"/>
                  </a:lnTo>
                  <a:lnTo>
                    <a:pt x="343" y="3606"/>
                  </a:lnTo>
                  <a:lnTo>
                    <a:pt x="390" y="3637"/>
                  </a:lnTo>
                  <a:lnTo>
                    <a:pt x="438" y="3670"/>
                  </a:lnTo>
                  <a:lnTo>
                    <a:pt x="490" y="3702"/>
                  </a:lnTo>
                  <a:lnTo>
                    <a:pt x="544" y="3736"/>
                  </a:lnTo>
                  <a:lnTo>
                    <a:pt x="600" y="3769"/>
                  </a:lnTo>
                  <a:lnTo>
                    <a:pt x="660" y="3803"/>
                  </a:lnTo>
                  <a:lnTo>
                    <a:pt x="722" y="3836"/>
                  </a:lnTo>
                  <a:lnTo>
                    <a:pt x="786" y="3869"/>
                  </a:lnTo>
                  <a:lnTo>
                    <a:pt x="853" y="3901"/>
                  </a:lnTo>
                  <a:lnTo>
                    <a:pt x="921" y="3934"/>
                  </a:lnTo>
                  <a:lnTo>
                    <a:pt x="994" y="3965"/>
                  </a:lnTo>
                  <a:lnTo>
                    <a:pt x="1068" y="3996"/>
                  </a:lnTo>
                  <a:lnTo>
                    <a:pt x="1145" y="4025"/>
                  </a:lnTo>
                  <a:lnTo>
                    <a:pt x="1224" y="4054"/>
                  </a:lnTo>
                  <a:lnTo>
                    <a:pt x="1306" y="4080"/>
                  </a:lnTo>
                  <a:lnTo>
                    <a:pt x="1389" y="4106"/>
                  </a:lnTo>
                  <a:lnTo>
                    <a:pt x="1475" y="4130"/>
                  </a:lnTo>
                  <a:lnTo>
                    <a:pt x="1639" y="4172"/>
                  </a:lnTo>
                  <a:lnTo>
                    <a:pt x="1782" y="4208"/>
                  </a:lnTo>
                  <a:lnTo>
                    <a:pt x="1906" y="4239"/>
                  </a:lnTo>
                  <a:lnTo>
                    <a:pt x="2013" y="4265"/>
                  </a:lnTo>
                  <a:lnTo>
                    <a:pt x="2104" y="4287"/>
                  </a:lnTo>
                  <a:lnTo>
                    <a:pt x="2179" y="4304"/>
                  </a:lnTo>
                  <a:lnTo>
                    <a:pt x="2242" y="4318"/>
                  </a:lnTo>
                  <a:lnTo>
                    <a:pt x="2292" y="4328"/>
                  </a:lnTo>
                  <a:lnTo>
                    <a:pt x="2331" y="4335"/>
                  </a:lnTo>
                  <a:lnTo>
                    <a:pt x="2360" y="4341"/>
                  </a:lnTo>
                  <a:lnTo>
                    <a:pt x="2382" y="4344"/>
                  </a:lnTo>
                  <a:lnTo>
                    <a:pt x="2396" y="4345"/>
                  </a:lnTo>
                  <a:lnTo>
                    <a:pt x="2406" y="4346"/>
                  </a:lnTo>
                  <a:lnTo>
                    <a:pt x="2410" y="4346"/>
                  </a:lnTo>
                  <a:lnTo>
                    <a:pt x="2412" y="4345"/>
                  </a:lnTo>
                  <a:lnTo>
                    <a:pt x="2412" y="4345"/>
                  </a:lnTo>
                  <a:lnTo>
                    <a:pt x="2413" y="4340"/>
                  </a:lnTo>
                  <a:lnTo>
                    <a:pt x="2428" y="4341"/>
                  </a:lnTo>
                  <a:lnTo>
                    <a:pt x="2447" y="4342"/>
                  </a:lnTo>
                  <a:lnTo>
                    <a:pt x="2470" y="4342"/>
                  </a:lnTo>
                  <a:lnTo>
                    <a:pt x="2498" y="4343"/>
                  </a:lnTo>
                  <a:lnTo>
                    <a:pt x="2530" y="4343"/>
                  </a:lnTo>
                  <a:lnTo>
                    <a:pt x="2568" y="4343"/>
                  </a:lnTo>
                  <a:lnTo>
                    <a:pt x="2613" y="4343"/>
                  </a:lnTo>
                  <a:lnTo>
                    <a:pt x="2663" y="4342"/>
                  </a:lnTo>
                  <a:lnTo>
                    <a:pt x="2720" y="4341"/>
                  </a:lnTo>
                  <a:lnTo>
                    <a:pt x="2783" y="4340"/>
                  </a:lnTo>
                  <a:lnTo>
                    <a:pt x="2855" y="4338"/>
                  </a:lnTo>
                  <a:lnTo>
                    <a:pt x="2934" y="4335"/>
                  </a:lnTo>
                  <a:lnTo>
                    <a:pt x="3022" y="4332"/>
                  </a:lnTo>
                  <a:lnTo>
                    <a:pt x="3117" y="4329"/>
                  </a:lnTo>
                  <a:lnTo>
                    <a:pt x="3223" y="4325"/>
                  </a:lnTo>
                  <a:lnTo>
                    <a:pt x="3338" y="4319"/>
                  </a:lnTo>
                  <a:lnTo>
                    <a:pt x="3427" y="4314"/>
                  </a:lnTo>
                  <a:lnTo>
                    <a:pt x="3515" y="4306"/>
                  </a:lnTo>
                  <a:lnTo>
                    <a:pt x="3599" y="4297"/>
                  </a:lnTo>
                  <a:lnTo>
                    <a:pt x="3683" y="4287"/>
                  </a:lnTo>
                  <a:lnTo>
                    <a:pt x="3764" y="4274"/>
                  </a:lnTo>
                  <a:lnTo>
                    <a:pt x="3842" y="4260"/>
                  </a:lnTo>
                  <a:lnTo>
                    <a:pt x="3919" y="4243"/>
                  </a:lnTo>
                  <a:lnTo>
                    <a:pt x="3994" y="4226"/>
                  </a:lnTo>
                  <a:lnTo>
                    <a:pt x="4067" y="4209"/>
                  </a:lnTo>
                  <a:lnTo>
                    <a:pt x="4136" y="4189"/>
                  </a:lnTo>
                  <a:lnTo>
                    <a:pt x="4204" y="4170"/>
                  </a:lnTo>
                  <a:lnTo>
                    <a:pt x="4269" y="4149"/>
                  </a:lnTo>
                  <a:lnTo>
                    <a:pt x="4332" y="4129"/>
                  </a:lnTo>
                  <a:lnTo>
                    <a:pt x="4391" y="4108"/>
                  </a:lnTo>
                  <a:lnTo>
                    <a:pt x="4448" y="4086"/>
                  </a:lnTo>
                  <a:lnTo>
                    <a:pt x="4502" y="4065"/>
                  </a:lnTo>
                  <a:lnTo>
                    <a:pt x="4554" y="4044"/>
                  </a:lnTo>
                  <a:lnTo>
                    <a:pt x="4603" y="4023"/>
                  </a:lnTo>
                  <a:lnTo>
                    <a:pt x="4648" y="4002"/>
                  </a:lnTo>
                  <a:lnTo>
                    <a:pt x="4691" y="3983"/>
                  </a:lnTo>
                  <a:lnTo>
                    <a:pt x="4768" y="3945"/>
                  </a:lnTo>
                  <a:lnTo>
                    <a:pt x="4831" y="3911"/>
                  </a:lnTo>
                  <a:lnTo>
                    <a:pt x="4882" y="3883"/>
                  </a:lnTo>
                  <a:lnTo>
                    <a:pt x="4917" y="3861"/>
                  </a:lnTo>
                  <a:lnTo>
                    <a:pt x="4940" y="3848"/>
                  </a:lnTo>
                  <a:lnTo>
                    <a:pt x="4948" y="3843"/>
                  </a:lnTo>
                  <a:close/>
                </a:path>
              </a:pathLst>
            </a:custGeom>
            <a:solidFill>
              <a:srgbClr val="A31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 name="9Slide.vn 12"/>
            <p:cNvSpPr>
              <a:spLocks/>
            </p:cNvSpPr>
            <p:nvPr/>
          </p:nvSpPr>
          <p:spPr bwMode="auto">
            <a:xfrm>
              <a:off x="3160713" y="3600450"/>
              <a:ext cx="3074988" cy="1482725"/>
            </a:xfrm>
            <a:custGeom>
              <a:avLst/>
              <a:gdLst>
                <a:gd name="T0" fmla="*/ 9154 w 9683"/>
                <a:gd name="T1" fmla="*/ 1175 h 4669"/>
                <a:gd name="T2" fmla="*/ 8453 w 9683"/>
                <a:gd name="T3" fmla="*/ 803 h 4669"/>
                <a:gd name="T4" fmla="*/ 8277 w 9683"/>
                <a:gd name="T5" fmla="*/ 612 h 4669"/>
                <a:gd name="T6" fmla="*/ 8199 w 9683"/>
                <a:gd name="T7" fmla="*/ 452 h 4669"/>
                <a:gd name="T8" fmla="*/ 7338 w 9683"/>
                <a:gd name="T9" fmla="*/ 519 h 4669"/>
                <a:gd name="T10" fmla="*/ 5584 w 9683"/>
                <a:gd name="T11" fmla="*/ 544 h 4669"/>
                <a:gd name="T12" fmla="*/ 4416 w 9683"/>
                <a:gd name="T13" fmla="*/ 466 h 4669"/>
                <a:gd name="T14" fmla="*/ 2696 w 9683"/>
                <a:gd name="T15" fmla="*/ 213 h 4669"/>
                <a:gd name="T16" fmla="*/ 1739 w 9683"/>
                <a:gd name="T17" fmla="*/ 0 h 4669"/>
                <a:gd name="T18" fmla="*/ 1630 w 9683"/>
                <a:gd name="T19" fmla="*/ 124 h 4669"/>
                <a:gd name="T20" fmla="*/ 1486 w 9683"/>
                <a:gd name="T21" fmla="*/ 295 h 4669"/>
                <a:gd name="T22" fmla="*/ 735 w 9683"/>
                <a:gd name="T23" fmla="*/ 551 h 4669"/>
                <a:gd name="T24" fmla="*/ 131 w 9683"/>
                <a:gd name="T25" fmla="*/ 1096 h 4669"/>
                <a:gd name="T26" fmla="*/ 5 w 9683"/>
                <a:gd name="T27" fmla="*/ 1735 h 4669"/>
                <a:gd name="T28" fmla="*/ 183 w 9683"/>
                <a:gd name="T29" fmla="*/ 2158 h 4669"/>
                <a:gd name="T30" fmla="*/ 536 w 9683"/>
                <a:gd name="T31" fmla="*/ 2394 h 4669"/>
                <a:gd name="T32" fmla="*/ 956 w 9683"/>
                <a:gd name="T33" fmla="*/ 2370 h 4669"/>
                <a:gd name="T34" fmla="*/ 1240 w 9683"/>
                <a:gd name="T35" fmla="*/ 2060 h 4669"/>
                <a:gd name="T36" fmla="*/ 1180 w 9683"/>
                <a:gd name="T37" fmla="*/ 1765 h 4669"/>
                <a:gd name="T38" fmla="*/ 972 w 9683"/>
                <a:gd name="T39" fmla="*/ 1668 h 4669"/>
                <a:gd name="T40" fmla="*/ 909 w 9683"/>
                <a:gd name="T41" fmla="*/ 1766 h 4669"/>
                <a:gd name="T42" fmla="*/ 981 w 9683"/>
                <a:gd name="T43" fmla="*/ 1984 h 4669"/>
                <a:gd name="T44" fmla="*/ 773 w 9683"/>
                <a:gd name="T45" fmla="*/ 2118 h 4669"/>
                <a:gd name="T46" fmla="*/ 463 w 9683"/>
                <a:gd name="T47" fmla="*/ 2017 h 4669"/>
                <a:gd name="T48" fmla="*/ 300 w 9683"/>
                <a:gd name="T49" fmla="*/ 1640 h 4669"/>
                <a:gd name="T50" fmla="*/ 491 w 9683"/>
                <a:gd name="T51" fmla="*/ 1215 h 4669"/>
                <a:gd name="T52" fmla="*/ 961 w 9683"/>
                <a:gd name="T53" fmla="*/ 1055 h 4669"/>
                <a:gd name="T54" fmla="*/ 1506 w 9683"/>
                <a:gd name="T55" fmla="*/ 1217 h 4669"/>
                <a:gd name="T56" fmla="*/ 1790 w 9683"/>
                <a:gd name="T57" fmla="*/ 1518 h 4669"/>
                <a:gd name="T58" fmla="*/ 1807 w 9683"/>
                <a:gd name="T59" fmla="*/ 1880 h 4669"/>
                <a:gd name="T60" fmla="*/ 1370 w 9683"/>
                <a:gd name="T61" fmla="*/ 2617 h 4669"/>
                <a:gd name="T62" fmla="*/ 935 w 9683"/>
                <a:gd name="T63" fmla="*/ 3352 h 4669"/>
                <a:gd name="T64" fmla="*/ 1031 w 9683"/>
                <a:gd name="T65" fmla="*/ 3716 h 4669"/>
                <a:gd name="T66" fmla="*/ 1560 w 9683"/>
                <a:gd name="T67" fmla="*/ 4112 h 4669"/>
                <a:gd name="T68" fmla="*/ 2641 w 9683"/>
                <a:gd name="T69" fmla="*/ 4387 h 4669"/>
                <a:gd name="T70" fmla="*/ 4340 w 9683"/>
                <a:gd name="T71" fmla="*/ 4552 h 4669"/>
                <a:gd name="T72" fmla="*/ 6057 w 9683"/>
                <a:gd name="T73" fmla="*/ 4660 h 4669"/>
                <a:gd name="T74" fmla="*/ 7321 w 9683"/>
                <a:gd name="T75" fmla="*/ 4636 h 4669"/>
                <a:gd name="T76" fmla="*/ 8163 w 9683"/>
                <a:gd name="T77" fmla="*/ 4390 h 4669"/>
                <a:gd name="T78" fmla="*/ 8482 w 9683"/>
                <a:gd name="T79" fmla="*/ 4034 h 4669"/>
                <a:gd name="T80" fmla="*/ 8445 w 9683"/>
                <a:gd name="T81" fmla="*/ 3651 h 4669"/>
                <a:gd name="T82" fmla="*/ 7937 w 9683"/>
                <a:gd name="T83" fmla="*/ 2565 h 4669"/>
                <a:gd name="T84" fmla="*/ 7859 w 9683"/>
                <a:gd name="T85" fmla="*/ 2102 h 4669"/>
                <a:gd name="T86" fmla="*/ 8060 w 9683"/>
                <a:gd name="T87" fmla="*/ 1792 h 4669"/>
                <a:gd name="T88" fmla="*/ 8533 w 9683"/>
                <a:gd name="T89" fmla="*/ 1609 h 4669"/>
                <a:gd name="T90" fmla="*/ 9075 w 9683"/>
                <a:gd name="T91" fmla="*/ 1689 h 4669"/>
                <a:gd name="T92" fmla="*/ 9365 w 9683"/>
                <a:gd name="T93" fmla="*/ 2049 h 4669"/>
                <a:gd name="T94" fmla="*/ 9292 w 9683"/>
                <a:gd name="T95" fmla="*/ 2504 h 4669"/>
                <a:gd name="T96" fmla="*/ 8988 w 9683"/>
                <a:gd name="T97" fmla="*/ 2688 h 4669"/>
                <a:gd name="T98" fmla="*/ 8710 w 9683"/>
                <a:gd name="T99" fmla="*/ 2613 h 4669"/>
                <a:gd name="T100" fmla="*/ 8677 w 9683"/>
                <a:gd name="T101" fmla="*/ 2429 h 4669"/>
                <a:gd name="T102" fmla="*/ 8764 w 9683"/>
                <a:gd name="T103" fmla="*/ 2242 h 4669"/>
                <a:gd name="T104" fmla="*/ 8596 w 9683"/>
                <a:gd name="T105" fmla="*/ 2221 h 4669"/>
                <a:gd name="T106" fmla="*/ 8401 w 9683"/>
                <a:gd name="T107" fmla="*/ 2400 h 4669"/>
                <a:gd name="T108" fmla="*/ 8481 w 9683"/>
                <a:gd name="T109" fmla="*/ 2776 h 4669"/>
                <a:gd name="T110" fmla="*/ 8840 w 9683"/>
                <a:gd name="T111" fmla="*/ 2985 h 4669"/>
                <a:gd name="T112" fmla="*/ 9258 w 9683"/>
                <a:gd name="T113" fmla="*/ 2919 h 4669"/>
                <a:gd name="T114" fmla="*/ 9575 w 9683"/>
                <a:gd name="T115" fmla="*/ 2621 h 4669"/>
                <a:gd name="T116" fmla="*/ 9680 w 9683"/>
                <a:gd name="T117" fmla="*/ 2097 h 46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683" h="4669">
                  <a:moveTo>
                    <a:pt x="9622" y="1759"/>
                  </a:moveTo>
                  <a:lnTo>
                    <a:pt x="9604" y="1702"/>
                  </a:lnTo>
                  <a:lnTo>
                    <a:pt x="9580" y="1646"/>
                  </a:lnTo>
                  <a:lnTo>
                    <a:pt x="9553" y="1591"/>
                  </a:lnTo>
                  <a:lnTo>
                    <a:pt x="9520" y="1538"/>
                  </a:lnTo>
                  <a:lnTo>
                    <a:pt x="9484" y="1488"/>
                  </a:lnTo>
                  <a:lnTo>
                    <a:pt x="9445" y="1438"/>
                  </a:lnTo>
                  <a:lnTo>
                    <a:pt x="9402" y="1389"/>
                  </a:lnTo>
                  <a:lnTo>
                    <a:pt x="9358" y="1344"/>
                  </a:lnTo>
                  <a:lnTo>
                    <a:pt x="9309" y="1298"/>
                  </a:lnTo>
                  <a:lnTo>
                    <a:pt x="9259" y="1256"/>
                  </a:lnTo>
                  <a:lnTo>
                    <a:pt x="9207" y="1215"/>
                  </a:lnTo>
                  <a:lnTo>
                    <a:pt x="9154" y="1175"/>
                  </a:lnTo>
                  <a:lnTo>
                    <a:pt x="9099" y="1137"/>
                  </a:lnTo>
                  <a:lnTo>
                    <a:pt x="9044" y="1101"/>
                  </a:lnTo>
                  <a:lnTo>
                    <a:pt x="8989" y="1067"/>
                  </a:lnTo>
                  <a:lnTo>
                    <a:pt x="8933" y="1033"/>
                  </a:lnTo>
                  <a:lnTo>
                    <a:pt x="8878" y="1003"/>
                  </a:lnTo>
                  <a:lnTo>
                    <a:pt x="8823" y="974"/>
                  </a:lnTo>
                  <a:lnTo>
                    <a:pt x="8769" y="945"/>
                  </a:lnTo>
                  <a:lnTo>
                    <a:pt x="8717" y="919"/>
                  </a:lnTo>
                  <a:lnTo>
                    <a:pt x="8666" y="896"/>
                  </a:lnTo>
                  <a:lnTo>
                    <a:pt x="8619" y="874"/>
                  </a:lnTo>
                  <a:lnTo>
                    <a:pt x="8573" y="853"/>
                  </a:lnTo>
                  <a:lnTo>
                    <a:pt x="8530" y="834"/>
                  </a:lnTo>
                  <a:lnTo>
                    <a:pt x="8453" y="803"/>
                  </a:lnTo>
                  <a:lnTo>
                    <a:pt x="8392" y="778"/>
                  </a:lnTo>
                  <a:lnTo>
                    <a:pt x="8348" y="760"/>
                  </a:lnTo>
                  <a:lnTo>
                    <a:pt x="8327" y="751"/>
                  </a:lnTo>
                  <a:lnTo>
                    <a:pt x="8321" y="746"/>
                  </a:lnTo>
                  <a:lnTo>
                    <a:pt x="8317" y="742"/>
                  </a:lnTo>
                  <a:lnTo>
                    <a:pt x="8313" y="737"/>
                  </a:lnTo>
                  <a:lnTo>
                    <a:pt x="8308" y="730"/>
                  </a:lnTo>
                  <a:lnTo>
                    <a:pt x="8301" y="715"/>
                  </a:lnTo>
                  <a:lnTo>
                    <a:pt x="8295" y="698"/>
                  </a:lnTo>
                  <a:lnTo>
                    <a:pt x="8290" y="678"/>
                  </a:lnTo>
                  <a:lnTo>
                    <a:pt x="8284" y="658"/>
                  </a:lnTo>
                  <a:lnTo>
                    <a:pt x="8281" y="635"/>
                  </a:lnTo>
                  <a:lnTo>
                    <a:pt x="8277" y="612"/>
                  </a:lnTo>
                  <a:lnTo>
                    <a:pt x="8273" y="588"/>
                  </a:lnTo>
                  <a:lnTo>
                    <a:pt x="8268" y="566"/>
                  </a:lnTo>
                  <a:lnTo>
                    <a:pt x="8264" y="544"/>
                  </a:lnTo>
                  <a:lnTo>
                    <a:pt x="8258" y="522"/>
                  </a:lnTo>
                  <a:lnTo>
                    <a:pt x="8253" y="504"/>
                  </a:lnTo>
                  <a:lnTo>
                    <a:pt x="8245" y="487"/>
                  </a:lnTo>
                  <a:lnTo>
                    <a:pt x="8242" y="479"/>
                  </a:lnTo>
                  <a:lnTo>
                    <a:pt x="8238" y="472"/>
                  </a:lnTo>
                  <a:lnTo>
                    <a:pt x="8233" y="467"/>
                  </a:lnTo>
                  <a:lnTo>
                    <a:pt x="8228" y="462"/>
                  </a:lnTo>
                  <a:lnTo>
                    <a:pt x="8222" y="458"/>
                  </a:lnTo>
                  <a:lnTo>
                    <a:pt x="8212" y="455"/>
                  </a:lnTo>
                  <a:lnTo>
                    <a:pt x="8199" y="452"/>
                  </a:lnTo>
                  <a:lnTo>
                    <a:pt x="8184" y="451"/>
                  </a:lnTo>
                  <a:lnTo>
                    <a:pt x="8165" y="450"/>
                  </a:lnTo>
                  <a:lnTo>
                    <a:pt x="8143" y="450"/>
                  </a:lnTo>
                  <a:lnTo>
                    <a:pt x="8120" y="450"/>
                  </a:lnTo>
                  <a:lnTo>
                    <a:pt x="8093" y="451"/>
                  </a:lnTo>
                  <a:lnTo>
                    <a:pt x="8032" y="455"/>
                  </a:lnTo>
                  <a:lnTo>
                    <a:pt x="7961" y="462"/>
                  </a:lnTo>
                  <a:lnTo>
                    <a:pt x="7880" y="469"/>
                  </a:lnTo>
                  <a:lnTo>
                    <a:pt x="7789" y="478"/>
                  </a:lnTo>
                  <a:lnTo>
                    <a:pt x="7689" y="488"/>
                  </a:lnTo>
                  <a:lnTo>
                    <a:pt x="7580" y="497"/>
                  </a:lnTo>
                  <a:lnTo>
                    <a:pt x="7463" y="508"/>
                  </a:lnTo>
                  <a:lnTo>
                    <a:pt x="7338" y="519"/>
                  </a:lnTo>
                  <a:lnTo>
                    <a:pt x="7206" y="529"/>
                  </a:lnTo>
                  <a:lnTo>
                    <a:pt x="7066" y="537"/>
                  </a:lnTo>
                  <a:lnTo>
                    <a:pt x="6920" y="546"/>
                  </a:lnTo>
                  <a:lnTo>
                    <a:pt x="6767" y="553"/>
                  </a:lnTo>
                  <a:lnTo>
                    <a:pt x="6636" y="556"/>
                  </a:lnTo>
                  <a:lnTo>
                    <a:pt x="6504" y="558"/>
                  </a:lnTo>
                  <a:lnTo>
                    <a:pt x="6369" y="559"/>
                  </a:lnTo>
                  <a:lnTo>
                    <a:pt x="6234" y="559"/>
                  </a:lnTo>
                  <a:lnTo>
                    <a:pt x="6099" y="558"/>
                  </a:lnTo>
                  <a:lnTo>
                    <a:pt x="5966" y="556"/>
                  </a:lnTo>
                  <a:lnTo>
                    <a:pt x="5835" y="553"/>
                  </a:lnTo>
                  <a:lnTo>
                    <a:pt x="5706" y="548"/>
                  </a:lnTo>
                  <a:lnTo>
                    <a:pt x="5584" y="544"/>
                  </a:lnTo>
                  <a:lnTo>
                    <a:pt x="5466" y="540"/>
                  </a:lnTo>
                  <a:lnTo>
                    <a:pt x="5355" y="535"/>
                  </a:lnTo>
                  <a:lnTo>
                    <a:pt x="5252" y="530"/>
                  </a:lnTo>
                  <a:lnTo>
                    <a:pt x="5159" y="526"/>
                  </a:lnTo>
                  <a:lnTo>
                    <a:pt x="5074" y="521"/>
                  </a:lnTo>
                  <a:lnTo>
                    <a:pt x="5001" y="517"/>
                  </a:lnTo>
                  <a:lnTo>
                    <a:pt x="4940" y="513"/>
                  </a:lnTo>
                  <a:lnTo>
                    <a:pt x="4880" y="508"/>
                  </a:lnTo>
                  <a:lnTo>
                    <a:pt x="4807" y="502"/>
                  </a:lnTo>
                  <a:lnTo>
                    <a:pt x="4723" y="495"/>
                  </a:lnTo>
                  <a:lnTo>
                    <a:pt x="4629" y="487"/>
                  </a:lnTo>
                  <a:lnTo>
                    <a:pt x="4527" y="477"/>
                  </a:lnTo>
                  <a:lnTo>
                    <a:pt x="4416" y="466"/>
                  </a:lnTo>
                  <a:lnTo>
                    <a:pt x="4299" y="454"/>
                  </a:lnTo>
                  <a:lnTo>
                    <a:pt x="4177" y="442"/>
                  </a:lnTo>
                  <a:lnTo>
                    <a:pt x="4050" y="428"/>
                  </a:lnTo>
                  <a:lnTo>
                    <a:pt x="3919" y="412"/>
                  </a:lnTo>
                  <a:lnTo>
                    <a:pt x="3787" y="396"/>
                  </a:lnTo>
                  <a:lnTo>
                    <a:pt x="3653" y="378"/>
                  </a:lnTo>
                  <a:lnTo>
                    <a:pt x="3519" y="360"/>
                  </a:lnTo>
                  <a:lnTo>
                    <a:pt x="3386" y="340"/>
                  </a:lnTo>
                  <a:lnTo>
                    <a:pt x="3255" y="320"/>
                  </a:lnTo>
                  <a:lnTo>
                    <a:pt x="3127" y="298"/>
                  </a:lnTo>
                  <a:lnTo>
                    <a:pt x="2977" y="270"/>
                  </a:lnTo>
                  <a:lnTo>
                    <a:pt x="2832" y="242"/>
                  </a:lnTo>
                  <a:lnTo>
                    <a:pt x="2696" y="213"/>
                  </a:lnTo>
                  <a:lnTo>
                    <a:pt x="2565" y="185"/>
                  </a:lnTo>
                  <a:lnTo>
                    <a:pt x="2443" y="156"/>
                  </a:lnTo>
                  <a:lnTo>
                    <a:pt x="2329" y="131"/>
                  </a:lnTo>
                  <a:lnTo>
                    <a:pt x="2223" y="105"/>
                  </a:lnTo>
                  <a:lnTo>
                    <a:pt x="2125" y="82"/>
                  </a:lnTo>
                  <a:lnTo>
                    <a:pt x="2037" y="60"/>
                  </a:lnTo>
                  <a:lnTo>
                    <a:pt x="1958" y="42"/>
                  </a:lnTo>
                  <a:lnTo>
                    <a:pt x="1887" y="26"/>
                  </a:lnTo>
                  <a:lnTo>
                    <a:pt x="1828" y="14"/>
                  </a:lnTo>
                  <a:lnTo>
                    <a:pt x="1802" y="8"/>
                  </a:lnTo>
                  <a:lnTo>
                    <a:pt x="1778" y="5"/>
                  </a:lnTo>
                  <a:lnTo>
                    <a:pt x="1757" y="2"/>
                  </a:lnTo>
                  <a:lnTo>
                    <a:pt x="1739" y="0"/>
                  </a:lnTo>
                  <a:lnTo>
                    <a:pt x="1722" y="0"/>
                  </a:lnTo>
                  <a:lnTo>
                    <a:pt x="1709" y="0"/>
                  </a:lnTo>
                  <a:lnTo>
                    <a:pt x="1700" y="2"/>
                  </a:lnTo>
                  <a:lnTo>
                    <a:pt x="1692" y="5"/>
                  </a:lnTo>
                  <a:lnTo>
                    <a:pt x="1687" y="9"/>
                  </a:lnTo>
                  <a:lnTo>
                    <a:pt x="1681" y="15"/>
                  </a:lnTo>
                  <a:lnTo>
                    <a:pt x="1676" y="20"/>
                  </a:lnTo>
                  <a:lnTo>
                    <a:pt x="1671" y="27"/>
                  </a:lnTo>
                  <a:lnTo>
                    <a:pt x="1662" y="43"/>
                  </a:lnTo>
                  <a:lnTo>
                    <a:pt x="1653" y="60"/>
                  </a:lnTo>
                  <a:lnTo>
                    <a:pt x="1645" y="81"/>
                  </a:lnTo>
                  <a:lnTo>
                    <a:pt x="1638" y="101"/>
                  </a:lnTo>
                  <a:lnTo>
                    <a:pt x="1630" y="124"/>
                  </a:lnTo>
                  <a:lnTo>
                    <a:pt x="1624" y="147"/>
                  </a:lnTo>
                  <a:lnTo>
                    <a:pt x="1616" y="168"/>
                  </a:lnTo>
                  <a:lnTo>
                    <a:pt x="1608" y="190"/>
                  </a:lnTo>
                  <a:lnTo>
                    <a:pt x="1601" y="211"/>
                  </a:lnTo>
                  <a:lnTo>
                    <a:pt x="1593" y="229"/>
                  </a:lnTo>
                  <a:lnTo>
                    <a:pt x="1585" y="245"/>
                  </a:lnTo>
                  <a:lnTo>
                    <a:pt x="1576" y="259"/>
                  </a:lnTo>
                  <a:lnTo>
                    <a:pt x="1570" y="265"/>
                  </a:lnTo>
                  <a:lnTo>
                    <a:pt x="1565" y="270"/>
                  </a:lnTo>
                  <a:lnTo>
                    <a:pt x="1561" y="273"/>
                  </a:lnTo>
                  <a:lnTo>
                    <a:pt x="1554" y="277"/>
                  </a:lnTo>
                  <a:lnTo>
                    <a:pt x="1531" y="283"/>
                  </a:lnTo>
                  <a:lnTo>
                    <a:pt x="1486" y="295"/>
                  </a:lnTo>
                  <a:lnTo>
                    <a:pt x="1422" y="311"/>
                  </a:lnTo>
                  <a:lnTo>
                    <a:pt x="1342" y="332"/>
                  </a:lnTo>
                  <a:lnTo>
                    <a:pt x="1296" y="344"/>
                  </a:lnTo>
                  <a:lnTo>
                    <a:pt x="1248" y="358"/>
                  </a:lnTo>
                  <a:lnTo>
                    <a:pt x="1197" y="373"/>
                  </a:lnTo>
                  <a:lnTo>
                    <a:pt x="1144" y="390"/>
                  </a:lnTo>
                  <a:lnTo>
                    <a:pt x="1089" y="409"/>
                  </a:lnTo>
                  <a:lnTo>
                    <a:pt x="1031" y="428"/>
                  </a:lnTo>
                  <a:lnTo>
                    <a:pt x="974" y="450"/>
                  </a:lnTo>
                  <a:lnTo>
                    <a:pt x="914" y="472"/>
                  </a:lnTo>
                  <a:lnTo>
                    <a:pt x="854" y="497"/>
                  </a:lnTo>
                  <a:lnTo>
                    <a:pt x="795" y="523"/>
                  </a:lnTo>
                  <a:lnTo>
                    <a:pt x="735" y="551"/>
                  </a:lnTo>
                  <a:lnTo>
                    <a:pt x="676" y="582"/>
                  </a:lnTo>
                  <a:lnTo>
                    <a:pt x="618" y="613"/>
                  </a:lnTo>
                  <a:lnTo>
                    <a:pt x="560" y="648"/>
                  </a:lnTo>
                  <a:lnTo>
                    <a:pt x="505" y="682"/>
                  </a:lnTo>
                  <a:lnTo>
                    <a:pt x="451" y="720"/>
                  </a:lnTo>
                  <a:lnTo>
                    <a:pt x="400" y="760"/>
                  </a:lnTo>
                  <a:lnTo>
                    <a:pt x="351" y="801"/>
                  </a:lnTo>
                  <a:lnTo>
                    <a:pt x="304" y="845"/>
                  </a:lnTo>
                  <a:lnTo>
                    <a:pt x="262" y="890"/>
                  </a:lnTo>
                  <a:lnTo>
                    <a:pt x="223" y="939"/>
                  </a:lnTo>
                  <a:lnTo>
                    <a:pt x="187" y="989"/>
                  </a:lnTo>
                  <a:lnTo>
                    <a:pt x="157" y="1041"/>
                  </a:lnTo>
                  <a:lnTo>
                    <a:pt x="131" y="1096"/>
                  </a:lnTo>
                  <a:lnTo>
                    <a:pt x="107" y="1153"/>
                  </a:lnTo>
                  <a:lnTo>
                    <a:pt x="86" y="1211"/>
                  </a:lnTo>
                  <a:lnTo>
                    <a:pt x="67" y="1265"/>
                  </a:lnTo>
                  <a:lnTo>
                    <a:pt x="51" y="1319"/>
                  </a:lnTo>
                  <a:lnTo>
                    <a:pt x="37" y="1371"/>
                  </a:lnTo>
                  <a:lnTo>
                    <a:pt x="25" y="1422"/>
                  </a:lnTo>
                  <a:lnTo>
                    <a:pt x="17" y="1470"/>
                  </a:lnTo>
                  <a:lnTo>
                    <a:pt x="9" y="1518"/>
                  </a:lnTo>
                  <a:lnTo>
                    <a:pt x="5" y="1564"/>
                  </a:lnTo>
                  <a:lnTo>
                    <a:pt x="2" y="1609"/>
                  </a:lnTo>
                  <a:lnTo>
                    <a:pt x="0" y="1653"/>
                  </a:lnTo>
                  <a:lnTo>
                    <a:pt x="2" y="1695"/>
                  </a:lnTo>
                  <a:lnTo>
                    <a:pt x="5" y="1735"/>
                  </a:lnTo>
                  <a:lnTo>
                    <a:pt x="9" y="1775"/>
                  </a:lnTo>
                  <a:lnTo>
                    <a:pt x="16" y="1813"/>
                  </a:lnTo>
                  <a:lnTo>
                    <a:pt x="23" y="1851"/>
                  </a:lnTo>
                  <a:lnTo>
                    <a:pt x="33" y="1887"/>
                  </a:lnTo>
                  <a:lnTo>
                    <a:pt x="45" y="1921"/>
                  </a:lnTo>
                  <a:lnTo>
                    <a:pt x="57" y="1955"/>
                  </a:lnTo>
                  <a:lnTo>
                    <a:pt x="72" y="1988"/>
                  </a:lnTo>
                  <a:lnTo>
                    <a:pt x="87" y="2019"/>
                  </a:lnTo>
                  <a:lnTo>
                    <a:pt x="104" y="2049"/>
                  </a:lnTo>
                  <a:lnTo>
                    <a:pt x="122" y="2077"/>
                  </a:lnTo>
                  <a:lnTo>
                    <a:pt x="142" y="2105"/>
                  </a:lnTo>
                  <a:lnTo>
                    <a:pt x="161" y="2133"/>
                  </a:lnTo>
                  <a:lnTo>
                    <a:pt x="183" y="2158"/>
                  </a:lnTo>
                  <a:lnTo>
                    <a:pt x="204" y="2183"/>
                  </a:lnTo>
                  <a:lnTo>
                    <a:pt x="228" y="2207"/>
                  </a:lnTo>
                  <a:lnTo>
                    <a:pt x="252" y="2231"/>
                  </a:lnTo>
                  <a:lnTo>
                    <a:pt x="277" y="2253"/>
                  </a:lnTo>
                  <a:lnTo>
                    <a:pt x="302" y="2274"/>
                  </a:lnTo>
                  <a:lnTo>
                    <a:pt x="328" y="2294"/>
                  </a:lnTo>
                  <a:lnTo>
                    <a:pt x="355" y="2313"/>
                  </a:lnTo>
                  <a:lnTo>
                    <a:pt x="383" y="2331"/>
                  </a:lnTo>
                  <a:lnTo>
                    <a:pt x="413" y="2347"/>
                  </a:lnTo>
                  <a:lnTo>
                    <a:pt x="442" y="2361"/>
                  </a:lnTo>
                  <a:lnTo>
                    <a:pt x="474" y="2374"/>
                  </a:lnTo>
                  <a:lnTo>
                    <a:pt x="504" y="2386"/>
                  </a:lnTo>
                  <a:lnTo>
                    <a:pt x="536" y="2394"/>
                  </a:lnTo>
                  <a:lnTo>
                    <a:pt x="569" y="2403"/>
                  </a:lnTo>
                  <a:lnTo>
                    <a:pt x="602" y="2410"/>
                  </a:lnTo>
                  <a:lnTo>
                    <a:pt x="634" y="2414"/>
                  </a:lnTo>
                  <a:lnTo>
                    <a:pt x="667" y="2417"/>
                  </a:lnTo>
                  <a:lnTo>
                    <a:pt x="700" y="2418"/>
                  </a:lnTo>
                  <a:lnTo>
                    <a:pt x="734" y="2418"/>
                  </a:lnTo>
                  <a:lnTo>
                    <a:pt x="766" y="2416"/>
                  </a:lnTo>
                  <a:lnTo>
                    <a:pt x="799" y="2413"/>
                  </a:lnTo>
                  <a:lnTo>
                    <a:pt x="832" y="2407"/>
                  </a:lnTo>
                  <a:lnTo>
                    <a:pt x="864" y="2401"/>
                  </a:lnTo>
                  <a:lnTo>
                    <a:pt x="896" y="2392"/>
                  </a:lnTo>
                  <a:lnTo>
                    <a:pt x="926" y="2381"/>
                  </a:lnTo>
                  <a:lnTo>
                    <a:pt x="956" y="2370"/>
                  </a:lnTo>
                  <a:lnTo>
                    <a:pt x="986" y="2357"/>
                  </a:lnTo>
                  <a:lnTo>
                    <a:pt x="1015" y="2341"/>
                  </a:lnTo>
                  <a:lnTo>
                    <a:pt x="1042" y="2324"/>
                  </a:lnTo>
                  <a:lnTo>
                    <a:pt x="1068" y="2305"/>
                  </a:lnTo>
                  <a:lnTo>
                    <a:pt x="1094" y="2284"/>
                  </a:lnTo>
                  <a:lnTo>
                    <a:pt x="1118" y="2262"/>
                  </a:lnTo>
                  <a:lnTo>
                    <a:pt x="1141" y="2237"/>
                  </a:lnTo>
                  <a:lnTo>
                    <a:pt x="1161" y="2212"/>
                  </a:lnTo>
                  <a:lnTo>
                    <a:pt x="1181" y="2184"/>
                  </a:lnTo>
                  <a:lnTo>
                    <a:pt x="1198" y="2155"/>
                  </a:lnTo>
                  <a:lnTo>
                    <a:pt x="1215" y="2124"/>
                  </a:lnTo>
                  <a:lnTo>
                    <a:pt x="1229" y="2090"/>
                  </a:lnTo>
                  <a:lnTo>
                    <a:pt x="1240" y="2060"/>
                  </a:lnTo>
                  <a:lnTo>
                    <a:pt x="1248" y="2031"/>
                  </a:lnTo>
                  <a:lnTo>
                    <a:pt x="1253" y="2002"/>
                  </a:lnTo>
                  <a:lnTo>
                    <a:pt x="1256" y="1975"/>
                  </a:lnTo>
                  <a:lnTo>
                    <a:pt x="1256" y="1949"/>
                  </a:lnTo>
                  <a:lnTo>
                    <a:pt x="1255" y="1924"/>
                  </a:lnTo>
                  <a:lnTo>
                    <a:pt x="1250" y="1900"/>
                  </a:lnTo>
                  <a:lnTo>
                    <a:pt x="1245" y="1877"/>
                  </a:lnTo>
                  <a:lnTo>
                    <a:pt x="1237" y="1855"/>
                  </a:lnTo>
                  <a:lnTo>
                    <a:pt x="1229" y="1835"/>
                  </a:lnTo>
                  <a:lnTo>
                    <a:pt x="1218" y="1815"/>
                  </a:lnTo>
                  <a:lnTo>
                    <a:pt x="1206" y="1798"/>
                  </a:lnTo>
                  <a:lnTo>
                    <a:pt x="1194" y="1781"/>
                  </a:lnTo>
                  <a:lnTo>
                    <a:pt x="1180" y="1765"/>
                  </a:lnTo>
                  <a:lnTo>
                    <a:pt x="1165" y="1751"/>
                  </a:lnTo>
                  <a:lnTo>
                    <a:pt x="1149" y="1738"/>
                  </a:lnTo>
                  <a:lnTo>
                    <a:pt x="1133" y="1725"/>
                  </a:lnTo>
                  <a:lnTo>
                    <a:pt x="1116" y="1714"/>
                  </a:lnTo>
                  <a:lnTo>
                    <a:pt x="1100" y="1704"/>
                  </a:lnTo>
                  <a:lnTo>
                    <a:pt x="1082" y="1695"/>
                  </a:lnTo>
                  <a:lnTo>
                    <a:pt x="1065" y="1688"/>
                  </a:lnTo>
                  <a:lnTo>
                    <a:pt x="1049" y="1681"/>
                  </a:lnTo>
                  <a:lnTo>
                    <a:pt x="1032" y="1677"/>
                  </a:lnTo>
                  <a:lnTo>
                    <a:pt x="1016" y="1673"/>
                  </a:lnTo>
                  <a:lnTo>
                    <a:pt x="1001" y="1669"/>
                  </a:lnTo>
                  <a:lnTo>
                    <a:pt x="986" y="1668"/>
                  </a:lnTo>
                  <a:lnTo>
                    <a:pt x="972" y="1668"/>
                  </a:lnTo>
                  <a:lnTo>
                    <a:pt x="959" y="1668"/>
                  </a:lnTo>
                  <a:lnTo>
                    <a:pt x="948" y="1670"/>
                  </a:lnTo>
                  <a:lnTo>
                    <a:pt x="937" y="1674"/>
                  </a:lnTo>
                  <a:lnTo>
                    <a:pt x="928" y="1678"/>
                  </a:lnTo>
                  <a:lnTo>
                    <a:pt x="921" y="1685"/>
                  </a:lnTo>
                  <a:lnTo>
                    <a:pt x="913" y="1693"/>
                  </a:lnTo>
                  <a:lnTo>
                    <a:pt x="908" y="1703"/>
                  </a:lnTo>
                  <a:lnTo>
                    <a:pt x="903" y="1713"/>
                  </a:lnTo>
                  <a:lnTo>
                    <a:pt x="901" y="1722"/>
                  </a:lnTo>
                  <a:lnTo>
                    <a:pt x="901" y="1733"/>
                  </a:lnTo>
                  <a:lnTo>
                    <a:pt x="902" y="1744"/>
                  </a:lnTo>
                  <a:lnTo>
                    <a:pt x="905" y="1755"/>
                  </a:lnTo>
                  <a:lnTo>
                    <a:pt x="909" y="1766"/>
                  </a:lnTo>
                  <a:lnTo>
                    <a:pt x="919" y="1789"/>
                  </a:lnTo>
                  <a:lnTo>
                    <a:pt x="932" y="1813"/>
                  </a:lnTo>
                  <a:lnTo>
                    <a:pt x="947" y="1838"/>
                  </a:lnTo>
                  <a:lnTo>
                    <a:pt x="961" y="1863"/>
                  </a:lnTo>
                  <a:lnTo>
                    <a:pt x="967" y="1876"/>
                  </a:lnTo>
                  <a:lnTo>
                    <a:pt x="973" y="1890"/>
                  </a:lnTo>
                  <a:lnTo>
                    <a:pt x="978" y="1903"/>
                  </a:lnTo>
                  <a:lnTo>
                    <a:pt x="981" y="1916"/>
                  </a:lnTo>
                  <a:lnTo>
                    <a:pt x="985" y="1930"/>
                  </a:lnTo>
                  <a:lnTo>
                    <a:pt x="987" y="1943"/>
                  </a:lnTo>
                  <a:lnTo>
                    <a:pt x="987" y="1957"/>
                  </a:lnTo>
                  <a:lnTo>
                    <a:pt x="985" y="1970"/>
                  </a:lnTo>
                  <a:lnTo>
                    <a:pt x="981" y="1984"/>
                  </a:lnTo>
                  <a:lnTo>
                    <a:pt x="977" y="1998"/>
                  </a:lnTo>
                  <a:lnTo>
                    <a:pt x="969" y="2012"/>
                  </a:lnTo>
                  <a:lnTo>
                    <a:pt x="960" y="2026"/>
                  </a:lnTo>
                  <a:lnTo>
                    <a:pt x="947" y="2041"/>
                  </a:lnTo>
                  <a:lnTo>
                    <a:pt x="931" y="2055"/>
                  </a:lnTo>
                  <a:lnTo>
                    <a:pt x="914" y="2068"/>
                  </a:lnTo>
                  <a:lnTo>
                    <a:pt x="893" y="2082"/>
                  </a:lnTo>
                  <a:lnTo>
                    <a:pt x="876" y="2091"/>
                  </a:lnTo>
                  <a:lnTo>
                    <a:pt x="858" y="2100"/>
                  </a:lnTo>
                  <a:lnTo>
                    <a:pt x="838" y="2107"/>
                  </a:lnTo>
                  <a:lnTo>
                    <a:pt x="817" y="2112"/>
                  </a:lnTo>
                  <a:lnTo>
                    <a:pt x="796" y="2115"/>
                  </a:lnTo>
                  <a:lnTo>
                    <a:pt x="773" y="2118"/>
                  </a:lnTo>
                  <a:lnTo>
                    <a:pt x="750" y="2120"/>
                  </a:lnTo>
                  <a:lnTo>
                    <a:pt x="726" y="2118"/>
                  </a:lnTo>
                  <a:lnTo>
                    <a:pt x="702" y="2117"/>
                  </a:lnTo>
                  <a:lnTo>
                    <a:pt x="678" y="2114"/>
                  </a:lnTo>
                  <a:lnTo>
                    <a:pt x="654" y="2109"/>
                  </a:lnTo>
                  <a:lnTo>
                    <a:pt x="629" y="2103"/>
                  </a:lnTo>
                  <a:lnTo>
                    <a:pt x="604" y="2096"/>
                  </a:lnTo>
                  <a:lnTo>
                    <a:pt x="579" y="2086"/>
                  </a:lnTo>
                  <a:lnTo>
                    <a:pt x="555" y="2075"/>
                  </a:lnTo>
                  <a:lnTo>
                    <a:pt x="531" y="2063"/>
                  </a:lnTo>
                  <a:lnTo>
                    <a:pt x="507" y="2049"/>
                  </a:lnTo>
                  <a:lnTo>
                    <a:pt x="484" y="2033"/>
                  </a:lnTo>
                  <a:lnTo>
                    <a:pt x="463" y="2017"/>
                  </a:lnTo>
                  <a:lnTo>
                    <a:pt x="441" y="1997"/>
                  </a:lnTo>
                  <a:lnTo>
                    <a:pt x="421" y="1977"/>
                  </a:lnTo>
                  <a:lnTo>
                    <a:pt x="402" y="1955"/>
                  </a:lnTo>
                  <a:lnTo>
                    <a:pt x="385" y="1931"/>
                  </a:lnTo>
                  <a:lnTo>
                    <a:pt x="368" y="1906"/>
                  </a:lnTo>
                  <a:lnTo>
                    <a:pt x="353" y="1879"/>
                  </a:lnTo>
                  <a:lnTo>
                    <a:pt x="340" y="1850"/>
                  </a:lnTo>
                  <a:lnTo>
                    <a:pt x="328" y="1820"/>
                  </a:lnTo>
                  <a:lnTo>
                    <a:pt x="318" y="1787"/>
                  </a:lnTo>
                  <a:lnTo>
                    <a:pt x="311" y="1754"/>
                  </a:lnTo>
                  <a:lnTo>
                    <a:pt x="305" y="1717"/>
                  </a:lnTo>
                  <a:lnTo>
                    <a:pt x="301" y="1680"/>
                  </a:lnTo>
                  <a:lnTo>
                    <a:pt x="300" y="1640"/>
                  </a:lnTo>
                  <a:lnTo>
                    <a:pt x="302" y="1601"/>
                  </a:lnTo>
                  <a:lnTo>
                    <a:pt x="305" y="1562"/>
                  </a:lnTo>
                  <a:lnTo>
                    <a:pt x="312" y="1524"/>
                  </a:lnTo>
                  <a:lnTo>
                    <a:pt x="321" y="1488"/>
                  </a:lnTo>
                  <a:lnTo>
                    <a:pt x="330" y="1452"/>
                  </a:lnTo>
                  <a:lnTo>
                    <a:pt x="343" y="1418"/>
                  </a:lnTo>
                  <a:lnTo>
                    <a:pt x="359" y="1385"/>
                  </a:lnTo>
                  <a:lnTo>
                    <a:pt x="376" y="1353"/>
                  </a:lnTo>
                  <a:lnTo>
                    <a:pt x="395" y="1323"/>
                  </a:lnTo>
                  <a:lnTo>
                    <a:pt x="416" y="1294"/>
                  </a:lnTo>
                  <a:lnTo>
                    <a:pt x="440" y="1266"/>
                  </a:lnTo>
                  <a:lnTo>
                    <a:pt x="464" y="1240"/>
                  </a:lnTo>
                  <a:lnTo>
                    <a:pt x="491" y="1215"/>
                  </a:lnTo>
                  <a:lnTo>
                    <a:pt x="519" y="1192"/>
                  </a:lnTo>
                  <a:lnTo>
                    <a:pt x="548" y="1170"/>
                  </a:lnTo>
                  <a:lnTo>
                    <a:pt x="580" y="1151"/>
                  </a:lnTo>
                  <a:lnTo>
                    <a:pt x="612" y="1133"/>
                  </a:lnTo>
                  <a:lnTo>
                    <a:pt x="646" y="1116"/>
                  </a:lnTo>
                  <a:lnTo>
                    <a:pt x="682" y="1102"/>
                  </a:lnTo>
                  <a:lnTo>
                    <a:pt x="719" y="1089"/>
                  </a:lnTo>
                  <a:lnTo>
                    <a:pt x="757" y="1078"/>
                  </a:lnTo>
                  <a:lnTo>
                    <a:pt x="795" y="1070"/>
                  </a:lnTo>
                  <a:lnTo>
                    <a:pt x="835" y="1063"/>
                  </a:lnTo>
                  <a:lnTo>
                    <a:pt x="876" y="1058"/>
                  </a:lnTo>
                  <a:lnTo>
                    <a:pt x="917" y="1056"/>
                  </a:lnTo>
                  <a:lnTo>
                    <a:pt x="961" y="1055"/>
                  </a:lnTo>
                  <a:lnTo>
                    <a:pt x="1004" y="1056"/>
                  </a:lnTo>
                  <a:lnTo>
                    <a:pt x="1047" y="1060"/>
                  </a:lnTo>
                  <a:lnTo>
                    <a:pt x="1092" y="1066"/>
                  </a:lnTo>
                  <a:lnTo>
                    <a:pt x="1138" y="1074"/>
                  </a:lnTo>
                  <a:lnTo>
                    <a:pt x="1183" y="1085"/>
                  </a:lnTo>
                  <a:lnTo>
                    <a:pt x="1230" y="1098"/>
                  </a:lnTo>
                  <a:lnTo>
                    <a:pt x="1275" y="1113"/>
                  </a:lnTo>
                  <a:lnTo>
                    <a:pt x="1319" y="1128"/>
                  </a:lnTo>
                  <a:lnTo>
                    <a:pt x="1360" y="1145"/>
                  </a:lnTo>
                  <a:lnTo>
                    <a:pt x="1399" y="1162"/>
                  </a:lnTo>
                  <a:lnTo>
                    <a:pt x="1437" y="1180"/>
                  </a:lnTo>
                  <a:lnTo>
                    <a:pt x="1473" y="1199"/>
                  </a:lnTo>
                  <a:lnTo>
                    <a:pt x="1506" y="1217"/>
                  </a:lnTo>
                  <a:lnTo>
                    <a:pt x="1539" y="1238"/>
                  </a:lnTo>
                  <a:lnTo>
                    <a:pt x="1569" y="1258"/>
                  </a:lnTo>
                  <a:lnTo>
                    <a:pt x="1598" y="1279"/>
                  </a:lnTo>
                  <a:lnTo>
                    <a:pt x="1625" y="1300"/>
                  </a:lnTo>
                  <a:lnTo>
                    <a:pt x="1650" y="1323"/>
                  </a:lnTo>
                  <a:lnTo>
                    <a:pt x="1672" y="1346"/>
                  </a:lnTo>
                  <a:lnTo>
                    <a:pt x="1694" y="1369"/>
                  </a:lnTo>
                  <a:lnTo>
                    <a:pt x="1715" y="1392"/>
                  </a:lnTo>
                  <a:lnTo>
                    <a:pt x="1732" y="1417"/>
                  </a:lnTo>
                  <a:lnTo>
                    <a:pt x="1749" y="1441"/>
                  </a:lnTo>
                  <a:lnTo>
                    <a:pt x="1764" y="1467"/>
                  </a:lnTo>
                  <a:lnTo>
                    <a:pt x="1778" y="1492"/>
                  </a:lnTo>
                  <a:lnTo>
                    <a:pt x="1790" y="1518"/>
                  </a:lnTo>
                  <a:lnTo>
                    <a:pt x="1799" y="1544"/>
                  </a:lnTo>
                  <a:lnTo>
                    <a:pt x="1808" y="1571"/>
                  </a:lnTo>
                  <a:lnTo>
                    <a:pt x="1816" y="1598"/>
                  </a:lnTo>
                  <a:lnTo>
                    <a:pt x="1821" y="1625"/>
                  </a:lnTo>
                  <a:lnTo>
                    <a:pt x="1825" y="1652"/>
                  </a:lnTo>
                  <a:lnTo>
                    <a:pt x="1828" y="1680"/>
                  </a:lnTo>
                  <a:lnTo>
                    <a:pt x="1830" y="1708"/>
                  </a:lnTo>
                  <a:lnTo>
                    <a:pt x="1830" y="1736"/>
                  </a:lnTo>
                  <a:lnTo>
                    <a:pt x="1828" y="1765"/>
                  </a:lnTo>
                  <a:lnTo>
                    <a:pt x="1825" y="1793"/>
                  </a:lnTo>
                  <a:lnTo>
                    <a:pt x="1821" y="1822"/>
                  </a:lnTo>
                  <a:lnTo>
                    <a:pt x="1816" y="1850"/>
                  </a:lnTo>
                  <a:lnTo>
                    <a:pt x="1807" y="1880"/>
                  </a:lnTo>
                  <a:lnTo>
                    <a:pt x="1795" y="1915"/>
                  </a:lnTo>
                  <a:lnTo>
                    <a:pt x="1780" y="1952"/>
                  </a:lnTo>
                  <a:lnTo>
                    <a:pt x="1760" y="1992"/>
                  </a:lnTo>
                  <a:lnTo>
                    <a:pt x="1739" y="2035"/>
                  </a:lnTo>
                  <a:lnTo>
                    <a:pt x="1714" y="2081"/>
                  </a:lnTo>
                  <a:lnTo>
                    <a:pt x="1687" y="2128"/>
                  </a:lnTo>
                  <a:lnTo>
                    <a:pt x="1657" y="2178"/>
                  </a:lnTo>
                  <a:lnTo>
                    <a:pt x="1626" y="2229"/>
                  </a:lnTo>
                  <a:lnTo>
                    <a:pt x="1592" y="2282"/>
                  </a:lnTo>
                  <a:lnTo>
                    <a:pt x="1557" y="2336"/>
                  </a:lnTo>
                  <a:lnTo>
                    <a:pt x="1522" y="2391"/>
                  </a:lnTo>
                  <a:lnTo>
                    <a:pt x="1447" y="2504"/>
                  </a:lnTo>
                  <a:lnTo>
                    <a:pt x="1370" y="2617"/>
                  </a:lnTo>
                  <a:lnTo>
                    <a:pt x="1293" y="2730"/>
                  </a:lnTo>
                  <a:lnTo>
                    <a:pt x="1219" y="2839"/>
                  </a:lnTo>
                  <a:lnTo>
                    <a:pt x="1149" y="2944"/>
                  </a:lnTo>
                  <a:lnTo>
                    <a:pt x="1087" y="3043"/>
                  </a:lnTo>
                  <a:lnTo>
                    <a:pt x="1057" y="3089"/>
                  </a:lnTo>
                  <a:lnTo>
                    <a:pt x="1031" y="3132"/>
                  </a:lnTo>
                  <a:lnTo>
                    <a:pt x="1007" y="3174"/>
                  </a:lnTo>
                  <a:lnTo>
                    <a:pt x="987" y="3211"/>
                  </a:lnTo>
                  <a:lnTo>
                    <a:pt x="969" y="3246"/>
                  </a:lnTo>
                  <a:lnTo>
                    <a:pt x="955" y="3277"/>
                  </a:lnTo>
                  <a:lnTo>
                    <a:pt x="945" y="3306"/>
                  </a:lnTo>
                  <a:lnTo>
                    <a:pt x="939" y="3329"/>
                  </a:lnTo>
                  <a:lnTo>
                    <a:pt x="935" y="3352"/>
                  </a:lnTo>
                  <a:lnTo>
                    <a:pt x="932" y="3376"/>
                  </a:lnTo>
                  <a:lnTo>
                    <a:pt x="931" y="3400"/>
                  </a:lnTo>
                  <a:lnTo>
                    <a:pt x="931" y="3426"/>
                  </a:lnTo>
                  <a:lnTo>
                    <a:pt x="932" y="3452"/>
                  </a:lnTo>
                  <a:lnTo>
                    <a:pt x="936" y="3479"/>
                  </a:lnTo>
                  <a:lnTo>
                    <a:pt x="941" y="3507"/>
                  </a:lnTo>
                  <a:lnTo>
                    <a:pt x="948" y="3535"/>
                  </a:lnTo>
                  <a:lnTo>
                    <a:pt x="955" y="3564"/>
                  </a:lnTo>
                  <a:lnTo>
                    <a:pt x="966" y="3593"/>
                  </a:lnTo>
                  <a:lnTo>
                    <a:pt x="979" y="3624"/>
                  </a:lnTo>
                  <a:lnTo>
                    <a:pt x="994" y="3654"/>
                  </a:lnTo>
                  <a:lnTo>
                    <a:pt x="1012" y="3684"/>
                  </a:lnTo>
                  <a:lnTo>
                    <a:pt x="1031" y="3716"/>
                  </a:lnTo>
                  <a:lnTo>
                    <a:pt x="1053" y="3747"/>
                  </a:lnTo>
                  <a:lnTo>
                    <a:pt x="1078" y="3778"/>
                  </a:lnTo>
                  <a:lnTo>
                    <a:pt x="1106" y="3810"/>
                  </a:lnTo>
                  <a:lnTo>
                    <a:pt x="1136" y="3841"/>
                  </a:lnTo>
                  <a:lnTo>
                    <a:pt x="1170" y="3872"/>
                  </a:lnTo>
                  <a:lnTo>
                    <a:pt x="1207" y="3903"/>
                  </a:lnTo>
                  <a:lnTo>
                    <a:pt x="1247" y="3934"/>
                  </a:lnTo>
                  <a:lnTo>
                    <a:pt x="1291" y="3965"/>
                  </a:lnTo>
                  <a:lnTo>
                    <a:pt x="1337" y="3995"/>
                  </a:lnTo>
                  <a:lnTo>
                    <a:pt x="1387" y="4025"/>
                  </a:lnTo>
                  <a:lnTo>
                    <a:pt x="1441" y="4054"/>
                  </a:lnTo>
                  <a:lnTo>
                    <a:pt x="1499" y="4084"/>
                  </a:lnTo>
                  <a:lnTo>
                    <a:pt x="1560" y="4112"/>
                  </a:lnTo>
                  <a:lnTo>
                    <a:pt x="1626" y="4140"/>
                  </a:lnTo>
                  <a:lnTo>
                    <a:pt x="1695" y="4167"/>
                  </a:lnTo>
                  <a:lnTo>
                    <a:pt x="1769" y="4193"/>
                  </a:lnTo>
                  <a:lnTo>
                    <a:pt x="1847" y="4219"/>
                  </a:lnTo>
                  <a:lnTo>
                    <a:pt x="1930" y="4243"/>
                  </a:lnTo>
                  <a:lnTo>
                    <a:pt x="2007" y="4263"/>
                  </a:lnTo>
                  <a:lnTo>
                    <a:pt x="2087" y="4284"/>
                  </a:lnTo>
                  <a:lnTo>
                    <a:pt x="2173" y="4303"/>
                  </a:lnTo>
                  <a:lnTo>
                    <a:pt x="2261" y="4322"/>
                  </a:lnTo>
                  <a:lnTo>
                    <a:pt x="2353" y="4339"/>
                  </a:lnTo>
                  <a:lnTo>
                    <a:pt x="2447" y="4355"/>
                  </a:lnTo>
                  <a:lnTo>
                    <a:pt x="2544" y="4372"/>
                  </a:lnTo>
                  <a:lnTo>
                    <a:pt x="2641" y="4387"/>
                  </a:lnTo>
                  <a:lnTo>
                    <a:pt x="2742" y="4402"/>
                  </a:lnTo>
                  <a:lnTo>
                    <a:pt x="2843" y="4416"/>
                  </a:lnTo>
                  <a:lnTo>
                    <a:pt x="2946" y="4429"/>
                  </a:lnTo>
                  <a:lnTo>
                    <a:pt x="3049" y="4441"/>
                  </a:lnTo>
                  <a:lnTo>
                    <a:pt x="3152" y="4453"/>
                  </a:lnTo>
                  <a:lnTo>
                    <a:pt x="3254" y="4465"/>
                  </a:lnTo>
                  <a:lnTo>
                    <a:pt x="3357" y="4474"/>
                  </a:lnTo>
                  <a:lnTo>
                    <a:pt x="3458" y="4484"/>
                  </a:lnTo>
                  <a:lnTo>
                    <a:pt x="3657" y="4502"/>
                  </a:lnTo>
                  <a:lnTo>
                    <a:pt x="3847" y="4519"/>
                  </a:lnTo>
                  <a:lnTo>
                    <a:pt x="4027" y="4532"/>
                  </a:lnTo>
                  <a:lnTo>
                    <a:pt x="4192" y="4542"/>
                  </a:lnTo>
                  <a:lnTo>
                    <a:pt x="4340" y="4552"/>
                  </a:lnTo>
                  <a:lnTo>
                    <a:pt x="4470" y="4560"/>
                  </a:lnTo>
                  <a:lnTo>
                    <a:pt x="4575" y="4565"/>
                  </a:lnTo>
                  <a:lnTo>
                    <a:pt x="4655" y="4568"/>
                  </a:lnTo>
                  <a:lnTo>
                    <a:pt x="4735" y="4576"/>
                  </a:lnTo>
                  <a:lnTo>
                    <a:pt x="4841" y="4586"/>
                  </a:lnTo>
                  <a:lnTo>
                    <a:pt x="4970" y="4597"/>
                  </a:lnTo>
                  <a:lnTo>
                    <a:pt x="5118" y="4607"/>
                  </a:lnTo>
                  <a:lnTo>
                    <a:pt x="5283" y="4619"/>
                  </a:lnTo>
                  <a:lnTo>
                    <a:pt x="5462" y="4631"/>
                  </a:lnTo>
                  <a:lnTo>
                    <a:pt x="5653" y="4642"/>
                  </a:lnTo>
                  <a:lnTo>
                    <a:pt x="5852" y="4652"/>
                  </a:lnTo>
                  <a:lnTo>
                    <a:pt x="5954" y="4656"/>
                  </a:lnTo>
                  <a:lnTo>
                    <a:pt x="6057" y="4660"/>
                  </a:lnTo>
                  <a:lnTo>
                    <a:pt x="6160" y="4664"/>
                  </a:lnTo>
                  <a:lnTo>
                    <a:pt x="6264" y="4666"/>
                  </a:lnTo>
                  <a:lnTo>
                    <a:pt x="6367" y="4668"/>
                  </a:lnTo>
                  <a:lnTo>
                    <a:pt x="6471" y="4669"/>
                  </a:lnTo>
                  <a:lnTo>
                    <a:pt x="6573" y="4669"/>
                  </a:lnTo>
                  <a:lnTo>
                    <a:pt x="6674" y="4669"/>
                  </a:lnTo>
                  <a:lnTo>
                    <a:pt x="6774" y="4668"/>
                  </a:lnTo>
                  <a:lnTo>
                    <a:pt x="6872" y="4665"/>
                  </a:lnTo>
                  <a:lnTo>
                    <a:pt x="6968" y="4662"/>
                  </a:lnTo>
                  <a:lnTo>
                    <a:pt x="7061" y="4657"/>
                  </a:lnTo>
                  <a:lnTo>
                    <a:pt x="7152" y="4651"/>
                  </a:lnTo>
                  <a:lnTo>
                    <a:pt x="7238" y="4644"/>
                  </a:lnTo>
                  <a:lnTo>
                    <a:pt x="7321" y="4636"/>
                  </a:lnTo>
                  <a:lnTo>
                    <a:pt x="7400" y="4626"/>
                  </a:lnTo>
                  <a:lnTo>
                    <a:pt x="7486" y="4613"/>
                  </a:lnTo>
                  <a:lnTo>
                    <a:pt x="7566" y="4599"/>
                  </a:lnTo>
                  <a:lnTo>
                    <a:pt x="7643" y="4583"/>
                  </a:lnTo>
                  <a:lnTo>
                    <a:pt x="7716" y="4566"/>
                  </a:lnTo>
                  <a:lnTo>
                    <a:pt x="7784" y="4548"/>
                  </a:lnTo>
                  <a:lnTo>
                    <a:pt x="7849" y="4528"/>
                  </a:lnTo>
                  <a:lnTo>
                    <a:pt x="7910" y="4507"/>
                  </a:lnTo>
                  <a:lnTo>
                    <a:pt x="7968" y="4485"/>
                  </a:lnTo>
                  <a:lnTo>
                    <a:pt x="8022" y="4462"/>
                  </a:lnTo>
                  <a:lnTo>
                    <a:pt x="8072" y="4440"/>
                  </a:lnTo>
                  <a:lnTo>
                    <a:pt x="8120" y="4415"/>
                  </a:lnTo>
                  <a:lnTo>
                    <a:pt x="8163" y="4390"/>
                  </a:lnTo>
                  <a:lnTo>
                    <a:pt x="8204" y="4364"/>
                  </a:lnTo>
                  <a:lnTo>
                    <a:pt x="8242" y="4338"/>
                  </a:lnTo>
                  <a:lnTo>
                    <a:pt x="8277" y="4311"/>
                  </a:lnTo>
                  <a:lnTo>
                    <a:pt x="8308" y="4284"/>
                  </a:lnTo>
                  <a:lnTo>
                    <a:pt x="8338" y="4256"/>
                  </a:lnTo>
                  <a:lnTo>
                    <a:pt x="8364" y="4229"/>
                  </a:lnTo>
                  <a:lnTo>
                    <a:pt x="8388" y="4201"/>
                  </a:lnTo>
                  <a:lnTo>
                    <a:pt x="8409" y="4172"/>
                  </a:lnTo>
                  <a:lnTo>
                    <a:pt x="8428" y="4144"/>
                  </a:lnTo>
                  <a:lnTo>
                    <a:pt x="8445" y="4116"/>
                  </a:lnTo>
                  <a:lnTo>
                    <a:pt x="8459" y="4089"/>
                  </a:lnTo>
                  <a:lnTo>
                    <a:pt x="8472" y="4061"/>
                  </a:lnTo>
                  <a:lnTo>
                    <a:pt x="8482" y="4034"/>
                  </a:lnTo>
                  <a:lnTo>
                    <a:pt x="8491" y="4007"/>
                  </a:lnTo>
                  <a:lnTo>
                    <a:pt x="8498" y="3981"/>
                  </a:lnTo>
                  <a:lnTo>
                    <a:pt x="8503" y="3955"/>
                  </a:lnTo>
                  <a:lnTo>
                    <a:pt x="8507" y="3930"/>
                  </a:lnTo>
                  <a:lnTo>
                    <a:pt x="8509" y="3905"/>
                  </a:lnTo>
                  <a:lnTo>
                    <a:pt x="8509" y="3881"/>
                  </a:lnTo>
                  <a:lnTo>
                    <a:pt x="8509" y="3859"/>
                  </a:lnTo>
                  <a:lnTo>
                    <a:pt x="8506" y="3835"/>
                  </a:lnTo>
                  <a:lnTo>
                    <a:pt x="8499" y="3806"/>
                  </a:lnTo>
                  <a:lnTo>
                    <a:pt x="8490" y="3772"/>
                  </a:lnTo>
                  <a:lnTo>
                    <a:pt x="8478" y="3735"/>
                  </a:lnTo>
                  <a:lnTo>
                    <a:pt x="8462" y="3695"/>
                  </a:lnTo>
                  <a:lnTo>
                    <a:pt x="8445" y="3651"/>
                  </a:lnTo>
                  <a:lnTo>
                    <a:pt x="8425" y="3604"/>
                  </a:lnTo>
                  <a:lnTo>
                    <a:pt x="8404" y="3554"/>
                  </a:lnTo>
                  <a:lnTo>
                    <a:pt x="8354" y="3448"/>
                  </a:lnTo>
                  <a:lnTo>
                    <a:pt x="8300" y="3335"/>
                  </a:lnTo>
                  <a:lnTo>
                    <a:pt x="8242" y="3216"/>
                  </a:lnTo>
                  <a:lnTo>
                    <a:pt x="8182" y="3093"/>
                  </a:lnTo>
                  <a:lnTo>
                    <a:pt x="8122" y="2970"/>
                  </a:lnTo>
                  <a:lnTo>
                    <a:pt x="8064" y="2849"/>
                  </a:lnTo>
                  <a:lnTo>
                    <a:pt x="8036" y="2789"/>
                  </a:lnTo>
                  <a:lnTo>
                    <a:pt x="8009" y="2731"/>
                  </a:lnTo>
                  <a:lnTo>
                    <a:pt x="7983" y="2674"/>
                  </a:lnTo>
                  <a:lnTo>
                    <a:pt x="7959" y="2618"/>
                  </a:lnTo>
                  <a:lnTo>
                    <a:pt x="7937" y="2565"/>
                  </a:lnTo>
                  <a:lnTo>
                    <a:pt x="7917" y="2515"/>
                  </a:lnTo>
                  <a:lnTo>
                    <a:pt x="7898" y="2466"/>
                  </a:lnTo>
                  <a:lnTo>
                    <a:pt x="7882" y="2420"/>
                  </a:lnTo>
                  <a:lnTo>
                    <a:pt x="7869" y="2378"/>
                  </a:lnTo>
                  <a:lnTo>
                    <a:pt x="7859" y="2339"/>
                  </a:lnTo>
                  <a:lnTo>
                    <a:pt x="7852" y="2304"/>
                  </a:lnTo>
                  <a:lnTo>
                    <a:pt x="7848" y="2272"/>
                  </a:lnTo>
                  <a:lnTo>
                    <a:pt x="7846" y="2243"/>
                  </a:lnTo>
                  <a:lnTo>
                    <a:pt x="7846" y="2214"/>
                  </a:lnTo>
                  <a:lnTo>
                    <a:pt x="7847" y="2186"/>
                  </a:lnTo>
                  <a:lnTo>
                    <a:pt x="7850" y="2157"/>
                  </a:lnTo>
                  <a:lnTo>
                    <a:pt x="7854" y="2129"/>
                  </a:lnTo>
                  <a:lnTo>
                    <a:pt x="7859" y="2102"/>
                  </a:lnTo>
                  <a:lnTo>
                    <a:pt x="7866" y="2075"/>
                  </a:lnTo>
                  <a:lnTo>
                    <a:pt x="7874" y="2048"/>
                  </a:lnTo>
                  <a:lnTo>
                    <a:pt x="7883" y="2022"/>
                  </a:lnTo>
                  <a:lnTo>
                    <a:pt x="7894" y="1996"/>
                  </a:lnTo>
                  <a:lnTo>
                    <a:pt x="7907" y="1971"/>
                  </a:lnTo>
                  <a:lnTo>
                    <a:pt x="7920" y="1946"/>
                  </a:lnTo>
                  <a:lnTo>
                    <a:pt x="7936" y="1923"/>
                  </a:lnTo>
                  <a:lnTo>
                    <a:pt x="7952" y="1900"/>
                  </a:lnTo>
                  <a:lnTo>
                    <a:pt x="7971" y="1876"/>
                  </a:lnTo>
                  <a:lnTo>
                    <a:pt x="7990" y="1854"/>
                  </a:lnTo>
                  <a:lnTo>
                    <a:pt x="8012" y="1833"/>
                  </a:lnTo>
                  <a:lnTo>
                    <a:pt x="8035" y="1812"/>
                  </a:lnTo>
                  <a:lnTo>
                    <a:pt x="8060" y="1792"/>
                  </a:lnTo>
                  <a:lnTo>
                    <a:pt x="8086" y="1773"/>
                  </a:lnTo>
                  <a:lnTo>
                    <a:pt x="8114" y="1754"/>
                  </a:lnTo>
                  <a:lnTo>
                    <a:pt x="8143" y="1736"/>
                  </a:lnTo>
                  <a:lnTo>
                    <a:pt x="8175" y="1720"/>
                  </a:lnTo>
                  <a:lnTo>
                    <a:pt x="8207" y="1704"/>
                  </a:lnTo>
                  <a:lnTo>
                    <a:pt x="8242" y="1689"/>
                  </a:lnTo>
                  <a:lnTo>
                    <a:pt x="8279" y="1674"/>
                  </a:lnTo>
                  <a:lnTo>
                    <a:pt x="8317" y="1661"/>
                  </a:lnTo>
                  <a:lnTo>
                    <a:pt x="8356" y="1649"/>
                  </a:lnTo>
                  <a:lnTo>
                    <a:pt x="8398" y="1637"/>
                  </a:lnTo>
                  <a:lnTo>
                    <a:pt x="8442" y="1627"/>
                  </a:lnTo>
                  <a:lnTo>
                    <a:pt x="8486" y="1617"/>
                  </a:lnTo>
                  <a:lnTo>
                    <a:pt x="8533" y="1609"/>
                  </a:lnTo>
                  <a:lnTo>
                    <a:pt x="8581" y="1602"/>
                  </a:lnTo>
                  <a:lnTo>
                    <a:pt x="8627" y="1598"/>
                  </a:lnTo>
                  <a:lnTo>
                    <a:pt x="8674" y="1596"/>
                  </a:lnTo>
                  <a:lnTo>
                    <a:pt x="8718" y="1597"/>
                  </a:lnTo>
                  <a:lnTo>
                    <a:pt x="8763" y="1599"/>
                  </a:lnTo>
                  <a:lnTo>
                    <a:pt x="8806" y="1603"/>
                  </a:lnTo>
                  <a:lnTo>
                    <a:pt x="8849" y="1610"/>
                  </a:lnTo>
                  <a:lnTo>
                    <a:pt x="8889" y="1618"/>
                  </a:lnTo>
                  <a:lnTo>
                    <a:pt x="8929" y="1629"/>
                  </a:lnTo>
                  <a:lnTo>
                    <a:pt x="8968" y="1641"/>
                  </a:lnTo>
                  <a:lnTo>
                    <a:pt x="9005" y="1655"/>
                  </a:lnTo>
                  <a:lnTo>
                    <a:pt x="9041" y="1672"/>
                  </a:lnTo>
                  <a:lnTo>
                    <a:pt x="9075" y="1689"/>
                  </a:lnTo>
                  <a:lnTo>
                    <a:pt x="9108" y="1708"/>
                  </a:lnTo>
                  <a:lnTo>
                    <a:pt x="9139" y="1729"/>
                  </a:lnTo>
                  <a:lnTo>
                    <a:pt x="9170" y="1752"/>
                  </a:lnTo>
                  <a:lnTo>
                    <a:pt x="9198" y="1775"/>
                  </a:lnTo>
                  <a:lnTo>
                    <a:pt x="9224" y="1801"/>
                  </a:lnTo>
                  <a:lnTo>
                    <a:pt x="9249" y="1827"/>
                  </a:lnTo>
                  <a:lnTo>
                    <a:pt x="9272" y="1855"/>
                  </a:lnTo>
                  <a:lnTo>
                    <a:pt x="9292" y="1885"/>
                  </a:lnTo>
                  <a:lnTo>
                    <a:pt x="9311" y="1916"/>
                  </a:lnTo>
                  <a:lnTo>
                    <a:pt x="9328" y="1947"/>
                  </a:lnTo>
                  <a:lnTo>
                    <a:pt x="9342" y="1980"/>
                  </a:lnTo>
                  <a:lnTo>
                    <a:pt x="9355" y="2015"/>
                  </a:lnTo>
                  <a:lnTo>
                    <a:pt x="9365" y="2049"/>
                  </a:lnTo>
                  <a:lnTo>
                    <a:pt x="9374" y="2085"/>
                  </a:lnTo>
                  <a:lnTo>
                    <a:pt x="9379" y="2122"/>
                  </a:lnTo>
                  <a:lnTo>
                    <a:pt x="9382" y="2158"/>
                  </a:lnTo>
                  <a:lnTo>
                    <a:pt x="9384" y="2197"/>
                  </a:lnTo>
                  <a:lnTo>
                    <a:pt x="9381" y="2236"/>
                  </a:lnTo>
                  <a:lnTo>
                    <a:pt x="9378" y="2275"/>
                  </a:lnTo>
                  <a:lnTo>
                    <a:pt x="9371" y="2314"/>
                  </a:lnTo>
                  <a:lnTo>
                    <a:pt x="9362" y="2351"/>
                  </a:lnTo>
                  <a:lnTo>
                    <a:pt x="9352" y="2386"/>
                  </a:lnTo>
                  <a:lnTo>
                    <a:pt x="9339" y="2418"/>
                  </a:lnTo>
                  <a:lnTo>
                    <a:pt x="9325" y="2449"/>
                  </a:lnTo>
                  <a:lnTo>
                    <a:pt x="9309" y="2478"/>
                  </a:lnTo>
                  <a:lnTo>
                    <a:pt x="9292" y="2504"/>
                  </a:lnTo>
                  <a:lnTo>
                    <a:pt x="9273" y="2529"/>
                  </a:lnTo>
                  <a:lnTo>
                    <a:pt x="9253" y="2551"/>
                  </a:lnTo>
                  <a:lnTo>
                    <a:pt x="9233" y="2573"/>
                  </a:lnTo>
                  <a:lnTo>
                    <a:pt x="9211" y="2591"/>
                  </a:lnTo>
                  <a:lnTo>
                    <a:pt x="9188" y="2610"/>
                  </a:lnTo>
                  <a:lnTo>
                    <a:pt x="9164" y="2625"/>
                  </a:lnTo>
                  <a:lnTo>
                    <a:pt x="9141" y="2639"/>
                  </a:lnTo>
                  <a:lnTo>
                    <a:pt x="9116" y="2651"/>
                  </a:lnTo>
                  <a:lnTo>
                    <a:pt x="9091" y="2662"/>
                  </a:lnTo>
                  <a:lnTo>
                    <a:pt x="9065" y="2670"/>
                  </a:lnTo>
                  <a:lnTo>
                    <a:pt x="9040" y="2678"/>
                  </a:lnTo>
                  <a:lnTo>
                    <a:pt x="9014" y="2683"/>
                  </a:lnTo>
                  <a:lnTo>
                    <a:pt x="8988" y="2688"/>
                  </a:lnTo>
                  <a:lnTo>
                    <a:pt x="8963" y="2691"/>
                  </a:lnTo>
                  <a:lnTo>
                    <a:pt x="8938" y="2692"/>
                  </a:lnTo>
                  <a:lnTo>
                    <a:pt x="8913" y="2692"/>
                  </a:lnTo>
                  <a:lnTo>
                    <a:pt x="8889" y="2690"/>
                  </a:lnTo>
                  <a:lnTo>
                    <a:pt x="8865" y="2687"/>
                  </a:lnTo>
                  <a:lnTo>
                    <a:pt x="8842" y="2682"/>
                  </a:lnTo>
                  <a:lnTo>
                    <a:pt x="8820" y="2677"/>
                  </a:lnTo>
                  <a:lnTo>
                    <a:pt x="8800" y="2670"/>
                  </a:lnTo>
                  <a:lnTo>
                    <a:pt x="8780" y="2662"/>
                  </a:lnTo>
                  <a:lnTo>
                    <a:pt x="8762" y="2652"/>
                  </a:lnTo>
                  <a:lnTo>
                    <a:pt x="8744" y="2642"/>
                  </a:lnTo>
                  <a:lnTo>
                    <a:pt x="8729" y="2630"/>
                  </a:lnTo>
                  <a:lnTo>
                    <a:pt x="8710" y="2613"/>
                  </a:lnTo>
                  <a:lnTo>
                    <a:pt x="8695" y="2597"/>
                  </a:lnTo>
                  <a:lnTo>
                    <a:pt x="8682" y="2582"/>
                  </a:lnTo>
                  <a:lnTo>
                    <a:pt x="8671" y="2565"/>
                  </a:lnTo>
                  <a:lnTo>
                    <a:pt x="8663" y="2550"/>
                  </a:lnTo>
                  <a:lnTo>
                    <a:pt x="8658" y="2535"/>
                  </a:lnTo>
                  <a:lnTo>
                    <a:pt x="8654" y="2521"/>
                  </a:lnTo>
                  <a:lnTo>
                    <a:pt x="8653" y="2507"/>
                  </a:lnTo>
                  <a:lnTo>
                    <a:pt x="8653" y="2493"/>
                  </a:lnTo>
                  <a:lnTo>
                    <a:pt x="8656" y="2480"/>
                  </a:lnTo>
                  <a:lnTo>
                    <a:pt x="8660" y="2467"/>
                  </a:lnTo>
                  <a:lnTo>
                    <a:pt x="8664" y="2454"/>
                  </a:lnTo>
                  <a:lnTo>
                    <a:pt x="8671" y="2441"/>
                  </a:lnTo>
                  <a:lnTo>
                    <a:pt x="8677" y="2429"/>
                  </a:lnTo>
                  <a:lnTo>
                    <a:pt x="8685" y="2416"/>
                  </a:lnTo>
                  <a:lnTo>
                    <a:pt x="8692" y="2404"/>
                  </a:lnTo>
                  <a:lnTo>
                    <a:pt x="8710" y="2381"/>
                  </a:lnTo>
                  <a:lnTo>
                    <a:pt x="8727" y="2359"/>
                  </a:lnTo>
                  <a:lnTo>
                    <a:pt x="8743" y="2336"/>
                  </a:lnTo>
                  <a:lnTo>
                    <a:pt x="8757" y="2315"/>
                  </a:lnTo>
                  <a:lnTo>
                    <a:pt x="8763" y="2305"/>
                  </a:lnTo>
                  <a:lnTo>
                    <a:pt x="8767" y="2294"/>
                  </a:lnTo>
                  <a:lnTo>
                    <a:pt x="8769" y="2284"/>
                  </a:lnTo>
                  <a:lnTo>
                    <a:pt x="8771" y="2273"/>
                  </a:lnTo>
                  <a:lnTo>
                    <a:pt x="8771" y="2262"/>
                  </a:lnTo>
                  <a:lnTo>
                    <a:pt x="8768" y="2253"/>
                  </a:lnTo>
                  <a:lnTo>
                    <a:pt x="8764" y="2242"/>
                  </a:lnTo>
                  <a:lnTo>
                    <a:pt x="8756" y="2232"/>
                  </a:lnTo>
                  <a:lnTo>
                    <a:pt x="8751" y="2226"/>
                  </a:lnTo>
                  <a:lnTo>
                    <a:pt x="8742" y="2220"/>
                  </a:lnTo>
                  <a:lnTo>
                    <a:pt x="8733" y="2215"/>
                  </a:lnTo>
                  <a:lnTo>
                    <a:pt x="8722" y="2212"/>
                  </a:lnTo>
                  <a:lnTo>
                    <a:pt x="8709" y="2209"/>
                  </a:lnTo>
                  <a:lnTo>
                    <a:pt x="8695" y="2207"/>
                  </a:lnTo>
                  <a:lnTo>
                    <a:pt x="8680" y="2207"/>
                  </a:lnTo>
                  <a:lnTo>
                    <a:pt x="8664" y="2207"/>
                  </a:lnTo>
                  <a:lnTo>
                    <a:pt x="8648" y="2209"/>
                  </a:lnTo>
                  <a:lnTo>
                    <a:pt x="8631" y="2212"/>
                  </a:lnTo>
                  <a:lnTo>
                    <a:pt x="8613" y="2216"/>
                  </a:lnTo>
                  <a:lnTo>
                    <a:pt x="8596" y="2221"/>
                  </a:lnTo>
                  <a:lnTo>
                    <a:pt x="8577" y="2227"/>
                  </a:lnTo>
                  <a:lnTo>
                    <a:pt x="8559" y="2234"/>
                  </a:lnTo>
                  <a:lnTo>
                    <a:pt x="8542" y="2243"/>
                  </a:lnTo>
                  <a:lnTo>
                    <a:pt x="8523" y="2253"/>
                  </a:lnTo>
                  <a:lnTo>
                    <a:pt x="8506" y="2263"/>
                  </a:lnTo>
                  <a:lnTo>
                    <a:pt x="8490" y="2276"/>
                  </a:lnTo>
                  <a:lnTo>
                    <a:pt x="8473" y="2289"/>
                  </a:lnTo>
                  <a:lnTo>
                    <a:pt x="8458" y="2305"/>
                  </a:lnTo>
                  <a:lnTo>
                    <a:pt x="8444" y="2321"/>
                  </a:lnTo>
                  <a:lnTo>
                    <a:pt x="8431" y="2338"/>
                  </a:lnTo>
                  <a:lnTo>
                    <a:pt x="8419" y="2358"/>
                  </a:lnTo>
                  <a:lnTo>
                    <a:pt x="8409" y="2378"/>
                  </a:lnTo>
                  <a:lnTo>
                    <a:pt x="8401" y="2400"/>
                  </a:lnTo>
                  <a:lnTo>
                    <a:pt x="8393" y="2423"/>
                  </a:lnTo>
                  <a:lnTo>
                    <a:pt x="8388" y="2447"/>
                  </a:lnTo>
                  <a:lnTo>
                    <a:pt x="8384" y="2473"/>
                  </a:lnTo>
                  <a:lnTo>
                    <a:pt x="8383" y="2500"/>
                  </a:lnTo>
                  <a:lnTo>
                    <a:pt x="8385" y="2530"/>
                  </a:lnTo>
                  <a:lnTo>
                    <a:pt x="8389" y="2560"/>
                  </a:lnTo>
                  <a:lnTo>
                    <a:pt x="8395" y="2591"/>
                  </a:lnTo>
                  <a:lnTo>
                    <a:pt x="8405" y="2626"/>
                  </a:lnTo>
                  <a:lnTo>
                    <a:pt x="8416" y="2660"/>
                  </a:lnTo>
                  <a:lnTo>
                    <a:pt x="8430" y="2691"/>
                  </a:lnTo>
                  <a:lnTo>
                    <a:pt x="8445" y="2721"/>
                  </a:lnTo>
                  <a:lnTo>
                    <a:pt x="8462" y="2750"/>
                  </a:lnTo>
                  <a:lnTo>
                    <a:pt x="8481" y="2776"/>
                  </a:lnTo>
                  <a:lnTo>
                    <a:pt x="8501" y="2802"/>
                  </a:lnTo>
                  <a:lnTo>
                    <a:pt x="8524" y="2826"/>
                  </a:lnTo>
                  <a:lnTo>
                    <a:pt x="8547" y="2849"/>
                  </a:lnTo>
                  <a:lnTo>
                    <a:pt x="8572" y="2869"/>
                  </a:lnTo>
                  <a:lnTo>
                    <a:pt x="8598" y="2889"/>
                  </a:lnTo>
                  <a:lnTo>
                    <a:pt x="8625" y="2906"/>
                  </a:lnTo>
                  <a:lnTo>
                    <a:pt x="8653" y="2922"/>
                  </a:lnTo>
                  <a:lnTo>
                    <a:pt x="8683" y="2937"/>
                  </a:lnTo>
                  <a:lnTo>
                    <a:pt x="8713" y="2950"/>
                  </a:lnTo>
                  <a:lnTo>
                    <a:pt x="8743" y="2961"/>
                  </a:lnTo>
                  <a:lnTo>
                    <a:pt x="8775" y="2971"/>
                  </a:lnTo>
                  <a:lnTo>
                    <a:pt x="8807" y="2979"/>
                  </a:lnTo>
                  <a:lnTo>
                    <a:pt x="8840" y="2985"/>
                  </a:lnTo>
                  <a:lnTo>
                    <a:pt x="8873" y="2990"/>
                  </a:lnTo>
                  <a:lnTo>
                    <a:pt x="8906" y="2993"/>
                  </a:lnTo>
                  <a:lnTo>
                    <a:pt x="8939" y="2995"/>
                  </a:lnTo>
                  <a:lnTo>
                    <a:pt x="8972" y="2995"/>
                  </a:lnTo>
                  <a:lnTo>
                    <a:pt x="9005" y="2993"/>
                  </a:lnTo>
                  <a:lnTo>
                    <a:pt x="9039" y="2990"/>
                  </a:lnTo>
                  <a:lnTo>
                    <a:pt x="9071" y="2984"/>
                  </a:lnTo>
                  <a:lnTo>
                    <a:pt x="9104" y="2978"/>
                  </a:lnTo>
                  <a:lnTo>
                    <a:pt x="9136" y="2969"/>
                  </a:lnTo>
                  <a:lnTo>
                    <a:pt x="9168" y="2959"/>
                  </a:lnTo>
                  <a:lnTo>
                    <a:pt x="9198" y="2947"/>
                  </a:lnTo>
                  <a:lnTo>
                    <a:pt x="9228" y="2934"/>
                  </a:lnTo>
                  <a:lnTo>
                    <a:pt x="9258" y="2919"/>
                  </a:lnTo>
                  <a:lnTo>
                    <a:pt x="9287" y="2902"/>
                  </a:lnTo>
                  <a:lnTo>
                    <a:pt x="9315" y="2885"/>
                  </a:lnTo>
                  <a:lnTo>
                    <a:pt x="9342" y="2866"/>
                  </a:lnTo>
                  <a:lnTo>
                    <a:pt x="9369" y="2847"/>
                  </a:lnTo>
                  <a:lnTo>
                    <a:pt x="9397" y="2826"/>
                  </a:lnTo>
                  <a:lnTo>
                    <a:pt x="9422" y="2805"/>
                  </a:lnTo>
                  <a:lnTo>
                    <a:pt x="9446" y="2782"/>
                  </a:lnTo>
                  <a:lnTo>
                    <a:pt x="9470" y="2758"/>
                  </a:lnTo>
                  <a:lnTo>
                    <a:pt x="9493" y="2733"/>
                  </a:lnTo>
                  <a:lnTo>
                    <a:pt x="9515" y="2707"/>
                  </a:lnTo>
                  <a:lnTo>
                    <a:pt x="9535" y="2679"/>
                  </a:lnTo>
                  <a:lnTo>
                    <a:pt x="9556" y="2651"/>
                  </a:lnTo>
                  <a:lnTo>
                    <a:pt x="9575" y="2621"/>
                  </a:lnTo>
                  <a:lnTo>
                    <a:pt x="9592" y="2589"/>
                  </a:lnTo>
                  <a:lnTo>
                    <a:pt x="9607" y="2557"/>
                  </a:lnTo>
                  <a:lnTo>
                    <a:pt x="9622" y="2522"/>
                  </a:lnTo>
                  <a:lnTo>
                    <a:pt x="9635" y="2486"/>
                  </a:lnTo>
                  <a:lnTo>
                    <a:pt x="9647" y="2450"/>
                  </a:lnTo>
                  <a:lnTo>
                    <a:pt x="9657" y="2411"/>
                  </a:lnTo>
                  <a:lnTo>
                    <a:pt x="9666" y="2371"/>
                  </a:lnTo>
                  <a:lnTo>
                    <a:pt x="9673" y="2329"/>
                  </a:lnTo>
                  <a:lnTo>
                    <a:pt x="9678" y="2286"/>
                  </a:lnTo>
                  <a:lnTo>
                    <a:pt x="9681" y="2241"/>
                  </a:lnTo>
                  <a:lnTo>
                    <a:pt x="9683" y="2194"/>
                  </a:lnTo>
                  <a:lnTo>
                    <a:pt x="9683" y="2147"/>
                  </a:lnTo>
                  <a:lnTo>
                    <a:pt x="9680" y="2097"/>
                  </a:lnTo>
                  <a:lnTo>
                    <a:pt x="9675" y="2045"/>
                  </a:lnTo>
                  <a:lnTo>
                    <a:pt x="9670" y="1992"/>
                  </a:lnTo>
                  <a:lnTo>
                    <a:pt x="9661" y="1937"/>
                  </a:lnTo>
                  <a:lnTo>
                    <a:pt x="9650" y="1879"/>
                  </a:lnTo>
                  <a:lnTo>
                    <a:pt x="9637" y="1820"/>
                  </a:lnTo>
                  <a:lnTo>
                    <a:pt x="9622" y="1759"/>
                  </a:lnTo>
                  <a:close/>
                </a:path>
              </a:pathLst>
            </a:custGeom>
            <a:solidFill>
              <a:srgbClr val="BABE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 name="9Slide.vn 13"/>
            <p:cNvSpPr>
              <a:spLocks/>
            </p:cNvSpPr>
            <p:nvPr/>
          </p:nvSpPr>
          <p:spPr bwMode="auto">
            <a:xfrm>
              <a:off x="3860800" y="2574925"/>
              <a:ext cx="655638" cy="747712"/>
            </a:xfrm>
            <a:custGeom>
              <a:avLst/>
              <a:gdLst>
                <a:gd name="T0" fmla="*/ 2057 w 2065"/>
                <a:gd name="T1" fmla="*/ 1826 h 2354"/>
                <a:gd name="T2" fmla="*/ 1995 w 2065"/>
                <a:gd name="T3" fmla="*/ 1785 h 2354"/>
                <a:gd name="T4" fmla="*/ 1885 w 2065"/>
                <a:gd name="T5" fmla="*/ 1710 h 2354"/>
                <a:gd name="T6" fmla="*/ 1741 w 2065"/>
                <a:gd name="T7" fmla="*/ 1607 h 2354"/>
                <a:gd name="T8" fmla="*/ 1577 w 2065"/>
                <a:gd name="T9" fmla="*/ 1484 h 2354"/>
                <a:gd name="T10" fmla="*/ 1449 w 2065"/>
                <a:gd name="T11" fmla="*/ 1383 h 2354"/>
                <a:gd name="T12" fmla="*/ 1365 w 2065"/>
                <a:gd name="T13" fmla="*/ 1312 h 2354"/>
                <a:gd name="T14" fmla="*/ 1285 w 2065"/>
                <a:gd name="T15" fmla="*/ 1241 h 2354"/>
                <a:gd name="T16" fmla="*/ 1209 w 2065"/>
                <a:gd name="T17" fmla="*/ 1169 h 2354"/>
                <a:gd name="T18" fmla="*/ 1141 w 2065"/>
                <a:gd name="T19" fmla="*/ 1098 h 2354"/>
                <a:gd name="T20" fmla="*/ 1080 w 2065"/>
                <a:gd name="T21" fmla="*/ 1027 h 2354"/>
                <a:gd name="T22" fmla="*/ 1029 w 2065"/>
                <a:gd name="T23" fmla="*/ 958 h 2354"/>
                <a:gd name="T24" fmla="*/ 985 w 2065"/>
                <a:gd name="T25" fmla="*/ 888 h 2354"/>
                <a:gd name="T26" fmla="*/ 950 w 2065"/>
                <a:gd name="T27" fmla="*/ 816 h 2354"/>
                <a:gd name="T28" fmla="*/ 919 w 2065"/>
                <a:gd name="T29" fmla="*/ 744 h 2354"/>
                <a:gd name="T30" fmla="*/ 894 w 2065"/>
                <a:gd name="T31" fmla="*/ 672 h 2354"/>
                <a:gd name="T32" fmla="*/ 875 w 2065"/>
                <a:gd name="T33" fmla="*/ 602 h 2354"/>
                <a:gd name="T34" fmla="*/ 861 w 2065"/>
                <a:gd name="T35" fmla="*/ 533 h 2354"/>
                <a:gd name="T36" fmla="*/ 850 w 2065"/>
                <a:gd name="T37" fmla="*/ 467 h 2354"/>
                <a:gd name="T38" fmla="*/ 842 w 2065"/>
                <a:gd name="T39" fmla="*/ 405 h 2354"/>
                <a:gd name="T40" fmla="*/ 838 w 2065"/>
                <a:gd name="T41" fmla="*/ 348 h 2354"/>
                <a:gd name="T42" fmla="*/ 836 w 2065"/>
                <a:gd name="T43" fmla="*/ 273 h 2354"/>
                <a:gd name="T44" fmla="*/ 837 w 2065"/>
                <a:gd name="T45" fmla="*/ 197 h 2354"/>
                <a:gd name="T46" fmla="*/ 840 w 2065"/>
                <a:gd name="T47" fmla="*/ 156 h 2354"/>
                <a:gd name="T48" fmla="*/ 634 w 2065"/>
                <a:gd name="T49" fmla="*/ 0 h 2354"/>
                <a:gd name="T50" fmla="*/ 613 w 2065"/>
                <a:gd name="T51" fmla="*/ 13 h 2354"/>
                <a:gd name="T52" fmla="*/ 558 w 2065"/>
                <a:gd name="T53" fmla="*/ 55 h 2354"/>
                <a:gd name="T54" fmla="*/ 478 w 2065"/>
                <a:gd name="T55" fmla="*/ 121 h 2354"/>
                <a:gd name="T56" fmla="*/ 431 w 2065"/>
                <a:gd name="T57" fmla="*/ 163 h 2354"/>
                <a:gd name="T58" fmla="*/ 381 w 2065"/>
                <a:gd name="T59" fmla="*/ 209 h 2354"/>
                <a:gd name="T60" fmla="*/ 330 w 2065"/>
                <a:gd name="T61" fmla="*/ 262 h 2354"/>
                <a:gd name="T62" fmla="*/ 279 w 2065"/>
                <a:gd name="T63" fmla="*/ 321 h 2354"/>
                <a:gd name="T64" fmla="*/ 229 w 2065"/>
                <a:gd name="T65" fmla="*/ 383 h 2354"/>
                <a:gd name="T66" fmla="*/ 181 w 2065"/>
                <a:gd name="T67" fmla="*/ 452 h 2354"/>
                <a:gd name="T68" fmla="*/ 137 w 2065"/>
                <a:gd name="T69" fmla="*/ 524 h 2354"/>
                <a:gd name="T70" fmla="*/ 97 w 2065"/>
                <a:gd name="T71" fmla="*/ 601 h 2354"/>
                <a:gd name="T72" fmla="*/ 63 w 2065"/>
                <a:gd name="T73" fmla="*/ 681 h 2354"/>
                <a:gd name="T74" fmla="*/ 36 w 2065"/>
                <a:gd name="T75" fmla="*/ 767 h 2354"/>
                <a:gd name="T76" fmla="*/ 16 w 2065"/>
                <a:gd name="T77" fmla="*/ 852 h 2354"/>
                <a:gd name="T78" fmla="*/ 6 w 2065"/>
                <a:gd name="T79" fmla="*/ 938 h 2354"/>
                <a:gd name="T80" fmla="*/ 0 w 2065"/>
                <a:gd name="T81" fmla="*/ 1022 h 2354"/>
                <a:gd name="T82" fmla="*/ 2 w 2065"/>
                <a:gd name="T83" fmla="*/ 1104 h 2354"/>
                <a:gd name="T84" fmla="*/ 10 w 2065"/>
                <a:gd name="T85" fmla="*/ 1185 h 2354"/>
                <a:gd name="T86" fmla="*/ 22 w 2065"/>
                <a:gd name="T87" fmla="*/ 1264 h 2354"/>
                <a:gd name="T88" fmla="*/ 39 w 2065"/>
                <a:gd name="T89" fmla="*/ 1341 h 2354"/>
                <a:gd name="T90" fmla="*/ 61 w 2065"/>
                <a:gd name="T91" fmla="*/ 1415 h 2354"/>
                <a:gd name="T92" fmla="*/ 85 w 2065"/>
                <a:gd name="T93" fmla="*/ 1485 h 2354"/>
                <a:gd name="T94" fmla="*/ 113 w 2065"/>
                <a:gd name="T95" fmla="*/ 1553 h 2354"/>
                <a:gd name="T96" fmla="*/ 142 w 2065"/>
                <a:gd name="T97" fmla="*/ 1618 h 2354"/>
                <a:gd name="T98" fmla="*/ 174 w 2065"/>
                <a:gd name="T99" fmla="*/ 1678 h 2354"/>
                <a:gd name="T100" fmla="*/ 206 w 2065"/>
                <a:gd name="T101" fmla="*/ 1735 h 2354"/>
                <a:gd name="T102" fmla="*/ 239 w 2065"/>
                <a:gd name="T103" fmla="*/ 1787 h 2354"/>
                <a:gd name="T104" fmla="*/ 273 w 2065"/>
                <a:gd name="T105" fmla="*/ 1835 h 2354"/>
                <a:gd name="T106" fmla="*/ 304 w 2065"/>
                <a:gd name="T107" fmla="*/ 1878 h 2354"/>
                <a:gd name="T108" fmla="*/ 375 w 2065"/>
                <a:gd name="T109" fmla="*/ 1959 h 2354"/>
                <a:gd name="T110" fmla="*/ 454 w 2065"/>
                <a:gd name="T111" fmla="*/ 2042 h 2354"/>
                <a:gd name="T112" fmla="*/ 537 w 2065"/>
                <a:gd name="T113" fmla="*/ 2123 h 2354"/>
                <a:gd name="T114" fmla="*/ 618 w 2065"/>
                <a:gd name="T115" fmla="*/ 2196 h 2354"/>
                <a:gd name="T116" fmla="*/ 750 w 2065"/>
                <a:gd name="T117" fmla="*/ 2310 h 2354"/>
                <a:gd name="T118" fmla="*/ 804 w 2065"/>
                <a:gd name="T119" fmla="*/ 2354 h 2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65" h="2354">
                  <a:moveTo>
                    <a:pt x="2065" y="1831"/>
                  </a:moveTo>
                  <a:lnTo>
                    <a:pt x="2057" y="1826"/>
                  </a:lnTo>
                  <a:lnTo>
                    <a:pt x="2033" y="1811"/>
                  </a:lnTo>
                  <a:lnTo>
                    <a:pt x="1995" y="1785"/>
                  </a:lnTo>
                  <a:lnTo>
                    <a:pt x="1946" y="1751"/>
                  </a:lnTo>
                  <a:lnTo>
                    <a:pt x="1885" y="1710"/>
                  </a:lnTo>
                  <a:lnTo>
                    <a:pt x="1816" y="1662"/>
                  </a:lnTo>
                  <a:lnTo>
                    <a:pt x="1741" y="1607"/>
                  </a:lnTo>
                  <a:lnTo>
                    <a:pt x="1660" y="1548"/>
                  </a:lnTo>
                  <a:lnTo>
                    <a:pt x="1577" y="1484"/>
                  </a:lnTo>
                  <a:lnTo>
                    <a:pt x="1492" y="1417"/>
                  </a:lnTo>
                  <a:lnTo>
                    <a:pt x="1449" y="1383"/>
                  </a:lnTo>
                  <a:lnTo>
                    <a:pt x="1407" y="1348"/>
                  </a:lnTo>
                  <a:lnTo>
                    <a:pt x="1365" y="1312"/>
                  </a:lnTo>
                  <a:lnTo>
                    <a:pt x="1325" y="1276"/>
                  </a:lnTo>
                  <a:lnTo>
                    <a:pt x="1285" y="1241"/>
                  </a:lnTo>
                  <a:lnTo>
                    <a:pt x="1246" y="1205"/>
                  </a:lnTo>
                  <a:lnTo>
                    <a:pt x="1209" y="1169"/>
                  </a:lnTo>
                  <a:lnTo>
                    <a:pt x="1174" y="1132"/>
                  </a:lnTo>
                  <a:lnTo>
                    <a:pt x="1141" y="1098"/>
                  </a:lnTo>
                  <a:lnTo>
                    <a:pt x="1109" y="1062"/>
                  </a:lnTo>
                  <a:lnTo>
                    <a:pt x="1080" y="1027"/>
                  </a:lnTo>
                  <a:lnTo>
                    <a:pt x="1053" y="993"/>
                  </a:lnTo>
                  <a:lnTo>
                    <a:pt x="1029" y="958"/>
                  </a:lnTo>
                  <a:lnTo>
                    <a:pt x="1006" y="923"/>
                  </a:lnTo>
                  <a:lnTo>
                    <a:pt x="985" y="888"/>
                  </a:lnTo>
                  <a:lnTo>
                    <a:pt x="967" y="852"/>
                  </a:lnTo>
                  <a:lnTo>
                    <a:pt x="950" y="816"/>
                  </a:lnTo>
                  <a:lnTo>
                    <a:pt x="933" y="781"/>
                  </a:lnTo>
                  <a:lnTo>
                    <a:pt x="919" y="744"/>
                  </a:lnTo>
                  <a:lnTo>
                    <a:pt x="906" y="708"/>
                  </a:lnTo>
                  <a:lnTo>
                    <a:pt x="894" y="672"/>
                  </a:lnTo>
                  <a:lnTo>
                    <a:pt x="884" y="637"/>
                  </a:lnTo>
                  <a:lnTo>
                    <a:pt x="875" y="602"/>
                  </a:lnTo>
                  <a:lnTo>
                    <a:pt x="867" y="567"/>
                  </a:lnTo>
                  <a:lnTo>
                    <a:pt x="861" y="533"/>
                  </a:lnTo>
                  <a:lnTo>
                    <a:pt x="854" y="499"/>
                  </a:lnTo>
                  <a:lnTo>
                    <a:pt x="850" y="467"/>
                  </a:lnTo>
                  <a:lnTo>
                    <a:pt x="845" y="435"/>
                  </a:lnTo>
                  <a:lnTo>
                    <a:pt x="842" y="405"/>
                  </a:lnTo>
                  <a:lnTo>
                    <a:pt x="840" y="376"/>
                  </a:lnTo>
                  <a:lnTo>
                    <a:pt x="838" y="348"/>
                  </a:lnTo>
                  <a:lnTo>
                    <a:pt x="837" y="322"/>
                  </a:lnTo>
                  <a:lnTo>
                    <a:pt x="836" y="273"/>
                  </a:lnTo>
                  <a:lnTo>
                    <a:pt x="836" y="231"/>
                  </a:lnTo>
                  <a:lnTo>
                    <a:pt x="837" y="197"/>
                  </a:lnTo>
                  <a:lnTo>
                    <a:pt x="839" y="172"/>
                  </a:lnTo>
                  <a:lnTo>
                    <a:pt x="840" y="156"/>
                  </a:lnTo>
                  <a:lnTo>
                    <a:pt x="840" y="151"/>
                  </a:lnTo>
                  <a:lnTo>
                    <a:pt x="634" y="0"/>
                  </a:lnTo>
                  <a:lnTo>
                    <a:pt x="628" y="4"/>
                  </a:lnTo>
                  <a:lnTo>
                    <a:pt x="613" y="13"/>
                  </a:lnTo>
                  <a:lnTo>
                    <a:pt x="589" y="31"/>
                  </a:lnTo>
                  <a:lnTo>
                    <a:pt x="558" y="55"/>
                  </a:lnTo>
                  <a:lnTo>
                    <a:pt x="520" y="85"/>
                  </a:lnTo>
                  <a:lnTo>
                    <a:pt x="478" y="121"/>
                  </a:lnTo>
                  <a:lnTo>
                    <a:pt x="454" y="141"/>
                  </a:lnTo>
                  <a:lnTo>
                    <a:pt x="431" y="163"/>
                  </a:lnTo>
                  <a:lnTo>
                    <a:pt x="406" y="185"/>
                  </a:lnTo>
                  <a:lnTo>
                    <a:pt x="381" y="209"/>
                  </a:lnTo>
                  <a:lnTo>
                    <a:pt x="356" y="235"/>
                  </a:lnTo>
                  <a:lnTo>
                    <a:pt x="330" y="262"/>
                  </a:lnTo>
                  <a:lnTo>
                    <a:pt x="305" y="290"/>
                  </a:lnTo>
                  <a:lnTo>
                    <a:pt x="279" y="321"/>
                  </a:lnTo>
                  <a:lnTo>
                    <a:pt x="254" y="351"/>
                  </a:lnTo>
                  <a:lnTo>
                    <a:pt x="229" y="383"/>
                  </a:lnTo>
                  <a:lnTo>
                    <a:pt x="205" y="417"/>
                  </a:lnTo>
                  <a:lnTo>
                    <a:pt x="181" y="452"/>
                  </a:lnTo>
                  <a:lnTo>
                    <a:pt x="159" y="487"/>
                  </a:lnTo>
                  <a:lnTo>
                    <a:pt x="137" y="524"/>
                  </a:lnTo>
                  <a:lnTo>
                    <a:pt x="116" y="562"/>
                  </a:lnTo>
                  <a:lnTo>
                    <a:pt x="97" y="601"/>
                  </a:lnTo>
                  <a:lnTo>
                    <a:pt x="79" y="640"/>
                  </a:lnTo>
                  <a:lnTo>
                    <a:pt x="63" y="681"/>
                  </a:lnTo>
                  <a:lnTo>
                    <a:pt x="49" y="723"/>
                  </a:lnTo>
                  <a:lnTo>
                    <a:pt x="36" y="767"/>
                  </a:lnTo>
                  <a:lnTo>
                    <a:pt x="25" y="810"/>
                  </a:lnTo>
                  <a:lnTo>
                    <a:pt x="16" y="852"/>
                  </a:lnTo>
                  <a:lnTo>
                    <a:pt x="10" y="895"/>
                  </a:lnTo>
                  <a:lnTo>
                    <a:pt x="6" y="938"/>
                  </a:lnTo>
                  <a:lnTo>
                    <a:pt x="2" y="980"/>
                  </a:lnTo>
                  <a:lnTo>
                    <a:pt x="0" y="1022"/>
                  </a:lnTo>
                  <a:lnTo>
                    <a:pt x="0" y="1063"/>
                  </a:lnTo>
                  <a:lnTo>
                    <a:pt x="2" y="1104"/>
                  </a:lnTo>
                  <a:lnTo>
                    <a:pt x="6" y="1145"/>
                  </a:lnTo>
                  <a:lnTo>
                    <a:pt x="10" y="1185"/>
                  </a:lnTo>
                  <a:lnTo>
                    <a:pt x="15" y="1225"/>
                  </a:lnTo>
                  <a:lnTo>
                    <a:pt x="22" y="1264"/>
                  </a:lnTo>
                  <a:lnTo>
                    <a:pt x="31" y="1303"/>
                  </a:lnTo>
                  <a:lnTo>
                    <a:pt x="39" y="1341"/>
                  </a:lnTo>
                  <a:lnTo>
                    <a:pt x="49" y="1378"/>
                  </a:lnTo>
                  <a:lnTo>
                    <a:pt x="61" y="1415"/>
                  </a:lnTo>
                  <a:lnTo>
                    <a:pt x="73" y="1451"/>
                  </a:lnTo>
                  <a:lnTo>
                    <a:pt x="85" y="1485"/>
                  </a:lnTo>
                  <a:lnTo>
                    <a:pt x="99" y="1520"/>
                  </a:lnTo>
                  <a:lnTo>
                    <a:pt x="113" y="1553"/>
                  </a:lnTo>
                  <a:lnTo>
                    <a:pt x="127" y="1586"/>
                  </a:lnTo>
                  <a:lnTo>
                    <a:pt x="142" y="1618"/>
                  </a:lnTo>
                  <a:lnTo>
                    <a:pt x="158" y="1649"/>
                  </a:lnTo>
                  <a:lnTo>
                    <a:pt x="174" y="1678"/>
                  </a:lnTo>
                  <a:lnTo>
                    <a:pt x="190" y="1707"/>
                  </a:lnTo>
                  <a:lnTo>
                    <a:pt x="206" y="1735"/>
                  </a:lnTo>
                  <a:lnTo>
                    <a:pt x="223" y="1761"/>
                  </a:lnTo>
                  <a:lnTo>
                    <a:pt x="239" y="1787"/>
                  </a:lnTo>
                  <a:lnTo>
                    <a:pt x="255" y="1812"/>
                  </a:lnTo>
                  <a:lnTo>
                    <a:pt x="273" y="1835"/>
                  </a:lnTo>
                  <a:lnTo>
                    <a:pt x="289" y="1856"/>
                  </a:lnTo>
                  <a:lnTo>
                    <a:pt x="304" y="1878"/>
                  </a:lnTo>
                  <a:lnTo>
                    <a:pt x="338" y="1918"/>
                  </a:lnTo>
                  <a:lnTo>
                    <a:pt x="375" y="1959"/>
                  </a:lnTo>
                  <a:lnTo>
                    <a:pt x="414" y="2001"/>
                  </a:lnTo>
                  <a:lnTo>
                    <a:pt x="454" y="2042"/>
                  </a:lnTo>
                  <a:lnTo>
                    <a:pt x="495" y="2084"/>
                  </a:lnTo>
                  <a:lnTo>
                    <a:pt x="537" y="2123"/>
                  </a:lnTo>
                  <a:lnTo>
                    <a:pt x="578" y="2160"/>
                  </a:lnTo>
                  <a:lnTo>
                    <a:pt x="618" y="2196"/>
                  </a:lnTo>
                  <a:lnTo>
                    <a:pt x="690" y="2260"/>
                  </a:lnTo>
                  <a:lnTo>
                    <a:pt x="750" y="2310"/>
                  </a:lnTo>
                  <a:lnTo>
                    <a:pt x="789" y="2343"/>
                  </a:lnTo>
                  <a:lnTo>
                    <a:pt x="804" y="2354"/>
                  </a:lnTo>
                  <a:lnTo>
                    <a:pt x="2065" y="1831"/>
                  </a:lnTo>
                  <a:close/>
                </a:path>
              </a:pathLst>
            </a:custGeom>
            <a:solidFill>
              <a:srgbClr val="A31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9Slide.vn 14"/>
            <p:cNvSpPr>
              <a:spLocks/>
            </p:cNvSpPr>
            <p:nvPr/>
          </p:nvSpPr>
          <p:spPr bwMode="auto">
            <a:xfrm>
              <a:off x="4005263" y="2493963"/>
              <a:ext cx="196850" cy="168275"/>
            </a:xfrm>
            <a:custGeom>
              <a:avLst/>
              <a:gdLst>
                <a:gd name="T0" fmla="*/ 324 w 621"/>
                <a:gd name="T1" fmla="*/ 506 h 532"/>
                <a:gd name="T2" fmla="*/ 359 w 621"/>
                <a:gd name="T3" fmla="*/ 523 h 532"/>
                <a:gd name="T4" fmla="*/ 396 w 621"/>
                <a:gd name="T5" fmla="*/ 530 h 532"/>
                <a:gd name="T6" fmla="*/ 432 w 621"/>
                <a:gd name="T7" fmla="*/ 531 h 532"/>
                <a:gd name="T8" fmla="*/ 469 w 621"/>
                <a:gd name="T9" fmla="*/ 526 h 532"/>
                <a:gd name="T10" fmla="*/ 503 w 621"/>
                <a:gd name="T11" fmla="*/ 513 h 532"/>
                <a:gd name="T12" fmla="*/ 536 w 621"/>
                <a:gd name="T13" fmla="*/ 493 h 532"/>
                <a:gd name="T14" fmla="*/ 563 w 621"/>
                <a:gd name="T15" fmla="*/ 468 h 532"/>
                <a:gd name="T16" fmla="*/ 585 w 621"/>
                <a:gd name="T17" fmla="*/ 437 h 532"/>
                <a:gd name="T18" fmla="*/ 605 w 621"/>
                <a:gd name="T19" fmla="*/ 404 h 532"/>
                <a:gd name="T20" fmla="*/ 617 w 621"/>
                <a:gd name="T21" fmla="*/ 367 h 532"/>
                <a:gd name="T22" fmla="*/ 621 w 621"/>
                <a:gd name="T23" fmla="*/ 330 h 532"/>
                <a:gd name="T24" fmla="*/ 619 w 621"/>
                <a:gd name="T25" fmla="*/ 293 h 532"/>
                <a:gd name="T26" fmla="*/ 609 w 621"/>
                <a:gd name="T27" fmla="*/ 258 h 532"/>
                <a:gd name="T28" fmla="*/ 594 w 621"/>
                <a:gd name="T29" fmla="*/ 225 h 532"/>
                <a:gd name="T30" fmla="*/ 571 w 621"/>
                <a:gd name="T31" fmla="*/ 195 h 532"/>
                <a:gd name="T32" fmla="*/ 543 w 621"/>
                <a:gd name="T33" fmla="*/ 170 h 532"/>
                <a:gd name="T34" fmla="*/ 298 w 621"/>
                <a:gd name="T35" fmla="*/ 26 h 532"/>
                <a:gd name="T36" fmla="*/ 262 w 621"/>
                <a:gd name="T37" fmla="*/ 10 h 532"/>
                <a:gd name="T38" fmla="*/ 225 w 621"/>
                <a:gd name="T39" fmla="*/ 1 h 532"/>
                <a:gd name="T40" fmla="*/ 188 w 621"/>
                <a:gd name="T41" fmla="*/ 0 h 532"/>
                <a:gd name="T42" fmla="*/ 153 w 621"/>
                <a:gd name="T43" fmla="*/ 6 h 532"/>
                <a:gd name="T44" fmla="*/ 118 w 621"/>
                <a:gd name="T45" fmla="*/ 19 h 532"/>
                <a:gd name="T46" fmla="*/ 86 w 621"/>
                <a:gd name="T47" fmla="*/ 38 h 532"/>
                <a:gd name="T48" fmla="*/ 58 w 621"/>
                <a:gd name="T49" fmla="*/ 64 h 532"/>
                <a:gd name="T50" fmla="*/ 35 w 621"/>
                <a:gd name="T51" fmla="*/ 95 h 532"/>
                <a:gd name="T52" fmla="*/ 17 w 621"/>
                <a:gd name="T53" fmla="*/ 129 h 532"/>
                <a:gd name="T54" fmla="*/ 5 w 621"/>
                <a:gd name="T55" fmla="*/ 164 h 532"/>
                <a:gd name="T56" fmla="*/ 0 w 621"/>
                <a:gd name="T57" fmla="*/ 201 h 532"/>
                <a:gd name="T58" fmla="*/ 2 w 621"/>
                <a:gd name="T59" fmla="*/ 238 h 532"/>
                <a:gd name="T60" fmla="*/ 11 w 621"/>
                <a:gd name="T61" fmla="*/ 274 h 532"/>
                <a:gd name="T62" fmla="*/ 28 w 621"/>
                <a:gd name="T63" fmla="*/ 307 h 532"/>
                <a:gd name="T64" fmla="*/ 49 w 621"/>
                <a:gd name="T65" fmla="*/ 336 h 532"/>
                <a:gd name="T66" fmla="*/ 79 w 621"/>
                <a:gd name="T67" fmla="*/ 362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21" h="532">
                  <a:moveTo>
                    <a:pt x="95" y="373"/>
                  </a:moveTo>
                  <a:lnTo>
                    <a:pt x="324" y="506"/>
                  </a:lnTo>
                  <a:lnTo>
                    <a:pt x="341" y="515"/>
                  </a:lnTo>
                  <a:lnTo>
                    <a:pt x="359" y="523"/>
                  </a:lnTo>
                  <a:lnTo>
                    <a:pt x="377" y="527"/>
                  </a:lnTo>
                  <a:lnTo>
                    <a:pt x="396" y="530"/>
                  </a:lnTo>
                  <a:lnTo>
                    <a:pt x="414" y="532"/>
                  </a:lnTo>
                  <a:lnTo>
                    <a:pt x="432" y="531"/>
                  </a:lnTo>
                  <a:lnTo>
                    <a:pt x="451" y="529"/>
                  </a:lnTo>
                  <a:lnTo>
                    <a:pt x="469" y="526"/>
                  </a:lnTo>
                  <a:lnTo>
                    <a:pt x="487" y="520"/>
                  </a:lnTo>
                  <a:lnTo>
                    <a:pt x="503" y="513"/>
                  </a:lnTo>
                  <a:lnTo>
                    <a:pt x="519" y="504"/>
                  </a:lnTo>
                  <a:lnTo>
                    <a:pt x="536" y="493"/>
                  </a:lnTo>
                  <a:lnTo>
                    <a:pt x="550" y="481"/>
                  </a:lnTo>
                  <a:lnTo>
                    <a:pt x="563" y="468"/>
                  </a:lnTo>
                  <a:lnTo>
                    <a:pt x="575" y="453"/>
                  </a:lnTo>
                  <a:lnTo>
                    <a:pt x="585" y="437"/>
                  </a:lnTo>
                  <a:lnTo>
                    <a:pt x="595" y="421"/>
                  </a:lnTo>
                  <a:lnTo>
                    <a:pt x="605" y="404"/>
                  </a:lnTo>
                  <a:lnTo>
                    <a:pt x="611" y="385"/>
                  </a:lnTo>
                  <a:lnTo>
                    <a:pt x="617" y="367"/>
                  </a:lnTo>
                  <a:lnTo>
                    <a:pt x="620" y="348"/>
                  </a:lnTo>
                  <a:lnTo>
                    <a:pt x="621" y="330"/>
                  </a:lnTo>
                  <a:lnTo>
                    <a:pt x="621" y="312"/>
                  </a:lnTo>
                  <a:lnTo>
                    <a:pt x="619" y="293"/>
                  </a:lnTo>
                  <a:lnTo>
                    <a:pt x="615" y="276"/>
                  </a:lnTo>
                  <a:lnTo>
                    <a:pt x="609" y="258"/>
                  </a:lnTo>
                  <a:lnTo>
                    <a:pt x="603" y="241"/>
                  </a:lnTo>
                  <a:lnTo>
                    <a:pt x="594" y="225"/>
                  </a:lnTo>
                  <a:lnTo>
                    <a:pt x="583" y="210"/>
                  </a:lnTo>
                  <a:lnTo>
                    <a:pt x="571" y="195"/>
                  </a:lnTo>
                  <a:lnTo>
                    <a:pt x="558" y="182"/>
                  </a:lnTo>
                  <a:lnTo>
                    <a:pt x="543" y="170"/>
                  </a:lnTo>
                  <a:lnTo>
                    <a:pt x="527" y="159"/>
                  </a:lnTo>
                  <a:lnTo>
                    <a:pt x="298" y="26"/>
                  </a:lnTo>
                  <a:lnTo>
                    <a:pt x="281" y="17"/>
                  </a:lnTo>
                  <a:lnTo>
                    <a:pt x="262" y="10"/>
                  </a:lnTo>
                  <a:lnTo>
                    <a:pt x="244" y="4"/>
                  </a:lnTo>
                  <a:lnTo>
                    <a:pt x="225" y="1"/>
                  </a:lnTo>
                  <a:lnTo>
                    <a:pt x="207" y="0"/>
                  </a:lnTo>
                  <a:lnTo>
                    <a:pt x="188" y="0"/>
                  </a:lnTo>
                  <a:lnTo>
                    <a:pt x="170" y="2"/>
                  </a:lnTo>
                  <a:lnTo>
                    <a:pt x="153" y="6"/>
                  </a:lnTo>
                  <a:lnTo>
                    <a:pt x="135" y="12"/>
                  </a:lnTo>
                  <a:lnTo>
                    <a:pt x="118" y="19"/>
                  </a:lnTo>
                  <a:lnTo>
                    <a:pt x="102" y="28"/>
                  </a:lnTo>
                  <a:lnTo>
                    <a:pt x="86" y="38"/>
                  </a:lnTo>
                  <a:lnTo>
                    <a:pt x="71" y="50"/>
                  </a:lnTo>
                  <a:lnTo>
                    <a:pt x="58" y="64"/>
                  </a:lnTo>
                  <a:lnTo>
                    <a:pt x="46" y="78"/>
                  </a:lnTo>
                  <a:lnTo>
                    <a:pt x="35" y="95"/>
                  </a:lnTo>
                  <a:lnTo>
                    <a:pt x="26" y="111"/>
                  </a:lnTo>
                  <a:lnTo>
                    <a:pt x="17" y="129"/>
                  </a:lnTo>
                  <a:lnTo>
                    <a:pt x="9" y="147"/>
                  </a:lnTo>
                  <a:lnTo>
                    <a:pt x="5" y="164"/>
                  </a:lnTo>
                  <a:lnTo>
                    <a:pt x="2" y="183"/>
                  </a:lnTo>
                  <a:lnTo>
                    <a:pt x="0" y="201"/>
                  </a:lnTo>
                  <a:lnTo>
                    <a:pt x="1" y="220"/>
                  </a:lnTo>
                  <a:lnTo>
                    <a:pt x="2" y="238"/>
                  </a:lnTo>
                  <a:lnTo>
                    <a:pt x="6" y="256"/>
                  </a:lnTo>
                  <a:lnTo>
                    <a:pt x="11" y="274"/>
                  </a:lnTo>
                  <a:lnTo>
                    <a:pt x="19" y="291"/>
                  </a:lnTo>
                  <a:lnTo>
                    <a:pt x="28" y="307"/>
                  </a:lnTo>
                  <a:lnTo>
                    <a:pt x="38" y="322"/>
                  </a:lnTo>
                  <a:lnTo>
                    <a:pt x="49" y="336"/>
                  </a:lnTo>
                  <a:lnTo>
                    <a:pt x="64" y="350"/>
                  </a:lnTo>
                  <a:lnTo>
                    <a:pt x="79" y="362"/>
                  </a:lnTo>
                  <a:lnTo>
                    <a:pt x="95" y="37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 name="9Slide.vn 15"/>
            <p:cNvSpPr>
              <a:spLocks/>
            </p:cNvSpPr>
            <p:nvPr/>
          </p:nvSpPr>
          <p:spPr bwMode="auto">
            <a:xfrm>
              <a:off x="4025900" y="2339975"/>
              <a:ext cx="273050" cy="255587"/>
            </a:xfrm>
            <a:custGeom>
              <a:avLst/>
              <a:gdLst>
                <a:gd name="T0" fmla="*/ 493 w 864"/>
                <a:gd name="T1" fmla="*/ 671 h 804"/>
                <a:gd name="T2" fmla="*/ 555 w 864"/>
                <a:gd name="T3" fmla="*/ 644 h 804"/>
                <a:gd name="T4" fmla="*/ 628 w 864"/>
                <a:gd name="T5" fmla="*/ 665 h 804"/>
                <a:gd name="T6" fmla="*/ 713 w 864"/>
                <a:gd name="T7" fmla="*/ 732 h 804"/>
                <a:gd name="T8" fmla="*/ 789 w 864"/>
                <a:gd name="T9" fmla="*/ 794 h 804"/>
                <a:gd name="T10" fmla="*/ 828 w 864"/>
                <a:gd name="T11" fmla="*/ 804 h 804"/>
                <a:gd name="T12" fmla="*/ 851 w 864"/>
                <a:gd name="T13" fmla="*/ 798 h 804"/>
                <a:gd name="T14" fmla="*/ 863 w 864"/>
                <a:gd name="T15" fmla="*/ 776 h 804"/>
                <a:gd name="T16" fmla="*/ 857 w 864"/>
                <a:gd name="T17" fmla="*/ 725 h 804"/>
                <a:gd name="T18" fmla="*/ 822 w 864"/>
                <a:gd name="T19" fmla="*/ 676 h 804"/>
                <a:gd name="T20" fmla="*/ 712 w 864"/>
                <a:gd name="T21" fmla="*/ 599 h 804"/>
                <a:gd name="T22" fmla="*/ 619 w 864"/>
                <a:gd name="T23" fmla="*/ 538 h 804"/>
                <a:gd name="T24" fmla="*/ 597 w 864"/>
                <a:gd name="T25" fmla="*/ 493 h 804"/>
                <a:gd name="T26" fmla="*/ 619 w 864"/>
                <a:gd name="T27" fmla="*/ 434 h 804"/>
                <a:gd name="T28" fmla="*/ 658 w 864"/>
                <a:gd name="T29" fmla="*/ 292 h 804"/>
                <a:gd name="T30" fmla="*/ 667 w 864"/>
                <a:gd name="T31" fmla="*/ 146 h 804"/>
                <a:gd name="T32" fmla="*/ 654 w 864"/>
                <a:gd name="T33" fmla="*/ 49 h 804"/>
                <a:gd name="T34" fmla="*/ 631 w 864"/>
                <a:gd name="T35" fmla="*/ 20 h 804"/>
                <a:gd name="T36" fmla="*/ 593 w 864"/>
                <a:gd name="T37" fmla="*/ 34 h 804"/>
                <a:gd name="T38" fmla="*/ 563 w 864"/>
                <a:gd name="T39" fmla="*/ 80 h 804"/>
                <a:gd name="T40" fmla="*/ 545 w 864"/>
                <a:gd name="T41" fmla="*/ 166 h 804"/>
                <a:gd name="T42" fmla="*/ 531 w 864"/>
                <a:gd name="T43" fmla="*/ 309 h 804"/>
                <a:gd name="T44" fmla="*/ 508 w 864"/>
                <a:gd name="T45" fmla="*/ 354 h 804"/>
                <a:gd name="T46" fmla="*/ 487 w 864"/>
                <a:gd name="T47" fmla="*/ 360 h 804"/>
                <a:gd name="T48" fmla="*/ 467 w 864"/>
                <a:gd name="T49" fmla="*/ 342 h 804"/>
                <a:gd name="T50" fmla="*/ 455 w 864"/>
                <a:gd name="T51" fmla="*/ 259 h 804"/>
                <a:gd name="T52" fmla="*/ 453 w 864"/>
                <a:gd name="T53" fmla="*/ 123 h 804"/>
                <a:gd name="T54" fmla="*/ 434 w 864"/>
                <a:gd name="T55" fmla="*/ 45 h 804"/>
                <a:gd name="T56" fmla="*/ 393 w 864"/>
                <a:gd name="T57" fmla="*/ 2 h 804"/>
                <a:gd name="T58" fmla="*/ 366 w 864"/>
                <a:gd name="T59" fmla="*/ 15 h 804"/>
                <a:gd name="T60" fmla="*/ 353 w 864"/>
                <a:gd name="T61" fmla="*/ 70 h 804"/>
                <a:gd name="T62" fmla="*/ 341 w 864"/>
                <a:gd name="T63" fmla="*/ 221 h 804"/>
                <a:gd name="T64" fmla="*/ 327 w 864"/>
                <a:gd name="T65" fmla="*/ 291 h 804"/>
                <a:gd name="T66" fmla="*/ 303 w 864"/>
                <a:gd name="T67" fmla="*/ 309 h 804"/>
                <a:gd name="T68" fmla="*/ 284 w 864"/>
                <a:gd name="T69" fmla="*/ 289 h 804"/>
                <a:gd name="T70" fmla="*/ 261 w 864"/>
                <a:gd name="T71" fmla="*/ 218 h 804"/>
                <a:gd name="T72" fmla="*/ 235 w 864"/>
                <a:gd name="T73" fmla="*/ 116 h 804"/>
                <a:gd name="T74" fmla="*/ 213 w 864"/>
                <a:gd name="T75" fmla="*/ 85 h 804"/>
                <a:gd name="T76" fmla="*/ 182 w 864"/>
                <a:gd name="T77" fmla="*/ 80 h 804"/>
                <a:gd name="T78" fmla="*/ 163 w 864"/>
                <a:gd name="T79" fmla="*/ 102 h 804"/>
                <a:gd name="T80" fmla="*/ 172 w 864"/>
                <a:gd name="T81" fmla="*/ 182 h 804"/>
                <a:gd name="T82" fmla="*/ 192 w 864"/>
                <a:gd name="T83" fmla="*/ 294 h 804"/>
                <a:gd name="T84" fmla="*/ 173 w 864"/>
                <a:gd name="T85" fmla="*/ 305 h 804"/>
                <a:gd name="T86" fmla="*/ 148 w 864"/>
                <a:gd name="T87" fmla="*/ 292 h 804"/>
                <a:gd name="T88" fmla="*/ 77 w 864"/>
                <a:gd name="T89" fmla="*/ 204 h 804"/>
                <a:gd name="T90" fmla="*/ 38 w 864"/>
                <a:gd name="T91" fmla="*/ 178 h 804"/>
                <a:gd name="T92" fmla="*/ 10 w 864"/>
                <a:gd name="T93" fmla="*/ 190 h 804"/>
                <a:gd name="T94" fmla="*/ 0 w 864"/>
                <a:gd name="T95" fmla="*/ 219 h 804"/>
                <a:gd name="T96" fmla="*/ 16 w 864"/>
                <a:gd name="T97" fmla="*/ 267 h 804"/>
                <a:gd name="T98" fmla="*/ 73 w 864"/>
                <a:gd name="T99" fmla="*/ 331 h 804"/>
                <a:gd name="T100" fmla="*/ 142 w 864"/>
                <a:gd name="T101" fmla="*/ 397 h 804"/>
                <a:gd name="T102" fmla="*/ 169 w 864"/>
                <a:gd name="T103" fmla="*/ 455 h 804"/>
                <a:gd name="T104" fmla="*/ 163 w 864"/>
                <a:gd name="T105" fmla="*/ 515 h 804"/>
                <a:gd name="T106" fmla="*/ 130 w 864"/>
                <a:gd name="T107" fmla="*/ 564 h 804"/>
                <a:gd name="T108" fmla="*/ 170 w 864"/>
                <a:gd name="T109" fmla="*/ 619 h 804"/>
                <a:gd name="T110" fmla="*/ 281 w 864"/>
                <a:gd name="T111" fmla="*/ 700 h 804"/>
                <a:gd name="T112" fmla="*/ 358 w 864"/>
                <a:gd name="T113" fmla="*/ 732 h 804"/>
                <a:gd name="T114" fmla="*/ 417 w 864"/>
                <a:gd name="T115" fmla="*/ 736 h 8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64" h="804">
                  <a:moveTo>
                    <a:pt x="448" y="728"/>
                  </a:moveTo>
                  <a:lnTo>
                    <a:pt x="459" y="711"/>
                  </a:lnTo>
                  <a:lnTo>
                    <a:pt x="470" y="696"/>
                  </a:lnTo>
                  <a:lnTo>
                    <a:pt x="481" y="683"/>
                  </a:lnTo>
                  <a:lnTo>
                    <a:pt x="493" y="671"/>
                  </a:lnTo>
                  <a:lnTo>
                    <a:pt x="505" y="663"/>
                  </a:lnTo>
                  <a:lnTo>
                    <a:pt x="517" y="655"/>
                  </a:lnTo>
                  <a:lnTo>
                    <a:pt x="529" y="650"/>
                  </a:lnTo>
                  <a:lnTo>
                    <a:pt x="542" y="646"/>
                  </a:lnTo>
                  <a:lnTo>
                    <a:pt x="555" y="644"/>
                  </a:lnTo>
                  <a:lnTo>
                    <a:pt x="568" y="644"/>
                  </a:lnTo>
                  <a:lnTo>
                    <a:pt x="582" y="646"/>
                  </a:lnTo>
                  <a:lnTo>
                    <a:pt x="597" y="651"/>
                  </a:lnTo>
                  <a:lnTo>
                    <a:pt x="613" y="656"/>
                  </a:lnTo>
                  <a:lnTo>
                    <a:pt x="628" y="665"/>
                  </a:lnTo>
                  <a:lnTo>
                    <a:pt x="644" y="674"/>
                  </a:lnTo>
                  <a:lnTo>
                    <a:pt x="661" y="685"/>
                  </a:lnTo>
                  <a:lnTo>
                    <a:pt x="679" y="699"/>
                  </a:lnTo>
                  <a:lnTo>
                    <a:pt x="696" y="715"/>
                  </a:lnTo>
                  <a:lnTo>
                    <a:pt x="713" y="732"/>
                  </a:lnTo>
                  <a:lnTo>
                    <a:pt x="732" y="750"/>
                  </a:lnTo>
                  <a:lnTo>
                    <a:pt x="750" y="766"/>
                  </a:lnTo>
                  <a:lnTo>
                    <a:pt x="770" y="782"/>
                  </a:lnTo>
                  <a:lnTo>
                    <a:pt x="780" y="788"/>
                  </a:lnTo>
                  <a:lnTo>
                    <a:pt x="789" y="794"/>
                  </a:lnTo>
                  <a:lnTo>
                    <a:pt x="799" y="798"/>
                  </a:lnTo>
                  <a:lnTo>
                    <a:pt x="809" y="801"/>
                  </a:lnTo>
                  <a:lnTo>
                    <a:pt x="815" y="802"/>
                  </a:lnTo>
                  <a:lnTo>
                    <a:pt x="822" y="803"/>
                  </a:lnTo>
                  <a:lnTo>
                    <a:pt x="828" y="804"/>
                  </a:lnTo>
                  <a:lnTo>
                    <a:pt x="834" y="803"/>
                  </a:lnTo>
                  <a:lnTo>
                    <a:pt x="838" y="803"/>
                  </a:lnTo>
                  <a:lnTo>
                    <a:pt x="844" y="801"/>
                  </a:lnTo>
                  <a:lnTo>
                    <a:pt x="847" y="800"/>
                  </a:lnTo>
                  <a:lnTo>
                    <a:pt x="851" y="798"/>
                  </a:lnTo>
                  <a:lnTo>
                    <a:pt x="853" y="795"/>
                  </a:lnTo>
                  <a:lnTo>
                    <a:pt x="857" y="791"/>
                  </a:lnTo>
                  <a:lnTo>
                    <a:pt x="859" y="788"/>
                  </a:lnTo>
                  <a:lnTo>
                    <a:pt x="861" y="785"/>
                  </a:lnTo>
                  <a:lnTo>
                    <a:pt x="863" y="776"/>
                  </a:lnTo>
                  <a:lnTo>
                    <a:pt x="864" y="766"/>
                  </a:lnTo>
                  <a:lnTo>
                    <a:pt x="864" y="757"/>
                  </a:lnTo>
                  <a:lnTo>
                    <a:pt x="863" y="747"/>
                  </a:lnTo>
                  <a:lnTo>
                    <a:pt x="860" y="736"/>
                  </a:lnTo>
                  <a:lnTo>
                    <a:pt x="857" y="725"/>
                  </a:lnTo>
                  <a:lnTo>
                    <a:pt x="852" y="716"/>
                  </a:lnTo>
                  <a:lnTo>
                    <a:pt x="847" y="706"/>
                  </a:lnTo>
                  <a:lnTo>
                    <a:pt x="842" y="697"/>
                  </a:lnTo>
                  <a:lnTo>
                    <a:pt x="835" y="689"/>
                  </a:lnTo>
                  <a:lnTo>
                    <a:pt x="822" y="676"/>
                  </a:lnTo>
                  <a:lnTo>
                    <a:pt x="808" y="664"/>
                  </a:lnTo>
                  <a:lnTo>
                    <a:pt x="792" y="652"/>
                  </a:lnTo>
                  <a:lnTo>
                    <a:pt x="776" y="641"/>
                  </a:lnTo>
                  <a:lnTo>
                    <a:pt x="744" y="619"/>
                  </a:lnTo>
                  <a:lnTo>
                    <a:pt x="712" y="599"/>
                  </a:lnTo>
                  <a:lnTo>
                    <a:pt x="687" y="582"/>
                  </a:lnTo>
                  <a:lnTo>
                    <a:pt x="658" y="566"/>
                  </a:lnTo>
                  <a:lnTo>
                    <a:pt x="644" y="558"/>
                  </a:lnTo>
                  <a:lnTo>
                    <a:pt x="631" y="548"/>
                  </a:lnTo>
                  <a:lnTo>
                    <a:pt x="619" y="538"/>
                  </a:lnTo>
                  <a:lnTo>
                    <a:pt x="610" y="528"/>
                  </a:lnTo>
                  <a:lnTo>
                    <a:pt x="604" y="518"/>
                  </a:lnTo>
                  <a:lnTo>
                    <a:pt x="600" y="509"/>
                  </a:lnTo>
                  <a:lnTo>
                    <a:pt x="597" y="500"/>
                  </a:lnTo>
                  <a:lnTo>
                    <a:pt x="597" y="493"/>
                  </a:lnTo>
                  <a:lnTo>
                    <a:pt x="600" y="485"/>
                  </a:lnTo>
                  <a:lnTo>
                    <a:pt x="603" y="476"/>
                  </a:lnTo>
                  <a:lnTo>
                    <a:pt x="607" y="466"/>
                  </a:lnTo>
                  <a:lnTo>
                    <a:pt x="611" y="454"/>
                  </a:lnTo>
                  <a:lnTo>
                    <a:pt x="619" y="434"/>
                  </a:lnTo>
                  <a:lnTo>
                    <a:pt x="627" y="415"/>
                  </a:lnTo>
                  <a:lnTo>
                    <a:pt x="633" y="395"/>
                  </a:lnTo>
                  <a:lnTo>
                    <a:pt x="639" y="375"/>
                  </a:lnTo>
                  <a:lnTo>
                    <a:pt x="649" y="334"/>
                  </a:lnTo>
                  <a:lnTo>
                    <a:pt x="658" y="292"/>
                  </a:lnTo>
                  <a:lnTo>
                    <a:pt x="661" y="269"/>
                  </a:lnTo>
                  <a:lnTo>
                    <a:pt x="665" y="226"/>
                  </a:lnTo>
                  <a:lnTo>
                    <a:pt x="666" y="200"/>
                  </a:lnTo>
                  <a:lnTo>
                    <a:pt x="667" y="173"/>
                  </a:lnTo>
                  <a:lnTo>
                    <a:pt x="667" y="146"/>
                  </a:lnTo>
                  <a:lnTo>
                    <a:pt x="666" y="118"/>
                  </a:lnTo>
                  <a:lnTo>
                    <a:pt x="662" y="93"/>
                  </a:lnTo>
                  <a:lnTo>
                    <a:pt x="659" y="70"/>
                  </a:lnTo>
                  <a:lnTo>
                    <a:pt x="656" y="59"/>
                  </a:lnTo>
                  <a:lnTo>
                    <a:pt x="654" y="49"/>
                  </a:lnTo>
                  <a:lnTo>
                    <a:pt x="649" y="40"/>
                  </a:lnTo>
                  <a:lnTo>
                    <a:pt x="646" y="34"/>
                  </a:lnTo>
                  <a:lnTo>
                    <a:pt x="642" y="27"/>
                  </a:lnTo>
                  <a:lnTo>
                    <a:pt x="636" y="23"/>
                  </a:lnTo>
                  <a:lnTo>
                    <a:pt x="631" y="20"/>
                  </a:lnTo>
                  <a:lnTo>
                    <a:pt x="625" y="19"/>
                  </a:lnTo>
                  <a:lnTo>
                    <a:pt x="618" y="20"/>
                  </a:lnTo>
                  <a:lnTo>
                    <a:pt x="610" y="22"/>
                  </a:lnTo>
                  <a:lnTo>
                    <a:pt x="602" y="27"/>
                  </a:lnTo>
                  <a:lnTo>
                    <a:pt x="593" y="34"/>
                  </a:lnTo>
                  <a:lnTo>
                    <a:pt x="585" y="41"/>
                  </a:lnTo>
                  <a:lnTo>
                    <a:pt x="579" y="50"/>
                  </a:lnTo>
                  <a:lnTo>
                    <a:pt x="572" y="60"/>
                  </a:lnTo>
                  <a:lnTo>
                    <a:pt x="567" y="70"/>
                  </a:lnTo>
                  <a:lnTo>
                    <a:pt x="563" y="80"/>
                  </a:lnTo>
                  <a:lnTo>
                    <a:pt x="558" y="92"/>
                  </a:lnTo>
                  <a:lnTo>
                    <a:pt x="555" y="104"/>
                  </a:lnTo>
                  <a:lnTo>
                    <a:pt x="553" y="116"/>
                  </a:lnTo>
                  <a:lnTo>
                    <a:pt x="549" y="141"/>
                  </a:lnTo>
                  <a:lnTo>
                    <a:pt x="545" y="166"/>
                  </a:lnTo>
                  <a:lnTo>
                    <a:pt x="543" y="189"/>
                  </a:lnTo>
                  <a:lnTo>
                    <a:pt x="542" y="209"/>
                  </a:lnTo>
                  <a:lnTo>
                    <a:pt x="541" y="243"/>
                  </a:lnTo>
                  <a:lnTo>
                    <a:pt x="536" y="286"/>
                  </a:lnTo>
                  <a:lnTo>
                    <a:pt x="531" y="309"/>
                  </a:lnTo>
                  <a:lnTo>
                    <a:pt x="526" y="328"/>
                  </a:lnTo>
                  <a:lnTo>
                    <a:pt x="521" y="337"/>
                  </a:lnTo>
                  <a:lnTo>
                    <a:pt x="518" y="344"/>
                  </a:lnTo>
                  <a:lnTo>
                    <a:pt x="514" y="350"/>
                  </a:lnTo>
                  <a:lnTo>
                    <a:pt x="508" y="354"/>
                  </a:lnTo>
                  <a:lnTo>
                    <a:pt x="503" y="356"/>
                  </a:lnTo>
                  <a:lnTo>
                    <a:pt x="499" y="358"/>
                  </a:lnTo>
                  <a:lnTo>
                    <a:pt x="494" y="360"/>
                  </a:lnTo>
                  <a:lnTo>
                    <a:pt x="490" y="361"/>
                  </a:lnTo>
                  <a:lnTo>
                    <a:pt x="487" y="360"/>
                  </a:lnTo>
                  <a:lnTo>
                    <a:pt x="483" y="358"/>
                  </a:lnTo>
                  <a:lnTo>
                    <a:pt x="480" y="357"/>
                  </a:lnTo>
                  <a:lnTo>
                    <a:pt x="477" y="355"/>
                  </a:lnTo>
                  <a:lnTo>
                    <a:pt x="472" y="350"/>
                  </a:lnTo>
                  <a:lnTo>
                    <a:pt x="467" y="342"/>
                  </a:lnTo>
                  <a:lnTo>
                    <a:pt x="464" y="333"/>
                  </a:lnTo>
                  <a:lnTo>
                    <a:pt x="462" y="323"/>
                  </a:lnTo>
                  <a:lnTo>
                    <a:pt x="457" y="301"/>
                  </a:lnTo>
                  <a:lnTo>
                    <a:pt x="456" y="278"/>
                  </a:lnTo>
                  <a:lnTo>
                    <a:pt x="455" y="259"/>
                  </a:lnTo>
                  <a:lnTo>
                    <a:pt x="455" y="245"/>
                  </a:lnTo>
                  <a:lnTo>
                    <a:pt x="455" y="219"/>
                  </a:lnTo>
                  <a:lnTo>
                    <a:pt x="455" y="189"/>
                  </a:lnTo>
                  <a:lnTo>
                    <a:pt x="455" y="156"/>
                  </a:lnTo>
                  <a:lnTo>
                    <a:pt x="453" y="123"/>
                  </a:lnTo>
                  <a:lnTo>
                    <a:pt x="451" y="106"/>
                  </a:lnTo>
                  <a:lnTo>
                    <a:pt x="448" y="89"/>
                  </a:lnTo>
                  <a:lnTo>
                    <a:pt x="444" y="74"/>
                  </a:lnTo>
                  <a:lnTo>
                    <a:pt x="440" y="59"/>
                  </a:lnTo>
                  <a:lnTo>
                    <a:pt x="434" y="45"/>
                  </a:lnTo>
                  <a:lnTo>
                    <a:pt x="427" y="33"/>
                  </a:lnTo>
                  <a:lnTo>
                    <a:pt x="419" y="21"/>
                  </a:lnTo>
                  <a:lnTo>
                    <a:pt x="410" y="12"/>
                  </a:lnTo>
                  <a:lnTo>
                    <a:pt x="401" y="6"/>
                  </a:lnTo>
                  <a:lnTo>
                    <a:pt x="393" y="2"/>
                  </a:lnTo>
                  <a:lnTo>
                    <a:pt x="387" y="0"/>
                  </a:lnTo>
                  <a:lnTo>
                    <a:pt x="380" y="1"/>
                  </a:lnTo>
                  <a:lnTo>
                    <a:pt x="375" y="5"/>
                  </a:lnTo>
                  <a:lnTo>
                    <a:pt x="371" y="9"/>
                  </a:lnTo>
                  <a:lnTo>
                    <a:pt x="366" y="15"/>
                  </a:lnTo>
                  <a:lnTo>
                    <a:pt x="363" y="24"/>
                  </a:lnTo>
                  <a:lnTo>
                    <a:pt x="360" y="34"/>
                  </a:lnTo>
                  <a:lnTo>
                    <a:pt x="358" y="45"/>
                  </a:lnTo>
                  <a:lnTo>
                    <a:pt x="355" y="57"/>
                  </a:lnTo>
                  <a:lnTo>
                    <a:pt x="353" y="70"/>
                  </a:lnTo>
                  <a:lnTo>
                    <a:pt x="350" y="98"/>
                  </a:lnTo>
                  <a:lnTo>
                    <a:pt x="348" y="128"/>
                  </a:lnTo>
                  <a:lnTo>
                    <a:pt x="346" y="160"/>
                  </a:lnTo>
                  <a:lnTo>
                    <a:pt x="344" y="192"/>
                  </a:lnTo>
                  <a:lnTo>
                    <a:pt x="341" y="221"/>
                  </a:lnTo>
                  <a:lnTo>
                    <a:pt x="338" y="249"/>
                  </a:lnTo>
                  <a:lnTo>
                    <a:pt x="336" y="261"/>
                  </a:lnTo>
                  <a:lnTo>
                    <a:pt x="334" y="273"/>
                  </a:lnTo>
                  <a:lnTo>
                    <a:pt x="332" y="283"/>
                  </a:lnTo>
                  <a:lnTo>
                    <a:pt x="327" y="291"/>
                  </a:lnTo>
                  <a:lnTo>
                    <a:pt x="324" y="298"/>
                  </a:lnTo>
                  <a:lnTo>
                    <a:pt x="320" y="303"/>
                  </a:lnTo>
                  <a:lnTo>
                    <a:pt x="314" y="307"/>
                  </a:lnTo>
                  <a:lnTo>
                    <a:pt x="309" y="309"/>
                  </a:lnTo>
                  <a:lnTo>
                    <a:pt x="303" y="309"/>
                  </a:lnTo>
                  <a:lnTo>
                    <a:pt x="299" y="307"/>
                  </a:lnTo>
                  <a:lnTo>
                    <a:pt x="295" y="304"/>
                  </a:lnTo>
                  <a:lnTo>
                    <a:pt x="290" y="300"/>
                  </a:lnTo>
                  <a:lnTo>
                    <a:pt x="287" y="295"/>
                  </a:lnTo>
                  <a:lnTo>
                    <a:pt x="284" y="289"/>
                  </a:lnTo>
                  <a:lnTo>
                    <a:pt x="279" y="283"/>
                  </a:lnTo>
                  <a:lnTo>
                    <a:pt x="277" y="275"/>
                  </a:lnTo>
                  <a:lnTo>
                    <a:pt x="272" y="258"/>
                  </a:lnTo>
                  <a:lnTo>
                    <a:pt x="266" y="238"/>
                  </a:lnTo>
                  <a:lnTo>
                    <a:pt x="261" y="218"/>
                  </a:lnTo>
                  <a:lnTo>
                    <a:pt x="257" y="196"/>
                  </a:lnTo>
                  <a:lnTo>
                    <a:pt x="252" y="175"/>
                  </a:lnTo>
                  <a:lnTo>
                    <a:pt x="247" y="154"/>
                  </a:lnTo>
                  <a:lnTo>
                    <a:pt x="242" y="133"/>
                  </a:lnTo>
                  <a:lnTo>
                    <a:pt x="235" y="116"/>
                  </a:lnTo>
                  <a:lnTo>
                    <a:pt x="231" y="109"/>
                  </a:lnTo>
                  <a:lnTo>
                    <a:pt x="227" y="101"/>
                  </a:lnTo>
                  <a:lnTo>
                    <a:pt x="223" y="94"/>
                  </a:lnTo>
                  <a:lnTo>
                    <a:pt x="219" y="89"/>
                  </a:lnTo>
                  <a:lnTo>
                    <a:pt x="213" y="85"/>
                  </a:lnTo>
                  <a:lnTo>
                    <a:pt x="208" y="81"/>
                  </a:lnTo>
                  <a:lnTo>
                    <a:pt x="202" y="79"/>
                  </a:lnTo>
                  <a:lnTo>
                    <a:pt x="196" y="78"/>
                  </a:lnTo>
                  <a:lnTo>
                    <a:pt x="188" y="78"/>
                  </a:lnTo>
                  <a:lnTo>
                    <a:pt x="182" y="80"/>
                  </a:lnTo>
                  <a:lnTo>
                    <a:pt x="176" y="83"/>
                  </a:lnTo>
                  <a:lnTo>
                    <a:pt x="172" y="86"/>
                  </a:lnTo>
                  <a:lnTo>
                    <a:pt x="168" y="90"/>
                  </a:lnTo>
                  <a:lnTo>
                    <a:pt x="166" y="96"/>
                  </a:lnTo>
                  <a:lnTo>
                    <a:pt x="163" y="102"/>
                  </a:lnTo>
                  <a:lnTo>
                    <a:pt x="162" y="109"/>
                  </a:lnTo>
                  <a:lnTo>
                    <a:pt x="162" y="125"/>
                  </a:lnTo>
                  <a:lnTo>
                    <a:pt x="164" y="143"/>
                  </a:lnTo>
                  <a:lnTo>
                    <a:pt x="168" y="162"/>
                  </a:lnTo>
                  <a:lnTo>
                    <a:pt x="172" y="182"/>
                  </a:lnTo>
                  <a:lnTo>
                    <a:pt x="182" y="222"/>
                  </a:lnTo>
                  <a:lnTo>
                    <a:pt x="191" y="260"/>
                  </a:lnTo>
                  <a:lnTo>
                    <a:pt x="193" y="275"/>
                  </a:lnTo>
                  <a:lnTo>
                    <a:pt x="193" y="288"/>
                  </a:lnTo>
                  <a:lnTo>
                    <a:pt x="192" y="294"/>
                  </a:lnTo>
                  <a:lnTo>
                    <a:pt x="189" y="298"/>
                  </a:lnTo>
                  <a:lnTo>
                    <a:pt x="186" y="301"/>
                  </a:lnTo>
                  <a:lnTo>
                    <a:pt x="183" y="303"/>
                  </a:lnTo>
                  <a:lnTo>
                    <a:pt x="179" y="305"/>
                  </a:lnTo>
                  <a:lnTo>
                    <a:pt x="173" y="305"/>
                  </a:lnTo>
                  <a:lnTo>
                    <a:pt x="169" y="304"/>
                  </a:lnTo>
                  <a:lnTo>
                    <a:pt x="163" y="303"/>
                  </a:lnTo>
                  <a:lnTo>
                    <a:pt x="159" y="300"/>
                  </a:lnTo>
                  <a:lnTo>
                    <a:pt x="154" y="297"/>
                  </a:lnTo>
                  <a:lnTo>
                    <a:pt x="148" y="292"/>
                  </a:lnTo>
                  <a:lnTo>
                    <a:pt x="143" y="287"/>
                  </a:lnTo>
                  <a:lnTo>
                    <a:pt x="122" y="261"/>
                  </a:lnTo>
                  <a:lnTo>
                    <a:pt x="99" y="232"/>
                  </a:lnTo>
                  <a:lnTo>
                    <a:pt x="89" y="218"/>
                  </a:lnTo>
                  <a:lnTo>
                    <a:pt x="77" y="204"/>
                  </a:lnTo>
                  <a:lnTo>
                    <a:pt x="66" y="193"/>
                  </a:lnTo>
                  <a:lnTo>
                    <a:pt x="55" y="184"/>
                  </a:lnTo>
                  <a:lnTo>
                    <a:pt x="48" y="181"/>
                  </a:lnTo>
                  <a:lnTo>
                    <a:pt x="43" y="179"/>
                  </a:lnTo>
                  <a:lnTo>
                    <a:pt x="38" y="178"/>
                  </a:lnTo>
                  <a:lnTo>
                    <a:pt x="32" y="178"/>
                  </a:lnTo>
                  <a:lnTo>
                    <a:pt x="27" y="179"/>
                  </a:lnTo>
                  <a:lnTo>
                    <a:pt x="21" y="181"/>
                  </a:lnTo>
                  <a:lnTo>
                    <a:pt x="16" y="184"/>
                  </a:lnTo>
                  <a:lnTo>
                    <a:pt x="10" y="190"/>
                  </a:lnTo>
                  <a:lnTo>
                    <a:pt x="6" y="195"/>
                  </a:lnTo>
                  <a:lnTo>
                    <a:pt x="3" y="200"/>
                  </a:lnTo>
                  <a:lnTo>
                    <a:pt x="1" y="207"/>
                  </a:lnTo>
                  <a:lnTo>
                    <a:pt x="0" y="212"/>
                  </a:lnTo>
                  <a:lnTo>
                    <a:pt x="0" y="219"/>
                  </a:lnTo>
                  <a:lnTo>
                    <a:pt x="0" y="225"/>
                  </a:lnTo>
                  <a:lnTo>
                    <a:pt x="1" y="232"/>
                  </a:lnTo>
                  <a:lnTo>
                    <a:pt x="3" y="238"/>
                  </a:lnTo>
                  <a:lnTo>
                    <a:pt x="8" y="252"/>
                  </a:lnTo>
                  <a:lnTo>
                    <a:pt x="16" y="267"/>
                  </a:lnTo>
                  <a:lnTo>
                    <a:pt x="26" y="279"/>
                  </a:lnTo>
                  <a:lnTo>
                    <a:pt x="36" y="294"/>
                  </a:lnTo>
                  <a:lnTo>
                    <a:pt x="48" y="307"/>
                  </a:lnTo>
                  <a:lnTo>
                    <a:pt x="60" y="320"/>
                  </a:lnTo>
                  <a:lnTo>
                    <a:pt x="73" y="331"/>
                  </a:lnTo>
                  <a:lnTo>
                    <a:pt x="85" y="343"/>
                  </a:lnTo>
                  <a:lnTo>
                    <a:pt x="108" y="363"/>
                  </a:lnTo>
                  <a:lnTo>
                    <a:pt x="124" y="377"/>
                  </a:lnTo>
                  <a:lnTo>
                    <a:pt x="133" y="387"/>
                  </a:lnTo>
                  <a:lnTo>
                    <a:pt x="142" y="397"/>
                  </a:lnTo>
                  <a:lnTo>
                    <a:pt x="149" y="408"/>
                  </a:lnTo>
                  <a:lnTo>
                    <a:pt x="156" y="419"/>
                  </a:lnTo>
                  <a:lnTo>
                    <a:pt x="161" y="431"/>
                  </a:lnTo>
                  <a:lnTo>
                    <a:pt x="166" y="443"/>
                  </a:lnTo>
                  <a:lnTo>
                    <a:pt x="169" y="455"/>
                  </a:lnTo>
                  <a:lnTo>
                    <a:pt x="171" y="468"/>
                  </a:lnTo>
                  <a:lnTo>
                    <a:pt x="171" y="480"/>
                  </a:lnTo>
                  <a:lnTo>
                    <a:pt x="170" y="492"/>
                  </a:lnTo>
                  <a:lnTo>
                    <a:pt x="168" y="503"/>
                  </a:lnTo>
                  <a:lnTo>
                    <a:pt x="163" y="515"/>
                  </a:lnTo>
                  <a:lnTo>
                    <a:pt x="157" y="526"/>
                  </a:lnTo>
                  <a:lnTo>
                    <a:pt x="149" y="537"/>
                  </a:lnTo>
                  <a:lnTo>
                    <a:pt x="140" y="548"/>
                  </a:lnTo>
                  <a:lnTo>
                    <a:pt x="128" y="558"/>
                  </a:lnTo>
                  <a:lnTo>
                    <a:pt x="130" y="564"/>
                  </a:lnTo>
                  <a:lnTo>
                    <a:pt x="133" y="571"/>
                  </a:lnTo>
                  <a:lnTo>
                    <a:pt x="136" y="578"/>
                  </a:lnTo>
                  <a:lnTo>
                    <a:pt x="142" y="586"/>
                  </a:lnTo>
                  <a:lnTo>
                    <a:pt x="155" y="602"/>
                  </a:lnTo>
                  <a:lnTo>
                    <a:pt x="170" y="619"/>
                  </a:lnTo>
                  <a:lnTo>
                    <a:pt x="188" y="637"/>
                  </a:lnTo>
                  <a:lnTo>
                    <a:pt x="209" y="654"/>
                  </a:lnTo>
                  <a:lnTo>
                    <a:pt x="232" y="671"/>
                  </a:lnTo>
                  <a:lnTo>
                    <a:pt x="256" y="686"/>
                  </a:lnTo>
                  <a:lnTo>
                    <a:pt x="281" y="700"/>
                  </a:lnTo>
                  <a:lnTo>
                    <a:pt x="307" y="713"/>
                  </a:lnTo>
                  <a:lnTo>
                    <a:pt x="320" y="719"/>
                  </a:lnTo>
                  <a:lnTo>
                    <a:pt x="333" y="724"/>
                  </a:lnTo>
                  <a:lnTo>
                    <a:pt x="346" y="729"/>
                  </a:lnTo>
                  <a:lnTo>
                    <a:pt x="358" y="732"/>
                  </a:lnTo>
                  <a:lnTo>
                    <a:pt x="371" y="734"/>
                  </a:lnTo>
                  <a:lnTo>
                    <a:pt x="383" y="736"/>
                  </a:lnTo>
                  <a:lnTo>
                    <a:pt x="394" y="737"/>
                  </a:lnTo>
                  <a:lnTo>
                    <a:pt x="406" y="737"/>
                  </a:lnTo>
                  <a:lnTo>
                    <a:pt x="417" y="736"/>
                  </a:lnTo>
                  <a:lnTo>
                    <a:pt x="428" y="735"/>
                  </a:lnTo>
                  <a:lnTo>
                    <a:pt x="438" y="732"/>
                  </a:lnTo>
                  <a:lnTo>
                    <a:pt x="448" y="728"/>
                  </a:lnTo>
                  <a:close/>
                </a:path>
              </a:pathLst>
            </a:custGeom>
            <a:solidFill>
              <a:srgbClr val="F3DE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 name="9Slide.vn 16"/>
            <p:cNvSpPr>
              <a:spLocks/>
            </p:cNvSpPr>
            <p:nvPr/>
          </p:nvSpPr>
          <p:spPr bwMode="auto">
            <a:xfrm>
              <a:off x="4681538" y="2339975"/>
              <a:ext cx="541338" cy="617537"/>
            </a:xfrm>
            <a:custGeom>
              <a:avLst/>
              <a:gdLst>
                <a:gd name="T0" fmla="*/ 93 w 1706"/>
                <a:gd name="T1" fmla="*/ 658 h 1941"/>
                <a:gd name="T2" fmla="*/ 227 w 1706"/>
                <a:gd name="T3" fmla="*/ 564 h 1941"/>
                <a:gd name="T4" fmla="*/ 315 w 1706"/>
                <a:gd name="T5" fmla="*/ 506 h 1941"/>
                <a:gd name="T6" fmla="*/ 405 w 1706"/>
                <a:gd name="T7" fmla="*/ 452 h 1941"/>
                <a:gd name="T8" fmla="*/ 498 w 1706"/>
                <a:gd name="T9" fmla="*/ 401 h 1941"/>
                <a:gd name="T10" fmla="*/ 597 w 1706"/>
                <a:gd name="T11" fmla="*/ 353 h 1941"/>
                <a:gd name="T12" fmla="*/ 701 w 1706"/>
                <a:gd name="T13" fmla="*/ 309 h 1941"/>
                <a:gd name="T14" fmla="*/ 813 w 1706"/>
                <a:gd name="T15" fmla="*/ 268 h 1941"/>
                <a:gd name="T16" fmla="*/ 930 w 1706"/>
                <a:gd name="T17" fmla="*/ 233 h 1941"/>
                <a:gd name="T18" fmla="*/ 1049 w 1706"/>
                <a:gd name="T19" fmla="*/ 202 h 1941"/>
                <a:gd name="T20" fmla="*/ 1168 w 1706"/>
                <a:gd name="T21" fmla="*/ 172 h 1941"/>
                <a:gd name="T22" fmla="*/ 1288 w 1706"/>
                <a:gd name="T23" fmla="*/ 143 h 1941"/>
                <a:gd name="T24" fmla="*/ 1409 w 1706"/>
                <a:gd name="T25" fmla="*/ 111 h 1941"/>
                <a:gd name="T26" fmla="*/ 1528 w 1706"/>
                <a:gd name="T27" fmla="*/ 73 h 1941"/>
                <a:gd name="T28" fmla="*/ 1617 w 1706"/>
                <a:gd name="T29" fmla="*/ 39 h 1941"/>
                <a:gd name="T30" fmla="*/ 1677 w 1706"/>
                <a:gd name="T31" fmla="*/ 14 h 1941"/>
                <a:gd name="T32" fmla="*/ 1698 w 1706"/>
                <a:gd name="T33" fmla="*/ 23 h 1941"/>
                <a:gd name="T34" fmla="*/ 1686 w 1706"/>
                <a:gd name="T35" fmla="*/ 72 h 1941"/>
                <a:gd name="T36" fmla="*/ 1679 w 1706"/>
                <a:gd name="T37" fmla="*/ 126 h 1941"/>
                <a:gd name="T38" fmla="*/ 1672 w 1706"/>
                <a:gd name="T39" fmla="*/ 183 h 1941"/>
                <a:gd name="T40" fmla="*/ 1669 w 1706"/>
                <a:gd name="T41" fmla="*/ 277 h 1941"/>
                <a:gd name="T42" fmla="*/ 1670 w 1706"/>
                <a:gd name="T43" fmla="*/ 409 h 1941"/>
                <a:gd name="T44" fmla="*/ 1677 w 1706"/>
                <a:gd name="T45" fmla="*/ 546 h 1941"/>
                <a:gd name="T46" fmla="*/ 1684 w 1706"/>
                <a:gd name="T47" fmla="*/ 679 h 1941"/>
                <a:gd name="T48" fmla="*/ 1692 w 1706"/>
                <a:gd name="T49" fmla="*/ 802 h 1941"/>
                <a:gd name="T50" fmla="*/ 1696 w 1706"/>
                <a:gd name="T51" fmla="*/ 911 h 1941"/>
                <a:gd name="T52" fmla="*/ 1695 w 1706"/>
                <a:gd name="T53" fmla="*/ 983 h 1941"/>
                <a:gd name="T54" fmla="*/ 1691 w 1706"/>
                <a:gd name="T55" fmla="*/ 1036 h 1941"/>
                <a:gd name="T56" fmla="*/ 1682 w 1706"/>
                <a:gd name="T57" fmla="*/ 1095 h 1941"/>
                <a:gd name="T58" fmla="*/ 1670 w 1706"/>
                <a:gd name="T59" fmla="*/ 1159 h 1941"/>
                <a:gd name="T60" fmla="*/ 1655 w 1706"/>
                <a:gd name="T61" fmla="*/ 1229 h 1941"/>
                <a:gd name="T62" fmla="*/ 1638 w 1706"/>
                <a:gd name="T63" fmla="*/ 1300 h 1941"/>
                <a:gd name="T64" fmla="*/ 1616 w 1706"/>
                <a:gd name="T65" fmla="*/ 1374 h 1941"/>
                <a:gd name="T66" fmla="*/ 1593 w 1706"/>
                <a:gd name="T67" fmla="*/ 1447 h 1941"/>
                <a:gd name="T68" fmla="*/ 1567 w 1706"/>
                <a:gd name="T69" fmla="*/ 1521 h 1941"/>
                <a:gd name="T70" fmla="*/ 1539 w 1706"/>
                <a:gd name="T71" fmla="*/ 1592 h 1941"/>
                <a:gd name="T72" fmla="*/ 1509 w 1706"/>
                <a:gd name="T73" fmla="*/ 1661 h 1941"/>
                <a:gd name="T74" fmla="*/ 1477 w 1706"/>
                <a:gd name="T75" fmla="*/ 1726 h 1941"/>
                <a:gd name="T76" fmla="*/ 1445 w 1706"/>
                <a:gd name="T77" fmla="*/ 1786 h 1941"/>
                <a:gd name="T78" fmla="*/ 1410 w 1706"/>
                <a:gd name="T79" fmla="*/ 1840 h 1941"/>
                <a:gd name="T80" fmla="*/ 1374 w 1706"/>
                <a:gd name="T81" fmla="*/ 1887 h 1941"/>
                <a:gd name="T82" fmla="*/ 1337 w 1706"/>
                <a:gd name="T83" fmla="*/ 1924 h 1941"/>
                <a:gd name="T84" fmla="*/ 1285 w 1706"/>
                <a:gd name="T85" fmla="*/ 1911 h 1941"/>
                <a:gd name="T86" fmla="*/ 1216 w 1706"/>
                <a:gd name="T87" fmla="*/ 1841 h 1941"/>
                <a:gd name="T88" fmla="*/ 1147 w 1706"/>
                <a:gd name="T89" fmla="*/ 1758 h 1941"/>
                <a:gd name="T90" fmla="*/ 1078 w 1706"/>
                <a:gd name="T91" fmla="*/ 1662 h 1941"/>
                <a:gd name="T92" fmla="*/ 970 w 1706"/>
                <a:gd name="T93" fmla="*/ 1507 h 1941"/>
                <a:gd name="T94" fmla="*/ 861 w 1706"/>
                <a:gd name="T95" fmla="*/ 1343 h 1941"/>
                <a:gd name="T96" fmla="*/ 785 w 1706"/>
                <a:gd name="T97" fmla="*/ 1234 h 1941"/>
                <a:gd name="T98" fmla="*/ 707 w 1706"/>
                <a:gd name="T99" fmla="*/ 1128 h 1941"/>
                <a:gd name="T100" fmla="*/ 625 w 1706"/>
                <a:gd name="T101" fmla="*/ 1028 h 1941"/>
                <a:gd name="T102" fmla="*/ 541 w 1706"/>
                <a:gd name="T103" fmla="*/ 937 h 1941"/>
                <a:gd name="T104" fmla="*/ 453 w 1706"/>
                <a:gd name="T105" fmla="*/ 860 h 1941"/>
                <a:gd name="T106" fmla="*/ 361 w 1706"/>
                <a:gd name="T107" fmla="*/ 796 h 1941"/>
                <a:gd name="T108" fmla="*/ 265 w 1706"/>
                <a:gd name="T109" fmla="*/ 750 h 1941"/>
                <a:gd name="T110" fmla="*/ 164 w 1706"/>
                <a:gd name="T111" fmla="*/ 724 h 1941"/>
                <a:gd name="T112" fmla="*/ 58 w 1706"/>
                <a:gd name="T113" fmla="*/ 722 h 1941"/>
                <a:gd name="T114" fmla="*/ 0 w 1706"/>
                <a:gd name="T115" fmla="*/ 725 h 1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706" h="1941">
                  <a:moveTo>
                    <a:pt x="0" y="725"/>
                  </a:moveTo>
                  <a:lnTo>
                    <a:pt x="93" y="658"/>
                  </a:lnTo>
                  <a:lnTo>
                    <a:pt x="183" y="594"/>
                  </a:lnTo>
                  <a:lnTo>
                    <a:pt x="227" y="564"/>
                  </a:lnTo>
                  <a:lnTo>
                    <a:pt x="271" y="535"/>
                  </a:lnTo>
                  <a:lnTo>
                    <a:pt x="315" y="506"/>
                  </a:lnTo>
                  <a:lnTo>
                    <a:pt x="361" y="479"/>
                  </a:lnTo>
                  <a:lnTo>
                    <a:pt x="405" y="452"/>
                  </a:lnTo>
                  <a:lnTo>
                    <a:pt x="452" y="426"/>
                  </a:lnTo>
                  <a:lnTo>
                    <a:pt x="498" y="401"/>
                  </a:lnTo>
                  <a:lnTo>
                    <a:pt x="547" y="377"/>
                  </a:lnTo>
                  <a:lnTo>
                    <a:pt x="597" y="353"/>
                  </a:lnTo>
                  <a:lnTo>
                    <a:pt x="648" y="330"/>
                  </a:lnTo>
                  <a:lnTo>
                    <a:pt x="701" y="309"/>
                  </a:lnTo>
                  <a:lnTo>
                    <a:pt x="756" y="288"/>
                  </a:lnTo>
                  <a:lnTo>
                    <a:pt x="813" y="268"/>
                  </a:lnTo>
                  <a:lnTo>
                    <a:pt x="872" y="249"/>
                  </a:lnTo>
                  <a:lnTo>
                    <a:pt x="930" y="233"/>
                  </a:lnTo>
                  <a:lnTo>
                    <a:pt x="989" y="217"/>
                  </a:lnTo>
                  <a:lnTo>
                    <a:pt x="1049" y="202"/>
                  </a:lnTo>
                  <a:lnTo>
                    <a:pt x="1108" y="188"/>
                  </a:lnTo>
                  <a:lnTo>
                    <a:pt x="1168" y="172"/>
                  </a:lnTo>
                  <a:lnTo>
                    <a:pt x="1228" y="158"/>
                  </a:lnTo>
                  <a:lnTo>
                    <a:pt x="1288" y="143"/>
                  </a:lnTo>
                  <a:lnTo>
                    <a:pt x="1348" y="127"/>
                  </a:lnTo>
                  <a:lnTo>
                    <a:pt x="1409" y="111"/>
                  </a:lnTo>
                  <a:lnTo>
                    <a:pt x="1468" y="92"/>
                  </a:lnTo>
                  <a:lnTo>
                    <a:pt x="1528" y="73"/>
                  </a:lnTo>
                  <a:lnTo>
                    <a:pt x="1588" y="51"/>
                  </a:lnTo>
                  <a:lnTo>
                    <a:pt x="1617" y="39"/>
                  </a:lnTo>
                  <a:lnTo>
                    <a:pt x="1646" y="27"/>
                  </a:lnTo>
                  <a:lnTo>
                    <a:pt x="1677" y="14"/>
                  </a:lnTo>
                  <a:lnTo>
                    <a:pt x="1706" y="0"/>
                  </a:lnTo>
                  <a:lnTo>
                    <a:pt x="1698" y="23"/>
                  </a:lnTo>
                  <a:lnTo>
                    <a:pt x="1692" y="47"/>
                  </a:lnTo>
                  <a:lnTo>
                    <a:pt x="1686" y="72"/>
                  </a:lnTo>
                  <a:lnTo>
                    <a:pt x="1682" y="98"/>
                  </a:lnTo>
                  <a:lnTo>
                    <a:pt x="1679" y="126"/>
                  </a:lnTo>
                  <a:lnTo>
                    <a:pt x="1676" y="154"/>
                  </a:lnTo>
                  <a:lnTo>
                    <a:pt x="1672" y="183"/>
                  </a:lnTo>
                  <a:lnTo>
                    <a:pt x="1671" y="213"/>
                  </a:lnTo>
                  <a:lnTo>
                    <a:pt x="1669" y="277"/>
                  </a:lnTo>
                  <a:lnTo>
                    <a:pt x="1669" y="342"/>
                  </a:lnTo>
                  <a:lnTo>
                    <a:pt x="1670" y="409"/>
                  </a:lnTo>
                  <a:lnTo>
                    <a:pt x="1672" y="478"/>
                  </a:lnTo>
                  <a:lnTo>
                    <a:pt x="1677" y="546"/>
                  </a:lnTo>
                  <a:lnTo>
                    <a:pt x="1680" y="613"/>
                  </a:lnTo>
                  <a:lnTo>
                    <a:pt x="1684" y="679"/>
                  </a:lnTo>
                  <a:lnTo>
                    <a:pt x="1689" y="742"/>
                  </a:lnTo>
                  <a:lnTo>
                    <a:pt x="1692" y="802"/>
                  </a:lnTo>
                  <a:lnTo>
                    <a:pt x="1695" y="860"/>
                  </a:lnTo>
                  <a:lnTo>
                    <a:pt x="1696" y="911"/>
                  </a:lnTo>
                  <a:lnTo>
                    <a:pt x="1696" y="959"/>
                  </a:lnTo>
                  <a:lnTo>
                    <a:pt x="1695" y="983"/>
                  </a:lnTo>
                  <a:lnTo>
                    <a:pt x="1694" y="1008"/>
                  </a:lnTo>
                  <a:lnTo>
                    <a:pt x="1691" y="1036"/>
                  </a:lnTo>
                  <a:lnTo>
                    <a:pt x="1686" y="1065"/>
                  </a:lnTo>
                  <a:lnTo>
                    <a:pt x="1682" y="1095"/>
                  </a:lnTo>
                  <a:lnTo>
                    <a:pt x="1677" y="1127"/>
                  </a:lnTo>
                  <a:lnTo>
                    <a:pt x="1670" y="1159"/>
                  </a:lnTo>
                  <a:lnTo>
                    <a:pt x="1664" y="1194"/>
                  </a:lnTo>
                  <a:lnTo>
                    <a:pt x="1655" y="1229"/>
                  </a:lnTo>
                  <a:lnTo>
                    <a:pt x="1646" y="1264"/>
                  </a:lnTo>
                  <a:lnTo>
                    <a:pt x="1638" y="1300"/>
                  </a:lnTo>
                  <a:lnTo>
                    <a:pt x="1627" y="1337"/>
                  </a:lnTo>
                  <a:lnTo>
                    <a:pt x="1616" y="1374"/>
                  </a:lnTo>
                  <a:lnTo>
                    <a:pt x="1605" y="1410"/>
                  </a:lnTo>
                  <a:lnTo>
                    <a:pt x="1593" y="1447"/>
                  </a:lnTo>
                  <a:lnTo>
                    <a:pt x="1580" y="1484"/>
                  </a:lnTo>
                  <a:lnTo>
                    <a:pt x="1567" y="1521"/>
                  </a:lnTo>
                  <a:lnTo>
                    <a:pt x="1553" y="1556"/>
                  </a:lnTo>
                  <a:lnTo>
                    <a:pt x="1539" y="1592"/>
                  </a:lnTo>
                  <a:lnTo>
                    <a:pt x="1524" y="1627"/>
                  </a:lnTo>
                  <a:lnTo>
                    <a:pt x="1509" y="1661"/>
                  </a:lnTo>
                  <a:lnTo>
                    <a:pt x="1493" y="1694"/>
                  </a:lnTo>
                  <a:lnTo>
                    <a:pt x="1477" y="1726"/>
                  </a:lnTo>
                  <a:lnTo>
                    <a:pt x="1461" y="1757"/>
                  </a:lnTo>
                  <a:lnTo>
                    <a:pt x="1445" y="1786"/>
                  </a:lnTo>
                  <a:lnTo>
                    <a:pt x="1427" y="1814"/>
                  </a:lnTo>
                  <a:lnTo>
                    <a:pt x="1410" y="1840"/>
                  </a:lnTo>
                  <a:lnTo>
                    <a:pt x="1391" y="1864"/>
                  </a:lnTo>
                  <a:lnTo>
                    <a:pt x="1374" y="1887"/>
                  </a:lnTo>
                  <a:lnTo>
                    <a:pt x="1356" y="1907"/>
                  </a:lnTo>
                  <a:lnTo>
                    <a:pt x="1337" y="1924"/>
                  </a:lnTo>
                  <a:lnTo>
                    <a:pt x="1319" y="1941"/>
                  </a:lnTo>
                  <a:lnTo>
                    <a:pt x="1285" y="1911"/>
                  </a:lnTo>
                  <a:lnTo>
                    <a:pt x="1250" y="1878"/>
                  </a:lnTo>
                  <a:lnTo>
                    <a:pt x="1216" y="1841"/>
                  </a:lnTo>
                  <a:lnTo>
                    <a:pt x="1182" y="1801"/>
                  </a:lnTo>
                  <a:lnTo>
                    <a:pt x="1147" y="1758"/>
                  </a:lnTo>
                  <a:lnTo>
                    <a:pt x="1113" y="1711"/>
                  </a:lnTo>
                  <a:lnTo>
                    <a:pt x="1078" y="1662"/>
                  </a:lnTo>
                  <a:lnTo>
                    <a:pt x="1042" y="1613"/>
                  </a:lnTo>
                  <a:lnTo>
                    <a:pt x="970" y="1507"/>
                  </a:lnTo>
                  <a:lnTo>
                    <a:pt x="898" y="1398"/>
                  </a:lnTo>
                  <a:lnTo>
                    <a:pt x="861" y="1343"/>
                  </a:lnTo>
                  <a:lnTo>
                    <a:pt x="823" y="1288"/>
                  </a:lnTo>
                  <a:lnTo>
                    <a:pt x="785" y="1234"/>
                  </a:lnTo>
                  <a:lnTo>
                    <a:pt x="746" y="1180"/>
                  </a:lnTo>
                  <a:lnTo>
                    <a:pt x="707" y="1128"/>
                  </a:lnTo>
                  <a:lnTo>
                    <a:pt x="666" y="1077"/>
                  </a:lnTo>
                  <a:lnTo>
                    <a:pt x="625" y="1028"/>
                  </a:lnTo>
                  <a:lnTo>
                    <a:pt x="583" y="982"/>
                  </a:lnTo>
                  <a:lnTo>
                    <a:pt x="541" y="937"/>
                  </a:lnTo>
                  <a:lnTo>
                    <a:pt x="497" y="897"/>
                  </a:lnTo>
                  <a:lnTo>
                    <a:pt x="453" y="860"/>
                  </a:lnTo>
                  <a:lnTo>
                    <a:pt x="407" y="826"/>
                  </a:lnTo>
                  <a:lnTo>
                    <a:pt x="361" y="796"/>
                  </a:lnTo>
                  <a:lnTo>
                    <a:pt x="313" y="771"/>
                  </a:lnTo>
                  <a:lnTo>
                    <a:pt x="265" y="750"/>
                  </a:lnTo>
                  <a:lnTo>
                    <a:pt x="215" y="734"/>
                  </a:lnTo>
                  <a:lnTo>
                    <a:pt x="164" y="724"/>
                  </a:lnTo>
                  <a:lnTo>
                    <a:pt x="112" y="720"/>
                  </a:lnTo>
                  <a:lnTo>
                    <a:pt x="58" y="722"/>
                  </a:lnTo>
                  <a:lnTo>
                    <a:pt x="4" y="731"/>
                  </a:lnTo>
                  <a:lnTo>
                    <a:pt x="0" y="725"/>
                  </a:lnTo>
                  <a:close/>
                </a:path>
              </a:pathLst>
            </a:custGeom>
            <a:solidFill>
              <a:srgbClr val="A31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 name="9Slide.vn 17"/>
            <p:cNvSpPr>
              <a:spLocks/>
            </p:cNvSpPr>
            <p:nvPr/>
          </p:nvSpPr>
          <p:spPr bwMode="auto">
            <a:xfrm>
              <a:off x="5180013" y="2255838"/>
              <a:ext cx="138113" cy="141287"/>
            </a:xfrm>
            <a:custGeom>
              <a:avLst/>
              <a:gdLst>
                <a:gd name="T0" fmla="*/ 362 w 434"/>
                <a:gd name="T1" fmla="*/ 406 h 443"/>
                <a:gd name="T2" fmla="*/ 346 w 434"/>
                <a:gd name="T3" fmla="*/ 417 h 443"/>
                <a:gd name="T4" fmla="*/ 327 w 434"/>
                <a:gd name="T5" fmla="*/ 426 h 443"/>
                <a:gd name="T6" fmla="*/ 308 w 434"/>
                <a:gd name="T7" fmla="*/ 434 h 443"/>
                <a:gd name="T8" fmla="*/ 278 w 434"/>
                <a:gd name="T9" fmla="*/ 440 h 443"/>
                <a:gd name="T10" fmla="*/ 237 w 434"/>
                <a:gd name="T11" fmla="*/ 443 h 443"/>
                <a:gd name="T12" fmla="*/ 196 w 434"/>
                <a:gd name="T13" fmla="*/ 436 h 443"/>
                <a:gd name="T14" fmla="*/ 155 w 434"/>
                <a:gd name="T15" fmla="*/ 423 h 443"/>
                <a:gd name="T16" fmla="*/ 116 w 434"/>
                <a:gd name="T17" fmla="*/ 400 h 443"/>
                <a:gd name="T18" fmla="*/ 80 w 434"/>
                <a:gd name="T19" fmla="*/ 371 h 443"/>
                <a:gd name="T20" fmla="*/ 48 w 434"/>
                <a:gd name="T21" fmla="*/ 335 h 443"/>
                <a:gd name="T22" fmla="*/ 25 w 434"/>
                <a:gd name="T23" fmla="*/ 295 h 443"/>
                <a:gd name="T24" fmla="*/ 8 w 434"/>
                <a:gd name="T25" fmla="*/ 253 h 443"/>
                <a:gd name="T26" fmla="*/ 1 w 434"/>
                <a:gd name="T27" fmla="*/ 211 h 443"/>
                <a:gd name="T28" fmla="*/ 1 w 434"/>
                <a:gd name="T29" fmla="*/ 169 h 443"/>
                <a:gd name="T30" fmla="*/ 8 w 434"/>
                <a:gd name="T31" fmla="*/ 129 h 443"/>
                <a:gd name="T32" fmla="*/ 19 w 434"/>
                <a:gd name="T33" fmla="*/ 101 h 443"/>
                <a:gd name="T34" fmla="*/ 29 w 434"/>
                <a:gd name="T35" fmla="*/ 82 h 443"/>
                <a:gd name="T36" fmla="*/ 41 w 434"/>
                <a:gd name="T37" fmla="*/ 66 h 443"/>
                <a:gd name="T38" fmla="*/ 55 w 434"/>
                <a:gd name="T39" fmla="*/ 51 h 443"/>
                <a:gd name="T40" fmla="*/ 71 w 434"/>
                <a:gd name="T41" fmla="*/ 38 h 443"/>
                <a:gd name="T42" fmla="*/ 89 w 434"/>
                <a:gd name="T43" fmla="*/ 26 h 443"/>
                <a:gd name="T44" fmla="*/ 106 w 434"/>
                <a:gd name="T45" fmla="*/ 16 h 443"/>
                <a:gd name="T46" fmla="*/ 126 w 434"/>
                <a:gd name="T47" fmla="*/ 10 h 443"/>
                <a:gd name="T48" fmla="*/ 155 w 434"/>
                <a:gd name="T49" fmla="*/ 2 h 443"/>
                <a:gd name="T50" fmla="*/ 196 w 434"/>
                <a:gd name="T51" fmla="*/ 0 h 443"/>
                <a:gd name="T52" fmla="*/ 237 w 434"/>
                <a:gd name="T53" fmla="*/ 6 h 443"/>
                <a:gd name="T54" fmla="*/ 278 w 434"/>
                <a:gd name="T55" fmla="*/ 21 h 443"/>
                <a:gd name="T56" fmla="*/ 318 w 434"/>
                <a:gd name="T57" fmla="*/ 42 h 443"/>
                <a:gd name="T58" fmla="*/ 354 w 434"/>
                <a:gd name="T59" fmla="*/ 71 h 443"/>
                <a:gd name="T60" fmla="*/ 386 w 434"/>
                <a:gd name="T61" fmla="*/ 108 h 443"/>
                <a:gd name="T62" fmla="*/ 410 w 434"/>
                <a:gd name="T63" fmla="*/ 148 h 443"/>
                <a:gd name="T64" fmla="*/ 425 w 434"/>
                <a:gd name="T65" fmla="*/ 189 h 443"/>
                <a:gd name="T66" fmla="*/ 434 w 434"/>
                <a:gd name="T67" fmla="*/ 233 h 443"/>
                <a:gd name="T68" fmla="*/ 434 w 434"/>
                <a:gd name="T69" fmla="*/ 274 h 443"/>
                <a:gd name="T70" fmla="*/ 425 w 434"/>
                <a:gd name="T71" fmla="*/ 315 h 443"/>
                <a:gd name="T72" fmla="*/ 414 w 434"/>
                <a:gd name="T73" fmla="*/ 343 h 443"/>
                <a:gd name="T74" fmla="*/ 404 w 434"/>
                <a:gd name="T75" fmla="*/ 360 h 443"/>
                <a:gd name="T76" fmla="*/ 392 w 434"/>
                <a:gd name="T77" fmla="*/ 377 h 443"/>
                <a:gd name="T78" fmla="*/ 378 w 434"/>
                <a:gd name="T79" fmla="*/ 392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34" h="443">
                  <a:moveTo>
                    <a:pt x="371" y="399"/>
                  </a:moveTo>
                  <a:lnTo>
                    <a:pt x="362" y="406"/>
                  </a:lnTo>
                  <a:lnTo>
                    <a:pt x="353" y="411"/>
                  </a:lnTo>
                  <a:lnTo>
                    <a:pt x="346" y="417"/>
                  </a:lnTo>
                  <a:lnTo>
                    <a:pt x="336" y="422"/>
                  </a:lnTo>
                  <a:lnTo>
                    <a:pt x="327" y="426"/>
                  </a:lnTo>
                  <a:lnTo>
                    <a:pt x="318" y="431"/>
                  </a:lnTo>
                  <a:lnTo>
                    <a:pt x="308" y="434"/>
                  </a:lnTo>
                  <a:lnTo>
                    <a:pt x="298" y="436"/>
                  </a:lnTo>
                  <a:lnTo>
                    <a:pt x="278" y="440"/>
                  </a:lnTo>
                  <a:lnTo>
                    <a:pt x="258" y="443"/>
                  </a:lnTo>
                  <a:lnTo>
                    <a:pt x="237" y="443"/>
                  </a:lnTo>
                  <a:lnTo>
                    <a:pt x="217" y="440"/>
                  </a:lnTo>
                  <a:lnTo>
                    <a:pt x="196" y="436"/>
                  </a:lnTo>
                  <a:lnTo>
                    <a:pt x="175" y="431"/>
                  </a:lnTo>
                  <a:lnTo>
                    <a:pt x="155" y="423"/>
                  </a:lnTo>
                  <a:lnTo>
                    <a:pt x="135" y="412"/>
                  </a:lnTo>
                  <a:lnTo>
                    <a:pt x="116" y="400"/>
                  </a:lnTo>
                  <a:lnTo>
                    <a:pt x="97" y="387"/>
                  </a:lnTo>
                  <a:lnTo>
                    <a:pt x="80" y="371"/>
                  </a:lnTo>
                  <a:lnTo>
                    <a:pt x="63" y="354"/>
                  </a:lnTo>
                  <a:lnTo>
                    <a:pt x="48" y="335"/>
                  </a:lnTo>
                  <a:lnTo>
                    <a:pt x="35" y="316"/>
                  </a:lnTo>
                  <a:lnTo>
                    <a:pt x="25" y="295"/>
                  </a:lnTo>
                  <a:lnTo>
                    <a:pt x="15" y="275"/>
                  </a:lnTo>
                  <a:lnTo>
                    <a:pt x="8" y="253"/>
                  </a:lnTo>
                  <a:lnTo>
                    <a:pt x="3" y="233"/>
                  </a:lnTo>
                  <a:lnTo>
                    <a:pt x="1" y="211"/>
                  </a:lnTo>
                  <a:lnTo>
                    <a:pt x="0" y="189"/>
                  </a:lnTo>
                  <a:lnTo>
                    <a:pt x="1" y="169"/>
                  </a:lnTo>
                  <a:lnTo>
                    <a:pt x="3" y="148"/>
                  </a:lnTo>
                  <a:lnTo>
                    <a:pt x="8" y="129"/>
                  </a:lnTo>
                  <a:lnTo>
                    <a:pt x="15" y="109"/>
                  </a:lnTo>
                  <a:lnTo>
                    <a:pt x="19" y="101"/>
                  </a:lnTo>
                  <a:lnTo>
                    <a:pt x="25" y="91"/>
                  </a:lnTo>
                  <a:lnTo>
                    <a:pt x="29" y="82"/>
                  </a:lnTo>
                  <a:lnTo>
                    <a:pt x="35" y="75"/>
                  </a:lnTo>
                  <a:lnTo>
                    <a:pt x="41" y="66"/>
                  </a:lnTo>
                  <a:lnTo>
                    <a:pt x="48" y="58"/>
                  </a:lnTo>
                  <a:lnTo>
                    <a:pt x="55" y="51"/>
                  </a:lnTo>
                  <a:lnTo>
                    <a:pt x="63" y="44"/>
                  </a:lnTo>
                  <a:lnTo>
                    <a:pt x="71" y="38"/>
                  </a:lnTo>
                  <a:lnTo>
                    <a:pt x="80" y="31"/>
                  </a:lnTo>
                  <a:lnTo>
                    <a:pt x="89" y="26"/>
                  </a:lnTo>
                  <a:lnTo>
                    <a:pt x="97" y="21"/>
                  </a:lnTo>
                  <a:lnTo>
                    <a:pt x="106" y="16"/>
                  </a:lnTo>
                  <a:lnTo>
                    <a:pt x="116" y="13"/>
                  </a:lnTo>
                  <a:lnTo>
                    <a:pt x="126" y="10"/>
                  </a:lnTo>
                  <a:lnTo>
                    <a:pt x="135" y="6"/>
                  </a:lnTo>
                  <a:lnTo>
                    <a:pt x="155" y="2"/>
                  </a:lnTo>
                  <a:lnTo>
                    <a:pt x="175" y="0"/>
                  </a:lnTo>
                  <a:lnTo>
                    <a:pt x="196" y="0"/>
                  </a:lnTo>
                  <a:lnTo>
                    <a:pt x="217" y="2"/>
                  </a:lnTo>
                  <a:lnTo>
                    <a:pt x="237" y="6"/>
                  </a:lnTo>
                  <a:lnTo>
                    <a:pt x="258" y="12"/>
                  </a:lnTo>
                  <a:lnTo>
                    <a:pt x="278" y="21"/>
                  </a:lnTo>
                  <a:lnTo>
                    <a:pt x="298" y="30"/>
                  </a:lnTo>
                  <a:lnTo>
                    <a:pt x="318" y="42"/>
                  </a:lnTo>
                  <a:lnTo>
                    <a:pt x="336" y="56"/>
                  </a:lnTo>
                  <a:lnTo>
                    <a:pt x="354" y="71"/>
                  </a:lnTo>
                  <a:lnTo>
                    <a:pt x="371" y="89"/>
                  </a:lnTo>
                  <a:lnTo>
                    <a:pt x="386" y="108"/>
                  </a:lnTo>
                  <a:lnTo>
                    <a:pt x="398" y="128"/>
                  </a:lnTo>
                  <a:lnTo>
                    <a:pt x="410" y="148"/>
                  </a:lnTo>
                  <a:lnTo>
                    <a:pt x="418" y="169"/>
                  </a:lnTo>
                  <a:lnTo>
                    <a:pt x="425" y="189"/>
                  </a:lnTo>
                  <a:lnTo>
                    <a:pt x="430" y="211"/>
                  </a:lnTo>
                  <a:lnTo>
                    <a:pt x="434" y="233"/>
                  </a:lnTo>
                  <a:lnTo>
                    <a:pt x="434" y="253"/>
                  </a:lnTo>
                  <a:lnTo>
                    <a:pt x="434" y="274"/>
                  </a:lnTo>
                  <a:lnTo>
                    <a:pt x="430" y="294"/>
                  </a:lnTo>
                  <a:lnTo>
                    <a:pt x="425" y="315"/>
                  </a:lnTo>
                  <a:lnTo>
                    <a:pt x="418" y="333"/>
                  </a:lnTo>
                  <a:lnTo>
                    <a:pt x="414" y="343"/>
                  </a:lnTo>
                  <a:lnTo>
                    <a:pt x="409" y="352"/>
                  </a:lnTo>
                  <a:lnTo>
                    <a:pt x="404" y="360"/>
                  </a:lnTo>
                  <a:lnTo>
                    <a:pt x="398" y="369"/>
                  </a:lnTo>
                  <a:lnTo>
                    <a:pt x="392" y="377"/>
                  </a:lnTo>
                  <a:lnTo>
                    <a:pt x="385" y="384"/>
                  </a:lnTo>
                  <a:lnTo>
                    <a:pt x="378" y="392"/>
                  </a:lnTo>
                  <a:lnTo>
                    <a:pt x="371" y="39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 name="9Slide.vn 18"/>
            <p:cNvSpPr>
              <a:spLocks/>
            </p:cNvSpPr>
            <p:nvPr/>
          </p:nvSpPr>
          <p:spPr bwMode="auto">
            <a:xfrm>
              <a:off x="4421188" y="2520950"/>
              <a:ext cx="731838" cy="558800"/>
            </a:xfrm>
            <a:custGeom>
              <a:avLst/>
              <a:gdLst>
                <a:gd name="T0" fmla="*/ 60 w 2303"/>
                <a:gd name="T1" fmla="*/ 1204 h 1763"/>
                <a:gd name="T2" fmla="*/ 34 w 2303"/>
                <a:gd name="T3" fmla="*/ 1098 h 1763"/>
                <a:gd name="T4" fmla="*/ 10 w 2303"/>
                <a:gd name="T5" fmla="*/ 965 h 1763"/>
                <a:gd name="T6" fmla="*/ 0 w 2303"/>
                <a:gd name="T7" fmla="*/ 850 h 1763"/>
                <a:gd name="T8" fmla="*/ 2 w 2303"/>
                <a:gd name="T9" fmla="*/ 785 h 1763"/>
                <a:gd name="T10" fmla="*/ 12 w 2303"/>
                <a:gd name="T11" fmla="*/ 726 h 1763"/>
                <a:gd name="T12" fmla="*/ 46 w 2303"/>
                <a:gd name="T13" fmla="*/ 630 h 1763"/>
                <a:gd name="T14" fmla="*/ 102 w 2303"/>
                <a:gd name="T15" fmla="*/ 511 h 1763"/>
                <a:gd name="T16" fmla="*/ 147 w 2303"/>
                <a:gd name="T17" fmla="*/ 434 h 1763"/>
                <a:gd name="T18" fmla="*/ 198 w 2303"/>
                <a:gd name="T19" fmla="*/ 355 h 1763"/>
                <a:gd name="T20" fmla="*/ 256 w 2303"/>
                <a:gd name="T21" fmla="*/ 278 h 1763"/>
                <a:gd name="T22" fmla="*/ 324 w 2303"/>
                <a:gd name="T23" fmla="*/ 206 h 1763"/>
                <a:gd name="T24" fmla="*/ 397 w 2303"/>
                <a:gd name="T25" fmla="*/ 141 h 1763"/>
                <a:gd name="T26" fmla="*/ 479 w 2303"/>
                <a:gd name="T27" fmla="*/ 86 h 1763"/>
                <a:gd name="T28" fmla="*/ 568 w 2303"/>
                <a:gd name="T29" fmla="*/ 45 h 1763"/>
                <a:gd name="T30" fmla="*/ 664 w 2303"/>
                <a:gd name="T31" fmla="*/ 19 h 1763"/>
                <a:gd name="T32" fmla="*/ 778 w 2303"/>
                <a:gd name="T33" fmla="*/ 5 h 1763"/>
                <a:gd name="T34" fmla="*/ 907 w 2303"/>
                <a:gd name="T35" fmla="*/ 0 h 1763"/>
                <a:gd name="T36" fmla="*/ 1050 w 2303"/>
                <a:gd name="T37" fmla="*/ 7 h 1763"/>
                <a:gd name="T38" fmla="*/ 1198 w 2303"/>
                <a:gd name="T39" fmla="*/ 23 h 1763"/>
                <a:gd name="T40" fmla="*/ 1352 w 2303"/>
                <a:gd name="T41" fmla="*/ 49 h 1763"/>
                <a:gd name="T42" fmla="*/ 1505 w 2303"/>
                <a:gd name="T43" fmla="*/ 86 h 1763"/>
                <a:gd name="T44" fmla="*/ 1654 w 2303"/>
                <a:gd name="T45" fmla="*/ 131 h 1763"/>
                <a:gd name="T46" fmla="*/ 1795 w 2303"/>
                <a:gd name="T47" fmla="*/ 188 h 1763"/>
                <a:gd name="T48" fmla="*/ 1923 w 2303"/>
                <a:gd name="T49" fmla="*/ 252 h 1763"/>
                <a:gd name="T50" fmla="*/ 2035 w 2303"/>
                <a:gd name="T51" fmla="*/ 327 h 1763"/>
                <a:gd name="T52" fmla="*/ 2113 w 2303"/>
                <a:gd name="T53" fmla="*/ 399 h 1763"/>
                <a:gd name="T54" fmla="*/ 2170 w 2303"/>
                <a:gd name="T55" fmla="*/ 471 h 1763"/>
                <a:gd name="T56" fmla="*/ 2216 w 2303"/>
                <a:gd name="T57" fmla="*/ 550 h 1763"/>
                <a:gd name="T58" fmla="*/ 2252 w 2303"/>
                <a:gd name="T59" fmla="*/ 636 h 1763"/>
                <a:gd name="T60" fmla="*/ 2278 w 2303"/>
                <a:gd name="T61" fmla="*/ 723 h 1763"/>
                <a:gd name="T62" fmla="*/ 2294 w 2303"/>
                <a:gd name="T63" fmla="*/ 814 h 1763"/>
                <a:gd name="T64" fmla="*/ 2302 w 2303"/>
                <a:gd name="T65" fmla="*/ 905 h 1763"/>
                <a:gd name="T66" fmla="*/ 2303 w 2303"/>
                <a:gd name="T67" fmla="*/ 994 h 1763"/>
                <a:gd name="T68" fmla="*/ 2296 w 2303"/>
                <a:gd name="T69" fmla="*/ 1080 h 1763"/>
                <a:gd name="T70" fmla="*/ 2284 w 2303"/>
                <a:gd name="T71" fmla="*/ 1160 h 1763"/>
                <a:gd name="T72" fmla="*/ 2267 w 2303"/>
                <a:gd name="T73" fmla="*/ 1235 h 1763"/>
                <a:gd name="T74" fmla="*/ 2233 w 2303"/>
                <a:gd name="T75" fmla="*/ 1347 h 1763"/>
                <a:gd name="T76" fmla="*/ 2195 w 2303"/>
                <a:gd name="T77" fmla="*/ 1449 h 1763"/>
                <a:gd name="T78" fmla="*/ 2153 w 2303"/>
                <a:gd name="T79" fmla="*/ 1528 h 1763"/>
                <a:gd name="T80" fmla="*/ 2121 w 2303"/>
                <a:gd name="T81" fmla="*/ 1571 h 1763"/>
                <a:gd name="T82" fmla="*/ 2085 w 2303"/>
                <a:gd name="T83" fmla="*/ 1611 h 1763"/>
                <a:gd name="T84" fmla="*/ 2039 w 2303"/>
                <a:gd name="T85" fmla="*/ 1647 h 1763"/>
                <a:gd name="T86" fmla="*/ 1987 w 2303"/>
                <a:gd name="T87" fmla="*/ 1680 h 1763"/>
                <a:gd name="T88" fmla="*/ 1925 w 2303"/>
                <a:gd name="T89" fmla="*/ 1709 h 1763"/>
                <a:gd name="T90" fmla="*/ 1844 w 2303"/>
                <a:gd name="T91" fmla="*/ 1733 h 1763"/>
                <a:gd name="T92" fmla="*/ 1736 w 2303"/>
                <a:gd name="T93" fmla="*/ 1750 h 1763"/>
                <a:gd name="T94" fmla="*/ 1608 w 2303"/>
                <a:gd name="T95" fmla="*/ 1760 h 1763"/>
                <a:gd name="T96" fmla="*/ 1465 w 2303"/>
                <a:gd name="T97" fmla="*/ 1763 h 1763"/>
                <a:gd name="T98" fmla="*/ 1311 w 2303"/>
                <a:gd name="T99" fmla="*/ 1758 h 1763"/>
                <a:gd name="T100" fmla="*/ 1153 w 2303"/>
                <a:gd name="T101" fmla="*/ 1744 h 1763"/>
                <a:gd name="T102" fmla="*/ 993 w 2303"/>
                <a:gd name="T103" fmla="*/ 1721 h 1763"/>
                <a:gd name="T104" fmla="*/ 839 w 2303"/>
                <a:gd name="T105" fmla="*/ 1689 h 1763"/>
                <a:gd name="T106" fmla="*/ 695 w 2303"/>
                <a:gd name="T107" fmla="*/ 1646 h 1763"/>
                <a:gd name="T108" fmla="*/ 566 w 2303"/>
                <a:gd name="T109" fmla="*/ 1594 h 1763"/>
                <a:gd name="T110" fmla="*/ 446 w 2303"/>
                <a:gd name="T111" fmla="*/ 1526 h 1763"/>
                <a:gd name="T112" fmla="*/ 326 w 2303"/>
                <a:gd name="T113" fmla="*/ 1446 h 1763"/>
                <a:gd name="T114" fmla="*/ 146 w 2303"/>
                <a:gd name="T115" fmla="*/ 1317 h 1763"/>
                <a:gd name="T116" fmla="*/ 78 w 2303"/>
                <a:gd name="T117" fmla="*/ 1264 h 1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303" h="1763">
                  <a:moveTo>
                    <a:pt x="78" y="1264"/>
                  </a:moveTo>
                  <a:lnTo>
                    <a:pt x="73" y="1248"/>
                  </a:lnTo>
                  <a:lnTo>
                    <a:pt x="60" y="1204"/>
                  </a:lnTo>
                  <a:lnTo>
                    <a:pt x="52" y="1172"/>
                  </a:lnTo>
                  <a:lnTo>
                    <a:pt x="43" y="1137"/>
                  </a:lnTo>
                  <a:lnTo>
                    <a:pt x="34" y="1098"/>
                  </a:lnTo>
                  <a:lnTo>
                    <a:pt x="25" y="1055"/>
                  </a:lnTo>
                  <a:lnTo>
                    <a:pt x="17" y="1011"/>
                  </a:lnTo>
                  <a:lnTo>
                    <a:pt x="10" y="965"/>
                  </a:lnTo>
                  <a:lnTo>
                    <a:pt x="5" y="919"/>
                  </a:lnTo>
                  <a:lnTo>
                    <a:pt x="1" y="873"/>
                  </a:lnTo>
                  <a:lnTo>
                    <a:pt x="0" y="850"/>
                  </a:lnTo>
                  <a:lnTo>
                    <a:pt x="0" y="828"/>
                  </a:lnTo>
                  <a:lnTo>
                    <a:pt x="1" y="807"/>
                  </a:lnTo>
                  <a:lnTo>
                    <a:pt x="2" y="785"/>
                  </a:lnTo>
                  <a:lnTo>
                    <a:pt x="5" y="764"/>
                  </a:lnTo>
                  <a:lnTo>
                    <a:pt x="8" y="745"/>
                  </a:lnTo>
                  <a:lnTo>
                    <a:pt x="12" y="726"/>
                  </a:lnTo>
                  <a:lnTo>
                    <a:pt x="17" y="709"/>
                  </a:lnTo>
                  <a:lnTo>
                    <a:pt x="30" y="672"/>
                  </a:lnTo>
                  <a:lnTo>
                    <a:pt x="46" y="630"/>
                  </a:lnTo>
                  <a:lnTo>
                    <a:pt x="66" y="585"/>
                  </a:lnTo>
                  <a:lnTo>
                    <a:pt x="89" y="536"/>
                  </a:lnTo>
                  <a:lnTo>
                    <a:pt x="102" y="511"/>
                  </a:lnTo>
                  <a:lnTo>
                    <a:pt x="116" y="486"/>
                  </a:lnTo>
                  <a:lnTo>
                    <a:pt x="131" y="460"/>
                  </a:lnTo>
                  <a:lnTo>
                    <a:pt x="147" y="434"/>
                  </a:lnTo>
                  <a:lnTo>
                    <a:pt x="163" y="407"/>
                  </a:lnTo>
                  <a:lnTo>
                    <a:pt x="179" y="381"/>
                  </a:lnTo>
                  <a:lnTo>
                    <a:pt x="198" y="355"/>
                  </a:lnTo>
                  <a:lnTo>
                    <a:pt x="216" y="329"/>
                  </a:lnTo>
                  <a:lnTo>
                    <a:pt x="237" y="303"/>
                  </a:lnTo>
                  <a:lnTo>
                    <a:pt x="256" y="278"/>
                  </a:lnTo>
                  <a:lnTo>
                    <a:pt x="278" y="254"/>
                  </a:lnTo>
                  <a:lnTo>
                    <a:pt x="301" y="229"/>
                  </a:lnTo>
                  <a:lnTo>
                    <a:pt x="324" y="206"/>
                  </a:lnTo>
                  <a:lnTo>
                    <a:pt x="348" y="183"/>
                  </a:lnTo>
                  <a:lnTo>
                    <a:pt x="371" y="162"/>
                  </a:lnTo>
                  <a:lnTo>
                    <a:pt x="397" y="141"/>
                  </a:lnTo>
                  <a:lnTo>
                    <a:pt x="423" y="122"/>
                  </a:lnTo>
                  <a:lnTo>
                    <a:pt x="451" y="103"/>
                  </a:lnTo>
                  <a:lnTo>
                    <a:pt x="479" y="86"/>
                  </a:lnTo>
                  <a:lnTo>
                    <a:pt x="507" y="71"/>
                  </a:lnTo>
                  <a:lnTo>
                    <a:pt x="537" y="57"/>
                  </a:lnTo>
                  <a:lnTo>
                    <a:pt x="568" y="45"/>
                  </a:lnTo>
                  <a:lnTo>
                    <a:pt x="599" y="34"/>
                  </a:lnTo>
                  <a:lnTo>
                    <a:pt x="631" y="25"/>
                  </a:lnTo>
                  <a:lnTo>
                    <a:pt x="664" y="19"/>
                  </a:lnTo>
                  <a:lnTo>
                    <a:pt x="700" y="13"/>
                  </a:lnTo>
                  <a:lnTo>
                    <a:pt x="738" y="8"/>
                  </a:lnTo>
                  <a:lnTo>
                    <a:pt x="778" y="5"/>
                  </a:lnTo>
                  <a:lnTo>
                    <a:pt x="819" y="3"/>
                  </a:lnTo>
                  <a:lnTo>
                    <a:pt x="863" y="0"/>
                  </a:lnTo>
                  <a:lnTo>
                    <a:pt x="907" y="0"/>
                  </a:lnTo>
                  <a:lnTo>
                    <a:pt x="954" y="1"/>
                  </a:lnTo>
                  <a:lnTo>
                    <a:pt x="1001" y="4"/>
                  </a:lnTo>
                  <a:lnTo>
                    <a:pt x="1050" y="7"/>
                  </a:lnTo>
                  <a:lnTo>
                    <a:pt x="1098" y="11"/>
                  </a:lnTo>
                  <a:lnTo>
                    <a:pt x="1148" y="17"/>
                  </a:lnTo>
                  <a:lnTo>
                    <a:pt x="1198" y="23"/>
                  </a:lnTo>
                  <a:lnTo>
                    <a:pt x="1249" y="31"/>
                  </a:lnTo>
                  <a:lnTo>
                    <a:pt x="1301" y="39"/>
                  </a:lnTo>
                  <a:lnTo>
                    <a:pt x="1352" y="49"/>
                  </a:lnTo>
                  <a:lnTo>
                    <a:pt x="1403" y="61"/>
                  </a:lnTo>
                  <a:lnTo>
                    <a:pt x="1454" y="73"/>
                  </a:lnTo>
                  <a:lnTo>
                    <a:pt x="1505" y="86"/>
                  </a:lnTo>
                  <a:lnTo>
                    <a:pt x="1555" y="100"/>
                  </a:lnTo>
                  <a:lnTo>
                    <a:pt x="1605" y="115"/>
                  </a:lnTo>
                  <a:lnTo>
                    <a:pt x="1654" y="131"/>
                  </a:lnTo>
                  <a:lnTo>
                    <a:pt x="1703" y="149"/>
                  </a:lnTo>
                  <a:lnTo>
                    <a:pt x="1749" y="168"/>
                  </a:lnTo>
                  <a:lnTo>
                    <a:pt x="1795" y="188"/>
                  </a:lnTo>
                  <a:lnTo>
                    <a:pt x="1839" y="208"/>
                  </a:lnTo>
                  <a:lnTo>
                    <a:pt x="1882" y="230"/>
                  </a:lnTo>
                  <a:lnTo>
                    <a:pt x="1923" y="252"/>
                  </a:lnTo>
                  <a:lnTo>
                    <a:pt x="1963" y="276"/>
                  </a:lnTo>
                  <a:lnTo>
                    <a:pt x="2000" y="301"/>
                  </a:lnTo>
                  <a:lnTo>
                    <a:pt x="2035" y="327"/>
                  </a:lnTo>
                  <a:lnTo>
                    <a:pt x="2068" y="354"/>
                  </a:lnTo>
                  <a:lnTo>
                    <a:pt x="2091" y="376"/>
                  </a:lnTo>
                  <a:lnTo>
                    <a:pt x="2113" y="399"/>
                  </a:lnTo>
                  <a:lnTo>
                    <a:pt x="2133" y="421"/>
                  </a:lnTo>
                  <a:lnTo>
                    <a:pt x="2153" y="446"/>
                  </a:lnTo>
                  <a:lnTo>
                    <a:pt x="2170" y="471"/>
                  </a:lnTo>
                  <a:lnTo>
                    <a:pt x="2187" y="497"/>
                  </a:lnTo>
                  <a:lnTo>
                    <a:pt x="2202" y="523"/>
                  </a:lnTo>
                  <a:lnTo>
                    <a:pt x="2216" y="550"/>
                  </a:lnTo>
                  <a:lnTo>
                    <a:pt x="2229" y="578"/>
                  </a:lnTo>
                  <a:lnTo>
                    <a:pt x="2241" y="606"/>
                  </a:lnTo>
                  <a:lnTo>
                    <a:pt x="2252" y="636"/>
                  </a:lnTo>
                  <a:lnTo>
                    <a:pt x="2261" y="665"/>
                  </a:lnTo>
                  <a:lnTo>
                    <a:pt x="2270" y="694"/>
                  </a:lnTo>
                  <a:lnTo>
                    <a:pt x="2278" y="723"/>
                  </a:lnTo>
                  <a:lnTo>
                    <a:pt x="2283" y="754"/>
                  </a:lnTo>
                  <a:lnTo>
                    <a:pt x="2290" y="784"/>
                  </a:lnTo>
                  <a:lnTo>
                    <a:pt x="2294" y="814"/>
                  </a:lnTo>
                  <a:lnTo>
                    <a:pt x="2297" y="844"/>
                  </a:lnTo>
                  <a:lnTo>
                    <a:pt x="2299" y="875"/>
                  </a:lnTo>
                  <a:lnTo>
                    <a:pt x="2302" y="905"/>
                  </a:lnTo>
                  <a:lnTo>
                    <a:pt x="2303" y="935"/>
                  </a:lnTo>
                  <a:lnTo>
                    <a:pt x="2303" y="965"/>
                  </a:lnTo>
                  <a:lnTo>
                    <a:pt x="2303" y="994"/>
                  </a:lnTo>
                  <a:lnTo>
                    <a:pt x="2301" y="1023"/>
                  </a:lnTo>
                  <a:lnTo>
                    <a:pt x="2299" y="1052"/>
                  </a:lnTo>
                  <a:lnTo>
                    <a:pt x="2296" y="1080"/>
                  </a:lnTo>
                  <a:lnTo>
                    <a:pt x="2293" y="1107"/>
                  </a:lnTo>
                  <a:lnTo>
                    <a:pt x="2289" y="1134"/>
                  </a:lnTo>
                  <a:lnTo>
                    <a:pt x="2284" y="1160"/>
                  </a:lnTo>
                  <a:lnTo>
                    <a:pt x="2279" y="1186"/>
                  </a:lnTo>
                  <a:lnTo>
                    <a:pt x="2272" y="1211"/>
                  </a:lnTo>
                  <a:lnTo>
                    <a:pt x="2267" y="1235"/>
                  </a:lnTo>
                  <a:lnTo>
                    <a:pt x="2256" y="1273"/>
                  </a:lnTo>
                  <a:lnTo>
                    <a:pt x="2245" y="1311"/>
                  </a:lnTo>
                  <a:lnTo>
                    <a:pt x="2233" y="1347"/>
                  </a:lnTo>
                  <a:lnTo>
                    <a:pt x="2222" y="1382"/>
                  </a:lnTo>
                  <a:lnTo>
                    <a:pt x="2209" y="1417"/>
                  </a:lnTo>
                  <a:lnTo>
                    <a:pt x="2195" y="1449"/>
                  </a:lnTo>
                  <a:lnTo>
                    <a:pt x="2180" y="1482"/>
                  </a:lnTo>
                  <a:lnTo>
                    <a:pt x="2163" y="1513"/>
                  </a:lnTo>
                  <a:lnTo>
                    <a:pt x="2153" y="1528"/>
                  </a:lnTo>
                  <a:lnTo>
                    <a:pt x="2143" y="1542"/>
                  </a:lnTo>
                  <a:lnTo>
                    <a:pt x="2133" y="1556"/>
                  </a:lnTo>
                  <a:lnTo>
                    <a:pt x="2121" y="1571"/>
                  </a:lnTo>
                  <a:lnTo>
                    <a:pt x="2110" y="1585"/>
                  </a:lnTo>
                  <a:lnTo>
                    <a:pt x="2098" y="1598"/>
                  </a:lnTo>
                  <a:lnTo>
                    <a:pt x="2085" y="1611"/>
                  </a:lnTo>
                  <a:lnTo>
                    <a:pt x="2070" y="1624"/>
                  </a:lnTo>
                  <a:lnTo>
                    <a:pt x="2055" y="1635"/>
                  </a:lnTo>
                  <a:lnTo>
                    <a:pt x="2039" y="1647"/>
                  </a:lnTo>
                  <a:lnTo>
                    <a:pt x="2023" y="1658"/>
                  </a:lnTo>
                  <a:lnTo>
                    <a:pt x="2005" y="1670"/>
                  </a:lnTo>
                  <a:lnTo>
                    <a:pt x="1987" y="1680"/>
                  </a:lnTo>
                  <a:lnTo>
                    <a:pt x="1967" y="1691"/>
                  </a:lnTo>
                  <a:lnTo>
                    <a:pt x="1947" y="1699"/>
                  </a:lnTo>
                  <a:lnTo>
                    <a:pt x="1925" y="1709"/>
                  </a:lnTo>
                  <a:lnTo>
                    <a:pt x="1901" y="1718"/>
                  </a:lnTo>
                  <a:lnTo>
                    <a:pt x="1874" y="1725"/>
                  </a:lnTo>
                  <a:lnTo>
                    <a:pt x="1844" y="1733"/>
                  </a:lnTo>
                  <a:lnTo>
                    <a:pt x="1810" y="1739"/>
                  </a:lnTo>
                  <a:lnTo>
                    <a:pt x="1774" y="1745"/>
                  </a:lnTo>
                  <a:lnTo>
                    <a:pt x="1736" y="1750"/>
                  </a:lnTo>
                  <a:lnTo>
                    <a:pt x="1696" y="1755"/>
                  </a:lnTo>
                  <a:lnTo>
                    <a:pt x="1653" y="1758"/>
                  </a:lnTo>
                  <a:lnTo>
                    <a:pt x="1608" y="1760"/>
                  </a:lnTo>
                  <a:lnTo>
                    <a:pt x="1563" y="1762"/>
                  </a:lnTo>
                  <a:lnTo>
                    <a:pt x="1514" y="1763"/>
                  </a:lnTo>
                  <a:lnTo>
                    <a:pt x="1465" y="1763"/>
                  </a:lnTo>
                  <a:lnTo>
                    <a:pt x="1415" y="1762"/>
                  </a:lnTo>
                  <a:lnTo>
                    <a:pt x="1363" y="1760"/>
                  </a:lnTo>
                  <a:lnTo>
                    <a:pt x="1311" y="1758"/>
                  </a:lnTo>
                  <a:lnTo>
                    <a:pt x="1259" y="1753"/>
                  </a:lnTo>
                  <a:lnTo>
                    <a:pt x="1206" y="1749"/>
                  </a:lnTo>
                  <a:lnTo>
                    <a:pt x="1153" y="1744"/>
                  </a:lnTo>
                  <a:lnTo>
                    <a:pt x="1098" y="1737"/>
                  </a:lnTo>
                  <a:lnTo>
                    <a:pt x="1045" y="1730"/>
                  </a:lnTo>
                  <a:lnTo>
                    <a:pt x="993" y="1721"/>
                  </a:lnTo>
                  <a:lnTo>
                    <a:pt x="941" y="1711"/>
                  </a:lnTo>
                  <a:lnTo>
                    <a:pt x="889" y="1700"/>
                  </a:lnTo>
                  <a:lnTo>
                    <a:pt x="839" y="1689"/>
                  </a:lnTo>
                  <a:lnTo>
                    <a:pt x="789" y="1676"/>
                  </a:lnTo>
                  <a:lnTo>
                    <a:pt x="741" y="1661"/>
                  </a:lnTo>
                  <a:lnTo>
                    <a:pt x="695" y="1646"/>
                  </a:lnTo>
                  <a:lnTo>
                    <a:pt x="649" y="1630"/>
                  </a:lnTo>
                  <a:lnTo>
                    <a:pt x="606" y="1613"/>
                  </a:lnTo>
                  <a:lnTo>
                    <a:pt x="566" y="1594"/>
                  </a:lnTo>
                  <a:lnTo>
                    <a:pt x="527" y="1575"/>
                  </a:lnTo>
                  <a:lnTo>
                    <a:pt x="490" y="1553"/>
                  </a:lnTo>
                  <a:lnTo>
                    <a:pt x="446" y="1526"/>
                  </a:lnTo>
                  <a:lnTo>
                    <a:pt x="404" y="1499"/>
                  </a:lnTo>
                  <a:lnTo>
                    <a:pt x="364" y="1472"/>
                  </a:lnTo>
                  <a:lnTo>
                    <a:pt x="326" y="1446"/>
                  </a:lnTo>
                  <a:lnTo>
                    <a:pt x="255" y="1397"/>
                  </a:lnTo>
                  <a:lnTo>
                    <a:pt x="195" y="1354"/>
                  </a:lnTo>
                  <a:lnTo>
                    <a:pt x="146" y="1317"/>
                  </a:lnTo>
                  <a:lnTo>
                    <a:pt x="109" y="1289"/>
                  </a:lnTo>
                  <a:lnTo>
                    <a:pt x="86" y="1271"/>
                  </a:lnTo>
                  <a:lnTo>
                    <a:pt x="78" y="126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9Slide.vn 19"/>
            <p:cNvSpPr>
              <a:spLocks/>
            </p:cNvSpPr>
            <p:nvPr/>
          </p:nvSpPr>
          <p:spPr bwMode="auto">
            <a:xfrm>
              <a:off x="4476750" y="2608263"/>
              <a:ext cx="538163" cy="463550"/>
            </a:xfrm>
            <a:custGeom>
              <a:avLst/>
              <a:gdLst>
                <a:gd name="T0" fmla="*/ 1692 w 1692"/>
                <a:gd name="T1" fmla="*/ 695 h 1459"/>
                <a:gd name="T2" fmla="*/ 1686 w 1692"/>
                <a:gd name="T3" fmla="*/ 644 h 1459"/>
                <a:gd name="T4" fmla="*/ 1676 w 1692"/>
                <a:gd name="T5" fmla="*/ 596 h 1459"/>
                <a:gd name="T6" fmla="*/ 1666 w 1692"/>
                <a:gd name="T7" fmla="*/ 558 h 1459"/>
                <a:gd name="T8" fmla="*/ 1650 w 1692"/>
                <a:gd name="T9" fmla="*/ 518 h 1459"/>
                <a:gd name="T10" fmla="*/ 1631 w 1692"/>
                <a:gd name="T11" fmla="*/ 476 h 1459"/>
                <a:gd name="T12" fmla="*/ 1606 w 1692"/>
                <a:gd name="T13" fmla="*/ 432 h 1459"/>
                <a:gd name="T14" fmla="*/ 1575 w 1692"/>
                <a:gd name="T15" fmla="*/ 387 h 1459"/>
                <a:gd name="T16" fmla="*/ 1539 w 1692"/>
                <a:gd name="T17" fmla="*/ 342 h 1459"/>
                <a:gd name="T18" fmla="*/ 1495 w 1692"/>
                <a:gd name="T19" fmla="*/ 297 h 1459"/>
                <a:gd name="T20" fmla="*/ 1444 w 1692"/>
                <a:gd name="T21" fmla="*/ 253 h 1459"/>
                <a:gd name="T22" fmla="*/ 1386 w 1692"/>
                <a:gd name="T23" fmla="*/ 210 h 1459"/>
                <a:gd name="T24" fmla="*/ 1318 w 1692"/>
                <a:gd name="T25" fmla="*/ 169 h 1459"/>
                <a:gd name="T26" fmla="*/ 1241 w 1692"/>
                <a:gd name="T27" fmla="*/ 131 h 1459"/>
                <a:gd name="T28" fmla="*/ 1172 w 1692"/>
                <a:gd name="T29" fmla="*/ 102 h 1459"/>
                <a:gd name="T30" fmla="*/ 1094 w 1692"/>
                <a:gd name="T31" fmla="*/ 72 h 1459"/>
                <a:gd name="T32" fmla="*/ 1023 w 1692"/>
                <a:gd name="T33" fmla="*/ 47 h 1459"/>
                <a:gd name="T34" fmla="*/ 941 w 1692"/>
                <a:gd name="T35" fmla="*/ 24 h 1459"/>
                <a:gd name="T36" fmla="*/ 863 w 1692"/>
                <a:gd name="T37" fmla="*/ 9 h 1459"/>
                <a:gd name="T38" fmla="*/ 791 w 1692"/>
                <a:gd name="T39" fmla="*/ 2 h 1459"/>
                <a:gd name="T40" fmla="*/ 723 w 1692"/>
                <a:gd name="T41" fmla="*/ 0 h 1459"/>
                <a:gd name="T42" fmla="*/ 661 w 1692"/>
                <a:gd name="T43" fmla="*/ 5 h 1459"/>
                <a:gd name="T44" fmla="*/ 603 w 1692"/>
                <a:gd name="T45" fmla="*/ 13 h 1459"/>
                <a:gd name="T46" fmla="*/ 550 w 1692"/>
                <a:gd name="T47" fmla="*/ 26 h 1459"/>
                <a:gd name="T48" fmla="*/ 502 w 1692"/>
                <a:gd name="T49" fmla="*/ 42 h 1459"/>
                <a:gd name="T50" fmla="*/ 459 w 1692"/>
                <a:gd name="T51" fmla="*/ 60 h 1459"/>
                <a:gd name="T52" fmla="*/ 421 w 1692"/>
                <a:gd name="T53" fmla="*/ 79 h 1459"/>
                <a:gd name="T54" fmla="*/ 389 w 1692"/>
                <a:gd name="T55" fmla="*/ 100 h 1459"/>
                <a:gd name="T56" fmla="*/ 347 w 1692"/>
                <a:gd name="T57" fmla="*/ 129 h 1459"/>
                <a:gd name="T58" fmla="*/ 309 w 1692"/>
                <a:gd name="T59" fmla="*/ 164 h 1459"/>
                <a:gd name="T60" fmla="*/ 287 w 1692"/>
                <a:gd name="T61" fmla="*/ 193 h 1459"/>
                <a:gd name="T62" fmla="*/ 252 w 1692"/>
                <a:gd name="T63" fmla="*/ 252 h 1459"/>
                <a:gd name="T64" fmla="*/ 181 w 1692"/>
                <a:gd name="T65" fmla="*/ 386 h 1459"/>
                <a:gd name="T66" fmla="*/ 81 w 1692"/>
                <a:gd name="T67" fmla="*/ 588 h 1459"/>
                <a:gd name="T68" fmla="*/ 11 w 1692"/>
                <a:gd name="T69" fmla="*/ 733 h 1459"/>
                <a:gd name="T70" fmla="*/ 574 w 1692"/>
                <a:gd name="T71" fmla="*/ 1191 h 1459"/>
                <a:gd name="T72" fmla="*/ 1522 w 1692"/>
                <a:gd name="T73" fmla="*/ 1340 h 1459"/>
                <a:gd name="T74" fmla="*/ 1548 w 1692"/>
                <a:gd name="T75" fmla="*/ 1254 h 1459"/>
                <a:gd name="T76" fmla="*/ 1606 w 1692"/>
                <a:gd name="T77" fmla="*/ 1056 h 1459"/>
                <a:gd name="T78" fmla="*/ 1664 w 1692"/>
                <a:gd name="T79" fmla="*/ 843 h 1459"/>
                <a:gd name="T80" fmla="*/ 1684 w 1692"/>
                <a:gd name="T81" fmla="*/ 761 h 1459"/>
                <a:gd name="T82" fmla="*/ 1692 w 1692"/>
                <a:gd name="T83" fmla="*/ 713 h 1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692" h="1459">
                  <a:moveTo>
                    <a:pt x="1692" y="713"/>
                  </a:moveTo>
                  <a:lnTo>
                    <a:pt x="1692" y="695"/>
                  </a:lnTo>
                  <a:lnTo>
                    <a:pt x="1691" y="672"/>
                  </a:lnTo>
                  <a:lnTo>
                    <a:pt x="1686" y="644"/>
                  </a:lnTo>
                  <a:lnTo>
                    <a:pt x="1681" y="613"/>
                  </a:lnTo>
                  <a:lnTo>
                    <a:pt x="1676" y="596"/>
                  </a:lnTo>
                  <a:lnTo>
                    <a:pt x="1671" y="577"/>
                  </a:lnTo>
                  <a:lnTo>
                    <a:pt x="1666" y="558"/>
                  </a:lnTo>
                  <a:lnTo>
                    <a:pt x="1658" y="538"/>
                  </a:lnTo>
                  <a:lnTo>
                    <a:pt x="1650" y="518"/>
                  </a:lnTo>
                  <a:lnTo>
                    <a:pt x="1641" y="497"/>
                  </a:lnTo>
                  <a:lnTo>
                    <a:pt x="1631" y="476"/>
                  </a:lnTo>
                  <a:lnTo>
                    <a:pt x="1619" y="454"/>
                  </a:lnTo>
                  <a:lnTo>
                    <a:pt x="1606" y="432"/>
                  </a:lnTo>
                  <a:lnTo>
                    <a:pt x="1591" y="410"/>
                  </a:lnTo>
                  <a:lnTo>
                    <a:pt x="1575" y="387"/>
                  </a:lnTo>
                  <a:lnTo>
                    <a:pt x="1558" y="364"/>
                  </a:lnTo>
                  <a:lnTo>
                    <a:pt x="1539" y="342"/>
                  </a:lnTo>
                  <a:lnTo>
                    <a:pt x="1518" y="320"/>
                  </a:lnTo>
                  <a:lnTo>
                    <a:pt x="1495" y="297"/>
                  </a:lnTo>
                  <a:lnTo>
                    <a:pt x="1470" y="274"/>
                  </a:lnTo>
                  <a:lnTo>
                    <a:pt x="1444" y="253"/>
                  </a:lnTo>
                  <a:lnTo>
                    <a:pt x="1416" y="231"/>
                  </a:lnTo>
                  <a:lnTo>
                    <a:pt x="1386" y="210"/>
                  </a:lnTo>
                  <a:lnTo>
                    <a:pt x="1353" y="190"/>
                  </a:lnTo>
                  <a:lnTo>
                    <a:pt x="1318" y="169"/>
                  </a:lnTo>
                  <a:lnTo>
                    <a:pt x="1280" y="150"/>
                  </a:lnTo>
                  <a:lnTo>
                    <a:pt x="1241" y="131"/>
                  </a:lnTo>
                  <a:lnTo>
                    <a:pt x="1199" y="113"/>
                  </a:lnTo>
                  <a:lnTo>
                    <a:pt x="1172" y="102"/>
                  </a:lnTo>
                  <a:lnTo>
                    <a:pt x="1133" y="87"/>
                  </a:lnTo>
                  <a:lnTo>
                    <a:pt x="1094" y="72"/>
                  </a:lnTo>
                  <a:lnTo>
                    <a:pt x="1066" y="62"/>
                  </a:lnTo>
                  <a:lnTo>
                    <a:pt x="1023" y="47"/>
                  </a:lnTo>
                  <a:lnTo>
                    <a:pt x="981" y="35"/>
                  </a:lnTo>
                  <a:lnTo>
                    <a:pt x="941" y="24"/>
                  </a:lnTo>
                  <a:lnTo>
                    <a:pt x="901" y="16"/>
                  </a:lnTo>
                  <a:lnTo>
                    <a:pt x="863" y="9"/>
                  </a:lnTo>
                  <a:lnTo>
                    <a:pt x="826" y="5"/>
                  </a:lnTo>
                  <a:lnTo>
                    <a:pt x="791" y="2"/>
                  </a:lnTo>
                  <a:lnTo>
                    <a:pt x="756" y="0"/>
                  </a:lnTo>
                  <a:lnTo>
                    <a:pt x="723" y="0"/>
                  </a:lnTo>
                  <a:lnTo>
                    <a:pt x="691" y="2"/>
                  </a:lnTo>
                  <a:lnTo>
                    <a:pt x="661" y="5"/>
                  </a:lnTo>
                  <a:lnTo>
                    <a:pt x="632" y="8"/>
                  </a:lnTo>
                  <a:lnTo>
                    <a:pt x="603" y="13"/>
                  </a:lnTo>
                  <a:lnTo>
                    <a:pt x="576" y="19"/>
                  </a:lnTo>
                  <a:lnTo>
                    <a:pt x="550" y="26"/>
                  </a:lnTo>
                  <a:lnTo>
                    <a:pt x="525" y="34"/>
                  </a:lnTo>
                  <a:lnTo>
                    <a:pt x="502" y="42"/>
                  </a:lnTo>
                  <a:lnTo>
                    <a:pt x="481" y="51"/>
                  </a:lnTo>
                  <a:lnTo>
                    <a:pt x="459" y="60"/>
                  </a:lnTo>
                  <a:lnTo>
                    <a:pt x="440" y="70"/>
                  </a:lnTo>
                  <a:lnTo>
                    <a:pt x="421" y="79"/>
                  </a:lnTo>
                  <a:lnTo>
                    <a:pt x="404" y="90"/>
                  </a:lnTo>
                  <a:lnTo>
                    <a:pt x="389" y="100"/>
                  </a:lnTo>
                  <a:lnTo>
                    <a:pt x="373" y="110"/>
                  </a:lnTo>
                  <a:lnTo>
                    <a:pt x="347" y="129"/>
                  </a:lnTo>
                  <a:lnTo>
                    <a:pt x="326" y="148"/>
                  </a:lnTo>
                  <a:lnTo>
                    <a:pt x="309" y="164"/>
                  </a:lnTo>
                  <a:lnTo>
                    <a:pt x="297" y="177"/>
                  </a:lnTo>
                  <a:lnTo>
                    <a:pt x="287" y="193"/>
                  </a:lnTo>
                  <a:lnTo>
                    <a:pt x="270" y="218"/>
                  </a:lnTo>
                  <a:lnTo>
                    <a:pt x="252" y="252"/>
                  </a:lnTo>
                  <a:lnTo>
                    <a:pt x="230" y="292"/>
                  </a:lnTo>
                  <a:lnTo>
                    <a:pt x="181" y="386"/>
                  </a:lnTo>
                  <a:lnTo>
                    <a:pt x="130" y="489"/>
                  </a:lnTo>
                  <a:lnTo>
                    <a:pt x="81" y="588"/>
                  </a:lnTo>
                  <a:lnTo>
                    <a:pt x="40" y="674"/>
                  </a:lnTo>
                  <a:lnTo>
                    <a:pt x="11" y="733"/>
                  </a:lnTo>
                  <a:lnTo>
                    <a:pt x="0" y="756"/>
                  </a:lnTo>
                  <a:lnTo>
                    <a:pt x="574" y="1191"/>
                  </a:lnTo>
                  <a:lnTo>
                    <a:pt x="1062" y="1459"/>
                  </a:lnTo>
                  <a:lnTo>
                    <a:pt x="1522" y="1340"/>
                  </a:lnTo>
                  <a:lnTo>
                    <a:pt x="1530" y="1316"/>
                  </a:lnTo>
                  <a:lnTo>
                    <a:pt x="1548" y="1254"/>
                  </a:lnTo>
                  <a:lnTo>
                    <a:pt x="1575" y="1163"/>
                  </a:lnTo>
                  <a:lnTo>
                    <a:pt x="1606" y="1056"/>
                  </a:lnTo>
                  <a:lnTo>
                    <a:pt x="1637" y="945"/>
                  </a:lnTo>
                  <a:lnTo>
                    <a:pt x="1664" y="843"/>
                  </a:lnTo>
                  <a:lnTo>
                    <a:pt x="1675" y="799"/>
                  </a:lnTo>
                  <a:lnTo>
                    <a:pt x="1684" y="761"/>
                  </a:lnTo>
                  <a:lnTo>
                    <a:pt x="1689" y="732"/>
                  </a:lnTo>
                  <a:lnTo>
                    <a:pt x="1692" y="713"/>
                  </a:lnTo>
                  <a:close/>
                </a:path>
              </a:pathLst>
            </a:custGeom>
            <a:solidFill>
              <a:srgbClr val="F3DE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9Slide.vn 20"/>
            <p:cNvSpPr>
              <a:spLocks/>
            </p:cNvSpPr>
            <p:nvPr/>
          </p:nvSpPr>
          <p:spPr bwMode="auto">
            <a:xfrm>
              <a:off x="4108450" y="2820988"/>
              <a:ext cx="1017588" cy="1074737"/>
            </a:xfrm>
            <a:custGeom>
              <a:avLst/>
              <a:gdLst>
                <a:gd name="T0" fmla="*/ 1882 w 3207"/>
                <a:gd name="T1" fmla="*/ 579 h 3386"/>
                <a:gd name="T2" fmla="*/ 1802 w 3207"/>
                <a:gd name="T3" fmla="*/ 558 h 3386"/>
                <a:gd name="T4" fmla="*/ 1698 w 3207"/>
                <a:gd name="T5" fmla="*/ 522 h 3386"/>
                <a:gd name="T6" fmla="*/ 1580 w 3207"/>
                <a:gd name="T7" fmla="*/ 471 h 3386"/>
                <a:gd name="T8" fmla="*/ 1500 w 3207"/>
                <a:gd name="T9" fmla="*/ 426 h 3386"/>
                <a:gd name="T10" fmla="*/ 1441 w 3207"/>
                <a:gd name="T11" fmla="*/ 387 h 3386"/>
                <a:gd name="T12" fmla="*/ 1386 w 3207"/>
                <a:gd name="T13" fmla="*/ 342 h 3386"/>
                <a:gd name="T14" fmla="*/ 1287 w 3207"/>
                <a:gd name="T15" fmla="*/ 245 h 3386"/>
                <a:gd name="T16" fmla="*/ 1206 w 3207"/>
                <a:gd name="T17" fmla="*/ 147 h 3386"/>
                <a:gd name="T18" fmla="*/ 1147 w 3207"/>
                <a:gd name="T19" fmla="*/ 64 h 3386"/>
                <a:gd name="T20" fmla="*/ 1107 w 3207"/>
                <a:gd name="T21" fmla="*/ 0 h 3386"/>
                <a:gd name="T22" fmla="*/ 1041 w 3207"/>
                <a:gd name="T23" fmla="*/ 29 h 3386"/>
                <a:gd name="T24" fmla="*/ 935 w 3207"/>
                <a:gd name="T25" fmla="*/ 86 h 3386"/>
                <a:gd name="T26" fmla="*/ 833 w 3207"/>
                <a:gd name="T27" fmla="*/ 152 h 3386"/>
                <a:gd name="T28" fmla="*/ 719 w 3207"/>
                <a:gd name="T29" fmla="*/ 240 h 3386"/>
                <a:gd name="T30" fmla="*/ 597 w 3207"/>
                <a:gd name="T31" fmla="*/ 355 h 3386"/>
                <a:gd name="T32" fmla="*/ 472 w 3207"/>
                <a:gd name="T33" fmla="*/ 497 h 3386"/>
                <a:gd name="T34" fmla="*/ 351 w 3207"/>
                <a:gd name="T35" fmla="*/ 669 h 3386"/>
                <a:gd name="T36" fmla="*/ 238 w 3207"/>
                <a:gd name="T37" fmla="*/ 874 h 3386"/>
                <a:gd name="T38" fmla="*/ 140 w 3207"/>
                <a:gd name="T39" fmla="*/ 1112 h 3386"/>
                <a:gd name="T40" fmla="*/ 63 w 3207"/>
                <a:gd name="T41" fmla="*/ 1378 h 3386"/>
                <a:gd name="T42" fmla="*/ 15 w 3207"/>
                <a:gd name="T43" fmla="*/ 1640 h 3386"/>
                <a:gd name="T44" fmla="*/ 0 w 3207"/>
                <a:gd name="T45" fmla="*/ 1892 h 3386"/>
                <a:gd name="T46" fmla="*/ 17 w 3207"/>
                <a:gd name="T47" fmla="*/ 2132 h 3386"/>
                <a:gd name="T48" fmla="*/ 70 w 3207"/>
                <a:gd name="T49" fmla="*/ 2359 h 3386"/>
                <a:gd name="T50" fmla="*/ 156 w 3207"/>
                <a:gd name="T51" fmla="*/ 2570 h 3386"/>
                <a:gd name="T52" fmla="*/ 279 w 3207"/>
                <a:gd name="T53" fmla="*/ 2763 h 3386"/>
                <a:gd name="T54" fmla="*/ 440 w 3207"/>
                <a:gd name="T55" fmla="*/ 2936 h 3386"/>
                <a:gd name="T56" fmla="*/ 638 w 3207"/>
                <a:gd name="T57" fmla="*/ 3087 h 3386"/>
                <a:gd name="T58" fmla="*/ 876 w 3207"/>
                <a:gd name="T59" fmla="*/ 3212 h 3386"/>
                <a:gd name="T60" fmla="*/ 1155 w 3207"/>
                <a:gd name="T61" fmla="*/ 3312 h 3386"/>
                <a:gd name="T62" fmla="*/ 1464 w 3207"/>
                <a:gd name="T63" fmla="*/ 3374 h 3386"/>
                <a:gd name="T64" fmla="*/ 1746 w 3207"/>
                <a:gd name="T65" fmla="*/ 3384 h 3386"/>
                <a:gd name="T66" fmla="*/ 2001 w 3207"/>
                <a:gd name="T67" fmla="*/ 3343 h 3386"/>
                <a:gd name="T68" fmla="*/ 2230 w 3207"/>
                <a:gd name="T69" fmla="*/ 3259 h 3386"/>
                <a:gd name="T70" fmla="*/ 2434 w 3207"/>
                <a:gd name="T71" fmla="*/ 3133 h 3386"/>
                <a:gd name="T72" fmla="*/ 2613 w 3207"/>
                <a:gd name="T73" fmla="*/ 2974 h 3386"/>
                <a:gd name="T74" fmla="*/ 2769 w 3207"/>
                <a:gd name="T75" fmla="*/ 2785 h 3386"/>
                <a:gd name="T76" fmla="*/ 2901 w 3207"/>
                <a:gd name="T77" fmla="*/ 2571 h 3386"/>
                <a:gd name="T78" fmla="*/ 3013 w 3207"/>
                <a:gd name="T79" fmla="*/ 2338 h 3386"/>
                <a:gd name="T80" fmla="*/ 3103 w 3207"/>
                <a:gd name="T81" fmla="*/ 2088 h 3386"/>
                <a:gd name="T82" fmla="*/ 3168 w 3207"/>
                <a:gd name="T83" fmla="*/ 1851 h 3386"/>
                <a:gd name="T84" fmla="*/ 3199 w 3207"/>
                <a:gd name="T85" fmla="*/ 1651 h 3386"/>
                <a:gd name="T86" fmla="*/ 3207 w 3207"/>
                <a:gd name="T87" fmla="*/ 1450 h 3386"/>
                <a:gd name="T88" fmla="*/ 3201 w 3207"/>
                <a:gd name="T89" fmla="*/ 1254 h 3386"/>
                <a:gd name="T90" fmla="*/ 3180 w 3207"/>
                <a:gd name="T91" fmla="*/ 1067 h 3386"/>
                <a:gd name="T92" fmla="*/ 3151 w 3207"/>
                <a:gd name="T93" fmla="*/ 894 h 3386"/>
                <a:gd name="T94" fmla="*/ 3118 w 3207"/>
                <a:gd name="T95" fmla="*/ 739 h 3386"/>
                <a:gd name="T96" fmla="*/ 3062 w 3207"/>
                <a:gd name="T97" fmla="*/ 535 h 3386"/>
                <a:gd name="T98" fmla="*/ 3020 w 3207"/>
                <a:gd name="T99" fmla="*/ 404 h 3386"/>
                <a:gd name="T100" fmla="*/ 2980 w 3207"/>
                <a:gd name="T101" fmla="*/ 435 h 3386"/>
                <a:gd name="T102" fmla="*/ 2907 w 3207"/>
                <a:gd name="T103" fmla="*/ 501 h 3386"/>
                <a:gd name="T104" fmla="*/ 2840 w 3207"/>
                <a:gd name="T105" fmla="*/ 551 h 3386"/>
                <a:gd name="T106" fmla="*/ 2780 w 3207"/>
                <a:gd name="T107" fmla="*/ 589 h 3386"/>
                <a:gd name="T108" fmla="*/ 2713 w 3207"/>
                <a:gd name="T109" fmla="*/ 622 h 3386"/>
                <a:gd name="T110" fmla="*/ 2639 w 3207"/>
                <a:gd name="T111" fmla="*/ 651 h 3386"/>
                <a:gd name="T112" fmla="*/ 2559 w 3207"/>
                <a:gd name="T113" fmla="*/ 670 h 3386"/>
                <a:gd name="T114" fmla="*/ 2473 w 3207"/>
                <a:gd name="T115" fmla="*/ 680 h 3386"/>
                <a:gd name="T116" fmla="*/ 2387 w 3207"/>
                <a:gd name="T117" fmla="*/ 682 h 3386"/>
                <a:gd name="T118" fmla="*/ 2306 w 3207"/>
                <a:gd name="T119" fmla="*/ 679 h 3386"/>
                <a:gd name="T120" fmla="*/ 2182 w 3207"/>
                <a:gd name="T121" fmla="*/ 661 h 3386"/>
                <a:gd name="T122" fmla="*/ 2058 w 3207"/>
                <a:gd name="T123" fmla="*/ 634 h 3386"/>
                <a:gd name="T124" fmla="*/ 1970 w 3207"/>
                <a:gd name="T125" fmla="*/ 606 h 3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207" h="3386">
                  <a:moveTo>
                    <a:pt x="1925" y="589"/>
                  </a:moveTo>
                  <a:lnTo>
                    <a:pt x="1913" y="587"/>
                  </a:lnTo>
                  <a:lnTo>
                    <a:pt x="1882" y="579"/>
                  </a:lnTo>
                  <a:lnTo>
                    <a:pt x="1859" y="574"/>
                  </a:lnTo>
                  <a:lnTo>
                    <a:pt x="1833" y="566"/>
                  </a:lnTo>
                  <a:lnTo>
                    <a:pt x="1802" y="558"/>
                  </a:lnTo>
                  <a:lnTo>
                    <a:pt x="1770" y="548"/>
                  </a:lnTo>
                  <a:lnTo>
                    <a:pt x="1735" y="536"/>
                  </a:lnTo>
                  <a:lnTo>
                    <a:pt x="1698" y="522"/>
                  </a:lnTo>
                  <a:lnTo>
                    <a:pt x="1660" y="507"/>
                  </a:lnTo>
                  <a:lnTo>
                    <a:pt x="1620" y="489"/>
                  </a:lnTo>
                  <a:lnTo>
                    <a:pt x="1580" y="471"/>
                  </a:lnTo>
                  <a:lnTo>
                    <a:pt x="1540" y="449"/>
                  </a:lnTo>
                  <a:lnTo>
                    <a:pt x="1519" y="437"/>
                  </a:lnTo>
                  <a:lnTo>
                    <a:pt x="1500" y="426"/>
                  </a:lnTo>
                  <a:lnTo>
                    <a:pt x="1480" y="414"/>
                  </a:lnTo>
                  <a:lnTo>
                    <a:pt x="1461" y="401"/>
                  </a:lnTo>
                  <a:lnTo>
                    <a:pt x="1441" y="387"/>
                  </a:lnTo>
                  <a:lnTo>
                    <a:pt x="1423" y="373"/>
                  </a:lnTo>
                  <a:lnTo>
                    <a:pt x="1404" y="357"/>
                  </a:lnTo>
                  <a:lnTo>
                    <a:pt x="1386" y="342"/>
                  </a:lnTo>
                  <a:lnTo>
                    <a:pt x="1351" y="311"/>
                  </a:lnTo>
                  <a:lnTo>
                    <a:pt x="1317" y="278"/>
                  </a:lnTo>
                  <a:lnTo>
                    <a:pt x="1287" y="245"/>
                  </a:lnTo>
                  <a:lnTo>
                    <a:pt x="1258" y="211"/>
                  </a:lnTo>
                  <a:lnTo>
                    <a:pt x="1231" y="179"/>
                  </a:lnTo>
                  <a:lnTo>
                    <a:pt x="1206" y="147"/>
                  </a:lnTo>
                  <a:lnTo>
                    <a:pt x="1184" y="117"/>
                  </a:lnTo>
                  <a:lnTo>
                    <a:pt x="1164" y="89"/>
                  </a:lnTo>
                  <a:lnTo>
                    <a:pt x="1147" y="64"/>
                  </a:lnTo>
                  <a:lnTo>
                    <a:pt x="1133" y="42"/>
                  </a:lnTo>
                  <a:lnTo>
                    <a:pt x="1113" y="12"/>
                  </a:lnTo>
                  <a:lnTo>
                    <a:pt x="1107" y="0"/>
                  </a:lnTo>
                  <a:lnTo>
                    <a:pt x="1099" y="3"/>
                  </a:lnTo>
                  <a:lnTo>
                    <a:pt x="1076" y="12"/>
                  </a:lnTo>
                  <a:lnTo>
                    <a:pt x="1041" y="29"/>
                  </a:lnTo>
                  <a:lnTo>
                    <a:pt x="993" y="53"/>
                  </a:lnTo>
                  <a:lnTo>
                    <a:pt x="965" y="68"/>
                  </a:lnTo>
                  <a:lnTo>
                    <a:pt x="935" y="86"/>
                  </a:lnTo>
                  <a:lnTo>
                    <a:pt x="903" y="105"/>
                  </a:lnTo>
                  <a:lnTo>
                    <a:pt x="869" y="127"/>
                  </a:lnTo>
                  <a:lnTo>
                    <a:pt x="833" y="152"/>
                  </a:lnTo>
                  <a:lnTo>
                    <a:pt x="797" y="179"/>
                  </a:lnTo>
                  <a:lnTo>
                    <a:pt x="759" y="208"/>
                  </a:lnTo>
                  <a:lnTo>
                    <a:pt x="719" y="240"/>
                  </a:lnTo>
                  <a:lnTo>
                    <a:pt x="679" y="276"/>
                  </a:lnTo>
                  <a:lnTo>
                    <a:pt x="638" y="314"/>
                  </a:lnTo>
                  <a:lnTo>
                    <a:pt x="597" y="355"/>
                  </a:lnTo>
                  <a:lnTo>
                    <a:pt x="556" y="400"/>
                  </a:lnTo>
                  <a:lnTo>
                    <a:pt x="513" y="446"/>
                  </a:lnTo>
                  <a:lnTo>
                    <a:pt x="472" y="497"/>
                  </a:lnTo>
                  <a:lnTo>
                    <a:pt x="431" y="551"/>
                  </a:lnTo>
                  <a:lnTo>
                    <a:pt x="391" y="608"/>
                  </a:lnTo>
                  <a:lnTo>
                    <a:pt x="351" y="669"/>
                  </a:lnTo>
                  <a:lnTo>
                    <a:pt x="313" y="733"/>
                  </a:lnTo>
                  <a:lnTo>
                    <a:pt x="275" y="801"/>
                  </a:lnTo>
                  <a:lnTo>
                    <a:pt x="238" y="874"/>
                  </a:lnTo>
                  <a:lnTo>
                    <a:pt x="204" y="949"/>
                  </a:lnTo>
                  <a:lnTo>
                    <a:pt x="170" y="1028"/>
                  </a:lnTo>
                  <a:lnTo>
                    <a:pt x="140" y="1112"/>
                  </a:lnTo>
                  <a:lnTo>
                    <a:pt x="111" y="1199"/>
                  </a:lnTo>
                  <a:lnTo>
                    <a:pt x="85" y="1289"/>
                  </a:lnTo>
                  <a:lnTo>
                    <a:pt x="63" y="1378"/>
                  </a:lnTo>
                  <a:lnTo>
                    <a:pt x="44" y="1467"/>
                  </a:lnTo>
                  <a:lnTo>
                    <a:pt x="27" y="1553"/>
                  </a:lnTo>
                  <a:lnTo>
                    <a:pt x="15" y="1640"/>
                  </a:lnTo>
                  <a:lnTo>
                    <a:pt x="7" y="1724"/>
                  </a:lnTo>
                  <a:lnTo>
                    <a:pt x="1" y="1809"/>
                  </a:lnTo>
                  <a:lnTo>
                    <a:pt x="0" y="1892"/>
                  </a:lnTo>
                  <a:lnTo>
                    <a:pt x="2" y="1973"/>
                  </a:lnTo>
                  <a:lnTo>
                    <a:pt x="8" y="2053"/>
                  </a:lnTo>
                  <a:lnTo>
                    <a:pt x="17" y="2132"/>
                  </a:lnTo>
                  <a:lnTo>
                    <a:pt x="32" y="2209"/>
                  </a:lnTo>
                  <a:lnTo>
                    <a:pt x="48" y="2285"/>
                  </a:lnTo>
                  <a:lnTo>
                    <a:pt x="70" y="2359"/>
                  </a:lnTo>
                  <a:lnTo>
                    <a:pt x="95" y="2431"/>
                  </a:lnTo>
                  <a:lnTo>
                    <a:pt x="123" y="2501"/>
                  </a:lnTo>
                  <a:lnTo>
                    <a:pt x="156" y="2570"/>
                  </a:lnTo>
                  <a:lnTo>
                    <a:pt x="193" y="2636"/>
                  </a:lnTo>
                  <a:lnTo>
                    <a:pt x="233" y="2701"/>
                  </a:lnTo>
                  <a:lnTo>
                    <a:pt x="279" y="2763"/>
                  </a:lnTo>
                  <a:lnTo>
                    <a:pt x="328" y="2824"/>
                  </a:lnTo>
                  <a:lnTo>
                    <a:pt x="382" y="2881"/>
                  </a:lnTo>
                  <a:lnTo>
                    <a:pt x="440" y="2936"/>
                  </a:lnTo>
                  <a:lnTo>
                    <a:pt x="501" y="2989"/>
                  </a:lnTo>
                  <a:lnTo>
                    <a:pt x="568" y="3039"/>
                  </a:lnTo>
                  <a:lnTo>
                    <a:pt x="638" y="3087"/>
                  </a:lnTo>
                  <a:lnTo>
                    <a:pt x="713" y="3131"/>
                  </a:lnTo>
                  <a:lnTo>
                    <a:pt x="792" y="3173"/>
                  </a:lnTo>
                  <a:lnTo>
                    <a:pt x="876" y="3212"/>
                  </a:lnTo>
                  <a:lnTo>
                    <a:pt x="965" y="3249"/>
                  </a:lnTo>
                  <a:lnTo>
                    <a:pt x="1057" y="3281"/>
                  </a:lnTo>
                  <a:lnTo>
                    <a:pt x="1155" y="3312"/>
                  </a:lnTo>
                  <a:lnTo>
                    <a:pt x="1261" y="3339"/>
                  </a:lnTo>
                  <a:lnTo>
                    <a:pt x="1364" y="3360"/>
                  </a:lnTo>
                  <a:lnTo>
                    <a:pt x="1464" y="3374"/>
                  </a:lnTo>
                  <a:lnTo>
                    <a:pt x="1561" y="3383"/>
                  </a:lnTo>
                  <a:lnTo>
                    <a:pt x="1655" y="3386"/>
                  </a:lnTo>
                  <a:lnTo>
                    <a:pt x="1746" y="3384"/>
                  </a:lnTo>
                  <a:lnTo>
                    <a:pt x="1834" y="3375"/>
                  </a:lnTo>
                  <a:lnTo>
                    <a:pt x="1918" y="3361"/>
                  </a:lnTo>
                  <a:lnTo>
                    <a:pt x="2001" y="3343"/>
                  </a:lnTo>
                  <a:lnTo>
                    <a:pt x="2080" y="3319"/>
                  </a:lnTo>
                  <a:lnTo>
                    <a:pt x="2156" y="3291"/>
                  </a:lnTo>
                  <a:lnTo>
                    <a:pt x="2230" y="3259"/>
                  </a:lnTo>
                  <a:lnTo>
                    <a:pt x="2300" y="3221"/>
                  </a:lnTo>
                  <a:lnTo>
                    <a:pt x="2369" y="3180"/>
                  </a:lnTo>
                  <a:lnTo>
                    <a:pt x="2434" y="3133"/>
                  </a:lnTo>
                  <a:lnTo>
                    <a:pt x="2496" y="3084"/>
                  </a:lnTo>
                  <a:lnTo>
                    <a:pt x="2555" y="3031"/>
                  </a:lnTo>
                  <a:lnTo>
                    <a:pt x="2613" y="2974"/>
                  </a:lnTo>
                  <a:lnTo>
                    <a:pt x="2667" y="2914"/>
                  </a:lnTo>
                  <a:lnTo>
                    <a:pt x="2719" y="2852"/>
                  </a:lnTo>
                  <a:lnTo>
                    <a:pt x="2769" y="2785"/>
                  </a:lnTo>
                  <a:lnTo>
                    <a:pt x="2816" y="2716"/>
                  </a:lnTo>
                  <a:lnTo>
                    <a:pt x="2860" y="2645"/>
                  </a:lnTo>
                  <a:lnTo>
                    <a:pt x="2901" y="2571"/>
                  </a:lnTo>
                  <a:lnTo>
                    <a:pt x="2942" y="2496"/>
                  </a:lnTo>
                  <a:lnTo>
                    <a:pt x="2978" y="2417"/>
                  </a:lnTo>
                  <a:lnTo>
                    <a:pt x="3013" y="2338"/>
                  </a:lnTo>
                  <a:lnTo>
                    <a:pt x="3046" y="2255"/>
                  </a:lnTo>
                  <a:lnTo>
                    <a:pt x="3076" y="2172"/>
                  </a:lnTo>
                  <a:lnTo>
                    <a:pt x="3103" y="2088"/>
                  </a:lnTo>
                  <a:lnTo>
                    <a:pt x="3129" y="2002"/>
                  </a:lnTo>
                  <a:lnTo>
                    <a:pt x="3153" y="1917"/>
                  </a:lnTo>
                  <a:lnTo>
                    <a:pt x="3168" y="1851"/>
                  </a:lnTo>
                  <a:lnTo>
                    <a:pt x="3180" y="1785"/>
                  </a:lnTo>
                  <a:lnTo>
                    <a:pt x="3191" y="1718"/>
                  </a:lnTo>
                  <a:lnTo>
                    <a:pt x="3199" y="1651"/>
                  </a:lnTo>
                  <a:lnTo>
                    <a:pt x="3203" y="1583"/>
                  </a:lnTo>
                  <a:lnTo>
                    <a:pt x="3206" y="1517"/>
                  </a:lnTo>
                  <a:lnTo>
                    <a:pt x="3207" y="1450"/>
                  </a:lnTo>
                  <a:lnTo>
                    <a:pt x="3207" y="1384"/>
                  </a:lnTo>
                  <a:lnTo>
                    <a:pt x="3204" y="1319"/>
                  </a:lnTo>
                  <a:lnTo>
                    <a:pt x="3201" y="1254"/>
                  </a:lnTo>
                  <a:lnTo>
                    <a:pt x="3194" y="1191"/>
                  </a:lnTo>
                  <a:lnTo>
                    <a:pt x="3188" y="1129"/>
                  </a:lnTo>
                  <a:lnTo>
                    <a:pt x="3180" y="1067"/>
                  </a:lnTo>
                  <a:lnTo>
                    <a:pt x="3172" y="1008"/>
                  </a:lnTo>
                  <a:lnTo>
                    <a:pt x="3162" y="950"/>
                  </a:lnTo>
                  <a:lnTo>
                    <a:pt x="3151" y="894"/>
                  </a:lnTo>
                  <a:lnTo>
                    <a:pt x="3140" y="840"/>
                  </a:lnTo>
                  <a:lnTo>
                    <a:pt x="3129" y="788"/>
                  </a:lnTo>
                  <a:lnTo>
                    <a:pt x="3118" y="739"/>
                  </a:lnTo>
                  <a:lnTo>
                    <a:pt x="3106" y="693"/>
                  </a:lnTo>
                  <a:lnTo>
                    <a:pt x="3084" y="607"/>
                  </a:lnTo>
                  <a:lnTo>
                    <a:pt x="3062" y="535"/>
                  </a:lnTo>
                  <a:lnTo>
                    <a:pt x="3044" y="475"/>
                  </a:lnTo>
                  <a:lnTo>
                    <a:pt x="3029" y="432"/>
                  </a:lnTo>
                  <a:lnTo>
                    <a:pt x="3020" y="404"/>
                  </a:lnTo>
                  <a:lnTo>
                    <a:pt x="3015" y="395"/>
                  </a:lnTo>
                  <a:lnTo>
                    <a:pt x="3007" y="406"/>
                  </a:lnTo>
                  <a:lnTo>
                    <a:pt x="2980" y="435"/>
                  </a:lnTo>
                  <a:lnTo>
                    <a:pt x="2959" y="455"/>
                  </a:lnTo>
                  <a:lnTo>
                    <a:pt x="2935" y="477"/>
                  </a:lnTo>
                  <a:lnTo>
                    <a:pt x="2907" y="501"/>
                  </a:lnTo>
                  <a:lnTo>
                    <a:pt x="2875" y="526"/>
                  </a:lnTo>
                  <a:lnTo>
                    <a:pt x="2858" y="539"/>
                  </a:lnTo>
                  <a:lnTo>
                    <a:pt x="2840" y="551"/>
                  </a:lnTo>
                  <a:lnTo>
                    <a:pt x="2821" y="564"/>
                  </a:lnTo>
                  <a:lnTo>
                    <a:pt x="2801" y="576"/>
                  </a:lnTo>
                  <a:lnTo>
                    <a:pt x="2780" y="589"/>
                  </a:lnTo>
                  <a:lnTo>
                    <a:pt x="2758" y="600"/>
                  </a:lnTo>
                  <a:lnTo>
                    <a:pt x="2736" y="612"/>
                  </a:lnTo>
                  <a:lnTo>
                    <a:pt x="2713" y="622"/>
                  </a:lnTo>
                  <a:lnTo>
                    <a:pt x="2689" y="632"/>
                  </a:lnTo>
                  <a:lnTo>
                    <a:pt x="2664" y="642"/>
                  </a:lnTo>
                  <a:lnTo>
                    <a:pt x="2639" y="651"/>
                  </a:lnTo>
                  <a:lnTo>
                    <a:pt x="2613" y="658"/>
                  </a:lnTo>
                  <a:lnTo>
                    <a:pt x="2586" y="665"/>
                  </a:lnTo>
                  <a:lnTo>
                    <a:pt x="2559" y="670"/>
                  </a:lnTo>
                  <a:lnTo>
                    <a:pt x="2530" y="674"/>
                  </a:lnTo>
                  <a:lnTo>
                    <a:pt x="2501" y="678"/>
                  </a:lnTo>
                  <a:lnTo>
                    <a:pt x="2473" y="680"/>
                  </a:lnTo>
                  <a:lnTo>
                    <a:pt x="2444" y="682"/>
                  </a:lnTo>
                  <a:lnTo>
                    <a:pt x="2415" y="682"/>
                  </a:lnTo>
                  <a:lnTo>
                    <a:pt x="2387" y="682"/>
                  </a:lnTo>
                  <a:lnTo>
                    <a:pt x="2360" y="682"/>
                  </a:lnTo>
                  <a:lnTo>
                    <a:pt x="2333" y="680"/>
                  </a:lnTo>
                  <a:lnTo>
                    <a:pt x="2306" y="679"/>
                  </a:lnTo>
                  <a:lnTo>
                    <a:pt x="2280" y="676"/>
                  </a:lnTo>
                  <a:lnTo>
                    <a:pt x="2230" y="670"/>
                  </a:lnTo>
                  <a:lnTo>
                    <a:pt x="2182" y="661"/>
                  </a:lnTo>
                  <a:lnTo>
                    <a:pt x="2138" y="653"/>
                  </a:lnTo>
                  <a:lnTo>
                    <a:pt x="2096" y="644"/>
                  </a:lnTo>
                  <a:lnTo>
                    <a:pt x="2058" y="634"/>
                  </a:lnTo>
                  <a:lnTo>
                    <a:pt x="2025" y="625"/>
                  </a:lnTo>
                  <a:lnTo>
                    <a:pt x="1995" y="615"/>
                  </a:lnTo>
                  <a:lnTo>
                    <a:pt x="1970" y="606"/>
                  </a:lnTo>
                  <a:lnTo>
                    <a:pt x="1937" y="593"/>
                  </a:lnTo>
                  <a:lnTo>
                    <a:pt x="1925" y="58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9Slide.vn 21"/>
            <p:cNvSpPr>
              <a:spLocks/>
            </p:cNvSpPr>
            <p:nvPr/>
          </p:nvSpPr>
          <p:spPr bwMode="auto">
            <a:xfrm>
              <a:off x="4411663" y="2841625"/>
              <a:ext cx="336550" cy="261937"/>
            </a:xfrm>
            <a:custGeom>
              <a:avLst/>
              <a:gdLst>
                <a:gd name="T0" fmla="*/ 897 w 1058"/>
                <a:gd name="T1" fmla="*/ 196 h 826"/>
                <a:gd name="T2" fmla="*/ 846 w 1058"/>
                <a:gd name="T3" fmla="*/ 157 h 826"/>
                <a:gd name="T4" fmla="*/ 791 w 1058"/>
                <a:gd name="T5" fmla="*/ 121 h 826"/>
                <a:gd name="T6" fmla="*/ 731 w 1058"/>
                <a:gd name="T7" fmla="*/ 89 h 826"/>
                <a:gd name="T8" fmla="*/ 670 w 1058"/>
                <a:gd name="T9" fmla="*/ 61 h 826"/>
                <a:gd name="T10" fmla="*/ 606 w 1058"/>
                <a:gd name="T11" fmla="*/ 37 h 826"/>
                <a:gd name="T12" fmla="*/ 539 w 1058"/>
                <a:gd name="T13" fmla="*/ 19 h 826"/>
                <a:gd name="T14" fmla="*/ 473 w 1058"/>
                <a:gd name="T15" fmla="*/ 7 h 826"/>
                <a:gd name="T16" fmla="*/ 407 w 1058"/>
                <a:gd name="T17" fmla="*/ 0 h 826"/>
                <a:gd name="T18" fmla="*/ 343 w 1058"/>
                <a:gd name="T19" fmla="*/ 2 h 826"/>
                <a:gd name="T20" fmla="*/ 280 w 1058"/>
                <a:gd name="T21" fmla="*/ 11 h 826"/>
                <a:gd name="T22" fmla="*/ 231 w 1058"/>
                <a:gd name="T23" fmla="*/ 24 h 826"/>
                <a:gd name="T24" fmla="*/ 186 w 1058"/>
                <a:gd name="T25" fmla="*/ 43 h 826"/>
                <a:gd name="T26" fmla="*/ 144 w 1058"/>
                <a:gd name="T27" fmla="*/ 67 h 826"/>
                <a:gd name="T28" fmla="*/ 109 w 1058"/>
                <a:gd name="T29" fmla="*/ 96 h 826"/>
                <a:gd name="T30" fmla="*/ 77 w 1058"/>
                <a:gd name="T31" fmla="*/ 129 h 826"/>
                <a:gd name="T32" fmla="*/ 50 w 1058"/>
                <a:gd name="T33" fmla="*/ 167 h 826"/>
                <a:gd name="T34" fmla="*/ 29 w 1058"/>
                <a:gd name="T35" fmla="*/ 207 h 826"/>
                <a:gd name="T36" fmla="*/ 14 w 1058"/>
                <a:gd name="T37" fmla="*/ 251 h 826"/>
                <a:gd name="T38" fmla="*/ 4 w 1058"/>
                <a:gd name="T39" fmla="*/ 299 h 826"/>
                <a:gd name="T40" fmla="*/ 0 w 1058"/>
                <a:gd name="T41" fmla="*/ 349 h 826"/>
                <a:gd name="T42" fmla="*/ 6 w 1058"/>
                <a:gd name="T43" fmla="*/ 421 h 826"/>
                <a:gd name="T44" fmla="*/ 36 w 1058"/>
                <a:gd name="T45" fmla="*/ 527 h 826"/>
                <a:gd name="T46" fmla="*/ 91 w 1058"/>
                <a:gd name="T47" fmla="*/ 618 h 826"/>
                <a:gd name="T48" fmla="*/ 165 w 1058"/>
                <a:gd name="T49" fmla="*/ 693 h 826"/>
                <a:gd name="T50" fmla="*/ 255 w 1058"/>
                <a:gd name="T51" fmla="*/ 751 h 826"/>
                <a:gd name="T52" fmla="*/ 357 w 1058"/>
                <a:gd name="T53" fmla="*/ 793 h 826"/>
                <a:gd name="T54" fmla="*/ 466 w 1058"/>
                <a:gd name="T55" fmla="*/ 818 h 826"/>
                <a:gd name="T56" fmla="*/ 578 w 1058"/>
                <a:gd name="T57" fmla="*/ 826 h 826"/>
                <a:gd name="T58" fmla="*/ 689 w 1058"/>
                <a:gd name="T59" fmla="*/ 815 h 826"/>
                <a:gd name="T60" fmla="*/ 795 w 1058"/>
                <a:gd name="T61" fmla="*/ 786 h 826"/>
                <a:gd name="T62" fmla="*/ 892 w 1058"/>
                <a:gd name="T63" fmla="*/ 739 h 826"/>
                <a:gd name="T64" fmla="*/ 947 w 1058"/>
                <a:gd name="T65" fmla="*/ 698 h 826"/>
                <a:gd name="T66" fmla="*/ 984 w 1058"/>
                <a:gd name="T67" fmla="*/ 661 h 826"/>
                <a:gd name="T68" fmla="*/ 1016 w 1058"/>
                <a:gd name="T69" fmla="*/ 619 h 826"/>
                <a:gd name="T70" fmla="*/ 1041 w 1058"/>
                <a:gd name="T71" fmla="*/ 574 h 826"/>
                <a:gd name="T72" fmla="*/ 1055 w 1058"/>
                <a:gd name="T73" fmla="*/ 525 h 826"/>
                <a:gd name="T74" fmla="*/ 1057 w 1058"/>
                <a:gd name="T75" fmla="*/ 473 h 826"/>
                <a:gd name="T76" fmla="*/ 1047 w 1058"/>
                <a:gd name="T77" fmla="*/ 417 h 826"/>
                <a:gd name="T78" fmla="*/ 1027 w 1058"/>
                <a:gd name="T79" fmla="*/ 363 h 826"/>
                <a:gd name="T80" fmla="*/ 999 w 1058"/>
                <a:gd name="T81" fmla="*/ 312 h 826"/>
                <a:gd name="T82" fmla="*/ 966 w 1058"/>
                <a:gd name="T83" fmla="*/ 265 h 826"/>
                <a:gd name="T84" fmla="*/ 929 w 1058"/>
                <a:gd name="T85" fmla="*/ 224 h 8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58" h="826">
                  <a:moveTo>
                    <a:pt x="929" y="224"/>
                  </a:moveTo>
                  <a:lnTo>
                    <a:pt x="914" y="210"/>
                  </a:lnTo>
                  <a:lnTo>
                    <a:pt x="897" y="196"/>
                  </a:lnTo>
                  <a:lnTo>
                    <a:pt x="881" y="183"/>
                  </a:lnTo>
                  <a:lnTo>
                    <a:pt x="864" y="170"/>
                  </a:lnTo>
                  <a:lnTo>
                    <a:pt x="846" y="157"/>
                  </a:lnTo>
                  <a:lnTo>
                    <a:pt x="829" y="145"/>
                  </a:lnTo>
                  <a:lnTo>
                    <a:pt x="811" y="132"/>
                  </a:lnTo>
                  <a:lnTo>
                    <a:pt x="791" y="121"/>
                  </a:lnTo>
                  <a:lnTo>
                    <a:pt x="772" y="109"/>
                  </a:lnTo>
                  <a:lnTo>
                    <a:pt x="752" y="99"/>
                  </a:lnTo>
                  <a:lnTo>
                    <a:pt x="731" y="89"/>
                  </a:lnTo>
                  <a:lnTo>
                    <a:pt x="712" y="78"/>
                  </a:lnTo>
                  <a:lnTo>
                    <a:pt x="690" y="69"/>
                  </a:lnTo>
                  <a:lnTo>
                    <a:pt x="670" y="61"/>
                  </a:lnTo>
                  <a:lnTo>
                    <a:pt x="648" y="52"/>
                  </a:lnTo>
                  <a:lnTo>
                    <a:pt x="627" y="45"/>
                  </a:lnTo>
                  <a:lnTo>
                    <a:pt x="606" y="37"/>
                  </a:lnTo>
                  <a:lnTo>
                    <a:pt x="583" y="30"/>
                  </a:lnTo>
                  <a:lnTo>
                    <a:pt x="561" y="24"/>
                  </a:lnTo>
                  <a:lnTo>
                    <a:pt x="539" y="19"/>
                  </a:lnTo>
                  <a:lnTo>
                    <a:pt x="518" y="14"/>
                  </a:lnTo>
                  <a:lnTo>
                    <a:pt x="495" y="10"/>
                  </a:lnTo>
                  <a:lnTo>
                    <a:pt x="473" y="7"/>
                  </a:lnTo>
                  <a:lnTo>
                    <a:pt x="451" y="3"/>
                  </a:lnTo>
                  <a:lnTo>
                    <a:pt x="429" y="1"/>
                  </a:lnTo>
                  <a:lnTo>
                    <a:pt x="407" y="0"/>
                  </a:lnTo>
                  <a:lnTo>
                    <a:pt x="385" y="0"/>
                  </a:lnTo>
                  <a:lnTo>
                    <a:pt x="364" y="0"/>
                  </a:lnTo>
                  <a:lnTo>
                    <a:pt x="343" y="2"/>
                  </a:lnTo>
                  <a:lnTo>
                    <a:pt x="321" y="3"/>
                  </a:lnTo>
                  <a:lnTo>
                    <a:pt x="301" y="7"/>
                  </a:lnTo>
                  <a:lnTo>
                    <a:pt x="280" y="11"/>
                  </a:lnTo>
                  <a:lnTo>
                    <a:pt x="264" y="14"/>
                  </a:lnTo>
                  <a:lnTo>
                    <a:pt x="247" y="19"/>
                  </a:lnTo>
                  <a:lnTo>
                    <a:pt x="231" y="24"/>
                  </a:lnTo>
                  <a:lnTo>
                    <a:pt x="215" y="30"/>
                  </a:lnTo>
                  <a:lnTo>
                    <a:pt x="201" y="36"/>
                  </a:lnTo>
                  <a:lnTo>
                    <a:pt x="186" y="43"/>
                  </a:lnTo>
                  <a:lnTo>
                    <a:pt x="172" y="51"/>
                  </a:lnTo>
                  <a:lnTo>
                    <a:pt x="157" y="59"/>
                  </a:lnTo>
                  <a:lnTo>
                    <a:pt x="144" y="67"/>
                  </a:lnTo>
                  <a:lnTo>
                    <a:pt x="132" y="77"/>
                  </a:lnTo>
                  <a:lnTo>
                    <a:pt x="121" y="86"/>
                  </a:lnTo>
                  <a:lnTo>
                    <a:pt x="109" y="96"/>
                  </a:lnTo>
                  <a:lnTo>
                    <a:pt x="98" y="107"/>
                  </a:lnTo>
                  <a:lnTo>
                    <a:pt x="87" y="118"/>
                  </a:lnTo>
                  <a:lnTo>
                    <a:pt x="77" y="129"/>
                  </a:lnTo>
                  <a:lnTo>
                    <a:pt x="67" y="141"/>
                  </a:lnTo>
                  <a:lnTo>
                    <a:pt x="59" y="154"/>
                  </a:lnTo>
                  <a:lnTo>
                    <a:pt x="50" y="167"/>
                  </a:lnTo>
                  <a:lnTo>
                    <a:pt x="42" y="180"/>
                  </a:lnTo>
                  <a:lnTo>
                    <a:pt x="36" y="194"/>
                  </a:lnTo>
                  <a:lnTo>
                    <a:pt x="29" y="207"/>
                  </a:lnTo>
                  <a:lnTo>
                    <a:pt x="24" y="222"/>
                  </a:lnTo>
                  <a:lnTo>
                    <a:pt x="19" y="236"/>
                  </a:lnTo>
                  <a:lnTo>
                    <a:pt x="14" y="251"/>
                  </a:lnTo>
                  <a:lnTo>
                    <a:pt x="10" y="266"/>
                  </a:lnTo>
                  <a:lnTo>
                    <a:pt x="7" y="283"/>
                  </a:lnTo>
                  <a:lnTo>
                    <a:pt x="4" y="299"/>
                  </a:lnTo>
                  <a:lnTo>
                    <a:pt x="2" y="315"/>
                  </a:lnTo>
                  <a:lnTo>
                    <a:pt x="1" y="331"/>
                  </a:lnTo>
                  <a:lnTo>
                    <a:pt x="0" y="349"/>
                  </a:lnTo>
                  <a:lnTo>
                    <a:pt x="0" y="365"/>
                  </a:lnTo>
                  <a:lnTo>
                    <a:pt x="1" y="382"/>
                  </a:lnTo>
                  <a:lnTo>
                    <a:pt x="6" y="421"/>
                  </a:lnTo>
                  <a:lnTo>
                    <a:pt x="13" y="458"/>
                  </a:lnTo>
                  <a:lnTo>
                    <a:pt x="23" y="494"/>
                  </a:lnTo>
                  <a:lnTo>
                    <a:pt x="36" y="527"/>
                  </a:lnTo>
                  <a:lnTo>
                    <a:pt x="52" y="560"/>
                  </a:lnTo>
                  <a:lnTo>
                    <a:pt x="71" y="590"/>
                  </a:lnTo>
                  <a:lnTo>
                    <a:pt x="91" y="618"/>
                  </a:lnTo>
                  <a:lnTo>
                    <a:pt x="114" y="645"/>
                  </a:lnTo>
                  <a:lnTo>
                    <a:pt x="139" y="670"/>
                  </a:lnTo>
                  <a:lnTo>
                    <a:pt x="165" y="693"/>
                  </a:lnTo>
                  <a:lnTo>
                    <a:pt x="194" y="714"/>
                  </a:lnTo>
                  <a:lnTo>
                    <a:pt x="224" y="734"/>
                  </a:lnTo>
                  <a:lnTo>
                    <a:pt x="255" y="751"/>
                  </a:lnTo>
                  <a:lnTo>
                    <a:pt x="289" y="767"/>
                  </a:lnTo>
                  <a:lnTo>
                    <a:pt x="322" y="781"/>
                  </a:lnTo>
                  <a:lnTo>
                    <a:pt x="357" y="793"/>
                  </a:lnTo>
                  <a:lnTo>
                    <a:pt x="393" y="803"/>
                  </a:lnTo>
                  <a:lnTo>
                    <a:pt x="429" y="812"/>
                  </a:lnTo>
                  <a:lnTo>
                    <a:pt x="466" y="818"/>
                  </a:lnTo>
                  <a:lnTo>
                    <a:pt x="504" y="823"/>
                  </a:lnTo>
                  <a:lnTo>
                    <a:pt x="540" y="825"/>
                  </a:lnTo>
                  <a:lnTo>
                    <a:pt x="578" y="826"/>
                  </a:lnTo>
                  <a:lnTo>
                    <a:pt x="615" y="824"/>
                  </a:lnTo>
                  <a:lnTo>
                    <a:pt x="652" y="820"/>
                  </a:lnTo>
                  <a:lnTo>
                    <a:pt x="689" y="815"/>
                  </a:lnTo>
                  <a:lnTo>
                    <a:pt x="725" y="807"/>
                  </a:lnTo>
                  <a:lnTo>
                    <a:pt x="761" y="798"/>
                  </a:lnTo>
                  <a:lnTo>
                    <a:pt x="795" y="786"/>
                  </a:lnTo>
                  <a:lnTo>
                    <a:pt x="829" y="773"/>
                  </a:lnTo>
                  <a:lnTo>
                    <a:pt x="861" y="757"/>
                  </a:lnTo>
                  <a:lnTo>
                    <a:pt x="892" y="739"/>
                  </a:lnTo>
                  <a:lnTo>
                    <a:pt x="921" y="719"/>
                  </a:lnTo>
                  <a:lnTo>
                    <a:pt x="934" y="709"/>
                  </a:lnTo>
                  <a:lnTo>
                    <a:pt x="947" y="698"/>
                  </a:lnTo>
                  <a:lnTo>
                    <a:pt x="959" y="686"/>
                  </a:lnTo>
                  <a:lnTo>
                    <a:pt x="972" y="674"/>
                  </a:lnTo>
                  <a:lnTo>
                    <a:pt x="984" y="661"/>
                  </a:lnTo>
                  <a:lnTo>
                    <a:pt x="995" y="648"/>
                  </a:lnTo>
                  <a:lnTo>
                    <a:pt x="1006" y="634"/>
                  </a:lnTo>
                  <a:lnTo>
                    <a:pt x="1016" y="619"/>
                  </a:lnTo>
                  <a:lnTo>
                    <a:pt x="1025" y="605"/>
                  </a:lnTo>
                  <a:lnTo>
                    <a:pt x="1033" y="589"/>
                  </a:lnTo>
                  <a:lnTo>
                    <a:pt x="1041" y="574"/>
                  </a:lnTo>
                  <a:lnTo>
                    <a:pt x="1047" y="557"/>
                  </a:lnTo>
                  <a:lnTo>
                    <a:pt x="1051" y="541"/>
                  </a:lnTo>
                  <a:lnTo>
                    <a:pt x="1055" y="525"/>
                  </a:lnTo>
                  <a:lnTo>
                    <a:pt x="1057" y="508"/>
                  </a:lnTo>
                  <a:lnTo>
                    <a:pt x="1058" y="491"/>
                  </a:lnTo>
                  <a:lnTo>
                    <a:pt x="1057" y="473"/>
                  </a:lnTo>
                  <a:lnTo>
                    <a:pt x="1055" y="454"/>
                  </a:lnTo>
                  <a:lnTo>
                    <a:pt x="1051" y="435"/>
                  </a:lnTo>
                  <a:lnTo>
                    <a:pt x="1047" y="417"/>
                  </a:lnTo>
                  <a:lnTo>
                    <a:pt x="1041" y="398"/>
                  </a:lnTo>
                  <a:lnTo>
                    <a:pt x="1034" y="381"/>
                  </a:lnTo>
                  <a:lnTo>
                    <a:pt x="1027" y="363"/>
                  </a:lnTo>
                  <a:lnTo>
                    <a:pt x="1019" y="345"/>
                  </a:lnTo>
                  <a:lnTo>
                    <a:pt x="1009" y="328"/>
                  </a:lnTo>
                  <a:lnTo>
                    <a:pt x="999" y="312"/>
                  </a:lnTo>
                  <a:lnTo>
                    <a:pt x="989" y="296"/>
                  </a:lnTo>
                  <a:lnTo>
                    <a:pt x="978" y="280"/>
                  </a:lnTo>
                  <a:lnTo>
                    <a:pt x="966" y="265"/>
                  </a:lnTo>
                  <a:lnTo>
                    <a:pt x="954" y="250"/>
                  </a:lnTo>
                  <a:lnTo>
                    <a:pt x="941" y="237"/>
                  </a:lnTo>
                  <a:lnTo>
                    <a:pt x="929" y="224"/>
                  </a:lnTo>
                  <a:close/>
                </a:path>
              </a:pathLst>
            </a:custGeom>
            <a:solidFill>
              <a:srgbClr val="E1A0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9Slide.vn 22"/>
            <p:cNvSpPr>
              <a:spLocks/>
            </p:cNvSpPr>
            <p:nvPr/>
          </p:nvSpPr>
          <p:spPr bwMode="auto">
            <a:xfrm>
              <a:off x="4476750" y="2884488"/>
              <a:ext cx="68263" cy="46037"/>
            </a:xfrm>
            <a:custGeom>
              <a:avLst/>
              <a:gdLst>
                <a:gd name="T0" fmla="*/ 11 w 213"/>
                <a:gd name="T1" fmla="*/ 52 h 147"/>
                <a:gd name="T2" fmla="*/ 5 w 213"/>
                <a:gd name="T3" fmla="*/ 61 h 147"/>
                <a:gd name="T4" fmla="*/ 2 w 213"/>
                <a:gd name="T5" fmla="*/ 68 h 147"/>
                <a:gd name="T6" fmla="*/ 1 w 213"/>
                <a:gd name="T7" fmla="*/ 77 h 147"/>
                <a:gd name="T8" fmla="*/ 0 w 213"/>
                <a:gd name="T9" fmla="*/ 85 h 147"/>
                <a:gd name="T10" fmla="*/ 0 w 213"/>
                <a:gd name="T11" fmla="*/ 92 h 147"/>
                <a:gd name="T12" fmla="*/ 1 w 213"/>
                <a:gd name="T13" fmla="*/ 99 h 147"/>
                <a:gd name="T14" fmla="*/ 4 w 213"/>
                <a:gd name="T15" fmla="*/ 106 h 147"/>
                <a:gd name="T16" fmla="*/ 8 w 213"/>
                <a:gd name="T17" fmla="*/ 113 h 147"/>
                <a:gd name="T18" fmla="*/ 12 w 213"/>
                <a:gd name="T19" fmla="*/ 119 h 147"/>
                <a:gd name="T20" fmla="*/ 16 w 213"/>
                <a:gd name="T21" fmla="*/ 125 h 147"/>
                <a:gd name="T22" fmla="*/ 23 w 213"/>
                <a:gd name="T23" fmla="*/ 130 h 147"/>
                <a:gd name="T24" fmla="*/ 29 w 213"/>
                <a:gd name="T25" fmla="*/ 134 h 147"/>
                <a:gd name="T26" fmla="*/ 37 w 213"/>
                <a:gd name="T27" fmla="*/ 139 h 147"/>
                <a:gd name="T28" fmla="*/ 44 w 213"/>
                <a:gd name="T29" fmla="*/ 142 h 147"/>
                <a:gd name="T30" fmla="*/ 53 w 213"/>
                <a:gd name="T31" fmla="*/ 144 h 147"/>
                <a:gd name="T32" fmla="*/ 62 w 213"/>
                <a:gd name="T33" fmla="*/ 146 h 147"/>
                <a:gd name="T34" fmla="*/ 72 w 213"/>
                <a:gd name="T35" fmla="*/ 147 h 147"/>
                <a:gd name="T36" fmla="*/ 81 w 213"/>
                <a:gd name="T37" fmla="*/ 147 h 147"/>
                <a:gd name="T38" fmla="*/ 91 w 213"/>
                <a:gd name="T39" fmla="*/ 146 h 147"/>
                <a:gd name="T40" fmla="*/ 101 w 213"/>
                <a:gd name="T41" fmla="*/ 145 h 147"/>
                <a:gd name="T42" fmla="*/ 111 w 213"/>
                <a:gd name="T43" fmla="*/ 143 h 147"/>
                <a:gd name="T44" fmla="*/ 120 w 213"/>
                <a:gd name="T45" fmla="*/ 140 h 147"/>
                <a:gd name="T46" fmla="*/ 130 w 213"/>
                <a:gd name="T47" fmla="*/ 137 h 147"/>
                <a:gd name="T48" fmla="*/ 139 w 213"/>
                <a:gd name="T49" fmla="*/ 132 h 147"/>
                <a:gd name="T50" fmla="*/ 148 w 213"/>
                <a:gd name="T51" fmla="*/ 128 h 147"/>
                <a:gd name="T52" fmla="*/ 156 w 213"/>
                <a:gd name="T53" fmla="*/ 122 h 147"/>
                <a:gd name="T54" fmla="*/ 165 w 213"/>
                <a:gd name="T55" fmla="*/ 117 h 147"/>
                <a:gd name="T56" fmla="*/ 173 w 213"/>
                <a:gd name="T57" fmla="*/ 112 h 147"/>
                <a:gd name="T58" fmla="*/ 180 w 213"/>
                <a:gd name="T59" fmla="*/ 105 h 147"/>
                <a:gd name="T60" fmla="*/ 187 w 213"/>
                <a:gd name="T61" fmla="*/ 99 h 147"/>
                <a:gd name="T62" fmla="*/ 193 w 213"/>
                <a:gd name="T63" fmla="*/ 92 h 147"/>
                <a:gd name="T64" fmla="*/ 199 w 213"/>
                <a:gd name="T65" fmla="*/ 86 h 147"/>
                <a:gd name="T66" fmla="*/ 203 w 213"/>
                <a:gd name="T67" fmla="*/ 78 h 147"/>
                <a:gd name="T68" fmla="*/ 206 w 213"/>
                <a:gd name="T69" fmla="*/ 72 h 147"/>
                <a:gd name="T70" fmla="*/ 209 w 213"/>
                <a:gd name="T71" fmla="*/ 65 h 147"/>
                <a:gd name="T72" fmla="*/ 212 w 213"/>
                <a:gd name="T73" fmla="*/ 58 h 147"/>
                <a:gd name="T74" fmla="*/ 213 w 213"/>
                <a:gd name="T75" fmla="*/ 51 h 147"/>
                <a:gd name="T76" fmla="*/ 213 w 213"/>
                <a:gd name="T77" fmla="*/ 45 h 147"/>
                <a:gd name="T78" fmla="*/ 212 w 213"/>
                <a:gd name="T79" fmla="*/ 38 h 147"/>
                <a:gd name="T80" fmla="*/ 209 w 213"/>
                <a:gd name="T81" fmla="*/ 33 h 147"/>
                <a:gd name="T82" fmla="*/ 206 w 213"/>
                <a:gd name="T83" fmla="*/ 26 h 147"/>
                <a:gd name="T84" fmla="*/ 202 w 213"/>
                <a:gd name="T85" fmla="*/ 21 h 147"/>
                <a:gd name="T86" fmla="*/ 195 w 213"/>
                <a:gd name="T87" fmla="*/ 16 h 147"/>
                <a:gd name="T88" fmla="*/ 188 w 213"/>
                <a:gd name="T89" fmla="*/ 12 h 147"/>
                <a:gd name="T90" fmla="*/ 179 w 213"/>
                <a:gd name="T91" fmla="*/ 8 h 147"/>
                <a:gd name="T92" fmla="*/ 168 w 213"/>
                <a:gd name="T93" fmla="*/ 5 h 147"/>
                <a:gd name="T94" fmla="*/ 156 w 213"/>
                <a:gd name="T95" fmla="*/ 2 h 147"/>
                <a:gd name="T96" fmla="*/ 143 w 213"/>
                <a:gd name="T97" fmla="*/ 0 h 147"/>
                <a:gd name="T98" fmla="*/ 128 w 213"/>
                <a:gd name="T99" fmla="*/ 0 h 147"/>
                <a:gd name="T100" fmla="*/ 112 w 213"/>
                <a:gd name="T101" fmla="*/ 1 h 147"/>
                <a:gd name="T102" fmla="*/ 93 w 213"/>
                <a:gd name="T103" fmla="*/ 3 h 147"/>
                <a:gd name="T104" fmla="*/ 74 w 213"/>
                <a:gd name="T105" fmla="*/ 9 h 147"/>
                <a:gd name="T106" fmla="*/ 65 w 213"/>
                <a:gd name="T107" fmla="*/ 12 h 147"/>
                <a:gd name="T108" fmla="*/ 55 w 213"/>
                <a:gd name="T109" fmla="*/ 16 h 147"/>
                <a:gd name="T110" fmla="*/ 47 w 213"/>
                <a:gd name="T111" fmla="*/ 21 h 147"/>
                <a:gd name="T112" fmla="*/ 38 w 213"/>
                <a:gd name="T113" fmla="*/ 25 h 147"/>
                <a:gd name="T114" fmla="*/ 30 w 213"/>
                <a:gd name="T115" fmla="*/ 32 h 147"/>
                <a:gd name="T116" fmla="*/ 23 w 213"/>
                <a:gd name="T117" fmla="*/ 38 h 147"/>
                <a:gd name="T118" fmla="*/ 16 w 213"/>
                <a:gd name="T119" fmla="*/ 45 h 147"/>
                <a:gd name="T120" fmla="*/ 11 w 213"/>
                <a:gd name="T121" fmla="*/ 52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3" h="147">
                  <a:moveTo>
                    <a:pt x="11" y="52"/>
                  </a:moveTo>
                  <a:lnTo>
                    <a:pt x="5" y="61"/>
                  </a:lnTo>
                  <a:lnTo>
                    <a:pt x="2" y="68"/>
                  </a:lnTo>
                  <a:lnTo>
                    <a:pt x="1" y="77"/>
                  </a:lnTo>
                  <a:lnTo>
                    <a:pt x="0" y="85"/>
                  </a:lnTo>
                  <a:lnTo>
                    <a:pt x="0" y="92"/>
                  </a:lnTo>
                  <a:lnTo>
                    <a:pt x="1" y="99"/>
                  </a:lnTo>
                  <a:lnTo>
                    <a:pt x="4" y="106"/>
                  </a:lnTo>
                  <a:lnTo>
                    <a:pt x="8" y="113"/>
                  </a:lnTo>
                  <a:lnTo>
                    <a:pt x="12" y="119"/>
                  </a:lnTo>
                  <a:lnTo>
                    <a:pt x="16" y="125"/>
                  </a:lnTo>
                  <a:lnTo>
                    <a:pt x="23" y="130"/>
                  </a:lnTo>
                  <a:lnTo>
                    <a:pt x="29" y="134"/>
                  </a:lnTo>
                  <a:lnTo>
                    <a:pt x="37" y="139"/>
                  </a:lnTo>
                  <a:lnTo>
                    <a:pt x="44" y="142"/>
                  </a:lnTo>
                  <a:lnTo>
                    <a:pt x="53" y="144"/>
                  </a:lnTo>
                  <a:lnTo>
                    <a:pt x="62" y="146"/>
                  </a:lnTo>
                  <a:lnTo>
                    <a:pt x="72" y="147"/>
                  </a:lnTo>
                  <a:lnTo>
                    <a:pt x="81" y="147"/>
                  </a:lnTo>
                  <a:lnTo>
                    <a:pt x="91" y="146"/>
                  </a:lnTo>
                  <a:lnTo>
                    <a:pt x="101" y="145"/>
                  </a:lnTo>
                  <a:lnTo>
                    <a:pt x="111" y="143"/>
                  </a:lnTo>
                  <a:lnTo>
                    <a:pt x="120" y="140"/>
                  </a:lnTo>
                  <a:lnTo>
                    <a:pt x="130" y="137"/>
                  </a:lnTo>
                  <a:lnTo>
                    <a:pt x="139" y="132"/>
                  </a:lnTo>
                  <a:lnTo>
                    <a:pt x="148" y="128"/>
                  </a:lnTo>
                  <a:lnTo>
                    <a:pt x="156" y="122"/>
                  </a:lnTo>
                  <a:lnTo>
                    <a:pt x="165" y="117"/>
                  </a:lnTo>
                  <a:lnTo>
                    <a:pt x="173" y="112"/>
                  </a:lnTo>
                  <a:lnTo>
                    <a:pt x="180" y="105"/>
                  </a:lnTo>
                  <a:lnTo>
                    <a:pt x="187" y="99"/>
                  </a:lnTo>
                  <a:lnTo>
                    <a:pt x="193" y="92"/>
                  </a:lnTo>
                  <a:lnTo>
                    <a:pt x="199" y="86"/>
                  </a:lnTo>
                  <a:lnTo>
                    <a:pt x="203" y="78"/>
                  </a:lnTo>
                  <a:lnTo>
                    <a:pt x="206" y="72"/>
                  </a:lnTo>
                  <a:lnTo>
                    <a:pt x="209" y="65"/>
                  </a:lnTo>
                  <a:lnTo>
                    <a:pt x="212" y="58"/>
                  </a:lnTo>
                  <a:lnTo>
                    <a:pt x="213" y="51"/>
                  </a:lnTo>
                  <a:lnTo>
                    <a:pt x="213" y="45"/>
                  </a:lnTo>
                  <a:lnTo>
                    <a:pt x="212" y="38"/>
                  </a:lnTo>
                  <a:lnTo>
                    <a:pt x="209" y="33"/>
                  </a:lnTo>
                  <a:lnTo>
                    <a:pt x="206" y="26"/>
                  </a:lnTo>
                  <a:lnTo>
                    <a:pt x="202" y="21"/>
                  </a:lnTo>
                  <a:lnTo>
                    <a:pt x="195" y="16"/>
                  </a:lnTo>
                  <a:lnTo>
                    <a:pt x="188" y="12"/>
                  </a:lnTo>
                  <a:lnTo>
                    <a:pt x="179" y="8"/>
                  </a:lnTo>
                  <a:lnTo>
                    <a:pt x="168" y="5"/>
                  </a:lnTo>
                  <a:lnTo>
                    <a:pt x="156" y="2"/>
                  </a:lnTo>
                  <a:lnTo>
                    <a:pt x="143" y="0"/>
                  </a:lnTo>
                  <a:lnTo>
                    <a:pt x="128" y="0"/>
                  </a:lnTo>
                  <a:lnTo>
                    <a:pt x="112" y="1"/>
                  </a:lnTo>
                  <a:lnTo>
                    <a:pt x="93" y="3"/>
                  </a:lnTo>
                  <a:lnTo>
                    <a:pt x="74" y="9"/>
                  </a:lnTo>
                  <a:lnTo>
                    <a:pt x="65" y="12"/>
                  </a:lnTo>
                  <a:lnTo>
                    <a:pt x="55" y="16"/>
                  </a:lnTo>
                  <a:lnTo>
                    <a:pt x="47" y="21"/>
                  </a:lnTo>
                  <a:lnTo>
                    <a:pt x="38" y="25"/>
                  </a:lnTo>
                  <a:lnTo>
                    <a:pt x="30" y="32"/>
                  </a:lnTo>
                  <a:lnTo>
                    <a:pt x="23" y="38"/>
                  </a:lnTo>
                  <a:lnTo>
                    <a:pt x="16" y="45"/>
                  </a:lnTo>
                  <a:lnTo>
                    <a:pt x="11" y="52"/>
                  </a:lnTo>
                  <a:close/>
                </a:path>
              </a:pathLst>
            </a:custGeom>
            <a:solidFill>
              <a:srgbClr val="F3DA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 name="9Slide.vn 23"/>
            <p:cNvSpPr>
              <a:spLocks/>
            </p:cNvSpPr>
            <p:nvPr/>
          </p:nvSpPr>
          <p:spPr bwMode="auto">
            <a:xfrm>
              <a:off x="4568825" y="2762250"/>
              <a:ext cx="73025" cy="73025"/>
            </a:xfrm>
            <a:custGeom>
              <a:avLst/>
              <a:gdLst>
                <a:gd name="T0" fmla="*/ 51 w 230"/>
                <a:gd name="T1" fmla="*/ 38 h 230"/>
                <a:gd name="T2" fmla="*/ 35 w 230"/>
                <a:gd name="T3" fmla="*/ 52 h 230"/>
                <a:gd name="T4" fmla="*/ 22 w 230"/>
                <a:gd name="T5" fmla="*/ 70 h 230"/>
                <a:gd name="T6" fmla="*/ 11 w 230"/>
                <a:gd name="T7" fmla="*/ 89 h 230"/>
                <a:gd name="T8" fmla="*/ 4 w 230"/>
                <a:gd name="T9" fmla="*/ 110 h 230"/>
                <a:gd name="T10" fmla="*/ 0 w 230"/>
                <a:gd name="T11" fmla="*/ 131 h 230"/>
                <a:gd name="T12" fmla="*/ 0 w 230"/>
                <a:gd name="T13" fmla="*/ 152 h 230"/>
                <a:gd name="T14" fmla="*/ 2 w 230"/>
                <a:gd name="T15" fmla="*/ 171 h 230"/>
                <a:gd name="T16" fmla="*/ 9 w 230"/>
                <a:gd name="T17" fmla="*/ 190 h 230"/>
                <a:gd name="T18" fmla="*/ 20 w 230"/>
                <a:gd name="T19" fmla="*/ 205 h 230"/>
                <a:gd name="T20" fmla="*/ 33 w 230"/>
                <a:gd name="T21" fmla="*/ 217 h 230"/>
                <a:gd name="T22" fmla="*/ 48 w 230"/>
                <a:gd name="T23" fmla="*/ 225 h 230"/>
                <a:gd name="T24" fmla="*/ 66 w 230"/>
                <a:gd name="T25" fmla="*/ 229 h 230"/>
                <a:gd name="T26" fmla="*/ 84 w 230"/>
                <a:gd name="T27" fmla="*/ 230 h 230"/>
                <a:gd name="T28" fmla="*/ 104 w 230"/>
                <a:gd name="T29" fmla="*/ 226 h 230"/>
                <a:gd name="T30" fmla="*/ 123 w 230"/>
                <a:gd name="T31" fmla="*/ 220 h 230"/>
                <a:gd name="T32" fmla="*/ 150 w 230"/>
                <a:gd name="T33" fmla="*/ 207 h 230"/>
                <a:gd name="T34" fmla="*/ 181 w 230"/>
                <a:gd name="T35" fmla="*/ 183 h 230"/>
                <a:gd name="T36" fmla="*/ 205 w 230"/>
                <a:gd name="T37" fmla="*/ 155 h 230"/>
                <a:gd name="T38" fmla="*/ 218 w 230"/>
                <a:gd name="T39" fmla="*/ 131 h 230"/>
                <a:gd name="T40" fmla="*/ 224 w 230"/>
                <a:gd name="T41" fmla="*/ 115 h 230"/>
                <a:gd name="T42" fmla="*/ 228 w 230"/>
                <a:gd name="T43" fmla="*/ 99 h 230"/>
                <a:gd name="T44" fmla="*/ 230 w 230"/>
                <a:gd name="T45" fmla="*/ 84 h 230"/>
                <a:gd name="T46" fmla="*/ 228 w 230"/>
                <a:gd name="T47" fmla="*/ 67 h 230"/>
                <a:gd name="T48" fmla="*/ 223 w 230"/>
                <a:gd name="T49" fmla="*/ 53 h 230"/>
                <a:gd name="T50" fmla="*/ 217 w 230"/>
                <a:gd name="T51" fmla="*/ 39 h 230"/>
                <a:gd name="T52" fmla="*/ 206 w 230"/>
                <a:gd name="T53" fmla="*/ 27 h 230"/>
                <a:gd name="T54" fmla="*/ 190 w 230"/>
                <a:gd name="T55" fmla="*/ 17 h 230"/>
                <a:gd name="T56" fmla="*/ 173 w 230"/>
                <a:gd name="T57" fmla="*/ 8 h 230"/>
                <a:gd name="T58" fmla="*/ 156 w 230"/>
                <a:gd name="T59" fmla="*/ 1 h 230"/>
                <a:gd name="T60" fmla="*/ 142 w 230"/>
                <a:gd name="T61" fmla="*/ 0 h 230"/>
                <a:gd name="T62" fmla="*/ 123 w 230"/>
                <a:gd name="T63" fmla="*/ 1 h 230"/>
                <a:gd name="T64" fmla="*/ 97 w 230"/>
                <a:gd name="T65" fmla="*/ 10 h 230"/>
                <a:gd name="T66" fmla="*/ 72 w 230"/>
                <a:gd name="T67" fmla="*/ 24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0" h="230">
                  <a:moveTo>
                    <a:pt x="58" y="32"/>
                  </a:moveTo>
                  <a:lnTo>
                    <a:pt x="51" y="38"/>
                  </a:lnTo>
                  <a:lnTo>
                    <a:pt x="42" y="45"/>
                  </a:lnTo>
                  <a:lnTo>
                    <a:pt x="35" y="52"/>
                  </a:lnTo>
                  <a:lnTo>
                    <a:pt x="28" y="61"/>
                  </a:lnTo>
                  <a:lnTo>
                    <a:pt x="22" y="70"/>
                  </a:lnTo>
                  <a:lnTo>
                    <a:pt x="17" y="79"/>
                  </a:lnTo>
                  <a:lnTo>
                    <a:pt x="11" y="89"/>
                  </a:lnTo>
                  <a:lnTo>
                    <a:pt x="7" y="99"/>
                  </a:lnTo>
                  <a:lnTo>
                    <a:pt x="4" y="110"/>
                  </a:lnTo>
                  <a:lnTo>
                    <a:pt x="2" y="120"/>
                  </a:lnTo>
                  <a:lnTo>
                    <a:pt x="0" y="131"/>
                  </a:lnTo>
                  <a:lnTo>
                    <a:pt x="0" y="141"/>
                  </a:lnTo>
                  <a:lnTo>
                    <a:pt x="0" y="152"/>
                  </a:lnTo>
                  <a:lnTo>
                    <a:pt x="0" y="162"/>
                  </a:lnTo>
                  <a:lnTo>
                    <a:pt x="2" y="171"/>
                  </a:lnTo>
                  <a:lnTo>
                    <a:pt x="5" y="180"/>
                  </a:lnTo>
                  <a:lnTo>
                    <a:pt x="9" y="190"/>
                  </a:lnTo>
                  <a:lnTo>
                    <a:pt x="14" y="198"/>
                  </a:lnTo>
                  <a:lnTo>
                    <a:pt x="20" y="205"/>
                  </a:lnTo>
                  <a:lnTo>
                    <a:pt x="27" y="211"/>
                  </a:lnTo>
                  <a:lnTo>
                    <a:pt x="33" y="217"/>
                  </a:lnTo>
                  <a:lnTo>
                    <a:pt x="41" y="221"/>
                  </a:lnTo>
                  <a:lnTo>
                    <a:pt x="48" y="225"/>
                  </a:lnTo>
                  <a:lnTo>
                    <a:pt x="57" y="228"/>
                  </a:lnTo>
                  <a:lnTo>
                    <a:pt x="66" y="229"/>
                  </a:lnTo>
                  <a:lnTo>
                    <a:pt x="75" y="230"/>
                  </a:lnTo>
                  <a:lnTo>
                    <a:pt x="84" y="230"/>
                  </a:lnTo>
                  <a:lnTo>
                    <a:pt x="94" y="229"/>
                  </a:lnTo>
                  <a:lnTo>
                    <a:pt x="104" y="226"/>
                  </a:lnTo>
                  <a:lnTo>
                    <a:pt x="113" y="223"/>
                  </a:lnTo>
                  <a:lnTo>
                    <a:pt x="123" y="220"/>
                  </a:lnTo>
                  <a:lnTo>
                    <a:pt x="133" y="216"/>
                  </a:lnTo>
                  <a:lnTo>
                    <a:pt x="150" y="207"/>
                  </a:lnTo>
                  <a:lnTo>
                    <a:pt x="166" y="196"/>
                  </a:lnTo>
                  <a:lnTo>
                    <a:pt x="181" y="183"/>
                  </a:lnTo>
                  <a:lnTo>
                    <a:pt x="194" y="169"/>
                  </a:lnTo>
                  <a:lnTo>
                    <a:pt x="205" y="155"/>
                  </a:lnTo>
                  <a:lnTo>
                    <a:pt x="214" y="140"/>
                  </a:lnTo>
                  <a:lnTo>
                    <a:pt x="218" y="131"/>
                  </a:lnTo>
                  <a:lnTo>
                    <a:pt x="222" y="124"/>
                  </a:lnTo>
                  <a:lnTo>
                    <a:pt x="224" y="115"/>
                  </a:lnTo>
                  <a:lnTo>
                    <a:pt x="226" y="107"/>
                  </a:lnTo>
                  <a:lnTo>
                    <a:pt x="228" y="99"/>
                  </a:lnTo>
                  <a:lnTo>
                    <a:pt x="230" y="91"/>
                  </a:lnTo>
                  <a:lnTo>
                    <a:pt x="230" y="84"/>
                  </a:lnTo>
                  <a:lnTo>
                    <a:pt x="230" y="76"/>
                  </a:lnTo>
                  <a:lnTo>
                    <a:pt x="228" y="67"/>
                  </a:lnTo>
                  <a:lnTo>
                    <a:pt x="226" y="61"/>
                  </a:lnTo>
                  <a:lnTo>
                    <a:pt x="223" y="53"/>
                  </a:lnTo>
                  <a:lnTo>
                    <a:pt x="220" y="46"/>
                  </a:lnTo>
                  <a:lnTo>
                    <a:pt x="217" y="39"/>
                  </a:lnTo>
                  <a:lnTo>
                    <a:pt x="211" y="33"/>
                  </a:lnTo>
                  <a:lnTo>
                    <a:pt x="206" y="27"/>
                  </a:lnTo>
                  <a:lnTo>
                    <a:pt x="198" y="22"/>
                  </a:lnTo>
                  <a:lnTo>
                    <a:pt x="190" y="17"/>
                  </a:lnTo>
                  <a:lnTo>
                    <a:pt x="182" y="11"/>
                  </a:lnTo>
                  <a:lnTo>
                    <a:pt x="173" y="8"/>
                  </a:lnTo>
                  <a:lnTo>
                    <a:pt x="162" y="4"/>
                  </a:lnTo>
                  <a:lnTo>
                    <a:pt x="156" y="1"/>
                  </a:lnTo>
                  <a:lnTo>
                    <a:pt x="148" y="0"/>
                  </a:lnTo>
                  <a:lnTo>
                    <a:pt x="142" y="0"/>
                  </a:lnTo>
                  <a:lnTo>
                    <a:pt x="135" y="0"/>
                  </a:lnTo>
                  <a:lnTo>
                    <a:pt x="123" y="1"/>
                  </a:lnTo>
                  <a:lnTo>
                    <a:pt x="110" y="6"/>
                  </a:lnTo>
                  <a:lnTo>
                    <a:pt x="97" y="10"/>
                  </a:lnTo>
                  <a:lnTo>
                    <a:pt x="85" y="17"/>
                  </a:lnTo>
                  <a:lnTo>
                    <a:pt x="72" y="24"/>
                  </a:lnTo>
                  <a:lnTo>
                    <a:pt x="58" y="32"/>
                  </a:lnTo>
                  <a:close/>
                </a:path>
              </a:pathLst>
            </a:custGeom>
            <a:solidFill>
              <a:srgbClr val="1D1D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9Slide.vn 24"/>
            <p:cNvSpPr>
              <a:spLocks/>
            </p:cNvSpPr>
            <p:nvPr/>
          </p:nvSpPr>
          <p:spPr bwMode="auto">
            <a:xfrm>
              <a:off x="4594225" y="2792413"/>
              <a:ext cx="20638" cy="20637"/>
            </a:xfrm>
            <a:custGeom>
              <a:avLst/>
              <a:gdLst>
                <a:gd name="T0" fmla="*/ 64 w 64"/>
                <a:gd name="T1" fmla="*/ 29 h 63"/>
                <a:gd name="T2" fmla="*/ 62 w 64"/>
                <a:gd name="T3" fmla="*/ 22 h 63"/>
                <a:gd name="T4" fmla="*/ 60 w 64"/>
                <a:gd name="T5" fmla="*/ 17 h 63"/>
                <a:gd name="T6" fmla="*/ 57 w 64"/>
                <a:gd name="T7" fmla="*/ 11 h 63"/>
                <a:gd name="T8" fmla="*/ 52 w 64"/>
                <a:gd name="T9" fmla="*/ 7 h 63"/>
                <a:gd name="T10" fmla="*/ 47 w 64"/>
                <a:gd name="T11" fmla="*/ 4 h 63"/>
                <a:gd name="T12" fmla="*/ 41 w 64"/>
                <a:gd name="T13" fmla="*/ 2 h 63"/>
                <a:gd name="T14" fmla="*/ 35 w 64"/>
                <a:gd name="T15" fmla="*/ 0 h 63"/>
                <a:gd name="T16" fmla="*/ 28 w 64"/>
                <a:gd name="T17" fmla="*/ 0 h 63"/>
                <a:gd name="T18" fmla="*/ 22 w 64"/>
                <a:gd name="T19" fmla="*/ 2 h 63"/>
                <a:gd name="T20" fmla="*/ 16 w 64"/>
                <a:gd name="T21" fmla="*/ 4 h 63"/>
                <a:gd name="T22" fmla="*/ 11 w 64"/>
                <a:gd name="T23" fmla="*/ 7 h 63"/>
                <a:gd name="T24" fmla="*/ 7 w 64"/>
                <a:gd name="T25" fmla="*/ 11 h 63"/>
                <a:gd name="T26" fmla="*/ 3 w 64"/>
                <a:gd name="T27" fmla="*/ 17 h 63"/>
                <a:gd name="T28" fmla="*/ 1 w 64"/>
                <a:gd name="T29" fmla="*/ 22 h 63"/>
                <a:gd name="T30" fmla="*/ 0 w 64"/>
                <a:gd name="T31" fmla="*/ 29 h 63"/>
                <a:gd name="T32" fmla="*/ 0 w 64"/>
                <a:gd name="T33" fmla="*/ 35 h 63"/>
                <a:gd name="T34" fmla="*/ 1 w 64"/>
                <a:gd name="T35" fmla="*/ 42 h 63"/>
                <a:gd name="T36" fmla="*/ 4 w 64"/>
                <a:gd name="T37" fmla="*/ 47 h 63"/>
                <a:gd name="T38" fmla="*/ 8 w 64"/>
                <a:gd name="T39" fmla="*/ 52 h 63"/>
                <a:gd name="T40" fmla="*/ 12 w 64"/>
                <a:gd name="T41" fmla="*/ 57 h 63"/>
                <a:gd name="T42" fmla="*/ 18 w 64"/>
                <a:gd name="T43" fmla="*/ 60 h 63"/>
                <a:gd name="T44" fmla="*/ 23 w 64"/>
                <a:gd name="T45" fmla="*/ 62 h 63"/>
                <a:gd name="T46" fmla="*/ 29 w 64"/>
                <a:gd name="T47" fmla="*/ 63 h 63"/>
                <a:gd name="T48" fmla="*/ 36 w 64"/>
                <a:gd name="T49" fmla="*/ 63 h 63"/>
                <a:gd name="T50" fmla="*/ 41 w 64"/>
                <a:gd name="T51" fmla="*/ 62 h 63"/>
                <a:gd name="T52" fmla="*/ 48 w 64"/>
                <a:gd name="T53" fmla="*/ 60 h 63"/>
                <a:gd name="T54" fmla="*/ 52 w 64"/>
                <a:gd name="T55" fmla="*/ 56 h 63"/>
                <a:gd name="T56" fmla="*/ 57 w 64"/>
                <a:gd name="T57" fmla="*/ 51 h 63"/>
                <a:gd name="T58" fmla="*/ 60 w 64"/>
                <a:gd name="T59" fmla="*/ 47 h 63"/>
                <a:gd name="T60" fmla="*/ 63 w 64"/>
                <a:gd name="T61" fmla="*/ 40 h 63"/>
                <a:gd name="T62" fmla="*/ 64 w 64"/>
                <a:gd name="T63" fmla="*/ 35 h 63"/>
                <a:gd name="T64" fmla="*/ 64 w 64"/>
                <a:gd name="T65" fmla="*/ 2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4" h="63">
                  <a:moveTo>
                    <a:pt x="64" y="29"/>
                  </a:moveTo>
                  <a:lnTo>
                    <a:pt x="62" y="22"/>
                  </a:lnTo>
                  <a:lnTo>
                    <a:pt x="60" y="17"/>
                  </a:lnTo>
                  <a:lnTo>
                    <a:pt x="57" y="11"/>
                  </a:lnTo>
                  <a:lnTo>
                    <a:pt x="52" y="7"/>
                  </a:lnTo>
                  <a:lnTo>
                    <a:pt x="47" y="4"/>
                  </a:lnTo>
                  <a:lnTo>
                    <a:pt x="41" y="2"/>
                  </a:lnTo>
                  <a:lnTo>
                    <a:pt x="35" y="0"/>
                  </a:lnTo>
                  <a:lnTo>
                    <a:pt x="28" y="0"/>
                  </a:lnTo>
                  <a:lnTo>
                    <a:pt x="22" y="2"/>
                  </a:lnTo>
                  <a:lnTo>
                    <a:pt x="16" y="4"/>
                  </a:lnTo>
                  <a:lnTo>
                    <a:pt x="11" y="7"/>
                  </a:lnTo>
                  <a:lnTo>
                    <a:pt x="7" y="11"/>
                  </a:lnTo>
                  <a:lnTo>
                    <a:pt x="3" y="17"/>
                  </a:lnTo>
                  <a:lnTo>
                    <a:pt x="1" y="22"/>
                  </a:lnTo>
                  <a:lnTo>
                    <a:pt x="0" y="29"/>
                  </a:lnTo>
                  <a:lnTo>
                    <a:pt x="0" y="35"/>
                  </a:lnTo>
                  <a:lnTo>
                    <a:pt x="1" y="42"/>
                  </a:lnTo>
                  <a:lnTo>
                    <a:pt x="4" y="47"/>
                  </a:lnTo>
                  <a:lnTo>
                    <a:pt x="8" y="52"/>
                  </a:lnTo>
                  <a:lnTo>
                    <a:pt x="12" y="57"/>
                  </a:lnTo>
                  <a:lnTo>
                    <a:pt x="18" y="60"/>
                  </a:lnTo>
                  <a:lnTo>
                    <a:pt x="23" y="62"/>
                  </a:lnTo>
                  <a:lnTo>
                    <a:pt x="29" y="63"/>
                  </a:lnTo>
                  <a:lnTo>
                    <a:pt x="36" y="63"/>
                  </a:lnTo>
                  <a:lnTo>
                    <a:pt x="41" y="62"/>
                  </a:lnTo>
                  <a:lnTo>
                    <a:pt x="48" y="60"/>
                  </a:lnTo>
                  <a:lnTo>
                    <a:pt x="52" y="56"/>
                  </a:lnTo>
                  <a:lnTo>
                    <a:pt x="57" y="51"/>
                  </a:lnTo>
                  <a:lnTo>
                    <a:pt x="60" y="47"/>
                  </a:lnTo>
                  <a:lnTo>
                    <a:pt x="63" y="40"/>
                  </a:lnTo>
                  <a:lnTo>
                    <a:pt x="64" y="35"/>
                  </a:lnTo>
                  <a:lnTo>
                    <a:pt x="64" y="2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9Slide.vn 25"/>
            <p:cNvSpPr>
              <a:spLocks/>
            </p:cNvSpPr>
            <p:nvPr/>
          </p:nvSpPr>
          <p:spPr bwMode="auto">
            <a:xfrm>
              <a:off x="4737100" y="2852738"/>
              <a:ext cx="68263" cy="80962"/>
            </a:xfrm>
            <a:custGeom>
              <a:avLst/>
              <a:gdLst>
                <a:gd name="T0" fmla="*/ 219 w 219"/>
                <a:gd name="T1" fmla="*/ 123 h 257"/>
                <a:gd name="T2" fmla="*/ 219 w 219"/>
                <a:gd name="T3" fmla="*/ 144 h 257"/>
                <a:gd name="T4" fmla="*/ 215 w 219"/>
                <a:gd name="T5" fmla="*/ 165 h 257"/>
                <a:gd name="T6" fmla="*/ 207 w 219"/>
                <a:gd name="T7" fmla="*/ 186 h 257"/>
                <a:gd name="T8" fmla="*/ 196 w 219"/>
                <a:gd name="T9" fmla="*/ 205 h 257"/>
                <a:gd name="T10" fmla="*/ 185 w 219"/>
                <a:gd name="T11" fmla="*/ 223 h 257"/>
                <a:gd name="T12" fmla="*/ 169 w 219"/>
                <a:gd name="T13" fmla="*/ 237 h 257"/>
                <a:gd name="T14" fmla="*/ 153 w 219"/>
                <a:gd name="T15" fmla="*/ 249 h 257"/>
                <a:gd name="T16" fmla="*/ 135 w 219"/>
                <a:gd name="T17" fmla="*/ 255 h 257"/>
                <a:gd name="T18" fmla="*/ 114 w 219"/>
                <a:gd name="T19" fmla="*/ 257 h 257"/>
                <a:gd name="T20" fmla="*/ 92 w 219"/>
                <a:gd name="T21" fmla="*/ 255 h 257"/>
                <a:gd name="T22" fmla="*/ 72 w 219"/>
                <a:gd name="T23" fmla="*/ 249 h 257"/>
                <a:gd name="T24" fmla="*/ 52 w 219"/>
                <a:gd name="T25" fmla="*/ 238 h 257"/>
                <a:gd name="T26" fmla="*/ 36 w 219"/>
                <a:gd name="T27" fmla="*/ 224 h 257"/>
                <a:gd name="T28" fmla="*/ 21 w 219"/>
                <a:gd name="T29" fmla="*/ 207 h 257"/>
                <a:gd name="T30" fmla="*/ 10 w 219"/>
                <a:gd name="T31" fmla="*/ 188 h 257"/>
                <a:gd name="T32" fmla="*/ 4 w 219"/>
                <a:gd name="T33" fmla="*/ 169 h 257"/>
                <a:gd name="T34" fmla="*/ 1 w 219"/>
                <a:gd name="T35" fmla="*/ 150 h 257"/>
                <a:gd name="T36" fmla="*/ 0 w 219"/>
                <a:gd name="T37" fmla="*/ 131 h 257"/>
                <a:gd name="T38" fmla="*/ 1 w 219"/>
                <a:gd name="T39" fmla="*/ 112 h 257"/>
                <a:gd name="T40" fmla="*/ 7 w 219"/>
                <a:gd name="T41" fmla="*/ 85 h 257"/>
                <a:gd name="T42" fmla="*/ 17 w 219"/>
                <a:gd name="T43" fmla="*/ 59 h 257"/>
                <a:gd name="T44" fmla="*/ 26 w 219"/>
                <a:gd name="T45" fmla="*/ 44 h 257"/>
                <a:gd name="T46" fmla="*/ 37 w 219"/>
                <a:gd name="T47" fmla="*/ 31 h 257"/>
                <a:gd name="T48" fmla="*/ 49 w 219"/>
                <a:gd name="T49" fmla="*/ 19 h 257"/>
                <a:gd name="T50" fmla="*/ 63 w 219"/>
                <a:gd name="T51" fmla="*/ 9 h 257"/>
                <a:gd name="T52" fmla="*/ 77 w 219"/>
                <a:gd name="T53" fmla="*/ 3 h 257"/>
                <a:gd name="T54" fmla="*/ 93 w 219"/>
                <a:gd name="T55" fmla="*/ 0 h 257"/>
                <a:gd name="T56" fmla="*/ 111 w 219"/>
                <a:gd name="T57" fmla="*/ 0 h 257"/>
                <a:gd name="T58" fmla="*/ 129 w 219"/>
                <a:gd name="T59" fmla="*/ 3 h 257"/>
                <a:gd name="T60" fmla="*/ 149 w 219"/>
                <a:gd name="T61" fmla="*/ 11 h 257"/>
                <a:gd name="T62" fmla="*/ 170 w 219"/>
                <a:gd name="T63" fmla="*/ 24 h 257"/>
                <a:gd name="T64" fmla="*/ 190 w 219"/>
                <a:gd name="T65" fmla="*/ 44 h 257"/>
                <a:gd name="T66" fmla="*/ 204 w 219"/>
                <a:gd name="T67" fmla="*/ 69 h 257"/>
                <a:gd name="T68" fmla="*/ 214 w 219"/>
                <a:gd name="T69" fmla="*/ 97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9" h="257">
                  <a:moveTo>
                    <a:pt x="218" y="113"/>
                  </a:moveTo>
                  <a:lnTo>
                    <a:pt x="219" y="123"/>
                  </a:lnTo>
                  <a:lnTo>
                    <a:pt x="219" y="133"/>
                  </a:lnTo>
                  <a:lnTo>
                    <a:pt x="219" y="144"/>
                  </a:lnTo>
                  <a:lnTo>
                    <a:pt x="217" y="154"/>
                  </a:lnTo>
                  <a:lnTo>
                    <a:pt x="215" y="165"/>
                  </a:lnTo>
                  <a:lnTo>
                    <a:pt x="212" y="175"/>
                  </a:lnTo>
                  <a:lnTo>
                    <a:pt x="207" y="186"/>
                  </a:lnTo>
                  <a:lnTo>
                    <a:pt x="203" y="196"/>
                  </a:lnTo>
                  <a:lnTo>
                    <a:pt x="196" y="205"/>
                  </a:lnTo>
                  <a:lnTo>
                    <a:pt x="191" y="214"/>
                  </a:lnTo>
                  <a:lnTo>
                    <a:pt x="185" y="223"/>
                  </a:lnTo>
                  <a:lnTo>
                    <a:pt x="177" y="230"/>
                  </a:lnTo>
                  <a:lnTo>
                    <a:pt x="169" y="237"/>
                  </a:lnTo>
                  <a:lnTo>
                    <a:pt x="162" y="243"/>
                  </a:lnTo>
                  <a:lnTo>
                    <a:pt x="153" y="249"/>
                  </a:lnTo>
                  <a:lnTo>
                    <a:pt x="145" y="252"/>
                  </a:lnTo>
                  <a:lnTo>
                    <a:pt x="135" y="255"/>
                  </a:lnTo>
                  <a:lnTo>
                    <a:pt x="124" y="257"/>
                  </a:lnTo>
                  <a:lnTo>
                    <a:pt x="114" y="257"/>
                  </a:lnTo>
                  <a:lnTo>
                    <a:pt x="103" y="257"/>
                  </a:lnTo>
                  <a:lnTo>
                    <a:pt x="92" y="255"/>
                  </a:lnTo>
                  <a:lnTo>
                    <a:pt x="81" y="253"/>
                  </a:lnTo>
                  <a:lnTo>
                    <a:pt x="72" y="249"/>
                  </a:lnTo>
                  <a:lnTo>
                    <a:pt x="62" y="243"/>
                  </a:lnTo>
                  <a:lnTo>
                    <a:pt x="52" y="238"/>
                  </a:lnTo>
                  <a:lnTo>
                    <a:pt x="43" y="231"/>
                  </a:lnTo>
                  <a:lnTo>
                    <a:pt x="36" y="224"/>
                  </a:lnTo>
                  <a:lnTo>
                    <a:pt x="28" y="216"/>
                  </a:lnTo>
                  <a:lnTo>
                    <a:pt x="21" y="207"/>
                  </a:lnTo>
                  <a:lnTo>
                    <a:pt x="15" y="198"/>
                  </a:lnTo>
                  <a:lnTo>
                    <a:pt x="10" y="188"/>
                  </a:lnTo>
                  <a:lnTo>
                    <a:pt x="7" y="178"/>
                  </a:lnTo>
                  <a:lnTo>
                    <a:pt x="4" y="169"/>
                  </a:lnTo>
                  <a:lnTo>
                    <a:pt x="2" y="160"/>
                  </a:lnTo>
                  <a:lnTo>
                    <a:pt x="1" y="150"/>
                  </a:lnTo>
                  <a:lnTo>
                    <a:pt x="0" y="140"/>
                  </a:lnTo>
                  <a:lnTo>
                    <a:pt x="0" y="131"/>
                  </a:lnTo>
                  <a:lnTo>
                    <a:pt x="0" y="122"/>
                  </a:lnTo>
                  <a:lnTo>
                    <a:pt x="1" y="112"/>
                  </a:lnTo>
                  <a:lnTo>
                    <a:pt x="2" y="103"/>
                  </a:lnTo>
                  <a:lnTo>
                    <a:pt x="7" y="85"/>
                  </a:lnTo>
                  <a:lnTo>
                    <a:pt x="13" y="68"/>
                  </a:lnTo>
                  <a:lnTo>
                    <a:pt x="17" y="59"/>
                  </a:lnTo>
                  <a:lnTo>
                    <a:pt x="22" y="52"/>
                  </a:lnTo>
                  <a:lnTo>
                    <a:pt x="26" y="44"/>
                  </a:lnTo>
                  <a:lnTo>
                    <a:pt x="32" y="38"/>
                  </a:lnTo>
                  <a:lnTo>
                    <a:pt x="37" y="31"/>
                  </a:lnTo>
                  <a:lnTo>
                    <a:pt x="42" y="25"/>
                  </a:lnTo>
                  <a:lnTo>
                    <a:pt x="49" y="19"/>
                  </a:lnTo>
                  <a:lnTo>
                    <a:pt x="55" y="14"/>
                  </a:lnTo>
                  <a:lnTo>
                    <a:pt x="63" y="9"/>
                  </a:lnTo>
                  <a:lnTo>
                    <a:pt x="70" y="6"/>
                  </a:lnTo>
                  <a:lnTo>
                    <a:pt x="77" y="3"/>
                  </a:lnTo>
                  <a:lnTo>
                    <a:pt x="86" y="1"/>
                  </a:lnTo>
                  <a:lnTo>
                    <a:pt x="93" y="0"/>
                  </a:lnTo>
                  <a:lnTo>
                    <a:pt x="102" y="0"/>
                  </a:lnTo>
                  <a:lnTo>
                    <a:pt x="111" y="0"/>
                  </a:lnTo>
                  <a:lnTo>
                    <a:pt x="121" y="1"/>
                  </a:lnTo>
                  <a:lnTo>
                    <a:pt x="129" y="3"/>
                  </a:lnTo>
                  <a:lnTo>
                    <a:pt x="139" y="6"/>
                  </a:lnTo>
                  <a:lnTo>
                    <a:pt x="149" y="11"/>
                  </a:lnTo>
                  <a:lnTo>
                    <a:pt x="158" y="15"/>
                  </a:lnTo>
                  <a:lnTo>
                    <a:pt x="170" y="24"/>
                  </a:lnTo>
                  <a:lnTo>
                    <a:pt x="180" y="33"/>
                  </a:lnTo>
                  <a:lnTo>
                    <a:pt x="190" y="44"/>
                  </a:lnTo>
                  <a:lnTo>
                    <a:pt x="198" y="56"/>
                  </a:lnTo>
                  <a:lnTo>
                    <a:pt x="204" y="69"/>
                  </a:lnTo>
                  <a:lnTo>
                    <a:pt x="209" y="83"/>
                  </a:lnTo>
                  <a:lnTo>
                    <a:pt x="214" y="97"/>
                  </a:lnTo>
                  <a:lnTo>
                    <a:pt x="218" y="113"/>
                  </a:lnTo>
                  <a:close/>
                </a:path>
              </a:pathLst>
            </a:custGeom>
            <a:solidFill>
              <a:srgbClr val="1D1D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9Slide.vn 26"/>
            <p:cNvSpPr>
              <a:spLocks/>
            </p:cNvSpPr>
            <p:nvPr/>
          </p:nvSpPr>
          <p:spPr bwMode="auto">
            <a:xfrm>
              <a:off x="4765675" y="2886075"/>
              <a:ext cx="22225" cy="23812"/>
            </a:xfrm>
            <a:custGeom>
              <a:avLst/>
              <a:gdLst>
                <a:gd name="T0" fmla="*/ 14 w 72"/>
                <a:gd name="T1" fmla="*/ 7 h 72"/>
                <a:gd name="T2" fmla="*/ 21 w 72"/>
                <a:gd name="T3" fmla="*/ 3 h 72"/>
                <a:gd name="T4" fmla="*/ 27 w 72"/>
                <a:gd name="T5" fmla="*/ 1 h 72"/>
                <a:gd name="T6" fmla="*/ 34 w 72"/>
                <a:gd name="T7" fmla="*/ 0 h 72"/>
                <a:gd name="T8" fmla="*/ 41 w 72"/>
                <a:gd name="T9" fmla="*/ 1 h 72"/>
                <a:gd name="T10" fmla="*/ 48 w 72"/>
                <a:gd name="T11" fmla="*/ 2 h 72"/>
                <a:gd name="T12" fmla="*/ 54 w 72"/>
                <a:gd name="T13" fmla="*/ 5 h 72"/>
                <a:gd name="T14" fmla="*/ 60 w 72"/>
                <a:gd name="T15" fmla="*/ 10 h 72"/>
                <a:gd name="T16" fmla="*/ 65 w 72"/>
                <a:gd name="T17" fmla="*/ 15 h 72"/>
                <a:gd name="T18" fmla="*/ 68 w 72"/>
                <a:gd name="T19" fmla="*/ 21 h 72"/>
                <a:gd name="T20" fmla="*/ 71 w 72"/>
                <a:gd name="T21" fmla="*/ 28 h 72"/>
                <a:gd name="T22" fmla="*/ 72 w 72"/>
                <a:gd name="T23" fmla="*/ 34 h 72"/>
                <a:gd name="T24" fmla="*/ 72 w 72"/>
                <a:gd name="T25" fmla="*/ 42 h 72"/>
                <a:gd name="T26" fmla="*/ 70 w 72"/>
                <a:gd name="T27" fmla="*/ 48 h 72"/>
                <a:gd name="T28" fmla="*/ 66 w 72"/>
                <a:gd name="T29" fmla="*/ 55 h 72"/>
                <a:gd name="T30" fmla="*/ 62 w 72"/>
                <a:gd name="T31" fmla="*/ 60 h 72"/>
                <a:gd name="T32" fmla="*/ 57 w 72"/>
                <a:gd name="T33" fmla="*/ 65 h 72"/>
                <a:gd name="T34" fmla="*/ 51 w 72"/>
                <a:gd name="T35" fmla="*/ 69 h 72"/>
                <a:gd name="T36" fmla="*/ 44 w 72"/>
                <a:gd name="T37" fmla="*/ 71 h 72"/>
                <a:gd name="T38" fmla="*/ 37 w 72"/>
                <a:gd name="T39" fmla="*/ 72 h 72"/>
                <a:gd name="T40" fmla="*/ 31 w 72"/>
                <a:gd name="T41" fmla="*/ 71 h 72"/>
                <a:gd name="T42" fmla="*/ 24 w 72"/>
                <a:gd name="T43" fmla="*/ 70 h 72"/>
                <a:gd name="T44" fmla="*/ 17 w 72"/>
                <a:gd name="T45" fmla="*/ 67 h 72"/>
                <a:gd name="T46" fmla="*/ 11 w 72"/>
                <a:gd name="T47" fmla="*/ 63 h 72"/>
                <a:gd name="T48" fmla="*/ 7 w 72"/>
                <a:gd name="T49" fmla="*/ 57 h 72"/>
                <a:gd name="T50" fmla="*/ 3 w 72"/>
                <a:gd name="T51" fmla="*/ 51 h 72"/>
                <a:gd name="T52" fmla="*/ 0 w 72"/>
                <a:gd name="T53" fmla="*/ 44 h 72"/>
                <a:gd name="T54" fmla="*/ 0 w 72"/>
                <a:gd name="T55" fmla="*/ 38 h 72"/>
                <a:gd name="T56" fmla="*/ 0 w 72"/>
                <a:gd name="T57" fmla="*/ 31 h 72"/>
                <a:gd name="T58" fmla="*/ 1 w 72"/>
                <a:gd name="T59" fmla="*/ 24 h 72"/>
                <a:gd name="T60" fmla="*/ 4 w 72"/>
                <a:gd name="T61" fmla="*/ 18 h 72"/>
                <a:gd name="T62" fmla="*/ 9 w 72"/>
                <a:gd name="T63" fmla="*/ 12 h 72"/>
                <a:gd name="T64" fmla="*/ 14 w 72"/>
                <a:gd name="T65"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2" h="72">
                  <a:moveTo>
                    <a:pt x="14" y="7"/>
                  </a:moveTo>
                  <a:lnTo>
                    <a:pt x="21" y="3"/>
                  </a:lnTo>
                  <a:lnTo>
                    <a:pt x="27" y="1"/>
                  </a:lnTo>
                  <a:lnTo>
                    <a:pt x="34" y="0"/>
                  </a:lnTo>
                  <a:lnTo>
                    <a:pt x="41" y="1"/>
                  </a:lnTo>
                  <a:lnTo>
                    <a:pt x="48" y="2"/>
                  </a:lnTo>
                  <a:lnTo>
                    <a:pt x="54" y="5"/>
                  </a:lnTo>
                  <a:lnTo>
                    <a:pt x="60" y="10"/>
                  </a:lnTo>
                  <a:lnTo>
                    <a:pt x="65" y="15"/>
                  </a:lnTo>
                  <a:lnTo>
                    <a:pt x="68" y="21"/>
                  </a:lnTo>
                  <a:lnTo>
                    <a:pt x="71" y="28"/>
                  </a:lnTo>
                  <a:lnTo>
                    <a:pt x="72" y="34"/>
                  </a:lnTo>
                  <a:lnTo>
                    <a:pt x="72" y="42"/>
                  </a:lnTo>
                  <a:lnTo>
                    <a:pt x="70" y="48"/>
                  </a:lnTo>
                  <a:lnTo>
                    <a:pt x="66" y="55"/>
                  </a:lnTo>
                  <a:lnTo>
                    <a:pt x="62" y="60"/>
                  </a:lnTo>
                  <a:lnTo>
                    <a:pt x="57" y="65"/>
                  </a:lnTo>
                  <a:lnTo>
                    <a:pt x="51" y="69"/>
                  </a:lnTo>
                  <a:lnTo>
                    <a:pt x="44" y="71"/>
                  </a:lnTo>
                  <a:lnTo>
                    <a:pt x="37" y="72"/>
                  </a:lnTo>
                  <a:lnTo>
                    <a:pt x="31" y="71"/>
                  </a:lnTo>
                  <a:lnTo>
                    <a:pt x="24" y="70"/>
                  </a:lnTo>
                  <a:lnTo>
                    <a:pt x="17" y="67"/>
                  </a:lnTo>
                  <a:lnTo>
                    <a:pt x="11" y="63"/>
                  </a:lnTo>
                  <a:lnTo>
                    <a:pt x="7" y="57"/>
                  </a:lnTo>
                  <a:lnTo>
                    <a:pt x="3" y="51"/>
                  </a:lnTo>
                  <a:lnTo>
                    <a:pt x="0" y="44"/>
                  </a:lnTo>
                  <a:lnTo>
                    <a:pt x="0" y="38"/>
                  </a:lnTo>
                  <a:lnTo>
                    <a:pt x="0" y="31"/>
                  </a:lnTo>
                  <a:lnTo>
                    <a:pt x="1" y="24"/>
                  </a:lnTo>
                  <a:lnTo>
                    <a:pt x="4" y="18"/>
                  </a:lnTo>
                  <a:lnTo>
                    <a:pt x="9" y="12"/>
                  </a:lnTo>
                  <a:lnTo>
                    <a:pt x="14"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9Slide.vn 27"/>
            <p:cNvSpPr>
              <a:spLocks/>
            </p:cNvSpPr>
            <p:nvPr/>
          </p:nvSpPr>
          <p:spPr bwMode="auto">
            <a:xfrm>
              <a:off x="4622800" y="3108325"/>
              <a:ext cx="141288" cy="122237"/>
            </a:xfrm>
            <a:custGeom>
              <a:avLst/>
              <a:gdLst>
                <a:gd name="T0" fmla="*/ 21 w 444"/>
                <a:gd name="T1" fmla="*/ 221 h 386"/>
                <a:gd name="T2" fmla="*/ 58 w 444"/>
                <a:gd name="T3" fmla="*/ 225 h 386"/>
                <a:gd name="T4" fmla="*/ 93 w 444"/>
                <a:gd name="T5" fmla="*/ 227 h 386"/>
                <a:gd name="T6" fmla="*/ 127 w 444"/>
                <a:gd name="T7" fmla="*/ 225 h 386"/>
                <a:gd name="T8" fmla="*/ 160 w 444"/>
                <a:gd name="T9" fmla="*/ 221 h 386"/>
                <a:gd name="T10" fmla="*/ 191 w 444"/>
                <a:gd name="T11" fmla="*/ 213 h 386"/>
                <a:gd name="T12" fmla="*/ 220 w 444"/>
                <a:gd name="T13" fmla="*/ 203 h 386"/>
                <a:gd name="T14" fmla="*/ 249 w 444"/>
                <a:gd name="T15" fmla="*/ 190 h 386"/>
                <a:gd name="T16" fmla="*/ 276 w 444"/>
                <a:gd name="T17" fmla="*/ 174 h 386"/>
                <a:gd name="T18" fmla="*/ 302 w 444"/>
                <a:gd name="T19" fmla="*/ 157 h 386"/>
                <a:gd name="T20" fmla="*/ 339 w 444"/>
                <a:gd name="T21" fmla="*/ 126 h 386"/>
                <a:gd name="T22" fmla="*/ 383 w 444"/>
                <a:gd name="T23" fmla="*/ 80 h 386"/>
                <a:gd name="T24" fmla="*/ 424 w 444"/>
                <a:gd name="T25" fmla="*/ 28 h 386"/>
                <a:gd name="T26" fmla="*/ 442 w 444"/>
                <a:gd name="T27" fmla="*/ 26 h 386"/>
                <a:gd name="T28" fmla="*/ 433 w 444"/>
                <a:gd name="T29" fmla="*/ 82 h 386"/>
                <a:gd name="T30" fmla="*/ 415 w 444"/>
                <a:gd name="T31" fmla="*/ 144 h 386"/>
                <a:gd name="T32" fmla="*/ 390 w 444"/>
                <a:gd name="T33" fmla="*/ 205 h 386"/>
                <a:gd name="T34" fmla="*/ 366 w 444"/>
                <a:gd name="T35" fmla="*/ 250 h 386"/>
                <a:gd name="T36" fmla="*/ 347 w 444"/>
                <a:gd name="T37" fmla="*/ 278 h 386"/>
                <a:gd name="T38" fmla="*/ 328 w 444"/>
                <a:gd name="T39" fmla="*/ 303 h 386"/>
                <a:gd name="T40" fmla="*/ 306 w 444"/>
                <a:gd name="T41" fmla="*/ 327 h 386"/>
                <a:gd name="T42" fmla="*/ 283 w 444"/>
                <a:gd name="T43" fmla="*/ 346 h 386"/>
                <a:gd name="T44" fmla="*/ 259 w 444"/>
                <a:gd name="T45" fmla="*/ 362 h 386"/>
                <a:gd name="T46" fmla="*/ 233 w 444"/>
                <a:gd name="T47" fmla="*/ 375 h 386"/>
                <a:gd name="T48" fmla="*/ 206 w 444"/>
                <a:gd name="T49" fmla="*/ 383 h 386"/>
                <a:gd name="T50" fmla="*/ 182 w 444"/>
                <a:gd name="T51" fmla="*/ 386 h 386"/>
                <a:gd name="T52" fmla="*/ 163 w 444"/>
                <a:gd name="T53" fmla="*/ 385 h 386"/>
                <a:gd name="T54" fmla="*/ 135 w 444"/>
                <a:gd name="T55" fmla="*/ 380 h 386"/>
                <a:gd name="T56" fmla="*/ 99 w 444"/>
                <a:gd name="T57" fmla="*/ 367 h 386"/>
                <a:gd name="T58" fmla="*/ 66 w 444"/>
                <a:gd name="T59" fmla="*/ 346 h 386"/>
                <a:gd name="T60" fmla="*/ 39 w 444"/>
                <a:gd name="T61" fmla="*/ 320 h 386"/>
                <a:gd name="T62" fmla="*/ 19 w 444"/>
                <a:gd name="T63" fmla="*/ 292 h 386"/>
                <a:gd name="T64" fmla="*/ 4 w 444"/>
                <a:gd name="T65" fmla="*/ 262 h 386"/>
                <a:gd name="T66" fmla="*/ 0 w 444"/>
                <a:gd name="T67" fmla="*/ 239 h 386"/>
                <a:gd name="T68" fmla="*/ 0 w 444"/>
                <a:gd name="T69" fmla="*/ 224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44" h="386">
                  <a:moveTo>
                    <a:pt x="1" y="216"/>
                  </a:moveTo>
                  <a:lnTo>
                    <a:pt x="21" y="221"/>
                  </a:lnTo>
                  <a:lnTo>
                    <a:pt x="39" y="223"/>
                  </a:lnTo>
                  <a:lnTo>
                    <a:pt x="58" y="225"/>
                  </a:lnTo>
                  <a:lnTo>
                    <a:pt x="76" y="227"/>
                  </a:lnTo>
                  <a:lnTo>
                    <a:pt x="93" y="227"/>
                  </a:lnTo>
                  <a:lnTo>
                    <a:pt x="111" y="227"/>
                  </a:lnTo>
                  <a:lnTo>
                    <a:pt x="127" y="225"/>
                  </a:lnTo>
                  <a:lnTo>
                    <a:pt x="143" y="224"/>
                  </a:lnTo>
                  <a:lnTo>
                    <a:pt x="160" y="221"/>
                  </a:lnTo>
                  <a:lnTo>
                    <a:pt x="176" y="217"/>
                  </a:lnTo>
                  <a:lnTo>
                    <a:pt x="191" y="213"/>
                  </a:lnTo>
                  <a:lnTo>
                    <a:pt x="206" y="209"/>
                  </a:lnTo>
                  <a:lnTo>
                    <a:pt x="220" y="203"/>
                  </a:lnTo>
                  <a:lnTo>
                    <a:pt x="234" y="197"/>
                  </a:lnTo>
                  <a:lnTo>
                    <a:pt x="249" y="190"/>
                  </a:lnTo>
                  <a:lnTo>
                    <a:pt x="263" y="183"/>
                  </a:lnTo>
                  <a:lnTo>
                    <a:pt x="276" y="174"/>
                  </a:lnTo>
                  <a:lnTo>
                    <a:pt x="289" y="165"/>
                  </a:lnTo>
                  <a:lnTo>
                    <a:pt x="302" y="157"/>
                  </a:lnTo>
                  <a:lnTo>
                    <a:pt x="315" y="147"/>
                  </a:lnTo>
                  <a:lnTo>
                    <a:pt x="339" y="126"/>
                  </a:lnTo>
                  <a:lnTo>
                    <a:pt x="361" y="104"/>
                  </a:lnTo>
                  <a:lnTo>
                    <a:pt x="383" y="80"/>
                  </a:lnTo>
                  <a:lnTo>
                    <a:pt x="405" y="55"/>
                  </a:lnTo>
                  <a:lnTo>
                    <a:pt x="424" y="28"/>
                  </a:lnTo>
                  <a:lnTo>
                    <a:pt x="444" y="0"/>
                  </a:lnTo>
                  <a:lnTo>
                    <a:pt x="442" y="26"/>
                  </a:lnTo>
                  <a:lnTo>
                    <a:pt x="438" y="53"/>
                  </a:lnTo>
                  <a:lnTo>
                    <a:pt x="433" y="82"/>
                  </a:lnTo>
                  <a:lnTo>
                    <a:pt x="424" y="112"/>
                  </a:lnTo>
                  <a:lnTo>
                    <a:pt x="415" y="144"/>
                  </a:lnTo>
                  <a:lnTo>
                    <a:pt x="403" y="175"/>
                  </a:lnTo>
                  <a:lnTo>
                    <a:pt x="390" y="205"/>
                  </a:lnTo>
                  <a:lnTo>
                    <a:pt x="374" y="236"/>
                  </a:lnTo>
                  <a:lnTo>
                    <a:pt x="366" y="250"/>
                  </a:lnTo>
                  <a:lnTo>
                    <a:pt x="357" y="264"/>
                  </a:lnTo>
                  <a:lnTo>
                    <a:pt x="347" y="278"/>
                  </a:lnTo>
                  <a:lnTo>
                    <a:pt x="338" y="291"/>
                  </a:lnTo>
                  <a:lnTo>
                    <a:pt x="328" y="303"/>
                  </a:lnTo>
                  <a:lnTo>
                    <a:pt x="317" y="315"/>
                  </a:lnTo>
                  <a:lnTo>
                    <a:pt x="306" y="327"/>
                  </a:lnTo>
                  <a:lnTo>
                    <a:pt x="295" y="336"/>
                  </a:lnTo>
                  <a:lnTo>
                    <a:pt x="283" y="346"/>
                  </a:lnTo>
                  <a:lnTo>
                    <a:pt x="271" y="355"/>
                  </a:lnTo>
                  <a:lnTo>
                    <a:pt x="259" y="362"/>
                  </a:lnTo>
                  <a:lnTo>
                    <a:pt x="246" y="369"/>
                  </a:lnTo>
                  <a:lnTo>
                    <a:pt x="233" y="375"/>
                  </a:lnTo>
                  <a:lnTo>
                    <a:pt x="219" y="380"/>
                  </a:lnTo>
                  <a:lnTo>
                    <a:pt x="206" y="383"/>
                  </a:lnTo>
                  <a:lnTo>
                    <a:pt x="192" y="385"/>
                  </a:lnTo>
                  <a:lnTo>
                    <a:pt x="182" y="386"/>
                  </a:lnTo>
                  <a:lnTo>
                    <a:pt x="173" y="386"/>
                  </a:lnTo>
                  <a:lnTo>
                    <a:pt x="163" y="385"/>
                  </a:lnTo>
                  <a:lnTo>
                    <a:pt x="153" y="384"/>
                  </a:lnTo>
                  <a:lnTo>
                    <a:pt x="135" y="380"/>
                  </a:lnTo>
                  <a:lnTo>
                    <a:pt x="116" y="374"/>
                  </a:lnTo>
                  <a:lnTo>
                    <a:pt x="99" y="367"/>
                  </a:lnTo>
                  <a:lnTo>
                    <a:pt x="83" y="357"/>
                  </a:lnTo>
                  <a:lnTo>
                    <a:pt x="66" y="346"/>
                  </a:lnTo>
                  <a:lnTo>
                    <a:pt x="52" y="333"/>
                  </a:lnTo>
                  <a:lnTo>
                    <a:pt x="39" y="320"/>
                  </a:lnTo>
                  <a:lnTo>
                    <a:pt x="28" y="306"/>
                  </a:lnTo>
                  <a:lnTo>
                    <a:pt x="19" y="292"/>
                  </a:lnTo>
                  <a:lnTo>
                    <a:pt x="10" y="277"/>
                  </a:lnTo>
                  <a:lnTo>
                    <a:pt x="4" y="262"/>
                  </a:lnTo>
                  <a:lnTo>
                    <a:pt x="1" y="246"/>
                  </a:lnTo>
                  <a:lnTo>
                    <a:pt x="0" y="239"/>
                  </a:lnTo>
                  <a:lnTo>
                    <a:pt x="0" y="231"/>
                  </a:lnTo>
                  <a:lnTo>
                    <a:pt x="0" y="224"/>
                  </a:lnTo>
                  <a:lnTo>
                    <a:pt x="1" y="216"/>
                  </a:lnTo>
                  <a:close/>
                </a:path>
              </a:pathLst>
            </a:custGeom>
            <a:solidFill>
              <a:srgbClr val="1B23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 name="9Slide.vn 28"/>
            <p:cNvSpPr>
              <a:spLocks/>
            </p:cNvSpPr>
            <p:nvPr/>
          </p:nvSpPr>
          <p:spPr bwMode="auto">
            <a:xfrm>
              <a:off x="5149850" y="3729038"/>
              <a:ext cx="166688" cy="119062"/>
            </a:xfrm>
            <a:custGeom>
              <a:avLst/>
              <a:gdLst>
                <a:gd name="T0" fmla="*/ 225 w 525"/>
                <a:gd name="T1" fmla="*/ 15 h 378"/>
                <a:gd name="T2" fmla="*/ 124 w 525"/>
                <a:gd name="T3" fmla="*/ 15 h 378"/>
                <a:gd name="T4" fmla="*/ 72 w 525"/>
                <a:gd name="T5" fmla="*/ 30 h 378"/>
                <a:gd name="T6" fmla="*/ 45 w 525"/>
                <a:gd name="T7" fmla="*/ 51 h 378"/>
                <a:gd name="T8" fmla="*/ 24 w 525"/>
                <a:gd name="T9" fmla="*/ 86 h 378"/>
                <a:gd name="T10" fmla="*/ 5 w 525"/>
                <a:gd name="T11" fmla="*/ 153 h 378"/>
                <a:gd name="T12" fmla="*/ 0 w 525"/>
                <a:gd name="T13" fmla="*/ 237 h 378"/>
                <a:gd name="T14" fmla="*/ 10 w 525"/>
                <a:gd name="T15" fmla="*/ 282 h 378"/>
                <a:gd name="T16" fmla="*/ 28 w 525"/>
                <a:gd name="T17" fmla="*/ 307 h 378"/>
                <a:gd name="T18" fmla="*/ 56 w 525"/>
                <a:gd name="T19" fmla="*/ 318 h 378"/>
                <a:gd name="T20" fmla="*/ 85 w 525"/>
                <a:gd name="T21" fmla="*/ 313 h 378"/>
                <a:gd name="T22" fmla="*/ 102 w 525"/>
                <a:gd name="T23" fmla="*/ 293 h 378"/>
                <a:gd name="T24" fmla="*/ 120 w 525"/>
                <a:gd name="T25" fmla="*/ 243 h 378"/>
                <a:gd name="T26" fmla="*/ 132 w 525"/>
                <a:gd name="T27" fmla="*/ 184 h 378"/>
                <a:gd name="T28" fmla="*/ 143 w 525"/>
                <a:gd name="T29" fmla="*/ 165 h 378"/>
                <a:gd name="T30" fmla="*/ 156 w 525"/>
                <a:gd name="T31" fmla="*/ 167 h 378"/>
                <a:gd name="T32" fmla="*/ 167 w 525"/>
                <a:gd name="T33" fmla="*/ 180 h 378"/>
                <a:gd name="T34" fmla="*/ 170 w 525"/>
                <a:gd name="T35" fmla="*/ 231 h 378"/>
                <a:gd name="T36" fmla="*/ 166 w 525"/>
                <a:gd name="T37" fmla="*/ 322 h 378"/>
                <a:gd name="T38" fmla="*/ 175 w 525"/>
                <a:gd name="T39" fmla="*/ 343 h 378"/>
                <a:gd name="T40" fmla="*/ 198 w 525"/>
                <a:gd name="T41" fmla="*/ 357 h 378"/>
                <a:gd name="T42" fmla="*/ 218 w 525"/>
                <a:gd name="T43" fmla="*/ 355 h 378"/>
                <a:gd name="T44" fmla="*/ 232 w 525"/>
                <a:gd name="T45" fmla="*/ 337 h 378"/>
                <a:gd name="T46" fmla="*/ 247 w 525"/>
                <a:gd name="T47" fmla="*/ 266 h 378"/>
                <a:gd name="T48" fmla="*/ 259 w 525"/>
                <a:gd name="T49" fmla="*/ 204 h 378"/>
                <a:gd name="T50" fmla="*/ 270 w 525"/>
                <a:gd name="T51" fmla="*/ 193 h 378"/>
                <a:gd name="T52" fmla="*/ 284 w 525"/>
                <a:gd name="T53" fmla="*/ 195 h 378"/>
                <a:gd name="T54" fmla="*/ 296 w 525"/>
                <a:gd name="T55" fmla="*/ 217 h 378"/>
                <a:gd name="T56" fmla="*/ 306 w 525"/>
                <a:gd name="T57" fmla="*/ 291 h 378"/>
                <a:gd name="T58" fmla="*/ 312 w 525"/>
                <a:gd name="T59" fmla="*/ 355 h 378"/>
                <a:gd name="T60" fmla="*/ 333 w 525"/>
                <a:gd name="T61" fmla="*/ 375 h 378"/>
                <a:gd name="T62" fmla="*/ 351 w 525"/>
                <a:gd name="T63" fmla="*/ 376 h 378"/>
                <a:gd name="T64" fmla="*/ 367 w 525"/>
                <a:gd name="T65" fmla="*/ 361 h 378"/>
                <a:gd name="T66" fmla="*/ 385 w 525"/>
                <a:gd name="T67" fmla="*/ 309 h 378"/>
                <a:gd name="T68" fmla="*/ 396 w 525"/>
                <a:gd name="T69" fmla="*/ 228 h 378"/>
                <a:gd name="T70" fmla="*/ 413 w 525"/>
                <a:gd name="T71" fmla="*/ 213 h 378"/>
                <a:gd name="T72" fmla="*/ 425 w 525"/>
                <a:gd name="T73" fmla="*/ 226 h 378"/>
                <a:gd name="T74" fmla="*/ 432 w 525"/>
                <a:gd name="T75" fmla="*/ 269 h 378"/>
                <a:gd name="T76" fmla="*/ 434 w 525"/>
                <a:gd name="T77" fmla="*/ 322 h 378"/>
                <a:gd name="T78" fmla="*/ 445 w 525"/>
                <a:gd name="T79" fmla="*/ 345 h 378"/>
                <a:gd name="T80" fmla="*/ 464 w 525"/>
                <a:gd name="T81" fmla="*/ 352 h 378"/>
                <a:gd name="T82" fmla="*/ 487 w 525"/>
                <a:gd name="T83" fmla="*/ 346 h 378"/>
                <a:gd name="T84" fmla="*/ 503 w 525"/>
                <a:gd name="T85" fmla="*/ 329 h 378"/>
                <a:gd name="T86" fmla="*/ 520 w 525"/>
                <a:gd name="T87" fmla="*/ 282 h 378"/>
                <a:gd name="T88" fmla="*/ 525 w 525"/>
                <a:gd name="T89" fmla="*/ 217 h 378"/>
                <a:gd name="T90" fmla="*/ 519 w 525"/>
                <a:gd name="T91" fmla="*/ 164 h 378"/>
                <a:gd name="T92" fmla="*/ 490 w 525"/>
                <a:gd name="T93" fmla="*/ 104 h 378"/>
                <a:gd name="T94" fmla="*/ 436 w 525"/>
                <a:gd name="T95" fmla="*/ 47 h 378"/>
                <a:gd name="T96" fmla="*/ 367 w 525"/>
                <a:gd name="T97" fmla="*/ 9 h 378"/>
                <a:gd name="T98" fmla="*/ 321 w 525"/>
                <a:gd name="T99" fmla="*/ 0 h 378"/>
                <a:gd name="T100" fmla="*/ 284 w 525"/>
                <a:gd name="T101" fmla="*/ 4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25" h="378">
                  <a:moveTo>
                    <a:pt x="276" y="7"/>
                  </a:moveTo>
                  <a:lnTo>
                    <a:pt x="258" y="11"/>
                  </a:lnTo>
                  <a:lnTo>
                    <a:pt x="242" y="14"/>
                  </a:lnTo>
                  <a:lnTo>
                    <a:pt x="225" y="15"/>
                  </a:lnTo>
                  <a:lnTo>
                    <a:pt x="207" y="15"/>
                  </a:lnTo>
                  <a:lnTo>
                    <a:pt x="174" y="15"/>
                  </a:lnTo>
                  <a:lnTo>
                    <a:pt x="140" y="14"/>
                  </a:lnTo>
                  <a:lnTo>
                    <a:pt x="124" y="15"/>
                  </a:lnTo>
                  <a:lnTo>
                    <a:pt x="107" y="17"/>
                  </a:lnTo>
                  <a:lnTo>
                    <a:pt x="92" y="22"/>
                  </a:lnTo>
                  <a:lnTo>
                    <a:pt x="78" y="27"/>
                  </a:lnTo>
                  <a:lnTo>
                    <a:pt x="72" y="30"/>
                  </a:lnTo>
                  <a:lnTo>
                    <a:pt x="64" y="35"/>
                  </a:lnTo>
                  <a:lnTo>
                    <a:pt x="57" y="39"/>
                  </a:lnTo>
                  <a:lnTo>
                    <a:pt x="51" y="45"/>
                  </a:lnTo>
                  <a:lnTo>
                    <a:pt x="45" y="51"/>
                  </a:lnTo>
                  <a:lnTo>
                    <a:pt x="39" y="59"/>
                  </a:lnTo>
                  <a:lnTo>
                    <a:pt x="34" y="66"/>
                  </a:lnTo>
                  <a:lnTo>
                    <a:pt x="29" y="75"/>
                  </a:lnTo>
                  <a:lnTo>
                    <a:pt x="24" y="86"/>
                  </a:lnTo>
                  <a:lnTo>
                    <a:pt x="18" y="99"/>
                  </a:lnTo>
                  <a:lnTo>
                    <a:pt x="14" y="115"/>
                  </a:lnTo>
                  <a:lnTo>
                    <a:pt x="10" y="133"/>
                  </a:lnTo>
                  <a:lnTo>
                    <a:pt x="5" y="153"/>
                  </a:lnTo>
                  <a:lnTo>
                    <a:pt x="2" y="174"/>
                  </a:lnTo>
                  <a:lnTo>
                    <a:pt x="0" y="195"/>
                  </a:lnTo>
                  <a:lnTo>
                    <a:pt x="0" y="217"/>
                  </a:lnTo>
                  <a:lnTo>
                    <a:pt x="0" y="237"/>
                  </a:lnTo>
                  <a:lnTo>
                    <a:pt x="2" y="257"/>
                  </a:lnTo>
                  <a:lnTo>
                    <a:pt x="4" y="265"/>
                  </a:lnTo>
                  <a:lnTo>
                    <a:pt x="6" y="274"/>
                  </a:lnTo>
                  <a:lnTo>
                    <a:pt x="10" y="282"/>
                  </a:lnTo>
                  <a:lnTo>
                    <a:pt x="13" y="289"/>
                  </a:lnTo>
                  <a:lnTo>
                    <a:pt x="17" y="296"/>
                  </a:lnTo>
                  <a:lnTo>
                    <a:pt x="23" y="302"/>
                  </a:lnTo>
                  <a:lnTo>
                    <a:pt x="28" y="307"/>
                  </a:lnTo>
                  <a:lnTo>
                    <a:pt x="34" y="312"/>
                  </a:lnTo>
                  <a:lnTo>
                    <a:pt x="40" y="315"/>
                  </a:lnTo>
                  <a:lnTo>
                    <a:pt x="48" y="317"/>
                  </a:lnTo>
                  <a:lnTo>
                    <a:pt x="56" y="318"/>
                  </a:lnTo>
                  <a:lnTo>
                    <a:pt x="65" y="318"/>
                  </a:lnTo>
                  <a:lnTo>
                    <a:pt x="73" y="317"/>
                  </a:lnTo>
                  <a:lnTo>
                    <a:pt x="78" y="315"/>
                  </a:lnTo>
                  <a:lnTo>
                    <a:pt x="85" y="313"/>
                  </a:lnTo>
                  <a:lnTo>
                    <a:pt x="90" y="309"/>
                  </a:lnTo>
                  <a:lnTo>
                    <a:pt x="94" y="304"/>
                  </a:lnTo>
                  <a:lnTo>
                    <a:pt x="99" y="299"/>
                  </a:lnTo>
                  <a:lnTo>
                    <a:pt x="102" y="293"/>
                  </a:lnTo>
                  <a:lnTo>
                    <a:pt x="106" y="287"/>
                  </a:lnTo>
                  <a:lnTo>
                    <a:pt x="112" y="273"/>
                  </a:lnTo>
                  <a:lnTo>
                    <a:pt x="116" y="258"/>
                  </a:lnTo>
                  <a:lnTo>
                    <a:pt x="120" y="243"/>
                  </a:lnTo>
                  <a:lnTo>
                    <a:pt x="124" y="226"/>
                  </a:lnTo>
                  <a:lnTo>
                    <a:pt x="127" y="211"/>
                  </a:lnTo>
                  <a:lnTo>
                    <a:pt x="129" y="197"/>
                  </a:lnTo>
                  <a:lnTo>
                    <a:pt x="132" y="184"/>
                  </a:lnTo>
                  <a:lnTo>
                    <a:pt x="137" y="174"/>
                  </a:lnTo>
                  <a:lnTo>
                    <a:pt x="138" y="170"/>
                  </a:lnTo>
                  <a:lnTo>
                    <a:pt x="140" y="167"/>
                  </a:lnTo>
                  <a:lnTo>
                    <a:pt x="143" y="165"/>
                  </a:lnTo>
                  <a:lnTo>
                    <a:pt x="145" y="164"/>
                  </a:lnTo>
                  <a:lnTo>
                    <a:pt x="149" y="164"/>
                  </a:lnTo>
                  <a:lnTo>
                    <a:pt x="152" y="165"/>
                  </a:lnTo>
                  <a:lnTo>
                    <a:pt x="156" y="167"/>
                  </a:lnTo>
                  <a:lnTo>
                    <a:pt x="160" y="170"/>
                  </a:lnTo>
                  <a:lnTo>
                    <a:pt x="163" y="172"/>
                  </a:lnTo>
                  <a:lnTo>
                    <a:pt x="165" y="175"/>
                  </a:lnTo>
                  <a:lnTo>
                    <a:pt x="167" y="180"/>
                  </a:lnTo>
                  <a:lnTo>
                    <a:pt x="168" y="184"/>
                  </a:lnTo>
                  <a:lnTo>
                    <a:pt x="170" y="194"/>
                  </a:lnTo>
                  <a:lnTo>
                    <a:pt x="171" y="205"/>
                  </a:lnTo>
                  <a:lnTo>
                    <a:pt x="170" y="231"/>
                  </a:lnTo>
                  <a:lnTo>
                    <a:pt x="168" y="258"/>
                  </a:lnTo>
                  <a:lnTo>
                    <a:pt x="166" y="286"/>
                  </a:lnTo>
                  <a:lnTo>
                    <a:pt x="165" y="311"/>
                  </a:lnTo>
                  <a:lnTo>
                    <a:pt x="166" y="322"/>
                  </a:lnTo>
                  <a:lnTo>
                    <a:pt x="169" y="331"/>
                  </a:lnTo>
                  <a:lnTo>
                    <a:pt x="170" y="336"/>
                  </a:lnTo>
                  <a:lnTo>
                    <a:pt x="172" y="340"/>
                  </a:lnTo>
                  <a:lnTo>
                    <a:pt x="175" y="343"/>
                  </a:lnTo>
                  <a:lnTo>
                    <a:pt x="178" y="345"/>
                  </a:lnTo>
                  <a:lnTo>
                    <a:pt x="185" y="351"/>
                  </a:lnTo>
                  <a:lnTo>
                    <a:pt x="192" y="355"/>
                  </a:lnTo>
                  <a:lnTo>
                    <a:pt x="198" y="357"/>
                  </a:lnTo>
                  <a:lnTo>
                    <a:pt x="204" y="358"/>
                  </a:lnTo>
                  <a:lnTo>
                    <a:pt x="209" y="358"/>
                  </a:lnTo>
                  <a:lnTo>
                    <a:pt x="214" y="357"/>
                  </a:lnTo>
                  <a:lnTo>
                    <a:pt x="218" y="355"/>
                  </a:lnTo>
                  <a:lnTo>
                    <a:pt x="222" y="352"/>
                  </a:lnTo>
                  <a:lnTo>
                    <a:pt x="226" y="348"/>
                  </a:lnTo>
                  <a:lnTo>
                    <a:pt x="229" y="342"/>
                  </a:lnTo>
                  <a:lnTo>
                    <a:pt x="232" y="337"/>
                  </a:lnTo>
                  <a:lnTo>
                    <a:pt x="234" y="330"/>
                  </a:lnTo>
                  <a:lnTo>
                    <a:pt x="239" y="316"/>
                  </a:lnTo>
                  <a:lnTo>
                    <a:pt x="242" y="300"/>
                  </a:lnTo>
                  <a:lnTo>
                    <a:pt x="247" y="266"/>
                  </a:lnTo>
                  <a:lnTo>
                    <a:pt x="252" y="234"/>
                  </a:lnTo>
                  <a:lnTo>
                    <a:pt x="255" y="220"/>
                  </a:lnTo>
                  <a:lnTo>
                    <a:pt x="257" y="209"/>
                  </a:lnTo>
                  <a:lnTo>
                    <a:pt x="259" y="204"/>
                  </a:lnTo>
                  <a:lnTo>
                    <a:pt x="261" y="200"/>
                  </a:lnTo>
                  <a:lnTo>
                    <a:pt x="262" y="197"/>
                  </a:lnTo>
                  <a:lnTo>
                    <a:pt x="266" y="195"/>
                  </a:lnTo>
                  <a:lnTo>
                    <a:pt x="270" y="193"/>
                  </a:lnTo>
                  <a:lnTo>
                    <a:pt x="274" y="192"/>
                  </a:lnTo>
                  <a:lnTo>
                    <a:pt x="278" y="192"/>
                  </a:lnTo>
                  <a:lnTo>
                    <a:pt x="281" y="193"/>
                  </a:lnTo>
                  <a:lnTo>
                    <a:pt x="284" y="195"/>
                  </a:lnTo>
                  <a:lnTo>
                    <a:pt x="287" y="198"/>
                  </a:lnTo>
                  <a:lnTo>
                    <a:pt x="290" y="201"/>
                  </a:lnTo>
                  <a:lnTo>
                    <a:pt x="292" y="206"/>
                  </a:lnTo>
                  <a:lnTo>
                    <a:pt x="296" y="217"/>
                  </a:lnTo>
                  <a:lnTo>
                    <a:pt x="299" y="230"/>
                  </a:lnTo>
                  <a:lnTo>
                    <a:pt x="302" y="244"/>
                  </a:lnTo>
                  <a:lnTo>
                    <a:pt x="303" y="259"/>
                  </a:lnTo>
                  <a:lnTo>
                    <a:pt x="306" y="291"/>
                  </a:lnTo>
                  <a:lnTo>
                    <a:pt x="308" y="322"/>
                  </a:lnTo>
                  <a:lnTo>
                    <a:pt x="309" y="335"/>
                  </a:lnTo>
                  <a:lnTo>
                    <a:pt x="310" y="346"/>
                  </a:lnTo>
                  <a:lnTo>
                    <a:pt x="312" y="355"/>
                  </a:lnTo>
                  <a:lnTo>
                    <a:pt x="316" y="361"/>
                  </a:lnTo>
                  <a:lnTo>
                    <a:pt x="322" y="367"/>
                  </a:lnTo>
                  <a:lnTo>
                    <a:pt x="328" y="371"/>
                  </a:lnTo>
                  <a:lnTo>
                    <a:pt x="333" y="375"/>
                  </a:lnTo>
                  <a:lnTo>
                    <a:pt x="338" y="377"/>
                  </a:lnTo>
                  <a:lnTo>
                    <a:pt x="343" y="378"/>
                  </a:lnTo>
                  <a:lnTo>
                    <a:pt x="347" y="378"/>
                  </a:lnTo>
                  <a:lnTo>
                    <a:pt x="351" y="376"/>
                  </a:lnTo>
                  <a:lnTo>
                    <a:pt x="356" y="373"/>
                  </a:lnTo>
                  <a:lnTo>
                    <a:pt x="360" y="370"/>
                  </a:lnTo>
                  <a:lnTo>
                    <a:pt x="363" y="366"/>
                  </a:lnTo>
                  <a:lnTo>
                    <a:pt x="367" y="361"/>
                  </a:lnTo>
                  <a:lnTo>
                    <a:pt x="370" y="354"/>
                  </a:lnTo>
                  <a:lnTo>
                    <a:pt x="375" y="341"/>
                  </a:lnTo>
                  <a:lnTo>
                    <a:pt x="381" y="325"/>
                  </a:lnTo>
                  <a:lnTo>
                    <a:pt x="385" y="309"/>
                  </a:lnTo>
                  <a:lnTo>
                    <a:pt x="388" y="291"/>
                  </a:lnTo>
                  <a:lnTo>
                    <a:pt x="391" y="274"/>
                  </a:lnTo>
                  <a:lnTo>
                    <a:pt x="393" y="257"/>
                  </a:lnTo>
                  <a:lnTo>
                    <a:pt x="396" y="228"/>
                  </a:lnTo>
                  <a:lnTo>
                    <a:pt x="398" y="210"/>
                  </a:lnTo>
                  <a:lnTo>
                    <a:pt x="404" y="210"/>
                  </a:lnTo>
                  <a:lnTo>
                    <a:pt x="409" y="211"/>
                  </a:lnTo>
                  <a:lnTo>
                    <a:pt x="413" y="213"/>
                  </a:lnTo>
                  <a:lnTo>
                    <a:pt x="418" y="215"/>
                  </a:lnTo>
                  <a:lnTo>
                    <a:pt x="421" y="219"/>
                  </a:lnTo>
                  <a:lnTo>
                    <a:pt x="423" y="222"/>
                  </a:lnTo>
                  <a:lnTo>
                    <a:pt x="425" y="226"/>
                  </a:lnTo>
                  <a:lnTo>
                    <a:pt x="427" y="232"/>
                  </a:lnTo>
                  <a:lnTo>
                    <a:pt x="430" y="243"/>
                  </a:lnTo>
                  <a:lnTo>
                    <a:pt x="431" y="256"/>
                  </a:lnTo>
                  <a:lnTo>
                    <a:pt x="432" y="269"/>
                  </a:lnTo>
                  <a:lnTo>
                    <a:pt x="432" y="283"/>
                  </a:lnTo>
                  <a:lnTo>
                    <a:pt x="432" y="296"/>
                  </a:lnTo>
                  <a:lnTo>
                    <a:pt x="433" y="310"/>
                  </a:lnTo>
                  <a:lnTo>
                    <a:pt x="434" y="322"/>
                  </a:lnTo>
                  <a:lnTo>
                    <a:pt x="437" y="332"/>
                  </a:lnTo>
                  <a:lnTo>
                    <a:pt x="439" y="337"/>
                  </a:lnTo>
                  <a:lnTo>
                    <a:pt x="442" y="341"/>
                  </a:lnTo>
                  <a:lnTo>
                    <a:pt x="445" y="345"/>
                  </a:lnTo>
                  <a:lnTo>
                    <a:pt x="449" y="348"/>
                  </a:lnTo>
                  <a:lnTo>
                    <a:pt x="453" y="350"/>
                  </a:lnTo>
                  <a:lnTo>
                    <a:pt x="458" y="352"/>
                  </a:lnTo>
                  <a:lnTo>
                    <a:pt x="464" y="352"/>
                  </a:lnTo>
                  <a:lnTo>
                    <a:pt x="471" y="352"/>
                  </a:lnTo>
                  <a:lnTo>
                    <a:pt x="476" y="351"/>
                  </a:lnTo>
                  <a:lnTo>
                    <a:pt x="482" y="349"/>
                  </a:lnTo>
                  <a:lnTo>
                    <a:pt x="487" y="346"/>
                  </a:lnTo>
                  <a:lnTo>
                    <a:pt x="491" y="343"/>
                  </a:lnTo>
                  <a:lnTo>
                    <a:pt x="496" y="339"/>
                  </a:lnTo>
                  <a:lnTo>
                    <a:pt x="500" y="335"/>
                  </a:lnTo>
                  <a:lnTo>
                    <a:pt x="503" y="329"/>
                  </a:lnTo>
                  <a:lnTo>
                    <a:pt x="507" y="324"/>
                  </a:lnTo>
                  <a:lnTo>
                    <a:pt x="512" y="311"/>
                  </a:lnTo>
                  <a:lnTo>
                    <a:pt x="516" y="297"/>
                  </a:lnTo>
                  <a:lnTo>
                    <a:pt x="520" y="282"/>
                  </a:lnTo>
                  <a:lnTo>
                    <a:pt x="523" y="265"/>
                  </a:lnTo>
                  <a:lnTo>
                    <a:pt x="524" y="249"/>
                  </a:lnTo>
                  <a:lnTo>
                    <a:pt x="525" y="233"/>
                  </a:lnTo>
                  <a:lnTo>
                    <a:pt x="525" y="217"/>
                  </a:lnTo>
                  <a:lnTo>
                    <a:pt x="524" y="201"/>
                  </a:lnTo>
                  <a:lnTo>
                    <a:pt x="523" y="187"/>
                  </a:lnTo>
                  <a:lnTo>
                    <a:pt x="521" y="174"/>
                  </a:lnTo>
                  <a:lnTo>
                    <a:pt x="519" y="164"/>
                  </a:lnTo>
                  <a:lnTo>
                    <a:pt x="516" y="155"/>
                  </a:lnTo>
                  <a:lnTo>
                    <a:pt x="510" y="138"/>
                  </a:lnTo>
                  <a:lnTo>
                    <a:pt x="501" y="120"/>
                  </a:lnTo>
                  <a:lnTo>
                    <a:pt x="490" y="104"/>
                  </a:lnTo>
                  <a:lnTo>
                    <a:pt x="478" y="88"/>
                  </a:lnTo>
                  <a:lnTo>
                    <a:pt x="465" y="74"/>
                  </a:lnTo>
                  <a:lnTo>
                    <a:pt x="451" y="60"/>
                  </a:lnTo>
                  <a:lnTo>
                    <a:pt x="436" y="47"/>
                  </a:lnTo>
                  <a:lnTo>
                    <a:pt x="420" y="35"/>
                  </a:lnTo>
                  <a:lnTo>
                    <a:pt x="402" y="24"/>
                  </a:lnTo>
                  <a:lnTo>
                    <a:pt x="385" y="15"/>
                  </a:lnTo>
                  <a:lnTo>
                    <a:pt x="367" y="9"/>
                  </a:lnTo>
                  <a:lnTo>
                    <a:pt x="349" y="3"/>
                  </a:lnTo>
                  <a:lnTo>
                    <a:pt x="340" y="2"/>
                  </a:lnTo>
                  <a:lnTo>
                    <a:pt x="330" y="1"/>
                  </a:lnTo>
                  <a:lnTo>
                    <a:pt x="321" y="0"/>
                  </a:lnTo>
                  <a:lnTo>
                    <a:pt x="311" y="0"/>
                  </a:lnTo>
                  <a:lnTo>
                    <a:pt x="303" y="1"/>
                  </a:lnTo>
                  <a:lnTo>
                    <a:pt x="293" y="2"/>
                  </a:lnTo>
                  <a:lnTo>
                    <a:pt x="284" y="4"/>
                  </a:lnTo>
                  <a:lnTo>
                    <a:pt x="276" y="7"/>
                  </a:lnTo>
                  <a:close/>
                </a:path>
              </a:pathLst>
            </a:custGeom>
            <a:solidFill>
              <a:srgbClr val="F3DE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 name="9Slide.vn 29"/>
            <p:cNvSpPr>
              <a:spLocks/>
            </p:cNvSpPr>
            <p:nvPr/>
          </p:nvSpPr>
          <p:spPr bwMode="auto">
            <a:xfrm>
              <a:off x="1527175" y="2433638"/>
              <a:ext cx="425450" cy="673100"/>
            </a:xfrm>
            <a:custGeom>
              <a:avLst/>
              <a:gdLst>
                <a:gd name="T0" fmla="*/ 1232 w 1342"/>
                <a:gd name="T1" fmla="*/ 1918 h 2123"/>
                <a:gd name="T2" fmla="*/ 1166 w 1342"/>
                <a:gd name="T3" fmla="*/ 1742 h 2123"/>
                <a:gd name="T4" fmla="*/ 1016 w 1342"/>
                <a:gd name="T5" fmla="*/ 1613 h 2123"/>
                <a:gd name="T6" fmla="*/ 822 w 1342"/>
                <a:gd name="T7" fmla="*/ 1521 h 2123"/>
                <a:gd name="T8" fmla="*/ 498 w 1342"/>
                <a:gd name="T9" fmla="*/ 1409 h 2123"/>
                <a:gd name="T10" fmla="*/ 307 w 1342"/>
                <a:gd name="T11" fmla="*/ 1323 h 2123"/>
                <a:gd name="T12" fmla="*/ 162 w 1342"/>
                <a:gd name="T13" fmla="*/ 1215 h 2123"/>
                <a:gd name="T14" fmla="*/ 61 w 1342"/>
                <a:gd name="T15" fmla="*/ 1079 h 2123"/>
                <a:gd name="T16" fmla="*/ 8 w 1342"/>
                <a:gd name="T17" fmla="*/ 910 h 2123"/>
                <a:gd name="T18" fmla="*/ 5 w 1342"/>
                <a:gd name="T19" fmla="*/ 702 h 2123"/>
                <a:gd name="T20" fmla="*/ 62 w 1342"/>
                <a:gd name="T21" fmla="*/ 490 h 2123"/>
                <a:gd name="T22" fmla="*/ 191 w 1342"/>
                <a:gd name="T23" fmla="*/ 218 h 2123"/>
                <a:gd name="T24" fmla="*/ 306 w 1342"/>
                <a:gd name="T25" fmla="*/ 52 h 2123"/>
                <a:gd name="T26" fmla="*/ 358 w 1342"/>
                <a:gd name="T27" fmla="*/ 10 h 2123"/>
                <a:gd name="T28" fmla="*/ 408 w 1342"/>
                <a:gd name="T29" fmla="*/ 1 h 2123"/>
                <a:gd name="T30" fmla="*/ 442 w 1342"/>
                <a:gd name="T31" fmla="*/ 32 h 2123"/>
                <a:gd name="T32" fmla="*/ 444 w 1342"/>
                <a:gd name="T33" fmla="*/ 113 h 2123"/>
                <a:gd name="T34" fmla="*/ 396 w 1342"/>
                <a:gd name="T35" fmla="*/ 256 h 2123"/>
                <a:gd name="T36" fmla="*/ 305 w 1342"/>
                <a:gd name="T37" fmla="*/ 441 h 2123"/>
                <a:gd name="T38" fmla="*/ 241 w 1342"/>
                <a:gd name="T39" fmla="*/ 618 h 2123"/>
                <a:gd name="T40" fmla="*/ 207 w 1342"/>
                <a:gd name="T41" fmla="*/ 780 h 2123"/>
                <a:gd name="T42" fmla="*/ 210 w 1342"/>
                <a:gd name="T43" fmla="*/ 904 h 2123"/>
                <a:gd name="T44" fmla="*/ 251 w 1342"/>
                <a:gd name="T45" fmla="*/ 970 h 2123"/>
                <a:gd name="T46" fmla="*/ 324 w 1342"/>
                <a:gd name="T47" fmla="*/ 962 h 2123"/>
                <a:gd name="T48" fmla="*/ 401 w 1342"/>
                <a:gd name="T49" fmla="*/ 851 h 2123"/>
                <a:gd name="T50" fmla="*/ 572 w 1342"/>
                <a:gd name="T51" fmla="*/ 557 h 2123"/>
                <a:gd name="T52" fmla="*/ 663 w 1342"/>
                <a:gd name="T53" fmla="*/ 471 h 2123"/>
                <a:gd name="T54" fmla="*/ 710 w 1342"/>
                <a:gd name="T55" fmla="*/ 465 h 2123"/>
                <a:gd name="T56" fmla="*/ 741 w 1342"/>
                <a:gd name="T57" fmla="*/ 487 h 2123"/>
                <a:gd name="T58" fmla="*/ 758 w 1342"/>
                <a:gd name="T59" fmla="*/ 540 h 2123"/>
                <a:gd name="T60" fmla="*/ 750 w 1342"/>
                <a:gd name="T61" fmla="*/ 616 h 2123"/>
                <a:gd name="T62" fmla="*/ 610 w 1342"/>
                <a:gd name="T63" fmla="*/ 967 h 2123"/>
                <a:gd name="T64" fmla="*/ 576 w 1342"/>
                <a:gd name="T65" fmla="*/ 1115 h 2123"/>
                <a:gd name="T66" fmla="*/ 615 w 1342"/>
                <a:gd name="T67" fmla="*/ 1170 h 2123"/>
                <a:gd name="T68" fmla="*/ 713 w 1342"/>
                <a:gd name="T69" fmla="*/ 1141 h 2123"/>
                <a:gd name="T70" fmla="*/ 787 w 1342"/>
                <a:gd name="T71" fmla="*/ 1073 h 2123"/>
                <a:gd name="T72" fmla="*/ 847 w 1342"/>
                <a:gd name="T73" fmla="*/ 985 h 2123"/>
                <a:gd name="T74" fmla="*/ 884 w 1342"/>
                <a:gd name="T75" fmla="*/ 958 h 2123"/>
                <a:gd name="T76" fmla="*/ 924 w 1342"/>
                <a:gd name="T77" fmla="*/ 956 h 2123"/>
                <a:gd name="T78" fmla="*/ 950 w 1342"/>
                <a:gd name="T79" fmla="*/ 981 h 2123"/>
                <a:gd name="T80" fmla="*/ 951 w 1342"/>
                <a:gd name="T81" fmla="*/ 1035 h 2123"/>
                <a:gd name="T82" fmla="*/ 913 w 1342"/>
                <a:gd name="T83" fmla="*/ 1127 h 2123"/>
                <a:gd name="T84" fmla="*/ 884 w 1342"/>
                <a:gd name="T85" fmla="*/ 1212 h 2123"/>
                <a:gd name="T86" fmla="*/ 892 w 1342"/>
                <a:gd name="T87" fmla="*/ 1290 h 2123"/>
                <a:gd name="T88" fmla="*/ 942 w 1342"/>
                <a:gd name="T89" fmla="*/ 1352 h 2123"/>
                <a:gd name="T90" fmla="*/ 1055 w 1342"/>
                <a:gd name="T91" fmla="*/ 1417 h 2123"/>
                <a:gd name="T92" fmla="*/ 1247 w 1342"/>
                <a:gd name="T93" fmla="*/ 1552 h 2123"/>
                <a:gd name="T94" fmla="*/ 1302 w 1342"/>
                <a:gd name="T95" fmla="*/ 1620 h 2123"/>
                <a:gd name="T96" fmla="*/ 1332 w 1342"/>
                <a:gd name="T97" fmla="*/ 1698 h 2123"/>
                <a:gd name="T98" fmla="*/ 1342 w 1342"/>
                <a:gd name="T99" fmla="*/ 1805 h 2123"/>
                <a:gd name="T100" fmla="*/ 1321 w 1342"/>
                <a:gd name="T101" fmla="*/ 1969 h 2123"/>
                <a:gd name="T102" fmla="*/ 1277 w 1342"/>
                <a:gd name="T103" fmla="*/ 2076 h 2123"/>
                <a:gd name="T104" fmla="*/ 1236 w 1342"/>
                <a:gd name="T105" fmla="*/ 2116 h 2123"/>
                <a:gd name="T106" fmla="*/ 1202 w 1342"/>
                <a:gd name="T107" fmla="*/ 2119 h 2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42" h="2123">
                  <a:moveTo>
                    <a:pt x="1197" y="2112"/>
                  </a:moveTo>
                  <a:lnTo>
                    <a:pt x="1211" y="2069"/>
                  </a:lnTo>
                  <a:lnTo>
                    <a:pt x="1222" y="2029"/>
                  </a:lnTo>
                  <a:lnTo>
                    <a:pt x="1230" y="1990"/>
                  </a:lnTo>
                  <a:lnTo>
                    <a:pt x="1233" y="1954"/>
                  </a:lnTo>
                  <a:lnTo>
                    <a:pt x="1232" y="1918"/>
                  </a:lnTo>
                  <a:lnTo>
                    <a:pt x="1228" y="1886"/>
                  </a:lnTo>
                  <a:lnTo>
                    <a:pt x="1222" y="1853"/>
                  </a:lnTo>
                  <a:lnTo>
                    <a:pt x="1211" y="1823"/>
                  </a:lnTo>
                  <a:lnTo>
                    <a:pt x="1199" y="1795"/>
                  </a:lnTo>
                  <a:lnTo>
                    <a:pt x="1183" y="1768"/>
                  </a:lnTo>
                  <a:lnTo>
                    <a:pt x="1166" y="1742"/>
                  </a:lnTo>
                  <a:lnTo>
                    <a:pt x="1145" y="1717"/>
                  </a:lnTo>
                  <a:lnTo>
                    <a:pt x="1122" y="1694"/>
                  </a:lnTo>
                  <a:lnTo>
                    <a:pt x="1098" y="1672"/>
                  </a:lnTo>
                  <a:lnTo>
                    <a:pt x="1072" y="1652"/>
                  </a:lnTo>
                  <a:lnTo>
                    <a:pt x="1044" y="1632"/>
                  </a:lnTo>
                  <a:lnTo>
                    <a:pt x="1016" y="1613"/>
                  </a:lnTo>
                  <a:lnTo>
                    <a:pt x="985" y="1596"/>
                  </a:lnTo>
                  <a:lnTo>
                    <a:pt x="954" y="1579"/>
                  </a:lnTo>
                  <a:lnTo>
                    <a:pt x="921" y="1563"/>
                  </a:lnTo>
                  <a:lnTo>
                    <a:pt x="889" y="1549"/>
                  </a:lnTo>
                  <a:lnTo>
                    <a:pt x="855" y="1535"/>
                  </a:lnTo>
                  <a:lnTo>
                    <a:pt x="822" y="1521"/>
                  </a:lnTo>
                  <a:lnTo>
                    <a:pt x="788" y="1508"/>
                  </a:lnTo>
                  <a:lnTo>
                    <a:pt x="721" y="1484"/>
                  </a:lnTo>
                  <a:lnTo>
                    <a:pt x="654" y="1462"/>
                  </a:lnTo>
                  <a:lnTo>
                    <a:pt x="593" y="1442"/>
                  </a:lnTo>
                  <a:lnTo>
                    <a:pt x="534" y="1422"/>
                  </a:lnTo>
                  <a:lnTo>
                    <a:pt x="498" y="1409"/>
                  </a:lnTo>
                  <a:lnTo>
                    <a:pt x="464" y="1396"/>
                  </a:lnTo>
                  <a:lnTo>
                    <a:pt x="430" y="1382"/>
                  </a:lnTo>
                  <a:lnTo>
                    <a:pt x="397" y="1368"/>
                  </a:lnTo>
                  <a:lnTo>
                    <a:pt x="366" y="1354"/>
                  </a:lnTo>
                  <a:lnTo>
                    <a:pt x="337" y="1338"/>
                  </a:lnTo>
                  <a:lnTo>
                    <a:pt x="307" y="1323"/>
                  </a:lnTo>
                  <a:lnTo>
                    <a:pt x="280" y="1307"/>
                  </a:lnTo>
                  <a:lnTo>
                    <a:pt x="254" y="1289"/>
                  </a:lnTo>
                  <a:lnTo>
                    <a:pt x="229" y="1272"/>
                  </a:lnTo>
                  <a:lnTo>
                    <a:pt x="205" y="1254"/>
                  </a:lnTo>
                  <a:lnTo>
                    <a:pt x="183" y="1234"/>
                  </a:lnTo>
                  <a:lnTo>
                    <a:pt x="162" y="1215"/>
                  </a:lnTo>
                  <a:lnTo>
                    <a:pt x="141" y="1194"/>
                  </a:lnTo>
                  <a:lnTo>
                    <a:pt x="123" y="1172"/>
                  </a:lnTo>
                  <a:lnTo>
                    <a:pt x="105" y="1151"/>
                  </a:lnTo>
                  <a:lnTo>
                    <a:pt x="89" y="1127"/>
                  </a:lnTo>
                  <a:lnTo>
                    <a:pt x="74" y="1103"/>
                  </a:lnTo>
                  <a:lnTo>
                    <a:pt x="61" y="1079"/>
                  </a:lnTo>
                  <a:lnTo>
                    <a:pt x="49" y="1053"/>
                  </a:lnTo>
                  <a:lnTo>
                    <a:pt x="38" y="1026"/>
                  </a:lnTo>
                  <a:lnTo>
                    <a:pt x="28" y="999"/>
                  </a:lnTo>
                  <a:lnTo>
                    <a:pt x="21" y="970"/>
                  </a:lnTo>
                  <a:lnTo>
                    <a:pt x="13" y="941"/>
                  </a:lnTo>
                  <a:lnTo>
                    <a:pt x="8" y="910"/>
                  </a:lnTo>
                  <a:lnTo>
                    <a:pt x="5" y="878"/>
                  </a:lnTo>
                  <a:lnTo>
                    <a:pt x="1" y="846"/>
                  </a:lnTo>
                  <a:lnTo>
                    <a:pt x="0" y="811"/>
                  </a:lnTo>
                  <a:lnTo>
                    <a:pt x="0" y="776"/>
                  </a:lnTo>
                  <a:lnTo>
                    <a:pt x="2" y="740"/>
                  </a:lnTo>
                  <a:lnTo>
                    <a:pt x="5" y="702"/>
                  </a:lnTo>
                  <a:lnTo>
                    <a:pt x="9" y="663"/>
                  </a:lnTo>
                  <a:lnTo>
                    <a:pt x="14" y="637"/>
                  </a:lnTo>
                  <a:lnTo>
                    <a:pt x="22" y="605"/>
                  </a:lnTo>
                  <a:lnTo>
                    <a:pt x="33" y="571"/>
                  </a:lnTo>
                  <a:lnTo>
                    <a:pt x="46" y="532"/>
                  </a:lnTo>
                  <a:lnTo>
                    <a:pt x="62" y="490"/>
                  </a:lnTo>
                  <a:lnTo>
                    <a:pt x="79" y="446"/>
                  </a:lnTo>
                  <a:lnTo>
                    <a:pt x="99" y="401"/>
                  </a:lnTo>
                  <a:lnTo>
                    <a:pt x="121" y="354"/>
                  </a:lnTo>
                  <a:lnTo>
                    <a:pt x="142" y="309"/>
                  </a:lnTo>
                  <a:lnTo>
                    <a:pt x="166" y="262"/>
                  </a:lnTo>
                  <a:lnTo>
                    <a:pt x="191" y="218"/>
                  </a:lnTo>
                  <a:lnTo>
                    <a:pt x="216" y="176"/>
                  </a:lnTo>
                  <a:lnTo>
                    <a:pt x="242" y="136"/>
                  </a:lnTo>
                  <a:lnTo>
                    <a:pt x="267" y="100"/>
                  </a:lnTo>
                  <a:lnTo>
                    <a:pt x="280" y="83"/>
                  </a:lnTo>
                  <a:lnTo>
                    <a:pt x="293" y="66"/>
                  </a:lnTo>
                  <a:lnTo>
                    <a:pt x="306" y="52"/>
                  </a:lnTo>
                  <a:lnTo>
                    <a:pt x="318" y="39"/>
                  </a:lnTo>
                  <a:lnTo>
                    <a:pt x="326" y="32"/>
                  </a:lnTo>
                  <a:lnTo>
                    <a:pt x="333" y="25"/>
                  </a:lnTo>
                  <a:lnTo>
                    <a:pt x="342" y="20"/>
                  </a:lnTo>
                  <a:lnTo>
                    <a:pt x="350" y="14"/>
                  </a:lnTo>
                  <a:lnTo>
                    <a:pt x="358" y="10"/>
                  </a:lnTo>
                  <a:lnTo>
                    <a:pt x="367" y="6"/>
                  </a:lnTo>
                  <a:lnTo>
                    <a:pt x="376" y="4"/>
                  </a:lnTo>
                  <a:lnTo>
                    <a:pt x="384" y="1"/>
                  </a:lnTo>
                  <a:lnTo>
                    <a:pt x="392" y="0"/>
                  </a:lnTo>
                  <a:lnTo>
                    <a:pt x="401" y="0"/>
                  </a:lnTo>
                  <a:lnTo>
                    <a:pt x="408" y="1"/>
                  </a:lnTo>
                  <a:lnTo>
                    <a:pt x="415" y="4"/>
                  </a:lnTo>
                  <a:lnTo>
                    <a:pt x="422" y="7"/>
                  </a:lnTo>
                  <a:lnTo>
                    <a:pt x="428" y="11"/>
                  </a:lnTo>
                  <a:lnTo>
                    <a:pt x="433" y="17"/>
                  </a:lnTo>
                  <a:lnTo>
                    <a:pt x="439" y="24"/>
                  </a:lnTo>
                  <a:lnTo>
                    <a:pt x="442" y="32"/>
                  </a:lnTo>
                  <a:lnTo>
                    <a:pt x="445" y="42"/>
                  </a:lnTo>
                  <a:lnTo>
                    <a:pt x="447" y="53"/>
                  </a:lnTo>
                  <a:lnTo>
                    <a:pt x="448" y="65"/>
                  </a:lnTo>
                  <a:lnTo>
                    <a:pt x="448" y="80"/>
                  </a:lnTo>
                  <a:lnTo>
                    <a:pt x="447" y="96"/>
                  </a:lnTo>
                  <a:lnTo>
                    <a:pt x="444" y="113"/>
                  </a:lnTo>
                  <a:lnTo>
                    <a:pt x="440" y="132"/>
                  </a:lnTo>
                  <a:lnTo>
                    <a:pt x="434" y="153"/>
                  </a:lnTo>
                  <a:lnTo>
                    <a:pt x="428" y="176"/>
                  </a:lnTo>
                  <a:lnTo>
                    <a:pt x="419" y="201"/>
                  </a:lnTo>
                  <a:lnTo>
                    <a:pt x="408" y="227"/>
                  </a:lnTo>
                  <a:lnTo>
                    <a:pt x="396" y="256"/>
                  </a:lnTo>
                  <a:lnTo>
                    <a:pt x="382" y="286"/>
                  </a:lnTo>
                  <a:lnTo>
                    <a:pt x="366" y="319"/>
                  </a:lnTo>
                  <a:lnTo>
                    <a:pt x="349" y="353"/>
                  </a:lnTo>
                  <a:lnTo>
                    <a:pt x="333" y="382"/>
                  </a:lnTo>
                  <a:lnTo>
                    <a:pt x="319" y="412"/>
                  </a:lnTo>
                  <a:lnTo>
                    <a:pt x="305" y="441"/>
                  </a:lnTo>
                  <a:lnTo>
                    <a:pt x="292" y="471"/>
                  </a:lnTo>
                  <a:lnTo>
                    <a:pt x="280" y="500"/>
                  </a:lnTo>
                  <a:lnTo>
                    <a:pt x="269" y="531"/>
                  </a:lnTo>
                  <a:lnTo>
                    <a:pt x="258" y="560"/>
                  </a:lnTo>
                  <a:lnTo>
                    <a:pt x="250" y="589"/>
                  </a:lnTo>
                  <a:lnTo>
                    <a:pt x="241" y="618"/>
                  </a:lnTo>
                  <a:lnTo>
                    <a:pt x="232" y="646"/>
                  </a:lnTo>
                  <a:lnTo>
                    <a:pt x="226" y="675"/>
                  </a:lnTo>
                  <a:lnTo>
                    <a:pt x="219" y="702"/>
                  </a:lnTo>
                  <a:lnTo>
                    <a:pt x="215" y="729"/>
                  </a:lnTo>
                  <a:lnTo>
                    <a:pt x="211" y="755"/>
                  </a:lnTo>
                  <a:lnTo>
                    <a:pt x="207" y="780"/>
                  </a:lnTo>
                  <a:lnTo>
                    <a:pt x="205" y="803"/>
                  </a:lnTo>
                  <a:lnTo>
                    <a:pt x="204" y="826"/>
                  </a:lnTo>
                  <a:lnTo>
                    <a:pt x="203" y="848"/>
                  </a:lnTo>
                  <a:lnTo>
                    <a:pt x="204" y="867"/>
                  </a:lnTo>
                  <a:lnTo>
                    <a:pt x="206" y="887"/>
                  </a:lnTo>
                  <a:lnTo>
                    <a:pt x="210" y="904"/>
                  </a:lnTo>
                  <a:lnTo>
                    <a:pt x="213" y="919"/>
                  </a:lnTo>
                  <a:lnTo>
                    <a:pt x="218" y="933"/>
                  </a:lnTo>
                  <a:lnTo>
                    <a:pt x="225" y="945"/>
                  </a:lnTo>
                  <a:lnTo>
                    <a:pt x="232" y="956"/>
                  </a:lnTo>
                  <a:lnTo>
                    <a:pt x="241" y="964"/>
                  </a:lnTo>
                  <a:lnTo>
                    <a:pt x="251" y="970"/>
                  </a:lnTo>
                  <a:lnTo>
                    <a:pt x="262" y="974"/>
                  </a:lnTo>
                  <a:lnTo>
                    <a:pt x="274" y="975"/>
                  </a:lnTo>
                  <a:lnTo>
                    <a:pt x="288" y="975"/>
                  </a:lnTo>
                  <a:lnTo>
                    <a:pt x="302" y="972"/>
                  </a:lnTo>
                  <a:lnTo>
                    <a:pt x="318" y="966"/>
                  </a:lnTo>
                  <a:lnTo>
                    <a:pt x="324" y="962"/>
                  </a:lnTo>
                  <a:lnTo>
                    <a:pt x="329" y="958"/>
                  </a:lnTo>
                  <a:lnTo>
                    <a:pt x="335" y="952"/>
                  </a:lnTo>
                  <a:lnTo>
                    <a:pt x="341" y="945"/>
                  </a:lnTo>
                  <a:lnTo>
                    <a:pt x="355" y="927"/>
                  </a:lnTo>
                  <a:lnTo>
                    <a:pt x="369" y="905"/>
                  </a:lnTo>
                  <a:lnTo>
                    <a:pt x="401" y="851"/>
                  </a:lnTo>
                  <a:lnTo>
                    <a:pt x="434" y="788"/>
                  </a:lnTo>
                  <a:lnTo>
                    <a:pt x="472" y="720"/>
                  </a:lnTo>
                  <a:lnTo>
                    <a:pt x="511" y="651"/>
                  </a:lnTo>
                  <a:lnTo>
                    <a:pt x="531" y="618"/>
                  </a:lnTo>
                  <a:lnTo>
                    <a:pt x="551" y="586"/>
                  </a:lnTo>
                  <a:lnTo>
                    <a:pt x="572" y="557"/>
                  </a:lnTo>
                  <a:lnTo>
                    <a:pt x="593" y="530"/>
                  </a:lnTo>
                  <a:lnTo>
                    <a:pt x="607" y="514"/>
                  </a:lnTo>
                  <a:lnTo>
                    <a:pt x="621" y="500"/>
                  </a:lnTo>
                  <a:lnTo>
                    <a:pt x="635" y="490"/>
                  </a:lnTo>
                  <a:lnTo>
                    <a:pt x="649" y="479"/>
                  </a:lnTo>
                  <a:lnTo>
                    <a:pt x="663" y="471"/>
                  </a:lnTo>
                  <a:lnTo>
                    <a:pt x="677" y="467"/>
                  </a:lnTo>
                  <a:lnTo>
                    <a:pt x="685" y="465"/>
                  </a:lnTo>
                  <a:lnTo>
                    <a:pt x="691" y="464"/>
                  </a:lnTo>
                  <a:lnTo>
                    <a:pt x="698" y="464"/>
                  </a:lnTo>
                  <a:lnTo>
                    <a:pt x="704" y="464"/>
                  </a:lnTo>
                  <a:lnTo>
                    <a:pt x="710" y="465"/>
                  </a:lnTo>
                  <a:lnTo>
                    <a:pt x="716" y="466"/>
                  </a:lnTo>
                  <a:lnTo>
                    <a:pt x="722" y="469"/>
                  </a:lnTo>
                  <a:lnTo>
                    <a:pt x="727" y="472"/>
                  </a:lnTo>
                  <a:lnTo>
                    <a:pt x="732" y="477"/>
                  </a:lnTo>
                  <a:lnTo>
                    <a:pt x="737" y="481"/>
                  </a:lnTo>
                  <a:lnTo>
                    <a:pt x="741" y="487"/>
                  </a:lnTo>
                  <a:lnTo>
                    <a:pt x="745" y="494"/>
                  </a:lnTo>
                  <a:lnTo>
                    <a:pt x="748" y="501"/>
                  </a:lnTo>
                  <a:lnTo>
                    <a:pt x="751" y="510"/>
                  </a:lnTo>
                  <a:lnTo>
                    <a:pt x="753" y="519"/>
                  </a:lnTo>
                  <a:lnTo>
                    <a:pt x="755" y="530"/>
                  </a:lnTo>
                  <a:lnTo>
                    <a:pt x="758" y="540"/>
                  </a:lnTo>
                  <a:lnTo>
                    <a:pt x="758" y="553"/>
                  </a:lnTo>
                  <a:lnTo>
                    <a:pt x="759" y="566"/>
                  </a:lnTo>
                  <a:lnTo>
                    <a:pt x="758" y="582"/>
                  </a:lnTo>
                  <a:lnTo>
                    <a:pt x="756" y="590"/>
                  </a:lnTo>
                  <a:lnTo>
                    <a:pt x="754" y="602"/>
                  </a:lnTo>
                  <a:lnTo>
                    <a:pt x="750" y="616"/>
                  </a:lnTo>
                  <a:lnTo>
                    <a:pt x="745" y="632"/>
                  </a:lnTo>
                  <a:lnTo>
                    <a:pt x="730" y="670"/>
                  </a:lnTo>
                  <a:lnTo>
                    <a:pt x="712" y="714"/>
                  </a:lnTo>
                  <a:lnTo>
                    <a:pt x="671" y="811"/>
                  </a:lnTo>
                  <a:lnTo>
                    <a:pt x="628" y="916"/>
                  </a:lnTo>
                  <a:lnTo>
                    <a:pt x="610" y="967"/>
                  </a:lnTo>
                  <a:lnTo>
                    <a:pt x="594" y="1015"/>
                  </a:lnTo>
                  <a:lnTo>
                    <a:pt x="587" y="1038"/>
                  </a:lnTo>
                  <a:lnTo>
                    <a:pt x="583" y="1060"/>
                  </a:lnTo>
                  <a:lnTo>
                    <a:pt x="579" y="1079"/>
                  </a:lnTo>
                  <a:lnTo>
                    <a:pt x="576" y="1099"/>
                  </a:lnTo>
                  <a:lnTo>
                    <a:pt x="576" y="1115"/>
                  </a:lnTo>
                  <a:lnTo>
                    <a:pt x="577" y="1130"/>
                  </a:lnTo>
                  <a:lnTo>
                    <a:pt x="581" y="1143"/>
                  </a:lnTo>
                  <a:lnTo>
                    <a:pt x="586" y="1154"/>
                  </a:lnTo>
                  <a:lnTo>
                    <a:pt x="593" y="1162"/>
                  </a:lnTo>
                  <a:lnTo>
                    <a:pt x="602" y="1167"/>
                  </a:lnTo>
                  <a:lnTo>
                    <a:pt x="615" y="1170"/>
                  </a:lnTo>
                  <a:lnTo>
                    <a:pt x="630" y="1170"/>
                  </a:lnTo>
                  <a:lnTo>
                    <a:pt x="648" y="1167"/>
                  </a:lnTo>
                  <a:lnTo>
                    <a:pt x="665" y="1163"/>
                  </a:lnTo>
                  <a:lnTo>
                    <a:pt x="682" y="1156"/>
                  </a:lnTo>
                  <a:lnTo>
                    <a:pt x="698" y="1150"/>
                  </a:lnTo>
                  <a:lnTo>
                    <a:pt x="713" y="1141"/>
                  </a:lnTo>
                  <a:lnTo>
                    <a:pt x="727" y="1131"/>
                  </a:lnTo>
                  <a:lnTo>
                    <a:pt x="740" y="1120"/>
                  </a:lnTo>
                  <a:lnTo>
                    <a:pt x="753" y="1110"/>
                  </a:lnTo>
                  <a:lnTo>
                    <a:pt x="765" y="1098"/>
                  </a:lnTo>
                  <a:lnTo>
                    <a:pt x="776" y="1086"/>
                  </a:lnTo>
                  <a:lnTo>
                    <a:pt x="787" y="1073"/>
                  </a:lnTo>
                  <a:lnTo>
                    <a:pt x="797" y="1060"/>
                  </a:lnTo>
                  <a:lnTo>
                    <a:pt x="814" y="1033"/>
                  </a:lnTo>
                  <a:lnTo>
                    <a:pt x="830" y="1007"/>
                  </a:lnTo>
                  <a:lnTo>
                    <a:pt x="835" y="999"/>
                  </a:lnTo>
                  <a:lnTo>
                    <a:pt x="840" y="992"/>
                  </a:lnTo>
                  <a:lnTo>
                    <a:pt x="847" y="985"/>
                  </a:lnTo>
                  <a:lnTo>
                    <a:pt x="852" y="979"/>
                  </a:lnTo>
                  <a:lnTo>
                    <a:pt x="858" y="973"/>
                  </a:lnTo>
                  <a:lnTo>
                    <a:pt x="865" y="969"/>
                  </a:lnTo>
                  <a:lnTo>
                    <a:pt x="871" y="965"/>
                  </a:lnTo>
                  <a:lnTo>
                    <a:pt x="878" y="961"/>
                  </a:lnTo>
                  <a:lnTo>
                    <a:pt x="884" y="958"/>
                  </a:lnTo>
                  <a:lnTo>
                    <a:pt x="892" y="956"/>
                  </a:lnTo>
                  <a:lnTo>
                    <a:pt x="899" y="955"/>
                  </a:lnTo>
                  <a:lnTo>
                    <a:pt x="905" y="954"/>
                  </a:lnTo>
                  <a:lnTo>
                    <a:pt x="912" y="954"/>
                  </a:lnTo>
                  <a:lnTo>
                    <a:pt x="917" y="955"/>
                  </a:lnTo>
                  <a:lnTo>
                    <a:pt x="924" y="956"/>
                  </a:lnTo>
                  <a:lnTo>
                    <a:pt x="929" y="958"/>
                  </a:lnTo>
                  <a:lnTo>
                    <a:pt x="934" y="961"/>
                  </a:lnTo>
                  <a:lnTo>
                    <a:pt x="939" y="965"/>
                  </a:lnTo>
                  <a:lnTo>
                    <a:pt x="943" y="969"/>
                  </a:lnTo>
                  <a:lnTo>
                    <a:pt x="946" y="974"/>
                  </a:lnTo>
                  <a:lnTo>
                    <a:pt x="950" y="981"/>
                  </a:lnTo>
                  <a:lnTo>
                    <a:pt x="952" y="987"/>
                  </a:lnTo>
                  <a:lnTo>
                    <a:pt x="953" y="995"/>
                  </a:lnTo>
                  <a:lnTo>
                    <a:pt x="954" y="1004"/>
                  </a:lnTo>
                  <a:lnTo>
                    <a:pt x="954" y="1013"/>
                  </a:lnTo>
                  <a:lnTo>
                    <a:pt x="953" y="1023"/>
                  </a:lnTo>
                  <a:lnTo>
                    <a:pt x="951" y="1035"/>
                  </a:lnTo>
                  <a:lnTo>
                    <a:pt x="947" y="1047"/>
                  </a:lnTo>
                  <a:lnTo>
                    <a:pt x="943" y="1060"/>
                  </a:lnTo>
                  <a:lnTo>
                    <a:pt x="938" y="1074"/>
                  </a:lnTo>
                  <a:lnTo>
                    <a:pt x="932" y="1089"/>
                  </a:lnTo>
                  <a:lnTo>
                    <a:pt x="925" y="1104"/>
                  </a:lnTo>
                  <a:lnTo>
                    <a:pt x="913" y="1127"/>
                  </a:lnTo>
                  <a:lnTo>
                    <a:pt x="903" y="1151"/>
                  </a:lnTo>
                  <a:lnTo>
                    <a:pt x="898" y="1163"/>
                  </a:lnTo>
                  <a:lnTo>
                    <a:pt x="893" y="1176"/>
                  </a:lnTo>
                  <a:lnTo>
                    <a:pt x="890" y="1188"/>
                  </a:lnTo>
                  <a:lnTo>
                    <a:pt x="887" y="1201"/>
                  </a:lnTo>
                  <a:lnTo>
                    <a:pt x="884" y="1212"/>
                  </a:lnTo>
                  <a:lnTo>
                    <a:pt x="883" y="1225"/>
                  </a:lnTo>
                  <a:lnTo>
                    <a:pt x="882" y="1238"/>
                  </a:lnTo>
                  <a:lnTo>
                    <a:pt x="883" y="1251"/>
                  </a:lnTo>
                  <a:lnTo>
                    <a:pt x="886" y="1264"/>
                  </a:lnTo>
                  <a:lnTo>
                    <a:pt x="888" y="1277"/>
                  </a:lnTo>
                  <a:lnTo>
                    <a:pt x="892" y="1290"/>
                  </a:lnTo>
                  <a:lnTo>
                    <a:pt x="899" y="1303"/>
                  </a:lnTo>
                  <a:lnTo>
                    <a:pt x="904" y="1314"/>
                  </a:lnTo>
                  <a:lnTo>
                    <a:pt x="912" y="1324"/>
                  </a:lnTo>
                  <a:lnTo>
                    <a:pt x="921" y="1334"/>
                  </a:lnTo>
                  <a:lnTo>
                    <a:pt x="931" y="1342"/>
                  </a:lnTo>
                  <a:lnTo>
                    <a:pt x="942" y="1352"/>
                  </a:lnTo>
                  <a:lnTo>
                    <a:pt x="954" y="1360"/>
                  </a:lnTo>
                  <a:lnTo>
                    <a:pt x="966" y="1368"/>
                  </a:lnTo>
                  <a:lnTo>
                    <a:pt x="979" y="1376"/>
                  </a:lnTo>
                  <a:lnTo>
                    <a:pt x="1005" y="1390"/>
                  </a:lnTo>
                  <a:lnTo>
                    <a:pt x="1031" y="1404"/>
                  </a:lnTo>
                  <a:lnTo>
                    <a:pt x="1055" y="1417"/>
                  </a:lnTo>
                  <a:lnTo>
                    <a:pt x="1075" y="1430"/>
                  </a:lnTo>
                  <a:lnTo>
                    <a:pt x="1132" y="1468"/>
                  </a:lnTo>
                  <a:lnTo>
                    <a:pt x="1183" y="1501"/>
                  </a:lnTo>
                  <a:lnTo>
                    <a:pt x="1206" y="1519"/>
                  </a:lnTo>
                  <a:lnTo>
                    <a:pt x="1227" y="1535"/>
                  </a:lnTo>
                  <a:lnTo>
                    <a:pt x="1247" y="1552"/>
                  </a:lnTo>
                  <a:lnTo>
                    <a:pt x="1265" y="1571"/>
                  </a:lnTo>
                  <a:lnTo>
                    <a:pt x="1274" y="1579"/>
                  </a:lnTo>
                  <a:lnTo>
                    <a:pt x="1282" y="1589"/>
                  </a:lnTo>
                  <a:lnTo>
                    <a:pt x="1289" y="1600"/>
                  </a:lnTo>
                  <a:lnTo>
                    <a:pt x="1296" y="1610"/>
                  </a:lnTo>
                  <a:lnTo>
                    <a:pt x="1302" y="1620"/>
                  </a:lnTo>
                  <a:lnTo>
                    <a:pt x="1309" y="1632"/>
                  </a:lnTo>
                  <a:lnTo>
                    <a:pt x="1314" y="1644"/>
                  </a:lnTo>
                  <a:lnTo>
                    <a:pt x="1320" y="1657"/>
                  </a:lnTo>
                  <a:lnTo>
                    <a:pt x="1324" y="1670"/>
                  </a:lnTo>
                  <a:lnTo>
                    <a:pt x="1328" y="1684"/>
                  </a:lnTo>
                  <a:lnTo>
                    <a:pt x="1332" y="1698"/>
                  </a:lnTo>
                  <a:lnTo>
                    <a:pt x="1335" y="1713"/>
                  </a:lnTo>
                  <a:lnTo>
                    <a:pt x="1337" y="1730"/>
                  </a:lnTo>
                  <a:lnTo>
                    <a:pt x="1339" y="1747"/>
                  </a:lnTo>
                  <a:lnTo>
                    <a:pt x="1341" y="1764"/>
                  </a:lnTo>
                  <a:lnTo>
                    <a:pt x="1341" y="1783"/>
                  </a:lnTo>
                  <a:lnTo>
                    <a:pt x="1342" y="1805"/>
                  </a:lnTo>
                  <a:lnTo>
                    <a:pt x="1341" y="1830"/>
                  </a:lnTo>
                  <a:lnTo>
                    <a:pt x="1339" y="1857"/>
                  </a:lnTo>
                  <a:lnTo>
                    <a:pt x="1336" y="1884"/>
                  </a:lnTo>
                  <a:lnTo>
                    <a:pt x="1332" y="1913"/>
                  </a:lnTo>
                  <a:lnTo>
                    <a:pt x="1327" y="1941"/>
                  </a:lnTo>
                  <a:lnTo>
                    <a:pt x="1321" y="1969"/>
                  </a:lnTo>
                  <a:lnTo>
                    <a:pt x="1313" y="1996"/>
                  </a:lnTo>
                  <a:lnTo>
                    <a:pt x="1304" y="2021"/>
                  </a:lnTo>
                  <a:lnTo>
                    <a:pt x="1295" y="2045"/>
                  </a:lnTo>
                  <a:lnTo>
                    <a:pt x="1289" y="2055"/>
                  </a:lnTo>
                  <a:lnTo>
                    <a:pt x="1284" y="2066"/>
                  </a:lnTo>
                  <a:lnTo>
                    <a:pt x="1277" y="2076"/>
                  </a:lnTo>
                  <a:lnTo>
                    <a:pt x="1272" y="2085"/>
                  </a:lnTo>
                  <a:lnTo>
                    <a:pt x="1265" y="2093"/>
                  </a:lnTo>
                  <a:lnTo>
                    <a:pt x="1258" y="2101"/>
                  </a:lnTo>
                  <a:lnTo>
                    <a:pt x="1251" y="2106"/>
                  </a:lnTo>
                  <a:lnTo>
                    <a:pt x="1244" y="2112"/>
                  </a:lnTo>
                  <a:lnTo>
                    <a:pt x="1236" y="2116"/>
                  </a:lnTo>
                  <a:lnTo>
                    <a:pt x="1227" y="2119"/>
                  </a:lnTo>
                  <a:lnTo>
                    <a:pt x="1220" y="2121"/>
                  </a:lnTo>
                  <a:lnTo>
                    <a:pt x="1211" y="2123"/>
                  </a:lnTo>
                  <a:lnTo>
                    <a:pt x="1208" y="2123"/>
                  </a:lnTo>
                  <a:lnTo>
                    <a:pt x="1206" y="2123"/>
                  </a:lnTo>
                  <a:lnTo>
                    <a:pt x="1202" y="2119"/>
                  </a:lnTo>
                  <a:lnTo>
                    <a:pt x="1197" y="2112"/>
                  </a:lnTo>
                  <a:close/>
                </a:path>
              </a:pathLst>
            </a:custGeom>
            <a:solidFill>
              <a:srgbClr val="FFF8A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9Slide.vn 30"/>
            <p:cNvSpPr>
              <a:spLocks/>
            </p:cNvSpPr>
            <p:nvPr/>
          </p:nvSpPr>
          <p:spPr bwMode="auto">
            <a:xfrm>
              <a:off x="1960563" y="2901950"/>
              <a:ext cx="698500" cy="279400"/>
            </a:xfrm>
            <a:custGeom>
              <a:avLst/>
              <a:gdLst>
                <a:gd name="T0" fmla="*/ 24 w 2196"/>
                <a:gd name="T1" fmla="*/ 574 h 879"/>
                <a:gd name="T2" fmla="*/ 113 w 2196"/>
                <a:gd name="T3" fmla="*/ 395 h 879"/>
                <a:gd name="T4" fmla="*/ 233 w 2196"/>
                <a:gd name="T5" fmla="*/ 250 h 879"/>
                <a:gd name="T6" fmla="*/ 346 w 2196"/>
                <a:gd name="T7" fmla="*/ 184 h 879"/>
                <a:gd name="T8" fmla="*/ 439 w 2196"/>
                <a:gd name="T9" fmla="*/ 174 h 879"/>
                <a:gd name="T10" fmla="*/ 559 w 2196"/>
                <a:gd name="T11" fmla="*/ 220 h 879"/>
                <a:gd name="T12" fmla="*/ 688 w 2196"/>
                <a:gd name="T13" fmla="*/ 276 h 879"/>
                <a:gd name="T14" fmla="*/ 786 w 2196"/>
                <a:gd name="T15" fmla="*/ 282 h 879"/>
                <a:gd name="T16" fmla="*/ 853 w 2196"/>
                <a:gd name="T17" fmla="*/ 244 h 879"/>
                <a:gd name="T18" fmla="*/ 914 w 2196"/>
                <a:gd name="T19" fmla="*/ 147 h 879"/>
                <a:gd name="T20" fmla="*/ 970 w 2196"/>
                <a:gd name="T21" fmla="*/ 65 h 879"/>
                <a:gd name="T22" fmla="*/ 1027 w 2196"/>
                <a:gd name="T23" fmla="*/ 53 h 879"/>
                <a:gd name="T24" fmla="*/ 1060 w 2196"/>
                <a:gd name="T25" fmla="*/ 84 h 879"/>
                <a:gd name="T26" fmla="*/ 1065 w 2196"/>
                <a:gd name="T27" fmla="*/ 160 h 879"/>
                <a:gd name="T28" fmla="*/ 1052 w 2196"/>
                <a:gd name="T29" fmla="*/ 334 h 879"/>
                <a:gd name="T30" fmla="*/ 1079 w 2196"/>
                <a:gd name="T31" fmla="*/ 411 h 879"/>
                <a:gd name="T32" fmla="*/ 1158 w 2196"/>
                <a:gd name="T33" fmla="*/ 462 h 879"/>
                <a:gd name="T34" fmla="*/ 1240 w 2196"/>
                <a:gd name="T35" fmla="*/ 405 h 879"/>
                <a:gd name="T36" fmla="*/ 1364 w 2196"/>
                <a:gd name="T37" fmla="*/ 233 h 879"/>
                <a:gd name="T38" fmla="*/ 1459 w 2196"/>
                <a:gd name="T39" fmla="*/ 124 h 879"/>
                <a:gd name="T40" fmla="*/ 1523 w 2196"/>
                <a:gd name="T41" fmla="*/ 109 h 879"/>
                <a:gd name="T42" fmla="*/ 1548 w 2196"/>
                <a:gd name="T43" fmla="*/ 142 h 879"/>
                <a:gd name="T44" fmla="*/ 1538 w 2196"/>
                <a:gd name="T45" fmla="*/ 273 h 879"/>
                <a:gd name="T46" fmla="*/ 1519 w 2196"/>
                <a:gd name="T47" fmla="*/ 479 h 879"/>
                <a:gd name="T48" fmla="*/ 1555 w 2196"/>
                <a:gd name="T49" fmla="*/ 587 h 879"/>
                <a:gd name="T50" fmla="*/ 1622 w 2196"/>
                <a:gd name="T51" fmla="*/ 603 h 879"/>
                <a:gd name="T52" fmla="*/ 1703 w 2196"/>
                <a:gd name="T53" fmla="*/ 553 h 879"/>
                <a:gd name="T54" fmla="*/ 1780 w 2196"/>
                <a:gd name="T55" fmla="*/ 461 h 879"/>
                <a:gd name="T56" fmla="*/ 1835 w 2196"/>
                <a:gd name="T57" fmla="*/ 355 h 879"/>
                <a:gd name="T58" fmla="*/ 1916 w 2196"/>
                <a:gd name="T59" fmla="*/ 145 h 879"/>
                <a:gd name="T60" fmla="*/ 1979 w 2196"/>
                <a:gd name="T61" fmla="*/ 47 h 879"/>
                <a:gd name="T62" fmla="*/ 2048 w 2196"/>
                <a:gd name="T63" fmla="*/ 1 h 879"/>
                <a:gd name="T64" fmla="*/ 2119 w 2196"/>
                <a:gd name="T65" fmla="*/ 27 h 879"/>
                <a:gd name="T66" fmla="*/ 2183 w 2196"/>
                <a:gd name="T67" fmla="*/ 132 h 879"/>
                <a:gd name="T68" fmla="*/ 2196 w 2196"/>
                <a:gd name="T69" fmla="*/ 232 h 879"/>
                <a:gd name="T70" fmla="*/ 2165 w 2196"/>
                <a:gd name="T71" fmla="*/ 486 h 879"/>
                <a:gd name="T72" fmla="*/ 2106 w 2196"/>
                <a:gd name="T73" fmla="*/ 677 h 879"/>
                <a:gd name="T74" fmla="*/ 2055 w 2196"/>
                <a:gd name="T75" fmla="*/ 763 h 879"/>
                <a:gd name="T76" fmla="*/ 1979 w 2196"/>
                <a:gd name="T77" fmla="*/ 830 h 879"/>
                <a:gd name="T78" fmla="*/ 1895 w 2196"/>
                <a:gd name="T79" fmla="*/ 866 h 879"/>
                <a:gd name="T80" fmla="*/ 1804 w 2196"/>
                <a:gd name="T81" fmla="*/ 879 h 879"/>
                <a:gd name="T82" fmla="*/ 1625 w 2196"/>
                <a:gd name="T83" fmla="*/ 860 h 879"/>
                <a:gd name="T84" fmla="*/ 1431 w 2196"/>
                <a:gd name="T85" fmla="*/ 800 h 879"/>
                <a:gd name="T86" fmla="*/ 1159 w 2196"/>
                <a:gd name="T87" fmla="*/ 664 h 879"/>
                <a:gd name="T88" fmla="*/ 826 w 2196"/>
                <a:gd name="T89" fmla="*/ 483 h 879"/>
                <a:gd name="T90" fmla="*/ 633 w 2196"/>
                <a:gd name="T91" fmla="*/ 408 h 879"/>
                <a:gd name="T92" fmla="*/ 435 w 2196"/>
                <a:gd name="T93" fmla="*/ 362 h 879"/>
                <a:gd name="T94" fmla="*/ 338 w 2196"/>
                <a:gd name="T95" fmla="*/ 362 h 879"/>
                <a:gd name="T96" fmla="*/ 264 w 2196"/>
                <a:gd name="T97" fmla="*/ 389 h 879"/>
                <a:gd name="T98" fmla="*/ 197 w 2196"/>
                <a:gd name="T99" fmla="*/ 450 h 879"/>
                <a:gd name="T100" fmla="*/ 86 w 2196"/>
                <a:gd name="T101" fmla="*/ 618 h 879"/>
                <a:gd name="T102" fmla="*/ 12 w 2196"/>
                <a:gd name="T103" fmla="*/ 706 h 879"/>
                <a:gd name="T104" fmla="*/ 0 w 2196"/>
                <a:gd name="T105" fmla="*/ 689 h 879"/>
                <a:gd name="T106" fmla="*/ 8 w 2196"/>
                <a:gd name="T107" fmla="*/ 639 h 879"/>
                <a:gd name="T108" fmla="*/ 7 w 2196"/>
                <a:gd name="T109" fmla="*/ 655 h 8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196" h="879">
                  <a:moveTo>
                    <a:pt x="8" y="653"/>
                  </a:moveTo>
                  <a:lnTo>
                    <a:pt x="9" y="641"/>
                  </a:lnTo>
                  <a:lnTo>
                    <a:pt x="10" y="628"/>
                  </a:lnTo>
                  <a:lnTo>
                    <a:pt x="13" y="615"/>
                  </a:lnTo>
                  <a:lnTo>
                    <a:pt x="17" y="602"/>
                  </a:lnTo>
                  <a:lnTo>
                    <a:pt x="24" y="574"/>
                  </a:lnTo>
                  <a:lnTo>
                    <a:pt x="35" y="545"/>
                  </a:lnTo>
                  <a:lnTo>
                    <a:pt x="48" y="516"/>
                  </a:lnTo>
                  <a:lnTo>
                    <a:pt x="62" y="484"/>
                  </a:lnTo>
                  <a:lnTo>
                    <a:pt x="77" y="454"/>
                  </a:lnTo>
                  <a:lnTo>
                    <a:pt x="95" y="424"/>
                  </a:lnTo>
                  <a:lnTo>
                    <a:pt x="113" y="395"/>
                  </a:lnTo>
                  <a:lnTo>
                    <a:pt x="133" y="366"/>
                  </a:lnTo>
                  <a:lnTo>
                    <a:pt x="152" y="338"/>
                  </a:lnTo>
                  <a:lnTo>
                    <a:pt x="172" y="313"/>
                  </a:lnTo>
                  <a:lnTo>
                    <a:pt x="192" y="290"/>
                  </a:lnTo>
                  <a:lnTo>
                    <a:pt x="213" y="268"/>
                  </a:lnTo>
                  <a:lnTo>
                    <a:pt x="233" y="250"/>
                  </a:lnTo>
                  <a:lnTo>
                    <a:pt x="252" y="234"/>
                  </a:lnTo>
                  <a:lnTo>
                    <a:pt x="273" y="220"/>
                  </a:lnTo>
                  <a:lnTo>
                    <a:pt x="292" y="208"/>
                  </a:lnTo>
                  <a:lnTo>
                    <a:pt x="311" y="199"/>
                  </a:lnTo>
                  <a:lnTo>
                    <a:pt x="329" y="190"/>
                  </a:lnTo>
                  <a:lnTo>
                    <a:pt x="346" y="184"/>
                  </a:lnTo>
                  <a:lnTo>
                    <a:pt x="363" y="178"/>
                  </a:lnTo>
                  <a:lnTo>
                    <a:pt x="379" y="175"/>
                  </a:lnTo>
                  <a:lnTo>
                    <a:pt x="394" y="173"/>
                  </a:lnTo>
                  <a:lnTo>
                    <a:pt x="409" y="172"/>
                  </a:lnTo>
                  <a:lnTo>
                    <a:pt x="425" y="173"/>
                  </a:lnTo>
                  <a:lnTo>
                    <a:pt x="439" y="174"/>
                  </a:lnTo>
                  <a:lnTo>
                    <a:pt x="453" y="176"/>
                  </a:lnTo>
                  <a:lnTo>
                    <a:pt x="467" y="179"/>
                  </a:lnTo>
                  <a:lnTo>
                    <a:pt x="480" y="184"/>
                  </a:lnTo>
                  <a:lnTo>
                    <a:pt x="493" y="189"/>
                  </a:lnTo>
                  <a:lnTo>
                    <a:pt x="506" y="194"/>
                  </a:lnTo>
                  <a:lnTo>
                    <a:pt x="559" y="220"/>
                  </a:lnTo>
                  <a:lnTo>
                    <a:pt x="613" y="247"/>
                  </a:lnTo>
                  <a:lnTo>
                    <a:pt x="627" y="254"/>
                  </a:lnTo>
                  <a:lnTo>
                    <a:pt x="642" y="260"/>
                  </a:lnTo>
                  <a:lnTo>
                    <a:pt x="657" y="266"/>
                  </a:lnTo>
                  <a:lnTo>
                    <a:pt x="672" y="271"/>
                  </a:lnTo>
                  <a:lnTo>
                    <a:pt x="688" y="276"/>
                  </a:lnTo>
                  <a:lnTo>
                    <a:pt x="704" y="280"/>
                  </a:lnTo>
                  <a:lnTo>
                    <a:pt x="722" y="282"/>
                  </a:lnTo>
                  <a:lnTo>
                    <a:pt x="739" y="284"/>
                  </a:lnTo>
                  <a:lnTo>
                    <a:pt x="755" y="285"/>
                  </a:lnTo>
                  <a:lnTo>
                    <a:pt x="772" y="284"/>
                  </a:lnTo>
                  <a:lnTo>
                    <a:pt x="786" y="282"/>
                  </a:lnTo>
                  <a:lnTo>
                    <a:pt x="799" y="278"/>
                  </a:lnTo>
                  <a:lnTo>
                    <a:pt x="812" y="273"/>
                  </a:lnTo>
                  <a:lnTo>
                    <a:pt x="823" y="267"/>
                  </a:lnTo>
                  <a:lnTo>
                    <a:pt x="834" y="260"/>
                  </a:lnTo>
                  <a:lnTo>
                    <a:pt x="843" y="253"/>
                  </a:lnTo>
                  <a:lnTo>
                    <a:pt x="853" y="244"/>
                  </a:lnTo>
                  <a:lnTo>
                    <a:pt x="862" y="234"/>
                  </a:lnTo>
                  <a:lnTo>
                    <a:pt x="869" y="225"/>
                  </a:lnTo>
                  <a:lnTo>
                    <a:pt x="877" y="215"/>
                  </a:lnTo>
                  <a:lnTo>
                    <a:pt x="890" y="192"/>
                  </a:lnTo>
                  <a:lnTo>
                    <a:pt x="903" y="170"/>
                  </a:lnTo>
                  <a:lnTo>
                    <a:pt x="914" y="147"/>
                  </a:lnTo>
                  <a:lnTo>
                    <a:pt x="925" y="125"/>
                  </a:lnTo>
                  <a:lnTo>
                    <a:pt x="937" y="105"/>
                  </a:lnTo>
                  <a:lnTo>
                    <a:pt x="949" y="86"/>
                  </a:lnTo>
                  <a:lnTo>
                    <a:pt x="956" y="78"/>
                  </a:lnTo>
                  <a:lnTo>
                    <a:pt x="963" y="71"/>
                  </a:lnTo>
                  <a:lnTo>
                    <a:pt x="970" y="65"/>
                  </a:lnTo>
                  <a:lnTo>
                    <a:pt x="978" y="59"/>
                  </a:lnTo>
                  <a:lnTo>
                    <a:pt x="987" y="55"/>
                  </a:lnTo>
                  <a:lnTo>
                    <a:pt x="996" y="53"/>
                  </a:lnTo>
                  <a:lnTo>
                    <a:pt x="1006" y="50"/>
                  </a:lnTo>
                  <a:lnTo>
                    <a:pt x="1017" y="50"/>
                  </a:lnTo>
                  <a:lnTo>
                    <a:pt x="1027" y="53"/>
                  </a:lnTo>
                  <a:lnTo>
                    <a:pt x="1035" y="55"/>
                  </a:lnTo>
                  <a:lnTo>
                    <a:pt x="1042" y="58"/>
                  </a:lnTo>
                  <a:lnTo>
                    <a:pt x="1048" y="63"/>
                  </a:lnTo>
                  <a:lnTo>
                    <a:pt x="1054" y="69"/>
                  </a:lnTo>
                  <a:lnTo>
                    <a:pt x="1057" y="76"/>
                  </a:lnTo>
                  <a:lnTo>
                    <a:pt x="1060" y="84"/>
                  </a:lnTo>
                  <a:lnTo>
                    <a:pt x="1064" y="93"/>
                  </a:lnTo>
                  <a:lnTo>
                    <a:pt x="1065" y="102"/>
                  </a:lnTo>
                  <a:lnTo>
                    <a:pt x="1066" y="112"/>
                  </a:lnTo>
                  <a:lnTo>
                    <a:pt x="1067" y="123"/>
                  </a:lnTo>
                  <a:lnTo>
                    <a:pt x="1067" y="135"/>
                  </a:lnTo>
                  <a:lnTo>
                    <a:pt x="1065" y="160"/>
                  </a:lnTo>
                  <a:lnTo>
                    <a:pt x="1063" y="186"/>
                  </a:lnTo>
                  <a:lnTo>
                    <a:pt x="1056" y="241"/>
                  </a:lnTo>
                  <a:lnTo>
                    <a:pt x="1052" y="296"/>
                  </a:lnTo>
                  <a:lnTo>
                    <a:pt x="1051" y="309"/>
                  </a:lnTo>
                  <a:lnTo>
                    <a:pt x="1051" y="322"/>
                  </a:lnTo>
                  <a:lnTo>
                    <a:pt x="1052" y="334"/>
                  </a:lnTo>
                  <a:lnTo>
                    <a:pt x="1053" y="347"/>
                  </a:lnTo>
                  <a:lnTo>
                    <a:pt x="1055" y="358"/>
                  </a:lnTo>
                  <a:lnTo>
                    <a:pt x="1057" y="369"/>
                  </a:lnTo>
                  <a:lnTo>
                    <a:pt x="1061" y="379"/>
                  </a:lnTo>
                  <a:lnTo>
                    <a:pt x="1066" y="389"/>
                  </a:lnTo>
                  <a:lnTo>
                    <a:pt x="1079" y="411"/>
                  </a:lnTo>
                  <a:lnTo>
                    <a:pt x="1092" y="429"/>
                  </a:lnTo>
                  <a:lnTo>
                    <a:pt x="1105" y="443"/>
                  </a:lnTo>
                  <a:lnTo>
                    <a:pt x="1118" y="453"/>
                  </a:lnTo>
                  <a:lnTo>
                    <a:pt x="1131" y="460"/>
                  </a:lnTo>
                  <a:lnTo>
                    <a:pt x="1145" y="462"/>
                  </a:lnTo>
                  <a:lnTo>
                    <a:pt x="1158" y="462"/>
                  </a:lnTo>
                  <a:lnTo>
                    <a:pt x="1172" y="458"/>
                  </a:lnTo>
                  <a:lnTo>
                    <a:pt x="1185" y="452"/>
                  </a:lnTo>
                  <a:lnTo>
                    <a:pt x="1199" y="443"/>
                  </a:lnTo>
                  <a:lnTo>
                    <a:pt x="1213" y="432"/>
                  </a:lnTo>
                  <a:lnTo>
                    <a:pt x="1226" y="420"/>
                  </a:lnTo>
                  <a:lnTo>
                    <a:pt x="1240" y="405"/>
                  </a:lnTo>
                  <a:lnTo>
                    <a:pt x="1255" y="389"/>
                  </a:lnTo>
                  <a:lnTo>
                    <a:pt x="1268" y="372"/>
                  </a:lnTo>
                  <a:lnTo>
                    <a:pt x="1282" y="353"/>
                  </a:lnTo>
                  <a:lnTo>
                    <a:pt x="1310" y="313"/>
                  </a:lnTo>
                  <a:lnTo>
                    <a:pt x="1337" y="273"/>
                  </a:lnTo>
                  <a:lnTo>
                    <a:pt x="1364" y="233"/>
                  </a:lnTo>
                  <a:lnTo>
                    <a:pt x="1391" y="195"/>
                  </a:lnTo>
                  <a:lnTo>
                    <a:pt x="1405" y="178"/>
                  </a:lnTo>
                  <a:lnTo>
                    <a:pt x="1418" y="162"/>
                  </a:lnTo>
                  <a:lnTo>
                    <a:pt x="1431" y="148"/>
                  </a:lnTo>
                  <a:lnTo>
                    <a:pt x="1446" y="135"/>
                  </a:lnTo>
                  <a:lnTo>
                    <a:pt x="1459" y="124"/>
                  </a:lnTo>
                  <a:lnTo>
                    <a:pt x="1472" y="117"/>
                  </a:lnTo>
                  <a:lnTo>
                    <a:pt x="1485" y="110"/>
                  </a:lnTo>
                  <a:lnTo>
                    <a:pt x="1497" y="108"/>
                  </a:lnTo>
                  <a:lnTo>
                    <a:pt x="1506" y="107"/>
                  </a:lnTo>
                  <a:lnTo>
                    <a:pt x="1515" y="108"/>
                  </a:lnTo>
                  <a:lnTo>
                    <a:pt x="1523" y="109"/>
                  </a:lnTo>
                  <a:lnTo>
                    <a:pt x="1529" y="112"/>
                  </a:lnTo>
                  <a:lnTo>
                    <a:pt x="1535" y="117"/>
                  </a:lnTo>
                  <a:lnTo>
                    <a:pt x="1539" y="122"/>
                  </a:lnTo>
                  <a:lnTo>
                    <a:pt x="1543" y="127"/>
                  </a:lnTo>
                  <a:lnTo>
                    <a:pt x="1546" y="135"/>
                  </a:lnTo>
                  <a:lnTo>
                    <a:pt x="1548" y="142"/>
                  </a:lnTo>
                  <a:lnTo>
                    <a:pt x="1550" y="151"/>
                  </a:lnTo>
                  <a:lnTo>
                    <a:pt x="1551" y="161"/>
                  </a:lnTo>
                  <a:lnTo>
                    <a:pt x="1551" y="172"/>
                  </a:lnTo>
                  <a:lnTo>
                    <a:pt x="1550" y="193"/>
                  </a:lnTo>
                  <a:lnTo>
                    <a:pt x="1546" y="218"/>
                  </a:lnTo>
                  <a:lnTo>
                    <a:pt x="1538" y="273"/>
                  </a:lnTo>
                  <a:lnTo>
                    <a:pt x="1527" y="333"/>
                  </a:lnTo>
                  <a:lnTo>
                    <a:pt x="1523" y="363"/>
                  </a:lnTo>
                  <a:lnTo>
                    <a:pt x="1519" y="392"/>
                  </a:lnTo>
                  <a:lnTo>
                    <a:pt x="1517" y="422"/>
                  </a:lnTo>
                  <a:lnTo>
                    <a:pt x="1517" y="450"/>
                  </a:lnTo>
                  <a:lnTo>
                    <a:pt x="1519" y="479"/>
                  </a:lnTo>
                  <a:lnTo>
                    <a:pt x="1523" y="504"/>
                  </a:lnTo>
                  <a:lnTo>
                    <a:pt x="1527" y="527"/>
                  </a:lnTo>
                  <a:lnTo>
                    <a:pt x="1532" y="546"/>
                  </a:lnTo>
                  <a:lnTo>
                    <a:pt x="1539" y="562"/>
                  </a:lnTo>
                  <a:lnTo>
                    <a:pt x="1546" y="576"/>
                  </a:lnTo>
                  <a:lnTo>
                    <a:pt x="1555" y="587"/>
                  </a:lnTo>
                  <a:lnTo>
                    <a:pt x="1565" y="596"/>
                  </a:lnTo>
                  <a:lnTo>
                    <a:pt x="1575" y="601"/>
                  </a:lnTo>
                  <a:lnTo>
                    <a:pt x="1586" y="606"/>
                  </a:lnTo>
                  <a:lnTo>
                    <a:pt x="1597" y="607"/>
                  </a:lnTo>
                  <a:lnTo>
                    <a:pt x="1609" y="606"/>
                  </a:lnTo>
                  <a:lnTo>
                    <a:pt x="1622" y="603"/>
                  </a:lnTo>
                  <a:lnTo>
                    <a:pt x="1635" y="599"/>
                  </a:lnTo>
                  <a:lnTo>
                    <a:pt x="1648" y="593"/>
                  </a:lnTo>
                  <a:lnTo>
                    <a:pt x="1663" y="585"/>
                  </a:lnTo>
                  <a:lnTo>
                    <a:pt x="1676" y="575"/>
                  </a:lnTo>
                  <a:lnTo>
                    <a:pt x="1690" y="565"/>
                  </a:lnTo>
                  <a:lnTo>
                    <a:pt x="1703" y="553"/>
                  </a:lnTo>
                  <a:lnTo>
                    <a:pt x="1717" y="540"/>
                  </a:lnTo>
                  <a:lnTo>
                    <a:pt x="1730" y="526"/>
                  </a:lnTo>
                  <a:lnTo>
                    <a:pt x="1743" y="510"/>
                  </a:lnTo>
                  <a:lnTo>
                    <a:pt x="1756" y="494"/>
                  </a:lnTo>
                  <a:lnTo>
                    <a:pt x="1768" y="478"/>
                  </a:lnTo>
                  <a:lnTo>
                    <a:pt x="1780" y="461"/>
                  </a:lnTo>
                  <a:lnTo>
                    <a:pt x="1791" y="443"/>
                  </a:lnTo>
                  <a:lnTo>
                    <a:pt x="1801" y="426"/>
                  </a:lnTo>
                  <a:lnTo>
                    <a:pt x="1811" y="408"/>
                  </a:lnTo>
                  <a:lnTo>
                    <a:pt x="1820" y="390"/>
                  </a:lnTo>
                  <a:lnTo>
                    <a:pt x="1827" y="372"/>
                  </a:lnTo>
                  <a:lnTo>
                    <a:pt x="1835" y="355"/>
                  </a:lnTo>
                  <a:lnTo>
                    <a:pt x="1840" y="337"/>
                  </a:lnTo>
                  <a:lnTo>
                    <a:pt x="1855" y="293"/>
                  </a:lnTo>
                  <a:lnTo>
                    <a:pt x="1871" y="249"/>
                  </a:lnTo>
                  <a:lnTo>
                    <a:pt x="1888" y="205"/>
                  </a:lnTo>
                  <a:lnTo>
                    <a:pt x="1907" y="164"/>
                  </a:lnTo>
                  <a:lnTo>
                    <a:pt x="1916" y="145"/>
                  </a:lnTo>
                  <a:lnTo>
                    <a:pt x="1926" y="126"/>
                  </a:lnTo>
                  <a:lnTo>
                    <a:pt x="1936" y="108"/>
                  </a:lnTo>
                  <a:lnTo>
                    <a:pt x="1947" y="92"/>
                  </a:lnTo>
                  <a:lnTo>
                    <a:pt x="1958" y="75"/>
                  </a:lnTo>
                  <a:lnTo>
                    <a:pt x="1969" y="61"/>
                  </a:lnTo>
                  <a:lnTo>
                    <a:pt x="1979" y="47"/>
                  </a:lnTo>
                  <a:lnTo>
                    <a:pt x="1990" y="36"/>
                  </a:lnTo>
                  <a:lnTo>
                    <a:pt x="2001" y="26"/>
                  </a:lnTo>
                  <a:lnTo>
                    <a:pt x="2013" y="17"/>
                  </a:lnTo>
                  <a:lnTo>
                    <a:pt x="2025" y="9"/>
                  </a:lnTo>
                  <a:lnTo>
                    <a:pt x="2036" y="4"/>
                  </a:lnTo>
                  <a:lnTo>
                    <a:pt x="2048" y="1"/>
                  </a:lnTo>
                  <a:lnTo>
                    <a:pt x="2060" y="0"/>
                  </a:lnTo>
                  <a:lnTo>
                    <a:pt x="2072" y="1"/>
                  </a:lnTo>
                  <a:lnTo>
                    <a:pt x="2084" y="4"/>
                  </a:lnTo>
                  <a:lnTo>
                    <a:pt x="2095" y="9"/>
                  </a:lnTo>
                  <a:lnTo>
                    <a:pt x="2107" y="17"/>
                  </a:lnTo>
                  <a:lnTo>
                    <a:pt x="2119" y="27"/>
                  </a:lnTo>
                  <a:lnTo>
                    <a:pt x="2131" y="40"/>
                  </a:lnTo>
                  <a:lnTo>
                    <a:pt x="2143" y="55"/>
                  </a:lnTo>
                  <a:lnTo>
                    <a:pt x="2155" y="74"/>
                  </a:lnTo>
                  <a:lnTo>
                    <a:pt x="2167" y="95"/>
                  </a:lnTo>
                  <a:lnTo>
                    <a:pt x="2179" y="120"/>
                  </a:lnTo>
                  <a:lnTo>
                    <a:pt x="2183" y="132"/>
                  </a:lnTo>
                  <a:lnTo>
                    <a:pt x="2187" y="145"/>
                  </a:lnTo>
                  <a:lnTo>
                    <a:pt x="2190" y="160"/>
                  </a:lnTo>
                  <a:lnTo>
                    <a:pt x="2193" y="176"/>
                  </a:lnTo>
                  <a:lnTo>
                    <a:pt x="2194" y="194"/>
                  </a:lnTo>
                  <a:lnTo>
                    <a:pt x="2195" y="213"/>
                  </a:lnTo>
                  <a:lnTo>
                    <a:pt x="2196" y="232"/>
                  </a:lnTo>
                  <a:lnTo>
                    <a:pt x="2196" y="253"/>
                  </a:lnTo>
                  <a:lnTo>
                    <a:pt x="2194" y="296"/>
                  </a:lnTo>
                  <a:lnTo>
                    <a:pt x="2190" y="342"/>
                  </a:lnTo>
                  <a:lnTo>
                    <a:pt x="2183" y="389"/>
                  </a:lnTo>
                  <a:lnTo>
                    <a:pt x="2175" y="438"/>
                  </a:lnTo>
                  <a:lnTo>
                    <a:pt x="2165" y="486"/>
                  </a:lnTo>
                  <a:lnTo>
                    <a:pt x="2154" y="532"/>
                  </a:lnTo>
                  <a:lnTo>
                    <a:pt x="2142" y="578"/>
                  </a:lnTo>
                  <a:lnTo>
                    <a:pt x="2128" y="621"/>
                  </a:lnTo>
                  <a:lnTo>
                    <a:pt x="2121" y="640"/>
                  </a:lnTo>
                  <a:lnTo>
                    <a:pt x="2114" y="660"/>
                  </a:lnTo>
                  <a:lnTo>
                    <a:pt x="2106" y="677"/>
                  </a:lnTo>
                  <a:lnTo>
                    <a:pt x="2099" y="694"/>
                  </a:lnTo>
                  <a:lnTo>
                    <a:pt x="2091" y="710"/>
                  </a:lnTo>
                  <a:lnTo>
                    <a:pt x="2084" y="725"/>
                  </a:lnTo>
                  <a:lnTo>
                    <a:pt x="2075" y="737"/>
                  </a:lnTo>
                  <a:lnTo>
                    <a:pt x="2067" y="748"/>
                  </a:lnTo>
                  <a:lnTo>
                    <a:pt x="2055" y="763"/>
                  </a:lnTo>
                  <a:lnTo>
                    <a:pt x="2043" y="777"/>
                  </a:lnTo>
                  <a:lnTo>
                    <a:pt x="2031" y="789"/>
                  </a:lnTo>
                  <a:lnTo>
                    <a:pt x="2018" y="800"/>
                  </a:lnTo>
                  <a:lnTo>
                    <a:pt x="2005" y="811"/>
                  </a:lnTo>
                  <a:lnTo>
                    <a:pt x="1992" y="821"/>
                  </a:lnTo>
                  <a:lnTo>
                    <a:pt x="1979" y="830"/>
                  </a:lnTo>
                  <a:lnTo>
                    <a:pt x="1965" y="838"/>
                  </a:lnTo>
                  <a:lnTo>
                    <a:pt x="1951" y="845"/>
                  </a:lnTo>
                  <a:lnTo>
                    <a:pt x="1937" y="851"/>
                  </a:lnTo>
                  <a:lnTo>
                    <a:pt x="1923" y="858"/>
                  </a:lnTo>
                  <a:lnTo>
                    <a:pt x="1909" y="862"/>
                  </a:lnTo>
                  <a:lnTo>
                    <a:pt x="1895" y="866"/>
                  </a:lnTo>
                  <a:lnTo>
                    <a:pt x="1880" y="871"/>
                  </a:lnTo>
                  <a:lnTo>
                    <a:pt x="1864" y="874"/>
                  </a:lnTo>
                  <a:lnTo>
                    <a:pt x="1849" y="876"/>
                  </a:lnTo>
                  <a:lnTo>
                    <a:pt x="1834" y="877"/>
                  </a:lnTo>
                  <a:lnTo>
                    <a:pt x="1819" y="879"/>
                  </a:lnTo>
                  <a:lnTo>
                    <a:pt x="1804" y="879"/>
                  </a:lnTo>
                  <a:lnTo>
                    <a:pt x="1787" y="879"/>
                  </a:lnTo>
                  <a:lnTo>
                    <a:pt x="1756" y="878"/>
                  </a:lnTo>
                  <a:lnTo>
                    <a:pt x="1723" y="876"/>
                  </a:lnTo>
                  <a:lnTo>
                    <a:pt x="1691" y="872"/>
                  </a:lnTo>
                  <a:lnTo>
                    <a:pt x="1657" y="866"/>
                  </a:lnTo>
                  <a:lnTo>
                    <a:pt x="1625" y="860"/>
                  </a:lnTo>
                  <a:lnTo>
                    <a:pt x="1591" y="852"/>
                  </a:lnTo>
                  <a:lnTo>
                    <a:pt x="1558" y="844"/>
                  </a:lnTo>
                  <a:lnTo>
                    <a:pt x="1526" y="834"/>
                  </a:lnTo>
                  <a:lnTo>
                    <a:pt x="1494" y="824"/>
                  </a:lnTo>
                  <a:lnTo>
                    <a:pt x="1463" y="812"/>
                  </a:lnTo>
                  <a:lnTo>
                    <a:pt x="1431" y="800"/>
                  </a:lnTo>
                  <a:lnTo>
                    <a:pt x="1401" y="787"/>
                  </a:lnTo>
                  <a:lnTo>
                    <a:pt x="1370" y="774"/>
                  </a:lnTo>
                  <a:lnTo>
                    <a:pt x="1339" y="760"/>
                  </a:lnTo>
                  <a:lnTo>
                    <a:pt x="1278" y="730"/>
                  </a:lnTo>
                  <a:lnTo>
                    <a:pt x="1219" y="698"/>
                  </a:lnTo>
                  <a:lnTo>
                    <a:pt x="1159" y="664"/>
                  </a:lnTo>
                  <a:lnTo>
                    <a:pt x="1099" y="631"/>
                  </a:lnTo>
                  <a:lnTo>
                    <a:pt x="1040" y="597"/>
                  </a:lnTo>
                  <a:lnTo>
                    <a:pt x="979" y="562"/>
                  </a:lnTo>
                  <a:lnTo>
                    <a:pt x="918" y="530"/>
                  </a:lnTo>
                  <a:lnTo>
                    <a:pt x="857" y="499"/>
                  </a:lnTo>
                  <a:lnTo>
                    <a:pt x="826" y="483"/>
                  </a:lnTo>
                  <a:lnTo>
                    <a:pt x="795" y="469"/>
                  </a:lnTo>
                  <a:lnTo>
                    <a:pt x="763" y="455"/>
                  </a:lnTo>
                  <a:lnTo>
                    <a:pt x="731" y="442"/>
                  </a:lnTo>
                  <a:lnTo>
                    <a:pt x="698" y="430"/>
                  </a:lnTo>
                  <a:lnTo>
                    <a:pt x="665" y="418"/>
                  </a:lnTo>
                  <a:lnTo>
                    <a:pt x="633" y="408"/>
                  </a:lnTo>
                  <a:lnTo>
                    <a:pt x="599" y="399"/>
                  </a:lnTo>
                  <a:lnTo>
                    <a:pt x="563" y="389"/>
                  </a:lnTo>
                  <a:lnTo>
                    <a:pt x="530" y="381"/>
                  </a:lnTo>
                  <a:lnTo>
                    <a:pt x="497" y="373"/>
                  </a:lnTo>
                  <a:lnTo>
                    <a:pt x="466" y="366"/>
                  </a:lnTo>
                  <a:lnTo>
                    <a:pt x="435" y="362"/>
                  </a:lnTo>
                  <a:lnTo>
                    <a:pt x="406" y="359"/>
                  </a:lnTo>
                  <a:lnTo>
                    <a:pt x="392" y="359"/>
                  </a:lnTo>
                  <a:lnTo>
                    <a:pt x="378" y="359"/>
                  </a:lnTo>
                  <a:lnTo>
                    <a:pt x="365" y="359"/>
                  </a:lnTo>
                  <a:lnTo>
                    <a:pt x="352" y="360"/>
                  </a:lnTo>
                  <a:lnTo>
                    <a:pt x="338" y="362"/>
                  </a:lnTo>
                  <a:lnTo>
                    <a:pt x="326" y="364"/>
                  </a:lnTo>
                  <a:lnTo>
                    <a:pt x="313" y="368"/>
                  </a:lnTo>
                  <a:lnTo>
                    <a:pt x="300" y="372"/>
                  </a:lnTo>
                  <a:lnTo>
                    <a:pt x="288" y="377"/>
                  </a:lnTo>
                  <a:lnTo>
                    <a:pt x="276" y="383"/>
                  </a:lnTo>
                  <a:lnTo>
                    <a:pt x="264" y="389"/>
                  </a:lnTo>
                  <a:lnTo>
                    <a:pt x="252" y="397"/>
                  </a:lnTo>
                  <a:lnTo>
                    <a:pt x="241" y="405"/>
                  </a:lnTo>
                  <a:lnTo>
                    <a:pt x="230" y="415"/>
                  </a:lnTo>
                  <a:lnTo>
                    <a:pt x="218" y="426"/>
                  </a:lnTo>
                  <a:lnTo>
                    <a:pt x="208" y="437"/>
                  </a:lnTo>
                  <a:lnTo>
                    <a:pt x="197" y="450"/>
                  </a:lnTo>
                  <a:lnTo>
                    <a:pt x="186" y="464"/>
                  </a:lnTo>
                  <a:lnTo>
                    <a:pt x="176" y="479"/>
                  </a:lnTo>
                  <a:lnTo>
                    <a:pt x="165" y="495"/>
                  </a:lnTo>
                  <a:lnTo>
                    <a:pt x="145" y="528"/>
                  </a:lnTo>
                  <a:lnTo>
                    <a:pt x="118" y="571"/>
                  </a:lnTo>
                  <a:lnTo>
                    <a:pt x="86" y="618"/>
                  </a:lnTo>
                  <a:lnTo>
                    <a:pt x="56" y="661"/>
                  </a:lnTo>
                  <a:lnTo>
                    <a:pt x="40" y="679"/>
                  </a:lnTo>
                  <a:lnTo>
                    <a:pt x="27" y="693"/>
                  </a:lnTo>
                  <a:lnTo>
                    <a:pt x="22" y="699"/>
                  </a:lnTo>
                  <a:lnTo>
                    <a:pt x="17" y="703"/>
                  </a:lnTo>
                  <a:lnTo>
                    <a:pt x="12" y="706"/>
                  </a:lnTo>
                  <a:lnTo>
                    <a:pt x="8" y="707"/>
                  </a:lnTo>
                  <a:lnTo>
                    <a:pt x="5" y="707"/>
                  </a:lnTo>
                  <a:lnTo>
                    <a:pt x="2" y="705"/>
                  </a:lnTo>
                  <a:lnTo>
                    <a:pt x="1" y="702"/>
                  </a:lnTo>
                  <a:lnTo>
                    <a:pt x="0" y="697"/>
                  </a:lnTo>
                  <a:lnTo>
                    <a:pt x="0" y="689"/>
                  </a:lnTo>
                  <a:lnTo>
                    <a:pt x="1" y="679"/>
                  </a:lnTo>
                  <a:lnTo>
                    <a:pt x="4" y="667"/>
                  </a:lnTo>
                  <a:lnTo>
                    <a:pt x="8" y="653"/>
                  </a:lnTo>
                  <a:lnTo>
                    <a:pt x="8" y="642"/>
                  </a:lnTo>
                  <a:lnTo>
                    <a:pt x="8" y="638"/>
                  </a:lnTo>
                  <a:lnTo>
                    <a:pt x="8" y="639"/>
                  </a:lnTo>
                  <a:lnTo>
                    <a:pt x="7" y="644"/>
                  </a:lnTo>
                  <a:lnTo>
                    <a:pt x="7" y="649"/>
                  </a:lnTo>
                  <a:lnTo>
                    <a:pt x="6" y="653"/>
                  </a:lnTo>
                  <a:lnTo>
                    <a:pt x="6" y="655"/>
                  </a:lnTo>
                  <a:lnTo>
                    <a:pt x="7" y="655"/>
                  </a:lnTo>
                  <a:lnTo>
                    <a:pt x="7" y="655"/>
                  </a:lnTo>
                  <a:lnTo>
                    <a:pt x="8" y="653"/>
                  </a:lnTo>
                  <a:close/>
                </a:path>
              </a:pathLst>
            </a:custGeom>
            <a:solidFill>
              <a:srgbClr val="FFF8A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9Slide.vn 31"/>
            <p:cNvSpPr>
              <a:spLocks/>
            </p:cNvSpPr>
            <p:nvPr/>
          </p:nvSpPr>
          <p:spPr bwMode="auto">
            <a:xfrm>
              <a:off x="723900" y="3084513"/>
              <a:ext cx="1501775" cy="1004887"/>
            </a:xfrm>
            <a:custGeom>
              <a:avLst/>
              <a:gdLst>
                <a:gd name="T0" fmla="*/ 3587 w 4730"/>
                <a:gd name="T1" fmla="*/ 33 h 3163"/>
                <a:gd name="T2" fmla="*/ 3533 w 4730"/>
                <a:gd name="T3" fmla="*/ 119 h 3163"/>
                <a:gd name="T4" fmla="*/ 3428 w 4730"/>
                <a:gd name="T5" fmla="*/ 302 h 3163"/>
                <a:gd name="T6" fmla="*/ 3361 w 4730"/>
                <a:gd name="T7" fmla="*/ 380 h 3163"/>
                <a:gd name="T8" fmla="*/ 3226 w 4730"/>
                <a:gd name="T9" fmla="*/ 485 h 3163"/>
                <a:gd name="T10" fmla="*/ 2940 w 4730"/>
                <a:gd name="T11" fmla="*/ 670 h 3163"/>
                <a:gd name="T12" fmla="*/ 2735 w 4730"/>
                <a:gd name="T13" fmla="*/ 777 h 3163"/>
                <a:gd name="T14" fmla="*/ 2503 w 4730"/>
                <a:gd name="T15" fmla="*/ 869 h 3163"/>
                <a:gd name="T16" fmla="*/ 2248 w 4730"/>
                <a:gd name="T17" fmla="*/ 934 h 3163"/>
                <a:gd name="T18" fmla="*/ 1976 w 4730"/>
                <a:gd name="T19" fmla="*/ 958 h 3163"/>
                <a:gd name="T20" fmla="*/ 1605 w 4730"/>
                <a:gd name="T21" fmla="*/ 954 h 3163"/>
                <a:gd name="T22" fmla="*/ 1259 w 4730"/>
                <a:gd name="T23" fmla="*/ 952 h 3163"/>
                <a:gd name="T24" fmla="*/ 1026 w 4730"/>
                <a:gd name="T25" fmla="*/ 971 h 3163"/>
                <a:gd name="T26" fmla="*/ 805 w 4730"/>
                <a:gd name="T27" fmla="*/ 1024 h 3163"/>
                <a:gd name="T28" fmla="*/ 595 w 4730"/>
                <a:gd name="T29" fmla="*/ 1124 h 3163"/>
                <a:gd name="T30" fmla="*/ 398 w 4730"/>
                <a:gd name="T31" fmla="*/ 1277 h 3163"/>
                <a:gd name="T32" fmla="*/ 241 w 4730"/>
                <a:gd name="T33" fmla="*/ 1467 h 3163"/>
                <a:gd name="T34" fmla="*/ 123 w 4730"/>
                <a:gd name="T35" fmla="*/ 1678 h 3163"/>
                <a:gd name="T36" fmla="*/ 44 w 4730"/>
                <a:gd name="T37" fmla="*/ 1896 h 3163"/>
                <a:gd name="T38" fmla="*/ 5 w 4730"/>
                <a:gd name="T39" fmla="*/ 2111 h 3163"/>
                <a:gd name="T40" fmla="*/ 4 w 4730"/>
                <a:gd name="T41" fmla="*/ 2308 h 3163"/>
                <a:gd name="T42" fmla="*/ 44 w 4730"/>
                <a:gd name="T43" fmla="*/ 2477 h 3163"/>
                <a:gd name="T44" fmla="*/ 152 w 4730"/>
                <a:gd name="T45" fmla="*/ 2652 h 3163"/>
                <a:gd name="T46" fmla="*/ 337 w 4730"/>
                <a:gd name="T47" fmla="*/ 2830 h 3163"/>
                <a:gd name="T48" fmla="*/ 595 w 4730"/>
                <a:gd name="T49" fmla="*/ 2990 h 3163"/>
                <a:gd name="T50" fmla="*/ 916 w 4730"/>
                <a:gd name="T51" fmla="*/ 3109 h 3163"/>
                <a:gd name="T52" fmla="*/ 1295 w 4730"/>
                <a:gd name="T53" fmla="*/ 3162 h 3163"/>
                <a:gd name="T54" fmla="*/ 1727 w 4730"/>
                <a:gd name="T55" fmla="*/ 3128 h 3163"/>
                <a:gd name="T56" fmla="*/ 2179 w 4730"/>
                <a:gd name="T57" fmla="*/ 2990 h 3163"/>
                <a:gd name="T58" fmla="*/ 2592 w 4730"/>
                <a:gd name="T59" fmla="*/ 2774 h 3163"/>
                <a:gd name="T60" fmla="*/ 2954 w 4730"/>
                <a:gd name="T61" fmla="*/ 2503 h 3163"/>
                <a:gd name="T62" fmla="*/ 3258 w 4730"/>
                <a:gd name="T63" fmla="*/ 2206 h 3163"/>
                <a:gd name="T64" fmla="*/ 3492 w 4730"/>
                <a:gd name="T65" fmla="*/ 1906 h 3163"/>
                <a:gd name="T66" fmla="*/ 3647 w 4730"/>
                <a:gd name="T67" fmla="*/ 1631 h 3163"/>
                <a:gd name="T68" fmla="*/ 3717 w 4730"/>
                <a:gd name="T69" fmla="*/ 1400 h 3163"/>
                <a:gd name="T70" fmla="*/ 3770 w 4730"/>
                <a:gd name="T71" fmla="*/ 1045 h 3163"/>
                <a:gd name="T72" fmla="*/ 3806 w 4730"/>
                <a:gd name="T73" fmla="*/ 734 h 3163"/>
                <a:gd name="T74" fmla="*/ 3839 w 4730"/>
                <a:gd name="T75" fmla="*/ 591 h 3163"/>
                <a:gd name="T76" fmla="*/ 3889 w 4730"/>
                <a:gd name="T77" fmla="*/ 508 h 3163"/>
                <a:gd name="T78" fmla="*/ 3967 w 4730"/>
                <a:gd name="T79" fmla="*/ 496 h 3163"/>
                <a:gd name="T80" fmla="*/ 4055 w 4730"/>
                <a:gd name="T81" fmla="*/ 534 h 3163"/>
                <a:gd name="T82" fmla="*/ 4195 w 4730"/>
                <a:gd name="T83" fmla="*/ 638 h 3163"/>
                <a:gd name="T84" fmla="*/ 4338 w 4730"/>
                <a:gd name="T85" fmla="*/ 748 h 3163"/>
                <a:gd name="T86" fmla="*/ 4430 w 4730"/>
                <a:gd name="T87" fmla="*/ 795 h 3163"/>
                <a:gd name="T88" fmla="*/ 4527 w 4730"/>
                <a:gd name="T89" fmla="*/ 810 h 3163"/>
                <a:gd name="T90" fmla="*/ 4612 w 4730"/>
                <a:gd name="T91" fmla="*/ 798 h 3163"/>
                <a:gd name="T92" fmla="*/ 4673 w 4730"/>
                <a:gd name="T93" fmla="*/ 772 h 3163"/>
                <a:gd name="T94" fmla="*/ 4712 w 4730"/>
                <a:gd name="T95" fmla="*/ 735 h 3163"/>
                <a:gd name="T96" fmla="*/ 4728 w 4730"/>
                <a:gd name="T97" fmla="*/ 692 h 3163"/>
                <a:gd name="T98" fmla="*/ 4726 w 4730"/>
                <a:gd name="T99" fmla="*/ 642 h 3163"/>
                <a:gd name="T100" fmla="*/ 4705 w 4730"/>
                <a:gd name="T101" fmla="*/ 591 h 3163"/>
                <a:gd name="T102" fmla="*/ 4639 w 4730"/>
                <a:gd name="T103" fmla="*/ 510 h 3163"/>
                <a:gd name="T104" fmla="*/ 4526 w 4730"/>
                <a:gd name="T105" fmla="*/ 421 h 3163"/>
                <a:gd name="T106" fmla="*/ 4384 w 4730"/>
                <a:gd name="T107" fmla="*/ 353 h 3163"/>
                <a:gd name="T108" fmla="*/ 4229 w 4730"/>
                <a:gd name="T109" fmla="*/ 314 h 3163"/>
                <a:gd name="T110" fmla="*/ 4051 w 4730"/>
                <a:gd name="T111" fmla="*/ 297 h 3163"/>
                <a:gd name="T112" fmla="*/ 4016 w 4730"/>
                <a:gd name="T113" fmla="*/ 274 h 3163"/>
                <a:gd name="T114" fmla="*/ 4042 w 4730"/>
                <a:gd name="T115" fmla="*/ 170 h 3163"/>
                <a:gd name="T116" fmla="*/ 4035 w 4730"/>
                <a:gd name="T117" fmla="*/ 111 h 3163"/>
                <a:gd name="T118" fmla="*/ 4011 w 4730"/>
                <a:gd name="T119" fmla="*/ 84 h 3163"/>
                <a:gd name="T120" fmla="*/ 3905 w 4730"/>
                <a:gd name="T121" fmla="*/ 37 h 3163"/>
                <a:gd name="T122" fmla="*/ 3745 w 4730"/>
                <a:gd name="T123" fmla="*/ 4 h 3163"/>
                <a:gd name="T124" fmla="*/ 3637 w 4730"/>
                <a:gd name="T125" fmla="*/ 5 h 3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730" h="3163">
                  <a:moveTo>
                    <a:pt x="3618" y="10"/>
                  </a:moveTo>
                  <a:lnTo>
                    <a:pt x="3610" y="14"/>
                  </a:lnTo>
                  <a:lnTo>
                    <a:pt x="3602" y="20"/>
                  </a:lnTo>
                  <a:lnTo>
                    <a:pt x="3595" y="25"/>
                  </a:lnTo>
                  <a:lnTo>
                    <a:pt x="3587" y="33"/>
                  </a:lnTo>
                  <a:lnTo>
                    <a:pt x="3581" y="40"/>
                  </a:lnTo>
                  <a:lnTo>
                    <a:pt x="3573" y="50"/>
                  </a:lnTo>
                  <a:lnTo>
                    <a:pt x="3566" y="60"/>
                  </a:lnTo>
                  <a:lnTo>
                    <a:pt x="3560" y="71"/>
                  </a:lnTo>
                  <a:lnTo>
                    <a:pt x="3533" y="119"/>
                  </a:lnTo>
                  <a:lnTo>
                    <a:pt x="3503" y="177"/>
                  </a:lnTo>
                  <a:lnTo>
                    <a:pt x="3487" y="207"/>
                  </a:lnTo>
                  <a:lnTo>
                    <a:pt x="3469" y="238"/>
                  </a:lnTo>
                  <a:lnTo>
                    <a:pt x="3449" y="271"/>
                  </a:lnTo>
                  <a:lnTo>
                    <a:pt x="3428" y="302"/>
                  </a:lnTo>
                  <a:lnTo>
                    <a:pt x="3416" y="318"/>
                  </a:lnTo>
                  <a:lnTo>
                    <a:pt x="3404" y="335"/>
                  </a:lnTo>
                  <a:lnTo>
                    <a:pt x="3390" y="350"/>
                  </a:lnTo>
                  <a:lnTo>
                    <a:pt x="3375" y="365"/>
                  </a:lnTo>
                  <a:lnTo>
                    <a:pt x="3361" y="380"/>
                  </a:lnTo>
                  <a:lnTo>
                    <a:pt x="3345" y="394"/>
                  </a:lnTo>
                  <a:lnTo>
                    <a:pt x="3329" y="408"/>
                  </a:lnTo>
                  <a:lnTo>
                    <a:pt x="3311" y="422"/>
                  </a:lnTo>
                  <a:lnTo>
                    <a:pt x="3271" y="452"/>
                  </a:lnTo>
                  <a:lnTo>
                    <a:pt x="3226" y="485"/>
                  </a:lnTo>
                  <a:lnTo>
                    <a:pt x="3173" y="523"/>
                  </a:lnTo>
                  <a:lnTo>
                    <a:pt x="3113" y="563"/>
                  </a:lnTo>
                  <a:lnTo>
                    <a:pt x="3048" y="605"/>
                  </a:lnTo>
                  <a:lnTo>
                    <a:pt x="2977" y="649"/>
                  </a:lnTo>
                  <a:lnTo>
                    <a:pt x="2940" y="670"/>
                  </a:lnTo>
                  <a:lnTo>
                    <a:pt x="2902" y="692"/>
                  </a:lnTo>
                  <a:lnTo>
                    <a:pt x="2862" y="713"/>
                  </a:lnTo>
                  <a:lnTo>
                    <a:pt x="2821" y="735"/>
                  </a:lnTo>
                  <a:lnTo>
                    <a:pt x="2779" y="757"/>
                  </a:lnTo>
                  <a:lnTo>
                    <a:pt x="2735" y="777"/>
                  </a:lnTo>
                  <a:lnTo>
                    <a:pt x="2691" y="797"/>
                  </a:lnTo>
                  <a:lnTo>
                    <a:pt x="2645" y="816"/>
                  </a:lnTo>
                  <a:lnTo>
                    <a:pt x="2600" y="835"/>
                  </a:lnTo>
                  <a:lnTo>
                    <a:pt x="2552" y="853"/>
                  </a:lnTo>
                  <a:lnTo>
                    <a:pt x="2503" y="869"/>
                  </a:lnTo>
                  <a:lnTo>
                    <a:pt x="2454" y="884"/>
                  </a:lnTo>
                  <a:lnTo>
                    <a:pt x="2403" y="900"/>
                  </a:lnTo>
                  <a:lnTo>
                    <a:pt x="2352" y="913"/>
                  </a:lnTo>
                  <a:lnTo>
                    <a:pt x="2301" y="923"/>
                  </a:lnTo>
                  <a:lnTo>
                    <a:pt x="2248" y="934"/>
                  </a:lnTo>
                  <a:lnTo>
                    <a:pt x="2195" y="942"/>
                  </a:lnTo>
                  <a:lnTo>
                    <a:pt x="2141" y="948"/>
                  </a:lnTo>
                  <a:lnTo>
                    <a:pt x="2086" y="954"/>
                  </a:lnTo>
                  <a:lnTo>
                    <a:pt x="2031" y="956"/>
                  </a:lnTo>
                  <a:lnTo>
                    <a:pt x="1976" y="958"/>
                  </a:lnTo>
                  <a:lnTo>
                    <a:pt x="1922" y="958"/>
                  </a:lnTo>
                  <a:lnTo>
                    <a:pt x="1867" y="958"/>
                  </a:lnTo>
                  <a:lnTo>
                    <a:pt x="1814" y="958"/>
                  </a:lnTo>
                  <a:lnTo>
                    <a:pt x="1708" y="956"/>
                  </a:lnTo>
                  <a:lnTo>
                    <a:pt x="1605" y="954"/>
                  </a:lnTo>
                  <a:lnTo>
                    <a:pt x="1504" y="952"/>
                  </a:lnTo>
                  <a:lnTo>
                    <a:pt x="1404" y="949"/>
                  </a:lnTo>
                  <a:lnTo>
                    <a:pt x="1355" y="949"/>
                  </a:lnTo>
                  <a:lnTo>
                    <a:pt x="1306" y="950"/>
                  </a:lnTo>
                  <a:lnTo>
                    <a:pt x="1259" y="952"/>
                  </a:lnTo>
                  <a:lnTo>
                    <a:pt x="1212" y="954"/>
                  </a:lnTo>
                  <a:lnTo>
                    <a:pt x="1164" y="956"/>
                  </a:lnTo>
                  <a:lnTo>
                    <a:pt x="1118" y="960"/>
                  </a:lnTo>
                  <a:lnTo>
                    <a:pt x="1072" y="965"/>
                  </a:lnTo>
                  <a:lnTo>
                    <a:pt x="1026" y="971"/>
                  </a:lnTo>
                  <a:lnTo>
                    <a:pt x="981" y="979"/>
                  </a:lnTo>
                  <a:lnTo>
                    <a:pt x="936" y="987"/>
                  </a:lnTo>
                  <a:lnTo>
                    <a:pt x="892" y="998"/>
                  </a:lnTo>
                  <a:lnTo>
                    <a:pt x="848" y="1010"/>
                  </a:lnTo>
                  <a:lnTo>
                    <a:pt x="805" y="1024"/>
                  </a:lnTo>
                  <a:lnTo>
                    <a:pt x="762" y="1040"/>
                  </a:lnTo>
                  <a:lnTo>
                    <a:pt x="719" y="1058"/>
                  </a:lnTo>
                  <a:lnTo>
                    <a:pt x="677" y="1077"/>
                  </a:lnTo>
                  <a:lnTo>
                    <a:pt x="636" y="1099"/>
                  </a:lnTo>
                  <a:lnTo>
                    <a:pt x="595" y="1124"/>
                  </a:lnTo>
                  <a:lnTo>
                    <a:pt x="553" y="1151"/>
                  </a:lnTo>
                  <a:lnTo>
                    <a:pt x="512" y="1180"/>
                  </a:lnTo>
                  <a:lnTo>
                    <a:pt x="473" y="1210"/>
                  </a:lnTo>
                  <a:lnTo>
                    <a:pt x="435" y="1244"/>
                  </a:lnTo>
                  <a:lnTo>
                    <a:pt x="398" y="1277"/>
                  </a:lnTo>
                  <a:lnTo>
                    <a:pt x="363" y="1313"/>
                  </a:lnTo>
                  <a:lnTo>
                    <a:pt x="331" y="1350"/>
                  </a:lnTo>
                  <a:lnTo>
                    <a:pt x="298" y="1388"/>
                  </a:lnTo>
                  <a:lnTo>
                    <a:pt x="269" y="1427"/>
                  </a:lnTo>
                  <a:lnTo>
                    <a:pt x="241" y="1467"/>
                  </a:lnTo>
                  <a:lnTo>
                    <a:pt x="214" y="1508"/>
                  </a:lnTo>
                  <a:lnTo>
                    <a:pt x="189" y="1549"/>
                  </a:lnTo>
                  <a:lnTo>
                    <a:pt x="165" y="1591"/>
                  </a:lnTo>
                  <a:lnTo>
                    <a:pt x="143" y="1634"/>
                  </a:lnTo>
                  <a:lnTo>
                    <a:pt x="123" y="1678"/>
                  </a:lnTo>
                  <a:lnTo>
                    <a:pt x="104" y="1721"/>
                  </a:lnTo>
                  <a:lnTo>
                    <a:pt x="87" y="1764"/>
                  </a:lnTo>
                  <a:lnTo>
                    <a:pt x="71" y="1809"/>
                  </a:lnTo>
                  <a:lnTo>
                    <a:pt x="56" y="1852"/>
                  </a:lnTo>
                  <a:lnTo>
                    <a:pt x="44" y="1896"/>
                  </a:lnTo>
                  <a:lnTo>
                    <a:pt x="34" y="1940"/>
                  </a:lnTo>
                  <a:lnTo>
                    <a:pt x="24" y="1983"/>
                  </a:lnTo>
                  <a:lnTo>
                    <a:pt x="16" y="2026"/>
                  </a:lnTo>
                  <a:lnTo>
                    <a:pt x="10" y="2068"/>
                  </a:lnTo>
                  <a:lnTo>
                    <a:pt x="5" y="2111"/>
                  </a:lnTo>
                  <a:lnTo>
                    <a:pt x="2" y="2152"/>
                  </a:lnTo>
                  <a:lnTo>
                    <a:pt x="0" y="2192"/>
                  </a:lnTo>
                  <a:lnTo>
                    <a:pt x="0" y="2232"/>
                  </a:lnTo>
                  <a:lnTo>
                    <a:pt x="2" y="2271"/>
                  </a:lnTo>
                  <a:lnTo>
                    <a:pt x="4" y="2308"/>
                  </a:lnTo>
                  <a:lnTo>
                    <a:pt x="10" y="2344"/>
                  </a:lnTo>
                  <a:lnTo>
                    <a:pt x="15" y="2380"/>
                  </a:lnTo>
                  <a:lnTo>
                    <a:pt x="23" y="2414"/>
                  </a:lnTo>
                  <a:lnTo>
                    <a:pt x="33" y="2446"/>
                  </a:lnTo>
                  <a:lnTo>
                    <a:pt x="44" y="2477"/>
                  </a:lnTo>
                  <a:lnTo>
                    <a:pt x="60" y="2511"/>
                  </a:lnTo>
                  <a:lnTo>
                    <a:pt x="78" y="2546"/>
                  </a:lnTo>
                  <a:lnTo>
                    <a:pt x="99" y="2580"/>
                  </a:lnTo>
                  <a:lnTo>
                    <a:pt x="124" y="2616"/>
                  </a:lnTo>
                  <a:lnTo>
                    <a:pt x="152" y="2652"/>
                  </a:lnTo>
                  <a:lnTo>
                    <a:pt x="183" y="2688"/>
                  </a:lnTo>
                  <a:lnTo>
                    <a:pt x="217" y="2724"/>
                  </a:lnTo>
                  <a:lnTo>
                    <a:pt x="255" y="2760"/>
                  </a:lnTo>
                  <a:lnTo>
                    <a:pt x="295" y="2796"/>
                  </a:lnTo>
                  <a:lnTo>
                    <a:pt x="337" y="2830"/>
                  </a:lnTo>
                  <a:lnTo>
                    <a:pt x="384" y="2865"/>
                  </a:lnTo>
                  <a:lnTo>
                    <a:pt x="433" y="2898"/>
                  </a:lnTo>
                  <a:lnTo>
                    <a:pt x="484" y="2931"/>
                  </a:lnTo>
                  <a:lnTo>
                    <a:pt x="538" y="2961"/>
                  </a:lnTo>
                  <a:lnTo>
                    <a:pt x="595" y="2990"/>
                  </a:lnTo>
                  <a:lnTo>
                    <a:pt x="654" y="3018"/>
                  </a:lnTo>
                  <a:lnTo>
                    <a:pt x="716" y="3044"/>
                  </a:lnTo>
                  <a:lnTo>
                    <a:pt x="780" y="3068"/>
                  </a:lnTo>
                  <a:lnTo>
                    <a:pt x="847" y="3090"/>
                  </a:lnTo>
                  <a:lnTo>
                    <a:pt x="916" y="3109"/>
                  </a:lnTo>
                  <a:lnTo>
                    <a:pt x="987" y="3126"/>
                  </a:lnTo>
                  <a:lnTo>
                    <a:pt x="1061" y="3140"/>
                  </a:lnTo>
                  <a:lnTo>
                    <a:pt x="1137" y="3151"/>
                  </a:lnTo>
                  <a:lnTo>
                    <a:pt x="1215" y="3158"/>
                  </a:lnTo>
                  <a:lnTo>
                    <a:pt x="1295" y="3162"/>
                  </a:lnTo>
                  <a:lnTo>
                    <a:pt x="1378" y="3163"/>
                  </a:lnTo>
                  <a:lnTo>
                    <a:pt x="1463" y="3160"/>
                  </a:lnTo>
                  <a:lnTo>
                    <a:pt x="1549" y="3154"/>
                  </a:lnTo>
                  <a:lnTo>
                    <a:pt x="1637" y="3143"/>
                  </a:lnTo>
                  <a:lnTo>
                    <a:pt x="1727" y="3128"/>
                  </a:lnTo>
                  <a:lnTo>
                    <a:pt x="1820" y="3108"/>
                  </a:lnTo>
                  <a:lnTo>
                    <a:pt x="1911" y="3084"/>
                  </a:lnTo>
                  <a:lnTo>
                    <a:pt x="2002" y="3056"/>
                  </a:lnTo>
                  <a:lnTo>
                    <a:pt x="2091" y="3025"/>
                  </a:lnTo>
                  <a:lnTo>
                    <a:pt x="2179" y="2990"/>
                  </a:lnTo>
                  <a:lnTo>
                    <a:pt x="2265" y="2952"/>
                  </a:lnTo>
                  <a:lnTo>
                    <a:pt x="2349" y="2911"/>
                  </a:lnTo>
                  <a:lnTo>
                    <a:pt x="2433" y="2868"/>
                  </a:lnTo>
                  <a:lnTo>
                    <a:pt x="2513" y="2822"/>
                  </a:lnTo>
                  <a:lnTo>
                    <a:pt x="2592" y="2774"/>
                  </a:lnTo>
                  <a:lnTo>
                    <a:pt x="2669" y="2723"/>
                  </a:lnTo>
                  <a:lnTo>
                    <a:pt x="2744" y="2670"/>
                  </a:lnTo>
                  <a:lnTo>
                    <a:pt x="2817" y="2616"/>
                  </a:lnTo>
                  <a:lnTo>
                    <a:pt x="2887" y="2561"/>
                  </a:lnTo>
                  <a:lnTo>
                    <a:pt x="2954" y="2503"/>
                  </a:lnTo>
                  <a:lnTo>
                    <a:pt x="3021" y="2445"/>
                  </a:lnTo>
                  <a:lnTo>
                    <a:pt x="3084" y="2387"/>
                  </a:lnTo>
                  <a:lnTo>
                    <a:pt x="3144" y="2326"/>
                  </a:lnTo>
                  <a:lnTo>
                    <a:pt x="3203" y="2266"/>
                  </a:lnTo>
                  <a:lnTo>
                    <a:pt x="3258" y="2206"/>
                  </a:lnTo>
                  <a:lnTo>
                    <a:pt x="3310" y="2145"/>
                  </a:lnTo>
                  <a:lnTo>
                    <a:pt x="3360" y="2085"/>
                  </a:lnTo>
                  <a:lnTo>
                    <a:pt x="3407" y="2025"/>
                  </a:lnTo>
                  <a:lnTo>
                    <a:pt x="3451" y="1966"/>
                  </a:lnTo>
                  <a:lnTo>
                    <a:pt x="3492" y="1906"/>
                  </a:lnTo>
                  <a:lnTo>
                    <a:pt x="3530" y="1849"/>
                  </a:lnTo>
                  <a:lnTo>
                    <a:pt x="3563" y="1792"/>
                  </a:lnTo>
                  <a:lnTo>
                    <a:pt x="3595" y="1737"/>
                  </a:lnTo>
                  <a:lnTo>
                    <a:pt x="3622" y="1683"/>
                  </a:lnTo>
                  <a:lnTo>
                    <a:pt x="3647" y="1631"/>
                  </a:lnTo>
                  <a:lnTo>
                    <a:pt x="3666" y="1581"/>
                  </a:lnTo>
                  <a:lnTo>
                    <a:pt x="3684" y="1534"/>
                  </a:lnTo>
                  <a:lnTo>
                    <a:pt x="3697" y="1488"/>
                  </a:lnTo>
                  <a:lnTo>
                    <a:pt x="3707" y="1445"/>
                  </a:lnTo>
                  <a:lnTo>
                    <a:pt x="3717" y="1400"/>
                  </a:lnTo>
                  <a:lnTo>
                    <a:pt x="3726" y="1355"/>
                  </a:lnTo>
                  <a:lnTo>
                    <a:pt x="3735" y="1311"/>
                  </a:lnTo>
                  <a:lnTo>
                    <a:pt x="3749" y="1220"/>
                  </a:lnTo>
                  <a:lnTo>
                    <a:pt x="3760" y="1131"/>
                  </a:lnTo>
                  <a:lnTo>
                    <a:pt x="3770" y="1045"/>
                  </a:lnTo>
                  <a:lnTo>
                    <a:pt x="3779" y="960"/>
                  </a:lnTo>
                  <a:lnTo>
                    <a:pt x="3788" y="879"/>
                  </a:lnTo>
                  <a:lnTo>
                    <a:pt x="3796" y="803"/>
                  </a:lnTo>
                  <a:lnTo>
                    <a:pt x="3802" y="768"/>
                  </a:lnTo>
                  <a:lnTo>
                    <a:pt x="3806" y="734"/>
                  </a:lnTo>
                  <a:lnTo>
                    <a:pt x="3812" y="702"/>
                  </a:lnTo>
                  <a:lnTo>
                    <a:pt x="3818" y="671"/>
                  </a:lnTo>
                  <a:lnTo>
                    <a:pt x="3824" y="642"/>
                  </a:lnTo>
                  <a:lnTo>
                    <a:pt x="3831" y="616"/>
                  </a:lnTo>
                  <a:lnTo>
                    <a:pt x="3839" y="591"/>
                  </a:lnTo>
                  <a:lnTo>
                    <a:pt x="3846" y="570"/>
                  </a:lnTo>
                  <a:lnTo>
                    <a:pt x="3856" y="550"/>
                  </a:lnTo>
                  <a:lnTo>
                    <a:pt x="3866" y="533"/>
                  </a:lnTo>
                  <a:lnTo>
                    <a:pt x="3877" y="519"/>
                  </a:lnTo>
                  <a:lnTo>
                    <a:pt x="3889" y="508"/>
                  </a:lnTo>
                  <a:lnTo>
                    <a:pt x="3902" y="499"/>
                  </a:lnTo>
                  <a:lnTo>
                    <a:pt x="3917" y="494"/>
                  </a:lnTo>
                  <a:lnTo>
                    <a:pt x="3932" y="492"/>
                  </a:lnTo>
                  <a:lnTo>
                    <a:pt x="3949" y="493"/>
                  </a:lnTo>
                  <a:lnTo>
                    <a:pt x="3967" y="496"/>
                  </a:lnTo>
                  <a:lnTo>
                    <a:pt x="3984" y="501"/>
                  </a:lnTo>
                  <a:lnTo>
                    <a:pt x="4001" y="508"/>
                  </a:lnTo>
                  <a:lnTo>
                    <a:pt x="4020" y="515"/>
                  </a:lnTo>
                  <a:lnTo>
                    <a:pt x="4037" y="524"/>
                  </a:lnTo>
                  <a:lnTo>
                    <a:pt x="4055" y="534"/>
                  </a:lnTo>
                  <a:lnTo>
                    <a:pt x="4072" y="545"/>
                  </a:lnTo>
                  <a:lnTo>
                    <a:pt x="4089" y="557"/>
                  </a:lnTo>
                  <a:lnTo>
                    <a:pt x="4124" y="583"/>
                  </a:lnTo>
                  <a:lnTo>
                    <a:pt x="4160" y="610"/>
                  </a:lnTo>
                  <a:lnTo>
                    <a:pt x="4195" y="638"/>
                  </a:lnTo>
                  <a:lnTo>
                    <a:pt x="4230" y="667"/>
                  </a:lnTo>
                  <a:lnTo>
                    <a:pt x="4265" y="696"/>
                  </a:lnTo>
                  <a:lnTo>
                    <a:pt x="4302" y="723"/>
                  </a:lnTo>
                  <a:lnTo>
                    <a:pt x="4319" y="735"/>
                  </a:lnTo>
                  <a:lnTo>
                    <a:pt x="4338" y="748"/>
                  </a:lnTo>
                  <a:lnTo>
                    <a:pt x="4356" y="759"/>
                  </a:lnTo>
                  <a:lnTo>
                    <a:pt x="4375" y="770"/>
                  </a:lnTo>
                  <a:lnTo>
                    <a:pt x="4393" y="779"/>
                  </a:lnTo>
                  <a:lnTo>
                    <a:pt x="4412" y="788"/>
                  </a:lnTo>
                  <a:lnTo>
                    <a:pt x="4430" y="795"/>
                  </a:lnTo>
                  <a:lnTo>
                    <a:pt x="4450" y="801"/>
                  </a:lnTo>
                  <a:lnTo>
                    <a:pt x="4468" y="805"/>
                  </a:lnTo>
                  <a:lnTo>
                    <a:pt x="4488" y="809"/>
                  </a:lnTo>
                  <a:lnTo>
                    <a:pt x="4507" y="811"/>
                  </a:lnTo>
                  <a:lnTo>
                    <a:pt x="4527" y="810"/>
                  </a:lnTo>
                  <a:lnTo>
                    <a:pt x="4545" y="809"/>
                  </a:lnTo>
                  <a:lnTo>
                    <a:pt x="4564" y="807"/>
                  </a:lnTo>
                  <a:lnTo>
                    <a:pt x="4581" y="804"/>
                  </a:lnTo>
                  <a:lnTo>
                    <a:pt x="4597" y="801"/>
                  </a:lnTo>
                  <a:lnTo>
                    <a:pt x="4612" y="798"/>
                  </a:lnTo>
                  <a:lnTo>
                    <a:pt x="4626" y="794"/>
                  </a:lnTo>
                  <a:lnTo>
                    <a:pt x="4639" y="788"/>
                  </a:lnTo>
                  <a:lnTo>
                    <a:pt x="4651" y="784"/>
                  </a:lnTo>
                  <a:lnTo>
                    <a:pt x="4662" y="777"/>
                  </a:lnTo>
                  <a:lnTo>
                    <a:pt x="4673" y="772"/>
                  </a:lnTo>
                  <a:lnTo>
                    <a:pt x="4683" y="765"/>
                  </a:lnTo>
                  <a:lnTo>
                    <a:pt x="4692" y="758"/>
                  </a:lnTo>
                  <a:lnTo>
                    <a:pt x="4699" y="751"/>
                  </a:lnTo>
                  <a:lnTo>
                    <a:pt x="4706" y="744"/>
                  </a:lnTo>
                  <a:lnTo>
                    <a:pt x="4712" y="735"/>
                  </a:lnTo>
                  <a:lnTo>
                    <a:pt x="4716" y="728"/>
                  </a:lnTo>
                  <a:lnTo>
                    <a:pt x="4721" y="719"/>
                  </a:lnTo>
                  <a:lnTo>
                    <a:pt x="4724" y="710"/>
                  </a:lnTo>
                  <a:lnTo>
                    <a:pt x="4727" y="700"/>
                  </a:lnTo>
                  <a:lnTo>
                    <a:pt x="4728" y="692"/>
                  </a:lnTo>
                  <a:lnTo>
                    <a:pt x="4730" y="682"/>
                  </a:lnTo>
                  <a:lnTo>
                    <a:pt x="4730" y="672"/>
                  </a:lnTo>
                  <a:lnTo>
                    <a:pt x="4730" y="663"/>
                  </a:lnTo>
                  <a:lnTo>
                    <a:pt x="4728" y="653"/>
                  </a:lnTo>
                  <a:lnTo>
                    <a:pt x="4726" y="642"/>
                  </a:lnTo>
                  <a:lnTo>
                    <a:pt x="4723" y="632"/>
                  </a:lnTo>
                  <a:lnTo>
                    <a:pt x="4720" y="623"/>
                  </a:lnTo>
                  <a:lnTo>
                    <a:pt x="4715" y="612"/>
                  </a:lnTo>
                  <a:lnTo>
                    <a:pt x="4710" y="601"/>
                  </a:lnTo>
                  <a:lnTo>
                    <a:pt x="4705" y="591"/>
                  </a:lnTo>
                  <a:lnTo>
                    <a:pt x="4698" y="580"/>
                  </a:lnTo>
                  <a:lnTo>
                    <a:pt x="4690" y="571"/>
                  </a:lnTo>
                  <a:lnTo>
                    <a:pt x="4675" y="550"/>
                  </a:lnTo>
                  <a:lnTo>
                    <a:pt x="4658" y="531"/>
                  </a:lnTo>
                  <a:lnTo>
                    <a:pt x="4639" y="510"/>
                  </a:lnTo>
                  <a:lnTo>
                    <a:pt x="4619" y="492"/>
                  </a:lnTo>
                  <a:lnTo>
                    <a:pt x="4597" y="473"/>
                  </a:lnTo>
                  <a:lnTo>
                    <a:pt x="4574" y="455"/>
                  </a:lnTo>
                  <a:lnTo>
                    <a:pt x="4550" y="438"/>
                  </a:lnTo>
                  <a:lnTo>
                    <a:pt x="4526" y="421"/>
                  </a:lnTo>
                  <a:lnTo>
                    <a:pt x="4499" y="406"/>
                  </a:lnTo>
                  <a:lnTo>
                    <a:pt x="4471" y="391"/>
                  </a:lnTo>
                  <a:lnTo>
                    <a:pt x="4443" y="377"/>
                  </a:lnTo>
                  <a:lnTo>
                    <a:pt x="4415" y="365"/>
                  </a:lnTo>
                  <a:lnTo>
                    <a:pt x="4384" y="353"/>
                  </a:lnTo>
                  <a:lnTo>
                    <a:pt x="4354" y="342"/>
                  </a:lnTo>
                  <a:lnTo>
                    <a:pt x="4323" y="334"/>
                  </a:lnTo>
                  <a:lnTo>
                    <a:pt x="4291" y="326"/>
                  </a:lnTo>
                  <a:lnTo>
                    <a:pt x="4260" y="320"/>
                  </a:lnTo>
                  <a:lnTo>
                    <a:pt x="4229" y="314"/>
                  </a:lnTo>
                  <a:lnTo>
                    <a:pt x="4201" y="309"/>
                  </a:lnTo>
                  <a:lnTo>
                    <a:pt x="4174" y="306"/>
                  </a:lnTo>
                  <a:lnTo>
                    <a:pt x="4126" y="300"/>
                  </a:lnTo>
                  <a:lnTo>
                    <a:pt x="4084" y="297"/>
                  </a:lnTo>
                  <a:lnTo>
                    <a:pt x="4051" y="297"/>
                  </a:lnTo>
                  <a:lnTo>
                    <a:pt x="4026" y="297"/>
                  </a:lnTo>
                  <a:lnTo>
                    <a:pt x="4011" y="297"/>
                  </a:lnTo>
                  <a:lnTo>
                    <a:pt x="4006" y="297"/>
                  </a:lnTo>
                  <a:lnTo>
                    <a:pt x="4009" y="291"/>
                  </a:lnTo>
                  <a:lnTo>
                    <a:pt x="4016" y="274"/>
                  </a:lnTo>
                  <a:lnTo>
                    <a:pt x="4024" y="249"/>
                  </a:lnTo>
                  <a:lnTo>
                    <a:pt x="4033" y="219"/>
                  </a:lnTo>
                  <a:lnTo>
                    <a:pt x="4036" y="203"/>
                  </a:lnTo>
                  <a:lnTo>
                    <a:pt x="4039" y="186"/>
                  </a:lnTo>
                  <a:lnTo>
                    <a:pt x="4042" y="170"/>
                  </a:lnTo>
                  <a:lnTo>
                    <a:pt x="4042" y="154"/>
                  </a:lnTo>
                  <a:lnTo>
                    <a:pt x="4042" y="138"/>
                  </a:lnTo>
                  <a:lnTo>
                    <a:pt x="4039" y="124"/>
                  </a:lnTo>
                  <a:lnTo>
                    <a:pt x="4037" y="117"/>
                  </a:lnTo>
                  <a:lnTo>
                    <a:pt x="4035" y="111"/>
                  </a:lnTo>
                  <a:lnTo>
                    <a:pt x="4032" y="105"/>
                  </a:lnTo>
                  <a:lnTo>
                    <a:pt x="4029" y="100"/>
                  </a:lnTo>
                  <a:lnTo>
                    <a:pt x="4024" y="94"/>
                  </a:lnTo>
                  <a:lnTo>
                    <a:pt x="4019" y="89"/>
                  </a:lnTo>
                  <a:lnTo>
                    <a:pt x="4011" y="84"/>
                  </a:lnTo>
                  <a:lnTo>
                    <a:pt x="4004" y="78"/>
                  </a:lnTo>
                  <a:lnTo>
                    <a:pt x="3984" y="67"/>
                  </a:lnTo>
                  <a:lnTo>
                    <a:pt x="3960" y="58"/>
                  </a:lnTo>
                  <a:lnTo>
                    <a:pt x="3934" y="47"/>
                  </a:lnTo>
                  <a:lnTo>
                    <a:pt x="3905" y="37"/>
                  </a:lnTo>
                  <a:lnTo>
                    <a:pt x="3875" y="28"/>
                  </a:lnTo>
                  <a:lnTo>
                    <a:pt x="3842" y="21"/>
                  </a:lnTo>
                  <a:lnTo>
                    <a:pt x="3809" y="13"/>
                  </a:lnTo>
                  <a:lnTo>
                    <a:pt x="3777" y="8"/>
                  </a:lnTo>
                  <a:lnTo>
                    <a:pt x="3745" y="4"/>
                  </a:lnTo>
                  <a:lnTo>
                    <a:pt x="3714" y="0"/>
                  </a:lnTo>
                  <a:lnTo>
                    <a:pt x="3686" y="0"/>
                  </a:lnTo>
                  <a:lnTo>
                    <a:pt x="3660" y="1"/>
                  </a:lnTo>
                  <a:lnTo>
                    <a:pt x="3648" y="3"/>
                  </a:lnTo>
                  <a:lnTo>
                    <a:pt x="3637" y="5"/>
                  </a:lnTo>
                  <a:lnTo>
                    <a:pt x="3627" y="7"/>
                  </a:lnTo>
                  <a:lnTo>
                    <a:pt x="3618" y="10"/>
                  </a:lnTo>
                  <a:close/>
                </a:path>
              </a:pathLst>
            </a:custGeom>
            <a:solidFill>
              <a:srgbClr val="C397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9Slide.vn 32"/>
            <p:cNvSpPr>
              <a:spLocks/>
            </p:cNvSpPr>
            <p:nvPr/>
          </p:nvSpPr>
          <p:spPr bwMode="auto">
            <a:xfrm>
              <a:off x="1668463" y="2941638"/>
              <a:ext cx="200025" cy="169862"/>
            </a:xfrm>
            <a:custGeom>
              <a:avLst/>
              <a:gdLst>
                <a:gd name="T0" fmla="*/ 429 w 629"/>
                <a:gd name="T1" fmla="*/ 207 h 536"/>
                <a:gd name="T2" fmla="*/ 382 w 629"/>
                <a:gd name="T3" fmla="*/ 166 h 536"/>
                <a:gd name="T4" fmla="*/ 326 w 629"/>
                <a:gd name="T5" fmla="*/ 120 h 536"/>
                <a:gd name="T6" fmla="*/ 281 w 629"/>
                <a:gd name="T7" fmla="*/ 88 h 536"/>
                <a:gd name="T8" fmla="*/ 233 w 629"/>
                <a:gd name="T9" fmla="*/ 57 h 536"/>
                <a:gd name="T10" fmla="*/ 186 w 629"/>
                <a:gd name="T11" fmla="*/ 31 h 536"/>
                <a:gd name="T12" fmla="*/ 139 w 629"/>
                <a:gd name="T13" fmla="*/ 12 h 536"/>
                <a:gd name="T14" fmla="*/ 100 w 629"/>
                <a:gd name="T15" fmla="*/ 2 h 536"/>
                <a:gd name="T16" fmla="*/ 68 w 629"/>
                <a:gd name="T17" fmla="*/ 1 h 536"/>
                <a:gd name="T18" fmla="*/ 45 w 629"/>
                <a:gd name="T19" fmla="*/ 7 h 536"/>
                <a:gd name="T20" fmla="*/ 27 w 629"/>
                <a:gd name="T21" fmla="*/ 20 h 536"/>
                <a:gd name="T22" fmla="*/ 14 w 629"/>
                <a:gd name="T23" fmla="*/ 37 h 536"/>
                <a:gd name="T24" fmla="*/ 5 w 629"/>
                <a:gd name="T25" fmla="*/ 59 h 536"/>
                <a:gd name="T26" fmla="*/ 1 w 629"/>
                <a:gd name="T27" fmla="*/ 82 h 536"/>
                <a:gd name="T28" fmla="*/ 0 w 629"/>
                <a:gd name="T29" fmla="*/ 110 h 536"/>
                <a:gd name="T30" fmla="*/ 3 w 629"/>
                <a:gd name="T31" fmla="*/ 148 h 536"/>
                <a:gd name="T32" fmla="*/ 14 w 629"/>
                <a:gd name="T33" fmla="*/ 196 h 536"/>
                <a:gd name="T34" fmla="*/ 32 w 629"/>
                <a:gd name="T35" fmla="*/ 249 h 536"/>
                <a:gd name="T36" fmla="*/ 55 w 629"/>
                <a:gd name="T37" fmla="*/ 305 h 536"/>
                <a:gd name="T38" fmla="*/ 79 w 629"/>
                <a:gd name="T39" fmla="*/ 347 h 536"/>
                <a:gd name="T40" fmla="*/ 98 w 629"/>
                <a:gd name="T41" fmla="*/ 375 h 536"/>
                <a:gd name="T42" fmla="*/ 118 w 629"/>
                <a:gd name="T43" fmla="*/ 399 h 536"/>
                <a:gd name="T44" fmla="*/ 141 w 629"/>
                <a:gd name="T45" fmla="*/ 424 h 536"/>
                <a:gd name="T46" fmla="*/ 166 w 629"/>
                <a:gd name="T47" fmla="*/ 446 h 536"/>
                <a:gd name="T48" fmla="*/ 193 w 629"/>
                <a:gd name="T49" fmla="*/ 465 h 536"/>
                <a:gd name="T50" fmla="*/ 222 w 629"/>
                <a:gd name="T51" fmla="*/ 482 h 536"/>
                <a:gd name="T52" fmla="*/ 255 w 629"/>
                <a:gd name="T53" fmla="*/ 496 h 536"/>
                <a:gd name="T54" fmla="*/ 289 w 629"/>
                <a:gd name="T55" fmla="*/ 508 h 536"/>
                <a:gd name="T56" fmla="*/ 323 w 629"/>
                <a:gd name="T57" fmla="*/ 516 h 536"/>
                <a:gd name="T58" fmla="*/ 377 w 629"/>
                <a:gd name="T59" fmla="*/ 526 h 536"/>
                <a:gd name="T60" fmla="*/ 445 w 629"/>
                <a:gd name="T61" fmla="*/ 534 h 536"/>
                <a:gd name="T62" fmla="*/ 509 w 629"/>
                <a:gd name="T63" fmla="*/ 536 h 536"/>
                <a:gd name="T64" fmla="*/ 564 w 629"/>
                <a:gd name="T65" fmla="*/ 535 h 536"/>
                <a:gd name="T66" fmla="*/ 619 w 629"/>
                <a:gd name="T67" fmla="*/ 530 h 536"/>
                <a:gd name="T68" fmla="*/ 624 w 629"/>
                <a:gd name="T69" fmla="*/ 521 h 536"/>
                <a:gd name="T70" fmla="*/ 587 w 629"/>
                <a:gd name="T71" fmla="*/ 458 h 536"/>
                <a:gd name="T72" fmla="*/ 527 w 629"/>
                <a:gd name="T73" fmla="*/ 360 h 536"/>
                <a:gd name="T74" fmla="*/ 463 w 629"/>
                <a:gd name="T75" fmla="*/ 258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29" h="536">
                  <a:moveTo>
                    <a:pt x="435" y="212"/>
                  </a:moveTo>
                  <a:lnTo>
                    <a:pt x="429" y="207"/>
                  </a:lnTo>
                  <a:lnTo>
                    <a:pt x="410" y="189"/>
                  </a:lnTo>
                  <a:lnTo>
                    <a:pt x="382" y="166"/>
                  </a:lnTo>
                  <a:lnTo>
                    <a:pt x="345" y="136"/>
                  </a:lnTo>
                  <a:lnTo>
                    <a:pt x="326" y="120"/>
                  </a:lnTo>
                  <a:lnTo>
                    <a:pt x="304" y="104"/>
                  </a:lnTo>
                  <a:lnTo>
                    <a:pt x="281" y="88"/>
                  </a:lnTo>
                  <a:lnTo>
                    <a:pt x="257" y="73"/>
                  </a:lnTo>
                  <a:lnTo>
                    <a:pt x="233" y="57"/>
                  </a:lnTo>
                  <a:lnTo>
                    <a:pt x="209" y="43"/>
                  </a:lnTo>
                  <a:lnTo>
                    <a:pt x="186" y="31"/>
                  </a:lnTo>
                  <a:lnTo>
                    <a:pt x="162" y="21"/>
                  </a:lnTo>
                  <a:lnTo>
                    <a:pt x="139" y="12"/>
                  </a:lnTo>
                  <a:lnTo>
                    <a:pt x="118" y="5"/>
                  </a:lnTo>
                  <a:lnTo>
                    <a:pt x="100" y="2"/>
                  </a:lnTo>
                  <a:lnTo>
                    <a:pt x="84" y="0"/>
                  </a:lnTo>
                  <a:lnTo>
                    <a:pt x="68" y="1"/>
                  </a:lnTo>
                  <a:lnTo>
                    <a:pt x="56" y="3"/>
                  </a:lnTo>
                  <a:lnTo>
                    <a:pt x="45" y="7"/>
                  </a:lnTo>
                  <a:lnTo>
                    <a:pt x="35" y="12"/>
                  </a:lnTo>
                  <a:lnTo>
                    <a:pt x="27" y="20"/>
                  </a:lnTo>
                  <a:lnTo>
                    <a:pt x="20" y="28"/>
                  </a:lnTo>
                  <a:lnTo>
                    <a:pt x="14" y="37"/>
                  </a:lnTo>
                  <a:lnTo>
                    <a:pt x="10" y="48"/>
                  </a:lnTo>
                  <a:lnTo>
                    <a:pt x="5" y="59"/>
                  </a:lnTo>
                  <a:lnTo>
                    <a:pt x="3" y="70"/>
                  </a:lnTo>
                  <a:lnTo>
                    <a:pt x="1" y="82"/>
                  </a:lnTo>
                  <a:lnTo>
                    <a:pt x="0" y="95"/>
                  </a:lnTo>
                  <a:lnTo>
                    <a:pt x="0" y="110"/>
                  </a:lnTo>
                  <a:lnTo>
                    <a:pt x="1" y="128"/>
                  </a:lnTo>
                  <a:lnTo>
                    <a:pt x="3" y="148"/>
                  </a:lnTo>
                  <a:lnTo>
                    <a:pt x="8" y="171"/>
                  </a:lnTo>
                  <a:lnTo>
                    <a:pt x="14" y="196"/>
                  </a:lnTo>
                  <a:lnTo>
                    <a:pt x="22" y="222"/>
                  </a:lnTo>
                  <a:lnTo>
                    <a:pt x="32" y="249"/>
                  </a:lnTo>
                  <a:lnTo>
                    <a:pt x="42" y="277"/>
                  </a:lnTo>
                  <a:lnTo>
                    <a:pt x="55" y="305"/>
                  </a:lnTo>
                  <a:lnTo>
                    <a:pt x="71" y="333"/>
                  </a:lnTo>
                  <a:lnTo>
                    <a:pt x="79" y="347"/>
                  </a:lnTo>
                  <a:lnTo>
                    <a:pt x="88" y="360"/>
                  </a:lnTo>
                  <a:lnTo>
                    <a:pt x="98" y="375"/>
                  </a:lnTo>
                  <a:lnTo>
                    <a:pt x="107" y="387"/>
                  </a:lnTo>
                  <a:lnTo>
                    <a:pt x="118" y="399"/>
                  </a:lnTo>
                  <a:lnTo>
                    <a:pt x="129" y="412"/>
                  </a:lnTo>
                  <a:lnTo>
                    <a:pt x="141" y="424"/>
                  </a:lnTo>
                  <a:lnTo>
                    <a:pt x="153" y="435"/>
                  </a:lnTo>
                  <a:lnTo>
                    <a:pt x="166" y="446"/>
                  </a:lnTo>
                  <a:lnTo>
                    <a:pt x="179" y="456"/>
                  </a:lnTo>
                  <a:lnTo>
                    <a:pt x="193" y="465"/>
                  </a:lnTo>
                  <a:lnTo>
                    <a:pt x="207" y="474"/>
                  </a:lnTo>
                  <a:lnTo>
                    <a:pt x="222" y="482"/>
                  </a:lnTo>
                  <a:lnTo>
                    <a:pt x="239" y="489"/>
                  </a:lnTo>
                  <a:lnTo>
                    <a:pt x="255" y="496"/>
                  </a:lnTo>
                  <a:lnTo>
                    <a:pt x="271" y="502"/>
                  </a:lnTo>
                  <a:lnTo>
                    <a:pt x="289" y="508"/>
                  </a:lnTo>
                  <a:lnTo>
                    <a:pt x="306" y="512"/>
                  </a:lnTo>
                  <a:lnTo>
                    <a:pt x="323" y="516"/>
                  </a:lnTo>
                  <a:lnTo>
                    <a:pt x="341" y="521"/>
                  </a:lnTo>
                  <a:lnTo>
                    <a:pt x="377" y="526"/>
                  </a:lnTo>
                  <a:lnTo>
                    <a:pt x="411" y="530"/>
                  </a:lnTo>
                  <a:lnTo>
                    <a:pt x="445" y="534"/>
                  </a:lnTo>
                  <a:lnTo>
                    <a:pt x="479" y="536"/>
                  </a:lnTo>
                  <a:lnTo>
                    <a:pt x="509" y="536"/>
                  </a:lnTo>
                  <a:lnTo>
                    <a:pt x="538" y="536"/>
                  </a:lnTo>
                  <a:lnTo>
                    <a:pt x="564" y="535"/>
                  </a:lnTo>
                  <a:lnTo>
                    <a:pt x="586" y="534"/>
                  </a:lnTo>
                  <a:lnTo>
                    <a:pt x="619" y="530"/>
                  </a:lnTo>
                  <a:lnTo>
                    <a:pt x="629" y="529"/>
                  </a:lnTo>
                  <a:lnTo>
                    <a:pt x="624" y="521"/>
                  </a:lnTo>
                  <a:lnTo>
                    <a:pt x="609" y="496"/>
                  </a:lnTo>
                  <a:lnTo>
                    <a:pt x="587" y="458"/>
                  </a:lnTo>
                  <a:lnTo>
                    <a:pt x="559" y="412"/>
                  </a:lnTo>
                  <a:lnTo>
                    <a:pt x="527" y="360"/>
                  </a:lnTo>
                  <a:lnTo>
                    <a:pt x="495" y="308"/>
                  </a:lnTo>
                  <a:lnTo>
                    <a:pt x="463" y="258"/>
                  </a:lnTo>
                  <a:lnTo>
                    <a:pt x="435" y="212"/>
                  </a:lnTo>
                  <a:close/>
                </a:path>
              </a:pathLst>
            </a:custGeom>
            <a:solidFill>
              <a:srgbClr val="C397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9Slide.vn 33"/>
            <p:cNvSpPr>
              <a:spLocks/>
            </p:cNvSpPr>
            <p:nvPr/>
          </p:nvSpPr>
          <p:spPr bwMode="auto">
            <a:xfrm>
              <a:off x="1833563" y="3486150"/>
              <a:ext cx="1096963" cy="1419225"/>
            </a:xfrm>
            <a:custGeom>
              <a:avLst/>
              <a:gdLst>
                <a:gd name="T0" fmla="*/ 51 w 3454"/>
                <a:gd name="T1" fmla="*/ 494 h 4472"/>
                <a:gd name="T2" fmla="*/ 19 w 3454"/>
                <a:gd name="T3" fmla="*/ 1064 h 4472"/>
                <a:gd name="T4" fmla="*/ 1 w 3454"/>
                <a:gd name="T5" fmla="*/ 1741 h 4472"/>
                <a:gd name="T6" fmla="*/ 2 w 3454"/>
                <a:gd name="T7" fmla="*/ 2140 h 4472"/>
                <a:gd name="T8" fmla="*/ 16 w 3454"/>
                <a:gd name="T9" fmla="*/ 2511 h 4472"/>
                <a:gd name="T10" fmla="*/ 50 w 3454"/>
                <a:gd name="T11" fmla="*/ 2830 h 4472"/>
                <a:gd name="T12" fmla="*/ 128 w 3454"/>
                <a:gd name="T13" fmla="*/ 3143 h 4472"/>
                <a:gd name="T14" fmla="*/ 255 w 3454"/>
                <a:gd name="T15" fmla="*/ 3460 h 4472"/>
                <a:gd name="T16" fmla="*/ 429 w 3454"/>
                <a:gd name="T17" fmla="*/ 3764 h 4472"/>
                <a:gd name="T18" fmla="*/ 643 w 3454"/>
                <a:gd name="T19" fmla="*/ 4034 h 4472"/>
                <a:gd name="T20" fmla="*/ 895 w 3454"/>
                <a:gd name="T21" fmla="*/ 4255 h 4472"/>
                <a:gd name="T22" fmla="*/ 1179 w 3454"/>
                <a:gd name="T23" fmla="*/ 4407 h 4472"/>
                <a:gd name="T24" fmla="*/ 1493 w 3454"/>
                <a:gd name="T25" fmla="*/ 4472 h 4472"/>
                <a:gd name="T26" fmla="*/ 1829 w 3454"/>
                <a:gd name="T27" fmla="*/ 4431 h 4472"/>
                <a:gd name="T28" fmla="*/ 2143 w 3454"/>
                <a:gd name="T29" fmla="*/ 4289 h 4472"/>
                <a:gd name="T30" fmla="*/ 2416 w 3454"/>
                <a:gd name="T31" fmla="*/ 4076 h 4472"/>
                <a:gd name="T32" fmla="*/ 2647 w 3454"/>
                <a:gd name="T33" fmla="*/ 3821 h 4472"/>
                <a:gd name="T34" fmla="*/ 2836 w 3454"/>
                <a:gd name="T35" fmla="*/ 3553 h 4472"/>
                <a:gd name="T36" fmla="*/ 2983 w 3454"/>
                <a:gd name="T37" fmla="*/ 3302 h 4472"/>
                <a:gd name="T38" fmla="*/ 3103 w 3454"/>
                <a:gd name="T39" fmla="*/ 3054 h 4472"/>
                <a:gd name="T40" fmla="*/ 3162 w 3454"/>
                <a:gd name="T41" fmla="*/ 2925 h 4472"/>
                <a:gd name="T42" fmla="*/ 3226 w 3454"/>
                <a:gd name="T43" fmla="*/ 2882 h 4472"/>
                <a:gd name="T44" fmla="*/ 3305 w 3454"/>
                <a:gd name="T45" fmla="*/ 2808 h 4472"/>
                <a:gd name="T46" fmla="*/ 3388 w 3454"/>
                <a:gd name="T47" fmla="*/ 2696 h 4472"/>
                <a:gd name="T48" fmla="*/ 3432 w 3454"/>
                <a:gd name="T49" fmla="*/ 2609 h 4472"/>
                <a:gd name="T50" fmla="*/ 3449 w 3454"/>
                <a:gd name="T51" fmla="*/ 2545 h 4472"/>
                <a:gd name="T52" fmla="*/ 3454 w 3454"/>
                <a:gd name="T53" fmla="*/ 2490 h 4472"/>
                <a:gd name="T54" fmla="*/ 3444 w 3454"/>
                <a:gd name="T55" fmla="*/ 2413 h 4472"/>
                <a:gd name="T56" fmla="*/ 3417 w 3454"/>
                <a:gd name="T57" fmla="*/ 2355 h 4472"/>
                <a:gd name="T58" fmla="*/ 3349 w 3454"/>
                <a:gd name="T59" fmla="*/ 2422 h 4472"/>
                <a:gd name="T60" fmla="*/ 3221 w 3454"/>
                <a:gd name="T61" fmla="*/ 2553 h 4472"/>
                <a:gd name="T62" fmla="*/ 3092 w 3454"/>
                <a:gd name="T63" fmla="*/ 2670 h 4472"/>
                <a:gd name="T64" fmla="*/ 2996 w 3454"/>
                <a:gd name="T65" fmla="*/ 2741 h 4472"/>
                <a:gd name="T66" fmla="*/ 2878 w 3454"/>
                <a:gd name="T67" fmla="*/ 2805 h 4472"/>
                <a:gd name="T68" fmla="*/ 2727 w 3454"/>
                <a:gd name="T69" fmla="*/ 2868 h 4472"/>
                <a:gd name="T70" fmla="*/ 2543 w 3454"/>
                <a:gd name="T71" fmla="*/ 2920 h 4472"/>
                <a:gd name="T72" fmla="*/ 2329 w 3454"/>
                <a:gd name="T73" fmla="*/ 2950 h 4472"/>
                <a:gd name="T74" fmla="*/ 2091 w 3454"/>
                <a:gd name="T75" fmla="*/ 2949 h 4472"/>
                <a:gd name="T76" fmla="*/ 1827 w 3454"/>
                <a:gd name="T77" fmla="*/ 2908 h 4472"/>
                <a:gd name="T78" fmla="*/ 1544 w 3454"/>
                <a:gd name="T79" fmla="*/ 2817 h 4472"/>
                <a:gd name="T80" fmla="*/ 1262 w 3454"/>
                <a:gd name="T81" fmla="*/ 2684 h 4472"/>
                <a:gd name="T82" fmla="*/ 1025 w 3454"/>
                <a:gd name="T83" fmla="*/ 2548 h 4472"/>
                <a:gd name="T84" fmla="*/ 831 w 3454"/>
                <a:gd name="T85" fmla="*/ 2403 h 4472"/>
                <a:gd name="T86" fmla="*/ 675 w 3454"/>
                <a:gd name="T87" fmla="*/ 2246 h 4472"/>
                <a:gd name="T88" fmla="*/ 550 w 3454"/>
                <a:gd name="T89" fmla="*/ 2071 h 4472"/>
                <a:gd name="T90" fmla="*/ 455 w 3454"/>
                <a:gd name="T91" fmla="*/ 1876 h 4472"/>
                <a:gd name="T92" fmla="*/ 381 w 3454"/>
                <a:gd name="T93" fmla="*/ 1652 h 4472"/>
                <a:gd name="T94" fmla="*/ 325 w 3454"/>
                <a:gd name="T95" fmla="*/ 1396 h 4472"/>
                <a:gd name="T96" fmla="*/ 256 w 3454"/>
                <a:gd name="T97" fmla="*/ 924 h 4472"/>
                <a:gd name="T98" fmla="*/ 209 w 3454"/>
                <a:gd name="T99" fmla="*/ 474 h 4472"/>
                <a:gd name="T100" fmla="*/ 188 w 3454"/>
                <a:gd name="T101" fmla="*/ 156 h 4472"/>
                <a:gd name="T102" fmla="*/ 181 w 3454"/>
                <a:gd name="T103" fmla="*/ 7 h 4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454" h="4472">
                  <a:moveTo>
                    <a:pt x="62" y="339"/>
                  </a:moveTo>
                  <a:lnTo>
                    <a:pt x="60" y="357"/>
                  </a:lnTo>
                  <a:lnTo>
                    <a:pt x="56" y="409"/>
                  </a:lnTo>
                  <a:lnTo>
                    <a:pt x="51" y="494"/>
                  </a:lnTo>
                  <a:lnTo>
                    <a:pt x="43" y="604"/>
                  </a:lnTo>
                  <a:lnTo>
                    <a:pt x="36" y="738"/>
                  </a:lnTo>
                  <a:lnTo>
                    <a:pt x="28" y="893"/>
                  </a:lnTo>
                  <a:lnTo>
                    <a:pt x="19" y="1064"/>
                  </a:lnTo>
                  <a:lnTo>
                    <a:pt x="13" y="1248"/>
                  </a:lnTo>
                  <a:lnTo>
                    <a:pt x="6" y="1442"/>
                  </a:lnTo>
                  <a:lnTo>
                    <a:pt x="2" y="1641"/>
                  </a:lnTo>
                  <a:lnTo>
                    <a:pt x="1" y="1741"/>
                  </a:lnTo>
                  <a:lnTo>
                    <a:pt x="0" y="1842"/>
                  </a:lnTo>
                  <a:lnTo>
                    <a:pt x="0" y="1942"/>
                  </a:lnTo>
                  <a:lnTo>
                    <a:pt x="0" y="2041"/>
                  </a:lnTo>
                  <a:lnTo>
                    <a:pt x="2" y="2140"/>
                  </a:lnTo>
                  <a:lnTo>
                    <a:pt x="4" y="2236"/>
                  </a:lnTo>
                  <a:lnTo>
                    <a:pt x="8" y="2330"/>
                  </a:lnTo>
                  <a:lnTo>
                    <a:pt x="12" y="2422"/>
                  </a:lnTo>
                  <a:lnTo>
                    <a:pt x="16" y="2511"/>
                  </a:lnTo>
                  <a:lnTo>
                    <a:pt x="23" y="2596"/>
                  </a:lnTo>
                  <a:lnTo>
                    <a:pt x="30" y="2677"/>
                  </a:lnTo>
                  <a:lnTo>
                    <a:pt x="39" y="2754"/>
                  </a:lnTo>
                  <a:lnTo>
                    <a:pt x="50" y="2830"/>
                  </a:lnTo>
                  <a:lnTo>
                    <a:pt x="65" y="2907"/>
                  </a:lnTo>
                  <a:lnTo>
                    <a:pt x="82" y="2985"/>
                  </a:lnTo>
                  <a:lnTo>
                    <a:pt x="104" y="3064"/>
                  </a:lnTo>
                  <a:lnTo>
                    <a:pt x="128" y="3143"/>
                  </a:lnTo>
                  <a:lnTo>
                    <a:pt x="155" y="3223"/>
                  </a:lnTo>
                  <a:lnTo>
                    <a:pt x="185" y="3302"/>
                  </a:lnTo>
                  <a:lnTo>
                    <a:pt x="219" y="3382"/>
                  </a:lnTo>
                  <a:lnTo>
                    <a:pt x="255" y="3460"/>
                  </a:lnTo>
                  <a:lnTo>
                    <a:pt x="295" y="3538"/>
                  </a:lnTo>
                  <a:lnTo>
                    <a:pt x="336" y="3615"/>
                  </a:lnTo>
                  <a:lnTo>
                    <a:pt x="381" y="3690"/>
                  </a:lnTo>
                  <a:lnTo>
                    <a:pt x="429" y="3764"/>
                  </a:lnTo>
                  <a:lnTo>
                    <a:pt x="478" y="3835"/>
                  </a:lnTo>
                  <a:lnTo>
                    <a:pt x="531" y="3905"/>
                  </a:lnTo>
                  <a:lnTo>
                    <a:pt x="586" y="3972"/>
                  </a:lnTo>
                  <a:lnTo>
                    <a:pt x="643" y="4034"/>
                  </a:lnTo>
                  <a:lnTo>
                    <a:pt x="703" y="4095"/>
                  </a:lnTo>
                  <a:lnTo>
                    <a:pt x="765" y="4152"/>
                  </a:lnTo>
                  <a:lnTo>
                    <a:pt x="829" y="4206"/>
                  </a:lnTo>
                  <a:lnTo>
                    <a:pt x="895" y="4255"/>
                  </a:lnTo>
                  <a:lnTo>
                    <a:pt x="963" y="4301"/>
                  </a:lnTo>
                  <a:lnTo>
                    <a:pt x="1033" y="4341"/>
                  </a:lnTo>
                  <a:lnTo>
                    <a:pt x="1106" y="4376"/>
                  </a:lnTo>
                  <a:lnTo>
                    <a:pt x="1179" y="4407"/>
                  </a:lnTo>
                  <a:lnTo>
                    <a:pt x="1255" y="4432"/>
                  </a:lnTo>
                  <a:lnTo>
                    <a:pt x="1333" y="4451"/>
                  </a:lnTo>
                  <a:lnTo>
                    <a:pt x="1413" y="4464"/>
                  </a:lnTo>
                  <a:lnTo>
                    <a:pt x="1493" y="4472"/>
                  </a:lnTo>
                  <a:lnTo>
                    <a:pt x="1575" y="4472"/>
                  </a:lnTo>
                  <a:lnTo>
                    <a:pt x="1659" y="4465"/>
                  </a:lnTo>
                  <a:lnTo>
                    <a:pt x="1745" y="4451"/>
                  </a:lnTo>
                  <a:lnTo>
                    <a:pt x="1829" y="4431"/>
                  </a:lnTo>
                  <a:lnTo>
                    <a:pt x="1912" y="4402"/>
                  </a:lnTo>
                  <a:lnTo>
                    <a:pt x="1991" y="4370"/>
                  </a:lnTo>
                  <a:lnTo>
                    <a:pt x="2068" y="4332"/>
                  </a:lnTo>
                  <a:lnTo>
                    <a:pt x="2143" y="4289"/>
                  </a:lnTo>
                  <a:lnTo>
                    <a:pt x="2216" y="4241"/>
                  </a:lnTo>
                  <a:lnTo>
                    <a:pt x="2285" y="4189"/>
                  </a:lnTo>
                  <a:lnTo>
                    <a:pt x="2351" y="4134"/>
                  </a:lnTo>
                  <a:lnTo>
                    <a:pt x="2416" y="4076"/>
                  </a:lnTo>
                  <a:lnTo>
                    <a:pt x="2478" y="4015"/>
                  </a:lnTo>
                  <a:lnTo>
                    <a:pt x="2537" y="3952"/>
                  </a:lnTo>
                  <a:lnTo>
                    <a:pt x="2593" y="3887"/>
                  </a:lnTo>
                  <a:lnTo>
                    <a:pt x="2647" y="3821"/>
                  </a:lnTo>
                  <a:lnTo>
                    <a:pt x="2698" y="3754"/>
                  </a:lnTo>
                  <a:lnTo>
                    <a:pt x="2747" y="3687"/>
                  </a:lnTo>
                  <a:lnTo>
                    <a:pt x="2794" y="3620"/>
                  </a:lnTo>
                  <a:lnTo>
                    <a:pt x="2836" y="3553"/>
                  </a:lnTo>
                  <a:lnTo>
                    <a:pt x="2877" y="3488"/>
                  </a:lnTo>
                  <a:lnTo>
                    <a:pt x="2915" y="3423"/>
                  </a:lnTo>
                  <a:lnTo>
                    <a:pt x="2950" y="3361"/>
                  </a:lnTo>
                  <a:lnTo>
                    <a:pt x="2983" y="3302"/>
                  </a:lnTo>
                  <a:lnTo>
                    <a:pt x="3012" y="3244"/>
                  </a:lnTo>
                  <a:lnTo>
                    <a:pt x="3039" y="3190"/>
                  </a:lnTo>
                  <a:lnTo>
                    <a:pt x="3063" y="3141"/>
                  </a:lnTo>
                  <a:lnTo>
                    <a:pt x="3103" y="3054"/>
                  </a:lnTo>
                  <a:lnTo>
                    <a:pt x="3131" y="2987"/>
                  </a:lnTo>
                  <a:lnTo>
                    <a:pt x="3149" y="2944"/>
                  </a:lnTo>
                  <a:lnTo>
                    <a:pt x="3155" y="2930"/>
                  </a:lnTo>
                  <a:lnTo>
                    <a:pt x="3162" y="2925"/>
                  </a:lnTo>
                  <a:lnTo>
                    <a:pt x="3180" y="2914"/>
                  </a:lnTo>
                  <a:lnTo>
                    <a:pt x="3193" y="2906"/>
                  </a:lnTo>
                  <a:lnTo>
                    <a:pt x="3208" y="2895"/>
                  </a:lnTo>
                  <a:lnTo>
                    <a:pt x="3226" y="2882"/>
                  </a:lnTo>
                  <a:lnTo>
                    <a:pt x="3244" y="2867"/>
                  </a:lnTo>
                  <a:lnTo>
                    <a:pt x="3264" y="2849"/>
                  </a:lnTo>
                  <a:lnTo>
                    <a:pt x="3284" y="2830"/>
                  </a:lnTo>
                  <a:lnTo>
                    <a:pt x="3305" y="2808"/>
                  </a:lnTo>
                  <a:lnTo>
                    <a:pt x="3327" y="2783"/>
                  </a:lnTo>
                  <a:lnTo>
                    <a:pt x="3347" y="2757"/>
                  </a:lnTo>
                  <a:lnTo>
                    <a:pt x="3369" y="2727"/>
                  </a:lnTo>
                  <a:lnTo>
                    <a:pt x="3388" y="2696"/>
                  </a:lnTo>
                  <a:lnTo>
                    <a:pt x="3408" y="2661"/>
                  </a:lnTo>
                  <a:lnTo>
                    <a:pt x="3417" y="2643"/>
                  </a:lnTo>
                  <a:lnTo>
                    <a:pt x="3425" y="2625"/>
                  </a:lnTo>
                  <a:lnTo>
                    <a:pt x="3432" y="2609"/>
                  </a:lnTo>
                  <a:lnTo>
                    <a:pt x="3437" y="2592"/>
                  </a:lnTo>
                  <a:lnTo>
                    <a:pt x="3442" y="2576"/>
                  </a:lnTo>
                  <a:lnTo>
                    <a:pt x="3446" y="2561"/>
                  </a:lnTo>
                  <a:lnTo>
                    <a:pt x="3449" y="2545"/>
                  </a:lnTo>
                  <a:lnTo>
                    <a:pt x="3451" y="2531"/>
                  </a:lnTo>
                  <a:lnTo>
                    <a:pt x="3452" y="2517"/>
                  </a:lnTo>
                  <a:lnTo>
                    <a:pt x="3454" y="2503"/>
                  </a:lnTo>
                  <a:lnTo>
                    <a:pt x="3454" y="2490"/>
                  </a:lnTo>
                  <a:lnTo>
                    <a:pt x="3454" y="2477"/>
                  </a:lnTo>
                  <a:lnTo>
                    <a:pt x="3451" y="2454"/>
                  </a:lnTo>
                  <a:lnTo>
                    <a:pt x="3448" y="2433"/>
                  </a:lnTo>
                  <a:lnTo>
                    <a:pt x="3444" y="2413"/>
                  </a:lnTo>
                  <a:lnTo>
                    <a:pt x="3437" y="2397"/>
                  </a:lnTo>
                  <a:lnTo>
                    <a:pt x="3432" y="2383"/>
                  </a:lnTo>
                  <a:lnTo>
                    <a:pt x="3426" y="2371"/>
                  </a:lnTo>
                  <a:lnTo>
                    <a:pt x="3417" y="2355"/>
                  </a:lnTo>
                  <a:lnTo>
                    <a:pt x="3412" y="2350"/>
                  </a:lnTo>
                  <a:lnTo>
                    <a:pt x="3405" y="2358"/>
                  </a:lnTo>
                  <a:lnTo>
                    <a:pt x="3383" y="2383"/>
                  </a:lnTo>
                  <a:lnTo>
                    <a:pt x="3349" y="2422"/>
                  </a:lnTo>
                  <a:lnTo>
                    <a:pt x="3304" y="2470"/>
                  </a:lnTo>
                  <a:lnTo>
                    <a:pt x="3279" y="2496"/>
                  </a:lnTo>
                  <a:lnTo>
                    <a:pt x="3251" y="2524"/>
                  </a:lnTo>
                  <a:lnTo>
                    <a:pt x="3221" y="2553"/>
                  </a:lnTo>
                  <a:lnTo>
                    <a:pt x="3191" y="2582"/>
                  </a:lnTo>
                  <a:lnTo>
                    <a:pt x="3159" y="2611"/>
                  </a:lnTo>
                  <a:lnTo>
                    <a:pt x="3126" y="2641"/>
                  </a:lnTo>
                  <a:lnTo>
                    <a:pt x="3092" y="2670"/>
                  </a:lnTo>
                  <a:lnTo>
                    <a:pt x="3059" y="2697"/>
                  </a:lnTo>
                  <a:lnTo>
                    <a:pt x="3040" y="2711"/>
                  </a:lnTo>
                  <a:lnTo>
                    <a:pt x="3018" y="2725"/>
                  </a:lnTo>
                  <a:lnTo>
                    <a:pt x="2996" y="2741"/>
                  </a:lnTo>
                  <a:lnTo>
                    <a:pt x="2970" y="2756"/>
                  </a:lnTo>
                  <a:lnTo>
                    <a:pt x="2941" y="2773"/>
                  </a:lnTo>
                  <a:lnTo>
                    <a:pt x="2911" y="2789"/>
                  </a:lnTo>
                  <a:lnTo>
                    <a:pt x="2878" y="2805"/>
                  </a:lnTo>
                  <a:lnTo>
                    <a:pt x="2844" y="2821"/>
                  </a:lnTo>
                  <a:lnTo>
                    <a:pt x="2807" y="2838"/>
                  </a:lnTo>
                  <a:lnTo>
                    <a:pt x="2768" y="2853"/>
                  </a:lnTo>
                  <a:lnTo>
                    <a:pt x="2727" y="2868"/>
                  </a:lnTo>
                  <a:lnTo>
                    <a:pt x="2684" y="2882"/>
                  </a:lnTo>
                  <a:lnTo>
                    <a:pt x="2639" y="2896"/>
                  </a:lnTo>
                  <a:lnTo>
                    <a:pt x="2592" y="2908"/>
                  </a:lnTo>
                  <a:lnTo>
                    <a:pt x="2543" y="2920"/>
                  </a:lnTo>
                  <a:lnTo>
                    <a:pt x="2492" y="2930"/>
                  </a:lnTo>
                  <a:lnTo>
                    <a:pt x="2440" y="2938"/>
                  </a:lnTo>
                  <a:lnTo>
                    <a:pt x="2386" y="2945"/>
                  </a:lnTo>
                  <a:lnTo>
                    <a:pt x="2329" y="2950"/>
                  </a:lnTo>
                  <a:lnTo>
                    <a:pt x="2272" y="2952"/>
                  </a:lnTo>
                  <a:lnTo>
                    <a:pt x="2213" y="2953"/>
                  </a:lnTo>
                  <a:lnTo>
                    <a:pt x="2153" y="2952"/>
                  </a:lnTo>
                  <a:lnTo>
                    <a:pt x="2091" y="2949"/>
                  </a:lnTo>
                  <a:lnTo>
                    <a:pt x="2027" y="2943"/>
                  </a:lnTo>
                  <a:lnTo>
                    <a:pt x="1962" y="2934"/>
                  </a:lnTo>
                  <a:lnTo>
                    <a:pt x="1895" y="2923"/>
                  </a:lnTo>
                  <a:lnTo>
                    <a:pt x="1827" y="2908"/>
                  </a:lnTo>
                  <a:lnTo>
                    <a:pt x="1759" y="2891"/>
                  </a:lnTo>
                  <a:lnTo>
                    <a:pt x="1688" y="2869"/>
                  </a:lnTo>
                  <a:lnTo>
                    <a:pt x="1617" y="2845"/>
                  </a:lnTo>
                  <a:lnTo>
                    <a:pt x="1544" y="2817"/>
                  </a:lnTo>
                  <a:lnTo>
                    <a:pt x="1470" y="2786"/>
                  </a:lnTo>
                  <a:lnTo>
                    <a:pt x="1399" y="2752"/>
                  </a:lnTo>
                  <a:lnTo>
                    <a:pt x="1328" y="2719"/>
                  </a:lnTo>
                  <a:lnTo>
                    <a:pt x="1262" y="2684"/>
                  </a:lnTo>
                  <a:lnTo>
                    <a:pt x="1199" y="2650"/>
                  </a:lnTo>
                  <a:lnTo>
                    <a:pt x="1138" y="2617"/>
                  </a:lnTo>
                  <a:lnTo>
                    <a:pt x="1081" y="2582"/>
                  </a:lnTo>
                  <a:lnTo>
                    <a:pt x="1025" y="2548"/>
                  </a:lnTo>
                  <a:lnTo>
                    <a:pt x="973" y="2512"/>
                  </a:lnTo>
                  <a:lnTo>
                    <a:pt x="923" y="2476"/>
                  </a:lnTo>
                  <a:lnTo>
                    <a:pt x="876" y="2439"/>
                  </a:lnTo>
                  <a:lnTo>
                    <a:pt x="831" y="2403"/>
                  </a:lnTo>
                  <a:lnTo>
                    <a:pt x="789" y="2365"/>
                  </a:lnTo>
                  <a:lnTo>
                    <a:pt x="749" y="2326"/>
                  </a:lnTo>
                  <a:lnTo>
                    <a:pt x="711" y="2287"/>
                  </a:lnTo>
                  <a:lnTo>
                    <a:pt x="675" y="2246"/>
                  </a:lnTo>
                  <a:lnTo>
                    <a:pt x="640" y="2204"/>
                  </a:lnTo>
                  <a:lnTo>
                    <a:pt x="609" y="2161"/>
                  </a:lnTo>
                  <a:lnTo>
                    <a:pt x="578" y="2117"/>
                  </a:lnTo>
                  <a:lnTo>
                    <a:pt x="550" y="2071"/>
                  </a:lnTo>
                  <a:lnTo>
                    <a:pt x="524" y="2025"/>
                  </a:lnTo>
                  <a:lnTo>
                    <a:pt x="499" y="1976"/>
                  </a:lnTo>
                  <a:lnTo>
                    <a:pt x="476" y="1926"/>
                  </a:lnTo>
                  <a:lnTo>
                    <a:pt x="455" y="1876"/>
                  </a:lnTo>
                  <a:lnTo>
                    <a:pt x="434" y="1822"/>
                  </a:lnTo>
                  <a:lnTo>
                    <a:pt x="414" y="1767"/>
                  </a:lnTo>
                  <a:lnTo>
                    <a:pt x="397" y="1710"/>
                  </a:lnTo>
                  <a:lnTo>
                    <a:pt x="381" y="1652"/>
                  </a:lnTo>
                  <a:lnTo>
                    <a:pt x="366" y="1591"/>
                  </a:lnTo>
                  <a:lnTo>
                    <a:pt x="351" y="1528"/>
                  </a:lnTo>
                  <a:lnTo>
                    <a:pt x="337" y="1463"/>
                  </a:lnTo>
                  <a:lnTo>
                    <a:pt x="325" y="1396"/>
                  </a:lnTo>
                  <a:lnTo>
                    <a:pt x="314" y="1327"/>
                  </a:lnTo>
                  <a:lnTo>
                    <a:pt x="292" y="1187"/>
                  </a:lnTo>
                  <a:lnTo>
                    <a:pt x="273" y="1053"/>
                  </a:lnTo>
                  <a:lnTo>
                    <a:pt x="256" y="924"/>
                  </a:lnTo>
                  <a:lnTo>
                    <a:pt x="242" y="801"/>
                  </a:lnTo>
                  <a:lnTo>
                    <a:pt x="229" y="685"/>
                  </a:lnTo>
                  <a:lnTo>
                    <a:pt x="218" y="576"/>
                  </a:lnTo>
                  <a:lnTo>
                    <a:pt x="209" y="474"/>
                  </a:lnTo>
                  <a:lnTo>
                    <a:pt x="202" y="381"/>
                  </a:lnTo>
                  <a:lnTo>
                    <a:pt x="195" y="297"/>
                  </a:lnTo>
                  <a:lnTo>
                    <a:pt x="191" y="221"/>
                  </a:lnTo>
                  <a:lnTo>
                    <a:pt x="188" y="156"/>
                  </a:lnTo>
                  <a:lnTo>
                    <a:pt x="184" y="102"/>
                  </a:lnTo>
                  <a:lnTo>
                    <a:pt x="182" y="57"/>
                  </a:lnTo>
                  <a:lnTo>
                    <a:pt x="181" y="26"/>
                  </a:lnTo>
                  <a:lnTo>
                    <a:pt x="181" y="7"/>
                  </a:lnTo>
                  <a:lnTo>
                    <a:pt x="181" y="0"/>
                  </a:lnTo>
                  <a:lnTo>
                    <a:pt x="62" y="339"/>
                  </a:lnTo>
                  <a:close/>
                </a:path>
              </a:pathLst>
            </a:custGeom>
            <a:solidFill>
              <a:srgbClr val="C397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9Slide.vn 34"/>
            <p:cNvSpPr>
              <a:spLocks/>
            </p:cNvSpPr>
            <p:nvPr/>
          </p:nvSpPr>
          <p:spPr bwMode="auto">
            <a:xfrm>
              <a:off x="1404938" y="4232275"/>
              <a:ext cx="482600" cy="298450"/>
            </a:xfrm>
            <a:custGeom>
              <a:avLst/>
              <a:gdLst>
                <a:gd name="T0" fmla="*/ 1435 w 1520"/>
                <a:gd name="T1" fmla="*/ 323 h 939"/>
                <a:gd name="T2" fmla="*/ 1314 w 1520"/>
                <a:gd name="T3" fmla="*/ 242 h 939"/>
                <a:gd name="T4" fmla="*/ 1191 w 1520"/>
                <a:gd name="T5" fmla="*/ 160 h 939"/>
                <a:gd name="T6" fmla="*/ 1096 w 1520"/>
                <a:gd name="T7" fmla="*/ 104 h 939"/>
                <a:gd name="T8" fmla="*/ 992 w 1520"/>
                <a:gd name="T9" fmla="*/ 58 h 939"/>
                <a:gd name="T10" fmla="*/ 883 w 1520"/>
                <a:gd name="T11" fmla="*/ 25 h 939"/>
                <a:gd name="T12" fmla="*/ 816 w 1520"/>
                <a:gd name="T13" fmla="*/ 11 h 939"/>
                <a:gd name="T14" fmla="*/ 748 w 1520"/>
                <a:gd name="T15" fmla="*/ 3 h 939"/>
                <a:gd name="T16" fmla="*/ 679 w 1520"/>
                <a:gd name="T17" fmla="*/ 0 h 939"/>
                <a:gd name="T18" fmla="*/ 611 w 1520"/>
                <a:gd name="T19" fmla="*/ 3 h 939"/>
                <a:gd name="T20" fmla="*/ 545 w 1520"/>
                <a:gd name="T21" fmla="*/ 14 h 939"/>
                <a:gd name="T22" fmla="*/ 481 w 1520"/>
                <a:gd name="T23" fmla="*/ 32 h 939"/>
                <a:gd name="T24" fmla="*/ 419 w 1520"/>
                <a:gd name="T25" fmla="*/ 59 h 939"/>
                <a:gd name="T26" fmla="*/ 361 w 1520"/>
                <a:gd name="T27" fmla="*/ 96 h 939"/>
                <a:gd name="T28" fmla="*/ 308 w 1520"/>
                <a:gd name="T29" fmla="*/ 141 h 939"/>
                <a:gd name="T30" fmla="*/ 253 w 1520"/>
                <a:gd name="T31" fmla="*/ 201 h 939"/>
                <a:gd name="T32" fmla="*/ 203 w 1520"/>
                <a:gd name="T33" fmla="*/ 264 h 939"/>
                <a:gd name="T34" fmla="*/ 159 w 1520"/>
                <a:gd name="T35" fmla="*/ 331 h 939"/>
                <a:gd name="T36" fmla="*/ 121 w 1520"/>
                <a:gd name="T37" fmla="*/ 400 h 939"/>
                <a:gd name="T38" fmla="*/ 92 w 1520"/>
                <a:gd name="T39" fmla="*/ 473 h 939"/>
                <a:gd name="T40" fmla="*/ 52 w 1520"/>
                <a:gd name="T41" fmla="*/ 589 h 939"/>
                <a:gd name="T42" fmla="*/ 25 w 1520"/>
                <a:gd name="T43" fmla="*/ 676 h 939"/>
                <a:gd name="T44" fmla="*/ 4 w 1520"/>
                <a:gd name="T45" fmla="*/ 766 h 939"/>
                <a:gd name="T46" fmla="*/ 1 w 1520"/>
                <a:gd name="T47" fmla="*/ 808 h 939"/>
                <a:gd name="T48" fmla="*/ 2 w 1520"/>
                <a:gd name="T49" fmla="*/ 846 h 939"/>
                <a:gd name="T50" fmla="*/ 11 w 1520"/>
                <a:gd name="T51" fmla="*/ 879 h 939"/>
                <a:gd name="T52" fmla="*/ 27 w 1520"/>
                <a:gd name="T53" fmla="*/ 906 h 939"/>
                <a:gd name="T54" fmla="*/ 57 w 1520"/>
                <a:gd name="T55" fmla="*/ 931 h 939"/>
                <a:gd name="T56" fmla="*/ 86 w 1520"/>
                <a:gd name="T57" fmla="*/ 939 h 939"/>
                <a:gd name="T58" fmla="*/ 112 w 1520"/>
                <a:gd name="T59" fmla="*/ 933 h 939"/>
                <a:gd name="T60" fmla="*/ 137 w 1520"/>
                <a:gd name="T61" fmla="*/ 916 h 939"/>
                <a:gd name="T62" fmla="*/ 159 w 1520"/>
                <a:gd name="T63" fmla="*/ 890 h 939"/>
                <a:gd name="T64" fmla="*/ 192 w 1520"/>
                <a:gd name="T65" fmla="*/ 835 h 939"/>
                <a:gd name="T66" fmla="*/ 229 w 1520"/>
                <a:gd name="T67" fmla="*/ 746 h 939"/>
                <a:gd name="T68" fmla="*/ 289 w 1520"/>
                <a:gd name="T69" fmla="*/ 562 h 939"/>
                <a:gd name="T70" fmla="*/ 334 w 1520"/>
                <a:gd name="T71" fmla="*/ 452 h 939"/>
                <a:gd name="T72" fmla="*/ 392 w 1520"/>
                <a:gd name="T73" fmla="*/ 348 h 939"/>
                <a:gd name="T74" fmla="*/ 426 w 1520"/>
                <a:gd name="T75" fmla="*/ 300 h 939"/>
                <a:gd name="T76" fmla="*/ 465 w 1520"/>
                <a:gd name="T77" fmla="*/ 256 h 939"/>
                <a:gd name="T78" fmla="*/ 509 w 1520"/>
                <a:gd name="T79" fmla="*/ 216 h 939"/>
                <a:gd name="T80" fmla="*/ 559 w 1520"/>
                <a:gd name="T81" fmla="*/ 179 h 939"/>
                <a:gd name="T82" fmla="*/ 600 w 1520"/>
                <a:gd name="T83" fmla="*/ 156 h 939"/>
                <a:gd name="T84" fmla="*/ 643 w 1520"/>
                <a:gd name="T85" fmla="*/ 138 h 939"/>
                <a:gd name="T86" fmla="*/ 688 w 1520"/>
                <a:gd name="T87" fmla="*/ 126 h 939"/>
                <a:gd name="T88" fmla="*/ 732 w 1520"/>
                <a:gd name="T89" fmla="*/ 119 h 939"/>
                <a:gd name="T90" fmla="*/ 822 w 1520"/>
                <a:gd name="T91" fmla="*/ 117 h 939"/>
                <a:gd name="T92" fmla="*/ 912 w 1520"/>
                <a:gd name="T93" fmla="*/ 134 h 939"/>
                <a:gd name="T94" fmla="*/ 998 w 1520"/>
                <a:gd name="T95" fmla="*/ 165 h 939"/>
                <a:gd name="T96" fmla="*/ 1086 w 1520"/>
                <a:gd name="T97" fmla="*/ 208 h 939"/>
                <a:gd name="T98" fmla="*/ 1179 w 1520"/>
                <a:gd name="T99" fmla="*/ 246 h 939"/>
                <a:gd name="T100" fmla="*/ 1269 w 1520"/>
                <a:gd name="T101" fmla="*/ 292 h 939"/>
                <a:gd name="T102" fmla="*/ 1359 w 1520"/>
                <a:gd name="T103" fmla="*/ 359 h 939"/>
                <a:gd name="T104" fmla="*/ 1421 w 1520"/>
                <a:gd name="T105" fmla="*/ 404 h 939"/>
                <a:gd name="T106" fmla="*/ 1469 w 1520"/>
                <a:gd name="T107" fmla="*/ 431 h 939"/>
                <a:gd name="T108" fmla="*/ 1519 w 1520"/>
                <a:gd name="T109" fmla="*/ 445 h 939"/>
                <a:gd name="T110" fmla="*/ 1520 w 1520"/>
                <a:gd name="T111" fmla="*/ 425 h 939"/>
                <a:gd name="T112" fmla="*/ 1514 w 1520"/>
                <a:gd name="T113" fmla="*/ 394 h 9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20" h="939">
                  <a:moveTo>
                    <a:pt x="1499" y="360"/>
                  </a:moveTo>
                  <a:lnTo>
                    <a:pt x="1467" y="341"/>
                  </a:lnTo>
                  <a:lnTo>
                    <a:pt x="1435" y="323"/>
                  </a:lnTo>
                  <a:lnTo>
                    <a:pt x="1405" y="304"/>
                  </a:lnTo>
                  <a:lnTo>
                    <a:pt x="1374" y="283"/>
                  </a:lnTo>
                  <a:lnTo>
                    <a:pt x="1314" y="242"/>
                  </a:lnTo>
                  <a:lnTo>
                    <a:pt x="1253" y="201"/>
                  </a:lnTo>
                  <a:lnTo>
                    <a:pt x="1223" y="180"/>
                  </a:lnTo>
                  <a:lnTo>
                    <a:pt x="1191" y="160"/>
                  </a:lnTo>
                  <a:lnTo>
                    <a:pt x="1160" y="140"/>
                  </a:lnTo>
                  <a:lnTo>
                    <a:pt x="1128" y="122"/>
                  </a:lnTo>
                  <a:lnTo>
                    <a:pt x="1096" y="104"/>
                  </a:lnTo>
                  <a:lnTo>
                    <a:pt x="1062" y="87"/>
                  </a:lnTo>
                  <a:lnTo>
                    <a:pt x="1027" y="72"/>
                  </a:lnTo>
                  <a:lnTo>
                    <a:pt x="992" y="58"/>
                  </a:lnTo>
                  <a:lnTo>
                    <a:pt x="948" y="44"/>
                  </a:lnTo>
                  <a:lnTo>
                    <a:pt x="905" y="31"/>
                  </a:lnTo>
                  <a:lnTo>
                    <a:pt x="883" y="25"/>
                  </a:lnTo>
                  <a:lnTo>
                    <a:pt x="860" y="20"/>
                  </a:lnTo>
                  <a:lnTo>
                    <a:pt x="838" y="15"/>
                  </a:lnTo>
                  <a:lnTo>
                    <a:pt x="816" y="11"/>
                  </a:lnTo>
                  <a:lnTo>
                    <a:pt x="793" y="7"/>
                  </a:lnTo>
                  <a:lnTo>
                    <a:pt x="770" y="5"/>
                  </a:lnTo>
                  <a:lnTo>
                    <a:pt x="748" y="3"/>
                  </a:lnTo>
                  <a:lnTo>
                    <a:pt x="725" y="1"/>
                  </a:lnTo>
                  <a:lnTo>
                    <a:pt x="702" y="0"/>
                  </a:lnTo>
                  <a:lnTo>
                    <a:pt x="679" y="0"/>
                  </a:lnTo>
                  <a:lnTo>
                    <a:pt x="656" y="0"/>
                  </a:lnTo>
                  <a:lnTo>
                    <a:pt x="634" y="1"/>
                  </a:lnTo>
                  <a:lnTo>
                    <a:pt x="611" y="3"/>
                  </a:lnTo>
                  <a:lnTo>
                    <a:pt x="589" y="6"/>
                  </a:lnTo>
                  <a:lnTo>
                    <a:pt x="566" y="9"/>
                  </a:lnTo>
                  <a:lnTo>
                    <a:pt x="545" y="14"/>
                  </a:lnTo>
                  <a:lnTo>
                    <a:pt x="523" y="19"/>
                  </a:lnTo>
                  <a:lnTo>
                    <a:pt x="501" y="25"/>
                  </a:lnTo>
                  <a:lnTo>
                    <a:pt x="481" y="32"/>
                  </a:lnTo>
                  <a:lnTo>
                    <a:pt x="460" y="41"/>
                  </a:lnTo>
                  <a:lnTo>
                    <a:pt x="439" y="49"/>
                  </a:lnTo>
                  <a:lnTo>
                    <a:pt x="419" y="59"/>
                  </a:lnTo>
                  <a:lnTo>
                    <a:pt x="399" y="71"/>
                  </a:lnTo>
                  <a:lnTo>
                    <a:pt x="380" y="83"/>
                  </a:lnTo>
                  <a:lnTo>
                    <a:pt x="361" y="96"/>
                  </a:lnTo>
                  <a:lnTo>
                    <a:pt x="343" y="110"/>
                  </a:lnTo>
                  <a:lnTo>
                    <a:pt x="325" y="125"/>
                  </a:lnTo>
                  <a:lnTo>
                    <a:pt x="308" y="141"/>
                  </a:lnTo>
                  <a:lnTo>
                    <a:pt x="290" y="161"/>
                  </a:lnTo>
                  <a:lnTo>
                    <a:pt x="271" y="181"/>
                  </a:lnTo>
                  <a:lnTo>
                    <a:pt x="253" y="201"/>
                  </a:lnTo>
                  <a:lnTo>
                    <a:pt x="235" y="221"/>
                  </a:lnTo>
                  <a:lnTo>
                    <a:pt x="219" y="243"/>
                  </a:lnTo>
                  <a:lnTo>
                    <a:pt x="203" y="264"/>
                  </a:lnTo>
                  <a:lnTo>
                    <a:pt x="188" y="285"/>
                  </a:lnTo>
                  <a:lnTo>
                    <a:pt x="174" y="308"/>
                  </a:lnTo>
                  <a:lnTo>
                    <a:pt x="159" y="331"/>
                  </a:lnTo>
                  <a:lnTo>
                    <a:pt x="146" y="353"/>
                  </a:lnTo>
                  <a:lnTo>
                    <a:pt x="133" y="376"/>
                  </a:lnTo>
                  <a:lnTo>
                    <a:pt x="121" y="400"/>
                  </a:lnTo>
                  <a:lnTo>
                    <a:pt x="111" y="424"/>
                  </a:lnTo>
                  <a:lnTo>
                    <a:pt x="101" y="449"/>
                  </a:lnTo>
                  <a:lnTo>
                    <a:pt x="92" y="473"/>
                  </a:lnTo>
                  <a:lnTo>
                    <a:pt x="84" y="499"/>
                  </a:lnTo>
                  <a:lnTo>
                    <a:pt x="70" y="540"/>
                  </a:lnTo>
                  <a:lnTo>
                    <a:pt x="52" y="589"/>
                  </a:lnTo>
                  <a:lnTo>
                    <a:pt x="43" y="617"/>
                  </a:lnTo>
                  <a:lnTo>
                    <a:pt x="34" y="647"/>
                  </a:lnTo>
                  <a:lnTo>
                    <a:pt x="25" y="676"/>
                  </a:lnTo>
                  <a:lnTo>
                    <a:pt x="16" y="706"/>
                  </a:lnTo>
                  <a:lnTo>
                    <a:pt x="10" y="736"/>
                  </a:lnTo>
                  <a:lnTo>
                    <a:pt x="4" y="766"/>
                  </a:lnTo>
                  <a:lnTo>
                    <a:pt x="3" y="780"/>
                  </a:lnTo>
                  <a:lnTo>
                    <a:pt x="1" y="794"/>
                  </a:lnTo>
                  <a:lnTo>
                    <a:pt x="1" y="808"/>
                  </a:lnTo>
                  <a:lnTo>
                    <a:pt x="0" y="821"/>
                  </a:lnTo>
                  <a:lnTo>
                    <a:pt x="1" y="834"/>
                  </a:lnTo>
                  <a:lnTo>
                    <a:pt x="2" y="846"/>
                  </a:lnTo>
                  <a:lnTo>
                    <a:pt x="4" y="858"/>
                  </a:lnTo>
                  <a:lnTo>
                    <a:pt x="6" y="870"/>
                  </a:lnTo>
                  <a:lnTo>
                    <a:pt x="11" y="879"/>
                  </a:lnTo>
                  <a:lnTo>
                    <a:pt x="15" y="890"/>
                  </a:lnTo>
                  <a:lnTo>
                    <a:pt x="21" y="899"/>
                  </a:lnTo>
                  <a:lnTo>
                    <a:pt x="27" y="906"/>
                  </a:lnTo>
                  <a:lnTo>
                    <a:pt x="37" y="917"/>
                  </a:lnTo>
                  <a:lnTo>
                    <a:pt x="48" y="925"/>
                  </a:lnTo>
                  <a:lnTo>
                    <a:pt x="57" y="931"/>
                  </a:lnTo>
                  <a:lnTo>
                    <a:pt x="66" y="936"/>
                  </a:lnTo>
                  <a:lnTo>
                    <a:pt x="76" y="938"/>
                  </a:lnTo>
                  <a:lnTo>
                    <a:pt x="86" y="939"/>
                  </a:lnTo>
                  <a:lnTo>
                    <a:pt x="94" y="939"/>
                  </a:lnTo>
                  <a:lnTo>
                    <a:pt x="103" y="937"/>
                  </a:lnTo>
                  <a:lnTo>
                    <a:pt x="112" y="933"/>
                  </a:lnTo>
                  <a:lnTo>
                    <a:pt x="120" y="928"/>
                  </a:lnTo>
                  <a:lnTo>
                    <a:pt x="128" y="923"/>
                  </a:lnTo>
                  <a:lnTo>
                    <a:pt x="137" y="916"/>
                  </a:lnTo>
                  <a:lnTo>
                    <a:pt x="144" y="907"/>
                  </a:lnTo>
                  <a:lnTo>
                    <a:pt x="152" y="899"/>
                  </a:lnTo>
                  <a:lnTo>
                    <a:pt x="159" y="890"/>
                  </a:lnTo>
                  <a:lnTo>
                    <a:pt x="166" y="880"/>
                  </a:lnTo>
                  <a:lnTo>
                    <a:pt x="179" y="859"/>
                  </a:lnTo>
                  <a:lnTo>
                    <a:pt x="192" y="835"/>
                  </a:lnTo>
                  <a:lnTo>
                    <a:pt x="203" y="812"/>
                  </a:lnTo>
                  <a:lnTo>
                    <a:pt x="213" y="788"/>
                  </a:lnTo>
                  <a:lnTo>
                    <a:pt x="229" y="746"/>
                  </a:lnTo>
                  <a:lnTo>
                    <a:pt x="239" y="714"/>
                  </a:lnTo>
                  <a:lnTo>
                    <a:pt x="263" y="638"/>
                  </a:lnTo>
                  <a:lnTo>
                    <a:pt x="289" y="562"/>
                  </a:lnTo>
                  <a:lnTo>
                    <a:pt x="303" y="525"/>
                  </a:lnTo>
                  <a:lnTo>
                    <a:pt x="318" y="489"/>
                  </a:lnTo>
                  <a:lnTo>
                    <a:pt x="334" y="452"/>
                  </a:lnTo>
                  <a:lnTo>
                    <a:pt x="352" y="416"/>
                  </a:lnTo>
                  <a:lnTo>
                    <a:pt x="371" y="382"/>
                  </a:lnTo>
                  <a:lnTo>
                    <a:pt x="392" y="348"/>
                  </a:lnTo>
                  <a:lnTo>
                    <a:pt x="402" y="332"/>
                  </a:lnTo>
                  <a:lnTo>
                    <a:pt x="414" y="316"/>
                  </a:lnTo>
                  <a:lnTo>
                    <a:pt x="426" y="300"/>
                  </a:lnTo>
                  <a:lnTo>
                    <a:pt x="438" y="285"/>
                  </a:lnTo>
                  <a:lnTo>
                    <a:pt x="451" y="270"/>
                  </a:lnTo>
                  <a:lnTo>
                    <a:pt x="465" y="256"/>
                  </a:lnTo>
                  <a:lnTo>
                    <a:pt x="480" y="242"/>
                  </a:lnTo>
                  <a:lnTo>
                    <a:pt x="494" y="229"/>
                  </a:lnTo>
                  <a:lnTo>
                    <a:pt x="509" y="216"/>
                  </a:lnTo>
                  <a:lnTo>
                    <a:pt x="525" y="203"/>
                  </a:lnTo>
                  <a:lnTo>
                    <a:pt x="541" y="191"/>
                  </a:lnTo>
                  <a:lnTo>
                    <a:pt x="559" y="179"/>
                  </a:lnTo>
                  <a:lnTo>
                    <a:pt x="573" y="172"/>
                  </a:lnTo>
                  <a:lnTo>
                    <a:pt x="587" y="163"/>
                  </a:lnTo>
                  <a:lnTo>
                    <a:pt x="600" y="156"/>
                  </a:lnTo>
                  <a:lnTo>
                    <a:pt x="615" y="150"/>
                  </a:lnTo>
                  <a:lnTo>
                    <a:pt x="629" y="143"/>
                  </a:lnTo>
                  <a:lnTo>
                    <a:pt x="643" y="138"/>
                  </a:lnTo>
                  <a:lnTo>
                    <a:pt x="657" y="134"/>
                  </a:lnTo>
                  <a:lnTo>
                    <a:pt x="673" y="129"/>
                  </a:lnTo>
                  <a:lnTo>
                    <a:pt x="688" y="126"/>
                  </a:lnTo>
                  <a:lnTo>
                    <a:pt x="702" y="123"/>
                  </a:lnTo>
                  <a:lnTo>
                    <a:pt x="717" y="120"/>
                  </a:lnTo>
                  <a:lnTo>
                    <a:pt x="732" y="119"/>
                  </a:lnTo>
                  <a:lnTo>
                    <a:pt x="763" y="115"/>
                  </a:lnTo>
                  <a:lnTo>
                    <a:pt x="792" y="115"/>
                  </a:lnTo>
                  <a:lnTo>
                    <a:pt x="822" y="117"/>
                  </a:lnTo>
                  <a:lnTo>
                    <a:pt x="853" y="121"/>
                  </a:lnTo>
                  <a:lnTo>
                    <a:pt x="882" y="126"/>
                  </a:lnTo>
                  <a:lnTo>
                    <a:pt x="912" y="134"/>
                  </a:lnTo>
                  <a:lnTo>
                    <a:pt x="941" y="142"/>
                  </a:lnTo>
                  <a:lnTo>
                    <a:pt x="970" y="153"/>
                  </a:lnTo>
                  <a:lnTo>
                    <a:pt x="998" y="165"/>
                  </a:lnTo>
                  <a:lnTo>
                    <a:pt x="1025" y="179"/>
                  </a:lnTo>
                  <a:lnTo>
                    <a:pt x="1056" y="194"/>
                  </a:lnTo>
                  <a:lnTo>
                    <a:pt x="1086" y="208"/>
                  </a:lnTo>
                  <a:lnTo>
                    <a:pt x="1118" y="221"/>
                  </a:lnTo>
                  <a:lnTo>
                    <a:pt x="1149" y="233"/>
                  </a:lnTo>
                  <a:lnTo>
                    <a:pt x="1179" y="246"/>
                  </a:lnTo>
                  <a:lnTo>
                    <a:pt x="1211" y="260"/>
                  </a:lnTo>
                  <a:lnTo>
                    <a:pt x="1241" y="274"/>
                  </a:lnTo>
                  <a:lnTo>
                    <a:pt x="1269" y="292"/>
                  </a:lnTo>
                  <a:lnTo>
                    <a:pt x="1299" y="311"/>
                  </a:lnTo>
                  <a:lnTo>
                    <a:pt x="1329" y="334"/>
                  </a:lnTo>
                  <a:lnTo>
                    <a:pt x="1359" y="359"/>
                  </a:lnTo>
                  <a:lnTo>
                    <a:pt x="1390" y="383"/>
                  </a:lnTo>
                  <a:lnTo>
                    <a:pt x="1405" y="393"/>
                  </a:lnTo>
                  <a:lnTo>
                    <a:pt x="1421" y="404"/>
                  </a:lnTo>
                  <a:lnTo>
                    <a:pt x="1438" y="414"/>
                  </a:lnTo>
                  <a:lnTo>
                    <a:pt x="1453" y="424"/>
                  </a:lnTo>
                  <a:lnTo>
                    <a:pt x="1469" y="431"/>
                  </a:lnTo>
                  <a:lnTo>
                    <a:pt x="1485" y="438"/>
                  </a:lnTo>
                  <a:lnTo>
                    <a:pt x="1502" y="442"/>
                  </a:lnTo>
                  <a:lnTo>
                    <a:pt x="1519" y="445"/>
                  </a:lnTo>
                  <a:lnTo>
                    <a:pt x="1520" y="438"/>
                  </a:lnTo>
                  <a:lnTo>
                    <a:pt x="1520" y="431"/>
                  </a:lnTo>
                  <a:lnTo>
                    <a:pt x="1520" y="425"/>
                  </a:lnTo>
                  <a:lnTo>
                    <a:pt x="1520" y="418"/>
                  </a:lnTo>
                  <a:lnTo>
                    <a:pt x="1518" y="406"/>
                  </a:lnTo>
                  <a:lnTo>
                    <a:pt x="1514" y="394"/>
                  </a:lnTo>
                  <a:lnTo>
                    <a:pt x="1506" y="374"/>
                  </a:lnTo>
                  <a:lnTo>
                    <a:pt x="1499" y="360"/>
                  </a:lnTo>
                  <a:close/>
                </a:path>
              </a:pathLst>
            </a:custGeom>
            <a:solidFill>
              <a:srgbClr val="C397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 name="9Slide.vn 35"/>
            <p:cNvSpPr>
              <a:spLocks/>
            </p:cNvSpPr>
            <p:nvPr/>
          </p:nvSpPr>
          <p:spPr bwMode="auto">
            <a:xfrm>
              <a:off x="1557338" y="4427538"/>
              <a:ext cx="347663" cy="419100"/>
            </a:xfrm>
            <a:custGeom>
              <a:avLst/>
              <a:gdLst>
                <a:gd name="T0" fmla="*/ 1026 w 1093"/>
                <a:gd name="T1" fmla="*/ 22 h 1319"/>
                <a:gd name="T2" fmla="*/ 961 w 1093"/>
                <a:gd name="T3" fmla="*/ 10 h 1319"/>
                <a:gd name="T4" fmla="*/ 891 w 1093"/>
                <a:gd name="T5" fmla="*/ 3 h 1319"/>
                <a:gd name="T6" fmla="*/ 820 w 1093"/>
                <a:gd name="T7" fmla="*/ 0 h 1319"/>
                <a:gd name="T8" fmla="*/ 748 w 1093"/>
                <a:gd name="T9" fmla="*/ 4 h 1319"/>
                <a:gd name="T10" fmla="*/ 676 w 1093"/>
                <a:gd name="T11" fmla="*/ 11 h 1319"/>
                <a:gd name="T12" fmla="*/ 604 w 1093"/>
                <a:gd name="T13" fmla="*/ 24 h 1319"/>
                <a:gd name="T14" fmla="*/ 535 w 1093"/>
                <a:gd name="T15" fmla="*/ 43 h 1319"/>
                <a:gd name="T16" fmla="*/ 468 w 1093"/>
                <a:gd name="T17" fmla="*/ 66 h 1319"/>
                <a:gd name="T18" fmla="*/ 405 w 1093"/>
                <a:gd name="T19" fmla="*/ 94 h 1319"/>
                <a:gd name="T20" fmla="*/ 349 w 1093"/>
                <a:gd name="T21" fmla="*/ 128 h 1319"/>
                <a:gd name="T22" fmla="*/ 284 w 1093"/>
                <a:gd name="T23" fmla="*/ 179 h 1319"/>
                <a:gd name="T24" fmla="*/ 230 w 1093"/>
                <a:gd name="T25" fmla="*/ 237 h 1319"/>
                <a:gd name="T26" fmla="*/ 185 w 1093"/>
                <a:gd name="T27" fmla="*/ 301 h 1319"/>
                <a:gd name="T28" fmla="*/ 148 w 1093"/>
                <a:gd name="T29" fmla="*/ 370 h 1319"/>
                <a:gd name="T30" fmla="*/ 119 w 1093"/>
                <a:gd name="T31" fmla="*/ 445 h 1319"/>
                <a:gd name="T32" fmla="*/ 95 w 1093"/>
                <a:gd name="T33" fmla="*/ 522 h 1319"/>
                <a:gd name="T34" fmla="*/ 71 w 1093"/>
                <a:gd name="T35" fmla="*/ 627 h 1319"/>
                <a:gd name="T36" fmla="*/ 46 w 1093"/>
                <a:gd name="T37" fmla="*/ 788 h 1319"/>
                <a:gd name="T38" fmla="*/ 27 w 1093"/>
                <a:gd name="T39" fmla="*/ 935 h 1319"/>
                <a:gd name="T40" fmla="*/ 3 w 1093"/>
                <a:gd name="T41" fmla="*/ 1084 h 1319"/>
                <a:gd name="T42" fmla="*/ 1 w 1093"/>
                <a:gd name="T43" fmla="*/ 1158 h 1319"/>
                <a:gd name="T44" fmla="*/ 8 w 1093"/>
                <a:gd name="T45" fmla="*/ 1206 h 1319"/>
                <a:gd name="T46" fmla="*/ 19 w 1093"/>
                <a:gd name="T47" fmla="*/ 1238 h 1319"/>
                <a:gd name="T48" fmla="*/ 37 w 1093"/>
                <a:gd name="T49" fmla="*/ 1268 h 1319"/>
                <a:gd name="T50" fmla="*/ 52 w 1093"/>
                <a:gd name="T51" fmla="*/ 1285 h 1319"/>
                <a:gd name="T52" fmla="*/ 85 w 1093"/>
                <a:gd name="T53" fmla="*/ 1307 h 1319"/>
                <a:gd name="T54" fmla="*/ 132 w 1093"/>
                <a:gd name="T55" fmla="*/ 1318 h 1319"/>
                <a:gd name="T56" fmla="*/ 180 w 1093"/>
                <a:gd name="T57" fmla="*/ 1315 h 1319"/>
                <a:gd name="T58" fmla="*/ 214 w 1093"/>
                <a:gd name="T59" fmla="*/ 1300 h 1319"/>
                <a:gd name="T60" fmla="*/ 233 w 1093"/>
                <a:gd name="T61" fmla="*/ 1286 h 1319"/>
                <a:gd name="T62" fmla="*/ 246 w 1093"/>
                <a:gd name="T63" fmla="*/ 1266 h 1319"/>
                <a:gd name="T64" fmla="*/ 258 w 1093"/>
                <a:gd name="T65" fmla="*/ 1230 h 1319"/>
                <a:gd name="T66" fmla="*/ 260 w 1093"/>
                <a:gd name="T67" fmla="*/ 1179 h 1319"/>
                <a:gd name="T68" fmla="*/ 252 w 1093"/>
                <a:gd name="T69" fmla="*/ 1123 h 1319"/>
                <a:gd name="T70" fmla="*/ 233 w 1093"/>
                <a:gd name="T71" fmla="*/ 1013 h 1319"/>
                <a:gd name="T72" fmla="*/ 222 w 1093"/>
                <a:gd name="T73" fmla="*/ 917 h 1319"/>
                <a:gd name="T74" fmla="*/ 219 w 1093"/>
                <a:gd name="T75" fmla="*/ 814 h 1319"/>
                <a:gd name="T76" fmla="*/ 222 w 1093"/>
                <a:gd name="T77" fmla="*/ 712 h 1319"/>
                <a:gd name="T78" fmla="*/ 234 w 1093"/>
                <a:gd name="T79" fmla="*/ 610 h 1319"/>
                <a:gd name="T80" fmla="*/ 256 w 1093"/>
                <a:gd name="T81" fmla="*/ 509 h 1319"/>
                <a:gd name="T82" fmla="*/ 284 w 1093"/>
                <a:gd name="T83" fmla="*/ 420 h 1319"/>
                <a:gd name="T84" fmla="*/ 310 w 1093"/>
                <a:gd name="T85" fmla="*/ 360 h 1319"/>
                <a:gd name="T86" fmla="*/ 339 w 1093"/>
                <a:gd name="T87" fmla="*/ 307 h 1319"/>
                <a:gd name="T88" fmla="*/ 372 w 1093"/>
                <a:gd name="T89" fmla="*/ 260 h 1319"/>
                <a:gd name="T90" fmla="*/ 409 w 1093"/>
                <a:gd name="T91" fmla="*/ 220 h 1319"/>
                <a:gd name="T92" fmla="*/ 449 w 1093"/>
                <a:gd name="T93" fmla="*/ 186 h 1319"/>
                <a:gd name="T94" fmla="*/ 494 w 1093"/>
                <a:gd name="T95" fmla="*/ 158 h 1319"/>
                <a:gd name="T96" fmla="*/ 543 w 1093"/>
                <a:gd name="T97" fmla="*/ 136 h 1319"/>
                <a:gd name="T98" fmla="*/ 597 w 1093"/>
                <a:gd name="T99" fmla="*/ 118 h 1319"/>
                <a:gd name="T100" fmla="*/ 656 w 1093"/>
                <a:gd name="T101" fmla="*/ 106 h 1319"/>
                <a:gd name="T102" fmla="*/ 763 w 1093"/>
                <a:gd name="T103" fmla="*/ 97 h 1319"/>
                <a:gd name="T104" fmla="*/ 838 w 1093"/>
                <a:gd name="T105" fmla="*/ 103 h 1319"/>
                <a:gd name="T106" fmla="*/ 922 w 1093"/>
                <a:gd name="T107" fmla="*/ 111 h 1319"/>
                <a:gd name="T108" fmla="*/ 1001 w 1093"/>
                <a:gd name="T109" fmla="*/ 109 h 1319"/>
                <a:gd name="T110" fmla="*/ 1036 w 1093"/>
                <a:gd name="T111" fmla="*/ 100 h 1319"/>
                <a:gd name="T112" fmla="*/ 1063 w 1093"/>
                <a:gd name="T113" fmla="*/ 85 h 1319"/>
                <a:gd name="T114" fmla="*/ 1084 w 1093"/>
                <a:gd name="T115" fmla="*/ 61 h 1319"/>
                <a:gd name="T116" fmla="*/ 1093 w 1093"/>
                <a:gd name="T117" fmla="*/ 26 h 1319"/>
                <a:gd name="T118" fmla="*/ 1081 w 1093"/>
                <a:gd name="T119" fmla="*/ 10 h 1319"/>
                <a:gd name="T120" fmla="*/ 1074 w 1093"/>
                <a:gd name="T121" fmla="*/ 10 h 1319"/>
                <a:gd name="T122" fmla="*/ 1068 w 1093"/>
                <a:gd name="T123" fmla="*/ 22 h 1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93" h="1319">
                  <a:moveTo>
                    <a:pt x="1068" y="34"/>
                  </a:moveTo>
                  <a:lnTo>
                    <a:pt x="1048" y="27"/>
                  </a:lnTo>
                  <a:lnTo>
                    <a:pt x="1026" y="22"/>
                  </a:lnTo>
                  <a:lnTo>
                    <a:pt x="1004" y="18"/>
                  </a:lnTo>
                  <a:lnTo>
                    <a:pt x="983" y="13"/>
                  </a:lnTo>
                  <a:lnTo>
                    <a:pt x="961" y="10"/>
                  </a:lnTo>
                  <a:lnTo>
                    <a:pt x="938" y="7"/>
                  </a:lnTo>
                  <a:lnTo>
                    <a:pt x="914" y="5"/>
                  </a:lnTo>
                  <a:lnTo>
                    <a:pt x="891" y="3"/>
                  </a:lnTo>
                  <a:lnTo>
                    <a:pt x="868" y="1"/>
                  </a:lnTo>
                  <a:lnTo>
                    <a:pt x="844" y="0"/>
                  </a:lnTo>
                  <a:lnTo>
                    <a:pt x="820" y="0"/>
                  </a:lnTo>
                  <a:lnTo>
                    <a:pt x="796" y="0"/>
                  </a:lnTo>
                  <a:lnTo>
                    <a:pt x="772" y="1"/>
                  </a:lnTo>
                  <a:lnTo>
                    <a:pt x="748" y="4"/>
                  </a:lnTo>
                  <a:lnTo>
                    <a:pt x="723" y="6"/>
                  </a:lnTo>
                  <a:lnTo>
                    <a:pt x="699" y="8"/>
                  </a:lnTo>
                  <a:lnTo>
                    <a:pt x="676" y="11"/>
                  </a:lnTo>
                  <a:lnTo>
                    <a:pt x="652" y="15"/>
                  </a:lnTo>
                  <a:lnTo>
                    <a:pt x="628" y="20"/>
                  </a:lnTo>
                  <a:lnTo>
                    <a:pt x="604" y="24"/>
                  </a:lnTo>
                  <a:lnTo>
                    <a:pt x="580" y="30"/>
                  </a:lnTo>
                  <a:lnTo>
                    <a:pt x="557" y="36"/>
                  </a:lnTo>
                  <a:lnTo>
                    <a:pt x="535" y="43"/>
                  </a:lnTo>
                  <a:lnTo>
                    <a:pt x="512" y="50"/>
                  </a:lnTo>
                  <a:lnTo>
                    <a:pt x="490" y="58"/>
                  </a:lnTo>
                  <a:lnTo>
                    <a:pt x="468" y="66"/>
                  </a:lnTo>
                  <a:lnTo>
                    <a:pt x="447" y="75"/>
                  </a:lnTo>
                  <a:lnTo>
                    <a:pt x="426" y="85"/>
                  </a:lnTo>
                  <a:lnTo>
                    <a:pt x="405" y="94"/>
                  </a:lnTo>
                  <a:lnTo>
                    <a:pt x="386" y="105"/>
                  </a:lnTo>
                  <a:lnTo>
                    <a:pt x="367" y="116"/>
                  </a:lnTo>
                  <a:lnTo>
                    <a:pt x="349" y="128"/>
                  </a:lnTo>
                  <a:lnTo>
                    <a:pt x="326" y="144"/>
                  </a:lnTo>
                  <a:lnTo>
                    <a:pt x="305" y="162"/>
                  </a:lnTo>
                  <a:lnTo>
                    <a:pt x="284" y="179"/>
                  </a:lnTo>
                  <a:lnTo>
                    <a:pt x="265" y="197"/>
                  </a:lnTo>
                  <a:lnTo>
                    <a:pt x="247" y="217"/>
                  </a:lnTo>
                  <a:lnTo>
                    <a:pt x="230" y="237"/>
                  </a:lnTo>
                  <a:lnTo>
                    <a:pt x="214" y="258"/>
                  </a:lnTo>
                  <a:lnTo>
                    <a:pt x="199" y="280"/>
                  </a:lnTo>
                  <a:lnTo>
                    <a:pt x="185" y="301"/>
                  </a:lnTo>
                  <a:lnTo>
                    <a:pt x="172" y="324"/>
                  </a:lnTo>
                  <a:lnTo>
                    <a:pt x="160" y="348"/>
                  </a:lnTo>
                  <a:lnTo>
                    <a:pt x="148" y="370"/>
                  </a:lnTo>
                  <a:lnTo>
                    <a:pt x="137" y="395"/>
                  </a:lnTo>
                  <a:lnTo>
                    <a:pt x="128" y="420"/>
                  </a:lnTo>
                  <a:lnTo>
                    <a:pt x="119" y="445"/>
                  </a:lnTo>
                  <a:lnTo>
                    <a:pt x="110" y="470"/>
                  </a:lnTo>
                  <a:lnTo>
                    <a:pt x="103" y="496"/>
                  </a:lnTo>
                  <a:lnTo>
                    <a:pt x="95" y="522"/>
                  </a:lnTo>
                  <a:lnTo>
                    <a:pt x="89" y="548"/>
                  </a:lnTo>
                  <a:lnTo>
                    <a:pt x="82" y="574"/>
                  </a:lnTo>
                  <a:lnTo>
                    <a:pt x="71" y="627"/>
                  </a:lnTo>
                  <a:lnTo>
                    <a:pt x="61" y="681"/>
                  </a:lnTo>
                  <a:lnTo>
                    <a:pt x="54" y="734"/>
                  </a:lnTo>
                  <a:lnTo>
                    <a:pt x="46" y="788"/>
                  </a:lnTo>
                  <a:lnTo>
                    <a:pt x="40" y="840"/>
                  </a:lnTo>
                  <a:lnTo>
                    <a:pt x="33" y="892"/>
                  </a:lnTo>
                  <a:lnTo>
                    <a:pt x="27" y="935"/>
                  </a:lnTo>
                  <a:lnTo>
                    <a:pt x="18" y="983"/>
                  </a:lnTo>
                  <a:lnTo>
                    <a:pt x="9" y="1033"/>
                  </a:lnTo>
                  <a:lnTo>
                    <a:pt x="3" y="1084"/>
                  </a:lnTo>
                  <a:lnTo>
                    <a:pt x="1" y="1108"/>
                  </a:lnTo>
                  <a:lnTo>
                    <a:pt x="0" y="1133"/>
                  </a:lnTo>
                  <a:lnTo>
                    <a:pt x="1" y="1158"/>
                  </a:lnTo>
                  <a:lnTo>
                    <a:pt x="3" y="1182"/>
                  </a:lnTo>
                  <a:lnTo>
                    <a:pt x="5" y="1194"/>
                  </a:lnTo>
                  <a:lnTo>
                    <a:pt x="8" y="1206"/>
                  </a:lnTo>
                  <a:lnTo>
                    <a:pt x="10" y="1217"/>
                  </a:lnTo>
                  <a:lnTo>
                    <a:pt x="15" y="1228"/>
                  </a:lnTo>
                  <a:lnTo>
                    <a:pt x="19" y="1238"/>
                  </a:lnTo>
                  <a:lnTo>
                    <a:pt x="25" y="1248"/>
                  </a:lnTo>
                  <a:lnTo>
                    <a:pt x="30" y="1259"/>
                  </a:lnTo>
                  <a:lnTo>
                    <a:pt x="37" y="1268"/>
                  </a:lnTo>
                  <a:lnTo>
                    <a:pt x="41" y="1274"/>
                  </a:lnTo>
                  <a:lnTo>
                    <a:pt x="46" y="1279"/>
                  </a:lnTo>
                  <a:lnTo>
                    <a:pt x="52" y="1285"/>
                  </a:lnTo>
                  <a:lnTo>
                    <a:pt x="58" y="1290"/>
                  </a:lnTo>
                  <a:lnTo>
                    <a:pt x="71" y="1299"/>
                  </a:lnTo>
                  <a:lnTo>
                    <a:pt x="85" y="1307"/>
                  </a:lnTo>
                  <a:lnTo>
                    <a:pt x="101" y="1312"/>
                  </a:lnTo>
                  <a:lnTo>
                    <a:pt x="116" y="1316"/>
                  </a:lnTo>
                  <a:lnTo>
                    <a:pt x="132" y="1318"/>
                  </a:lnTo>
                  <a:lnTo>
                    <a:pt x="148" y="1319"/>
                  </a:lnTo>
                  <a:lnTo>
                    <a:pt x="163" y="1318"/>
                  </a:lnTo>
                  <a:lnTo>
                    <a:pt x="180" y="1315"/>
                  </a:lnTo>
                  <a:lnTo>
                    <a:pt x="195" y="1311"/>
                  </a:lnTo>
                  <a:lnTo>
                    <a:pt x="208" y="1304"/>
                  </a:lnTo>
                  <a:lnTo>
                    <a:pt x="214" y="1300"/>
                  </a:lnTo>
                  <a:lnTo>
                    <a:pt x="221" y="1296"/>
                  </a:lnTo>
                  <a:lnTo>
                    <a:pt x="227" y="1291"/>
                  </a:lnTo>
                  <a:lnTo>
                    <a:pt x="233" y="1286"/>
                  </a:lnTo>
                  <a:lnTo>
                    <a:pt x="237" y="1279"/>
                  </a:lnTo>
                  <a:lnTo>
                    <a:pt x="243" y="1273"/>
                  </a:lnTo>
                  <a:lnTo>
                    <a:pt x="246" y="1266"/>
                  </a:lnTo>
                  <a:lnTo>
                    <a:pt x="250" y="1259"/>
                  </a:lnTo>
                  <a:lnTo>
                    <a:pt x="255" y="1245"/>
                  </a:lnTo>
                  <a:lnTo>
                    <a:pt x="258" y="1230"/>
                  </a:lnTo>
                  <a:lnTo>
                    <a:pt x="260" y="1213"/>
                  </a:lnTo>
                  <a:lnTo>
                    <a:pt x="260" y="1196"/>
                  </a:lnTo>
                  <a:lnTo>
                    <a:pt x="260" y="1179"/>
                  </a:lnTo>
                  <a:lnTo>
                    <a:pt x="258" y="1160"/>
                  </a:lnTo>
                  <a:lnTo>
                    <a:pt x="256" y="1141"/>
                  </a:lnTo>
                  <a:lnTo>
                    <a:pt x="252" y="1123"/>
                  </a:lnTo>
                  <a:lnTo>
                    <a:pt x="246" y="1084"/>
                  </a:lnTo>
                  <a:lnTo>
                    <a:pt x="239" y="1047"/>
                  </a:lnTo>
                  <a:lnTo>
                    <a:pt x="233" y="1013"/>
                  </a:lnTo>
                  <a:lnTo>
                    <a:pt x="229" y="984"/>
                  </a:lnTo>
                  <a:lnTo>
                    <a:pt x="224" y="950"/>
                  </a:lnTo>
                  <a:lnTo>
                    <a:pt x="222" y="917"/>
                  </a:lnTo>
                  <a:lnTo>
                    <a:pt x="220" y="882"/>
                  </a:lnTo>
                  <a:lnTo>
                    <a:pt x="219" y="849"/>
                  </a:lnTo>
                  <a:lnTo>
                    <a:pt x="219" y="814"/>
                  </a:lnTo>
                  <a:lnTo>
                    <a:pt x="219" y="781"/>
                  </a:lnTo>
                  <a:lnTo>
                    <a:pt x="220" y="746"/>
                  </a:lnTo>
                  <a:lnTo>
                    <a:pt x="222" y="712"/>
                  </a:lnTo>
                  <a:lnTo>
                    <a:pt x="225" y="678"/>
                  </a:lnTo>
                  <a:lnTo>
                    <a:pt x="230" y="644"/>
                  </a:lnTo>
                  <a:lnTo>
                    <a:pt x="234" y="610"/>
                  </a:lnTo>
                  <a:lnTo>
                    <a:pt x="240" y="576"/>
                  </a:lnTo>
                  <a:lnTo>
                    <a:pt x="248" y="543"/>
                  </a:lnTo>
                  <a:lnTo>
                    <a:pt x="256" y="509"/>
                  </a:lnTo>
                  <a:lnTo>
                    <a:pt x="265" y="475"/>
                  </a:lnTo>
                  <a:lnTo>
                    <a:pt x="276" y="442"/>
                  </a:lnTo>
                  <a:lnTo>
                    <a:pt x="284" y="420"/>
                  </a:lnTo>
                  <a:lnTo>
                    <a:pt x="293" y="400"/>
                  </a:lnTo>
                  <a:lnTo>
                    <a:pt x="301" y="379"/>
                  </a:lnTo>
                  <a:lnTo>
                    <a:pt x="310" y="360"/>
                  </a:lnTo>
                  <a:lnTo>
                    <a:pt x="319" y="341"/>
                  </a:lnTo>
                  <a:lnTo>
                    <a:pt x="328" y="323"/>
                  </a:lnTo>
                  <a:lnTo>
                    <a:pt x="339" y="307"/>
                  </a:lnTo>
                  <a:lnTo>
                    <a:pt x="349" y="290"/>
                  </a:lnTo>
                  <a:lnTo>
                    <a:pt x="361" y="274"/>
                  </a:lnTo>
                  <a:lnTo>
                    <a:pt x="372" y="260"/>
                  </a:lnTo>
                  <a:lnTo>
                    <a:pt x="384" y="246"/>
                  </a:lnTo>
                  <a:lnTo>
                    <a:pt x="396" y="232"/>
                  </a:lnTo>
                  <a:lnTo>
                    <a:pt x="409" y="220"/>
                  </a:lnTo>
                  <a:lnTo>
                    <a:pt x="422" y="208"/>
                  </a:lnTo>
                  <a:lnTo>
                    <a:pt x="435" y="196"/>
                  </a:lnTo>
                  <a:lnTo>
                    <a:pt x="449" y="186"/>
                  </a:lnTo>
                  <a:lnTo>
                    <a:pt x="464" y="176"/>
                  </a:lnTo>
                  <a:lnTo>
                    <a:pt x="478" y="167"/>
                  </a:lnTo>
                  <a:lnTo>
                    <a:pt x="494" y="158"/>
                  </a:lnTo>
                  <a:lnTo>
                    <a:pt x="510" y="150"/>
                  </a:lnTo>
                  <a:lnTo>
                    <a:pt x="527" y="142"/>
                  </a:lnTo>
                  <a:lnTo>
                    <a:pt x="543" y="136"/>
                  </a:lnTo>
                  <a:lnTo>
                    <a:pt x="561" y="129"/>
                  </a:lnTo>
                  <a:lnTo>
                    <a:pt x="579" y="124"/>
                  </a:lnTo>
                  <a:lnTo>
                    <a:pt x="597" y="118"/>
                  </a:lnTo>
                  <a:lnTo>
                    <a:pt x="616" y="114"/>
                  </a:lnTo>
                  <a:lnTo>
                    <a:pt x="635" y="110"/>
                  </a:lnTo>
                  <a:lnTo>
                    <a:pt x="656" y="106"/>
                  </a:lnTo>
                  <a:lnTo>
                    <a:pt x="698" y="101"/>
                  </a:lnTo>
                  <a:lnTo>
                    <a:pt x="742" y="97"/>
                  </a:lnTo>
                  <a:lnTo>
                    <a:pt x="763" y="97"/>
                  </a:lnTo>
                  <a:lnTo>
                    <a:pt x="786" y="98"/>
                  </a:lnTo>
                  <a:lnTo>
                    <a:pt x="811" y="100"/>
                  </a:lnTo>
                  <a:lnTo>
                    <a:pt x="838" y="103"/>
                  </a:lnTo>
                  <a:lnTo>
                    <a:pt x="865" y="106"/>
                  </a:lnTo>
                  <a:lnTo>
                    <a:pt x="894" y="109"/>
                  </a:lnTo>
                  <a:lnTo>
                    <a:pt x="922" y="111"/>
                  </a:lnTo>
                  <a:lnTo>
                    <a:pt x="950" y="112"/>
                  </a:lnTo>
                  <a:lnTo>
                    <a:pt x="976" y="112"/>
                  </a:lnTo>
                  <a:lnTo>
                    <a:pt x="1001" y="109"/>
                  </a:lnTo>
                  <a:lnTo>
                    <a:pt x="1013" y="106"/>
                  </a:lnTo>
                  <a:lnTo>
                    <a:pt x="1025" y="104"/>
                  </a:lnTo>
                  <a:lnTo>
                    <a:pt x="1036" y="100"/>
                  </a:lnTo>
                  <a:lnTo>
                    <a:pt x="1046" y="96"/>
                  </a:lnTo>
                  <a:lnTo>
                    <a:pt x="1054" y="91"/>
                  </a:lnTo>
                  <a:lnTo>
                    <a:pt x="1063" y="85"/>
                  </a:lnTo>
                  <a:lnTo>
                    <a:pt x="1071" y="78"/>
                  </a:lnTo>
                  <a:lnTo>
                    <a:pt x="1077" y="70"/>
                  </a:lnTo>
                  <a:lnTo>
                    <a:pt x="1084" y="61"/>
                  </a:lnTo>
                  <a:lnTo>
                    <a:pt x="1088" y="50"/>
                  </a:lnTo>
                  <a:lnTo>
                    <a:pt x="1091" y="39"/>
                  </a:lnTo>
                  <a:lnTo>
                    <a:pt x="1093" y="26"/>
                  </a:lnTo>
                  <a:lnTo>
                    <a:pt x="1090" y="20"/>
                  </a:lnTo>
                  <a:lnTo>
                    <a:pt x="1086" y="14"/>
                  </a:lnTo>
                  <a:lnTo>
                    <a:pt x="1081" y="10"/>
                  </a:lnTo>
                  <a:lnTo>
                    <a:pt x="1077" y="9"/>
                  </a:lnTo>
                  <a:lnTo>
                    <a:pt x="1076" y="9"/>
                  </a:lnTo>
                  <a:lnTo>
                    <a:pt x="1074" y="10"/>
                  </a:lnTo>
                  <a:lnTo>
                    <a:pt x="1072" y="12"/>
                  </a:lnTo>
                  <a:lnTo>
                    <a:pt x="1071" y="14"/>
                  </a:lnTo>
                  <a:lnTo>
                    <a:pt x="1068" y="22"/>
                  </a:lnTo>
                  <a:lnTo>
                    <a:pt x="1068" y="34"/>
                  </a:lnTo>
                  <a:close/>
                </a:path>
              </a:pathLst>
            </a:custGeom>
            <a:solidFill>
              <a:srgbClr val="C397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9Slide.vn 36"/>
            <p:cNvSpPr>
              <a:spLocks/>
            </p:cNvSpPr>
            <p:nvPr/>
          </p:nvSpPr>
          <p:spPr bwMode="auto">
            <a:xfrm>
              <a:off x="2587625" y="4727575"/>
              <a:ext cx="506413" cy="279400"/>
            </a:xfrm>
            <a:custGeom>
              <a:avLst/>
              <a:gdLst>
                <a:gd name="T0" fmla="*/ 1 w 1597"/>
                <a:gd name="T1" fmla="*/ 40 h 880"/>
                <a:gd name="T2" fmla="*/ 4 w 1597"/>
                <a:gd name="T3" fmla="*/ 110 h 880"/>
                <a:gd name="T4" fmla="*/ 29 w 1597"/>
                <a:gd name="T5" fmla="*/ 190 h 880"/>
                <a:gd name="T6" fmla="*/ 71 w 1597"/>
                <a:gd name="T7" fmla="*/ 276 h 880"/>
                <a:gd name="T8" fmla="*/ 130 w 1597"/>
                <a:gd name="T9" fmla="*/ 367 h 880"/>
                <a:gd name="T10" fmla="*/ 204 w 1597"/>
                <a:gd name="T11" fmla="*/ 459 h 880"/>
                <a:gd name="T12" fmla="*/ 288 w 1597"/>
                <a:gd name="T13" fmla="*/ 549 h 880"/>
                <a:gd name="T14" fmla="*/ 383 w 1597"/>
                <a:gd name="T15" fmla="*/ 633 h 880"/>
                <a:gd name="T16" fmla="*/ 484 w 1597"/>
                <a:gd name="T17" fmla="*/ 709 h 880"/>
                <a:gd name="T18" fmla="*/ 590 w 1597"/>
                <a:gd name="T19" fmla="*/ 773 h 880"/>
                <a:gd name="T20" fmla="*/ 700 w 1597"/>
                <a:gd name="T21" fmla="*/ 822 h 880"/>
                <a:gd name="T22" fmla="*/ 777 w 1597"/>
                <a:gd name="T23" fmla="*/ 845 h 880"/>
                <a:gd name="T24" fmla="*/ 858 w 1597"/>
                <a:gd name="T25" fmla="*/ 864 h 880"/>
                <a:gd name="T26" fmla="*/ 943 w 1597"/>
                <a:gd name="T27" fmla="*/ 876 h 880"/>
                <a:gd name="T28" fmla="*/ 1029 w 1597"/>
                <a:gd name="T29" fmla="*/ 880 h 880"/>
                <a:gd name="T30" fmla="*/ 1115 w 1597"/>
                <a:gd name="T31" fmla="*/ 877 h 880"/>
                <a:gd name="T32" fmla="*/ 1200 w 1597"/>
                <a:gd name="T33" fmla="*/ 865 h 880"/>
                <a:gd name="T34" fmla="*/ 1283 w 1597"/>
                <a:gd name="T35" fmla="*/ 844 h 880"/>
                <a:gd name="T36" fmla="*/ 1361 w 1597"/>
                <a:gd name="T37" fmla="*/ 815 h 880"/>
                <a:gd name="T38" fmla="*/ 1436 w 1597"/>
                <a:gd name="T39" fmla="*/ 775 h 880"/>
                <a:gd name="T40" fmla="*/ 1503 w 1597"/>
                <a:gd name="T41" fmla="*/ 726 h 880"/>
                <a:gd name="T42" fmla="*/ 1558 w 1597"/>
                <a:gd name="T43" fmla="*/ 671 h 880"/>
                <a:gd name="T44" fmla="*/ 1587 w 1597"/>
                <a:gd name="T45" fmla="*/ 619 h 880"/>
                <a:gd name="T46" fmla="*/ 1597 w 1597"/>
                <a:gd name="T47" fmla="*/ 574 h 880"/>
                <a:gd name="T48" fmla="*/ 1596 w 1597"/>
                <a:gd name="T49" fmla="*/ 548 h 880"/>
                <a:gd name="T50" fmla="*/ 1588 w 1597"/>
                <a:gd name="T51" fmla="*/ 525 h 880"/>
                <a:gd name="T52" fmla="*/ 1575 w 1597"/>
                <a:gd name="T53" fmla="*/ 506 h 880"/>
                <a:gd name="T54" fmla="*/ 1554 w 1597"/>
                <a:gd name="T55" fmla="*/ 493 h 880"/>
                <a:gd name="T56" fmla="*/ 1527 w 1597"/>
                <a:gd name="T57" fmla="*/ 484 h 880"/>
                <a:gd name="T58" fmla="*/ 1493 w 1597"/>
                <a:gd name="T59" fmla="*/ 484 h 880"/>
                <a:gd name="T60" fmla="*/ 1460 w 1597"/>
                <a:gd name="T61" fmla="*/ 490 h 880"/>
                <a:gd name="T62" fmla="*/ 1426 w 1597"/>
                <a:gd name="T63" fmla="*/ 506 h 880"/>
                <a:gd name="T64" fmla="*/ 1382 w 1597"/>
                <a:gd name="T65" fmla="*/ 541 h 880"/>
                <a:gd name="T66" fmla="*/ 1329 w 1597"/>
                <a:gd name="T67" fmla="*/ 599 h 880"/>
                <a:gd name="T68" fmla="*/ 1270 w 1597"/>
                <a:gd name="T69" fmla="*/ 651 h 880"/>
                <a:gd name="T70" fmla="*/ 1199 w 1597"/>
                <a:gd name="T71" fmla="*/ 682 h 880"/>
                <a:gd name="T72" fmla="*/ 1119 w 1597"/>
                <a:gd name="T73" fmla="*/ 704 h 880"/>
                <a:gd name="T74" fmla="*/ 1058 w 1597"/>
                <a:gd name="T75" fmla="*/ 714 h 880"/>
                <a:gd name="T76" fmla="*/ 995 w 1597"/>
                <a:gd name="T77" fmla="*/ 721 h 880"/>
                <a:gd name="T78" fmla="*/ 930 w 1597"/>
                <a:gd name="T79" fmla="*/ 721 h 880"/>
                <a:gd name="T80" fmla="*/ 862 w 1597"/>
                <a:gd name="T81" fmla="*/ 716 h 880"/>
                <a:gd name="T82" fmla="*/ 794 w 1597"/>
                <a:gd name="T83" fmla="*/ 703 h 880"/>
                <a:gd name="T84" fmla="*/ 723 w 1597"/>
                <a:gd name="T85" fmla="*/ 682 h 880"/>
                <a:gd name="T86" fmla="*/ 652 w 1597"/>
                <a:gd name="T87" fmla="*/ 654 h 880"/>
                <a:gd name="T88" fmla="*/ 579 w 1597"/>
                <a:gd name="T89" fmla="*/ 618 h 880"/>
                <a:gd name="T90" fmla="*/ 493 w 1597"/>
                <a:gd name="T91" fmla="*/ 564 h 880"/>
                <a:gd name="T92" fmla="*/ 396 w 1597"/>
                <a:gd name="T93" fmla="*/ 492 h 880"/>
                <a:gd name="T94" fmla="*/ 314 w 1597"/>
                <a:gd name="T95" fmla="*/ 417 h 880"/>
                <a:gd name="T96" fmla="*/ 248 w 1597"/>
                <a:gd name="T97" fmla="*/ 343 h 880"/>
                <a:gd name="T98" fmla="*/ 194 w 1597"/>
                <a:gd name="T99" fmla="*/ 273 h 880"/>
                <a:gd name="T100" fmla="*/ 149 w 1597"/>
                <a:gd name="T101" fmla="*/ 207 h 880"/>
                <a:gd name="T102" fmla="*/ 62 w 1597"/>
                <a:gd name="T103" fmla="*/ 53 h 880"/>
                <a:gd name="T104" fmla="*/ 39 w 1597"/>
                <a:gd name="T105" fmla="*/ 22 h 880"/>
                <a:gd name="T106" fmla="*/ 17 w 1597"/>
                <a:gd name="T107" fmla="*/ 3 h 880"/>
                <a:gd name="T108" fmla="*/ 3 w 1597"/>
                <a:gd name="T109" fmla="*/ 3 h 880"/>
                <a:gd name="T110" fmla="*/ 5 w 1597"/>
                <a:gd name="T111" fmla="*/ 6 h 880"/>
                <a:gd name="T112" fmla="*/ 11 w 1597"/>
                <a:gd name="T113" fmla="*/ 1 h 8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97" h="880">
                  <a:moveTo>
                    <a:pt x="11" y="1"/>
                  </a:moveTo>
                  <a:lnTo>
                    <a:pt x="4" y="21"/>
                  </a:lnTo>
                  <a:lnTo>
                    <a:pt x="1" y="40"/>
                  </a:lnTo>
                  <a:lnTo>
                    <a:pt x="0" y="62"/>
                  </a:lnTo>
                  <a:lnTo>
                    <a:pt x="1" y="86"/>
                  </a:lnTo>
                  <a:lnTo>
                    <a:pt x="4" y="110"/>
                  </a:lnTo>
                  <a:lnTo>
                    <a:pt x="11" y="136"/>
                  </a:lnTo>
                  <a:lnTo>
                    <a:pt x="18" y="161"/>
                  </a:lnTo>
                  <a:lnTo>
                    <a:pt x="29" y="190"/>
                  </a:lnTo>
                  <a:lnTo>
                    <a:pt x="41" y="218"/>
                  </a:lnTo>
                  <a:lnTo>
                    <a:pt x="55" y="247"/>
                  </a:lnTo>
                  <a:lnTo>
                    <a:pt x="71" y="276"/>
                  </a:lnTo>
                  <a:lnTo>
                    <a:pt x="90" y="306"/>
                  </a:lnTo>
                  <a:lnTo>
                    <a:pt x="109" y="337"/>
                  </a:lnTo>
                  <a:lnTo>
                    <a:pt x="130" y="367"/>
                  </a:lnTo>
                  <a:lnTo>
                    <a:pt x="154" y="398"/>
                  </a:lnTo>
                  <a:lnTo>
                    <a:pt x="178" y="429"/>
                  </a:lnTo>
                  <a:lnTo>
                    <a:pt x="204" y="459"/>
                  </a:lnTo>
                  <a:lnTo>
                    <a:pt x="231" y="489"/>
                  </a:lnTo>
                  <a:lnTo>
                    <a:pt x="259" y="520"/>
                  </a:lnTo>
                  <a:lnTo>
                    <a:pt x="288" y="549"/>
                  </a:lnTo>
                  <a:lnTo>
                    <a:pt x="319" y="578"/>
                  </a:lnTo>
                  <a:lnTo>
                    <a:pt x="350" y="606"/>
                  </a:lnTo>
                  <a:lnTo>
                    <a:pt x="383" y="633"/>
                  </a:lnTo>
                  <a:lnTo>
                    <a:pt x="415" y="659"/>
                  </a:lnTo>
                  <a:lnTo>
                    <a:pt x="449" y="684"/>
                  </a:lnTo>
                  <a:lnTo>
                    <a:pt x="484" y="709"/>
                  </a:lnTo>
                  <a:lnTo>
                    <a:pt x="518" y="732"/>
                  </a:lnTo>
                  <a:lnTo>
                    <a:pt x="554" y="752"/>
                  </a:lnTo>
                  <a:lnTo>
                    <a:pt x="590" y="773"/>
                  </a:lnTo>
                  <a:lnTo>
                    <a:pt x="627" y="790"/>
                  </a:lnTo>
                  <a:lnTo>
                    <a:pt x="663" y="806"/>
                  </a:lnTo>
                  <a:lnTo>
                    <a:pt x="700" y="822"/>
                  </a:lnTo>
                  <a:lnTo>
                    <a:pt x="724" y="830"/>
                  </a:lnTo>
                  <a:lnTo>
                    <a:pt x="751" y="838"/>
                  </a:lnTo>
                  <a:lnTo>
                    <a:pt x="777" y="845"/>
                  </a:lnTo>
                  <a:lnTo>
                    <a:pt x="804" y="853"/>
                  </a:lnTo>
                  <a:lnTo>
                    <a:pt x="831" y="858"/>
                  </a:lnTo>
                  <a:lnTo>
                    <a:pt x="858" y="864"/>
                  </a:lnTo>
                  <a:lnTo>
                    <a:pt x="886" y="869"/>
                  </a:lnTo>
                  <a:lnTo>
                    <a:pt x="914" y="872"/>
                  </a:lnTo>
                  <a:lnTo>
                    <a:pt x="943" y="876"/>
                  </a:lnTo>
                  <a:lnTo>
                    <a:pt x="972" y="878"/>
                  </a:lnTo>
                  <a:lnTo>
                    <a:pt x="1000" y="879"/>
                  </a:lnTo>
                  <a:lnTo>
                    <a:pt x="1029" y="880"/>
                  </a:lnTo>
                  <a:lnTo>
                    <a:pt x="1058" y="880"/>
                  </a:lnTo>
                  <a:lnTo>
                    <a:pt x="1087" y="879"/>
                  </a:lnTo>
                  <a:lnTo>
                    <a:pt x="1115" y="877"/>
                  </a:lnTo>
                  <a:lnTo>
                    <a:pt x="1143" y="874"/>
                  </a:lnTo>
                  <a:lnTo>
                    <a:pt x="1171" y="869"/>
                  </a:lnTo>
                  <a:lnTo>
                    <a:pt x="1200" y="865"/>
                  </a:lnTo>
                  <a:lnTo>
                    <a:pt x="1228" y="859"/>
                  </a:lnTo>
                  <a:lnTo>
                    <a:pt x="1256" y="852"/>
                  </a:lnTo>
                  <a:lnTo>
                    <a:pt x="1283" y="844"/>
                  </a:lnTo>
                  <a:lnTo>
                    <a:pt x="1309" y="836"/>
                  </a:lnTo>
                  <a:lnTo>
                    <a:pt x="1336" y="826"/>
                  </a:lnTo>
                  <a:lnTo>
                    <a:pt x="1361" y="815"/>
                  </a:lnTo>
                  <a:lnTo>
                    <a:pt x="1387" y="803"/>
                  </a:lnTo>
                  <a:lnTo>
                    <a:pt x="1411" y="790"/>
                  </a:lnTo>
                  <a:lnTo>
                    <a:pt x="1436" y="775"/>
                  </a:lnTo>
                  <a:lnTo>
                    <a:pt x="1459" y="760"/>
                  </a:lnTo>
                  <a:lnTo>
                    <a:pt x="1482" y="744"/>
                  </a:lnTo>
                  <a:lnTo>
                    <a:pt x="1503" y="726"/>
                  </a:lnTo>
                  <a:lnTo>
                    <a:pt x="1524" y="707"/>
                  </a:lnTo>
                  <a:lnTo>
                    <a:pt x="1544" y="687"/>
                  </a:lnTo>
                  <a:lnTo>
                    <a:pt x="1558" y="671"/>
                  </a:lnTo>
                  <a:lnTo>
                    <a:pt x="1569" y="655"/>
                  </a:lnTo>
                  <a:lnTo>
                    <a:pt x="1578" y="637"/>
                  </a:lnTo>
                  <a:lnTo>
                    <a:pt x="1587" y="619"/>
                  </a:lnTo>
                  <a:lnTo>
                    <a:pt x="1592" y="601"/>
                  </a:lnTo>
                  <a:lnTo>
                    <a:pt x="1596" y="582"/>
                  </a:lnTo>
                  <a:lnTo>
                    <a:pt x="1597" y="574"/>
                  </a:lnTo>
                  <a:lnTo>
                    <a:pt x="1597" y="564"/>
                  </a:lnTo>
                  <a:lnTo>
                    <a:pt x="1597" y="556"/>
                  </a:lnTo>
                  <a:lnTo>
                    <a:pt x="1596" y="548"/>
                  </a:lnTo>
                  <a:lnTo>
                    <a:pt x="1594" y="540"/>
                  </a:lnTo>
                  <a:lnTo>
                    <a:pt x="1591" y="533"/>
                  </a:lnTo>
                  <a:lnTo>
                    <a:pt x="1588" y="525"/>
                  </a:lnTo>
                  <a:lnTo>
                    <a:pt x="1585" y="519"/>
                  </a:lnTo>
                  <a:lnTo>
                    <a:pt x="1581" y="512"/>
                  </a:lnTo>
                  <a:lnTo>
                    <a:pt x="1575" y="506"/>
                  </a:lnTo>
                  <a:lnTo>
                    <a:pt x="1569" y="501"/>
                  </a:lnTo>
                  <a:lnTo>
                    <a:pt x="1562" y="496"/>
                  </a:lnTo>
                  <a:lnTo>
                    <a:pt x="1554" y="493"/>
                  </a:lnTo>
                  <a:lnTo>
                    <a:pt x="1547" y="488"/>
                  </a:lnTo>
                  <a:lnTo>
                    <a:pt x="1537" y="486"/>
                  </a:lnTo>
                  <a:lnTo>
                    <a:pt x="1527" y="484"/>
                  </a:lnTo>
                  <a:lnTo>
                    <a:pt x="1517" y="483"/>
                  </a:lnTo>
                  <a:lnTo>
                    <a:pt x="1506" y="483"/>
                  </a:lnTo>
                  <a:lnTo>
                    <a:pt x="1493" y="484"/>
                  </a:lnTo>
                  <a:lnTo>
                    <a:pt x="1480" y="486"/>
                  </a:lnTo>
                  <a:lnTo>
                    <a:pt x="1470" y="487"/>
                  </a:lnTo>
                  <a:lnTo>
                    <a:pt x="1460" y="490"/>
                  </a:lnTo>
                  <a:lnTo>
                    <a:pt x="1451" y="493"/>
                  </a:lnTo>
                  <a:lnTo>
                    <a:pt x="1443" y="497"/>
                  </a:lnTo>
                  <a:lnTo>
                    <a:pt x="1426" y="506"/>
                  </a:lnTo>
                  <a:lnTo>
                    <a:pt x="1411" y="515"/>
                  </a:lnTo>
                  <a:lnTo>
                    <a:pt x="1396" y="527"/>
                  </a:lnTo>
                  <a:lnTo>
                    <a:pt x="1382" y="541"/>
                  </a:lnTo>
                  <a:lnTo>
                    <a:pt x="1368" y="554"/>
                  </a:lnTo>
                  <a:lnTo>
                    <a:pt x="1355" y="569"/>
                  </a:lnTo>
                  <a:lnTo>
                    <a:pt x="1329" y="599"/>
                  </a:lnTo>
                  <a:lnTo>
                    <a:pt x="1301" y="626"/>
                  </a:lnTo>
                  <a:lnTo>
                    <a:pt x="1286" y="639"/>
                  </a:lnTo>
                  <a:lnTo>
                    <a:pt x="1270" y="651"/>
                  </a:lnTo>
                  <a:lnTo>
                    <a:pt x="1254" y="660"/>
                  </a:lnTo>
                  <a:lnTo>
                    <a:pt x="1237" y="668"/>
                  </a:lnTo>
                  <a:lnTo>
                    <a:pt x="1199" y="682"/>
                  </a:lnTo>
                  <a:lnTo>
                    <a:pt x="1160" y="694"/>
                  </a:lnTo>
                  <a:lnTo>
                    <a:pt x="1140" y="699"/>
                  </a:lnTo>
                  <a:lnTo>
                    <a:pt x="1119" y="704"/>
                  </a:lnTo>
                  <a:lnTo>
                    <a:pt x="1099" y="708"/>
                  </a:lnTo>
                  <a:lnTo>
                    <a:pt x="1079" y="711"/>
                  </a:lnTo>
                  <a:lnTo>
                    <a:pt x="1058" y="714"/>
                  </a:lnTo>
                  <a:lnTo>
                    <a:pt x="1037" y="718"/>
                  </a:lnTo>
                  <a:lnTo>
                    <a:pt x="1016" y="720"/>
                  </a:lnTo>
                  <a:lnTo>
                    <a:pt x="995" y="721"/>
                  </a:lnTo>
                  <a:lnTo>
                    <a:pt x="973" y="722"/>
                  </a:lnTo>
                  <a:lnTo>
                    <a:pt x="951" y="722"/>
                  </a:lnTo>
                  <a:lnTo>
                    <a:pt x="930" y="721"/>
                  </a:lnTo>
                  <a:lnTo>
                    <a:pt x="907" y="720"/>
                  </a:lnTo>
                  <a:lnTo>
                    <a:pt x="885" y="718"/>
                  </a:lnTo>
                  <a:lnTo>
                    <a:pt x="862" y="716"/>
                  </a:lnTo>
                  <a:lnTo>
                    <a:pt x="839" y="712"/>
                  </a:lnTo>
                  <a:lnTo>
                    <a:pt x="817" y="708"/>
                  </a:lnTo>
                  <a:lnTo>
                    <a:pt x="794" y="703"/>
                  </a:lnTo>
                  <a:lnTo>
                    <a:pt x="770" y="697"/>
                  </a:lnTo>
                  <a:lnTo>
                    <a:pt x="747" y="690"/>
                  </a:lnTo>
                  <a:lnTo>
                    <a:pt x="723" y="682"/>
                  </a:lnTo>
                  <a:lnTo>
                    <a:pt x="700" y="674"/>
                  </a:lnTo>
                  <a:lnTo>
                    <a:pt x="676" y="665"/>
                  </a:lnTo>
                  <a:lnTo>
                    <a:pt x="652" y="654"/>
                  </a:lnTo>
                  <a:lnTo>
                    <a:pt x="628" y="643"/>
                  </a:lnTo>
                  <a:lnTo>
                    <a:pt x="604" y="631"/>
                  </a:lnTo>
                  <a:lnTo>
                    <a:pt x="579" y="618"/>
                  </a:lnTo>
                  <a:lnTo>
                    <a:pt x="554" y="604"/>
                  </a:lnTo>
                  <a:lnTo>
                    <a:pt x="530" y="589"/>
                  </a:lnTo>
                  <a:lnTo>
                    <a:pt x="493" y="564"/>
                  </a:lnTo>
                  <a:lnTo>
                    <a:pt x="459" y="540"/>
                  </a:lnTo>
                  <a:lnTo>
                    <a:pt x="426" y="515"/>
                  </a:lnTo>
                  <a:lnTo>
                    <a:pt x="396" y="492"/>
                  </a:lnTo>
                  <a:lnTo>
                    <a:pt x="367" y="467"/>
                  </a:lnTo>
                  <a:lnTo>
                    <a:pt x="340" y="442"/>
                  </a:lnTo>
                  <a:lnTo>
                    <a:pt x="314" y="417"/>
                  </a:lnTo>
                  <a:lnTo>
                    <a:pt x="290" y="392"/>
                  </a:lnTo>
                  <a:lnTo>
                    <a:pt x="269" y="368"/>
                  </a:lnTo>
                  <a:lnTo>
                    <a:pt x="248" y="343"/>
                  </a:lnTo>
                  <a:lnTo>
                    <a:pt x="229" y="319"/>
                  </a:lnTo>
                  <a:lnTo>
                    <a:pt x="210" y="297"/>
                  </a:lnTo>
                  <a:lnTo>
                    <a:pt x="194" y="273"/>
                  </a:lnTo>
                  <a:lnTo>
                    <a:pt x="178" y="250"/>
                  </a:lnTo>
                  <a:lnTo>
                    <a:pt x="164" y="229"/>
                  </a:lnTo>
                  <a:lnTo>
                    <a:pt x="149" y="207"/>
                  </a:lnTo>
                  <a:lnTo>
                    <a:pt x="104" y="129"/>
                  </a:lnTo>
                  <a:lnTo>
                    <a:pt x="69" y="66"/>
                  </a:lnTo>
                  <a:lnTo>
                    <a:pt x="62" y="53"/>
                  </a:lnTo>
                  <a:lnTo>
                    <a:pt x="54" y="41"/>
                  </a:lnTo>
                  <a:lnTo>
                    <a:pt x="46" y="31"/>
                  </a:lnTo>
                  <a:lnTo>
                    <a:pt x="39" y="22"/>
                  </a:lnTo>
                  <a:lnTo>
                    <a:pt x="32" y="14"/>
                  </a:lnTo>
                  <a:lnTo>
                    <a:pt x="25" y="8"/>
                  </a:lnTo>
                  <a:lnTo>
                    <a:pt x="17" y="3"/>
                  </a:lnTo>
                  <a:lnTo>
                    <a:pt x="11" y="0"/>
                  </a:lnTo>
                  <a:lnTo>
                    <a:pt x="5" y="2"/>
                  </a:lnTo>
                  <a:lnTo>
                    <a:pt x="3" y="3"/>
                  </a:lnTo>
                  <a:lnTo>
                    <a:pt x="3" y="5"/>
                  </a:lnTo>
                  <a:lnTo>
                    <a:pt x="4" y="6"/>
                  </a:lnTo>
                  <a:lnTo>
                    <a:pt x="5" y="6"/>
                  </a:lnTo>
                  <a:lnTo>
                    <a:pt x="7" y="6"/>
                  </a:lnTo>
                  <a:lnTo>
                    <a:pt x="9" y="5"/>
                  </a:lnTo>
                  <a:lnTo>
                    <a:pt x="11" y="1"/>
                  </a:lnTo>
                  <a:close/>
                </a:path>
              </a:pathLst>
            </a:custGeom>
            <a:solidFill>
              <a:srgbClr val="C397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9Slide.vn 37"/>
            <p:cNvSpPr>
              <a:spLocks/>
            </p:cNvSpPr>
            <p:nvPr/>
          </p:nvSpPr>
          <p:spPr bwMode="auto">
            <a:xfrm>
              <a:off x="2667000" y="4645025"/>
              <a:ext cx="466725" cy="203200"/>
            </a:xfrm>
            <a:custGeom>
              <a:avLst/>
              <a:gdLst>
                <a:gd name="T0" fmla="*/ 28 w 1466"/>
                <a:gd name="T1" fmla="*/ 96 h 640"/>
                <a:gd name="T2" fmla="*/ 87 w 1466"/>
                <a:gd name="T3" fmla="*/ 199 h 640"/>
                <a:gd name="T4" fmla="*/ 164 w 1466"/>
                <a:gd name="T5" fmla="*/ 293 h 640"/>
                <a:gd name="T6" fmla="*/ 256 w 1466"/>
                <a:gd name="T7" fmla="*/ 377 h 640"/>
                <a:gd name="T8" fmla="*/ 359 w 1466"/>
                <a:gd name="T9" fmla="*/ 449 h 640"/>
                <a:gd name="T10" fmla="*/ 470 w 1466"/>
                <a:gd name="T11" fmla="*/ 512 h 640"/>
                <a:gd name="T12" fmla="*/ 588 w 1466"/>
                <a:gd name="T13" fmla="*/ 562 h 640"/>
                <a:gd name="T14" fmla="*/ 707 w 1466"/>
                <a:gd name="T15" fmla="*/ 600 h 640"/>
                <a:gd name="T16" fmla="*/ 827 w 1466"/>
                <a:gd name="T17" fmla="*/ 626 h 640"/>
                <a:gd name="T18" fmla="*/ 944 w 1466"/>
                <a:gd name="T19" fmla="*/ 639 h 640"/>
                <a:gd name="T20" fmla="*/ 1053 w 1466"/>
                <a:gd name="T21" fmla="*/ 638 h 640"/>
                <a:gd name="T22" fmla="*/ 1140 w 1466"/>
                <a:gd name="T23" fmla="*/ 628 h 640"/>
                <a:gd name="T24" fmla="*/ 1215 w 1466"/>
                <a:gd name="T25" fmla="*/ 613 h 640"/>
                <a:gd name="T26" fmla="*/ 1280 w 1466"/>
                <a:gd name="T27" fmla="*/ 592 h 640"/>
                <a:gd name="T28" fmla="*/ 1336 w 1466"/>
                <a:gd name="T29" fmla="*/ 566 h 640"/>
                <a:gd name="T30" fmla="*/ 1385 w 1466"/>
                <a:gd name="T31" fmla="*/ 534 h 640"/>
                <a:gd name="T32" fmla="*/ 1424 w 1466"/>
                <a:gd name="T33" fmla="*/ 498 h 640"/>
                <a:gd name="T34" fmla="*/ 1451 w 1466"/>
                <a:gd name="T35" fmla="*/ 457 h 640"/>
                <a:gd name="T36" fmla="*/ 1465 w 1466"/>
                <a:gd name="T37" fmla="*/ 411 h 640"/>
                <a:gd name="T38" fmla="*/ 1464 w 1466"/>
                <a:gd name="T39" fmla="*/ 375 h 640"/>
                <a:gd name="T40" fmla="*/ 1457 w 1466"/>
                <a:gd name="T41" fmla="*/ 354 h 640"/>
                <a:gd name="T42" fmla="*/ 1443 w 1466"/>
                <a:gd name="T43" fmla="*/ 336 h 640"/>
                <a:gd name="T44" fmla="*/ 1422 w 1466"/>
                <a:gd name="T45" fmla="*/ 319 h 640"/>
                <a:gd name="T46" fmla="*/ 1387 w 1466"/>
                <a:gd name="T47" fmla="*/ 303 h 640"/>
                <a:gd name="T48" fmla="*/ 1341 w 1466"/>
                <a:gd name="T49" fmla="*/ 297 h 640"/>
                <a:gd name="T50" fmla="*/ 1302 w 1466"/>
                <a:gd name="T51" fmla="*/ 309 h 640"/>
                <a:gd name="T52" fmla="*/ 1268 w 1466"/>
                <a:gd name="T53" fmla="*/ 332 h 640"/>
                <a:gd name="T54" fmla="*/ 1225 w 1466"/>
                <a:gd name="T55" fmla="*/ 374 h 640"/>
                <a:gd name="T56" fmla="*/ 1165 w 1466"/>
                <a:gd name="T57" fmla="*/ 421 h 640"/>
                <a:gd name="T58" fmla="*/ 1103 w 1466"/>
                <a:gd name="T59" fmla="*/ 451 h 640"/>
                <a:gd name="T60" fmla="*/ 1038 w 1466"/>
                <a:gd name="T61" fmla="*/ 470 h 640"/>
                <a:gd name="T62" fmla="*/ 971 w 1466"/>
                <a:gd name="T63" fmla="*/ 476 h 640"/>
                <a:gd name="T64" fmla="*/ 901 w 1466"/>
                <a:gd name="T65" fmla="*/ 476 h 640"/>
                <a:gd name="T66" fmla="*/ 820 w 1466"/>
                <a:gd name="T67" fmla="*/ 469 h 640"/>
                <a:gd name="T68" fmla="*/ 718 w 1466"/>
                <a:gd name="T69" fmla="*/ 450 h 640"/>
                <a:gd name="T70" fmla="*/ 617 w 1466"/>
                <a:gd name="T71" fmla="*/ 423 h 640"/>
                <a:gd name="T72" fmla="*/ 518 w 1466"/>
                <a:gd name="T73" fmla="*/ 387 h 640"/>
                <a:gd name="T74" fmla="*/ 424 w 1466"/>
                <a:gd name="T75" fmla="*/ 342 h 640"/>
                <a:gd name="T76" fmla="*/ 335 w 1466"/>
                <a:gd name="T77" fmla="*/ 289 h 640"/>
                <a:gd name="T78" fmla="*/ 273 w 1466"/>
                <a:gd name="T79" fmla="*/ 239 h 640"/>
                <a:gd name="T80" fmla="*/ 180 w 1466"/>
                <a:gd name="T81" fmla="*/ 139 h 640"/>
                <a:gd name="T82" fmla="*/ 124 w 1466"/>
                <a:gd name="T83" fmla="*/ 78 h 640"/>
                <a:gd name="T84" fmla="*/ 68 w 1466"/>
                <a:gd name="T85" fmla="*/ 26 h 640"/>
                <a:gd name="T86" fmla="*/ 22 w 1466"/>
                <a:gd name="T87" fmla="*/ 6 h 640"/>
                <a:gd name="T88" fmla="*/ 0 w 1466"/>
                <a:gd name="T89" fmla="*/ 23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466" h="640">
                  <a:moveTo>
                    <a:pt x="0" y="23"/>
                  </a:moveTo>
                  <a:lnTo>
                    <a:pt x="13" y="60"/>
                  </a:lnTo>
                  <a:lnTo>
                    <a:pt x="28" y="96"/>
                  </a:lnTo>
                  <a:lnTo>
                    <a:pt x="46" y="132"/>
                  </a:lnTo>
                  <a:lnTo>
                    <a:pt x="66" y="167"/>
                  </a:lnTo>
                  <a:lnTo>
                    <a:pt x="87" y="199"/>
                  </a:lnTo>
                  <a:lnTo>
                    <a:pt x="111" y="232"/>
                  </a:lnTo>
                  <a:lnTo>
                    <a:pt x="137" y="263"/>
                  </a:lnTo>
                  <a:lnTo>
                    <a:pt x="164" y="293"/>
                  </a:lnTo>
                  <a:lnTo>
                    <a:pt x="194" y="323"/>
                  </a:lnTo>
                  <a:lnTo>
                    <a:pt x="224" y="350"/>
                  </a:lnTo>
                  <a:lnTo>
                    <a:pt x="256" y="377"/>
                  </a:lnTo>
                  <a:lnTo>
                    <a:pt x="289" y="403"/>
                  </a:lnTo>
                  <a:lnTo>
                    <a:pt x="323" y="427"/>
                  </a:lnTo>
                  <a:lnTo>
                    <a:pt x="359" y="449"/>
                  </a:lnTo>
                  <a:lnTo>
                    <a:pt x="396" y="472"/>
                  </a:lnTo>
                  <a:lnTo>
                    <a:pt x="432" y="493"/>
                  </a:lnTo>
                  <a:lnTo>
                    <a:pt x="470" y="512"/>
                  </a:lnTo>
                  <a:lnTo>
                    <a:pt x="510" y="529"/>
                  </a:lnTo>
                  <a:lnTo>
                    <a:pt x="549" y="547"/>
                  </a:lnTo>
                  <a:lnTo>
                    <a:pt x="588" y="562"/>
                  </a:lnTo>
                  <a:lnTo>
                    <a:pt x="628" y="576"/>
                  </a:lnTo>
                  <a:lnTo>
                    <a:pt x="667" y="589"/>
                  </a:lnTo>
                  <a:lnTo>
                    <a:pt x="707" y="600"/>
                  </a:lnTo>
                  <a:lnTo>
                    <a:pt x="747" y="611"/>
                  </a:lnTo>
                  <a:lnTo>
                    <a:pt x="787" y="618"/>
                  </a:lnTo>
                  <a:lnTo>
                    <a:pt x="827" y="626"/>
                  </a:lnTo>
                  <a:lnTo>
                    <a:pt x="866" y="631"/>
                  </a:lnTo>
                  <a:lnTo>
                    <a:pt x="906" y="635"/>
                  </a:lnTo>
                  <a:lnTo>
                    <a:pt x="944" y="639"/>
                  </a:lnTo>
                  <a:lnTo>
                    <a:pt x="980" y="640"/>
                  </a:lnTo>
                  <a:lnTo>
                    <a:pt x="1017" y="639"/>
                  </a:lnTo>
                  <a:lnTo>
                    <a:pt x="1053" y="638"/>
                  </a:lnTo>
                  <a:lnTo>
                    <a:pt x="1083" y="634"/>
                  </a:lnTo>
                  <a:lnTo>
                    <a:pt x="1113" y="631"/>
                  </a:lnTo>
                  <a:lnTo>
                    <a:pt x="1140" y="628"/>
                  </a:lnTo>
                  <a:lnTo>
                    <a:pt x="1166" y="624"/>
                  </a:lnTo>
                  <a:lnTo>
                    <a:pt x="1191" y="618"/>
                  </a:lnTo>
                  <a:lnTo>
                    <a:pt x="1215" y="613"/>
                  </a:lnTo>
                  <a:lnTo>
                    <a:pt x="1238" y="607"/>
                  </a:lnTo>
                  <a:lnTo>
                    <a:pt x="1259" y="600"/>
                  </a:lnTo>
                  <a:lnTo>
                    <a:pt x="1280" y="592"/>
                  </a:lnTo>
                  <a:lnTo>
                    <a:pt x="1299" y="585"/>
                  </a:lnTo>
                  <a:lnTo>
                    <a:pt x="1318" y="576"/>
                  </a:lnTo>
                  <a:lnTo>
                    <a:pt x="1336" y="566"/>
                  </a:lnTo>
                  <a:lnTo>
                    <a:pt x="1353" y="556"/>
                  </a:lnTo>
                  <a:lnTo>
                    <a:pt x="1370" y="546"/>
                  </a:lnTo>
                  <a:lnTo>
                    <a:pt x="1385" y="534"/>
                  </a:lnTo>
                  <a:lnTo>
                    <a:pt x="1400" y="522"/>
                  </a:lnTo>
                  <a:lnTo>
                    <a:pt x="1412" y="510"/>
                  </a:lnTo>
                  <a:lnTo>
                    <a:pt x="1424" y="498"/>
                  </a:lnTo>
                  <a:lnTo>
                    <a:pt x="1435" y="485"/>
                  </a:lnTo>
                  <a:lnTo>
                    <a:pt x="1444" y="471"/>
                  </a:lnTo>
                  <a:lnTo>
                    <a:pt x="1451" y="457"/>
                  </a:lnTo>
                  <a:lnTo>
                    <a:pt x="1458" y="442"/>
                  </a:lnTo>
                  <a:lnTo>
                    <a:pt x="1463" y="427"/>
                  </a:lnTo>
                  <a:lnTo>
                    <a:pt x="1465" y="411"/>
                  </a:lnTo>
                  <a:lnTo>
                    <a:pt x="1466" y="397"/>
                  </a:lnTo>
                  <a:lnTo>
                    <a:pt x="1465" y="382"/>
                  </a:lnTo>
                  <a:lnTo>
                    <a:pt x="1464" y="375"/>
                  </a:lnTo>
                  <a:lnTo>
                    <a:pt x="1462" y="368"/>
                  </a:lnTo>
                  <a:lnTo>
                    <a:pt x="1460" y="362"/>
                  </a:lnTo>
                  <a:lnTo>
                    <a:pt x="1457" y="354"/>
                  </a:lnTo>
                  <a:lnTo>
                    <a:pt x="1452" y="348"/>
                  </a:lnTo>
                  <a:lnTo>
                    <a:pt x="1448" y="342"/>
                  </a:lnTo>
                  <a:lnTo>
                    <a:pt x="1443" y="336"/>
                  </a:lnTo>
                  <a:lnTo>
                    <a:pt x="1436" y="330"/>
                  </a:lnTo>
                  <a:lnTo>
                    <a:pt x="1430" y="325"/>
                  </a:lnTo>
                  <a:lnTo>
                    <a:pt x="1422" y="319"/>
                  </a:lnTo>
                  <a:lnTo>
                    <a:pt x="1413" y="314"/>
                  </a:lnTo>
                  <a:lnTo>
                    <a:pt x="1405" y="310"/>
                  </a:lnTo>
                  <a:lnTo>
                    <a:pt x="1387" y="303"/>
                  </a:lnTo>
                  <a:lnTo>
                    <a:pt x="1371" y="298"/>
                  </a:lnTo>
                  <a:lnTo>
                    <a:pt x="1355" y="297"/>
                  </a:lnTo>
                  <a:lnTo>
                    <a:pt x="1341" y="297"/>
                  </a:lnTo>
                  <a:lnTo>
                    <a:pt x="1327" y="299"/>
                  </a:lnTo>
                  <a:lnTo>
                    <a:pt x="1315" y="303"/>
                  </a:lnTo>
                  <a:lnTo>
                    <a:pt x="1302" y="309"/>
                  </a:lnTo>
                  <a:lnTo>
                    <a:pt x="1290" y="315"/>
                  </a:lnTo>
                  <a:lnTo>
                    <a:pt x="1279" y="324"/>
                  </a:lnTo>
                  <a:lnTo>
                    <a:pt x="1268" y="332"/>
                  </a:lnTo>
                  <a:lnTo>
                    <a:pt x="1257" y="342"/>
                  </a:lnTo>
                  <a:lnTo>
                    <a:pt x="1246" y="352"/>
                  </a:lnTo>
                  <a:lnTo>
                    <a:pt x="1225" y="374"/>
                  </a:lnTo>
                  <a:lnTo>
                    <a:pt x="1203" y="393"/>
                  </a:lnTo>
                  <a:lnTo>
                    <a:pt x="1184" y="408"/>
                  </a:lnTo>
                  <a:lnTo>
                    <a:pt x="1165" y="421"/>
                  </a:lnTo>
                  <a:lnTo>
                    <a:pt x="1144" y="433"/>
                  </a:lnTo>
                  <a:lnTo>
                    <a:pt x="1124" y="443"/>
                  </a:lnTo>
                  <a:lnTo>
                    <a:pt x="1103" y="451"/>
                  </a:lnTo>
                  <a:lnTo>
                    <a:pt x="1081" y="459"/>
                  </a:lnTo>
                  <a:lnTo>
                    <a:pt x="1060" y="464"/>
                  </a:lnTo>
                  <a:lnTo>
                    <a:pt x="1038" y="470"/>
                  </a:lnTo>
                  <a:lnTo>
                    <a:pt x="1016" y="473"/>
                  </a:lnTo>
                  <a:lnTo>
                    <a:pt x="993" y="475"/>
                  </a:lnTo>
                  <a:lnTo>
                    <a:pt x="971" y="476"/>
                  </a:lnTo>
                  <a:lnTo>
                    <a:pt x="948" y="477"/>
                  </a:lnTo>
                  <a:lnTo>
                    <a:pt x="924" y="477"/>
                  </a:lnTo>
                  <a:lnTo>
                    <a:pt x="901" y="476"/>
                  </a:lnTo>
                  <a:lnTo>
                    <a:pt x="877" y="474"/>
                  </a:lnTo>
                  <a:lnTo>
                    <a:pt x="853" y="472"/>
                  </a:lnTo>
                  <a:lnTo>
                    <a:pt x="820" y="469"/>
                  </a:lnTo>
                  <a:lnTo>
                    <a:pt x="786" y="463"/>
                  </a:lnTo>
                  <a:lnTo>
                    <a:pt x="751" y="458"/>
                  </a:lnTo>
                  <a:lnTo>
                    <a:pt x="718" y="450"/>
                  </a:lnTo>
                  <a:lnTo>
                    <a:pt x="684" y="443"/>
                  </a:lnTo>
                  <a:lnTo>
                    <a:pt x="651" y="433"/>
                  </a:lnTo>
                  <a:lnTo>
                    <a:pt x="617" y="423"/>
                  </a:lnTo>
                  <a:lnTo>
                    <a:pt x="583" y="411"/>
                  </a:lnTo>
                  <a:lnTo>
                    <a:pt x="551" y="400"/>
                  </a:lnTo>
                  <a:lnTo>
                    <a:pt x="518" y="387"/>
                  </a:lnTo>
                  <a:lnTo>
                    <a:pt x="486" y="372"/>
                  </a:lnTo>
                  <a:lnTo>
                    <a:pt x="454" y="357"/>
                  </a:lnTo>
                  <a:lnTo>
                    <a:pt x="424" y="342"/>
                  </a:lnTo>
                  <a:lnTo>
                    <a:pt x="393" y="325"/>
                  </a:lnTo>
                  <a:lnTo>
                    <a:pt x="363" y="308"/>
                  </a:lnTo>
                  <a:lnTo>
                    <a:pt x="335" y="289"/>
                  </a:lnTo>
                  <a:lnTo>
                    <a:pt x="313" y="274"/>
                  </a:lnTo>
                  <a:lnTo>
                    <a:pt x="293" y="258"/>
                  </a:lnTo>
                  <a:lnTo>
                    <a:pt x="273" y="239"/>
                  </a:lnTo>
                  <a:lnTo>
                    <a:pt x="253" y="221"/>
                  </a:lnTo>
                  <a:lnTo>
                    <a:pt x="217" y="180"/>
                  </a:lnTo>
                  <a:lnTo>
                    <a:pt x="180" y="139"/>
                  </a:lnTo>
                  <a:lnTo>
                    <a:pt x="161" y="117"/>
                  </a:lnTo>
                  <a:lnTo>
                    <a:pt x="143" y="98"/>
                  </a:lnTo>
                  <a:lnTo>
                    <a:pt x="124" y="78"/>
                  </a:lnTo>
                  <a:lnTo>
                    <a:pt x="106" y="59"/>
                  </a:lnTo>
                  <a:lnTo>
                    <a:pt x="87" y="41"/>
                  </a:lnTo>
                  <a:lnTo>
                    <a:pt x="68" y="26"/>
                  </a:lnTo>
                  <a:lnTo>
                    <a:pt x="48" y="12"/>
                  </a:lnTo>
                  <a:lnTo>
                    <a:pt x="28" y="0"/>
                  </a:lnTo>
                  <a:lnTo>
                    <a:pt x="22" y="6"/>
                  </a:lnTo>
                  <a:lnTo>
                    <a:pt x="17" y="11"/>
                  </a:lnTo>
                  <a:lnTo>
                    <a:pt x="9" y="17"/>
                  </a:lnTo>
                  <a:lnTo>
                    <a:pt x="0" y="23"/>
                  </a:lnTo>
                  <a:close/>
                </a:path>
              </a:pathLst>
            </a:custGeom>
            <a:solidFill>
              <a:srgbClr val="C397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9Slide.vn 38"/>
            <p:cNvSpPr>
              <a:spLocks/>
            </p:cNvSpPr>
            <p:nvPr/>
          </p:nvSpPr>
          <p:spPr bwMode="auto">
            <a:xfrm>
              <a:off x="817563" y="3462338"/>
              <a:ext cx="403225" cy="406400"/>
            </a:xfrm>
            <a:custGeom>
              <a:avLst/>
              <a:gdLst>
                <a:gd name="T0" fmla="*/ 65 w 1270"/>
                <a:gd name="T1" fmla="*/ 258 h 1276"/>
                <a:gd name="T2" fmla="*/ 38 w 1270"/>
                <a:gd name="T3" fmla="*/ 323 h 1276"/>
                <a:gd name="T4" fmla="*/ 17 w 1270"/>
                <a:gd name="T5" fmla="*/ 390 h 1276"/>
                <a:gd name="T6" fmla="*/ 5 w 1270"/>
                <a:gd name="T7" fmla="*/ 457 h 1276"/>
                <a:gd name="T8" fmla="*/ 0 w 1270"/>
                <a:gd name="T9" fmla="*/ 526 h 1276"/>
                <a:gd name="T10" fmla="*/ 2 w 1270"/>
                <a:gd name="T11" fmla="*/ 594 h 1276"/>
                <a:gd name="T12" fmla="*/ 11 w 1270"/>
                <a:gd name="T13" fmla="*/ 661 h 1276"/>
                <a:gd name="T14" fmla="*/ 26 w 1270"/>
                <a:gd name="T15" fmla="*/ 727 h 1276"/>
                <a:gd name="T16" fmla="*/ 48 w 1270"/>
                <a:gd name="T17" fmla="*/ 792 h 1276"/>
                <a:gd name="T18" fmla="*/ 75 w 1270"/>
                <a:gd name="T19" fmla="*/ 853 h 1276"/>
                <a:gd name="T20" fmla="*/ 108 w 1270"/>
                <a:gd name="T21" fmla="*/ 913 h 1276"/>
                <a:gd name="T22" fmla="*/ 146 w 1270"/>
                <a:gd name="T23" fmla="*/ 970 h 1276"/>
                <a:gd name="T24" fmla="*/ 191 w 1270"/>
                <a:gd name="T25" fmla="*/ 1022 h 1276"/>
                <a:gd name="T26" fmla="*/ 240 w 1270"/>
                <a:gd name="T27" fmla="*/ 1071 h 1276"/>
                <a:gd name="T28" fmla="*/ 293 w 1270"/>
                <a:gd name="T29" fmla="*/ 1114 h 1276"/>
                <a:gd name="T30" fmla="*/ 351 w 1270"/>
                <a:gd name="T31" fmla="*/ 1153 h 1276"/>
                <a:gd name="T32" fmla="*/ 410 w 1270"/>
                <a:gd name="T33" fmla="*/ 1184 h 1276"/>
                <a:gd name="T34" fmla="*/ 470 w 1270"/>
                <a:gd name="T35" fmla="*/ 1209 h 1276"/>
                <a:gd name="T36" fmla="*/ 532 w 1270"/>
                <a:gd name="T37" fmla="*/ 1231 h 1276"/>
                <a:gd name="T38" fmla="*/ 598 w 1270"/>
                <a:gd name="T39" fmla="*/ 1250 h 1276"/>
                <a:gd name="T40" fmla="*/ 665 w 1270"/>
                <a:gd name="T41" fmla="*/ 1264 h 1276"/>
                <a:gd name="T42" fmla="*/ 733 w 1270"/>
                <a:gd name="T43" fmla="*/ 1272 h 1276"/>
                <a:gd name="T44" fmla="*/ 801 w 1270"/>
                <a:gd name="T45" fmla="*/ 1276 h 1276"/>
                <a:gd name="T46" fmla="*/ 868 w 1270"/>
                <a:gd name="T47" fmla="*/ 1273 h 1276"/>
                <a:gd name="T48" fmla="*/ 933 w 1270"/>
                <a:gd name="T49" fmla="*/ 1265 h 1276"/>
                <a:gd name="T50" fmla="*/ 995 w 1270"/>
                <a:gd name="T51" fmla="*/ 1250 h 1276"/>
                <a:gd name="T52" fmla="*/ 1053 w 1270"/>
                <a:gd name="T53" fmla="*/ 1227 h 1276"/>
                <a:gd name="T54" fmla="*/ 1107 w 1270"/>
                <a:gd name="T55" fmla="*/ 1197 h 1276"/>
                <a:gd name="T56" fmla="*/ 1154 w 1270"/>
                <a:gd name="T57" fmla="*/ 1158 h 1276"/>
                <a:gd name="T58" fmla="*/ 1196 w 1270"/>
                <a:gd name="T59" fmla="*/ 1110 h 1276"/>
                <a:gd name="T60" fmla="*/ 1228 w 1270"/>
                <a:gd name="T61" fmla="*/ 1054 h 1276"/>
                <a:gd name="T62" fmla="*/ 1253 w 1270"/>
                <a:gd name="T63" fmla="*/ 988 h 1276"/>
                <a:gd name="T64" fmla="*/ 1267 w 1270"/>
                <a:gd name="T65" fmla="*/ 925 h 1276"/>
                <a:gd name="T66" fmla="*/ 1270 w 1270"/>
                <a:gd name="T67" fmla="*/ 871 h 1276"/>
                <a:gd name="T68" fmla="*/ 1269 w 1270"/>
                <a:gd name="T69" fmla="*/ 816 h 1276"/>
                <a:gd name="T70" fmla="*/ 1262 w 1270"/>
                <a:gd name="T71" fmla="*/ 759 h 1276"/>
                <a:gd name="T72" fmla="*/ 1250 w 1270"/>
                <a:gd name="T73" fmla="*/ 704 h 1276"/>
                <a:gd name="T74" fmla="*/ 1235 w 1270"/>
                <a:gd name="T75" fmla="*/ 649 h 1276"/>
                <a:gd name="T76" fmla="*/ 1216 w 1270"/>
                <a:gd name="T77" fmla="*/ 596 h 1276"/>
                <a:gd name="T78" fmla="*/ 1195 w 1270"/>
                <a:gd name="T79" fmla="*/ 546 h 1276"/>
                <a:gd name="T80" fmla="*/ 1161 w 1270"/>
                <a:gd name="T81" fmla="*/ 476 h 1276"/>
                <a:gd name="T82" fmla="*/ 1121 w 1270"/>
                <a:gd name="T83" fmla="*/ 404 h 1276"/>
                <a:gd name="T84" fmla="*/ 1089 w 1270"/>
                <a:gd name="T85" fmla="*/ 357 h 1276"/>
                <a:gd name="T86" fmla="*/ 1053 w 1270"/>
                <a:gd name="T87" fmla="*/ 309 h 1276"/>
                <a:gd name="T88" fmla="*/ 1012 w 1270"/>
                <a:gd name="T89" fmla="*/ 259 h 1276"/>
                <a:gd name="T90" fmla="*/ 965 w 1270"/>
                <a:gd name="T91" fmla="*/ 210 h 1276"/>
                <a:gd name="T92" fmla="*/ 909 w 1270"/>
                <a:gd name="T93" fmla="*/ 159 h 1276"/>
                <a:gd name="T94" fmla="*/ 867 w 1270"/>
                <a:gd name="T95" fmla="*/ 124 h 1276"/>
                <a:gd name="T96" fmla="*/ 839 w 1270"/>
                <a:gd name="T97" fmla="*/ 106 h 1276"/>
                <a:gd name="T98" fmla="*/ 804 w 1270"/>
                <a:gd name="T99" fmla="*/ 86 h 1276"/>
                <a:gd name="T100" fmla="*/ 762 w 1270"/>
                <a:gd name="T101" fmla="*/ 66 h 1276"/>
                <a:gd name="T102" fmla="*/ 715 w 1270"/>
                <a:gd name="T103" fmla="*/ 46 h 1276"/>
                <a:gd name="T104" fmla="*/ 664 w 1270"/>
                <a:gd name="T105" fmla="*/ 30 h 1276"/>
                <a:gd name="T106" fmla="*/ 609 w 1270"/>
                <a:gd name="T107" fmla="*/ 16 h 1276"/>
                <a:gd name="T108" fmla="*/ 551 w 1270"/>
                <a:gd name="T109" fmla="*/ 5 h 1276"/>
                <a:gd name="T110" fmla="*/ 491 w 1270"/>
                <a:gd name="T111" fmla="*/ 0 h 1276"/>
                <a:gd name="T112" fmla="*/ 432 w 1270"/>
                <a:gd name="T113" fmla="*/ 1 h 1276"/>
                <a:gd name="T114" fmla="*/ 371 w 1270"/>
                <a:gd name="T115" fmla="*/ 9 h 1276"/>
                <a:gd name="T116" fmla="*/ 312 w 1270"/>
                <a:gd name="T117" fmla="*/ 26 h 1276"/>
                <a:gd name="T118" fmla="*/ 255 w 1270"/>
                <a:gd name="T119" fmla="*/ 50 h 1276"/>
                <a:gd name="T120" fmla="*/ 201 w 1270"/>
                <a:gd name="T121" fmla="*/ 86 h 1276"/>
                <a:gd name="T122" fmla="*/ 150 w 1270"/>
                <a:gd name="T123" fmla="*/ 133 h 1276"/>
                <a:gd name="T124" fmla="*/ 103 w 1270"/>
                <a:gd name="T125" fmla="*/ 191 h 1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70" h="1276">
                  <a:moveTo>
                    <a:pt x="82" y="226"/>
                  </a:moveTo>
                  <a:lnTo>
                    <a:pt x="65" y="258"/>
                  </a:lnTo>
                  <a:lnTo>
                    <a:pt x="50" y="291"/>
                  </a:lnTo>
                  <a:lnTo>
                    <a:pt x="38" y="323"/>
                  </a:lnTo>
                  <a:lnTo>
                    <a:pt x="26" y="357"/>
                  </a:lnTo>
                  <a:lnTo>
                    <a:pt x="17" y="390"/>
                  </a:lnTo>
                  <a:lnTo>
                    <a:pt x="11" y="424"/>
                  </a:lnTo>
                  <a:lnTo>
                    <a:pt x="5" y="457"/>
                  </a:lnTo>
                  <a:lnTo>
                    <a:pt x="2" y="491"/>
                  </a:lnTo>
                  <a:lnTo>
                    <a:pt x="0" y="526"/>
                  </a:lnTo>
                  <a:lnTo>
                    <a:pt x="0" y="559"/>
                  </a:lnTo>
                  <a:lnTo>
                    <a:pt x="2" y="594"/>
                  </a:lnTo>
                  <a:lnTo>
                    <a:pt x="5" y="627"/>
                  </a:lnTo>
                  <a:lnTo>
                    <a:pt x="11" y="661"/>
                  </a:lnTo>
                  <a:lnTo>
                    <a:pt x="17" y="694"/>
                  </a:lnTo>
                  <a:lnTo>
                    <a:pt x="26" y="727"/>
                  </a:lnTo>
                  <a:lnTo>
                    <a:pt x="36" y="759"/>
                  </a:lnTo>
                  <a:lnTo>
                    <a:pt x="48" y="792"/>
                  </a:lnTo>
                  <a:lnTo>
                    <a:pt x="61" y="823"/>
                  </a:lnTo>
                  <a:lnTo>
                    <a:pt x="75" y="853"/>
                  </a:lnTo>
                  <a:lnTo>
                    <a:pt x="91" y="884"/>
                  </a:lnTo>
                  <a:lnTo>
                    <a:pt x="108" y="913"/>
                  </a:lnTo>
                  <a:lnTo>
                    <a:pt x="127" y="942"/>
                  </a:lnTo>
                  <a:lnTo>
                    <a:pt x="146" y="970"/>
                  </a:lnTo>
                  <a:lnTo>
                    <a:pt x="168" y="996"/>
                  </a:lnTo>
                  <a:lnTo>
                    <a:pt x="191" y="1022"/>
                  </a:lnTo>
                  <a:lnTo>
                    <a:pt x="215" y="1047"/>
                  </a:lnTo>
                  <a:lnTo>
                    <a:pt x="240" y="1071"/>
                  </a:lnTo>
                  <a:lnTo>
                    <a:pt x="266" y="1094"/>
                  </a:lnTo>
                  <a:lnTo>
                    <a:pt x="293" y="1114"/>
                  </a:lnTo>
                  <a:lnTo>
                    <a:pt x="322" y="1135"/>
                  </a:lnTo>
                  <a:lnTo>
                    <a:pt x="351" y="1153"/>
                  </a:lnTo>
                  <a:lnTo>
                    <a:pt x="382" y="1171"/>
                  </a:lnTo>
                  <a:lnTo>
                    <a:pt x="410" y="1184"/>
                  </a:lnTo>
                  <a:lnTo>
                    <a:pt x="439" y="1198"/>
                  </a:lnTo>
                  <a:lnTo>
                    <a:pt x="470" y="1209"/>
                  </a:lnTo>
                  <a:lnTo>
                    <a:pt x="500" y="1221"/>
                  </a:lnTo>
                  <a:lnTo>
                    <a:pt x="532" y="1231"/>
                  </a:lnTo>
                  <a:lnTo>
                    <a:pt x="564" y="1241"/>
                  </a:lnTo>
                  <a:lnTo>
                    <a:pt x="598" y="1250"/>
                  </a:lnTo>
                  <a:lnTo>
                    <a:pt x="631" y="1257"/>
                  </a:lnTo>
                  <a:lnTo>
                    <a:pt x="665" y="1264"/>
                  </a:lnTo>
                  <a:lnTo>
                    <a:pt x="699" y="1269"/>
                  </a:lnTo>
                  <a:lnTo>
                    <a:pt x="733" y="1272"/>
                  </a:lnTo>
                  <a:lnTo>
                    <a:pt x="767" y="1274"/>
                  </a:lnTo>
                  <a:lnTo>
                    <a:pt x="801" y="1276"/>
                  </a:lnTo>
                  <a:lnTo>
                    <a:pt x="834" y="1276"/>
                  </a:lnTo>
                  <a:lnTo>
                    <a:pt x="868" y="1273"/>
                  </a:lnTo>
                  <a:lnTo>
                    <a:pt x="901" y="1270"/>
                  </a:lnTo>
                  <a:lnTo>
                    <a:pt x="933" y="1265"/>
                  </a:lnTo>
                  <a:lnTo>
                    <a:pt x="965" y="1258"/>
                  </a:lnTo>
                  <a:lnTo>
                    <a:pt x="995" y="1250"/>
                  </a:lnTo>
                  <a:lnTo>
                    <a:pt x="1024" y="1239"/>
                  </a:lnTo>
                  <a:lnTo>
                    <a:pt x="1053" y="1227"/>
                  </a:lnTo>
                  <a:lnTo>
                    <a:pt x="1081" y="1213"/>
                  </a:lnTo>
                  <a:lnTo>
                    <a:pt x="1107" y="1197"/>
                  </a:lnTo>
                  <a:lnTo>
                    <a:pt x="1132" y="1178"/>
                  </a:lnTo>
                  <a:lnTo>
                    <a:pt x="1154" y="1158"/>
                  </a:lnTo>
                  <a:lnTo>
                    <a:pt x="1176" y="1135"/>
                  </a:lnTo>
                  <a:lnTo>
                    <a:pt x="1196" y="1110"/>
                  </a:lnTo>
                  <a:lnTo>
                    <a:pt x="1213" y="1083"/>
                  </a:lnTo>
                  <a:lnTo>
                    <a:pt x="1228" y="1054"/>
                  </a:lnTo>
                  <a:lnTo>
                    <a:pt x="1242" y="1022"/>
                  </a:lnTo>
                  <a:lnTo>
                    <a:pt x="1253" y="988"/>
                  </a:lnTo>
                  <a:lnTo>
                    <a:pt x="1263" y="951"/>
                  </a:lnTo>
                  <a:lnTo>
                    <a:pt x="1267" y="925"/>
                  </a:lnTo>
                  <a:lnTo>
                    <a:pt x="1269" y="898"/>
                  </a:lnTo>
                  <a:lnTo>
                    <a:pt x="1270" y="871"/>
                  </a:lnTo>
                  <a:lnTo>
                    <a:pt x="1270" y="844"/>
                  </a:lnTo>
                  <a:lnTo>
                    <a:pt x="1269" y="816"/>
                  </a:lnTo>
                  <a:lnTo>
                    <a:pt x="1266" y="787"/>
                  </a:lnTo>
                  <a:lnTo>
                    <a:pt x="1262" y="759"/>
                  </a:lnTo>
                  <a:lnTo>
                    <a:pt x="1256" y="731"/>
                  </a:lnTo>
                  <a:lnTo>
                    <a:pt x="1250" y="704"/>
                  </a:lnTo>
                  <a:lnTo>
                    <a:pt x="1242" y="676"/>
                  </a:lnTo>
                  <a:lnTo>
                    <a:pt x="1235" y="649"/>
                  </a:lnTo>
                  <a:lnTo>
                    <a:pt x="1225" y="622"/>
                  </a:lnTo>
                  <a:lnTo>
                    <a:pt x="1216" y="596"/>
                  </a:lnTo>
                  <a:lnTo>
                    <a:pt x="1205" y="571"/>
                  </a:lnTo>
                  <a:lnTo>
                    <a:pt x="1195" y="546"/>
                  </a:lnTo>
                  <a:lnTo>
                    <a:pt x="1184" y="522"/>
                  </a:lnTo>
                  <a:lnTo>
                    <a:pt x="1161" y="476"/>
                  </a:lnTo>
                  <a:lnTo>
                    <a:pt x="1135" y="428"/>
                  </a:lnTo>
                  <a:lnTo>
                    <a:pt x="1121" y="404"/>
                  </a:lnTo>
                  <a:lnTo>
                    <a:pt x="1106" y="381"/>
                  </a:lnTo>
                  <a:lnTo>
                    <a:pt x="1089" y="357"/>
                  </a:lnTo>
                  <a:lnTo>
                    <a:pt x="1072" y="333"/>
                  </a:lnTo>
                  <a:lnTo>
                    <a:pt x="1053" y="309"/>
                  </a:lnTo>
                  <a:lnTo>
                    <a:pt x="1034" y="284"/>
                  </a:lnTo>
                  <a:lnTo>
                    <a:pt x="1012" y="259"/>
                  </a:lnTo>
                  <a:lnTo>
                    <a:pt x="989" y="234"/>
                  </a:lnTo>
                  <a:lnTo>
                    <a:pt x="965" y="210"/>
                  </a:lnTo>
                  <a:lnTo>
                    <a:pt x="937" y="185"/>
                  </a:lnTo>
                  <a:lnTo>
                    <a:pt x="909" y="159"/>
                  </a:lnTo>
                  <a:lnTo>
                    <a:pt x="879" y="133"/>
                  </a:lnTo>
                  <a:lnTo>
                    <a:pt x="867" y="124"/>
                  </a:lnTo>
                  <a:lnTo>
                    <a:pt x="854" y="115"/>
                  </a:lnTo>
                  <a:lnTo>
                    <a:pt x="839" y="106"/>
                  </a:lnTo>
                  <a:lnTo>
                    <a:pt x="822" y="96"/>
                  </a:lnTo>
                  <a:lnTo>
                    <a:pt x="804" y="86"/>
                  </a:lnTo>
                  <a:lnTo>
                    <a:pt x="783" y="75"/>
                  </a:lnTo>
                  <a:lnTo>
                    <a:pt x="762" y="66"/>
                  </a:lnTo>
                  <a:lnTo>
                    <a:pt x="739" y="56"/>
                  </a:lnTo>
                  <a:lnTo>
                    <a:pt x="715" y="46"/>
                  </a:lnTo>
                  <a:lnTo>
                    <a:pt x="690" y="38"/>
                  </a:lnTo>
                  <a:lnTo>
                    <a:pt x="664" y="30"/>
                  </a:lnTo>
                  <a:lnTo>
                    <a:pt x="637" y="22"/>
                  </a:lnTo>
                  <a:lnTo>
                    <a:pt x="609" y="16"/>
                  </a:lnTo>
                  <a:lnTo>
                    <a:pt x="580" y="9"/>
                  </a:lnTo>
                  <a:lnTo>
                    <a:pt x="551" y="5"/>
                  </a:lnTo>
                  <a:lnTo>
                    <a:pt x="522" y="2"/>
                  </a:lnTo>
                  <a:lnTo>
                    <a:pt x="491" y="0"/>
                  </a:lnTo>
                  <a:lnTo>
                    <a:pt x="461" y="0"/>
                  </a:lnTo>
                  <a:lnTo>
                    <a:pt x="432" y="1"/>
                  </a:lnTo>
                  <a:lnTo>
                    <a:pt x="401" y="4"/>
                  </a:lnTo>
                  <a:lnTo>
                    <a:pt x="371" y="9"/>
                  </a:lnTo>
                  <a:lnTo>
                    <a:pt x="342" y="16"/>
                  </a:lnTo>
                  <a:lnTo>
                    <a:pt x="312" y="26"/>
                  </a:lnTo>
                  <a:lnTo>
                    <a:pt x="283" y="36"/>
                  </a:lnTo>
                  <a:lnTo>
                    <a:pt x="255" y="50"/>
                  </a:lnTo>
                  <a:lnTo>
                    <a:pt x="227" y="67"/>
                  </a:lnTo>
                  <a:lnTo>
                    <a:pt x="201" y="86"/>
                  </a:lnTo>
                  <a:lnTo>
                    <a:pt x="175" y="108"/>
                  </a:lnTo>
                  <a:lnTo>
                    <a:pt x="150" y="133"/>
                  </a:lnTo>
                  <a:lnTo>
                    <a:pt x="126" y="161"/>
                  </a:lnTo>
                  <a:lnTo>
                    <a:pt x="103" y="191"/>
                  </a:lnTo>
                  <a:lnTo>
                    <a:pt x="82" y="226"/>
                  </a:lnTo>
                  <a:close/>
                </a:path>
              </a:pathLst>
            </a:custGeom>
            <a:solidFill>
              <a:srgbClr val="A31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9Slide.vn 39"/>
            <p:cNvSpPr>
              <a:spLocks/>
            </p:cNvSpPr>
            <p:nvPr/>
          </p:nvSpPr>
          <p:spPr bwMode="auto">
            <a:xfrm>
              <a:off x="976313" y="3533775"/>
              <a:ext cx="109538" cy="100012"/>
            </a:xfrm>
            <a:custGeom>
              <a:avLst/>
              <a:gdLst>
                <a:gd name="T0" fmla="*/ 311 w 341"/>
                <a:gd name="T1" fmla="*/ 295 h 319"/>
                <a:gd name="T2" fmla="*/ 288 w 341"/>
                <a:gd name="T3" fmla="*/ 309 h 319"/>
                <a:gd name="T4" fmla="*/ 262 w 341"/>
                <a:gd name="T5" fmla="*/ 316 h 319"/>
                <a:gd name="T6" fmla="*/ 233 w 341"/>
                <a:gd name="T7" fmla="*/ 319 h 319"/>
                <a:gd name="T8" fmla="*/ 201 w 341"/>
                <a:gd name="T9" fmla="*/ 314 h 319"/>
                <a:gd name="T10" fmla="*/ 169 w 341"/>
                <a:gd name="T11" fmla="*/ 306 h 319"/>
                <a:gd name="T12" fmla="*/ 136 w 341"/>
                <a:gd name="T13" fmla="*/ 290 h 319"/>
                <a:gd name="T14" fmla="*/ 104 w 341"/>
                <a:gd name="T15" fmla="*/ 269 h 319"/>
                <a:gd name="T16" fmla="*/ 73 w 341"/>
                <a:gd name="T17" fmla="*/ 244 h 319"/>
                <a:gd name="T18" fmla="*/ 47 w 341"/>
                <a:gd name="T19" fmla="*/ 215 h 319"/>
                <a:gd name="T20" fmla="*/ 28 w 341"/>
                <a:gd name="T21" fmla="*/ 186 h 319"/>
                <a:gd name="T22" fmla="*/ 12 w 341"/>
                <a:gd name="T23" fmla="*/ 154 h 319"/>
                <a:gd name="T24" fmla="*/ 4 w 341"/>
                <a:gd name="T25" fmla="*/ 124 h 319"/>
                <a:gd name="T26" fmla="*/ 0 w 341"/>
                <a:gd name="T27" fmla="*/ 95 h 319"/>
                <a:gd name="T28" fmla="*/ 5 w 341"/>
                <a:gd name="T29" fmla="*/ 68 h 319"/>
                <a:gd name="T30" fmla="*/ 15 w 341"/>
                <a:gd name="T31" fmla="*/ 44 h 319"/>
                <a:gd name="T32" fmla="*/ 32 w 341"/>
                <a:gd name="T33" fmla="*/ 24 h 319"/>
                <a:gd name="T34" fmla="*/ 55 w 341"/>
                <a:gd name="T35" fmla="*/ 10 h 319"/>
                <a:gd name="T36" fmla="*/ 81 w 341"/>
                <a:gd name="T37" fmla="*/ 2 h 319"/>
                <a:gd name="T38" fmla="*/ 110 w 341"/>
                <a:gd name="T39" fmla="*/ 0 h 319"/>
                <a:gd name="T40" fmla="*/ 142 w 341"/>
                <a:gd name="T41" fmla="*/ 4 h 319"/>
                <a:gd name="T42" fmla="*/ 174 w 341"/>
                <a:gd name="T43" fmla="*/ 13 h 319"/>
                <a:gd name="T44" fmla="*/ 207 w 341"/>
                <a:gd name="T45" fmla="*/ 29 h 319"/>
                <a:gd name="T46" fmla="*/ 239 w 341"/>
                <a:gd name="T47" fmla="*/ 49 h 319"/>
                <a:gd name="T48" fmla="*/ 270 w 341"/>
                <a:gd name="T49" fmla="*/ 75 h 319"/>
                <a:gd name="T50" fmla="*/ 295 w 341"/>
                <a:gd name="T51" fmla="*/ 103 h 319"/>
                <a:gd name="T52" fmla="*/ 315 w 341"/>
                <a:gd name="T53" fmla="*/ 134 h 319"/>
                <a:gd name="T54" fmla="*/ 330 w 341"/>
                <a:gd name="T55" fmla="*/ 164 h 319"/>
                <a:gd name="T56" fmla="*/ 339 w 341"/>
                <a:gd name="T57" fmla="*/ 194 h 319"/>
                <a:gd name="T58" fmla="*/ 341 w 341"/>
                <a:gd name="T59" fmla="*/ 223 h 319"/>
                <a:gd name="T60" fmla="*/ 338 w 341"/>
                <a:gd name="T61" fmla="*/ 250 h 319"/>
                <a:gd name="T62" fmla="*/ 327 w 341"/>
                <a:gd name="T63" fmla="*/ 275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41" h="319">
                  <a:moveTo>
                    <a:pt x="319" y="285"/>
                  </a:moveTo>
                  <a:lnTo>
                    <a:pt x="311" y="295"/>
                  </a:lnTo>
                  <a:lnTo>
                    <a:pt x="300" y="302"/>
                  </a:lnTo>
                  <a:lnTo>
                    <a:pt x="288" y="309"/>
                  </a:lnTo>
                  <a:lnTo>
                    <a:pt x="276" y="313"/>
                  </a:lnTo>
                  <a:lnTo>
                    <a:pt x="262" y="316"/>
                  </a:lnTo>
                  <a:lnTo>
                    <a:pt x="248" y="319"/>
                  </a:lnTo>
                  <a:lnTo>
                    <a:pt x="233" y="319"/>
                  </a:lnTo>
                  <a:lnTo>
                    <a:pt x="217" y="318"/>
                  </a:lnTo>
                  <a:lnTo>
                    <a:pt x="201" y="314"/>
                  </a:lnTo>
                  <a:lnTo>
                    <a:pt x="185" y="311"/>
                  </a:lnTo>
                  <a:lnTo>
                    <a:pt x="169" y="306"/>
                  </a:lnTo>
                  <a:lnTo>
                    <a:pt x="152" y="298"/>
                  </a:lnTo>
                  <a:lnTo>
                    <a:pt x="136" y="290"/>
                  </a:lnTo>
                  <a:lnTo>
                    <a:pt x="120" y="281"/>
                  </a:lnTo>
                  <a:lnTo>
                    <a:pt x="104" y="269"/>
                  </a:lnTo>
                  <a:lnTo>
                    <a:pt x="88" y="257"/>
                  </a:lnTo>
                  <a:lnTo>
                    <a:pt x="73" y="244"/>
                  </a:lnTo>
                  <a:lnTo>
                    <a:pt x="60" y="230"/>
                  </a:lnTo>
                  <a:lnTo>
                    <a:pt x="47" y="215"/>
                  </a:lnTo>
                  <a:lnTo>
                    <a:pt x="36" y="200"/>
                  </a:lnTo>
                  <a:lnTo>
                    <a:pt x="28" y="186"/>
                  </a:lnTo>
                  <a:lnTo>
                    <a:pt x="19" y="169"/>
                  </a:lnTo>
                  <a:lnTo>
                    <a:pt x="12" y="154"/>
                  </a:lnTo>
                  <a:lnTo>
                    <a:pt x="7" y="139"/>
                  </a:lnTo>
                  <a:lnTo>
                    <a:pt x="4" y="124"/>
                  </a:lnTo>
                  <a:lnTo>
                    <a:pt x="2" y="110"/>
                  </a:lnTo>
                  <a:lnTo>
                    <a:pt x="0" y="95"/>
                  </a:lnTo>
                  <a:lnTo>
                    <a:pt x="2" y="82"/>
                  </a:lnTo>
                  <a:lnTo>
                    <a:pt x="5" y="68"/>
                  </a:lnTo>
                  <a:lnTo>
                    <a:pt x="9" y="56"/>
                  </a:lnTo>
                  <a:lnTo>
                    <a:pt x="15" y="44"/>
                  </a:lnTo>
                  <a:lnTo>
                    <a:pt x="23" y="33"/>
                  </a:lnTo>
                  <a:lnTo>
                    <a:pt x="32" y="24"/>
                  </a:lnTo>
                  <a:lnTo>
                    <a:pt x="43" y="17"/>
                  </a:lnTo>
                  <a:lnTo>
                    <a:pt x="55" y="10"/>
                  </a:lnTo>
                  <a:lnTo>
                    <a:pt x="67" y="5"/>
                  </a:lnTo>
                  <a:lnTo>
                    <a:pt x="81" y="2"/>
                  </a:lnTo>
                  <a:lnTo>
                    <a:pt x="95" y="0"/>
                  </a:lnTo>
                  <a:lnTo>
                    <a:pt x="110" y="0"/>
                  </a:lnTo>
                  <a:lnTo>
                    <a:pt x="125" y="2"/>
                  </a:lnTo>
                  <a:lnTo>
                    <a:pt x="142" y="4"/>
                  </a:lnTo>
                  <a:lnTo>
                    <a:pt x="157" y="8"/>
                  </a:lnTo>
                  <a:lnTo>
                    <a:pt x="174" y="13"/>
                  </a:lnTo>
                  <a:lnTo>
                    <a:pt x="190" y="20"/>
                  </a:lnTo>
                  <a:lnTo>
                    <a:pt x="207" y="29"/>
                  </a:lnTo>
                  <a:lnTo>
                    <a:pt x="223" y="38"/>
                  </a:lnTo>
                  <a:lnTo>
                    <a:pt x="239" y="49"/>
                  </a:lnTo>
                  <a:lnTo>
                    <a:pt x="254" y="62"/>
                  </a:lnTo>
                  <a:lnTo>
                    <a:pt x="270" y="75"/>
                  </a:lnTo>
                  <a:lnTo>
                    <a:pt x="283" y="89"/>
                  </a:lnTo>
                  <a:lnTo>
                    <a:pt x="295" y="103"/>
                  </a:lnTo>
                  <a:lnTo>
                    <a:pt x="305" y="118"/>
                  </a:lnTo>
                  <a:lnTo>
                    <a:pt x="315" y="134"/>
                  </a:lnTo>
                  <a:lnTo>
                    <a:pt x="323" y="149"/>
                  </a:lnTo>
                  <a:lnTo>
                    <a:pt x="330" y="164"/>
                  </a:lnTo>
                  <a:lnTo>
                    <a:pt x="335" y="180"/>
                  </a:lnTo>
                  <a:lnTo>
                    <a:pt x="339" y="194"/>
                  </a:lnTo>
                  <a:lnTo>
                    <a:pt x="341" y="209"/>
                  </a:lnTo>
                  <a:lnTo>
                    <a:pt x="341" y="223"/>
                  </a:lnTo>
                  <a:lnTo>
                    <a:pt x="340" y="237"/>
                  </a:lnTo>
                  <a:lnTo>
                    <a:pt x="338" y="250"/>
                  </a:lnTo>
                  <a:lnTo>
                    <a:pt x="334" y="263"/>
                  </a:lnTo>
                  <a:lnTo>
                    <a:pt x="327" y="275"/>
                  </a:lnTo>
                  <a:lnTo>
                    <a:pt x="319" y="285"/>
                  </a:lnTo>
                  <a:close/>
                </a:path>
              </a:pathLst>
            </a:custGeom>
            <a:solidFill>
              <a:srgbClr val="E3B8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9Slide.vn 40"/>
            <p:cNvSpPr>
              <a:spLocks/>
            </p:cNvSpPr>
            <p:nvPr/>
          </p:nvSpPr>
          <p:spPr bwMode="auto">
            <a:xfrm>
              <a:off x="1546225" y="3373438"/>
              <a:ext cx="90488" cy="69850"/>
            </a:xfrm>
            <a:custGeom>
              <a:avLst/>
              <a:gdLst>
                <a:gd name="T0" fmla="*/ 251 w 283"/>
                <a:gd name="T1" fmla="*/ 22 h 222"/>
                <a:gd name="T2" fmla="*/ 232 w 283"/>
                <a:gd name="T3" fmla="*/ 12 h 222"/>
                <a:gd name="T4" fmla="*/ 213 w 283"/>
                <a:gd name="T5" fmla="*/ 5 h 222"/>
                <a:gd name="T6" fmla="*/ 194 w 283"/>
                <a:gd name="T7" fmla="*/ 1 h 222"/>
                <a:gd name="T8" fmla="*/ 175 w 283"/>
                <a:gd name="T9" fmla="*/ 0 h 222"/>
                <a:gd name="T10" fmla="*/ 155 w 283"/>
                <a:gd name="T11" fmla="*/ 1 h 222"/>
                <a:gd name="T12" fmla="*/ 127 w 283"/>
                <a:gd name="T13" fmla="*/ 7 h 222"/>
                <a:gd name="T14" fmla="*/ 91 w 283"/>
                <a:gd name="T15" fmla="*/ 22 h 222"/>
                <a:gd name="T16" fmla="*/ 60 w 283"/>
                <a:gd name="T17" fmla="*/ 42 h 222"/>
                <a:gd name="T18" fmla="*/ 34 w 283"/>
                <a:gd name="T19" fmla="*/ 67 h 222"/>
                <a:gd name="T20" fmla="*/ 14 w 283"/>
                <a:gd name="T21" fmla="*/ 95 h 222"/>
                <a:gd name="T22" fmla="*/ 3 w 283"/>
                <a:gd name="T23" fmla="*/ 122 h 222"/>
                <a:gd name="T24" fmla="*/ 0 w 283"/>
                <a:gd name="T25" fmla="*/ 146 h 222"/>
                <a:gd name="T26" fmla="*/ 2 w 283"/>
                <a:gd name="T27" fmla="*/ 167 h 222"/>
                <a:gd name="T28" fmla="*/ 9 w 283"/>
                <a:gd name="T29" fmla="*/ 184 h 222"/>
                <a:gd name="T30" fmla="*/ 19 w 283"/>
                <a:gd name="T31" fmla="*/ 197 h 222"/>
                <a:gd name="T32" fmla="*/ 35 w 283"/>
                <a:gd name="T33" fmla="*/ 208 h 222"/>
                <a:gd name="T34" fmla="*/ 52 w 283"/>
                <a:gd name="T35" fmla="*/ 216 h 222"/>
                <a:gd name="T36" fmla="*/ 73 w 283"/>
                <a:gd name="T37" fmla="*/ 221 h 222"/>
                <a:gd name="T38" fmla="*/ 94 w 283"/>
                <a:gd name="T39" fmla="*/ 222 h 222"/>
                <a:gd name="T40" fmla="*/ 117 w 283"/>
                <a:gd name="T41" fmla="*/ 222 h 222"/>
                <a:gd name="T42" fmla="*/ 141 w 283"/>
                <a:gd name="T43" fmla="*/ 218 h 222"/>
                <a:gd name="T44" fmla="*/ 164 w 283"/>
                <a:gd name="T45" fmla="*/ 212 h 222"/>
                <a:gd name="T46" fmla="*/ 185 w 283"/>
                <a:gd name="T47" fmla="*/ 204 h 222"/>
                <a:gd name="T48" fmla="*/ 206 w 283"/>
                <a:gd name="T49" fmla="*/ 193 h 222"/>
                <a:gd name="T50" fmla="*/ 224 w 283"/>
                <a:gd name="T51" fmla="*/ 180 h 222"/>
                <a:gd name="T52" fmla="*/ 241 w 283"/>
                <a:gd name="T53" fmla="*/ 166 h 222"/>
                <a:gd name="T54" fmla="*/ 259 w 283"/>
                <a:gd name="T55" fmla="*/ 140 h 222"/>
                <a:gd name="T56" fmla="*/ 273 w 283"/>
                <a:gd name="T57" fmla="*/ 113 h 222"/>
                <a:gd name="T58" fmla="*/ 280 w 283"/>
                <a:gd name="T59" fmla="*/ 95 h 222"/>
                <a:gd name="T60" fmla="*/ 283 w 283"/>
                <a:gd name="T61" fmla="*/ 78 h 222"/>
                <a:gd name="T62" fmla="*/ 282 w 283"/>
                <a:gd name="T63" fmla="*/ 62 h 222"/>
                <a:gd name="T64" fmla="*/ 278 w 283"/>
                <a:gd name="T65" fmla="*/ 48 h 222"/>
                <a:gd name="T66" fmla="*/ 267 w 283"/>
                <a:gd name="T67" fmla="*/ 34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83" h="222">
                  <a:moveTo>
                    <a:pt x="260" y="28"/>
                  </a:moveTo>
                  <a:lnTo>
                    <a:pt x="251" y="22"/>
                  </a:lnTo>
                  <a:lnTo>
                    <a:pt x="242" y="16"/>
                  </a:lnTo>
                  <a:lnTo>
                    <a:pt x="232" y="12"/>
                  </a:lnTo>
                  <a:lnTo>
                    <a:pt x="222" y="8"/>
                  </a:lnTo>
                  <a:lnTo>
                    <a:pt x="213" y="5"/>
                  </a:lnTo>
                  <a:lnTo>
                    <a:pt x="204" y="2"/>
                  </a:lnTo>
                  <a:lnTo>
                    <a:pt x="194" y="1"/>
                  </a:lnTo>
                  <a:lnTo>
                    <a:pt x="184" y="0"/>
                  </a:lnTo>
                  <a:lnTo>
                    <a:pt x="175" y="0"/>
                  </a:lnTo>
                  <a:lnTo>
                    <a:pt x="165" y="0"/>
                  </a:lnTo>
                  <a:lnTo>
                    <a:pt x="155" y="1"/>
                  </a:lnTo>
                  <a:lnTo>
                    <a:pt x="145" y="2"/>
                  </a:lnTo>
                  <a:lnTo>
                    <a:pt x="127" y="7"/>
                  </a:lnTo>
                  <a:lnTo>
                    <a:pt x="108" y="13"/>
                  </a:lnTo>
                  <a:lnTo>
                    <a:pt x="91" y="22"/>
                  </a:lnTo>
                  <a:lnTo>
                    <a:pt x="75" y="32"/>
                  </a:lnTo>
                  <a:lnTo>
                    <a:pt x="60" y="42"/>
                  </a:lnTo>
                  <a:lnTo>
                    <a:pt x="45" y="54"/>
                  </a:lnTo>
                  <a:lnTo>
                    <a:pt x="34" y="67"/>
                  </a:lnTo>
                  <a:lnTo>
                    <a:pt x="23" y="81"/>
                  </a:lnTo>
                  <a:lnTo>
                    <a:pt x="14" y="95"/>
                  </a:lnTo>
                  <a:lnTo>
                    <a:pt x="7" y="109"/>
                  </a:lnTo>
                  <a:lnTo>
                    <a:pt x="3" y="122"/>
                  </a:lnTo>
                  <a:lnTo>
                    <a:pt x="1" y="135"/>
                  </a:lnTo>
                  <a:lnTo>
                    <a:pt x="0" y="146"/>
                  </a:lnTo>
                  <a:lnTo>
                    <a:pt x="0" y="157"/>
                  </a:lnTo>
                  <a:lnTo>
                    <a:pt x="2" y="167"/>
                  </a:lnTo>
                  <a:lnTo>
                    <a:pt x="4" y="175"/>
                  </a:lnTo>
                  <a:lnTo>
                    <a:pt x="9" y="184"/>
                  </a:lnTo>
                  <a:lnTo>
                    <a:pt x="14" y="192"/>
                  </a:lnTo>
                  <a:lnTo>
                    <a:pt x="19" y="197"/>
                  </a:lnTo>
                  <a:lnTo>
                    <a:pt x="27" y="204"/>
                  </a:lnTo>
                  <a:lnTo>
                    <a:pt x="35" y="208"/>
                  </a:lnTo>
                  <a:lnTo>
                    <a:pt x="43" y="212"/>
                  </a:lnTo>
                  <a:lnTo>
                    <a:pt x="52" y="216"/>
                  </a:lnTo>
                  <a:lnTo>
                    <a:pt x="62" y="219"/>
                  </a:lnTo>
                  <a:lnTo>
                    <a:pt x="73" y="221"/>
                  </a:lnTo>
                  <a:lnTo>
                    <a:pt x="83" y="222"/>
                  </a:lnTo>
                  <a:lnTo>
                    <a:pt x="94" y="222"/>
                  </a:lnTo>
                  <a:lnTo>
                    <a:pt x="106" y="222"/>
                  </a:lnTo>
                  <a:lnTo>
                    <a:pt x="117" y="222"/>
                  </a:lnTo>
                  <a:lnTo>
                    <a:pt x="129" y="220"/>
                  </a:lnTo>
                  <a:lnTo>
                    <a:pt x="141" y="218"/>
                  </a:lnTo>
                  <a:lnTo>
                    <a:pt x="152" y="216"/>
                  </a:lnTo>
                  <a:lnTo>
                    <a:pt x="164" y="212"/>
                  </a:lnTo>
                  <a:lnTo>
                    <a:pt x="175" y="208"/>
                  </a:lnTo>
                  <a:lnTo>
                    <a:pt x="185" y="204"/>
                  </a:lnTo>
                  <a:lnTo>
                    <a:pt x="196" y="198"/>
                  </a:lnTo>
                  <a:lnTo>
                    <a:pt x="206" y="193"/>
                  </a:lnTo>
                  <a:lnTo>
                    <a:pt x="216" y="187"/>
                  </a:lnTo>
                  <a:lnTo>
                    <a:pt x="224" y="180"/>
                  </a:lnTo>
                  <a:lnTo>
                    <a:pt x="233" y="173"/>
                  </a:lnTo>
                  <a:lnTo>
                    <a:pt x="241" y="166"/>
                  </a:lnTo>
                  <a:lnTo>
                    <a:pt x="247" y="157"/>
                  </a:lnTo>
                  <a:lnTo>
                    <a:pt x="259" y="140"/>
                  </a:lnTo>
                  <a:lnTo>
                    <a:pt x="269" y="121"/>
                  </a:lnTo>
                  <a:lnTo>
                    <a:pt x="273" y="113"/>
                  </a:lnTo>
                  <a:lnTo>
                    <a:pt x="277" y="104"/>
                  </a:lnTo>
                  <a:lnTo>
                    <a:pt x="280" y="95"/>
                  </a:lnTo>
                  <a:lnTo>
                    <a:pt x="282" y="87"/>
                  </a:lnTo>
                  <a:lnTo>
                    <a:pt x="283" y="78"/>
                  </a:lnTo>
                  <a:lnTo>
                    <a:pt x="283" y="71"/>
                  </a:lnTo>
                  <a:lnTo>
                    <a:pt x="282" y="62"/>
                  </a:lnTo>
                  <a:lnTo>
                    <a:pt x="281" y="54"/>
                  </a:lnTo>
                  <a:lnTo>
                    <a:pt x="278" y="48"/>
                  </a:lnTo>
                  <a:lnTo>
                    <a:pt x="273" y="40"/>
                  </a:lnTo>
                  <a:lnTo>
                    <a:pt x="267" y="34"/>
                  </a:lnTo>
                  <a:lnTo>
                    <a:pt x="260" y="28"/>
                  </a:lnTo>
                  <a:close/>
                </a:path>
              </a:pathLst>
            </a:custGeom>
            <a:solidFill>
              <a:srgbClr val="1D1D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9Slide.vn 41"/>
            <p:cNvSpPr>
              <a:spLocks/>
            </p:cNvSpPr>
            <p:nvPr/>
          </p:nvSpPr>
          <p:spPr bwMode="auto">
            <a:xfrm>
              <a:off x="1573213" y="3390900"/>
              <a:ext cx="19050" cy="20637"/>
            </a:xfrm>
            <a:custGeom>
              <a:avLst/>
              <a:gdLst>
                <a:gd name="T0" fmla="*/ 61 w 61"/>
                <a:gd name="T1" fmla="*/ 34 h 63"/>
                <a:gd name="T2" fmla="*/ 60 w 61"/>
                <a:gd name="T3" fmla="*/ 41 h 63"/>
                <a:gd name="T4" fmla="*/ 57 w 61"/>
                <a:gd name="T5" fmla="*/ 46 h 63"/>
                <a:gd name="T6" fmla="*/ 55 w 61"/>
                <a:gd name="T7" fmla="*/ 51 h 63"/>
                <a:gd name="T8" fmla="*/ 51 w 61"/>
                <a:gd name="T9" fmla="*/ 56 h 63"/>
                <a:gd name="T10" fmla="*/ 45 w 61"/>
                <a:gd name="T11" fmla="*/ 59 h 63"/>
                <a:gd name="T12" fmla="*/ 40 w 61"/>
                <a:gd name="T13" fmla="*/ 62 h 63"/>
                <a:gd name="T14" fmla="*/ 34 w 61"/>
                <a:gd name="T15" fmla="*/ 63 h 63"/>
                <a:gd name="T16" fmla="*/ 28 w 61"/>
                <a:gd name="T17" fmla="*/ 63 h 63"/>
                <a:gd name="T18" fmla="*/ 21 w 61"/>
                <a:gd name="T19" fmla="*/ 62 h 63"/>
                <a:gd name="T20" fmla="*/ 16 w 61"/>
                <a:gd name="T21" fmla="*/ 60 h 63"/>
                <a:gd name="T22" fmla="*/ 12 w 61"/>
                <a:gd name="T23" fmla="*/ 57 h 63"/>
                <a:gd name="T24" fmla="*/ 7 w 61"/>
                <a:gd name="T25" fmla="*/ 52 h 63"/>
                <a:gd name="T26" fmla="*/ 3 w 61"/>
                <a:gd name="T27" fmla="*/ 48 h 63"/>
                <a:gd name="T28" fmla="*/ 1 w 61"/>
                <a:gd name="T29" fmla="*/ 43 h 63"/>
                <a:gd name="T30" fmla="*/ 0 w 61"/>
                <a:gd name="T31" fmla="*/ 36 h 63"/>
                <a:gd name="T32" fmla="*/ 0 w 61"/>
                <a:gd name="T33" fmla="*/ 30 h 63"/>
                <a:gd name="T34" fmla="*/ 1 w 61"/>
                <a:gd name="T35" fmla="*/ 23 h 63"/>
                <a:gd name="T36" fmla="*/ 3 w 61"/>
                <a:gd name="T37" fmla="*/ 18 h 63"/>
                <a:gd name="T38" fmla="*/ 6 w 61"/>
                <a:gd name="T39" fmla="*/ 12 h 63"/>
                <a:gd name="T40" fmla="*/ 10 w 61"/>
                <a:gd name="T41" fmla="*/ 8 h 63"/>
                <a:gd name="T42" fmla="*/ 15 w 61"/>
                <a:gd name="T43" fmla="*/ 5 h 63"/>
                <a:gd name="T44" fmla="*/ 20 w 61"/>
                <a:gd name="T45" fmla="*/ 2 h 63"/>
                <a:gd name="T46" fmla="*/ 26 w 61"/>
                <a:gd name="T47" fmla="*/ 0 h 63"/>
                <a:gd name="T48" fmla="*/ 32 w 61"/>
                <a:gd name="T49" fmla="*/ 0 h 63"/>
                <a:gd name="T50" fmla="*/ 39 w 61"/>
                <a:gd name="T51" fmla="*/ 2 h 63"/>
                <a:gd name="T52" fmla="*/ 44 w 61"/>
                <a:gd name="T53" fmla="*/ 4 h 63"/>
                <a:gd name="T54" fmla="*/ 50 w 61"/>
                <a:gd name="T55" fmla="*/ 7 h 63"/>
                <a:gd name="T56" fmla="*/ 54 w 61"/>
                <a:gd name="T57" fmla="*/ 11 h 63"/>
                <a:gd name="T58" fmla="*/ 57 w 61"/>
                <a:gd name="T59" fmla="*/ 16 h 63"/>
                <a:gd name="T60" fmla="*/ 59 w 61"/>
                <a:gd name="T61" fmla="*/ 22 h 63"/>
                <a:gd name="T62" fmla="*/ 60 w 61"/>
                <a:gd name="T63" fmla="*/ 28 h 63"/>
                <a:gd name="T64" fmla="*/ 61 w 61"/>
                <a:gd name="T65" fmla="*/ 34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1" h="63">
                  <a:moveTo>
                    <a:pt x="61" y="34"/>
                  </a:moveTo>
                  <a:lnTo>
                    <a:pt x="60" y="41"/>
                  </a:lnTo>
                  <a:lnTo>
                    <a:pt x="57" y="46"/>
                  </a:lnTo>
                  <a:lnTo>
                    <a:pt x="55" y="51"/>
                  </a:lnTo>
                  <a:lnTo>
                    <a:pt x="51" y="56"/>
                  </a:lnTo>
                  <a:lnTo>
                    <a:pt x="45" y="59"/>
                  </a:lnTo>
                  <a:lnTo>
                    <a:pt x="40" y="62"/>
                  </a:lnTo>
                  <a:lnTo>
                    <a:pt x="34" y="63"/>
                  </a:lnTo>
                  <a:lnTo>
                    <a:pt x="28" y="63"/>
                  </a:lnTo>
                  <a:lnTo>
                    <a:pt x="21" y="62"/>
                  </a:lnTo>
                  <a:lnTo>
                    <a:pt x="16" y="60"/>
                  </a:lnTo>
                  <a:lnTo>
                    <a:pt x="12" y="57"/>
                  </a:lnTo>
                  <a:lnTo>
                    <a:pt x="7" y="52"/>
                  </a:lnTo>
                  <a:lnTo>
                    <a:pt x="3" y="48"/>
                  </a:lnTo>
                  <a:lnTo>
                    <a:pt x="1" y="43"/>
                  </a:lnTo>
                  <a:lnTo>
                    <a:pt x="0" y="36"/>
                  </a:lnTo>
                  <a:lnTo>
                    <a:pt x="0" y="30"/>
                  </a:lnTo>
                  <a:lnTo>
                    <a:pt x="1" y="23"/>
                  </a:lnTo>
                  <a:lnTo>
                    <a:pt x="3" y="18"/>
                  </a:lnTo>
                  <a:lnTo>
                    <a:pt x="6" y="12"/>
                  </a:lnTo>
                  <a:lnTo>
                    <a:pt x="10" y="8"/>
                  </a:lnTo>
                  <a:lnTo>
                    <a:pt x="15" y="5"/>
                  </a:lnTo>
                  <a:lnTo>
                    <a:pt x="20" y="2"/>
                  </a:lnTo>
                  <a:lnTo>
                    <a:pt x="26" y="0"/>
                  </a:lnTo>
                  <a:lnTo>
                    <a:pt x="32" y="0"/>
                  </a:lnTo>
                  <a:lnTo>
                    <a:pt x="39" y="2"/>
                  </a:lnTo>
                  <a:lnTo>
                    <a:pt x="44" y="4"/>
                  </a:lnTo>
                  <a:lnTo>
                    <a:pt x="50" y="7"/>
                  </a:lnTo>
                  <a:lnTo>
                    <a:pt x="54" y="11"/>
                  </a:lnTo>
                  <a:lnTo>
                    <a:pt x="57" y="16"/>
                  </a:lnTo>
                  <a:lnTo>
                    <a:pt x="59" y="22"/>
                  </a:lnTo>
                  <a:lnTo>
                    <a:pt x="60" y="28"/>
                  </a:lnTo>
                  <a:lnTo>
                    <a:pt x="61" y="3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9Slide.vn 42"/>
            <p:cNvSpPr>
              <a:spLocks/>
            </p:cNvSpPr>
            <p:nvPr/>
          </p:nvSpPr>
          <p:spPr bwMode="auto">
            <a:xfrm>
              <a:off x="1635125" y="3441700"/>
              <a:ext cx="84138" cy="85725"/>
            </a:xfrm>
            <a:custGeom>
              <a:avLst/>
              <a:gdLst>
                <a:gd name="T0" fmla="*/ 197 w 263"/>
                <a:gd name="T1" fmla="*/ 0 h 267"/>
                <a:gd name="T2" fmla="*/ 173 w 263"/>
                <a:gd name="T3" fmla="*/ 1 h 267"/>
                <a:gd name="T4" fmla="*/ 146 w 263"/>
                <a:gd name="T5" fmla="*/ 7 h 267"/>
                <a:gd name="T6" fmla="*/ 122 w 263"/>
                <a:gd name="T7" fmla="*/ 17 h 267"/>
                <a:gd name="T8" fmla="*/ 98 w 263"/>
                <a:gd name="T9" fmla="*/ 30 h 267"/>
                <a:gd name="T10" fmla="*/ 75 w 263"/>
                <a:gd name="T11" fmla="*/ 47 h 267"/>
                <a:gd name="T12" fmla="*/ 53 w 263"/>
                <a:gd name="T13" fmla="*/ 66 h 267"/>
                <a:gd name="T14" fmla="*/ 35 w 263"/>
                <a:gd name="T15" fmla="*/ 86 h 267"/>
                <a:gd name="T16" fmla="*/ 21 w 263"/>
                <a:gd name="T17" fmla="*/ 108 h 267"/>
                <a:gd name="T18" fmla="*/ 9 w 263"/>
                <a:gd name="T19" fmla="*/ 131 h 267"/>
                <a:gd name="T20" fmla="*/ 2 w 263"/>
                <a:gd name="T21" fmla="*/ 153 h 267"/>
                <a:gd name="T22" fmla="*/ 0 w 263"/>
                <a:gd name="T23" fmla="*/ 176 h 267"/>
                <a:gd name="T24" fmla="*/ 4 w 263"/>
                <a:gd name="T25" fmla="*/ 198 h 267"/>
                <a:gd name="T26" fmla="*/ 14 w 263"/>
                <a:gd name="T27" fmla="*/ 218 h 267"/>
                <a:gd name="T28" fmla="*/ 30 w 263"/>
                <a:gd name="T29" fmla="*/ 237 h 267"/>
                <a:gd name="T30" fmla="*/ 54 w 263"/>
                <a:gd name="T31" fmla="*/ 253 h 267"/>
                <a:gd name="T32" fmla="*/ 82 w 263"/>
                <a:gd name="T33" fmla="*/ 264 h 267"/>
                <a:gd name="T34" fmla="*/ 108 w 263"/>
                <a:gd name="T35" fmla="*/ 267 h 267"/>
                <a:gd name="T36" fmla="*/ 135 w 263"/>
                <a:gd name="T37" fmla="*/ 264 h 267"/>
                <a:gd name="T38" fmla="*/ 158 w 263"/>
                <a:gd name="T39" fmla="*/ 254 h 267"/>
                <a:gd name="T40" fmla="*/ 180 w 263"/>
                <a:gd name="T41" fmla="*/ 240 h 267"/>
                <a:gd name="T42" fmla="*/ 201 w 263"/>
                <a:gd name="T43" fmla="*/ 220 h 267"/>
                <a:gd name="T44" fmla="*/ 219 w 263"/>
                <a:gd name="T45" fmla="*/ 199 h 267"/>
                <a:gd name="T46" fmla="*/ 234 w 263"/>
                <a:gd name="T47" fmla="*/ 175 h 267"/>
                <a:gd name="T48" fmla="*/ 246 w 263"/>
                <a:gd name="T49" fmla="*/ 149 h 267"/>
                <a:gd name="T50" fmla="*/ 256 w 263"/>
                <a:gd name="T51" fmla="*/ 123 h 267"/>
                <a:gd name="T52" fmla="*/ 260 w 263"/>
                <a:gd name="T53" fmla="*/ 97 h 267"/>
                <a:gd name="T54" fmla="*/ 263 w 263"/>
                <a:gd name="T55" fmla="*/ 72 h 267"/>
                <a:gd name="T56" fmla="*/ 259 w 263"/>
                <a:gd name="T57" fmla="*/ 49 h 267"/>
                <a:gd name="T58" fmla="*/ 252 w 263"/>
                <a:gd name="T59" fmla="*/ 30 h 267"/>
                <a:gd name="T60" fmla="*/ 239 w 263"/>
                <a:gd name="T61" fmla="*/ 15 h 267"/>
                <a:gd name="T62" fmla="*/ 220 w 263"/>
                <a:gd name="T63" fmla="*/ 4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63" h="267">
                  <a:moveTo>
                    <a:pt x="209" y="1"/>
                  </a:moveTo>
                  <a:lnTo>
                    <a:pt x="197" y="0"/>
                  </a:lnTo>
                  <a:lnTo>
                    <a:pt x="184" y="0"/>
                  </a:lnTo>
                  <a:lnTo>
                    <a:pt x="173" y="1"/>
                  </a:lnTo>
                  <a:lnTo>
                    <a:pt x="159" y="4"/>
                  </a:lnTo>
                  <a:lnTo>
                    <a:pt x="146" y="7"/>
                  </a:lnTo>
                  <a:lnTo>
                    <a:pt x="135" y="12"/>
                  </a:lnTo>
                  <a:lnTo>
                    <a:pt x="122" y="17"/>
                  </a:lnTo>
                  <a:lnTo>
                    <a:pt x="110" y="23"/>
                  </a:lnTo>
                  <a:lnTo>
                    <a:pt x="98" y="30"/>
                  </a:lnTo>
                  <a:lnTo>
                    <a:pt x="86" y="39"/>
                  </a:lnTo>
                  <a:lnTo>
                    <a:pt x="75" y="47"/>
                  </a:lnTo>
                  <a:lnTo>
                    <a:pt x="64" y="56"/>
                  </a:lnTo>
                  <a:lnTo>
                    <a:pt x="53" y="66"/>
                  </a:lnTo>
                  <a:lnTo>
                    <a:pt x="44" y="75"/>
                  </a:lnTo>
                  <a:lnTo>
                    <a:pt x="35" y="86"/>
                  </a:lnTo>
                  <a:lnTo>
                    <a:pt x="27" y="97"/>
                  </a:lnTo>
                  <a:lnTo>
                    <a:pt x="21" y="108"/>
                  </a:lnTo>
                  <a:lnTo>
                    <a:pt x="14" y="120"/>
                  </a:lnTo>
                  <a:lnTo>
                    <a:pt x="9" y="131"/>
                  </a:lnTo>
                  <a:lnTo>
                    <a:pt x="5" y="142"/>
                  </a:lnTo>
                  <a:lnTo>
                    <a:pt x="2" y="153"/>
                  </a:lnTo>
                  <a:lnTo>
                    <a:pt x="0" y="165"/>
                  </a:lnTo>
                  <a:lnTo>
                    <a:pt x="0" y="176"/>
                  </a:lnTo>
                  <a:lnTo>
                    <a:pt x="1" y="187"/>
                  </a:lnTo>
                  <a:lnTo>
                    <a:pt x="4" y="198"/>
                  </a:lnTo>
                  <a:lnTo>
                    <a:pt x="8" y="208"/>
                  </a:lnTo>
                  <a:lnTo>
                    <a:pt x="14" y="218"/>
                  </a:lnTo>
                  <a:lnTo>
                    <a:pt x="21" y="228"/>
                  </a:lnTo>
                  <a:lnTo>
                    <a:pt x="30" y="237"/>
                  </a:lnTo>
                  <a:lnTo>
                    <a:pt x="41" y="245"/>
                  </a:lnTo>
                  <a:lnTo>
                    <a:pt x="54" y="253"/>
                  </a:lnTo>
                  <a:lnTo>
                    <a:pt x="69" y="259"/>
                  </a:lnTo>
                  <a:lnTo>
                    <a:pt x="82" y="264"/>
                  </a:lnTo>
                  <a:lnTo>
                    <a:pt x="95" y="267"/>
                  </a:lnTo>
                  <a:lnTo>
                    <a:pt x="108" y="267"/>
                  </a:lnTo>
                  <a:lnTo>
                    <a:pt x="122" y="266"/>
                  </a:lnTo>
                  <a:lnTo>
                    <a:pt x="135" y="264"/>
                  </a:lnTo>
                  <a:lnTo>
                    <a:pt x="146" y="259"/>
                  </a:lnTo>
                  <a:lnTo>
                    <a:pt x="158" y="254"/>
                  </a:lnTo>
                  <a:lnTo>
                    <a:pt x="169" y="247"/>
                  </a:lnTo>
                  <a:lnTo>
                    <a:pt x="180" y="240"/>
                  </a:lnTo>
                  <a:lnTo>
                    <a:pt x="191" y="230"/>
                  </a:lnTo>
                  <a:lnTo>
                    <a:pt x="201" y="220"/>
                  </a:lnTo>
                  <a:lnTo>
                    <a:pt x="210" y="210"/>
                  </a:lnTo>
                  <a:lnTo>
                    <a:pt x="219" y="199"/>
                  </a:lnTo>
                  <a:lnTo>
                    <a:pt x="227" y="187"/>
                  </a:lnTo>
                  <a:lnTo>
                    <a:pt x="234" y="175"/>
                  </a:lnTo>
                  <a:lnTo>
                    <a:pt x="241" y="162"/>
                  </a:lnTo>
                  <a:lnTo>
                    <a:pt x="246" y="149"/>
                  </a:lnTo>
                  <a:lnTo>
                    <a:pt x="252" y="136"/>
                  </a:lnTo>
                  <a:lnTo>
                    <a:pt x="256" y="123"/>
                  </a:lnTo>
                  <a:lnTo>
                    <a:pt x="258" y="110"/>
                  </a:lnTo>
                  <a:lnTo>
                    <a:pt x="260" y="97"/>
                  </a:lnTo>
                  <a:lnTo>
                    <a:pt x="263" y="84"/>
                  </a:lnTo>
                  <a:lnTo>
                    <a:pt x="263" y="72"/>
                  </a:lnTo>
                  <a:lnTo>
                    <a:pt x="261" y="60"/>
                  </a:lnTo>
                  <a:lnTo>
                    <a:pt x="259" y="49"/>
                  </a:lnTo>
                  <a:lnTo>
                    <a:pt x="256" y="40"/>
                  </a:lnTo>
                  <a:lnTo>
                    <a:pt x="252" y="30"/>
                  </a:lnTo>
                  <a:lnTo>
                    <a:pt x="246" y="22"/>
                  </a:lnTo>
                  <a:lnTo>
                    <a:pt x="239" y="15"/>
                  </a:lnTo>
                  <a:lnTo>
                    <a:pt x="230" y="9"/>
                  </a:lnTo>
                  <a:lnTo>
                    <a:pt x="220" y="4"/>
                  </a:lnTo>
                  <a:lnTo>
                    <a:pt x="209" y="1"/>
                  </a:lnTo>
                  <a:close/>
                </a:path>
              </a:pathLst>
            </a:custGeom>
            <a:solidFill>
              <a:srgbClr val="1D1D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9Slide.vn 43"/>
            <p:cNvSpPr>
              <a:spLocks/>
            </p:cNvSpPr>
            <p:nvPr/>
          </p:nvSpPr>
          <p:spPr bwMode="auto">
            <a:xfrm>
              <a:off x="1658938" y="3465513"/>
              <a:ext cx="20638" cy="19050"/>
            </a:xfrm>
            <a:custGeom>
              <a:avLst/>
              <a:gdLst>
                <a:gd name="T0" fmla="*/ 62 w 62"/>
                <a:gd name="T1" fmla="*/ 34 h 63"/>
                <a:gd name="T2" fmla="*/ 61 w 62"/>
                <a:gd name="T3" fmla="*/ 40 h 63"/>
                <a:gd name="T4" fmla="*/ 58 w 62"/>
                <a:gd name="T5" fmla="*/ 46 h 63"/>
                <a:gd name="T6" fmla="*/ 55 w 62"/>
                <a:gd name="T7" fmla="*/ 51 h 63"/>
                <a:gd name="T8" fmla="*/ 51 w 62"/>
                <a:gd name="T9" fmla="*/ 55 h 63"/>
                <a:gd name="T10" fmla="*/ 45 w 62"/>
                <a:gd name="T11" fmla="*/ 59 h 63"/>
                <a:gd name="T12" fmla="*/ 40 w 62"/>
                <a:gd name="T13" fmla="*/ 61 h 63"/>
                <a:gd name="T14" fmla="*/ 34 w 62"/>
                <a:gd name="T15" fmla="*/ 63 h 63"/>
                <a:gd name="T16" fmla="*/ 28 w 62"/>
                <a:gd name="T17" fmla="*/ 63 h 63"/>
                <a:gd name="T18" fmla="*/ 23 w 62"/>
                <a:gd name="T19" fmla="*/ 62 h 63"/>
                <a:gd name="T20" fmla="*/ 16 w 62"/>
                <a:gd name="T21" fmla="*/ 60 h 63"/>
                <a:gd name="T22" fmla="*/ 12 w 62"/>
                <a:gd name="T23" fmla="*/ 56 h 63"/>
                <a:gd name="T24" fmla="*/ 7 w 62"/>
                <a:gd name="T25" fmla="*/ 52 h 63"/>
                <a:gd name="T26" fmla="*/ 4 w 62"/>
                <a:gd name="T27" fmla="*/ 47 h 63"/>
                <a:gd name="T28" fmla="*/ 1 w 62"/>
                <a:gd name="T29" fmla="*/ 41 h 63"/>
                <a:gd name="T30" fmla="*/ 0 w 62"/>
                <a:gd name="T31" fmla="*/ 36 h 63"/>
                <a:gd name="T32" fmla="*/ 0 w 62"/>
                <a:gd name="T33" fmla="*/ 29 h 63"/>
                <a:gd name="T34" fmla="*/ 1 w 62"/>
                <a:gd name="T35" fmla="*/ 23 h 63"/>
                <a:gd name="T36" fmla="*/ 3 w 62"/>
                <a:gd name="T37" fmla="*/ 18 h 63"/>
                <a:gd name="T38" fmla="*/ 6 w 62"/>
                <a:gd name="T39" fmla="*/ 12 h 63"/>
                <a:gd name="T40" fmla="*/ 11 w 62"/>
                <a:gd name="T41" fmla="*/ 8 h 63"/>
                <a:gd name="T42" fmla="*/ 15 w 62"/>
                <a:gd name="T43" fmla="*/ 3 h 63"/>
                <a:gd name="T44" fmla="*/ 20 w 62"/>
                <a:gd name="T45" fmla="*/ 1 h 63"/>
                <a:gd name="T46" fmla="*/ 27 w 62"/>
                <a:gd name="T47" fmla="*/ 0 h 63"/>
                <a:gd name="T48" fmla="*/ 32 w 62"/>
                <a:gd name="T49" fmla="*/ 0 h 63"/>
                <a:gd name="T50" fmla="*/ 39 w 62"/>
                <a:gd name="T51" fmla="*/ 1 h 63"/>
                <a:gd name="T52" fmla="*/ 44 w 62"/>
                <a:gd name="T53" fmla="*/ 3 h 63"/>
                <a:gd name="T54" fmla="*/ 50 w 62"/>
                <a:gd name="T55" fmla="*/ 7 h 63"/>
                <a:gd name="T56" fmla="*/ 54 w 62"/>
                <a:gd name="T57" fmla="*/ 11 h 63"/>
                <a:gd name="T58" fmla="*/ 57 w 62"/>
                <a:gd name="T59" fmla="*/ 15 h 63"/>
                <a:gd name="T60" fmla="*/ 59 w 62"/>
                <a:gd name="T61" fmla="*/ 21 h 63"/>
                <a:gd name="T62" fmla="*/ 61 w 62"/>
                <a:gd name="T63" fmla="*/ 27 h 63"/>
                <a:gd name="T64" fmla="*/ 62 w 62"/>
                <a:gd name="T65" fmla="*/ 34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2" h="63">
                  <a:moveTo>
                    <a:pt x="62" y="34"/>
                  </a:moveTo>
                  <a:lnTo>
                    <a:pt x="61" y="40"/>
                  </a:lnTo>
                  <a:lnTo>
                    <a:pt x="58" y="46"/>
                  </a:lnTo>
                  <a:lnTo>
                    <a:pt x="55" y="51"/>
                  </a:lnTo>
                  <a:lnTo>
                    <a:pt x="51" y="55"/>
                  </a:lnTo>
                  <a:lnTo>
                    <a:pt x="45" y="59"/>
                  </a:lnTo>
                  <a:lnTo>
                    <a:pt x="40" y="61"/>
                  </a:lnTo>
                  <a:lnTo>
                    <a:pt x="34" y="63"/>
                  </a:lnTo>
                  <a:lnTo>
                    <a:pt x="28" y="63"/>
                  </a:lnTo>
                  <a:lnTo>
                    <a:pt x="23" y="62"/>
                  </a:lnTo>
                  <a:lnTo>
                    <a:pt x="16" y="60"/>
                  </a:lnTo>
                  <a:lnTo>
                    <a:pt x="12" y="56"/>
                  </a:lnTo>
                  <a:lnTo>
                    <a:pt x="7" y="52"/>
                  </a:lnTo>
                  <a:lnTo>
                    <a:pt x="4" y="47"/>
                  </a:lnTo>
                  <a:lnTo>
                    <a:pt x="1" y="41"/>
                  </a:lnTo>
                  <a:lnTo>
                    <a:pt x="0" y="36"/>
                  </a:lnTo>
                  <a:lnTo>
                    <a:pt x="0" y="29"/>
                  </a:lnTo>
                  <a:lnTo>
                    <a:pt x="1" y="23"/>
                  </a:lnTo>
                  <a:lnTo>
                    <a:pt x="3" y="18"/>
                  </a:lnTo>
                  <a:lnTo>
                    <a:pt x="6" y="12"/>
                  </a:lnTo>
                  <a:lnTo>
                    <a:pt x="11" y="8"/>
                  </a:lnTo>
                  <a:lnTo>
                    <a:pt x="15" y="3"/>
                  </a:lnTo>
                  <a:lnTo>
                    <a:pt x="20" y="1"/>
                  </a:lnTo>
                  <a:lnTo>
                    <a:pt x="27" y="0"/>
                  </a:lnTo>
                  <a:lnTo>
                    <a:pt x="32" y="0"/>
                  </a:lnTo>
                  <a:lnTo>
                    <a:pt x="39" y="1"/>
                  </a:lnTo>
                  <a:lnTo>
                    <a:pt x="44" y="3"/>
                  </a:lnTo>
                  <a:lnTo>
                    <a:pt x="50" y="7"/>
                  </a:lnTo>
                  <a:lnTo>
                    <a:pt x="54" y="11"/>
                  </a:lnTo>
                  <a:lnTo>
                    <a:pt x="57" y="15"/>
                  </a:lnTo>
                  <a:lnTo>
                    <a:pt x="59" y="21"/>
                  </a:lnTo>
                  <a:lnTo>
                    <a:pt x="61" y="27"/>
                  </a:lnTo>
                  <a:lnTo>
                    <a:pt x="62" y="3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9Slide.vn 44"/>
            <p:cNvSpPr>
              <a:spLocks/>
            </p:cNvSpPr>
            <p:nvPr/>
          </p:nvSpPr>
          <p:spPr bwMode="auto">
            <a:xfrm>
              <a:off x="1790700" y="3854450"/>
              <a:ext cx="222250" cy="131762"/>
            </a:xfrm>
            <a:custGeom>
              <a:avLst/>
              <a:gdLst>
                <a:gd name="T0" fmla="*/ 697 w 700"/>
                <a:gd name="T1" fmla="*/ 159 h 417"/>
                <a:gd name="T2" fmla="*/ 688 w 700"/>
                <a:gd name="T3" fmla="*/ 134 h 417"/>
                <a:gd name="T4" fmla="*/ 674 w 700"/>
                <a:gd name="T5" fmla="*/ 111 h 417"/>
                <a:gd name="T6" fmla="*/ 632 w 700"/>
                <a:gd name="T7" fmla="*/ 68 h 417"/>
                <a:gd name="T8" fmla="*/ 574 w 700"/>
                <a:gd name="T9" fmla="*/ 35 h 417"/>
                <a:gd name="T10" fmla="*/ 504 w 700"/>
                <a:gd name="T11" fmla="*/ 12 h 417"/>
                <a:gd name="T12" fmla="*/ 422 w 700"/>
                <a:gd name="T13" fmla="*/ 0 h 417"/>
                <a:gd name="T14" fmla="*/ 428 w 700"/>
                <a:gd name="T15" fmla="*/ 35 h 417"/>
                <a:gd name="T16" fmla="*/ 459 w 700"/>
                <a:gd name="T17" fmla="*/ 54 h 417"/>
                <a:gd name="T18" fmla="*/ 500 w 700"/>
                <a:gd name="T19" fmla="*/ 68 h 417"/>
                <a:gd name="T20" fmla="*/ 532 w 700"/>
                <a:gd name="T21" fmla="*/ 89 h 417"/>
                <a:gd name="T22" fmla="*/ 557 w 700"/>
                <a:gd name="T23" fmla="*/ 113 h 417"/>
                <a:gd name="T24" fmla="*/ 572 w 700"/>
                <a:gd name="T25" fmla="*/ 140 h 417"/>
                <a:gd name="T26" fmla="*/ 577 w 700"/>
                <a:gd name="T27" fmla="*/ 170 h 417"/>
                <a:gd name="T28" fmla="*/ 571 w 700"/>
                <a:gd name="T29" fmla="*/ 198 h 417"/>
                <a:gd name="T30" fmla="*/ 557 w 700"/>
                <a:gd name="T31" fmla="*/ 224 h 417"/>
                <a:gd name="T32" fmla="*/ 534 w 700"/>
                <a:gd name="T33" fmla="*/ 249 h 417"/>
                <a:gd name="T34" fmla="*/ 505 w 700"/>
                <a:gd name="T35" fmla="*/ 271 h 417"/>
                <a:gd name="T36" fmla="*/ 470 w 700"/>
                <a:gd name="T37" fmla="*/ 289 h 417"/>
                <a:gd name="T38" fmla="*/ 430 w 700"/>
                <a:gd name="T39" fmla="*/ 304 h 417"/>
                <a:gd name="T40" fmla="*/ 387 w 700"/>
                <a:gd name="T41" fmla="*/ 315 h 417"/>
                <a:gd name="T42" fmla="*/ 339 w 700"/>
                <a:gd name="T43" fmla="*/ 320 h 417"/>
                <a:gd name="T44" fmla="*/ 290 w 700"/>
                <a:gd name="T45" fmla="*/ 319 h 417"/>
                <a:gd name="T46" fmla="*/ 245 w 700"/>
                <a:gd name="T47" fmla="*/ 312 h 417"/>
                <a:gd name="T48" fmla="*/ 204 w 700"/>
                <a:gd name="T49" fmla="*/ 300 h 417"/>
                <a:gd name="T50" fmla="*/ 170 w 700"/>
                <a:gd name="T51" fmla="*/ 283 h 417"/>
                <a:gd name="T52" fmla="*/ 143 w 700"/>
                <a:gd name="T53" fmla="*/ 262 h 417"/>
                <a:gd name="T54" fmla="*/ 125 w 700"/>
                <a:gd name="T55" fmla="*/ 241 h 417"/>
                <a:gd name="T56" fmla="*/ 113 w 700"/>
                <a:gd name="T57" fmla="*/ 218 h 417"/>
                <a:gd name="T58" fmla="*/ 110 w 700"/>
                <a:gd name="T59" fmla="*/ 191 h 417"/>
                <a:gd name="T60" fmla="*/ 118 w 700"/>
                <a:gd name="T61" fmla="*/ 158 h 417"/>
                <a:gd name="T62" fmla="*/ 138 w 700"/>
                <a:gd name="T63" fmla="*/ 127 h 417"/>
                <a:gd name="T64" fmla="*/ 148 w 700"/>
                <a:gd name="T65" fmla="*/ 83 h 417"/>
                <a:gd name="T66" fmla="*/ 132 w 700"/>
                <a:gd name="T67" fmla="*/ 57 h 417"/>
                <a:gd name="T68" fmla="*/ 85 w 700"/>
                <a:gd name="T69" fmla="*/ 87 h 417"/>
                <a:gd name="T70" fmla="*/ 47 w 700"/>
                <a:gd name="T71" fmla="*/ 121 h 417"/>
                <a:gd name="T72" fmla="*/ 20 w 700"/>
                <a:gd name="T73" fmla="*/ 158 h 417"/>
                <a:gd name="T74" fmla="*/ 4 w 700"/>
                <a:gd name="T75" fmla="*/ 198 h 417"/>
                <a:gd name="T76" fmla="*/ 0 w 700"/>
                <a:gd name="T77" fmla="*/ 239 h 417"/>
                <a:gd name="T78" fmla="*/ 8 w 700"/>
                <a:gd name="T79" fmla="*/ 274 h 417"/>
                <a:gd name="T80" fmla="*/ 25 w 700"/>
                <a:gd name="T81" fmla="*/ 305 h 417"/>
                <a:gd name="T82" fmla="*/ 51 w 700"/>
                <a:gd name="T83" fmla="*/ 333 h 417"/>
                <a:gd name="T84" fmla="*/ 85 w 700"/>
                <a:gd name="T85" fmla="*/ 359 h 417"/>
                <a:gd name="T86" fmla="*/ 124 w 700"/>
                <a:gd name="T87" fmla="*/ 380 h 417"/>
                <a:gd name="T88" fmla="*/ 189 w 700"/>
                <a:gd name="T89" fmla="*/ 403 h 417"/>
                <a:gd name="T90" fmla="*/ 275 w 700"/>
                <a:gd name="T91" fmla="*/ 416 h 417"/>
                <a:gd name="T92" fmla="*/ 368 w 700"/>
                <a:gd name="T93" fmla="*/ 415 h 417"/>
                <a:gd name="T94" fmla="*/ 462 w 700"/>
                <a:gd name="T95" fmla="*/ 398 h 417"/>
                <a:gd name="T96" fmla="*/ 537 w 700"/>
                <a:gd name="T97" fmla="*/ 373 h 417"/>
                <a:gd name="T98" fmla="*/ 598 w 700"/>
                <a:gd name="T99" fmla="*/ 340 h 417"/>
                <a:gd name="T100" fmla="*/ 647 w 700"/>
                <a:gd name="T101" fmla="*/ 301 h 417"/>
                <a:gd name="T102" fmla="*/ 681 w 700"/>
                <a:gd name="T103" fmla="*/ 258 h 417"/>
                <a:gd name="T104" fmla="*/ 698 w 700"/>
                <a:gd name="T105" fmla="*/ 21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00" h="417">
                  <a:moveTo>
                    <a:pt x="699" y="177"/>
                  </a:moveTo>
                  <a:lnTo>
                    <a:pt x="698" y="168"/>
                  </a:lnTo>
                  <a:lnTo>
                    <a:pt x="697" y="159"/>
                  </a:lnTo>
                  <a:lnTo>
                    <a:pt x="695" y="151"/>
                  </a:lnTo>
                  <a:lnTo>
                    <a:pt x="692" y="142"/>
                  </a:lnTo>
                  <a:lnTo>
                    <a:pt x="688" y="134"/>
                  </a:lnTo>
                  <a:lnTo>
                    <a:pt x="684" y="126"/>
                  </a:lnTo>
                  <a:lnTo>
                    <a:pt x="680" y="118"/>
                  </a:lnTo>
                  <a:lnTo>
                    <a:pt x="674" y="111"/>
                  </a:lnTo>
                  <a:lnTo>
                    <a:pt x="662" y="95"/>
                  </a:lnTo>
                  <a:lnTo>
                    <a:pt x="648" y="81"/>
                  </a:lnTo>
                  <a:lnTo>
                    <a:pt x="632" y="68"/>
                  </a:lnTo>
                  <a:lnTo>
                    <a:pt x="615" y="56"/>
                  </a:lnTo>
                  <a:lnTo>
                    <a:pt x="595" y="46"/>
                  </a:lnTo>
                  <a:lnTo>
                    <a:pt x="574" y="35"/>
                  </a:lnTo>
                  <a:lnTo>
                    <a:pt x="553" y="26"/>
                  </a:lnTo>
                  <a:lnTo>
                    <a:pt x="529" y="19"/>
                  </a:lnTo>
                  <a:lnTo>
                    <a:pt x="504" y="12"/>
                  </a:lnTo>
                  <a:lnTo>
                    <a:pt x="478" y="7"/>
                  </a:lnTo>
                  <a:lnTo>
                    <a:pt x="451" y="2"/>
                  </a:lnTo>
                  <a:lnTo>
                    <a:pt x="422" y="0"/>
                  </a:lnTo>
                  <a:lnTo>
                    <a:pt x="425" y="12"/>
                  </a:lnTo>
                  <a:lnTo>
                    <a:pt x="427" y="24"/>
                  </a:lnTo>
                  <a:lnTo>
                    <a:pt x="428" y="35"/>
                  </a:lnTo>
                  <a:lnTo>
                    <a:pt x="430" y="47"/>
                  </a:lnTo>
                  <a:lnTo>
                    <a:pt x="445" y="50"/>
                  </a:lnTo>
                  <a:lnTo>
                    <a:pt x="459" y="54"/>
                  </a:lnTo>
                  <a:lnTo>
                    <a:pt x="473" y="59"/>
                  </a:lnTo>
                  <a:lnTo>
                    <a:pt x="486" y="63"/>
                  </a:lnTo>
                  <a:lnTo>
                    <a:pt x="500" y="68"/>
                  </a:lnTo>
                  <a:lnTo>
                    <a:pt x="510" y="75"/>
                  </a:lnTo>
                  <a:lnTo>
                    <a:pt x="521" y="81"/>
                  </a:lnTo>
                  <a:lnTo>
                    <a:pt x="532" y="89"/>
                  </a:lnTo>
                  <a:lnTo>
                    <a:pt x="541" y="95"/>
                  </a:lnTo>
                  <a:lnTo>
                    <a:pt x="549" y="104"/>
                  </a:lnTo>
                  <a:lnTo>
                    <a:pt x="557" y="113"/>
                  </a:lnTo>
                  <a:lnTo>
                    <a:pt x="562" y="121"/>
                  </a:lnTo>
                  <a:lnTo>
                    <a:pt x="568" y="130"/>
                  </a:lnTo>
                  <a:lnTo>
                    <a:pt x="572" y="140"/>
                  </a:lnTo>
                  <a:lnTo>
                    <a:pt x="574" y="149"/>
                  </a:lnTo>
                  <a:lnTo>
                    <a:pt x="577" y="160"/>
                  </a:lnTo>
                  <a:lnTo>
                    <a:pt x="577" y="170"/>
                  </a:lnTo>
                  <a:lnTo>
                    <a:pt x="575" y="179"/>
                  </a:lnTo>
                  <a:lnTo>
                    <a:pt x="574" y="188"/>
                  </a:lnTo>
                  <a:lnTo>
                    <a:pt x="571" y="198"/>
                  </a:lnTo>
                  <a:lnTo>
                    <a:pt x="567" y="207"/>
                  </a:lnTo>
                  <a:lnTo>
                    <a:pt x="562" y="215"/>
                  </a:lnTo>
                  <a:lnTo>
                    <a:pt x="557" y="224"/>
                  </a:lnTo>
                  <a:lnTo>
                    <a:pt x="551" y="233"/>
                  </a:lnTo>
                  <a:lnTo>
                    <a:pt x="543" y="241"/>
                  </a:lnTo>
                  <a:lnTo>
                    <a:pt x="534" y="249"/>
                  </a:lnTo>
                  <a:lnTo>
                    <a:pt x="526" y="257"/>
                  </a:lnTo>
                  <a:lnTo>
                    <a:pt x="516" y="264"/>
                  </a:lnTo>
                  <a:lnTo>
                    <a:pt x="505" y="271"/>
                  </a:lnTo>
                  <a:lnTo>
                    <a:pt x="494" y="277"/>
                  </a:lnTo>
                  <a:lnTo>
                    <a:pt x="482" y="284"/>
                  </a:lnTo>
                  <a:lnTo>
                    <a:pt x="470" y="289"/>
                  </a:lnTo>
                  <a:lnTo>
                    <a:pt x="457" y="294"/>
                  </a:lnTo>
                  <a:lnTo>
                    <a:pt x="444" y="300"/>
                  </a:lnTo>
                  <a:lnTo>
                    <a:pt x="430" y="304"/>
                  </a:lnTo>
                  <a:lnTo>
                    <a:pt x="416" y="309"/>
                  </a:lnTo>
                  <a:lnTo>
                    <a:pt x="402" y="312"/>
                  </a:lnTo>
                  <a:lnTo>
                    <a:pt x="387" y="315"/>
                  </a:lnTo>
                  <a:lnTo>
                    <a:pt x="371" y="317"/>
                  </a:lnTo>
                  <a:lnTo>
                    <a:pt x="355" y="319"/>
                  </a:lnTo>
                  <a:lnTo>
                    <a:pt x="339" y="320"/>
                  </a:lnTo>
                  <a:lnTo>
                    <a:pt x="323" y="320"/>
                  </a:lnTo>
                  <a:lnTo>
                    <a:pt x="306" y="320"/>
                  </a:lnTo>
                  <a:lnTo>
                    <a:pt x="290" y="319"/>
                  </a:lnTo>
                  <a:lnTo>
                    <a:pt x="275" y="317"/>
                  </a:lnTo>
                  <a:lnTo>
                    <a:pt x="260" y="315"/>
                  </a:lnTo>
                  <a:lnTo>
                    <a:pt x="245" y="312"/>
                  </a:lnTo>
                  <a:lnTo>
                    <a:pt x="230" y="309"/>
                  </a:lnTo>
                  <a:lnTo>
                    <a:pt x="217" y="304"/>
                  </a:lnTo>
                  <a:lnTo>
                    <a:pt x="204" y="300"/>
                  </a:lnTo>
                  <a:lnTo>
                    <a:pt x="192" y="294"/>
                  </a:lnTo>
                  <a:lnTo>
                    <a:pt x="181" y="289"/>
                  </a:lnTo>
                  <a:lnTo>
                    <a:pt x="170" y="283"/>
                  </a:lnTo>
                  <a:lnTo>
                    <a:pt x="160" y="276"/>
                  </a:lnTo>
                  <a:lnTo>
                    <a:pt x="150" y="270"/>
                  </a:lnTo>
                  <a:lnTo>
                    <a:pt x="143" y="262"/>
                  </a:lnTo>
                  <a:lnTo>
                    <a:pt x="136" y="256"/>
                  </a:lnTo>
                  <a:lnTo>
                    <a:pt x="130" y="248"/>
                  </a:lnTo>
                  <a:lnTo>
                    <a:pt x="125" y="241"/>
                  </a:lnTo>
                  <a:lnTo>
                    <a:pt x="120" y="234"/>
                  </a:lnTo>
                  <a:lnTo>
                    <a:pt x="117" y="226"/>
                  </a:lnTo>
                  <a:lnTo>
                    <a:pt x="113" y="218"/>
                  </a:lnTo>
                  <a:lnTo>
                    <a:pt x="111" y="210"/>
                  </a:lnTo>
                  <a:lnTo>
                    <a:pt x="110" y="201"/>
                  </a:lnTo>
                  <a:lnTo>
                    <a:pt x="110" y="191"/>
                  </a:lnTo>
                  <a:lnTo>
                    <a:pt x="111" y="180"/>
                  </a:lnTo>
                  <a:lnTo>
                    <a:pt x="114" y="169"/>
                  </a:lnTo>
                  <a:lnTo>
                    <a:pt x="118" y="158"/>
                  </a:lnTo>
                  <a:lnTo>
                    <a:pt x="123" y="147"/>
                  </a:lnTo>
                  <a:lnTo>
                    <a:pt x="130" y="138"/>
                  </a:lnTo>
                  <a:lnTo>
                    <a:pt x="138" y="127"/>
                  </a:lnTo>
                  <a:lnTo>
                    <a:pt x="147" y="118"/>
                  </a:lnTo>
                  <a:lnTo>
                    <a:pt x="147" y="101"/>
                  </a:lnTo>
                  <a:lnTo>
                    <a:pt x="148" y="83"/>
                  </a:lnTo>
                  <a:lnTo>
                    <a:pt x="149" y="66"/>
                  </a:lnTo>
                  <a:lnTo>
                    <a:pt x="149" y="49"/>
                  </a:lnTo>
                  <a:lnTo>
                    <a:pt x="132" y="57"/>
                  </a:lnTo>
                  <a:lnTo>
                    <a:pt x="115" y="67"/>
                  </a:lnTo>
                  <a:lnTo>
                    <a:pt x="99" y="77"/>
                  </a:lnTo>
                  <a:lnTo>
                    <a:pt x="85" y="87"/>
                  </a:lnTo>
                  <a:lnTo>
                    <a:pt x="71" y="98"/>
                  </a:lnTo>
                  <a:lnTo>
                    <a:pt x="58" y="109"/>
                  </a:lnTo>
                  <a:lnTo>
                    <a:pt x="47" y="121"/>
                  </a:lnTo>
                  <a:lnTo>
                    <a:pt x="36" y="133"/>
                  </a:lnTo>
                  <a:lnTo>
                    <a:pt x="28" y="145"/>
                  </a:lnTo>
                  <a:lnTo>
                    <a:pt x="20" y="158"/>
                  </a:lnTo>
                  <a:lnTo>
                    <a:pt x="12" y="171"/>
                  </a:lnTo>
                  <a:lnTo>
                    <a:pt x="7" y="184"/>
                  </a:lnTo>
                  <a:lnTo>
                    <a:pt x="4" y="198"/>
                  </a:lnTo>
                  <a:lnTo>
                    <a:pt x="2" y="211"/>
                  </a:lnTo>
                  <a:lnTo>
                    <a:pt x="0" y="225"/>
                  </a:lnTo>
                  <a:lnTo>
                    <a:pt x="0" y="239"/>
                  </a:lnTo>
                  <a:lnTo>
                    <a:pt x="2" y="251"/>
                  </a:lnTo>
                  <a:lnTo>
                    <a:pt x="5" y="262"/>
                  </a:lnTo>
                  <a:lnTo>
                    <a:pt x="8" y="274"/>
                  </a:lnTo>
                  <a:lnTo>
                    <a:pt x="13" y="285"/>
                  </a:lnTo>
                  <a:lnTo>
                    <a:pt x="19" y="294"/>
                  </a:lnTo>
                  <a:lnTo>
                    <a:pt x="25" y="305"/>
                  </a:lnTo>
                  <a:lnTo>
                    <a:pt x="33" y="315"/>
                  </a:lnTo>
                  <a:lnTo>
                    <a:pt x="42" y="325"/>
                  </a:lnTo>
                  <a:lnTo>
                    <a:pt x="51" y="333"/>
                  </a:lnTo>
                  <a:lnTo>
                    <a:pt x="62" y="342"/>
                  </a:lnTo>
                  <a:lnTo>
                    <a:pt x="73" y="351"/>
                  </a:lnTo>
                  <a:lnTo>
                    <a:pt x="85" y="359"/>
                  </a:lnTo>
                  <a:lnTo>
                    <a:pt x="97" y="367"/>
                  </a:lnTo>
                  <a:lnTo>
                    <a:pt x="110" y="373"/>
                  </a:lnTo>
                  <a:lnTo>
                    <a:pt x="124" y="380"/>
                  </a:lnTo>
                  <a:lnTo>
                    <a:pt x="139" y="386"/>
                  </a:lnTo>
                  <a:lnTo>
                    <a:pt x="163" y="395"/>
                  </a:lnTo>
                  <a:lnTo>
                    <a:pt x="189" y="403"/>
                  </a:lnTo>
                  <a:lnTo>
                    <a:pt x="217" y="408"/>
                  </a:lnTo>
                  <a:lnTo>
                    <a:pt x="246" y="412"/>
                  </a:lnTo>
                  <a:lnTo>
                    <a:pt x="275" y="416"/>
                  </a:lnTo>
                  <a:lnTo>
                    <a:pt x="305" y="417"/>
                  </a:lnTo>
                  <a:lnTo>
                    <a:pt x="337" y="417"/>
                  </a:lnTo>
                  <a:lnTo>
                    <a:pt x="368" y="415"/>
                  </a:lnTo>
                  <a:lnTo>
                    <a:pt x="401" y="411"/>
                  </a:lnTo>
                  <a:lnTo>
                    <a:pt x="432" y="406"/>
                  </a:lnTo>
                  <a:lnTo>
                    <a:pt x="462" y="398"/>
                  </a:lnTo>
                  <a:lnTo>
                    <a:pt x="491" y="391"/>
                  </a:lnTo>
                  <a:lnTo>
                    <a:pt x="515" y="382"/>
                  </a:lnTo>
                  <a:lnTo>
                    <a:pt x="537" y="373"/>
                  </a:lnTo>
                  <a:lnTo>
                    <a:pt x="559" y="363"/>
                  </a:lnTo>
                  <a:lnTo>
                    <a:pt x="579" y="352"/>
                  </a:lnTo>
                  <a:lnTo>
                    <a:pt x="598" y="340"/>
                  </a:lnTo>
                  <a:lnTo>
                    <a:pt x="616" y="328"/>
                  </a:lnTo>
                  <a:lnTo>
                    <a:pt x="632" y="315"/>
                  </a:lnTo>
                  <a:lnTo>
                    <a:pt x="647" y="301"/>
                  </a:lnTo>
                  <a:lnTo>
                    <a:pt x="660" y="287"/>
                  </a:lnTo>
                  <a:lnTo>
                    <a:pt x="671" y="273"/>
                  </a:lnTo>
                  <a:lnTo>
                    <a:pt x="681" y="258"/>
                  </a:lnTo>
                  <a:lnTo>
                    <a:pt x="688" y="241"/>
                  </a:lnTo>
                  <a:lnTo>
                    <a:pt x="695" y="226"/>
                  </a:lnTo>
                  <a:lnTo>
                    <a:pt x="698" y="210"/>
                  </a:lnTo>
                  <a:lnTo>
                    <a:pt x="700" y="193"/>
                  </a:lnTo>
                  <a:lnTo>
                    <a:pt x="699" y="177"/>
                  </a:lnTo>
                  <a:close/>
                </a:path>
              </a:pathLst>
            </a:custGeom>
            <a:solidFill>
              <a:srgbClr val="A315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9Slide.vn 45"/>
            <p:cNvSpPr>
              <a:spLocks/>
            </p:cNvSpPr>
            <p:nvPr/>
          </p:nvSpPr>
          <p:spPr bwMode="auto">
            <a:xfrm>
              <a:off x="1958975" y="3871913"/>
              <a:ext cx="1336675" cy="263525"/>
            </a:xfrm>
            <a:custGeom>
              <a:avLst/>
              <a:gdLst>
                <a:gd name="T0" fmla="*/ 71 w 4211"/>
                <a:gd name="T1" fmla="*/ 66 h 833"/>
                <a:gd name="T2" fmla="*/ 93 w 4211"/>
                <a:gd name="T3" fmla="*/ 61 h 833"/>
                <a:gd name="T4" fmla="*/ 155 w 4211"/>
                <a:gd name="T5" fmla="*/ 99 h 833"/>
                <a:gd name="T6" fmla="*/ 225 w 4211"/>
                <a:gd name="T7" fmla="*/ 156 h 833"/>
                <a:gd name="T8" fmla="*/ 304 w 4211"/>
                <a:gd name="T9" fmla="*/ 197 h 833"/>
                <a:gd name="T10" fmla="*/ 438 w 4211"/>
                <a:gd name="T11" fmla="*/ 228 h 833"/>
                <a:gd name="T12" fmla="*/ 571 w 4211"/>
                <a:gd name="T13" fmla="*/ 238 h 833"/>
                <a:gd name="T14" fmla="*/ 779 w 4211"/>
                <a:gd name="T15" fmla="*/ 269 h 833"/>
                <a:gd name="T16" fmla="*/ 1118 w 4211"/>
                <a:gd name="T17" fmla="*/ 339 h 833"/>
                <a:gd name="T18" fmla="*/ 1452 w 4211"/>
                <a:gd name="T19" fmla="*/ 381 h 833"/>
                <a:gd name="T20" fmla="*/ 1780 w 4211"/>
                <a:gd name="T21" fmla="*/ 394 h 833"/>
                <a:gd name="T22" fmla="*/ 2108 w 4211"/>
                <a:gd name="T23" fmla="*/ 411 h 833"/>
                <a:gd name="T24" fmla="*/ 2427 w 4211"/>
                <a:gd name="T25" fmla="*/ 450 h 833"/>
                <a:gd name="T26" fmla="*/ 2743 w 4211"/>
                <a:gd name="T27" fmla="*/ 493 h 833"/>
                <a:gd name="T28" fmla="*/ 3075 w 4211"/>
                <a:gd name="T29" fmla="*/ 553 h 833"/>
                <a:gd name="T30" fmla="*/ 3403 w 4211"/>
                <a:gd name="T31" fmla="*/ 600 h 833"/>
                <a:gd name="T32" fmla="*/ 3717 w 4211"/>
                <a:gd name="T33" fmla="*/ 640 h 833"/>
                <a:gd name="T34" fmla="*/ 3874 w 4211"/>
                <a:gd name="T35" fmla="*/ 655 h 833"/>
                <a:gd name="T36" fmla="*/ 3981 w 4211"/>
                <a:gd name="T37" fmla="*/ 662 h 833"/>
                <a:gd name="T38" fmla="*/ 4045 w 4211"/>
                <a:gd name="T39" fmla="*/ 656 h 833"/>
                <a:gd name="T40" fmla="*/ 4121 w 4211"/>
                <a:gd name="T41" fmla="*/ 659 h 833"/>
                <a:gd name="T42" fmla="*/ 4143 w 4211"/>
                <a:gd name="T43" fmla="*/ 691 h 833"/>
                <a:gd name="T44" fmla="*/ 4151 w 4211"/>
                <a:gd name="T45" fmla="*/ 744 h 833"/>
                <a:gd name="T46" fmla="*/ 4137 w 4211"/>
                <a:gd name="T47" fmla="*/ 773 h 833"/>
                <a:gd name="T48" fmla="*/ 4153 w 4211"/>
                <a:gd name="T49" fmla="*/ 778 h 833"/>
                <a:gd name="T50" fmla="*/ 4139 w 4211"/>
                <a:gd name="T51" fmla="*/ 746 h 833"/>
                <a:gd name="T52" fmla="*/ 4111 w 4211"/>
                <a:gd name="T53" fmla="*/ 742 h 833"/>
                <a:gd name="T54" fmla="*/ 4092 w 4211"/>
                <a:gd name="T55" fmla="*/ 761 h 833"/>
                <a:gd name="T56" fmla="*/ 4100 w 4211"/>
                <a:gd name="T57" fmla="*/ 806 h 833"/>
                <a:gd name="T58" fmla="*/ 4143 w 4211"/>
                <a:gd name="T59" fmla="*/ 833 h 833"/>
                <a:gd name="T60" fmla="*/ 4181 w 4211"/>
                <a:gd name="T61" fmla="*/ 814 h 833"/>
                <a:gd name="T62" fmla="*/ 4206 w 4211"/>
                <a:gd name="T63" fmla="*/ 770 h 833"/>
                <a:gd name="T64" fmla="*/ 4207 w 4211"/>
                <a:gd name="T65" fmla="*/ 702 h 833"/>
                <a:gd name="T66" fmla="*/ 4181 w 4211"/>
                <a:gd name="T67" fmla="*/ 636 h 833"/>
                <a:gd name="T68" fmla="*/ 4146 w 4211"/>
                <a:gd name="T69" fmla="*/ 605 h 833"/>
                <a:gd name="T70" fmla="*/ 4094 w 4211"/>
                <a:gd name="T71" fmla="*/ 595 h 833"/>
                <a:gd name="T72" fmla="*/ 4001 w 4211"/>
                <a:gd name="T73" fmla="*/ 601 h 833"/>
                <a:gd name="T74" fmla="*/ 3905 w 4211"/>
                <a:gd name="T75" fmla="*/ 599 h 833"/>
                <a:gd name="T76" fmla="*/ 3785 w 4211"/>
                <a:gd name="T77" fmla="*/ 586 h 833"/>
                <a:gd name="T78" fmla="*/ 3474 w 4211"/>
                <a:gd name="T79" fmla="*/ 550 h 833"/>
                <a:gd name="T80" fmla="*/ 3152 w 4211"/>
                <a:gd name="T81" fmla="*/ 507 h 833"/>
                <a:gd name="T82" fmla="*/ 2819 w 4211"/>
                <a:gd name="T83" fmla="*/ 445 h 833"/>
                <a:gd name="T84" fmla="*/ 2499 w 4211"/>
                <a:gd name="T85" fmla="*/ 400 h 833"/>
                <a:gd name="T86" fmla="*/ 2180 w 4211"/>
                <a:gd name="T87" fmla="*/ 358 h 833"/>
                <a:gd name="T88" fmla="*/ 1849 w 4211"/>
                <a:gd name="T89" fmla="*/ 338 h 833"/>
                <a:gd name="T90" fmla="*/ 1520 w 4211"/>
                <a:gd name="T91" fmla="*/ 326 h 833"/>
                <a:gd name="T92" fmla="*/ 1197 w 4211"/>
                <a:gd name="T93" fmla="*/ 293 h 833"/>
                <a:gd name="T94" fmla="*/ 859 w 4211"/>
                <a:gd name="T95" fmla="*/ 224 h 833"/>
                <a:gd name="T96" fmla="*/ 601 w 4211"/>
                <a:gd name="T97" fmla="*/ 181 h 833"/>
                <a:gd name="T98" fmla="*/ 471 w 4211"/>
                <a:gd name="T99" fmla="*/ 172 h 833"/>
                <a:gd name="T100" fmla="*/ 348 w 4211"/>
                <a:gd name="T101" fmla="*/ 150 h 833"/>
                <a:gd name="T102" fmla="*/ 246 w 4211"/>
                <a:gd name="T103" fmla="*/ 98 h 833"/>
                <a:gd name="T104" fmla="*/ 163 w 4211"/>
                <a:gd name="T105" fmla="*/ 31 h 833"/>
                <a:gd name="T106" fmla="*/ 94 w 4211"/>
                <a:gd name="T107" fmla="*/ 0 h 833"/>
                <a:gd name="T108" fmla="*/ 48 w 4211"/>
                <a:gd name="T109" fmla="*/ 9 h 833"/>
                <a:gd name="T110" fmla="*/ 23 w 4211"/>
                <a:gd name="T111" fmla="*/ 34 h 833"/>
                <a:gd name="T112" fmla="*/ 4 w 4211"/>
                <a:gd name="T113" fmla="*/ 87 h 833"/>
                <a:gd name="T114" fmla="*/ 4 w 4211"/>
                <a:gd name="T115" fmla="*/ 143 h 833"/>
                <a:gd name="T116" fmla="*/ 28 w 4211"/>
                <a:gd name="T117" fmla="*/ 157 h 833"/>
                <a:gd name="T118" fmla="*/ 53 w 4211"/>
                <a:gd name="T119" fmla="*/ 145 h 8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211" h="833">
                  <a:moveTo>
                    <a:pt x="58" y="129"/>
                  </a:moveTo>
                  <a:lnTo>
                    <a:pt x="61" y="106"/>
                  </a:lnTo>
                  <a:lnTo>
                    <a:pt x="64" y="88"/>
                  </a:lnTo>
                  <a:lnTo>
                    <a:pt x="68" y="75"/>
                  </a:lnTo>
                  <a:lnTo>
                    <a:pt x="71" y="66"/>
                  </a:lnTo>
                  <a:lnTo>
                    <a:pt x="76" y="62"/>
                  </a:lnTo>
                  <a:lnTo>
                    <a:pt x="78" y="60"/>
                  </a:lnTo>
                  <a:lnTo>
                    <a:pt x="82" y="59"/>
                  </a:lnTo>
                  <a:lnTo>
                    <a:pt x="88" y="60"/>
                  </a:lnTo>
                  <a:lnTo>
                    <a:pt x="93" y="61"/>
                  </a:lnTo>
                  <a:lnTo>
                    <a:pt x="101" y="64"/>
                  </a:lnTo>
                  <a:lnTo>
                    <a:pt x="109" y="69"/>
                  </a:lnTo>
                  <a:lnTo>
                    <a:pt x="125" y="76"/>
                  </a:lnTo>
                  <a:lnTo>
                    <a:pt x="140" y="87"/>
                  </a:lnTo>
                  <a:lnTo>
                    <a:pt x="155" y="99"/>
                  </a:lnTo>
                  <a:lnTo>
                    <a:pt x="170" y="111"/>
                  </a:lnTo>
                  <a:lnTo>
                    <a:pt x="185" y="124"/>
                  </a:lnTo>
                  <a:lnTo>
                    <a:pt x="199" y="136"/>
                  </a:lnTo>
                  <a:lnTo>
                    <a:pt x="214" y="146"/>
                  </a:lnTo>
                  <a:lnTo>
                    <a:pt x="225" y="156"/>
                  </a:lnTo>
                  <a:lnTo>
                    <a:pt x="239" y="165"/>
                  </a:lnTo>
                  <a:lnTo>
                    <a:pt x="252" y="172"/>
                  </a:lnTo>
                  <a:lnTo>
                    <a:pt x="265" y="179"/>
                  </a:lnTo>
                  <a:lnTo>
                    <a:pt x="278" y="185"/>
                  </a:lnTo>
                  <a:lnTo>
                    <a:pt x="304" y="197"/>
                  </a:lnTo>
                  <a:lnTo>
                    <a:pt x="331" y="206"/>
                  </a:lnTo>
                  <a:lnTo>
                    <a:pt x="357" y="214"/>
                  </a:lnTo>
                  <a:lnTo>
                    <a:pt x="384" y="220"/>
                  </a:lnTo>
                  <a:lnTo>
                    <a:pt x="411" y="224"/>
                  </a:lnTo>
                  <a:lnTo>
                    <a:pt x="438" y="228"/>
                  </a:lnTo>
                  <a:lnTo>
                    <a:pt x="465" y="231"/>
                  </a:lnTo>
                  <a:lnTo>
                    <a:pt x="492" y="233"/>
                  </a:lnTo>
                  <a:lnTo>
                    <a:pt x="520" y="235"/>
                  </a:lnTo>
                  <a:lnTo>
                    <a:pt x="546" y="236"/>
                  </a:lnTo>
                  <a:lnTo>
                    <a:pt x="571" y="238"/>
                  </a:lnTo>
                  <a:lnTo>
                    <a:pt x="597" y="241"/>
                  </a:lnTo>
                  <a:lnTo>
                    <a:pt x="620" y="243"/>
                  </a:lnTo>
                  <a:lnTo>
                    <a:pt x="644" y="246"/>
                  </a:lnTo>
                  <a:lnTo>
                    <a:pt x="712" y="257"/>
                  </a:lnTo>
                  <a:lnTo>
                    <a:pt x="779" y="269"/>
                  </a:lnTo>
                  <a:lnTo>
                    <a:pt x="847" y="283"/>
                  </a:lnTo>
                  <a:lnTo>
                    <a:pt x="914" y="297"/>
                  </a:lnTo>
                  <a:lnTo>
                    <a:pt x="982" y="311"/>
                  </a:lnTo>
                  <a:lnTo>
                    <a:pt x="1050" y="326"/>
                  </a:lnTo>
                  <a:lnTo>
                    <a:pt x="1118" y="339"/>
                  </a:lnTo>
                  <a:lnTo>
                    <a:pt x="1187" y="351"/>
                  </a:lnTo>
                  <a:lnTo>
                    <a:pt x="1253" y="361"/>
                  </a:lnTo>
                  <a:lnTo>
                    <a:pt x="1319" y="369"/>
                  </a:lnTo>
                  <a:lnTo>
                    <a:pt x="1385" y="376"/>
                  </a:lnTo>
                  <a:lnTo>
                    <a:pt x="1452" y="381"/>
                  </a:lnTo>
                  <a:lnTo>
                    <a:pt x="1517" y="385"/>
                  </a:lnTo>
                  <a:lnTo>
                    <a:pt x="1583" y="388"/>
                  </a:lnTo>
                  <a:lnTo>
                    <a:pt x="1649" y="391"/>
                  </a:lnTo>
                  <a:lnTo>
                    <a:pt x="1715" y="392"/>
                  </a:lnTo>
                  <a:lnTo>
                    <a:pt x="1780" y="394"/>
                  </a:lnTo>
                  <a:lnTo>
                    <a:pt x="1846" y="396"/>
                  </a:lnTo>
                  <a:lnTo>
                    <a:pt x="1912" y="399"/>
                  </a:lnTo>
                  <a:lnTo>
                    <a:pt x="1978" y="402"/>
                  </a:lnTo>
                  <a:lnTo>
                    <a:pt x="2043" y="406"/>
                  </a:lnTo>
                  <a:lnTo>
                    <a:pt x="2108" y="411"/>
                  </a:lnTo>
                  <a:lnTo>
                    <a:pt x="2173" y="417"/>
                  </a:lnTo>
                  <a:lnTo>
                    <a:pt x="2238" y="425"/>
                  </a:lnTo>
                  <a:lnTo>
                    <a:pt x="2301" y="432"/>
                  </a:lnTo>
                  <a:lnTo>
                    <a:pt x="2364" y="441"/>
                  </a:lnTo>
                  <a:lnTo>
                    <a:pt x="2427" y="450"/>
                  </a:lnTo>
                  <a:lnTo>
                    <a:pt x="2490" y="458"/>
                  </a:lnTo>
                  <a:lnTo>
                    <a:pt x="2553" y="467"/>
                  </a:lnTo>
                  <a:lnTo>
                    <a:pt x="2616" y="475"/>
                  </a:lnTo>
                  <a:lnTo>
                    <a:pt x="2680" y="484"/>
                  </a:lnTo>
                  <a:lnTo>
                    <a:pt x="2743" y="493"/>
                  </a:lnTo>
                  <a:lnTo>
                    <a:pt x="2809" y="503"/>
                  </a:lnTo>
                  <a:lnTo>
                    <a:pt x="2875" y="514"/>
                  </a:lnTo>
                  <a:lnTo>
                    <a:pt x="2941" y="527"/>
                  </a:lnTo>
                  <a:lnTo>
                    <a:pt x="3009" y="540"/>
                  </a:lnTo>
                  <a:lnTo>
                    <a:pt x="3075" y="553"/>
                  </a:lnTo>
                  <a:lnTo>
                    <a:pt x="3142" y="565"/>
                  </a:lnTo>
                  <a:lnTo>
                    <a:pt x="3209" y="576"/>
                  </a:lnTo>
                  <a:lnTo>
                    <a:pt x="3278" y="585"/>
                  </a:lnTo>
                  <a:lnTo>
                    <a:pt x="3341" y="592"/>
                  </a:lnTo>
                  <a:lnTo>
                    <a:pt x="3403" y="600"/>
                  </a:lnTo>
                  <a:lnTo>
                    <a:pt x="3465" y="609"/>
                  </a:lnTo>
                  <a:lnTo>
                    <a:pt x="3528" y="617"/>
                  </a:lnTo>
                  <a:lnTo>
                    <a:pt x="3591" y="626"/>
                  </a:lnTo>
                  <a:lnTo>
                    <a:pt x="3654" y="633"/>
                  </a:lnTo>
                  <a:lnTo>
                    <a:pt x="3717" y="640"/>
                  </a:lnTo>
                  <a:lnTo>
                    <a:pt x="3781" y="645"/>
                  </a:lnTo>
                  <a:lnTo>
                    <a:pt x="3804" y="648"/>
                  </a:lnTo>
                  <a:lnTo>
                    <a:pt x="3828" y="650"/>
                  </a:lnTo>
                  <a:lnTo>
                    <a:pt x="3850" y="652"/>
                  </a:lnTo>
                  <a:lnTo>
                    <a:pt x="3874" y="655"/>
                  </a:lnTo>
                  <a:lnTo>
                    <a:pt x="3898" y="657"/>
                  </a:lnTo>
                  <a:lnTo>
                    <a:pt x="3923" y="659"/>
                  </a:lnTo>
                  <a:lnTo>
                    <a:pt x="3947" y="661"/>
                  </a:lnTo>
                  <a:lnTo>
                    <a:pt x="3972" y="662"/>
                  </a:lnTo>
                  <a:lnTo>
                    <a:pt x="3981" y="662"/>
                  </a:lnTo>
                  <a:lnTo>
                    <a:pt x="3988" y="662"/>
                  </a:lnTo>
                  <a:lnTo>
                    <a:pt x="3997" y="661"/>
                  </a:lnTo>
                  <a:lnTo>
                    <a:pt x="4006" y="661"/>
                  </a:lnTo>
                  <a:lnTo>
                    <a:pt x="4025" y="658"/>
                  </a:lnTo>
                  <a:lnTo>
                    <a:pt x="4045" y="656"/>
                  </a:lnTo>
                  <a:lnTo>
                    <a:pt x="4064" y="654"/>
                  </a:lnTo>
                  <a:lnTo>
                    <a:pt x="4084" y="653"/>
                  </a:lnTo>
                  <a:lnTo>
                    <a:pt x="4098" y="654"/>
                  </a:lnTo>
                  <a:lnTo>
                    <a:pt x="4111" y="656"/>
                  </a:lnTo>
                  <a:lnTo>
                    <a:pt x="4121" y="659"/>
                  </a:lnTo>
                  <a:lnTo>
                    <a:pt x="4127" y="664"/>
                  </a:lnTo>
                  <a:lnTo>
                    <a:pt x="4131" y="668"/>
                  </a:lnTo>
                  <a:lnTo>
                    <a:pt x="4136" y="674"/>
                  </a:lnTo>
                  <a:lnTo>
                    <a:pt x="4140" y="681"/>
                  </a:lnTo>
                  <a:lnTo>
                    <a:pt x="4143" y="691"/>
                  </a:lnTo>
                  <a:lnTo>
                    <a:pt x="4147" y="701"/>
                  </a:lnTo>
                  <a:lnTo>
                    <a:pt x="4149" y="711"/>
                  </a:lnTo>
                  <a:lnTo>
                    <a:pt x="4151" y="722"/>
                  </a:lnTo>
                  <a:lnTo>
                    <a:pt x="4151" y="733"/>
                  </a:lnTo>
                  <a:lnTo>
                    <a:pt x="4151" y="744"/>
                  </a:lnTo>
                  <a:lnTo>
                    <a:pt x="4149" y="754"/>
                  </a:lnTo>
                  <a:lnTo>
                    <a:pt x="4147" y="761"/>
                  </a:lnTo>
                  <a:lnTo>
                    <a:pt x="4145" y="768"/>
                  </a:lnTo>
                  <a:lnTo>
                    <a:pt x="4139" y="773"/>
                  </a:lnTo>
                  <a:lnTo>
                    <a:pt x="4137" y="773"/>
                  </a:lnTo>
                  <a:lnTo>
                    <a:pt x="4134" y="774"/>
                  </a:lnTo>
                  <a:lnTo>
                    <a:pt x="4131" y="774"/>
                  </a:lnTo>
                  <a:lnTo>
                    <a:pt x="4130" y="803"/>
                  </a:lnTo>
                  <a:lnTo>
                    <a:pt x="4159" y="793"/>
                  </a:lnTo>
                  <a:lnTo>
                    <a:pt x="4153" y="778"/>
                  </a:lnTo>
                  <a:lnTo>
                    <a:pt x="4150" y="765"/>
                  </a:lnTo>
                  <a:lnTo>
                    <a:pt x="4149" y="760"/>
                  </a:lnTo>
                  <a:lnTo>
                    <a:pt x="4147" y="755"/>
                  </a:lnTo>
                  <a:lnTo>
                    <a:pt x="4143" y="749"/>
                  </a:lnTo>
                  <a:lnTo>
                    <a:pt x="4139" y="746"/>
                  </a:lnTo>
                  <a:lnTo>
                    <a:pt x="4134" y="743"/>
                  </a:lnTo>
                  <a:lnTo>
                    <a:pt x="4128" y="741"/>
                  </a:lnTo>
                  <a:lnTo>
                    <a:pt x="4123" y="740"/>
                  </a:lnTo>
                  <a:lnTo>
                    <a:pt x="4117" y="741"/>
                  </a:lnTo>
                  <a:lnTo>
                    <a:pt x="4111" y="742"/>
                  </a:lnTo>
                  <a:lnTo>
                    <a:pt x="4105" y="744"/>
                  </a:lnTo>
                  <a:lnTo>
                    <a:pt x="4101" y="747"/>
                  </a:lnTo>
                  <a:lnTo>
                    <a:pt x="4097" y="751"/>
                  </a:lnTo>
                  <a:lnTo>
                    <a:pt x="4095" y="756"/>
                  </a:lnTo>
                  <a:lnTo>
                    <a:pt x="4092" y="761"/>
                  </a:lnTo>
                  <a:lnTo>
                    <a:pt x="4091" y="768"/>
                  </a:lnTo>
                  <a:lnTo>
                    <a:pt x="4091" y="773"/>
                  </a:lnTo>
                  <a:lnTo>
                    <a:pt x="4094" y="785"/>
                  </a:lnTo>
                  <a:lnTo>
                    <a:pt x="4097" y="796"/>
                  </a:lnTo>
                  <a:lnTo>
                    <a:pt x="4100" y="806"/>
                  </a:lnTo>
                  <a:lnTo>
                    <a:pt x="4103" y="814"/>
                  </a:lnTo>
                  <a:lnTo>
                    <a:pt x="4111" y="833"/>
                  </a:lnTo>
                  <a:lnTo>
                    <a:pt x="4129" y="833"/>
                  </a:lnTo>
                  <a:lnTo>
                    <a:pt x="4134" y="833"/>
                  </a:lnTo>
                  <a:lnTo>
                    <a:pt x="4143" y="833"/>
                  </a:lnTo>
                  <a:lnTo>
                    <a:pt x="4153" y="830"/>
                  </a:lnTo>
                  <a:lnTo>
                    <a:pt x="4162" y="827"/>
                  </a:lnTo>
                  <a:lnTo>
                    <a:pt x="4171" y="823"/>
                  </a:lnTo>
                  <a:lnTo>
                    <a:pt x="4176" y="819"/>
                  </a:lnTo>
                  <a:lnTo>
                    <a:pt x="4181" y="814"/>
                  </a:lnTo>
                  <a:lnTo>
                    <a:pt x="4186" y="810"/>
                  </a:lnTo>
                  <a:lnTo>
                    <a:pt x="4190" y="804"/>
                  </a:lnTo>
                  <a:lnTo>
                    <a:pt x="4197" y="794"/>
                  </a:lnTo>
                  <a:lnTo>
                    <a:pt x="4202" y="782"/>
                  </a:lnTo>
                  <a:lnTo>
                    <a:pt x="4206" y="770"/>
                  </a:lnTo>
                  <a:lnTo>
                    <a:pt x="4209" y="758"/>
                  </a:lnTo>
                  <a:lnTo>
                    <a:pt x="4210" y="746"/>
                  </a:lnTo>
                  <a:lnTo>
                    <a:pt x="4211" y="733"/>
                  </a:lnTo>
                  <a:lnTo>
                    <a:pt x="4210" y="717"/>
                  </a:lnTo>
                  <a:lnTo>
                    <a:pt x="4207" y="702"/>
                  </a:lnTo>
                  <a:lnTo>
                    <a:pt x="4204" y="685"/>
                  </a:lnTo>
                  <a:lnTo>
                    <a:pt x="4200" y="670"/>
                  </a:lnTo>
                  <a:lnTo>
                    <a:pt x="4193" y="656"/>
                  </a:lnTo>
                  <a:lnTo>
                    <a:pt x="4186" y="642"/>
                  </a:lnTo>
                  <a:lnTo>
                    <a:pt x="4181" y="636"/>
                  </a:lnTo>
                  <a:lnTo>
                    <a:pt x="4177" y="629"/>
                  </a:lnTo>
                  <a:lnTo>
                    <a:pt x="4172" y="624"/>
                  </a:lnTo>
                  <a:lnTo>
                    <a:pt x="4165" y="618"/>
                  </a:lnTo>
                  <a:lnTo>
                    <a:pt x="4155" y="612"/>
                  </a:lnTo>
                  <a:lnTo>
                    <a:pt x="4146" y="605"/>
                  </a:lnTo>
                  <a:lnTo>
                    <a:pt x="4136" y="602"/>
                  </a:lnTo>
                  <a:lnTo>
                    <a:pt x="4125" y="599"/>
                  </a:lnTo>
                  <a:lnTo>
                    <a:pt x="4114" y="597"/>
                  </a:lnTo>
                  <a:lnTo>
                    <a:pt x="4104" y="595"/>
                  </a:lnTo>
                  <a:lnTo>
                    <a:pt x="4094" y="595"/>
                  </a:lnTo>
                  <a:lnTo>
                    <a:pt x="4084" y="595"/>
                  </a:lnTo>
                  <a:lnTo>
                    <a:pt x="4060" y="595"/>
                  </a:lnTo>
                  <a:lnTo>
                    <a:pt x="4038" y="598"/>
                  </a:lnTo>
                  <a:lnTo>
                    <a:pt x="4018" y="600"/>
                  </a:lnTo>
                  <a:lnTo>
                    <a:pt x="4001" y="601"/>
                  </a:lnTo>
                  <a:lnTo>
                    <a:pt x="3987" y="602"/>
                  </a:lnTo>
                  <a:lnTo>
                    <a:pt x="3972" y="602"/>
                  </a:lnTo>
                  <a:lnTo>
                    <a:pt x="3950" y="602"/>
                  </a:lnTo>
                  <a:lnTo>
                    <a:pt x="3928" y="601"/>
                  </a:lnTo>
                  <a:lnTo>
                    <a:pt x="3905" y="599"/>
                  </a:lnTo>
                  <a:lnTo>
                    <a:pt x="3881" y="596"/>
                  </a:lnTo>
                  <a:lnTo>
                    <a:pt x="3857" y="593"/>
                  </a:lnTo>
                  <a:lnTo>
                    <a:pt x="3833" y="591"/>
                  </a:lnTo>
                  <a:lnTo>
                    <a:pt x="3809" y="588"/>
                  </a:lnTo>
                  <a:lnTo>
                    <a:pt x="3785" y="586"/>
                  </a:lnTo>
                  <a:lnTo>
                    <a:pt x="3722" y="582"/>
                  </a:lnTo>
                  <a:lnTo>
                    <a:pt x="3661" y="575"/>
                  </a:lnTo>
                  <a:lnTo>
                    <a:pt x="3599" y="567"/>
                  </a:lnTo>
                  <a:lnTo>
                    <a:pt x="3536" y="559"/>
                  </a:lnTo>
                  <a:lnTo>
                    <a:pt x="3474" y="550"/>
                  </a:lnTo>
                  <a:lnTo>
                    <a:pt x="3411" y="541"/>
                  </a:lnTo>
                  <a:lnTo>
                    <a:pt x="3348" y="533"/>
                  </a:lnTo>
                  <a:lnTo>
                    <a:pt x="3284" y="525"/>
                  </a:lnTo>
                  <a:lnTo>
                    <a:pt x="3218" y="518"/>
                  </a:lnTo>
                  <a:lnTo>
                    <a:pt x="3152" y="507"/>
                  </a:lnTo>
                  <a:lnTo>
                    <a:pt x="3086" y="495"/>
                  </a:lnTo>
                  <a:lnTo>
                    <a:pt x="3019" y="482"/>
                  </a:lnTo>
                  <a:lnTo>
                    <a:pt x="2953" y="469"/>
                  </a:lnTo>
                  <a:lnTo>
                    <a:pt x="2886" y="456"/>
                  </a:lnTo>
                  <a:lnTo>
                    <a:pt x="2819" y="445"/>
                  </a:lnTo>
                  <a:lnTo>
                    <a:pt x="2750" y="434"/>
                  </a:lnTo>
                  <a:lnTo>
                    <a:pt x="2687" y="426"/>
                  </a:lnTo>
                  <a:lnTo>
                    <a:pt x="2624" y="417"/>
                  </a:lnTo>
                  <a:lnTo>
                    <a:pt x="2561" y="408"/>
                  </a:lnTo>
                  <a:lnTo>
                    <a:pt x="2499" y="400"/>
                  </a:lnTo>
                  <a:lnTo>
                    <a:pt x="2435" y="391"/>
                  </a:lnTo>
                  <a:lnTo>
                    <a:pt x="2372" y="382"/>
                  </a:lnTo>
                  <a:lnTo>
                    <a:pt x="2309" y="374"/>
                  </a:lnTo>
                  <a:lnTo>
                    <a:pt x="2246" y="366"/>
                  </a:lnTo>
                  <a:lnTo>
                    <a:pt x="2180" y="358"/>
                  </a:lnTo>
                  <a:lnTo>
                    <a:pt x="2112" y="352"/>
                  </a:lnTo>
                  <a:lnTo>
                    <a:pt x="2046" y="347"/>
                  </a:lnTo>
                  <a:lnTo>
                    <a:pt x="1980" y="343"/>
                  </a:lnTo>
                  <a:lnTo>
                    <a:pt x="1914" y="340"/>
                  </a:lnTo>
                  <a:lnTo>
                    <a:pt x="1849" y="338"/>
                  </a:lnTo>
                  <a:lnTo>
                    <a:pt x="1782" y="336"/>
                  </a:lnTo>
                  <a:lnTo>
                    <a:pt x="1716" y="334"/>
                  </a:lnTo>
                  <a:lnTo>
                    <a:pt x="1651" y="332"/>
                  </a:lnTo>
                  <a:lnTo>
                    <a:pt x="1586" y="329"/>
                  </a:lnTo>
                  <a:lnTo>
                    <a:pt x="1520" y="326"/>
                  </a:lnTo>
                  <a:lnTo>
                    <a:pt x="1455" y="322"/>
                  </a:lnTo>
                  <a:lnTo>
                    <a:pt x="1390" y="317"/>
                  </a:lnTo>
                  <a:lnTo>
                    <a:pt x="1326" y="311"/>
                  </a:lnTo>
                  <a:lnTo>
                    <a:pt x="1261" y="302"/>
                  </a:lnTo>
                  <a:lnTo>
                    <a:pt x="1197" y="293"/>
                  </a:lnTo>
                  <a:lnTo>
                    <a:pt x="1129" y="281"/>
                  </a:lnTo>
                  <a:lnTo>
                    <a:pt x="1062" y="268"/>
                  </a:lnTo>
                  <a:lnTo>
                    <a:pt x="995" y="254"/>
                  </a:lnTo>
                  <a:lnTo>
                    <a:pt x="926" y="240"/>
                  </a:lnTo>
                  <a:lnTo>
                    <a:pt x="859" y="224"/>
                  </a:lnTo>
                  <a:lnTo>
                    <a:pt x="791" y="211"/>
                  </a:lnTo>
                  <a:lnTo>
                    <a:pt x="722" y="198"/>
                  </a:lnTo>
                  <a:lnTo>
                    <a:pt x="653" y="188"/>
                  </a:lnTo>
                  <a:lnTo>
                    <a:pt x="627" y="184"/>
                  </a:lnTo>
                  <a:lnTo>
                    <a:pt x="601" y="181"/>
                  </a:lnTo>
                  <a:lnTo>
                    <a:pt x="575" y="179"/>
                  </a:lnTo>
                  <a:lnTo>
                    <a:pt x="549" y="178"/>
                  </a:lnTo>
                  <a:lnTo>
                    <a:pt x="523" y="176"/>
                  </a:lnTo>
                  <a:lnTo>
                    <a:pt x="497" y="175"/>
                  </a:lnTo>
                  <a:lnTo>
                    <a:pt x="471" y="172"/>
                  </a:lnTo>
                  <a:lnTo>
                    <a:pt x="446" y="169"/>
                  </a:lnTo>
                  <a:lnTo>
                    <a:pt x="421" y="166"/>
                  </a:lnTo>
                  <a:lnTo>
                    <a:pt x="396" y="162"/>
                  </a:lnTo>
                  <a:lnTo>
                    <a:pt x="372" y="156"/>
                  </a:lnTo>
                  <a:lnTo>
                    <a:pt x="348" y="150"/>
                  </a:lnTo>
                  <a:lnTo>
                    <a:pt x="324" y="142"/>
                  </a:lnTo>
                  <a:lnTo>
                    <a:pt x="303" y="132"/>
                  </a:lnTo>
                  <a:lnTo>
                    <a:pt x="281" y="122"/>
                  </a:lnTo>
                  <a:lnTo>
                    <a:pt x="260" y="108"/>
                  </a:lnTo>
                  <a:lnTo>
                    <a:pt x="246" y="98"/>
                  </a:lnTo>
                  <a:lnTo>
                    <a:pt x="229" y="83"/>
                  </a:lnTo>
                  <a:lnTo>
                    <a:pt x="214" y="71"/>
                  </a:lnTo>
                  <a:lnTo>
                    <a:pt x="197" y="57"/>
                  </a:lnTo>
                  <a:lnTo>
                    <a:pt x="180" y="44"/>
                  </a:lnTo>
                  <a:lnTo>
                    <a:pt x="163" y="31"/>
                  </a:lnTo>
                  <a:lnTo>
                    <a:pt x="144" y="19"/>
                  </a:lnTo>
                  <a:lnTo>
                    <a:pt x="125" y="9"/>
                  </a:lnTo>
                  <a:lnTo>
                    <a:pt x="115" y="6"/>
                  </a:lnTo>
                  <a:lnTo>
                    <a:pt x="104" y="3"/>
                  </a:lnTo>
                  <a:lnTo>
                    <a:pt x="94" y="0"/>
                  </a:lnTo>
                  <a:lnTo>
                    <a:pt x="82" y="0"/>
                  </a:lnTo>
                  <a:lnTo>
                    <a:pt x="74" y="0"/>
                  </a:lnTo>
                  <a:lnTo>
                    <a:pt x="65" y="1"/>
                  </a:lnTo>
                  <a:lnTo>
                    <a:pt x="56" y="5"/>
                  </a:lnTo>
                  <a:lnTo>
                    <a:pt x="48" y="9"/>
                  </a:lnTo>
                  <a:lnTo>
                    <a:pt x="42" y="12"/>
                  </a:lnTo>
                  <a:lnTo>
                    <a:pt x="37" y="18"/>
                  </a:lnTo>
                  <a:lnTo>
                    <a:pt x="31" y="22"/>
                  </a:lnTo>
                  <a:lnTo>
                    <a:pt x="27" y="27"/>
                  </a:lnTo>
                  <a:lnTo>
                    <a:pt x="23" y="34"/>
                  </a:lnTo>
                  <a:lnTo>
                    <a:pt x="18" y="40"/>
                  </a:lnTo>
                  <a:lnTo>
                    <a:pt x="15" y="47"/>
                  </a:lnTo>
                  <a:lnTo>
                    <a:pt x="13" y="53"/>
                  </a:lnTo>
                  <a:lnTo>
                    <a:pt x="7" y="70"/>
                  </a:lnTo>
                  <a:lnTo>
                    <a:pt x="4" y="87"/>
                  </a:lnTo>
                  <a:lnTo>
                    <a:pt x="1" y="105"/>
                  </a:lnTo>
                  <a:lnTo>
                    <a:pt x="0" y="127"/>
                  </a:lnTo>
                  <a:lnTo>
                    <a:pt x="0" y="132"/>
                  </a:lnTo>
                  <a:lnTo>
                    <a:pt x="2" y="138"/>
                  </a:lnTo>
                  <a:lnTo>
                    <a:pt x="4" y="143"/>
                  </a:lnTo>
                  <a:lnTo>
                    <a:pt x="7" y="148"/>
                  </a:lnTo>
                  <a:lnTo>
                    <a:pt x="12" y="152"/>
                  </a:lnTo>
                  <a:lnTo>
                    <a:pt x="16" y="154"/>
                  </a:lnTo>
                  <a:lnTo>
                    <a:pt x="22" y="156"/>
                  </a:lnTo>
                  <a:lnTo>
                    <a:pt x="28" y="157"/>
                  </a:lnTo>
                  <a:lnTo>
                    <a:pt x="33" y="157"/>
                  </a:lnTo>
                  <a:lnTo>
                    <a:pt x="40" y="155"/>
                  </a:lnTo>
                  <a:lnTo>
                    <a:pt x="44" y="153"/>
                  </a:lnTo>
                  <a:lnTo>
                    <a:pt x="50" y="150"/>
                  </a:lnTo>
                  <a:lnTo>
                    <a:pt x="53" y="145"/>
                  </a:lnTo>
                  <a:lnTo>
                    <a:pt x="56" y="141"/>
                  </a:lnTo>
                  <a:lnTo>
                    <a:pt x="58" y="136"/>
                  </a:lnTo>
                  <a:lnTo>
                    <a:pt x="58" y="129"/>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52" name="9Slide.vn 46"/>
            <p:cNvSpPr>
              <a:spLocks/>
            </p:cNvSpPr>
            <p:nvPr/>
          </p:nvSpPr>
          <p:spPr bwMode="auto">
            <a:xfrm>
              <a:off x="1957388" y="3892550"/>
              <a:ext cx="1320800" cy="241300"/>
            </a:xfrm>
            <a:custGeom>
              <a:avLst/>
              <a:gdLst>
                <a:gd name="T0" fmla="*/ 63 w 4157"/>
                <a:gd name="T1" fmla="*/ 56 h 759"/>
                <a:gd name="T2" fmla="*/ 63 w 4157"/>
                <a:gd name="T3" fmla="*/ 60 h 759"/>
                <a:gd name="T4" fmla="*/ 70 w 4157"/>
                <a:gd name="T5" fmla="*/ 63 h 759"/>
                <a:gd name="T6" fmla="*/ 101 w 4157"/>
                <a:gd name="T7" fmla="*/ 100 h 759"/>
                <a:gd name="T8" fmla="*/ 157 w 4157"/>
                <a:gd name="T9" fmla="*/ 191 h 759"/>
                <a:gd name="T10" fmla="*/ 212 w 4157"/>
                <a:gd name="T11" fmla="*/ 228 h 759"/>
                <a:gd name="T12" fmla="*/ 331 w 4157"/>
                <a:gd name="T13" fmla="*/ 243 h 759"/>
                <a:gd name="T14" fmla="*/ 609 w 4157"/>
                <a:gd name="T15" fmla="*/ 288 h 759"/>
                <a:gd name="T16" fmla="*/ 888 w 4157"/>
                <a:gd name="T17" fmla="*/ 348 h 759"/>
                <a:gd name="T18" fmla="*/ 1173 w 4157"/>
                <a:gd name="T19" fmla="*/ 388 h 759"/>
                <a:gd name="T20" fmla="*/ 1398 w 4157"/>
                <a:gd name="T21" fmla="*/ 422 h 759"/>
                <a:gd name="T22" fmla="*/ 1628 w 4157"/>
                <a:gd name="T23" fmla="*/ 466 h 759"/>
                <a:gd name="T24" fmla="*/ 1798 w 4157"/>
                <a:gd name="T25" fmla="*/ 479 h 759"/>
                <a:gd name="T26" fmla="*/ 1886 w 4157"/>
                <a:gd name="T27" fmla="*/ 474 h 759"/>
                <a:gd name="T28" fmla="*/ 2151 w 4157"/>
                <a:gd name="T29" fmla="*/ 483 h 759"/>
                <a:gd name="T30" fmla="*/ 2508 w 4157"/>
                <a:gd name="T31" fmla="*/ 516 h 759"/>
                <a:gd name="T32" fmla="*/ 2697 w 4157"/>
                <a:gd name="T33" fmla="*/ 550 h 759"/>
                <a:gd name="T34" fmla="*/ 2889 w 4157"/>
                <a:gd name="T35" fmla="*/ 578 h 759"/>
                <a:gd name="T36" fmla="*/ 3065 w 4157"/>
                <a:gd name="T37" fmla="*/ 582 h 759"/>
                <a:gd name="T38" fmla="*/ 3351 w 4157"/>
                <a:gd name="T39" fmla="*/ 601 h 759"/>
                <a:gd name="T40" fmla="*/ 3651 w 4157"/>
                <a:gd name="T41" fmla="*/ 623 h 759"/>
                <a:gd name="T42" fmla="*/ 3899 w 4157"/>
                <a:gd name="T43" fmla="*/ 657 h 759"/>
                <a:gd name="T44" fmla="*/ 4014 w 4157"/>
                <a:gd name="T45" fmla="*/ 664 h 759"/>
                <a:gd name="T46" fmla="*/ 4082 w 4157"/>
                <a:gd name="T47" fmla="*/ 676 h 759"/>
                <a:gd name="T48" fmla="*/ 4097 w 4157"/>
                <a:gd name="T49" fmla="*/ 694 h 759"/>
                <a:gd name="T50" fmla="*/ 4094 w 4157"/>
                <a:gd name="T51" fmla="*/ 733 h 759"/>
                <a:gd name="T52" fmla="*/ 4110 w 4157"/>
                <a:gd name="T53" fmla="*/ 756 h 759"/>
                <a:gd name="T54" fmla="*/ 4139 w 4157"/>
                <a:gd name="T55" fmla="*/ 755 h 759"/>
                <a:gd name="T56" fmla="*/ 4155 w 4157"/>
                <a:gd name="T57" fmla="*/ 728 h 759"/>
                <a:gd name="T58" fmla="*/ 4156 w 4157"/>
                <a:gd name="T59" fmla="*/ 683 h 759"/>
                <a:gd name="T60" fmla="*/ 4139 w 4157"/>
                <a:gd name="T61" fmla="*/ 646 h 759"/>
                <a:gd name="T62" fmla="*/ 4097 w 4157"/>
                <a:gd name="T63" fmla="*/ 617 h 759"/>
                <a:gd name="T64" fmla="*/ 4011 w 4157"/>
                <a:gd name="T65" fmla="*/ 604 h 759"/>
                <a:gd name="T66" fmla="*/ 3905 w 4157"/>
                <a:gd name="T67" fmla="*/ 599 h 759"/>
                <a:gd name="T68" fmla="*/ 3658 w 4157"/>
                <a:gd name="T69" fmla="*/ 564 h 759"/>
                <a:gd name="T70" fmla="*/ 3355 w 4157"/>
                <a:gd name="T71" fmla="*/ 541 h 759"/>
                <a:gd name="T72" fmla="*/ 3067 w 4157"/>
                <a:gd name="T73" fmla="*/ 522 h 759"/>
                <a:gd name="T74" fmla="*/ 2891 w 4157"/>
                <a:gd name="T75" fmla="*/ 520 h 759"/>
                <a:gd name="T76" fmla="*/ 2710 w 4157"/>
                <a:gd name="T77" fmla="*/ 493 h 759"/>
                <a:gd name="T78" fmla="*/ 2512 w 4157"/>
                <a:gd name="T79" fmla="*/ 457 h 759"/>
                <a:gd name="T80" fmla="*/ 2155 w 4157"/>
                <a:gd name="T81" fmla="*/ 425 h 759"/>
                <a:gd name="T82" fmla="*/ 1885 w 4157"/>
                <a:gd name="T83" fmla="*/ 416 h 759"/>
                <a:gd name="T84" fmla="*/ 1797 w 4157"/>
                <a:gd name="T85" fmla="*/ 419 h 759"/>
                <a:gd name="T86" fmla="*/ 1637 w 4157"/>
                <a:gd name="T87" fmla="*/ 407 h 759"/>
                <a:gd name="T88" fmla="*/ 1410 w 4157"/>
                <a:gd name="T89" fmla="*/ 364 h 759"/>
                <a:gd name="T90" fmla="*/ 1178 w 4157"/>
                <a:gd name="T91" fmla="*/ 329 h 759"/>
                <a:gd name="T92" fmla="*/ 900 w 4157"/>
                <a:gd name="T93" fmla="*/ 289 h 759"/>
                <a:gd name="T94" fmla="*/ 621 w 4157"/>
                <a:gd name="T95" fmla="*/ 231 h 759"/>
                <a:gd name="T96" fmla="*/ 338 w 4157"/>
                <a:gd name="T97" fmla="*/ 184 h 759"/>
                <a:gd name="T98" fmla="*/ 230 w 4157"/>
                <a:gd name="T99" fmla="*/ 171 h 759"/>
                <a:gd name="T100" fmla="*/ 188 w 4157"/>
                <a:gd name="T101" fmla="*/ 134 h 759"/>
                <a:gd name="T102" fmla="*/ 139 w 4157"/>
                <a:gd name="T103" fmla="*/ 48 h 759"/>
                <a:gd name="T104" fmla="*/ 88 w 4157"/>
                <a:gd name="T105" fmla="*/ 6 h 759"/>
                <a:gd name="T106" fmla="*/ 53 w 4157"/>
                <a:gd name="T107" fmla="*/ 1 h 759"/>
                <a:gd name="T108" fmla="*/ 27 w 4157"/>
                <a:gd name="T109" fmla="*/ 16 h 759"/>
                <a:gd name="T110" fmla="*/ 2 w 4157"/>
                <a:gd name="T111" fmla="*/ 63 h 759"/>
                <a:gd name="T112" fmla="*/ 8 w 4157"/>
                <a:gd name="T113" fmla="*/ 90 h 759"/>
                <a:gd name="T114" fmla="*/ 35 w 4157"/>
                <a:gd name="T115" fmla="*/ 100 h 759"/>
                <a:gd name="T116" fmla="*/ 57 w 4157"/>
                <a:gd name="T117" fmla="*/ 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157" h="759">
                  <a:moveTo>
                    <a:pt x="59" y="77"/>
                  </a:moveTo>
                  <a:lnTo>
                    <a:pt x="63" y="64"/>
                  </a:lnTo>
                  <a:lnTo>
                    <a:pt x="67" y="59"/>
                  </a:lnTo>
                  <a:lnTo>
                    <a:pt x="67" y="59"/>
                  </a:lnTo>
                  <a:lnTo>
                    <a:pt x="63" y="56"/>
                  </a:lnTo>
                  <a:lnTo>
                    <a:pt x="63" y="60"/>
                  </a:lnTo>
                  <a:lnTo>
                    <a:pt x="67" y="59"/>
                  </a:lnTo>
                  <a:lnTo>
                    <a:pt x="63" y="56"/>
                  </a:lnTo>
                  <a:lnTo>
                    <a:pt x="63" y="60"/>
                  </a:lnTo>
                  <a:lnTo>
                    <a:pt x="63" y="60"/>
                  </a:lnTo>
                  <a:lnTo>
                    <a:pt x="63" y="60"/>
                  </a:lnTo>
                  <a:lnTo>
                    <a:pt x="63" y="60"/>
                  </a:lnTo>
                  <a:lnTo>
                    <a:pt x="63" y="60"/>
                  </a:lnTo>
                  <a:lnTo>
                    <a:pt x="63" y="60"/>
                  </a:lnTo>
                  <a:lnTo>
                    <a:pt x="70" y="63"/>
                  </a:lnTo>
                  <a:lnTo>
                    <a:pt x="81" y="72"/>
                  </a:lnTo>
                  <a:lnTo>
                    <a:pt x="87" y="78"/>
                  </a:lnTo>
                  <a:lnTo>
                    <a:pt x="93" y="85"/>
                  </a:lnTo>
                  <a:lnTo>
                    <a:pt x="98" y="92"/>
                  </a:lnTo>
                  <a:lnTo>
                    <a:pt x="101" y="100"/>
                  </a:lnTo>
                  <a:lnTo>
                    <a:pt x="119" y="131"/>
                  </a:lnTo>
                  <a:lnTo>
                    <a:pt x="134" y="158"/>
                  </a:lnTo>
                  <a:lnTo>
                    <a:pt x="140" y="170"/>
                  </a:lnTo>
                  <a:lnTo>
                    <a:pt x="148" y="181"/>
                  </a:lnTo>
                  <a:lnTo>
                    <a:pt x="157" y="191"/>
                  </a:lnTo>
                  <a:lnTo>
                    <a:pt x="165" y="201"/>
                  </a:lnTo>
                  <a:lnTo>
                    <a:pt x="176" y="209"/>
                  </a:lnTo>
                  <a:lnTo>
                    <a:pt x="187" y="217"/>
                  </a:lnTo>
                  <a:lnTo>
                    <a:pt x="199" y="223"/>
                  </a:lnTo>
                  <a:lnTo>
                    <a:pt x="212" y="228"/>
                  </a:lnTo>
                  <a:lnTo>
                    <a:pt x="226" y="232"/>
                  </a:lnTo>
                  <a:lnTo>
                    <a:pt x="241" y="235"/>
                  </a:lnTo>
                  <a:lnTo>
                    <a:pt x="258" y="237"/>
                  </a:lnTo>
                  <a:lnTo>
                    <a:pt x="276" y="238"/>
                  </a:lnTo>
                  <a:lnTo>
                    <a:pt x="331" y="243"/>
                  </a:lnTo>
                  <a:lnTo>
                    <a:pt x="387" y="249"/>
                  </a:lnTo>
                  <a:lnTo>
                    <a:pt x="443" y="258"/>
                  </a:lnTo>
                  <a:lnTo>
                    <a:pt x="498" y="267"/>
                  </a:lnTo>
                  <a:lnTo>
                    <a:pt x="554" y="277"/>
                  </a:lnTo>
                  <a:lnTo>
                    <a:pt x="609" y="288"/>
                  </a:lnTo>
                  <a:lnTo>
                    <a:pt x="664" y="300"/>
                  </a:lnTo>
                  <a:lnTo>
                    <a:pt x="720" y="312"/>
                  </a:lnTo>
                  <a:lnTo>
                    <a:pt x="776" y="324"/>
                  </a:lnTo>
                  <a:lnTo>
                    <a:pt x="832" y="336"/>
                  </a:lnTo>
                  <a:lnTo>
                    <a:pt x="888" y="348"/>
                  </a:lnTo>
                  <a:lnTo>
                    <a:pt x="944" y="358"/>
                  </a:lnTo>
                  <a:lnTo>
                    <a:pt x="1001" y="367"/>
                  </a:lnTo>
                  <a:lnTo>
                    <a:pt x="1058" y="376"/>
                  </a:lnTo>
                  <a:lnTo>
                    <a:pt x="1116" y="382"/>
                  </a:lnTo>
                  <a:lnTo>
                    <a:pt x="1173" y="388"/>
                  </a:lnTo>
                  <a:lnTo>
                    <a:pt x="1210" y="391"/>
                  </a:lnTo>
                  <a:lnTo>
                    <a:pt x="1248" y="395"/>
                  </a:lnTo>
                  <a:lnTo>
                    <a:pt x="1285" y="401"/>
                  </a:lnTo>
                  <a:lnTo>
                    <a:pt x="1323" y="407"/>
                  </a:lnTo>
                  <a:lnTo>
                    <a:pt x="1398" y="422"/>
                  </a:lnTo>
                  <a:lnTo>
                    <a:pt x="1474" y="438"/>
                  </a:lnTo>
                  <a:lnTo>
                    <a:pt x="1513" y="446"/>
                  </a:lnTo>
                  <a:lnTo>
                    <a:pt x="1551" y="453"/>
                  </a:lnTo>
                  <a:lnTo>
                    <a:pt x="1590" y="460"/>
                  </a:lnTo>
                  <a:lnTo>
                    <a:pt x="1628" y="466"/>
                  </a:lnTo>
                  <a:lnTo>
                    <a:pt x="1667" y="471"/>
                  </a:lnTo>
                  <a:lnTo>
                    <a:pt x="1706" y="475"/>
                  </a:lnTo>
                  <a:lnTo>
                    <a:pt x="1746" y="478"/>
                  </a:lnTo>
                  <a:lnTo>
                    <a:pt x="1786" y="479"/>
                  </a:lnTo>
                  <a:lnTo>
                    <a:pt x="1798" y="479"/>
                  </a:lnTo>
                  <a:lnTo>
                    <a:pt x="1810" y="479"/>
                  </a:lnTo>
                  <a:lnTo>
                    <a:pt x="1822" y="478"/>
                  </a:lnTo>
                  <a:lnTo>
                    <a:pt x="1834" y="478"/>
                  </a:lnTo>
                  <a:lnTo>
                    <a:pt x="1860" y="475"/>
                  </a:lnTo>
                  <a:lnTo>
                    <a:pt x="1886" y="474"/>
                  </a:lnTo>
                  <a:lnTo>
                    <a:pt x="1912" y="474"/>
                  </a:lnTo>
                  <a:lnTo>
                    <a:pt x="1938" y="474"/>
                  </a:lnTo>
                  <a:lnTo>
                    <a:pt x="2009" y="475"/>
                  </a:lnTo>
                  <a:lnTo>
                    <a:pt x="2080" y="479"/>
                  </a:lnTo>
                  <a:lnTo>
                    <a:pt x="2151" y="483"/>
                  </a:lnTo>
                  <a:lnTo>
                    <a:pt x="2223" y="490"/>
                  </a:lnTo>
                  <a:lnTo>
                    <a:pt x="2293" y="496"/>
                  </a:lnTo>
                  <a:lnTo>
                    <a:pt x="2365" y="504"/>
                  </a:lnTo>
                  <a:lnTo>
                    <a:pt x="2436" y="510"/>
                  </a:lnTo>
                  <a:lnTo>
                    <a:pt x="2508" y="516"/>
                  </a:lnTo>
                  <a:lnTo>
                    <a:pt x="2545" y="520"/>
                  </a:lnTo>
                  <a:lnTo>
                    <a:pt x="2583" y="526"/>
                  </a:lnTo>
                  <a:lnTo>
                    <a:pt x="2621" y="533"/>
                  </a:lnTo>
                  <a:lnTo>
                    <a:pt x="2659" y="541"/>
                  </a:lnTo>
                  <a:lnTo>
                    <a:pt x="2697" y="550"/>
                  </a:lnTo>
                  <a:lnTo>
                    <a:pt x="2736" y="559"/>
                  </a:lnTo>
                  <a:lnTo>
                    <a:pt x="2776" y="566"/>
                  </a:lnTo>
                  <a:lnTo>
                    <a:pt x="2816" y="573"/>
                  </a:lnTo>
                  <a:lnTo>
                    <a:pt x="2853" y="576"/>
                  </a:lnTo>
                  <a:lnTo>
                    <a:pt x="2889" y="578"/>
                  </a:lnTo>
                  <a:lnTo>
                    <a:pt x="2925" y="579"/>
                  </a:lnTo>
                  <a:lnTo>
                    <a:pt x="2960" y="580"/>
                  </a:lnTo>
                  <a:lnTo>
                    <a:pt x="2995" y="580"/>
                  </a:lnTo>
                  <a:lnTo>
                    <a:pt x="3030" y="580"/>
                  </a:lnTo>
                  <a:lnTo>
                    <a:pt x="3065" y="582"/>
                  </a:lnTo>
                  <a:lnTo>
                    <a:pt x="3098" y="583"/>
                  </a:lnTo>
                  <a:lnTo>
                    <a:pt x="3162" y="588"/>
                  </a:lnTo>
                  <a:lnTo>
                    <a:pt x="3225" y="592"/>
                  </a:lnTo>
                  <a:lnTo>
                    <a:pt x="3288" y="597"/>
                  </a:lnTo>
                  <a:lnTo>
                    <a:pt x="3351" y="601"/>
                  </a:lnTo>
                  <a:lnTo>
                    <a:pt x="3414" y="605"/>
                  </a:lnTo>
                  <a:lnTo>
                    <a:pt x="3477" y="610"/>
                  </a:lnTo>
                  <a:lnTo>
                    <a:pt x="3540" y="614"/>
                  </a:lnTo>
                  <a:lnTo>
                    <a:pt x="3604" y="618"/>
                  </a:lnTo>
                  <a:lnTo>
                    <a:pt x="3651" y="623"/>
                  </a:lnTo>
                  <a:lnTo>
                    <a:pt x="3700" y="629"/>
                  </a:lnTo>
                  <a:lnTo>
                    <a:pt x="3749" y="637"/>
                  </a:lnTo>
                  <a:lnTo>
                    <a:pt x="3799" y="643"/>
                  </a:lnTo>
                  <a:lnTo>
                    <a:pt x="3849" y="651"/>
                  </a:lnTo>
                  <a:lnTo>
                    <a:pt x="3899" y="657"/>
                  </a:lnTo>
                  <a:lnTo>
                    <a:pt x="3924" y="659"/>
                  </a:lnTo>
                  <a:lnTo>
                    <a:pt x="3949" y="662"/>
                  </a:lnTo>
                  <a:lnTo>
                    <a:pt x="3974" y="663"/>
                  </a:lnTo>
                  <a:lnTo>
                    <a:pt x="4000" y="664"/>
                  </a:lnTo>
                  <a:lnTo>
                    <a:pt x="4014" y="664"/>
                  </a:lnTo>
                  <a:lnTo>
                    <a:pt x="4031" y="664"/>
                  </a:lnTo>
                  <a:lnTo>
                    <a:pt x="4050" y="666"/>
                  </a:lnTo>
                  <a:lnTo>
                    <a:pt x="4068" y="669"/>
                  </a:lnTo>
                  <a:lnTo>
                    <a:pt x="4076" y="672"/>
                  </a:lnTo>
                  <a:lnTo>
                    <a:pt x="4082" y="676"/>
                  </a:lnTo>
                  <a:lnTo>
                    <a:pt x="4088" y="679"/>
                  </a:lnTo>
                  <a:lnTo>
                    <a:pt x="4091" y="682"/>
                  </a:lnTo>
                  <a:lnTo>
                    <a:pt x="4094" y="685"/>
                  </a:lnTo>
                  <a:lnTo>
                    <a:pt x="4096" y="690"/>
                  </a:lnTo>
                  <a:lnTo>
                    <a:pt x="4097" y="694"/>
                  </a:lnTo>
                  <a:lnTo>
                    <a:pt x="4099" y="702"/>
                  </a:lnTo>
                  <a:lnTo>
                    <a:pt x="4097" y="710"/>
                  </a:lnTo>
                  <a:lnTo>
                    <a:pt x="4095" y="721"/>
                  </a:lnTo>
                  <a:lnTo>
                    <a:pt x="4094" y="728"/>
                  </a:lnTo>
                  <a:lnTo>
                    <a:pt x="4094" y="733"/>
                  </a:lnTo>
                  <a:lnTo>
                    <a:pt x="4096" y="738"/>
                  </a:lnTo>
                  <a:lnTo>
                    <a:pt x="4099" y="744"/>
                  </a:lnTo>
                  <a:lnTo>
                    <a:pt x="4102" y="748"/>
                  </a:lnTo>
                  <a:lnTo>
                    <a:pt x="4106" y="753"/>
                  </a:lnTo>
                  <a:lnTo>
                    <a:pt x="4110" y="756"/>
                  </a:lnTo>
                  <a:lnTo>
                    <a:pt x="4116" y="758"/>
                  </a:lnTo>
                  <a:lnTo>
                    <a:pt x="4122" y="759"/>
                  </a:lnTo>
                  <a:lnTo>
                    <a:pt x="4128" y="759"/>
                  </a:lnTo>
                  <a:lnTo>
                    <a:pt x="4133" y="757"/>
                  </a:lnTo>
                  <a:lnTo>
                    <a:pt x="4139" y="755"/>
                  </a:lnTo>
                  <a:lnTo>
                    <a:pt x="4143" y="751"/>
                  </a:lnTo>
                  <a:lnTo>
                    <a:pt x="4147" y="747"/>
                  </a:lnTo>
                  <a:lnTo>
                    <a:pt x="4151" y="743"/>
                  </a:lnTo>
                  <a:lnTo>
                    <a:pt x="4153" y="737"/>
                  </a:lnTo>
                  <a:lnTo>
                    <a:pt x="4155" y="728"/>
                  </a:lnTo>
                  <a:lnTo>
                    <a:pt x="4156" y="719"/>
                  </a:lnTo>
                  <a:lnTo>
                    <a:pt x="4157" y="710"/>
                  </a:lnTo>
                  <a:lnTo>
                    <a:pt x="4157" y="702"/>
                  </a:lnTo>
                  <a:lnTo>
                    <a:pt x="4157" y="693"/>
                  </a:lnTo>
                  <a:lnTo>
                    <a:pt x="4156" y="683"/>
                  </a:lnTo>
                  <a:lnTo>
                    <a:pt x="4154" y="676"/>
                  </a:lnTo>
                  <a:lnTo>
                    <a:pt x="4152" y="667"/>
                  </a:lnTo>
                  <a:lnTo>
                    <a:pt x="4147" y="659"/>
                  </a:lnTo>
                  <a:lnTo>
                    <a:pt x="4144" y="653"/>
                  </a:lnTo>
                  <a:lnTo>
                    <a:pt x="4139" y="646"/>
                  </a:lnTo>
                  <a:lnTo>
                    <a:pt x="4133" y="640"/>
                  </a:lnTo>
                  <a:lnTo>
                    <a:pt x="4125" y="632"/>
                  </a:lnTo>
                  <a:lnTo>
                    <a:pt x="4116" y="627"/>
                  </a:lnTo>
                  <a:lnTo>
                    <a:pt x="4106" y="622"/>
                  </a:lnTo>
                  <a:lnTo>
                    <a:pt x="4097" y="617"/>
                  </a:lnTo>
                  <a:lnTo>
                    <a:pt x="4078" y="611"/>
                  </a:lnTo>
                  <a:lnTo>
                    <a:pt x="4058" y="608"/>
                  </a:lnTo>
                  <a:lnTo>
                    <a:pt x="4041" y="605"/>
                  </a:lnTo>
                  <a:lnTo>
                    <a:pt x="4025" y="604"/>
                  </a:lnTo>
                  <a:lnTo>
                    <a:pt x="4011" y="604"/>
                  </a:lnTo>
                  <a:lnTo>
                    <a:pt x="4000" y="604"/>
                  </a:lnTo>
                  <a:lnTo>
                    <a:pt x="3977" y="604"/>
                  </a:lnTo>
                  <a:lnTo>
                    <a:pt x="3953" y="602"/>
                  </a:lnTo>
                  <a:lnTo>
                    <a:pt x="3929" y="601"/>
                  </a:lnTo>
                  <a:lnTo>
                    <a:pt x="3905" y="599"/>
                  </a:lnTo>
                  <a:lnTo>
                    <a:pt x="3857" y="592"/>
                  </a:lnTo>
                  <a:lnTo>
                    <a:pt x="3808" y="585"/>
                  </a:lnTo>
                  <a:lnTo>
                    <a:pt x="3758" y="577"/>
                  </a:lnTo>
                  <a:lnTo>
                    <a:pt x="3709" y="571"/>
                  </a:lnTo>
                  <a:lnTo>
                    <a:pt x="3658" y="564"/>
                  </a:lnTo>
                  <a:lnTo>
                    <a:pt x="3608" y="560"/>
                  </a:lnTo>
                  <a:lnTo>
                    <a:pt x="3544" y="556"/>
                  </a:lnTo>
                  <a:lnTo>
                    <a:pt x="3481" y="550"/>
                  </a:lnTo>
                  <a:lnTo>
                    <a:pt x="3418" y="546"/>
                  </a:lnTo>
                  <a:lnTo>
                    <a:pt x="3355" y="541"/>
                  </a:lnTo>
                  <a:lnTo>
                    <a:pt x="3292" y="537"/>
                  </a:lnTo>
                  <a:lnTo>
                    <a:pt x="3229" y="533"/>
                  </a:lnTo>
                  <a:lnTo>
                    <a:pt x="3165" y="529"/>
                  </a:lnTo>
                  <a:lnTo>
                    <a:pt x="3102" y="524"/>
                  </a:lnTo>
                  <a:lnTo>
                    <a:pt x="3067" y="522"/>
                  </a:lnTo>
                  <a:lnTo>
                    <a:pt x="3031" y="521"/>
                  </a:lnTo>
                  <a:lnTo>
                    <a:pt x="2995" y="521"/>
                  </a:lnTo>
                  <a:lnTo>
                    <a:pt x="2960" y="521"/>
                  </a:lnTo>
                  <a:lnTo>
                    <a:pt x="2926" y="521"/>
                  </a:lnTo>
                  <a:lnTo>
                    <a:pt x="2891" y="520"/>
                  </a:lnTo>
                  <a:lnTo>
                    <a:pt x="2857" y="518"/>
                  </a:lnTo>
                  <a:lnTo>
                    <a:pt x="2824" y="513"/>
                  </a:lnTo>
                  <a:lnTo>
                    <a:pt x="2786" y="508"/>
                  </a:lnTo>
                  <a:lnTo>
                    <a:pt x="2748" y="500"/>
                  </a:lnTo>
                  <a:lnTo>
                    <a:pt x="2710" y="493"/>
                  </a:lnTo>
                  <a:lnTo>
                    <a:pt x="2672" y="484"/>
                  </a:lnTo>
                  <a:lnTo>
                    <a:pt x="2633" y="475"/>
                  </a:lnTo>
                  <a:lnTo>
                    <a:pt x="2594" y="468"/>
                  </a:lnTo>
                  <a:lnTo>
                    <a:pt x="2553" y="461"/>
                  </a:lnTo>
                  <a:lnTo>
                    <a:pt x="2512" y="457"/>
                  </a:lnTo>
                  <a:lnTo>
                    <a:pt x="2442" y="451"/>
                  </a:lnTo>
                  <a:lnTo>
                    <a:pt x="2370" y="444"/>
                  </a:lnTo>
                  <a:lnTo>
                    <a:pt x="2299" y="438"/>
                  </a:lnTo>
                  <a:lnTo>
                    <a:pt x="2227" y="431"/>
                  </a:lnTo>
                  <a:lnTo>
                    <a:pt x="2155" y="425"/>
                  </a:lnTo>
                  <a:lnTo>
                    <a:pt x="2084" y="419"/>
                  </a:lnTo>
                  <a:lnTo>
                    <a:pt x="2011" y="416"/>
                  </a:lnTo>
                  <a:lnTo>
                    <a:pt x="1938" y="415"/>
                  </a:lnTo>
                  <a:lnTo>
                    <a:pt x="1911" y="415"/>
                  </a:lnTo>
                  <a:lnTo>
                    <a:pt x="1885" y="416"/>
                  </a:lnTo>
                  <a:lnTo>
                    <a:pt x="1858" y="417"/>
                  </a:lnTo>
                  <a:lnTo>
                    <a:pt x="1831" y="418"/>
                  </a:lnTo>
                  <a:lnTo>
                    <a:pt x="1820" y="419"/>
                  </a:lnTo>
                  <a:lnTo>
                    <a:pt x="1808" y="419"/>
                  </a:lnTo>
                  <a:lnTo>
                    <a:pt x="1797" y="419"/>
                  </a:lnTo>
                  <a:lnTo>
                    <a:pt x="1786" y="419"/>
                  </a:lnTo>
                  <a:lnTo>
                    <a:pt x="1748" y="418"/>
                  </a:lnTo>
                  <a:lnTo>
                    <a:pt x="1712" y="416"/>
                  </a:lnTo>
                  <a:lnTo>
                    <a:pt x="1675" y="413"/>
                  </a:lnTo>
                  <a:lnTo>
                    <a:pt x="1637" y="407"/>
                  </a:lnTo>
                  <a:lnTo>
                    <a:pt x="1600" y="402"/>
                  </a:lnTo>
                  <a:lnTo>
                    <a:pt x="1562" y="395"/>
                  </a:lnTo>
                  <a:lnTo>
                    <a:pt x="1524" y="388"/>
                  </a:lnTo>
                  <a:lnTo>
                    <a:pt x="1486" y="380"/>
                  </a:lnTo>
                  <a:lnTo>
                    <a:pt x="1410" y="364"/>
                  </a:lnTo>
                  <a:lnTo>
                    <a:pt x="1334" y="350"/>
                  </a:lnTo>
                  <a:lnTo>
                    <a:pt x="1295" y="343"/>
                  </a:lnTo>
                  <a:lnTo>
                    <a:pt x="1256" y="337"/>
                  </a:lnTo>
                  <a:lnTo>
                    <a:pt x="1217" y="333"/>
                  </a:lnTo>
                  <a:lnTo>
                    <a:pt x="1178" y="329"/>
                  </a:lnTo>
                  <a:lnTo>
                    <a:pt x="1121" y="324"/>
                  </a:lnTo>
                  <a:lnTo>
                    <a:pt x="1066" y="317"/>
                  </a:lnTo>
                  <a:lnTo>
                    <a:pt x="1011" y="309"/>
                  </a:lnTo>
                  <a:lnTo>
                    <a:pt x="955" y="300"/>
                  </a:lnTo>
                  <a:lnTo>
                    <a:pt x="900" y="289"/>
                  </a:lnTo>
                  <a:lnTo>
                    <a:pt x="844" y="279"/>
                  </a:lnTo>
                  <a:lnTo>
                    <a:pt x="788" y="267"/>
                  </a:lnTo>
                  <a:lnTo>
                    <a:pt x="733" y="255"/>
                  </a:lnTo>
                  <a:lnTo>
                    <a:pt x="678" y="243"/>
                  </a:lnTo>
                  <a:lnTo>
                    <a:pt x="621" y="231"/>
                  </a:lnTo>
                  <a:lnTo>
                    <a:pt x="565" y="219"/>
                  </a:lnTo>
                  <a:lnTo>
                    <a:pt x="508" y="209"/>
                  </a:lnTo>
                  <a:lnTo>
                    <a:pt x="452" y="200"/>
                  </a:lnTo>
                  <a:lnTo>
                    <a:pt x="394" y="191"/>
                  </a:lnTo>
                  <a:lnTo>
                    <a:pt x="338" y="184"/>
                  </a:lnTo>
                  <a:lnTo>
                    <a:pt x="279" y="179"/>
                  </a:lnTo>
                  <a:lnTo>
                    <a:pt x="264" y="178"/>
                  </a:lnTo>
                  <a:lnTo>
                    <a:pt x="251" y="177"/>
                  </a:lnTo>
                  <a:lnTo>
                    <a:pt x="239" y="175"/>
                  </a:lnTo>
                  <a:lnTo>
                    <a:pt x="230" y="171"/>
                  </a:lnTo>
                  <a:lnTo>
                    <a:pt x="220" y="167"/>
                  </a:lnTo>
                  <a:lnTo>
                    <a:pt x="211" y="163"/>
                  </a:lnTo>
                  <a:lnTo>
                    <a:pt x="204" y="155"/>
                  </a:lnTo>
                  <a:lnTo>
                    <a:pt x="196" y="147"/>
                  </a:lnTo>
                  <a:lnTo>
                    <a:pt x="188" y="134"/>
                  </a:lnTo>
                  <a:lnTo>
                    <a:pt x="178" y="116"/>
                  </a:lnTo>
                  <a:lnTo>
                    <a:pt x="166" y="96"/>
                  </a:lnTo>
                  <a:lnTo>
                    <a:pt x="153" y="72"/>
                  </a:lnTo>
                  <a:lnTo>
                    <a:pt x="147" y="60"/>
                  </a:lnTo>
                  <a:lnTo>
                    <a:pt x="139" y="48"/>
                  </a:lnTo>
                  <a:lnTo>
                    <a:pt x="130" y="37"/>
                  </a:lnTo>
                  <a:lnTo>
                    <a:pt x="120" y="27"/>
                  </a:lnTo>
                  <a:lnTo>
                    <a:pt x="108" y="18"/>
                  </a:lnTo>
                  <a:lnTo>
                    <a:pt x="96" y="9"/>
                  </a:lnTo>
                  <a:lnTo>
                    <a:pt x="88" y="6"/>
                  </a:lnTo>
                  <a:lnTo>
                    <a:pt x="81" y="4"/>
                  </a:lnTo>
                  <a:lnTo>
                    <a:pt x="73" y="1"/>
                  </a:lnTo>
                  <a:lnTo>
                    <a:pt x="63" y="0"/>
                  </a:lnTo>
                  <a:lnTo>
                    <a:pt x="58" y="1"/>
                  </a:lnTo>
                  <a:lnTo>
                    <a:pt x="53" y="1"/>
                  </a:lnTo>
                  <a:lnTo>
                    <a:pt x="47" y="4"/>
                  </a:lnTo>
                  <a:lnTo>
                    <a:pt x="42" y="6"/>
                  </a:lnTo>
                  <a:lnTo>
                    <a:pt x="36" y="8"/>
                  </a:lnTo>
                  <a:lnTo>
                    <a:pt x="31" y="11"/>
                  </a:lnTo>
                  <a:lnTo>
                    <a:pt x="27" y="16"/>
                  </a:lnTo>
                  <a:lnTo>
                    <a:pt x="22" y="20"/>
                  </a:lnTo>
                  <a:lnTo>
                    <a:pt x="16" y="29"/>
                  </a:lnTo>
                  <a:lnTo>
                    <a:pt x="10" y="39"/>
                  </a:lnTo>
                  <a:lnTo>
                    <a:pt x="5" y="50"/>
                  </a:lnTo>
                  <a:lnTo>
                    <a:pt x="2" y="63"/>
                  </a:lnTo>
                  <a:lnTo>
                    <a:pt x="0" y="69"/>
                  </a:lnTo>
                  <a:lnTo>
                    <a:pt x="0" y="75"/>
                  </a:lnTo>
                  <a:lnTo>
                    <a:pt x="3" y="80"/>
                  </a:lnTo>
                  <a:lnTo>
                    <a:pt x="5" y="86"/>
                  </a:lnTo>
                  <a:lnTo>
                    <a:pt x="8" y="90"/>
                  </a:lnTo>
                  <a:lnTo>
                    <a:pt x="12" y="93"/>
                  </a:lnTo>
                  <a:lnTo>
                    <a:pt x="18" y="97"/>
                  </a:lnTo>
                  <a:lnTo>
                    <a:pt x="23" y="99"/>
                  </a:lnTo>
                  <a:lnTo>
                    <a:pt x="29" y="100"/>
                  </a:lnTo>
                  <a:lnTo>
                    <a:pt x="35" y="100"/>
                  </a:lnTo>
                  <a:lnTo>
                    <a:pt x="41" y="98"/>
                  </a:lnTo>
                  <a:lnTo>
                    <a:pt x="46" y="96"/>
                  </a:lnTo>
                  <a:lnTo>
                    <a:pt x="50" y="92"/>
                  </a:lnTo>
                  <a:lnTo>
                    <a:pt x="54" y="88"/>
                  </a:lnTo>
                  <a:lnTo>
                    <a:pt x="57" y="83"/>
                  </a:lnTo>
                  <a:lnTo>
                    <a:pt x="59" y="77"/>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55" name="9Slide.vn 47"/>
          <p:cNvGrpSpPr/>
          <p:nvPr/>
        </p:nvGrpSpPr>
        <p:grpSpPr>
          <a:xfrm>
            <a:off x="6589843" y="2500960"/>
            <a:ext cx="1302300" cy="1302300"/>
            <a:chOff x="7049948" y="3876028"/>
            <a:chExt cx="1867436" cy="1867436"/>
          </a:xfrm>
        </p:grpSpPr>
        <p:sp>
          <p:nvSpPr>
            <p:cNvPr id="56" name="9Slide.vn 48"/>
            <p:cNvSpPr/>
            <p:nvPr/>
          </p:nvSpPr>
          <p:spPr>
            <a:xfrm>
              <a:off x="7049948" y="3876028"/>
              <a:ext cx="1867436" cy="1867436"/>
            </a:xfrm>
            <a:prstGeom prst="pie">
              <a:avLst>
                <a:gd name="adj1" fmla="val 16198735"/>
                <a:gd name="adj2" fmla="val 1135351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00"/>
            </a:p>
          </p:txBody>
        </p:sp>
        <p:sp>
          <p:nvSpPr>
            <p:cNvPr id="57" name="9Slide.vn 49"/>
            <p:cNvSpPr/>
            <p:nvPr/>
          </p:nvSpPr>
          <p:spPr>
            <a:xfrm>
              <a:off x="7309670" y="4134595"/>
              <a:ext cx="1347991" cy="1347991"/>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latin typeface="#9Slide03 Montserrat" panose="00000500000000000000" pitchFamily="2" charset="0"/>
                </a:rPr>
                <a:t>77%</a:t>
              </a:r>
            </a:p>
          </p:txBody>
        </p:sp>
      </p:grpSp>
      <p:grpSp>
        <p:nvGrpSpPr>
          <p:cNvPr id="58" name="9Slide.vn 50"/>
          <p:cNvGrpSpPr/>
          <p:nvPr/>
        </p:nvGrpSpPr>
        <p:grpSpPr>
          <a:xfrm>
            <a:off x="8235815" y="2497462"/>
            <a:ext cx="1302300" cy="1302300"/>
            <a:chOff x="7049948" y="3876028"/>
            <a:chExt cx="1867436" cy="1867436"/>
          </a:xfrm>
          <a:solidFill>
            <a:schemeClr val="tx1">
              <a:lumMod val="75000"/>
              <a:lumOff val="25000"/>
            </a:schemeClr>
          </a:solidFill>
        </p:grpSpPr>
        <p:sp>
          <p:nvSpPr>
            <p:cNvPr id="59" name="9Slide.vn 51"/>
            <p:cNvSpPr/>
            <p:nvPr/>
          </p:nvSpPr>
          <p:spPr>
            <a:xfrm>
              <a:off x="7049948" y="3876028"/>
              <a:ext cx="1867436" cy="1867436"/>
            </a:xfrm>
            <a:prstGeom prst="pie">
              <a:avLst>
                <a:gd name="adj1" fmla="val 16198735"/>
                <a:gd name="adj2" fmla="val 566468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00"/>
            </a:p>
          </p:txBody>
        </p:sp>
        <p:sp>
          <p:nvSpPr>
            <p:cNvPr id="60" name="9Slide.vn 52"/>
            <p:cNvSpPr/>
            <p:nvPr/>
          </p:nvSpPr>
          <p:spPr>
            <a:xfrm>
              <a:off x="7309670" y="4134595"/>
              <a:ext cx="1347991" cy="134799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latin typeface="#9Slide03 Montserrat" panose="00000500000000000000" pitchFamily="2" charset="0"/>
                </a:rPr>
                <a:t>54%</a:t>
              </a:r>
            </a:p>
          </p:txBody>
        </p:sp>
      </p:grpSp>
      <p:grpSp>
        <p:nvGrpSpPr>
          <p:cNvPr id="61" name="9Slide.vn 53"/>
          <p:cNvGrpSpPr/>
          <p:nvPr/>
        </p:nvGrpSpPr>
        <p:grpSpPr>
          <a:xfrm>
            <a:off x="9897297" y="2497462"/>
            <a:ext cx="1302300" cy="1302300"/>
            <a:chOff x="7049948" y="3876028"/>
            <a:chExt cx="1867436" cy="1867436"/>
          </a:xfrm>
        </p:grpSpPr>
        <p:sp>
          <p:nvSpPr>
            <p:cNvPr id="62" name="9Slide.vn 54"/>
            <p:cNvSpPr/>
            <p:nvPr/>
          </p:nvSpPr>
          <p:spPr>
            <a:xfrm>
              <a:off x="7049948" y="3876028"/>
              <a:ext cx="1867436" cy="1867436"/>
            </a:xfrm>
            <a:prstGeom prst="pie">
              <a:avLst>
                <a:gd name="adj1" fmla="val 16198735"/>
                <a:gd name="adj2" fmla="val 13303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00"/>
            </a:p>
          </p:txBody>
        </p:sp>
        <p:sp>
          <p:nvSpPr>
            <p:cNvPr id="63" name="9Slide.vn 55"/>
            <p:cNvSpPr/>
            <p:nvPr/>
          </p:nvSpPr>
          <p:spPr>
            <a:xfrm>
              <a:off x="7309670" y="4134595"/>
              <a:ext cx="1347991" cy="1347991"/>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latin typeface="#9Slide03 Montserrat" panose="00000500000000000000" pitchFamily="2" charset="0"/>
                </a:rPr>
                <a:t>90%</a:t>
              </a:r>
            </a:p>
          </p:txBody>
        </p:sp>
      </p:grpSp>
      <p:grpSp>
        <p:nvGrpSpPr>
          <p:cNvPr id="64" name="9Slide.vn 56"/>
          <p:cNvGrpSpPr/>
          <p:nvPr/>
        </p:nvGrpSpPr>
        <p:grpSpPr>
          <a:xfrm>
            <a:off x="7067666" y="3983578"/>
            <a:ext cx="440047" cy="752402"/>
            <a:chOff x="1468438" y="3700463"/>
            <a:chExt cx="1728787" cy="2955925"/>
          </a:xfrm>
          <a:solidFill>
            <a:schemeClr val="tx1">
              <a:lumMod val="75000"/>
              <a:lumOff val="25000"/>
            </a:schemeClr>
          </a:solidFill>
        </p:grpSpPr>
        <p:sp>
          <p:nvSpPr>
            <p:cNvPr id="65" name="9Slide.vn 57"/>
            <p:cNvSpPr>
              <a:spLocks noEditPoints="1"/>
            </p:cNvSpPr>
            <p:nvPr/>
          </p:nvSpPr>
          <p:spPr bwMode="auto">
            <a:xfrm>
              <a:off x="1468438" y="4110038"/>
              <a:ext cx="1728787" cy="2546350"/>
            </a:xfrm>
            <a:custGeom>
              <a:avLst/>
              <a:gdLst>
                <a:gd name="T0" fmla="*/ 809 w 1089"/>
                <a:gd name="T1" fmla="*/ 819 h 1604"/>
                <a:gd name="T2" fmla="*/ 990 w 1089"/>
                <a:gd name="T3" fmla="*/ 815 h 1604"/>
                <a:gd name="T4" fmla="*/ 1010 w 1089"/>
                <a:gd name="T5" fmla="*/ 777 h 1604"/>
                <a:gd name="T6" fmla="*/ 781 w 1089"/>
                <a:gd name="T7" fmla="*/ 461 h 1604"/>
                <a:gd name="T8" fmla="*/ 880 w 1089"/>
                <a:gd name="T9" fmla="*/ 454 h 1604"/>
                <a:gd name="T10" fmla="*/ 900 w 1089"/>
                <a:gd name="T11" fmla="*/ 415 h 1604"/>
                <a:gd name="T12" fmla="*/ 576 w 1089"/>
                <a:gd name="T13" fmla="*/ 15 h 1604"/>
                <a:gd name="T14" fmla="*/ 545 w 1089"/>
                <a:gd name="T15" fmla="*/ 0 h 1604"/>
                <a:gd name="T16" fmla="*/ 509 w 1089"/>
                <a:gd name="T17" fmla="*/ 15 h 1604"/>
                <a:gd name="T18" fmla="*/ 185 w 1089"/>
                <a:gd name="T19" fmla="*/ 415 h 1604"/>
                <a:gd name="T20" fmla="*/ 205 w 1089"/>
                <a:gd name="T21" fmla="*/ 454 h 1604"/>
                <a:gd name="T22" fmla="*/ 304 w 1089"/>
                <a:gd name="T23" fmla="*/ 461 h 1604"/>
                <a:gd name="T24" fmla="*/ 79 w 1089"/>
                <a:gd name="T25" fmla="*/ 777 h 1604"/>
                <a:gd name="T26" fmla="*/ 99 w 1089"/>
                <a:gd name="T27" fmla="*/ 815 h 1604"/>
                <a:gd name="T28" fmla="*/ 276 w 1089"/>
                <a:gd name="T29" fmla="*/ 819 h 1604"/>
                <a:gd name="T30" fmla="*/ 0 w 1089"/>
                <a:gd name="T31" fmla="*/ 1192 h 1604"/>
                <a:gd name="T32" fmla="*/ 20 w 1089"/>
                <a:gd name="T33" fmla="*/ 1231 h 1604"/>
                <a:gd name="T34" fmla="*/ 501 w 1089"/>
                <a:gd name="T35" fmla="*/ 1239 h 1604"/>
                <a:gd name="T36" fmla="*/ 505 w 1089"/>
                <a:gd name="T37" fmla="*/ 1577 h 1604"/>
                <a:gd name="T38" fmla="*/ 529 w 1089"/>
                <a:gd name="T39" fmla="*/ 1600 h 1604"/>
                <a:gd name="T40" fmla="*/ 560 w 1089"/>
                <a:gd name="T41" fmla="*/ 1600 h 1604"/>
                <a:gd name="T42" fmla="*/ 584 w 1089"/>
                <a:gd name="T43" fmla="*/ 1577 h 1604"/>
                <a:gd name="T44" fmla="*/ 584 w 1089"/>
                <a:gd name="T45" fmla="*/ 1239 h 1604"/>
                <a:gd name="T46" fmla="*/ 1069 w 1089"/>
                <a:gd name="T47" fmla="*/ 1231 h 1604"/>
                <a:gd name="T48" fmla="*/ 1089 w 1089"/>
                <a:gd name="T49" fmla="*/ 1192 h 1604"/>
                <a:gd name="T50" fmla="*/ 1081 w 1089"/>
                <a:gd name="T51" fmla="*/ 1173 h 1604"/>
                <a:gd name="T52" fmla="*/ 769 w 1089"/>
                <a:gd name="T53" fmla="*/ 381 h 1604"/>
                <a:gd name="T54" fmla="*/ 545 w 1089"/>
                <a:gd name="T55" fmla="*/ 108 h 1604"/>
                <a:gd name="T56" fmla="*/ 675 w 1089"/>
                <a:gd name="T57" fmla="*/ 461 h 1604"/>
                <a:gd name="T58" fmla="*/ 201 w 1089"/>
                <a:gd name="T59" fmla="*/ 738 h 1604"/>
                <a:gd name="T60" fmla="*/ 122 w 1089"/>
                <a:gd name="T61" fmla="*/ 1158 h 1604"/>
                <a:gd name="T62" fmla="*/ 706 w 1089"/>
                <a:gd name="T63" fmla="*/ 819 h 1604"/>
                <a:gd name="T64" fmla="*/ 122 w 1089"/>
                <a:gd name="T65" fmla="*/ 1158 h 16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89" h="1604">
                  <a:moveTo>
                    <a:pt x="1081" y="1173"/>
                  </a:moveTo>
                  <a:lnTo>
                    <a:pt x="809" y="819"/>
                  </a:lnTo>
                  <a:lnTo>
                    <a:pt x="967" y="819"/>
                  </a:lnTo>
                  <a:lnTo>
                    <a:pt x="990" y="815"/>
                  </a:lnTo>
                  <a:lnTo>
                    <a:pt x="1006" y="796"/>
                  </a:lnTo>
                  <a:lnTo>
                    <a:pt x="1010" y="777"/>
                  </a:lnTo>
                  <a:lnTo>
                    <a:pt x="1002" y="754"/>
                  </a:lnTo>
                  <a:lnTo>
                    <a:pt x="781" y="461"/>
                  </a:lnTo>
                  <a:lnTo>
                    <a:pt x="860" y="461"/>
                  </a:lnTo>
                  <a:lnTo>
                    <a:pt x="880" y="454"/>
                  </a:lnTo>
                  <a:lnTo>
                    <a:pt x="896" y="438"/>
                  </a:lnTo>
                  <a:lnTo>
                    <a:pt x="900" y="415"/>
                  </a:lnTo>
                  <a:lnTo>
                    <a:pt x="892" y="392"/>
                  </a:lnTo>
                  <a:lnTo>
                    <a:pt x="576" y="15"/>
                  </a:lnTo>
                  <a:lnTo>
                    <a:pt x="560" y="4"/>
                  </a:lnTo>
                  <a:lnTo>
                    <a:pt x="545" y="0"/>
                  </a:lnTo>
                  <a:lnTo>
                    <a:pt x="525" y="4"/>
                  </a:lnTo>
                  <a:lnTo>
                    <a:pt x="509" y="15"/>
                  </a:lnTo>
                  <a:lnTo>
                    <a:pt x="193" y="392"/>
                  </a:lnTo>
                  <a:lnTo>
                    <a:pt x="185" y="415"/>
                  </a:lnTo>
                  <a:lnTo>
                    <a:pt x="189" y="438"/>
                  </a:lnTo>
                  <a:lnTo>
                    <a:pt x="205" y="454"/>
                  </a:lnTo>
                  <a:lnTo>
                    <a:pt x="229" y="461"/>
                  </a:lnTo>
                  <a:lnTo>
                    <a:pt x="304" y="461"/>
                  </a:lnTo>
                  <a:lnTo>
                    <a:pt x="87" y="754"/>
                  </a:lnTo>
                  <a:lnTo>
                    <a:pt x="79" y="777"/>
                  </a:lnTo>
                  <a:lnTo>
                    <a:pt x="83" y="796"/>
                  </a:lnTo>
                  <a:lnTo>
                    <a:pt x="99" y="815"/>
                  </a:lnTo>
                  <a:lnTo>
                    <a:pt x="118" y="819"/>
                  </a:lnTo>
                  <a:lnTo>
                    <a:pt x="276" y="819"/>
                  </a:lnTo>
                  <a:lnTo>
                    <a:pt x="8" y="1173"/>
                  </a:lnTo>
                  <a:lnTo>
                    <a:pt x="0" y="1192"/>
                  </a:lnTo>
                  <a:lnTo>
                    <a:pt x="4" y="1215"/>
                  </a:lnTo>
                  <a:lnTo>
                    <a:pt x="20" y="1231"/>
                  </a:lnTo>
                  <a:lnTo>
                    <a:pt x="39" y="1239"/>
                  </a:lnTo>
                  <a:lnTo>
                    <a:pt x="501" y="1239"/>
                  </a:lnTo>
                  <a:lnTo>
                    <a:pt x="501" y="1562"/>
                  </a:lnTo>
                  <a:lnTo>
                    <a:pt x="505" y="1577"/>
                  </a:lnTo>
                  <a:lnTo>
                    <a:pt x="513" y="1589"/>
                  </a:lnTo>
                  <a:lnTo>
                    <a:pt x="529" y="1600"/>
                  </a:lnTo>
                  <a:lnTo>
                    <a:pt x="545" y="1604"/>
                  </a:lnTo>
                  <a:lnTo>
                    <a:pt x="560" y="1600"/>
                  </a:lnTo>
                  <a:lnTo>
                    <a:pt x="572" y="1589"/>
                  </a:lnTo>
                  <a:lnTo>
                    <a:pt x="584" y="1577"/>
                  </a:lnTo>
                  <a:lnTo>
                    <a:pt x="584" y="1562"/>
                  </a:lnTo>
                  <a:lnTo>
                    <a:pt x="584" y="1239"/>
                  </a:lnTo>
                  <a:lnTo>
                    <a:pt x="1046" y="1239"/>
                  </a:lnTo>
                  <a:lnTo>
                    <a:pt x="1069" y="1231"/>
                  </a:lnTo>
                  <a:lnTo>
                    <a:pt x="1085" y="1215"/>
                  </a:lnTo>
                  <a:lnTo>
                    <a:pt x="1089" y="1192"/>
                  </a:lnTo>
                  <a:lnTo>
                    <a:pt x="1081" y="1173"/>
                  </a:lnTo>
                  <a:lnTo>
                    <a:pt x="1081" y="1173"/>
                  </a:lnTo>
                  <a:close/>
                  <a:moveTo>
                    <a:pt x="545" y="108"/>
                  </a:moveTo>
                  <a:lnTo>
                    <a:pt x="769" y="381"/>
                  </a:lnTo>
                  <a:lnTo>
                    <a:pt x="316" y="381"/>
                  </a:lnTo>
                  <a:lnTo>
                    <a:pt x="545" y="108"/>
                  </a:lnTo>
                  <a:close/>
                  <a:moveTo>
                    <a:pt x="410" y="461"/>
                  </a:moveTo>
                  <a:lnTo>
                    <a:pt x="675" y="461"/>
                  </a:lnTo>
                  <a:lnTo>
                    <a:pt x="884" y="738"/>
                  </a:lnTo>
                  <a:lnTo>
                    <a:pt x="201" y="738"/>
                  </a:lnTo>
                  <a:lnTo>
                    <a:pt x="410" y="461"/>
                  </a:lnTo>
                  <a:close/>
                  <a:moveTo>
                    <a:pt x="122" y="1158"/>
                  </a:moveTo>
                  <a:lnTo>
                    <a:pt x="379" y="819"/>
                  </a:lnTo>
                  <a:lnTo>
                    <a:pt x="706" y="819"/>
                  </a:lnTo>
                  <a:lnTo>
                    <a:pt x="963" y="1158"/>
                  </a:lnTo>
                  <a:lnTo>
                    <a:pt x="122" y="1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tx1">
                    <a:lumMod val="75000"/>
                    <a:lumOff val="25000"/>
                  </a:schemeClr>
                </a:solidFill>
              </a:endParaRPr>
            </a:p>
          </p:txBody>
        </p:sp>
        <p:sp>
          <p:nvSpPr>
            <p:cNvPr id="66" name="9Slide.vn 58"/>
            <p:cNvSpPr>
              <a:spLocks noEditPoints="1"/>
            </p:cNvSpPr>
            <p:nvPr/>
          </p:nvSpPr>
          <p:spPr bwMode="auto">
            <a:xfrm>
              <a:off x="2112963" y="3700463"/>
              <a:ext cx="433387" cy="403225"/>
            </a:xfrm>
            <a:custGeom>
              <a:avLst/>
              <a:gdLst>
                <a:gd name="T0" fmla="*/ 60 w 273"/>
                <a:gd name="T1" fmla="*/ 166 h 254"/>
                <a:gd name="T2" fmla="*/ 48 w 273"/>
                <a:gd name="T3" fmla="*/ 235 h 254"/>
                <a:gd name="T4" fmla="*/ 48 w 273"/>
                <a:gd name="T5" fmla="*/ 246 h 254"/>
                <a:gd name="T6" fmla="*/ 52 w 273"/>
                <a:gd name="T7" fmla="*/ 254 h 254"/>
                <a:gd name="T8" fmla="*/ 64 w 273"/>
                <a:gd name="T9" fmla="*/ 254 h 254"/>
                <a:gd name="T10" fmla="*/ 71 w 273"/>
                <a:gd name="T11" fmla="*/ 254 h 254"/>
                <a:gd name="T12" fmla="*/ 139 w 273"/>
                <a:gd name="T13" fmla="*/ 219 h 254"/>
                <a:gd name="T14" fmla="*/ 202 w 273"/>
                <a:gd name="T15" fmla="*/ 254 h 254"/>
                <a:gd name="T16" fmla="*/ 210 w 273"/>
                <a:gd name="T17" fmla="*/ 254 h 254"/>
                <a:gd name="T18" fmla="*/ 210 w 273"/>
                <a:gd name="T19" fmla="*/ 254 h 254"/>
                <a:gd name="T20" fmla="*/ 225 w 273"/>
                <a:gd name="T21" fmla="*/ 250 h 254"/>
                <a:gd name="T22" fmla="*/ 229 w 273"/>
                <a:gd name="T23" fmla="*/ 239 h 254"/>
                <a:gd name="T24" fmla="*/ 229 w 273"/>
                <a:gd name="T25" fmla="*/ 231 h 254"/>
                <a:gd name="T26" fmla="*/ 217 w 273"/>
                <a:gd name="T27" fmla="*/ 166 h 254"/>
                <a:gd name="T28" fmla="*/ 269 w 273"/>
                <a:gd name="T29" fmla="*/ 116 h 254"/>
                <a:gd name="T30" fmla="*/ 273 w 273"/>
                <a:gd name="T31" fmla="*/ 108 h 254"/>
                <a:gd name="T32" fmla="*/ 273 w 273"/>
                <a:gd name="T33" fmla="*/ 96 h 254"/>
                <a:gd name="T34" fmla="*/ 269 w 273"/>
                <a:gd name="T35" fmla="*/ 89 h 254"/>
                <a:gd name="T36" fmla="*/ 257 w 273"/>
                <a:gd name="T37" fmla="*/ 85 h 254"/>
                <a:gd name="T38" fmla="*/ 186 w 273"/>
                <a:gd name="T39" fmla="*/ 73 h 254"/>
                <a:gd name="T40" fmla="*/ 154 w 273"/>
                <a:gd name="T41" fmla="*/ 12 h 254"/>
                <a:gd name="T42" fmla="*/ 146 w 273"/>
                <a:gd name="T43" fmla="*/ 4 h 254"/>
                <a:gd name="T44" fmla="*/ 139 w 273"/>
                <a:gd name="T45" fmla="*/ 0 h 254"/>
                <a:gd name="T46" fmla="*/ 127 w 273"/>
                <a:gd name="T47" fmla="*/ 4 h 254"/>
                <a:gd name="T48" fmla="*/ 119 w 273"/>
                <a:gd name="T49" fmla="*/ 12 h 254"/>
                <a:gd name="T50" fmla="*/ 87 w 273"/>
                <a:gd name="T51" fmla="*/ 73 h 254"/>
                <a:gd name="T52" fmla="*/ 16 w 273"/>
                <a:gd name="T53" fmla="*/ 85 h 254"/>
                <a:gd name="T54" fmla="*/ 8 w 273"/>
                <a:gd name="T55" fmla="*/ 89 h 254"/>
                <a:gd name="T56" fmla="*/ 0 w 273"/>
                <a:gd name="T57" fmla="*/ 96 h 254"/>
                <a:gd name="T58" fmla="*/ 0 w 273"/>
                <a:gd name="T59" fmla="*/ 108 h 254"/>
                <a:gd name="T60" fmla="*/ 4 w 273"/>
                <a:gd name="T61" fmla="*/ 116 h 254"/>
                <a:gd name="T62" fmla="*/ 60 w 273"/>
                <a:gd name="T63" fmla="*/ 166 h 254"/>
                <a:gd name="T64" fmla="*/ 103 w 273"/>
                <a:gd name="T65" fmla="*/ 108 h 254"/>
                <a:gd name="T66" fmla="*/ 111 w 273"/>
                <a:gd name="T67" fmla="*/ 104 h 254"/>
                <a:gd name="T68" fmla="*/ 119 w 273"/>
                <a:gd name="T69" fmla="*/ 100 h 254"/>
                <a:gd name="T70" fmla="*/ 139 w 273"/>
                <a:gd name="T71" fmla="*/ 62 h 254"/>
                <a:gd name="T72" fmla="*/ 158 w 273"/>
                <a:gd name="T73" fmla="*/ 100 h 254"/>
                <a:gd name="T74" fmla="*/ 162 w 273"/>
                <a:gd name="T75" fmla="*/ 104 h 254"/>
                <a:gd name="T76" fmla="*/ 170 w 273"/>
                <a:gd name="T77" fmla="*/ 108 h 254"/>
                <a:gd name="T78" fmla="*/ 213 w 273"/>
                <a:gd name="T79" fmla="*/ 116 h 254"/>
                <a:gd name="T80" fmla="*/ 182 w 273"/>
                <a:gd name="T81" fmla="*/ 146 h 254"/>
                <a:gd name="T82" fmla="*/ 178 w 273"/>
                <a:gd name="T83" fmla="*/ 154 h 254"/>
                <a:gd name="T84" fmla="*/ 178 w 273"/>
                <a:gd name="T85" fmla="*/ 162 h 254"/>
                <a:gd name="T86" fmla="*/ 186 w 273"/>
                <a:gd name="T87" fmla="*/ 204 h 254"/>
                <a:gd name="T88" fmla="*/ 146 w 273"/>
                <a:gd name="T89" fmla="*/ 185 h 254"/>
                <a:gd name="T90" fmla="*/ 139 w 273"/>
                <a:gd name="T91" fmla="*/ 181 h 254"/>
                <a:gd name="T92" fmla="*/ 127 w 273"/>
                <a:gd name="T93" fmla="*/ 185 h 254"/>
                <a:gd name="T94" fmla="*/ 91 w 273"/>
                <a:gd name="T95" fmla="*/ 204 h 254"/>
                <a:gd name="T96" fmla="*/ 95 w 273"/>
                <a:gd name="T97" fmla="*/ 162 h 254"/>
                <a:gd name="T98" fmla="*/ 95 w 273"/>
                <a:gd name="T99" fmla="*/ 154 h 254"/>
                <a:gd name="T100" fmla="*/ 91 w 273"/>
                <a:gd name="T101" fmla="*/ 146 h 254"/>
                <a:gd name="T102" fmla="*/ 60 w 273"/>
                <a:gd name="T103" fmla="*/ 116 h 254"/>
                <a:gd name="T104" fmla="*/ 103 w 273"/>
                <a:gd name="T105" fmla="*/ 108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73" h="254">
                  <a:moveTo>
                    <a:pt x="60" y="166"/>
                  </a:moveTo>
                  <a:lnTo>
                    <a:pt x="48" y="235"/>
                  </a:lnTo>
                  <a:lnTo>
                    <a:pt x="48" y="246"/>
                  </a:lnTo>
                  <a:lnTo>
                    <a:pt x="52" y="254"/>
                  </a:lnTo>
                  <a:lnTo>
                    <a:pt x="64" y="254"/>
                  </a:lnTo>
                  <a:lnTo>
                    <a:pt x="71" y="254"/>
                  </a:lnTo>
                  <a:lnTo>
                    <a:pt x="139" y="219"/>
                  </a:lnTo>
                  <a:lnTo>
                    <a:pt x="202" y="254"/>
                  </a:lnTo>
                  <a:lnTo>
                    <a:pt x="210" y="254"/>
                  </a:lnTo>
                  <a:lnTo>
                    <a:pt x="210" y="254"/>
                  </a:lnTo>
                  <a:lnTo>
                    <a:pt x="225" y="250"/>
                  </a:lnTo>
                  <a:lnTo>
                    <a:pt x="229" y="239"/>
                  </a:lnTo>
                  <a:lnTo>
                    <a:pt x="229" y="231"/>
                  </a:lnTo>
                  <a:lnTo>
                    <a:pt x="217" y="166"/>
                  </a:lnTo>
                  <a:lnTo>
                    <a:pt x="269" y="116"/>
                  </a:lnTo>
                  <a:lnTo>
                    <a:pt x="273" y="108"/>
                  </a:lnTo>
                  <a:lnTo>
                    <a:pt x="273" y="96"/>
                  </a:lnTo>
                  <a:lnTo>
                    <a:pt x="269" y="89"/>
                  </a:lnTo>
                  <a:lnTo>
                    <a:pt x="257" y="85"/>
                  </a:lnTo>
                  <a:lnTo>
                    <a:pt x="186" y="73"/>
                  </a:lnTo>
                  <a:lnTo>
                    <a:pt x="154" y="12"/>
                  </a:lnTo>
                  <a:lnTo>
                    <a:pt x="146" y="4"/>
                  </a:lnTo>
                  <a:lnTo>
                    <a:pt x="139" y="0"/>
                  </a:lnTo>
                  <a:lnTo>
                    <a:pt x="127" y="4"/>
                  </a:lnTo>
                  <a:lnTo>
                    <a:pt x="119" y="12"/>
                  </a:lnTo>
                  <a:lnTo>
                    <a:pt x="87" y="73"/>
                  </a:lnTo>
                  <a:lnTo>
                    <a:pt x="16" y="85"/>
                  </a:lnTo>
                  <a:lnTo>
                    <a:pt x="8" y="89"/>
                  </a:lnTo>
                  <a:lnTo>
                    <a:pt x="0" y="96"/>
                  </a:lnTo>
                  <a:lnTo>
                    <a:pt x="0" y="108"/>
                  </a:lnTo>
                  <a:lnTo>
                    <a:pt x="4" y="116"/>
                  </a:lnTo>
                  <a:lnTo>
                    <a:pt x="60" y="166"/>
                  </a:lnTo>
                  <a:close/>
                  <a:moveTo>
                    <a:pt x="103" y="108"/>
                  </a:moveTo>
                  <a:lnTo>
                    <a:pt x="111" y="104"/>
                  </a:lnTo>
                  <a:lnTo>
                    <a:pt x="119" y="100"/>
                  </a:lnTo>
                  <a:lnTo>
                    <a:pt x="139" y="62"/>
                  </a:lnTo>
                  <a:lnTo>
                    <a:pt x="158" y="100"/>
                  </a:lnTo>
                  <a:lnTo>
                    <a:pt x="162" y="104"/>
                  </a:lnTo>
                  <a:lnTo>
                    <a:pt x="170" y="108"/>
                  </a:lnTo>
                  <a:lnTo>
                    <a:pt x="213" y="116"/>
                  </a:lnTo>
                  <a:lnTo>
                    <a:pt x="182" y="146"/>
                  </a:lnTo>
                  <a:lnTo>
                    <a:pt x="178" y="154"/>
                  </a:lnTo>
                  <a:lnTo>
                    <a:pt x="178" y="162"/>
                  </a:lnTo>
                  <a:lnTo>
                    <a:pt x="186" y="204"/>
                  </a:lnTo>
                  <a:lnTo>
                    <a:pt x="146" y="185"/>
                  </a:lnTo>
                  <a:lnTo>
                    <a:pt x="139" y="181"/>
                  </a:lnTo>
                  <a:lnTo>
                    <a:pt x="127" y="185"/>
                  </a:lnTo>
                  <a:lnTo>
                    <a:pt x="91" y="204"/>
                  </a:lnTo>
                  <a:lnTo>
                    <a:pt x="95" y="162"/>
                  </a:lnTo>
                  <a:lnTo>
                    <a:pt x="95" y="154"/>
                  </a:lnTo>
                  <a:lnTo>
                    <a:pt x="91" y="146"/>
                  </a:lnTo>
                  <a:lnTo>
                    <a:pt x="60" y="116"/>
                  </a:lnTo>
                  <a:lnTo>
                    <a:pt x="103" y="10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tx1">
                    <a:lumMod val="75000"/>
                    <a:lumOff val="25000"/>
                  </a:schemeClr>
                </a:solidFill>
              </a:endParaRPr>
            </a:p>
          </p:txBody>
        </p:sp>
      </p:grpSp>
      <p:sp>
        <p:nvSpPr>
          <p:cNvPr id="67" name="9Slide.vn 59"/>
          <p:cNvSpPr>
            <a:spLocks noEditPoints="1"/>
          </p:cNvSpPr>
          <p:nvPr/>
        </p:nvSpPr>
        <p:spPr bwMode="auto">
          <a:xfrm>
            <a:off x="10266218" y="4205331"/>
            <a:ext cx="564455" cy="432855"/>
          </a:xfrm>
          <a:custGeom>
            <a:avLst/>
            <a:gdLst>
              <a:gd name="T0" fmla="*/ 5512 w 7119"/>
              <a:gd name="T1" fmla="*/ 105 h 5463"/>
              <a:gd name="T2" fmla="*/ 4217 w 7119"/>
              <a:gd name="T3" fmla="*/ 750 h 5463"/>
              <a:gd name="T4" fmla="*/ 3709 w 7119"/>
              <a:gd name="T5" fmla="*/ 561 h 5463"/>
              <a:gd name="T6" fmla="*/ 2923 w 7119"/>
              <a:gd name="T7" fmla="*/ 731 h 5463"/>
              <a:gd name="T8" fmla="*/ 1740 w 7119"/>
              <a:gd name="T9" fmla="*/ 165 h 5463"/>
              <a:gd name="T10" fmla="*/ 430 w 7119"/>
              <a:gd name="T11" fmla="*/ 188 h 5463"/>
              <a:gd name="T12" fmla="*/ 31 w 7119"/>
              <a:gd name="T13" fmla="*/ 746 h 5463"/>
              <a:gd name="T14" fmla="*/ 72 w 7119"/>
              <a:gd name="T15" fmla="*/ 1684 h 5463"/>
              <a:gd name="T16" fmla="*/ 134 w 7119"/>
              <a:gd name="T17" fmla="*/ 3072 h 5463"/>
              <a:gd name="T18" fmla="*/ 524 w 7119"/>
              <a:gd name="T19" fmla="*/ 3384 h 5463"/>
              <a:gd name="T20" fmla="*/ 1426 w 7119"/>
              <a:gd name="T21" fmla="*/ 3304 h 5463"/>
              <a:gd name="T22" fmla="*/ 1909 w 7119"/>
              <a:gd name="T23" fmla="*/ 3470 h 5463"/>
              <a:gd name="T24" fmla="*/ 982 w 7119"/>
              <a:gd name="T25" fmla="*/ 4448 h 5463"/>
              <a:gd name="T26" fmla="*/ 1652 w 7119"/>
              <a:gd name="T27" fmla="*/ 5290 h 5463"/>
              <a:gd name="T28" fmla="*/ 1905 w 7119"/>
              <a:gd name="T29" fmla="*/ 5431 h 5463"/>
              <a:gd name="T30" fmla="*/ 3560 w 7119"/>
              <a:gd name="T31" fmla="*/ 3620 h 5463"/>
              <a:gd name="T32" fmla="*/ 5213 w 7119"/>
              <a:gd name="T33" fmla="*/ 5431 h 5463"/>
              <a:gd name="T34" fmla="*/ 5463 w 7119"/>
              <a:gd name="T35" fmla="*/ 5339 h 5463"/>
              <a:gd name="T36" fmla="*/ 6127 w 7119"/>
              <a:gd name="T37" fmla="*/ 4474 h 5463"/>
              <a:gd name="T38" fmla="*/ 5363 w 7119"/>
              <a:gd name="T39" fmla="*/ 3645 h 5463"/>
              <a:gd name="T40" fmla="*/ 5440 w 7119"/>
              <a:gd name="T41" fmla="*/ 3242 h 5463"/>
              <a:gd name="T42" fmla="*/ 6533 w 7119"/>
              <a:gd name="T43" fmla="*/ 3424 h 5463"/>
              <a:gd name="T44" fmla="*/ 6991 w 7119"/>
              <a:gd name="T45" fmla="*/ 3082 h 5463"/>
              <a:gd name="T46" fmla="*/ 7006 w 7119"/>
              <a:gd name="T47" fmla="*/ 2012 h 5463"/>
              <a:gd name="T48" fmla="*/ 7116 w 7119"/>
              <a:gd name="T49" fmla="*/ 1101 h 5463"/>
              <a:gd name="T50" fmla="*/ 7118 w 7119"/>
              <a:gd name="T51" fmla="*/ 1025 h 5463"/>
              <a:gd name="T52" fmla="*/ 6866 w 7119"/>
              <a:gd name="T53" fmla="*/ 252 h 5463"/>
              <a:gd name="T54" fmla="*/ 3113 w 7119"/>
              <a:gd name="T55" fmla="*/ 984 h 5463"/>
              <a:gd name="T56" fmla="*/ 4005 w 7119"/>
              <a:gd name="T57" fmla="*/ 984 h 5463"/>
              <a:gd name="T58" fmla="*/ 4119 w 7119"/>
              <a:gd name="T59" fmla="*/ 2337 h 5463"/>
              <a:gd name="T60" fmla="*/ 3271 w 7119"/>
              <a:gd name="T61" fmla="*/ 2561 h 5463"/>
              <a:gd name="T62" fmla="*/ 748 w 7119"/>
              <a:gd name="T63" fmla="*/ 3091 h 5463"/>
              <a:gd name="T64" fmla="*/ 424 w 7119"/>
              <a:gd name="T65" fmla="*/ 2946 h 5463"/>
              <a:gd name="T66" fmla="*/ 389 w 7119"/>
              <a:gd name="T67" fmla="*/ 1658 h 5463"/>
              <a:gd name="T68" fmla="*/ 434 w 7119"/>
              <a:gd name="T69" fmla="*/ 599 h 5463"/>
              <a:gd name="T70" fmla="*/ 1074 w 7119"/>
              <a:gd name="T71" fmla="*/ 366 h 5463"/>
              <a:gd name="T72" fmla="*/ 2383 w 7119"/>
              <a:gd name="T73" fmla="*/ 787 h 5463"/>
              <a:gd name="T74" fmla="*/ 2628 w 7119"/>
              <a:gd name="T75" fmla="*/ 2272 h 5463"/>
              <a:gd name="T76" fmla="*/ 1203 w 7119"/>
              <a:gd name="T77" fmla="*/ 3035 h 5463"/>
              <a:gd name="T78" fmla="*/ 4980 w 7119"/>
              <a:gd name="T79" fmla="*/ 4164 h 5463"/>
              <a:gd name="T80" fmla="*/ 4909 w 7119"/>
              <a:gd name="T81" fmla="*/ 4767 h 5463"/>
              <a:gd name="T82" fmla="*/ 3688 w 7119"/>
              <a:gd name="T83" fmla="*/ 3206 h 5463"/>
              <a:gd name="T84" fmla="*/ 3420 w 7119"/>
              <a:gd name="T85" fmla="*/ 3225 h 5463"/>
              <a:gd name="T86" fmla="*/ 2081 w 7119"/>
              <a:gd name="T87" fmla="*/ 4882 h 5463"/>
              <a:gd name="T88" fmla="*/ 2102 w 7119"/>
              <a:gd name="T89" fmla="*/ 4150 h 5463"/>
              <a:gd name="T90" fmla="*/ 2602 w 7119"/>
              <a:gd name="T91" fmla="*/ 3042 h 5463"/>
              <a:gd name="T92" fmla="*/ 3197 w 7119"/>
              <a:gd name="T93" fmla="*/ 2869 h 5463"/>
              <a:gd name="T94" fmla="*/ 4075 w 7119"/>
              <a:gd name="T95" fmla="*/ 2807 h 5463"/>
              <a:gd name="T96" fmla="*/ 4779 w 7119"/>
              <a:gd name="T97" fmla="*/ 3436 h 5463"/>
              <a:gd name="T98" fmla="*/ 6766 w 7119"/>
              <a:gd name="T99" fmla="*/ 1331 h 5463"/>
              <a:gd name="T100" fmla="*/ 6726 w 7119"/>
              <a:gd name="T101" fmla="*/ 2295 h 5463"/>
              <a:gd name="T102" fmla="*/ 6645 w 7119"/>
              <a:gd name="T103" fmla="*/ 3016 h 5463"/>
              <a:gd name="T104" fmla="*/ 5883 w 7119"/>
              <a:gd name="T105" fmla="*/ 3075 h 5463"/>
              <a:gd name="T106" fmla="*/ 4490 w 7119"/>
              <a:gd name="T107" fmla="*/ 1343 h 5463"/>
              <a:gd name="T108" fmla="*/ 4844 w 7119"/>
              <a:gd name="T109" fmla="*/ 727 h 5463"/>
              <a:gd name="T110" fmla="*/ 6135 w 7119"/>
              <a:gd name="T111" fmla="*/ 317 h 5463"/>
              <a:gd name="T112" fmla="*/ 6754 w 7119"/>
              <a:gd name="T113" fmla="*/ 660 h 5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119" h="5463">
                <a:moveTo>
                  <a:pt x="6664" y="105"/>
                </a:moveTo>
                <a:lnTo>
                  <a:pt x="6603" y="76"/>
                </a:lnTo>
                <a:lnTo>
                  <a:pt x="6469" y="33"/>
                </a:lnTo>
                <a:lnTo>
                  <a:pt x="6325" y="9"/>
                </a:lnTo>
                <a:lnTo>
                  <a:pt x="6172" y="0"/>
                </a:lnTo>
                <a:lnTo>
                  <a:pt x="6014" y="6"/>
                </a:lnTo>
                <a:lnTo>
                  <a:pt x="5850" y="28"/>
                </a:lnTo>
                <a:lnTo>
                  <a:pt x="5682" y="61"/>
                </a:lnTo>
                <a:lnTo>
                  <a:pt x="5512" y="105"/>
                </a:lnTo>
                <a:lnTo>
                  <a:pt x="5343" y="159"/>
                </a:lnTo>
                <a:lnTo>
                  <a:pt x="5174" y="222"/>
                </a:lnTo>
                <a:lnTo>
                  <a:pt x="5008" y="292"/>
                </a:lnTo>
                <a:lnTo>
                  <a:pt x="4847" y="368"/>
                </a:lnTo>
                <a:lnTo>
                  <a:pt x="4690" y="450"/>
                </a:lnTo>
                <a:lnTo>
                  <a:pt x="4543" y="534"/>
                </a:lnTo>
                <a:lnTo>
                  <a:pt x="4405" y="619"/>
                </a:lnTo>
                <a:lnTo>
                  <a:pt x="4277" y="707"/>
                </a:lnTo>
                <a:lnTo>
                  <a:pt x="4217" y="750"/>
                </a:lnTo>
                <a:lnTo>
                  <a:pt x="4191" y="729"/>
                </a:lnTo>
                <a:lnTo>
                  <a:pt x="4137" y="688"/>
                </a:lnTo>
                <a:lnTo>
                  <a:pt x="4079" y="654"/>
                </a:lnTo>
                <a:lnTo>
                  <a:pt x="4017" y="624"/>
                </a:lnTo>
                <a:lnTo>
                  <a:pt x="3952" y="599"/>
                </a:lnTo>
                <a:lnTo>
                  <a:pt x="3886" y="580"/>
                </a:lnTo>
                <a:lnTo>
                  <a:pt x="3817" y="568"/>
                </a:lnTo>
                <a:lnTo>
                  <a:pt x="3744" y="561"/>
                </a:lnTo>
                <a:lnTo>
                  <a:pt x="3709" y="561"/>
                </a:lnTo>
                <a:lnTo>
                  <a:pt x="3409" y="561"/>
                </a:lnTo>
                <a:lnTo>
                  <a:pt x="3372" y="561"/>
                </a:lnTo>
                <a:lnTo>
                  <a:pt x="3301" y="568"/>
                </a:lnTo>
                <a:lnTo>
                  <a:pt x="3231" y="582"/>
                </a:lnTo>
                <a:lnTo>
                  <a:pt x="3164" y="601"/>
                </a:lnTo>
                <a:lnTo>
                  <a:pt x="3100" y="625"/>
                </a:lnTo>
                <a:lnTo>
                  <a:pt x="3037" y="655"/>
                </a:lnTo>
                <a:lnTo>
                  <a:pt x="2979" y="691"/>
                </a:lnTo>
                <a:lnTo>
                  <a:pt x="2923" y="731"/>
                </a:lnTo>
                <a:lnTo>
                  <a:pt x="2897" y="754"/>
                </a:lnTo>
                <a:lnTo>
                  <a:pt x="2837" y="707"/>
                </a:lnTo>
                <a:lnTo>
                  <a:pt x="2704" y="615"/>
                </a:lnTo>
                <a:lnTo>
                  <a:pt x="2561" y="527"/>
                </a:lnTo>
                <a:lnTo>
                  <a:pt x="2408" y="442"/>
                </a:lnTo>
                <a:lnTo>
                  <a:pt x="2248" y="362"/>
                </a:lnTo>
                <a:lnTo>
                  <a:pt x="2082" y="289"/>
                </a:lnTo>
                <a:lnTo>
                  <a:pt x="1911" y="223"/>
                </a:lnTo>
                <a:lnTo>
                  <a:pt x="1740" y="165"/>
                </a:lnTo>
                <a:lnTo>
                  <a:pt x="1565" y="119"/>
                </a:lnTo>
                <a:lnTo>
                  <a:pt x="1392" y="82"/>
                </a:lnTo>
                <a:lnTo>
                  <a:pt x="1222" y="60"/>
                </a:lnTo>
                <a:lnTo>
                  <a:pt x="1055" y="49"/>
                </a:lnTo>
                <a:lnTo>
                  <a:pt x="895" y="54"/>
                </a:lnTo>
                <a:lnTo>
                  <a:pt x="741" y="75"/>
                </a:lnTo>
                <a:lnTo>
                  <a:pt x="596" y="113"/>
                </a:lnTo>
                <a:lnTo>
                  <a:pt x="494" y="154"/>
                </a:lnTo>
                <a:lnTo>
                  <a:pt x="430" y="188"/>
                </a:lnTo>
                <a:lnTo>
                  <a:pt x="399" y="207"/>
                </a:lnTo>
                <a:lnTo>
                  <a:pt x="352" y="237"/>
                </a:lnTo>
                <a:lnTo>
                  <a:pt x="258" y="317"/>
                </a:lnTo>
                <a:lnTo>
                  <a:pt x="193" y="393"/>
                </a:lnTo>
                <a:lnTo>
                  <a:pt x="153" y="450"/>
                </a:lnTo>
                <a:lnTo>
                  <a:pt x="115" y="513"/>
                </a:lnTo>
                <a:lnTo>
                  <a:pt x="82" y="584"/>
                </a:lnTo>
                <a:lnTo>
                  <a:pt x="53" y="661"/>
                </a:lnTo>
                <a:lnTo>
                  <a:pt x="31" y="746"/>
                </a:lnTo>
                <a:lnTo>
                  <a:pt x="13" y="839"/>
                </a:lnTo>
                <a:lnTo>
                  <a:pt x="2" y="941"/>
                </a:lnTo>
                <a:lnTo>
                  <a:pt x="0" y="1050"/>
                </a:lnTo>
                <a:lnTo>
                  <a:pt x="5" y="1170"/>
                </a:lnTo>
                <a:lnTo>
                  <a:pt x="18" y="1297"/>
                </a:lnTo>
                <a:lnTo>
                  <a:pt x="40" y="1436"/>
                </a:lnTo>
                <a:lnTo>
                  <a:pt x="57" y="1508"/>
                </a:lnTo>
                <a:lnTo>
                  <a:pt x="65" y="1559"/>
                </a:lnTo>
                <a:lnTo>
                  <a:pt x="72" y="1684"/>
                </a:lnTo>
                <a:lnTo>
                  <a:pt x="65" y="1903"/>
                </a:lnTo>
                <a:lnTo>
                  <a:pt x="53" y="2066"/>
                </a:lnTo>
                <a:lnTo>
                  <a:pt x="41" y="2222"/>
                </a:lnTo>
                <a:lnTo>
                  <a:pt x="31" y="2461"/>
                </a:lnTo>
                <a:lnTo>
                  <a:pt x="33" y="2617"/>
                </a:lnTo>
                <a:lnTo>
                  <a:pt x="46" y="2768"/>
                </a:lnTo>
                <a:lnTo>
                  <a:pt x="73" y="2910"/>
                </a:lnTo>
                <a:lnTo>
                  <a:pt x="105" y="3010"/>
                </a:lnTo>
                <a:lnTo>
                  <a:pt x="134" y="3072"/>
                </a:lnTo>
                <a:lnTo>
                  <a:pt x="167" y="3131"/>
                </a:lnTo>
                <a:lnTo>
                  <a:pt x="205" y="3185"/>
                </a:lnTo>
                <a:lnTo>
                  <a:pt x="228" y="3210"/>
                </a:lnTo>
                <a:lnTo>
                  <a:pt x="249" y="3233"/>
                </a:lnTo>
                <a:lnTo>
                  <a:pt x="296" y="3274"/>
                </a:lnTo>
                <a:lnTo>
                  <a:pt x="346" y="3310"/>
                </a:lnTo>
                <a:lnTo>
                  <a:pt x="402" y="3341"/>
                </a:lnTo>
                <a:lnTo>
                  <a:pt x="461" y="3365"/>
                </a:lnTo>
                <a:lnTo>
                  <a:pt x="524" y="3384"/>
                </a:lnTo>
                <a:lnTo>
                  <a:pt x="591" y="3397"/>
                </a:lnTo>
                <a:lnTo>
                  <a:pt x="662" y="3405"/>
                </a:lnTo>
                <a:lnTo>
                  <a:pt x="700" y="3406"/>
                </a:lnTo>
                <a:lnTo>
                  <a:pt x="723" y="3406"/>
                </a:lnTo>
                <a:lnTo>
                  <a:pt x="747" y="3406"/>
                </a:lnTo>
                <a:lnTo>
                  <a:pt x="840" y="3405"/>
                </a:lnTo>
                <a:lnTo>
                  <a:pt x="1032" y="3388"/>
                </a:lnTo>
                <a:lnTo>
                  <a:pt x="1228" y="3354"/>
                </a:lnTo>
                <a:lnTo>
                  <a:pt x="1426" y="3304"/>
                </a:lnTo>
                <a:lnTo>
                  <a:pt x="1627" y="3238"/>
                </a:lnTo>
                <a:lnTo>
                  <a:pt x="1827" y="3157"/>
                </a:lnTo>
                <a:lnTo>
                  <a:pt x="2027" y="3062"/>
                </a:lnTo>
                <a:lnTo>
                  <a:pt x="2227" y="2952"/>
                </a:lnTo>
                <a:lnTo>
                  <a:pt x="2324" y="2891"/>
                </a:lnTo>
                <a:lnTo>
                  <a:pt x="2278" y="2968"/>
                </a:lnTo>
                <a:lnTo>
                  <a:pt x="2171" y="3129"/>
                </a:lnTo>
                <a:lnTo>
                  <a:pt x="2048" y="3297"/>
                </a:lnTo>
                <a:lnTo>
                  <a:pt x="1909" y="3470"/>
                </a:lnTo>
                <a:lnTo>
                  <a:pt x="1751" y="3649"/>
                </a:lnTo>
                <a:lnTo>
                  <a:pt x="1574" y="3831"/>
                </a:lnTo>
                <a:lnTo>
                  <a:pt x="1377" y="4014"/>
                </a:lnTo>
                <a:lnTo>
                  <a:pt x="1160" y="4197"/>
                </a:lnTo>
                <a:lnTo>
                  <a:pt x="1042" y="4288"/>
                </a:lnTo>
                <a:lnTo>
                  <a:pt x="1021" y="4305"/>
                </a:lnTo>
                <a:lnTo>
                  <a:pt x="993" y="4348"/>
                </a:lnTo>
                <a:lnTo>
                  <a:pt x="979" y="4397"/>
                </a:lnTo>
                <a:lnTo>
                  <a:pt x="982" y="4448"/>
                </a:lnTo>
                <a:lnTo>
                  <a:pt x="991" y="4474"/>
                </a:lnTo>
                <a:lnTo>
                  <a:pt x="1001" y="4498"/>
                </a:lnTo>
                <a:lnTo>
                  <a:pt x="1036" y="4537"/>
                </a:lnTo>
                <a:lnTo>
                  <a:pt x="1078" y="4562"/>
                </a:lnTo>
                <a:lnTo>
                  <a:pt x="1129" y="4572"/>
                </a:lnTo>
                <a:lnTo>
                  <a:pt x="1155" y="4571"/>
                </a:lnTo>
                <a:lnTo>
                  <a:pt x="1853" y="4488"/>
                </a:lnTo>
                <a:lnTo>
                  <a:pt x="1658" y="5266"/>
                </a:lnTo>
                <a:lnTo>
                  <a:pt x="1652" y="5290"/>
                </a:lnTo>
                <a:lnTo>
                  <a:pt x="1655" y="5339"/>
                </a:lnTo>
                <a:lnTo>
                  <a:pt x="1673" y="5384"/>
                </a:lnTo>
                <a:lnTo>
                  <a:pt x="1703" y="5422"/>
                </a:lnTo>
                <a:lnTo>
                  <a:pt x="1723" y="5436"/>
                </a:lnTo>
                <a:lnTo>
                  <a:pt x="1744" y="5449"/>
                </a:lnTo>
                <a:lnTo>
                  <a:pt x="1792" y="5462"/>
                </a:lnTo>
                <a:lnTo>
                  <a:pt x="1839" y="5461"/>
                </a:lnTo>
                <a:lnTo>
                  <a:pt x="1885" y="5444"/>
                </a:lnTo>
                <a:lnTo>
                  <a:pt x="1905" y="5431"/>
                </a:lnTo>
                <a:lnTo>
                  <a:pt x="2058" y="5313"/>
                </a:lnTo>
                <a:lnTo>
                  <a:pt x="2340" y="5074"/>
                </a:lnTo>
                <a:lnTo>
                  <a:pt x="2595" y="4836"/>
                </a:lnTo>
                <a:lnTo>
                  <a:pt x="2824" y="4600"/>
                </a:lnTo>
                <a:lnTo>
                  <a:pt x="3026" y="4367"/>
                </a:lnTo>
                <a:lnTo>
                  <a:pt x="3207" y="4140"/>
                </a:lnTo>
                <a:lnTo>
                  <a:pt x="3364" y="3923"/>
                </a:lnTo>
                <a:lnTo>
                  <a:pt x="3499" y="3717"/>
                </a:lnTo>
                <a:lnTo>
                  <a:pt x="3560" y="3620"/>
                </a:lnTo>
                <a:lnTo>
                  <a:pt x="3619" y="3717"/>
                </a:lnTo>
                <a:lnTo>
                  <a:pt x="3755" y="3923"/>
                </a:lnTo>
                <a:lnTo>
                  <a:pt x="3912" y="4140"/>
                </a:lnTo>
                <a:lnTo>
                  <a:pt x="4092" y="4367"/>
                </a:lnTo>
                <a:lnTo>
                  <a:pt x="4294" y="4600"/>
                </a:lnTo>
                <a:lnTo>
                  <a:pt x="4523" y="4836"/>
                </a:lnTo>
                <a:lnTo>
                  <a:pt x="4778" y="5074"/>
                </a:lnTo>
                <a:lnTo>
                  <a:pt x="5060" y="5313"/>
                </a:lnTo>
                <a:lnTo>
                  <a:pt x="5213" y="5431"/>
                </a:lnTo>
                <a:lnTo>
                  <a:pt x="5234" y="5445"/>
                </a:lnTo>
                <a:lnTo>
                  <a:pt x="5283" y="5462"/>
                </a:lnTo>
                <a:lnTo>
                  <a:pt x="5307" y="5463"/>
                </a:lnTo>
                <a:lnTo>
                  <a:pt x="5331" y="5462"/>
                </a:lnTo>
                <a:lnTo>
                  <a:pt x="5375" y="5449"/>
                </a:lnTo>
                <a:lnTo>
                  <a:pt x="5395" y="5436"/>
                </a:lnTo>
                <a:lnTo>
                  <a:pt x="5415" y="5422"/>
                </a:lnTo>
                <a:lnTo>
                  <a:pt x="5445" y="5384"/>
                </a:lnTo>
                <a:lnTo>
                  <a:pt x="5463" y="5339"/>
                </a:lnTo>
                <a:lnTo>
                  <a:pt x="5466" y="5290"/>
                </a:lnTo>
                <a:lnTo>
                  <a:pt x="5462" y="5266"/>
                </a:lnTo>
                <a:lnTo>
                  <a:pt x="5265" y="4488"/>
                </a:lnTo>
                <a:lnTo>
                  <a:pt x="5963" y="4571"/>
                </a:lnTo>
                <a:lnTo>
                  <a:pt x="5989" y="4572"/>
                </a:lnTo>
                <a:lnTo>
                  <a:pt x="6040" y="4562"/>
                </a:lnTo>
                <a:lnTo>
                  <a:pt x="6084" y="4537"/>
                </a:lnTo>
                <a:lnTo>
                  <a:pt x="6117" y="4498"/>
                </a:lnTo>
                <a:lnTo>
                  <a:pt x="6127" y="4474"/>
                </a:lnTo>
                <a:lnTo>
                  <a:pt x="6137" y="4448"/>
                </a:lnTo>
                <a:lnTo>
                  <a:pt x="6139" y="4397"/>
                </a:lnTo>
                <a:lnTo>
                  <a:pt x="6125" y="4348"/>
                </a:lnTo>
                <a:lnTo>
                  <a:pt x="6097" y="4305"/>
                </a:lnTo>
                <a:lnTo>
                  <a:pt x="6077" y="4288"/>
                </a:lnTo>
                <a:lnTo>
                  <a:pt x="5958" y="4196"/>
                </a:lnTo>
                <a:lnTo>
                  <a:pt x="5739" y="4011"/>
                </a:lnTo>
                <a:lnTo>
                  <a:pt x="5541" y="3827"/>
                </a:lnTo>
                <a:lnTo>
                  <a:pt x="5363" y="3645"/>
                </a:lnTo>
                <a:lnTo>
                  <a:pt x="5204" y="3465"/>
                </a:lnTo>
                <a:lnTo>
                  <a:pt x="5065" y="3290"/>
                </a:lnTo>
                <a:lnTo>
                  <a:pt x="4942" y="3121"/>
                </a:lnTo>
                <a:lnTo>
                  <a:pt x="4836" y="2959"/>
                </a:lnTo>
                <a:lnTo>
                  <a:pt x="4788" y="2882"/>
                </a:lnTo>
                <a:lnTo>
                  <a:pt x="4870" y="2935"/>
                </a:lnTo>
                <a:lnTo>
                  <a:pt x="5048" y="3042"/>
                </a:lnTo>
                <a:lnTo>
                  <a:pt x="5239" y="3145"/>
                </a:lnTo>
                <a:lnTo>
                  <a:pt x="5440" y="3242"/>
                </a:lnTo>
                <a:lnTo>
                  <a:pt x="5544" y="3286"/>
                </a:lnTo>
                <a:lnTo>
                  <a:pt x="5655" y="3329"/>
                </a:lnTo>
                <a:lnTo>
                  <a:pt x="5856" y="3394"/>
                </a:lnTo>
                <a:lnTo>
                  <a:pt x="6040" y="3435"/>
                </a:lnTo>
                <a:lnTo>
                  <a:pt x="6203" y="3452"/>
                </a:lnTo>
                <a:lnTo>
                  <a:pt x="6278" y="3455"/>
                </a:lnTo>
                <a:lnTo>
                  <a:pt x="6334" y="3454"/>
                </a:lnTo>
                <a:lnTo>
                  <a:pt x="6438" y="3443"/>
                </a:lnTo>
                <a:lnTo>
                  <a:pt x="6533" y="3424"/>
                </a:lnTo>
                <a:lnTo>
                  <a:pt x="6617" y="3398"/>
                </a:lnTo>
                <a:lnTo>
                  <a:pt x="6693" y="3365"/>
                </a:lnTo>
                <a:lnTo>
                  <a:pt x="6760" y="3325"/>
                </a:lnTo>
                <a:lnTo>
                  <a:pt x="6819" y="3284"/>
                </a:lnTo>
                <a:lnTo>
                  <a:pt x="6870" y="3238"/>
                </a:lnTo>
                <a:lnTo>
                  <a:pt x="6894" y="3215"/>
                </a:lnTo>
                <a:lnTo>
                  <a:pt x="6917" y="3190"/>
                </a:lnTo>
                <a:lnTo>
                  <a:pt x="6958" y="3137"/>
                </a:lnTo>
                <a:lnTo>
                  <a:pt x="6991" y="3082"/>
                </a:lnTo>
                <a:lnTo>
                  <a:pt x="7019" y="3024"/>
                </a:lnTo>
                <a:lnTo>
                  <a:pt x="7051" y="2935"/>
                </a:lnTo>
                <a:lnTo>
                  <a:pt x="7074" y="2811"/>
                </a:lnTo>
                <a:lnTo>
                  <a:pt x="7083" y="2684"/>
                </a:lnTo>
                <a:lnTo>
                  <a:pt x="7078" y="2556"/>
                </a:lnTo>
                <a:lnTo>
                  <a:pt x="7056" y="2365"/>
                </a:lnTo>
                <a:lnTo>
                  <a:pt x="7038" y="2245"/>
                </a:lnTo>
                <a:lnTo>
                  <a:pt x="7022" y="2147"/>
                </a:lnTo>
                <a:lnTo>
                  <a:pt x="7006" y="2012"/>
                </a:lnTo>
                <a:lnTo>
                  <a:pt x="7001" y="1930"/>
                </a:lnTo>
                <a:lnTo>
                  <a:pt x="7001" y="1892"/>
                </a:lnTo>
                <a:lnTo>
                  <a:pt x="7003" y="1844"/>
                </a:lnTo>
                <a:lnTo>
                  <a:pt x="7014" y="1746"/>
                </a:lnTo>
                <a:lnTo>
                  <a:pt x="7038" y="1598"/>
                </a:lnTo>
                <a:lnTo>
                  <a:pt x="7056" y="1497"/>
                </a:lnTo>
                <a:lnTo>
                  <a:pt x="7078" y="1387"/>
                </a:lnTo>
                <a:lnTo>
                  <a:pt x="7104" y="1216"/>
                </a:lnTo>
                <a:lnTo>
                  <a:pt x="7116" y="1101"/>
                </a:lnTo>
                <a:lnTo>
                  <a:pt x="7118" y="1042"/>
                </a:lnTo>
                <a:lnTo>
                  <a:pt x="7118" y="1039"/>
                </a:lnTo>
                <a:lnTo>
                  <a:pt x="7118" y="1038"/>
                </a:lnTo>
                <a:lnTo>
                  <a:pt x="7118" y="1034"/>
                </a:lnTo>
                <a:lnTo>
                  <a:pt x="7118" y="1031"/>
                </a:lnTo>
                <a:lnTo>
                  <a:pt x="7118" y="1031"/>
                </a:lnTo>
                <a:lnTo>
                  <a:pt x="7118" y="1031"/>
                </a:lnTo>
                <a:lnTo>
                  <a:pt x="7118" y="1030"/>
                </a:lnTo>
                <a:lnTo>
                  <a:pt x="7118" y="1025"/>
                </a:lnTo>
                <a:lnTo>
                  <a:pt x="7119" y="972"/>
                </a:lnTo>
                <a:lnTo>
                  <a:pt x="7115" y="873"/>
                </a:lnTo>
                <a:lnTo>
                  <a:pt x="7105" y="782"/>
                </a:lnTo>
                <a:lnTo>
                  <a:pt x="7091" y="698"/>
                </a:lnTo>
                <a:lnTo>
                  <a:pt x="7072" y="619"/>
                </a:lnTo>
                <a:lnTo>
                  <a:pt x="7048" y="547"/>
                </a:lnTo>
                <a:lnTo>
                  <a:pt x="7007" y="450"/>
                </a:lnTo>
                <a:lnTo>
                  <a:pt x="6940" y="341"/>
                </a:lnTo>
                <a:lnTo>
                  <a:pt x="6866" y="252"/>
                </a:lnTo>
                <a:lnTo>
                  <a:pt x="6786" y="181"/>
                </a:lnTo>
                <a:lnTo>
                  <a:pt x="6705" y="126"/>
                </a:lnTo>
                <a:lnTo>
                  <a:pt x="6664" y="105"/>
                </a:lnTo>
                <a:close/>
                <a:moveTo>
                  <a:pt x="2943" y="1343"/>
                </a:moveTo>
                <a:lnTo>
                  <a:pt x="2946" y="1296"/>
                </a:lnTo>
                <a:lnTo>
                  <a:pt x="2964" y="1204"/>
                </a:lnTo>
                <a:lnTo>
                  <a:pt x="2999" y="1121"/>
                </a:lnTo>
                <a:lnTo>
                  <a:pt x="3050" y="1047"/>
                </a:lnTo>
                <a:lnTo>
                  <a:pt x="3113" y="984"/>
                </a:lnTo>
                <a:lnTo>
                  <a:pt x="3188" y="933"/>
                </a:lnTo>
                <a:lnTo>
                  <a:pt x="3271" y="897"/>
                </a:lnTo>
                <a:lnTo>
                  <a:pt x="3362" y="879"/>
                </a:lnTo>
                <a:lnTo>
                  <a:pt x="3409" y="877"/>
                </a:lnTo>
                <a:lnTo>
                  <a:pt x="3709" y="877"/>
                </a:lnTo>
                <a:lnTo>
                  <a:pt x="3756" y="879"/>
                </a:lnTo>
                <a:lnTo>
                  <a:pt x="3848" y="897"/>
                </a:lnTo>
                <a:lnTo>
                  <a:pt x="3931" y="933"/>
                </a:lnTo>
                <a:lnTo>
                  <a:pt x="4005" y="984"/>
                </a:lnTo>
                <a:lnTo>
                  <a:pt x="4068" y="1047"/>
                </a:lnTo>
                <a:lnTo>
                  <a:pt x="4119" y="1121"/>
                </a:lnTo>
                <a:lnTo>
                  <a:pt x="4154" y="1204"/>
                </a:lnTo>
                <a:lnTo>
                  <a:pt x="4172" y="1296"/>
                </a:lnTo>
                <a:lnTo>
                  <a:pt x="4175" y="1343"/>
                </a:lnTo>
                <a:lnTo>
                  <a:pt x="4175" y="2115"/>
                </a:lnTo>
                <a:lnTo>
                  <a:pt x="4172" y="2163"/>
                </a:lnTo>
                <a:lnTo>
                  <a:pt x="4154" y="2254"/>
                </a:lnTo>
                <a:lnTo>
                  <a:pt x="4119" y="2337"/>
                </a:lnTo>
                <a:lnTo>
                  <a:pt x="4068" y="2412"/>
                </a:lnTo>
                <a:lnTo>
                  <a:pt x="4005" y="2475"/>
                </a:lnTo>
                <a:lnTo>
                  <a:pt x="3931" y="2526"/>
                </a:lnTo>
                <a:lnTo>
                  <a:pt x="3848" y="2561"/>
                </a:lnTo>
                <a:lnTo>
                  <a:pt x="3756" y="2579"/>
                </a:lnTo>
                <a:lnTo>
                  <a:pt x="3709" y="2582"/>
                </a:lnTo>
                <a:lnTo>
                  <a:pt x="3409" y="2582"/>
                </a:lnTo>
                <a:lnTo>
                  <a:pt x="3362" y="2579"/>
                </a:lnTo>
                <a:lnTo>
                  <a:pt x="3271" y="2561"/>
                </a:lnTo>
                <a:lnTo>
                  <a:pt x="3188" y="2526"/>
                </a:lnTo>
                <a:lnTo>
                  <a:pt x="3113" y="2475"/>
                </a:lnTo>
                <a:lnTo>
                  <a:pt x="3050" y="2412"/>
                </a:lnTo>
                <a:lnTo>
                  <a:pt x="2999" y="2337"/>
                </a:lnTo>
                <a:lnTo>
                  <a:pt x="2964" y="2254"/>
                </a:lnTo>
                <a:lnTo>
                  <a:pt x="2946" y="2163"/>
                </a:lnTo>
                <a:lnTo>
                  <a:pt x="2943" y="2115"/>
                </a:lnTo>
                <a:lnTo>
                  <a:pt x="2943" y="1343"/>
                </a:lnTo>
                <a:close/>
                <a:moveTo>
                  <a:pt x="748" y="3091"/>
                </a:moveTo>
                <a:lnTo>
                  <a:pt x="728" y="3091"/>
                </a:lnTo>
                <a:lnTo>
                  <a:pt x="707" y="3089"/>
                </a:lnTo>
                <a:lnTo>
                  <a:pt x="666" y="3088"/>
                </a:lnTo>
                <a:lnTo>
                  <a:pt x="594" y="3075"/>
                </a:lnTo>
                <a:lnTo>
                  <a:pt x="533" y="3053"/>
                </a:lnTo>
                <a:lnTo>
                  <a:pt x="482" y="3019"/>
                </a:lnTo>
                <a:lnTo>
                  <a:pt x="462" y="2998"/>
                </a:lnTo>
                <a:lnTo>
                  <a:pt x="448" y="2983"/>
                </a:lnTo>
                <a:lnTo>
                  <a:pt x="424" y="2946"/>
                </a:lnTo>
                <a:lnTo>
                  <a:pt x="395" y="2883"/>
                </a:lnTo>
                <a:lnTo>
                  <a:pt x="367" y="2785"/>
                </a:lnTo>
                <a:lnTo>
                  <a:pt x="353" y="2673"/>
                </a:lnTo>
                <a:lnTo>
                  <a:pt x="346" y="2551"/>
                </a:lnTo>
                <a:lnTo>
                  <a:pt x="347" y="2421"/>
                </a:lnTo>
                <a:lnTo>
                  <a:pt x="358" y="2222"/>
                </a:lnTo>
                <a:lnTo>
                  <a:pt x="369" y="2089"/>
                </a:lnTo>
                <a:lnTo>
                  <a:pt x="382" y="1909"/>
                </a:lnTo>
                <a:lnTo>
                  <a:pt x="389" y="1658"/>
                </a:lnTo>
                <a:lnTo>
                  <a:pt x="378" y="1507"/>
                </a:lnTo>
                <a:lnTo>
                  <a:pt x="365" y="1439"/>
                </a:lnTo>
                <a:lnTo>
                  <a:pt x="346" y="1349"/>
                </a:lnTo>
                <a:lnTo>
                  <a:pt x="322" y="1182"/>
                </a:lnTo>
                <a:lnTo>
                  <a:pt x="314" y="1030"/>
                </a:lnTo>
                <a:lnTo>
                  <a:pt x="323" y="894"/>
                </a:lnTo>
                <a:lnTo>
                  <a:pt x="348" y="773"/>
                </a:lnTo>
                <a:lnTo>
                  <a:pt x="391" y="667"/>
                </a:lnTo>
                <a:lnTo>
                  <a:pt x="434" y="599"/>
                </a:lnTo>
                <a:lnTo>
                  <a:pt x="467" y="559"/>
                </a:lnTo>
                <a:lnTo>
                  <a:pt x="504" y="522"/>
                </a:lnTo>
                <a:lnTo>
                  <a:pt x="545" y="489"/>
                </a:lnTo>
                <a:lnTo>
                  <a:pt x="568" y="475"/>
                </a:lnTo>
                <a:lnTo>
                  <a:pt x="613" y="449"/>
                </a:lnTo>
                <a:lnTo>
                  <a:pt x="712" y="408"/>
                </a:lnTo>
                <a:lnTo>
                  <a:pt x="824" y="381"/>
                </a:lnTo>
                <a:lnTo>
                  <a:pt x="944" y="367"/>
                </a:lnTo>
                <a:lnTo>
                  <a:pt x="1074" y="366"/>
                </a:lnTo>
                <a:lnTo>
                  <a:pt x="1210" y="375"/>
                </a:lnTo>
                <a:lnTo>
                  <a:pt x="1352" y="395"/>
                </a:lnTo>
                <a:lnTo>
                  <a:pt x="1499" y="426"/>
                </a:lnTo>
                <a:lnTo>
                  <a:pt x="1647" y="466"/>
                </a:lnTo>
                <a:lnTo>
                  <a:pt x="1798" y="516"/>
                </a:lnTo>
                <a:lnTo>
                  <a:pt x="1948" y="573"/>
                </a:lnTo>
                <a:lnTo>
                  <a:pt x="2096" y="637"/>
                </a:lnTo>
                <a:lnTo>
                  <a:pt x="2242" y="710"/>
                </a:lnTo>
                <a:lnTo>
                  <a:pt x="2383" y="787"/>
                </a:lnTo>
                <a:lnTo>
                  <a:pt x="2518" y="870"/>
                </a:lnTo>
                <a:lnTo>
                  <a:pt x="2645" y="959"/>
                </a:lnTo>
                <a:lnTo>
                  <a:pt x="2705" y="1004"/>
                </a:lnTo>
                <a:lnTo>
                  <a:pt x="2688" y="1043"/>
                </a:lnTo>
                <a:lnTo>
                  <a:pt x="2659" y="1125"/>
                </a:lnTo>
                <a:lnTo>
                  <a:pt x="2639" y="1210"/>
                </a:lnTo>
                <a:lnTo>
                  <a:pt x="2628" y="1298"/>
                </a:lnTo>
                <a:lnTo>
                  <a:pt x="2628" y="1343"/>
                </a:lnTo>
                <a:lnTo>
                  <a:pt x="2628" y="2272"/>
                </a:lnTo>
                <a:lnTo>
                  <a:pt x="2539" y="2347"/>
                </a:lnTo>
                <a:lnTo>
                  <a:pt x="2345" y="2495"/>
                </a:lnTo>
                <a:lnTo>
                  <a:pt x="2129" y="2637"/>
                </a:lnTo>
                <a:lnTo>
                  <a:pt x="1896" y="2769"/>
                </a:lnTo>
                <a:lnTo>
                  <a:pt x="1713" y="2858"/>
                </a:lnTo>
                <a:lnTo>
                  <a:pt x="1588" y="2911"/>
                </a:lnTo>
                <a:lnTo>
                  <a:pt x="1461" y="2959"/>
                </a:lnTo>
                <a:lnTo>
                  <a:pt x="1333" y="3000"/>
                </a:lnTo>
                <a:lnTo>
                  <a:pt x="1203" y="3035"/>
                </a:lnTo>
                <a:lnTo>
                  <a:pt x="1072" y="3061"/>
                </a:lnTo>
                <a:lnTo>
                  <a:pt x="942" y="3080"/>
                </a:lnTo>
                <a:lnTo>
                  <a:pt x="812" y="3089"/>
                </a:lnTo>
                <a:lnTo>
                  <a:pt x="748" y="3091"/>
                </a:lnTo>
                <a:close/>
                <a:moveTo>
                  <a:pt x="5470" y="4194"/>
                </a:moveTo>
                <a:lnTo>
                  <a:pt x="5074" y="4148"/>
                </a:lnTo>
                <a:lnTo>
                  <a:pt x="5054" y="4145"/>
                </a:lnTo>
                <a:lnTo>
                  <a:pt x="5016" y="4150"/>
                </a:lnTo>
                <a:lnTo>
                  <a:pt x="4980" y="4164"/>
                </a:lnTo>
                <a:lnTo>
                  <a:pt x="4950" y="4186"/>
                </a:lnTo>
                <a:lnTo>
                  <a:pt x="4937" y="4200"/>
                </a:lnTo>
                <a:lnTo>
                  <a:pt x="4924" y="4215"/>
                </a:lnTo>
                <a:lnTo>
                  <a:pt x="4907" y="4248"/>
                </a:lnTo>
                <a:lnTo>
                  <a:pt x="4897" y="4286"/>
                </a:lnTo>
                <a:lnTo>
                  <a:pt x="4897" y="4324"/>
                </a:lnTo>
                <a:lnTo>
                  <a:pt x="4902" y="4343"/>
                </a:lnTo>
                <a:lnTo>
                  <a:pt x="5037" y="4882"/>
                </a:lnTo>
                <a:lnTo>
                  <a:pt x="4909" y="4767"/>
                </a:lnTo>
                <a:lnTo>
                  <a:pt x="4675" y="4540"/>
                </a:lnTo>
                <a:lnTo>
                  <a:pt x="4464" y="4315"/>
                </a:lnTo>
                <a:lnTo>
                  <a:pt x="4278" y="4095"/>
                </a:lnTo>
                <a:lnTo>
                  <a:pt x="4113" y="3882"/>
                </a:lnTo>
                <a:lnTo>
                  <a:pt x="3970" y="3678"/>
                </a:lnTo>
                <a:lnTo>
                  <a:pt x="3848" y="3486"/>
                </a:lnTo>
                <a:lnTo>
                  <a:pt x="3743" y="3308"/>
                </a:lnTo>
                <a:lnTo>
                  <a:pt x="3698" y="3225"/>
                </a:lnTo>
                <a:lnTo>
                  <a:pt x="3688" y="3206"/>
                </a:lnTo>
                <a:lnTo>
                  <a:pt x="3658" y="3175"/>
                </a:lnTo>
                <a:lnTo>
                  <a:pt x="3622" y="3153"/>
                </a:lnTo>
                <a:lnTo>
                  <a:pt x="3581" y="3142"/>
                </a:lnTo>
                <a:lnTo>
                  <a:pt x="3560" y="3140"/>
                </a:lnTo>
                <a:lnTo>
                  <a:pt x="3537" y="3142"/>
                </a:lnTo>
                <a:lnTo>
                  <a:pt x="3497" y="3153"/>
                </a:lnTo>
                <a:lnTo>
                  <a:pt x="3460" y="3175"/>
                </a:lnTo>
                <a:lnTo>
                  <a:pt x="3430" y="3206"/>
                </a:lnTo>
                <a:lnTo>
                  <a:pt x="3420" y="3225"/>
                </a:lnTo>
                <a:lnTo>
                  <a:pt x="3375" y="3308"/>
                </a:lnTo>
                <a:lnTo>
                  <a:pt x="3271" y="3486"/>
                </a:lnTo>
                <a:lnTo>
                  <a:pt x="3148" y="3678"/>
                </a:lnTo>
                <a:lnTo>
                  <a:pt x="3005" y="3882"/>
                </a:lnTo>
                <a:lnTo>
                  <a:pt x="2842" y="4095"/>
                </a:lnTo>
                <a:lnTo>
                  <a:pt x="2654" y="4315"/>
                </a:lnTo>
                <a:lnTo>
                  <a:pt x="2445" y="4540"/>
                </a:lnTo>
                <a:lnTo>
                  <a:pt x="2209" y="4767"/>
                </a:lnTo>
                <a:lnTo>
                  <a:pt x="2081" y="4882"/>
                </a:lnTo>
                <a:lnTo>
                  <a:pt x="2217" y="4343"/>
                </a:lnTo>
                <a:lnTo>
                  <a:pt x="2221" y="4324"/>
                </a:lnTo>
                <a:lnTo>
                  <a:pt x="2221" y="4286"/>
                </a:lnTo>
                <a:lnTo>
                  <a:pt x="2212" y="4248"/>
                </a:lnTo>
                <a:lnTo>
                  <a:pt x="2195" y="4215"/>
                </a:lnTo>
                <a:lnTo>
                  <a:pt x="2183" y="4200"/>
                </a:lnTo>
                <a:lnTo>
                  <a:pt x="2168" y="4186"/>
                </a:lnTo>
                <a:lnTo>
                  <a:pt x="2138" y="4164"/>
                </a:lnTo>
                <a:lnTo>
                  <a:pt x="2102" y="4150"/>
                </a:lnTo>
                <a:lnTo>
                  <a:pt x="2064" y="4145"/>
                </a:lnTo>
                <a:lnTo>
                  <a:pt x="2045" y="4148"/>
                </a:lnTo>
                <a:lnTo>
                  <a:pt x="1648" y="4194"/>
                </a:lnTo>
                <a:lnTo>
                  <a:pt x="1768" y="4084"/>
                </a:lnTo>
                <a:lnTo>
                  <a:pt x="1985" y="3863"/>
                </a:lnTo>
                <a:lnTo>
                  <a:pt x="2174" y="3646"/>
                </a:lnTo>
                <a:lnTo>
                  <a:pt x="2339" y="3435"/>
                </a:lnTo>
                <a:lnTo>
                  <a:pt x="2481" y="3233"/>
                </a:lnTo>
                <a:lnTo>
                  <a:pt x="2602" y="3042"/>
                </a:lnTo>
                <a:lnTo>
                  <a:pt x="2703" y="2864"/>
                </a:lnTo>
                <a:lnTo>
                  <a:pt x="2786" y="2701"/>
                </a:lnTo>
                <a:lnTo>
                  <a:pt x="2820" y="2628"/>
                </a:lnTo>
                <a:lnTo>
                  <a:pt x="2847" y="2659"/>
                </a:lnTo>
                <a:lnTo>
                  <a:pt x="2908" y="2715"/>
                </a:lnTo>
                <a:lnTo>
                  <a:pt x="2973" y="2764"/>
                </a:lnTo>
                <a:lnTo>
                  <a:pt x="3043" y="2807"/>
                </a:lnTo>
                <a:lnTo>
                  <a:pt x="3119" y="2841"/>
                </a:lnTo>
                <a:lnTo>
                  <a:pt x="3197" y="2869"/>
                </a:lnTo>
                <a:lnTo>
                  <a:pt x="3280" y="2888"/>
                </a:lnTo>
                <a:lnTo>
                  <a:pt x="3365" y="2897"/>
                </a:lnTo>
                <a:lnTo>
                  <a:pt x="3409" y="2897"/>
                </a:lnTo>
                <a:lnTo>
                  <a:pt x="3709" y="2897"/>
                </a:lnTo>
                <a:lnTo>
                  <a:pt x="3753" y="2897"/>
                </a:lnTo>
                <a:lnTo>
                  <a:pt x="3838" y="2888"/>
                </a:lnTo>
                <a:lnTo>
                  <a:pt x="3921" y="2869"/>
                </a:lnTo>
                <a:lnTo>
                  <a:pt x="4000" y="2841"/>
                </a:lnTo>
                <a:lnTo>
                  <a:pt x="4075" y="2807"/>
                </a:lnTo>
                <a:lnTo>
                  <a:pt x="4145" y="2764"/>
                </a:lnTo>
                <a:lnTo>
                  <a:pt x="4211" y="2715"/>
                </a:lnTo>
                <a:lnTo>
                  <a:pt x="4271" y="2659"/>
                </a:lnTo>
                <a:lnTo>
                  <a:pt x="4298" y="2628"/>
                </a:lnTo>
                <a:lnTo>
                  <a:pt x="4332" y="2703"/>
                </a:lnTo>
                <a:lnTo>
                  <a:pt x="4415" y="2865"/>
                </a:lnTo>
                <a:lnTo>
                  <a:pt x="4516" y="3043"/>
                </a:lnTo>
                <a:lnTo>
                  <a:pt x="4637" y="3234"/>
                </a:lnTo>
                <a:lnTo>
                  <a:pt x="4779" y="3436"/>
                </a:lnTo>
                <a:lnTo>
                  <a:pt x="4945" y="3647"/>
                </a:lnTo>
                <a:lnTo>
                  <a:pt x="5134" y="3863"/>
                </a:lnTo>
                <a:lnTo>
                  <a:pt x="5350" y="4084"/>
                </a:lnTo>
                <a:lnTo>
                  <a:pt x="5470" y="4194"/>
                </a:lnTo>
                <a:close/>
                <a:moveTo>
                  <a:pt x="6803" y="1024"/>
                </a:moveTo>
                <a:lnTo>
                  <a:pt x="6803" y="1025"/>
                </a:lnTo>
                <a:lnTo>
                  <a:pt x="6801" y="1076"/>
                </a:lnTo>
                <a:lnTo>
                  <a:pt x="6791" y="1178"/>
                </a:lnTo>
                <a:lnTo>
                  <a:pt x="6766" y="1331"/>
                </a:lnTo>
                <a:lnTo>
                  <a:pt x="6746" y="1437"/>
                </a:lnTo>
                <a:lnTo>
                  <a:pt x="6726" y="1545"/>
                </a:lnTo>
                <a:lnTo>
                  <a:pt x="6700" y="1710"/>
                </a:lnTo>
                <a:lnTo>
                  <a:pt x="6688" y="1824"/>
                </a:lnTo>
                <a:lnTo>
                  <a:pt x="6686" y="1881"/>
                </a:lnTo>
                <a:lnTo>
                  <a:pt x="6684" y="1929"/>
                </a:lnTo>
                <a:lnTo>
                  <a:pt x="6690" y="2030"/>
                </a:lnTo>
                <a:lnTo>
                  <a:pt x="6708" y="2185"/>
                </a:lnTo>
                <a:lnTo>
                  <a:pt x="6726" y="2295"/>
                </a:lnTo>
                <a:lnTo>
                  <a:pt x="6741" y="2395"/>
                </a:lnTo>
                <a:lnTo>
                  <a:pt x="6760" y="2546"/>
                </a:lnTo>
                <a:lnTo>
                  <a:pt x="6766" y="2642"/>
                </a:lnTo>
                <a:lnTo>
                  <a:pt x="6765" y="2735"/>
                </a:lnTo>
                <a:lnTo>
                  <a:pt x="6753" y="2820"/>
                </a:lnTo>
                <a:lnTo>
                  <a:pt x="6729" y="2898"/>
                </a:lnTo>
                <a:lnTo>
                  <a:pt x="6692" y="2967"/>
                </a:lnTo>
                <a:lnTo>
                  <a:pt x="6665" y="2997"/>
                </a:lnTo>
                <a:lnTo>
                  <a:pt x="6645" y="3016"/>
                </a:lnTo>
                <a:lnTo>
                  <a:pt x="6603" y="3051"/>
                </a:lnTo>
                <a:lnTo>
                  <a:pt x="6555" y="3080"/>
                </a:lnTo>
                <a:lnTo>
                  <a:pt x="6504" y="3102"/>
                </a:lnTo>
                <a:lnTo>
                  <a:pt x="6450" y="3120"/>
                </a:lnTo>
                <a:lnTo>
                  <a:pt x="6393" y="3132"/>
                </a:lnTo>
                <a:lnTo>
                  <a:pt x="6302" y="3142"/>
                </a:lnTo>
                <a:lnTo>
                  <a:pt x="6170" y="3136"/>
                </a:lnTo>
                <a:lnTo>
                  <a:pt x="6030" y="3113"/>
                </a:lnTo>
                <a:lnTo>
                  <a:pt x="5883" y="3075"/>
                </a:lnTo>
                <a:lnTo>
                  <a:pt x="5732" y="3023"/>
                </a:lnTo>
                <a:lnTo>
                  <a:pt x="5576" y="2958"/>
                </a:lnTo>
                <a:lnTo>
                  <a:pt x="5420" y="2884"/>
                </a:lnTo>
                <a:lnTo>
                  <a:pt x="5264" y="2801"/>
                </a:lnTo>
                <a:lnTo>
                  <a:pt x="5110" y="2711"/>
                </a:lnTo>
                <a:lnTo>
                  <a:pt x="4886" y="2569"/>
                </a:lnTo>
                <a:lnTo>
                  <a:pt x="4611" y="2372"/>
                </a:lnTo>
                <a:lnTo>
                  <a:pt x="4491" y="2274"/>
                </a:lnTo>
                <a:lnTo>
                  <a:pt x="4490" y="1343"/>
                </a:lnTo>
                <a:lnTo>
                  <a:pt x="4490" y="1298"/>
                </a:lnTo>
                <a:lnTo>
                  <a:pt x="4479" y="1208"/>
                </a:lnTo>
                <a:lnTo>
                  <a:pt x="4459" y="1121"/>
                </a:lnTo>
                <a:lnTo>
                  <a:pt x="4429" y="1039"/>
                </a:lnTo>
                <a:lnTo>
                  <a:pt x="4412" y="1000"/>
                </a:lnTo>
                <a:lnTo>
                  <a:pt x="4465" y="960"/>
                </a:lnTo>
                <a:lnTo>
                  <a:pt x="4583" y="880"/>
                </a:lnTo>
                <a:lnTo>
                  <a:pt x="4710" y="803"/>
                </a:lnTo>
                <a:lnTo>
                  <a:pt x="4844" y="727"/>
                </a:lnTo>
                <a:lnTo>
                  <a:pt x="4984" y="655"/>
                </a:lnTo>
                <a:lnTo>
                  <a:pt x="5129" y="587"/>
                </a:lnTo>
                <a:lnTo>
                  <a:pt x="5277" y="525"/>
                </a:lnTo>
                <a:lnTo>
                  <a:pt x="5425" y="468"/>
                </a:lnTo>
                <a:lnTo>
                  <a:pt x="5574" y="419"/>
                </a:lnTo>
                <a:lnTo>
                  <a:pt x="5720" y="379"/>
                </a:lnTo>
                <a:lnTo>
                  <a:pt x="5863" y="347"/>
                </a:lnTo>
                <a:lnTo>
                  <a:pt x="6002" y="326"/>
                </a:lnTo>
                <a:lnTo>
                  <a:pt x="6135" y="317"/>
                </a:lnTo>
                <a:lnTo>
                  <a:pt x="6258" y="319"/>
                </a:lnTo>
                <a:lnTo>
                  <a:pt x="6372" y="335"/>
                </a:lnTo>
                <a:lnTo>
                  <a:pt x="6475" y="366"/>
                </a:lnTo>
                <a:lnTo>
                  <a:pt x="6521" y="387"/>
                </a:lnTo>
                <a:lnTo>
                  <a:pt x="6558" y="407"/>
                </a:lnTo>
                <a:lnTo>
                  <a:pt x="6622" y="455"/>
                </a:lnTo>
                <a:lnTo>
                  <a:pt x="6675" y="513"/>
                </a:lnTo>
                <a:lnTo>
                  <a:pt x="6720" y="580"/>
                </a:lnTo>
                <a:lnTo>
                  <a:pt x="6754" y="660"/>
                </a:lnTo>
                <a:lnTo>
                  <a:pt x="6780" y="750"/>
                </a:lnTo>
                <a:lnTo>
                  <a:pt x="6796" y="851"/>
                </a:lnTo>
                <a:lnTo>
                  <a:pt x="6803" y="964"/>
                </a:lnTo>
                <a:lnTo>
                  <a:pt x="6803" y="1024"/>
                </a:ln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id-ID">
              <a:solidFill>
                <a:schemeClr val="tx1">
                  <a:lumMod val="75000"/>
                  <a:lumOff val="25000"/>
                </a:schemeClr>
              </a:solidFill>
            </a:endParaRPr>
          </a:p>
        </p:txBody>
      </p:sp>
      <p:grpSp>
        <p:nvGrpSpPr>
          <p:cNvPr id="70" name="9Slide.vn 60"/>
          <p:cNvGrpSpPr/>
          <p:nvPr/>
        </p:nvGrpSpPr>
        <p:grpSpPr>
          <a:xfrm>
            <a:off x="8655493" y="4191776"/>
            <a:ext cx="462945" cy="433419"/>
            <a:chOff x="6395055" y="5158644"/>
            <a:chExt cx="462945" cy="433419"/>
          </a:xfrm>
          <a:solidFill>
            <a:schemeClr val="tx1">
              <a:lumMod val="75000"/>
              <a:lumOff val="25000"/>
            </a:schemeClr>
          </a:solidFill>
        </p:grpSpPr>
        <p:sp>
          <p:nvSpPr>
            <p:cNvPr id="68" name="9Slide.vn 61"/>
            <p:cNvSpPr>
              <a:spLocks noEditPoints="1"/>
            </p:cNvSpPr>
            <p:nvPr/>
          </p:nvSpPr>
          <p:spPr bwMode="auto">
            <a:xfrm>
              <a:off x="6395055" y="5158644"/>
              <a:ext cx="462945" cy="433419"/>
            </a:xfrm>
            <a:custGeom>
              <a:avLst/>
              <a:gdLst>
                <a:gd name="T0" fmla="*/ 6484 w 6586"/>
                <a:gd name="T1" fmla="*/ 1963 h 6165"/>
                <a:gd name="T2" fmla="*/ 6400 w 6586"/>
                <a:gd name="T3" fmla="*/ 1956 h 6165"/>
                <a:gd name="T4" fmla="*/ 6342 w 6586"/>
                <a:gd name="T5" fmla="*/ 1980 h 6165"/>
                <a:gd name="T6" fmla="*/ 6081 w 6586"/>
                <a:gd name="T7" fmla="*/ 158 h 6165"/>
                <a:gd name="T8" fmla="*/ 6075 w 6586"/>
                <a:gd name="T9" fmla="*/ 111 h 6165"/>
                <a:gd name="T10" fmla="*/ 6045 w 6586"/>
                <a:gd name="T11" fmla="*/ 57 h 6165"/>
                <a:gd name="T12" fmla="*/ 5999 w 6586"/>
                <a:gd name="T13" fmla="*/ 19 h 6165"/>
                <a:gd name="T14" fmla="*/ 5939 w 6586"/>
                <a:gd name="T15" fmla="*/ 1 h 6165"/>
                <a:gd name="T16" fmla="*/ 664 w 6586"/>
                <a:gd name="T17" fmla="*/ 0 h 6165"/>
                <a:gd name="T18" fmla="*/ 618 w 6586"/>
                <a:gd name="T19" fmla="*/ 7 h 6165"/>
                <a:gd name="T20" fmla="*/ 563 w 6586"/>
                <a:gd name="T21" fmla="*/ 35 h 6165"/>
                <a:gd name="T22" fmla="*/ 525 w 6586"/>
                <a:gd name="T23" fmla="*/ 83 h 6165"/>
                <a:gd name="T24" fmla="*/ 506 w 6586"/>
                <a:gd name="T25" fmla="*/ 142 h 6165"/>
                <a:gd name="T26" fmla="*/ 506 w 6586"/>
                <a:gd name="T27" fmla="*/ 2136 h 6165"/>
                <a:gd name="T28" fmla="*/ 227 w 6586"/>
                <a:gd name="T29" fmla="*/ 1953 h 6165"/>
                <a:gd name="T30" fmla="*/ 145 w 6586"/>
                <a:gd name="T31" fmla="*/ 1939 h 6165"/>
                <a:gd name="T32" fmla="*/ 83 w 6586"/>
                <a:gd name="T33" fmla="*/ 1957 h 6165"/>
                <a:gd name="T34" fmla="*/ 34 w 6586"/>
                <a:gd name="T35" fmla="*/ 1999 h 6165"/>
                <a:gd name="T36" fmla="*/ 1 w 6586"/>
                <a:gd name="T37" fmla="*/ 2075 h 6165"/>
                <a:gd name="T38" fmla="*/ 0 w 6586"/>
                <a:gd name="T39" fmla="*/ 6007 h 6165"/>
                <a:gd name="T40" fmla="*/ 7 w 6586"/>
                <a:gd name="T41" fmla="*/ 6053 h 6165"/>
                <a:gd name="T42" fmla="*/ 36 w 6586"/>
                <a:gd name="T43" fmla="*/ 6108 h 6165"/>
                <a:gd name="T44" fmla="*/ 83 w 6586"/>
                <a:gd name="T45" fmla="*/ 6146 h 6165"/>
                <a:gd name="T46" fmla="*/ 143 w 6586"/>
                <a:gd name="T47" fmla="*/ 6165 h 6165"/>
                <a:gd name="T48" fmla="*/ 6428 w 6586"/>
                <a:gd name="T49" fmla="*/ 6165 h 6165"/>
                <a:gd name="T50" fmla="*/ 6476 w 6586"/>
                <a:gd name="T51" fmla="*/ 6158 h 6165"/>
                <a:gd name="T52" fmla="*/ 6529 w 6586"/>
                <a:gd name="T53" fmla="*/ 6129 h 6165"/>
                <a:gd name="T54" fmla="*/ 6569 w 6586"/>
                <a:gd name="T55" fmla="*/ 6082 h 6165"/>
                <a:gd name="T56" fmla="*/ 6586 w 6586"/>
                <a:gd name="T57" fmla="*/ 6022 h 6165"/>
                <a:gd name="T58" fmla="*/ 6586 w 6586"/>
                <a:gd name="T59" fmla="*/ 2111 h 6165"/>
                <a:gd name="T60" fmla="*/ 6575 w 6586"/>
                <a:gd name="T61" fmla="*/ 2048 h 6165"/>
                <a:gd name="T62" fmla="*/ 6522 w 6586"/>
                <a:gd name="T63" fmla="*/ 1983 h 6165"/>
                <a:gd name="T64" fmla="*/ 823 w 6586"/>
                <a:gd name="T65" fmla="*/ 317 h 6165"/>
                <a:gd name="T66" fmla="*/ 5765 w 6586"/>
                <a:gd name="T67" fmla="*/ 2361 h 6165"/>
                <a:gd name="T68" fmla="*/ 823 w 6586"/>
                <a:gd name="T69" fmla="*/ 2345 h 6165"/>
                <a:gd name="T70" fmla="*/ 6271 w 6586"/>
                <a:gd name="T71" fmla="*/ 5848 h 6165"/>
                <a:gd name="T72" fmla="*/ 317 w 6586"/>
                <a:gd name="T73" fmla="*/ 2392 h 6165"/>
                <a:gd name="T74" fmla="*/ 3237 w 6586"/>
                <a:gd name="T75" fmla="*/ 4319 h 6165"/>
                <a:gd name="T76" fmla="*/ 3328 w 6586"/>
                <a:gd name="T77" fmla="*/ 4332 h 6165"/>
                <a:gd name="T78" fmla="*/ 3392 w 6586"/>
                <a:gd name="T79" fmla="*/ 4306 h 6165"/>
                <a:gd name="T80" fmla="*/ 6271 w 6586"/>
                <a:gd name="T81" fmla="*/ 5848 h 6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586" h="6165">
                  <a:moveTo>
                    <a:pt x="6503" y="1972"/>
                  </a:moveTo>
                  <a:lnTo>
                    <a:pt x="6484" y="1963"/>
                  </a:lnTo>
                  <a:lnTo>
                    <a:pt x="6443" y="1953"/>
                  </a:lnTo>
                  <a:lnTo>
                    <a:pt x="6400" y="1956"/>
                  </a:lnTo>
                  <a:lnTo>
                    <a:pt x="6360" y="1969"/>
                  </a:lnTo>
                  <a:lnTo>
                    <a:pt x="6342" y="1980"/>
                  </a:lnTo>
                  <a:lnTo>
                    <a:pt x="6081" y="2152"/>
                  </a:lnTo>
                  <a:lnTo>
                    <a:pt x="6081" y="158"/>
                  </a:lnTo>
                  <a:lnTo>
                    <a:pt x="6081" y="142"/>
                  </a:lnTo>
                  <a:lnTo>
                    <a:pt x="6075" y="111"/>
                  </a:lnTo>
                  <a:lnTo>
                    <a:pt x="6063" y="83"/>
                  </a:lnTo>
                  <a:lnTo>
                    <a:pt x="6045" y="57"/>
                  </a:lnTo>
                  <a:lnTo>
                    <a:pt x="6024" y="35"/>
                  </a:lnTo>
                  <a:lnTo>
                    <a:pt x="5999" y="19"/>
                  </a:lnTo>
                  <a:lnTo>
                    <a:pt x="5970" y="7"/>
                  </a:lnTo>
                  <a:lnTo>
                    <a:pt x="5939" y="1"/>
                  </a:lnTo>
                  <a:lnTo>
                    <a:pt x="5923" y="0"/>
                  </a:lnTo>
                  <a:lnTo>
                    <a:pt x="664" y="0"/>
                  </a:lnTo>
                  <a:lnTo>
                    <a:pt x="648" y="1"/>
                  </a:lnTo>
                  <a:lnTo>
                    <a:pt x="618" y="7"/>
                  </a:lnTo>
                  <a:lnTo>
                    <a:pt x="589" y="19"/>
                  </a:lnTo>
                  <a:lnTo>
                    <a:pt x="563" y="35"/>
                  </a:lnTo>
                  <a:lnTo>
                    <a:pt x="542" y="57"/>
                  </a:lnTo>
                  <a:lnTo>
                    <a:pt x="525" y="83"/>
                  </a:lnTo>
                  <a:lnTo>
                    <a:pt x="513" y="111"/>
                  </a:lnTo>
                  <a:lnTo>
                    <a:pt x="506" y="142"/>
                  </a:lnTo>
                  <a:lnTo>
                    <a:pt x="506" y="158"/>
                  </a:lnTo>
                  <a:lnTo>
                    <a:pt x="506" y="2136"/>
                  </a:lnTo>
                  <a:lnTo>
                    <a:pt x="246" y="1964"/>
                  </a:lnTo>
                  <a:lnTo>
                    <a:pt x="227" y="1953"/>
                  </a:lnTo>
                  <a:lnTo>
                    <a:pt x="186" y="1940"/>
                  </a:lnTo>
                  <a:lnTo>
                    <a:pt x="145" y="1939"/>
                  </a:lnTo>
                  <a:lnTo>
                    <a:pt x="103" y="1948"/>
                  </a:lnTo>
                  <a:lnTo>
                    <a:pt x="83" y="1957"/>
                  </a:lnTo>
                  <a:lnTo>
                    <a:pt x="64" y="1969"/>
                  </a:lnTo>
                  <a:lnTo>
                    <a:pt x="34" y="1999"/>
                  </a:lnTo>
                  <a:lnTo>
                    <a:pt x="12" y="2034"/>
                  </a:lnTo>
                  <a:lnTo>
                    <a:pt x="1" y="2075"/>
                  </a:lnTo>
                  <a:lnTo>
                    <a:pt x="0" y="2097"/>
                  </a:lnTo>
                  <a:lnTo>
                    <a:pt x="0" y="6007"/>
                  </a:lnTo>
                  <a:lnTo>
                    <a:pt x="0" y="6022"/>
                  </a:lnTo>
                  <a:lnTo>
                    <a:pt x="7" y="6053"/>
                  </a:lnTo>
                  <a:lnTo>
                    <a:pt x="19" y="6082"/>
                  </a:lnTo>
                  <a:lnTo>
                    <a:pt x="36" y="6108"/>
                  </a:lnTo>
                  <a:lnTo>
                    <a:pt x="57" y="6129"/>
                  </a:lnTo>
                  <a:lnTo>
                    <a:pt x="83" y="6146"/>
                  </a:lnTo>
                  <a:lnTo>
                    <a:pt x="112" y="6158"/>
                  </a:lnTo>
                  <a:lnTo>
                    <a:pt x="143" y="6165"/>
                  </a:lnTo>
                  <a:lnTo>
                    <a:pt x="158" y="6165"/>
                  </a:lnTo>
                  <a:lnTo>
                    <a:pt x="6428" y="6165"/>
                  </a:lnTo>
                  <a:lnTo>
                    <a:pt x="6445" y="6165"/>
                  </a:lnTo>
                  <a:lnTo>
                    <a:pt x="6476" y="6158"/>
                  </a:lnTo>
                  <a:lnTo>
                    <a:pt x="6504" y="6146"/>
                  </a:lnTo>
                  <a:lnTo>
                    <a:pt x="6529" y="6129"/>
                  </a:lnTo>
                  <a:lnTo>
                    <a:pt x="6551" y="6108"/>
                  </a:lnTo>
                  <a:lnTo>
                    <a:pt x="6569" y="6082"/>
                  </a:lnTo>
                  <a:lnTo>
                    <a:pt x="6580" y="6053"/>
                  </a:lnTo>
                  <a:lnTo>
                    <a:pt x="6586" y="6022"/>
                  </a:lnTo>
                  <a:lnTo>
                    <a:pt x="6586" y="6007"/>
                  </a:lnTo>
                  <a:lnTo>
                    <a:pt x="6586" y="2111"/>
                  </a:lnTo>
                  <a:lnTo>
                    <a:pt x="6586" y="2090"/>
                  </a:lnTo>
                  <a:lnTo>
                    <a:pt x="6575" y="2048"/>
                  </a:lnTo>
                  <a:lnTo>
                    <a:pt x="6553" y="2013"/>
                  </a:lnTo>
                  <a:lnTo>
                    <a:pt x="6522" y="1983"/>
                  </a:lnTo>
                  <a:lnTo>
                    <a:pt x="6503" y="1972"/>
                  </a:lnTo>
                  <a:close/>
                  <a:moveTo>
                    <a:pt x="823" y="317"/>
                  </a:moveTo>
                  <a:lnTo>
                    <a:pt x="5765" y="317"/>
                  </a:lnTo>
                  <a:lnTo>
                    <a:pt x="5765" y="2361"/>
                  </a:lnTo>
                  <a:lnTo>
                    <a:pt x="3305" y="3984"/>
                  </a:lnTo>
                  <a:lnTo>
                    <a:pt x="823" y="2345"/>
                  </a:lnTo>
                  <a:lnTo>
                    <a:pt x="823" y="317"/>
                  </a:lnTo>
                  <a:close/>
                  <a:moveTo>
                    <a:pt x="6271" y="5848"/>
                  </a:moveTo>
                  <a:lnTo>
                    <a:pt x="317" y="5848"/>
                  </a:lnTo>
                  <a:lnTo>
                    <a:pt x="317" y="2392"/>
                  </a:lnTo>
                  <a:lnTo>
                    <a:pt x="3217" y="4306"/>
                  </a:lnTo>
                  <a:lnTo>
                    <a:pt x="3237" y="4319"/>
                  </a:lnTo>
                  <a:lnTo>
                    <a:pt x="3281" y="4332"/>
                  </a:lnTo>
                  <a:lnTo>
                    <a:pt x="3328" y="4332"/>
                  </a:lnTo>
                  <a:lnTo>
                    <a:pt x="3372" y="4319"/>
                  </a:lnTo>
                  <a:lnTo>
                    <a:pt x="3392" y="4306"/>
                  </a:lnTo>
                  <a:lnTo>
                    <a:pt x="6271" y="2406"/>
                  </a:lnTo>
                  <a:lnTo>
                    <a:pt x="6271" y="58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tx1">
                    <a:lumMod val="75000"/>
                    <a:lumOff val="25000"/>
                  </a:schemeClr>
                </a:solidFill>
              </a:endParaRPr>
            </a:p>
          </p:txBody>
        </p:sp>
        <p:sp>
          <p:nvSpPr>
            <p:cNvPr id="69" name="9Slide.vn 62"/>
            <p:cNvSpPr>
              <a:spLocks noEditPoints="1"/>
            </p:cNvSpPr>
            <p:nvPr/>
          </p:nvSpPr>
          <p:spPr bwMode="auto">
            <a:xfrm>
              <a:off x="6496073" y="5186774"/>
              <a:ext cx="172594" cy="196850"/>
            </a:xfrm>
            <a:custGeom>
              <a:avLst/>
              <a:gdLst>
                <a:gd name="T0" fmla="*/ 1503 w 2457"/>
                <a:gd name="T1" fmla="*/ 2623 h 2800"/>
                <a:gd name="T2" fmla="*/ 1625 w 2457"/>
                <a:gd name="T3" fmla="*/ 2572 h 2800"/>
                <a:gd name="T4" fmla="*/ 1347 w 2457"/>
                <a:gd name="T5" fmla="*/ 2160 h 2800"/>
                <a:gd name="T6" fmla="*/ 1564 w 2457"/>
                <a:gd name="T7" fmla="*/ 1770 h 2800"/>
                <a:gd name="T8" fmla="*/ 1951 w 2457"/>
                <a:gd name="T9" fmla="*/ 2293 h 2800"/>
                <a:gd name="T10" fmla="*/ 2069 w 2457"/>
                <a:gd name="T11" fmla="*/ 2325 h 2800"/>
                <a:gd name="T12" fmla="*/ 2152 w 2457"/>
                <a:gd name="T13" fmla="*/ 2179 h 2800"/>
                <a:gd name="T14" fmla="*/ 2337 w 2457"/>
                <a:gd name="T15" fmla="*/ 2160 h 2800"/>
                <a:gd name="T16" fmla="*/ 2441 w 2457"/>
                <a:gd name="T17" fmla="*/ 2100 h 2800"/>
                <a:gd name="T18" fmla="*/ 2397 w 2457"/>
                <a:gd name="T19" fmla="*/ 1937 h 2800"/>
                <a:gd name="T20" fmla="*/ 2447 w 2457"/>
                <a:gd name="T21" fmla="*/ 1736 h 2800"/>
                <a:gd name="T22" fmla="*/ 2373 w 2457"/>
                <a:gd name="T23" fmla="*/ 1584 h 2800"/>
                <a:gd name="T24" fmla="*/ 1718 w 2457"/>
                <a:gd name="T25" fmla="*/ 1506 h 2800"/>
                <a:gd name="T26" fmla="*/ 1708 w 2457"/>
                <a:gd name="T27" fmla="*/ 1260 h 2800"/>
                <a:gd name="T28" fmla="*/ 2354 w 2457"/>
                <a:gd name="T29" fmla="*/ 1221 h 2800"/>
                <a:gd name="T30" fmla="*/ 2454 w 2457"/>
                <a:gd name="T31" fmla="*/ 1111 h 2800"/>
                <a:gd name="T32" fmla="*/ 2236 w 2457"/>
                <a:gd name="T33" fmla="*/ 955 h 2800"/>
                <a:gd name="T34" fmla="*/ 2451 w 2457"/>
                <a:gd name="T35" fmla="*/ 721 h 2800"/>
                <a:gd name="T36" fmla="*/ 2301 w 2457"/>
                <a:gd name="T37" fmla="*/ 646 h 2800"/>
                <a:gd name="T38" fmla="*/ 2151 w 2457"/>
                <a:gd name="T39" fmla="*/ 551 h 2800"/>
                <a:gd name="T40" fmla="*/ 1999 w 2457"/>
                <a:gd name="T41" fmla="*/ 478 h 2800"/>
                <a:gd name="T42" fmla="*/ 1589 w 2457"/>
                <a:gd name="T43" fmla="*/ 1055 h 2800"/>
                <a:gd name="T44" fmla="*/ 1347 w 2457"/>
                <a:gd name="T45" fmla="*/ 915 h 2800"/>
                <a:gd name="T46" fmla="*/ 1643 w 2457"/>
                <a:gd name="T47" fmla="*/ 271 h 2800"/>
                <a:gd name="T48" fmla="*/ 1503 w 2457"/>
                <a:gd name="T49" fmla="*/ 177 h 2800"/>
                <a:gd name="T50" fmla="*/ 1346 w 2457"/>
                <a:gd name="T51" fmla="*/ 94 h 2800"/>
                <a:gd name="T52" fmla="*/ 1204 w 2457"/>
                <a:gd name="T53" fmla="*/ 2 h 2800"/>
                <a:gd name="T54" fmla="*/ 1109 w 2457"/>
                <a:gd name="T55" fmla="*/ 304 h 2800"/>
                <a:gd name="T56" fmla="*/ 866 w 2457"/>
                <a:gd name="T57" fmla="*/ 194 h 2800"/>
                <a:gd name="T58" fmla="*/ 832 w 2457"/>
                <a:gd name="T59" fmla="*/ 360 h 2800"/>
                <a:gd name="T60" fmla="*/ 1009 w 2457"/>
                <a:gd name="T61" fmla="*/ 950 h 2800"/>
                <a:gd name="T62" fmla="*/ 533 w 2457"/>
                <a:gd name="T63" fmla="*/ 560 h 2800"/>
                <a:gd name="T64" fmla="*/ 389 w 2457"/>
                <a:gd name="T65" fmla="*/ 475 h 2800"/>
                <a:gd name="T66" fmla="*/ 304 w 2457"/>
                <a:gd name="T67" fmla="*/ 622 h 2800"/>
                <a:gd name="T68" fmla="*/ 67 w 2457"/>
                <a:gd name="T69" fmla="*/ 652 h 2800"/>
                <a:gd name="T70" fmla="*/ 12 w 2457"/>
                <a:gd name="T71" fmla="*/ 812 h 2800"/>
                <a:gd name="T72" fmla="*/ 69 w 2457"/>
                <a:gd name="T73" fmla="*/ 997 h 2800"/>
                <a:gd name="T74" fmla="*/ 14 w 2457"/>
                <a:gd name="T75" fmla="*/ 1154 h 2800"/>
                <a:gd name="T76" fmla="*/ 138 w 2457"/>
                <a:gd name="T77" fmla="*/ 1222 h 2800"/>
                <a:gd name="T78" fmla="*/ 729 w 2457"/>
                <a:gd name="T79" fmla="*/ 1364 h 2800"/>
                <a:gd name="T80" fmla="*/ 511 w 2457"/>
                <a:gd name="T81" fmla="*/ 1677 h 2800"/>
                <a:gd name="T82" fmla="*/ 16 w 2457"/>
                <a:gd name="T83" fmla="*/ 1643 h 2800"/>
                <a:gd name="T84" fmla="*/ 69 w 2457"/>
                <a:gd name="T85" fmla="*/ 1803 h 2800"/>
                <a:gd name="T86" fmla="*/ 12 w 2457"/>
                <a:gd name="T87" fmla="*/ 1989 h 2800"/>
                <a:gd name="T88" fmla="*/ 48 w 2457"/>
                <a:gd name="T89" fmla="*/ 2136 h 2800"/>
                <a:gd name="T90" fmla="*/ 164 w 2457"/>
                <a:gd name="T91" fmla="*/ 2151 h 2800"/>
                <a:gd name="T92" fmla="*/ 307 w 2457"/>
                <a:gd name="T93" fmla="*/ 2249 h 2800"/>
                <a:gd name="T94" fmla="*/ 419 w 2457"/>
                <a:gd name="T95" fmla="*/ 2328 h 2800"/>
                <a:gd name="T96" fmla="*/ 533 w 2457"/>
                <a:gd name="T97" fmla="*/ 2240 h 2800"/>
                <a:gd name="T98" fmla="*/ 1009 w 2457"/>
                <a:gd name="T99" fmla="*/ 1850 h 2800"/>
                <a:gd name="T100" fmla="*/ 832 w 2457"/>
                <a:gd name="T101" fmla="*/ 2440 h 2800"/>
                <a:gd name="T102" fmla="*/ 866 w 2457"/>
                <a:gd name="T103" fmla="*/ 2606 h 2800"/>
                <a:gd name="T104" fmla="*/ 1109 w 2457"/>
                <a:gd name="T105" fmla="*/ 2496 h 2800"/>
                <a:gd name="T106" fmla="*/ 1204 w 2457"/>
                <a:gd name="T107" fmla="*/ 2799 h 2800"/>
                <a:gd name="T108" fmla="*/ 1346 w 2457"/>
                <a:gd name="T109" fmla="*/ 2706 h 2800"/>
                <a:gd name="T110" fmla="*/ 998 w 2457"/>
                <a:gd name="T111" fmla="*/ 1275 h 2800"/>
                <a:gd name="T112" fmla="*/ 1202 w 2457"/>
                <a:gd name="T113" fmla="*/ 1139 h 2800"/>
                <a:gd name="T114" fmla="*/ 1396 w 2457"/>
                <a:gd name="T115" fmla="*/ 1198 h 2800"/>
                <a:gd name="T116" fmla="*/ 1491 w 2457"/>
                <a:gd name="T117" fmla="*/ 1401 h 2800"/>
                <a:gd name="T118" fmla="*/ 1396 w 2457"/>
                <a:gd name="T119" fmla="*/ 1603 h 2800"/>
                <a:gd name="T120" fmla="*/ 1202 w 2457"/>
                <a:gd name="T121" fmla="*/ 1661 h 2800"/>
                <a:gd name="T122" fmla="*/ 998 w 2457"/>
                <a:gd name="T123" fmla="*/ 1525 h 2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457" h="2800">
                  <a:moveTo>
                    <a:pt x="1347" y="2681"/>
                  </a:moveTo>
                  <a:lnTo>
                    <a:pt x="1347" y="2496"/>
                  </a:lnTo>
                  <a:lnTo>
                    <a:pt x="1441" y="2590"/>
                  </a:lnTo>
                  <a:lnTo>
                    <a:pt x="1460" y="2606"/>
                  </a:lnTo>
                  <a:lnTo>
                    <a:pt x="1503" y="2623"/>
                  </a:lnTo>
                  <a:lnTo>
                    <a:pt x="1525" y="2624"/>
                  </a:lnTo>
                  <a:lnTo>
                    <a:pt x="1548" y="2623"/>
                  </a:lnTo>
                  <a:lnTo>
                    <a:pt x="1590" y="2606"/>
                  </a:lnTo>
                  <a:lnTo>
                    <a:pt x="1609" y="2590"/>
                  </a:lnTo>
                  <a:lnTo>
                    <a:pt x="1625" y="2572"/>
                  </a:lnTo>
                  <a:lnTo>
                    <a:pt x="1643" y="2529"/>
                  </a:lnTo>
                  <a:lnTo>
                    <a:pt x="1643" y="2483"/>
                  </a:lnTo>
                  <a:lnTo>
                    <a:pt x="1625" y="2440"/>
                  </a:lnTo>
                  <a:lnTo>
                    <a:pt x="1609" y="2422"/>
                  </a:lnTo>
                  <a:lnTo>
                    <a:pt x="1347" y="2160"/>
                  </a:lnTo>
                  <a:lnTo>
                    <a:pt x="1347" y="1885"/>
                  </a:lnTo>
                  <a:lnTo>
                    <a:pt x="1381" y="1876"/>
                  </a:lnTo>
                  <a:lnTo>
                    <a:pt x="1448" y="1850"/>
                  </a:lnTo>
                  <a:lnTo>
                    <a:pt x="1508" y="1814"/>
                  </a:lnTo>
                  <a:lnTo>
                    <a:pt x="1564" y="1770"/>
                  </a:lnTo>
                  <a:lnTo>
                    <a:pt x="1589" y="1745"/>
                  </a:lnTo>
                  <a:lnTo>
                    <a:pt x="1827" y="1883"/>
                  </a:lnTo>
                  <a:lnTo>
                    <a:pt x="1923" y="2240"/>
                  </a:lnTo>
                  <a:lnTo>
                    <a:pt x="1929" y="2259"/>
                  </a:lnTo>
                  <a:lnTo>
                    <a:pt x="1951" y="2293"/>
                  </a:lnTo>
                  <a:lnTo>
                    <a:pt x="1982" y="2315"/>
                  </a:lnTo>
                  <a:lnTo>
                    <a:pt x="2018" y="2327"/>
                  </a:lnTo>
                  <a:lnTo>
                    <a:pt x="2038" y="2328"/>
                  </a:lnTo>
                  <a:lnTo>
                    <a:pt x="2052" y="2328"/>
                  </a:lnTo>
                  <a:lnTo>
                    <a:pt x="2069" y="2325"/>
                  </a:lnTo>
                  <a:lnTo>
                    <a:pt x="2092" y="2316"/>
                  </a:lnTo>
                  <a:lnTo>
                    <a:pt x="2128" y="2288"/>
                  </a:lnTo>
                  <a:lnTo>
                    <a:pt x="2151" y="2249"/>
                  </a:lnTo>
                  <a:lnTo>
                    <a:pt x="2157" y="2202"/>
                  </a:lnTo>
                  <a:lnTo>
                    <a:pt x="2152" y="2179"/>
                  </a:lnTo>
                  <a:lnTo>
                    <a:pt x="2118" y="2050"/>
                  </a:lnTo>
                  <a:lnTo>
                    <a:pt x="2278" y="2143"/>
                  </a:lnTo>
                  <a:lnTo>
                    <a:pt x="2292" y="2151"/>
                  </a:lnTo>
                  <a:lnTo>
                    <a:pt x="2323" y="2158"/>
                  </a:lnTo>
                  <a:lnTo>
                    <a:pt x="2337" y="2160"/>
                  </a:lnTo>
                  <a:lnTo>
                    <a:pt x="2353" y="2158"/>
                  </a:lnTo>
                  <a:lnTo>
                    <a:pt x="2383" y="2151"/>
                  </a:lnTo>
                  <a:lnTo>
                    <a:pt x="2410" y="2136"/>
                  </a:lnTo>
                  <a:lnTo>
                    <a:pt x="2432" y="2113"/>
                  </a:lnTo>
                  <a:lnTo>
                    <a:pt x="2441" y="2100"/>
                  </a:lnTo>
                  <a:lnTo>
                    <a:pt x="2451" y="2079"/>
                  </a:lnTo>
                  <a:lnTo>
                    <a:pt x="2457" y="2032"/>
                  </a:lnTo>
                  <a:lnTo>
                    <a:pt x="2446" y="1989"/>
                  </a:lnTo>
                  <a:lnTo>
                    <a:pt x="2417" y="1952"/>
                  </a:lnTo>
                  <a:lnTo>
                    <a:pt x="2397" y="1937"/>
                  </a:lnTo>
                  <a:lnTo>
                    <a:pt x="2236" y="1845"/>
                  </a:lnTo>
                  <a:lnTo>
                    <a:pt x="2365" y="1810"/>
                  </a:lnTo>
                  <a:lnTo>
                    <a:pt x="2389" y="1803"/>
                  </a:lnTo>
                  <a:lnTo>
                    <a:pt x="2424" y="1775"/>
                  </a:lnTo>
                  <a:lnTo>
                    <a:pt x="2447" y="1736"/>
                  </a:lnTo>
                  <a:lnTo>
                    <a:pt x="2454" y="1689"/>
                  </a:lnTo>
                  <a:lnTo>
                    <a:pt x="2449" y="1665"/>
                  </a:lnTo>
                  <a:lnTo>
                    <a:pt x="2441" y="1643"/>
                  </a:lnTo>
                  <a:lnTo>
                    <a:pt x="2412" y="1606"/>
                  </a:lnTo>
                  <a:lnTo>
                    <a:pt x="2373" y="1584"/>
                  </a:lnTo>
                  <a:lnTo>
                    <a:pt x="2327" y="1576"/>
                  </a:lnTo>
                  <a:lnTo>
                    <a:pt x="2303" y="1581"/>
                  </a:lnTo>
                  <a:lnTo>
                    <a:pt x="1946" y="1677"/>
                  </a:lnTo>
                  <a:lnTo>
                    <a:pt x="1708" y="1540"/>
                  </a:lnTo>
                  <a:lnTo>
                    <a:pt x="1718" y="1506"/>
                  </a:lnTo>
                  <a:lnTo>
                    <a:pt x="1727" y="1436"/>
                  </a:lnTo>
                  <a:lnTo>
                    <a:pt x="1728" y="1401"/>
                  </a:lnTo>
                  <a:lnTo>
                    <a:pt x="1727" y="1364"/>
                  </a:lnTo>
                  <a:lnTo>
                    <a:pt x="1718" y="1294"/>
                  </a:lnTo>
                  <a:lnTo>
                    <a:pt x="1708" y="1260"/>
                  </a:lnTo>
                  <a:lnTo>
                    <a:pt x="1946" y="1123"/>
                  </a:lnTo>
                  <a:lnTo>
                    <a:pt x="2303" y="1219"/>
                  </a:lnTo>
                  <a:lnTo>
                    <a:pt x="2318" y="1222"/>
                  </a:lnTo>
                  <a:lnTo>
                    <a:pt x="2334" y="1222"/>
                  </a:lnTo>
                  <a:lnTo>
                    <a:pt x="2354" y="1221"/>
                  </a:lnTo>
                  <a:lnTo>
                    <a:pt x="2390" y="1209"/>
                  </a:lnTo>
                  <a:lnTo>
                    <a:pt x="2421" y="1187"/>
                  </a:lnTo>
                  <a:lnTo>
                    <a:pt x="2443" y="1154"/>
                  </a:lnTo>
                  <a:lnTo>
                    <a:pt x="2449" y="1135"/>
                  </a:lnTo>
                  <a:lnTo>
                    <a:pt x="2454" y="1111"/>
                  </a:lnTo>
                  <a:lnTo>
                    <a:pt x="2447" y="1065"/>
                  </a:lnTo>
                  <a:lnTo>
                    <a:pt x="2424" y="1025"/>
                  </a:lnTo>
                  <a:lnTo>
                    <a:pt x="2389" y="997"/>
                  </a:lnTo>
                  <a:lnTo>
                    <a:pt x="2365" y="990"/>
                  </a:lnTo>
                  <a:lnTo>
                    <a:pt x="2236" y="955"/>
                  </a:lnTo>
                  <a:lnTo>
                    <a:pt x="2397" y="863"/>
                  </a:lnTo>
                  <a:lnTo>
                    <a:pt x="2417" y="848"/>
                  </a:lnTo>
                  <a:lnTo>
                    <a:pt x="2446" y="812"/>
                  </a:lnTo>
                  <a:lnTo>
                    <a:pt x="2457" y="768"/>
                  </a:lnTo>
                  <a:lnTo>
                    <a:pt x="2451" y="721"/>
                  </a:lnTo>
                  <a:lnTo>
                    <a:pt x="2441" y="700"/>
                  </a:lnTo>
                  <a:lnTo>
                    <a:pt x="2428" y="680"/>
                  </a:lnTo>
                  <a:lnTo>
                    <a:pt x="2390" y="652"/>
                  </a:lnTo>
                  <a:lnTo>
                    <a:pt x="2346" y="641"/>
                  </a:lnTo>
                  <a:lnTo>
                    <a:pt x="2301" y="646"/>
                  </a:lnTo>
                  <a:lnTo>
                    <a:pt x="2278" y="657"/>
                  </a:lnTo>
                  <a:lnTo>
                    <a:pt x="2118" y="750"/>
                  </a:lnTo>
                  <a:lnTo>
                    <a:pt x="2152" y="622"/>
                  </a:lnTo>
                  <a:lnTo>
                    <a:pt x="2157" y="598"/>
                  </a:lnTo>
                  <a:lnTo>
                    <a:pt x="2151" y="551"/>
                  </a:lnTo>
                  <a:lnTo>
                    <a:pt x="2128" y="512"/>
                  </a:lnTo>
                  <a:lnTo>
                    <a:pt x="2092" y="484"/>
                  </a:lnTo>
                  <a:lnTo>
                    <a:pt x="2068" y="475"/>
                  </a:lnTo>
                  <a:lnTo>
                    <a:pt x="2044" y="471"/>
                  </a:lnTo>
                  <a:lnTo>
                    <a:pt x="1999" y="478"/>
                  </a:lnTo>
                  <a:lnTo>
                    <a:pt x="1960" y="500"/>
                  </a:lnTo>
                  <a:lnTo>
                    <a:pt x="1931" y="537"/>
                  </a:lnTo>
                  <a:lnTo>
                    <a:pt x="1923" y="560"/>
                  </a:lnTo>
                  <a:lnTo>
                    <a:pt x="1827" y="917"/>
                  </a:lnTo>
                  <a:lnTo>
                    <a:pt x="1589" y="1055"/>
                  </a:lnTo>
                  <a:lnTo>
                    <a:pt x="1564" y="1030"/>
                  </a:lnTo>
                  <a:lnTo>
                    <a:pt x="1508" y="986"/>
                  </a:lnTo>
                  <a:lnTo>
                    <a:pt x="1448" y="950"/>
                  </a:lnTo>
                  <a:lnTo>
                    <a:pt x="1381" y="924"/>
                  </a:lnTo>
                  <a:lnTo>
                    <a:pt x="1347" y="915"/>
                  </a:lnTo>
                  <a:lnTo>
                    <a:pt x="1347" y="641"/>
                  </a:lnTo>
                  <a:lnTo>
                    <a:pt x="1609" y="378"/>
                  </a:lnTo>
                  <a:lnTo>
                    <a:pt x="1625" y="360"/>
                  </a:lnTo>
                  <a:lnTo>
                    <a:pt x="1643" y="317"/>
                  </a:lnTo>
                  <a:lnTo>
                    <a:pt x="1643" y="271"/>
                  </a:lnTo>
                  <a:lnTo>
                    <a:pt x="1625" y="228"/>
                  </a:lnTo>
                  <a:lnTo>
                    <a:pt x="1609" y="211"/>
                  </a:lnTo>
                  <a:lnTo>
                    <a:pt x="1590" y="194"/>
                  </a:lnTo>
                  <a:lnTo>
                    <a:pt x="1548" y="177"/>
                  </a:lnTo>
                  <a:lnTo>
                    <a:pt x="1503" y="177"/>
                  </a:lnTo>
                  <a:lnTo>
                    <a:pt x="1460" y="194"/>
                  </a:lnTo>
                  <a:lnTo>
                    <a:pt x="1441" y="211"/>
                  </a:lnTo>
                  <a:lnTo>
                    <a:pt x="1347" y="304"/>
                  </a:lnTo>
                  <a:lnTo>
                    <a:pt x="1347" y="119"/>
                  </a:lnTo>
                  <a:lnTo>
                    <a:pt x="1346" y="94"/>
                  </a:lnTo>
                  <a:lnTo>
                    <a:pt x="1328" y="53"/>
                  </a:lnTo>
                  <a:lnTo>
                    <a:pt x="1295" y="19"/>
                  </a:lnTo>
                  <a:lnTo>
                    <a:pt x="1253" y="2"/>
                  </a:lnTo>
                  <a:lnTo>
                    <a:pt x="1228" y="0"/>
                  </a:lnTo>
                  <a:lnTo>
                    <a:pt x="1204" y="2"/>
                  </a:lnTo>
                  <a:lnTo>
                    <a:pt x="1162" y="19"/>
                  </a:lnTo>
                  <a:lnTo>
                    <a:pt x="1130" y="53"/>
                  </a:lnTo>
                  <a:lnTo>
                    <a:pt x="1112" y="94"/>
                  </a:lnTo>
                  <a:lnTo>
                    <a:pt x="1109" y="119"/>
                  </a:lnTo>
                  <a:lnTo>
                    <a:pt x="1109" y="304"/>
                  </a:lnTo>
                  <a:lnTo>
                    <a:pt x="1016" y="211"/>
                  </a:lnTo>
                  <a:lnTo>
                    <a:pt x="998" y="194"/>
                  </a:lnTo>
                  <a:lnTo>
                    <a:pt x="955" y="177"/>
                  </a:lnTo>
                  <a:lnTo>
                    <a:pt x="909" y="177"/>
                  </a:lnTo>
                  <a:lnTo>
                    <a:pt x="866" y="194"/>
                  </a:lnTo>
                  <a:lnTo>
                    <a:pt x="848" y="211"/>
                  </a:lnTo>
                  <a:lnTo>
                    <a:pt x="832" y="228"/>
                  </a:lnTo>
                  <a:lnTo>
                    <a:pt x="815" y="271"/>
                  </a:lnTo>
                  <a:lnTo>
                    <a:pt x="815" y="317"/>
                  </a:lnTo>
                  <a:lnTo>
                    <a:pt x="832" y="360"/>
                  </a:lnTo>
                  <a:lnTo>
                    <a:pt x="848" y="378"/>
                  </a:lnTo>
                  <a:lnTo>
                    <a:pt x="1109" y="641"/>
                  </a:lnTo>
                  <a:lnTo>
                    <a:pt x="1109" y="915"/>
                  </a:lnTo>
                  <a:lnTo>
                    <a:pt x="1075" y="924"/>
                  </a:lnTo>
                  <a:lnTo>
                    <a:pt x="1009" y="950"/>
                  </a:lnTo>
                  <a:lnTo>
                    <a:pt x="948" y="986"/>
                  </a:lnTo>
                  <a:lnTo>
                    <a:pt x="893" y="1030"/>
                  </a:lnTo>
                  <a:lnTo>
                    <a:pt x="868" y="1055"/>
                  </a:lnTo>
                  <a:lnTo>
                    <a:pt x="630" y="917"/>
                  </a:lnTo>
                  <a:lnTo>
                    <a:pt x="533" y="560"/>
                  </a:lnTo>
                  <a:lnTo>
                    <a:pt x="526" y="537"/>
                  </a:lnTo>
                  <a:lnTo>
                    <a:pt x="498" y="500"/>
                  </a:lnTo>
                  <a:lnTo>
                    <a:pt x="459" y="478"/>
                  </a:lnTo>
                  <a:lnTo>
                    <a:pt x="412" y="471"/>
                  </a:lnTo>
                  <a:lnTo>
                    <a:pt x="389" y="475"/>
                  </a:lnTo>
                  <a:lnTo>
                    <a:pt x="366" y="484"/>
                  </a:lnTo>
                  <a:lnTo>
                    <a:pt x="329" y="512"/>
                  </a:lnTo>
                  <a:lnTo>
                    <a:pt x="307" y="551"/>
                  </a:lnTo>
                  <a:lnTo>
                    <a:pt x="300" y="598"/>
                  </a:lnTo>
                  <a:lnTo>
                    <a:pt x="304" y="622"/>
                  </a:lnTo>
                  <a:lnTo>
                    <a:pt x="339" y="750"/>
                  </a:lnTo>
                  <a:lnTo>
                    <a:pt x="178" y="657"/>
                  </a:lnTo>
                  <a:lnTo>
                    <a:pt x="157" y="646"/>
                  </a:lnTo>
                  <a:lnTo>
                    <a:pt x="111" y="641"/>
                  </a:lnTo>
                  <a:lnTo>
                    <a:pt x="67" y="652"/>
                  </a:lnTo>
                  <a:lnTo>
                    <a:pt x="30" y="680"/>
                  </a:lnTo>
                  <a:lnTo>
                    <a:pt x="16" y="700"/>
                  </a:lnTo>
                  <a:lnTo>
                    <a:pt x="5" y="721"/>
                  </a:lnTo>
                  <a:lnTo>
                    <a:pt x="0" y="768"/>
                  </a:lnTo>
                  <a:lnTo>
                    <a:pt x="12" y="812"/>
                  </a:lnTo>
                  <a:lnTo>
                    <a:pt x="39" y="848"/>
                  </a:lnTo>
                  <a:lnTo>
                    <a:pt x="60" y="863"/>
                  </a:lnTo>
                  <a:lnTo>
                    <a:pt x="220" y="955"/>
                  </a:lnTo>
                  <a:lnTo>
                    <a:pt x="92" y="990"/>
                  </a:lnTo>
                  <a:lnTo>
                    <a:pt x="69" y="997"/>
                  </a:lnTo>
                  <a:lnTo>
                    <a:pt x="32" y="1025"/>
                  </a:lnTo>
                  <a:lnTo>
                    <a:pt x="10" y="1065"/>
                  </a:lnTo>
                  <a:lnTo>
                    <a:pt x="4" y="1111"/>
                  </a:lnTo>
                  <a:lnTo>
                    <a:pt x="7" y="1135"/>
                  </a:lnTo>
                  <a:lnTo>
                    <a:pt x="14" y="1154"/>
                  </a:lnTo>
                  <a:lnTo>
                    <a:pt x="36" y="1187"/>
                  </a:lnTo>
                  <a:lnTo>
                    <a:pt x="67" y="1209"/>
                  </a:lnTo>
                  <a:lnTo>
                    <a:pt x="104" y="1221"/>
                  </a:lnTo>
                  <a:lnTo>
                    <a:pt x="123" y="1222"/>
                  </a:lnTo>
                  <a:lnTo>
                    <a:pt x="138" y="1222"/>
                  </a:lnTo>
                  <a:lnTo>
                    <a:pt x="153" y="1219"/>
                  </a:lnTo>
                  <a:lnTo>
                    <a:pt x="511" y="1123"/>
                  </a:lnTo>
                  <a:lnTo>
                    <a:pt x="748" y="1260"/>
                  </a:lnTo>
                  <a:lnTo>
                    <a:pt x="740" y="1294"/>
                  </a:lnTo>
                  <a:lnTo>
                    <a:pt x="729" y="1364"/>
                  </a:lnTo>
                  <a:lnTo>
                    <a:pt x="729" y="1401"/>
                  </a:lnTo>
                  <a:lnTo>
                    <a:pt x="729" y="1436"/>
                  </a:lnTo>
                  <a:lnTo>
                    <a:pt x="740" y="1506"/>
                  </a:lnTo>
                  <a:lnTo>
                    <a:pt x="748" y="1540"/>
                  </a:lnTo>
                  <a:lnTo>
                    <a:pt x="511" y="1677"/>
                  </a:lnTo>
                  <a:lnTo>
                    <a:pt x="153" y="1581"/>
                  </a:lnTo>
                  <a:lnTo>
                    <a:pt x="130" y="1576"/>
                  </a:lnTo>
                  <a:lnTo>
                    <a:pt x="83" y="1584"/>
                  </a:lnTo>
                  <a:lnTo>
                    <a:pt x="44" y="1606"/>
                  </a:lnTo>
                  <a:lnTo>
                    <a:pt x="16" y="1643"/>
                  </a:lnTo>
                  <a:lnTo>
                    <a:pt x="7" y="1665"/>
                  </a:lnTo>
                  <a:lnTo>
                    <a:pt x="4" y="1689"/>
                  </a:lnTo>
                  <a:lnTo>
                    <a:pt x="10" y="1736"/>
                  </a:lnTo>
                  <a:lnTo>
                    <a:pt x="32" y="1775"/>
                  </a:lnTo>
                  <a:lnTo>
                    <a:pt x="69" y="1803"/>
                  </a:lnTo>
                  <a:lnTo>
                    <a:pt x="92" y="1810"/>
                  </a:lnTo>
                  <a:lnTo>
                    <a:pt x="220" y="1845"/>
                  </a:lnTo>
                  <a:lnTo>
                    <a:pt x="60" y="1937"/>
                  </a:lnTo>
                  <a:lnTo>
                    <a:pt x="39" y="1952"/>
                  </a:lnTo>
                  <a:lnTo>
                    <a:pt x="12" y="1989"/>
                  </a:lnTo>
                  <a:lnTo>
                    <a:pt x="0" y="2032"/>
                  </a:lnTo>
                  <a:lnTo>
                    <a:pt x="5" y="2079"/>
                  </a:lnTo>
                  <a:lnTo>
                    <a:pt x="16" y="2100"/>
                  </a:lnTo>
                  <a:lnTo>
                    <a:pt x="25" y="2113"/>
                  </a:lnTo>
                  <a:lnTo>
                    <a:pt x="48" y="2136"/>
                  </a:lnTo>
                  <a:lnTo>
                    <a:pt x="74" y="2151"/>
                  </a:lnTo>
                  <a:lnTo>
                    <a:pt x="104" y="2158"/>
                  </a:lnTo>
                  <a:lnTo>
                    <a:pt x="119" y="2160"/>
                  </a:lnTo>
                  <a:lnTo>
                    <a:pt x="134" y="2158"/>
                  </a:lnTo>
                  <a:lnTo>
                    <a:pt x="164" y="2151"/>
                  </a:lnTo>
                  <a:lnTo>
                    <a:pt x="178" y="2143"/>
                  </a:lnTo>
                  <a:lnTo>
                    <a:pt x="339" y="2050"/>
                  </a:lnTo>
                  <a:lnTo>
                    <a:pt x="304" y="2179"/>
                  </a:lnTo>
                  <a:lnTo>
                    <a:pt x="300" y="2202"/>
                  </a:lnTo>
                  <a:lnTo>
                    <a:pt x="307" y="2249"/>
                  </a:lnTo>
                  <a:lnTo>
                    <a:pt x="329" y="2288"/>
                  </a:lnTo>
                  <a:lnTo>
                    <a:pt x="366" y="2316"/>
                  </a:lnTo>
                  <a:lnTo>
                    <a:pt x="389" y="2325"/>
                  </a:lnTo>
                  <a:lnTo>
                    <a:pt x="404" y="2328"/>
                  </a:lnTo>
                  <a:lnTo>
                    <a:pt x="419" y="2328"/>
                  </a:lnTo>
                  <a:lnTo>
                    <a:pt x="438" y="2327"/>
                  </a:lnTo>
                  <a:lnTo>
                    <a:pt x="475" y="2315"/>
                  </a:lnTo>
                  <a:lnTo>
                    <a:pt x="505" y="2293"/>
                  </a:lnTo>
                  <a:lnTo>
                    <a:pt x="528" y="2259"/>
                  </a:lnTo>
                  <a:lnTo>
                    <a:pt x="533" y="2240"/>
                  </a:lnTo>
                  <a:lnTo>
                    <a:pt x="630" y="1883"/>
                  </a:lnTo>
                  <a:lnTo>
                    <a:pt x="868" y="1745"/>
                  </a:lnTo>
                  <a:lnTo>
                    <a:pt x="893" y="1770"/>
                  </a:lnTo>
                  <a:lnTo>
                    <a:pt x="948" y="1814"/>
                  </a:lnTo>
                  <a:lnTo>
                    <a:pt x="1009" y="1850"/>
                  </a:lnTo>
                  <a:lnTo>
                    <a:pt x="1075" y="1876"/>
                  </a:lnTo>
                  <a:lnTo>
                    <a:pt x="1109" y="1885"/>
                  </a:lnTo>
                  <a:lnTo>
                    <a:pt x="1109" y="2160"/>
                  </a:lnTo>
                  <a:lnTo>
                    <a:pt x="848" y="2422"/>
                  </a:lnTo>
                  <a:lnTo>
                    <a:pt x="832" y="2440"/>
                  </a:lnTo>
                  <a:lnTo>
                    <a:pt x="815" y="2483"/>
                  </a:lnTo>
                  <a:lnTo>
                    <a:pt x="815" y="2529"/>
                  </a:lnTo>
                  <a:lnTo>
                    <a:pt x="832" y="2572"/>
                  </a:lnTo>
                  <a:lnTo>
                    <a:pt x="848" y="2590"/>
                  </a:lnTo>
                  <a:lnTo>
                    <a:pt x="866" y="2606"/>
                  </a:lnTo>
                  <a:lnTo>
                    <a:pt x="909" y="2623"/>
                  </a:lnTo>
                  <a:lnTo>
                    <a:pt x="955" y="2623"/>
                  </a:lnTo>
                  <a:lnTo>
                    <a:pt x="998" y="2606"/>
                  </a:lnTo>
                  <a:lnTo>
                    <a:pt x="1016" y="2590"/>
                  </a:lnTo>
                  <a:lnTo>
                    <a:pt x="1109" y="2496"/>
                  </a:lnTo>
                  <a:lnTo>
                    <a:pt x="1109" y="2681"/>
                  </a:lnTo>
                  <a:lnTo>
                    <a:pt x="1112" y="2706"/>
                  </a:lnTo>
                  <a:lnTo>
                    <a:pt x="1130" y="2749"/>
                  </a:lnTo>
                  <a:lnTo>
                    <a:pt x="1162" y="2781"/>
                  </a:lnTo>
                  <a:lnTo>
                    <a:pt x="1204" y="2799"/>
                  </a:lnTo>
                  <a:lnTo>
                    <a:pt x="1228" y="2800"/>
                  </a:lnTo>
                  <a:lnTo>
                    <a:pt x="1253" y="2799"/>
                  </a:lnTo>
                  <a:lnTo>
                    <a:pt x="1295" y="2781"/>
                  </a:lnTo>
                  <a:lnTo>
                    <a:pt x="1328" y="2749"/>
                  </a:lnTo>
                  <a:lnTo>
                    <a:pt x="1346" y="2706"/>
                  </a:lnTo>
                  <a:lnTo>
                    <a:pt x="1347" y="2681"/>
                  </a:lnTo>
                  <a:close/>
                  <a:moveTo>
                    <a:pt x="967" y="1401"/>
                  </a:moveTo>
                  <a:lnTo>
                    <a:pt x="967" y="1373"/>
                  </a:lnTo>
                  <a:lnTo>
                    <a:pt x="978" y="1322"/>
                  </a:lnTo>
                  <a:lnTo>
                    <a:pt x="998" y="1275"/>
                  </a:lnTo>
                  <a:lnTo>
                    <a:pt x="1026" y="1233"/>
                  </a:lnTo>
                  <a:lnTo>
                    <a:pt x="1062" y="1198"/>
                  </a:lnTo>
                  <a:lnTo>
                    <a:pt x="1104" y="1169"/>
                  </a:lnTo>
                  <a:lnTo>
                    <a:pt x="1151" y="1149"/>
                  </a:lnTo>
                  <a:lnTo>
                    <a:pt x="1202" y="1139"/>
                  </a:lnTo>
                  <a:lnTo>
                    <a:pt x="1228" y="1138"/>
                  </a:lnTo>
                  <a:lnTo>
                    <a:pt x="1256" y="1139"/>
                  </a:lnTo>
                  <a:lnTo>
                    <a:pt x="1307" y="1149"/>
                  </a:lnTo>
                  <a:lnTo>
                    <a:pt x="1353" y="1169"/>
                  </a:lnTo>
                  <a:lnTo>
                    <a:pt x="1396" y="1198"/>
                  </a:lnTo>
                  <a:lnTo>
                    <a:pt x="1431" y="1233"/>
                  </a:lnTo>
                  <a:lnTo>
                    <a:pt x="1459" y="1275"/>
                  </a:lnTo>
                  <a:lnTo>
                    <a:pt x="1479" y="1322"/>
                  </a:lnTo>
                  <a:lnTo>
                    <a:pt x="1489" y="1373"/>
                  </a:lnTo>
                  <a:lnTo>
                    <a:pt x="1491" y="1401"/>
                  </a:lnTo>
                  <a:lnTo>
                    <a:pt x="1489" y="1427"/>
                  </a:lnTo>
                  <a:lnTo>
                    <a:pt x="1479" y="1478"/>
                  </a:lnTo>
                  <a:lnTo>
                    <a:pt x="1459" y="1525"/>
                  </a:lnTo>
                  <a:lnTo>
                    <a:pt x="1431" y="1567"/>
                  </a:lnTo>
                  <a:lnTo>
                    <a:pt x="1396" y="1603"/>
                  </a:lnTo>
                  <a:lnTo>
                    <a:pt x="1353" y="1631"/>
                  </a:lnTo>
                  <a:lnTo>
                    <a:pt x="1307" y="1651"/>
                  </a:lnTo>
                  <a:lnTo>
                    <a:pt x="1256" y="1661"/>
                  </a:lnTo>
                  <a:lnTo>
                    <a:pt x="1228" y="1662"/>
                  </a:lnTo>
                  <a:lnTo>
                    <a:pt x="1202" y="1661"/>
                  </a:lnTo>
                  <a:lnTo>
                    <a:pt x="1151" y="1651"/>
                  </a:lnTo>
                  <a:lnTo>
                    <a:pt x="1104" y="1631"/>
                  </a:lnTo>
                  <a:lnTo>
                    <a:pt x="1062" y="1603"/>
                  </a:lnTo>
                  <a:lnTo>
                    <a:pt x="1026" y="1567"/>
                  </a:lnTo>
                  <a:lnTo>
                    <a:pt x="998" y="1525"/>
                  </a:lnTo>
                  <a:lnTo>
                    <a:pt x="978" y="1478"/>
                  </a:lnTo>
                  <a:lnTo>
                    <a:pt x="967" y="1427"/>
                  </a:lnTo>
                  <a:lnTo>
                    <a:pt x="967" y="14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tx1">
                    <a:lumMod val="75000"/>
                    <a:lumOff val="25000"/>
                  </a:schemeClr>
                </a:solidFill>
              </a:endParaRPr>
            </a:p>
          </p:txBody>
        </p:sp>
      </p:grpSp>
      <p:sp>
        <p:nvSpPr>
          <p:cNvPr id="71" name="9Slide.vn 63"/>
          <p:cNvSpPr/>
          <p:nvPr/>
        </p:nvSpPr>
        <p:spPr>
          <a:xfrm>
            <a:off x="6393524" y="4829057"/>
            <a:ext cx="1676400" cy="338554"/>
          </a:xfrm>
          <a:prstGeom prst="rect">
            <a:avLst/>
          </a:prstGeom>
        </p:spPr>
        <p:txBody>
          <a:bodyPr wrap="square">
            <a:spAutoFit/>
          </a:bodyPr>
          <a:lstStyle/>
          <a:p>
            <a:pPr algn="ctr"/>
            <a:r>
              <a:rPr lang="id-ID" sz="1600" b="1" dirty="0">
                <a:solidFill>
                  <a:schemeClr val="tx1">
                    <a:lumMod val="75000"/>
                    <a:lumOff val="25000"/>
                  </a:schemeClr>
                </a:solidFill>
                <a:latin typeface="#9Slide03 Cabin" panose="00000500000000000000" pitchFamily="2" charset="0"/>
                <a:cs typeface="Lato" panose="020F0502020204030203" pitchFamily="34" charset="0"/>
              </a:rPr>
              <a:t>TextHere</a:t>
            </a:r>
            <a:endParaRPr lang="en-US" sz="1100" b="1" dirty="0">
              <a:solidFill>
                <a:schemeClr val="tx1">
                  <a:lumMod val="75000"/>
                  <a:lumOff val="25000"/>
                </a:schemeClr>
              </a:solidFill>
              <a:latin typeface="#9Slide03 Cabin" panose="00000500000000000000" pitchFamily="2" charset="0"/>
              <a:cs typeface="Lato" panose="020F0502020204030203" pitchFamily="34" charset="0"/>
            </a:endParaRPr>
          </a:p>
        </p:txBody>
      </p:sp>
      <p:sp>
        <p:nvSpPr>
          <p:cNvPr id="72" name="9Slide.vn 64"/>
          <p:cNvSpPr/>
          <p:nvPr/>
        </p:nvSpPr>
        <p:spPr>
          <a:xfrm>
            <a:off x="6388453" y="5118299"/>
            <a:ext cx="1676403" cy="900246"/>
          </a:xfrm>
          <a:prstGeom prst="rect">
            <a:avLst/>
          </a:prstGeom>
        </p:spPr>
        <p:txBody>
          <a:bodyPr wrap="square">
            <a:spAutoFit/>
          </a:bodyPr>
          <a:lstStyle/>
          <a:p>
            <a:pPr algn="ctr"/>
            <a:r>
              <a:rPr lang="id-ID" sz="1050" dirty="0">
                <a:solidFill>
                  <a:schemeClr val="bg1">
                    <a:lumMod val="75000"/>
                  </a:schemeClr>
                </a:solidFill>
                <a:latin typeface="+mj-lt"/>
                <a:cs typeface="Lato" panose="020F0502020204030203" pitchFamily="34" charset="0"/>
              </a:rPr>
              <a:t>Ut wisi enim ad minim veniam, quis nostrud exerci tation ullamcorper suscipit lobortis nisl ut</a:t>
            </a:r>
          </a:p>
        </p:txBody>
      </p:sp>
      <p:sp>
        <p:nvSpPr>
          <p:cNvPr id="73" name="9Slide.vn 65"/>
          <p:cNvSpPr/>
          <p:nvPr/>
        </p:nvSpPr>
        <p:spPr>
          <a:xfrm>
            <a:off x="8074995" y="4828668"/>
            <a:ext cx="1676400" cy="338554"/>
          </a:xfrm>
          <a:prstGeom prst="rect">
            <a:avLst/>
          </a:prstGeom>
        </p:spPr>
        <p:txBody>
          <a:bodyPr wrap="square">
            <a:spAutoFit/>
          </a:bodyPr>
          <a:lstStyle/>
          <a:p>
            <a:pPr algn="ctr"/>
            <a:r>
              <a:rPr lang="id-ID" sz="1600" b="1" dirty="0">
                <a:solidFill>
                  <a:schemeClr val="tx1">
                    <a:lumMod val="75000"/>
                    <a:lumOff val="25000"/>
                  </a:schemeClr>
                </a:solidFill>
                <a:latin typeface="#9Slide03 Cabin" panose="00000500000000000000" pitchFamily="2" charset="0"/>
                <a:cs typeface="Lato" panose="020F0502020204030203" pitchFamily="34" charset="0"/>
              </a:rPr>
              <a:t>TextHere</a:t>
            </a:r>
            <a:endParaRPr lang="en-US" sz="1100" b="1" dirty="0">
              <a:solidFill>
                <a:schemeClr val="tx1">
                  <a:lumMod val="75000"/>
                  <a:lumOff val="25000"/>
                </a:schemeClr>
              </a:solidFill>
              <a:latin typeface="#9Slide03 Cabin" panose="00000500000000000000" pitchFamily="2" charset="0"/>
              <a:cs typeface="Lato" panose="020F0502020204030203" pitchFamily="34" charset="0"/>
            </a:endParaRPr>
          </a:p>
        </p:txBody>
      </p:sp>
      <p:sp>
        <p:nvSpPr>
          <p:cNvPr id="74" name="9Slide.vn 66"/>
          <p:cNvSpPr/>
          <p:nvPr/>
        </p:nvSpPr>
        <p:spPr>
          <a:xfrm>
            <a:off x="8069924" y="5117910"/>
            <a:ext cx="1676403" cy="900246"/>
          </a:xfrm>
          <a:prstGeom prst="rect">
            <a:avLst/>
          </a:prstGeom>
        </p:spPr>
        <p:txBody>
          <a:bodyPr wrap="square">
            <a:spAutoFit/>
          </a:bodyPr>
          <a:lstStyle/>
          <a:p>
            <a:pPr algn="ctr"/>
            <a:r>
              <a:rPr lang="id-ID" sz="1050" dirty="0">
                <a:solidFill>
                  <a:schemeClr val="bg1">
                    <a:lumMod val="75000"/>
                  </a:schemeClr>
                </a:solidFill>
                <a:latin typeface="+mj-lt"/>
                <a:cs typeface="Lato" panose="020F0502020204030203" pitchFamily="34" charset="0"/>
              </a:rPr>
              <a:t>Ut wisi enim ad minim veniam, quis nostrud exerci tation ullamcorper suscipit lobortis nisl ut</a:t>
            </a:r>
          </a:p>
        </p:txBody>
      </p:sp>
      <p:sp>
        <p:nvSpPr>
          <p:cNvPr id="75" name="9Slide.vn 67"/>
          <p:cNvSpPr/>
          <p:nvPr/>
        </p:nvSpPr>
        <p:spPr>
          <a:xfrm>
            <a:off x="9755853" y="4828668"/>
            <a:ext cx="1676400" cy="338554"/>
          </a:xfrm>
          <a:prstGeom prst="rect">
            <a:avLst/>
          </a:prstGeom>
        </p:spPr>
        <p:txBody>
          <a:bodyPr wrap="square">
            <a:spAutoFit/>
          </a:bodyPr>
          <a:lstStyle/>
          <a:p>
            <a:pPr algn="ctr"/>
            <a:r>
              <a:rPr lang="id-ID" sz="1600" b="1" dirty="0">
                <a:solidFill>
                  <a:schemeClr val="tx1">
                    <a:lumMod val="75000"/>
                    <a:lumOff val="25000"/>
                  </a:schemeClr>
                </a:solidFill>
                <a:latin typeface="#9Slide03 Cabin" panose="00000500000000000000" pitchFamily="2" charset="0"/>
                <a:cs typeface="Lato" panose="020F0502020204030203" pitchFamily="34" charset="0"/>
              </a:rPr>
              <a:t>TextHere</a:t>
            </a:r>
            <a:endParaRPr lang="en-US" sz="1100" b="1" dirty="0">
              <a:solidFill>
                <a:schemeClr val="tx1">
                  <a:lumMod val="75000"/>
                  <a:lumOff val="25000"/>
                </a:schemeClr>
              </a:solidFill>
              <a:latin typeface="#9Slide03 Cabin" panose="00000500000000000000" pitchFamily="2" charset="0"/>
              <a:cs typeface="Lato" panose="020F0502020204030203" pitchFamily="34" charset="0"/>
            </a:endParaRPr>
          </a:p>
        </p:txBody>
      </p:sp>
      <p:sp>
        <p:nvSpPr>
          <p:cNvPr id="76" name="9Slide.vn 68"/>
          <p:cNvSpPr/>
          <p:nvPr/>
        </p:nvSpPr>
        <p:spPr>
          <a:xfrm>
            <a:off x="9750782" y="5117910"/>
            <a:ext cx="1676403" cy="900246"/>
          </a:xfrm>
          <a:prstGeom prst="rect">
            <a:avLst/>
          </a:prstGeom>
        </p:spPr>
        <p:txBody>
          <a:bodyPr wrap="square">
            <a:spAutoFit/>
          </a:bodyPr>
          <a:lstStyle/>
          <a:p>
            <a:pPr algn="ctr"/>
            <a:r>
              <a:rPr lang="id-ID" sz="1050" dirty="0">
                <a:solidFill>
                  <a:schemeClr val="bg1">
                    <a:lumMod val="75000"/>
                  </a:schemeClr>
                </a:solidFill>
                <a:latin typeface="+mj-lt"/>
                <a:cs typeface="Lato" panose="020F0502020204030203" pitchFamily="34" charset="0"/>
              </a:rPr>
              <a:t>Ut wisi enim ad minim veniam, quis nostrud exerci tation ullamcorper suscipit lobortis nisl ut</a:t>
            </a:r>
          </a:p>
        </p:txBody>
      </p:sp>
    </p:spTree>
    <p:extLst>
      <p:ext uri="{BB962C8B-B14F-4D97-AF65-F5344CB8AC3E}">
        <p14:creationId xmlns:p14="http://schemas.microsoft.com/office/powerpoint/2010/main" val="143355368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80000"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additive="base">
                                        <p:cTn id="7" dur="500" fill="hold"/>
                                        <p:tgtEl>
                                          <p:spTgt spid="54"/>
                                        </p:tgtEl>
                                        <p:attrNameLst>
                                          <p:attrName>ppt_x</p:attrName>
                                        </p:attrNameLst>
                                      </p:cBhvr>
                                      <p:tavLst>
                                        <p:tav tm="0">
                                          <p:val>
                                            <p:strVal val="1+#ppt_w/2"/>
                                          </p:val>
                                        </p:tav>
                                        <p:tav tm="100000">
                                          <p:val>
                                            <p:strVal val="#ppt_x"/>
                                          </p:val>
                                        </p:tav>
                                      </p:tavLst>
                                    </p:anim>
                                    <p:anim calcmode="lin" valueType="num">
                                      <p:cBhvr additive="base">
                                        <p:cTn id="8" dur="500" fill="hold"/>
                                        <p:tgtEl>
                                          <p:spTgt spid="5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decel="80000" fill="hold" nodeType="afterEffect">
                                  <p:stCondLst>
                                    <p:cond delay="0"/>
                                  </p:stCondLst>
                                  <p:childTnLst>
                                    <p:set>
                                      <p:cBhvr>
                                        <p:cTn id="11" dur="1" fill="hold">
                                          <p:stCondLst>
                                            <p:cond delay="0"/>
                                          </p:stCondLst>
                                        </p:cTn>
                                        <p:tgtEl>
                                          <p:spTgt spid="55"/>
                                        </p:tgtEl>
                                        <p:attrNameLst>
                                          <p:attrName>style.visibility</p:attrName>
                                        </p:attrNameLst>
                                      </p:cBhvr>
                                      <p:to>
                                        <p:strVal val="visible"/>
                                      </p:to>
                                    </p:set>
                                    <p:anim calcmode="lin" valueType="num">
                                      <p:cBhvr additive="base">
                                        <p:cTn id="12" dur="500" fill="hold"/>
                                        <p:tgtEl>
                                          <p:spTgt spid="55"/>
                                        </p:tgtEl>
                                        <p:attrNameLst>
                                          <p:attrName>ppt_x</p:attrName>
                                        </p:attrNameLst>
                                      </p:cBhvr>
                                      <p:tavLst>
                                        <p:tav tm="0">
                                          <p:val>
                                            <p:strVal val="#ppt_x"/>
                                          </p:val>
                                        </p:tav>
                                        <p:tav tm="100000">
                                          <p:val>
                                            <p:strVal val="#ppt_x"/>
                                          </p:val>
                                        </p:tav>
                                      </p:tavLst>
                                    </p:anim>
                                    <p:anim calcmode="lin" valueType="num">
                                      <p:cBhvr additive="base">
                                        <p:cTn id="13" dur="500" fill="hold"/>
                                        <p:tgtEl>
                                          <p:spTgt spid="55"/>
                                        </p:tgtEl>
                                        <p:attrNameLst>
                                          <p:attrName>ppt_y</p:attrName>
                                        </p:attrNameLst>
                                      </p:cBhvr>
                                      <p:tavLst>
                                        <p:tav tm="0">
                                          <p:val>
                                            <p:strVal val="1+#ppt_h/2"/>
                                          </p:val>
                                        </p:tav>
                                        <p:tav tm="100000">
                                          <p:val>
                                            <p:strVal val="#ppt_y"/>
                                          </p:val>
                                        </p:tav>
                                      </p:tavLst>
                                    </p:anim>
                                  </p:childTnLst>
                                </p:cTn>
                              </p:par>
                              <p:par>
                                <p:cTn id="14" presetID="2" presetClass="entr" presetSubtype="4" decel="80000" fill="hold" nodeType="withEffect">
                                  <p:stCondLst>
                                    <p:cond delay="250"/>
                                  </p:stCondLst>
                                  <p:childTnLst>
                                    <p:set>
                                      <p:cBhvr>
                                        <p:cTn id="15" dur="1" fill="hold">
                                          <p:stCondLst>
                                            <p:cond delay="0"/>
                                          </p:stCondLst>
                                        </p:cTn>
                                        <p:tgtEl>
                                          <p:spTgt spid="64"/>
                                        </p:tgtEl>
                                        <p:attrNameLst>
                                          <p:attrName>style.visibility</p:attrName>
                                        </p:attrNameLst>
                                      </p:cBhvr>
                                      <p:to>
                                        <p:strVal val="visible"/>
                                      </p:to>
                                    </p:set>
                                    <p:anim calcmode="lin" valueType="num">
                                      <p:cBhvr additive="base">
                                        <p:cTn id="16" dur="500" fill="hold"/>
                                        <p:tgtEl>
                                          <p:spTgt spid="64"/>
                                        </p:tgtEl>
                                        <p:attrNameLst>
                                          <p:attrName>ppt_x</p:attrName>
                                        </p:attrNameLst>
                                      </p:cBhvr>
                                      <p:tavLst>
                                        <p:tav tm="0">
                                          <p:val>
                                            <p:strVal val="#ppt_x"/>
                                          </p:val>
                                        </p:tav>
                                        <p:tav tm="100000">
                                          <p:val>
                                            <p:strVal val="#ppt_x"/>
                                          </p:val>
                                        </p:tav>
                                      </p:tavLst>
                                    </p:anim>
                                    <p:anim calcmode="lin" valueType="num">
                                      <p:cBhvr additive="base">
                                        <p:cTn id="17" dur="500" fill="hold"/>
                                        <p:tgtEl>
                                          <p:spTgt spid="64"/>
                                        </p:tgtEl>
                                        <p:attrNameLst>
                                          <p:attrName>ppt_y</p:attrName>
                                        </p:attrNameLst>
                                      </p:cBhvr>
                                      <p:tavLst>
                                        <p:tav tm="0">
                                          <p:val>
                                            <p:strVal val="1+#ppt_h/2"/>
                                          </p:val>
                                        </p:tav>
                                        <p:tav tm="100000">
                                          <p:val>
                                            <p:strVal val="#ppt_y"/>
                                          </p:val>
                                        </p:tav>
                                      </p:tavLst>
                                    </p:anim>
                                  </p:childTnLst>
                                </p:cTn>
                              </p:par>
                              <p:par>
                                <p:cTn id="18" presetID="2" presetClass="entr" presetSubtype="4" decel="80000" fill="hold" grpId="0" nodeType="withEffect">
                                  <p:stCondLst>
                                    <p:cond delay="500"/>
                                  </p:stCondLst>
                                  <p:childTnLst>
                                    <p:set>
                                      <p:cBhvr>
                                        <p:cTn id="19" dur="1" fill="hold">
                                          <p:stCondLst>
                                            <p:cond delay="0"/>
                                          </p:stCondLst>
                                        </p:cTn>
                                        <p:tgtEl>
                                          <p:spTgt spid="71"/>
                                        </p:tgtEl>
                                        <p:attrNameLst>
                                          <p:attrName>style.visibility</p:attrName>
                                        </p:attrNameLst>
                                      </p:cBhvr>
                                      <p:to>
                                        <p:strVal val="visible"/>
                                      </p:to>
                                    </p:set>
                                    <p:anim calcmode="lin" valueType="num">
                                      <p:cBhvr additive="base">
                                        <p:cTn id="20" dur="500" fill="hold"/>
                                        <p:tgtEl>
                                          <p:spTgt spid="71"/>
                                        </p:tgtEl>
                                        <p:attrNameLst>
                                          <p:attrName>ppt_x</p:attrName>
                                        </p:attrNameLst>
                                      </p:cBhvr>
                                      <p:tavLst>
                                        <p:tav tm="0">
                                          <p:val>
                                            <p:strVal val="#ppt_x"/>
                                          </p:val>
                                        </p:tav>
                                        <p:tav tm="100000">
                                          <p:val>
                                            <p:strVal val="#ppt_x"/>
                                          </p:val>
                                        </p:tav>
                                      </p:tavLst>
                                    </p:anim>
                                    <p:anim calcmode="lin" valueType="num">
                                      <p:cBhvr additive="base">
                                        <p:cTn id="21" dur="500" fill="hold"/>
                                        <p:tgtEl>
                                          <p:spTgt spid="71"/>
                                        </p:tgtEl>
                                        <p:attrNameLst>
                                          <p:attrName>ppt_y</p:attrName>
                                        </p:attrNameLst>
                                      </p:cBhvr>
                                      <p:tavLst>
                                        <p:tav tm="0">
                                          <p:val>
                                            <p:strVal val="1+#ppt_h/2"/>
                                          </p:val>
                                        </p:tav>
                                        <p:tav tm="100000">
                                          <p:val>
                                            <p:strVal val="#ppt_y"/>
                                          </p:val>
                                        </p:tav>
                                      </p:tavLst>
                                    </p:anim>
                                  </p:childTnLst>
                                </p:cTn>
                              </p:par>
                              <p:par>
                                <p:cTn id="22" presetID="2" presetClass="entr" presetSubtype="4" decel="80000" fill="hold" grpId="0" nodeType="withEffect">
                                  <p:stCondLst>
                                    <p:cond delay="750"/>
                                  </p:stCondLst>
                                  <p:childTnLst>
                                    <p:set>
                                      <p:cBhvr>
                                        <p:cTn id="23" dur="1" fill="hold">
                                          <p:stCondLst>
                                            <p:cond delay="0"/>
                                          </p:stCondLst>
                                        </p:cTn>
                                        <p:tgtEl>
                                          <p:spTgt spid="72"/>
                                        </p:tgtEl>
                                        <p:attrNameLst>
                                          <p:attrName>style.visibility</p:attrName>
                                        </p:attrNameLst>
                                      </p:cBhvr>
                                      <p:to>
                                        <p:strVal val="visible"/>
                                      </p:to>
                                    </p:set>
                                    <p:anim calcmode="lin" valueType="num">
                                      <p:cBhvr additive="base">
                                        <p:cTn id="24" dur="500" fill="hold"/>
                                        <p:tgtEl>
                                          <p:spTgt spid="72"/>
                                        </p:tgtEl>
                                        <p:attrNameLst>
                                          <p:attrName>ppt_x</p:attrName>
                                        </p:attrNameLst>
                                      </p:cBhvr>
                                      <p:tavLst>
                                        <p:tav tm="0">
                                          <p:val>
                                            <p:strVal val="#ppt_x"/>
                                          </p:val>
                                        </p:tav>
                                        <p:tav tm="100000">
                                          <p:val>
                                            <p:strVal val="#ppt_x"/>
                                          </p:val>
                                        </p:tav>
                                      </p:tavLst>
                                    </p:anim>
                                    <p:anim calcmode="lin" valueType="num">
                                      <p:cBhvr additive="base">
                                        <p:cTn id="25" dur="500" fill="hold"/>
                                        <p:tgtEl>
                                          <p:spTgt spid="72"/>
                                        </p:tgtEl>
                                        <p:attrNameLst>
                                          <p:attrName>ppt_y</p:attrName>
                                        </p:attrNameLst>
                                      </p:cBhvr>
                                      <p:tavLst>
                                        <p:tav tm="0">
                                          <p:val>
                                            <p:strVal val="1+#ppt_h/2"/>
                                          </p:val>
                                        </p:tav>
                                        <p:tav tm="100000">
                                          <p:val>
                                            <p:strVal val="#ppt_y"/>
                                          </p:val>
                                        </p:tav>
                                      </p:tavLst>
                                    </p:anim>
                                  </p:childTnLst>
                                </p:cTn>
                              </p:par>
                            </p:childTnLst>
                          </p:cTn>
                        </p:par>
                        <p:par>
                          <p:cTn id="26" fill="hold">
                            <p:stCondLst>
                              <p:cond delay="1750"/>
                            </p:stCondLst>
                            <p:childTnLst>
                              <p:par>
                                <p:cTn id="27" presetID="2" presetClass="entr" presetSubtype="4" decel="80000" fill="hold" nodeType="afterEffect">
                                  <p:stCondLst>
                                    <p:cond delay="0"/>
                                  </p:stCondLst>
                                  <p:childTnLst>
                                    <p:set>
                                      <p:cBhvr>
                                        <p:cTn id="28" dur="1" fill="hold">
                                          <p:stCondLst>
                                            <p:cond delay="0"/>
                                          </p:stCondLst>
                                        </p:cTn>
                                        <p:tgtEl>
                                          <p:spTgt spid="58"/>
                                        </p:tgtEl>
                                        <p:attrNameLst>
                                          <p:attrName>style.visibility</p:attrName>
                                        </p:attrNameLst>
                                      </p:cBhvr>
                                      <p:to>
                                        <p:strVal val="visible"/>
                                      </p:to>
                                    </p:set>
                                    <p:anim calcmode="lin" valueType="num">
                                      <p:cBhvr additive="base">
                                        <p:cTn id="29" dur="500" fill="hold"/>
                                        <p:tgtEl>
                                          <p:spTgt spid="58"/>
                                        </p:tgtEl>
                                        <p:attrNameLst>
                                          <p:attrName>ppt_x</p:attrName>
                                        </p:attrNameLst>
                                      </p:cBhvr>
                                      <p:tavLst>
                                        <p:tav tm="0">
                                          <p:val>
                                            <p:strVal val="#ppt_x"/>
                                          </p:val>
                                        </p:tav>
                                        <p:tav tm="100000">
                                          <p:val>
                                            <p:strVal val="#ppt_x"/>
                                          </p:val>
                                        </p:tav>
                                      </p:tavLst>
                                    </p:anim>
                                    <p:anim calcmode="lin" valueType="num">
                                      <p:cBhvr additive="base">
                                        <p:cTn id="30" dur="500" fill="hold"/>
                                        <p:tgtEl>
                                          <p:spTgt spid="58"/>
                                        </p:tgtEl>
                                        <p:attrNameLst>
                                          <p:attrName>ppt_y</p:attrName>
                                        </p:attrNameLst>
                                      </p:cBhvr>
                                      <p:tavLst>
                                        <p:tav tm="0">
                                          <p:val>
                                            <p:strVal val="1+#ppt_h/2"/>
                                          </p:val>
                                        </p:tav>
                                        <p:tav tm="100000">
                                          <p:val>
                                            <p:strVal val="#ppt_y"/>
                                          </p:val>
                                        </p:tav>
                                      </p:tavLst>
                                    </p:anim>
                                  </p:childTnLst>
                                </p:cTn>
                              </p:par>
                              <p:par>
                                <p:cTn id="31" presetID="2" presetClass="entr" presetSubtype="4" decel="80000" fill="hold" nodeType="withEffect">
                                  <p:stCondLst>
                                    <p:cond delay="250"/>
                                  </p:stCondLst>
                                  <p:childTnLst>
                                    <p:set>
                                      <p:cBhvr>
                                        <p:cTn id="32" dur="1" fill="hold">
                                          <p:stCondLst>
                                            <p:cond delay="0"/>
                                          </p:stCondLst>
                                        </p:cTn>
                                        <p:tgtEl>
                                          <p:spTgt spid="70"/>
                                        </p:tgtEl>
                                        <p:attrNameLst>
                                          <p:attrName>style.visibility</p:attrName>
                                        </p:attrNameLst>
                                      </p:cBhvr>
                                      <p:to>
                                        <p:strVal val="visible"/>
                                      </p:to>
                                    </p:set>
                                    <p:anim calcmode="lin" valueType="num">
                                      <p:cBhvr additive="base">
                                        <p:cTn id="33" dur="500" fill="hold"/>
                                        <p:tgtEl>
                                          <p:spTgt spid="70"/>
                                        </p:tgtEl>
                                        <p:attrNameLst>
                                          <p:attrName>ppt_x</p:attrName>
                                        </p:attrNameLst>
                                      </p:cBhvr>
                                      <p:tavLst>
                                        <p:tav tm="0">
                                          <p:val>
                                            <p:strVal val="#ppt_x"/>
                                          </p:val>
                                        </p:tav>
                                        <p:tav tm="100000">
                                          <p:val>
                                            <p:strVal val="#ppt_x"/>
                                          </p:val>
                                        </p:tav>
                                      </p:tavLst>
                                    </p:anim>
                                    <p:anim calcmode="lin" valueType="num">
                                      <p:cBhvr additive="base">
                                        <p:cTn id="34" dur="500" fill="hold"/>
                                        <p:tgtEl>
                                          <p:spTgt spid="70"/>
                                        </p:tgtEl>
                                        <p:attrNameLst>
                                          <p:attrName>ppt_y</p:attrName>
                                        </p:attrNameLst>
                                      </p:cBhvr>
                                      <p:tavLst>
                                        <p:tav tm="0">
                                          <p:val>
                                            <p:strVal val="1+#ppt_h/2"/>
                                          </p:val>
                                        </p:tav>
                                        <p:tav tm="100000">
                                          <p:val>
                                            <p:strVal val="#ppt_y"/>
                                          </p:val>
                                        </p:tav>
                                      </p:tavLst>
                                    </p:anim>
                                  </p:childTnLst>
                                </p:cTn>
                              </p:par>
                              <p:par>
                                <p:cTn id="35" presetID="2" presetClass="entr" presetSubtype="4" decel="80000" fill="hold" grpId="0" nodeType="withEffect">
                                  <p:stCondLst>
                                    <p:cond delay="500"/>
                                  </p:stCondLst>
                                  <p:childTnLst>
                                    <p:set>
                                      <p:cBhvr>
                                        <p:cTn id="36" dur="1" fill="hold">
                                          <p:stCondLst>
                                            <p:cond delay="0"/>
                                          </p:stCondLst>
                                        </p:cTn>
                                        <p:tgtEl>
                                          <p:spTgt spid="73"/>
                                        </p:tgtEl>
                                        <p:attrNameLst>
                                          <p:attrName>style.visibility</p:attrName>
                                        </p:attrNameLst>
                                      </p:cBhvr>
                                      <p:to>
                                        <p:strVal val="visible"/>
                                      </p:to>
                                    </p:set>
                                    <p:anim calcmode="lin" valueType="num">
                                      <p:cBhvr additive="base">
                                        <p:cTn id="37" dur="500" fill="hold"/>
                                        <p:tgtEl>
                                          <p:spTgt spid="73"/>
                                        </p:tgtEl>
                                        <p:attrNameLst>
                                          <p:attrName>ppt_x</p:attrName>
                                        </p:attrNameLst>
                                      </p:cBhvr>
                                      <p:tavLst>
                                        <p:tav tm="0">
                                          <p:val>
                                            <p:strVal val="#ppt_x"/>
                                          </p:val>
                                        </p:tav>
                                        <p:tav tm="100000">
                                          <p:val>
                                            <p:strVal val="#ppt_x"/>
                                          </p:val>
                                        </p:tav>
                                      </p:tavLst>
                                    </p:anim>
                                    <p:anim calcmode="lin" valueType="num">
                                      <p:cBhvr additive="base">
                                        <p:cTn id="38" dur="500" fill="hold"/>
                                        <p:tgtEl>
                                          <p:spTgt spid="73"/>
                                        </p:tgtEl>
                                        <p:attrNameLst>
                                          <p:attrName>ppt_y</p:attrName>
                                        </p:attrNameLst>
                                      </p:cBhvr>
                                      <p:tavLst>
                                        <p:tav tm="0">
                                          <p:val>
                                            <p:strVal val="1+#ppt_h/2"/>
                                          </p:val>
                                        </p:tav>
                                        <p:tav tm="100000">
                                          <p:val>
                                            <p:strVal val="#ppt_y"/>
                                          </p:val>
                                        </p:tav>
                                      </p:tavLst>
                                    </p:anim>
                                  </p:childTnLst>
                                </p:cTn>
                              </p:par>
                              <p:par>
                                <p:cTn id="39" presetID="2" presetClass="entr" presetSubtype="4" decel="80000" fill="hold" grpId="0" nodeType="withEffect">
                                  <p:stCondLst>
                                    <p:cond delay="750"/>
                                  </p:stCondLst>
                                  <p:childTnLst>
                                    <p:set>
                                      <p:cBhvr>
                                        <p:cTn id="40" dur="1" fill="hold">
                                          <p:stCondLst>
                                            <p:cond delay="0"/>
                                          </p:stCondLst>
                                        </p:cTn>
                                        <p:tgtEl>
                                          <p:spTgt spid="74"/>
                                        </p:tgtEl>
                                        <p:attrNameLst>
                                          <p:attrName>style.visibility</p:attrName>
                                        </p:attrNameLst>
                                      </p:cBhvr>
                                      <p:to>
                                        <p:strVal val="visible"/>
                                      </p:to>
                                    </p:set>
                                    <p:anim calcmode="lin" valueType="num">
                                      <p:cBhvr additive="base">
                                        <p:cTn id="41" dur="500" fill="hold"/>
                                        <p:tgtEl>
                                          <p:spTgt spid="74"/>
                                        </p:tgtEl>
                                        <p:attrNameLst>
                                          <p:attrName>ppt_x</p:attrName>
                                        </p:attrNameLst>
                                      </p:cBhvr>
                                      <p:tavLst>
                                        <p:tav tm="0">
                                          <p:val>
                                            <p:strVal val="#ppt_x"/>
                                          </p:val>
                                        </p:tav>
                                        <p:tav tm="100000">
                                          <p:val>
                                            <p:strVal val="#ppt_x"/>
                                          </p:val>
                                        </p:tav>
                                      </p:tavLst>
                                    </p:anim>
                                    <p:anim calcmode="lin" valueType="num">
                                      <p:cBhvr additive="base">
                                        <p:cTn id="42" dur="500" fill="hold"/>
                                        <p:tgtEl>
                                          <p:spTgt spid="74"/>
                                        </p:tgtEl>
                                        <p:attrNameLst>
                                          <p:attrName>ppt_y</p:attrName>
                                        </p:attrNameLst>
                                      </p:cBhvr>
                                      <p:tavLst>
                                        <p:tav tm="0">
                                          <p:val>
                                            <p:strVal val="1+#ppt_h/2"/>
                                          </p:val>
                                        </p:tav>
                                        <p:tav tm="100000">
                                          <p:val>
                                            <p:strVal val="#ppt_y"/>
                                          </p:val>
                                        </p:tav>
                                      </p:tavLst>
                                    </p:anim>
                                  </p:childTnLst>
                                </p:cTn>
                              </p:par>
                            </p:childTnLst>
                          </p:cTn>
                        </p:par>
                        <p:par>
                          <p:cTn id="43" fill="hold">
                            <p:stCondLst>
                              <p:cond delay="3000"/>
                            </p:stCondLst>
                            <p:childTnLst>
                              <p:par>
                                <p:cTn id="44" presetID="2" presetClass="entr" presetSubtype="4" decel="80000" fill="hold" nodeType="afterEffect">
                                  <p:stCondLst>
                                    <p:cond delay="0"/>
                                  </p:stCondLst>
                                  <p:childTnLst>
                                    <p:set>
                                      <p:cBhvr>
                                        <p:cTn id="45" dur="1" fill="hold">
                                          <p:stCondLst>
                                            <p:cond delay="0"/>
                                          </p:stCondLst>
                                        </p:cTn>
                                        <p:tgtEl>
                                          <p:spTgt spid="61"/>
                                        </p:tgtEl>
                                        <p:attrNameLst>
                                          <p:attrName>style.visibility</p:attrName>
                                        </p:attrNameLst>
                                      </p:cBhvr>
                                      <p:to>
                                        <p:strVal val="visible"/>
                                      </p:to>
                                    </p:set>
                                    <p:anim calcmode="lin" valueType="num">
                                      <p:cBhvr additive="base">
                                        <p:cTn id="46" dur="500" fill="hold"/>
                                        <p:tgtEl>
                                          <p:spTgt spid="61"/>
                                        </p:tgtEl>
                                        <p:attrNameLst>
                                          <p:attrName>ppt_x</p:attrName>
                                        </p:attrNameLst>
                                      </p:cBhvr>
                                      <p:tavLst>
                                        <p:tav tm="0">
                                          <p:val>
                                            <p:strVal val="#ppt_x"/>
                                          </p:val>
                                        </p:tav>
                                        <p:tav tm="100000">
                                          <p:val>
                                            <p:strVal val="#ppt_x"/>
                                          </p:val>
                                        </p:tav>
                                      </p:tavLst>
                                    </p:anim>
                                    <p:anim calcmode="lin" valueType="num">
                                      <p:cBhvr additive="base">
                                        <p:cTn id="47" dur="500" fill="hold"/>
                                        <p:tgtEl>
                                          <p:spTgt spid="61"/>
                                        </p:tgtEl>
                                        <p:attrNameLst>
                                          <p:attrName>ppt_y</p:attrName>
                                        </p:attrNameLst>
                                      </p:cBhvr>
                                      <p:tavLst>
                                        <p:tav tm="0">
                                          <p:val>
                                            <p:strVal val="1+#ppt_h/2"/>
                                          </p:val>
                                        </p:tav>
                                        <p:tav tm="100000">
                                          <p:val>
                                            <p:strVal val="#ppt_y"/>
                                          </p:val>
                                        </p:tav>
                                      </p:tavLst>
                                    </p:anim>
                                  </p:childTnLst>
                                </p:cTn>
                              </p:par>
                              <p:par>
                                <p:cTn id="48" presetID="2" presetClass="entr" presetSubtype="4" decel="80000" fill="hold" grpId="0" nodeType="withEffect">
                                  <p:stCondLst>
                                    <p:cond delay="250"/>
                                  </p:stCondLst>
                                  <p:childTnLst>
                                    <p:set>
                                      <p:cBhvr>
                                        <p:cTn id="49" dur="1" fill="hold">
                                          <p:stCondLst>
                                            <p:cond delay="0"/>
                                          </p:stCondLst>
                                        </p:cTn>
                                        <p:tgtEl>
                                          <p:spTgt spid="67"/>
                                        </p:tgtEl>
                                        <p:attrNameLst>
                                          <p:attrName>style.visibility</p:attrName>
                                        </p:attrNameLst>
                                      </p:cBhvr>
                                      <p:to>
                                        <p:strVal val="visible"/>
                                      </p:to>
                                    </p:set>
                                    <p:anim calcmode="lin" valueType="num">
                                      <p:cBhvr additive="base">
                                        <p:cTn id="50" dur="500" fill="hold"/>
                                        <p:tgtEl>
                                          <p:spTgt spid="67"/>
                                        </p:tgtEl>
                                        <p:attrNameLst>
                                          <p:attrName>ppt_x</p:attrName>
                                        </p:attrNameLst>
                                      </p:cBhvr>
                                      <p:tavLst>
                                        <p:tav tm="0">
                                          <p:val>
                                            <p:strVal val="#ppt_x"/>
                                          </p:val>
                                        </p:tav>
                                        <p:tav tm="100000">
                                          <p:val>
                                            <p:strVal val="#ppt_x"/>
                                          </p:val>
                                        </p:tav>
                                      </p:tavLst>
                                    </p:anim>
                                    <p:anim calcmode="lin" valueType="num">
                                      <p:cBhvr additive="base">
                                        <p:cTn id="51" dur="500" fill="hold"/>
                                        <p:tgtEl>
                                          <p:spTgt spid="67"/>
                                        </p:tgtEl>
                                        <p:attrNameLst>
                                          <p:attrName>ppt_y</p:attrName>
                                        </p:attrNameLst>
                                      </p:cBhvr>
                                      <p:tavLst>
                                        <p:tav tm="0">
                                          <p:val>
                                            <p:strVal val="1+#ppt_h/2"/>
                                          </p:val>
                                        </p:tav>
                                        <p:tav tm="100000">
                                          <p:val>
                                            <p:strVal val="#ppt_y"/>
                                          </p:val>
                                        </p:tav>
                                      </p:tavLst>
                                    </p:anim>
                                  </p:childTnLst>
                                </p:cTn>
                              </p:par>
                              <p:par>
                                <p:cTn id="52" presetID="2" presetClass="entr" presetSubtype="4" decel="80000" fill="hold" grpId="0" nodeType="withEffect">
                                  <p:stCondLst>
                                    <p:cond delay="500"/>
                                  </p:stCondLst>
                                  <p:childTnLst>
                                    <p:set>
                                      <p:cBhvr>
                                        <p:cTn id="53" dur="1" fill="hold">
                                          <p:stCondLst>
                                            <p:cond delay="0"/>
                                          </p:stCondLst>
                                        </p:cTn>
                                        <p:tgtEl>
                                          <p:spTgt spid="75"/>
                                        </p:tgtEl>
                                        <p:attrNameLst>
                                          <p:attrName>style.visibility</p:attrName>
                                        </p:attrNameLst>
                                      </p:cBhvr>
                                      <p:to>
                                        <p:strVal val="visible"/>
                                      </p:to>
                                    </p:set>
                                    <p:anim calcmode="lin" valueType="num">
                                      <p:cBhvr additive="base">
                                        <p:cTn id="54" dur="500" fill="hold"/>
                                        <p:tgtEl>
                                          <p:spTgt spid="75"/>
                                        </p:tgtEl>
                                        <p:attrNameLst>
                                          <p:attrName>ppt_x</p:attrName>
                                        </p:attrNameLst>
                                      </p:cBhvr>
                                      <p:tavLst>
                                        <p:tav tm="0">
                                          <p:val>
                                            <p:strVal val="#ppt_x"/>
                                          </p:val>
                                        </p:tav>
                                        <p:tav tm="100000">
                                          <p:val>
                                            <p:strVal val="#ppt_x"/>
                                          </p:val>
                                        </p:tav>
                                      </p:tavLst>
                                    </p:anim>
                                    <p:anim calcmode="lin" valueType="num">
                                      <p:cBhvr additive="base">
                                        <p:cTn id="55" dur="500" fill="hold"/>
                                        <p:tgtEl>
                                          <p:spTgt spid="75"/>
                                        </p:tgtEl>
                                        <p:attrNameLst>
                                          <p:attrName>ppt_y</p:attrName>
                                        </p:attrNameLst>
                                      </p:cBhvr>
                                      <p:tavLst>
                                        <p:tav tm="0">
                                          <p:val>
                                            <p:strVal val="1+#ppt_h/2"/>
                                          </p:val>
                                        </p:tav>
                                        <p:tav tm="100000">
                                          <p:val>
                                            <p:strVal val="#ppt_y"/>
                                          </p:val>
                                        </p:tav>
                                      </p:tavLst>
                                    </p:anim>
                                  </p:childTnLst>
                                </p:cTn>
                              </p:par>
                              <p:par>
                                <p:cTn id="56" presetID="2" presetClass="entr" presetSubtype="4" decel="80000" fill="hold" grpId="0" nodeType="withEffect">
                                  <p:stCondLst>
                                    <p:cond delay="750"/>
                                  </p:stCondLst>
                                  <p:childTnLst>
                                    <p:set>
                                      <p:cBhvr>
                                        <p:cTn id="57" dur="1" fill="hold">
                                          <p:stCondLst>
                                            <p:cond delay="0"/>
                                          </p:stCondLst>
                                        </p:cTn>
                                        <p:tgtEl>
                                          <p:spTgt spid="76"/>
                                        </p:tgtEl>
                                        <p:attrNameLst>
                                          <p:attrName>style.visibility</p:attrName>
                                        </p:attrNameLst>
                                      </p:cBhvr>
                                      <p:to>
                                        <p:strVal val="visible"/>
                                      </p:to>
                                    </p:set>
                                    <p:anim calcmode="lin" valueType="num">
                                      <p:cBhvr additive="base">
                                        <p:cTn id="58" dur="500" fill="hold"/>
                                        <p:tgtEl>
                                          <p:spTgt spid="76"/>
                                        </p:tgtEl>
                                        <p:attrNameLst>
                                          <p:attrName>ppt_x</p:attrName>
                                        </p:attrNameLst>
                                      </p:cBhvr>
                                      <p:tavLst>
                                        <p:tav tm="0">
                                          <p:val>
                                            <p:strVal val="#ppt_x"/>
                                          </p:val>
                                        </p:tav>
                                        <p:tav tm="100000">
                                          <p:val>
                                            <p:strVal val="#ppt_x"/>
                                          </p:val>
                                        </p:tav>
                                      </p:tavLst>
                                    </p:anim>
                                    <p:anim calcmode="lin" valueType="num">
                                      <p:cBhvr additive="base">
                                        <p:cTn id="59" dur="500" fill="hold"/>
                                        <p:tgtEl>
                                          <p:spTgt spid="7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P spid="71" grpId="0"/>
      <p:bldP spid="72" grpId="0"/>
      <p:bldP spid="73" grpId="0"/>
      <p:bldP spid="74" grpId="0"/>
      <p:bldP spid="75" grpId="0"/>
      <p:bldP spid="76"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9Slide.vn 1"/>
          <p:cNvSpPr/>
          <p:nvPr/>
        </p:nvSpPr>
        <p:spPr>
          <a:xfrm>
            <a:off x="261258" y="235131"/>
            <a:ext cx="11665131" cy="6374676"/>
          </a:xfrm>
          <a:prstGeom prst="rect">
            <a:avLst/>
          </a:prstGeom>
          <a:gradFill flip="none" rotWithShape="1">
            <a:gsLst>
              <a:gs pos="0">
                <a:schemeClr val="accent1">
                  <a:alpha val="62000"/>
                </a:schemeClr>
              </a:gs>
              <a:gs pos="100000">
                <a:schemeClr val="accent1">
                  <a:lumMod val="50000"/>
                  <a:alpha val="86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nvGrpSpPr>
          <p:cNvPr id="7" name="9Slide.vn 2"/>
          <p:cNvGrpSpPr/>
          <p:nvPr/>
        </p:nvGrpSpPr>
        <p:grpSpPr>
          <a:xfrm>
            <a:off x="4412984" y="4328047"/>
            <a:ext cx="1056226" cy="801421"/>
            <a:chOff x="3976955" y="4690960"/>
            <a:chExt cx="1407213" cy="1067735"/>
          </a:xfrm>
        </p:grpSpPr>
        <p:sp>
          <p:nvSpPr>
            <p:cNvPr id="8" name="9Slide.vn 3"/>
            <p:cNvSpPr>
              <a:spLocks noChangeArrowheads="1"/>
            </p:cNvSpPr>
            <p:nvPr/>
          </p:nvSpPr>
          <p:spPr bwMode="auto">
            <a:xfrm>
              <a:off x="4422390" y="4690960"/>
              <a:ext cx="516342" cy="510042"/>
            </a:xfrm>
            <a:custGeom>
              <a:avLst/>
              <a:gdLst>
                <a:gd name="T0" fmla="*/ 130447 w 479"/>
                <a:gd name="T1" fmla="*/ 0 h 471"/>
                <a:gd name="T2" fmla="*/ 130447 w 479"/>
                <a:gd name="T3" fmla="*/ 0 h 471"/>
                <a:gd name="T4" fmla="*/ 0 w 479"/>
                <a:gd name="T5" fmla="*/ 126130 h 471"/>
                <a:gd name="T6" fmla="*/ 130447 w 479"/>
                <a:gd name="T7" fmla="*/ 256629 h 471"/>
                <a:gd name="T8" fmla="*/ 259806 w 479"/>
                <a:gd name="T9" fmla="*/ 126130 h 471"/>
                <a:gd name="T10" fmla="*/ 130447 w 479"/>
                <a:gd name="T11" fmla="*/ 0 h 471"/>
                <a:gd name="T12" fmla="*/ 159254 w 479"/>
                <a:gd name="T13" fmla="*/ 87363 h 471"/>
                <a:gd name="T14" fmla="*/ 159254 w 479"/>
                <a:gd name="T15" fmla="*/ 87363 h 471"/>
                <a:gd name="T16" fmla="*/ 139687 w 479"/>
                <a:gd name="T17" fmla="*/ 87363 h 471"/>
                <a:gd name="T18" fmla="*/ 135339 w 479"/>
                <a:gd name="T19" fmla="*/ 97191 h 471"/>
                <a:gd name="T20" fmla="*/ 135339 w 479"/>
                <a:gd name="T21" fmla="*/ 106474 h 471"/>
                <a:gd name="T22" fmla="*/ 159254 w 479"/>
                <a:gd name="T23" fmla="*/ 106474 h 471"/>
                <a:gd name="T24" fmla="*/ 159254 w 479"/>
                <a:gd name="T25" fmla="*/ 131045 h 471"/>
                <a:gd name="T26" fmla="*/ 135339 w 479"/>
                <a:gd name="T27" fmla="*/ 131045 h 471"/>
                <a:gd name="T28" fmla="*/ 135339 w 479"/>
                <a:gd name="T29" fmla="*/ 188923 h 471"/>
                <a:gd name="T30" fmla="*/ 115772 w 479"/>
                <a:gd name="T31" fmla="*/ 188923 h 471"/>
                <a:gd name="T32" fmla="*/ 115772 w 479"/>
                <a:gd name="T33" fmla="*/ 131045 h 471"/>
                <a:gd name="T34" fmla="*/ 91856 w 479"/>
                <a:gd name="T35" fmla="*/ 131045 h 471"/>
                <a:gd name="T36" fmla="*/ 91856 w 479"/>
                <a:gd name="T37" fmla="*/ 106474 h 471"/>
                <a:gd name="T38" fmla="*/ 115772 w 479"/>
                <a:gd name="T39" fmla="*/ 106474 h 471"/>
                <a:gd name="T40" fmla="*/ 115772 w 479"/>
                <a:gd name="T41" fmla="*/ 97191 h 471"/>
                <a:gd name="T42" fmla="*/ 139687 w 479"/>
                <a:gd name="T43" fmla="*/ 68252 h 471"/>
                <a:gd name="T44" fmla="*/ 159254 w 479"/>
                <a:gd name="T45" fmla="*/ 68252 h 471"/>
                <a:gd name="T46" fmla="*/ 159254 w 479"/>
                <a:gd name="T47" fmla="*/ 87363 h 4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bg1"/>
            </a:solidFill>
            <a:ln>
              <a:noFill/>
            </a:ln>
            <a:effectLst/>
          </p:spPr>
          <p:txBody>
            <a:bodyPr wrap="none" lIns="34291" tIns="17145" rIns="34291" bIns="17145" anchor="ctr"/>
            <a:lstStyle/>
            <a:p>
              <a:endParaRPr lang="en-US" sz="1200">
                <a:solidFill>
                  <a:schemeClr val="bg1"/>
                </a:solidFill>
              </a:endParaRPr>
            </a:p>
          </p:txBody>
        </p:sp>
        <p:sp>
          <p:nvSpPr>
            <p:cNvPr id="9" name="9Slide.vn 4"/>
            <p:cNvSpPr/>
            <p:nvPr/>
          </p:nvSpPr>
          <p:spPr>
            <a:xfrm>
              <a:off x="3976955" y="5205126"/>
              <a:ext cx="1407213" cy="553569"/>
            </a:xfrm>
            <a:prstGeom prst="rect">
              <a:avLst/>
            </a:prstGeom>
          </p:spPr>
          <p:txBody>
            <a:bodyPr wrap="square">
              <a:spAutoFit/>
            </a:bodyPr>
            <a:lstStyle/>
            <a:p>
              <a:pPr algn="ctr"/>
              <a:r>
                <a:rPr lang="id-ID" sz="1050" dirty="0">
                  <a:solidFill>
                    <a:schemeClr val="bg1"/>
                  </a:solidFill>
                  <a:cs typeface="Calibri"/>
                </a:rPr>
                <a:t>@Loremipsum </a:t>
              </a:r>
              <a:endParaRPr lang="en-US" sz="1050" dirty="0">
                <a:solidFill>
                  <a:schemeClr val="bg1"/>
                </a:solidFill>
              </a:endParaRPr>
            </a:p>
          </p:txBody>
        </p:sp>
      </p:grpSp>
      <p:grpSp>
        <p:nvGrpSpPr>
          <p:cNvPr id="10" name="9Slide.vn 5"/>
          <p:cNvGrpSpPr/>
          <p:nvPr/>
        </p:nvGrpSpPr>
        <p:grpSpPr>
          <a:xfrm>
            <a:off x="5470393" y="4328047"/>
            <a:ext cx="1056226" cy="801421"/>
            <a:chOff x="5363364" y="4690960"/>
            <a:chExt cx="1407213" cy="1067735"/>
          </a:xfrm>
        </p:grpSpPr>
        <p:sp>
          <p:nvSpPr>
            <p:cNvPr id="11" name="9Slide.vn 6"/>
            <p:cNvSpPr>
              <a:spLocks noChangeArrowheads="1"/>
            </p:cNvSpPr>
            <p:nvPr/>
          </p:nvSpPr>
          <p:spPr bwMode="auto">
            <a:xfrm>
              <a:off x="5807223" y="4690960"/>
              <a:ext cx="519494" cy="510042"/>
            </a:xfrm>
            <a:custGeom>
              <a:avLst/>
              <a:gdLst>
                <a:gd name="T0" fmla="*/ 130423 w 480"/>
                <a:gd name="T1" fmla="*/ 0 h 471"/>
                <a:gd name="T2" fmla="*/ 130423 w 480"/>
                <a:gd name="T3" fmla="*/ 0 h 471"/>
                <a:gd name="T4" fmla="*/ 0 w 480"/>
                <a:gd name="T5" fmla="*/ 126130 h 471"/>
                <a:gd name="T6" fmla="*/ 130423 w 480"/>
                <a:gd name="T7" fmla="*/ 256629 h 471"/>
                <a:gd name="T8" fmla="*/ 261391 w 480"/>
                <a:gd name="T9" fmla="*/ 126130 h 471"/>
                <a:gd name="T10" fmla="*/ 130423 w 480"/>
                <a:gd name="T11" fmla="*/ 0 h 471"/>
                <a:gd name="T12" fmla="*/ 183902 w 480"/>
                <a:gd name="T13" fmla="*/ 106474 h 471"/>
                <a:gd name="T14" fmla="*/ 183902 w 480"/>
                <a:gd name="T15" fmla="*/ 106474 h 471"/>
                <a:gd name="T16" fmla="*/ 183902 w 480"/>
                <a:gd name="T17" fmla="*/ 106474 h 471"/>
                <a:gd name="T18" fmla="*/ 111323 w 480"/>
                <a:gd name="T19" fmla="*/ 179094 h 471"/>
                <a:gd name="T20" fmla="*/ 72578 w 480"/>
                <a:gd name="T21" fmla="*/ 169266 h 471"/>
                <a:gd name="T22" fmla="*/ 77490 w 480"/>
                <a:gd name="T23" fmla="*/ 169266 h 471"/>
                <a:gd name="T24" fmla="*/ 111323 w 480"/>
                <a:gd name="T25" fmla="*/ 159984 h 471"/>
                <a:gd name="T26" fmla="*/ 87312 w 480"/>
                <a:gd name="T27" fmla="*/ 140327 h 471"/>
                <a:gd name="T28" fmla="*/ 92224 w 480"/>
                <a:gd name="T29" fmla="*/ 140327 h 471"/>
                <a:gd name="T30" fmla="*/ 97135 w 480"/>
                <a:gd name="T31" fmla="*/ 140327 h 471"/>
                <a:gd name="T32" fmla="*/ 77490 w 480"/>
                <a:gd name="T33" fmla="*/ 116302 h 471"/>
                <a:gd name="T34" fmla="*/ 77490 w 480"/>
                <a:gd name="T35" fmla="*/ 116302 h 471"/>
                <a:gd name="T36" fmla="*/ 87312 w 480"/>
                <a:gd name="T37" fmla="*/ 116302 h 471"/>
                <a:gd name="T38" fmla="*/ 77490 w 480"/>
                <a:gd name="T39" fmla="*/ 97191 h 471"/>
                <a:gd name="T40" fmla="*/ 82401 w 480"/>
                <a:gd name="T41" fmla="*/ 82449 h 471"/>
                <a:gd name="T42" fmla="*/ 130423 w 480"/>
                <a:gd name="T43" fmla="*/ 111388 h 471"/>
                <a:gd name="T44" fmla="*/ 130423 w 480"/>
                <a:gd name="T45" fmla="*/ 106474 h 471"/>
                <a:gd name="T46" fmla="*/ 159345 w 480"/>
                <a:gd name="T47" fmla="*/ 77535 h 471"/>
                <a:gd name="T48" fmla="*/ 174079 w 480"/>
                <a:gd name="T49" fmla="*/ 87363 h 471"/>
                <a:gd name="T50" fmla="*/ 193724 w 480"/>
                <a:gd name="T51" fmla="*/ 82449 h 471"/>
                <a:gd name="T52" fmla="*/ 183902 w 480"/>
                <a:gd name="T53" fmla="*/ 97191 h 471"/>
                <a:gd name="T54" fmla="*/ 198636 w 480"/>
                <a:gd name="T55" fmla="*/ 92277 h 471"/>
                <a:gd name="T56" fmla="*/ 183902 w 480"/>
                <a:gd name="T57" fmla="*/ 106474 h 4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bg1"/>
            </a:solidFill>
            <a:ln>
              <a:noFill/>
            </a:ln>
            <a:effectLst/>
          </p:spPr>
          <p:txBody>
            <a:bodyPr wrap="none" lIns="34291" tIns="17145" rIns="34291" bIns="17145" anchor="ctr"/>
            <a:lstStyle/>
            <a:p>
              <a:endParaRPr lang="en-US" sz="1200">
                <a:solidFill>
                  <a:schemeClr val="bg1"/>
                </a:solidFill>
              </a:endParaRPr>
            </a:p>
          </p:txBody>
        </p:sp>
        <p:sp>
          <p:nvSpPr>
            <p:cNvPr id="12" name="9Slide.vn 7"/>
            <p:cNvSpPr/>
            <p:nvPr/>
          </p:nvSpPr>
          <p:spPr>
            <a:xfrm>
              <a:off x="5363364" y="5205126"/>
              <a:ext cx="1407213" cy="553569"/>
            </a:xfrm>
            <a:prstGeom prst="rect">
              <a:avLst/>
            </a:prstGeom>
          </p:spPr>
          <p:txBody>
            <a:bodyPr wrap="square">
              <a:spAutoFit/>
            </a:bodyPr>
            <a:lstStyle/>
            <a:p>
              <a:pPr algn="ctr"/>
              <a:r>
                <a:rPr lang="id-ID" sz="1050" dirty="0">
                  <a:solidFill>
                    <a:schemeClr val="bg1"/>
                  </a:solidFill>
                  <a:cs typeface="Calibri"/>
                </a:rPr>
                <a:t>@Loremipsum </a:t>
              </a:r>
              <a:endParaRPr lang="en-US" sz="1050" dirty="0">
                <a:solidFill>
                  <a:schemeClr val="bg1"/>
                </a:solidFill>
              </a:endParaRPr>
            </a:p>
          </p:txBody>
        </p:sp>
      </p:grpSp>
      <p:grpSp>
        <p:nvGrpSpPr>
          <p:cNvPr id="13" name="9Slide.vn 8"/>
          <p:cNvGrpSpPr/>
          <p:nvPr/>
        </p:nvGrpSpPr>
        <p:grpSpPr>
          <a:xfrm>
            <a:off x="6526619" y="4328047"/>
            <a:ext cx="1056226" cy="801421"/>
            <a:chOff x="6749776" y="4690960"/>
            <a:chExt cx="1407213" cy="1067735"/>
          </a:xfrm>
        </p:grpSpPr>
        <p:sp>
          <p:nvSpPr>
            <p:cNvPr id="14" name="9Slide.vn 9"/>
            <p:cNvSpPr>
              <a:spLocks noChangeArrowheads="1"/>
            </p:cNvSpPr>
            <p:nvPr/>
          </p:nvSpPr>
          <p:spPr bwMode="auto">
            <a:xfrm>
              <a:off x="7195211" y="4690960"/>
              <a:ext cx="516342" cy="510042"/>
            </a:xfrm>
            <a:custGeom>
              <a:avLst/>
              <a:gdLst>
                <a:gd name="T0" fmla="*/ 115228 w 479"/>
                <a:gd name="T1" fmla="*/ 92277 h 471"/>
                <a:gd name="T2" fmla="*/ 115228 w 479"/>
                <a:gd name="T3" fmla="*/ 92277 h 471"/>
                <a:gd name="T4" fmla="*/ 100553 w 479"/>
                <a:gd name="T5" fmla="*/ 77535 h 471"/>
                <a:gd name="T6" fmla="*/ 96204 w 479"/>
                <a:gd name="T7" fmla="*/ 77535 h 471"/>
                <a:gd name="T8" fmla="*/ 91313 w 479"/>
                <a:gd name="T9" fmla="*/ 87363 h 471"/>
                <a:gd name="T10" fmla="*/ 91313 w 479"/>
                <a:gd name="T11" fmla="*/ 102106 h 471"/>
                <a:gd name="T12" fmla="*/ 105444 w 479"/>
                <a:gd name="T13" fmla="*/ 116302 h 471"/>
                <a:gd name="T14" fmla="*/ 110336 w 479"/>
                <a:gd name="T15" fmla="*/ 116302 h 471"/>
                <a:gd name="T16" fmla="*/ 115228 w 479"/>
                <a:gd name="T17" fmla="*/ 92277 h 471"/>
                <a:gd name="T18" fmla="*/ 129360 w 479"/>
                <a:gd name="T19" fmla="*/ 0 h 471"/>
                <a:gd name="T20" fmla="*/ 129360 w 479"/>
                <a:gd name="T21" fmla="*/ 0 h 471"/>
                <a:gd name="T22" fmla="*/ 0 w 479"/>
                <a:gd name="T23" fmla="*/ 126130 h 471"/>
                <a:gd name="T24" fmla="*/ 129360 w 479"/>
                <a:gd name="T25" fmla="*/ 256629 h 471"/>
                <a:gd name="T26" fmla="*/ 259806 w 479"/>
                <a:gd name="T27" fmla="*/ 126130 h 471"/>
                <a:gd name="T28" fmla="*/ 129360 w 479"/>
                <a:gd name="T29" fmla="*/ 0 h 471"/>
                <a:gd name="T30" fmla="*/ 120120 w 479"/>
                <a:gd name="T31" fmla="*/ 184554 h 471"/>
                <a:gd name="T32" fmla="*/ 120120 w 479"/>
                <a:gd name="T33" fmla="*/ 184554 h 471"/>
                <a:gd name="T34" fmla="*/ 100553 w 479"/>
                <a:gd name="T35" fmla="*/ 188923 h 471"/>
                <a:gd name="T36" fmla="*/ 100553 w 479"/>
                <a:gd name="T37" fmla="*/ 188923 h 471"/>
                <a:gd name="T38" fmla="*/ 100553 w 479"/>
                <a:gd name="T39" fmla="*/ 188923 h 471"/>
                <a:gd name="T40" fmla="*/ 67397 w 479"/>
                <a:gd name="T41" fmla="*/ 164352 h 471"/>
                <a:gd name="T42" fmla="*/ 105444 w 479"/>
                <a:gd name="T43" fmla="*/ 135413 h 471"/>
                <a:gd name="T44" fmla="*/ 105444 w 479"/>
                <a:gd name="T45" fmla="*/ 135413 h 471"/>
                <a:gd name="T46" fmla="*/ 100553 w 479"/>
                <a:gd name="T47" fmla="*/ 126130 h 471"/>
                <a:gd name="T48" fmla="*/ 100553 w 479"/>
                <a:gd name="T49" fmla="*/ 126130 h 471"/>
                <a:gd name="T50" fmla="*/ 86421 w 479"/>
                <a:gd name="T51" fmla="*/ 121216 h 471"/>
                <a:gd name="T52" fmla="*/ 76637 w 479"/>
                <a:gd name="T53" fmla="*/ 97191 h 471"/>
                <a:gd name="T54" fmla="*/ 105444 w 479"/>
                <a:gd name="T55" fmla="*/ 68252 h 471"/>
                <a:gd name="T56" fmla="*/ 139143 w 479"/>
                <a:gd name="T57" fmla="*/ 68252 h 471"/>
                <a:gd name="T58" fmla="*/ 139143 w 479"/>
                <a:gd name="T59" fmla="*/ 68252 h 471"/>
                <a:gd name="T60" fmla="*/ 129360 w 479"/>
                <a:gd name="T61" fmla="*/ 73167 h 471"/>
                <a:gd name="T62" fmla="*/ 120120 w 479"/>
                <a:gd name="T63" fmla="*/ 73167 h 471"/>
                <a:gd name="T64" fmla="*/ 129360 w 479"/>
                <a:gd name="T65" fmla="*/ 97191 h 471"/>
                <a:gd name="T66" fmla="*/ 125011 w 479"/>
                <a:gd name="T67" fmla="*/ 116302 h 471"/>
                <a:gd name="T68" fmla="*/ 115228 w 479"/>
                <a:gd name="T69" fmla="*/ 126130 h 471"/>
                <a:gd name="T70" fmla="*/ 125011 w 479"/>
                <a:gd name="T71" fmla="*/ 131045 h 471"/>
                <a:gd name="T72" fmla="*/ 139143 w 479"/>
                <a:gd name="T73" fmla="*/ 155069 h 471"/>
                <a:gd name="T74" fmla="*/ 120120 w 479"/>
                <a:gd name="T75" fmla="*/ 184554 h 471"/>
                <a:gd name="T76" fmla="*/ 192409 w 479"/>
                <a:gd name="T77" fmla="*/ 126130 h 471"/>
                <a:gd name="T78" fmla="*/ 192409 w 479"/>
                <a:gd name="T79" fmla="*/ 126130 h 471"/>
                <a:gd name="T80" fmla="*/ 168494 w 479"/>
                <a:gd name="T81" fmla="*/ 126130 h 471"/>
                <a:gd name="T82" fmla="*/ 168494 w 479"/>
                <a:gd name="T83" fmla="*/ 150155 h 471"/>
                <a:gd name="T84" fmla="*/ 158167 w 479"/>
                <a:gd name="T85" fmla="*/ 150155 h 471"/>
                <a:gd name="T86" fmla="*/ 158167 w 479"/>
                <a:gd name="T87" fmla="*/ 126130 h 471"/>
                <a:gd name="T88" fmla="*/ 139143 w 479"/>
                <a:gd name="T89" fmla="*/ 126130 h 471"/>
                <a:gd name="T90" fmla="*/ 139143 w 479"/>
                <a:gd name="T91" fmla="*/ 116302 h 471"/>
                <a:gd name="T92" fmla="*/ 158167 w 479"/>
                <a:gd name="T93" fmla="*/ 116302 h 471"/>
                <a:gd name="T94" fmla="*/ 158167 w 479"/>
                <a:gd name="T95" fmla="*/ 92277 h 471"/>
                <a:gd name="T96" fmla="*/ 168494 w 479"/>
                <a:gd name="T97" fmla="*/ 92277 h 471"/>
                <a:gd name="T98" fmla="*/ 168494 w 479"/>
                <a:gd name="T99" fmla="*/ 116302 h 471"/>
                <a:gd name="T100" fmla="*/ 192409 w 479"/>
                <a:gd name="T101" fmla="*/ 116302 h 471"/>
                <a:gd name="T102" fmla="*/ 192409 w 479"/>
                <a:gd name="T103" fmla="*/ 126130 h 471"/>
                <a:gd name="T104" fmla="*/ 105444 w 479"/>
                <a:gd name="T105" fmla="*/ 145241 h 471"/>
                <a:gd name="T106" fmla="*/ 105444 w 479"/>
                <a:gd name="T107" fmla="*/ 145241 h 471"/>
                <a:gd name="T108" fmla="*/ 105444 w 479"/>
                <a:gd name="T109" fmla="*/ 145241 h 471"/>
                <a:gd name="T110" fmla="*/ 86421 w 479"/>
                <a:gd name="T111" fmla="*/ 150155 h 471"/>
                <a:gd name="T112" fmla="*/ 81529 w 479"/>
                <a:gd name="T113" fmla="*/ 164352 h 471"/>
                <a:gd name="T114" fmla="*/ 105444 w 479"/>
                <a:gd name="T115" fmla="*/ 179094 h 471"/>
                <a:gd name="T116" fmla="*/ 125011 w 479"/>
                <a:gd name="T117" fmla="*/ 159984 h 471"/>
                <a:gd name="T118" fmla="*/ 105444 w 479"/>
                <a:gd name="T119" fmla="*/ 145241 h 47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cubicBezTo>
                    <a:pt x="177" y="346"/>
                    <a:pt x="124" y="346"/>
                    <a:pt x="124" y="301"/>
                  </a:cubicBezTo>
                  <a:cubicBezTo>
                    <a:pt x="124" y="257"/>
                    <a:pt x="177" y="248"/>
                    <a:pt x="194" y="248"/>
                  </a:cubicBezTo>
                  <a:cubicBezTo>
                    <a:pt x="185" y="240"/>
                    <a:pt x="185" y="231"/>
                    <a:pt x="185" y="231"/>
                  </a:cubicBezTo>
                  <a:cubicBezTo>
                    <a:pt x="177" y="231"/>
                    <a:pt x="168" y="222"/>
                    <a:pt x="159" y="222"/>
                  </a:cubicBezTo>
                  <a:cubicBezTo>
                    <a:pt x="141" y="213"/>
                    <a:pt x="141" y="195"/>
                    <a:pt x="141" y="178"/>
                  </a:cubicBezTo>
                  <a:cubicBezTo>
                    <a:pt x="141" y="125"/>
                    <a:pt x="194" y="125"/>
                    <a:pt x="194" y="125"/>
                  </a:cubicBezTo>
                  <a:cubicBezTo>
                    <a:pt x="256" y="125"/>
                    <a:pt x="256" y="125"/>
                    <a:pt x="256" y="125"/>
                  </a:cubicBez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bg1"/>
            </a:solidFill>
            <a:ln>
              <a:noFill/>
            </a:ln>
            <a:effectLst/>
          </p:spPr>
          <p:txBody>
            <a:bodyPr wrap="none" lIns="34291" tIns="17145" rIns="34291" bIns="17145" anchor="ctr"/>
            <a:lstStyle/>
            <a:p>
              <a:endParaRPr lang="en-US" sz="1200">
                <a:solidFill>
                  <a:schemeClr val="bg1"/>
                </a:solidFill>
              </a:endParaRPr>
            </a:p>
          </p:txBody>
        </p:sp>
        <p:sp>
          <p:nvSpPr>
            <p:cNvPr id="15" name="9Slide.vn 10"/>
            <p:cNvSpPr/>
            <p:nvPr/>
          </p:nvSpPr>
          <p:spPr>
            <a:xfrm>
              <a:off x="6749776" y="5205126"/>
              <a:ext cx="1407213" cy="553569"/>
            </a:xfrm>
            <a:prstGeom prst="rect">
              <a:avLst/>
            </a:prstGeom>
          </p:spPr>
          <p:txBody>
            <a:bodyPr wrap="square">
              <a:spAutoFit/>
            </a:bodyPr>
            <a:lstStyle/>
            <a:p>
              <a:pPr algn="ctr"/>
              <a:r>
                <a:rPr lang="id-ID" sz="1050" dirty="0">
                  <a:solidFill>
                    <a:schemeClr val="bg1"/>
                  </a:solidFill>
                  <a:cs typeface="Calibri"/>
                </a:rPr>
                <a:t>@Loremipsum </a:t>
              </a:r>
              <a:endParaRPr lang="en-US" sz="1050" dirty="0">
                <a:solidFill>
                  <a:schemeClr val="bg1"/>
                </a:solidFill>
              </a:endParaRPr>
            </a:p>
          </p:txBody>
        </p:sp>
      </p:grpSp>
      <p:sp>
        <p:nvSpPr>
          <p:cNvPr id="16" name="9Slide.vn 11"/>
          <p:cNvSpPr txBox="1"/>
          <p:nvPr/>
        </p:nvSpPr>
        <p:spPr>
          <a:xfrm>
            <a:off x="3217949" y="2840874"/>
            <a:ext cx="5561113" cy="1107996"/>
          </a:xfrm>
          <a:prstGeom prst="rect">
            <a:avLst/>
          </a:prstGeom>
          <a:noFill/>
        </p:spPr>
        <p:txBody>
          <a:bodyPr wrap="square" rtlCol="0">
            <a:spAutoFit/>
          </a:bodyPr>
          <a:lstStyle/>
          <a:p>
            <a:pPr algn="ctr"/>
            <a:r>
              <a:rPr lang="id-ID" sz="6600" dirty="0">
                <a:solidFill>
                  <a:schemeClr val="bg1"/>
                </a:solidFill>
                <a:latin typeface="#9Slide03 Cabin Bold" panose="00000800000000000000" pitchFamily="2" charset="0"/>
                <a:cs typeface="Lato Black" panose="020F0A02020204030203" pitchFamily="34" charset="0"/>
              </a:rPr>
              <a:t>Thank You</a:t>
            </a:r>
          </a:p>
        </p:txBody>
      </p:sp>
      <p:sp>
        <p:nvSpPr>
          <p:cNvPr id="17" name="9Slide.vn 12"/>
          <p:cNvSpPr txBox="1"/>
          <p:nvPr/>
        </p:nvSpPr>
        <p:spPr>
          <a:xfrm>
            <a:off x="3217949" y="3687260"/>
            <a:ext cx="5561113" cy="523220"/>
          </a:xfrm>
          <a:prstGeom prst="rect">
            <a:avLst/>
          </a:prstGeom>
          <a:noFill/>
        </p:spPr>
        <p:txBody>
          <a:bodyPr wrap="square" rtlCol="0">
            <a:spAutoFit/>
          </a:bodyPr>
          <a:lstStyle/>
          <a:p>
            <a:pPr algn="ctr"/>
            <a:r>
              <a:rPr lang="id-ID" sz="2800" dirty="0">
                <a:solidFill>
                  <a:schemeClr val="bg1"/>
                </a:solidFill>
                <a:latin typeface="#9Slide03 Cabin" panose="00000500000000000000" pitchFamily="2" charset="0"/>
                <a:cs typeface="Lato" panose="020F0502020204030203" pitchFamily="34" charset="0"/>
              </a:rPr>
              <a:t>For Your Attention</a:t>
            </a:r>
          </a:p>
        </p:txBody>
      </p:sp>
      <p:grpSp>
        <p:nvGrpSpPr>
          <p:cNvPr id="18" name="9Slide.vn 13"/>
          <p:cNvGrpSpPr/>
          <p:nvPr/>
        </p:nvGrpSpPr>
        <p:grpSpPr>
          <a:xfrm>
            <a:off x="5266342" y="1788076"/>
            <a:ext cx="1464326" cy="994016"/>
            <a:chOff x="2049860" y="2597861"/>
            <a:chExt cx="1167723" cy="792675"/>
          </a:xfrm>
          <a:solidFill>
            <a:schemeClr val="bg1"/>
          </a:solidFill>
        </p:grpSpPr>
        <p:sp>
          <p:nvSpPr>
            <p:cNvPr id="19" name="9Slide.vn 14"/>
            <p:cNvSpPr>
              <a:spLocks noEditPoints="1"/>
            </p:cNvSpPr>
            <p:nvPr/>
          </p:nvSpPr>
          <p:spPr bwMode="auto">
            <a:xfrm>
              <a:off x="2049860" y="2597861"/>
              <a:ext cx="689983" cy="771630"/>
            </a:xfrm>
            <a:custGeom>
              <a:avLst/>
              <a:gdLst>
                <a:gd name="T0" fmla="*/ 1389 w 1555"/>
                <a:gd name="T1" fmla="*/ 304 h 1739"/>
                <a:gd name="T2" fmla="*/ 1353 w 1555"/>
                <a:gd name="T3" fmla="*/ 112 h 1739"/>
                <a:gd name="T4" fmla="*/ 1267 w 1555"/>
                <a:gd name="T5" fmla="*/ 23 h 1739"/>
                <a:gd name="T6" fmla="*/ 1140 w 1555"/>
                <a:gd name="T7" fmla="*/ 0 h 1739"/>
                <a:gd name="T8" fmla="*/ 1002 w 1555"/>
                <a:gd name="T9" fmla="*/ 50 h 1739"/>
                <a:gd name="T10" fmla="*/ 825 w 1555"/>
                <a:gd name="T11" fmla="*/ 177 h 1739"/>
                <a:gd name="T12" fmla="*/ 631 w 1555"/>
                <a:gd name="T13" fmla="*/ 100 h 1739"/>
                <a:gd name="T14" fmla="*/ 481 w 1555"/>
                <a:gd name="T15" fmla="*/ 16 h 1739"/>
                <a:gd name="T16" fmla="*/ 331 w 1555"/>
                <a:gd name="T17" fmla="*/ 4 h 1739"/>
                <a:gd name="T18" fmla="*/ 245 w 1555"/>
                <a:gd name="T19" fmla="*/ 54 h 1739"/>
                <a:gd name="T20" fmla="*/ 174 w 1555"/>
                <a:gd name="T21" fmla="*/ 196 h 1739"/>
                <a:gd name="T22" fmla="*/ 189 w 1555"/>
                <a:gd name="T23" fmla="*/ 381 h 1739"/>
                <a:gd name="T24" fmla="*/ 4 w 1555"/>
                <a:gd name="T25" fmla="*/ 408 h 1739"/>
                <a:gd name="T26" fmla="*/ 16 w 1555"/>
                <a:gd name="T27" fmla="*/ 797 h 1739"/>
                <a:gd name="T28" fmla="*/ 107 w 1555"/>
                <a:gd name="T29" fmla="*/ 1697 h 1739"/>
                <a:gd name="T30" fmla="*/ 146 w 1555"/>
                <a:gd name="T31" fmla="*/ 1739 h 1739"/>
                <a:gd name="T32" fmla="*/ 1448 w 1555"/>
                <a:gd name="T33" fmla="*/ 1712 h 1739"/>
                <a:gd name="T34" fmla="*/ 1527 w 1555"/>
                <a:gd name="T35" fmla="*/ 804 h 1739"/>
                <a:gd name="T36" fmla="*/ 1555 w 1555"/>
                <a:gd name="T37" fmla="*/ 423 h 1739"/>
                <a:gd name="T38" fmla="*/ 1511 w 1555"/>
                <a:gd name="T39" fmla="*/ 381 h 1739"/>
                <a:gd name="T40" fmla="*/ 292 w 1555"/>
                <a:gd name="T41" fmla="*/ 127 h 1739"/>
                <a:gd name="T42" fmla="*/ 434 w 1555"/>
                <a:gd name="T43" fmla="*/ 89 h 1739"/>
                <a:gd name="T44" fmla="*/ 659 w 1555"/>
                <a:gd name="T45" fmla="*/ 227 h 1739"/>
                <a:gd name="T46" fmla="*/ 762 w 1555"/>
                <a:gd name="T47" fmla="*/ 320 h 1739"/>
                <a:gd name="T48" fmla="*/ 829 w 1555"/>
                <a:gd name="T49" fmla="*/ 289 h 1739"/>
                <a:gd name="T50" fmla="*/ 1002 w 1555"/>
                <a:gd name="T51" fmla="*/ 143 h 1739"/>
                <a:gd name="T52" fmla="*/ 1204 w 1555"/>
                <a:gd name="T53" fmla="*/ 85 h 1739"/>
                <a:gd name="T54" fmla="*/ 1302 w 1555"/>
                <a:gd name="T55" fmla="*/ 216 h 1739"/>
                <a:gd name="T56" fmla="*/ 1263 w 1555"/>
                <a:gd name="T57" fmla="*/ 381 h 1739"/>
                <a:gd name="T58" fmla="*/ 1223 w 1555"/>
                <a:gd name="T59" fmla="*/ 285 h 1739"/>
                <a:gd name="T60" fmla="*/ 1172 w 1555"/>
                <a:gd name="T61" fmla="*/ 193 h 1739"/>
                <a:gd name="T62" fmla="*/ 1022 w 1555"/>
                <a:gd name="T63" fmla="*/ 219 h 1739"/>
                <a:gd name="T64" fmla="*/ 880 w 1555"/>
                <a:gd name="T65" fmla="*/ 350 h 1739"/>
                <a:gd name="T66" fmla="*/ 647 w 1555"/>
                <a:gd name="T67" fmla="*/ 316 h 1739"/>
                <a:gd name="T68" fmla="*/ 489 w 1555"/>
                <a:gd name="T69" fmla="*/ 200 h 1739"/>
                <a:gd name="T70" fmla="*/ 359 w 1555"/>
                <a:gd name="T71" fmla="*/ 208 h 1739"/>
                <a:gd name="T72" fmla="*/ 339 w 1555"/>
                <a:gd name="T73" fmla="*/ 316 h 1739"/>
                <a:gd name="T74" fmla="*/ 268 w 1555"/>
                <a:gd name="T75" fmla="*/ 350 h 1739"/>
                <a:gd name="T76" fmla="*/ 257 w 1555"/>
                <a:gd name="T77" fmla="*/ 216 h 1739"/>
                <a:gd name="T78" fmla="*/ 1050 w 1555"/>
                <a:gd name="T79" fmla="*/ 296 h 1739"/>
                <a:gd name="T80" fmla="*/ 1132 w 1555"/>
                <a:gd name="T81" fmla="*/ 262 h 1739"/>
                <a:gd name="T82" fmla="*/ 1129 w 1555"/>
                <a:gd name="T83" fmla="*/ 320 h 1739"/>
                <a:gd name="T84" fmla="*/ 600 w 1555"/>
                <a:gd name="T85" fmla="*/ 381 h 1739"/>
                <a:gd name="T86" fmla="*/ 414 w 1555"/>
                <a:gd name="T87" fmla="*/ 293 h 1739"/>
                <a:gd name="T88" fmla="*/ 438 w 1555"/>
                <a:gd name="T89" fmla="*/ 262 h 1739"/>
                <a:gd name="T90" fmla="*/ 552 w 1555"/>
                <a:gd name="T91" fmla="*/ 335 h 1739"/>
                <a:gd name="T92" fmla="*/ 189 w 1555"/>
                <a:gd name="T93" fmla="*/ 1654 h 1739"/>
                <a:gd name="T94" fmla="*/ 908 w 1555"/>
                <a:gd name="T95" fmla="*/ 1654 h 1739"/>
                <a:gd name="T96" fmla="*/ 908 w 1555"/>
                <a:gd name="T97" fmla="*/ 1654 h 1739"/>
                <a:gd name="T98" fmla="*/ 1365 w 1555"/>
                <a:gd name="T99" fmla="*/ 808 h 1739"/>
                <a:gd name="T100" fmla="*/ 1409 w 1555"/>
                <a:gd name="T101" fmla="*/ 727 h 1739"/>
                <a:gd name="T102" fmla="*/ 87 w 1555"/>
                <a:gd name="T103" fmla="*/ 462 h 17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55" h="1739">
                  <a:moveTo>
                    <a:pt x="1511" y="381"/>
                  </a:moveTo>
                  <a:lnTo>
                    <a:pt x="1365" y="381"/>
                  </a:lnTo>
                  <a:lnTo>
                    <a:pt x="1381" y="346"/>
                  </a:lnTo>
                  <a:lnTo>
                    <a:pt x="1389" y="304"/>
                  </a:lnTo>
                  <a:lnTo>
                    <a:pt x="1389" y="254"/>
                  </a:lnTo>
                  <a:lnTo>
                    <a:pt x="1385" y="196"/>
                  </a:lnTo>
                  <a:lnTo>
                    <a:pt x="1369" y="150"/>
                  </a:lnTo>
                  <a:lnTo>
                    <a:pt x="1353" y="112"/>
                  </a:lnTo>
                  <a:lnTo>
                    <a:pt x="1334" y="81"/>
                  </a:lnTo>
                  <a:lnTo>
                    <a:pt x="1310" y="54"/>
                  </a:lnTo>
                  <a:lnTo>
                    <a:pt x="1290" y="35"/>
                  </a:lnTo>
                  <a:lnTo>
                    <a:pt x="1267" y="23"/>
                  </a:lnTo>
                  <a:lnTo>
                    <a:pt x="1243" y="12"/>
                  </a:lnTo>
                  <a:lnTo>
                    <a:pt x="1227" y="4"/>
                  </a:lnTo>
                  <a:lnTo>
                    <a:pt x="1172" y="0"/>
                  </a:lnTo>
                  <a:lnTo>
                    <a:pt x="1140" y="0"/>
                  </a:lnTo>
                  <a:lnTo>
                    <a:pt x="1105" y="8"/>
                  </a:lnTo>
                  <a:lnTo>
                    <a:pt x="1073" y="16"/>
                  </a:lnTo>
                  <a:lnTo>
                    <a:pt x="1038" y="31"/>
                  </a:lnTo>
                  <a:lnTo>
                    <a:pt x="1002" y="50"/>
                  </a:lnTo>
                  <a:lnTo>
                    <a:pt x="963" y="73"/>
                  </a:lnTo>
                  <a:lnTo>
                    <a:pt x="923" y="100"/>
                  </a:lnTo>
                  <a:lnTo>
                    <a:pt x="884" y="131"/>
                  </a:lnTo>
                  <a:lnTo>
                    <a:pt x="825" y="177"/>
                  </a:lnTo>
                  <a:lnTo>
                    <a:pt x="777" y="223"/>
                  </a:lnTo>
                  <a:lnTo>
                    <a:pt x="730" y="177"/>
                  </a:lnTo>
                  <a:lnTo>
                    <a:pt x="671" y="131"/>
                  </a:lnTo>
                  <a:lnTo>
                    <a:pt x="631" y="100"/>
                  </a:lnTo>
                  <a:lnTo>
                    <a:pt x="592" y="73"/>
                  </a:lnTo>
                  <a:lnTo>
                    <a:pt x="552" y="50"/>
                  </a:lnTo>
                  <a:lnTo>
                    <a:pt x="517" y="31"/>
                  </a:lnTo>
                  <a:lnTo>
                    <a:pt x="481" y="16"/>
                  </a:lnTo>
                  <a:lnTo>
                    <a:pt x="450" y="8"/>
                  </a:lnTo>
                  <a:lnTo>
                    <a:pt x="418" y="0"/>
                  </a:lnTo>
                  <a:lnTo>
                    <a:pt x="387" y="0"/>
                  </a:lnTo>
                  <a:lnTo>
                    <a:pt x="331" y="4"/>
                  </a:lnTo>
                  <a:lnTo>
                    <a:pt x="312" y="12"/>
                  </a:lnTo>
                  <a:lnTo>
                    <a:pt x="288" y="23"/>
                  </a:lnTo>
                  <a:lnTo>
                    <a:pt x="268" y="35"/>
                  </a:lnTo>
                  <a:lnTo>
                    <a:pt x="245" y="54"/>
                  </a:lnTo>
                  <a:lnTo>
                    <a:pt x="221" y="81"/>
                  </a:lnTo>
                  <a:lnTo>
                    <a:pt x="201" y="112"/>
                  </a:lnTo>
                  <a:lnTo>
                    <a:pt x="186" y="150"/>
                  </a:lnTo>
                  <a:lnTo>
                    <a:pt x="174" y="196"/>
                  </a:lnTo>
                  <a:lnTo>
                    <a:pt x="166" y="254"/>
                  </a:lnTo>
                  <a:lnTo>
                    <a:pt x="166" y="304"/>
                  </a:lnTo>
                  <a:lnTo>
                    <a:pt x="174" y="346"/>
                  </a:lnTo>
                  <a:lnTo>
                    <a:pt x="189" y="381"/>
                  </a:lnTo>
                  <a:lnTo>
                    <a:pt x="43" y="381"/>
                  </a:lnTo>
                  <a:lnTo>
                    <a:pt x="28" y="385"/>
                  </a:lnTo>
                  <a:lnTo>
                    <a:pt x="16" y="393"/>
                  </a:lnTo>
                  <a:lnTo>
                    <a:pt x="4" y="408"/>
                  </a:lnTo>
                  <a:lnTo>
                    <a:pt x="0" y="423"/>
                  </a:lnTo>
                  <a:lnTo>
                    <a:pt x="0" y="766"/>
                  </a:lnTo>
                  <a:lnTo>
                    <a:pt x="4" y="781"/>
                  </a:lnTo>
                  <a:lnTo>
                    <a:pt x="16" y="797"/>
                  </a:lnTo>
                  <a:lnTo>
                    <a:pt x="28" y="804"/>
                  </a:lnTo>
                  <a:lnTo>
                    <a:pt x="43" y="808"/>
                  </a:lnTo>
                  <a:lnTo>
                    <a:pt x="107" y="808"/>
                  </a:lnTo>
                  <a:lnTo>
                    <a:pt x="107" y="1697"/>
                  </a:lnTo>
                  <a:lnTo>
                    <a:pt x="111" y="1712"/>
                  </a:lnTo>
                  <a:lnTo>
                    <a:pt x="118" y="1724"/>
                  </a:lnTo>
                  <a:lnTo>
                    <a:pt x="130" y="1735"/>
                  </a:lnTo>
                  <a:lnTo>
                    <a:pt x="146" y="1739"/>
                  </a:lnTo>
                  <a:lnTo>
                    <a:pt x="1409" y="1739"/>
                  </a:lnTo>
                  <a:lnTo>
                    <a:pt x="1424" y="1735"/>
                  </a:lnTo>
                  <a:lnTo>
                    <a:pt x="1436" y="1724"/>
                  </a:lnTo>
                  <a:lnTo>
                    <a:pt x="1448" y="1712"/>
                  </a:lnTo>
                  <a:lnTo>
                    <a:pt x="1452" y="1697"/>
                  </a:lnTo>
                  <a:lnTo>
                    <a:pt x="1452" y="808"/>
                  </a:lnTo>
                  <a:lnTo>
                    <a:pt x="1511" y="808"/>
                  </a:lnTo>
                  <a:lnTo>
                    <a:pt x="1527" y="804"/>
                  </a:lnTo>
                  <a:lnTo>
                    <a:pt x="1543" y="797"/>
                  </a:lnTo>
                  <a:lnTo>
                    <a:pt x="1551" y="781"/>
                  </a:lnTo>
                  <a:lnTo>
                    <a:pt x="1555" y="766"/>
                  </a:lnTo>
                  <a:lnTo>
                    <a:pt x="1555" y="423"/>
                  </a:lnTo>
                  <a:lnTo>
                    <a:pt x="1551" y="408"/>
                  </a:lnTo>
                  <a:lnTo>
                    <a:pt x="1543" y="393"/>
                  </a:lnTo>
                  <a:lnTo>
                    <a:pt x="1527" y="385"/>
                  </a:lnTo>
                  <a:lnTo>
                    <a:pt x="1511" y="381"/>
                  </a:lnTo>
                  <a:lnTo>
                    <a:pt x="1511" y="381"/>
                  </a:lnTo>
                  <a:close/>
                  <a:moveTo>
                    <a:pt x="257" y="216"/>
                  </a:moveTo>
                  <a:lnTo>
                    <a:pt x="268" y="166"/>
                  </a:lnTo>
                  <a:lnTo>
                    <a:pt x="292" y="127"/>
                  </a:lnTo>
                  <a:lnTo>
                    <a:pt x="320" y="100"/>
                  </a:lnTo>
                  <a:lnTo>
                    <a:pt x="351" y="85"/>
                  </a:lnTo>
                  <a:lnTo>
                    <a:pt x="387" y="81"/>
                  </a:lnTo>
                  <a:lnTo>
                    <a:pt x="434" y="89"/>
                  </a:lnTo>
                  <a:lnTo>
                    <a:pt x="489" y="108"/>
                  </a:lnTo>
                  <a:lnTo>
                    <a:pt x="552" y="143"/>
                  </a:lnTo>
                  <a:lnTo>
                    <a:pt x="620" y="193"/>
                  </a:lnTo>
                  <a:lnTo>
                    <a:pt x="659" y="227"/>
                  </a:lnTo>
                  <a:lnTo>
                    <a:pt x="695" y="258"/>
                  </a:lnTo>
                  <a:lnTo>
                    <a:pt x="726" y="289"/>
                  </a:lnTo>
                  <a:lnTo>
                    <a:pt x="746" y="308"/>
                  </a:lnTo>
                  <a:lnTo>
                    <a:pt x="762" y="320"/>
                  </a:lnTo>
                  <a:lnTo>
                    <a:pt x="777" y="323"/>
                  </a:lnTo>
                  <a:lnTo>
                    <a:pt x="793" y="320"/>
                  </a:lnTo>
                  <a:lnTo>
                    <a:pt x="809" y="308"/>
                  </a:lnTo>
                  <a:lnTo>
                    <a:pt x="829" y="289"/>
                  </a:lnTo>
                  <a:lnTo>
                    <a:pt x="860" y="258"/>
                  </a:lnTo>
                  <a:lnTo>
                    <a:pt x="896" y="227"/>
                  </a:lnTo>
                  <a:lnTo>
                    <a:pt x="935" y="193"/>
                  </a:lnTo>
                  <a:lnTo>
                    <a:pt x="1002" y="143"/>
                  </a:lnTo>
                  <a:lnTo>
                    <a:pt x="1065" y="108"/>
                  </a:lnTo>
                  <a:lnTo>
                    <a:pt x="1121" y="89"/>
                  </a:lnTo>
                  <a:lnTo>
                    <a:pt x="1172" y="81"/>
                  </a:lnTo>
                  <a:lnTo>
                    <a:pt x="1204" y="85"/>
                  </a:lnTo>
                  <a:lnTo>
                    <a:pt x="1239" y="100"/>
                  </a:lnTo>
                  <a:lnTo>
                    <a:pt x="1267" y="127"/>
                  </a:lnTo>
                  <a:lnTo>
                    <a:pt x="1286" y="166"/>
                  </a:lnTo>
                  <a:lnTo>
                    <a:pt x="1302" y="216"/>
                  </a:lnTo>
                  <a:lnTo>
                    <a:pt x="1306" y="266"/>
                  </a:lnTo>
                  <a:lnTo>
                    <a:pt x="1302" y="312"/>
                  </a:lnTo>
                  <a:lnTo>
                    <a:pt x="1290" y="350"/>
                  </a:lnTo>
                  <a:lnTo>
                    <a:pt x="1263" y="381"/>
                  </a:lnTo>
                  <a:lnTo>
                    <a:pt x="1180" y="381"/>
                  </a:lnTo>
                  <a:lnTo>
                    <a:pt x="1204" y="346"/>
                  </a:lnTo>
                  <a:lnTo>
                    <a:pt x="1219" y="316"/>
                  </a:lnTo>
                  <a:lnTo>
                    <a:pt x="1223" y="285"/>
                  </a:lnTo>
                  <a:lnTo>
                    <a:pt x="1223" y="254"/>
                  </a:lnTo>
                  <a:lnTo>
                    <a:pt x="1215" y="227"/>
                  </a:lnTo>
                  <a:lnTo>
                    <a:pt x="1196" y="208"/>
                  </a:lnTo>
                  <a:lnTo>
                    <a:pt x="1172" y="193"/>
                  </a:lnTo>
                  <a:lnTo>
                    <a:pt x="1144" y="185"/>
                  </a:lnTo>
                  <a:lnTo>
                    <a:pt x="1105" y="185"/>
                  </a:lnTo>
                  <a:lnTo>
                    <a:pt x="1065" y="200"/>
                  </a:lnTo>
                  <a:lnTo>
                    <a:pt x="1022" y="219"/>
                  </a:lnTo>
                  <a:lnTo>
                    <a:pt x="983" y="250"/>
                  </a:lnTo>
                  <a:lnTo>
                    <a:pt x="943" y="281"/>
                  </a:lnTo>
                  <a:lnTo>
                    <a:pt x="908" y="316"/>
                  </a:lnTo>
                  <a:lnTo>
                    <a:pt x="880" y="350"/>
                  </a:lnTo>
                  <a:lnTo>
                    <a:pt x="856" y="381"/>
                  </a:lnTo>
                  <a:lnTo>
                    <a:pt x="698" y="381"/>
                  </a:lnTo>
                  <a:lnTo>
                    <a:pt x="679" y="350"/>
                  </a:lnTo>
                  <a:lnTo>
                    <a:pt x="647" y="316"/>
                  </a:lnTo>
                  <a:lnTo>
                    <a:pt x="612" y="281"/>
                  </a:lnTo>
                  <a:lnTo>
                    <a:pt x="572" y="250"/>
                  </a:lnTo>
                  <a:lnTo>
                    <a:pt x="533" y="219"/>
                  </a:lnTo>
                  <a:lnTo>
                    <a:pt x="489" y="200"/>
                  </a:lnTo>
                  <a:lnTo>
                    <a:pt x="450" y="185"/>
                  </a:lnTo>
                  <a:lnTo>
                    <a:pt x="410" y="185"/>
                  </a:lnTo>
                  <a:lnTo>
                    <a:pt x="383" y="193"/>
                  </a:lnTo>
                  <a:lnTo>
                    <a:pt x="359" y="208"/>
                  </a:lnTo>
                  <a:lnTo>
                    <a:pt x="343" y="227"/>
                  </a:lnTo>
                  <a:lnTo>
                    <a:pt x="331" y="254"/>
                  </a:lnTo>
                  <a:lnTo>
                    <a:pt x="331" y="285"/>
                  </a:lnTo>
                  <a:lnTo>
                    <a:pt x="339" y="316"/>
                  </a:lnTo>
                  <a:lnTo>
                    <a:pt x="351" y="346"/>
                  </a:lnTo>
                  <a:lnTo>
                    <a:pt x="375" y="381"/>
                  </a:lnTo>
                  <a:lnTo>
                    <a:pt x="292" y="381"/>
                  </a:lnTo>
                  <a:lnTo>
                    <a:pt x="268" y="350"/>
                  </a:lnTo>
                  <a:lnTo>
                    <a:pt x="253" y="312"/>
                  </a:lnTo>
                  <a:lnTo>
                    <a:pt x="249" y="266"/>
                  </a:lnTo>
                  <a:lnTo>
                    <a:pt x="257" y="216"/>
                  </a:lnTo>
                  <a:lnTo>
                    <a:pt x="257" y="216"/>
                  </a:lnTo>
                  <a:close/>
                  <a:moveTo>
                    <a:pt x="1061" y="381"/>
                  </a:moveTo>
                  <a:lnTo>
                    <a:pt x="955" y="381"/>
                  </a:lnTo>
                  <a:lnTo>
                    <a:pt x="1002" y="335"/>
                  </a:lnTo>
                  <a:lnTo>
                    <a:pt x="1050" y="296"/>
                  </a:lnTo>
                  <a:lnTo>
                    <a:pt x="1077" y="281"/>
                  </a:lnTo>
                  <a:lnTo>
                    <a:pt x="1097" y="270"/>
                  </a:lnTo>
                  <a:lnTo>
                    <a:pt x="1117" y="262"/>
                  </a:lnTo>
                  <a:lnTo>
                    <a:pt x="1132" y="262"/>
                  </a:lnTo>
                  <a:lnTo>
                    <a:pt x="1144" y="266"/>
                  </a:lnTo>
                  <a:lnTo>
                    <a:pt x="1144" y="270"/>
                  </a:lnTo>
                  <a:lnTo>
                    <a:pt x="1144" y="293"/>
                  </a:lnTo>
                  <a:lnTo>
                    <a:pt x="1129" y="320"/>
                  </a:lnTo>
                  <a:lnTo>
                    <a:pt x="1101" y="350"/>
                  </a:lnTo>
                  <a:lnTo>
                    <a:pt x="1061" y="381"/>
                  </a:lnTo>
                  <a:lnTo>
                    <a:pt x="1061" y="381"/>
                  </a:lnTo>
                  <a:close/>
                  <a:moveTo>
                    <a:pt x="600" y="381"/>
                  </a:moveTo>
                  <a:lnTo>
                    <a:pt x="497" y="381"/>
                  </a:lnTo>
                  <a:lnTo>
                    <a:pt x="454" y="350"/>
                  </a:lnTo>
                  <a:lnTo>
                    <a:pt x="426" y="320"/>
                  </a:lnTo>
                  <a:lnTo>
                    <a:pt x="414" y="293"/>
                  </a:lnTo>
                  <a:lnTo>
                    <a:pt x="410" y="270"/>
                  </a:lnTo>
                  <a:lnTo>
                    <a:pt x="414" y="266"/>
                  </a:lnTo>
                  <a:lnTo>
                    <a:pt x="422" y="262"/>
                  </a:lnTo>
                  <a:lnTo>
                    <a:pt x="438" y="262"/>
                  </a:lnTo>
                  <a:lnTo>
                    <a:pt x="458" y="270"/>
                  </a:lnTo>
                  <a:lnTo>
                    <a:pt x="481" y="281"/>
                  </a:lnTo>
                  <a:lnTo>
                    <a:pt x="505" y="296"/>
                  </a:lnTo>
                  <a:lnTo>
                    <a:pt x="552" y="335"/>
                  </a:lnTo>
                  <a:lnTo>
                    <a:pt x="600" y="381"/>
                  </a:lnTo>
                  <a:lnTo>
                    <a:pt x="600" y="381"/>
                  </a:lnTo>
                  <a:close/>
                  <a:moveTo>
                    <a:pt x="564" y="1654"/>
                  </a:moveTo>
                  <a:lnTo>
                    <a:pt x="189" y="1654"/>
                  </a:lnTo>
                  <a:lnTo>
                    <a:pt x="189" y="808"/>
                  </a:lnTo>
                  <a:lnTo>
                    <a:pt x="564" y="808"/>
                  </a:lnTo>
                  <a:lnTo>
                    <a:pt x="564" y="1654"/>
                  </a:lnTo>
                  <a:close/>
                  <a:moveTo>
                    <a:pt x="908" y="1654"/>
                  </a:moveTo>
                  <a:lnTo>
                    <a:pt x="651" y="1654"/>
                  </a:lnTo>
                  <a:lnTo>
                    <a:pt x="651" y="808"/>
                  </a:lnTo>
                  <a:lnTo>
                    <a:pt x="908" y="808"/>
                  </a:lnTo>
                  <a:lnTo>
                    <a:pt x="908" y="1654"/>
                  </a:lnTo>
                  <a:close/>
                  <a:moveTo>
                    <a:pt x="1365" y="1654"/>
                  </a:moveTo>
                  <a:lnTo>
                    <a:pt x="990" y="1654"/>
                  </a:lnTo>
                  <a:lnTo>
                    <a:pt x="990" y="808"/>
                  </a:lnTo>
                  <a:lnTo>
                    <a:pt x="1365" y="808"/>
                  </a:lnTo>
                  <a:lnTo>
                    <a:pt x="1365" y="1654"/>
                  </a:lnTo>
                  <a:close/>
                  <a:moveTo>
                    <a:pt x="1468" y="727"/>
                  </a:moveTo>
                  <a:lnTo>
                    <a:pt x="1409" y="727"/>
                  </a:lnTo>
                  <a:lnTo>
                    <a:pt x="1409" y="727"/>
                  </a:lnTo>
                  <a:lnTo>
                    <a:pt x="146" y="727"/>
                  </a:lnTo>
                  <a:lnTo>
                    <a:pt x="146" y="727"/>
                  </a:lnTo>
                  <a:lnTo>
                    <a:pt x="87" y="727"/>
                  </a:lnTo>
                  <a:lnTo>
                    <a:pt x="87" y="462"/>
                  </a:lnTo>
                  <a:lnTo>
                    <a:pt x="1468" y="462"/>
                  </a:lnTo>
                  <a:lnTo>
                    <a:pt x="1468" y="727"/>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20" name="9Slide.vn 15"/>
            <p:cNvSpPr>
              <a:spLocks noEditPoints="1"/>
            </p:cNvSpPr>
            <p:nvPr/>
          </p:nvSpPr>
          <p:spPr bwMode="auto">
            <a:xfrm rot="1168448">
              <a:off x="2704405" y="2816633"/>
              <a:ext cx="513178" cy="573903"/>
            </a:xfrm>
            <a:custGeom>
              <a:avLst/>
              <a:gdLst>
                <a:gd name="T0" fmla="*/ 1389 w 1555"/>
                <a:gd name="T1" fmla="*/ 304 h 1739"/>
                <a:gd name="T2" fmla="*/ 1353 w 1555"/>
                <a:gd name="T3" fmla="*/ 112 h 1739"/>
                <a:gd name="T4" fmla="*/ 1267 w 1555"/>
                <a:gd name="T5" fmla="*/ 23 h 1739"/>
                <a:gd name="T6" fmla="*/ 1140 w 1555"/>
                <a:gd name="T7" fmla="*/ 0 h 1739"/>
                <a:gd name="T8" fmla="*/ 1002 w 1555"/>
                <a:gd name="T9" fmla="*/ 50 h 1739"/>
                <a:gd name="T10" fmla="*/ 825 w 1555"/>
                <a:gd name="T11" fmla="*/ 177 h 1739"/>
                <a:gd name="T12" fmla="*/ 631 w 1555"/>
                <a:gd name="T13" fmla="*/ 100 h 1739"/>
                <a:gd name="T14" fmla="*/ 481 w 1555"/>
                <a:gd name="T15" fmla="*/ 16 h 1739"/>
                <a:gd name="T16" fmla="*/ 331 w 1555"/>
                <a:gd name="T17" fmla="*/ 4 h 1739"/>
                <a:gd name="T18" fmla="*/ 245 w 1555"/>
                <a:gd name="T19" fmla="*/ 54 h 1739"/>
                <a:gd name="T20" fmla="*/ 174 w 1555"/>
                <a:gd name="T21" fmla="*/ 196 h 1739"/>
                <a:gd name="T22" fmla="*/ 189 w 1555"/>
                <a:gd name="T23" fmla="*/ 381 h 1739"/>
                <a:gd name="T24" fmla="*/ 4 w 1555"/>
                <a:gd name="T25" fmla="*/ 408 h 1739"/>
                <a:gd name="T26" fmla="*/ 16 w 1555"/>
                <a:gd name="T27" fmla="*/ 797 h 1739"/>
                <a:gd name="T28" fmla="*/ 107 w 1555"/>
                <a:gd name="T29" fmla="*/ 1697 h 1739"/>
                <a:gd name="T30" fmla="*/ 146 w 1555"/>
                <a:gd name="T31" fmla="*/ 1739 h 1739"/>
                <a:gd name="T32" fmla="*/ 1448 w 1555"/>
                <a:gd name="T33" fmla="*/ 1712 h 1739"/>
                <a:gd name="T34" fmla="*/ 1527 w 1555"/>
                <a:gd name="T35" fmla="*/ 804 h 1739"/>
                <a:gd name="T36" fmla="*/ 1555 w 1555"/>
                <a:gd name="T37" fmla="*/ 423 h 1739"/>
                <a:gd name="T38" fmla="*/ 1511 w 1555"/>
                <a:gd name="T39" fmla="*/ 381 h 1739"/>
                <a:gd name="T40" fmla="*/ 292 w 1555"/>
                <a:gd name="T41" fmla="*/ 127 h 1739"/>
                <a:gd name="T42" fmla="*/ 434 w 1555"/>
                <a:gd name="T43" fmla="*/ 89 h 1739"/>
                <a:gd name="T44" fmla="*/ 659 w 1555"/>
                <a:gd name="T45" fmla="*/ 227 h 1739"/>
                <a:gd name="T46" fmla="*/ 762 w 1555"/>
                <a:gd name="T47" fmla="*/ 320 h 1739"/>
                <a:gd name="T48" fmla="*/ 829 w 1555"/>
                <a:gd name="T49" fmla="*/ 289 h 1739"/>
                <a:gd name="T50" fmla="*/ 1002 w 1555"/>
                <a:gd name="T51" fmla="*/ 143 h 1739"/>
                <a:gd name="T52" fmla="*/ 1204 w 1555"/>
                <a:gd name="T53" fmla="*/ 85 h 1739"/>
                <a:gd name="T54" fmla="*/ 1302 w 1555"/>
                <a:gd name="T55" fmla="*/ 216 h 1739"/>
                <a:gd name="T56" fmla="*/ 1263 w 1555"/>
                <a:gd name="T57" fmla="*/ 381 h 1739"/>
                <a:gd name="T58" fmla="*/ 1223 w 1555"/>
                <a:gd name="T59" fmla="*/ 285 h 1739"/>
                <a:gd name="T60" fmla="*/ 1172 w 1555"/>
                <a:gd name="T61" fmla="*/ 193 h 1739"/>
                <a:gd name="T62" fmla="*/ 1022 w 1555"/>
                <a:gd name="T63" fmla="*/ 219 h 1739"/>
                <a:gd name="T64" fmla="*/ 880 w 1555"/>
                <a:gd name="T65" fmla="*/ 350 h 1739"/>
                <a:gd name="T66" fmla="*/ 647 w 1555"/>
                <a:gd name="T67" fmla="*/ 316 h 1739"/>
                <a:gd name="T68" fmla="*/ 489 w 1555"/>
                <a:gd name="T69" fmla="*/ 200 h 1739"/>
                <a:gd name="T70" fmla="*/ 359 w 1555"/>
                <a:gd name="T71" fmla="*/ 208 h 1739"/>
                <a:gd name="T72" fmla="*/ 339 w 1555"/>
                <a:gd name="T73" fmla="*/ 316 h 1739"/>
                <a:gd name="T74" fmla="*/ 268 w 1555"/>
                <a:gd name="T75" fmla="*/ 350 h 1739"/>
                <a:gd name="T76" fmla="*/ 257 w 1555"/>
                <a:gd name="T77" fmla="*/ 216 h 1739"/>
                <a:gd name="T78" fmla="*/ 1050 w 1555"/>
                <a:gd name="T79" fmla="*/ 296 h 1739"/>
                <a:gd name="T80" fmla="*/ 1132 w 1555"/>
                <a:gd name="T81" fmla="*/ 262 h 1739"/>
                <a:gd name="T82" fmla="*/ 1129 w 1555"/>
                <a:gd name="T83" fmla="*/ 320 h 1739"/>
                <a:gd name="T84" fmla="*/ 600 w 1555"/>
                <a:gd name="T85" fmla="*/ 381 h 1739"/>
                <a:gd name="T86" fmla="*/ 414 w 1555"/>
                <a:gd name="T87" fmla="*/ 293 h 1739"/>
                <a:gd name="T88" fmla="*/ 438 w 1555"/>
                <a:gd name="T89" fmla="*/ 262 h 1739"/>
                <a:gd name="T90" fmla="*/ 552 w 1555"/>
                <a:gd name="T91" fmla="*/ 335 h 1739"/>
                <a:gd name="T92" fmla="*/ 189 w 1555"/>
                <a:gd name="T93" fmla="*/ 1654 h 1739"/>
                <a:gd name="T94" fmla="*/ 908 w 1555"/>
                <a:gd name="T95" fmla="*/ 1654 h 1739"/>
                <a:gd name="T96" fmla="*/ 908 w 1555"/>
                <a:gd name="T97" fmla="*/ 1654 h 1739"/>
                <a:gd name="T98" fmla="*/ 1365 w 1555"/>
                <a:gd name="T99" fmla="*/ 808 h 1739"/>
                <a:gd name="T100" fmla="*/ 1409 w 1555"/>
                <a:gd name="T101" fmla="*/ 727 h 1739"/>
                <a:gd name="T102" fmla="*/ 87 w 1555"/>
                <a:gd name="T103" fmla="*/ 462 h 17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55" h="1739">
                  <a:moveTo>
                    <a:pt x="1511" y="381"/>
                  </a:moveTo>
                  <a:lnTo>
                    <a:pt x="1365" y="381"/>
                  </a:lnTo>
                  <a:lnTo>
                    <a:pt x="1381" y="346"/>
                  </a:lnTo>
                  <a:lnTo>
                    <a:pt x="1389" y="304"/>
                  </a:lnTo>
                  <a:lnTo>
                    <a:pt x="1389" y="254"/>
                  </a:lnTo>
                  <a:lnTo>
                    <a:pt x="1385" y="196"/>
                  </a:lnTo>
                  <a:lnTo>
                    <a:pt x="1369" y="150"/>
                  </a:lnTo>
                  <a:lnTo>
                    <a:pt x="1353" y="112"/>
                  </a:lnTo>
                  <a:lnTo>
                    <a:pt x="1334" y="81"/>
                  </a:lnTo>
                  <a:lnTo>
                    <a:pt x="1310" y="54"/>
                  </a:lnTo>
                  <a:lnTo>
                    <a:pt x="1290" y="35"/>
                  </a:lnTo>
                  <a:lnTo>
                    <a:pt x="1267" y="23"/>
                  </a:lnTo>
                  <a:lnTo>
                    <a:pt x="1243" y="12"/>
                  </a:lnTo>
                  <a:lnTo>
                    <a:pt x="1227" y="4"/>
                  </a:lnTo>
                  <a:lnTo>
                    <a:pt x="1172" y="0"/>
                  </a:lnTo>
                  <a:lnTo>
                    <a:pt x="1140" y="0"/>
                  </a:lnTo>
                  <a:lnTo>
                    <a:pt x="1105" y="8"/>
                  </a:lnTo>
                  <a:lnTo>
                    <a:pt x="1073" y="16"/>
                  </a:lnTo>
                  <a:lnTo>
                    <a:pt x="1038" y="31"/>
                  </a:lnTo>
                  <a:lnTo>
                    <a:pt x="1002" y="50"/>
                  </a:lnTo>
                  <a:lnTo>
                    <a:pt x="963" y="73"/>
                  </a:lnTo>
                  <a:lnTo>
                    <a:pt x="923" y="100"/>
                  </a:lnTo>
                  <a:lnTo>
                    <a:pt x="884" y="131"/>
                  </a:lnTo>
                  <a:lnTo>
                    <a:pt x="825" y="177"/>
                  </a:lnTo>
                  <a:lnTo>
                    <a:pt x="777" y="223"/>
                  </a:lnTo>
                  <a:lnTo>
                    <a:pt x="730" y="177"/>
                  </a:lnTo>
                  <a:lnTo>
                    <a:pt x="671" y="131"/>
                  </a:lnTo>
                  <a:lnTo>
                    <a:pt x="631" y="100"/>
                  </a:lnTo>
                  <a:lnTo>
                    <a:pt x="592" y="73"/>
                  </a:lnTo>
                  <a:lnTo>
                    <a:pt x="552" y="50"/>
                  </a:lnTo>
                  <a:lnTo>
                    <a:pt x="517" y="31"/>
                  </a:lnTo>
                  <a:lnTo>
                    <a:pt x="481" y="16"/>
                  </a:lnTo>
                  <a:lnTo>
                    <a:pt x="450" y="8"/>
                  </a:lnTo>
                  <a:lnTo>
                    <a:pt x="418" y="0"/>
                  </a:lnTo>
                  <a:lnTo>
                    <a:pt x="387" y="0"/>
                  </a:lnTo>
                  <a:lnTo>
                    <a:pt x="331" y="4"/>
                  </a:lnTo>
                  <a:lnTo>
                    <a:pt x="312" y="12"/>
                  </a:lnTo>
                  <a:lnTo>
                    <a:pt x="288" y="23"/>
                  </a:lnTo>
                  <a:lnTo>
                    <a:pt x="268" y="35"/>
                  </a:lnTo>
                  <a:lnTo>
                    <a:pt x="245" y="54"/>
                  </a:lnTo>
                  <a:lnTo>
                    <a:pt x="221" y="81"/>
                  </a:lnTo>
                  <a:lnTo>
                    <a:pt x="201" y="112"/>
                  </a:lnTo>
                  <a:lnTo>
                    <a:pt x="186" y="150"/>
                  </a:lnTo>
                  <a:lnTo>
                    <a:pt x="174" y="196"/>
                  </a:lnTo>
                  <a:lnTo>
                    <a:pt x="166" y="254"/>
                  </a:lnTo>
                  <a:lnTo>
                    <a:pt x="166" y="304"/>
                  </a:lnTo>
                  <a:lnTo>
                    <a:pt x="174" y="346"/>
                  </a:lnTo>
                  <a:lnTo>
                    <a:pt x="189" y="381"/>
                  </a:lnTo>
                  <a:lnTo>
                    <a:pt x="43" y="381"/>
                  </a:lnTo>
                  <a:lnTo>
                    <a:pt x="28" y="385"/>
                  </a:lnTo>
                  <a:lnTo>
                    <a:pt x="16" y="393"/>
                  </a:lnTo>
                  <a:lnTo>
                    <a:pt x="4" y="408"/>
                  </a:lnTo>
                  <a:lnTo>
                    <a:pt x="0" y="423"/>
                  </a:lnTo>
                  <a:lnTo>
                    <a:pt x="0" y="766"/>
                  </a:lnTo>
                  <a:lnTo>
                    <a:pt x="4" y="781"/>
                  </a:lnTo>
                  <a:lnTo>
                    <a:pt x="16" y="797"/>
                  </a:lnTo>
                  <a:lnTo>
                    <a:pt x="28" y="804"/>
                  </a:lnTo>
                  <a:lnTo>
                    <a:pt x="43" y="808"/>
                  </a:lnTo>
                  <a:lnTo>
                    <a:pt x="107" y="808"/>
                  </a:lnTo>
                  <a:lnTo>
                    <a:pt x="107" y="1697"/>
                  </a:lnTo>
                  <a:lnTo>
                    <a:pt x="111" y="1712"/>
                  </a:lnTo>
                  <a:lnTo>
                    <a:pt x="118" y="1724"/>
                  </a:lnTo>
                  <a:lnTo>
                    <a:pt x="130" y="1735"/>
                  </a:lnTo>
                  <a:lnTo>
                    <a:pt x="146" y="1739"/>
                  </a:lnTo>
                  <a:lnTo>
                    <a:pt x="1409" y="1739"/>
                  </a:lnTo>
                  <a:lnTo>
                    <a:pt x="1424" y="1735"/>
                  </a:lnTo>
                  <a:lnTo>
                    <a:pt x="1436" y="1724"/>
                  </a:lnTo>
                  <a:lnTo>
                    <a:pt x="1448" y="1712"/>
                  </a:lnTo>
                  <a:lnTo>
                    <a:pt x="1452" y="1697"/>
                  </a:lnTo>
                  <a:lnTo>
                    <a:pt x="1452" y="808"/>
                  </a:lnTo>
                  <a:lnTo>
                    <a:pt x="1511" y="808"/>
                  </a:lnTo>
                  <a:lnTo>
                    <a:pt x="1527" y="804"/>
                  </a:lnTo>
                  <a:lnTo>
                    <a:pt x="1543" y="797"/>
                  </a:lnTo>
                  <a:lnTo>
                    <a:pt x="1551" y="781"/>
                  </a:lnTo>
                  <a:lnTo>
                    <a:pt x="1555" y="766"/>
                  </a:lnTo>
                  <a:lnTo>
                    <a:pt x="1555" y="423"/>
                  </a:lnTo>
                  <a:lnTo>
                    <a:pt x="1551" y="408"/>
                  </a:lnTo>
                  <a:lnTo>
                    <a:pt x="1543" y="393"/>
                  </a:lnTo>
                  <a:lnTo>
                    <a:pt x="1527" y="385"/>
                  </a:lnTo>
                  <a:lnTo>
                    <a:pt x="1511" y="381"/>
                  </a:lnTo>
                  <a:lnTo>
                    <a:pt x="1511" y="381"/>
                  </a:lnTo>
                  <a:close/>
                  <a:moveTo>
                    <a:pt x="257" y="216"/>
                  </a:moveTo>
                  <a:lnTo>
                    <a:pt x="268" y="166"/>
                  </a:lnTo>
                  <a:lnTo>
                    <a:pt x="292" y="127"/>
                  </a:lnTo>
                  <a:lnTo>
                    <a:pt x="320" y="100"/>
                  </a:lnTo>
                  <a:lnTo>
                    <a:pt x="351" y="85"/>
                  </a:lnTo>
                  <a:lnTo>
                    <a:pt x="387" y="81"/>
                  </a:lnTo>
                  <a:lnTo>
                    <a:pt x="434" y="89"/>
                  </a:lnTo>
                  <a:lnTo>
                    <a:pt x="489" y="108"/>
                  </a:lnTo>
                  <a:lnTo>
                    <a:pt x="552" y="143"/>
                  </a:lnTo>
                  <a:lnTo>
                    <a:pt x="620" y="193"/>
                  </a:lnTo>
                  <a:lnTo>
                    <a:pt x="659" y="227"/>
                  </a:lnTo>
                  <a:lnTo>
                    <a:pt x="695" y="258"/>
                  </a:lnTo>
                  <a:lnTo>
                    <a:pt x="726" y="289"/>
                  </a:lnTo>
                  <a:lnTo>
                    <a:pt x="746" y="308"/>
                  </a:lnTo>
                  <a:lnTo>
                    <a:pt x="762" y="320"/>
                  </a:lnTo>
                  <a:lnTo>
                    <a:pt x="777" y="323"/>
                  </a:lnTo>
                  <a:lnTo>
                    <a:pt x="793" y="320"/>
                  </a:lnTo>
                  <a:lnTo>
                    <a:pt x="809" y="308"/>
                  </a:lnTo>
                  <a:lnTo>
                    <a:pt x="829" y="289"/>
                  </a:lnTo>
                  <a:lnTo>
                    <a:pt x="860" y="258"/>
                  </a:lnTo>
                  <a:lnTo>
                    <a:pt x="896" y="227"/>
                  </a:lnTo>
                  <a:lnTo>
                    <a:pt x="935" y="193"/>
                  </a:lnTo>
                  <a:lnTo>
                    <a:pt x="1002" y="143"/>
                  </a:lnTo>
                  <a:lnTo>
                    <a:pt x="1065" y="108"/>
                  </a:lnTo>
                  <a:lnTo>
                    <a:pt x="1121" y="89"/>
                  </a:lnTo>
                  <a:lnTo>
                    <a:pt x="1172" y="81"/>
                  </a:lnTo>
                  <a:lnTo>
                    <a:pt x="1204" y="85"/>
                  </a:lnTo>
                  <a:lnTo>
                    <a:pt x="1239" y="100"/>
                  </a:lnTo>
                  <a:lnTo>
                    <a:pt x="1267" y="127"/>
                  </a:lnTo>
                  <a:lnTo>
                    <a:pt x="1286" y="166"/>
                  </a:lnTo>
                  <a:lnTo>
                    <a:pt x="1302" y="216"/>
                  </a:lnTo>
                  <a:lnTo>
                    <a:pt x="1306" y="266"/>
                  </a:lnTo>
                  <a:lnTo>
                    <a:pt x="1302" y="312"/>
                  </a:lnTo>
                  <a:lnTo>
                    <a:pt x="1290" y="350"/>
                  </a:lnTo>
                  <a:lnTo>
                    <a:pt x="1263" y="381"/>
                  </a:lnTo>
                  <a:lnTo>
                    <a:pt x="1180" y="381"/>
                  </a:lnTo>
                  <a:lnTo>
                    <a:pt x="1204" y="346"/>
                  </a:lnTo>
                  <a:lnTo>
                    <a:pt x="1219" y="316"/>
                  </a:lnTo>
                  <a:lnTo>
                    <a:pt x="1223" y="285"/>
                  </a:lnTo>
                  <a:lnTo>
                    <a:pt x="1223" y="254"/>
                  </a:lnTo>
                  <a:lnTo>
                    <a:pt x="1215" y="227"/>
                  </a:lnTo>
                  <a:lnTo>
                    <a:pt x="1196" y="208"/>
                  </a:lnTo>
                  <a:lnTo>
                    <a:pt x="1172" y="193"/>
                  </a:lnTo>
                  <a:lnTo>
                    <a:pt x="1144" y="185"/>
                  </a:lnTo>
                  <a:lnTo>
                    <a:pt x="1105" y="185"/>
                  </a:lnTo>
                  <a:lnTo>
                    <a:pt x="1065" y="200"/>
                  </a:lnTo>
                  <a:lnTo>
                    <a:pt x="1022" y="219"/>
                  </a:lnTo>
                  <a:lnTo>
                    <a:pt x="983" y="250"/>
                  </a:lnTo>
                  <a:lnTo>
                    <a:pt x="943" y="281"/>
                  </a:lnTo>
                  <a:lnTo>
                    <a:pt x="908" y="316"/>
                  </a:lnTo>
                  <a:lnTo>
                    <a:pt x="880" y="350"/>
                  </a:lnTo>
                  <a:lnTo>
                    <a:pt x="856" y="381"/>
                  </a:lnTo>
                  <a:lnTo>
                    <a:pt x="698" y="381"/>
                  </a:lnTo>
                  <a:lnTo>
                    <a:pt x="679" y="350"/>
                  </a:lnTo>
                  <a:lnTo>
                    <a:pt x="647" y="316"/>
                  </a:lnTo>
                  <a:lnTo>
                    <a:pt x="612" y="281"/>
                  </a:lnTo>
                  <a:lnTo>
                    <a:pt x="572" y="250"/>
                  </a:lnTo>
                  <a:lnTo>
                    <a:pt x="533" y="219"/>
                  </a:lnTo>
                  <a:lnTo>
                    <a:pt x="489" y="200"/>
                  </a:lnTo>
                  <a:lnTo>
                    <a:pt x="450" y="185"/>
                  </a:lnTo>
                  <a:lnTo>
                    <a:pt x="410" y="185"/>
                  </a:lnTo>
                  <a:lnTo>
                    <a:pt x="383" y="193"/>
                  </a:lnTo>
                  <a:lnTo>
                    <a:pt x="359" y="208"/>
                  </a:lnTo>
                  <a:lnTo>
                    <a:pt x="343" y="227"/>
                  </a:lnTo>
                  <a:lnTo>
                    <a:pt x="331" y="254"/>
                  </a:lnTo>
                  <a:lnTo>
                    <a:pt x="331" y="285"/>
                  </a:lnTo>
                  <a:lnTo>
                    <a:pt x="339" y="316"/>
                  </a:lnTo>
                  <a:lnTo>
                    <a:pt x="351" y="346"/>
                  </a:lnTo>
                  <a:lnTo>
                    <a:pt x="375" y="381"/>
                  </a:lnTo>
                  <a:lnTo>
                    <a:pt x="292" y="381"/>
                  </a:lnTo>
                  <a:lnTo>
                    <a:pt x="268" y="350"/>
                  </a:lnTo>
                  <a:lnTo>
                    <a:pt x="253" y="312"/>
                  </a:lnTo>
                  <a:lnTo>
                    <a:pt x="249" y="266"/>
                  </a:lnTo>
                  <a:lnTo>
                    <a:pt x="257" y="216"/>
                  </a:lnTo>
                  <a:lnTo>
                    <a:pt x="257" y="216"/>
                  </a:lnTo>
                  <a:close/>
                  <a:moveTo>
                    <a:pt x="1061" y="381"/>
                  </a:moveTo>
                  <a:lnTo>
                    <a:pt x="955" y="381"/>
                  </a:lnTo>
                  <a:lnTo>
                    <a:pt x="1002" y="335"/>
                  </a:lnTo>
                  <a:lnTo>
                    <a:pt x="1050" y="296"/>
                  </a:lnTo>
                  <a:lnTo>
                    <a:pt x="1077" y="281"/>
                  </a:lnTo>
                  <a:lnTo>
                    <a:pt x="1097" y="270"/>
                  </a:lnTo>
                  <a:lnTo>
                    <a:pt x="1117" y="262"/>
                  </a:lnTo>
                  <a:lnTo>
                    <a:pt x="1132" y="262"/>
                  </a:lnTo>
                  <a:lnTo>
                    <a:pt x="1144" y="266"/>
                  </a:lnTo>
                  <a:lnTo>
                    <a:pt x="1144" y="270"/>
                  </a:lnTo>
                  <a:lnTo>
                    <a:pt x="1144" y="293"/>
                  </a:lnTo>
                  <a:lnTo>
                    <a:pt x="1129" y="320"/>
                  </a:lnTo>
                  <a:lnTo>
                    <a:pt x="1101" y="350"/>
                  </a:lnTo>
                  <a:lnTo>
                    <a:pt x="1061" y="381"/>
                  </a:lnTo>
                  <a:lnTo>
                    <a:pt x="1061" y="381"/>
                  </a:lnTo>
                  <a:close/>
                  <a:moveTo>
                    <a:pt x="600" y="381"/>
                  </a:moveTo>
                  <a:lnTo>
                    <a:pt x="497" y="381"/>
                  </a:lnTo>
                  <a:lnTo>
                    <a:pt x="454" y="350"/>
                  </a:lnTo>
                  <a:lnTo>
                    <a:pt x="426" y="320"/>
                  </a:lnTo>
                  <a:lnTo>
                    <a:pt x="414" y="293"/>
                  </a:lnTo>
                  <a:lnTo>
                    <a:pt x="410" y="270"/>
                  </a:lnTo>
                  <a:lnTo>
                    <a:pt x="414" y="266"/>
                  </a:lnTo>
                  <a:lnTo>
                    <a:pt x="422" y="262"/>
                  </a:lnTo>
                  <a:lnTo>
                    <a:pt x="438" y="262"/>
                  </a:lnTo>
                  <a:lnTo>
                    <a:pt x="458" y="270"/>
                  </a:lnTo>
                  <a:lnTo>
                    <a:pt x="481" y="281"/>
                  </a:lnTo>
                  <a:lnTo>
                    <a:pt x="505" y="296"/>
                  </a:lnTo>
                  <a:lnTo>
                    <a:pt x="552" y="335"/>
                  </a:lnTo>
                  <a:lnTo>
                    <a:pt x="600" y="381"/>
                  </a:lnTo>
                  <a:lnTo>
                    <a:pt x="600" y="381"/>
                  </a:lnTo>
                  <a:close/>
                  <a:moveTo>
                    <a:pt x="564" y="1654"/>
                  </a:moveTo>
                  <a:lnTo>
                    <a:pt x="189" y="1654"/>
                  </a:lnTo>
                  <a:lnTo>
                    <a:pt x="189" y="808"/>
                  </a:lnTo>
                  <a:lnTo>
                    <a:pt x="564" y="808"/>
                  </a:lnTo>
                  <a:lnTo>
                    <a:pt x="564" y="1654"/>
                  </a:lnTo>
                  <a:close/>
                  <a:moveTo>
                    <a:pt x="908" y="1654"/>
                  </a:moveTo>
                  <a:lnTo>
                    <a:pt x="651" y="1654"/>
                  </a:lnTo>
                  <a:lnTo>
                    <a:pt x="651" y="808"/>
                  </a:lnTo>
                  <a:lnTo>
                    <a:pt x="908" y="808"/>
                  </a:lnTo>
                  <a:lnTo>
                    <a:pt x="908" y="1654"/>
                  </a:lnTo>
                  <a:close/>
                  <a:moveTo>
                    <a:pt x="1365" y="1654"/>
                  </a:moveTo>
                  <a:lnTo>
                    <a:pt x="990" y="1654"/>
                  </a:lnTo>
                  <a:lnTo>
                    <a:pt x="990" y="808"/>
                  </a:lnTo>
                  <a:lnTo>
                    <a:pt x="1365" y="808"/>
                  </a:lnTo>
                  <a:lnTo>
                    <a:pt x="1365" y="1654"/>
                  </a:lnTo>
                  <a:close/>
                  <a:moveTo>
                    <a:pt x="1468" y="727"/>
                  </a:moveTo>
                  <a:lnTo>
                    <a:pt x="1409" y="727"/>
                  </a:lnTo>
                  <a:lnTo>
                    <a:pt x="1409" y="727"/>
                  </a:lnTo>
                  <a:lnTo>
                    <a:pt x="146" y="727"/>
                  </a:lnTo>
                  <a:lnTo>
                    <a:pt x="146" y="727"/>
                  </a:lnTo>
                  <a:lnTo>
                    <a:pt x="87" y="727"/>
                  </a:lnTo>
                  <a:lnTo>
                    <a:pt x="87" y="462"/>
                  </a:lnTo>
                  <a:lnTo>
                    <a:pt x="1468" y="462"/>
                  </a:lnTo>
                  <a:lnTo>
                    <a:pt x="1468" y="727"/>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sp>
        <p:nvSpPr>
          <p:cNvPr id="2" name="9Slide.vn 16"/>
          <p:cNvSpPr>
            <a:spLocks noGrp="1"/>
          </p:cNvSpPr>
          <p:nvPr>
            <p:ph type="pic" sz="quarter" idx="10"/>
          </p:nvPr>
        </p:nvSpPr>
        <p:spPr/>
      </p:sp>
    </p:spTree>
    <p:extLst>
      <p:ext uri="{BB962C8B-B14F-4D97-AF65-F5344CB8AC3E}">
        <p14:creationId xmlns:p14="http://schemas.microsoft.com/office/powerpoint/2010/main" val="2551345416"/>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2" presetClass="entr" presetSubtype="1" decel="80000"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ppt_x"/>
                                          </p:val>
                                        </p:tav>
                                        <p:tav tm="100000">
                                          <p:val>
                                            <p:strVal val="#ppt_x"/>
                                          </p:val>
                                        </p:tav>
                                      </p:tavLst>
                                    </p:anim>
                                    <p:anim calcmode="lin" valueType="num">
                                      <p:cBhvr additive="base">
                                        <p:cTn id="12" dur="500" fill="hold"/>
                                        <p:tgtEl>
                                          <p:spTgt spid="18"/>
                                        </p:tgtEl>
                                        <p:attrNameLst>
                                          <p:attrName>ppt_y</p:attrName>
                                        </p:attrNameLst>
                                      </p:cBhvr>
                                      <p:tavLst>
                                        <p:tav tm="0">
                                          <p:val>
                                            <p:strVal val="0-#ppt_h/2"/>
                                          </p:val>
                                        </p:tav>
                                        <p:tav tm="100000">
                                          <p:val>
                                            <p:strVal val="#ppt_y"/>
                                          </p:val>
                                        </p:tav>
                                      </p:tavLst>
                                    </p:anim>
                                  </p:childTnLst>
                                </p:cTn>
                              </p:par>
                              <p:par>
                                <p:cTn id="13" presetID="2" presetClass="entr" presetSubtype="1" decel="80000" fill="hold" grpId="0" nodeType="withEffect">
                                  <p:stCondLst>
                                    <p:cond delay="25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500" fill="hold"/>
                                        <p:tgtEl>
                                          <p:spTgt spid="16"/>
                                        </p:tgtEl>
                                        <p:attrNameLst>
                                          <p:attrName>ppt_x</p:attrName>
                                        </p:attrNameLst>
                                      </p:cBhvr>
                                      <p:tavLst>
                                        <p:tav tm="0">
                                          <p:val>
                                            <p:strVal val="#ppt_x"/>
                                          </p:val>
                                        </p:tav>
                                        <p:tav tm="100000">
                                          <p:val>
                                            <p:strVal val="#ppt_x"/>
                                          </p:val>
                                        </p:tav>
                                      </p:tavLst>
                                    </p:anim>
                                    <p:anim calcmode="lin" valueType="num">
                                      <p:cBhvr additive="base">
                                        <p:cTn id="16" dur="500" fill="hold"/>
                                        <p:tgtEl>
                                          <p:spTgt spid="16"/>
                                        </p:tgtEl>
                                        <p:attrNameLst>
                                          <p:attrName>ppt_y</p:attrName>
                                        </p:attrNameLst>
                                      </p:cBhvr>
                                      <p:tavLst>
                                        <p:tav tm="0">
                                          <p:val>
                                            <p:strVal val="0-#ppt_h/2"/>
                                          </p:val>
                                        </p:tav>
                                        <p:tav tm="100000">
                                          <p:val>
                                            <p:strVal val="#ppt_y"/>
                                          </p:val>
                                        </p:tav>
                                      </p:tavLst>
                                    </p:anim>
                                  </p:childTnLst>
                                </p:cTn>
                              </p:par>
                              <p:par>
                                <p:cTn id="17" presetID="2" presetClass="entr" presetSubtype="1" decel="80000" fill="hold" grpId="0" nodeType="withEffect">
                                  <p:stCondLst>
                                    <p:cond delay="50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500" fill="hold"/>
                                        <p:tgtEl>
                                          <p:spTgt spid="17"/>
                                        </p:tgtEl>
                                        <p:attrNameLst>
                                          <p:attrName>ppt_x</p:attrName>
                                        </p:attrNameLst>
                                      </p:cBhvr>
                                      <p:tavLst>
                                        <p:tav tm="0">
                                          <p:val>
                                            <p:strVal val="#ppt_x"/>
                                          </p:val>
                                        </p:tav>
                                        <p:tav tm="100000">
                                          <p:val>
                                            <p:strVal val="#ppt_x"/>
                                          </p:val>
                                        </p:tav>
                                      </p:tavLst>
                                    </p:anim>
                                    <p:anim calcmode="lin" valueType="num">
                                      <p:cBhvr additive="base">
                                        <p:cTn id="20" dur="500" fill="hold"/>
                                        <p:tgtEl>
                                          <p:spTgt spid="17"/>
                                        </p:tgtEl>
                                        <p:attrNameLst>
                                          <p:attrName>ppt_y</p:attrName>
                                        </p:attrNameLst>
                                      </p:cBhvr>
                                      <p:tavLst>
                                        <p:tav tm="0">
                                          <p:val>
                                            <p:strVal val="0-#ppt_h/2"/>
                                          </p:val>
                                        </p:tav>
                                        <p:tav tm="100000">
                                          <p:val>
                                            <p:strVal val="#ppt_y"/>
                                          </p:val>
                                        </p:tav>
                                      </p:tavLst>
                                    </p:anim>
                                  </p:childTnLst>
                                </p:cTn>
                              </p:par>
                            </p:childTnLst>
                          </p:cTn>
                        </p:par>
                        <p:par>
                          <p:cTn id="21" fill="hold">
                            <p:stCondLst>
                              <p:cond delay="1500"/>
                            </p:stCondLst>
                            <p:childTnLst>
                              <p:par>
                                <p:cTn id="22" presetID="10" presetClass="entr" presetSubtype="0" fill="hold"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childTnLst>
                          </p:cTn>
                        </p:par>
                        <p:par>
                          <p:cTn id="25" fill="hold">
                            <p:stCondLst>
                              <p:cond delay="2000"/>
                            </p:stCondLst>
                            <p:childTnLst>
                              <p:par>
                                <p:cTn id="26" presetID="10" presetClass="entr" presetSubtype="0" fill="hold"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childTnLst>
                          </p:cTn>
                        </p:par>
                        <p:par>
                          <p:cTn id="29" fill="hold">
                            <p:stCondLst>
                              <p:cond delay="2500"/>
                            </p:stCondLst>
                            <p:childTnLst>
                              <p:par>
                                <p:cTn id="30" presetID="10" presetClass="entr" presetSubtype="0" fill="hold" nodeType="after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6" grpId="0"/>
      <p:bldP spid="1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9Slide.vn 1"/>
          <p:cNvSpPr>
            <a:spLocks noChangeArrowheads="1"/>
          </p:cNvSpPr>
          <p:nvPr/>
        </p:nvSpPr>
        <p:spPr bwMode="auto">
          <a:xfrm>
            <a:off x="7892727" y="2334956"/>
            <a:ext cx="222606" cy="359352"/>
          </a:xfrm>
          <a:custGeom>
            <a:avLst/>
            <a:gdLst>
              <a:gd name="T0" fmla="*/ 55786 w 249"/>
              <a:gd name="T1" fmla="*/ 0 h 400"/>
              <a:gd name="T2" fmla="*/ 55786 w 249"/>
              <a:gd name="T3" fmla="*/ 0 h 400"/>
              <a:gd name="T4" fmla="*/ 0 w 249"/>
              <a:gd name="T5" fmla="*/ 56059 h 400"/>
              <a:gd name="T6" fmla="*/ 55786 w 249"/>
              <a:gd name="T7" fmla="*/ 178940 h 400"/>
              <a:gd name="T8" fmla="*/ 110679 w 249"/>
              <a:gd name="T9" fmla="*/ 56059 h 400"/>
              <a:gd name="T10" fmla="*/ 55786 w 249"/>
              <a:gd name="T11" fmla="*/ 0 h 400"/>
              <a:gd name="T12" fmla="*/ 55786 w 249"/>
              <a:gd name="T13" fmla="*/ 87900 h 400"/>
              <a:gd name="T14" fmla="*/ 55786 w 249"/>
              <a:gd name="T15" fmla="*/ 87900 h 400"/>
              <a:gd name="T16" fmla="*/ 23653 w 249"/>
              <a:gd name="T17" fmla="*/ 56059 h 400"/>
              <a:gd name="T18" fmla="*/ 55786 w 249"/>
              <a:gd name="T19" fmla="*/ 24217 h 400"/>
              <a:gd name="T20" fmla="*/ 87026 w 249"/>
              <a:gd name="T21" fmla="*/ 56059 h 400"/>
              <a:gd name="T22" fmla="*/ 55786 w 249"/>
              <a:gd name="T23" fmla="*/ 87900 h 40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49" h="400">
                <a:moveTo>
                  <a:pt x="125" y="0"/>
                </a:moveTo>
                <a:lnTo>
                  <a:pt x="125" y="0"/>
                </a:lnTo>
                <a:cubicBezTo>
                  <a:pt x="53" y="0"/>
                  <a:pt x="0" y="54"/>
                  <a:pt x="0" y="125"/>
                </a:cubicBezTo>
                <a:cubicBezTo>
                  <a:pt x="0" y="240"/>
                  <a:pt x="125" y="399"/>
                  <a:pt x="125" y="399"/>
                </a:cubicBezTo>
                <a:cubicBezTo>
                  <a:pt x="125" y="399"/>
                  <a:pt x="248" y="240"/>
                  <a:pt x="248" y="125"/>
                </a:cubicBezTo>
                <a:cubicBezTo>
                  <a:pt x="248" y="54"/>
                  <a:pt x="195" y="0"/>
                  <a:pt x="125" y="0"/>
                </a:cubicBezTo>
                <a:close/>
                <a:moveTo>
                  <a:pt x="125" y="196"/>
                </a:moveTo>
                <a:lnTo>
                  <a:pt x="125" y="196"/>
                </a:lnTo>
                <a:cubicBezTo>
                  <a:pt x="88" y="196"/>
                  <a:pt x="53" y="160"/>
                  <a:pt x="53" y="125"/>
                </a:cubicBezTo>
                <a:cubicBezTo>
                  <a:pt x="53" y="89"/>
                  <a:pt x="88" y="54"/>
                  <a:pt x="125" y="54"/>
                </a:cubicBezTo>
                <a:cubicBezTo>
                  <a:pt x="159" y="54"/>
                  <a:pt x="195" y="89"/>
                  <a:pt x="195" y="125"/>
                </a:cubicBezTo>
                <a:cubicBezTo>
                  <a:pt x="195" y="160"/>
                  <a:pt x="159" y="196"/>
                  <a:pt x="125" y="196"/>
                </a:cubicBezTo>
                <a:close/>
              </a:path>
            </a:pathLst>
          </a:custGeom>
          <a:solidFill>
            <a:schemeClr val="tx1">
              <a:lumMod val="75000"/>
              <a:lumOff val="25000"/>
            </a:schemeClr>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p>
        </p:txBody>
      </p:sp>
      <p:grpSp>
        <p:nvGrpSpPr>
          <p:cNvPr id="6" name="9Slide.vn 2"/>
          <p:cNvGrpSpPr/>
          <p:nvPr/>
        </p:nvGrpSpPr>
        <p:grpSpPr>
          <a:xfrm>
            <a:off x="7781424" y="3025761"/>
            <a:ext cx="2488633" cy="1296970"/>
            <a:chOff x="2489767" y="3429000"/>
            <a:chExt cx="2488633" cy="1296970"/>
          </a:xfrm>
        </p:grpSpPr>
        <p:sp>
          <p:nvSpPr>
            <p:cNvPr id="7" name="9Slide.vn 3"/>
            <p:cNvSpPr/>
            <p:nvPr/>
          </p:nvSpPr>
          <p:spPr>
            <a:xfrm>
              <a:off x="2489767" y="3429000"/>
              <a:ext cx="2098546" cy="1296970"/>
            </a:xfrm>
            <a:prstGeom prst="wedgeRectCallout">
              <a:avLst>
                <a:gd name="adj1" fmla="val -38823"/>
                <a:gd name="adj2" fmla="val -70672"/>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9Slide.vn 4"/>
            <p:cNvSpPr/>
            <p:nvPr/>
          </p:nvSpPr>
          <p:spPr>
            <a:xfrm>
              <a:off x="2681546" y="3587632"/>
              <a:ext cx="2296854" cy="338554"/>
            </a:xfrm>
            <a:prstGeom prst="rect">
              <a:avLst/>
            </a:prstGeom>
          </p:spPr>
          <p:txBody>
            <a:bodyPr wrap="square">
              <a:spAutoFit/>
            </a:bodyPr>
            <a:lstStyle/>
            <a:p>
              <a:pPr>
                <a:spcBef>
                  <a:spcPts val="1200"/>
                </a:spcBef>
              </a:pPr>
              <a:r>
                <a:rPr lang="id-ID" sz="1600" b="1" dirty="0">
                  <a:solidFill>
                    <a:schemeClr val="bg1"/>
                  </a:solidFill>
                  <a:latin typeface="#9Slide03 Montserrat" panose="00000500000000000000" pitchFamily="2" charset="0"/>
                  <a:cs typeface="Calibri"/>
                </a:rPr>
                <a:t>Address detail</a:t>
              </a:r>
              <a:endParaRPr lang="en-US" sz="1600" b="1" dirty="0">
                <a:solidFill>
                  <a:schemeClr val="bg1"/>
                </a:solidFill>
                <a:latin typeface="#9Slide03 Montserrat" panose="00000500000000000000" pitchFamily="2" charset="0"/>
              </a:endParaRPr>
            </a:p>
          </p:txBody>
        </p:sp>
        <p:sp>
          <p:nvSpPr>
            <p:cNvPr id="9" name="9Slide.vn 5"/>
            <p:cNvSpPr/>
            <p:nvPr/>
          </p:nvSpPr>
          <p:spPr>
            <a:xfrm>
              <a:off x="2712373" y="3888896"/>
              <a:ext cx="1875940" cy="646331"/>
            </a:xfrm>
            <a:prstGeom prst="rect">
              <a:avLst/>
            </a:prstGeom>
          </p:spPr>
          <p:txBody>
            <a:bodyPr wrap="square">
              <a:spAutoFit/>
            </a:bodyPr>
            <a:lstStyle/>
            <a:p>
              <a:pPr>
                <a:spcBef>
                  <a:spcPts val="1200"/>
                </a:spcBef>
              </a:pPr>
              <a:r>
                <a:rPr lang="id-ID" sz="1200" dirty="0">
                  <a:solidFill>
                    <a:schemeClr val="bg1"/>
                  </a:solidFill>
                  <a:cs typeface="Calibri"/>
                </a:rPr>
                <a:t>Lorem ipsum dolor sit amet, consectetuer adipiscing elit</a:t>
              </a:r>
              <a:endParaRPr lang="en-US" sz="1200" dirty="0">
                <a:solidFill>
                  <a:schemeClr val="bg1"/>
                </a:solidFill>
              </a:endParaRPr>
            </a:p>
          </p:txBody>
        </p:sp>
      </p:grpSp>
      <p:sp>
        <p:nvSpPr>
          <p:cNvPr id="10" name="9Slide.vn 6"/>
          <p:cNvSpPr txBox="1"/>
          <p:nvPr/>
        </p:nvSpPr>
        <p:spPr>
          <a:xfrm>
            <a:off x="866192" y="1507634"/>
            <a:ext cx="3213888" cy="646331"/>
          </a:xfrm>
          <a:prstGeom prst="rect">
            <a:avLst/>
          </a:prstGeom>
          <a:noFill/>
        </p:spPr>
        <p:txBody>
          <a:bodyPr wrap="square" rtlCol="0">
            <a:spAutoFit/>
          </a:bodyPr>
          <a:lstStyle/>
          <a:p>
            <a:r>
              <a:rPr lang="id-ID" sz="3600" dirty="0">
                <a:solidFill>
                  <a:schemeClr val="bg1">
                    <a:lumMod val="75000"/>
                  </a:schemeClr>
                </a:solidFill>
                <a:latin typeface="#9Slide03 Cabin" panose="00000500000000000000" pitchFamily="2" charset="0"/>
                <a:cs typeface="Lato" panose="020F0502020204030203" pitchFamily="34" charset="0"/>
              </a:rPr>
              <a:t>Find Our</a:t>
            </a:r>
          </a:p>
        </p:txBody>
      </p:sp>
      <p:sp>
        <p:nvSpPr>
          <p:cNvPr id="11" name="9Slide.vn 7"/>
          <p:cNvSpPr txBox="1"/>
          <p:nvPr/>
        </p:nvSpPr>
        <p:spPr>
          <a:xfrm>
            <a:off x="866191" y="1932391"/>
            <a:ext cx="5561113" cy="769441"/>
          </a:xfrm>
          <a:prstGeom prst="rect">
            <a:avLst/>
          </a:prstGeom>
          <a:noFill/>
        </p:spPr>
        <p:txBody>
          <a:bodyPr wrap="square" rtlCol="0">
            <a:spAutoFit/>
          </a:bodyPr>
          <a:lstStyle/>
          <a:p>
            <a:r>
              <a:rPr lang="id-ID" sz="4400" b="1" dirty="0">
                <a:solidFill>
                  <a:schemeClr val="tx1">
                    <a:lumMod val="75000"/>
                    <a:lumOff val="25000"/>
                  </a:schemeClr>
                </a:solidFill>
                <a:latin typeface="#9Slide03 Cabin Bold" panose="00000800000000000000" pitchFamily="2" charset="0"/>
                <a:cs typeface="Lato Black" panose="020F0A02020204030203" pitchFamily="34" charset="0"/>
              </a:rPr>
              <a:t>Company Location</a:t>
            </a:r>
          </a:p>
        </p:txBody>
      </p:sp>
      <p:sp>
        <p:nvSpPr>
          <p:cNvPr id="12" name="9Slide.vn 8"/>
          <p:cNvSpPr/>
          <p:nvPr/>
        </p:nvSpPr>
        <p:spPr>
          <a:xfrm>
            <a:off x="986637" y="2750521"/>
            <a:ext cx="369888" cy="457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13" name="9Slide.vn 9"/>
          <p:cNvGrpSpPr/>
          <p:nvPr/>
        </p:nvGrpSpPr>
        <p:grpSpPr>
          <a:xfrm flipH="1">
            <a:off x="569489" y="1082593"/>
            <a:ext cx="834296" cy="637420"/>
            <a:chOff x="1526524" y="3910403"/>
            <a:chExt cx="2122488" cy="1565276"/>
          </a:xfrm>
          <a:solidFill>
            <a:schemeClr val="bg1"/>
          </a:solidFill>
          <a:effectLst>
            <a:outerShdw blurRad="177800" dist="38100" dir="8100000" sx="108000" sy="108000" algn="tr" rotWithShape="0">
              <a:prstClr val="black">
                <a:alpha val="17000"/>
              </a:prstClr>
            </a:outerShdw>
          </a:effectLst>
        </p:grpSpPr>
        <p:sp>
          <p:nvSpPr>
            <p:cNvPr id="14" name="9Slide.vn 10"/>
            <p:cNvSpPr>
              <a:spLocks/>
            </p:cNvSpPr>
            <p:nvPr/>
          </p:nvSpPr>
          <p:spPr bwMode="auto">
            <a:xfrm>
              <a:off x="1526524" y="4407291"/>
              <a:ext cx="1624013" cy="1068388"/>
            </a:xfrm>
            <a:custGeom>
              <a:avLst/>
              <a:gdLst>
                <a:gd name="T0" fmla="*/ 9999 w 12279"/>
                <a:gd name="T1" fmla="*/ 8070 h 8071"/>
                <a:gd name="T2" fmla="*/ 10293 w 12279"/>
                <a:gd name="T3" fmla="*/ 8062 h 8071"/>
                <a:gd name="T4" fmla="*/ 10678 w 12279"/>
                <a:gd name="T5" fmla="*/ 7999 h 8071"/>
                <a:gd name="T6" fmla="*/ 11094 w 12279"/>
                <a:gd name="T7" fmla="*/ 7845 h 8071"/>
                <a:gd name="T8" fmla="*/ 11481 w 12279"/>
                <a:gd name="T9" fmla="*/ 7564 h 8071"/>
                <a:gd name="T10" fmla="*/ 11778 w 12279"/>
                <a:gd name="T11" fmla="*/ 7116 h 8071"/>
                <a:gd name="T12" fmla="*/ 11988 w 12279"/>
                <a:gd name="T13" fmla="*/ 6502 h 8071"/>
                <a:gd name="T14" fmla="*/ 12176 w 12279"/>
                <a:gd name="T15" fmla="*/ 5796 h 8071"/>
                <a:gd name="T16" fmla="*/ 12276 w 12279"/>
                <a:gd name="T17" fmla="*/ 5029 h 8071"/>
                <a:gd name="T18" fmla="*/ 12213 w 12279"/>
                <a:gd name="T19" fmla="*/ 4233 h 8071"/>
                <a:gd name="T20" fmla="*/ 11918 w 12279"/>
                <a:gd name="T21" fmla="*/ 3439 h 8071"/>
                <a:gd name="T22" fmla="*/ 11316 w 12279"/>
                <a:gd name="T23" fmla="*/ 2674 h 8071"/>
                <a:gd name="T24" fmla="*/ 10339 w 12279"/>
                <a:gd name="T25" fmla="*/ 1967 h 8071"/>
                <a:gd name="T26" fmla="*/ 9016 w 12279"/>
                <a:gd name="T27" fmla="*/ 1309 h 8071"/>
                <a:gd name="T28" fmla="*/ 7479 w 12279"/>
                <a:gd name="T29" fmla="*/ 736 h 8071"/>
                <a:gd name="T30" fmla="*/ 5871 w 12279"/>
                <a:gd name="T31" fmla="*/ 299 h 8071"/>
                <a:gd name="T32" fmla="*/ 4335 w 12279"/>
                <a:gd name="T33" fmla="*/ 45 h 8071"/>
                <a:gd name="T34" fmla="*/ 3011 w 12279"/>
                <a:gd name="T35" fmla="*/ 23 h 8071"/>
                <a:gd name="T36" fmla="*/ 2042 w 12279"/>
                <a:gd name="T37" fmla="*/ 282 h 8071"/>
                <a:gd name="T38" fmla="*/ 1369 w 12279"/>
                <a:gd name="T39" fmla="*/ 755 h 8071"/>
                <a:gd name="T40" fmla="*/ 838 w 12279"/>
                <a:gd name="T41" fmla="*/ 1315 h 8071"/>
                <a:gd name="T42" fmla="*/ 442 w 12279"/>
                <a:gd name="T43" fmla="*/ 1917 h 8071"/>
                <a:gd name="T44" fmla="*/ 175 w 12279"/>
                <a:gd name="T45" fmla="*/ 2518 h 8071"/>
                <a:gd name="T46" fmla="*/ 31 w 12279"/>
                <a:gd name="T47" fmla="*/ 3074 h 8071"/>
                <a:gd name="T48" fmla="*/ 4 w 12279"/>
                <a:gd name="T49" fmla="*/ 3542 h 8071"/>
                <a:gd name="T50" fmla="*/ 90 w 12279"/>
                <a:gd name="T51" fmla="*/ 3905 h 8071"/>
                <a:gd name="T52" fmla="*/ 287 w 12279"/>
                <a:gd name="T53" fmla="*/ 4250 h 8071"/>
                <a:gd name="T54" fmla="*/ 546 w 12279"/>
                <a:gd name="T55" fmla="*/ 4570 h 8071"/>
                <a:gd name="T56" fmla="*/ 824 w 12279"/>
                <a:gd name="T57" fmla="*/ 4847 h 8071"/>
                <a:gd name="T58" fmla="*/ 1071 w 12279"/>
                <a:gd name="T59" fmla="*/ 5060 h 8071"/>
                <a:gd name="T60" fmla="*/ 1290 w 12279"/>
                <a:gd name="T61" fmla="*/ 5229 h 8071"/>
                <a:gd name="T62" fmla="*/ 1249 w 12279"/>
                <a:gd name="T63" fmla="*/ 4937 h 8071"/>
                <a:gd name="T64" fmla="*/ 1220 w 12279"/>
                <a:gd name="T65" fmla="*/ 4594 h 8071"/>
                <a:gd name="T66" fmla="*/ 1217 w 12279"/>
                <a:gd name="T67" fmla="*/ 4297 h 8071"/>
                <a:gd name="T68" fmla="*/ 1249 w 12279"/>
                <a:gd name="T69" fmla="*/ 4048 h 8071"/>
                <a:gd name="T70" fmla="*/ 1334 w 12279"/>
                <a:gd name="T71" fmla="*/ 3902 h 8071"/>
                <a:gd name="T72" fmla="*/ 1553 w 12279"/>
                <a:gd name="T73" fmla="*/ 3855 h 8071"/>
                <a:gd name="T74" fmla="*/ 2039 w 12279"/>
                <a:gd name="T75" fmla="*/ 3829 h 8071"/>
                <a:gd name="T76" fmla="*/ 2761 w 12279"/>
                <a:gd name="T77" fmla="*/ 3855 h 8071"/>
                <a:gd name="T78" fmla="*/ 3683 w 12279"/>
                <a:gd name="T79" fmla="*/ 3965 h 8071"/>
                <a:gd name="T80" fmla="*/ 4772 w 12279"/>
                <a:gd name="T81" fmla="*/ 4193 h 8071"/>
                <a:gd name="T82" fmla="*/ 5990 w 12279"/>
                <a:gd name="T83" fmla="*/ 4573 h 8071"/>
                <a:gd name="T84" fmla="*/ 7746 w 12279"/>
                <a:gd name="T85" fmla="*/ 5322 h 8071"/>
                <a:gd name="T86" fmla="*/ 8749 w 12279"/>
                <a:gd name="T87" fmla="*/ 5778 h 8071"/>
                <a:gd name="T88" fmla="*/ 9517 w 12279"/>
                <a:gd name="T89" fmla="*/ 6157 h 8071"/>
                <a:gd name="T90" fmla="*/ 10061 w 12279"/>
                <a:gd name="T91" fmla="*/ 6476 h 8071"/>
                <a:gd name="T92" fmla="*/ 10389 w 12279"/>
                <a:gd name="T93" fmla="*/ 6754 h 8071"/>
                <a:gd name="T94" fmla="*/ 10515 w 12279"/>
                <a:gd name="T95" fmla="*/ 7008 h 8071"/>
                <a:gd name="T96" fmla="*/ 10458 w 12279"/>
                <a:gd name="T97" fmla="*/ 7255 h 8071"/>
                <a:gd name="T98" fmla="*/ 10342 w 12279"/>
                <a:gd name="T99" fmla="*/ 7480 h 8071"/>
                <a:gd name="T100" fmla="*/ 10211 w 12279"/>
                <a:gd name="T101" fmla="*/ 7675 h 8071"/>
                <a:gd name="T102" fmla="*/ 10055 w 12279"/>
                <a:gd name="T103" fmla="*/ 7864 h 8071"/>
                <a:gd name="T104" fmla="*/ 9875 w 12279"/>
                <a:gd name="T105" fmla="*/ 8044 h 80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279" h="8071">
                  <a:moveTo>
                    <a:pt x="9855" y="8061"/>
                  </a:moveTo>
                  <a:lnTo>
                    <a:pt x="9872" y="8063"/>
                  </a:lnTo>
                  <a:lnTo>
                    <a:pt x="9922" y="8067"/>
                  </a:lnTo>
                  <a:lnTo>
                    <a:pt x="9957" y="8068"/>
                  </a:lnTo>
                  <a:lnTo>
                    <a:pt x="9999" y="8070"/>
                  </a:lnTo>
                  <a:lnTo>
                    <a:pt x="10049" y="8071"/>
                  </a:lnTo>
                  <a:lnTo>
                    <a:pt x="10102" y="8071"/>
                  </a:lnTo>
                  <a:lnTo>
                    <a:pt x="10161" y="8069"/>
                  </a:lnTo>
                  <a:lnTo>
                    <a:pt x="10225" y="8066"/>
                  </a:lnTo>
                  <a:lnTo>
                    <a:pt x="10293" y="8062"/>
                  </a:lnTo>
                  <a:lnTo>
                    <a:pt x="10364" y="8055"/>
                  </a:lnTo>
                  <a:lnTo>
                    <a:pt x="10440" y="8045"/>
                  </a:lnTo>
                  <a:lnTo>
                    <a:pt x="10517" y="8033"/>
                  </a:lnTo>
                  <a:lnTo>
                    <a:pt x="10596" y="8018"/>
                  </a:lnTo>
                  <a:lnTo>
                    <a:pt x="10678" y="7999"/>
                  </a:lnTo>
                  <a:lnTo>
                    <a:pt x="10761" y="7977"/>
                  </a:lnTo>
                  <a:lnTo>
                    <a:pt x="10844" y="7951"/>
                  </a:lnTo>
                  <a:lnTo>
                    <a:pt x="10928" y="7920"/>
                  </a:lnTo>
                  <a:lnTo>
                    <a:pt x="11011" y="7885"/>
                  </a:lnTo>
                  <a:lnTo>
                    <a:pt x="11094" y="7845"/>
                  </a:lnTo>
                  <a:lnTo>
                    <a:pt x="11176" y="7800"/>
                  </a:lnTo>
                  <a:lnTo>
                    <a:pt x="11256" y="7750"/>
                  </a:lnTo>
                  <a:lnTo>
                    <a:pt x="11334" y="7694"/>
                  </a:lnTo>
                  <a:lnTo>
                    <a:pt x="11409" y="7632"/>
                  </a:lnTo>
                  <a:lnTo>
                    <a:pt x="11481" y="7564"/>
                  </a:lnTo>
                  <a:lnTo>
                    <a:pt x="11550" y="7488"/>
                  </a:lnTo>
                  <a:lnTo>
                    <a:pt x="11614" y="7407"/>
                  </a:lnTo>
                  <a:lnTo>
                    <a:pt x="11674" y="7317"/>
                  </a:lnTo>
                  <a:lnTo>
                    <a:pt x="11729" y="7221"/>
                  </a:lnTo>
                  <a:lnTo>
                    <a:pt x="11778" y="7116"/>
                  </a:lnTo>
                  <a:lnTo>
                    <a:pt x="11821" y="7003"/>
                  </a:lnTo>
                  <a:lnTo>
                    <a:pt x="11862" y="6884"/>
                  </a:lnTo>
                  <a:lnTo>
                    <a:pt x="11904" y="6760"/>
                  </a:lnTo>
                  <a:lnTo>
                    <a:pt x="11946" y="6633"/>
                  </a:lnTo>
                  <a:lnTo>
                    <a:pt x="11988" y="6502"/>
                  </a:lnTo>
                  <a:lnTo>
                    <a:pt x="12030" y="6367"/>
                  </a:lnTo>
                  <a:lnTo>
                    <a:pt x="12070" y="6229"/>
                  </a:lnTo>
                  <a:lnTo>
                    <a:pt x="12108" y="6087"/>
                  </a:lnTo>
                  <a:lnTo>
                    <a:pt x="12144" y="5943"/>
                  </a:lnTo>
                  <a:lnTo>
                    <a:pt x="12176" y="5796"/>
                  </a:lnTo>
                  <a:lnTo>
                    <a:pt x="12206" y="5647"/>
                  </a:lnTo>
                  <a:lnTo>
                    <a:pt x="12232" y="5495"/>
                  </a:lnTo>
                  <a:lnTo>
                    <a:pt x="12252" y="5342"/>
                  </a:lnTo>
                  <a:lnTo>
                    <a:pt x="12267" y="5187"/>
                  </a:lnTo>
                  <a:lnTo>
                    <a:pt x="12276" y="5029"/>
                  </a:lnTo>
                  <a:lnTo>
                    <a:pt x="12279" y="4871"/>
                  </a:lnTo>
                  <a:lnTo>
                    <a:pt x="12275" y="4713"/>
                  </a:lnTo>
                  <a:lnTo>
                    <a:pt x="12263" y="4553"/>
                  </a:lnTo>
                  <a:lnTo>
                    <a:pt x="12243" y="4393"/>
                  </a:lnTo>
                  <a:lnTo>
                    <a:pt x="12213" y="4233"/>
                  </a:lnTo>
                  <a:lnTo>
                    <a:pt x="12175" y="4073"/>
                  </a:lnTo>
                  <a:lnTo>
                    <a:pt x="12127" y="3914"/>
                  </a:lnTo>
                  <a:lnTo>
                    <a:pt x="12068" y="3754"/>
                  </a:lnTo>
                  <a:lnTo>
                    <a:pt x="11999" y="3596"/>
                  </a:lnTo>
                  <a:lnTo>
                    <a:pt x="11918" y="3439"/>
                  </a:lnTo>
                  <a:lnTo>
                    <a:pt x="11823" y="3282"/>
                  </a:lnTo>
                  <a:lnTo>
                    <a:pt x="11717" y="3127"/>
                  </a:lnTo>
                  <a:lnTo>
                    <a:pt x="11598" y="2974"/>
                  </a:lnTo>
                  <a:lnTo>
                    <a:pt x="11464" y="2823"/>
                  </a:lnTo>
                  <a:lnTo>
                    <a:pt x="11316" y="2674"/>
                  </a:lnTo>
                  <a:lnTo>
                    <a:pt x="11153" y="2528"/>
                  </a:lnTo>
                  <a:lnTo>
                    <a:pt x="10973" y="2384"/>
                  </a:lnTo>
                  <a:lnTo>
                    <a:pt x="10779" y="2243"/>
                  </a:lnTo>
                  <a:lnTo>
                    <a:pt x="10567" y="2105"/>
                  </a:lnTo>
                  <a:lnTo>
                    <a:pt x="10339" y="1967"/>
                  </a:lnTo>
                  <a:lnTo>
                    <a:pt x="10099" y="1831"/>
                  </a:lnTo>
                  <a:lnTo>
                    <a:pt x="9845" y="1697"/>
                  </a:lnTo>
                  <a:lnTo>
                    <a:pt x="9578" y="1565"/>
                  </a:lnTo>
                  <a:lnTo>
                    <a:pt x="9302" y="1436"/>
                  </a:lnTo>
                  <a:lnTo>
                    <a:pt x="9016" y="1309"/>
                  </a:lnTo>
                  <a:lnTo>
                    <a:pt x="8721" y="1187"/>
                  </a:lnTo>
                  <a:lnTo>
                    <a:pt x="8418" y="1067"/>
                  </a:lnTo>
                  <a:lnTo>
                    <a:pt x="8110" y="952"/>
                  </a:lnTo>
                  <a:lnTo>
                    <a:pt x="7796" y="842"/>
                  </a:lnTo>
                  <a:lnTo>
                    <a:pt x="7479" y="736"/>
                  </a:lnTo>
                  <a:lnTo>
                    <a:pt x="7159" y="636"/>
                  </a:lnTo>
                  <a:lnTo>
                    <a:pt x="6837" y="542"/>
                  </a:lnTo>
                  <a:lnTo>
                    <a:pt x="6514" y="455"/>
                  </a:lnTo>
                  <a:lnTo>
                    <a:pt x="6192" y="373"/>
                  </a:lnTo>
                  <a:lnTo>
                    <a:pt x="5871" y="299"/>
                  </a:lnTo>
                  <a:lnTo>
                    <a:pt x="5554" y="232"/>
                  </a:lnTo>
                  <a:lnTo>
                    <a:pt x="5240" y="172"/>
                  </a:lnTo>
                  <a:lnTo>
                    <a:pt x="4932" y="121"/>
                  </a:lnTo>
                  <a:lnTo>
                    <a:pt x="4630" y="78"/>
                  </a:lnTo>
                  <a:lnTo>
                    <a:pt x="4335" y="45"/>
                  </a:lnTo>
                  <a:lnTo>
                    <a:pt x="4049" y="20"/>
                  </a:lnTo>
                  <a:lnTo>
                    <a:pt x="3772" y="5"/>
                  </a:lnTo>
                  <a:lnTo>
                    <a:pt x="3506" y="0"/>
                  </a:lnTo>
                  <a:lnTo>
                    <a:pt x="3252" y="6"/>
                  </a:lnTo>
                  <a:lnTo>
                    <a:pt x="3011" y="23"/>
                  </a:lnTo>
                  <a:lnTo>
                    <a:pt x="2785" y="50"/>
                  </a:lnTo>
                  <a:lnTo>
                    <a:pt x="2573" y="90"/>
                  </a:lnTo>
                  <a:lnTo>
                    <a:pt x="2378" y="141"/>
                  </a:lnTo>
                  <a:lnTo>
                    <a:pt x="2200" y="205"/>
                  </a:lnTo>
                  <a:lnTo>
                    <a:pt x="2042" y="282"/>
                  </a:lnTo>
                  <a:lnTo>
                    <a:pt x="1895" y="367"/>
                  </a:lnTo>
                  <a:lnTo>
                    <a:pt x="1755" y="458"/>
                  </a:lnTo>
                  <a:lnTo>
                    <a:pt x="1620" y="553"/>
                  </a:lnTo>
                  <a:lnTo>
                    <a:pt x="1492" y="652"/>
                  </a:lnTo>
                  <a:lnTo>
                    <a:pt x="1369" y="755"/>
                  </a:lnTo>
                  <a:lnTo>
                    <a:pt x="1251" y="861"/>
                  </a:lnTo>
                  <a:lnTo>
                    <a:pt x="1140" y="971"/>
                  </a:lnTo>
                  <a:lnTo>
                    <a:pt x="1034" y="1083"/>
                  </a:lnTo>
                  <a:lnTo>
                    <a:pt x="934" y="1199"/>
                  </a:lnTo>
                  <a:lnTo>
                    <a:pt x="838" y="1315"/>
                  </a:lnTo>
                  <a:lnTo>
                    <a:pt x="748" y="1434"/>
                  </a:lnTo>
                  <a:lnTo>
                    <a:pt x="664" y="1553"/>
                  </a:lnTo>
                  <a:lnTo>
                    <a:pt x="585" y="1674"/>
                  </a:lnTo>
                  <a:lnTo>
                    <a:pt x="510" y="1796"/>
                  </a:lnTo>
                  <a:lnTo>
                    <a:pt x="442" y="1917"/>
                  </a:lnTo>
                  <a:lnTo>
                    <a:pt x="379" y="2039"/>
                  </a:lnTo>
                  <a:lnTo>
                    <a:pt x="320" y="2160"/>
                  </a:lnTo>
                  <a:lnTo>
                    <a:pt x="267" y="2281"/>
                  </a:lnTo>
                  <a:lnTo>
                    <a:pt x="219" y="2400"/>
                  </a:lnTo>
                  <a:lnTo>
                    <a:pt x="175" y="2518"/>
                  </a:lnTo>
                  <a:lnTo>
                    <a:pt x="137" y="2634"/>
                  </a:lnTo>
                  <a:lnTo>
                    <a:pt x="103" y="2748"/>
                  </a:lnTo>
                  <a:lnTo>
                    <a:pt x="74" y="2859"/>
                  </a:lnTo>
                  <a:lnTo>
                    <a:pt x="50" y="2968"/>
                  </a:lnTo>
                  <a:lnTo>
                    <a:pt x="31" y="3074"/>
                  </a:lnTo>
                  <a:lnTo>
                    <a:pt x="17" y="3176"/>
                  </a:lnTo>
                  <a:lnTo>
                    <a:pt x="7" y="3274"/>
                  </a:lnTo>
                  <a:lnTo>
                    <a:pt x="1" y="3368"/>
                  </a:lnTo>
                  <a:lnTo>
                    <a:pt x="0" y="3457"/>
                  </a:lnTo>
                  <a:lnTo>
                    <a:pt x="4" y="3542"/>
                  </a:lnTo>
                  <a:lnTo>
                    <a:pt x="12" y="3621"/>
                  </a:lnTo>
                  <a:lnTo>
                    <a:pt x="24" y="3694"/>
                  </a:lnTo>
                  <a:lnTo>
                    <a:pt x="41" y="3764"/>
                  </a:lnTo>
                  <a:lnTo>
                    <a:pt x="63" y="3835"/>
                  </a:lnTo>
                  <a:lnTo>
                    <a:pt x="90" y="3905"/>
                  </a:lnTo>
                  <a:lnTo>
                    <a:pt x="122" y="3975"/>
                  </a:lnTo>
                  <a:lnTo>
                    <a:pt x="158" y="4045"/>
                  </a:lnTo>
                  <a:lnTo>
                    <a:pt x="198" y="4114"/>
                  </a:lnTo>
                  <a:lnTo>
                    <a:pt x="241" y="4182"/>
                  </a:lnTo>
                  <a:lnTo>
                    <a:pt x="287" y="4250"/>
                  </a:lnTo>
                  <a:lnTo>
                    <a:pt x="335" y="4317"/>
                  </a:lnTo>
                  <a:lnTo>
                    <a:pt x="385" y="4382"/>
                  </a:lnTo>
                  <a:lnTo>
                    <a:pt x="438" y="4446"/>
                  </a:lnTo>
                  <a:lnTo>
                    <a:pt x="491" y="4509"/>
                  </a:lnTo>
                  <a:lnTo>
                    <a:pt x="546" y="4570"/>
                  </a:lnTo>
                  <a:lnTo>
                    <a:pt x="603" y="4630"/>
                  </a:lnTo>
                  <a:lnTo>
                    <a:pt x="659" y="4687"/>
                  </a:lnTo>
                  <a:lnTo>
                    <a:pt x="714" y="4742"/>
                  </a:lnTo>
                  <a:lnTo>
                    <a:pt x="770" y="4796"/>
                  </a:lnTo>
                  <a:lnTo>
                    <a:pt x="824" y="4847"/>
                  </a:lnTo>
                  <a:lnTo>
                    <a:pt x="877" y="4895"/>
                  </a:lnTo>
                  <a:lnTo>
                    <a:pt x="930" y="4941"/>
                  </a:lnTo>
                  <a:lnTo>
                    <a:pt x="980" y="4984"/>
                  </a:lnTo>
                  <a:lnTo>
                    <a:pt x="1027" y="5024"/>
                  </a:lnTo>
                  <a:lnTo>
                    <a:pt x="1071" y="5060"/>
                  </a:lnTo>
                  <a:lnTo>
                    <a:pt x="1113" y="5094"/>
                  </a:lnTo>
                  <a:lnTo>
                    <a:pt x="1185" y="5152"/>
                  </a:lnTo>
                  <a:lnTo>
                    <a:pt x="1241" y="5194"/>
                  </a:lnTo>
                  <a:lnTo>
                    <a:pt x="1277" y="5220"/>
                  </a:lnTo>
                  <a:lnTo>
                    <a:pt x="1290" y="5229"/>
                  </a:lnTo>
                  <a:lnTo>
                    <a:pt x="1287" y="5215"/>
                  </a:lnTo>
                  <a:lnTo>
                    <a:pt x="1281" y="5176"/>
                  </a:lnTo>
                  <a:lnTo>
                    <a:pt x="1272" y="5114"/>
                  </a:lnTo>
                  <a:lnTo>
                    <a:pt x="1261" y="5032"/>
                  </a:lnTo>
                  <a:lnTo>
                    <a:pt x="1249" y="4937"/>
                  </a:lnTo>
                  <a:lnTo>
                    <a:pt x="1238" y="4830"/>
                  </a:lnTo>
                  <a:lnTo>
                    <a:pt x="1233" y="4773"/>
                  </a:lnTo>
                  <a:lnTo>
                    <a:pt x="1228" y="4714"/>
                  </a:lnTo>
                  <a:lnTo>
                    <a:pt x="1224" y="4655"/>
                  </a:lnTo>
                  <a:lnTo>
                    <a:pt x="1220" y="4594"/>
                  </a:lnTo>
                  <a:lnTo>
                    <a:pt x="1218" y="4534"/>
                  </a:lnTo>
                  <a:lnTo>
                    <a:pt x="1216" y="4473"/>
                  </a:lnTo>
                  <a:lnTo>
                    <a:pt x="1215" y="4413"/>
                  </a:lnTo>
                  <a:lnTo>
                    <a:pt x="1215" y="4355"/>
                  </a:lnTo>
                  <a:lnTo>
                    <a:pt x="1217" y="4297"/>
                  </a:lnTo>
                  <a:lnTo>
                    <a:pt x="1220" y="4242"/>
                  </a:lnTo>
                  <a:lnTo>
                    <a:pt x="1225" y="4189"/>
                  </a:lnTo>
                  <a:lnTo>
                    <a:pt x="1231" y="4139"/>
                  </a:lnTo>
                  <a:lnTo>
                    <a:pt x="1239" y="4092"/>
                  </a:lnTo>
                  <a:lnTo>
                    <a:pt x="1249" y="4048"/>
                  </a:lnTo>
                  <a:lnTo>
                    <a:pt x="1261" y="4009"/>
                  </a:lnTo>
                  <a:lnTo>
                    <a:pt x="1277" y="3974"/>
                  </a:lnTo>
                  <a:lnTo>
                    <a:pt x="1293" y="3945"/>
                  </a:lnTo>
                  <a:lnTo>
                    <a:pt x="1312" y="3920"/>
                  </a:lnTo>
                  <a:lnTo>
                    <a:pt x="1334" y="3902"/>
                  </a:lnTo>
                  <a:lnTo>
                    <a:pt x="1358" y="3890"/>
                  </a:lnTo>
                  <a:lnTo>
                    <a:pt x="1389" y="3881"/>
                  </a:lnTo>
                  <a:lnTo>
                    <a:pt x="1432" y="3872"/>
                  </a:lnTo>
                  <a:lnTo>
                    <a:pt x="1487" y="3863"/>
                  </a:lnTo>
                  <a:lnTo>
                    <a:pt x="1553" y="3855"/>
                  </a:lnTo>
                  <a:lnTo>
                    <a:pt x="1629" y="3847"/>
                  </a:lnTo>
                  <a:lnTo>
                    <a:pt x="1717" y="3840"/>
                  </a:lnTo>
                  <a:lnTo>
                    <a:pt x="1814" y="3835"/>
                  </a:lnTo>
                  <a:lnTo>
                    <a:pt x="1921" y="3831"/>
                  </a:lnTo>
                  <a:lnTo>
                    <a:pt x="2039" y="3829"/>
                  </a:lnTo>
                  <a:lnTo>
                    <a:pt x="2166" y="3829"/>
                  </a:lnTo>
                  <a:lnTo>
                    <a:pt x="2301" y="3831"/>
                  </a:lnTo>
                  <a:lnTo>
                    <a:pt x="2446" y="3836"/>
                  </a:lnTo>
                  <a:lnTo>
                    <a:pt x="2599" y="3844"/>
                  </a:lnTo>
                  <a:lnTo>
                    <a:pt x="2761" y="3855"/>
                  </a:lnTo>
                  <a:lnTo>
                    <a:pt x="2930" y="3869"/>
                  </a:lnTo>
                  <a:lnTo>
                    <a:pt x="3108" y="3887"/>
                  </a:lnTo>
                  <a:lnTo>
                    <a:pt x="3293" y="3908"/>
                  </a:lnTo>
                  <a:lnTo>
                    <a:pt x="3485" y="3934"/>
                  </a:lnTo>
                  <a:lnTo>
                    <a:pt x="3683" y="3965"/>
                  </a:lnTo>
                  <a:lnTo>
                    <a:pt x="3889" y="4000"/>
                  </a:lnTo>
                  <a:lnTo>
                    <a:pt x="4101" y="4040"/>
                  </a:lnTo>
                  <a:lnTo>
                    <a:pt x="4319" y="4086"/>
                  </a:lnTo>
                  <a:lnTo>
                    <a:pt x="4542" y="4137"/>
                  </a:lnTo>
                  <a:lnTo>
                    <a:pt x="4772" y="4193"/>
                  </a:lnTo>
                  <a:lnTo>
                    <a:pt x="5006" y="4256"/>
                  </a:lnTo>
                  <a:lnTo>
                    <a:pt x="5245" y="4325"/>
                  </a:lnTo>
                  <a:lnTo>
                    <a:pt x="5489" y="4401"/>
                  </a:lnTo>
                  <a:lnTo>
                    <a:pt x="5738" y="4483"/>
                  </a:lnTo>
                  <a:lnTo>
                    <a:pt x="5990" y="4573"/>
                  </a:lnTo>
                  <a:lnTo>
                    <a:pt x="6246" y="4670"/>
                  </a:lnTo>
                  <a:lnTo>
                    <a:pt x="6506" y="4775"/>
                  </a:lnTo>
                  <a:lnTo>
                    <a:pt x="6769" y="4887"/>
                  </a:lnTo>
                  <a:lnTo>
                    <a:pt x="7278" y="5112"/>
                  </a:lnTo>
                  <a:lnTo>
                    <a:pt x="7746" y="5322"/>
                  </a:lnTo>
                  <a:lnTo>
                    <a:pt x="7967" y="5420"/>
                  </a:lnTo>
                  <a:lnTo>
                    <a:pt x="8176" y="5515"/>
                  </a:lnTo>
                  <a:lnTo>
                    <a:pt x="8377" y="5606"/>
                  </a:lnTo>
                  <a:lnTo>
                    <a:pt x="8567" y="5694"/>
                  </a:lnTo>
                  <a:lnTo>
                    <a:pt x="8749" y="5778"/>
                  </a:lnTo>
                  <a:lnTo>
                    <a:pt x="8921" y="5860"/>
                  </a:lnTo>
                  <a:lnTo>
                    <a:pt x="9084" y="5938"/>
                  </a:lnTo>
                  <a:lnTo>
                    <a:pt x="9237" y="6014"/>
                  </a:lnTo>
                  <a:lnTo>
                    <a:pt x="9382" y="6087"/>
                  </a:lnTo>
                  <a:lnTo>
                    <a:pt x="9517" y="6157"/>
                  </a:lnTo>
                  <a:lnTo>
                    <a:pt x="9643" y="6225"/>
                  </a:lnTo>
                  <a:lnTo>
                    <a:pt x="9761" y="6291"/>
                  </a:lnTo>
                  <a:lnTo>
                    <a:pt x="9869" y="6355"/>
                  </a:lnTo>
                  <a:lnTo>
                    <a:pt x="9969" y="6416"/>
                  </a:lnTo>
                  <a:lnTo>
                    <a:pt x="10061" y="6476"/>
                  </a:lnTo>
                  <a:lnTo>
                    <a:pt x="10143" y="6535"/>
                  </a:lnTo>
                  <a:lnTo>
                    <a:pt x="10217" y="6591"/>
                  </a:lnTo>
                  <a:lnTo>
                    <a:pt x="10283" y="6647"/>
                  </a:lnTo>
                  <a:lnTo>
                    <a:pt x="10340" y="6701"/>
                  </a:lnTo>
                  <a:lnTo>
                    <a:pt x="10389" y="6754"/>
                  </a:lnTo>
                  <a:lnTo>
                    <a:pt x="10431" y="6806"/>
                  </a:lnTo>
                  <a:lnTo>
                    <a:pt x="10464" y="6857"/>
                  </a:lnTo>
                  <a:lnTo>
                    <a:pt x="10489" y="6908"/>
                  </a:lnTo>
                  <a:lnTo>
                    <a:pt x="10506" y="6958"/>
                  </a:lnTo>
                  <a:lnTo>
                    <a:pt x="10515" y="7008"/>
                  </a:lnTo>
                  <a:lnTo>
                    <a:pt x="10516" y="7057"/>
                  </a:lnTo>
                  <a:lnTo>
                    <a:pt x="10510" y="7108"/>
                  </a:lnTo>
                  <a:lnTo>
                    <a:pt x="10496" y="7157"/>
                  </a:lnTo>
                  <a:lnTo>
                    <a:pt x="10478" y="7206"/>
                  </a:lnTo>
                  <a:lnTo>
                    <a:pt x="10458" y="7255"/>
                  </a:lnTo>
                  <a:lnTo>
                    <a:pt x="10437" y="7302"/>
                  </a:lnTo>
                  <a:lnTo>
                    <a:pt x="10415" y="7348"/>
                  </a:lnTo>
                  <a:lnTo>
                    <a:pt x="10391" y="7393"/>
                  </a:lnTo>
                  <a:lnTo>
                    <a:pt x="10367" y="7437"/>
                  </a:lnTo>
                  <a:lnTo>
                    <a:pt x="10342" y="7480"/>
                  </a:lnTo>
                  <a:lnTo>
                    <a:pt x="10316" y="7521"/>
                  </a:lnTo>
                  <a:lnTo>
                    <a:pt x="10290" y="7562"/>
                  </a:lnTo>
                  <a:lnTo>
                    <a:pt x="10264" y="7601"/>
                  </a:lnTo>
                  <a:lnTo>
                    <a:pt x="10237" y="7639"/>
                  </a:lnTo>
                  <a:lnTo>
                    <a:pt x="10211" y="7675"/>
                  </a:lnTo>
                  <a:lnTo>
                    <a:pt x="10184" y="7711"/>
                  </a:lnTo>
                  <a:lnTo>
                    <a:pt x="10157" y="7744"/>
                  </a:lnTo>
                  <a:lnTo>
                    <a:pt x="10131" y="7777"/>
                  </a:lnTo>
                  <a:lnTo>
                    <a:pt x="10105" y="7807"/>
                  </a:lnTo>
                  <a:lnTo>
                    <a:pt x="10055" y="7864"/>
                  </a:lnTo>
                  <a:lnTo>
                    <a:pt x="10008" y="7914"/>
                  </a:lnTo>
                  <a:lnTo>
                    <a:pt x="9966" y="7958"/>
                  </a:lnTo>
                  <a:lnTo>
                    <a:pt x="9929" y="7994"/>
                  </a:lnTo>
                  <a:lnTo>
                    <a:pt x="9898" y="8023"/>
                  </a:lnTo>
                  <a:lnTo>
                    <a:pt x="9875" y="8044"/>
                  </a:lnTo>
                  <a:lnTo>
                    <a:pt x="9860" y="8057"/>
                  </a:lnTo>
                  <a:lnTo>
                    <a:pt x="9855" y="80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 name="9Slide.vn 11"/>
            <p:cNvSpPr>
              <a:spLocks noEditPoints="1"/>
            </p:cNvSpPr>
            <p:nvPr/>
          </p:nvSpPr>
          <p:spPr bwMode="auto">
            <a:xfrm>
              <a:off x="1934512" y="3910403"/>
              <a:ext cx="1479550" cy="954088"/>
            </a:xfrm>
            <a:custGeom>
              <a:avLst/>
              <a:gdLst>
                <a:gd name="T0" fmla="*/ 415 w 11186"/>
                <a:gd name="T1" fmla="*/ 3443 h 7218"/>
                <a:gd name="T2" fmla="*/ 1630 w 11186"/>
                <a:gd name="T3" fmla="*/ 3521 h 7218"/>
                <a:gd name="T4" fmla="*/ 3809 w 11186"/>
                <a:gd name="T5" fmla="*/ 3963 h 7218"/>
                <a:gd name="T6" fmla="*/ 6238 w 11186"/>
                <a:gd name="T7" fmla="*/ 4811 h 7218"/>
                <a:gd name="T8" fmla="*/ 7743 w 11186"/>
                <a:gd name="T9" fmla="*/ 5662 h 7218"/>
                <a:gd name="T10" fmla="*/ 8406 w 11186"/>
                <a:gd name="T11" fmla="*/ 6187 h 7218"/>
                <a:gd name="T12" fmla="*/ 8401 w 11186"/>
                <a:gd name="T13" fmla="*/ 5700 h 7218"/>
                <a:gd name="T14" fmla="*/ 8312 w 11186"/>
                <a:gd name="T15" fmla="*/ 4713 h 7218"/>
                <a:gd name="T16" fmla="*/ 8184 w 11186"/>
                <a:gd name="T17" fmla="*/ 4133 h 7218"/>
                <a:gd name="T18" fmla="*/ 8138 w 11186"/>
                <a:gd name="T19" fmla="*/ 3979 h 7218"/>
                <a:gd name="T20" fmla="*/ 8258 w 11186"/>
                <a:gd name="T21" fmla="*/ 4095 h 7218"/>
                <a:gd name="T22" fmla="*/ 8476 w 11186"/>
                <a:gd name="T23" fmla="*/ 4493 h 7218"/>
                <a:gd name="T24" fmla="*/ 8799 w 11186"/>
                <a:gd name="T25" fmla="*/ 5267 h 7218"/>
                <a:gd name="T26" fmla="*/ 9164 w 11186"/>
                <a:gd name="T27" fmla="*/ 5977 h 7218"/>
                <a:gd name="T28" fmla="*/ 9698 w 11186"/>
                <a:gd name="T29" fmla="*/ 6812 h 7218"/>
                <a:gd name="T30" fmla="*/ 9951 w 11186"/>
                <a:gd name="T31" fmla="*/ 7095 h 7218"/>
                <a:gd name="T32" fmla="*/ 10187 w 11186"/>
                <a:gd name="T33" fmla="*/ 7170 h 7218"/>
                <a:gd name="T34" fmla="*/ 10559 w 11186"/>
                <a:gd name="T35" fmla="*/ 6963 h 7218"/>
                <a:gd name="T36" fmla="*/ 10878 w 11186"/>
                <a:gd name="T37" fmla="*/ 6884 h 7218"/>
                <a:gd name="T38" fmla="*/ 11185 w 11186"/>
                <a:gd name="T39" fmla="*/ 6826 h 7218"/>
                <a:gd name="T40" fmla="*/ 11072 w 11186"/>
                <a:gd name="T41" fmla="*/ 5274 h 7218"/>
                <a:gd name="T42" fmla="*/ 10599 w 11186"/>
                <a:gd name="T43" fmla="*/ 2905 h 7218"/>
                <a:gd name="T44" fmla="*/ 9495 w 11186"/>
                <a:gd name="T45" fmla="*/ 841 h 7218"/>
                <a:gd name="T46" fmla="*/ 7294 w 11186"/>
                <a:gd name="T47" fmla="*/ 20 h 7218"/>
                <a:gd name="T48" fmla="*/ 4558 w 11186"/>
                <a:gd name="T49" fmla="*/ 278 h 7218"/>
                <a:gd name="T50" fmla="*/ 2357 w 11186"/>
                <a:gd name="T51" fmla="*/ 1167 h 7218"/>
                <a:gd name="T52" fmla="*/ 1127 w 11186"/>
                <a:gd name="T53" fmla="*/ 2197 h 7218"/>
                <a:gd name="T54" fmla="*/ 354 w 11186"/>
                <a:gd name="T55" fmla="*/ 3021 h 7218"/>
                <a:gd name="T56" fmla="*/ 9158 w 11186"/>
                <a:gd name="T57" fmla="*/ 4761 h 7218"/>
                <a:gd name="T58" fmla="*/ 9207 w 11186"/>
                <a:gd name="T59" fmla="*/ 3546 h 7218"/>
                <a:gd name="T60" fmla="*/ 9157 w 11186"/>
                <a:gd name="T61" fmla="*/ 2291 h 7218"/>
                <a:gd name="T62" fmla="*/ 8929 w 11186"/>
                <a:gd name="T63" fmla="*/ 1406 h 7218"/>
                <a:gd name="T64" fmla="*/ 8670 w 11186"/>
                <a:gd name="T65" fmla="*/ 951 h 7218"/>
                <a:gd name="T66" fmla="*/ 8485 w 11186"/>
                <a:gd name="T67" fmla="*/ 772 h 7218"/>
                <a:gd name="T68" fmla="*/ 8485 w 11186"/>
                <a:gd name="T69" fmla="*/ 1171 h 7218"/>
                <a:gd name="T70" fmla="*/ 8687 w 11186"/>
                <a:gd name="T71" fmla="*/ 3031 h 7218"/>
                <a:gd name="T72" fmla="*/ 8842 w 11186"/>
                <a:gd name="T73" fmla="*/ 3931 h 7218"/>
                <a:gd name="T74" fmla="*/ 9036 w 11186"/>
                <a:gd name="T75" fmla="*/ 4510 h 7218"/>
                <a:gd name="T76" fmla="*/ 7895 w 11186"/>
                <a:gd name="T77" fmla="*/ 3476 h 7218"/>
                <a:gd name="T78" fmla="*/ 7685 w 11186"/>
                <a:gd name="T79" fmla="*/ 2554 h 7218"/>
                <a:gd name="T80" fmla="*/ 7342 w 11186"/>
                <a:gd name="T81" fmla="*/ 1620 h 7218"/>
                <a:gd name="T82" fmla="*/ 6902 w 11186"/>
                <a:gd name="T83" fmla="*/ 1134 h 7218"/>
                <a:gd name="T84" fmla="*/ 6542 w 11186"/>
                <a:gd name="T85" fmla="*/ 923 h 7218"/>
                <a:gd name="T86" fmla="*/ 6281 w 11186"/>
                <a:gd name="T87" fmla="*/ 846 h 7218"/>
                <a:gd name="T88" fmla="*/ 6722 w 11186"/>
                <a:gd name="T89" fmla="*/ 1362 h 7218"/>
                <a:gd name="T90" fmla="*/ 7073 w 11186"/>
                <a:gd name="T91" fmla="*/ 1883 h 7218"/>
                <a:gd name="T92" fmla="*/ 7237 w 11186"/>
                <a:gd name="T93" fmla="*/ 2502 h 7218"/>
                <a:gd name="T94" fmla="*/ 7276 w 11186"/>
                <a:gd name="T95" fmla="*/ 2906 h 7218"/>
                <a:gd name="T96" fmla="*/ 6890 w 11186"/>
                <a:gd name="T97" fmla="*/ 2507 h 7218"/>
                <a:gd name="T98" fmla="*/ 6331 w 11186"/>
                <a:gd name="T99" fmla="*/ 2072 h 7218"/>
                <a:gd name="T100" fmla="*/ 5670 w 11186"/>
                <a:gd name="T101" fmla="*/ 1816 h 7218"/>
                <a:gd name="T102" fmla="*/ 4968 w 11186"/>
                <a:gd name="T103" fmla="*/ 1795 h 7218"/>
                <a:gd name="T104" fmla="*/ 4301 w 11186"/>
                <a:gd name="T105" fmla="*/ 1898 h 7218"/>
                <a:gd name="T106" fmla="*/ 4732 w 11186"/>
                <a:gd name="T107" fmla="*/ 2036 h 7218"/>
                <a:gd name="T108" fmla="*/ 5728 w 11186"/>
                <a:gd name="T109" fmla="*/ 2329 h 7218"/>
                <a:gd name="T110" fmla="*/ 6668 w 11186"/>
                <a:gd name="T111" fmla="*/ 2788 h 7218"/>
                <a:gd name="T112" fmla="*/ 7333 w 11186"/>
                <a:gd name="T113" fmla="*/ 3292 h 7218"/>
                <a:gd name="T114" fmla="*/ 7921 w 11186"/>
                <a:gd name="T115" fmla="*/ 3650 h 7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186" h="7218">
                  <a:moveTo>
                    <a:pt x="0" y="3482"/>
                  </a:moveTo>
                  <a:lnTo>
                    <a:pt x="12" y="3479"/>
                  </a:lnTo>
                  <a:lnTo>
                    <a:pt x="52" y="3472"/>
                  </a:lnTo>
                  <a:lnTo>
                    <a:pt x="82" y="3468"/>
                  </a:lnTo>
                  <a:lnTo>
                    <a:pt x="119" y="3463"/>
                  </a:lnTo>
                  <a:lnTo>
                    <a:pt x="163" y="3458"/>
                  </a:lnTo>
                  <a:lnTo>
                    <a:pt x="214" y="3454"/>
                  </a:lnTo>
                  <a:lnTo>
                    <a:pt x="273" y="3449"/>
                  </a:lnTo>
                  <a:lnTo>
                    <a:pt x="340" y="3446"/>
                  </a:lnTo>
                  <a:lnTo>
                    <a:pt x="415" y="3443"/>
                  </a:lnTo>
                  <a:lnTo>
                    <a:pt x="498" y="3442"/>
                  </a:lnTo>
                  <a:lnTo>
                    <a:pt x="588" y="3442"/>
                  </a:lnTo>
                  <a:lnTo>
                    <a:pt x="687" y="3443"/>
                  </a:lnTo>
                  <a:lnTo>
                    <a:pt x="796" y="3447"/>
                  </a:lnTo>
                  <a:lnTo>
                    <a:pt x="912" y="3452"/>
                  </a:lnTo>
                  <a:lnTo>
                    <a:pt x="1037" y="3460"/>
                  </a:lnTo>
                  <a:lnTo>
                    <a:pt x="1172" y="3471"/>
                  </a:lnTo>
                  <a:lnTo>
                    <a:pt x="1315" y="3485"/>
                  </a:lnTo>
                  <a:lnTo>
                    <a:pt x="1467" y="3501"/>
                  </a:lnTo>
                  <a:lnTo>
                    <a:pt x="1630" y="3521"/>
                  </a:lnTo>
                  <a:lnTo>
                    <a:pt x="1801" y="3545"/>
                  </a:lnTo>
                  <a:lnTo>
                    <a:pt x="1983" y="3573"/>
                  </a:lnTo>
                  <a:lnTo>
                    <a:pt x="2174" y="3604"/>
                  </a:lnTo>
                  <a:lnTo>
                    <a:pt x="2377" y="3640"/>
                  </a:lnTo>
                  <a:lnTo>
                    <a:pt x="2589" y="3681"/>
                  </a:lnTo>
                  <a:lnTo>
                    <a:pt x="2811" y="3727"/>
                  </a:lnTo>
                  <a:lnTo>
                    <a:pt x="3045" y="3777"/>
                  </a:lnTo>
                  <a:lnTo>
                    <a:pt x="3288" y="3833"/>
                  </a:lnTo>
                  <a:lnTo>
                    <a:pt x="3543" y="3895"/>
                  </a:lnTo>
                  <a:lnTo>
                    <a:pt x="3809" y="3963"/>
                  </a:lnTo>
                  <a:lnTo>
                    <a:pt x="4087" y="4036"/>
                  </a:lnTo>
                  <a:lnTo>
                    <a:pt x="4364" y="4114"/>
                  </a:lnTo>
                  <a:lnTo>
                    <a:pt x="4632" y="4195"/>
                  </a:lnTo>
                  <a:lnTo>
                    <a:pt x="4891" y="4279"/>
                  </a:lnTo>
                  <a:lnTo>
                    <a:pt x="5140" y="4364"/>
                  </a:lnTo>
                  <a:lnTo>
                    <a:pt x="5378" y="4451"/>
                  </a:lnTo>
                  <a:lnTo>
                    <a:pt x="5607" y="4540"/>
                  </a:lnTo>
                  <a:lnTo>
                    <a:pt x="5826" y="4630"/>
                  </a:lnTo>
                  <a:lnTo>
                    <a:pt x="6037" y="4720"/>
                  </a:lnTo>
                  <a:lnTo>
                    <a:pt x="6238" y="4811"/>
                  </a:lnTo>
                  <a:lnTo>
                    <a:pt x="6429" y="4901"/>
                  </a:lnTo>
                  <a:lnTo>
                    <a:pt x="6612" y="4992"/>
                  </a:lnTo>
                  <a:lnTo>
                    <a:pt x="6784" y="5082"/>
                  </a:lnTo>
                  <a:lnTo>
                    <a:pt x="6948" y="5171"/>
                  </a:lnTo>
                  <a:lnTo>
                    <a:pt x="7103" y="5258"/>
                  </a:lnTo>
                  <a:lnTo>
                    <a:pt x="7248" y="5343"/>
                  </a:lnTo>
                  <a:lnTo>
                    <a:pt x="7386" y="5427"/>
                  </a:lnTo>
                  <a:lnTo>
                    <a:pt x="7513" y="5508"/>
                  </a:lnTo>
                  <a:lnTo>
                    <a:pt x="7632" y="5586"/>
                  </a:lnTo>
                  <a:lnTo>
                    <a:pt x="7743" y="5662"/>
                  </a:lnTo>
                  <a:lnTo>
                    <a:pt x="7845" y="5733"/>
                  </a:lnTo>
                  <a:lnTo>
                    <a:pt x="7938" y="5801"/>
                  </a:lnTo>
                  <a:lnTo>
                    <a:pt x="8023" y="5865"/>
                  </a:lnTo>
                  <a:lnTo>
                    <a:pt x="8100" y="5925"/>
                  </a:lnTo>
                  <a:lnTo>
                    <a:pt x="8168" y="5980"/>
                  </a:lnTo>
                  <a:lnTo>
                    <a:pt x="8228" y="6029"/>
                  </a:lnTo>
                  <a:lnTo>
                    <a:pt x="8279" y="6073"/>
                  </a:lnTo>
                  <a:lnTo>
                    <a:pt x="8323" y="6111"/>
                  </a:lnTo>
                  <a:lnTo>
                    <a:pt x="8358" y="6143"/>
                  </a:lnTo>
                  <a:lnTo>
                    <a:pt x="8406" y="6187"/>
                  </a:lnTo>
                  <a:lnTo>
                    <a:pt x="8421" y="6203"/>
                  </a:lnTo>
                  <a:lnTo>
                    <a:pt x="8421" y="6195"/>
                  </a:lnTo>
                  <a:lnTo>
                    <a:pt x="8421" y="6174"/>
                  </a:lnTo>
                  <a:lnTo>
                    <a:pt x="8420" y="6139"/>
                  </a:lnTo>
                  <a:lnTo>
                    <a:pt x="8419" y="6091"/>
                  </a:lnTo>
                  <a:lnTo>
                    <a:pt x="8417" y="6032"/>
                  </a:lnTo>
                  <a:lnTo>
                    <a:pt x="8414" y="5963"/>
                  </a:lnTo>
                  <a:lnTo>
                    <a:pt x="8411" y="5884"/>
                  </a:lnTo>
                  <a:lnTo>
                    <a:pt x="8407" y="5796"/>
                  </a:lnTo>
                  <a:lnTo>
                    <a:pt x="8401" y="5700"/>
                  </a:lnTo>
                  <a:lnTo>
                    <a:pt x="8396" y="5597"/>
                  </a:lnTo>
                  <a:lnTo>
                    <a:pt x="8389" y="5489"/>
                  </a:lnTo>
                  <a:lnTo>
                    <a:pt x="8381" y="5376"/>
                  </a:lnTo>
                  <a:lnTo>
                    <a:pt x="8371" y="5258"/>
                  </a:lnTo>
                  <a:lnTo>
                    <a:pt x="8361" y="5137"/>
                  </a:lnTo>
                  <a:lnTo>
                    <a:pt x="8349" y="5014"/>
                  </a:lnTo>
                  <a:lnTo>
                    <a:pt x="8335" y="4889"/>
                  </a:lnTo>
                  <a:lnTo>
                    <a:pt x="8328" y="4828"/>
                  </a:lnTo>
                  <a:lnTo>
                    <a:pt x="8320" y="4769"/>
                  </a:lnTo>
                  <a:lnTo>
                    <a:pt x="8312" y="4713"/>
                  </a:lnTo>
                  <a:lnTo>
                    <a:pt x="8304" y="4659"/>
                  </a:lnTo>
                  <a:lnTo>
                    <a:pt x="8295" y="4607"/>
                  </a:lnTo>
                  <a:lnTo>
                    <a:pt x="8287" y="4558"/>
                  </a:lnTo>
                  <a:lnTo>
                    <a:pt x="8278" y="4511"/>
                  </a:lnTo>
                  <a:lnTo>
                    <a:pt x="8269" y="4466"/>
                  </a:lnTo>
                  <a:lnTo>
                    <a:pt x="8252" y="4383"/>
                  </a:lnTo>
                  <a:lnTo>
                    <a:pt x="8234" y="4308"/>
                  </a:lnTo>
                  <a:lnTo>
                    <a:pt x="8216" y="4242"/>
                  </a:lnTo>
                  <a:lnTo>
                    <a:pt x="8200" y="4183"/>
                  </a:lnTo>
                  <a:lnTo>
                    <a:pt x="8184" y="4133"/>
                  </a:lnTo>
                  <a:lnTo>
                    <a:pt x="8169" y="4090"/>
                  </a:lnTo>
                  <a:lnTo>
                    <a:pt x="8156" y="4054"/>
                  </a:lnTo>
                  <a:lnTo>
                    <a:pt x="8144" y="4026"/>
                  </a:lnTo>
                  <a:lnTo>
                    <a:pt x="8135" y="4004"/>
                  </a:lnTo>
                  <a:lnTo>
                    <a:pt x="8128" y="3989"/>
                  </a:lnTo>
                  <a:lnTo>
                    <a:pt x="8123" y="3980"/>
                  </a:lnTo>
                  <a:lnTo>
                    <a:pt x="8122" y="3977"/>
                  </a:lnTo>
                  <a:lnTo>
                    <a:pt x="8124" y="3976"/>
                  </a:lnTo>
                  <a:lnTo>
                    <a:pt x="8129" y="3977"/>
                  </a:lnTo>
                  <a:lnTo>
                    <a:pt x="8138" y="3979"/>
                  </a:lnTo>
                  <a:lnTo>
                    <a:pt x="8151" y="3986"/>
                  </a:lnTo>
                  <a:lnTo>
                    <a:pt x="8159" y="3990"/>
                  </a:lnTo>
                  <a:lnTo>
                    <a:pt x="8168" y="3997"/>
                  </a:lnTo>
                  <a:lnTo>
                    <a:pt x="8178" y="4004"/>
                  </a:lnTo>
                  <a:lnTo>
                    <a:pt x="8189" y="4014"/>
                  </a:lnTo>
                  <a:lnTo>
                    <a:pt x="8201" y="4025"/>
                  </a:lnTo>
                  <a:lnTo>
                    <a:pt x="8213" y="4039"/>
                  </a:lnTo>
                  <a:lnTo>
                    <a:pt x="8227" y="4055"/>
                  </a:lnTo>
                  <a:lnTo>
                    <a:pt x="8242" y="4074"/>
                  </a:lnTo>
                  <a:lnTo>
                    <a:pt x="8258" y="4095"/>
                  </a:lnTo>
                  <a:lnTo>
                    <a:pt x="8275" y="4119"/>
                  </a:lnTo>
                  <a:lnTo>
                    <a:pt x="8293" y="4146"/>
                  </a:lnTo>
                  <a:lnTo>
                    <a:pt x="8312" y="4176"/>
                  </a:lnTo>
                  <a:lnTo>
                    <a:pt x="8332" y="4210"/>
                  </a:lnTo>
                  <a:lnTo>
                    <a:pt x="8353" y="4247"/>
                  </a:lnTo>
                  <a:lnTo>
                    <a:pt x="8375" y="4288"/>
                  </a:lnTo>
                  <a:lnTo>
                    <a:pt x="8399" y="4333"/>
                  </a:lnTo>
                  <a:lnTo>
                    <a:pt x="8424" y="4382"/>
                  </a:lnTo>
                  <a:lnTo>
                    <a:pt x="8450" y="4435"/>
                  </a:lnTo>
                  <a:lnTo>
                    <a:pt x="8476" y="4493"/>
                  </a:lnTo>
                  <a:lnTo>
                    <a:pt x="8504" y="4555"/>
                  </a:lnTo>
                  <a:lnTo>
                    <a:pt x="8533" y="4622"/>
                  </a:lnTo>
                  <a:lnTo>
                    <a:pt x="8563" y="4694"/>
                  </a:lnTo>
                  <a:lnTo>
                    <a:pt x="8594" y="4772"/>
                  </a:lnTo>
                  <a:lnTo>
                    <a:pt x="8626" y="4855"/>
                  </a:lnTo>
                  <a:lnTo>
                    <a:pt x="8659" y="4941"/>
                  </a:lnTo>
                  <a:lnTo>
                    <a:pt x="8693" y="5024"/>
                  </a:lnTo>
                  <a:lnTo>
                    <a:pt x="8727" y="5106"/>
                  </a:lnTo>
                  <a:lnTo>
                    <a:pt x="8762" y="5187"/>
                  </a:lnTo>
                  <a:lnTo>
                    <a:pt x="8799" y="5267"/>
                  </a:lnTo>
                  <a:lnTo>
                    <a:pt x="8834" y="5345"/>
                  </a:lnTo>
                  <a:lnTo>
                    <a:pt x="8870" y="5421"/>
                  </a:lnTo>
                  <a:lnTo>
                    <a:pt x="8907" y="5496"/>
                  </a:lnTo>
                  <a:lnTo>
                    <a:pt x="8944" y="5570"/>
                  </a:lnTo>
                  <a:lnTo>
                    <a:pt x="8980" y="5642"/>
                  </a:lnTo>
                  <a:lnTo>
                    <a:pt x="9017" y="5712"/>
                  </a:lnTo>
                  <a:lnTo>
                    <a:pt x="9054" y="5781"/>
                  </a:lnTo>
                  <a:lnTo>
                    <a:pt x="9090" y="5848"/>
                  </a:lnTo>
                  <a:lnTo>
                    <a:pt x="9127" y="5914"/>
                  </a:lnTo>
                  <a:lnTo>
                    <a:pt x="9164" y="5977"/>
                  </a:lnTo>
                  <a:lnTo>
                    <a:pt x="9200" y="6040"/>
                  </a:lnTo>
                  <a:lnTo>
                    <a:pt x="9271" y="6159"/>
                  </a:lnTo>
                  <a:lnTo>
                    <a:pt x="9339" y="6271"/>
                  </a:lnTo>
                  <a:lnTo>
                    <a:pt x="9405" y="6376"/>
                  </a:lnTo>
                  <a:lnTo>
                    <a:pt x="9468" y="6473"/>
                  </a:lnTo>
                  <a:lnTo>
                    <a:pt x="9528" y="6563"/>
                  </a:lnTo>
                  <a:lnTo>
                    <a:pt x="9583" y="6644"/>
                  </a:lnTo>
                  <a:lnTo>
                    <a:pt x="9633" y="6717"/>
                  </a:lnTo>
                  <a:lnTo>
                    <a:pt x="9677" y="6782"/>
                  </a:lnTo>
                  <a:lnTo>
                    <a:pt x="9698" y="6812"/>
                  </a:lnTo>
                  <a:lnTo>
                    <a:pt x="9719" y="6841"/>
                  </a:lnTo>
                  <a:lnTo>
                    <a:pt x="9740" y="6868"/>
                  </a:lnTo>
                  <a:lnTo>
                    <a:pt x="9760" y="6894"/>
                  </a:lnTo>
                  <a:lnTo>
                    <a:pt x="9780" y="6920"/>
                  </a:lnTo>
                  <a:lnTo>
                    <a:pt x="9801" y="6944"/>
                  </a:lnTo>
                  <a:lnTo>
                    <a:pt x="9821" y="6967"/>
                  </a:lnTo>
                  <a:lnTo>
                    <a:pt x="9840" y="6988"/>
                  </a:lnTo>
                  <a:lnTo>
                    <a:pt x="9879" y="7028"/>
                  </a:lnTo>
                  <a:lnTo>
                    <a:pt x="9916" y="7063"/>
                  </a:lnTo>
                  <a:lnTo>
                    <a:pt x="9951" y="7095"/>
                  </a:lnTo>
                  <a:lnTo>
                    <a:pt x="9983" y="7122"/>
                  </a:lnTo>
                  <a:lnTo>
                    <a:pt x="10013" y="7146"/>
                  </a:lnTo>
                  <a:lnTo>
                    <a:pt x="10040" y="7166"/>
                  </a:lnTo>
                  <a:lnTo>
                    <a:pt x="10064" y="7183"/>
                  </a:lnTo>
                  <a:lnTo>
                    <a:pt x="10084" y="7196"/>
                  </a:lnTo>
                  <a:lnTo>
                    <a:pt x="10112" y="7213"/>
                  </a:lnTo>
                  <a:lnTo>
                    <a:pt x="10122" y="7218"/>
                  </a:lnTo>
                  <a:lnTo>
                    <a:pt x="10133" y="7210"/>
                  </a:lnTo>
                  <a:lnTo>
                    <a:pt x="10164" y="7186"/>
                  </a:lnTo>
                  <a:lnTo>
                    <a:pt x="10187" y="7170"/>
                  </a:lnTo>
                  <a:lnTo>
                    <a:pt x="10213" y="7151"/>
                  </a:lnTo>
                  <a:lnTo>
                    <a:pt x="10245" y="7131"/>
                  </a:lnTo>
                  <a:lnTo>
                    <a:pt x="10278" y="7109"/>
                  </a:lnTo>
                  <a:lnTo>
                    <a:pt x="10315" y="7086"/>
                  </a:lnTo>
                  <a:lnTo>
                    <a:pt x="10355" y="7063"/>
                  </a:lnTo>
                  <a:lnTo>
                    <a:pt x="10397" y="7039"/>
                  </a:lnTo>
                  <a:lnTo>
                    <a:pt x="10441" y="7016"/>
                  </a:lnTo>
                  <a:lnTo>
                    <a:pt x="10487" y="6994"/>
                  </a:lnTo>
                  <a:lnTo>
                    <a:pt x="10534" y="6973"/>
                  </a:lnTo>
                  <a:lnTo>
                    <a:pt x="10559" y="6963"/>
                  </a:lnTo>
                  <a:lnTo>
                    <a:pt x="10583" y="6954"/>
                  </a:lnTo>
                  <a:lnTo>
                    <a:pt x="10608" y="6945"/>
                  </a:lnTo>
                  <a:lnTo>
                    <a:pt x="10633" y="6937"/>
                  </a:lnTo>
                  <a:lnTo>
                    <a:pt x="10658" y="6929"/>
                  </a:lnTo>
                  <a:lnTo>
                    <a:pt x="10683" y="6923"/>
                  </a:lnTo>
                  <a:lnTo>
                    <a:pt x="10708" y="6916"/>
                  </a:lnTo>
                  <a:lnTo>
                    <a:pt x="10733" y="6910"/>
                  </a:lnTo>
                  <a:lnTo>
                    <a:pt x="10782" y="6899"/>
                  </a:lnTo>
                  <a:lnTo>
                    <a:pt x="10831" y="6891"/>
                  </a:lnTo>
                  <a:lnTo>
                    <a:pt x="10878" y="6884"/>
                  </a:lnTo>
                  <a:lnTo>
                    <a:pt x="10924" y="6879"/>
                  </a:lnTo>
                  <a:lnTo>
                    <a:pt x="10968" y="6875"/>
                  </a:lnTo>
                  <a:lnTo>
                    <a:pt x="11009" y="6873"/>
                  </a:lnTo>
                  <a:lnTo>
                    <a:pt x="11047" y="6871"/>
                  </a:lnTo>
                  <a:lnTo>
                    <a:pt x="11081" y="6870"/>
                  </a:lnTo>
                  <a:lnTo>
                    <a:pt x="11111" y="6870"/>
                  </a:lnTo>
                  <a:lnTo>
                    <a:pt x="11137" y="6870"/>
                  </a:lnTo>
                  <a:lnTo>
                    <a:pt x="11173" y="6871"/>
                  </a:lnTo>
                  <a:lnTo>
                    <a:pt x="11186" y="6872"/>
                  </a:lnTo>
                  <a:lnTo>
                    <a:pt x="11185" y="6826"/>
                  </a:lnTo>
                  <a:lnTo>
                    <a:pt x="11182" y="6693"/>
                  </a:lnTo>
                  <a:lnTo>
                    <a:pt x="11178" y="6596"/>
                  </a:lnTo>
                  <a:lnTo>
                    <a:pt x="11173" y="6482"/>
                  </a:lnTo>
                  <a:lnTo>
                    <a:pt x="11166" y="6351"/>
                  </a:lnTo>
                  <a:lnTo>
                    <a:pt x="11157" y="6204"/>
                  </a:lnTo>
                  <a:lnTo>
                    <a:pt x="11146" y="6043"/>
                  </a:lnTo>
                  <a:lnTo>
                    <a:pt x="11132" y="5868"/>
                  </a:lnTo>
                  <a:lnTo>
                    <a:pt x="11115" y="5681"/>
                  </a:lnTo>
                  <a:lnTo>
                    <a:pt x="11096" y="5482"/>
                  </a:lnTo>
                  <a:lnTo>
                    <a:pt x="11072" y="5274"/>
                  </a:lnTo>
                  <a:lnTo>
                    <a:pt x="11046" y="5057"/>
                  </a:lnTo>
                  <a:lnTo>
                    <a:pt x="11015" y="4832"/>
                  </a:lnTo>
                  <a:lnTo>
                    <a:pt x="10980" y="4601"/>
                  </a:lnTo>
                  <a:lnTo>
                    <a:pt x="10940" y="4365"/>
                  </a:lnTo>
                  <a:lnTo>
                    <a:pt x="10897" y="4125"/>
                  </a:lnTo>
                  <a:lnTo>
                    <a:pt x="10848" y="3882"/>
                  </a:lnTo>
                  <a:lnTo>
                    <a:pt x="10794" y="3638"/>
                  </a:lnTo>
                  <a:lnTo>
                    <a:pt x="10735" y="3393"/>
                  </a:lnTo>
                  <a:lnTo>
                    <a:pt x="10670" y="3148"/>
                  </a:lnTo>
                  <a:lnTo>
                    <a:pt x="10599" y="2905"/>
                  </a:lnTo>
                  <a:lnTo>
                    <a:pt x="10521" y="2666"/>
                  </a:lnTo>
                  <a:lnTo>
                    <a:pt x="10437" y="2430"/>
                  </a:lnTo>
                  <a:lnTo>
                    <a:pt x="10346" y="2200"/>
                  </a:lnTo>
                  <a:lnTo>
                    <a:pt x="10249" y="1977"/>
                  </a:lnTo>
                  <a:lnTo>
                    <a:pt x="10143" y="1762"/>
                  </a:lnTo>
                  <a:lnTo>
                    <a:pt x="10031" y="1555"/>
                  </a:lnTo>
                  <a:lnTo>
                    <a:pt x="9911" y="1358"/>
                  </a:lnTo>
                  <a:lnTo>
                    <a:pt x="9782" y="1173"/>
                  </a:lnTo>
                  <a:lnTo>
                    <a:pt x="9645" y="1000"/>
                  </a:lnTo>
                  <a:lnTo>
                    <a:pt x="9495" y="841"/>
                  </a:lnTo>
                  <a:lnTo>
                    <a:pt x="9330" y="698"/>
                  </a:lnTo>
                  <a:lnTo>
                    <a:pt x="9150" y="569"/>
                  </a:lnTo>
                  <a:lnTo>
                    <a:pt x="8955" y="455"/>
                  </a:lnTo>
                  <a:lnTo>
                    <a:pt x="8748" y="355"/>
                  </a:lnTo>
                  <a:lnTo>
                    <a:pt x="8529" y="268"/>
                  </a:lnTo>
                  <a:lnTo>
                    <a:pt x="8299" y="194"/>
                  </a:lnTo>
                  <a:lnTo>
                    <a:pt x="8060" y="133"/>
                  </a:lnTo>
                  <a:lnTo>
                    <a:pt x="7812" y="84"/>
                  </a:lnTo>
                  <a:lnTo>
                    <a:pt x="7556" y="47"/>
                  </a:lnTo>
                  <a:lnTo>
                    <a:pt x="7294" y="20"/>
                  </a:lnTo>
                  <a:lnTo>
                    <a:pt x="7028" y="5"/>
                  </a:lnTo>
                  <a:lnTo>
                    <a:pt x="6756" y="0"/>
                  </a:lnTo>
                  <a:lnTo>
                    <a:pt x="6481" y="5"/>
                  </a:lnTo>
                  <a:lnTo>
                    <a:pt x="6204" y="19"/>
                  </a:lnTo>
                  <a:lnTo>
                    <a:pt x="5927" y="42"/>
                  </a:lnTo>
                  <a:lnTo>
                    <a:pt x="5649" y="74"/>
                  </a:lnTo>
                  <a:lnTo>
                    <a:pt x="5372" y="114"/>
                  </a:lnTo>
                  <a:lnTo>
                    <a:pt x="5097" y="161"/>
                  </a:lnTo>
                  <a:lnTo>
                    <a:pt x="4826" y="216"/>
                  </a:lnTo>
                  <a:lnTo>
                    <a:pt x="4558" y="278"/>
                  </a:lnTo>
                  <a:lnTo>
                    <a:pt x="4296" y="345"/>
                  </a:lnTo>
                  <a:lnTo>
                    <a:pt x="4041" y="419"/>
                  </a:lnTo>
                  <a:lnTo>
                    <a:pt x="3793" y="498"/>
                  </a:lnTo>
                  <a:lnTo>
                    <a:pt x="3553" y="582"/>
                  </a:lnTo>
                  <a:lnTo>
                    <a:pt x="3324" y="671"/>
                  </a:lnTo>
                  <a:lnTo>
                    <a:pt x="3105" y="763"/>
                  </a:lnTo>
                  <a:lnTo>
                    <a:pt x="2897" y="860"/>
                  </a:lnTo>
                  <a:lnTo>
                    <a:pt x="2703" y="959"/>
                  </a:lnTo>
                  <a:lnTo>
                    <a:pt x="2522" y="1062"/>
                  </a:lnTo>
                  <a:lnTo>
                    <a:pt x="2357" y="1167"/>
                  </a:lnTo>
                  <a:lnTo>
                    <a:pt x="2208" y="1273"/>
                  </a:lnTo>
                  <a:lnTo>
                    <a:pt x="2069" y="1380"/>
                  </a:lnTo>
                  <a:lnTo>
                    <a:pt x="1935" y="1486"/>
                  </a:lnTo>
                  <a:lnTo>
                    <a:pt x="1805" y="1592"/>
                  </a:lnTo>
                  <a:lnTo>
                    <a:pt x="1681" y="1696"/>
                  </a:lnTo>
                  <a:lnTo>
                    <a:pt x="1561" y="1799"/>
                  </a:lnTo>
                  <a:lnTo>
                    <a:pt x="1445" y="1901"/>
                  </a:lnTo>
                  <a:lnTo>
                    <a:pt x="1334" y="2001"/>
                  </a:lnTo>
                  <a:lnTo>
                    <a:pt x="1228" y="2100"/>
                  </a:lnTo>
                  <a:lnTo>
                    <a:pt x="1127" y="2197"/>
                  </a:lnTo>
                  <a:lnTo>
                    <a:pt x="1029" y="2291"/>
                  </a:lnTo>
                  <a:lnTo>
                    <a:pt x="936" y="2384"/>
                  </a:lnTo>
                  <a:lnTo>
                    <a:pt x="848" y="2474"/>
                  </a:lnTo>
                  <a:lnTo>
                    <a:pt x="765" y="2561"/>
                  </a:lnTo>
                  <a:lnTo>
                    <a:pt x="685" y="2646"/>
                  </a:lnTo>
                  <a:lnTo>
                    <a:pt x="610" y="2727"/>
                  </a:lnTo>
                  <a:lnTo>
                    <a:pt x="540" y="2806"/>
                  </a:lnTo>
                  <a:lnTo>
                    <a:pt x="474" y="2881"/>
                  </a:lnTo>
                  <a:lnTo>
                    <a:pt x="412" y="2952"/>
                  </a:lnTo>
                  <a:lnTo>
                    <a:pt x="354" y="3021"/>
                  </a:lnTo>
                  <a:lnTo>
                    <a:pt x="302" y="3085"/>
                  </a:lnTo>
                  <a:lnTo>
                    <a:pt x="253" y="3144"/>
                  </a:lnTo>
                  <a:lnTo>
                    <a:pt x="209" y="3200"/>
                  </a:lnTo>
                  <a:lnTo>
                    <a:pt x="169" y="3251"/>
                  </a:lnTo>
                  <a:lnTo>
                    <a:pt x="134" y="3298"/>
                  </a:lnTo>
                  <a:lnTo>
                    <a:pt x="75" y="3376"/>
                  </a:lnTo>
                  <a:lnTo>
                    <a:pt x="34" y="3434"/>
                  </a:lnTo>
                  <a:lnTo>
                    <a:pt x="8" y="3470"/>
                  </a:lnTo>
                  <a:lnTo>
                    <a:pt x="0" y="3482"/>
                  </a:lnTo>
                  <a:close/>
                  <a:moveTo>
                    <a:pt x="9158" y="4761"/>
                  </a:moveTo>
                  <a:lnTo>
                    <a:pt x="9160" y="4736"/>
                  </a:lnTo>
                  <a:lnTo>
                    <a:pt x="9165" y="4664"/>
                  </a:lnTo>
                  <a:lnTo>
                    <a:pt x="9172" y="4551"/>
                  </a:lnTo>
                  <a:lnTo>
                    <a:pt x="9180" y="4402"/>
                  </a:lnTo>
                  <a:lnTo>
                    <a:pt x="9189" y="4221"/>
                  </a:lnTo>
                  <a:lnTo>
                    <a:pt x="9197" y="4015"/>
                  </a:lnTo>
                  <a:lnTo>
                    <a:pt x="9200" y="3904"/>
                  </a:lnTo>
                  <a:lnTo>
                    <a:pt x="9203" y="3788"/>
                  </a:lnTo>
                  <a:lnTo>
                    <a:pt x="9206" y="3669"/>
                  </a:lnTo>
                  <a:lnTo>
                    <a:pt x="9207" y="3546"/>
                  </a:lnTo>
                  <a:lnTo>
                    <a:pt x="9208" y="3421"/>
                  </a:lnTo>
                  <a:lnTo>
                    <a:pt x="9208" y="3295"/>
                  </a:lnTo>
                  <a:lnTo>
                    <a:pt x="9206" y="3167"/>
                  </a:lnTo>
                  <a:lnTo>
                    <a:pt x="9204" y="3038"/>
                  </a:lnTo>
                  <a:lnTo>
                    <a:pt x="9200" y="2908"/>
                  </a:lnTo>
                  <a:lnTo>
                    <a:pt x="9195" y="2781"/>
                  </a:lnTo>
                  <a:lnTo>
                    <a:pt x="9188" y="2655"/>
                  </a:lnTo>
                  <a:lnTo>
                    <a:pt x="9180" y="2530"/>
                  </a:lnTo>
                  <a:lnTo>
                    <a:pt x="9170" y="2409"/>
                  </a:lnTo>
                  <a:lnTo>
                    <a:pt x="9157" y="2291"/>
                  </a:lnTo>
                  <a:lnTo>
                    <a:pt x="9143" y="2177"/>
                  </a:lnTo>
                  <a:lnTo>
                    <a:pt x="9126" y="2068"/>
                  </a:lnTo>
                  <a:lnTo>
                    <a:pt x="9108" y="1964"/>
                  </a:lnTo>
                  <a:lnTo>
                    <a:pt x="9087" y="1866"/>
                  </a:lnTo>
                  <a:lnTo>
                    <a:pt x="9064" y="1775"/>
                  </a:lnTo>
                  <a:lnTo>
                    <a:pt x="9038" y="1691"/>
                  </a:lnTo>
                  <a:lnTo>
                    <a:pt x="9011" y="1613"/>
                  </a:lnTo>
                  <a:lnTo>
                    <a:pt x="8983" y="1540"/>
                  </a:lnTo>
                  <a:lnTo>
                    <a:pt x="8956" y="1471"/>
                  </a:lnTo>
                  <a:lnTo>
                    <a:pt x="8929" y="1406"/>
                  </a:lnTo>
                  <a:lnTo>
                    <a:pt x="8901" y="1344"/>
                  </a:lnTo>
                  <a:lnTo>
                    <a:pt x="8874" y="1287"/>
                  </a:lnTo>
                  <a:lnTo>
                    <a:pt x="8847" y="1234"/>
                  </a:lnTo>
                  <a:lnTo>
                    <a:pt x="8821" y="1184"/>
                  </a:lnTo>
                  <a:lnTo>
                    <a:pt x="8795" y="1137"/>
                  </a:lnTo>
                  <a:lnTo>
                    <a:pt x="8768" y="1094"/>
                  </a:lnTo>
                  <a:lnTo>
                    <a:pt x="8743" y="1054"/>
                  </a:lnTo>
                  <a:lnTo>
                    <a:pt x="8718" y="1017"/>
                  </a:lnTo>
                  <a:lnTo>
                    <a:pt x="8694" y="982"/>
                  </a:lnTo>
                  <a:lnTo>
                    <a:pt x="8670" y="951"/>
                  </a:lnTo>
                  <a:lnTo>
                    <a:pt x="8647" y="923"/>
                  </a:lnTo>
                  <a:lnTo>
                    <a:pt x="8625" y="897"/>
                  </a:lnTo>
                  <a:lnTo>
                    <a:pt x="8604" y="874"/>
                  </a:lnTo>
                  <a:lnTo>
                    <a:pt x="8584" y="853"/>
                  </a:lnTo>
                  <a:lnTo>
                    <a:pt x="8565" y="835"/>
                  </a:lnTo>
                  <a:lnTo>
                    <a:pt x="8547" y="818"/>
                  </a:lnTo>
                  <a:lnTo>
                    <a:pt x="8529" y="804"/>
                  </a:lnTo>
                  <a:lnTo>
                    <a:pt x="8514" y="792"/>
                  </a:lnTo>
                  <a:lnTo>
                    <a:pt x="8499" y="781"/>
                  </a:lnTo>
                  <a:lnTo>
                    <a:pt x="8485" y="772"/>
                  </a:lnTo>
                  <a:lnTo>
                    <a:pt x="8463" y="758"/>
                  </a:lnTo>
                  <a:lnTo>
                    <a:pt x="8446" y="749"/>
                  </a:lnTo>
                  <a:lnTo>
                    <a:pt x="8435" y="745"/>
                  </a:lnTo>
                  <a:lnTo>
                    <a:pt x="8432" y="744"/>
                  </a:lnTo>
                  <a:lnTo>
                    <a:pt x="8433" y="757"/>
                  </a:lnTo>
                  <a:lnTo>
                    <a:pt x="8438" y="796"/>
                  </a:lnTo>
                  <a:lnTo>
                    <a:pt x="8446" y="858"/>
                  </a:lnTo>
                  <a:lnTo>
                    <a:pt x="8457" y="943"/>
                  </a:lnTo>
                  <a:lnTo>
                    <a:pt x="8470" y="1048"/>
                  </a:lnTo>
                  <a:lnTo>
                    <a:pt x="8485" y="1171"/>
                  </a:lnTo>
                  <a:lnTo>
                    <a:pt x="8502" y="1311"/>
                  </a:lnTo>
                  <a:lnTo>
                    <a:pt x="8521" y="1465"/>
                  </a:lnTo>
                  <a:lnTo>
                    <a:pt x="8541" y="1633"/>
                  </a:lnTo>
                  <a:lnTo>
                    <a:pt x="8561" y="1812"/>
                  </a:lnTo>
                  <a:lnTo>
                    <a:pt x="8583" y="2001"/>
                  </a:lnTo>
                  <a:lnTo>
                    <a:pt x="8604" y="2198"/>
                  </a:lnTo>
                  <a:lnTo>
                    <a:pt x="8626" y="2401"/>
                  </a:lnTo>
                  <a:lnTo>
                    <a:pt x="8647" y="2608"/>
                  </a:lnTo>
                  <a:lnTo>
                    <a:pt x="8667" y="2818"/>
                  </a:lnTo>
                  <a:lnTo>
                    <a:pt x="8687" y="3031"/>
                  </a:lnTo>
                  <a:lnTo>
                    <a:pt x="8698" y="3135"/>
                  </a:lnTo>
                  <a:lnTo>
                    <a:pt x="8709" y="3236"/>
                  </a:lnTo>
                  <a:lnTo>
                    <a:pt x="8722" y="3333"/>
                  </a:lnTo>
                  <a:lnTo>
                    <a:pt x="8737" y="3428"/>
                  </a:lnTo>
                  <a:lnTo>
                    <a:pt x="8752" y="3520"/>
                  </a:lnTo>
                  <a:lnTo>
                    <a:pt x="8770" y="3608"/>
                  </a:lnTo>
                  <a:lnTo>
                    <a:pt x="8787" y="3694"/>
                  </a:lnTo>
                  <a:lnTo>
                    <a:pt x="8805" y="3776"/>
                  </a:lnTo>
                  <a:lnTo>
                    <a:pt x="8823" y="3855"/>
                  </a:lnTo>
                  <a:lnTo>
                    <a:pt x="8842" y="3931"/>
                  </a:lnTo>
                  <a:lnTo>
                    <a:pt x="8862" y="4003"/>
                  </a:lnTo>
                  <a:lnTo>
                    <a:pt x="8882" y="4073"/>
                  </a:lnTo>
                  <a:lnTo>
                    <a:pt x="8902" y="4139"/>
                  </a:lnTo>
                  <a:lnTo>
                    <a:pt x="8921" y="4202"/>
                  </a:lnTo>
                  <a:lnTo>
                    <a:pt x="8941" y="4262"/>
                  </a:lnTo>
                  <a:lnTo>
                    <a:pt x="8961" y="4318"/>
                  </a:lnTo>
                  <a:lnTo>
                    <a:pt x="8980" y="4371"/>
                  </a:lnTo>
                  <a:lnTo>
                    <a:pt x="9000" y="4421"/>
                  </a:lnTo>
                  <a:lnTo>
                    <a:pt x="9018" y="4467"/>
                  </a:lnTo>
                  <a:lnTo>
                    <a:pt x="9036" y="4510"/>
                  </a:lnTo>
                  <a:lnTo>
                    <a:pt x="9069" y="4587"/>
                  </a:lnTo>
                  <a:lnTo>
                    <a:pt x="9098" y="4649"/>
                  </a:lnTo>
                  <a:lnTo>
                    <a:pt x="9123" y="4698"/>
                  </a:lnTo>
                  <a:lnTo>
                    <a:pt x="9142" y="4733"/>
                  </a:lnTo>
                  <a:lnTo>
                    <a:pt x="9154" y="4754"/>
                  </a:lnTo>
                  <a:lnTo>
                    <a:pt x="9158" y="4761"/>
                  </a:lnTo>
                  <a:close/>
                  <a:moveTo>
                    <a:pt x="7927" y="3653"/>
                  </a:moveTo>
                  <a:lnTo>
                    <a:pt x="7923" y="3632"/>
                  </a:lnTo>
                  <a:lnTo>
                    <a:pt x="7912" y="3571"/>
                  </a:lnTo>
                  <a:lnTo>
                    <a:pt x="7895" y="3476"/>
                  </a:lnTo>
                  <a:lnTo>
                    <a:pt x="7871" y="3352"/>
                  </a:lnTo>
                  <a:lnTo>
                    <a:pt x="7856" y="3280"/>
                  </a:lnTo>
                  <a:lnTo>
                    <a:pt x="7840" y="3202"/>
                  </a:lnTo>
                  <a:lnTo>
                    <a:pt x="7823" y="3120"/>
                  </a:lnTo>
                  <a:lnTo>
                    <a:pt x="7803" y="3033"/>
                  </a:lnTo>
                  <a:lnTo>
                    <a:pt x="7783" y="2941"/>
                  </a:lnTo>
                  <a:lnTo>
                    <a:pt x="7760" y="2848"/>
                  </a:lnTo>
                  <a:lnTo>
                    <a:pt x="7737" y="2752"/>
                  </a:lnTo>
                  <a:lnTo>
                    <a:pt x="7711" y="2653"/>
                  </a:lnTo>
                  <a:lnTo>
                    <a:pt x="7685" y="2554"/>
                  </a:lnTo>
                  <a:lnTo>
                    <a:pt x="7655" y="2454"/>
                  </a:lnTo>
                  <a:lnTo>
                    <a:pt x="7626" y="2353"/>
                  </a:lnTo>
                  <a:lnTo>
                    <a:pt x="7595" y="2254"/>
                  </a:lnTo>
                  <a:lnTo>
                    <a:pt x="7563" y="2155"/>
                  </a:lnTo>
                  <a:lnTo>
                    <a:pt x="7529" y="2058"/>
                  </a:lnTo>
                  <a:lnTo>
                    <a:pt x="7494" y="1963"/>
                  </a:lnTo>
                  <a:lnTo>
                    <a:pt x="7458" y="1872"/>
                  </a:lnTo>
                  <a:lnTo>
                    <a:pt x="7420" y="1783"/>
                  </a:lnTo>
                  <a:lnTo>
                    <a:pt x="7382" y="1699"/>
                  </a:lnTo>
                  <a:lnTo>
                    <a:pt x="7342" y="1620"/>
                  </a:lnTo>
                  <a:lnTo>
                    <a:pt x="7300" y="1546"/>
                  </a:lnTo>
                  <a:lnTo>
                    <a:pt x="7257" y="1478"/>
                  </a:lnTo>
                  <a:lnTo>
                    <a:pt x="7214" y="1417"/>
                  </a:lnTo>
                  <a:lnTo>
                    <a:pt x="7169" y="1362"/>
                  </a:lnTo>
                  <a:lnTo>
                    <a:pt x="7123" y="1316"/>
                  </a:lnTo>
                  <a:lnTo>
                    <a:pt x="7077" y="1275"/>
                  </a:lnTo>
                  <a:lnTo>
                    <a:pt x="7032" y="1236"/>
                  </a:lnTo>
                  <a:lnTo>
                    <a:pt x="6988" y="1200"/>
                  </a:lnTo>
                  <a:lnTo>
                    <a:pt x="6944" y="1166"/>
                  </a:lnTo>
                  <a:lnTo>
                    <a:pt x="6902" y="1134"/>
                  </a:lnTo>
                  <a:lnTo>
                    <a:pt x="6861" y="1105"/>
                  </a:lnTo>
                  <a:lnTo>
                    <a:pt x="6821" y="1077"/>
                  </a:lnTo>
                  <a:lnTo>
                    <a:pt x="6782" y="1052"/>
                  </a:lnTo>
                  <a:lnTo>
                    <a:pt x="6744" y="1029"/>
                  </a:lnTo>
                  <a:lnTo>
                    <a:pt x="6707" y="1007"/>
                  </a:lnTo>
                  <a:lnTo>
                    <a:pt x="6672" y="987"/>
                  </a:lnTo>
                  <a:lnTo>
                    <a:pt x="6638" y="968"/>
                  </a:lnTo>
                  <a:lnTo>
                    <a:pt x="6605" y="952"/>
                  </a:lnTo>
                  <a:lnTo>
                    <a:pt x="6573" y="937"/>
                  </a:lnTo>
                  <a:lnTo>
                    <a:pt x="6542" y="923"/>
                  </a:lnTo>
                  <a:lnTo>
                    <a:pt x="6514" y="911"/>
                  </a:lnTo>
                  <a:lnTo>
                    <a:pt x="6486" y="900"/>
                  </a:lnTo>
                  <a:lnTo>
                    <a:pt x="6461" y="891"/>
                  </a:lnTo>
                  <a:lnTo>
                    <a:pt x="6436" y="883"/>
                  </a:lnTo>
                  <a:lnTo>
                    <a:pt x="6414" y="875"/>
                  </a:lnTo>
                  <a:lnTo>
                    <a:pt x="6373" y="864"/>
                  </a:lnTo>
                  <a:lnTo>
                    <a:pt x="6339" y="856"/>
                  </a:lnTo>
                  <a:lnTo>
                    <a:pt x="6313" y="851"/>
                  </a:lnTo>
                  <a:lnTo>
                    <a:pt x="6293" y="848"/>
                  </a:lnTo>
                  <a:lnTo>
                    <a:pt x="6281" y="846"/>
                  </a:lnTo>
                  <a:lnTo>
                    <a:pt x="6277" y="846"/>
                  </a:lnTo>
                  <a:lnTo>
                    <a:pt x="6286" y="855"/>
                  </a:lnTo>
                  <a:lnTo>
                    <a:pt x="6311" y="882"/>
                  </a:lnTo>
                  <a:lnTo>
                    <a:pt x="6350" y="925"/>
                  </a:lnTo>
                  <a:lnTo>
                    <a:pt x="6401" y="981"/>
                  </a:lnTo>
                  <a:lnTo>
                    <a:pt x="6462" y="1051"/>
                  </a:lnTo>
                  <a:lnTo>
                    <a:pt x="6531" y="1130"/>
                  </a:lnTo>
                  <a:lnTo>
                    <a:pt x="6606" y="1218"/>
                  </a:lnTo>
                  <a:lnTo>
                    <a:pt x="6683" y="1313"/>
                  </a:lnTo>
                  <a:lnTo>
                    <a:pt x="6722" y="1362"/>
                  </a:lnTo>
                  <a:lnTo>
                    <a:pt x="6762" y="1413"/>
                  </a:lnTo>
                  <a:lnTo>
                    <a:pt x="6801" y="1465"/>
                  </a:lnTo>
                  <a:lnTo>
                    <a:pt x="6839" y="1517"/>
                  </a:lnTo>
                  <a:lnTo>
                    <a:pt x="6877" y="1570"/>
                  </a:lnTo>
                  <a:lnTo>
                    <a:pt x="6914" y="1623"/>
                  </a:lnTo>
                  <a:lnTo>
                    <a:pt x="6950" y="1675"/>
                  </a:lnTo>
                  <a:lnTo>
                    <a:pt x="6984" y="1728"/>
                  </a:lnTo>
                  <a:lnTo>
                    <a:pt x="7016" y="1781"/>
                  </a:lnTo>
                  <a:lnTo>
                    <a:pt x="7046" y="1832"/>
                  </a:lnTo>
                  <a:lnTo>
                    <a:pt x="7073" y="1883"/>
                  </a:lnTo>
                  <a:lnTo>
                    <a:pt x="7098" y="1933"/>
                  </a:lnTo>
                  <a:lnTo>
                    <a:pt x="7120" y="1982"/>
                  </a:lnTo>
                  <a:lnTo>
                    <a:pt x="7139" y="2029"/>
                  </a:lnTo>
                  <a:lnTo>
                    <a:pt x="7154" y="2074"/>
                  </a:lnTo>
                  <a:lnTo>
                    <a:pt x="7166" y="2117"/>
                  </a:lnTo>
                  <a:lnTo>
                    <a:pt x="7184" y="2201"/>
                  </a:lnTo>
                  <a:lnTo>
                    <a:pt x="7200" y="2281"/>
                  </a:lnTo>
                  <a:lnTo>
                    <a:pt x="7214" y="2358"/>
                  </a:lnTo>
                  <a:lnTo>
                    <a:pt x="7226" y="2432"/>
                  </a:lnTo>
                  <a:lnTo>
                    <a:pt x="7237" y="2502"/>
                  </a:lnTo>
                  <a:lnTo>
                    <a:pt x="7246" y="2567"/>
                  </a:lnTo>
                  <a:lnTo>
                    <a:pt x="7253" y="2628"/>
                  </a:lnTo>
                  <a:lnTo>
                    <a:pt x="7260" y="2683"/>
                  </a:lnTo>
                  <a:lnTo>
                    <a:pt x="7265" y="2734"/>
                  </a:lnTo>
                  <a:lnTo>
                    <a:pt x="7269" y="2779"/>
                  </a:lnTo>
                  <a:lnTo>
                    <a:pt x="7272" y="2817"/>
                  </a:lnTo>
                  <a:lnTo>
                    <a:pt x="7274" y="2850"/>
                  </a:lnTo>
                  <a:lnTo>
                    <a:pt x="7275" y="2876"/>
                  </a:lnTo>
                  <a:lnTo>
                    <a:pt x="7276" y="2895"/>
                  </a:lnTo>
                  <a:lnTo>
                    <a:pt x="7276" y="2906"/>
                  </a:lnTo>
                  <a:lnTo>
                    <a:pt x="7277" y="2910"/>
                  </a:lnTo>
                  <a:lnTo>
                    <a:pt x="7269" y="2901"/>
                  </a:lnTo>
                  <a:lnTo>
                    <a:pt x="7246" y="2874"/>
                  </a:lnTo>
                  <a:lnTo>
                    <a:pt x="7208" y="2831"/>
                  </a:lnTo>
                  <a:lnTo>
                    <a:pt x="7158" y="2775"/>
                  </a:lnTo>
                  <a:lnTo>
                    <a:pt x="7095" y="2708"/>
                  </a:lnTo>
                  <a:lnTo>
                    <a:pt x="7021" y="2632"/>
                  </a:lnTo>
                  <a:lnTo>
                    <a:pt x="6980" y="2592"/>
                  </a:lnTo>
                  <a:lnTo>
                    <a:pt x="6935" y="2550"/>
                  </a:lnTo>
                  <a:lnTo>
                    <a:pt x="6890" y="2507"/>
                  </a:lnTo>
                  <a:lnTo>
                    <a:pt x="6842" y="2463"/>
                  </a:lnTo>
                  <a:lnTo>
                    <a:pt x="6792" y="2418"/>
                  </a:lnTo>
                  <a:lnTo>
                    <a:pt x="6740" y="2373"/>
                  </a:lnTo>
                  <a:lnTo>
                    <a:pt x="6686" y="2328"/>
                  </a:lnTo>
                  <a:lnTo>
                    <a:pt x="6631" y="2283"/>
                  </a:lnTo>
                  <a:lnTo>
                    <a:pt x="6573" y="2239"/>
                  </a:lnTo>
                  <a:lnTo>
                    <a:pt x="6514" y="2196"/>
                  </a:lnTo>
                  <a:lnTo>
                    <a:pt x="6454" y="2153"/>
                  </a:lnTo>
                  <a:lnTo>
                    <a:pt x="6393" y="2112"/>
                  </a:lnTo>
                  <a:lnTo>
                    <a:pt x="6331" y="2072"/>
                  </a:lnTo>
                  <a:lnTo>
                    <a:pt x="6268" y="2034"/>
                  </a:lnTo>
                  <a:lnTo>
                    <a:pt x="6203" y="1999"/>
                  </a:lnTo>
                  <a:lnTo>
                    <a:pt x="6139" y="1965"/>
                  </a:lnTo>
                  <a:lnTo>
                    <a:pt x="6073" y="1935"/>
                  </a:lnTo>
                  <a:lnTo>
                    <a:pt x="6008" y="1907"/>
                  </a:lnTo>
                  <a:lnTo>
                    <a:pt x="5942" y="1883"/>
                  </a:lnTo>
                  <a:lnTo>
                    <a:pt x="5875" y="1862"/>
                  </a:lnTo>
                  <a:lnTo>
                    <a:pt x="5807" y="1844"/>
                  </a:lnTo>
                  <a:lnTo>
                    <a:pt x="5739" y="1829"/>
                  </a:lnTo>
                  <a:lnTo>
                    <a:pt x="5670" y="1816"/>
                  </a:lnTo>
                  <a:lnTo>
                    <a:pt x="5600" y="1805"/>
                  </a:lnTo>
                  <a:lnTo>
                    <a:pt x="5529" y="1797"/>
                  </a:lnTo>
                  <a:lnTo>
                    <a:pt x="5457" y="1791"/>
                  </a:lnTo>
                  <a:lnTo>
                    <a:pt x="5386" y="1787"/>
                  </a:lnTo>
                  <a:lnTo>
                    <a:pt x="5315" y="1785"/>
                  </a:lnTo>
                  <a:lnTo>
                    <a:pt x="5244" y="1784"/>
                  </a:lnTo>
                  <a:lnTo>
                    <a:pt x="5174" y="1785"/>
                  </a:lnTo>
                  <a:lnTo>
                    <a:pt x="5104" y="1787"/>
                  </a:lnTo>
                  <a:lnTo>
                    <a:pt x="5035" y="1791"/>
                  </a:lnTo>
                  <a:lnTo>
                    <a:pt x="4968" y="1795"/>
                  </a:lnTo>
                  <a:lnTo>
                    <a:pt x="4902" y="1801"/>
                  </a:lnTo>
                  <a:lnTo>
                    <a:pt x="4838" y="1807"/>
                  </a:lnTo>
                  <a:lnTo>
                    <a:pt x="4776" y="1815"/>
                  </a:lnTo>
                  <a:lnTo>
                    <a:pt x="4715" y="1823"/>
                  </a:lnTo>
                  <a:lnTo>
                    <a:pt x="4657" y="1831"/>
                  </a:lnTo>
                  <a:lnTo>
                    <a:pt x="4601" y="1840"/>
                  </a:lnTo>
                  <a:lnTo>
                    <a:pt x="4548" y="1848"/>
                  </a:lnTo>
                  <a:lnTo>
                    <a:pt x="4452" y="1866"/>
                  </a:lnTo>
                  <a:lnTo>
                    <a:pt x="4368" y="1883"/>
                  </a:lnTo>
                  <a:lnTo>
                    <a:pt x="4301" y="1898"/>
                  </a:lnTo>
                  <a:lnTo>
                    <a:pt x="4250" y="1910"/>
                  </a:lnTo>
                  <a:lnTo>
                    <a:pt x="4219" y="1918"/>
                  </a:lnTo>
                  <a:lnTo>
                    <a:pt x="4208" y="1921"/>
                  </a:lnTo>
                  <a:lnTo>
                    <a:pt x="4228" y="1925"/>
                  </a:lnTo>
                  <a:lnTo>
                    <a:pt x="4287" y="1937"/>
                  </a:lnTo>
                  <a:lnTo>
                    <a:pt x="4379" y="1956"/>
                  </a:lnTo>
                  <a:lnTo>
                    <a:pt x="4503" y="1982"/>
                  </a:lnTo>
                  <a:lnTo>
                    <a:pt x="4573" y="1999"/>
                  </a:lnTo>
                  <a:lnTo>
                    <a:pt x="4650" y="2016"/>
                  </a:lnTo>
                  <a:lnTo>
                    <a:pt x="4732" y="2036"/>
                  </a:lnTo>
                  <a:lnTo>
                    <a:pt x="4820" y="2058"/>
                  </a:lnTo>
                  <a:lnTo>
                    <a:pt x="4911" y="2081"/>
                  </a:lnTo>
                  <a:lnTo>
                    <a:pt x="5005" y="2106"/>
                  </a:lnTo>
                  <a:lnTo>
                    <a:pt x="5103" y="2133"/>
                  </a:lnTo>
                  <a:lnTo>
                    <a:pt x="5204" y="2161"/>
                  </a:lnTo>
                  <a:lnTo>
                    <a:pt x="5307" y="2191"/>
                  </a:lnTo>
                  <a:lnTo>
                    <a:pt x="5411" y="2223"/>
                  </a:lnTo>
                  <a:lnTo>
                    <a:pt x="5517" y="2257"/>
                  </a:lnTo>
                  <a:lnTo>
                    <a:pt x="5622" y="2292"/>
                  </a:lnTo>
                  <a:lnTo>
                    <a:pt x="5728" y="2329"/>
                  </a:lnTo>
                  <a:lnTo>
                    <a:pt x="5833" y="2368"/>
                  </a:lnTo>
                  <a:lnTo>
                    <a:pt x="5938" y="2408"/>
                  </a:lnTo>
                  <a:lnTo>
                    <a:pt x="6040" y="2450"/>
                  </a:lnTo>
                  <a:lnTo>
                    <a:pt x="6140" y="2494"/>
                  </a:lnTo>
                  <a:lnTo>
                    <a:pt x="6239" y="2539"/>
                  </a:lnTo>
                  <a:lnTo>
                    <a:pt x="6333" y="2585"/>
                  </a:lnTo>
                  <a:lnTo>
                    <a:pt x="6423" y="2634"/>
                  </a:lnTo>
                  <a:lnTo>
                    <a:pt x="6510" y="2683"/>
                  </a:lnTo>
                  <a:lnTo>
                    <a:pt x="6592" y="2735"/>
                  </a:lnTo>
                  <a:lnTo>
                    <a:pt x="6668" y="2788"/>
                  </a:lnTo>
                  <a:lnTo>
                    <a:pt x="6738" y="2842"/>
                  </a:lnTo>
                  <a:lnTo>
                    <a:pt x="6805" y="2896"/>
                  </a:lnTo>
                  <a:lnTo>
                    <a:pt x="6870" y="2948"/>
                  </a:lnTo>
                  <a:lnTo>
                    <a:pt x="6933" y="2999"/>
                  </a:lnTo>
                  <a:lnTo>
                    <a:pt x="6996" y="3047"/>
                  </a:lnTo>
                  <a:lnTo>
                    <a:pt x="7056" y="3093"/>
                  </a:lnTo>
                  <a:lnTo>
                    <a:pt x="7115" y="3136"/>
                  </a:lnTo>
                  <a:lnTo>
                    <a:pt x="7172" y="3178"/>
                  </a:lnTo>
                  <a:lnTo>
                    <a:pt x="7227" y="3218"/>
                  </a:lnTo>
                  <a:lnTo>
                    <a:pt x="7333" y="3292"/>
                  </a:lnTo>
                  <a:lnTo>
                    <a:pt x="7430" y="3358"/>
                  </a:lnTo>
                  <a:lnTo>
                    <a:pt x="7520" y="3417"/>
                  </a:lnTo>
                  <a:lnTo>
                    <a:pt x="7602" y="3469"/>
                  </a:lnTo>
                  <a:lnTo>
                    <a:pt x="7676" y="3514"/>
                  </a:lnTo>
                  <a:lnTo>
                    <a:pt x="7740" y="3552"/>
                  </a:lnTo>
                  <a:lnTo>
                    <a:pt x="7796" y="3584"/>
                  </a:lnTo>
                  <a:lnTo>
                    <a:pt x="7842" y="3609"/>
                  </a:lnTo>
                  <a:lnTo>
                    <a:pt x="7879" y="3629"/>
                  </a:lnTo>
                  <a:lnTo>
                    <a:pt x="7905" y="3642"/>
                  </a:lnTo>
                  <a:lnTo>
                    <a:pt x="7921" y="3650"/>
                  </a:lnTo>
                  <a:lnTo>
                    <a:pt x="7927" y="3653"/>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 name="9Slide.vn 12"/>
            <p:cNvSpPr>
              <a:spLocks/>
            </p:cNvSpPr>
            <p:nvPr/>
          </p:nvSpPr>
          <p:spPr bwMode="auto">
            <a:xfrm>
              <a:off x="3193399" y="4847028"/>
              <a:ext cx="455613" cy="455613"/>
            </a:xfrm>
            <a:custGeom>
              <a:avLst/>
              <a:gdLst>
                <a:gd name="T0" fmla="*/ 1899 w 3445"/>
                <a:gd name="T1" fmla="*/ 9 h 3437"/>
                <a:gd name="T2" fmla="*/ 2152 w 3445"/>
                <a:gd name="T3" fmla="*/ 54 h 3437"/>
                <a:gd name="T4" fmla="*/ 2393 w 3445"/>
                <a:gd name="T5" fmla="*/ 135 h 3437"/>
                <a:gd name="T6" fmla="*/ 2616 w 3445"/>
                <a:gd name="T7" fmla="*/ 249 h 3437"/>
                <a:gd name="T8" fmla="*/ 2818 w 3445"/>
                <a:gd name="T9" fmla="*/ 392 h 3437"/>
                <a:gd name="T10" fmla="*/ 2998 w 3445"/>
                <a:gd name="T11" fmla="*/ 563 h 3437"/>
                <a:gd name="T12" fmla="*/ 3151 w 3445"/>
                <a:gd name="T13" fmla="*/ 758 h 3437"/>
                <a:gd name="T14" fmla="*/ 3276 w 3445"/>
                <a:gd name="T15" fmla="*/ 973 h 3437"/>
                <a:gd name="T16" fmla="*/ 3368 w 3445"/>
                <a:gd name="T17" fmla="*/ 1207 h 3437"/>
                <a:gd name="T18" fmla="*/ 3425 w 3445"/>
                <a:gd name="T19" fmla="*/ 1456 h 3437"/>
                <a:gd name="T20" fmla="*/ 3445 w 3445"/>
                <a:gd name="T21" fmla="*/ 1718 h 3437"/>
                <a:gd name="T22" fmla="*/ 3425 w 3445"/>
                <a:gd name="T23" fmla="*/ 1981 h 3437"/>
                <a:gd name="T24" fmla="*/ 3368 w 3445"/>
                <a:gd name="T25" fmla="*/ 2230 h 3437"/>
                <a:gd name="T26" fmla="*/ 3276 w 3445"/>
                <a:gd name="T27" fmla="*/ 2464 h 3437"/>
                <a:gd name="T28" fmla="*/ 3151 w 3445"/>
                <a:gd name="T29" fmla="*/ 2680 h 3437"/>
                <a:gd name="T30" fmla="*/ 2998 w 3445"/>
                <a:gd name="T31" fmla="*/ 2874 h 3437"/>
                <a:gd name="T32" fmla="*/ 2818 w 3445"/>
                <a:gd name="T33" fmla="*/ 3045 h 3437"/>
                <a:gd name="T34" fmla="*/ 2616 w 3445"/>
                <a:gd name="T35" fmla="*/ 3188 h 3437"/>
                <a:gd name="T36" fmla="*/ 2393 w 3445"/>
                <a:gd name="T37" fmla="*/ 3302 h 3437"/>
                <a:gd name="T38" fmla="*/ 2152 w 3445"/>
                <a:gd name="T39" fmla="*/ 3383 h 3437"/>
                <a:gd name="T40" fmla="*/ 1899 w 3445"/>
                <a:gd name="T41" fmla="*/ 3428 h 3437"/>
                <a:gd name="T42" fmla="*/ 1634 w 3445"/>
                <a:gd name="T43" fmla="*/ 3435 h 3437"/>
                <a:gd name="T44" fmla="*/ 1375 w 3445"/>
                <a:gd name="T45" fmla="*/ 3402 h 3437"/>
                <a:gd name="T46" fmla="*/ 1130 w 3445"/>
                <a:gd name="T47" fmla="*/ 3333 h 3437"/>
                <a:gd name="T48" fmla="*/ 901 w 3445"/>
                <a:gd name="T49" fmla="*/ 3230 h 3437"/>
                <a:gd name="T50" fmla="*/ 691 w 3445"/>
                <a:gd name="T51" fmla="*/ 3096 h 3437"/>
                <a:gd name="T52" fmla="*/ 504 w 3445"/>
                <a:gd name="T53" fmla="*/ 2934 h 3437"/>
                <a:gd name="T54" fmla="*/ 342 w 3445"/>
                <a:gd name="T55" fmla="*/ 2747 h 3437"/>
                <a:gd name="T56" fmla="*/ 208 w 3445"/>
                <a:gd name="T57" fmla="*/ 2538 h 3437"/>
                <a:gd name="T58" fmla="*/ 104 w 3445"/>
                <a:gd name="T59" fmla="*/ 2310 h 3437"/>
                <a:gd name="T60" fmla="*/ 35 w 3445"/>
                <a:gd name="T61" fmla="*/ 2065 h 3437"/>
                <a:gd name="T62" fmla="*/ 2 w 3445"/>
                <a:gd name="T63" fmla="*/ 1807 h 3437"/>
                <a:gd name="T64" fmla="*/ 9 w 3445"/>
                <a:gd name="T65" fmla="*/ 1542 h 3437"/>
                <a:gd name="T66" fmla="*/ 54 w 3445"/>
                <a:gd name="T67" fmla="*/ 1289 h 3437"/>
                <a:gd name="T68" fmla="*/ 135 w 3445"/>
                <a:gd name="T69" fmla="*/ 1049 h 3437"/>
                <a:gd name="T70" fmla="*/ 249 w 3445"/>
                <a:gd name="T71" fmla="*/ 827 h 3437"/>
                <a:gd name="T72" fmla="*/ 394 w 3445"/>
                <a:gd name="T73" fmla="*/ 625 h 3437"/>
                <a:gd name="T74" fmla="*/ 564 w 3445"/>
                <a:gd name="T75" fmla="*/ 446 h 3437"/>
                <a:gd name="T76" fmla="*/ 760 w 3445"/>
                <a:gd name="T77" fmla="*/ 293 h 3437"/>
                <a:gd name="T78" fmla="*/ 975 w 3445"/>
                <a:gd name="T79" fmla="*/ 169 h 3437"/>
                <a:gd name="T80" fmla="*/ 1210 w 3445"/>
                <a:gd name="T81" fmla="*/ 77 h 3437"/>
                <a:gd name="T82" fmla="*/ 1461 w 3445"/>
                <a:gd name="T83" fmla="*/ 20 h 3437"/>
                <a:gd name="T84" fmla="*/ 1722 w 3445"/>
                <a:gd name="T85" fmla="*/ 0 h 3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445" h="3437">
                  <a:moveTo>
                    <a:pt x="1722" y="0"/>
                  </a:moveTo>
                  <a:lnTo>
                    <a:pt x="1812" y="2"/>
                  </a:lnTo>
                  <a:lnTo>
                    <a:pt x="1899" y="9"/>
                  </a:lnTo>
                  <a:lnTo>
                    <a:pt x="1985" y="20"/>
                  </a:lnTo>
                  <a:lnTo>
                    <a:pt x="2069" y="35"/>
                  </a:lnTo>
                  <a:lnTo>
                    <a:pt x="2152" y="54"/>
                  </a:lnTo>
                  <a:lnTo>
                    <a:pt x="2235" y="77"/>
                  </a:lnTo>
                  <a:lnTo>
                    <a:pt x="2315" y="104"/>
                  </a:lnTo>
                  <a:lnTo>
                    <a:pt x="2393" y="135"/>
                  </a:lnTo>
                  <a:lnTo>
                    <a:pt x="2469" y="169"/>
                  </a:lnTo>
                  <a:lnTo>
                    <a:pt x="2544" y="207"/>
                  </a:lnTo>
                  <a:lnTo>
                    <a:pt x="2616" y="249"/>
                  </a:lnTo>
                  <a:lnTo>
                    <a:pt x="2686" y="293"/>
                  </a:lnTo>
                  <a:lnTo>
                    <a:pt x="2753" y="341"/>
                  </a:lnTo>
                  <a:lnTo>
                    <a:pt x="2818" y="392"/>
                  </a:lnTo>
                  <a:lnTo>
                    <a:pt x="2880" y="446"/>
                  </a:lnTo>
                  <a:lnTo>
                    <a:pt x="2941" y="503"/>
                  </a:lnTo>
                  <a:lnTo>
                    <a:pt x="2998" y="563"/>
                  </a:lnTo>
                  <a:lnTo>
                    <a:pt x="3052" y="625"/>
                  </a:lnTo>
                  <a:lnTo>
                    <a:pt x="3103" y="690"/>
                  </a:lnTo>
                  <a:lnTo>
                    <a:pt x="3151" y="758"/>
                  </a:lnTo>
                  <a:lnTo>
                    <a:pt x="3195" y="827"/>
                  </a:lnTo>
                  <a:lnTo>
                    <a:pt x="3237" y="899"/>
                  </a:lnTo>
                  <a:lnTo>
                    <a:pt x="3276" y="973"/>
                  </a:lnTo>
                  <a:lnTo>
                    <a:pt x="3310" y="1049"/>
                  </a:lnTo>
                  <a:lnTo>
                    <a:pt x="3341" y="1127"/>
                  </a:lnTo>
                  <a:lnTo>
                    <a:pt x="3368" y="1207"/>
                  </a:lnTo>
                  <a:lnTo>
                    <a:pt x="3391" y="1289"/>
                  </a:lnTo>
                  <a:lnTo>
                    <a:pt x="3410" y="1372"/>
                  </a:lnTo>
                  <a:lnTo>
                    <a:pt x="3425" y="1456"/>
                  </a:lnTo>
                  <a:lnTo>
                    <a:pt x="3436" y="1542"/>
                  </a:lnTo>
                  <a:lnTo>
                    <a:pt x="3443" y="1630"/>
                  </a:lnTo>
                  <a:lnTo>
                    <a:pt x="3445" y="1718"/>
                  </a:lnTo>
                  <a:lnTo>
                    <a:pt x="3443" y="1807"/>
                  </a:lnTo>
                  <a:lnTo>
                    <a:pt x="3436" y="1895"/>
                  </a:lnTo>
                  <a:lnTo>
                    <a:pt x="3425" y="1981"/>
                  </a:lnTo>
                  <a:lnTo>
                    <a:pt x="3410" y="2065"/>
                  </a:lnTo>
                  <a:lnTo>
                    <a:pt x="3391" y="2148"/>
                  </a:lnTo>
                  <a:lnTo>
                    <a:pt x="3368" y="2230"/>
                  </a:lnTo>
                  <a:lnTo>
                    <a:pt x="3341" y="2310"/>
                  </a:lnTo>
                  <a:lnTo>
                    <a:pt x="3310" y="2388"/>
                  </a:lnTo>
                  <a:lnTo>
                    <a:pt x="3276" y="2464"/>
                  </a:lnTo>
                  <a:lnTo>
                    <a:pt x="3237" y="2538"/>
                  </a:lnTo>
                  <a:lnTo>
                    <a:pt x="3195" y="2610"/>
                  </a:lnTo>
                  <a:lnTo>
                    <a:pt x="3151" y="2680"/>
                  </a:lnTo>
                  <a:lnTo>
                    <a:pt x="3103" y="2747"/>
                  </a:lnTo>
                  <a:lnTo>
                    <a:pt x="3052" y="2812"/>
                  </a:lnTo>
                  <a:lnTo>
                    <a:pt x="2998" y="2874"/>
                  </a:lnTo>
                  <a:lnTo>
                    <a:pt x="2941" y="2934"/>
                  </a:lnTo>
                  <a:lnTo>
                    <a:pt x="2880" y="2991"/>
                  </a:lnTo>
                  <a:lnTo>
                    <a:pt x="2818" y="3045"/>
                  </a:lnTo>
                  <a:lnTo>
                    <a:pt x="2753" y="3096"/>
                  </a:lnTo>
                  <a:lnTo>
                    <a:pt x="2686" y="3144"/>
                  </a:lnTo>
                  <a:lnTo>
                    <a:pt x="2616" y="3188"/>
                  </a:lnTo>
                  <a:lnTo>
                    <a:pt x="2544" y="3230"/>
                  </a:lnTo>
                  <a:lnTo>
                    <a:pt x="2469" y="3268"/>
                  </a:lnTo>
                  <a:lnTo>
                    <a:pt x="2393" y="3302"/>
                  </a:lnTo>
                  <a:lnTo>
                    <a:pt x="2315" y="3333"/>
                  </a:lnTo>
                  <a:lnTo>
                    <a:pt x="2235" y="3360"/>
                  </a:lnTo>
                  <a:lnTo>
                    <a:pt x="2152" y="3383"/>
                  </a:lnTo>
                  <a:lnTo>
                    <a:pt x="2069" y="3402"/>
                  </a:lnTo>
                  <a:lnTo>
                    <a:pt x="1985" y="3417"/>
                  </a:lnTo>
                  <a:lnTo>
                    <a:pt x="1899" y="3428"/>
                  </a:lnTo>
                  <a:lnTo>
                    <a:pt x="1812" y="3435"/>
                  </a:lnTo>
                  <a:lnTo>
                    <a:pt x="1722" y="3437"/>
                  </a:lnTo>
                  <a:lnTo>
                    <a:pt x="1634" y="3435"/>
                  </a:lnTo>
                  <a:lnTo>
                    <a:pt x="1546" y="3428"/>
                  </a:lnTo>
                  <a:lnTo>
                    <a:pt x="1461" y="3417"/>
                  </a:lnTo>
                  <a:lnTo>
                    <a:pt x="1375" y="3402"/>
                  </a:lnTo>
                  <a:lnTo>
                    <a:pt x="1292" y="3383"/>
                  </a:lnTo>
                  <a:lnTo>
                    <a:pt x="1210" y="3360"/>
                  </a:lnTo>
                  <a:lnTo>
                    <a:pt x="1130" y="3333"/>
                  </a:lnTo>
                  <a:lnTo>
                    <a:pt x="1051" y="3302"/>
                  </a:lnTo>
                  <a:lnTo>
                    <a:pt x="975" y="3268"/>
                  </a:lnTo>
                  <a:lnTo>
                    <a:pt x="901" y="3230"/>
                  </a:lnTo>
                  <a:lnTo>
                    <a:pt x="829" y="3188"/>
                  </a:lnTo>
                  <a:lnTo>
                    <a:pt x="760" y="3144"/>
                  </a:lnTo>
                  <a:lnTo>
                    <a:pt x="691" y="3096"/>
                  </a:lnTo>
                  <a:lnTo>
                    <a:pt x="626" y="3045"/>
                  </a:lnTo>
                  <a:lnTo>
                    <a:pt x="564" y="2991"/>
                  </a:lnTo>
                  <a:lnTo>
                    <a:pt x="504" y="2934"/>
                  </a:lnTo>
                  <a:lnTo>
                    <a:pt x="448" y="2874"/>
                  </a:lnTo>
                  <a:lnTo>
                    <a:pt x="394" y="2812"/>
                  </a:lnTo>
                  <a:lnTo>
                    <a:pt x="342" y="2747"/>
                  </a:lnTo>
                  <a:lnTo>
                    <a:pt x="294" y="2680"/>
                  </a:lnTo>
                  <a:lnTo>
                    <a:pt x="249" y="2610"/>
                  </a:lnTo>
                  <a:lnTo>
                    <a:pt x="208" y="2538"/>
                  </a:lnTo>
                  <a:lnTo>
                    <a:pt x="170" y="2464"/>
                  </a:lnTo>
                  <a:lnTo>
                    <a:pt x="135" y="2388"/>
                  </a:lnTo>
                  <a:lnTo>
                    <a:pt x="104" y="2310"/>
                  </a:lnTo>
                  <a:lnTo>
                    <a:pt x="77" y="2230"/>
                  </a:lnTo>
                  <a:lnTo>
                    <a:pt x="54" y="2148"/>
                  </a:lnTo>
                  <a:lnTo>
                    <a:pt x="35" y="2065"/>
                  </a:lnTo>
                  <a:lnTo>
                    <a:pt x="20" y="1981"/>
                  </a:lnTo>
                  <a:lnTo>
                    <a:pt x="9" y="1895"/>
                  </a:lnTo>
                  <a:lnTo>
                    <a:pt x="2" y="1807"/>
                  </a:lnTo>
                  <a:lnTo>
                    <a:pt x="0" y="1718"/>
                  </a:lnTo>
                  <a:lnTo>
                    <a:pt x="2" y="1630"/>
                  </a:lnTo>
                  <a:lnTo>
                    <a:pt x="9" y="1542"/>
                  </a:lnTo>
                  <a:lnTo>
                    <a:pt x="20" y="1456"/>
                  </a:lnTo>
                  <a:lnTo>
                    <a:pt x="35" y="1372"/>
                  </a:lnTo>
                  <a:lnTo>
                    <a:pt x="54" y="1289"/>
                  </a:lnTo>
                  <a:lnTo>
                    <a:pt x="77" y="1207"/>
                  </a:lnTo>
                  <a:lnTo>
                    <a:pt x="104" y="1127"/>
                  </a:lnTo>
                  <a:lnTo>
                    <a:pt x="135" y="1049"/>
                  </a:lnTo>
                  <a:lnTo>
                    <a:pt x="170" y="973"/>
                  </a:lnTo>
                  <a:lnTo>
                    <a:pt x="208" y="899"/>
                  </a:lnTo>
                  <a:lnTo>
                    <a:pt x="249" y="827"/>
                  </a:lnTo>
                  <a:lnTo>
                    <a:pt x="294" y="758"/>
                  </a:lnTo>
                  <a:lnTo>
                    <a:pt x="342" y="690"/>
                  </a:lnTo>
                  <a:lnTo>
                    <a:pt x="394" y="625"/>
                  </a:lnTo>
                  <a:lnTo>
                    <a:pt x="448" y="563"/>
                  </a:lnTo>
                  <a:lnTo>
                    <a:pt x="504" y="503"/>
                  </a:lnTo>
                  <a:lnTo>
                    <a:pt x="564" y="446"/>
                  </a:lnTo>
                  <a:lnTo>
                    <a:pt x="626" y="392"/>
                  </a:lnTo>
                  <a:lnTo>
                    <a:pt x="691" y="341"/>
                  </a:lnTo>
                  <a:lnTo>
                    <a:pt x="760" y="293"/>
                  </a:lnTo>
                  <a:lnTo>
                    <a:pt x="829" y="249"/>
                  </a:lnTo>
                  <a:lnTo>
                    <a:pt x="901" y="207"/>
                  </a:lnTo>
                  <a:lnTo>
                    <a:pt x="975" y="169"/>
                  </a:lnTo>
                  <a:lnTo>
                    <a:pt x="1051" y="135"/>
                  </a:lnTo>
                  <a:lnTo>
                    <a:pt x="1130" y="104"/>
                  </a:lnTo>
                  <a:lnTo>
                    <a:pt x="1210" y="77"/>
                  </a:lnTo>
                  <a:lnTo>
                    <a:pt x="1292" y="54"/>
                  </a:lnTo>
                  <a:lnTo>
                    <a:pt x="1375" y="35"/>
                  </a:lnTo>
                  <a:lnTo>
                    <a:pt x="1461" y="20"/>
                  </a:lnTo>
                  <a:lnTo>
                    <a:pt x="1546" y="9"/>
                  </a:lnTo>
                  <a:lnTo>
                    <a:pt x="1634" y="2"/>
                  </a:lnTo>
                  <a:lnTo>
                    <a:pt x="172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8" name="9Slide.vn 13"/>
          <p:cNvSpPr/>
          <p:nvPr/>
        </p:nvSpPr>
        <p:spPr>
          <a:xfrm>
            <a:off x="1496751" y="4579175"/>
            <a:ext cx="3268432" cy="523220"/>
          </a:xfrm>
          <a:prstGeom prst="rect">
            <a:avLst/>
          </a:prstGeom>
        </p:spPr>
        <p:txBody>
          <a:bodyPr wrap="square">
            <a:spAutoFit/>
          </a:bodyPr>
          <a:lstStyle/>
          <a:p>
            <a:pPr>
              <a:spcBef>
                <a:spcPts val="1200"/>
              </a:spcBef>
            </a:pPr>
            <a:r>
              <a:rPr lang="id-ID" sz="1400" dirty="0">
                <a:solidFill>
                  <a:schemeClr val="bg1"/>
                </a:solidFill>
                <a:latin typeface="+mj-lt"/>
                <a:cs typeface="Calibri"/>
              </a:rPr>
              <a:t>Lorem ipsum dolor sit amet, consectetuer adipiscing elit</a:t>
            </a:r>
            <a:endParaRPr lang="en-US" sz="1400" dirty="0">
              <a:solidFill>
                <a:schemeClr val="bg1"/>
              </a:solidFill>
              <a:latin typeface="+mj-lt"/>
            </a:endParaRPr>
          </a:p>
        </p:txBody>
      </p:sp>
      <p:sp>
        <p:nvSpPr>
          <p:cNvPr id="19" name="9Slide.vn 14"/>
          <p:cNvSpPr/>
          <p:nvPr/>
        </p:nvSpPr>
        <p:spPr>
          <a:xfrm>
            <a:off x="1496751" y="5260760"/>
            <a:ext cx="2832075" cy="307777"/>
          </a:xfrm>
          <a:prstGeom prst="rect">
            <a:avLst/>
          </a:prstGeom>
        </p:spPr>
        <p:txBody>
          <a:bodyPr wrap="square">
            <a:spAutoFit/>
          </a:bodyPr>
          <a:lstStyle/>
          <a:p>
            <a:pPr>
              <a:spcBef>
                <a:spcPts val="1200"/>
              </a:spcBef>
            </a:pPr>
            <a:r>
              <a:rPr lang="id-ID" sz="1400" dirty="0">
                <a:solidFill>
                  <a:schemeClr val="bg1"/>
                </a:solidFill>
                <a:latin typeface="+mj-lt"/>
                <a:cs typeface="Calibri"/>
              </a:rPr>
              <a:t>081333xxxxxx / 082233xxxxx</a:t>
            </a:r>
            <a:endParaRPr lang="en-US" sz="1400" dirty="0">
              <a:solidFill>
                <a:schemeClr val="bg1"/>
              </a:solidFill>
              <a:latin typeface="+mj-lt"/>
            </a:endParaRPr>
          </a:p>
        </p:txBody>
      </p:sp>
      <p:sp>
        <p:nvSpPr>
          <p:cNvPr id="20" name="9Slide.vn 15"/>
          <p:cNvSpPr>
            <a:spLocks noChangeArrowheads="1"/>
          </p:cNvSpPr>
          <p:nvPr/>
        </p:nvSpPr>
        <p:spPr bwMode="auto">
          <a:xfrm>
            <a:off x="988287" y="5260760"/>
            <a:ext cx="424244" cy="411919"/>
          </a:xfrm>
          <a:custGeom>
            <a:avLst/>
            <a:gdLst>
              <a:gd name="T0" fmla="*/ 217433 w 634"/>
              <a:gd name="T1" fmla="*/ 26535 h 619"/>
              <a:gd name="T2" fmla="*/ 217433 w 634"/>
              <a:gd name="T3" fmla="*/ 26535 h 619"/>
              <a:gd name="T4" fmla="*/ 196519 w 634"/>
              <a:gd name="T5" fmla="*/ 5379 h 619"/>
              <a:gd name="T6" fmla="*/ 175244 w 634"/>
              <a:gd name="T7" fmla="*/ 5379 h 619"/>
              <a:gd name="T8" fmla="*/ 148561 w 634"/>
              <a:gd name="T9" fmla="*/ 47691 h 619"/>
              <a:gd name="T10" fmla="*/ 148561 w 634"/>
              <a:gd name="T11" fmla="*/ 68489 h 619"/>
              <a:gd name="T12" fmla="*/ 159018 w 634"/>
              <a:gd name="T13" fmla="*/ 79247 h 619"/>
              <a:gd name="T14" fmla="*/ 127287 w 634"/>
              <a:gd name="T15" fmla="*/ 116180 h 619"/>
              <a:gd name="T16" fmla="*/ 84738 w 634"/>
              <a:gd name="T17" fmla="*/ 153114 h 619"/>
              <a:gd name="T18" fmla="*/ 68872 w 634"/>
              <a:gd name="T19" fmla="*/ 142357 h 619"/>
              <a:gd name="T20" fmla="*/ 47597 w 634"/>
              <a:gd name="T21" fmla="*/ 142357 h 619"/>
              <a:gd name="T22" fmla="*/ 10457 w 634"/>
              <a:gd name="T23" fmla="*/ 174271 h 619"/>
              <a:gd name="T24" fmla="*/ 10457 w 634"/>
              <a:gd name="T25" fmla="*/ 190048 h 619"/>
              <a:gd name="T26" fmla="*/ 31731 w 634"/>
              <a:gd name="T27" fmla="*/ 211205 h 619"/>
              <a:gd name="T28" fmla="*/ 68872 w 634"/>
              <a:gd name="T29" fmla="*/ 211205 h 619"/>
              <a:gd name="T30" fmla="*/ 153970 w 634"/>
              <a:gd name="T31" fmla="*/ 147736 h 619"/>
              <a:gd name="T32" fmla="*/ 217433 w 634"/>
              <a:gd name="T33" fmla="*/ 68489 h 619"/>
              <a:gd name="T34" fmla="*/ 217433 w 634"/>
              <a:gd name="T35" fmla="*/ 26535 h 619"/>
              <a:gd name="T36" fmla="*/ 206976 w 634"/>
              <a:gd name="T37" fmla="*/ 58090 h 619"/>
              <a:gd name="T38" fmla="*/ 206976 w 634"/>
              <a:gd name="T39" fmla="*/ 58090 h 619"/>
              <a:gd name="T40" fmla="*/ 148561 w 634"/>
              <a:gd name="T41" fmla="*/ 137337 h 619"/>
              <a:gd name="T42" fmla="*/ 58415 w 634"/>
              <a:gd name="T43" fmla="*/ 200447 h 619"/>
              <a:gd name="T44" fmla="*/ 37140 w 634"/>
              <a:gd name="T45" fmla="*/ 200447 h 619"/>
              <a:gd name="T46" fmla="*/ 26323 w 634"/>
              <a:gd name="T47" fmla="*/ 190048 h 619"/>
              <a:gd name="T48" fmla="*/ 26323 w 634"/>
              <a:gd name="T49" fmla="*/ 174271 h 619"/>
              <a:gd name="T50" fmla="*/ 53006 w 634"/>
              <a:gd name="T51" fmla="*/ 158493 h 619"/>
              <a:gd name="T52" fmla="*/ 63824 w 634"/>
              <a:gd name="T53" fmla="*/ 158493 h 619"/>
              <a:gd name="T54" fmla="*/ 79689 w 634"/>
              <a:gd name="T55" fmla="*/ 174271 h 619"/>
              <a:gd name="T56" fmla="*/ 180293 w 634"/>
              <a:gd name="T57" fmla="*/ 79247 h 619"/>
              <a:gd name="T58" fmla="*/ 159018 w 634"/>
              <a:gd name="T59" fmla="*/ 63110 h 619"/>
              <a:gd name="T60" fmla="*/ 159018 w 634"/>
              <a:gd name="T61" fmla="*/ 47691 h 619"/>
              <a:gd name="T62" fmla="*/ 180293 w 634"/>
              <a:gd name="T63" fmla="*/ 21156 h 619"/>
              <a:gd name="T64" fmla="*/ 196519 w 634"/>
              <a:gd name="T65" fmla="*/ 21156 h 619"/>
              <a:gd name="T66" fmla="*/ 206976 w 634"/>
              <a:gd name="T67" fmla="*/ 36934 h 619"/>
              <a:gd name="T68" fmla="*/ 206976 w 634"/>
              <a:gd name="T69" fmla="*/ 58090 h 619"/>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634" h="619">
                <a:moveTo>
                  <a:pt x="603" y="74"/>
                </a:moveTo>
                <a:lnTo>
                  <a:pt x="603" y="74"/>
                </a:lnTo>
                <a:cubicBezTo>
                  <a:pt x="545" y="15"/>
                  <a:pt x="545" y="15"/>
                  <a:pt x="545" y="15"/>
                </a:cubicBezTo>
                <a:cubicBezTo>
                  <a:pt x="530" y="0"/>
                  <a:pt x="500" y="0"/>
                  <a:pt x="486" y="15"/>
                </a:cubicBezTo>
                <a:cubicBezTo>
                  <a:pt x="412" y="133"/>
                  <a:pt x="412" y="133"/>
                  <a:pt x="412" y="133"/>
                </a:cubicBezTo>
                <a:cubicBezTo>
                  <a:pt x="398" y="147"/>
                  <a:pt x="398" y="176"/>
                  <a:pt x="412" y="191"/>
                </a:cubicBezTo>
                <a:cubicBezTo>
                  <a:pt x="441" y="221"/>
                  <a:pt x="441" y="221"/>
                  <a:pt x="441" y="221"/>
                </a:cubicBezTo>
                <a:cubicBezTo>
                  <a:pt x="412" y="250"/>
                  <a:pt x="382" y="294"/>
                  <a:pt x="353" y="324"/>
                </a:cubicBezTo>
                <a:cubicBezTo>
                  <a:pt x="309" y="368"/>
                  <a:pt x="265" y="397"/>
                  <a:pt x="235" y="427"/>
                </a:cubicBezTo>
                <a:cubicBezTo>
                  <a:pt x="191" y="397"/>
                  <a:pt x="191" y="397"/>
                  <a:pt x="191" y="397"/>
                </a:cubicBezTo>
                <a:cubicBezTo>
                  <a:pt x="177" y="383"/>
                  <a:pt x="162" y="383"/>
                  <a:pt x="132" y="397"/>
                </a:cubicBezTo>
                <a:cubicBezTo>
                  <a:pt x="29" y="486"/>
                  <a:pt x="29" y="486"/>
                  <a:pt x="29" y="486"/>
                </a:cubicBezTo>
                <a:cubicBezTo>
                  <a:pt x="0" y="500"/>
                  <a:pt x="15" y="515"/>
                  <a:pt x="29" y="530"/>
                </a:cubicBezTo>
                <a:cubicBezTo>
                  <a:pt x="88" y="589"/>
                  <a:pt x="88" y="589"/>
                  <a:pt x="88" y="589"/>
                </a:cubicBezTo>
                <a:cubicBezTo>
                  <a:pt x="118" y="618"/>
                  <a:pt x="147" y="618"/>
                  <a:pt x="191" y="589"/>
                </a:cubicBezTo>
                <a:cubicBezTo>
                  <a:pt x="191" y="589"/>
                  <a:pt x="324" y="530"/>
                  <a:pt x="427" y="412"/>
                </a:cubicBezTo>
                <a:cubicBezTo>
                  <a:pt x="530" y="324"/>
                  <a:pt x="603" y="191"/>
                  <a:pt x="603" y="191"/>
                </a:cubicBezTo>
                <a:cubicBezTo>
                  <a:pt x="618" y="147"/>
                  <a:pt x="633" y="103"/>
                  <a:pt x="603" y="74"/>
                </a:cubicBezTo>
                <a:close/>
                <a:moveTo>
                  <a:pt x="574" y="162"/>
                </a:moveTo>
                <a:lnTo>
                  <a:pt x="574" y="162"/>
                </a:lnTo>
                <a:cubicBezTo>
                  <a:pt x="545" y="221"/>
                  <a:pt x="471" y="324"/>
                  <a:pt x="412" y="383"/>
                </a:cubicBezTo>
                <a:cubicBezTo>
                  <a:pt x="339" y="456"/>
                  <a:pt x="162" y="559"/>
                  <a:pt x="162" y="559"/>
                </a:cubicBezTo>
                <a:cubicBezTo>
                  <a:pt x="147" y="574"/>
                  <a:pt x="118" y="574"/>
                  <a:pt x="103" y="559"/>
                </a:cubicBezTo>
                <a:cubicBezTo>
                  <a:pt x="73" y="530"/>
                  <a:pt x="73" y="530"/>
                  <a:pt x="73" y="530"/>
                </a:cubicBezTo>
                <a:cubicBezTo>
                  <a:pt x="59" y="515"/>
                  <a:pt x="59" y="500"/>
                  <a:pt x="73" y="486"/>
                </a:cubicBezTo>
                <a:cubicBezTo>
                  <a:pt x="147" y="442"/>
                  <a:pt x="147" y="442"/>
                  <a:pt x="147" y="442"/>
                </a:cubicBezTo>
                <a:cubicBezTo>
                  <a:pt x="162" y="427"/>
                  <a:pt x="177" y="427"/>
                  <a:pt x="177" y="442"/>
                </a:cubicBezTo>
                <a:cubicBezTo>
                  <a:pt x="221" y="486"/>
                  <a:pt x="221" y="486"/>
                  <a:pt x="221" y="486"/>
                </a:cubicBezTo>
                <a:cubicBezTo>
                  <a:pt x="235" y="471"/>
                  <a:pt x="398" y="368"/>
                  <a:pt x="500" y="221"/>
                </a:cubicBezTo>
                <a:cubicBezTo>
                  <a:pt x="441" y="176"/>
                  <a:pt x="441" y="176"/>
                  <a:pt x="441" y="176"/>
                </a:cubicBezTo>
                <a:cubicBezTo>
                  <a:pt x="441" y="162"/>
                  <a:pt x="441" y="147"/>
                  <a:pt x="441" y="133"/>
                </a:cubicBezTo>
                <a:cubicBezTo>
                  <a:pt x="500" y="59"/>
                  <a:pt x="500" y="59"/>
                  <a:pt x="500" y="59"/>
                </a:cubicBezTo>
                <a:cubicBezTo>
                  <a:pt x="515" y="44"/>
                  <a:pt x="530" y="59"/>
                  <a:pt x="545" y="59"/>
                </a:cubicBezTo>
                <a:cubicBezTo>
                  <a:pt x="574" y="103"/>
                  <a:pt x="574" y="103"/>
                  <a:pt x="574" y="103"/>
                </a:cubicBezTo>
                <a:cubicBezTo>
                  <a:pt x="589" y="117"/>
                  <a:pt x="589" y="147"/>
                  <a:pt x="574" y="162"/>
                </a:cubicBezTo>
                <a:close/>
              </a:path>
            </a:pathLst>
          </a:custGeom>
          <a:solidFill>
            <a:schemeClr val="bg1"/>
          </a:solidFill>
          <a:ln>
            <a:noFill/>
          </a:ln>
          <a:effectLst/>
        </p:spPr>
        <p:txBody>
          <a:bodyPr wrap="none" lIns="91431" tIns="45716" rIns="91431" bIns="45716" anchor="ctr"/>
          <a:lstStyle/>
          <a:p>
            <a:endParaRPr lang="en-US">
              <a:solidFill>
                <a:schemeClr val="bg1"/>
              </a:solidFill>
            </a:endParaRPr>
          </a:p>
        </p:txBody>
      </p:sp>
      <p:sp>
        <p:nvSpPr>
          <p:cNvPr id="21" name="9Slide.vn 16"/>
          <p:cNvSpPr>
            <a:spLocks/>
          </p:cNvSpPr>
          <p:nvPr/>
        </p:nvSpPr>
        <p:spPr bwMode="auto">
          <a:xfrm>
            <a:off x="986637" y="4611222"/>
            <a:ext cx="429618" cy="42961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9450"/>
                </a:moveTo>
                <a:cubicBezTo>
                  <a:pt x="20249" y="9823"/>
                  <a:pt x="19947" y="10124"/>
                  <a:pt x="19575" y="10124"/>
                </a:cubicBezTo>
                <a:lnTo>
                  <a:pt x="18324" y="10124"/>
                </a:lnTo>
                <a:lnTo>
                  <a:pt x="15624" y="5400"/>
                </a:lnTo>
                <a:lnTo>
                  <a:pt x="17549" y="5400"/>
                </a:lnTo>
                <a:cubicBezTo>
                  <a:pt x="17762" y="5400"/>
                  <a:pt x="17962" y="5500"/>
                  <a:pt x="18089" y="5670"/>
                </a:cubicBezTo>
                <a:lnTo>
                  <a:pt x="20114" y="8370"/>
                </a:lnTo>
                <a:cubicBezTo>
                  <a:pt x="20202" y="8486"/>
                  <a:pt x="20249" y="8628"/>
                  <a:pt x="20249" y="8774"/>
                </a:cubicBezTo>
                <a:cubicBezTo>
                  <a:pt x="20249" y="8774"/>
                  <a:pt x="20249" y="9450"/>
                  <a:pt x="20249" y="9450"/>
                </a:cubicBezTo>
                <a:close/>
                <a:moveTo>
                  <a:pt x="18224" y="20249"/>
                </a:moveTo>
                <a:lnTo>
                  <a:pt x="14174" y="20249"/>
                </a:lnTo>
                <a:lnTo>
                  <a:pt x="14174" y="13500"/>
                </a:lnTo>
                <a:cubicBezTo>
                  <a:pt x="14174" y="13126"/>
                  <a:pt x="13872" y="12825"/>
                  <a:pt x="13499" y="12825"/>
                </a:cubicBezTo>
                <a:lnTo>
                  <a:pt x="8437" y="12825"/>
                </a:lnTo>
                <a:cubicBezTo>
                  <a:pt x="8064" y="12825"/>
                  <a:pt x="7762" y="13126"/>
                  <a:pt x="7762" y="13500"/>
                </a:cubicBezTo>
                <a:lnTo>
                  <a:pt x="7762" y="20249"/>
                </a:lnTo>
                <a:lnTo>
                  <a:pt x="3374" y="20249"/>
                </a:lnTo>
                <a:lnTo>
                  <a:pt x="3374" y="11475"/>
                </a:lnTo>
                <a:lnTo>
                  <a:pt x="18224" y="11475"/>
                </a:lnTo>
                <a:cubicBezTo>
                  <a:pt x="18224" y="11475"/>
                  <a:pt x="18224" y="20249"/>
                  <a:pt x="18224" y="20249"/>
                </a:cubicBezTo>
                <a:close/>
                <a:moveTo>
                  <a:pt x="13499" y="20249"/>
                </a:moveTo>
                <a:lnTo>
                  <a:pt x="8437" y="20249"/>
                </a:lnTo>
                <a:lnTo>
                  <a:pt x="8437" y="13500"/>
                </a:lnTo>
                <a:lnTo>
                  <a:pt x="13499" y="13500"/>
                </a:lnTo>
                <a:cubicBezTo>
                  <a:pt x="13499" y="13500"/>
                  <a:pt x="13499" y="20249"/>
                  <a:pt x="13499" y="20249"/>
                </a:cubicBezTo>
                <a:close/>
                <a:moveTo>
                  <a:pt x="1349" y="9450"/>
                </a:moveTo>
                <a:lnTo>
                  <a:pt x="1349" y="8774"/>
                </a:lnTo>
                <a:cubicBezTo>
                  <a:pt x="1349" y="8628"/>
                  <a:pt x="1397" y="8486"/>
                  <a:pt x="1485" y="8370"/>
                </a:cubicBezTo>
                <a:lnTo>
                  <a:pt x="3510" y="5670"/>
                </a:lnTo>
                <a:cubicBezTo>
                  <a:pt x="3637" y="5500"/>
                  <a:pt x="3837" y="5400"/>
                  <a:pt x="4049" y="5400"/>
                </a:cubicBezTo>
                <a:lnTo>
                  <a:pt x="5975" y="5400"/>
                </a:lnTo>
                <a:lnTo>
                  <a:pt x="3275" y="10124"/>
                </a:lnTo>
                <a:lnTo>
                  <a:pt x="2024" y="10124"/>
                </a:lnTo>
                <a:cubicBezTo>
                  <a:pt x="1652" y="10124"/>
                  <a:pt x="1349" y="9823"/>
                  <a:pt x="1349" y="9450"/>
                </a:cubicBezTo>
                <a:moveTo>
                  <a:pt x="13369" y="5400"/>
                </a:moveTo>
                <a:lnTo>
                  <a:pt x="14846" y="5400"/>
                </a:lnTo>
                <a:lnTo>
                  <a:pt x="17546" y="10124"/>
                </a:lnTo>
                <a:lnTo>
                  <a:pt x="14719" y="10124"/>
                </a:lnTo>
                <a:cubicBezTo>
                  <a:pt x="14719" y="10124"/>
                  <a:pt x="13369" y="5400"/>
                  <a:pt x="13369" y="5400"/>
                </a:cubicBezTo>
                <a:close/>
                <a:moveTo>
                  <a:pt x="11137" y="5400"/>
                </a:moveTo>
                <a:lnTo>
                  <a:pt x="12666" y="5400"/>
                </a:lnTo>
                <a:lnTo>
                  <a:pt x="14016" y="10124"/>
                </a:lnTo>
                <a:lnTo>
                  <a:pt x="11137" y="10124"/>
                </a:lnTo>
                <a:cubicBezTo>
                  <a:pt x="11137" y="10124"/>
                  <a:pt x="11137" y="5400"/>
                  <a:pt x="11137" y="5400"/>
                </a:cubicBezTo>
                <a:close/>
                <a:moveTo>
                  <a:pt x="8932" y="5400"/>
                </a:moveTo>
                <a:lnTo>
                  <a:pt x="10462" y="5400"/>
                </a:lnTo>
                <a:lnTo>
                  <a:pt x="10462" y="10124"/>
                </a:lnTo>
                <a:lnTo>
                  <a:pt x="7582" y="10124"/>
                </a:lnTo>
                <a:cubicBezTo>
                  <a:pt x="7582" y="10124"/>
                  <a:pt x="8932" y="5400"/>
                  <a:pt x="8932" y="5400"/>
                </a:cubicBezTo>
                <a:close/>
                <a:moveTo>
                  <a:pt x="6880" y="10124"/>
                </a:moveTo>
                <a:lnTo>
                  <a:pt x="4052" y="10124"/>
                </a:lnTo>
                <a:lnTo>
                  <a:pt x="6752" y="5400"/>
                </a:lnTo>
                <a:lnTo>
                  <a:pt x="8230" y="5400"/>
                </a:lnTo>
                <a:cubicBezTo>
                  <a:pt x="8230" y="5400"/>
                  <a:pt x="6880" y="10124"/>
                  <a:pt x="6880" y="10124"/>
                </a:cubicBezTo>
                <a:close/>
                <a:moveTo>
                  <a:pt x="17549" y="1350"/>
                </a:moveTo>
                <a:lnTo>
                  <a:pt x="17549" y="4050"/>
                </a:lnTo>
                <a:lnTo>
                  <a:pt x="4049" y="4050"/>
                </a:lnTo>
                <a:lnTo>
                  <a:pt x="4049" y="1350"/>
                </a:lnTo>
                <a:cubicBezTo>
                  <a:pt x="4049" y="1350"/>
                  <a:pt x="17549" y="1350"/>
                  <a:pt x="17549" y="1350"/>
                </a:cubicBezTo>
                <a:close/>
                <a:moveTo>
                  <a:pt x="21194" y="7560"/>
                </a:moveTo>
                <a:lnTo>
                  <a:pt x="19170" y="4861"/>
                </a:lnTo>
                <a:cubicBezTo>
                  <a:pt x="19091" y="4755"/>
                  <a:pt x="18997" y="4663"/>
                  <a:pt x="18899" y="4576"/>
                </a:cubicBezTo>
                <a:lnTo>
                  <a:pt x="18899" y="1350"/>
                </a:lnTo>
                <a:cubicBezTo>
                  <a:pt x="18899" y="605"/>
                  <a:pt x="18295" y="0"/>
                  <a:pt x="17549" y="0"/>
                </a:cubicBezTo>
                <a:lnTo>
                  <a:pt x="4049" y="0"/>
                </a:lnTo>
                <a:cubicBezTo>
                  <a:pt x="3304" y="0"/>
                  <a:pt x="2699" y="605"/>
                  <a:pt x="2699" y="1350"/>
                </a:cubicBezTo>
                <a:lnTo>
                  <a:pt x="2699" y="4576"/>
                </a:lnTo>
                <a:cubicBezTo>
                  <a:pt x="2602" y="4663"/>
                  <a:pt x="2508" y="4754"/>
                  <a:pt x="2430" y="4860"/>
                </a:cubicBezTo>
                <a:lnTo>
                  <a:pt x="406" y="7559"/>
                </a:lnTo>
                <a:cubicBezTo>
                  <a:pt x="143" y="7907"/>
                  <a:pt x="0" y="8338"/>
                  <a:pt x="0" y="8774"/>
                </a:cubicBezTo>
                <a:lnTo>
                  <a:pt x="0" y="9450"/>
                </a:lnTo>
                <a:cubicBezTo>
                  <a:pt x="0" y="10566"/>
                  <a:pt x="908" y="11475"/>
                  <a:pt x="2024" y="11475"/>
                </a:cubicBezTo>
                <a:lnTo>
                  <a:pt x="2024" y="20249"/>
                </a:lnTo>
                <a:cubicBezTo>
                  <a:pt x="2024" y="20994"/>
                  <a:pt x="2629" y="21599"/>
                  <a:pt x="3374" y="21599"/>
                </a:cubicBezTo>
                <a:lnTo>
                  <a:pt x="18224" y="21599"/>
                </a:lnTo>
                <a:cubicBezTo>
                  <a:pt x="18970" y="21599"/>
                  <a:pt x="19575" y="20994"/>
                  <a:pt x="19575" y="20249"/>
                </a:cubicBezTo>
                <a:lnTo>
                  <a:pt x="19575" y="11475"/>
                </a:lnTo>
                <a:cubicBezTo>
                  <a:pt x="20691" y="11475"/>
                  <a:pt x="21600" y="10566"/>
                  <a:pt x="21600" y="9450"/>
                </a:cubicBezTo>
                <a:lnTo>
                  <a:pt x="21600" y="8774"/>
                </a:lnTo>
                <a:cubicBezTo>
                  <a:pt x="21600" y="8338"/>
                  <a:pt x="21456" y="7907"/>
                  <a:pt x="21194" y="7560"/>
                </a:cubicBezTo>
              </a:path>
            </a:pathLst>
          </a:custGeom>
          <a:solidFill>
            <a:schemeClr val="bg1"/>
          </a:solidFill>
          <a:ln>
            <a:noFill/>
          </a:ln>
          <a:effectLst/>
        </p:spPr>
        <p:txBody>
          <a:bodyPr lIns="19051" tIns="19051" rIns="19051" bIns="19051" anchor="ctr"/>
          <a:lstStyle/>
          <a:p>
            <a:pPr algn="ctr" defTabSz="228594" fontAlgn="base" hangingPunct="0">
              <a:spcBef>
                <a:spcPct val="0"/>
              </a:spcBef>
              <a:spcAft>
                <a:spcPct val="0"/>
              </a:spcAft>
            </a:pPr>
            <a:endParaRPr lang="en-US" sz="1500">
              <a:solidFill>
                <a:schemeClr val="bg1"/>
              </a:solidFill>
              <a:effectLst>
                <a:outerShdw blurRad="38100" dist="38100" dir="2700000" algn="tl">
                  <a:srgbClr val="000000"/>
                </a:outerShdw>
              </a:effectLst>
              <a:latin typeface="#9Slide03 Cabin" panose="00000500000000000000" pitchFamily="2" charset="0"/>
              <a:sym typeface="Gill Sans" charset="0"/>
            </a:endParaRPr>
          </a:p>
        </p:txBody>
      </p:sp>
      <p:sp>
        <p:nvSpPr>
          <p:cNvPr id="22" name="9Slide.vn 17"/>
          <p:cNvSpPr/>
          <p:nvPr/>
        </p:nvSpPr>
        <p:spPr>
          <a:xfrm>
            <a:off x="868208" y="3639590"/>
            <a:ext cx="4823793" cy="1043363"/>
          </a:xfrm>
          <a:prstGeom prst="rect">
            <a:avLst/>
          </a:prstGeom>
        </p:spPr>
        <p:txBody>
          <a:bodyPr wrap="square">
            <a:spAutoFit/>
          </a:bodyPr>
          <a:lstStyle/>
          <a:p>
            <a:pPr>
              <a:lnSpc>
                <a:spcPct val="120000"/>
              </a:lnSpc>
            </a:pPr>
            <a:r>
              <a:rPr lang="id-ID" sz="1600" b="1" dirty="0">
                <a:solidFill>
                  <a:schemeClr val="bg1"/>
                </a:solidFill>
                <a:latin typeface="+mj-lt"/>
                <a:cs typeface="Calibri"/>
              </a:rPr>
              <a:t>Ut wisi enim ad</a:t>
            </a:r>
            <a:r>
              <a:rPr lang="id-ID" sz="1200" dirty="0">
                <a:solidFill>
                  <a:schemeClr val="bg1"/>
                </a:solidFill>
                <a:latin typeface="+mj-lt"/>
                <a:cs typeface="Calibri"/>
              </a:rPr>
              <a:t> </a:t>
            </a:r>
            <a:r>
              <a:rPr lang="id-ID" sz="1200" dirty="0">
                <a:solidFill>
                  <a:schemeClr val="bg1">
                    <a:alpha val="66000"/>
                  </a:schemeClr>
                </a:solidFill>
                <a:latin typeface="+mj-lt"/>
                <a:cs typeface="Calibri"/>
              </a:rPr>
              <a:t>minim veniam, quis nostrud exerci tation ullamcorper suscipit lobortis nisl ut aliquip ex ea commodo consequat. Lorem ipsum dolor sit amet. quis nostrud.</a:t>
            </a:r>
            <a:endParaRPr lang="en-US" sz="1200" dirty="0">
              <a:solidFill>
                <a:schemeClr val="bg1">
                  <a:alpha val="66000"/>
                </a:schemeClr>
              </a:solidFill>
              <a:latin typeface="+mj-lt"/>
              <a:cs typeface="Calibri"/>
            </a:endParaRPr>
          </a:p>
        </p:txBody>
      </p:sp>
      <p:sp>
        <p:nvSpPr>
          <p:cNvPr id="23" name="9Slide.vn 18"/>
          <p:cNvSpPr/>
          <p:nvPr/>
        </p:nvSpPr>
        <p:spPr>
          <a:xfrm>
            <a:off x="866191" y="3286770"/>
            <a:ext cx="4370696" cy="432426"/>
          </a:xfrm>
          <a:prstGeom prst="rect">
            <a:avLst/>
          </a:prstGeom>
        </p:spPr>
        <p:txBody>
          <a:bodyPr wrap="square">
            <a:spAutoFit/>
          </a:bodyPr>
          <a:lstStyle/>
          <a:p>
            <a:pPr>
              <a:lnSpc>
                <a:spcPct val="120000"/>
              </a:lnSpc>
            </a:pPr>
            <a:r>
              <a:rPr lang="id-ID" sz="2000" b="1" dirty="0">
                <a:solidFill>
                  <a:schemeClr val="bg1"/>
                </a:solidFill>
                <a:latin typeface="#9Slide03 Cabin Bold" panose="00000800000000000000" pitchFamily="2" charset="0"/>
                <a:cs typeface="Lato Heavy" panose="020F0902020204030203" pitchFamily="34" charset="0"/>
              </a:rPr>
              <a:t>Title Text Goes Here</a:t>
            </a:r>
            <a:endParaRPr lang="en-US" sz="2000" b="1" dirty="0">
              <a:solidFill>
                <a:schemeClr val="bg1"/>
              </a:solidFill>
              <a:latin typeface="#9Slide03 Cabin Bold" panose="00000800000000000000" pitchFamily="2" charset="0"/>
              <a:cs typeface="Lato Heavy" panose="020F0902020204030203" pitchFamily="34" charset="0"/>
            </a:endParaRPr>
          </a:p>
        </p:txBody>
      </p:sp>
      <p:sp>
        <p:nvSpPr>
          <p:cNvPr id="2" name="9Slide.vn 19"/>
          <p:cNvSpPr>
            <a:spLocks noGrp="1"/>
          </p:cNvSpPr>
          <p:nvPr>
            <p:ph type="pic" sz="quarter" idx="10"/>
          </p:nvPr>
        </p:nvSpPr>
        <p:spPr/>
      </p:sp>
    </p:spTree>
    <p:extLst>
      <p:ext uri="{BB962C8B-B14F-4D97-AF65-F5344CB8AC3E}">
        <p14:creationId xmlns:p14="http://schemas.microsoft.com/office/powerpoint/2010/main" val="935214621"/>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8000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8" decel="8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0-#ppt_w/2"/>
                                          </p:val>
                                        </p:tav>
                                        <p:tav tm="100000">
                                          <p:val>
                                            <p:strVal val="#ppt_x"/>
                                          </p:val>
                                        </p:tav>
                                      </p:tavLst>
                                    </p:anim>
                                    <p:anim calcmode="lin" valueType="num">
                                      <p:cBhvr additive="base">
                                        <p:cTn id="12" dur="50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8" decel="80000" fill="hold" nodeType="withEffect">
                                  <p:stCondLst>
                                    <p:cond delay="50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500" fill="hold"/>
                                        <p:tgtEl>
                                          <p:spTgt spid="13"/>
                                        </p:tgtEl>
                                        <p:attrNameLst>
                                          <p:attrName>ppt_x</p:attrName>
                                        </p:attrNameLst>
                                      </p:cBhvr>
                                      <p:tavLst>
                                        <p:tav tm="0">
                                          <p:val>
                                            <p:strVal val="0-#ppt_w/2"/>
                                          </p:val>
                                        </p:tav>
                                        <p:tav tm="100000">
                                          <p:val>
                                            <p:strVal val="#ppt_x"/>
                                          </p:val>
                                        </p:tav>
                                      </p:tavLst>
                                    </p:anim>
                                    <p:anim calcmode="lin" valueType="num">
                                      <p:cBhvr additive="base">
                                        <p:cTn id="16" dur="5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8" decel="80000" fill="hold" grpId="0" nodeType="withEffect">
                                  <p:stCondLst>
                                    <p:cond delay="75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0-#ppt_w/2"/>
                                          </p:val>
                                        </p:tav>
                                        <p:tav tm="100000">
                                          <p:val>
                                            <p:strVal val="#ppt_x"/>
                                          </p:val>
                                        </p:tav>
                                      </p:tavLst>
                                    </p:anim>
                                    <p:anim calcmode="lin" valueType="num">
                                      <p:cBhvr additive="base">
                                        <p:cTn id="20" dur="500" fill="hold"/>
                                        <p:tgtEl>
                                          <p:spTgt spid="12"/>
                                        </p:tgtEl>
                                        <p:attrNameLst>
                                          <p:attrName>ppt_y</p:attrName>
                                        </p:attrNameLst>
                                      </p:cBhvr>
                                      <p:tavLst>
                                        <p:tav tm="0">
                                          <p:val>
                                            <p:strVal val="#ppt_y"/>
                                          </p:val>
                                        </p:tav>
                                        <p:tav tm="100000">
                                          <p:val>
                                            <p:strVal val="#ppt_y"/>
                                          </p:val>
                                        </p:tav>
                                      </p:tavLst>
                                    </p:anim>
                                  </p:childTnLst>
                                </p:cTn>
                              </p:par>
                            </p:childTnLst>
                          </p:cTn>
                        </p:par>
                        <p:par>
                          <p:cTn id="21" fill="hold">
                            <p:stCondLst>
                              <p:cond delay="1250"/>
                            </p:stCondLst>
                            <p:childTnLst>
                              <p:par>
                                <p:cTn id="22" presetID="2" presetClass="entr" presetSubtype="8" decel="80000" fill="hold" grpId="0" nodeType="afterEffect">
                                  <p:stCondLst>
                                    <p:cond delay="0"/>
                                  </p:stCondLst>
                                  <p:childTnLst>
                                    <p:set>
                                      <p:cBhvr>
                                        <p:cTn id="23" dur="1" fill="hold">
                                          <p:stCondLst>
                                            <p:cond delay="0"/>
                                          </p:stCondLst>
                                        </p:cTn>
                                        <p:tgtEl>
                                          <p:spTgt spid="23"/>
                                        </p:tgtEl>
                                        <p:attrNameLst>
                                          <p:attrName>style.visibility</p:attrName>
                                        </p:attrNameLst>
                                      </p:cBhvr>
                                      <p:to>
                                        <p:strVal val="visible"/>
                                      </p:to>
                                    </p:set>
                                    <p:anim calcmode="lin" valueType="num">
                                      <p:cBhvr additive="base">
                                        <p:cTn id="24" dur="500" fill="hold"/>
                                        <p:tgtEl>
                                          <p:spTgt spid="23"/>
                                        </p:tgtEl>
                                        <p:attrNameLst>
                                          <p:attrName>ppt_x</p:attrName>
                                        </p:attrNameLst>
                                      </p:cBhvr>
                                      <p:tavLst>
                                        <p:tav tm="0">
                                          <p:val>
                                            <p:strVal val="0-#ppt_w/2"/>
                                          </p:val>
                                        </p:tav>
                                        <p:tav tm="100000">
                                          <p:val>
                                            <p:strVal val="#ppt_x"/>
                                          </p:val>
                                        </p:tav>
                                      </p:tavLst>
                                    </p:anim>
                                    <p:anim calcmode="lin" valueType="num">
                                      <p:cBhvr additive="base">
                                        <p:cTn id="25" dur="500" fill="hold"/>
                                        <p:tgtEl>
                                          <p:spTgt spid="23"/>
                                        </p:tgtEl>
                                        <p:attrNameLst>
                                          <p:attrName>ppt_y</p:attrName>
                                        </p:attrNameLst>
                                      </p:cBhvr>
                                      <p:tavLst>
                                        <p:tav tm="0">
                                          <p:val>
                                            <p:strVal val="#ppt_y"/>
                                          </p:val>
                                        </p:tav>
                                        <p:tav tm="100000">
                                          <p:val>
                                            <p:strVal val="#ppt_y"/>
                                          </p:val>
                                        </p:tav>
                                      </p:tavLst>
                                    </p:anim>
                                  </p:childTnLst>
                                </p:cTn>
                              </p:par>
                              <p:par>
                                <p:cTn id="26" presetID="2" presetClass="entr" presetSubtype="8" decel="80000" fill="hold" grpId="0" nodeType="withEffect">
                                  <p:stCondLst>
                                    <p:cond delay="250"/>
                                  </p:stCondLst>
                                  <p:childTnLst>
                                    <p:set>
                                      <p:cBhvr>
                                        <p:cTn id="27" dur="1" fill="hold">
                                          <p:stCondLst>
                                            <p:cond delay="0"/>
                                          </p:stCondLst>
                                        </p:cTn>
                                        <p:tgtEl>
                                          <p:spTgt spid="22"/>
                                        </p:tgtEl>
                                        <p:attrNameLst>
                                          <p:attrName>style.visibility</p:attrName>
                                        </p:attrNameLst>
                                      </p:cBhvr>
                                      <p:to>
                                        <p:strVal val="visible"/>
                                      </p:to>
                                    </p:set>
                                    <p:anim calcmode="lin" valueType="num">
                                      <p:cBhvr additive="base">
                                        <p:cTn id="28" dur="500" fill="hold"/>
                                        <p:tgtEl>
                                          <p:spTgt spid="22"/>
                                        </p:tgtEl>
                                        <p:attrNameLst>
                                          <p:attrName>ppt_x</p:attrName>
                                        </p:attrNameLst>
                                      </p:cBhvr>
                                      <p:tavLst>
                                        <p:tav tm="0">
                                          <p:val>
                                            <p:strVal val="0-#ppt_w/2"/>
                                          </p:val>
                                        </p:tav>
                                        <p:tav tm="100000">
                                          <p:val>
                                            <p:strVal val="#ppt_x"/>
                                          </p:val>
                                        </p:tav>
                                      </p:tavLst>
                                    </p:anim>
                                    <p:anim calcmode="lin" valueType="num">
                                      <p:cBhvr additive="base">
                                        <p:cTn id="29" dur="500" fill="hold"/>
                                        <p:tgtEl>
                                          <p:spTgt spid="22"/>
                                        </p:tgtEl>
                                        <p:attrNameLst>
                                          <p:attrName>ppt_y</p:attrName>
                                        </p:attrNameLst>
                                      </p:cBhvr>
                                      <p:tavLst>
                                        <p:tav tm="0">
                                          <p:val>
                                            <p:strVal val="#ppt_y"/>
                                          </p:val>
                                        </p:tav>
                                        <p:tav tm="100000">
                                          <p:val>
                                            <p:strVal val="#ppt_y"/>
                                          </p:val>
                                        </p:tav>
                                      </p:tavLst>
                                    </p:anim>
                                  </p:childTnLst>
                                </p:cTn>
                              </p:par>
                            </p:childTnLst>
                          </p:cTn>
                        </p:par>
                        <p:par>
                          <p:cTn id="30" fill="hold">
                            <p:stCondLst>
                              <p:cond delay="2000"/>
                            </p:stCondLst>
                            <p:childTnLst>
                              <p:par>
                                <p:cTn id="31" presetID="2" presetClass="entr" presetSubtype="8" decel="80000" fill="hold" grpId="0" nodeType="afterEffect">
                                  <p:stCondLst>
                                    <p:cond delay="0"/>
                                  </p:stCondLst>
                                  <p:childTnLst>
                                    <p:set>
                                      <p:cBhvr>
                                        <p:cTn id="32" dur="1" fill="hold">
                                          <p:stCondLst>
                                            <p:cond delay="0"/>
                                          </p:stCondLst>
                                        </p:cTn>
                                        <p:tgtEl>
                                          <p:spTgt spid="21"/>
                                        </p:tgtEl>
                                        <p:attrNameLst>
                                          <p:attrName>style.visibility</p:attrName>
                                        </p:attrNameLst>
                                      </p:cBhvr>
                                      <p:to>
                                        <p:strVal val="visible"/>
                                      </p:to>
                                    </p:set>
                                    <p:anim calcmode="lin" valueType="num">
                                      <p:cBhvr additive="base">
                                        <p:cTn id="33" dur="500" fill="hold"/>
                                        <p:tgtEl>
                                          <p:spTgt spid="21"/>
                                        </p:tgtEl>
                                        <p:attrNameLst>
                                          <p:attrName>ppt_x</p:attrName>
                                        </p:attrNameLst>
                                      </p:cBhvr>
                                      <p:tavLst>
                                        <p:tav tm="0">
                                          <p:val>
                                            <p:strVal val="0-#ppt_w/2"/>
                                          </p:val>
                                        </p:tav>
                                        <p:tav tm="100000">
                                          <p:val>
                                            <p:strVal val="#ppt_x"/>
                                          </p:val>
                                        </p:tav>
                                      </p:tavLst>
                                    </p:anim>
                                    <p:anim calcmode="lin" valueType="num">
                                      <p:cBhvr additive="base">
                                        <p:cTn id="34" dur="500" fill="hold"/>
                                        <p:tgtEl>
                                          <p:spTgt spid="21"/>
                                        </p:tgtEl>
                                        <p:attrNameLst>
                                          <p:attrName>ppt_y</p:attrName>
                                        </p:attrNameLst>
                                      </p:cBhvr>
                                      <p:tavLst>
                                        <p:tav tm="0">
                                          <p:val>
                                            <p:strVal val="#ppt_y"/>
                                          </p:val>
                                        </p:tav>
                                        <p:tav tm="100000">
                                          <p:val>
                                            <p:strVal val="#ppt_y"/>
                                          </p:val>
                                        </p:tav>
                                      </p:tavLst>
                                    </p:anim>
                                  </p:childTnLst>
                                </p:cTn>
                              </p:par>
                              <p:par>
                                <p:cTn id="35" presetID="2" presetClass="entr" presetSubtype="8" decel="80000" fill="hold" grpId="0" nodeType="withEffect">
                                  <p:stCondLst>
                                    <p:cond delay="250"/>
                                  </p:stCondLst>
                                  <p:childTnLst>
                                    <p:set>
                                      <p:cBhvr>
                                        <p:cTn id="36" dur="1" fill="hold">
                                          <p:stCondLst>
                                            <p:cond delay="0"/>
                                          </p:stCondLst>
                                        </p:cTn>
                                        <p:tgtEl>
                                          <p:spTgt spid="18"/>
                                        </p:tgtEl>
                                        <p:attrNameLst>
                                          <p:attrName>style.visibility</p:attrName>
                                        </p:attrNameLst>
                                      </p:cBhvr>
                                      <p:to>
                                        <p:strVal val="visible"/>
                                      </p:to>
                                    </p:set>
                                    <p:anim calcmode="lin" valueType="num">
                                      <p:cBhvr additive="base">
                                        <p:cTn id="37" dur="500" fill="hold"/>
                                        <p:tgtEl>
                                          <p:spTgt spid="18"/>
                                        </p:tgtEl>
                                        <p:attrNameLst>
                                          <p:attrName>ppt_x</p:attrName>
                                        </p:attrNameLst>
                                      </p:cBhvr>
                                      <p:tavLst>
                                        <p:tav tm="0">
                                          <p:val>
                                            <p:strVal val="0-#ppt_w/2"/>
                                          </p:val>
                                        </p:tav>
                                        <p:tav tm="100000">
                                          <p:val>
                                            <p:strVal val="#ppt_x"/>
                                          </p:val>
                                        </p:tav>
                                      </p:tavLst>
                                    </p:anim>
                                    <p:anim calcmode="lin" valueType="num">
                                      <p:cBhvr additive="base">
                                        <p:cTn id="38" dur="500" fill="hold"/>
                                        <p:tgtEl>
                                          <p:spTgt spid="18"/>
                                        </p:tgtEl>
                                        <p:attrNameLst>
                                          <p:attrName>ppt_y</p:attrName>
                                        </p:attrNameLst>
                                      </p:cBhvr>
                                      <p:tavLst>
                                        <p:tav tm="0">
                                          <p:val>
                                            <p:strVal val="#ppt_y"/>
                                          </p:val>
                                        </p:tav>
                                        <p:tav tm="100000">
                                          <p:val>
                                            <p:strVal val="#ppt_y"/>
                                          </p:val>
                                        </p:tav>
                                      </p:tavLst>
                                    </p:anim>
                                  </p:childTnLst>
                                </p:cTn>
                              </p:par>
                            </p:childTnLst>
                          </p:cTn>
                        </p:par>
                        <p:par>
                          <p:cTn id="39" fill="hold">
                            <p:stCondLst>
                              <p:cond delay="2750"/>
                            </p:stCondLst>
                            <p:childTnLst>
                              <p:par>
                                <p:cTn id="40" presetID="2" presetClass="entr" presetSubtype="8" decel="80000" fill="hold" grpId="0" nodeType="afterEffect">
                                  <p:stCondLst>
                                    <p:cond delay="0"/>
                                  </p:stCondLst>
                                  <p:childTnLst>
                                    <p:set>
                                      <p:cBhvr>
                                        <p:cTn id="41" dur="1" fill="hold">
                                          <p:stCondLst>
                                            <p:cond delay="0"/>
                                          </p:stCondLst>
                                        </p:cTn>
                                        <p:tgtEl>
                                          <p:spTgt spid="20"/>
                                        </p:tgtEl>
                                        <p:attrNameLst>
                                          <p:attrName>style.visibility</p:attrName>
                                        </p:attrNameLst>
                                      </p:cBhvr>
                                      <p:to>
                                        <p:strVal val="visible"/>
                                      </p:to>
                                    </p:set>
                                    <p:anim calcmode="lin" valueType="num">
                                      <p:cBhvr additive="base">
                                        <p:cTn id="42" dur="500" fill="hold"/>
                                        <p:tgtEl>
                                          <p:spTgt spid="20"/>
                                        </p:tgtEl>
                                        <p:attrNameLst>
                                          <p:attrName>ppt_x</p:attrName>
                                        </p:attrNameLst>
                                      </p:cBhvr>
                                      <p:tavLst>
                                        <p:tav tm="0">
                                          <p:val>
                                            <p:strVal val="0-#ppt_w/2"/>
                                          </p:val>
                                        </p:tav>
                                        <p:tav tm="100000">
                                          <p:val>
                                            <p:strVal val="#ppt_x"/>
                                          </p:val>
                                        </p:tav>
                                      </p:tavLst>
                                    </p:anim>
                                    <p:anim calcmode="lin" valueType="num">
                                      <p:cBhvr additive="base">
                                        <p:cTn id="43" dur="500" fill="hold"/>
                                        <p:tgtEl>
                                          <p:spTgt spid="20"/>
                                        </p:tgtEl>
                                        <p:attrNameLst>
                                          <p:attrName>ppt_y</p:attrName>
                                        </p:attrNameLst>
                                      </p:cBhvr>
                                      <p:tavLst>
                                        <p:tav tm="0">
                                          <p:val>
                                            <p:strVal val="#ppt_y"/>
                                          </p:val>
                                        </p:tav>
                                        <p:tav tm="100000">
                                          <p:val>
                                            <p:strVal val="#ppt_y"/>
                                          </p:val>
                                        </p:tav>
                                      </p:tavLst>
                                    </p:anim>
                                  </p:childTnLst>
                                </p:cTn>
                              </p:par>
                              <p:par>
                                <p:cTn id="44" presetID="2" presetClass="entr" presetSubtype="8" decel="80000" fill="hold" grpId="0" nodeType="withEffect">
                                  <p:stCondLst>
                                    <p:cond delay="250"/>
                                  </p:stCondLst>
                                  <p:childTnLst>
                                    <p:set>
                                      <p:cBhvr>
                                        <p:cTn id="45" dur="1" fill="hold">
                                          <p:stCondLst>
                                            <p:cond delay="0"/>
                                          </p:stCondLst>
                                        </p:cTn>
                                        <p:tgtEl>
                                          <p:spTgt spid="19"/>
                                        </p:tgtEl>
                                        <p:attrNameLst>
                                          <p:attrName>style.visibility</p:attrName>
                                        </p:attrNameLst>
                                      </p:cBhvr>
                                      <p:to>
                                        <p:strVal val="visible"/>
                                      </p:to>
                                    </p:set>
                                    <p:anim calcmode="lin" valueType="num">
                                      <p:cBhvr additive="base">
                                        <p:cTn id="46" dur="500" fill="hold"/>
                                        <p:tgtEl>
                                          <p:spTgt spid="19"/>
                                        </p:tgtEl>
                                        <p:attrNameLst>
                                          <p:attrName>ppt_x</p:attrName>
                                        </p:attrNameLst>
                                      </p:cBhvr>
                                      <p:tavLst>
                                        <p:tav tm="0">
                                          <p:val>
                                            <p:strVal val="0-#ppt_w/2"/>
                                          </p:val>
                                        </p:tav>
                                        <p:tav tm="100000">
                                          <p:val>
                                            <p:strVal val="#ppt_x"/>
                                          </p:val>
                                        </p:tav>
                                      </p:tavLst>
                                    </p:anim>
                                    <p:anim calcmode="lin" valueType="num">
                                      <p:cBhvr additive="base">
                                        <p:cTn id="47" dur="500" fill="hold"/>
                                        <p:tgtEl>
                                          <p:spTgt spid="19"/>
                                        </p:tgtEl>
                                        <p:attrNameLst>
                                          <p:attrName>ppt_y</p:attrName>
                                        </p:attrNameLst>
                                      </p:cBhvr>
                                      <p:tavLst>
                                        <p:tav tm="0">
                                          <p:val>
                                            <p:strVal val="#ppt_y"/>
                                          </p:val>
                                        </p:tav>
                                        <p:tav tm="100000">
                                          <p:val>
                                            <p:strVal val="#ppt_y"/>
                                          </p:val>
                                        </p:tav>
                                      </p:tavLst>
                                    </p:anim>
                                  </p:childTnLst>
                                </p:cTn>
                              </p:par>
                            </p:childTnLst>
                          </p:cTn>
                        </p:par>
                        <p:par>
                          <p:cTn id="48" fill="hold">
                            <p:stCondLst>
                              <p:cond delay="3500"/>
                            </p:stCondLst>
                            <p:childTnLst>
                              <p:par>
                                <p:cTn id="49" presetID="2" presetClass="entr" presetSubtype="1" fill="hold" grpId="0" nodeType="afterEffect">
                                  <p:stCondLst>
                                    <p:cond delay="0"/>
                                  </p:stCondLst>
                                  <p:childTnLst>
                                    <p:set>
                                      <p:cBhvr>
                                        <p:cTn id="50" dur="1" fill="hold">
                                          <p:stCondLst>
                                            <p:cond delay="0"/>
                                          </p:stCondLst>
                                        </p:cTn>
                                        <p:tgtEl>
                                          <p:spTgt spid="5"/>
                                        </p:tgtEl>
                                        <p:attrNameLst>
                                          <p:attrName>style.visibility</p:attrName>
                                        </p:attrNameLst>
                                      </p:cBhvr>
                                      <p:to>
                                        <p:strVal val="visible"/>
                                      </p:to>
                                    </p:set>
                                    <p:anim calcmode="lin" valueType="num">
                                      <p:cBhvr additive="base">
                                        <p:cTn id="51" dur="500" fill="hold"/>
                                        <p:tgtEl>
                                          <p:spTgt spid="5"/>
                                        </p:tgtEl>
                                        <p:attrNameLst>
                                          <p:attrName>ppt_x</p:attrName>
                                        </p:attrNameLst>
                                      </p:cBhvr>
                                      <p:tavLst>
                                        <p:tav tm="0">
                                          <p:val>
                                            <p:strVal val="#ppt_x"/>
                                          </p:val>
                                        </p:tav>
                                        <p:tav tm="100000">
                                          <p:val>
                                            <p:strVal val="#ppt_x"/>
                                          </p:val>
                                        </p:tav>
                                      </p:tavLst>
                                    </p:anim>
                                    <p:anim calcmode="lin" valueType="num">
                                      <p:cBhvr additive="base">
                                        <p:cTn id="52" dur="500" fill="hold"/>
                                        <p:tgtEl>
                                          <p:spTgt spid="5"/>
                                        </p:tgtEl>
                                        <p:attrNameLst>
                                          <p:attrName>ppt_y</p:attrName>
                                        </p:attrNameLst>
                                      </p:cBhvr>
                                      <p:tavLst>
                                        <p:tav tm="0">
                                          <p:val>
                                            <p:strVal val="0-#ppt_h/2"/>
                                          </p:val>
                                        </p:tav>
                                        <p:tav tm="100000">
                                          <p:val>
                                            <p:strVal val="#ppt_y"/>
                                          </p:val>
                                        </p:tav>
                                      </p:tavLst>
                                    </p:anim>
                                  </p:childTnLst>
                                </p:cTn>
                              </p:par>
                            </p:childTnLst>
                          </p:cTn>
                        </p:par>
                        <p:par>
                          <p:cTn id="53" fill="hold">
                            <p:stCondLst>
                              <p:cond delay="4000"/>
                            </p:stCondLst>
                            <p:childTnLst>
                              <p:par>
                                <p:cTn id="54" presetID="22" presetClass="entr" presetSubtype="1" fill="hold" nodeType="afterEffect">
                                  <p:stCondLst>
                                    <p:cond delay="0"/>
                                  </p:stCondLst>
                                  <p:childTnLst>
                                    <p:set>
                                      <p:cBhvr>
                                        <p:cTn id="55" dur="1" fill="hold">
                                          <p:stCondLst>
                                            <p:cond delay="0"/>
                                          </p:stCondLst>
                                        </p:cTn>
                                        <p:tgtEl>
                                          <p:spTgt spid="6"/>
                                        </p:tgtEl>
                                        <p:attrNameLst>
                                          <p:attrName>style.visibility</p:attrName>
                                        </p:attrNameLst>
                                      </p:cBhvr>
                                      <p:to>
                                        <p:strVal val="visible"/>
                                      </p:to>
                                    </p:set>
                                    <p:animEffect transition="in" filter="wipe(up)">
                                      <p:cBhvr>
                                        <p:cTn id="5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0" grpId="0"/>
      <p:bldP spid="11" grpId="0"/>
      <p:bldP spid="12" grpId="0" animBg="1"/>
      <p:bldP spid="18" grpId="0"/>
      <p:bldP spid="19" grpId="0"/>
      <p:bldP spid="20" grpId="0" animBg="1"/>
      <p:bldP spid="21" grpId="0" animBg="1"/>
      <p:bldP spid="22" grpId="0"/>
      <p:bldP spid="2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9Slide.vn 1"/>
          <p:cNvSpPr>
            <a:spLocks noGrp="1"/>
          </p:cNvSpPr>
          <p:nvPr>
            <p:ph type="pic" sz="quarter" idx="11"/>
          </p:nvPr>
        </p:nvSpPr>
        <p:spPr/>
      </p:sp>
      <p:sp>
        <p:nvSpPr>
          <p:cNvPr id="5" name="9Slide.vn 2"/>
          <p:cNvSpPr txBox="1"/>
          <p:nvPr/>
        </p:nvSpPr>
        <p:spPr>
          <a:xfrm>
            <a:off x="813004" y="1210995"/>
            <a:ext cx="3782726" cy="769441"/>
          </a:xfrm>
          <a:prstGeom prst="rect">
            <a:avLst/>
          </a:prstGeom>
          <a:noFill/>
        </p:spPr>
        <p:txBody>
          <a:bodyPr wrap="square" rtlCol="0">
            <a:spAutoFit/>
          </a:bodyPr>
          <a:lstStyle/>
          <a:p>
            <a:r>
              <a:rPr lang="id-ID" sz="4400" dirty="0">
                <a:solidFill>
                  <a:schemeClr val="bg1"/>
                </a:solidFill>
                <a:latin typeface="#9Slide03 Cabin" panose="00000500000000000000" pitchFamily="2" charset="0"/>
                <a:cs typeface="Lato" panose="020F0502020204030203" pitchFamily="34" charset="0"/>
              </a:rPr>
              <a:t>Opening</a:t>
            </a:r>
          </a:p>
        </p:txBody>
      </p:sp>
      <p:sp>
        <p:nvSpPr>
          <p:cNvPr id="6" name="9Slide.vn 3"/>
          <p:cNvSpPr txBox="1"/>
          <p:nvPr/>
        </p:nvSpPr>
        <p:spPr>
          <a:xfrm>
            <a:off x="813003" y="1733301"/>
            <a:ext cx="5168695" cy="1015663"/>
          </a:xfrm>
          <a:prstGeom prst="rect">
            <a:avLst/>
          </a:prstGeom>
          <a:noFill/>
        </p:spPr>
        <p:txBody>
          <a:bodyPr wrap="square" rtlCol="0">
            <a:spAutoFit/>
          </a:bodyPr>
          <a:lstStyle/>
          <a:p>
            <a:r>
              <a:rPr lang="id-ID" sz="6000" b="1" dirty="0">
                <a:solidFill>
                  <a:schemeClr val="bg1"/>
                </a:solidFill>
                <a:latin typeface="#9Slide03 Cabin Bold" panose="00000800000000000000" pitchFamily="2" charset="0"/>
                <a:cs typeface="Lato Black" panose="020F0A02020204030203" pitchFamily="34" charset="0"/>
              </a:rPr>
              <a:t>Introduction</a:t>
            </a:r>
          </a:p>
        </p:txBody>
      </p:sp>
      <p:sp>
        <p:nvSpPr>
          <p:cNvPr id="8" name="9Slide.vn 4"/>
          <p:cNvSpPr/>
          <p:nvPr/>
        </p:nvSpPr>
        <p:spPr>
          <a:xfrm>
            <a:off x="813005" y="5182749"/>
            <a:ext cx="10616996" cy="1374222"/>
          </a:xfrm>
          <a:prstGeom prst="rect">
            <a:avLst/>
          </a:prstGeom>
        </p:spPr>
        <p:txBody>
          <a:bodyPr wrap="square">
            <a:spAutoFit/>
          </a:bodyPr>
          <a:lstStyle/>
          <a:p>
            <a:pPr>
              <a:lnSpc>
                <a:spcPct val="120000"/>
              </a:lnSpc>
            </a:pPr>
            <a:r>
              <a:rPr lang="id-ID" sz="1400" dirty="0">
                <a:solidFill>
                  <a:schemeClr val="bg1">
                    <a:lumMod val="65000"/>
                  </a:schemeClr>
                </a:solidFill>
                <a:latin typeface="#9Slide03 Cabin" panose="00000500000000000000" pitchFamily="2" charset="0"/>
                <a:cs typeface="Calibri"/>
              </a:rPr>
              <a:t>Ut wisi enim ad minim veniam, quis nostrud exerci tation ullamcorper suscipit lobortis nisl ut aliquip ex ea commodo consequat. Lorem ipsum dolor sit amet, consectetuer adipiscing elit, sed diam nonummy nibh euismod tincidunt ut laoreet dolore magna aliquam erat volutpat. </a:t>
            </a:r>
          </a:p>
          <a:p>
            <a:pPr>
              <a:lnSpc>
                <a:spcPct val="120000"/>
              </a:lnSpc>
            </a:pPr>
            <a:r>
              <a:rPr lang="id-ID" sz="1400" dirty="0">
                <a:solidFill>
                  <a:schemeClr val="bg1">
                    <a:lumMod val="65000"/>
                  </a:schemeClr>
                </a:solidFill>
                <a:cs typeface="Calibri"/>
              </a:rPr>
              <a:t>Ut wisi enim ad minim veniam, quis nostrud exerci tation ullamcorper suscipit lobortis nisl ut aliquip ex ea commodo consequat. </a:t>
            </a:r>
            <a:endParaRPr lang="en-US" sz="1400" dirty="0">
              <a:solidFill>
                <a:schemeClr val="bg1">
                  <a:lumMod val="65000"/>
                </a:schemeClr>
              </a:solidFill>
              <a:latin typeface="#9Slide03 Cabin" panose="00000500000000000000" pitchFamily="2" charset="0"/>
              <a:cs typeface="Calibri"/>
            </a:endParaRPr>
          </a:p>
        </p:txBody>
      </p:sp>
      <p:sp>
        <p:nvSpPr>
          <p:cNvPr id="9" name="9Slide.vn 5"/>
          <p:cNvSpPr/>
          <p:nvPr/>
        </p:nvSpPr>
        <p:spPr>
          <a:xfrm>
            <a:off x="813004" y="4649806"/>
            <a:ext cx="7569379" cy="432426"/>
          </a:xfrm>
          <a:prstGeom prst="rect">
            <a:avLst/>
          </a:prstGeom>
        </p:spPr>
        <p:txBody>
          <a:bodyPr wrap="square">
            <a:spAutoFit/>
          </a:bodyPr>
          <a:lstStyle/>
          <a:p>
            <a:pPr>
              <a:lnSpc>
                <a:spcPct val="120000"/>
              </a:lnSpc>
            </a:pPr>
            <a:r>
              <a:rPr lang="id-ID" sz="2000" b="1" dirty="0">
                <a:solidFill>
                  <a:schemeClr val="tx1">
                    <a:lumMod val="65000"/>
                    <a:lumOff val="35000"/>
                  </a:schemeClr>
                </a:solidFill>
                <a:latin typeface="#9Slide03 Cabin" panose="00000500000000000000" pitchFamily="2" charset="0"/>
                <a:cs typeface="Lato" panose="020F0502020204030203" pitchFamily="34" charset="0"/>
              </a:rPr>
              <a:t>Ut wisi enim ad minim veniam, quis nostrud exerci tation</a:t>
            </a:r>
            <a:endParaRPr lang="en-US" sz="2000" b="1" dirty="0">
              <a:solidFill>
                <a:schemeClr val="tx1">
                  <a:lumMod val="65000"/>
                  <a:lumOff val="35000"/>
                </a:schemeClr>
              </a:solidFill>
              <a:latin typeface="#9Slide03 Cabin" panose="00000500000000000000" pitchFamily="2" charset="0"/>
              <a:cs typeface="Lato" panose="020F0502020204030203" pitchFamily="34" charset="0"/>
            </a:endParaRPr>
          </a:p>
        </p:txBody>
      </p:sp>
    </p:spTree>
    <p:extLst>
      <p:ext uri="{BB962C8B-B14F-4D97-AF65-F5344CB8AC3E}">
        <p14:creationId xmlns:p14="http://schemas.microsoft.com/office/powerpoint/2010/main" val="1943260459"/>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7400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decel="74000" fill="hold" grpId="0" nodeType="withEffect">
                                  <p:stCondLst>
                                    <p:cond delay="25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0-#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childTnLst>
                          </p:cTn>
                        </p:par>
                        <p:par>
                          <p:cTn id="13" fill="hold">
                            <p:stCondLst>
                              <p:cond delay="750"/>
                            </p:stCondLst>
                            <p:childTnLst>
                              <p:par>
                                <p:cTn id="14" presetID="2" presetClass="entr" presetSubtype="8" decel="74000"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500" fill="hold"/>
                                        <p:tgtEl>
                                          <p:spTgt spid="9"/>
                                        </p:tgtEl>
                                        <p:attrNameLst>
                                          <p:attrName>ppt_x</p:attrName>
                                        </p:attrNameLst>
                                      </p:cBhvr>
                                      <p:tavLst>
                                        <p:tav tm="0">
                                          <p:val>
                                            <p:strVal val="0-#ppt_w/2"/>
                                          </p:val>
                                        </p:tav>
                                        <p:tav tm="100000">
                                          <p:val>
                                            <p:strVal val="#ppt_x"/>
                                          </p:val>
                                        </p:tav>
                                      </p:tavLst>
                                    </p:anim>
                                    <p:anim calcmode="lin" valueType="num">
                                      <p:cBhvr additive="base">
                                        <p:cTn id="17" dur="500" fill="hold"/>
                                        <p:tgtEl>
                                          <p:spTgt spid="9"/>
                                        </p:tgtEl>
                                        <p:attrNameLst>
                                          <p:attrName>ppt_y</p:attrName>
                                        </p:attrNameLst>
                                      </p:cBhvr>
                                      <p:tavLst>
                                        <p:tav tm="0">
                                          <p:val>
                                            <p:strVal val="#ppt_y"/>
                                          </p:val>
                                        </p:tav>
                                        <p:tav tm="100000">
                                          <p:val>
                                            <p:strVal val="#ppt_y"/>
                                          </p:val>
                                        </p:tav>
                                      </p:tavLst>
                                    </p:anim>
                                  </p:childTnLst>
                                </p:cTn>
                              </p:par>
                              <p:par>
                                <p:cTn id="18" presetID="2" presetClass="entr" presetSubtype="8" decel="74000" fill="hold" grpId="0" nodeType="withEffect">
                                  <p:stCondLst>
                                    <p:cond delay="25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500" fill="hold"/>
                                        <p:tgtEl>
                                          <p:spTgt spid="8"/>
                                        </p:tgtEl>
                                        <p:attrNameLst>
                                          <p:attrName>ppt_x</p:attrName>
                                        </p:attrNameLst>
                                      </p:cBhvr>
                                      <p:tavLst>
                                        <p:tav tm="0">
                                          <p:val>
                                            <p:strVal val="0-#ppt_w/2"/>
                                          </p:val>
                                        </p:tav>
                                        <p:tav tm="100000">
                                          <p:val>
                                            <p:strVal val="#ppt_x"/>
                                          </p:val>
                                        </p:tav>
                                      </p:tavLst>
                                    </p:anim>
                                    <p:anim calcmode="lin" valueType="num">
                                      <p:cBhvr additive="base">
                                        <p:cTn id="21"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8" grpId="0"/>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9Slide.vn 1"/>
          <p:cNvSpPr txBox="1"/>
          <p:nvPr/>
        </p:nvSpPr>
        <p:spPr>
          <a:xfrm>
            <a:off x="677743" y="1745108"/>
            <a:ext cx="3213888" cy="646331"/>
          </a:xfrm>
          <a:prstGeom prst="rect">
            <a:avLst/>
          </a:prstGeom>
          <a:noFill/>
        </p:spPr>
        <p:txBody>
          <a:bodyPr wrap="square" rtlCol="0">
            <a:spAutoFit/>
          </a:bodyPr>
          <a:lstStyle/>
          <a:p>
            <a:r>
              <a:rPr lang="en-US" sz="3600" dirty="0">
                <a:solidFill>
                  <a:schemeClr val="bg1">
                    <a:lumMod val="75000"/>
                  </a:schemeClr>
                </a:solidFill>
                <a:latin typeface="#9Slide03 Cabin" panose="00000500000000000000" pitchFamily="2" charset="0"/>
                <a:cs typeface="Lato" panose="020F0502020204030203" pitchFamily="34" charset="0"/>
              </a:rPr>
              <a:t>Creative</a:t>
            </a:r>
            <a:endParaRPr lang="id-ID" sz="3600" dirty="0">
              <a:solidFill>
                <a:schemeClr val="bg1">
                  <a:lumMod val="75000"/>
                </a:schemeClr>
              </a:solidFill>
              <a:latin typeface="#9Slide03 Cabin" panose="00000500000000000000" pitchFamily="2" charset="0"/>
              <a:cs typeface="Lato" panose="020F0502020204030203" pitchFamily="34" charset="0"/>
            </a:endParaRPr>
          </a:p>
        </p:txBody>
      </p:sp>
      <p:sp>
        <p:nvSpPr>
          <p:cNvPr id="8" name="9Slide.vn 2"/>
          <p:cNvSpPr txBox="1"/>
          <p:nvPr/>
        </p:nvSpPr>
        <p:spPr>
          <a:xfrm>
            <a:off x="677742" y="2169865"/>
            <a:ext cx="5045605" cy="769441"/>
          </a:xfrm>
          <a:prstGeom prst="rect">
            <a:avLst/>
          </a:prstGeom>
          <a:noFill/>
        </p:spPr>
        <p:txBody>
          <a:bodyPr wrap="square" rtlCol="0">
            <a:spAutoFit/>
          </a:bodyPr>
          <a:lstStyle/>
          <a:p>
            <a:r>
              <a:rPr lang="en-US" sz="4400" b="1" dirty="0">
                <a:solidFill>
                  <a:schemeClr val="tx1">
                    <a:lumMod val="75000"/>
                    <a:lumOff val="25000"/>
                  </a:schemeClr>
                </a:solidFill>
                <a:latin typeface="#9Slide03 Cabin Bold" panose="00000800000000000000" pitchFamily="2" charset="0"/>
                <a:cs typeface="Lato Black" panose="020F0A02020204030203" pitchFamily="34" charset="0"/>
              </a:rPr>
              <a:t>Image Placeholder</a:t>
            </a:r>
            <a:endParaRPr lang="id-ID" sz="4400" b="1" dirty="0">
              <a:solidFill>
                <a:schemeClr val="tx1">
                  <a:lumMod val="75000"/>
                  <a:lumOff val="25000"/>
                </a:schemeClr>
              </a:solidFill>
              <a:latin typeface="#9Slide03 Cabin Bold" panose="00000800000000000000" pitchFamily="2" charset="0"/>
              <a:cs typeface="Lato Black" panose="020F0A02020204030203" pitchFamily="34" charset="0"/>
            </a:endParaRPr>
          </a:p>
        </p:txBody>
      </p:sp>
      <p:sp>
        <p:nvSpPr>
          <p:cNvPr id="9" name="9Slide.vn 3"/>
          <p:cNvSpPr/>
          <p:nvPr/>
        </p:nvSpPr>
        <p:spPr>
          <a:xfrm>
            <a:off x="798188" y="2987995"/>
            <a:ext cx="369888" cy="457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 name="9Slide.vn 4"/>
          <p:cNvSpPr/>
          <p:nvPr/>
        </p:nvSpPr>
        <p:spPr>
          <a:xfrm>
            <a:off x="677744" y="3912316"/>
            <a:ext cx="3698314" cy="1421928"/>
          </a:xfrm>
          <a:prstGeom prst="rect">
            <a:avLst/>
          </a:prstGeom>
        </p:spPr>
        <p:txBody>
          <a:bodyPr wrap="square">
            <a:spAutoFit/>
          </a:bodyPr>
          <a:lstStyle/>
          <a:p>
            <a:pPr>
              <a:lnSpc>
                <a:spcPct val="120000"/>
              </a:lnSpc>
            </a:pPr>
            <a:r>
              <a:rPr lang="id-ID" sz="1200" dirty="0">
                <a:solidFill>
                  <a:schemeClr val="bg1">
                    <a:lumMod val="65000"/>
                  </a:schemeClr>
                </a:solidFill>
                <a:latin typeface="#9Slide03 Cabin" panose="00000500000000000000" pitchFamily="2" charset="0"/>
                <a:cs typeface="Calibri"/>
              </a:rPr>
              <a:t>Ut wisi enim ad minim veniam, quis nostrud exerci tation ullamcorper suscipit lobortis nisl ut aliquip ex ea commodo consequat. Lorem ipsum dolor sit amet, consectetuer adipiscing elit, sed diam nonummy nibh euismod tincidunt ut laoreet dolore magna aliquam erat volutpat. </a:t>
            </a:r>
          </a:p>
        </p:txBody>
      </p:sp>
      <p:sp>
        <p:nvSpPr>
          <p:cNvPr id="11" name="9Slide.vn 5"/>
          <p:cNvSpPr/>
          <p:nvPr/>
        </p:nvSpPr>
        <p:spPr>
          <a:xfrm>
            <a:off x="677743" y="3193273"/>
            <a:ext cx="4517003" cy="730841"/>
          </a:xfrm>
          <a:prstGeom prst="rect">
            <a:avLst/>
          </a:prstGeom>
        </p:spPr>
        <p:txBody>
          <a:bodyPr wrap="square">
            <a:spAutoFit/>
          </a:bodyPr>
          <a:lstStyle/>
          <a:p>
            <a:pPr>
              <a:lnSpc>
                <a:spcPct val="120000"/>
              </a:lnSpc>
            </a:pPr>
            <a:r>
              <a:rPr lang="id-ID" b="1" dirty="0">
                <a:solidFill>
                  <a:schemeClr val="accent1"/>
                </a:solidFill>
                <a:latin typeface="#9Slide03 Cabin" panose="00000500000000000000" pitchFamily="2" charset="0"/>
                <a:cs typeface="Lato" panose="020F0502020204030203" pitchFamily="34" charset="0"/>
              </a:rPr>
              <a:t>Ut wisi enim ad minim veniam, quis nostrud exerci tation</a:t>
            </a:r>
            <a:endParaRPr lang="en-US" b="1" dirty="0">
              <a:solidFill>
                <a:schemeClr val="accent1"/>
              </a:solidFill>
              <a:latin typeface="#9Slide03 Cabin" panose="00000500000000000000" pitchFamily="2" charset="0"/>
              <a:cs typeface="Lato" panose="020F0502020204030203" pitchFamily="34" charset="0"/>
            </a:endParaRPr>
          </a:p>
        </p:txBody>
      </p:sp>
      <p:grpSp>
        <p:nvGrpSpPr>
          <p:cNvPr id="12" name="9Slide.vn 6"/>
          <p:cNvGrpSpPr/>
          <p:nvPr/>
        </p:nvGrpSpPr>
        <p:grpSpPr>
          <a:xfrm>
            <a:off x="5044102" y="1749563"/>
            <a:ext cx="834296" cy="637420"/>
            <a:chOff x="1526524" y="3910403"/>
            <a:chExt cx="2122488" cy="1565276"/>
          </a:xfrm>
          <a:solidFill>
            <a:schemeClr val="bg1"/>
          </a:solidFill>
          <a:effectLst>
            <a:outerShdw blurRad="177800" dist="38100" dir="8100000" sx="108000" sy="108000" algn="tr" rotWithShape="0">
              <a:prstClr val="black">
                <a:alpha val="17000"/>
              </a:prstClr>
            </a:outerShdw>
          </a:effectLst>
        </p:grpSpPr>
        <p:sp>
          <p:nvSpPr>
            <p:cNvPr id="13" name="9Slide.vn 7"/>
            <p:cNvSpPr>
              <a:spLocks/>
            </p:cNvSpPr>
            <p:nvPr/>
          </p:nvSpPr>
          <p:spPr bwMode="auto">
            <a:xfrm>
              <a:off x="1526524" y="4407291"/>
              <a:ext cx="1624013" cy="1068388"/>
            </a:xfrm>
            <a:custGeom>
              <a:avLst/>
              <a:gdLst>
                <a:gd name="T0" fmla="*/ 9999 w 12279"/>
                <a:gd name="T1" fmla="*/ 8070 h 8071"/>
                <a:gd name="T2" fmla="*/ 10293 w 12279"/>
                <a:gd name="T3" fmla="*/ 8062 h 8071"/>
                <a:gd name="T4" fmla="*/ 10678 w 12279"/>
                <a:gd name="T5" fmla="*/ 7999 h 8071"/>
                <a:gd name="T6" fmla="*/ 11094 w 12279"/>
                <a:gd name="T7" fmla="*/ 7845 h 8071"/>
                <a:gd name="T8" fmla="*/ 11481 w 12279"/>
                <a:gd name="T9" fmla="*/ 7564 h 8071"/>
                <a:gd name="T10" fmla="*/ 11778 w 12279"/>
                <a:gd name="T11" fmla="*/ 7116 h 8071"/>
                <a:gd name="T12" fmla="*/ 11988 w 12279"/>
                <a:gd name="T13" fmla="*/ 6502 h 8071"/>
                <a:gd name="T14" fmla="*/ 12176 w 12279"/>
                <a:gd name="T15" fmla="*/ 5796 h 8071"/>
                <a:gd name="T16" fmla="*/ 12276 w 12279"/>
                <a:gd name="T17" fmla="*/ 5029 h 8071"/>
                <a:gd name="T18" fmla="*/ 12213 w 12279"/>
                <a:gd name="T19" fmla="*/ 4233 h 8071"/>
                <a:gd name="T20" fmla="*/ 11918 w 12279"/>
                <a:gd name="T21" fmla="*/ 3439 h 8071"/>
                <a:gd name="T22" fmla="*/ 11316 w 12279"/>
                <a:gd name="T23" fmla="*/ 2674 h 8071"/>
                <a:gd name="T24" fmla="*/ 10339 w 12279"/>
                <a:gd name="T25" fmla="*/ 1967 h 8071"/>
                <a:gd name="T26" fmla="*/ 9016 w 12279"/>
                <a:gd name="T27" fmla="*/ 1309 h 8071"/>
                <a:gd name="T28" fmla="*/ 7479 w 12279"/>
                <a:gd name="T29" fmla="*/ 736 h 8071"/>
                <a:gd name="T30" fmla="*/ 5871 w 12279"/>
                <a:gd name="T31" fmla="*/ 299 h 8071"/>
                <a:gd name="T32" fmla="*/ 4335 w 12279"/>
                <a:gd name="T33" fmla="*/ 45 h 8071"/>
                <a:gd name="T34" fmla="*/ 3011 w 12279"/>
                <a:gd name="T35" fmla="*/ 23 h 8071"/>
                <a:gd name="T36" fmla="*/ 2042 w 12279"/>
                <a:gd name="T37" fmla="*/ 282 h 8071"/>
                <a:gd name="T38" fmla="*/ 1369 w 12279"/>
                <a:gd name="T39" fmla="*/ 755 h 8071"/>
                <a:gd name="T40" fmla="*/ 838 w 12279"/>
                <a:gd name="T41" fmla="*/ 1315 h 8071"/>
                <a:gd name="T42" fmla="*/ 442 w 12279"/>
                <a:gd name="T43" fmla="*/ 1917 h 8071"/>
                <a:gd name="T44" fmla="*/ 175 w 12279"/>
                <a:gd name="T45" fmla="*/ 2518 h 8071"/>
                <a:gd name="T46" fmla="*/ 31 w 12279"/>
                <a:gd name="T47" fmla="*/ 3074 h 8071"/>
                <a:gd name="T48" fmla="*/ 4 w 12279"/>
                <a:gd name="T49" fmla="*/ 3542 h 8071"/>
                <a:gd name="T50" fmla="*/ 90 w 12279"/>
                <a:gd name="T51" fmla="*/ 3905 h 8071"/>
                <a:gd name="T52" fmla="*/ 287 w 12279"/>
                <a:gd name="T53" fmla="*/ 4250 h 8071"/>
                <a:gd name="T54" fmla="*/ 546 w 12279"/>
                <a:gd name="T55" fmla="*/ 4570 h 8071"/>
                <a:gd name="T56" fmla="*/ 824 w 12279"/>
                <a:gd name="T57" fmla="*/ 4847 h 8071"/>
                <a:gd name="T58" fmla="*/ 1071 w 12279"/>
                <a:gd name="T59" fmla="*/ 5060 h 8071"/>
                <a:gd name="T60" fmla="*/ 1290 w 12279"/>
                <a:gd name="T61" fmla="*/ 5229 h 8071"/>
                <a:gd name="T62" fmla="*/ 1249 w 12279"/>
                <a:gd name="T63" fmla="*/ 4937 h 8071"/>
                <a:gd name="T64" fmla="*/ 1220 w 12279"/>
                <a:gd name="T65" fmla="*/ 4594 h 8071"/>
                <a:gd name="T66" fmla="*/ 1217 w 12279"/>
                <a:gd name="T67" fmla="*/ 4297 h 8071"/>
                <a:gd name="T68" fmla="*/ 1249 w 12279"/>
                <a:gd name="T69" fmla="*/ 4048 h 8071"/>
                <a:gd name="T70" fmla="*/ 1334 w 12279"/>
                <a:gd name="T71" fmla="*/ 3902 h 8071"/>
                <a:gd name="T72" fmla="*/ 1553 w 12279"/>
                <a:gd name="T73" fmla="*/ 3855 h 8071"/>
                <a:gd name="T74" fmla="*/ 2039 w 12279"/>
                <a:gd name="T75" fmla="*/ 3829 h 8071"/>
                <a:gd name="T76" fmla="*/ 2761 w 12279"/>
                <a:gd name="T77" fmla="*/ 3855 h 8071"/>
                <a:gd name="T78" fmla="*/ 3683 w 12279"/>
                <a:gd name="T79" fmla="*/ 3965 h 8071"/>
                <a:gd name="T80" fmla="*/ 4772 w 12279"/>
                <a:gd name="T81" fmla="*/ 4193 h 8071"/>
                <a:gd name="T82" fmla="*/ 5990 w 12279"/>
                <a:gd name="T83" fmla="*/ 4573 h 8071"/>
                <a:gd name="T84" fmla="*/ 7746 w 12279"/>
                <a:gd name="T85" fmla="*/ 5322 h 8071"/>
                <a:gd name="T86" fmla="*/ 8749 w 12279"/>
                <a:gd name="T87" fmla="*/ 5778 h 8071"/>
                <a:gd name="T88" fmla="*/ 9517 w 12279"/>
                <a:gd name="T89" fmla="*/ 6157 h 8071"/>
                <a:gd name="T90" fmla="*/ 10061 w 12279"/>
                <a:gd name="T91" fmla="*/ 6476 h 8071"/>
                <a:gd name="T92" fmla="*/ 10389 w 12279"/>
                <a:gd name="T93" fmla="*/ 6754 h 8071"/>
                <a:gd name="T94" fmla="*/ 10515 w 12279"/>
                <a:gd name="T95" fmla="*/ 7008 h 8071"/>
                <a:gd name="T96" fmla="*/ 10458 w 12279"/>
                <a:gd name="T97" fmla="*/ 7255 h 8071"/>
                <a:gd name="T98" fmla="*/ 10342 w 12279"/>
                <a:gd name="T99" fmla="*/ 7480 h 8071"/>
                <a:gd name="T100" fmla="*/ 10211 w 12279"/>
                <a:gd name="T101" fmla="*/ 7675 h 8071"/>
                <a:gd name="T102" fmla="*/ 10055 w 12279"/>
                <a:gd name="T103" fmla="*/ 7864 h 8071"/>
                <a:gd name="T104" fmla="*/ 9875 w 12279"/>
                <a:gd name="T105" fmla="*/ 8044 h 80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279" h="8071">
                  <a:moveTo>
                    <a:pt x="9855" y="8061"/>
                  </a:moveTo>
                  <a:lnTo>
                    <a:pt x="9872" y="8063"/>
                  </a:lnTo>
                  <a:lnTo>
                    <a:pt x="9922" y="8067"/>
                  </a:lnTo>
                  <a:lnTo>
                    <a:pt x="9957" y="8068"/>
                  </a:lnTo>
                  <a:lnTo>
                    <a:pt x="9999" y="8070"/>
                  </a:lnTo>
                  <a:lnTo>
                    <a:pt x="10049" y="8071"/>
                  </a:lnTo>
                  <a:lnTo>
                    <a:pt x="10102" y="8071"/>
                  </a:lnTo>
                  <a:lnTo>
                    <a:pt x="10161" y="8069"/>
                  </a:lnTo>
                  <a:lnTo>
                    <a:pt x="10225" y="8066"/>
                  </a:lnTo>
                  <a:lnTo>
                    <a:pt x="10293" y="8062"/>
                  </a:lnTo>
                  <a:lnTo>
                    <a:pt x="10364" y="8055"/>
                  </a:lnTo>
                  <a:lnTo>
                    <a:pt x="10440" y="8045"/>
                  </a:lnTo>
                  <a:lnTo>
                    <a:pt x="10517" y="8033"/>
                  </a:lnTo>
                  <a:lnTo>
                    <a:pt x="10596" y="8018"/>
                  </a:lnTo>
                  <a:lnTo>
                    <a:pt x="10678" y="7999"/>
                  </a:lnTo>
                  <a:lnTo>
                    <a:pt x="10761" y="7977"/>
                  </a:lnTo>
                  <a:lnTo>
                    <a:pt x="10844" y="7951"/>
                  </a:lnTo>
                  <a:lnTo>
                    <a:pt x="10928" y="7920"/>
                  </a:lnTo>
                  <a:lnTo>
                    <a:pt x="11011" y="7885"/>
                  </a:lnTo>
                  <a:lnTo>
                    <a:pt x="11094" y="7845"/>
                  </a:lnTo>
                  <a:lnTo>
                    <a:pt x="11176" y="7800"/>
                  </a:lnTo>
                  <a:lnTo>
                    <a:pt x="11256" y="7750"/>
                  </a:lnTo>
                  <a:lnTo>
                    <a:pt x="11334" y="7694"/>
                  </a:lnTo>
                  <a:lnTo>
                    <a:pt x="11409" y="7632"/>
                  </a:lnTo>
                  <a:lnTo>
                    <a:pt x="11481" y="7564"/>
                  </a:lnTo>
                  <a:lnTo>
                    <a:pt x="11550" y="7488"/>
                  </a:lnTo>
                  <a:lnTo>
                    <a:pt x="11614" y="7407"/>
                  </a:lnTo>
                  <a:lnTo>
                    <a:pt x="11674" y="7317"/>
                  </a:lnTo>
                  <a:lnTo>
                    <a:pt x="11729" y="7221"/>
                  </a:lnTo>
                  <a:lnTo>
                    <a:pt x="11778" y="7116"/>
                  </a:lnTo>
                  <a:lnTo>
                    <a:pt x="11821" y="7003"/>
                  </a:lnTo>
                  <a:lnTo>
                    <a:pt x="11862" y="6884"/>
                  </a:lnTo>
                  <a:lnTo>
                    <a:pt x="11904" y="6760"/>
                  </a:lnTo>
                  <a:lnTo>
                    <a:pt x="11946" y="6633"/>
                  </a:lnTo>
                  <a:lnTo>
                    <a:pt x="11988" y="6502"/>
                  </a:lnTo>
                  <a:lnTo>
                    <a:pt x="12030" y="6367"/>
                  </a:lnTo>
                  <a:lnTo>
                    <a:pt x="12070" y="6229"/>
                  </a:lnTo>
                  <a:lnTo>
                    <a:pt x="12108" y="6087"/>
                  </a:lnTo>
                  <a:lnTo>
                    <a:pt x="12144" y="5943"/>
                  </a:lnTo>
                  <a:lnTo>
                    <a:pt x="12176" y="5796"/>
                  </a:lnTo>
                  <a:lnTo>
                    <a:pt x="12206" y="5647"/>
                  </a:lnTo>
                  <a:lnTo>
                    <a:pt x="12232" y="5495"/>
                  </a:lnTo>
                  <a:lnTo>
                    <a:pt x="12252" y="5342"/>
                  </a:lnTo>
                  <a:lnTo>
                    <a:pt x="12267" y="5187"/>
                  </a:lnTo>
                  <a:lnTo>
                    <a:pt x="12276" y="5029"/>
                  </a:lnTo>
                  <a:lnTo>
                    <a:pt x="12279" y="4871"/>
                  </a:lnTo>
                  <a:lnTo>
                    <a:pt x="12275" y="4713"/>
                  </a:lnTo>
                  <a:lnTo>
                    <a:pt x="12263" y="4553"/>
                  </a:lnTo>
                  <a:lnTo>
                    <a:pt x="12243" y="4393"/>
                  </a:lnTo>
                  <a:lnTo>
                    <a:pt x="12213" y="4233"/>
                  </a:lnTo>
                  <a:lnTo>
                    <a:pt x="12175" y="4073"/>
                  </a:lnTo>
                  <a:lnTo>
                    <a:pt x="12127" y="3914"/>
                  </a:lnTo>
                  <a:lnTo>
                    <a:pt x="12068" y="3754"/>
                  </a:lnTo>
                  <a:lnTo>
                    <a:pt x="11999" y="3596"/>
                  </a:lnTo>
                  <a:lnTo>
                    <a:pt x="11918" y="3439"/>
                  </a:lnTo>
                  <a:lnTo>
                    <a:pt x="11823" y="3282"/>
                  </a:lnTo>
                  <a:lnTo>
                    <a:pt x="11717" y="3127"/>
                  </a:lnTo>
                  <a:lnTo>
                    <a:pt x="11598" y="2974"/>
                  </a:lnTo>
                  <a:lnTo>
                    <a:pt x="11464" y="2823"/>
                  </a:lnTo>
                  <a:lnTo>
                    <a:pt x="11316" y="2674"/>
                  </a:lnTo>
                  <a:lnTo>
                    <a:pt x="11153" y="2528"/>
                  </a:lnTo>
                  <a:lnTo>
                    <a:pt x="10973" y="2384"/>
                  </a:lnTo>
                  <a:lnTo>
                    <a:pt x="10779" y="2243"/>
                  </a:lnTo>
                  <a:lnTo>
                    <a:pt x="10567" y="2105"/>
                  </a:lnTo>
                  <a:lnTo>
                    <a:pt x="10339" y="1967"/>
                  </a:lnTo>
                  <a:lnTo>
                    <a:pt x="10099" y="1831"/>
                  </a:lnTo>
                  <a:lnTo>
                    <a:pt x="9845" y="1697"/>
                  </a:lnTo>
                  <a:lnTo>
                    <a:pt x="9578" y="1565"/>
                  </a:lnTo>
                  <a:lnTo>
                    <a:pt x="9302" y="1436"/>
                  </a:lnTo>
                  <a:lnTo>
                    <a:pt x="9016" y="1309"/>
                  </a:lnTo>
                  <a:lnTo>
                    <a:pt x="8721" y="1187"/>
                  </a:lnTo>
                  <a:lnTo>
                    <a:pt x="8418" y="1067"/>
                  </a:lnTo>
                  <a:lnTo>
                    <a:pt x="8110" y="952"/>
                  </a:lnTo>
                  <a:lnTo>
                    <a:pt x="7796" y="842"/>
                  </a:lnTo>
                  <a:lnTo>
                    <a:pt x="7479" y="736"/>
                  </a:lnTo>
                  <a:lnTo>
                    <a:pt x="7159" y="636"/>
                  </a:lnTo>
                  <a:lnTo>
                    <a:pt x="6837" y="542"/>
                  </a:lnTo>
                  <a:lnTo>
                    <a:pt x="6514" y="455"/>
                  </a:lnTo>
                  <a:lnTo>
                    <a:pt x="6192" y="373"/>
                  </a:lnTo>
                  <a:lnTo>
                    <a:pt x="5871" y="299"/>
                  </a:lnTo>
                  <a:lnTo>
                    <a:pt x="5554" y="232"/>
                  </a:lnTo>
                  <a:lnTo>
                    <a:pt x="5240" y="172"/>
                  </a:lnTo>
                  <a:lnTo>
                    <a:pt x="4932" y="121"/>
                  </a:lnTo>
                  <a:lnTo>
                    <a:pt x="4630" y="78"/>
                  </a:lnTo>
                  <a:lnTo>
                    <a:pt x="4335" y="45"/>
                  </a:lnTo>
                  <a:lnTo>
                    <a:pt x="4049" y="20"/>
                  </a:lnTo>
                  <a:lnTo>
                    <a:pt x="3772" y="5"/>
                  </a:lnTo>
                  <a:lnTo>
                    <a:pt x="3506" y="0"/>
                  </a:lnTo>
                  <a:lnTo>
                    <a:pt x="3252" y="6"/>
                  </a:lnTo>
                  <a:lnTo>
                    <a:pt x="3011" y="23"/>
                  </a:lnTo>
                  <a:lnTo>
                    <a:pt x="2785" y="50"/>
                  </a:lnTo>
                  <a:lnTo>
                    <a:pt x="2573" y="90"/>
                  </a:lnTo>
                  <a:lnTo>
                    <a:pt x="2378" y="141"/>
                  </a:lnTo>
                  <a:lnTo>
                    <a:pt x="2200" y="205"/>
                  </a:lnTo>
                  <a:lnTo>
                    <a:pt x="2042" y="282"/>
                  </a:lnTo>
                  <a:lnTo>
                    <a:pt x="1895" y="367"/>
                  </a:lnTo>
                  <a:lnTo>
                    <a:pt x="1755" y="458"/>
                  </a:lnTo>
                  <a:lnTo>
                    <a:pt x="1620" y="553"/>
                  </a:lnTo>
                  <a:lnTo>
                    <a:pt x="1492" y="652"/>
                  </a:lnTo>
                  <a:lnTo>
                    <a:pt x="1369" y="755"/>
                  </a:lnTo>
                  <a:lnTo>
                    <a:pt x="1251" y="861"/>
                  </a:lnTo>
                  <a:lnTo>
                    <a:pt x="1140" y="971"/>
                  </a:lnTo>
                  <a:lnTo>
                    <a:pt x="1034" y="1083"/>
                  </a:lnTo>
                  <a:lnTo>
                    <a:pt x="934" y="1199"/>
                  </a:lnTo>
                  <a:lnTo>
                    <a:pt x="838" y="1315"/>
                  </a:lnTo>
                  <a:lnTo>
                    <a:pt x="748" y="1434"/>
                  </a:lnTo>
                  <a:lnTo>
                    <a:pt x="664" y="1553"/>
                  </a:lnTo>
                  <a:lnTo>
                    <a:pt x="585" y="1674"/>
                  </a:lnTo>
                  <a:lnTo>
                    <a:pt x="510" y="1796"/>
                  </a:lnTo>
                  <a:lnTo>
                    <a:pt x="442" y="1917"/>
                  </a:lnTo>
                  <a:lnTo>
                    <a:pt x="379" y="2039"/>
                  </a:lnTo>
                  <a:lnTo>
                    <a:pt x="320" y="2160"/>
                  </a:lnTo>
                  <a:lnTo>
                    <a:pt x="267" y="2281"/>
                  </a:lnTo>
                  <a:lnTo>
                    <a:pt x="219" y="2400"/>
                  </a:lnTo>
                  <a:lnTo>
                    <a:pt x="175" y="2518"/>
                  </a:lnTo>
                  <a:lnTo>
                    <a:pt x="137" y="2634"/>
                  </a:lnTo>
                  <a:lnTo>
                    <a:pt x="103" y="2748"/>
                  </a:lnTo>
                  <a:lnTo>
                    <a:pt x="74" y="2859"/>
                  </a:lnTo>
                  <a:lnTo>
                    <a:pt x="50" y="2968"/>
                  </a:lnTo>
                  <a:lnTo>
                    <a:pt x="31" y="3074"/>
                  </a:lnTo>
                  <a:lnTo>
                    <a:pt x="17" y="3176"/>
                  </a:lnTo>
                  <a:lnTo>
                    <a:pt x="7" y="3274"/>
                  </a:lnTo>
                  <a:lnTo>
                    <a:pt x="1" y="3368"/>
                  </a:lnTo>
                  <a:lnTo>
                    <a:pt x="0" y="3457"/>
                  </a:lnTo>
                  <a:lnTo>
                    <a:pt x="4" y="3542"/>
                  </a:lnTo>
                  <a:lnTo>
                    <a:pt x="12" y="3621"/>
                  </a:lnTo>
                  <a:lnTo>
                    <a:pt x="24" y="3694"/>
                  </a:lnTo>
                  <a:lnTo>
                    <a:pt x="41" y="3764"/>
                  </a:lnTo>
                  <a:lnTo>
                    <a:pt x="63" y="3835"/>
                  </a:lnTo>
                  <a:lnTo>
                    <a:pt x="90" y="3905"/>
                  </a:lnTo>
                  <a:lnTo>
                    <a:pt x="122" y="3975"/>
                  </a:lnTo>
                  <a:lnTo>
                    <a:pt x="158" y="4045"/>
                  </a:lnTo>
                  <a:lnTo>
                    <a:pt x="198" y="4114"/>
                  </a:lnTo>
                  <a:lnTo>
                    <a:pt x="241" y="4182"/>
                  </a:lnTo>
                  <a:lnTo>
                    <a:pt x="287" y="4250"/>
                  </a:lnTo>
                  <a:lnTo>
                    <a:pt x="335" y="4317"/>
                  </a:lnTo>
                  <a:lnTo>
                    <a:pt x="385" y="4382"/>
                  </a:lnTo>
                  <a:lnTo>
                    <a:pt x="438" y="4446"/>
                  </a:lnTo>
                  <a:lnTo>
                    <a:pt x="491" y="4509"/>
                  </a:lnTo>
                  <a:lnTo>
                    <a:pt x="546" y="4570"/>
                  </a:lnTo>
                  <a:lnTo>
                    <a:pt x="603" y="4630"/>
                  </a:lnTo>
                  <a:lnTo>
                    <a:pt x="659" y="4687"/>
                  </a:lnTo>
                  <a:lnTo>
                    <a:pt x="714" y="4742"/>
                  </a:lnTo>
                  <a:lnTo>
                    <a:pt x="770" y="4796"/>
                  </a:lnTo>
                  <a:lnTo>
                    <a:pt x="824" y="4847"/>
                  </a:lnTo>
                  <a:lnTo>
                    <a:pt x="877" y="4895"/>
                  </a:lnTo>
                  <a:lnTo>
                    <a:pt x="930" y="4941"/>
                  </a:lnTo>
                  <a:lnTo>
                    <a:pt x="980" y="4984"/>
                  </a:lnTo>
                  <a:lnTo>
                    <a:pt x="1027" y="5024"/>
                  </a:lnTo>
                  <a:lnTo>
                    <a:pt x="1071" y="5060"/>
                  </a:lnTo>
                  <a:lnTo>
                    <a:pt x="1113" y="5094"/>
                  </a:lnTo>
                  <a:lnTo>
                    <a:pt x="1185" y="5152"/>
                  </a:lnTo>
                  <a:lnTo>
                    <a:pt x="1241" y="5194"/>
                  </a:lnTo>
                  <a:lnTo>
                    <a:pt x="1277" y="5220"/>
                  </a:lnTo>
                  <a:lnTo>
                    <a:pt x="1290" y="5229"/>
                  </a:lnTo>
                  <a:lnTo>
                    <a:pt x="1287" y="5215"/>
                  </a:lnTo>
                  <a:lnTo>
                    <a:pt x="1281" y="5176"/>
                  </a:lnTo>
                  <a:lnTo>
                    <a:pt x="1272" y="5114"/>
                  </a:lnTo>
                  <a:lnTo>
                    <a:pt x="1261" y="5032"/>
                  </a:lnTo>
                  <a:lnTo>
                    <a:pt x="1249" y="4937"/>
                  </a:lnTo>
                  <a:lnTo>
                    <a:pt x="1238" y="4830"/>
                  </a:lnTo>
                  <a:lnTo>
                    <a:pt x="1233" y="4773"/>
                  </a:lnTo>
                  <a:lnTo>
                    <a:pt x="1228" y="4714"/>
                  </a:lnTo>
                  <a:lnTo>
                    <a:pt x="1224" y="4655"/>
                  </a:lnTo>
                  <a:lnTo>
                    <a:pt x="1220" y="4594"/>
                  </a:lnTo>
                  <a:lnTo>
                    <a:pt x="1218" y="4534"/>
                  </a:lnTo>
                  <a:lnTo>
                    <a:pt x="1216" y="4473"/>
                  </a:lnTo>
                  <a:lnTo>
                    <a:pt x="1215" y="4413"/>
                  </a:lnTo>
                  <a:lnTo>
                    <a:pt x="1215" y="4355"/>
                  </a:lnTo>
                  <a:lnTo>
                    <a:pt x="1217" y="4297"/>
                  </a:lnTo>
                  <a:lnTo>
                    <a:pt x="1220" y="4242"/>
                  </a:lnTo>
                  <a:lnTo>
                    <a:pt x="1225" y="4189"/>
                  </a:lnTo>
                  <a:lnTo>
                    <a:pt x="1231" y="4139"/>
                  </a:lnTo>
                  <a:lnTo>
                    <a:pt x="1239" y="4092"/>
                  </a:lnTo>
                  <a:lnTo>
                    <a:pt x="1249" y="4048"/>
                  </a:lnTo>
                  <a:lnTo>
                    <a:pt x="1261" y="4009"/>
                  </a:lnTo>
                  <a:lnTo>
                    <a:pt x="1277" y="3974"/>
                  </a:lnTo>
                  <a:lnTo>
                    <a:pt x="1293" y="3945"/>
                  </a:lnTo>
                  <a:lnTo>
                    <a:pt x="1312" y="3920"/>
                  </a:lnTo>
                  <a:lnTo>
                    <a:pt x="1334" y="3902"/>
                  </a:lnTo>
                  <a:lnTo>
                    <a:pt x="1358" y="3890"/>
                  </a:lnTo>
                  <a:lnTo>
                    <a:pt x="1389" y="3881"/>
                  </a:lnTo>
                  <a:lnTo>
                    <a:pt x="1432" y="3872"/>
                  </a:lnTo>
                  <a:lnTo>
                    <a:pt x="1487" y="3863"/>
                  </a:lnTo>
                  <a:lnTo>
                    <a:pt x="1553" y="3855"/>
                  </a:lnTo>
                  <a:lnTo>
                    <a:pt x="1629" y="3847"/>
                  </a:lnTo>
                  <a:lnTo>
                    <a:pt x="1717" y="3840"/>
                  </a:lnTo>
                  <a:lnTo>
                    <a:pt x="1814" y="3835"/>
                  </a:lnTo>
                  <a:lnTo>
                    <a:pt x="1921" y="3831"/>
                  </a:lnTo>
                  <a:lnTo>
                    <a:pt x="2039" y="3829"/>
                  </a:lnTo>
                  <a:lnTo>
                    <a:pt x="2166" y="3829"/>
                  </a:lnTo>
                  <a:lnTo>
                    <a:pt x="2301" y="3831"/>
                  </a:lnTo>
                  <a:lnTo>
                    <a:pt x="2446" y="3836"/>
                  </a:lnTo>
                  <a:lnTo>
                    <a:pt x="2599" y="3844"/>
                  </a:lnTo>
                  <a:lnTo>
                    <a:pt x="2761" y="3855"/>
                  </a:lnTo>
                  <a:lnTo>
                    <a:pt x="2930" y="3869"/>
                  </a:lnTo>
                  <a:lnTo>
                    <a:pt x="3108" y="3887"/>
                  </a:lnTo>
                  <a:lnTo>
                    <a:pt x="3293" y="3908"/>
                  </a:lnTo>
                  <a:lnTo>
                    <a:pt x="3485" y="3934"/>
                  </a:lnTo>
                  <a:lnTo>
                    <a:pt x="3683" y="3965"/>
                  </a:lnTo>
                  <a:lnTo>
                    <a:pt x="3889" y="4000"/>
                  </a:lnTo>
                  <a:lnTo>
                    <a:pt x="4101" y="4040"/>
                  </a:lnTo>
                  <a:lnTo>
                    <a:pt x="4319" y="4086"/>
                  </a:lnTo>
                  <a:lnTo>
                    <a:pt x="4542" y="4137"/>
                  </a:lnTo>
                  <a:lnTo>
                    <a:pt x="4772" y="4193"/>
                  </a:lnTo>
                  <a:lnTo>
                    <a:pt x="5006" y="4256"/>
                  </a:lnTo>
                  <a:lnTo>
                    <a:pt x="5245" y="4325"/>
                  </a:lnTo>
                  <a:lnTo>
                    <a:pt x="5489" y="4401"/>
                  </a:lnTo>
                  <a:lnTo>
                    <a:pt x="5738" y="4483"/>
                  </a:lnTo>
                  <a:lnTo>
                    <a:pt x="5990" y="4573"/>
                  </a:lnTo>
                  <a:lnTo>
                    <a:pt x="6246" y="4670"/>
                  </a:lnTo>
                  <a:lnTo>
                    <a:pt x="6506" y="4775"/>
                  </a:lnTo>
                  <a:lnTo>
                    <a:pt x="6769" y="4887"/>
                  </a:lnTo>
                  <a:lnTo>
                    <a:pt x="7278" y="5112"/>
                  </a:lnTo>
                  <a:lnTo>
                    <a:pt x="7746" y="5322"/>
                  </a:lnTo>
                  <a:lnTo>
                    <a:pt x="7967" y="5420"/>
                  </a:lnTo>
                  <a:lnTo>
                    <a:pt x="8176" y="5515"/>
                  </a:lnTo>
                  <a:lnTo>
                    <a:pt x="8377" y="5606"/>
                  </a:lnTo>
                  <a:lnTo>
                    <a:pt x="8567" y="5694"/>
                  </a:lnTo>
                  <a:lnTo>
                    <a:pt x="8749" y="5778"/>
                  </a:lnTo>
                  <a:lnTo>
                    <a:pt x="8921" y="5860"/>
                  </a:lnTo>
                  <a:lnTo>
                    <a:pt x="9084" y="5938"/>
                  </a:lnTo>
                  <a:lnTo>
                    <a:pt x="9237" y="6014"/>
                  </a:lnTo>
                  <a:lnTo>
                    <a:pt x="9382" y="6087"/>
                  </a:lnTo>
                  <a:lnTo>
                    <a:pt x="9517" y="6157"/>
                  </a:lnTo>
                  <a:lnTo>
                    <a:pt x="9643" y="6225"/>
                  </a:lnTo>
                  <a:lnTo>
                    <a:pt x="9761" y="6291"/>
                  </a:lnTo>
                  <a:lnTo>
                    <a:pt x="9869" y="6355"/>
                  </a:lnTo>
                  <a:lnTo>
                    <a:pt x="9969" y="6416"/>
                  </a:lnTo>
                  <a:lnTo>
                    <a:pt x="10061" y="6476"/>
                  </a:lnTo>
                  <a:lnTo>
                    <a:pt x="10143" y="6535"/>
                  </a:lnTo>
                  <a:lnTo>
                    <a:pt x="10217" y="6591"/>
                  </a:lnTo>
                  <a:lnTo>
                    <a:pt x="10283" y="6647"/>
                  </a:lnTo>
                  <a:lnTo>
                    <a:pt x="10340" y="6701"/>
                  </a:lnTo>
                  <a:lnTo>
                    <a:pt x="10389" y="6754"/>
                  </a:lnTo>
                  <a:lnTo>
                    <a:pt x="10431" y="6806"/>
                  </a:lnTo>
                  <a:lnTo>
                    <a:pt x="10464" y="6857"/>
                  </a:lnTo>
                  <a:lnTo>
                    <a:pt x="10489" y="6908"/>
                  </a:lnTo>
                  <a:lnTo>
                    <a:pt x="10506" y="6958"/>
                  </a:lnTo>
                  <a:lnTo>
                    <a:pt x="10515" y="7008"/>
                  </a:lnTo>
                  <a:lnTo>
                    <a:pt x="10516" y="7057"/>
                  </a:lnTo>
                  <a:lnTo>
                    <a:pt x="10510" y="7108"/>
                  </a:lnTo>
                  <a:lnTo>
                    <a:pt x="10496" y="7157"/>
                  </a:lnTo>
                  <a:lnTo>
                    <a:pt x="10478" y="7206"/>
                  </a:lnTo>
                  <a:lnTo>
                    <a:pt x="10458" y="7255"/>
                  </a:lnTo>
                  <a:lnTo>
                    <a:pt x="10437" y="7302"/>
                  </a:lnTo>
                  <a:lnTo>
                    <a:pt x="10415" y="7348"/>
                  </a:lnTo>
                  <a:lnTo>
                    <a:pt x="10391" y="7393"/>
                  </a:lnTo>
                  <a:lnTo>
                    <a:pt x="10367" y="7437"/>
                  </a:lnTo>
                  <a:lnTo>
                    <a:pt x="10342" y="7480"/>
                  </a:lnTo>
                  <a:lnTo>
                    <a:pt x="10316" y="7521"/>
                  </a:lnTo>
                  <a:lnTo>
                    <a:pt x="10290" y="7562"/>
                  </a:lnTo>
                  <a:lnTo>
                    <a:pt x="10264" y="7601"/>
                  </a:lnTo>
                  <a:lnTo>
                    <a:pt x="10237" y="7639"/>
                  </a:lnTo>
                  <a:lnTo>
                    <a:pt x="10211" y="7675"/>
                  </a:lnTo>
                  <a:lnTo>
                    <a:pt x="10184" y="7711"/>
                  </a:lnTo>
                  <a:lnTo>
                    <a:pt x="10157" y="7744"/>
                  </a:lnTo>
                  <a:lnTo>
                    <a:pt x="10131" y="7777"/>
                  </a:lnTo>
                  <a:lnTo>
                    <a:pt x="10105" y="7807"/>
                  </a:lnTo>
                  <a:lnTo>
                    <a:pt x="10055" y="7864"/>
                  </a:lnTo>
                  <a:lnTo>
                    <a:pt x="10008" y="7914"/>
                  </a:lnTo>
                  <a:lnTo>
                    <a:pt x="9966" y="7958"/>
                  </a:lnTo>
                  <a:lnTo>
                    <a:pt x="9929" y="7994"/>
                  </a:lnTo>
                  <a:lnTo>
                    <a:pt x="9898" y="8023"/>
                  </a:lnTo>
                  <a:lnTo>
                    <a:pt x="9875" y="8044"/>
                  </a:lnTo>
                  <a:lnTo>
                    <a:pt x="9860" y="8057"/>
                  </a:lnTo>
                  <a:lnTo>
                    <a:pt x="9855" y="80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 name="9Slide.vn 8"/>
            <p:cNvSpPr>
              <a:spLocks noEditPoints="1"/>
            </p:cNvSpPr>
            <p:nvPr/>
          </p:nvSpPr>
          <p:spPr bwMode="auto">
            <a:xfrm>
              <a:off x="1934512" y="3910403"/>
              <a:ext cx="1479550" cy="954088"/>
            </a:xfrm>
            <a:custGeom>
              <a:avLst/>
              <a:gdLst>
                <a:gd name="T0" fmla="*/ 415 w 11186"/>
                <a:gd name="T1" fmla="*/ 3443 h 7218"/>
                <a:gd name="T2" fmla="*/ 1630 w 11186"/>
                <a:gd name="T3" fmla="*/ 3521 h 7218"/>
                <a:gd name="T4" fmla="*/ 3809 w 11186"/>
                <a:gd name="T5" fmla="*/ 3963 h 7218"/>
                <a:gd name="T6" fmla="*/ 6238 w 11186"/>
                <a:gd name="T7" fmla="*/ 4811 h 7218"/>
                <a:gd name="T8" fmla="*/ 7743 w 11186"/>
                <a:gd name="T9" fmla="*/ 5662 h 7218"/>
                <a:gd name="T10" fmla="*/ 8406 w 11186"/>
                <a:gd name="T11" fmla="*/ 6187 h 7218"/>
                <a:gd name="T12" fmla="*/ 8401 w 11186"/>
                <a:gd name="T13" fmla="*/ 5700 h 7218"/>
                <a:gd name="T14" fmla="*/ 8312 w 11186"/>
                <a:gd name="T15" fmla="*/ 4713 h 7218"/>
                <a:gd name="T16" fmla="*/ 8184 w 11186"/>
                <a:gd name="T17" fmla="*/ 4133 h 7218"/>
                <a:gd name="T18" fmla="*/ 8138 w 11186"/>
                <a:gd name="T19" fmla="*/ 3979 h 7218"/>
                <a:gd name="T20" fmla="*/ 8258 w 11186"/>
                <a:gd name="T21" fmla="*/ 4095 h 7218"/>
                <a:gd name="T22" fmla="*/ 8476 w 11186"/>
                <a:gd name="T23" fmla="*/ 4493 h 7218"/>
                <a:gd name="T24" fmla="*/ 8799 w 11186"/>
                <a:gd name="T25" fmla="*/ 5267 h 7218"/>
                <a:gd name="T26" fmla="*/ 9164 w 11186"/>
                <a:gd name="T27" fmla="*/ 5977 h 7218"/>
                <a:gd name="T28" fmla="*/ 9698 w 11186"/>
                <a:gd name="T29" fmla="*/ 6812 h 7218"/>
                <a:gd name="T30" fmla="*/ 9951 w 11186"/>
                <a:gd name="T31" fmla="*/ 7095 h 7218"/>
                <a:gd name="T32" fmla="*/ 10187 w 11186"/>
                <a:gd name="T33" fmla="*/ 7170 h 7218"/>
                <a:gd name="T34" fmla="*/ 10559 w 11186"/>
                <a:gd name="T35" fmla="*/ 6963 h 7218"/>
                <a:gd name="T36" fmla="*/ 10878 w 11186"/>
                <a:gd name="T37" fmla="*/ 6884 h 7218"/>
                <a:gd name="T38" fmla="*/ 11185 w 11186"/>
                <a:gd name="T39" fmla="*/ 6826 h 7218"/>
                <a:gd name="T40" fmla="*/ 11072 w 11186"/>
                <a:gd name="T41" fmla="*/ 5274 h 7218"/>
                <a:gd name="T42" fmla="*/ 10599 w 11186"/>
                <a:gd name="T43" fmla="*/ 2905 h 7218"/>
                <a:gd name="T44" fmla="*/ 9495 w 11186"/>
                <a:gd name="T45" fmla="*/ 841 h 7218"/>
                <a:gd name="T46" fmla="*/ 7294 w 11186"/>
                <a:gd name="T47" fmla="*/ 20 h 7218"/>
                <a:gd name="T48" fmla="*/ 4558 w 11186"/>
                <a:gd name="T49" fmla="*/ 278 h 7218"/>
                <a:gd name="T50" fmla="*/ 2357 w 11186"/>
                <a:gd name="T51" fmla="*/ 1167 h 7218"/>
                <a:gd name="T52" fmla="*/ 1127 w 11186"/>
                <a:gd name="T53" fmla="*/ 2197 h 7218"/>
                <a:gd name="T54" fmla="*/ 354 w 11186"/>
                <a:gd name="T55" fmla="*/ 3021 h 7218"/>
                <a:gd name="T56" fmla="*/ 9158 w 11186"/>
                <a:gd name="T57" fmla="*/ 4761 h 7218"/>
                <a:gd name="T58" fmla="*/ 9207 w 11186"/>
                <a:gd name="T59" fmla="*/ 3546 h 7218"/>
                <a:gd name="T60" fmla="*/ 9157 w 11186"/>
                <a:gd name="T61" fmla="*/ 2291 h 7218"/>
                <a:gd name="T62" fmla="*/ 8929 w 11186"/>
                <a:gd name="T63" fmla="*/ 1406 h 7218"/>
                <a:gd name="T64" fmla="*/ 8670 w 11186"/>
                <a:gd name="T65" fmla="*/ 951 h 7218"/>
                <a:gd name="T66" fmla="*/ 8485 w 11186"/>
                <a:gd name="T67" fmla="*/ 772 h 7218"/>
                <a:gd name="T68" fmla="*/ 8485 w 11186"/>
                <a:gd name="T69" fmla="*/ 1171 h 7218"/>
                <a:gd name="T70" fmla="*/ 8687 w 11186"/>
                <a:gd name="T71" fmla="*/ 3031 h 7218"/>
                <a:gd name="T72" fmla="*/ 8842 w 11186"/>
                <a:gd name="T73" fmla="*/ 3931 h 7218"/>
                <a:gd name="T74" fmla="*/ 9036 w 11186"/>
                <a:gd name="T75" fmla="*/ 4510 h 7218"/>
                <a:gd name="T76" fmla="*/ 7895 w 11186"/>
                <a:gd name="T77" fmla="*/ 3476 h 7218"/>
                <a:gd name="T78" fmla="*/ 7685 w 11186"/>
                <a:gd name="T79" fmla="*/ 2554 h 7218"/>
                <a:gd name="T80" fmla="*/ 7342 w 11186"/>
                <a:gd name="T81" fmla="*/ 1620 h 7218"/>
                <a:gd name="T82" fmla="*/ 6902 w 11186"/>
                <a:gd name="T83" fmla="*/ 1134 h 7218"/>
                <a:gd name="T84" fmla="*/ 6542 w 11186"/>
                <a:gd name="T85" fmla="*/ 923 h 7218"/>
                <a:gd name="T86" fmla="*/ 6281 w 11186"/>
                <a:gd name="T87" fmla="*/ 846 h 7218"/>
                <a:gd name="T88" fmla="*/ 6722 w 11186"/>
                <a:gd name="T89" fmla="*/ 1362 h 7218"/>
                <a:gd name="T90" fmla="*/ 7073 w 11186"/>
                <a:gd name="T91" fmla="*/ 1883 h 7218"/>
                <a:gd name="T92" fmla="*/ 7237 w 11186"/>
                <a:gd name="T93" fmla="*/ 2502 h 7218"/>
                <a:gd name="T94" fmla="*/ 7276 w 11186"/>
                <a:gd name="T95" fmla="*/ 2906 h 7218"/>
                <a:gd name="T96" fmla="*/ 6890 w 11186"/>
                <a:gd name="T97" fmla="*/ 2507 h 7218"/>
                <a:gd name="T98" fmla="*/ 6331 w 11186"/>
                <a:gd name="T99" fmla="*/ 2072 h 7218"/>
                <a:gd name="T100" fmla="*/ 5670 w 11186"/>
                <a:gd name="T101" fmla="*/ 1816 h 7218"/>
                <a:gd name="T102" fmla="*/ 4968 w 11186"/>
                <a:gd name="T103" fmla="*/ 1795 h 7218"/>
                <a:gd name="T104" fmla="*/ 4301 w 11186"/>
                <a:gd name="T105" fmla="*/ 1898 h 7218"/>
                <a:gd name="T106" fmla="*/ 4732 w 11186"/>
                <a:gd name="T107" fmla="*/ 2036 h 7218"/>
                <a:gd name="T108" fmla="*/ 5728 w 11186"/>
                <a:gd name="T109" fmla="*/ 2329 h 7218"/>
                <a:gd name="T110" fmla="*/ 6668 w 11186"/>
                <a:gd name="T111" fmla="*/ 2788 h 7218"/>
                <a:gd name="T112" fmla="*/ 7333 w 11186"/>
                <a:gd name="T113" fmla="*/ 3292 h 7218"/>
                <a:gd name="T114" fmla="*/ 7921 w 11186"/>
                <a:gd name="T115" fmla="*/ 3650 h 7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186" h="7218">
                  <a:moveTo>
                    <a:pt x="0" y="3482"/>
                  </a:moveTo>
                  <a:lnTo>
                    <a:pt x="12" y="3479"/>
                  </a:lnTo>
                  <a:lnTo>
                    <a:pt x="52" y="3472"/>
                  </a:lnTo>
                  <a:lnTo>
                    <a:pt x="82" y="3468"/>
                  </a:lnTo>
                  <a:lnTo>
                    <a:pt x="119" y="3463"/>
                  </a:lnTo>
                  <a:lnTo>
                    <a:pt x="163" y="3458"/>
                  </a:lnTo>
                  <a:lnTo>
                    <a:pt x="214" y="3454"/>
                  </a:lnTo>
                  <a:lnTo>
                    <a:pt x="273" y="3449"/>
                  </a:lnTo>
                  <a:lnTo>
                    <a:pt x="340" y="3446"/>
                  </a:lnTo>
                  <a:lnTo>
                    <a:pt x="415" y="3443"/>
                  </a:lnTo>
                  <a:lnTo>
                    <a:pt x="498" y="3442"/>
                  </a:lnTo>
                  <a:lnTo>
                    <a:pt x="588" y="3442"/>
                  </a:lnTo>
                  <a:lnTo>
                    <a:pt x="687" y="3443"/>
                  </a:lnTo>
                  <a:lnTo>
                    <a:pt x="796" y="3447"/>
                  </a:lnTo>
                  <a:lnTo>
                    <a:pt x="912" y="3452"/>
                  </a:lnTo>
                  <a:lnTo>
                    <a:pt x="1037" y="3460"/>
                  </a:lnTo>
                  <a:lnTo>
                    <a:pt x="1172" y="3471"/>
                  </a:lnTo>
                  <a:lnTo>
                    <a:pt x="1315" y="3485"/>
                  </a:lnTo>
                  <a:lnTo>
                    <a:pt x="1467" y="3501"/>
                  </a:lnTo>
                  <a:lnTo>
                    <a:pt x="1630" y="3521"/>
                  </a:lnTo>
                  <a:lnTo>
                    <a:pt x="1801" y="3545"/>
                  </a:lnTo>
                  <a:lnTo>
                    <a:pt x="1983" y="3573"/>
                  </a:lnTo>
                  <a:lnTo>
                    <a:pt x="2174" y="3604"/>
                  </a:lnTo>
                  <a:lnTo>
                    <a:pt x="2377" y="3640"/>
                  </a:lnTo>
                  <a:lnTo>
                    <a:pt x="2589" y="3681"/>
                  </a:lnTo>
                  <a:lnTo>
                    <a:pt x="2811" y="3727"/>
                  </a:lnTo>
                  <a:lnTo>
                    <a:pt x="3045" y="3777"/>
                  </a:lnTo>
                  <a:lnTo>
                    <a:pt x="3288" y="3833"/>
                  </a:lnTo>
                  <a:lnTo>
                    <a:pt x="3543" y="3895"/>
                  </a:lnTo>
                  <a:lnTo>
                    <a:pt x="3809" y="3963"/>
                  </a:lnTo>
                  <a:lnTo>
                    <a:pt x="4087" y="4036"/>
                  </a:lnTo>
                  <a:lnTo>
                    <a:pt x="4364" y="4114"/>
                  </a:lnTo>
                  <a:lnTo>
                    <a:pt x="4632" y="4195"/>
                  </a:lnTo>
                  <a:lnTo>
                    <a:pt x="4891" y="4279"/>
                  </a:lnTo>
                  <a:lnTo>
                    <a:pt x="5140" y="4364"/>
                  </a:lnTo>
                  <a:lnTo>
                    <a:pt x="5378" y="4451"/>
                  </a:lnTo>
                  <a:lnTo>
                    <a:pt x="5607" y="4540"/>
                  </a:lnTo>
                  <a:lnTo>
                    <a:pt x="5826" y="4630"/>
                  </a:lnTo>
                  <a:lnTo>
                    <a:pt x="6037" y="4720"/>
                  </a:lnTo>
                  <a:lnTo>
                    <a:pt x="6238" y="4811"/>
                  </a:lnTo>
                  <a:lnTo>
                    <a:pt x="6429" y="4901"/>
                  </a:lnTo>
                  <a:lnTo>
                    <a:pt x="6612" y="4992"/>
                  </a:lnTo>
                  <a:lnTo>
                    <a:pt x="6784" y="5082"/>
                  </a:lnTo>
                  <a:lnTo>
                    <a:pt x="6948" y="5171"/>
                  </a:lnTo>
                  <a:lnTo>
                    <a:pt x="7103" y="5258"/>
                  </a:lnTo>
                  <a:lnTo>
                    <a:pt x="7248" y="5343"/>
                  </a:lnTo>
                  <a:lnTo>
                    <a:pt x="7386" y="5427"/>
                  </a:lnTo>
                  <a:lnTo>
                    <a:pt x="7513" y="5508"/>
                  </a:lnTo>
                  <a:lnTo>
                    <a:pt x="7632" y="5586"/>
                  </a:lnTo>
                  <a:lnTo>
                    <a:pt x="7743" y="5662"/>
                  </a:lnTo>
                  <a:lnTo>
                    <a:pt x="7845" y="5733"/>
                  </a:lnTo>
                  <a:lnTo>
                    <a:pt x="7938" y="5801"/>
                  </a:lnTo>
                  <a:lnTo>
                    <a:pt x="8023" y="5865"/>
                  </a:lnTo>
                  <a:lnTo>
                    <a:pt x="8100" y="5925"/>
                  </a:lnTo>
                  <a:lnTo>
                    <a:pt x="8168" y="5980"/>
                  </a:lnTo>
                  <a:lnTo>
                    <a:pt x="8228" y="6029"/>
                  </a:lnTo>
                  <a:lnTo>
                    <a:pt x="8279" y="6073"/>
                  </a:lnTo>
                  <a:lnTo>
                    <a:pt x="8323" y="6111"/>
                  </a:lnTo>
                  <a:lnTo>
                    <a:pt x="8358" y="6143"/>
                  </a:lnTo>
                  <a:lnTo>
                    <a:pt x="8406" y="6187"/>
                  </a:lnTo>
                  <a:lnTo>
                    <a:pt x="8421" y="6203"/>
                  </a:lnTo>
                  <a:lnTo>
                    <a:pt x="8421" y="6195"/>
                  </a:lnTo>
                  <a:lnTo>
                    <a:pt x="8421" y="6174"/>
                  </a:lnTo>
                  <a:lnTo>
                    <a:pt x="8420" y="6139"/>
                  </a:lnTo>
                  <a:lnTo>
                    <a:pt x="8419" y="6091"/>
                  </a:lnTo>
                  <a:lnTo>
                    <a:pt x="8417" y="6032"/>
                  </a:lnTo>
                  <a:lnTo>
                    <a:pt x="8414" y="5963"/>
                  </a:lnTo>
                  <a:lnTo>
                    <a:pt x="8411" y="5884"/>
                  </a:lnTo>
                  <a:lnTo>
                    <a:pt x="8407" y="5796"/>
                  </a:lnTo>
                  <a:lnTo>
                    <a:pt x="8401" y="5700"/>
                  </a:lnTo>
                  <a:lnTo>
                    <a:pt x="8396" y="5597"/>
                  </a:lnTo>
                  <a:lnTo>
                    <a:pt x="8389" y="5489"/>
                  </a:lnTo>
                  <a:lnTo>
                    <a:pt x="8381" y="5376"/>
                  </a:lnTo>
                  <a:lnTo>
                    <a:pt x="8371" y="5258"/>
                  </a:lnTo>
                  <a:lnTo>
                    <a:pt x="8361" y="5137"/>
                  </a:lnTo>
                  <a:lnTo>
                    <a:pt x="8349" y="5014"/>
                  </a:lnTo>
                  <a:lnTo>
                    <a:pt x="8335" y="4889"/>
                  </a:lnTo>
                  <a:lnTo>
                    <a:pt x="8328" y="4828"/>
                  </a:lnTo>
                  <a:lnTo>
                    <a:pt x="8320" y="4769"/>
                  </a:lnTo>
                  <a:lnTo>
                    <a:pt x="8312" y="4713"/>
                  </a:lnTo>
                  <a:lnTo>
                    <a:pt x="8304" y="4659"/>
                  </a:lnTo>
                  <a:lnTo>
                    <a:pt x="8295" y="4607"/>
                  </a:lnTo>
                  <a:lnTo>
                    <a:pt x="8287" y="4558"/>
                  </a:lnTo>
                  <a:lnTo>
                    <a:pt x="8278" y="4511"/>
                  </a:lnTo>
                  <a:lnTo>
                    <a:pt x="8269" y="4466"/>
                  </a:lnTo>
                  <a:lnTo>
                    <a:pt x="8252" y="4383"/>
                  </a:lnTo>
                  <a:lnTo>
                    <a:pt x="8234" y="4308"/>
                  </a:lnTo>
                  <a:lnTo>
                    <a:pt x="8216" y="4242"/>
                  </a:lnTo>
                  <a:lnTo>
                    <a:pt x="8200" y="4183"/>
                  </a:lnTo>
                  <a:lnTo>
                    <a:pt x="8184" y="4133"/>
                  </a:lnTo>
                  <a:lnTo>
                    <a:pt x="8169" y="4090"/>
                  </a:lnTo>
                  <a:lnTo>
                    <a:pt x="8156" y="4054"/>
                  </a:lnTo>
                  <a:lnTo>
                    <a:pt x="8144" y="4026"/>
                  </a:lnTo>
                  <a:lnTo>
                    <a:pt x="8135" y="4004"/>
                  </a:lnTo>
                  <a:lnTo>
                    <a:pt x="8128" y="3989"/>
                  </a:lnTo>
                  <a:lnTo>
                    <a:pt x="8123" y="3980"/>
                  </a:lnTo>
                  <a:lnTo>
                    <a:pt x="8122" y="3977"/>
                  </a:lnTo>
                  <a:lnTo>
                    <a:pt x="8124" y="3976"/>
                  </a:lnTo>
                  <a:lnTo>
                    <a:pt x="8129" y="3977"/>
                  </a:lnTo>
                  <a:lnTo>
                    <a:pt x="8138" y="3979"/>
                  </a:lnTo>
                  <a:lnTo>
                    <a:pt x="8151" y="3986"/>
                  </a:lnTo>
                  <a:lnTo>
                    <a:pt x="8159" y="3990"/>
                  </a:lnTo>
                  <a:lnTo>
                    <a:pt x="8168" y="3997"/>
                  </a:lnTo>
                  <a:lnTo>
                    <a:pt x="8178" y="4004"/>
                  </a:lnTo>
                  <a:lnTo>
                    <a:pt x="8189" y="4014"/>
                  </a:lnTo>
                  <a:lnTo>
                    <a:pt x="8201" y="4025"/>
                  </a:lnTo>
                  <a:lnTo>
                    <a:pt x="8213" y="4039"/>
                  </a:lnTo>
                  <a:lnTo>
                    <a:pt x="8227" y="4055"/>
                  </a:lnTo>
                  <a:lnTo>
                    <a:pt x="8242" y="4074"/>
                  </a:lnTo>
                  <a:lnTo>
                    <a:pt x="8258" y="4095"/>
                  </a:lnTo>
                  <a:lnTo>
                    <a:pt x="8275" y="4119"/>
                  </a:lnTo>
                  <a:lnTo>
                    <a:pt x="8293" y="4146"/>
                  </a:lnTo>
                  <a:lnTo>
                    <a:pt x="8312" y="4176"/>
                  </a:lnTo>
                  <a:lnTo>
                    <a:pt x="8332" y="4210"/>
                  </a:lnTo>
                  <a:lnTo>
                    <a:pt x="8353" y="4247"/>
                  </a:lnTo>
                  <a:lnTo>
                    <a:pt x="8375" y="4288"/>
                  </a:lnTo>
                  <a:lnTo>
                    <a:pt x="8399" y="4333"/>
                  </a:lnTo>
                  <a:lnTo>
                    <a:pt x="8424" y="4382"/>
                  </a:lnTo>
                  <a:lnTo>
                    <a:pt x="8450" y="4435"/>
                  </a:lnTo>
                  <a:lnTo>
                    <a:pt x="8476" y="4493"/>
                  </a:lnTo>
                  <a:lnTo>
                    <a:pt x="8504" y="4555"/>
                  </a:lnTo>
                  <a:lnTo>
                    <a:pt x="8533" y="4622"/>
                  </a:lnTo>
                  <a:lnTo>
                    <a:pt x="8563" y="4694"/>
                  </a:lnTo>
                  <a:lnTo>
                    <a:pt x="8594" y="4772"/>
                  </a:lnTo>
                  <a:lnTo>
                    <a:pt x="8626" y="4855"/>
                  </a:lnTo>
                  <a:lnTo>
                    <a:pt x="8659" y="4941"/>
                  </a:lnTo>
                  <a:lnTo>
                    <a:pt x="8693" y="5024"/>
                  </a:lnTo>
                  <a:lnTo>
                    <a:pt x="8727" y="5106"/>
                  </a:lnTo>
                  <a:lnTo>
                    <a:pt x="8762" y="5187"/>
                  </a:lnTo>
                  <a:lnTo>
                    <a:pt x="8799" y="5267"/>
                  </a:lnTo>
                  <a:lnTo>
                    <a:pt x="8834" y="5345"/>
                  </a:lnTo>
                  <a:lnTo>
                    <a:pt x="8870" y="5421"/>
                  </a:lnTo>
                  <a:lnTo>
                    <a:pt x="8907" y="5496"/>
                  </a:lnTo>
                  <a:lnTo>
                    <a:pt x="8944" y="5570"/>
                  </a:lnTo>
                  <a:lnTo>
                    <a:pt x="8980" y="5642"/>
                  </a:lnTo>
                  <a:lnTo>
                    <a:pt x="9017" y="5712"/>
                  </a:lnTo>
                  <a:lnTo>
                    <a:pt x="9054" y="5781"/>
                  </a:lnTo>
                  <a:lnTo>
                    <a:pt x="9090" y="5848"/>
                  </a:lnTo>
                  <a:lnTo>
                    <a:pt x="9127" y="5914"/>
                  </a:lnTo>
                  <a:lnTo>
                    <a:pt x="9164" y="5977"/>
                  </a:lnTo>
                  <a:lnTo>
                    <a:pt x="9200" y="6040"/>
                  </a:lnTo>
                  <a:lnTo>
                    <a:pt x="9271" y="6159"/>
                  </a:lnTo>
                  <a:lnTo>
                    <a:pt x="9339" y="6271"/>
                  </a:lnTo>
                  <a:lnTo>
                    <a:pt x="9405" y="6376"/>
                  </a:lnTo>
                  <a:lnTo>
                    <a:pt x="9468" y="6473"/>
                  </a:lnTo>
                  <a:lnTo>
                    <a:pt x="9528" y="6563"/>
                  </a:lnTo>
                  <a:lnTo>
                    <a:pt x="9583" y="6644"/>
                  </a:lnTo>
                  <a:lnTo>
                    <a:pt x="9633" y="6717"/>
                  </a:lnTo>
                  <a:lnTo>
                    <a:pt x="9677" y="6782"/>
                  </a:lnTo>
                  <a:lnTo>
                    <a:pt x="9698" y="6812"/>
                  </a:lnTo>
                  <a:lnTo>
                    <a:pt x="9719" y="6841"/>
                  </a:lnTo>
                  <a:lnTo>
                    <a:pt x="9740" y="6868"/>
                  </a:lnTo>
                  <a:lnTo>
                    <a:pt x="9760" y="6894"/>
                  </a:lnTo>
                  <a:lnTo>
                    <a:pt x="9780" y="6920"/>
                  </a:lnTo>
                  <a:lnTo>
                    <a:pt x="9801" y="6944"/>
                  </a:lnTo>
                  <a:lnTo>
                    <a:pt x="9821" y="6967"/>
                  </a:lnTo>
                  <a:lnTo>
                    <a:pt x="9840" y="6988"/>
                  </a:lnTo>
                  <a:lnTo>
                    <a:pt x="9879" y="7028"/>
                  </a:lnTo>
                  <a:lnTo>
                    <a:pt x="9916" y="7063"/>
                  </a:lnTo>
                  <a:lnTo>
                    <a:pt x="9951" y="7095"/>
                  </a:lnTo>
                  <a:lnTo>
                    <a:pt x="9983" y="7122"/>
                  </a:lnTo>
                  <a:lnTo>
                    <a:pt x="10013" y="7146"/>
                  </a:lnTo>
                  <a:lnTo>
                    <a:pt x="10040" y="7166"/>
                  </a:lnTo>
                  <a:lnTo>
                    <a:pt x="10064" y="7183"/>
                  </a:lnTo>
                  <a:lnTo>
                    <a:pt x="10084" y="7196"/>
                  </a:lnTo>
                  <a:lnTo>
                    <a:pt x="10112" y="7213"/>
                  </a:lnTo>
                  <a:lnTo>
                    <a:pt x="10122" y="7218"/>
                  </a:lnTo>
                  <a:lnTo>
                    <a:pt x="10133" y="7210"/>
                  </a:lnTo>
                  <a:lnTo>
                    <a:pt x="10164" y="7186"/>
                  </a:lnTo>
                  <a:lnTo>
                    <a:pt x="10187" y="7170"/>
                  </a:lnTo>
                  <a:lnTo>
                    <a:pt x="10213" y="7151"/>
                  </a:lnTo>
                  <a:lnTo>
                    <a:pt x="10245" y="7131"/>
                  </a:lnTo>
                  <a:lnTo>
                    <a:pt x="10278" y="7109"/>
                  </a:lnTo>
                  <a:lnTo>
                    <a:pt x="10315" y="7086"/>
                  </a:lnTo>
                  <a:lnTo>
                    <a:pt x="10355" y="7063"/>
                  </a:lnTo>
                  <a:lnTo>
                    <a:pt x="10397" y="7039"/>
                  </a:lnTo>
                  <a:lnTo>
                    <a:pt x="10441" y="7016"/>
                  </a:lnTo>
                  <a:lnTo>
                    <a:pt x="10487" y="6994"/>
                  </a:lnTo>
                  <a:lnTo>
                    <a:pt x="10534" y="6973"/>
                  </a:lnTo>
                  <a:lnTo>
                    <a:pt x="10559" y="6963"/>
                  </a:lnTo>
                  <a:lnTo>
                    <a:pt x="10583" y="6954"/>
                  </a:lnTo>
                  <a:lnTo>
                    <a:pt x="10608" y="6945"/>
                  </a:lnTo>
                  <a:lnTo>
                    <a:pt x="10633" y="6937"/>
                  </a:lnTo>
                  <a:lnTo>
                    <a:pt x="10658" y="6929"/>
                  </a:lnTo>
                  <a:lnTo>
                    <a:pt x="10683" y="6923"/>
                  </a:lnTo>
                  <a:lnTo>
                    <a:pt x="10708" y="6916"/>
                  </a:lnTo>
                  <a:lnTo>
                    <a:pt x="10733" y="6910"/>
                  </a:lnTo>
                  <a:lnTo>
                    <a:pt x="10782" y="6899"/>
                  </a:lnTo>
                  <a:lnTo>
                    <a:pt x="10831" y="6891"/>
                  </a:lnTo>
                  <a:lnTo>
                    <a:pt x="10878" y="6884"/>
                  </a:lnTo>
                  <a:lnTo>
                    <a:pt x="10924" y="6879"/>
                  </a:lnTo>
                  <a:lnTo>
                    <a:pt x="10968" y="6875"/>
                  </a:lnTo>
                  <a:lnTo>
                    <a:pt x="11009" y="6873"/>
                  </a:lnTo>
                  <a:lnTo>
                    <a:pt x="11047" y="6871"/>
                  </a:lnTo>
                  <a:lnTo>
                    <a:pt x="11081" y="6870"/>
                  </a:lnTo>
                  <a:lnTo>
                    <a:pt x="11111" y="6870"/>
                  </a:lnTo>
                  <a:lnTo>
                    <a:pt x="11137" y="6870"/>
                  </a:lnTo>
                  <a:lnTo>
                    <a:pt x="11173" y="6871"/>
                  </a:lnTo>
                  <a:lnTo>
                    <a:pt x="11186" y="6872"/>
                  </a:lnTo>
                  <a:lnTo>
                    <a:pt x="11185" y="6826"/>
                  </a:lnTo>
                  <a:lnTo>
                    <a:pt x="11182" y="6693"/>
                  </a:lnTo>
                  <a:lnTo>
                    <a:pt x="11178" y="6596"/>
                  </a:lnTo>
                  <a:lnTo>
                    <a:pt x="11173" y="6482"/>
                  </a:lnTo>
                  <a:lnTo>
                    <a:pt x="11166" y="6351"/>
                  </a:lnTo>
                  <a:lnTo>
                    <a:pt x="11157" y="6204"/>
                  </a:lnTo>
                  <a:lnTo>
                    <a:pt x="11146" y="6043"/>
                  </a:lnTo>
                  <a:lnTo>
                    <a:pt x="11132" y="5868"/>
                  </a:lnTo>
                  <a:lnTo>
                    <a:pt x="11115" y="5681"/>
                  </a:lnTo>
                  <a:lnTo>
                    <a:pt x="11096" y="5482"/>
                  </a:lnTo>
                  <a:lnTo>
                    <a:pt x="11072" y="5274"/>
                  </a:lnTo>
                  <a:lnTo>
                    <a:pt x="11046" y="5057"/>
                  </a:lnTo>
                  <a:lnTo>
                    <a:pt x="11015" y="4832"/>
                  </a:lnTo>
                  <a:lnTo>
                    <a:pt x="10980" y="4601"/>
                  </a:lnTo>
                  <a:lnTo>
                    <a:pt x="10940" y="4365"/>
                  </a:lnTo>
                  <a:lnTo>
                    <a:pt x="10897" y="4125"/>
                  </a:lnTo>
                  <a:lnTo>
                    <a:pt x="10848" y="3882"/>
                  </a:lnTo>
                  <a:lnTo>
                    <a:pt x="10794" y="3638"/>
                  </a:lnTo>
                  <a:lnTo>
                    <a:pt x="10735" y="3393"/>
                  </a:lnTo>
                  <a:lnTo>
                    <a:pt x="10670" y="3148"/>
                  </a:lnTo>
                  <a:lnTo>
                    <a:pt x="10599" y="2905"/>
                  </a:lnTo>
                  <a:lnTo>
                    <a:pt x="10521" y="2666"/>
                  </a:lnTo>
                  <a:lnTo>
                    <a:pt x="10437" y="2430"/>
                  </a:lnTo>
                  <a:lnTo>
                    <a:pt x="10346" y="2200"/>
                  </a:lnTo>
                  <a:lnTo>
                    <a:pt x="10249" y="1977"/>
                  </a:lnTo>
                  <a:lnTo>
                    <a:pt x="10143" y="1762"/>
                  </a:lnTo>
                  <a:lnTo>
                    <a:pt x="10031" y="1555"/>
                  </a:lnTo>
                  <a:lnTo>
                    <a:pt x="9911" y="1358"/>
                  </a:lnTo>
                  <a:lnTo>
                    <a:pt x="9782" y="1173"/>
                  </a:lnTo>
                  <a:lnTo>
                    <a:pt x="9645" y="1000"/>
                  </a:lnTo>
                  <a:lnTo>
                    <a:pt x="9495" y="841"/>
                  </a:lnTo>
                  <a:lnTo>
                    <a:pt x="9330" y="698"/>
                  </a:lnTo>
                  <a:lnTo>
                    <a:pt x="9150" y="569"/>
                  </a:lnTo>
                  <a:lnTo>
                    <a:pt x="8955" y="455"/>
                  </a:lnTo>
                  <a:lnTo>
                    <a:pt x="8748" y="355"/>
                  </a:lnTo>
                  <a:lnTo>
                    <a:pt x="8529" y="268"/>
                  </a:lnTo>
                  <a:lnTo>
                    <a:pt x="8299" y="194"/>
                  </a:lnTo>
                  <a:lnTo>
                    <a:pt x="8060" y="133"/>
                  </a:lnTo>
                  <a:lnTo>
                    <a:pt x="7812" y="84"/>
                  </a:lnTo>
                  <a:lnTo>
                    <a:pt x="7556" y="47"/>
                  </a:lnTo>
                  <a:lnTo>
                    <a:pt x="7294" y="20"/>
                  </a:lnTo>
                  <a:lnTo>
                    <a:pt x="7028" y="5"/>
                  </a:lnTo>
                  <a:lnTo>
                    <a:pt x="6756" y="0"/>
                  </a:lnTo>
                  <a:lnTo>
                    <a:pt x="6481" y="5"/>
                  </a:lnTo>
                  <a:lnTo>
                    <a:pt x="6204" y="19"/>
                  </a:lnTo>
                  <a:lnTo>
                    <a:pt x="5927" y="42"/>
                  </a:lnTo>
                  <a:lnTo>
                    <a:pt x="5649" y="74"/>
                  </a:lnTo>
                  <a:lnTo>
                    <a:pt x="5372" y="114"/>
                  </a:lnTo>
                  <a:lnTo>
                    <a:pt x="5097" y="161"/>
                  </a:lnTo>
                  <a:lnTo>
                    <a:pt x="4826" y="216"/>
                  </a:lnTo>
                  <a:lnTo>
                    <a:pt x="4558" y="278"/>
                  </a:lnTo>
                  <a:lnTo>
                    <a:pt x="4296" y="345"/>
                  </a:lnTo>
                  <a:lnTo>
                    <a:pt x="4041" y="419"/>
                  </a:lnTo>
                  <a:lnTo>
                    <a:pt x="3793" y="498"/>
                  </a:lnTo>
                  <a:lnTo>
                    <a:pt x="3553" y="582"/>
                  </a:lnTo>
                  <a:lnTo>
                    <a:pt x="3324" y="671"/>
                  </a:lnTo>
                  <a:lnTo>
                    <a:pt x="3105" y="763"/>
                  </a:lnTo>
                  <a:lnTo>
                    <a:pt x="2897" y="860"/>
                  </a:lnTo>
                  <a:lnTo>
                    <a:pt x="2703" y="959"/>
                  </a:lnTo>
                  <a:lnTo>
                    <a:pt x="2522" y="1062"/>
                  </a:lnTo>
                  <a:lnTo>
                    <a:pt x="2357" y="1167"/>
                  </a:lnTo>
                  <a:lnTo>
                    <a:pt x="2208" y="1273"/>
                  </a:lnTo>
                  <a:lnTo>
                    <a:pt x="2069" y="1380"/>
                  </a:lnTo>
                  <a:lnTo>
                    <a:pt x="1935" y="1486"/>
                  </a:lnTo>
                  <a:lnTo>
                    <a:pt x="1805" y="1592"/>
                  </a:lnTo>
                  <a:lnTo>
                    <a:pt x="1681" y="1696"/>
                  </a:lnTo>
                  <a:lnTo>
                    <a:pt x="1561" y="1799"/>
                  </a:lnTo>
                  <a:lnTo>
                    <a:pt x="1445" y="1901"/>
                  </a:lnTo>
                  <a:lnTo>
                    <a:pt x="1334" y="2001"/>
                  </a:lnTo>
                  <a:lnTo>
                    <a:pt x="1228" y="2100"/>
                  </a:lnTo>
                  <a:lnTo>
                    <a:pt x="1127" y="2197"/>
                  </a:lnTo>
                  <a:lnTo>
                    <a:pt x="1029" y="2291"/>
                  </a:lnTo>
                  <a:lnTo>
                    <a:pt x="936" y="2384"/>
                  </a:lnTo>
                  <a:lnTo>
                    <a:pt x="848" y="2474"/>
                  </a:lnTo>
                  <a:lnTo>
                    <a:pt x="765" y="2561"/>
                  </a:lnTo>
                  <a:lnTo>
                    <a:pt x="685" y="2646"/>
                  </a:lnTo>
                  <a:lnTo>
                    <a:pt x="610" y="2727"/>
                  </a:lnTo>
                  <a:lnTo>
                    <a:pt x="540" y="2806"/>
                  </a:lnTo>
                  <a:lnTo>
                    <a:pt x="474" y="2881"/>
                  </a:lnTo>
                  <a:lnTo>
                    <a:pt x="412" y="2952"/>
                  </a:lnTo>
                  <a:lnTo>
                    <a:pt x="354" y="3021"/>
                  </a:lnTo>
                  <a:lnTo>
                    <a:pt x="302" y="3085"/>
                  </a:lnTo>
                  <a:lnTo>
                    <a:pt x="253" y="3144"/>
                  </a:lnTo>
                  <a:lnTo>
                    <a:pt x="209" y="3200"/>
                  </a:lnTo>
                  <a:lnTo>
                    <a:pt x="169" y="3251"/>
                  </a:lnTo>
                  <a:lnTo>
                    <a:pt x="134" y="3298"/>
                  </a:lnTo>
                  <a:lnTo>
                    <a:pt x="75" y="3376"/>
                  </a:lnTo>
                  <a:lnTo>
                    <a:pt x="34" y="3434"/>
                  </a:lnTo>
                  <a:lnTo>
                    <a:pt x="8" y="3470"/>
                  </a:lnTo>
                  <a:lnTo>
                    <a:pt x="0" y="3482"/>
                  </a:lnTo>
                  <a:close/>
                  <a:moveTo>
                    <a:pt x="9158" y="4761"/>
                  </a:moveTo>
                  <a:lnTo>
                    <a:pt x="9160" y="4736"/>
                  </a:lnTo>
                  <a:lnTo>
                    <a:pt x="9165" y="4664"/>
                  </a:lnTo>
                  <a:lnTo>
                    <a:pt x="9172" y="4551"/>
                  </a:lnTo>
                  <a:lnTo>
                    <a:pt x="9180" y="4402"/>
                  </a:lnTo>
                  <a:lnTo>
                    <a:pt x="9189" y="4221"/>
                  </a:lnTo>
                  <a:lnTo>
                    <a:pt x="9197" y="4015"/>
                  </a:lnTo>
                  <a:lnTo>
                    <a:pt x="9200" y="3904"/>
                  </a:lnTo>
                  <a:lnTo>
                    <a:pt x="9203" y="3788"/>
                  </a:lnTo>
                  <a:lnTo>
                    <a:pt x="9206" y="3669"/>
                  </a:lnTo>
                  <a:lnTo>
                    <a:pt x="9207" y="3546"/>
                  </a:lnTo>
                  <a:lnTo>
                    <a:pt x="9208" y="3421"/>
                  </a:lnTo>
                  <a:lnTo>
                    <a:pt x="9208" y="3295"/>
                  </a:lnTo>
                  <a:lnTo>
                    <a:pt x="9206" y="3167"/>
                  </a:lnTo>
                  <a:lnTo>
                    <a:pt x="9204" y="3038"/>
                  </a:lnTo>
                  <a:lnTo>
                    <a:pt x="9200" y="2908"/>
                  </a:lnTo>
                  <a:lnTo>
                    <a:pt x="9195" y="2781"/>
                  </a:lnTo>
                  <a:lnTo>
                    <a:pt x="9188" y="2655"/>
                  </a:lnTo>
                  <a:lnTo>
                    <a:pt x="9180" y="2530"/>
                  </a:lnTo>
                  <a:lnTo>
                    <a:pt x="9170" y="2409"/>
                  </a:lnTo>
                  <a:lnTo>
                    <a:pt x="9157" y="2291"/>
                  </a:lnTo>
                  <a:lnTo>
                    <a:pt x="9143" y="2177"/>
                  </a:lnTo>
                  <a:lnTo>
                    <a:pt x="9126" y="2068"/>
                  </a:lnTo>
                  <a:lnTo>
                    <a:pt x="9108" y="1964"/>
                  </a:lnTo>
                  <a:lnTo>
                    <a:pt x="9087" y="1866"/>
                  </a:lnTo>
                  <a:lnTo>
                    <a:pt x="9064" y="1775"/>
                  </a:lnTo>
                  <a:lnTo>
                    <a:pt x="9038" y="1691"/>
                  </a:lnTo>
                  <a:lnTo>
                    <a:pt x="9011" y="1613"/>
                  </a:lnTo>
                  <a:lnTo>
                    <a:pt x="8983" y="1540"/>
                  </a:lnTo>
                  <a:lnTo>
                    <a:pt x="8956" y="1471"/>
                  </a:lnTo>
                  <a:lnTo>
                    <a:pt x="8929" y="1406"/>
                  </a:lnTo>
                  <a:lnTo>
                    <a:pt x="8901" y="1344"/>
                  </a:lnTo>
                  <a:lnTo>
                    <a:pt x="8874" y="1287"/>
                  </a:lnTo>
                  <a:lnTo>
                    <a:pt x="8847" y="1234"/>
                  </a:lnTo>
                  <a:lnTo>
                    <a:pt x="8821" y="1184"/>
                  </a:lnTo>
                  <a:lnTo>
                    <a:pt x="8795" y="1137"/>
                  </a:lnTo>
                  <a:lnTo>
                    <a:pt x="8768" y="1094"/>
                  </a:lnTo>
                  <a:lnTo>
                    <a:pt x="8743" y="1054"/>
                  </a:lnTo>
                  <a:lnTo>
                    <a:pt x="8718" y="1017"/>
                  </a:lnTo>
                  <a:lnTo>
                    <a:pt x="8694" y="982"/>
                  </a:lnTo>
                  <a:lnTo>
                    <a:pt x="8670" y="951"/>
                  </a:lnTo>
                  <a:lnTo>
                    <a:pt x="8647" y="923"/>
                  </a:lnTo>
                  <a:lnTo>
                    <a:pt x="8625" y="897"/>
                  </a:lnTo>
                  <a:lnTo>
                    <a:pt x="8604" y="874"/>
                  </a:lnTo>
                  <a:lnTo>
                    <a:pt x="8584" y="853"/>
                  </a:lnTo>
                  <a:lnTo>
                    <a:pt x="8565" y="835"/>
                  </a:lnTo>
                  <a:lnTo>
                    <a:pt x="8547" y="818"/>
                  </a:lnTo>
                  <a:lnTo>
                    <a:pt x="8529" y="804"/>
                  </a:lnTo>
                  <a:lnTo>
                    <a:pt x="8514" y="792"/>
                  </a:lnTo>
                  <a:lnTo>
                    <a:pt x="8499" y="781"/>
                  </a:lnTo>
                  <a:lnTo>
                    <a:pt x="8485" y="772"/>
                  </a:lnTo>
                  <a:lnTo>
                    <a:pt x="8463" y="758"/>
                  </a:lnTo>
                  <a:lnTo>
                    <a:pt x="8446" y="749"/>
                  </a:lnTo>
                  <a:lnTo>
                    <a:pt x="8435" y="745"/>
                  </a:lnTo>
                  <a:lnTo>
                    <a:pt x="8432" y="744"/>
                  </a:lnTo>
                  <a:lnTo>
                    <a:pt x="8433" y="757"/>
                  </a:lnTo>
                  <a:lnTo>
                    <a:pt x="8438" y="796"/>
                  </a:lnTo>
                  <a:lnTo>
                    <a:pt x="8446" y="858"/>
                  </a:lnTo>
                  <a:lnTo>
                    <a:pt x="8457" y="943"/>
                  </a:lnTo>
                  <a:lnTo>
                    <a:pt x="8470" y="1048"/>
                  </a:lnTo>
                  <a:lnTo>
                    <a:pt x="8485" y="1171"/>
                  </a:lnTo>
                  <a:lnTo>
                    <a:pt x="8502" y="1311"/>
                  </a:lnTo>
                  <a:lnTo>
                    <a:pt x="8521" y="1465"/>
                  </a:lnTo>
                  <a:lnTo>
                    <a:pt x="8541" y="1633"/>
                  </a:lnTo>
                  <a:lnTo>
                    <a:pt x="8561" y="1812"/>
                  </a:lnTo>
                  <a:lnTo>
                    <a:pt x="8583" y="2001"/>
                  </a:lnTo>
                  <a:lnTo>
                    <a:pt x="8604" y="2198"/>
                  </a:lnTo>
                  <a:lnTo>
                    <a:pt x="8626" y="2401"/>
                  </a:lnTo>
                  <a:lnTo>
                    <a:pt x="8647" y="2608"/>
                  </a:lnTo>
                  <a:lnTo>
                    <a:pt x="8667" y="2818"/>
                  </a:lnTo>
                  <a:lnTo>
                    <a:pt x="8687" y="3031"/>
                  </a:lnTo>
                  <a:lnTo>
                    <a:pt x="8698" y="3135"/>
                  </a:lnTo>
                  <a:lnTo>
                    <a:pt x="8709" y="3236"/>
                  </a:lnTo>
                  <a:lnTo>
                    <a:pt x="8722" y="3333"/>
                  </a:lnTo>
                  <a:lnTo>
                    <a:pt x="8737" y="3428"/>
                  </a:lnTo>
                  <a:lnTo>
                    <a:pt x="8752" y="3520"/>
                  </a:lnTo>
                  <a:lnTo>
                    <a:pt x="8770" y="3608"/>
                  </a:lnTo>
                  <a:lnTo>
                    <a:pt x="8787" y="3694"/>
                  </a:lnTo>
                  <a:lnTo>
                    <a:pt x="8805" y="3776"/>
                  </a:lnTo>
                  <a:lnTo>
                    <a:pt x="8823" y="3855"/>
                  </a:lnTo>
                  <a:lnTo>
                    <a:pt x="8842" y="3931"/>
                  </a:lnTo>
                  <a:lnTo>
                    <a:pt x="8862" y="4003"/>
                  </a:lnTo>
                  <a:lnTo>
                    <a:pt x="8882" y="4073"/>
                  </a:lnTo>
                  <a:lnTo>
                    <a:pt x="8902" y="4139"/>
                  </a:lnTo>
                  <a:lnTo>
                    <a:pt x="8921" y="4202"/>
                  </a:lnTo>
                  <a:lnTo>
                    <a:pt x="8941" y="4262"/>
                  </a:lnTo>
                  <a:lnTo>
                    <a:pt x="8961" y="4318"/>
                  </a:lnTo>
                  <a:lnTo>
                    <a:pt x="8980" y="4371"/>
                  </a:lnTo>
                  <a:lnTo>
                    <a:pt x="9000" y="4421"/>
                  </a:lnTo>
                  <a:lnTo>
                    <a:pt x="9018" y="4467"/>
                  </a:lnTo>
                  <a:lnTo>
                    <a:pt x="9036" y="4510"/>
                  </a:lnTo>
                  <a:lnTo>
                    <a:pt x="9069" y="4587"/>
                  </a:lnTo>
                  <a:lnTo>
                    <a:pt x="9098" y="4649"/>
                  </a:lnTo>
                  <a:lnTo>
                    <a:pt x="9123" y="4698"/>
                  </a:lnTo>
                  <a:lnTo>
                    <a:pt x="9142" y="4733"/>
                  </a:lnTo>
                  <a:lnTo>
                    <a:pt x="9154" y="4754"/>
                  </a:lnTo>
                  <a:lnTo>
                    <a:pt x="9158" y="4761"/>
                  </a:lnTo>
                  <a:close/>
                  <a:moveTo>
                    <a:pt x="7927" y="3653"/>
                  </a:moveTo>
                  <a:lnTo>
                    <a:pt x="7923" y="3632"/>
                  </a:lnTo>
                  <a:lnTo>
                    <a:pt x="7912" y="3571"/>
                  </a:lnTo>
                  <a:lnTo>
                    <a:pt x="7895" y="3476"/>
                  </a:lnTo>
                  <a:lnTo>
                    <a:pt x="7871" y="3352"/>
                  </a:lnTo>
                  <a:lnTo>
                    <a:pt x="7856" y="3280"/>
                  </a:lnTo>
                  <a:lnTo>
                    <a:pt x="7840" y="3202"/>
                  </a:lnTo>
                  <a:lnTo>
                    <a:pt x="7823" y="3120"/>
                  </a:lnTo>
                  <a:lnTo>
                    <a:pt x="7803" y="3033"/>
                  </a:lnTo>
                  <a:lnTo>
                    <a:pt x="7783" y="2941"/>
                  </a:lnTo>
                  <a:lnTo>
                    <a:pt x="7760" y="2848"/>
                  </a:lnTo>
                  <a:lnTo>
                    <a:pt x="7737" y="2752"/>
                  </a:lnTo>
                  <a:lnTo>
                    <a:pt x="7711" y="2653"/>
                  </a:lnTo>
                  <a:lnTo>
                    <a:pt x="7685" y="2554"/>
                  </a:lnTo>
                  <a:lnTo>
                    <a:pt x="7655" y="2454"/>
                  </a:lnTo>
                  <a:lnTo>
                    <a:pt x="7626" y="2353"/>
                  </a:lnTo>
                  <a:lnTo>
                    <a:pt x="7595" y="2254"/>
                  </a:lnTo>
                  <a:lnTo>
                    <a:pt x="7563" y="2155"/>
                  </a:lnTo>
                  <a:lnTo>
                    <a:pt x="7529" y="2058"/>
                  </a:lnTo>
                  <a:lnTo>
                    <a:pt x="7494" y="1963"/>
                  </a:lnTo>
                  <a:lnTo>
                    <a:pt x="7458" y="1872"/>
                  </a:lnTo>
                  <a:lnTo>
                    <a:pt x="7420" y="1783"/>
                  </a:lnTo>
                  <a:lnTo>
                    <a:pt x="7382" y="1699"/>
                  </a:lnTo>
                  <a:lnTo>
                    <a:pt x="7342" y="1620"/>
                  </a:lnTo>
                  <a:lnTo>
                    <a:pt x="7300" y="1546"/>
                  </a:lnTo>
                  <a:lnTo>
                    <a:pt x="7257" y="1478"/>
                  </a:lnTo>
                  <a:lnTo>
                    <a:pt x="7214" y="1417"/>
                  </a:lnTo>
                  <a:lnTo>
                    <a:pt x="7169" y="1362"/>
                  </a:lnTo>
                  <a:lnTo>
                    <a:pt x="7123" y="1316"/>
                  </a:lnTo>
                  <a:lnTo>
                    <a:pt x="7077" y="1275"/>
                  </a:lnTo>
                  <a:lnTo>
                    <a:pt x="7032" y="1236"/>
                  </a:lnTo>
                  <a:lnTo>
                    <a:pt x="6988" y="1200"/>
                  </a:lnTo>
                  <a:lnTo>
                    <a:pt x="6944" y="1166"/>
                  </a:lnTo>
                  <a:lnTo>
                    <a:pt x="6902" y="1134"/>
                  </a:lnTo>
                  <a:lnTo>
                    <a:pt x="6861" y="1105"/>
                  </a:lnTo>
                  <a:lnTo>
                    <a:pt x="6821" y="1077"/>
                  </a:lnTo>
                  <a:lnTo>
                    <a:pt x="6782" y="1052"/>
                  </a:lnTo>
                  <a:lnTo>
                    <a:pt x="6744" y="1029"/>
                  </a:lnTo>
                  <a:lnTo>
                    <a:pt x="6707" y="1007"/>
                  </a:lnTo>
                  <a:lnTo>
                    <a:pt x="6672" y="987"/>
                  </a:lnTo>
                  <a:lnTo>
                    <a:pt x="6638" y="968"/>
                  </a:lnTo>
                  <a:lnTo>
                    <a:pt x="6605" y="952"/>
                  </a:lnTo>
                  <a:lnTo>
                    <a:pt x="6573" y="937"/>
                  </a:lnTo>
                  <a:lnTo>
                    <a:pt x="6542" y="923"/>
                  </a:lnTo>
                  <a:lnTo>
                    <a:pt x="6514" y="911"/>
                  </a:lnTo>
                  <a:lnTo>
                    <a:pt x="6486" y="900"/>
                  </a:lnTo>
                  <a:lnTo>
                    <a:pt x="6461" y="891"/>
                  </a:lnTo>
                  <a:lnTo>
                    <a:pt x="6436" y="883"/>
                  </a:lnTo>
                  <a:lnTo>
                    <a:pt x="6414" y="875"/>
                  </a:lnTo>
                  <a:lnTo>
                    <a:pt x="6373" y="864"/>
                  </a:lnTo>
                  <a:lnTo>
                    <a:pt x="6339" y="856"/>
                  </a:lnTo>
                  <a:lnTo>
                    <a:pt x="6313" y="851"/>
                  </a:lnTo>
                  <a:lnTo>
                    <a:pt x="6293" y="848"/>
                  </a:lnTo>
                  <a:lnTo>
                    <a:pt x="6281" y="846"/>
                  </a:lnTo>
                  <a:lnTo>
                    <a:pt x="6277" y="846"/>
                  </a:lnTo>
                  <a:lnTo>
                    <a:pt x="6286" y="855"/>
                  </a:lnTo>
                  <a:lnTo>
                    <a:pt x="6311" y="882"/>
                  </a:lnTo>
                  <a:lnTo>
                    <a:pt x="6350" y="925"/>
                  </a:lnTo>
                  <a:lnTo>
                    <a:pt x="6401" y="981"/>
                  </a:lnTo>
                  <a:lnTo>
                    <a:pt x="6462" y="1051"/>
                  </a:lnTo>
                  <a:lnTo>
                    <a:pt x="6531" y="1130"/>
                  </a:lnTo>
                  <a:lnTo>
                    <a:pt x="6606" y="1218"/>
                  </a:lnTo>
                  <a:lnTo>
                    <a:pt x="6683" y="1313"/>
                  </a:lnTo>
                  <a:lnTo>
                    <a:pt x="6722" y="1362"/>
                  </a:lnTo>
                  <a:lnTo>
                    <a:pt x="6762" y="1413"/>
                  </a:lnTo>
                  <a:lnTo>
                    <a:pt x="6801" y="1465"/>
                  </a:lnTo>
                  <a:lnTo>
                    <a:pt x="6839" y="1517"/>
                  </a:lnTo>
                  <a:lnTo>
                    <a:pt x="6877" y="1570"/>
                  </a:lnTo>
                  <a:lnTo>
                    <a:pt x="6914" y="1623"/>
                  </a:lnTo>
                  <a:lnTo>
                    <a:pt x="6950" y="1675"/>
                  </a:lnTo>
                  <a:lnTo>
                    <a:pt x="6984" y="1728"/>
                  </a:lnTo>
                  <a:lnTo>
                    <a:pt x="7016" y="1781"/>
                  </a:lnTo>
                  <a:lnTo>
                    <a:pt x="7046" y="1832"/>
                  </a:lnTo>
                  <a:lnTo>
                    <a:pt x="7073" y="1883"/>
                  </a:lnTo>
                  <a:lnTo>
                    <a:pt x="7098" y="1933"/>
                  </a:lnTo>
                  <a:lnTo>
                    <a:pt x="7120" y="1982"/>
                  </a:lnTo>
                  <a:lnTo>
                    <a:pt x="7139" y="2029"/>
                  </a:lnTo>
                  <a:lnTo>
                    <a:pt x="7154" y="2074"/>
                  </a:lnTo>
                  <a:lnTo>
                    <a:pt x="7166" y="2117"/>
                  </a:lnTo>
                  <a:lnTo>
                    <a:pt x="7184" y="2201"/>
                  </a:lnTo>
                  <a:lnTo>
                    <a:pt x="7200" y="2281"/>
                  </a:lnTo>
                  <a:lnTo>
                    <a:pt x="7214" y="2358"/>
                  </a:lnTo>
                  <a:lnTo>
                    <a:pt x="7226" y="2432"/>
                  </a:lnTo>
                  <a:lnTo>
                    <a:pt x="7237" y="2502"/>
                  </a:lnTo>
                  <a:lnTo>
                    <a:pt x="7246" y="2567"/>
                  </a:lnTo>
                  <a:lnTo>
                    <a:pt x="7253" y="2628"/>
                  </a:lnTo>
                  <a:lnTo>
                    <a:pt x="7260" y="2683"/>
                  </a:lnTo>
                  <a:lnTo>
                    <a:pt x="7265" y="2734"/>
                  </a:lnTo>
                  <a:lnTo>
                    <a:pt x="7269" y="2779"/>
                  </a:lnTo>
                  <a:lnTo>
                    <a:pt x="7272" y="2817"/>
                  </a:lnTo>
                  <a:lnTo>
                    <a:pt x="7274" y="2850"/>
                  </a:lnTo>
                  <a:lnTo>
                    <a:pt x="7275" y="2876"/>
                  </a:lnTo>
                  <a:lnTo>
                    <a:pt x="7276" y="2895"/>
                  </a:lnTo>
                  <a:lnTo>
                    <a:pt x="7276" y="2906"/>
                  </a:lnTo>
                  <a:lnTo>
                    <a:pt x="7277" y="2910"/>
                  </a:lnTo>
                  <a:lnTo>
                    <a:pt x="7269" y="2901"/>
                  </a:lnTo>
                  <a:lnTo>
                    <a:pt x="7246" y="2874"/>
                  </a:lnTo>
                  <a:lnTo>
                    <a:pt x="7208" y="2831"/>
                  </a:lnTo>
                  <a:lnTo>
                    <a:pt x="7158" y="2775"/>
                  </a:lnTo>
                  <a:lnTo>
                    <a:pt x="7095" y="2708"/>
                  </a:lnTo>
                  <a:lnTo>
                    <a:pt x="7021" y="2632"/>
                  </a:lnTo>
                  <a:lnTo>
                    <a:pt x="6980" y="2592"/>
                  </a:lnTo>
                  <a:lnTo>
                    <a:pt x="6935" y="2550"/>
                  </a:lnTo>
                  <a:lnTo>
                    <a:pt x="6890" y="2507"/>
                  </a:lnTo>
                  <a:lnTo>
                    <a:pt x="6842" y="2463"/>
                  </a:lnTo>
                  <a:lnTo>
                    <a:pt x="6792" y="2418"/>
                  </a:lnTo>
                  <a:lnTo>
                    <a:pt x="6740" y="2373"/>
                  </a:lnTo>
                  <a:lnTo>
                    <a:pt x="6686" y="2328"/>
                  </a:lnTo>
                  <a:lnTo>
                    <a:pt x="6631" y="2283"/>
                  </a:lnTo>
                  <a:lnTo>
                    <a:pt x="6573" y="2239"/>
                  </a:lnTo>
                  <a:lnTo>
                    <a:pt x="6514" y="2196"/>
                  </a:lnTo>
                  <a:lnTo>
                    <a:pt x="6454" y="2153"/>
                  </a:lnTo>
                  <a:lnTo>
                    <a:pt x="6393" y="2112"/>
                  </a:lnTo>
                  <a:lnTo>
                    <a:pt x="6331" y="2072"/>
                  </a:lnTo>
                  <a:lnTo>
                    <a:pt x="6268" y="2034"/>
                  </a:lnTo>
                  <a:lnTo>
                    <a:pt x="6203" y="1999"/>
                  </a:lnTo>
                  <a:lnTo>
                    <a:pt x="6139" y="1965"/>
                  </a:lnTo>
                  <a:lnTo>
                    <a:pt x="6073" y="1935"/>
                  </a:lnTo>
                  <a:lnTo>
                    <a:pt x="6008" y="1907"/>
                  </a:lnTo>
                  <a:lnTo>
                    <a:pt x="5942" y="1883"/>
                  </a:lnTo>
                  <a:lnTo>
                    <a:pt x="5875" y="1862"/>
                  </a:lnTo>
                  <a:lnTo>
                    <a:pt x="5807" y="1844"/>
                  </a:lnTo>
                  <a:lnTo>
                    <a:pt x="5739" y="1829"/>
                  </a:lnTo>
                  <a:lnTo>
                    <a:pt x="5670" y="1816"/>
                  </a:lnTo>
                  <a:lnTo>
                    <a:pt x="5600" y="1805"/>
                  </a:lnTo>
                  <a:lnTo>
                    <a:pt x="5529" y="1797"/>
                  </a:lnTo>
                  <a:lnTo>
                    <a:pt x="5457" y="1791"/>
                  </a:lnTo>
                  <a:lnTo>
                    <a:pt x="5386" y="1787"/>
                  </a:lnTo>
                  <a:lnTo>
                    <a:pt x="5315" y="1785"/>
                  </a:lnTo>
                  <a:lnTo>
                    <a:pt x="5244" y="1784"/>
                  </a:lnTo>
                  <a:lnTo>
                    <a:pt x="5174" y="1785"/>
                  </a:lnTo>
                  <a:lnTo>
                    <a:pt x="5104" y="1787"/>
                  </a:lnTo>
                  <a:lnTo>
                    <a:pt x="5035" y="1791"/>
                  </a:lnTo>
                  <a:lnTo>
                    <a:pt x="4968" y="1795"/>
                  </a:lnTo>
                  <a:lnTo>
                    <a:pt x="4902" y="1801"/>
                  </a:lnTo>
                  <a:lnTo>
                    <a:pt x="4838" y="1807"/>
                  </a:lnTo>
                  <a:lnTo>
                    <a:pt x="4776" y="1815"/>
                  </a:lnTo>
                  <a:lnTo>
                    <a:pt x="4715" y="1823"/>
                  </a:lnTo>
                  <a:lnTo>
                    <a:pt x="4657" y="1831"/>
                  </a:lnTo>
                  <a:lnTo>
                    <a:pt x="4601" y="1840"/>
                  </a:lnTo>
                  <a:lnTo>
                    <a:pt x="4548" y="1848"/>
                  </a:lnTo>
                  <a:lnTo>
                    <a:pt x="4452" y="1866"/>
                  </a:lnTo>
                  <a:lnTo>
                    <a:pt x="4368" y="1883"/>
                  </a:lnTo>
                  <a:lnTo>
                    <a:pt x="4301" y="1898"/>
                  </a:lnTo>
                  <a:lnTo>
                    <a:pt x="4250" y="1910"/>
                  </a:lnTo>
                  <a:lnTo>
                    <a:pt x="4219" y="1918"/>
                  </a:lnTo>
                  <a:lnTo>
                    <a:pt x="4208" y="1921"/>
                  </a:lnTo>
                  <a:lnTo>
                    <a:pt x="4228" y="1925"/>
                  </a:lnTo>
                  <a:lnTo>
                    <a:pt x="4287" y="1937"/>
                  </a:lnTo>
                  <a:lnTo>
                    <a:pt x="4379" y="1956"/>
                  </a:lnTo>
                  <a:lnTo>
                    <a:pt x="4503" y="1982"/>
                  </a:lnTo>
                  <a:lnTo>
                    <a:pt x="4573" y="1999"/>
                  </a:lnTo>
                  <a:lnTo>
                    <a:pt x="4650" y="2016"/>
                  </a:lnTo>
                  <a:lnTo>
                    <a:pt x="4732" y="2036"/>
                  </a:lnTo>
                  <a:lnTo>
                    <a:pt x="4820" y="2058"/>
                  </a:lnTo>
                  <a:lnTo>
                    <a:pt x="4911" y="2081"/>
                  </a:lnTo>
                  <a:lnTo>
                    <a:pt x="5005" y="2106"/>
                  </a:lnTo>
                  <a:lnTo>
                    <a:pt x="5103" y="2133"/>
                  </a:lnTo>
                  <a:lnTo>
                    <a:pt x="5204" y="2161"/>
                  </a:lnTo>
                  <a:lnTo>
                    <a:pt x="5307" y="2191"/>
                  </a:lnTo>
                  <a:lnTo>
                    <a:pt x="5411" y="2223"/>
                  </a:lnTo>
                  <a:lnTo>
                    <a:pt x="5517" y="2257"/>
                  </a:lnTo>
                  <a:lnTo>
                    <a:pt x="5622" y="2292"/>
                  </a:lnTo>
                  <a:lnTo>
                    <a:pt x="5728" y="2329"/>
                  </a:lnTo>
                  <a:lnTo>
                    <a:pt x="5833" y="2368"/>
                  </a:lnTo>
                  <a:lnTo>
                    <a:pt x="5938" y="2408"/>
                  </a:lnTo>
                  <a:lnTo>
                    <a:pt x="6040" y="2450"/>
                  </a:lnTo>
                  <a:lnTo>
                    <a:pt x="6140" y="2494"/>
                  </a:lnTo>
                  <a:lnTo>
                    <a:pt x="6239" y="2539"/>
                  </a:lnTo>
                  <a:lnTo>
                    <a:pt x="6333" y="2585"/>
                  </a:lnTo>
                  <a:lnTo>
                    <a:pt x="6423" y="2634"/>
                  </a:lnTo>
                  <a:lnTo>
                    <a:pt x="6510" y="2683"/>
                  </a:lnTo>
                  <a:lnTo>
                    <a:pt x="6592" y="2735"/>
                  </a:lnTo>
                  <a:lnTo>
                    <a:pt x="6668" y="2788"/>
                  </a:lnTo>
                  <a:lnTo>
                    <a:pt x="6738" y="2842"/>
                  </a:lnTo>
                  <a:lnTo>
                    <a:pt x="6805" y="2896"/>
                  </a:lnTo>
                  <a:lnTo>
                    <a:pt x="6870" y="2948"/>
                  </a:lnTo>
                  <a:lnTo>
                    <a:pt x="6933" y="2999"/>
                  </a:lnTo>
                  <a:lnTo>
                    <a:pt x="6996" y="3047"/>
                  </a:lnTo>
                  <a:lnTo>
                    <a:pt x="7056" y="3093"/>
                  </a:lnTo>
                  <a:lnTo>
                    <a:pt x="7115" y="3136"/>
                  </a:lnTo>
                  <a:lnTo>
                    <a:pt x="7172" y="3178"/>
                  </a:lnTo>
                  <a:lnTo>
                    <a:pt x="7227" y="3218"/>
                  </a:lnTo>
                  <a:lnTo>
                    <a:pt x="7333" y="3292"/>
                  </a:lnTo>
                  <a:lnTo>
                    <a:pt x="7430" y="3358"/>
                  </a:lnTo>
                  <a:lnTo>
                    <a:pt x="7520" y="3417"/>
                  </a:lnTo>
                  <a:lnTo>
                    <a:pt x="7602" y="3469"/>
                  </a:lnTo>
                  <a:lnTo>
                    <a:pt x="7676" y="3514"/>
                  </a:lnTo>
                  <a:lnTo>
                    <a:pt x="7740" y="3552"/>
                  </a:lnTo>
                  <a:lnTo>
                    <a:pt x="7796" y="3584"/>
                  </a:lnTo>
                  <a:lnTo>
                    <a:pt x="7842" y="3609"/>
                  </a:lnTo>
                  <a:lnTo>
                    <a:pt x="7879" y="3629"/>
                  </a:lnTo>
                  <a:lnTo>
                    <a:pt x="7905" y="3642"/>
                  </a:lnTo>
                  <a:lnTo>
                    <a:pt x="7921" y="3650"/>
                  </a:lnTo>
                  <a:lnTo>
                    <a:pt x="7927" y="3653"/>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 name="9Slide.vn 9"/>
            <p:cNvSpPr>
              <a:spLocks/>
            </p:cNvSpPr>
            <p:nvPr/>
          </p:nvSpPr>
          <p:spPr bwMode="auto">
            <a:xfrm>
              <a:off x="3193399" y="4847028"/>
              <a:ext cx="455613" cy="455613"/>
            </a:xfrm>
            <a:custGeom>
              <a:avLst/>
              <a:gdLst>
                <a:gd name="T0" fmla="*/ 1899 w 3445"/>
                <a:gd name="T1" fmla="*/ 9 h 3437"/>
                <a:gd name="T2" fmla="*/ 2152 w 3445"/>
                <a:gd name="T3" fmla="*/ 54 h 3437"/>
                <a:gd name="T4" fmla="*/ 2393 w 3445"/>
                <a:gd name="T5" fmla="*/ 135 h 3437"/>
                <a:gd name="T6" fmla="*/ 2616 w 3445"/>
                <a:gd name="T7" fmla="*/ 249 h 3437"/>
                <a:gd name="T8" fmla="*/ 2818 w 3445"/>
                <a:gd name="T9" fmla="*/ 392 h 3437"/>
                <a:gd name="T10" fmla="*/ 2998 w 3445"/>
                <a:gd name="T11" fmla="*/ 563 h 3437"/>
                <a:gd name="T12" fmla="*/ 3151 w 3445"/>
                <a:gd name="T13" fmla="*/ 758 h 3437"/>
                <a:gd name="T14" fmla="*/ 3276 w 3445"/>
                <a:gd name="T15" fmla="*/ 973 h 3437"/>
                <a:gd name="T16" fmla="*/ 3368 w 3445"/>
                <a:gd name="T17" fmla="*/ 1207 h 3437"/>
                <a:gd name="T18" fmla="*/ 3425 w 3445"/>
                <a:gd name="T19" fmla="*/ 1456 h 3437"/>
                <a:gd name="T20" fmla="*/ 3445 w 3445"/>
                <a:gd name="T21" fmla="*/ 1718 h 3437"/>
                <a:gd name="T22" fmla="*/ 3425 w 3445"/>
                <a:gd name="T23" fmla="*/ 1981 h 3437"/>
                <a:gd name="T24" fmla="*/ 3368 w 3445"/>
                <a:gd name="T25" fmla="*/ 2230 h 3437"/>
                <a:gd name="T26" fmla="*/ 3276 w 3445"/>
                <a:gd name="T27" fmla="*/ 2464 h 3437"/>
                <a:gd name="T28" fmla="*/ 3151 w 3445"/>
                <a:gd name="T29" fmla="*/ 2680 h 3437"/>
                <a:gd name="T30" fmla="*/ 2998 w 3445"/>
                <a:gd name="T31" fmla="*/ 2874 h 3437"/>
                <a:gd name="T32" fmla="*/ 2818 w 3445"/>
                <a:gd name="T33" fmla="*/ 3045 h 3437"/>
                <a:gd name="T34" fmla="*/ 2616 w 3445"/>
                <a:gd name="T35" fmla="*/ 3188 h 3437"/>
                <a:gd name="T36" fmla="*/ 2393 w 3445"/>
                <a:gd name="T37" fmla="*/ 3302 h 3437"/>
                <a:gd name="T38" fmla="*/ 2152 w 3445"/>
                <a:gd name="T39" fmla="*/ 3383 h 3437"/>
                <a:gd name="T40" fmla="*/ 1899 w 3445"/>
                <a:gd name="T41" fmla="*/ 3428 h 3437"/>
                <a:gd name="T42" fmla="*/ 1634 w 3445"/>
                <a:gd name="T43" fmla="*/ 3435 h 3437"/>
                <a:gd name="T44" fmla="*/ 1375 w 3445"/>
                <a:gd name="T45" fmla="*/ 3402 h 3437"/>
                <a:gd name="T46" fmla="*/ 1130 w 3445"/>
                <a:gd name="T47" fmla="*/ 3333 h 3437"/>
                <a:gd name="T48" fmla="*/ 901 w 3445"/>
                <a:gd name="T49" fmla="*/ 3230 h 3437"/>
                <a:gd name="T50" fmla="*/ 691 w 3445"/>
                <a:gd name="T51" fmla="*/ 3096 h 3437"/>
                <a:gd name="T52" fmla="*/ 504 w 3445"/>
                <a:gd name="T53" fmla="*/ 2934 h 3437"/>
                <a:gd name="T54" fmla="*/ 342 w 3445"/>
                <a:gd name="T55" fmla="*/ 2747 h 3437"/>
                <a:gd name="T56" fmla="*/ 208 w 3445"/>
                <a:gd name="T57" fmla="*/ 2538 h 3437"/>
                <a:gd name="T58" fmla="*/ 104 w 3445"/>
                <a:gd name="T59" fmla="*/ 2310 h 3437"/>
                <a:gd name="T60" fmla="*/ 35 w 3445"/>
                <a:gd name="T61" fmla="*/ 2065 h 3437"/>
                <a:gd name="T62" fmla="*/ 2 w 3445"/>
                <a:gd name="T63" fmla="*/ 1807 h 3437"/>
                <a:gd name="T64" fmla="*/ 9 w 3445"/>
                <a:gd name="T65" fmla="*/ 1542 h 3437"/>
                <a:gd name="T66" fmla="*/ 54 w 3445"/>
                <a:gd name="T67" fmla="*/ 1289 h 3437"/>
                <a:gd name="T68" fmla="*/ 135 w 3445"/>
                <a:gd name="T69" fmla="*/ 1049 h 3437"/>
                <a:gd name="T70" fmla="*/ 249 w 3445"/>
                <a:gd name="T71" fmla="*/ 827 h 3437"/>
                <a:gd name="T72" fmla="*/ 394 w 3445"/>
                <a:gd name="T73" fmla="*/ 625 h 3437"/>
                <a:gd name="T74" fmla="*/ 564 w 3445"/>
                <a:gd name="T75" fmla="*/ 446 h 3437"/>
                <a:gd name="T76" fmla="*/ 760 w 3445"/>
                <a:gd name="T77" fmla="*/ 293 h 3437"/>
                <a:gd name="T78" fmla="*/ 975 w 3445"/>
                <a:gd name="T79" fmla="*/ 169 h 3437"/>
                <a:gd name="T80" fmla="*/ 1210 w 3445"/>
                <a:gd name="T81" fmla="*/ 77 h 3437"/>
                <a:gd name="T82" fmla="*/ 1461 w 3445"/>
                <a:gd name="T83" fmla="*/ 20 h 3437"/>
                <a:gd name="T84" fmla="*/ 1722 w 3445"/>
                <a:gd name="T85" fmla="*/ 0 h 3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445" h="3437">
                  <a:moveTo>
                    <a:pt x="1722" y="0"/>
                  </a:moveTo>
                  <a:lnTo>
                    <a:pt x="1812" y="2"/>
                  </a:lnTo>
                  <a:lnTo>
                    <a:pt x="1899" y="9"/>
                  </a:lnTo>
                  <a:lnTo>
                    <a:pt x="1985" y="20"/>
                  </a:lnTo>
                  <a:lnTo>
                    <a:pt x="2069" y="35"/>
                  </a:lnTo>
                  <a:lnTo>
                    <a:pt x="2152" y="54"/>
                  </a:lnTo>
                  <a:lnTo>
                    <a:pt x="2235" y="77"/>
                  </a:lnTo>
                  <a:lnTo>
                    <a:pt x="2315" y="104"/>
                  </a:lnTo>
                  <a:lnTo>
                    <a:pt x="2393" y="135"/>
                  </a:lnTo>
                  <a:lnTo>
                    <a:pt x="2469" y="169"/>
                  </a:lnTo>
                  <a:lnTo>
                    <a:pt x="2544" y="207"/>
                  </a:lnTo>
                  <a:lnTo>
                    <a:pt x="2616" y="249"/>
                  </a:lnTo>
                  <a:lnTo>
                    <a:pt x="2686" y="293"/>
                  </a:lnTo>
                  <a:lnTo>
                    <a:pt x="2753" y="341"/>
                  </a:lnTo>
                  <a:lnTo>
                    <a:pt x="2818" y="392"/>
                  </a:lnTo>
                  <a:lnTo>
                    <a:pt x="2880" y="446"/>
                  </a:lnTo>
                  <a:lnTo>
                    <a:pt x="2941" y="503"/>
                  </a:lnTo>
                  <a:lnTo>
                    <a:pt x="2998" y="563"/>
                  </a:lnTo>
                  <a:lnTo>
                    <a:pt x="3052" y="625"/>
                  </a:lnTo>
                  <a:lnTo>
                    <a:pt x="3103" y="690"/>
                  </a:lnTo>
                  <a:lnTo>
                    <a:pt x="3151" y="758"/>
                  </a:lnTo>
                  <a:lnTo>
                    <a:pt x="3195" y="827"/>
                  </a:lnTo>
                  <a:lnTo>
                    <a:pt x="3237" y="899"/>
                  </a:lnTo>
                  <a:lnTo>
                    <a:pt x="3276" y="973"/>
                  </a:lnTo>
                  <a:lnTo>
                    <a:pt x="3310" y="1049"/>
                  </a:lnTo>
                  <a:lnTo>
                    <a:pt x="3341" y="1127"/>
                  </a:lnTo>
                  <a:lnTo>
                    <a:pt x="3368" y="1207"/>
                  </a:lnTo>
                  <a:lnTo>
                    <a:pt x="3391" y="1289"/>
                  </a:lnTo>
                  <a:lnTo>
                    <a:pt x="3410" y="1372"/>
                  </a:lnTo>
                  <a:lnTo>
                    <a:pt x="3425" y="1456"/>
                  </a:lnTo>
                  <a:lnTo>
                    <a:pt x="3436" y="1542"/>
                  </a:lnTo>
                  <a:lnTo>
                    <a:pt x="3443" y="1630"/>
                  </a:lnTo>
                  <a:lnTo>
                    <a:pt x="3445" y="1718"/>
                  </a:lnTo>
                  <a:lnTo>
                    <a:pt x="3443" y="1807"/>
                  </a:lnTo>
                  <a:lnTo>
                    <a:pt x="3436" y="1895"/>
                  </a:lnTo>
                  <a:lnTo>
                    <a:pt x="3425" y="1981"/>
                  </a:lnTo>
                  <a:lnTo>
                    <a:pt x="3410" y="2065"/>
                  </a:lnTo>
                  <a:lnTo>
                    <a:pt x="3391" y="2148"/>
                  </a:lnTo>
                  <a:lnTo>
                    <a:pt x="3368" y="2230"/>
                  </a:lnTo>
                  <a:lnTo>
                    <a:pt x="3341" y="2310"/>
                  </a:lnTo>
                  <a:lnTo>
                    <a:pt x="3310" y="2388"/>
                  </a:lnTo>
                  <a:lnTo>
                    <a:pt x="3276" y="2464"/>
                  </a:lnTo>
                  <a:lnTo>
                    <a:pt x="3237" y="2538"/>
                  </a:lnTo>
                  <a:lnTo>
                    <a:pt x="3195" y="2610"/>
                  </a:lnTo>
                  <a:lnTo>
                    <a:pt x="3151" y="2680"/>
                  </a:lnTo>
                  <a:lnTo>
                    <a:pt x="3103" y="2747"/>
                  </a:lnTo>
                  <a:lnTo>
                    <a:pt x="3052" y="2812"/>
                  </a:lnTo>
                  <a:lnTo>
                    <a:pt x="2998" y="2874"/>
                  </a:lnTo>
                  <a:lnTo>
                    <a:pt x="2941" y="2934"/>
                  </a:lnTo>
                  <a:lnTo>
                    <a:pt x="2880" y="2991"/>
                  </a:lnTo>
                  <a:lnTo>
                    <a:pt x="2818" y="3045"/>
                  </a:lnTo>
                  <a:lnTo>
                    <a:pt x="2753" y="3096"/>
                  </a:lnTo>
                  <a:lnTo>
                    <a:pt x="2686" y="3144"/>
                  </a:lnTo>
                  <a:lnTo>
                    <a:pt x="2616" y="3188"/>
                  </a:lnTo>
                  <a:lnTo>
                    <a:pt x="2544" y="3230"/>
                  </a:lnTo>
                  <a:lnTo>
                    <a:pt x="2469" y="3268"/>
                  </a:lnTo>
                  <a:lnTo>
                    <a:pt x="2393" y="3302"/>
                  </a:lnTo>
                  <a:lnTo>
                    <a:pt x="2315" y="3333"/>
                  </a:lnTo>
                  <a:lnTo>
                    <a:pt x="2235" y="3360"/>
                  </a:lnTo>
                  <a:lnTo>
                    <a:pt x="2152" y="3383"/>
                  </a:lnTo>
                  <a:lnTo>
                    <a:pt x="2069" y="3402"/>
                  </a:lnTo>
                  <a:lnTo>
                    <a:pt x="1985" y="3417"/>
                  </a:lnTo>
                  <a:lnTo>
                    <a:pt x="1899" y="3428"/>
                  </a:lnTo>
                  <a:lnTo>
                    <a:pt x="1812" y="3435"/>
                  </a:lnTo>
                  <a:lnTo>
                    <a:pt x="1722" y="3437"/>
                  </a:lnTo>
                  <a:lnTo>
                    <a:pt x="1634" y="3435"/>
                  </a:lnTo>
                  <a:lnTo>
                    <a:pt x="1546" y="3428"/>
                  </a:lnTo>
                  <a:lnTo>
                    <a:pt x="1461" y="3417"/>
                  </a:lnTo>
                  <a:lnTo>
                    <a:pt x="1375" y="3402"/>
                  </a:lnTo>
                  <a:lnTo>
                    <a:pt x="1292" y="3383"/>
                  </a:lnTo>
                  <a:lnTo>
                    <a:pt x="1210" y="3360"/>
                  </a:lnTo>
                  <a:lnTo>
                    <a:pt x="1130" y="3333"/>
                  </a:lnTo>
                  <a:lnTo>
                    <a:pt x="1051" y="3302"/>
                  </a:lnTo>
                  <a:lnTo>
                    <a:pt x="975" y="3268"/>
                  </a:lnTo>
                  <a:lnTo>
                    <a:pt x="901" y="3230"/>
                  </a:lnTo>
                  <a:lnTo>
                    <a:pt x="829" y="3188"/>
                  </a:lnTo>
                  <a:lnTo>
                    <a:pt x="760" y="3144"/>
                  </a:lnTo>
                  <a:lnTo>
                    <a:pt x="691" y="3096"/>
                  </a:lnTo>
                  <a:lnTo>
                    <a:pt x="626" y="3045"/>
                  </a:lnTo>
                  <a:lnTo>
                    <a:pt x="564" y="2991"/>
                  </a:lnTo>
                  <a:lnTo>
                    <a:pt x="504" y="2934"/>
                  </a:lnTo>
                  <a:lnTo>
                    <a:pt x="448" y="2874"/>
                  </a:lnTo>
                  <a:lnTo>
                    <a:pt x="394" y="2812"/>
                  </a:lnTo>
                  <a:lnTo>
                    <a:pt x="342" y="2747"/>
                  </a:lnTo>
                  <a:lnTo>
                    <a:pt x="294" y="2680"/>
                  </a:lnTo>
                  <a:lnTo>
                    <a:pt x="249" y="2610"/>
                  </a:lnTo>
                  <a:lnTo>
                    <a:pt x="208" y="2538"/>
                  </a:lnTo>
                  <a:lnTo>
                    <a:pt x="170" y="2464"/>
                  </a:lnTo>
                  <a:lnTo>
                    <a:pt x="135" y="2388"/>
                  </a:lnTo>
                  <a:lnTo>
                    <a:pt x="104" y="2310"/>
                  </a:lnTo>
                  <a:lnTo>
                    <a:pt x="77" y="2230"/>
                  </a:lnTo>
                  <a:lnTo>
                    <a:pt x="54" y="2148"/>
                  </a:lnTo>
                  <a:lnTo>
                    <a:pt x="35" y="2065"/>
                  </a:lnTo>
                  <a:lnTo>
                    <a:pt x="20" y="1981"/>
                  </a:lnTo>
                  <a:lnTo>
                    <a:pt x="9" y="1895"/>
                  </a:lnTo>
                  <a:lnTo>
                    <a:pt x="2" y="1807"/>
                  </a:lnTo>
                  <a:lnTo>
                    <a:pt x="0" y="1718"/>
                  </a:lnTo>
                  <a:lnTo>
                    <a:pt x="2" y="1630"/>
                  </a:lnTo>
                  <a:lnTo>
                    <a:pt x="9" y="1542"/>
                  </a:lnTo>
                  <a:lnTo>
                    <a:pt x="20" y="1456"/>
                  </a:lnTo>
                  <a:lnTo>
                    <a:pt x="35" y="1372"/>
                  </a:lnTo>
                  <a:lnTo>
                    <a:pt x="54" y="1289"/>
                  </a:lnTo>
                  <a:lnTo>
                    <a:pt x="77" y="1207"/>
                  </a:lnTo>
                  <a:lnTo>
                    <a:pt x="104" y="1127"/>
                  </a:lnTo>
                  <a:lnTo>
                    <a:pt x="135" y="1049"/>
                  </a:lnTo>
                  <a:lnTo>
                    <a:pt x="170" y="973"/>
                  </a:lnTo>
                  <a:lnTo>
                    <a:pt x="208" y="899"/>
                  </a:lnTo>
                  <a:lnTo>
                    <a:pt x="249" y="827"/>
                  </a:lnTo>
                  <a:lnTo>
                    <a:pt x="294" y="758"/>
                  </a:lnTo>
                  <a:lnTo>
                    <a:pt x="342" y="690"/>
                  </a:lnTo>
                  <a:lnTo>
                    <a:pt x="394" y="625"/>
                  </a:lnTo>
                  <a:lnTo>
                    <a:pt x="448" y="563"/>
                  </a:lnTo>
                  <a:lnTo>
                    <a:pt x="504" y="503"/>
                  </a:lnTo>
                  <a:lnTo>
                    <a:pt x="564" y="446"/>
                  </a:lnTo>
                  <a:lnTo>
                    <a:pt x="626" y="392"/>
                  </a:lnTo>
                  <a:lnTo>
                    <a:pt x="691" y="341"/>
                  </a:lnTo>
                  <a:lnTo>
                    <a:pt x="760" y="293"/>
                  </a:lnTo>
                  <a:lnTo>
                    <a:pt x="829" y="249"/>
                  </a:lnTo>
                  <a:lnTo>
                    <a:pt x="901" y="207"/>
                  </a:lnTo>
                  <a:lnTo>
                    <a:pt x="975" y="169"/>
                  </a:lnTo>
                  <a:lnTo>
                    <a:pt x="1051" y="135"/>
                  </a:lnTo>
                  <a:lnTo>
                    <a:pt x="1130" y="104"/>
                  </a:lnTo>
                  <a:lnTo>
                    <a:pt x="1210" y="77"/>
                  </a:lnTo>
                  <a:lnTo>
                    <a:pt x="1292" y="54"/>
                  </a:lnTo>
                  <a:lnTo>
                    <a:pt x="1375" y="35"/>
                  </a:lnTo>
                  <a:lnTo>
                    <a:pt x="1461" y="20"/>
                  </a:lnTo>
                  <a:lnTo>
                    <a:pt x="1546" y="9"/>
                  </a:lnTo>
                  <a:lnTo>
                    <a:pt x="1634" y="2"/>
                  </a:lnTo>
                  <a:lnTo>
                    <a:pt x="172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 name="9Slide.vn 10"/>
          <p:cNvSpPr>
            <a:spLocks noGrp="1"/>
          </p:cNvSpPr>
          <p:nvPr>
            <p:ph type="pic" sz="quarter" idx="10"/>
          </p:nvPr>
        </p:nvSpPr>
        <p:spPr/>
      </p:sp>
    </p:spTree>
    <p:extLst>
      <p:ext uri="{BB962C8B-B14F-4D97-AF65-F5344CB8AC3E}">
        <p14:creationId xmlns:p14="http://schemas.microsoft.com/office/powerpoint/2010/main" val="3136588604"/>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8000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decel="80000" fill="hold" grpId="0" nodeType="withEffect">
                                  <p:stCondLst>
                                    <p:cond delay="25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0-#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decel="80000" fill="hold" grpId="0" nodeType="withEffect">
                                  <p:stCondLst>
                                    <p:cond delay="50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0-#ppt_w/2"/>
                                          </p:val>
                                        </p:tav>
                                        <p:tav tm="100000">
                                          <p:val>
                                            <p:strVal val="#ppt_x"/>
                                          </p:val>
                                        </p:tav>
                                      </p:tavLst>
                                    </p:anim>
                                    <p:anim calcmode="lin" valueType="num">
                                      <p:cBhvr additive="base">
                                        <p:cTn id="16" dur="5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8" decel="80000" fill="hold" nodeType="withEffect">
                                  <p:stCondLst>
                                    <p:cond delay="75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0-#ppt_w/2"/>
                                          </p:val>
                                        </p:tav>
                                        <p:tav tm="100000">
                                          <p:val>
                                            <p:strVal val="#ppt_x"/>
                                          </p:val>
                                        </p:tav>
                                      </p:tavLst>
                                    </p:anim>
                                    <p:anim calcmode="lin" valueType="num">
                                      <p:cBhvr additive="base">
                                        <p:cTn id="20" dur="500" fill="hold"/>
                                        <p:tgtEl>
                                          <p:spTgt spid="12"/>
                                        </p:tgtEl>
                                        <p:attrNameLst>
                                          <p:attrName>ppt_y</p:attrName>
                                        </p:attrNameLst>
                                      </p:cBhvr>
                                      <p:tavLst>
                                        <p:tav tm="0">
                                          <p:val>
                                            <p:strVal val="#ppt_y"/>
                                          </p:val>
                                        </p:tav>
                                        <p:tav tm="100000">
                                          <p:val>
                                            <p:strVal val="#ppt_y"/>
                                          </p:val>
                                        </p:tav>
                                      </p:tavLst>
                                    </p:anim>
                                  </p:childTnLst>
                                </p:cTn>
                              </p:par>
                            </p:childTnLst>
                          </p:cTn>
                        </p:par>
                        <p:par>
                          <p:cTn id="21" fill="hold">
                            <p:stCondLst>
                              <p:cond delay="1250"/>
                            </p:stCondLst>
                            <p:childTnLst>
                              <p:par>
                                <p:cTn id="22" presetID="2" presetClass="entr" presetSubtype="8" decel="80000"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additive="base">
                                        <p:cTn id="24" dur="500" fill="hold"/>
                                        <p:tgtEl>
                                          <p:spTgt spid="11"/>
                                        </p:tgtEl>
                                        <p:attrNameLst>
                                          <p:attrName>ppt_x</p:attrName>
                                        </p:attrNameLst>
                                      </p:cBhvr>
                                      <p:tavLst>
                                        <p:tav tm="0">
                                          <p:val>
                                            <p:strVal val="0-#ppt_w/2"/>
                                          </p:val>
                                        </p:tav>
                                        <p:tav tm="100000">
                                          <p:val>
                                            <p:strVal val="#ppt_x"/>
                                          </p:val>
                                        </p:tav>
                                      </p:tavLst>
                                    </p:anim>
                                    <p:anim calcmode="lin" valueType="num">
                                      <p:cBhvr additive="base">
                                        <p:cTn id="25" dur="500" fill="hold"/>
                                        <p:tgtEl>
                                          <p:spTgt spid="11"/>
                                        </p:tgtEl>
                                        <p:attrNameLst>
                                          <p:attrName>ppt_y</p:attrName>
                                        </p:attrNameLst>
                                      </p:cBhvr>
                                      <p:tavLst>
                                        <p:tav tm="0">
                                          <p:val>
                                            <p:strVal val="#ppt_y"/>
                                          </p:val>
                                        </p:tav>
                                        <p:tav tm="100000">
                                          <p:val>
                                            <p:strVal val="#ppt_y"/>
                                          </p:val>
                                        </p:tav>
                                      </p:tavLst>
                                    </p:anim>
                                  </p:childTnLst>
                                </p:cTn>
                              </p:par>
                              <p:par>
                                <p:cTn id="26" presetID="2" presetClass="entr" presetSubtype="8" decel="80000" fill="hold" grpId="0" nodeType="withEffect">
                                  <p:stCondLst>
                                    <p:cond delay="250"/>
                                  </p:stCondLst>
                                  <p:childTnLst>
                                    <p:set>
                                      <p:cBhvr>
                                        <p:cTn id="27" dur="1" fill="hold">
                                          <p:stCondLst>
                                            <p:cond delay="0"/>
                                          </p:stCondLst>
                                        </p:cTn>
                                        <p:tgtEl>
                                          <p:spTgt spid="10"/>
                                        </p:tgtEl>
                                        <p:attrNameLst>
                                          <p:attrName>style.visibility</p:attrName>
                                        </p:attrNameLst>
                                      </p:cBhvr>
                                      <p:to>
                                        <p:strVal val="visible"/>
                                      </p:to>
                                    </p:set>
                                    <p:anim calcmode="lin" valueType="num">
                                      <p:cBhvr additive="base">
                                        <p:cTn id="28" dur="500" fill="hold"/>
                                        <p:tgtEl>
                                          <p:spTgt spid="10"/>
                                        </p:tgtEl>
                                        <p:attrNameLst>
                                          <p:attrName>ppt_x</p:attrName>
                                        </p:attrNameLst>
                                      </p:cBhvr>
                                      <p:tavLst>
                                        <p:tav tm="0">
                                          <p:val>
                                            <p:strVal val="0-#ppt_w/2"/>
                                          </p:val>
                                        </p:tav>
                                        <p:tav tm="100000">
                                          <p:val>
                                            <p:strVal val="#ppt_x"/>
                                          </p:val>
                                        </p:tav>
                                      </p:tavLst>
                                    </p:anim>
                                    <p:anim calcmode="lin" valueType="num">
                                      <p:cBhvr additive="base">
                                        <p:cTn id="29"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animBg="1"/>
      <p:bldP spid="10" grpId="0"/>
      <p:bldP spid="1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9Slide.vn 1"/>
          <p:cNvSpPr txBox="1"/>
          <p:nvPr/>
        </p:nvSpPr>
        <p:spPr>
          <a:xfrm>
            <a:off x="6503233" y="1991932"/>
            <a:ext cx="5161897" cy="1323439"/>
          </a:xfrm>
          <a:prstGeom prst="rect">
            <a:avLst/>
          </a:prstGeom>
          <a:noFill/>
        </p:spPr>
        <p:txBody>
          <a:bodyPr wrap="square" rtlCol="0">
            <a:spAutoFit/>
          </a:bodyPr>
          <a:lstStyle/>
          <a:p>
            <a:pPr algn="ctr"/>
            <a:r>
              <a:rPr lang="id-ID" sz="4000" b="1" dirty="0">
                <a:solidFill>
                  <a:schemeClr val="tx1">
                    <a:lumMod val="75000"/>
                    <a:lumOff val="25000"/>
                  </a:schemeClr>
                </a:solidFill>
                <a:latin typeface="#9Slide03 Cabin Bold" panose="00000800000000000000" pitchFamily="2" charset="0"/>
                <a:cs typeface="Lato Black" panose="020F0A02020204030203" pitchFamily="34" charset="0"/>
              </a:rPr>
              <a:t>Insert Christmas </a:t>
            </a:r>
          </a:p>
          <a:p>
            <a:pPr algn="ctr"/>
            <a:r>
              <a:rPr lang="id-ID" sz="4000" b="1" dirty="0">
                <a:solidFill>
                  <a:schemeClr val="tx1">
                    <a:lumMod val="75000"/>
                    <a:lumOff val="25000"/>
                  </a:schemeClr>
                </a:solidFill>
                <a:latin typeface="#9Slide03 Cabin Bold" panose="00000800000000000000" pitchFamily="2" charset="0"/>
                <a:cs typeface="Lato Black" panose="020F0A02020204030203" pitchFamily="34" charset="0"/>
              </a:rPr>
              <a:t>Text in Here</a:t>
            </a:r>
          </a:p>
        </p:txBody>
      </p:sp>
      <p:grpSp>
        <p:nvGrpSpPr>
          <p:cNvPr id="8" name="9Slide.vn 2"/>
          <p:cNvGrpSpPr/>
          <p:nvPr/>
        </p:nvGrpSpPr>
        <p:grpSpPr>
          <a:xfrm>
            <a:off x="8762534" y="1223925"/>
            <a:ext cx="643294" cy="643294"/>
            <a:chOff x="9313817" y="1332411"/>
            <a:chExt cx="1280160" cy="1280160"/>
          </a:xfrm>
        </p:grpSpPr>
        <p:sp>
          <p:nvSpPr>
            <p:cNvPr id="9" name="9Slide.vn 3"/>
            <p:cNvSpPr/>
            <p:nvPr/>
          </p:nvSpPr>
          <p:spPr>
            <a:xfrm>
              <a:off x="9313817" y="1332411"/>
              <a:ext cx="1280160" cy="128016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 name="9Slide.vn 4"/>
            <p:cNvSpPr>
              <a:spLocks noEditPoints="1"/>
            </p:cNvSpPr>
            <p:nvPr/>
          </p:nvSpPr>
          <p:spPr bwMode="auto">
            <a:xfrm>
              <a:off x="9598763" y="1613238"/>
              <a:ext cx="789838" cy="729912"/>
            </a:xfrm>
            <a:custGeom>
              <a:avLst/>
              <a:gdLst>
                <a:gd name="T0" fmla="*/ 1578 w 1977"/>
                <a:gd name="T1" fmla="*/ 334 h 1827"/>
                <a:gd name="T2" fmla="*/ 1243 w 1977"/>
                <a:gd name="T3" fmla="*/ 96 h 1827"/>
                <a:gd name="T4" fmla="*/ 923 w 1977"/>
                <a:gd name="T5" fmla="*/ 0 h 1827"/>
                <a:gd name="T6" fmla="*/ 533 w 1977"/>
                <a:gd name="T7" fmla="*/ 104 h 1827"/>
                <a:gd name="T8" fmla="*/ 256 w 1977"/>
                <a:gd name="T9" fmla="*/ 419 h 1827"/>
                <a:gd name="T10" fmla="*/ 189 w 1977"/>
                <a:gd name="T11" fmla="*/ 704 h 1827"/>
                <a:gd name="T12" fmla="*/ 217 w 1977"/>
                <a:gd name="T13" fmla="*/ 842 h 1827"/>
                <a:gd name="T14" fmla="*/ 138 w 1977"/>
                <a:gd name="T15" fmla="*/ 1092 h 1827"/>
                <a:gd name="T16" fmla="*/ 221 w 1977"/>
                <a:gd name="T17" fmla="*/ 1335 h 1827"/>
                <a:gd name="T18" fmla="*/ 410 w 1977"/>
                <a:gd name="T19" fmla="*/ 1627 h 1827"/>
                <a:gd name="T20" fmla="*/ 706 w 1977"/>
                <a:gd name="T21" fmla="*/ 1808 h 1827"/>
                <a:gd name="T22" fmla="*/ 781 w 1977"/>
                <a:gd name="T23" fmla="*/ 1823 h 1827"/>
                <a:gd name="T24" fmla="*/ 1018 w 1977"/>
                <a:gd name="T25" fmla="*/ 1708 h 1827"/>
                <a:gd name="T26" fmla="*/ 1271 w 1977"/>
                <a:gd name="T27" fmla="*/ 1438 h 1827"/>
                <a:gd name="T28" fmla="*/ 1480 w 1977"/>
                <a:gd name="T29" fmla="*/ 1188 h 1827"/>
                <a:gd name="T30" fmla="*/ 1531 w 1977"/>
                <a:gd name="T31" fmla="*/ 1008 h 1827"/>
                <a:gd name="T32" fmla="*/ 1342 w 1977"/>
                <a:gd name="T33" fmla="*/ 765 h 1827"/>
                <a:gd name="T34" fmla="*/ 1342 w 1977"/>
                <a:gd name="T35" fmla="*/ 569 h 1827"/>
                <a:gd name="T36" fmla="*/ 1543 w 1977"/>
                <a:gd name="T37" fmla="*/ 527 h 1827"/>
                <a:gd name="T38" fmla="*/ 1657 w 1977"/>
                <a:gd name="T39" fmla="*/ 723 h 1827"/>
                <a:gd name="T40" fmla="*/ 1811 w 1977"/>
                <a:gd name="T41" fmla="*/ 823 h 1827"/>
                <a:gd name="T42" fmla="*/ 1965 w 1977"/>
                <a:gd name="T43" fmla="*/ 723 h 1827"/>
                <a:gd name="T44" fmla="*/ 1929 w 1977"/>
                <a:gd name="T45" fmla="*/ 542 h 1827"/>
                <a:gd name="T46" fmla="*/ 1239 w 1977"/>
                <a:gd name="T47" fmla="*/ 811 h 1827"/>
                <a:gd name="T48" fmla="*/ 284 w 1977"/>
                <a:gd name="T49" fmla="*/ 788 h 1827"/>
                <a:gd name="T50" fmla="*/ 1271 w 1977"/>
                <a:gd name="T51" fmla="*/ 661 h 1827"/>
                <a:gd name="T52" fmla="*/ 1239 w 1977"/>
                <a:gd name="T53" fmla="*/ 811 h 1827"/>
                <a:gd name="T54" fmla="*/ 1113 w 1977"/>
                <a:gd name="T55" fmla="*/ 1108 h 1827"/>
                <a:gd name="T56" fmla="*/ 860 w 1977"/>
                <a:gd name="T57" fmla="*/ 1196 h 1827"/>
                <a:gd name="T58" fmla="*/ 765 w 1977"/>
                <a:gd name="T59" fmla="*/ 1111 h 1827"/>
                <a:gd name="T60" fmla="*/ 671 w 1977"/>
                <a:gd name="T61" fmla="*/ 1196 h 1827"/>
                <a:gd name="T62" fmla="*/ 430 w 1977"/>
                <a:gd name="T63" fmla="*/ 1119 h 1827"/>
                <a:gd name="T64" fmla="*/ 1397 w 1977"/>
                <a:gd name="T65" fmla="*/ 1004 h 1827"/>
                <a:gd name="T66" fmla="*/ 1377 w 1977"/>
                <a:gd name="T67" fmla="*/ 1192 h 1827"/>
                <a:gd name="T68" fmla="*/ 1176 w 1977"/>
                <a:gd name="T69" fmla="*/ 1435 h 1827"/>
                <a:gd name="T70" fmla="*/ 911 w 1977"/>
                <a:gd name="T71" fmla="*/ 1677 h 1827"/>
                <a:gd name="T72" fmla="*/ 754 w 1977"/>
                <a:gd name="T73" fmla="*/ 1739 h 1827"/>
                <a:gd name="T74" fmla="*/ 501 w 1977"/>
                <a:gd name="T75" fmla="*/ 1596 h 1827"/>
                <a:gd name="T76" fmla="*/ 316 w 1977"/>
                <a:gd name="T77" fmla="*/ 1346 h 1827"/>
                <a:gd name="T78" fmla="*/ 256 w 1977"/>
                <a:gd name="T79" fmla="*/ 1081 h 1827"/>
                <a:gd name="T80" fmla="*/ 260 w 1977"/>
                <a:gd name="T81" fmla="*/ 1004 h 1827"/>
                <a:gd name="T82" fmla="*/ 548 w 1977"/>
                <a:gd name="T83" fmla="*/ 1285 h 1827"/>
                <a:gd name="T84" fmla="*/ 765 w 1977"/>
                <a:gd name="T85" fmla="*/ 1227 h 1827"/>
                <a:gd name="T86" fmla="*/ 959 w 1977"/>
                <a:gd name="T87" fmla="*/ 1288 h 1827"/>
                <a:gd name="T88" fmla="*/ 1176 w 1977"/>
                <a:gd name="T89" fmla="*/ 1161 h 1827"/>
                <a:gd name="T90" fmla="*/ 1440 w 1977"/>
                <a:gd name="T91" fmla="*/ 419 h 1827"/>
                <a:gd name="T92" fmla="*/ 1227 w 1977"/>
                <a:gd name="T93" fmla="*/ 500 h 1827"/>
                <a:gd name="T94" fmla="*/ 296 w 1977"/>
                <a:gd name="T95" fmla="*/ 538 h 1827"/>
                <a:gd name="T96" fmla="*/ 462 w 1977"/>
                <a:gd name="T97" fmla="*/ 269 h 1827"/>
                <a:gd name="T98" fmla="*/ 738 w 1977"/>
                <a:gd name="T99" fmla="*/ 100 h 1827"/>
                <a:gd name="T100" fmla="*/ 1211 w 1977"/>
                <a:gd name="T101" fmla="*/ 173 h 1827"/>
                <a:gd name="T102" fmla="*/ 1515 w 1977"/>
                <a:gd name="T103" fmla="*/ 427 h 1827"/>
                <a:gd name="T104" fmla="*/ 1752 w 1977"/>
                <a:gd name="T105" fmla="*/ 715 h 1827"/>
                <a:gd name="T106" fmla="*/ 1811 w 1977"/>
                <a:gd name="T107" fmla="*/ 577 h 1827"/>
                <a:gd name="T108" fmla="*/ 1870 w 1977"/>
                <a:gd name="T109" fmla="*/ 715 h 1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977" h="1827">
                  <a:moveTo>
                    <a:pt x="1811" y="496"/>
                  </a:moveTo>
                  <a:lnTo>
                    <a:pt x="1780" y="500"/>
                  </a:lnTo>
                  <a:lnTo>
                    <a:pt x="1752" y="508"/>
                  </a:lnTo>
                  <a:lnTo>
                    <a:pt x="1693" y="446"/>
                  </a:lnTo>
                  <a:lnTo>
                    <a:pt x="1637" y="388"/>
                  </a:lnTo>
                  <a:lnTo>
                    <a:pt x="1578" y="334"/>
                  </a:lnTo>
                  <a:lnTo>
                    <a:pt x="1519" y="284"/>
                  </a:lnTo>
                  <a:lnTo>
                    <a:pt x="1464" y="238"/>
                  </a:lnTo>
                  <a:lnTo>
                    <a:pt x="1409" y="196"/>
                  </a:lnTo>
                  <a:lnTo>
                    <a:pt x="1353" y="161"/>
                  </a:lnTo>
                  <a:lnTo>
                    <a:pt x="1298" y="127"/>
                  </a:lnTo>
                  <a:lnTo>
                    <a:pt x="1243" y="96"/>
                  </a:lnTo>
                  <a:lnTo>
                    <a:pt x="1188" y="69"/>
                  </a:lnTo>
                  <a:lnTo>
                    <a:pt x="1132" y="50"/>
                  </a:lnTo>
                  <a:lnTo>
                    <a:pt x="1081" y="31"/>
                  </a:lnTo>
                  <a:lnTo>
                    <a:pt x="1026" y="19"/>
                  </a:lnTo>
                  <a:lnTo>
                    <a:pt x="975" y="7"/>
                  </a:lnTo>
                  <a:lnTo>
                    <a:pt x="923" y="0"/>
                  </a:lnTo>
                  <a:lnTo>
                    <a:pt x="872" y="0"/>
                  </a:lnTo>
                  <a:lnTo>
                    <a:pt x="793" y="4"/>
                  </a:lnTo>
                  <a:lnTo>
                    <a:pt x="718" y="19"/>
                  </a:lnTo>
                  <a:lnTo>
                    <a:pt x="651" y="42"/>
                  </a:lnTo>
                  <a:lnTo>
                    <a:pt x="588" y="69"/>
                  </a:lnTo>
                  <a:lnTo>
                    <a:pt x="533" y="104"/>
                  </a:lnTo>
                  <a:lnTo>
                    <a:pt x="481" y="138"/>
                  </a:lnTo>
                  <a:lnTo>
                    <a:pt x="438" y="177"/>
                  </a:lnTo>
                  <a:lnTo>
                    <a:pt x="399" y="215"/>
                  </a:lnTo>
                  <a:lnTo>
                    <a:pt x="331" y="296"/>
                  </a:lnTo>
                  <a:lnTo>
                    <a:pt x="276" y="381"/>
                  </a:lnTo>
                  <a:lnTo>
                    <a:pt x="256" y="419"/>
                  </a:lnTo>
                  <a:lnTo>
                    <a:pt x="237" y="454"/>
                  </a:lnTo>
                  <a:lnTo>
                    <a:pt x="225" y="488"/>
                  </a:lnTo>
                  <a:lnTo>
                    <a:pt x="213" y="519"/>
                  </a:lnTo>
                  <a:lnTo>
                    <a:pt x="201" y="588"/>
                  </a:lnTo>
                  <a:lnTo>
                    <a:pt x="193" y="650"/>
                  </a:lnTo>
                  <a:lnTo>
                    <a:pt x="189" y="704"/>
                  </a:lnTo>
                  <a:lnTo>
                    <a:pt x="193" y="750"/>
                  </a:lnTo>
                  <a:lnTo>
                    <a:pt x="197" y="785"/>
                  </a:lnTo>
                  <a:lnTo>
                    <a:pt x="205" y="811"/>
                  </a:lnTo>
                  <a:lnTo>
                    <a:pt x="213" y="831"/>
                  </a:lnTo>
                  <a:lnTo>
                    <a:pt x="213" y="842"/>
                  </a:lnTo>
                  <a:lnTo>
                    <a:pt x="217" y="842"/>
                  </a:lnTo>
                  <a:lnTo>
                    <a:pt x="16" y="988"/>
                  </a:lnTo>
                  <a:lnTo>
                    <a:pt x="0" y="1008"/>
                  </a:lnTo>
                  <a:lnTo>
                    <a:pt x="0" y="1031"/>
                  </a:lnTo>
                  <a:lnTo>
                    <a:pt x="8" y="1050"/>
                  </a:lnTo>
                  <a:lnTo>
                    <a:pt x="28" y="1061"/>
                  </a:lnTo>
                  <a:lnTo>
                    <a:pt x="138" y="1092"/>
                  </a:lnTo>
                  <a:lnTo>
                    <a:pt x="59" y="1173"/>
                  </a:lnTo>
                  <a:lnTo>
                    <a:pt x="51" y="1188"/>
                  </a:lnTo>
                  <a:lnTo>
                    <a:pt x="47" y="1208"/>
                  </a:lnTo>
                  <a:lnTo>
                    <a:pt x="55" y="1223"/>
                  </a:lnTo>
                  <a:lnTo>
                    <a:pt x="67" y="1235"/>
                  </a:lnTo>
                  <a:lnTo>
                    <a:pt x="221" y="1335"/>
                  </a:lnTo>
                  <a:lnTo>
                    <a:pt x="241" y="1385"/>
                  </a:lnTo>
                  <a:lnTo>
                    <a:pt x="264" y="1438"/>
                  </a:lnTo>
                  <a:lnTo>
                    <a:pt x="292" y="1488"/>
                  </a:lnTo>
                  <a:lnTo>
                    <a:pt x="324" y="1535"/>
                  </a:lnTo>
                  <a:lnTo>
                    <a:pt x="363" y="1581"/>
                  </a:lnTo>
                  <a:lnTo>
                    <a:pt x="410" y="1627"/>
                  </a:lnTo>
                  <a:lnTo>
                    <a:pt x="458" y="1669"/>
                  </a:lnTo>
                  <a:lnTo>
                    <a:pt x="513" y="1708"/>
                  </a:lnTo>
                  <a:lnTo>
                    <a:pt x="596" y="1758"/>
                  </a:lnTo>
                  <a:lnTo>
                    <a:pt x="635" y="1777"/>
                  </a:lnTo>
                  <a:lnTo>
                    <a:pt x="671" y="1792"/>
                  </a:lnTo>
                  <a:lnTo>
                    <a:pt x="706" y="1808"/>
                  </a:lnTo>
                  <a:lnTo>
                    <a:pt x="730" y="1815"/>
                  </a:lnTo>
                  <a:lnTo>
                    <a:pt x="754" y="1823"/>
                  </a:lnTo>
                  <a:lnTo>
                    <a:pt x="765" y="1827"/>
                  </a:lnTo>
                  <a:lnTo>
                    <a:pt x="765" y="1827"/>
                  </a:lnTo>
                  <a:lnTo>
                    <a:pt x="769" y="1827"/>
                  </a:lnTo>
                  <a:lnTo>
                    <a:pt x="781" y="1823"/>
                  </a:lnTo>
                  <a:lnTo>
                    <a:pt x="801" y="1815"/>
                  </a:lnTo>
                  <a:lnTo>
                    <a:pt x="829" y="1808"/>
                  </a:lnTo>
                  <a:lnTo>
                    <a:pt x="860" y="1792"/>
                  </a:lnTo>
                  <a:lnTo>
                    <a:pt x="896" y="1777"/>
                  </a:lnTo>
                  <a:lnTo>
                    <a:pt x="935" y="1758"/>
                  </a:lnTo>
                  <a:lnTo>
                    <a:pt x="1018" y="1708"/>
                  </a:lnTo>
                  <a:lnTo>
                    <a:pt x="1073" y="1669"/>
                  </a:lnTo>
                  <a:lnTo>
                    <a:pt x="1125" y="1627"/>
                  </a:lnTo>
                  <a:lnTo>
                    <a:pt x="1168" y="1581"/>
                  </a:lnTo>
                  <a:lnTo>
                    <a:pt x="1207" y="1535"/>
                  </a:lnTo>
                  <a:lnTo>
                    <a:pt x="1239" y="1488"/>
                  </a:lnTo>
                  <a:lnTo>
                    <a:pt x="1271" y="1438"/>
                  </a:lnTo>
                  <a:lnTo>
                    <a:pt x="1290" y="1385"/>
                  </a:lnTo>
                  <a:lnTo>
                    <a:pt x="1310" y="1335"/>
                  </a:lnTo>
                  <a:lnTo>
                    <a:pt x="1464" y="1235"/>
                  </a:lnTo>
                  <a:lnTo>
                    <a:pt x="1476" y="1223"/>
                  </a:lnTo>
                  <a:lnTo>
                    <a:pt x="1484" y="1208"/>
                  </a:lnTo>
                  <a:lnTo>
                    <a:pt x="1480" y="1188"/>
                  </a:lnTo>
                  <a:lnTo>
                    <a:pt x="1472" y="1173"/>
                  </a:lnTo>
                  <a:lnTo>
                    <a:pt x="1393" y="1092"/>
                  </a:lnTo>
                  <a:lnTo>
                    <a:pt x="1503" y="1061"/>
                  </a:lnTo>
                  <a:lnTo>
                    <a:pt x="1523" y="1050"/>
                  </a:lnTo>
                  <a:lnTo>
                    <a:pt x="1531" y="1031"/>
                  </a:lnTo>
                  <a:lnTo>
                    <a:pt x="1531" y="1008"/>
                  </a:lnTo>
                  <a:lnTo>
                    <a:pt x="1515" y="988"/>
                  </a:lnTo>
                  <a:lnTo>
                    <a:pt x="1318" y="842"/>
                  </a:lnTo>
                  <a:lnTo>
                    <a:pt x="1322" y="831"/>
                  </a:lnTo>
                  <a:lnTo>
                    <a:pt x="1326" y="815"/>
                  </a:lnTo>
                  <a:lnTo>
                    <a:pt x="1334" y="792"/>
                  </a:lnTo>
                  <a:lnTo>
                    <a:pt x="1342" y="765"/>
                  </a:lnTo>
                  <a:lnTo>
                    <a:pt x="1349" y="731"/>
                  </a:lnTo>
                  <a:lnTo>
                    <a:pt x="1353" y="696"/>
                  </a:lnTo>
                  <a:lnTo>
                    <a:pt x="1353" y="658"/>
                  </a:lnTo>
                  <a:lnTo>
                    <a:pt x="1349" y="619"/>
                  </a:lnTo>
                  <a:lnTo>
                    <a:pt x="1349" y="611"/>
                  </a:lnTo>
                  <a:lnTo>
                    <a:pt x="1342" y="569"/>
                  </a:lnTo>
                  <a:lnTo>
                    <a:pt x="1326" y="531"/>
                  </a:lnTo>
                  <a:lnTo>
                    <a:pt x="1357" y="515"/>
                  </a:lnTo>
                  <a:lnTo>
                    <a:pt x="1385" y="508"/>
                  </a:lnTo>
                  <a:lnTo>
                    <a:pt x="1440" y="500"/>
                  </a:lnTo>
                  <a:lnTo>
                    <a:pt x="1492" y="508"/>
                  </a:lnTo>
                  <a:lnTo>
                    <a:pt x="1543" y="527"/>
                  </a:lnTo>
                  <a:lnTo>
                    <a:pt x="1598" y="554"/>
                  </a:lnTo>
                  <a:lnTo>
                    <a:pt x="1657" y="592"/>
                  </a:lnTo>
                  <a:lnTo>
                    <a:pt x="1645" y="627"/>
                  </a:lnTo>
                  <a:lnTo>
                    <a:pt x="1645" y="658"/>
                  </a:lnTo>
                  <a:lnTo>
                    <a:pt x="1645" y="692"/>
                  </a:lnTo>
                  <a:lnTo>
                    <a:pt x="1657" y="723"/>
                  </a:lnTo>
                  <a:lnTo>
                    <a:pt x="1673" y="750"/>
                  </a:lnTo>
                  <a:lnTo>
                    <a:pt x="1693" y="773"/>
                  </a:lnTo>
                  <a:lnTo>
                    <a:pt x="1716" y="796"/>
                  </a:lnTo>
                  <a:lnTo>
                    <a:pt x="1744" y="811"/>
                  </a:lnTo>
                  <a:lnTo>
                    <a:pt x="1776" y="819"/>
                  </a:lnTo>
                  <a:lnTo>
                    <a:pt x="1811" y="823"/>
                  </a:lnTo>
                  <a:lnTo>
                    <a:pt x="1847" y="819"/>
                  </a:lnTo>
                  <a:lnTo>
                    <a:pt x="1874" y="811"/>
                  </a:lnTo>
                  <a:lnTo>
                    <a:pt x="1906" y="796"/>
                  </a:lnTo>
                  <a:lnTo>
                    <a:pt x="1929" y="773"/>
                  </a:lnTo>
                  <a:lnTo>
                    <a:pt x="1949" y="750"/>
                  </a:lnTo>
                  <a:lnTo>
                    <a:pt x="1965" y="723"/>
                  </a:lnTo>
                  <a:lnTo>
                    <a:pt x="1977" y="692"/>
                  </a:lnTo>
                  <a:lnTo>
                    <a:pt x="1977" y="658"/>
                  </a:lnTo>
                  <a:lnTo>
                    <a:pt x="1977" y="627"/>
                  </a:lnTo>
                  <a:lnTo>
                    <a:pt x="1965" y="596"/>
                  </a:lnTo>
                  <a:lnTo>
                    <a:pt x="1949" y="569"/>
                  </a:lnTo>
                  <a:lnTo>
                    <a:pt x="1929" y="542"/>
                  </a:lnTo>
                  <a:lnTo>
                    <a:pt x="1906" y="523"/>
                  </a:lnTo>
                  <a:lnTo>
                    <a:pt x="1874" y="508"/>
                  </a:lnTo>
                  <a:lnTo>
                    <a:pt x="1847" y="500"/>
                  </a:lnTo>
                  <a:lnTo>
                    <a:pt x="1811" y="496"/>
                  </a:lnTo>
                  <a:lnTo>
                    <a:pt x="1811" y="496"/>
                  </a:lnTo>
                  <a:close/>
                  <a:moveTo>
                    <a:pt x="1239" y="811"/>
                  </a:moveTo>
                  <a:lnTo>
                    <a:pt x="1235" y="815"/>
                  </a:lnTo>
                  <a:lnTo>
                    <a:pt x="296" y="815"/>
                  </a:lnTo>
                  <a:lnTo>
                    <a:pt x="292" y="811"/>
                  </a:lnTo>
                  <a:lnTo>
                    <a:pt x="292" y="808"/>
                  </a:lnTo>
                  <a:lnTo>
                    <a:pt x="288" y="800"/>
                  </a:lnTo>
                  <a:lnTo>
                    <a:pt x="284" y="788"/>
                  </a:lnTo>
                  <a:lnTo>
                    <a:pt x="284" y="769"/>
                  </a:lnTo>
                  <a:lnTo>
                    <a:pt x="280" y="750"/>
                  </a:lnTo>
                  <a:lnTo>
                    <a:pt x="276" y="723"/>
                  </a:lnTo>
                  <a:lnTo>
                    <a:pt x="276" y="696"/>
                  </a:lnTo>
                  <a:lnTo>
                    <a:pt x="276" y="661"/>
                  </a:lnTo>
                  <a:lnTo>
                    <a:pt x="1271" y="661"/>
                  </a:lnTo>
                  <a:lnTo>
                    <a:pt x="1267" y="719"/>
                  </a:lnTo>
                  <a:lnTo>
                    <a:pt x="1255" y="765"/>
                  </a:lnTo>
                  <a:lnTo>
                    <a:pt x="1251" y="781"/>
                  </a:lnTo>
                  <a:lnTo>
                    <a:pt x="1247" y="796"/>
                  </a:lnTo>
                  <a:lnTo>
                    <a:pt x="1243" y="804"/>
                  </a:lnTo>
                  <a:lnTo>
                    <a:pt x="1239" y="811"/>
                  </a:lnTo>
                  <a:lnTo>
                    <a:pt x="1239" y="811"/>
                  </a:lnTo>
                  <a:close/>
                  <a:moveTo>
                    <a:pt x="1211" y="896"/>
                  </a:moveTo>
                  <a:lnTo>
                    <a:pt x="1196" y="958"/>
                  </a:lnTo>
                  <a:lnTo>
                    <a:pt x="1176" y="1011"/>
                  </a:lnTo>
                  <a:lnTo>
                    <a:pt x="1144" y="1061"/>
                  </a:lnTo>
                  <a:lnTo>
                    <a:pt x="1113" y="1108"/>
                  </a:lnTo>
                  <a:lnTo>
                    <a:pt x="1069" y="1150"/>
                  </a:lnTo>
                  <a:lnTo>
                    <a:pt x="1022" y="1185"/>
                  </a:lnTo>
                  <a:lnTo>
                    <a:pt x="971" y="1204"/>
                  </a:lnTo>
                  <a:lnTo>
                    <a:pt x="923" y="1208"/>
                  </a:lnTo>
                  <a:lnTo>
                    <a:pt x="892" y="1204"/>
                  </a:lnTo>
                  <a:lnTo>
                    <a:pt x="860" y="1196"/>
                  </a:lnTo>
                  <a:lnTo>
                    <a:pt x="840" y="1185"/>
                  </a:lnTo>
                  <a:lnTo>
                    <a:pt x="825" y="1169"/>
                  </a:lnTo>
                  <a:lnTo>
                    <a:pt x="813" y="1150"/>
                  </a:lnTo>
                  <a:lnTo>
                    <a:pt x="805" y="1138"/>
                  </a:lnTo>
                  <a:lnTo>
                    <a:pt x="789" y="1119"/>
                  </a:lnTo>
                  <a:lnTo>
                    <a:pt x="765" y="1111"/>
                  </a:lnTo>
                  <a:lnTo>
                    <a:pt x="742" y="1119"/>
                  </a:lnTo>
                  <a:lnTo>
                    <a:pt x="726" y="1138"/>
                  </a:lnTo>
                  <a:lnTo>
                    <a:pt x="722" y="1150"/>
                  </a:lnTo>
                  <a:lnTo>
                    <a:pt x="706" y="1165"/>
                  </a:lnTo>
                  <a:lnTo>
                    <a:pt x="691" y="1185"/>
                  </a:lnTo>
                  <a:lnTo>
                    <a:pt x="671" y="1196"/>
                  </a:lnTo>
                  <a:lnTo>
                    <a:pt x="639" y="1204"/>
                  </a:lnTo>
                  <a:lnTo>
                    <a:pt x="608" y="1208"/>
                  </a:lnTo>
                  <a:lnTo>
                    <a:pt x="560" y="1204"/>
                  </a:lnTo>
                  <a:lnTo>
                    <a:pt x="513" y="1185"/>
                  </a:lnTo>
                  <a:lnTo>
                    <a:pt x="470" y="1158"/>
                  </a:lnTo>
                  <a:lnTo>
                    <a:pt x="430" y="1119"/>
                  </a:lnTo>
                  <a:lnTo>
                    <a:pt x="391" y="1073"/>
                  </a:lnTo>
                  <a:lnTo>
                    <a:pt x="359" y="1019"/>
                  </a:lnTo>
                  <a:lnTo>
                    <a:pt x="335" y="961"/>
                  </a:lnTo>
                  <a:lnTo>
                    <a:pt x="316" y="896"/>
                  </a:lnTo>
                  <a:lnTo>
                    <a:pt x="1211" y="896"/>
                  </a:lnTo>
                  <a:close/>
                  <a:moveTo>
                    <a:pt x="1397" y="1004"/>
                  </a:moveTo>
                  <a:lnTo>
                    <a:pt x="1306" y="1031"/>
                  </a:lnTo>
                  <a:lnTo>
                    <a:pt x="1286" y="1042"/>
                  </a:lnTo>
                  <a:lnTo>
                    <a:pt x="1274" y="1061"/>
                  </a:lnTo>
                  <a:lnTo>
                    <a:pt x="1274" y="1081"/>
                  </a:lnTo>
                  <a:lnTo>
                    <a:pt x="1286" y="1100"/>
                  </a:lnTo>
                  <a:lnTo>
                    <a:pt x="1377" y="1192"/>
                  </a:lnTo>
                  <a:lnTo>
                    <a:pt x="1251" y="1273"/>
                  </a:lnTo>
                  <a:lnTo>
                    <a:pt x="1239" y="1285"/>
                  </a:lnTo>
                  <a:lnTo>
                    <a:pt x="1231" y="1300"/>
                  </a:lnTo>
                  <a:lnTo>
                    <a:pt x="1219" y="1346"/>
                  </a:lnTo>
                  <a:lnTo>
                    <a:pt x="1200" y="1392"/>
                  </a:lnTo>
                  <a:lnTo>
                    <a:pt x="1176" y="1435"/>
                  </a:lnTo>
                  <a:lnTo>
                    <a:pt x="1144" y="1477"/>
                  </a:lnTo>
                  <a:lnTo>
                    <a:pt x="1113" y="1519"/>
                  </a:lnTo>
                  <a:lnTo>
                    <a:pt x="1073" y="1558"/>
                  </a:lnTo>
                  <a:lnTo>
                    <a:pt x="1030" y="1596"/>
                  </a:lnTo>
                  <a:lnTo>
                    <a:pt x="982" y="1631"/>
                  </a:lnTo>
                  <a:lnTo>
                    <a:pt x="911" y="1677"/>
                  </a:lnTo>
                  <a:lnTo>
                    <a:pt x="848" y="1708"/>
                  </a:lnTo>
                  <a:lnTo>
                    <a:pt x="821" y="1719"/>
                  </a:lnTo>
                  <a:lnTo>
                    <a:pt x="797" y="1731"/>
                  </a:lnTo>
                  <a:lnTo>
                    <a:pt x="777" y="1739"/>
                  </a:lnTo>
                  <a:lnTo>
                    <a:pt x="765" y="1742"/>
                  </a:lnTo>
                  <a:lnTo>
                    <a:pt x="754" y="1739"/>
                  </a:lnTo>
                  <a:lnTo>
                    <a:pt x="734" y="1731"/>
                  </a:lnTo>
                  <a:lnTo>
                    <a:pt x="710" y="1719"/>
                  </a:lnTo>
                  <a:lnTo>
                    <a:pt x="683" y="1708"/>
                  </a:lnTo>
                  <a:lnTo>
                    <a:pt x="619" y="1677"/>
                  </a:lnTo>
                  <a:lnTo>
                    <a:pt x="552" y="1631"/>
                  </a:lnTo>
                  <a:lnTo>
                    <a:pt x="501" y="1596"/>
                  </a:lnTo>
                  <a:lnTo>
                    <a:pt x="458" y="1558"/>
                  </a:lnTo>
                  <a:lnTo>
                    <a:pt x="418" y="1519"/>
                  </a:lnTo>
                  <a:lnTo>
                    <a:pt x="387" y="1477"/>
                  </a:lnTo>
                  <a:lnTo>
                    <a:pt x="355" y="1435"/>
                  </a:lnTo>
                  <a:lnTo>
                    <a:pt x="331" y="1392"/>
                  </a:lnTo>
                  <a:lnTo>
                    <a:pt x="316" y="1346"/>
                  </a:lnTo>
                  <a:lnTo>
                    <a:pt x="300" y="1300"/>
                  </a:lnTo>
                  <a:lnTo>
                    <a:pt x="296" y="1285"/>
                  </a:lnTo>
                  <a:lnTo>
                    <a:pt x="284" y="1273"/>
                  </a:lnTo>
                  <a:lnTo>
                    <a:pt x="154" y="1192"/>
                  </a:lnTo>
                  <a:lnTo>
                    <a:pt x="245" y="1100"/>
                  </a:lnTo>
                  <a:lnTo>
                    <a:pt x="256" y="1081"/>
                  </a:lnTo>
                  <a:lnTo>
                    <a:pt x="256" y="1061"/>
                  </a:lnTo>
                  <a:lnTo>
                    <a:pt x="245" y="1042"/>
                  </a:lnTo>
                  <a:lnTo>
                    <a:pt x="229" y="1031"/>
                  </a:lnTo>
                  <a:lnTo>
                    <a:pt x="134" y="1004"/>
                  </a:lnTo>
                  <a:lnTo>
                    <a:pt x="237" y="927"/>
                  </a:lnTo>
                  <a:lnTo>
                    <a:pt x="260" y="1004"/>
                  </a:lnTo>
                  <a:lnTo>
                    <a:pt x="292" y="1073"/>
                  </a:lnTo>
                  <a:lnTo>
                    <a:pt x="335" y="1135"/>
                  </a:lnTo>
                  <a:lnTo>
                    <a:pt x="379" y="1188"/>
                  </a:lnTo>
                  <a:lnTo>
                    <a:pt x="430" y="1231"/>
                  </a:lnTo>
                  <a:lnTo>
                    <a:pt x="489" y="1262"/>
                  </a:lnTo>
                  <a:lnTo>
                    <a:pt x="548" y="1285"/>
                  </a:lnTo>
                  <a:lnTo>
                    <a:pt x="608" y="1292"/>
                  </a:lnTo>
                  <a:lnTo>
                    <a:pt x="655" y="1285"/>
                  </a:lnTo>
                  <a:lnTo>
                    <a:pt x="702" y="1273"/>
                  </a:lnTo>
                  <a:lnTo>
                    <a:pt x="706" y="1273"/>
                  </a:lnTo>
                  <a:lnTo>
                    <a:pt x="738" y="1254"/>
                  </a:lnTo>
                  <a:lnTo>
                    <a:pt x="765" y="1227"/>
                  </a:lnTo>
                  <a:lnTo>
                    <a:pt x="793" y="1254"/>
                  </a:lnTo>
                  <a:lnTo>
                    <a:pt x="829" y="1273"/>
                  </a:lnTo>
                  <a:lnTo>
                    <a:pt x="829" y="1273"/>
                  </a:lnTo>
                  <a:lnTo>
                    <a:pt x="876" y="1285"/>
                  </a:lnTo>
                  <a:lnTo>
                    <a:pt x="923" y="1292"/>
                  </a:lnTo>
                  <a:lnTo>
                    <a:pt x="959" y="1288"/>
                  </a:lnTo>
                  <a:lnTo>
                    <a:pt x="990" y="1281"/>
                  </a:lnTo>
                  <a:lnTo>
                    <a:pt x="1026" y="1273"/>
                  </a:lnTo>
                  <a:lnTo>
                    <a:pt x="1057" y="1258"/>
                  </a:lnTo>
                  <a:lnTo>
                    <a:pt x="1089" y="1238"/>
                  </a:lnTo>
                  <a:lnTo>
                    <a:pt x="1117" y="1215"/>
                  </a:lnTo>
                  <a:lnTo>
                    <a:pt x="1176" y="1161"/>
                  </a:lnTo>
                  <a:lnTo>
                    <a:pt x="1215" y="1111"/>
                  </a:lnTo>
                  <a:lnTo>
                    <a:pt x="1247" y="1054"/>
                  </a:lnTo>
                  <a:lnTo>
                    <a:pt x="1274" y="992"/>
                  </a:lnTo>
                  <a:lnTo>
                    <a:pt x="1294" y="927"/>
                  </a:lnTo>
                  <a:lnTo>
                    <a:pt x="1397" y="1004"/>
                  </a:lnTo>
                  <a:close/>
                  <a:moveTo>
                    <a:pt x="1440" y="419"/>
                  </a:moveTo>
                  <a:lnTo>
                    <a:pt x="1397" y="423"/>
                  </a:lnTo>
                  <a:lnTo>
                    <a:pt x="1349" y="431"/>
                  </a:lnTo>
                  <a:lnTo>
                    <a:pt x="1298" y="450"/>
                  </a:lnTo>
                  <a:lnTo>
                    <a:pt x="1247" y="477"/>
                  </a:lnTo>
                  <a:lnTo>
                    <a:pt x="1235" y="484"/>
                  </a:lnTo>
                  <a:lnTo>
                    <a:pt x="1227" y="500"/>
                  </a:lnTo>
                  <a:lnTo>
                    <a:pt x="1223" y="515"/>
                  </a:lnTo>
                  <a:lnTo>
                    <a:pt x="1231" y="531"/>
                  </a:lnTo>
                  <a:lnTo>
                    <a:pt x="1239" y="546"/>
                  </a:lnTo>
                  <a:lnTo>
                    <a:pt x="1255" y="581"/>
                  </a:lnTo>
                  <a:lnTo>
                    <a:pt x="288" y="581"/>
                  </a:lnTo>
                  <a:lnTo>
                    <a:pt x="296" y="538"/>
                  </a:lnTo>
                  <a:lnTo>
                    <a:pt x="304" y="515"/>
                  </a:lnTo>
                  <a:lnTo>
                    <a:pt x="316" y="488"/>
                  </a:lnTo>
                  <a:lnTo>
                    <a:pt x="327" y="458"/>
                  </a:lnTo>
                  <a:lnTo>
                    <a:pt x="347" y="423"/>
                  </a:lnTo>
                  <a:lnTo>
                    <a:pt x="399" y="346"/>
                  </a:lnTo>
                  <a:lnTo>
                    <a:pt x="462" y="269"/>
                  </a:lnTo>
                  <a:lnTo>
                    <a:pt x="493" y="238"/>
                  </a:lnTo>
                  <a:lnTo>
                    <a:pt x="533" y="204"/>
                  </a:lnTo>
                  <a:lnTo>
                    <a:pt x="576" y="173"/>
                  </a:lnTo>
                  <a:lnTo>
                    <a:pt x="627" y="142"/>
                  </a:lnTo>
                  <a:lnTo>
                    <a:pt x="679" y="119"/>
                  </a:lnTo>
                  <a:lnTo>
                    <a:pt x="738" y="100"/>
                  </a:lnTo>
                  <a:lnTo>
                    <a:pt x="805" y="84"/>
                  </a:lnTo>
                  <a:lnTo>
                    <a:pt x="872" y="81"/>
                  </a:lnTo>
                  <a:lnTo>
                    <a:pt x="955" y="88"/>
                  </a:lnTo>
                  <a:lnTo>
                    <a:pt x="1038" y="104"/>
                  </a:lnTo>
                  <a:lnTo>
                    <a:pt x="1125" y="134"/>
                  </a:lnTo>
                  <a:lnTo>
                    <a:pt x="1211" y="173"/>
                  </a:lnTo>
                  <a:lnTo>
                    <a:pt x="1302" y="227"/>
                  </a:lnTo>
                  <a:lnTo>
                    <a:pt x="1397" y="292"/>
                  </a:lnTo>
                  <a:lnTo>
                    <a:pt x="1488" y="365"/>
                  </a:lnTo>
                  <a:lnTo>
                    <a:pt x="1582" y="454"/>
                  </a:lnTo>
                  <a:lnTo>
                    <a:pt x="1547" y="438"/>
                  </a:lnTo>
                  <a:lnTo>
                    <a:pt x="1515" y="427"/>
                  </a:lnTo>
                  <a:lnTo>
                    <a:pt x="1480" y="419"/>
                  </a:lnTo>
                  <a:lnTo>
                    <a:pt x="1440" y="419"/>
                  </a:lnTo>
                  <a:lnTo>
                    <a:pt x="1440" y="419"/>
                  </a:lnTo>
                  <a:close/>
                  <a:moveTo>
                    <a:pt x="1811" y="742"/>
                  </a:moveTo>
                  <a:lnTo>
                    <a:pt x="1780" y="734"/>
                  </a:lnTo>
                  <a:lnTo>
                    <a:pt x="1752" y="715"/>
                  </a:lnTo>
                  <a:lnTo>
                    <a:pt x="1736" y="692"/>
                  </a:lnTo>
                  <a:lnTo>
                    <a:pt x="1728" y="658"/>
                  </a:lnTo>
                  <a:lnTo>
                    <a:pt x="1736" y="627"/>
                  </a:lnTo>
                  <a:lnTo>
                    <a:pt x="1752" y="600"/>
                  </a:lnTo>
                  <a:lnTo>
                    <a:pt x="1780" y="584"/>
                  </a:lnTo>
                  <a:lnTo>
                    <a:pt x="1811" y="577"/>
                  </a:lnTo>
                  <a:lnTo>
                    <a:pt x="1843" y="584"/>
                  </a:lnTo>
                  <a:lnTo>
                    <a:pt x="1870" y="600"/>
                  </a:lnTo>
                  <a:lnTo>
                    <a:pt x="1886" y="627"/>
                  </a:lnTo>
                  <a:lnTo>
                    <a:pt x="1894" y="658"/>
                  </a:lnTo>
                  <a:lnTo>
                    <a:pt x="1886" y="692"/>
                  </a:lnTo>
                  <a:lnTo>
                    <a:pt x="1870" y="715"/>
                  </a:lnTo>
                  <a:lnTo>
                    <a:pt x="1843" y="734"/>
                  </a:lnTo>
                  <a:lnTo>
                    <a:pt x="1811" y="742"/>
                  </a:lnTo>
                  <a:lnTo>
                    <a:pt x="1811" y="74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16" name="9Slide.vn 5"/>
          <p:cNvGrpSpPr/>
          <p:nvPr/>
        </p:nvGrpSpPr>
        <p:grpSpPr>
          <a:xfrm>
            <a:off x="7800975" y="3441801"/>
            <a:ext cx="2557463" cy="280987"/>
            <a:chOff x="7800975" y="3441801"/>
            <a:chExt cx="2557463" cy="280987"/>
          </a:xfrm>
        </p:grpSpPr>
        <p:cxnSp>
          <p:nvCxnSpPr>
            <p:cNvPr id="12" name="9Slide.vn 6"/>
            <p:cNvCxnSpPr/>
            <p:nvPr/>
          </p:nvCxnSpPr>
          <p:spPr>
            <a:xfrm>
              <a:off x="7800975" y="3582295"/>
              <a:ext cx="2557463"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5" name="9Slide.vn 7"/>
            <p:cNvSpPr/>
            <p:nvPr/>
          </p:nvSpPr>
          <p:spPr>
            <a:xfrm>
              <a:off x="8939212" y="3441801"/>
              <a:ext cx="280987" cy="280987"/>
            </a:xfrm>
            <a:prstGeom prst="star5">
              <a:avLst>
                <a:gd name="adj" fmla="val 23285"/>
                <a:gd name="hf" fmla="val 105146"/>
                <a:gd name="vf" fmla="val 110557"/>
              </a:avLst>
            </a:prstGeom>
            <a:solidFill>
              <a:schemeClr val="bg1">
                <a:lumMod val="85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7" name="9Slide.vn 8"/>
          <p:cNvSpPr/>
          <p:nvPr/>
        </p:nvSpPr>
        <p:spPr>
          <a:xfrm>
            <a:off x="7045083" y="3989712"/>
            <a:ext cx="4118180" cy="1323439"/>
          </a:xfrm>
          <a:prstGeom prst="rect">
            <a:avLst/>
          </a:prstGeom>
        </p:spPr>
        <p:txBody>
          <a:bodyPr wrap="square">
            <a:spAutoFit/>
          </a:bodyPr>
          <a:lstStyle/>
          <a:p>
            <a:pPr algn="ctr"/>
            <a:r>
              <a:rPr lang="id-ID" sz="1600" i="1" dirty="0">
                <a:solidFill>
                  <a:schemeClr val="bg1">
                    <a:lumMod val="75000"/>
                  </a:schemeClr>
                </a:solidFill>
                <a:latin typeface="#9Slide03 Cabin" panose="00000500000000000000" pitchFamily="2" charset="0"/>
                <a:cs typeface="Calibri"/>
              </a:rPr>
              <a:t>Ut wisi enim ad minim veniam, quis nostrud exerci tation ullamcorper suscipit lobortis nisl ut aliquip ex ea commodo consequat. Lorem ipsum dolor sit amet, consectetuer adipiscing elit, sed diam nonummy nib</a:t>
            </a:r>
            <a:r>
              <a:rPr lang="en-US" sz="1600" i="1" dirty="0">
                <a:solidFill>
                  <a:schemeClr val="bg1">
                    <a:lumMod val="75000"/>
                  </a:schemeClr>
                </a:solidFill>
                <a:latin typeface="#9Slide03 Cabin" panose="00000500000000000000" pitchFamily="2" charset="0"/>
                <a:cs typeface="Calibri"/>
              </a:rPr>
              <a:t>h.</a:t>
            </a:r>
            <a:endParaRPr lang="id-ID" sz="1600" i="1" dirty="0">
              <a:solidFill>
                <a:schemeClr val="bg1">
                  <a:lumMod val="75000"/>
                </a:schemeClr>
              </a:solidFill>
              <a:latin typeface="#9Slide03 Cabin" panose="00000500000000000000" pitchFamily="2" charset="0"/>
              <a:cs typeface="Calibri"/>
            </a:endParaRPr>
          </a:p>
        </p:txBody>
      </p:sp>
      <p:sp>
        <p:nvSpPr>
          <p:cNvPr id="2" name="9Slide.vn 9"/>
          <p:cNvSpPr>
            <a:spLocks noGrp="1"/>
          </p:cNvSpPr>
          <p:nvPr>
            <p:ph type="pic" sz="quarter" idx="10"/>
          </p:nvPr>
        </p:nvSpPr>
        <p:spPr/>
      </p:sp>
    </p:spTree>
    <p:extLst>
      <p:ext uri="{BB962C8B-B14F-4D97-AF65-F5344CB8AC3E}">
        <p14:creationId xmlns:p14="http://schemas.microsoft.com/office/powerpoint/2010/main" val="4080509488"/>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8000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decel="80000" fill="hold" grpId="0" nodeType="withEffect">
                                  <p:stCondLst>
                                    <p:cond delay="25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4" decel="80000" fill="hold" nodeType="withEffect">
                                  <p:stCondLst>
                                    <p:cond delay="50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500" fill="hold"/>
                                        <p:tgtEl>
                                          <p:spTgt spid="16"/>
                                        </p:tgtEl>
                                        <p:attrNameLst>
                                          <p:attrName>ppt_x</p:attrName>
                                        </p:attrNameLst>
                                      </p:cBhvr>
                                      <p:tavLst>
                                        <p:tav tm="0">
                                          <p:val>
                                            <p:strVal val="#ppt_x"/>
                                          </p:val>
                                        </p:tav>
                                        <p:tav tm="100000">
                                          <p:val>
                                            <p:strVal val="#ppt_x"/>
                                          </p:val>
                                        </p:tav>
                                      </p:tavLst>
                                    </p:anim>
                                    <p:anim calcmode="lin" valueType="num">
                                      <p:cBhvr additive="base">
                                        <p:cTn id="16" dur="500" fill="hold"/>
                                        <p:tgtEl>
                                          <p:spTgt spid="16"/>
                                        </p:tgtEl>
                                        <p:attrNameLst>
                                          <p:attrName>ppt_y</p:attrName>
                                        </p:attrNameLst>
                                      </p:cBhvr>
                                      <p:tavLst>
                                        <p:tav tm="0">
                                          <p:val>
                                            <p:strVal val="1+#ppt_h/2"/>
                                          </p:val>
                                        </p:tav>
                                        <p:tav tm="100000">
                                          <p:val>
                                            <p:strVal val="#ppt_y"/>
                                          </p:val>
                                        </p:tav>
                                      </p:tavLst>
                                    </p:anim>
                                  </p:childTnLst>
                                </p:cTn>
                              </p:par>
                              <p:par>
                                <p:cTn id="17" presetID="2" presetClass="entr" presetSubtype="4" decel="80000" fill="hold" grpId="0" nodeType="withEffect">
                                  <p:stCondLst>
                                    <p:cond delay="75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500" fill="hold"/>
                                        <p:tgtEl>
                                          <p:spTgt spid="17"/>
                                        </p:tgtEl>
                                        <p:attrNameLst>
                                          <p:attrName>ppt_x</p:attrName>
                                        </p:attrNameLst>
                                      </p:cBhvr>
                                      <p:tavLst>
                                        <p:tav tm="0">
                                          <p:val>
                                            <p:strVal val="#ppt_x"/>
                                          </p:val>
                                        </p:tav>
                                        <p:tav tm="100000">
                                          <p:val>
                                            <p:strVal val="#ppt_x"/>
                                          </p:val>
                                        </p:tav>
                                      </p:tavLst>
                                    </p:anim>
                                    <p:anim calcmode="lin" valueType="num">
                                      <p:cBhvr additive="base">
                                        <p:cTn id="20"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9Slide.vn 1"/>
          <p:cNvSpPr/>
          <p:nvPr/>
        </p:nvSpPr>
        <p:spPr>
          <a:xfrm>
            <a:off x="302525" y="253665"/>
            <a:ext cx="11586950" cy="6350669"/>
          </a:xfrm>
          <a:prstGeom prst="rect">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9Slide.vn 2"/>
          <p:cNvSpPr txBox="1"/>
          <p:nvPr/>
        </p:nvSpPr>
        <p:spPr>
          <a:xfrm>
            <a:off x="996248" y="1225202"/>
            <a:ext cx="4391438" cy="1569660"/>
          </a:xfrm>
          <a:prstGeom prst="rect">
            <a:avLst/>
          </a:prstGeom>
          <a:noFill/>
        </p:spPr>
        <p:txBody>
          <a:bodyPr wrap="square" rtlCol="0">
            <a:spAutoFit/>
          </a:bodyPr>
          <a:lstStyle/>
          <a:p>
            <a:r>
              <a:rPr lang="id-ID" sz="4800" b="1" dirty="0">
                <a:solidFill>
                  <a:schemeClr val="bg1"/>
                </a:solidFill>
                <a:latin typeface="#9Slide03 Cabin Bold" panose="00000800000000000000" pitchFamily="2" charset="0"/>
                <a:cs typeface="Lato Black" panose="020F0A02020204030203" pitchFamily="34" charset="0"/>
              </a:rPr>
              <a:t>Christmas Event</a:t>
            </a:r>
          </a:p>
        </p:txBody>
      </p:sp>
      <p:sp>
        <p:nvSpPr>
          <p:cNvPr id="19" name="9Slide.vn 3"/>
          <p:cNvSpPr/>
          <p:nvPr/>
        </p:nvSpPr>
        <p:spPr>
          <a:xfrm>
            <a:off x="1116693" y="2962414"/>
            <a:ext cx="369888"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20" name="9Slide.vn 4"/>
          <p:cNvSpPr/>
          <p:nvPr/>
        </p:nvSpPr>
        <p:spPr>
          <a:xfrm>
            <a:off x="996248" y="4095132"/>
            <a:ext cx="4367493" cy="1185581"/>
          </a:xfrm>
          <a:prstGeom prst="rect">
            <a:avLst/>
          </a:prstGeom>
        </p:spPr>
        <p:txBody>
          <a:bodyPr wrap="square">
            <a:spAutoFit/>
          </a:bodyPr>
          <a:lstStyle/>
          <a:p>
            <a:pPr>
              <a:lnSpc>
                <a:spcPct val="120000"/>
              </a:lnSpc>
            </a:pPr>
            <a:r>
              <a:rPr lang="id-ID" sz="1200" dirty="0">
                <a:solidFill>
                  <a:schemeClr val="bg1"/>
                </a:solidFill>
                <a:latin typeface="#9Slide03 Cabin" panose="00000500000000000000" pitchFamily="2" charset="0"/>
                <a:cs typeface="Calibri"/>
              </a:rPr>
              <a:t>Ut wisi enim ad minim veniam, quis nostrud exerci tation ullamcorper suscipit lobortis nisl ut aliquip ex ea commodo consequat. Lorem ipsum dolor sit amet, consectetuer adipiscing elit, sed diam nonummy nibh euismod tincidunt ut laoreet dolore magna aliquam erat volutpat. </a:t>
            </a:r>
          </a:p>
        </p:txBody>
      </p:sp>
      <p:sp>
        <p:nvSpPr>
          <p:cNvPr id="21" name="9Slide.vn 5"/>
          <p:cNvSpPr/>
          <p:nvPr/>
        </p:nvSpPr>
        <p:spPr>
          <a:xfrm>
            <a:off x="996248" y="3343237"/>
            <a:ext cx="4517003" cy="730841"/>
          </a:xfrm>
          <a:prstGeom prst="rect">
            <a:avLst/>
          </a:prstGeom>
        </p:spPr>
        <p:txBody>
          <a:bodyPr wrap="square">
            <a:spAutoFit/>
          </a:bodyPr>
          <a:lstStyle/>
          <a:p>
            <a:pPr>
              <a:lnSpc>
                <a:spcPct val="120000"/>
              </a:lnSpc>
            </a:pPr>
            <a:r>
              <a:rPr lang="id-ID" b="1" dirty="0">
                <a:solidFill>
                  <a:schemeClr val="bg1"/>
                </a:solidFill>
                <a:latin typeface="#9Slide03 Cabin" panose="00000500000000000000" pitchFamily="2" charset="0"/>
                <a:cs typeface="Lato" panose="020F0502020204030203" pitchFamily="34" charset="0"/>
              </a:rPr>
              <a:t>Ut wisi enim ad minim veniam, quis nostrud exerci tation</a:t>
            </a:r>
            <a:endParaRPr lang="en-US" b="1" dirty="0">
              <a:solidFill>
                <a:schemeClr val="bg1"/>
              </a:solidFill>
              <a:latin typeface="#9Slide03 Cabin" panose="00000500000000000000" pitchFamily="2" charset="0"/>
              <a:cs typeface="Lato" panose="020F0502020204030203" pitchFamily="34" charset="0"/>
            </a:endParaRPr>
          </a:p>
        </p:txBody>
      </p:sp>
      <p:grpSp>
        <p:nvGrpSpPr>
          <p:cNvPr id="24" name="9Slide.vn 6"/>
          <p:cNvGrpSpPr/>
          <p:nvPr/>
        </p:nvGrpSpPr>
        <p:grpSpPr>
          <a:xfrm flipH="1">
            <a:off x="693723" y="914375"/>
            <a:ext cx="727663" cy="555950"/>
            <a:chOff x="1526524" y="3910403"/>
            <a:chExt cx="2122488" cy="1565276"/>
          </a:xfrm>
          <a:solidFill>
            <a:schemeClr val="bg1"/>
          </a:solidFill>
        </p:grpSpPr>
        <p:sp>
          <p:nvSpPr>
            <p:cNvPr id="25" name="9Slide.vn 7"/>
            <p:cNvSpPr>
              <a:spLocks/>
            </p:cNvSpPr>
            <p:nvPr/>
          </p:nvSpPr>
          <p:spPr bwMode="auto">
            <a:xfrm>
              <a:off x="1526524" y="4407291"/>
              <a:ext cx="1624013" cy="1068388"/>
            </a:xfrm>
            <a:custGeom>
              <a:avLst/>
              <a:gdLst>
                <a:gd name="T0" fmla="*/ 9999 w 12279"/>
                <a:gd name="T1" fmla="*/ 8070 h 8071"/>
                <a:gd name="T2" fmla="*/ 10293 w 12279"/>
                <a:gd name="T3" fmla="*/ 8062 h 8071"/>
                <a:gd name="T4" fmla="*/ 10678 w 12279"/>
                <a:gd name="T5" fmla="*/ 7999 h 8071"/>
                <a:gd name="T6" fmla="*/ 11094 w 12279"/>
                <a:gd name="T7" fmla="*/ 7845 h 8071"/>
                <a:gd name="T8" fmla="*/ 11481 w 12279"/>
                <a:gd name="T9" fmla="*/ 7564 h 8071"/>
                <a:gd name="T10" fmla="*/ 11778 w 12279"/>
                <a:gd name="T11" fmla="*/ 7116 h 8071"/>
                <a:gd name="T12" fmla="*/ 11988 w 12279"/>
                <a:gd name="T13" fmla="*/ 6502 h 8071"/>
                <a:gd name="T14" fmla="*/ 12176 w 12279"/>
                <a:gd name="T15" fmla="*/ 5796 h 8071"/>
                <a:gd name="T16" fmla="*/ 12276 w 12279"/>
                <a:gd name="T17" fmla="*/ 5029 h 8071"/>
                <a:gd name="T18" fmla="*/ 12213 w 12279"/>
                <a:gd name="T19" fmla="*/ 4233 h 8071"/>
                <a:gd name="T20" fmla="*/ 11918 w 12279"/>
                <a:gd name="T21" fmla="*/ 3439 h 8071"/>
                <a:gd name="T22" fmla="*/ 11316 w 12279"/>
                <a:gd name="T23" fmla="*/ 2674 h 8071"/>
                <a:gd name="T24" fmla="*/ 10339 w 12279"/>
                <a:gd name="T25" fmla="*/ 1967 h 8071"/>
                <a:gd name="T26" fmla="*/ 9016 w 12279"/>
                <a:gd name="T27" fmla="*/ 1309 h 8071"/>
                <a:gd name="T28" fmla="*/ 7479 w 12279"/>
                <a:gd name="T29" fmla="*/ 736 h 8071"/>
                <a:gd name="T30" fmla="*/ 5871 w 12279"/>
                <a:gd name="T31" fmla="*/ 299 h 8071"/>
                <a:gd name="T32" fmla="*/ 4335 w 12279"/>
                <a:gd name="T33" fmla="*/ 45 h 8071"/>
                <a:gd name="T34" fmla="*/ 3011 w 12279"/>
                <a:gd name="T35" fmla="*/ 23 h 8071"/>
                <a:gd name="T36" fmla="*/ 2042 w 12279"/>
                <a:gd name="T37" fmla="*/ 282 h 8071"/>
                <a:gd name="T38" fmla="*/ 1369 w 12279"/>
                <a:gd name="T39" fmla="*/ 755 h 8071"/>
                <a:gd name="T40" fmla="*/ 838 w 12279"/>
                <a:gd name="T41" fmla="*/ 1315 h 8071"/>
                <a:gd name="T42" fmla="*/ 442 w 12279"/>
                <a:gd name="T43" fmla="*/ 1917 h 8071"/>
                <a:gd name="T44" fmla="*/ 175 w 12279"/>
                <a:gd name="T45" fmla="*/ 2518 h 8071"/>
                <a:gd name="T46" fmla="*/ 31 w 12279"/>
                <a:gd name="T47" fmla="*/ 3074 h 8071"/>
                <a:gd name="T48" fmla="*/ 4 w 12279"/>
                <a:gd name="T49" fmla="*/ 3542 h 8071"/>
                <a:gd name="T50" fmla="*/ 90 w 12279"/>
                <a:gd name="T51" fmla="*/ 3905 h 8071"/>
                <a:gd name="T52" fmla="*/ 287 w 12279"/>
                <a:gd name="T53" fmla="*/ 4250 h 8071"/>
                <a:gd name="T54" fmla="*/ 546 w 12279"/>
                <a:gd name="T55" fmla="*/ 4570 h 8071"/>
                <a:gd name="T56" fmla="*/ 824 w 12279"/>
                <a:gd name="T57" fmla="*/ 4847 h 8071"/>
                <a:gd name="T58" fmla="*/ 1071 w 12279"/>
                <a:gd name="T59" fmla="*/ 5060 h 8071"/>
                <a:gd name="T60" fmla="*/ 1290 w 12279"/>
                <a:gd name="T61" fmla="*/ 5229 h 8071"/>
                <a:gd name="T62" fmla="*/ 1249 w 12279"/>
                <a:gd name="T63" fmla="*/ 4937 h 8071"/>
                <a:gd name="T64" fmla="*/ 1220 w 12279"/>
                <a:gd name="T65" fmla="*/ 4594 h 8071"/>
                <a:gd name="T66" fmla="*/ 1217 w 12279"/>
                <a:gd name="T67" fmla="*/ 4297 h 8071"/>
                <a:gd name="T68" fmla="*/ 1249 w 12279"/>
                <a:gd name="T69" fmla="*/ 4048 h 8071"/>
                <a:gd name="T70" fmla="*/ 1334 w 12279"/>
                <a:gd name="T71" fmla="*/ 3902 h 8071"/>
                <a:gd name="T72" fmla="*/ 1553 w 12279"/>
                <a:gd name="T73" fmla="*/ 3855 h 8071"/>
                <a:gd name="T74" fmla="*/ 2039 w 12279"/>
                <a:gd name="T75" fmla="*/ 3829 h 8071"/>
                <a:gd name="T76" fmla="*/ 2761 w 12279"/>
                <a:gd name="T77" fmla="*/ 3855 h 8071"/>
                <a:gd name="T78" fmla="*/ 3683 w 12279"/>
                <a:gd name="T79" fmla="*/ 3965 h 8071"/>
                <a:gd name="T80" fmla="*/ 4772 w 12279"/>
                <a:gd name="T81" fmla="*/ 4193 h 8071"/>
                <a:gd name="T82" fmla="*/ 5990 w 12279"/>
                <a:gd name="T83" fmla="*/ 4573 h 8071"/>
                <a:gd name="T84" fmla="*/ 7746 w 12279"/>
                <a:gd name="T85" fmla="*/ 5322 h 8071"/>
                <a:gd name="T86" fmla="*/ 8749 w 12279"/>
                <a:gd name="T87" fmla="*/ 5778 h 8071"/>
                <a:gd name="T88" fmla="*/ 9517 w 12279"/>
                <a:gd name="T89" fmla="*/ 6157 h 8071"/>
                <a:gd name="T90" fmla="*/ 10061 w 12279"/>
                <a:gd name="T91" fmla="*/ 6476 h 8071"/>
                <a:gd name="T92" fmla="*/ 10389 w 12279"/>
                <a:gd name="T93" fmla="*/ 6754 h 8071"/>
                <a:gd name="T94" fmla="*/ 10515 w 12279"/>
                <a:gd name="T95" fmla="*/ 7008 h 8071"/>
                <a:gd name="T96" fmla="*/ 10458 w 12279"/>
                <a:gd name="T97" fmla="*/ 7255 h 8071"/>
                <a:gd name="T98" fmla="*/ 10342 w 12279"/>
                <a:gd name="T99" fmla="*/ 7480 h 8071"/>
                <a:gd name="T100" fmla="*/ 10211 w 12279"/>
                <a:gd name="T101" fmla="*/ 7675 h 8071"/>
                <a:gd name="T102" fmla="*/ 10055 w 12279"/>
                <a:gd name="T103" fmla="*/ 7864 h 8071"/>
                <a:gd name="T104" fmla="*/ 9875 w 12279"/>
                <a:gd name="T105" fmla="*/ 8044 h 80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279" h="8071">
                  <a:moveTo>
                    <a:pt x="9855" y="8061"/>
                  </a:moveTo>
                  <a:lnTo>
                    <a:pt x="9872" y="8063"/>
                  </a:lnTo>
                  <a:lnTo>
                    <a:pt x="9922" y="8067"/>
                  </a:lnTo>
                  <a:lnTo>
                    <a:pt x="9957" y="8068"/>
                  </a:lnTo>
                  <a:lnTo>
                    <a:pt x="9999" y="8070"/>
                  </a:lnTo>
                  <a:lnTo>
                    <a:pt x="10049" y="8071"/>
                  </a:lnTo>
                  <a:lnTo>
                    <a:pt x="10102" y="8071"/>
                  </a:lnTo>
                  <a:lnTo>
                    <a:pt x="10161" y="8069"/>
                  </a:lnTo>
                  <a:lnTo>
                    <a:pt x="10225" y="8066"/>
                  </a:lnTo>
                  <a:lnTo>
                    <a:pt x="10293" y="8062"/>
                  </a:lnTo>
                  <a:lnTo>
                    <a:pt x="10364" y="8055"/>
                  </a:lnTo>
                  <a:lnTo>
                    <a:pt x="10440" y="8045"/>
                  </a:lnTo>
                  <a:lnTo>
                    <a:pt x="10517" y="8033"/>
                  </a:lnTo>
                  <a:lnTo>
                    <a:pt x="10596" y="8018"/>
                  </a:lnTo>
                  <a:lnTo>
                    <a:pt x="10678" y="7999"/>
                  </a:lnTo>
                  <a:lnTo>
                    <a:pt x="10761" y="7977"/>
                  </a:lnTo>
                  <a:lnTo>
                    <a:pt x="10844" y="7951"/>
                  </a:lnTo>
                  <a:lnTo>
                    <a:pt x="10928" y="7920"/>
                  </a:lnTo>
                  <a:lnTo>
                    <a:pt x="11011" y="7885"/>
                  </a:lnTo>
                  <a:lnTo>
                    <a:pt x="11094" y="7845"/>
                  </a:lnTo>
                  <a:lnTo>
                    <a:pt x="11176" y="7800"/>
                  </a:lnTo>
                  <a:lnTo>
                    <a:pt x="11256" y="7750"/>
                  </a:lnTo>
                  <a:lnTo>
                    <a:pt x="11334" y="7694"/>
                  </a:lnTo>
                  <a:lnTo>
                    <a:pt x="11409" y="7632"/>
                  </a:lnTo>
                  <a:lnTo>
                    <a:pt x="11481" y="7564"/>
                  </a:lnTo>
                  <a:lnTo>
                    <a:pt x="11550" y="7488"/>
                  </a:lnTo>
                  <a:lnTo>
                    <a:pt x="11614" y="7407"/>
                  </a:lnTo>
                  <a:lnTo>
                    <a:pt x="11674" y="7317"/>
                  </a:lnTo>
                  <a:lnTo>
                    <a:pt x="11729" y="7221"/>
                  </a:lnTo>
                  <a:lnTo>
                    <a:pt x="11778" y="7116"/>
                  </a:lnTo>
                  <a:lnTo>
                    <a:pt x="11821" y="7003"/>
                  </a:lnTo>
                  <a:lnTo>
                    <a:pt x="11862" y="6884"/>
                  </a:lnTo>
                  <a:lnTo>
                    <a:pt x="11904" y="6760"/>
                  </a:lnTo>
                  <a:lnTo>
                    <a:pt x="11946" y="6633"/>
                  </a:lnTo>
                  <a:lnTo>
                    <a:pt x="11988" y="6502"/>
                  </a:lnTo>
                  <a:lnTo>
                    <a:pt x="12030" y="6367"/>
                  </a:lnTo>
                  <a:lnTo>
                    <a:pt x="12070" y="6229"/>
                  </a:lnTo>
                  <a:lnTo>
                    <a:pt x="12108" y="6087"/>
                  </a:lnTo>
                  <a:lnTo>
                    <a:pt x="12144" y="5943"/>
                  </a:lnTo>
                  <a:lnTo>
                    <a:pt x="12176" y="5796"/>
                  </a:lnTo>
                  <a:lnTo>
                    <a:pt x="12206" y="5647"/>
                  </a:lnTo>
                  <a:lnTo>
                    <a:pt x="12232" y="5495"/>
                  </a:lnTo>
                  <a:lnTo>
                    <a:pt x="12252" y="5342"/>
                  </a:lnTo>
                  <a:lnTo>
                    <a:pt x="12267" y="5187"/>
                  </a:lnTo>
                  <a:lnTo>
                    <a:pt x="12276" y="5029"/>
                  </a:lnTo>
                  <a:lnTo>
                    <a:pt x="12279" y="4871"/>
                  </a:lnTo>
                  <a:lnTo>
                    <a:pt x="12275" y="4713"/>
                  </a:lnTo>
                  <a:lnTo>
                    <a:pt x="12263" y="4553"/>
                  </a:lnTo>
                  <a:lnTo>
                    <a:pt x="12243" y="4393"/>
                  </a:lnTo>
                  <a:lnTo>
                    <a:pt x="12213" y="4233"/>
                  </a:lnTo>
                  <a:lnTo>
                    <a:pt x="12175" y="4073"/>
                  </a:lnTo>
                  <a:lnTo>
                    <a:pt x="12127" y="3914"/>
                  </a:lnTo>
                  <a:lnTo>
                    <a:pt x="12068" y="3754"/>
                  </a:lnTo>
                  <a:lnTo>
                    <a:pt x="11999" y="3596"/>
                  </a:lnTo>
                  <a:lnTo>
                    <a:pt x="11918" y="3439"/>
                  </a:lnTo>
                  <a:lnTo>
                    <a:pt x="11823" y="3282"/>
                  </a:lnTo>
                  <a:lnTo>
                    <a:pt x="11717" y="3127"/>
                  </a:lnTo>
                  <a:lnTo>
                    <a:pt x="11598" y="2974"/>
                  </a:lnTo>
                  <a:lnTo>
                    <a:pt x="11464" y="2823"/>
                  </a:lnTo>
                  <a:lnTo>
                    <a:pt x="11316" y="2674"/>
                  </a:lnTo>
                  <a:lnTo>
                    <a:pt x="11153" y="2528"/>
                  </a:lnTo>
                  <a:lnTo>
                    <a:pt x="10973" y="2384"/>
                  </a:lnTo>
                  <a:lnTo>
                    <a:pt x="10779" y="2243"/>
                  </a:lnTo>
                  <a:lnTo>
                    <a:pt x="10567" y="2105"/>
                  </a:lnTo>
                  <a:lnTo>
                    <a:pt x="10339" y="1967"/>
                  </a:lnTo>
                  <a:lnTo>
                    <a:pt x="10099" y="1831"/>
                  </a:lnTo>
                  <a:lnTo>
                    <a:pt x="9845" y="1697"/>
                  </a:lnTo>
                  <a:lnTo>
                    <a:pt x="9578" y="1565"/>
                  </a:lnTo>
                  <a:lnTo>
                    <a:pt x="9302" y="1436"/>
                  </a:lnTo>
                  <a:lnTo>
                    <a:pt x="9016" y="1309"/>
                  </a:lnTo>
                  <a:lnTo>
                    <a:pt x="8721" y="1187"/>
                  </a:lnTo>
                  <a:lnTo>
                    <a:pt x="8418" y="1067"/>
                  </a:lnTo>
                  <a:lnTo>
                    <a:pt x="8110" y="952"/>
                  </a:lnTo>
                  <a:lnTo>
                    <a:pt x="7796" y="842"/>
                  </a:lnTo>
                  <a:lnTo>
                    <a:pt x="7479" y="736"/>
                  </a:lnTo>
                  <a:lnTo>
                    <a:pt x="7159" y="636"/>
                  </a:lnTo>
                  <a:lnTo>
                    <a:pt x="6837" y="542"/>
                  </a:lnTo>
                  <a:lnTo>
                    <a:pt x="6514" y="455"/>
                  </a:lnTo>
                  <a:lnTo>
                    <a:pt x="6192" y="373"/>
                  </a:lnTo>
                  <a:lnTo>
                    <a:pt x="5871" y="299"/>
                  </a:lnTo>
                  <a:lnTo>
                    <a:pt x="5554" y="232"/>
                  </a:lnTo>
                  <a:lnTo>
                    <a:pt x="5240" y="172"/>
                  </a:lnTo>
                  <a:lnTo>
                    <a:pt x="4932" y="121"/>
                  </a:lnTo>
                  <a:lnTo>
                    <a:pt x="4630" y="78"/>
                  </a:lnTo>
                  <a:lnTo>
                    <a:pt x="4335" y="45"/>
                  </a:lnTo>
                  <a:lnTo>
                    <a:pt x="4049" y="20"/>
                  </a:lnTo>
                  <a:lnTo>
                    <a:pt x="3772" y="5"/>
                  </a:lnTo>
                  <a:lnTo>
                    <a:pt x="3506" y="0"/>
                  </a:lnTo>
                  <a:lnTo>
                    <a:pt x="3252" y="6"/>
                  </a:lnTo>
                  <a:lnTo>
                    <a:pt x="3011" y="23"/>
                  </a:lnTo>
                  <a:lnTo>
                    <a:pt x="2785" y="50"/>
                  </a:lnTo>
                  <a:lnTo>
                    <a:pt x="2573" y="90"/>
                  </a:lnTo>
                  <a:lnTo>
                    <a:pt x="2378" y="141"/>
                  </a:lnTo>
                  <a:lnTo>
                    <a:pt x="2200" y="205"/>
                  </a:lnTo>
                  <a:lnTo>
                    <a:pt x="2042" y="282"/>
                  </a:lnTo>
                  <a:lnTo>
                    <a:pt x="1895" y="367"/>
                  </a:lnTo>
                  <a:lnTo>
                    <a:pt x="1755" y="458"/>
                  </a:lnTo>
                  <a:lnTo>
                    <a:pt x="1620" y="553"/>
                  </a:lnTo>
                  <a:lnTo>
                    <a:pt x="1492" y="652"/>
                  </a:lnTo>
                  <a:lnTo>
                    <a:pt x="1369" y="755"/>
                  </a:lnTo>
                  <a:lnTo>
                    <a:pt x="1251" y="861"/>
                  </a:lnTo>
                  <a:lnTo>
                    <a:pt x="1140" y="971"/>
                  </a:lnTo>
                  <a:lnTo>
                    <a:pt x="1034" y="1083"/>
                  </a:lnTo>
                  <a:lnTo>
                    <a:pt x="934" y="1199"/>
                  </a:lnTo>
                  <a:lnTo>
                    <a:pt x="838" y="1315"/>
                  </a:lnTo>
                  <a:lnTo>
                    <a:pt x="748" y="1434"/>
                  </a:lnTo>
                  <a:lnTo>
                    <a:pt x="664" y="1553"/>
                  </a:lnTo>
                  <a:lnTo>
                    <a:pt x="585" y="1674"/>
                  </a:lnTo>
                  <a:lnTo>
                    <a:pt x="510" y="1796"/>
                  </a:lnTo>
                  <a:lnTo>
                    <a:pt x="442" y="1917"/>
                  </a:lnTo>
                  <a:lnTo>
                    <a:pt x="379" y="2039"/>
                  </a:lnTo>
                  <a:lnTo>
                    <a:pt x="320" y="2160"/>
                  </a:lnTo>
                  <a:lnTo>
                    <a:pt x="267" y="2281"/>
                  </a:lnTo>
                  <a:lnTo>
                    <a:pt x="219" y="2400"/>
                  </a:lnTo>
                  <a:lnTo>
                    <a:pt x="175" y="2518"/>
                  </a:lnTo>
                  <a:lnTo>
                    <a:pt x="137" y="2634"/>
                  </a:lnTo>
                  <a:lnTo>
                    <a:pt x="103" y="2748"/>
                  </a:lnTo>
                  <a:lnTo>
                    <a:pt x="74" y="2859"/>
                  </a:lnTo>
                  <a:lnTo>
                    <a:pt x="50" y="2968"/>
                  </a:lnTo>
                  <a:lnTo>
                    <a:pt x="31" y="3074"/>
                  </a:lnTo>
                  <a:lnTo>
                    <a:pt x="17" y="3176"/>
                  </a:lnTo>
                  <a:lnTo>
                    <a:pt x="7" y="3274"/>
                  </a:lnTo>
                  <a:lnTo>
                    <a:pt x="1" y="3368"/>
                  </a:lnTo>
                  <a:lnTo>
                    <a:pt x="0" y="3457"/>
                  </a:lnTo>
                  <a:lnTo>
                    <a:pt x="4" y="3542"/>
                  </a:lnTo>
                  <a:lnTo>
                    <a:pt x="12" y="3621"/>
                  </a:lnTo>
                  <a:lnTo>
                    <a:pt x="24" y="3694"/>
                  </a:lnTo>
                  <a:lnTo>
                    <a:pt x="41" y="3764"/>
                  </a:lnTo>
                  <a:lnTo>
                    <a:pt x="63" y="3835"/>
                  </a:lnTo>
                  <a:lnTo>
                    <a:pt x="90" y="3905"/>
                  </a:lnTo>
                  <a:lnTo>
                    <a:pt x="122" y="3975"/>
                  </a:lnTo>
                  <a:lnTo>
                    <a:pt x="158" y="4045"/>
                  </a:lnTo>
                  <a:lnTo>
                    <a:pt x="198" y="4114"/>
                  </a:lnTo>
                  <a:lnTo>
                    <a:pt x="241" y="4182"/>
                  </a:lnTo>
                  <a:lnTo>
                    <a:pt x="287" y="4250"/>
                  </a:lnTo>
                  <a:lnTo>
                    <a:pt x="335" y="4317"/>
                  </a:lnTo>
                  <a:lnTo>
                    <a:pt x="385" y="4382"/>
                  </a:lnTo>
                  <a:lnTo>
                    <a:pt x="438" y="4446"/>
                  </a:lnTo>
                  <a:lnTo>
                    <a:pt x="491" y="4509"/>
                  </a:lnTo>
                  <a:lnTo>
                    <a:pt x="546" y="4570"/>
                  </a:lnTo>
                  <a:lnTo>
                    <a:pt x="603" y="4630"/>
                  </a:lnTo>
                  <a:lnTo>
                    <a:pt x="659" y="4687"/>
                  </a:lnTo>
                  <a:lnTo>
                    <a:pt x="714" y="4742"/>
                  </a:lnTo>
                  <a:lnTo>
                    <a:pt x="770" y="4796"/>
                  </a:lnTo>
                  <a:lnTo>
                    <a:pt x="824" y="4847"/>
                  </a:lnTo>
                  <a:lnTo>
                    <a:pt x="877" y="4895"/>
                  </a:lnTo>
                  <a:lnTo>
                    <a:pt x="930" y="4941"/>
                  </a:lnTo>
                  <a:lnTo>
                    <a:pt x="980" y="4984"/>
                  </a:lnTo>
                  <a:lnTo>
                    <a:pt x="1027" y="5024"/>
                  </a:lnTo>
                  <a:lnTo>
                    <a:pt x="1071" y="5060"/>
                  </a:lnTo>
                  <a:lnTo>
                    <a:pt x="1113" y="5094"/>
                  </a:lnTo>
                  <a:lnTo>
                    <a:pt x="1185" y="5152"/>
                  </a:lnTo>
                  <a:lnTo>
                    <a:pt x="1241" y="5194"/>
                  </a:lnTo>
                  <a:lnTo>
                    <a:pt x="1277" y="5220"/>
                  </a:lnTo>
                  <a:lnTo>
                    <a:pt x="1290" y="5229"/>
                  </a:lnTo>
                  <a:lnTo>
                    <a:pt x="1287" y="5215"/>
                  </a:lnTo>
                  <a:lnTo>
                    <a:pt x="1281" y="5176"/>
                  </a:lnTo>
                  <a:lnTo>
                    <a:pt x="1272" y="5114"/>
                  </a:lnTo>
                  <a:lnTo>
                    <a:pt x="1261" y="5032"/>
                  </a:lnTo>
                  <a:lnTo>
                    <a:pt x="1249" y="4937"/>
                  </a:lnTo>
                  <a:lnTo>
                    <a:pt x="1238" y="4830"/>
                  </a:lnTo>
                  <a:lnTo>
                    <a:pt x="1233" y="4773"/>
                  </a:lnTo>
                  <a:lnTo>
                    <a:pt x="1228" y="4714"/>
                  </a:lnTo>
                  <a:lnTo>
                    <a:pt x="1224" y="4655"/>
                  </a:lnTo>
                  <a:lnTo>
                    <a:pt x="1220" y="4594"/>
                  </a:lnTo>
                  <a:lnTo>
                    <a:pt x="1218" y="4534"/>
                  </a:lnTo>
                  <a:lnTo>
                    <a:pt x="1216" y="4473"/>
                  </a:lnTo>
                  <a:lnTo>
                    <a:pt x="1215" y="4413"/>
                  </a:lnTo>
                  <a:lnTo>
                    <a:pt x="1215" y="4355"/>
                  </a:lnTo>
                  <a:lnTo>
                    <a:pt x="1217" y="4297"/>
                  </a:lnTo>
                  <a:lnTo>
                    <a:pt x="1220" y="4242"/>
                  </a:lnTo>
                  <a:lnTo>
                    <a:pt x="1225" y="4189"/>
                  </a:lnTo>
                  <a:lnTo>
                    <a:pt x="1231" y="4139"/>
                  </a:lnTo>
                  <a:lnTo>
                    <a:pt x="1239" y="4092"/>
                  </a:lnTo>
                  <a:lnTo>
                    <a:pt x="1249" y="4048"/>
                  </a:lnTo>
                  <a:lnTo>
                    <a:pt x="1261" y="4009"/>
                  </a:lnTo>
                  <a:lnTo>
                    <a:pt x="1277" y="3974"/>
                  </a:lnTo>
                  <a:lnTo>
                    <a:pt x="1293" y="3945"/>
                  </a:lnTo>
                  <a:lnTo>
                    <a:pt x="1312" y="3920"/>
                  </a:lnTo>
                  <a:lnTo>
                    <a:pt x="1334" y="3902"/>
                  </a:lnTo>
                  <a:lnTo>
                    <a:pt x="1358" y="3890"/>
                  </a:lnTo>
                  <a:lnTo>
                    <a:pt x="1389" y="3881"/>
                  </a:lnTo>
                  <a:lnTo>
                    <a:pt x="1432" y="3872"/>
                  </a:lnTo>
                  <a:lnTo>
                    <a:pt x="1487" y="3863"/>
                  </a:lnTo>
                  <a:lnTo>
                    <a:pt x="1553" y="3855"/>
                  </a:lnTo>
                  <a:lnTo>
                    <a:pt x="1629" y="3847"/>
                  </a:lnTo>
                  <a:lnTo>
                    <a:pt x="1717" y="3840"/>
                  </a:lnTo>
                  <a:lnTo>
                    <a:pt x="1814" y="3835"/>
                  </a:lnTo>
                  <a:lnTo>
                    <a:pt x="1921" y="3831"/>
                  </a:lnTo>
                  <a:lnTo>
                    <a:pt x="2039" y="3829"/>
                  </a:lnTo>
                  <a:lnTo>
                    <a:pt x="2166" y="3829"/>
                  </a:lnTo>
                  <a:lnTo>
                    <a:pt x="2301" y="3831"/>
                  </a:lnTo>
                  <a:lnTo>
                    <a:pt x="2446" y="3836"/>
                  </a:lnTo>
                  <a:lnTo>
                    <a:pt x="2599" y="3844"/>
                  </a:lnTo>
                  <a:lnTo>
                    <a:pt x="2761" y="3855"/>
                  </a:lnTo>
                  <a:lnTo>
                    <a:pt x="2930" y="3869"/>
                  </a:lnTo>
                  <a:lnTo>
                    <a:pt x="3108" y="3887"/>
                  </a:lnTo>
                  <a:lnTo>
                    <a:pt x="3293" y="3908"/>
                  </a:lnTo>
                  <a:lnTo>
                    <a:pt x="3485" y="3934"/>
                  </a:lnTo>
                  <a:lnTo>
                    <a:pt x="3683" y="3965"/>
                  </a:lnTo>
                  <a:lnTo>
                    <a:pt x="3889" y="4000"/>
                  </a:lnTo>
                  <a:lnTo>
                    <a:pt x="4101" y="4040"/>
                  </a:lnTo>
                  <a:lnTo>
                    <a:pt x="4319" y="4086"/>
                  </a:lnTo>
                  <a:lnTo>
                    <a:pt x="4542" y="4137"/>
                  </a:lnTo>
                  <a:lnTo>
                    <a:pt x="4772" y="4193"/>
                  </a:lnTo>
                  <a:lnTo>
                    <a:pt x="5006" y="4256"/>
                  </a:lnTo>
                  <a:lnTo>
                    <a:pt x="5245" y="4325"/>
                  </a:lnTo>
                  <a:lnTo>
                    <a:pt x="5489" y="4401"/>
                  </a:lnTo>
                  <a:lnTo>
                    <a:pt x="5738" y="4483"/>
                  </a:lnTo>
                  <a:lnTo>
                    <a:pt x="5990" y="4573"/>
                  </a:lnTo>
                  <a:lnTo>
                    <a:pt x="6246" y="4670"/>
                  </a:lnTo>
                  <a:lnTo>
                    <a:pt x="6506" y="4775"/>
                  </a:lnTo>
                  <a:lnTo>
                    <a:pt x="6769" y="4887"/>
                  </a:lnTo>
                  <a:lnTo>
                    <a:pt x="7278" y="5112"/>
                  </a:lnTo>
                  <a:lnTo>
                    <a:pt x="7746" y="5322"/>
                  </a:lnTo>
                  <a:lnTo>
                    <a:pt x="7967" y="5420"/>
                  </a:lnTo>
                  <a:lnTo>
                    <a:pt x="8176" y="5515"/>
                  </a:lnTo>
                  <a:lnTo>
                    <a:pt x="8377" y="5606"/>
                  </a:lnTo>
                  <a:lnTo>
                    <a:pt x="8567" y="5694"/>
                  </a:lnTo>
                  <a:lnTo>
                    <a:pt x="8749" y="5778"/>
                  </a:lnTo>
                  <a:lnTo>
                    <a:pt x="8921" y="5860"/>
                  </a:lnTo>
                  <a:lnTo>
                    <a:pt x="9084" y="5938"/>
                  </a:lnTo>
                  <a:lnTo>
                    <a:pt x="9237" y="6014"/>
                  </a:lnTo>
                  <a:lnTo>
                    <a:pt x="9382" y="6087"/>
                  </a:lnTo>
                  <a:lnTo>
                    <a:pt x="9517" y="6157"/>
                  </a:lnTo>
                  <a:lnTo>
                    <a:pt x="9643" y="6225"/>
                  </a:lnTo>
                  <a:lnTo>
                    <a:pt x="9761" y="6291"/>
                  </a:lnTo>
                  <a:lnTo>
                    <a:pt x="9869" y="6355"/>
                  </a:lnTo>
                  <a:lnTo>
                    <a:pt x="9969" y="6416"/>
                  </a:lnTo>
                  <a:lnTo>
                    <a:pt x="10061" y="6476"/>
                  </a:lnTo>
                  <a:lnTo>
                    <a:pt x="10143" y="6535"/>
                  </a:lnTo>
                  <a:lnTo>
                    <a:pt x="10217" y="6591"/>
                  </a:lnTo>
                  <a:lnTo>
                    <a:pt x="10283" y="6647"/>
                  </a:lnTo>
                  <a:lnTo>
                    <a:pt x="10340" y="6701"/>
                  </a:lnTo>
                  <a:lnTo>
                    <a:pt x="10389" y="6754"/>
                  </a:lnTo>
                  <a:lnTo>
                    <a:pt x="10431" y="6806"/>
                  </a:lnTo>
                  <a:lnTo>
                    <a:pt x="10464" y="6857"/>
                  </a:lnTo>
                  <a:lnTo>
                    <a:pt x="10489" y="6908"/>
                  </a:lnTo>
                  <a:lnTo>
                    <a:pt x="10506" y="6958"/>
                  </a:lnTo>
                  <a:lnTo>
                    <a:pt x="10515" y="7008"/>
                  </a:lnTo>
                  <a:lnTo>
                    <a:pt x="10516" y="7057"/>
                  </a:lnTo>
                  <a:lnTo>
                    <a:pt x="10510" y="7108"/>
                  </a:lnTo>
                  <a:lnTo>
                    <a:pt x="10496" y="7157"/>
                  </a:lnTo>
                  <a:lnTo>
                    <a:pt x="10478" y="7206"/>
                  </a:lnTo>
                  <a:lnTo>
                    <a:pt x="10458" y="7255"/>
                  </a:lnTo>
                  <a:lnTo>
                    <a:pt x="10437" y="7302"/>
                  </a:lnTo>
                  <a:lnTo>
                    <a:pt x="10415" y="7348"/>
                  </a:lnTo>
                  <a:lnTo>
                    <a:pt x="10391" y="7393"/>
                  </a:lnTo>
                  <a:lnTo>
                    <a:pt x="10367" y="7437"/>
                  </a:lnTo>
                  <a:lnTo>
                    <a:pt x="10342" y="7480"/>
                  </a:lnTo>
                  <a:lnTo>
                    <a:pt x="10316" y="7521"/>
                  </a:lnTo>
                  <a:lnTo>
                    <a:pt x="10290" y="7562"/>
                  </a:lnTo>
                  <a:lnTo>
                    <a:pt x="10264" y="7601"/>
                  </a:lnTo>
                  <a:lnTo>
                    <a:pt x="10237" y="7639"/>
                  </a:lnTo>
                  <a:lnTo>
                    <a:pt x="10211" y="7675"/>
                  </a:lnTo>
                  <a:lnTo>
                    <a:pt x="10184" y="7711"/>
                  </a:lnTo>
                  <a:lnTo>
                    <a:pt x="10157" y="7744"/>
                  </a:lnTo>
                  <a:lnTo>
                    <a:pt x="10131" y="7777"/>
                  </a:lnTo>
                  <a:lnTo>
                    <a:pt x="10105" y="7807"/>
                  </a:lnTo>
                  <a:lnTo>
                    <a:pt x="10055" y="7864"/>
                  </a:lnTo>
                  <a:lnTo>
                    <a:pt x="10008" y="7914"/>
                  </a:lnTo>
                  <a:lnTo>
                    <a:pt x="9966" y="7958"/>
                  </a:lnTo>
                  <a:lnTo>
                    <a:pt x="9929" y="7994"/>
                  </a:lnTo>
                  <a:lnTo>
                    <a:pt x="9898" y="8023"/>
                  </a:lnTo>
                  <a:lnTo>
                    <a:pt x="9875" y="8044"/>
                  </a:lnTo>
                  <a:lnTo>
                    <a:pt x="9860" y="8057"/>
                  </a:lnTo>
                  <a:lnTo>
                    <a:pt x="9855" y="80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9Slide.vn 8"/>
            <p:cNvSpPr>
              <a:spLocks noEditPoints="1"/>
            </p:cNvSpPr>
            <p:nvPr/>
          </p:nvSpPr>
          <p:spPr bwMode="auto">
            <a:xfrm>
              <a:off x="1934512" y="3910403"/>
              <a:ext cx="1479550" cy="954088"/>
            </a:xfrm>
            <a:custGeom>
              <a:avLst/>
              <a:gdLst>
                <a:gd name="T0" fmla="*/ 415 w 11186"/>
                <a:gd name="T1" fmla="*/ 3443 h 7218"/>
                <a:gd name="T2" fmla="*/ 1630 w 11186"/>
                <a:gd name="T3" fmla="*/ 3521 h 7218"/>
                <a:gd name="T4" fmla="*/ 3809 w 11186"/>
                <a:gd name="T5" fmla="*/ 3963 h 7218"/>
                <a:gd name="T6" fmla="*/ 6238 w 11186"/>
                <a:gd name="T7" fmla="*/ 4811 h 7218"/>
                <a:gd name="T8" fmla="*/ 7743 w 11186"/>
                <a:gd name="T9" fmla="*/ 5662 h 7218"/>
                <a:gd name="T10" fmla="*/ 8406 w 11186"/>
                <a:gd name="T11" fmla="*/ 6187 h 7218"/>
                <a:gd name="T12" fmla="*/ 8401 w 11186"/>
                <a:gd name="T13" fmla="*/ 5700 h 7218"/>
                <a:gd name="T14" fmla="*/ 8312 w 11186"/>
                <a:gd name="T15" fmla="*/ 4713 h 7218"/>
                <a:gd name="T16" fmla="*/ 8184 w 11186"/>
                <a:gd name="T17" fmla="*/ 4133 h 7218"/>
                <a:gd name="T18" fmla="*/ 8138 w 11186"/>
                <a:gd name="T19" fmla="*/ 3979 h 7218"/>
                <a:gd name="T20" fmla="*/ 8258 w 11186"/>
                <a:gd name="T21" fmla="*/ 4095 h 7218"/>
                <a:gd name="T22" fmla="*/ 8476 w 11186"/>
                <a:gd name="T23" fmla="*/ 4493 h 7218"/>
                <a:gd name="T24" fmla="*/ 8799 w 11186"/>
                <a:gd name="T25" fmla="*/ 5267 h 7218"/>
                <a:gd name="T26" fmla="*/ 9164 w 11186"/>
                <a:gd name="T27" fmla="*/ 5977 h 7218"/>
                <a:gd name="T28" fmla="*/ 9698 w 11186"/>
                <a:gd name="T29" fmla="*/ 6812 h 7218"/>
                <a:gd name="T30" fmla="*/ 9951 w 11186"/>
                <a:gd name="T31" fmla="*/ 7095 h 7218"/>
                <a:gd name="T32" fmla="*/ 10187 w 11186"/>
                <a:gd name="T33" fmla="*/ 7170 h 7218"/>
                <a:gd name="T34" fmla="*/ 10559 w 11186"/>
                <a:gd name="T35" fmla="*/ 6963 h 7218"/>
                <a:gd name="T36" fmla="*/ 10878 w 11186"/>
                <a:gd name="T37" fmla="*/ 6884 h 7218"/>
                <a:gd name="T38" fmla="*/ 11185 w 11186"/>
                <a:gd name="T39" fmla="*/ 6826 h 7218"/>
                <a:gd name="T40" fmla="*/ 11072 w 11186"/>
                <a:gd name="T41" fmla="*/ 5274 h 7218"/>
                <a:gd name="T42" fmla="*/ 10599 w 11186"/>
                <a:gd name="T43" fmla="*/ 2905 h 7218"/>
                <a:gd name="T44" fmla="*/ 9495 w 11186"/>
                <a:gd name="T45" fmla="*/ 841 h 7218"/>
                <a:gd name="T46" fmla="*/ 7294 w 11186"/>
                <a:gd name="T47" fmla="*/ 20 h 7218"/>
                <a:gd name="T48" fmla="*/ 4558 w 11186"/>
                <a:gd name="T49" fmla="*/ 278 h 7218"/>
                <a:gd name="T50" fmla="*/ 2357 w 11186"/>
                <a:gd name="T51" fmla="*/ 1167 h 7218"/>
                <a:gd name="T52" fmla="*/ 1127 w 11186"/>
                <a:gd name="T53" fmla="*/ 2197 h 7218"/>
                <a:gd name="T54" fmla="*/ 354 w 11186"/>
                <a:gd name="T55" fmla="*/ 3021 h 7218"/>
                <a:gd name="T56" fmla="*/ 9158 w 11186"/>
                <a:gd name="T57" fmla="*/ 4761 h 7218"/>
                <a:gd name="T58" fmla="*/ 9207 w 11186"/>
                <a:gd name="T59" fmla="*/ 3546 h 7218"/>
                <a:gd name="T60" fmla="*/ 9157 w 11186"/>
                <a:gd name="T61" fmla="*/ 2291 h 7218"/>
                <a:gd name="T62" fmla="*/ 8929 w 11186"/>
                <a:gd name="T63" fmla="*/ 1406 h 7218"/>
                <a:gd name="T64" fmla="*/ 8670 w 11186"/>
                <a:gd name="T65" fmla="*/ 951 h 7218"/>
                <a:gd name="T66" fmla="*/ 8485 w 11186"/>
                <a:gd name="T67" fmla="*/ 772 h 7218"/>
                <a:gd name="T68" fmla="*/ 8485 w 11186"/>
                <a:gd name="T69" fmla="*/ 1171 h 7218"/>
                <a:gd name="T70" fmla="*/ 8687 w 11186"/>
                <a:gd name="T71" fmla="*/ 3031 h 7218"/>
                <a:gd name="T72" fmla="*/ 8842 w 11186"/>
                <a:gd name="T73" fmla="*/ 3931 h 7218"/>
                <a:gd name="T74" fmla="*/ 9036 w 11186"/>
                <a:gd name="T75" fmla="*/ 4510 h 7218"/>
                <a:gd name="T76" fmla="*/ 7895 w 11186"/>
                <a:gd name="T77" fmla="*/ 3476 h 7218"/>
                <a:gd name="T78" fmla="*/ 7685 w 11186"/>
                <a:gd name="T79" fmla="*/ 2554 h 7218"/>
                <a:gd name="T80" fmla="*/ 7342 w 11186"/>
                <a:gd name="T81" fmla="*/ 1620 h 7218"/>
                <a:gd name="T82" fmla="*/ 6902 w 11186"/>
                <a:gd name="T83" fmla="*/ 1134 h 7218"/>
                <a:gd name="T84" fmla="*/ 6542 w 11186"/>
                <a:gd name="T85" fmla="*/ 923 h 7218"/>
                <a:gd name="T86" fmla="*/ 6281 w 11186"/>
                <a:gd name="T87" fmla="*/ 846 h 7218"/>
                <a:gd name="T88" fmla="*/ 6722 w 11186"/>
                <a:gd name="T89" fmla="*/ 1362 h 7218"/>
                <a:gd name="T90" fmla="*/ 7073 w 11186"/>
                <a:gd name="T91" fmla="*/ 1883 h 7218"/>
                <a:gd name="T92" fmla="*/ 7237 w 11186"/>
                <a:gd name="T93" fmla="*/ 2502 h 7218"/>
                <a:gd name="T94" fmla="*/ 7276 w 11186"/>
                <a:gd name="T95" fmla="*/ 2906 h 7218"/>
                <a:gd name="T96" fmla="*/ 6890 w 11186"/>
                <a:gd name="T97" fmla="*/ 2507 h 7218"/>
                <a:gd name="T98" fmla="*/ 6331 w 11186"/>
                <a:gd name="T99" fmla="*/ 2072 h 7218"/>
                <a:gd name="T100" fmla="*/ 5670 w 11186"/>
                <a:gd name="T101" fmla="*/ 1816 h 7218"/>
                <a:gd name="T102" fmla="*/ 4968 w 11186"/>
                <a:gd name="T103" fmla="*/ 1795 h 7218"/>
                <a:gd name="T104" fmla="*/ 4301 w 11186"/>
                <a:gd name="T105" fmla="*/ 1898 h 7218"/>
                <a:gd name="T106" fmla="*/ 4732 w 11186"/>
                <a:gd name="T107" fmla="*/ 2036 h 7218"/>
                <a:gd name="T108" fmla="*/ 5728 w 11186"/>
                <a:gd name="T109" fmla="*/ 2329 h 7218"/>
                <a:gd name="T110" fmla="*/ 6668 w 11186"/>
                <a:gd name="T111" fmla="*/ 2788 h 7218"/>
                <a:gd name="T112" fmla="*/ 7333 w 11186"/>
                <a:gd name="T113" fmla="*/ 3292 h 7218"/>
                <a:gd name="T114" fmla="*/ 7921 w 11186"/>
                <a:gd name="T115" fmla="*/ 3650 h 7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186" h="7218">
                  <a:moveTo>
                    <a:pt x="0" y="3482"/>
                  </a:moveTo>
                  <a:lnTo>
                    <a:pt x="12" y="3479"/>
                  </a:lnTo>
                  <a:lnTo>
                    <a:pt x="52" y="3472"/>
                  </a:lnTo>
                  <a:lnTo>
                    <a:pt x="82" y="3468"/>
                  </a:lnTo>
                  <a:lnTo>
                    <a:pt x="119" y="3463"/>
                  </a:lnTo>
                  <a:lnTo>
                    <a:pt x="163" y="3458"/>
                  </a:lnTo>
                  <a:lnTo>
                    <a:pt x="214" y="3454"/>
                  </a:lnTo>
                  <a:lnTo>
                    <a:pt x="273" y="3449"/>
                  </a:lnTo>
                  <a:lnTo>
                    <a:pt x="340" y="3446"/>
                  </a:lnTo>
                  <a:lnTo>
                    <a:pt x="415" y="3443"/>
                  </a:lnTo>
                  <a:lnTo>
                    <a:pt x="498" y="3442"/>
                  </a:lnTo>
                  <a:lnTo>
                    <a:pt x="588" y="3442"/>
                  </a:lnTo>
                  <a:lnTo>
                    <a:pt x="687" y="3443"/>
                  </a:lnTo>
                  <a:lnTo>
                    <a:pt x="796" y="3447"/>
                  </a:lnTo>
                  <a:lnTo>
                    <a:pt x="912" y="3452"/>
                  </a:lnTo>
                  <a:lnTo>
                    <a:pt x="1037" y="3460"/>
                  </a:lnTo>
                  <a:lnTo>
                    <a:pt x="1172" y="3471"/>
                  </a:lnTo>
                  <a:lnTo>
                    <a:pt x="1315" y="3485"/>
                  </a:lnTo>
                  <a:lnTo>
                    <a:pt x="1467" y="3501"/>
                  </a:lnTo>
                  <a:lnTo>
                    <a:pt x="1630" y="3521"/>
                  </a:lnTo>
                  <a:lnTo>
                    <a:pt x="1801" y="3545"/>
                  </a:lnTo>
                  <a:lnTo>
                    <a:pt x="1983" y="3573"/>
                  </a:lnTo>
                  <a:lnTo>
                    <a:pt x="2174" y="3604"/>
                  </a:lnTo>
                  <a:lnTo>
                    <a:pt x="2377" y="3640"/>
                  </a:lnTo>
                  <a:lnTo>
                    <a:pt x="2589" y="3681"/>
                  </a:lnTo>
                  <a:lnTo>
                    <a:pt x="2811" y="3727"/>
                  </a:lnTo>
                  <a:lnTo>
                    <a:pt x="3045" y="3777"/>
                  </a:lnTo>
                  <a:lnTo>
                    <a:pt x="3288" y="3833"/>
                  </a:lnTo>
                  <a:lnTo>
                    <a:pt x="3543" y="3895"/>
                  </a:lnTo>
                  <a:lnTo>
                    <a:pt x="3809" y="3963"/>
                  </a:lnTo>
                  <a:lnTo>
                    <a:pt x="4087" y="4036"/>
                  </a:lnTo>
                  <a:lnTo>
                    <a:pt x="4364" y="4114"/>
                  </a:lnTo>
                  <a:lnTo>
                    <a:pt x="4632" y="4195"/>
                  </a:lnTo>
                  <a:lnTo>
                    <a:pt x="4891" y="4279"/>
                  </a:lnTo>
                  <a:lnTo>
                    <a:pt x="5140" y="4364"/>
                  </a:lnTo>
                  <a:lnTo>
                    <a:pt x="5378" y="4451"/>
                  </a:lnTo>
                  <a:lnTo>
                    <a:pt x="5607" y="4540"/>
                  </a:lnTo>
                  <a:lnTo>
                    <a:pt x="5826" y="4630"/>
                  </a:lnTo>
                  <a:lnTo>
                    <a:pt x="6037" y="4720"/>
                  </a:lnTo>
                  <a:lnTo>
                    <a:pt x="6238" y="4811"/>
                  </a:lnTo>
                  <a:lnTo>
                    <a:pt x="6429" y="4901"/>
                  </a:lnTo>
                  <a:lnTo>
                    <a:pt x="6612" y="4992"/>
                  </a:lnTo>
                  <a:lnTo>
                    <a:pt x="6784" y="5082"/>
                  </a:lnTo>
                  <a:lnTo>
                    <a:pt x="6948" y="5171"/>
                  </a:lnTo>
                  <a:lnTo>
                    <a:pt x="7103" y="5258"/>
                  </a:lnTo>
                  <a:lnTo>
                    <a:pt x="7248" y="5343"/>
                  </a:lnTo>
                  <a:lnTo>
                    <a:pt x="7386" y="5427"/>
                  </a:lnTo>
                  <a:lnTo>
                    <a:pt x="7513" y="5508"/>
                  </a:lnTo>
                  <a:lnTo>
                    <a:pt x="7632" y="5586"/>
                  </a:lnTo>
                  <a:lnTo>
                    <a:pt x="7743" y="5662"/>
                  </a:lnTo>
                  <a:lnTo>
                    <a:pt x="7845" y="5733"/>
                  </a:lnTo>
                  <a:lnTo>
                    <a:pt x="7938" y="5801"/>
                  </a:lnTo>
                  <a:lnTo>
                    <a:pt x="8023" y="5865"/>
                  </a:lnTo>
                  <a:lnTo>
                    <a:pt x="8100" y="5925"/>
                  </a:lnTo>
                  <a:lnTo>
                    <a:pt x="8168" y="5980"/>
                  </a:lnTo>
                  <a:lnTo>
                    <a:pt x="8228" y="6029"/>
                  </a:lnTo>
                  <a:lnTo>
                    <a:pt x="8279" y="6073"/>
                  </a:lnTo>
                  <a:lnTo>
                    <a:pt x="8323" y="6111"/>
                  </a:lnTo>
                  <a:lnTo>
                    <a:pt x="8358" y="6143"/>
                  </a:lnTo>
                  <a:lnTo>
                    <a:pt x="8406" y="6187"/>
                  </a:lnTo>
                  <a:lnTo>
                    <a:pt x="8421" y="6203"/>
                  </a:lnTo>
                  <a:lnTo>
                    <a:pt x="8421" y="6195"/>
                  </a:lnTo>
                  <a:lnTo>
                    <a:pt x="8421" y="6174"/>
                  </a:lnTo>
                  <a:lnTo>
                    <a:pt x="8420" y="6139"/>
                  </a:lnTo>
                  <a:lnTo>
                    <a:pt x="8419" y="6091"/>
                  </a:lnTo>
                  <a:lnTo>
                    <a:pt x="8417" y="6032"/>
                  </a:lnTo>
                  <a:lnTo>
                    <a:pt x="8414" y="5963"/>
                  </a:lnTo>
                  <a:lnTo>
                    <a:pt x="8411" y="5884"/>
                  </a:lnTo>
                  <a:lnTo>
                    <a:pt x="8407" y="5796"/>
                  </a:lnTo>
                  <a:lnTo>
                    <a:pt x="8401" y="5700"/>
                  </a:lnTo>
                  <a:lnTo>
                    <a:pt x="8396" y="5597"/>
                  </a:lnTo>
                  <a:lnTo>
                    <a:pt x="8389" y="5489"/>
                  </a:lnTo>
                  <a:lnTo>
                    <a:pt x="8381" y="5376"/>
                  </a:lnTo>
                  <a:lnTo>
                    <a:pt x="8371" y="5258"/>
                  </a:lnTo>
                  <a:lnTo>
                    <a:pt x="8361" y="5137"/>
                  </a:lnTo>
                  <a:lnTo>
                    <a:pt x="8349" y="5014"/>
                  </a:lnTo>
                  <a:lnTo>
                    <a:pt x="8335" y="4889"/>
                  </a:lnTo>
                  <a:lnTo>
                    <a:pt x="8328" y="4828"/>
                  </a:lnTo>
                  <a:lnTo>
                    <a:pt x="8320" y="4769"/>
                  </a:lnTo>
                  <a:lnTo>
                    <a:pt x="8312" y="4713"/>
                  </a:lnTo>
                  <a:lnTo>
                    <a:pt x="8304" y="4659"/>
                  </a:lnTo>
                  <a:lnTo>
                    <a:pt x="8295" y="4607"/>
                  </a:lnTo>
                  <a:lnTo>
                    <a:pt x="8287" y="4558"/>
                  </a:lnTo>
                  <a:lnTo>
                    <a:pt x="8278" y="4511"/>
                  </a:lnTo>
                  <a:lnTo>
                    <a:pt x="8269" y="4466"/>
                  </a:lnTo>
                  <a:lnTo>
                    <a:pt x="8252" y="4383"/>
                  </a:lnTo>
                  <a:lnTo>
                    <a:pt x="8234" y="4308"/>
                  </a:lnTo>
                  <a:lnTo>
                    <a:pt x="8216" y="4242"/>
                  </a:lnTo>
                  <a:lnTo>
                    <a:pt x="8200" y="4183"/>
                  </a:lnTo>
                  <a:lnTo>
                    <a:pt x="8184" y="4133"/>
                  </a:lnTo>
                  <a:lnTo>
                    <a:pt x="8169" y="4090"/>
                  </a:lnTo>
                  <a:lnTo>
                    <a:pt x="8156" y="4054"/>
                  </a:lnTo>
                  <a:lnTo>
                    <a:pt x="8144" y="4026"/>
                  </a:lnTo>
                  <a:lnTo>
                    <a:pt x="8135" y="4004"/>
                  </a:lnTo>
                  <a:lnTo>
                    <a:pt x="8128" y="3989"/>
                  </a:lnTo>
                  <a:lnTo>
                    <a:pt x="8123" y="3980"/>
                  </a:lnTo>
                  <a:lnTo>
                    <a:pt x="8122" y="3977"/>
                  </a:lnTo>
                  <a:lnTo>
                    <a:pt x="8124" y="3976"/>
                  </a:lnTo>
                  <a:lnTo>
                    <a:pt x="8129" y="3977"/>
                  </a:lnTo>
                  <a:lnTo>
                    <a:pt x="8138" y="3979"/>
                  </a:lnTo>
                  <a:lnTo>
                    <a:pt x="8151" y="3986"/>
                  </a:lnTo>
                  <a:lnTo>
                    <a:pt x="8159" y="3990"/>
                  </a:lnTo>
                  <a:lnTo>
                    <a:pt x="8168" y="3997"/>
                  </a:lnTo>
                  <a:lnTo>
                    <a:pt x="8178" y="4004"/>
                  </a:lnTo>
                  <a:lnTo>
                    <a:pt x="8189" y="4014"/>
                  </a:lnTo>
                  <a:lnTo>
                    <a:pt x="8201" y="4025"/>
                  </a:lnTo>
                  <a:lnTo>
                    <a:pt x="8213" y="4039"/>
                  </a:lnTo>
                  <a:lnTo>
                    <a:pt x="8227" y="4055"/>
                  </a:lnTo>
                  <a:lnTo>
                    <a:pt x="8242" y="4074"/>
                  </a:lnTo>
                  <a:lnTo>
                    <a:pt x="8258" y="4095"/>
                  </a:lnTo>
                  <a:lnTo>
                    <a:pt x="8275" y="4119"/>
                  </a:lnTo>
                  <a:lnTo>
                    <a:pt x="8293" y="4146"/>
                  </a:lnTo>
                  <a:lnTo>
                    <a:pt x="8312" y="4176"/>
                  </a:lnTo>
                  <a:lnTo>
                    <a:pt x="8332" y="4210"/>
                  </a:lnTo>
                  <a:lnTo>
                    <a:pt x="8353" y="4247"/>
                  </a:lnTo>
                  <a:lnTo>
                    <a:pt x="8375" y="4288"/>
                  </a:lnTo>
                  <a:lnTo>
                    <a:pt x="8399" y="4333"/>
                  </a:lnTo>
                  <a:lnTo>
                    <a:pt x="8424" y="4382"/>
                  </a:lnTo>
                  <a:lnTo>
                    <a:pt x="8450" y="4435"/>
                  </a:lnTo>
                  <a:lnTo>
                    <a:pt x="8476" y="4493"/>
                  </a:lnTo>
                  <a:lnTo>
                    <a:pt x="8504" y="4555"/>
                  </a:lnTo>
                  <a:lnTo>
                    <a:pt x="8533" y="4622"/>
                  </a:lnTo>
                  <a:lnTo>
                    <a:pt x="8563" y="4694"/>
                  </a:lnTo>
                  <a:lnTo>
                    <a:pt x="8594" y="4772"/>
                  </a:lnTo>
                  <a:lnTo>
                    <a:pt x="8626" y="4855"/>
                  </a:lnTo>
                  <a:lnTo>
                    <a:pt x="8659" y="4941"/>
                  </a:lnTo>
                  <a:lnTo>
                    <a:pt x="8693" y="5024"/>
                  </a:lnTo>
                  <a:lnTo>
                    <a:pt x="8727" y="5106"/>
                  </a:lnTo>
                  <a:lnTo>
                    <a:pt x="8762" y="5187"/>
                  </a:lnTo>
                  <a:lnTo>
                    <a:pt x="8799" y="5267"/>
                  </a:lnTo>
                  <a:lnTo>
                    <a:pt x="8834" y="5345"/>
                  </a:lnTo>
                  <a:lnTo>
                    <a:pt x="8870" y="5421"/>
                  </a:lnTo>
                  <a:lnTo>
                    <a:pt x="8907" y="5496"/>
                  </a:lnTo>
                  <a:lnTo>
                    <a:pt x="8944" y="5570"/>
                  </a:lnTo>
                  <a:lnTo>
                    <a:pt x="8980" y="5642"/>
                  </a:lnTo>
                  <a:lnTo>
                    <a:pt x="9017" y="5712"/>
                  </a:lnTo>
                  <a:lnTo>
                    <a:pt x="9054" y="5781"/>
                  </a:lnTo>
                  <a:lnTo>
                    <a:pt x="9090" y="5848"/>
                  </a:lnTo>
                  <a:lnTo>
                    <a:pt x="9127" y="5914"/>
                  </a:lnTo>
                  <a:lnTo>
                    <a:pt x="9164" y="5977"/>
                  </a:lnTo>
                  <a:lnTo>
                    <a:pt x="9200" y="6040"/>
                  </a:lnTo>
                  <a:lnTo>
                    <a:pt x="9271" y="6159"/>
                  </a:lnTo>
                  <a:lnTo>
                    <a:pt x="9339" y="6271"/>
                  </a:lnTo>
                  <a:lnTo>
                    <a:pt x="9405" y="6376"/>
                  </a:lnTo>
                  <a:lnTo>
                    <a:pt x="9468" y="6473"/>
                  </a:lnTo>
                  <a:lnTo>
                    <a:pt x="9528" y="6563"/>
                  </a:lnTo>
                  <a:lnTo>
                    <a:pt x="9583" y="6644"/>
                  </a:lnTo>
                  <a:lnTo>
                    <a:pt x="9633" y="6717"/>
                  </a:lnTo>
                  <a:lnTo>
                    <a:pt x="9677" y="6782"/>
                  </a:lnTo>
                  <a:lnTo>
                    <a:pt x="9698" y="6812"/>
                  </a:lnTo>
                  <a:lnTo>
                    <a:pt x="9719" y="6841"/>
                  </a:lnTo>
                  <a:lnTo>
                    <a:pt x="9740" y="6868"/>
                  </a:lnTo>
                  <a:lnTo>
                    <a:pt x="9760" y="6894"/>
                  </a:lnTo>
                  <a:lnTo>
                    <a:pt x="9780" y="6920"/>
                  </a:lnTo>
                  <a:lnTo>
                    <a:pt x="9801" y="6944"/>
                  </a:lnTo>
                  <a:lnTo>
                    <a:pt x="9821" y="6967"/>
                  </a:lnTo>
                  <a:lnTo>
                    <a:pt x="9840" y="6988"/>
                  </a:lnTo>
                  <a:lnTo>
                    <a:pt x="9879" y="7028"/>
                  </a:lnTo>
                  <a:lnTo>
                    <a:pt x="9916" y="7063"/>
                  </a:lnTo>
                  <a:lnTo>
                    <a:pt x="9951" y="7095"/>
                  </a:lnTo>
                  <a:lnTo>
                    <a:pt x="9983" y="7122"/>
                  </a:lnTo>
                  <a:lnTo>
                    <a:pt x="10013" y="7146"/>
                  </a:lnTo>
                  <a:lnTo>
                    <a:pt x="10040" y="7166"/>
                  </a:lnTo>
                  <a:lnTo>
                    <a:pt x="10064" y="7183"/>
                  </a:lnTo>
                  <a:lnTo>
                    <a:pt x="10084" y="7196"/>
                  </a:lnTo>
                  <a:lnTo>
                    <a:pt x="10112" y="7213"/>
                  </a:lnTo>
                  <a:lnTo>
                    <a:pt x="10122" y="7218"/>
                  </a:lnTo>
                  <a:lnTo>
                    <a:pt x="10133" y="7210"/>
                  </a:lnTo>
                  <a:lnTo>
                    <a:pt x="10164" y="7186"/>
                  </a:lnTo>
                  <a:lnTo>
                    <a:pt x="10187" y="7170"/>
                  </a:lnTo>
                  <a:lnTo>
                    <a:pt x="10213" y="7151"/>
                  </a:lnTo>
                  <a:lnTo>
                    <a:pt x="10245" y="7131"/>
                  </a:lnTo>
                  <a:lnTo>
                    <a:pt x="10278" y="7109"/>
                  </a:lnTo>
                  <a:lnTo>
                    <a:pt x="10315" y="7086"/>
                  </a:lnTo>
                  <a:lnTo>
                    <a:pt x="10355" y="7063"/>
                  </a:lnTo>
                  <a:lnTo>
                    <a:pt x="10397" y="7039"/>
                  </a:lnTo>
                  <a:lnTo>
                    <a:pt x="10441" y="7016"/>
                  </a:lnTo>
                  <a:lnTo>
                    <a:pt x="10487" y="6994"/>
                  </a:lnTo>
                  <a:lnTo>
                    <a:pt x="10534" y="6973"/>
                  </a:lnTo>
                  <a:lnTo>
                    <a:pt x="10559" y="6963"/>
                  </a:lnTo>
                  <a:lnTo>
                    <a:pt x="10583" y="6954"/>
                  </a:lnTo>
                  <a:lnTo>
                    <a:pt x="10608" y="6945"/>
                  </a:lnTo>
                  <a:lnTo>
                    <a:pt x="10633" y="6937"/>
                  </a:lnTo>
                  <a:lnTo>
                    <a:pt x="10658" y="6929"/>
                  </a:lnTo>
                  <a:lnTo>
                    <a:pt x="10683" y="6923"/>
                  </a:lnTo>
                  <a:lnTo>
                    <a:pt x="10708" y="6916"/>
                  </a:lnTo>
                  <a:lnTo>
                    <a:pt x="10733" y="6910"/>
                  </a:lnTo>
                  <a:lnTo>
                    <a:pt x="10782" y="6899"/>
                  </a:lnTo>
                  <a:lnTo>
                    <a:pt x="10831" y="6891"/>
                  </a:lnTo>
                  <a:lnTo>
                    <a:pt x="10878" y="6884"/>
                  </a:lnTo>
                  <a:lnTo>
                    <a:pt x="10924" y="6879"/>
                  </a:lnTo>
                  <a:lnTo>
                    <a:pt x="10968" y="6875"/>
                  </a:lnTo>
                  <a:lnTo>
                    <a:pt x="11009" y="6873"/>
                  </a:lnTo>
                  <a:lnTo>
                    <a:pt x="11047" y="6871"/>
                  </a:lnTo>
                  <a:lnTo>
                    <a:pt x="11081" y="6870"/>
                  </a:lnTo>
                  <a:lnTo>
                    <a:pt x="11111" y="6870"/>
                  </a:lnTo>
                  <a:lnTo>
                    <a:pt x="11137" y="6870"/>
                  </a:lnTo>
                  <a:lnTo>
                    <a:pt x="11173" y="6871"/>
                  </a:lnTo>
                  <a:lnTo>
                    <a:pt x="11186" y="6872"/>
                  </a:lnTo>
                  <a:lnTo>
                    <a:pt x="11185" y="6826"/>
                  </a:lnTo>
                  <a:lnTo>
                    <a:pt x="11182" y="6693"/>
                  </a:lnTo>
                  <a:lnTo>
                    <a:pt x="11178" y="6596"/>
                  </a:lnTo>
                  <a:lnTo>
                    <a:pt x="11173" y="6482"/>
                  </a:lnTo>
                  <a:lnTo>
                    <a:pt x="11166" y="6351"/>
                  </a:lnTo>
                  <a:lnTo>
                    <a:pt x="11157" y="6204"/>
                  </a:lnTo>
                  <a:lnTo>
                    <a:pt x="11146" y="6043"/>
                  </a:lnTo>
                  <a:lnTo>
                    <a:pt x="11132" y="5868"/>
                  </a:lnTo>
                  <a:lnTo>
                    <a:pt x="11115" y="5681"/>
                  </a:lnTo>
                  <a:lnTo>
                    <a:pt x="11096" y="5482"/>
                  </a:lnTo>
                  <a:lnTo>
                    <a:pt x="11072" y="5274"/>
                  </a:lnTo>
                  <a:lnTo>
                    <a:pt x="11046" y="5057"/>
                  </a:lnTo>
                  <a:lnTo>
                    <a:pt x="11015" y="4832"/>
                  </a:lnTo>
                  <a:lnTo>
                    <a:pt x="10980" y="4601"/>
                  </a:lnTo>
                  <a:lnTo>
                    <a:pt x="10940" y="4365"/>
                  </a:lnTo>
                  <a:lnTo>
                    <a:pt x="10897" y="4125"/>
                  </a:lnTo>
                  <a:lnTo>
                    <a:pt x="10848" y="3882"/>
                  </a:lnTo>
                  <a:lnTo>
                    <a:pt x="10794" y="3638"/>
                  </a:lnTo>
                  <a:lnTo>
                    <a:pt x="10735" y="3393"/>
                  </a:lnTo>
                  <a:lnTo>
                    <a:pt x="10670" y="3148"/>
                  </a:lnTo>
                  <a:lnTo>
                    <a:pt x="10599" y="2905"/>
                  </a:lnTo>
                  <a:lnTo>
                    <a:pt x="10521" y="2666"/>
                  </a:lnTo>
                  <a:lnTo>
                    <a:pt x="10437" y="2430"/>
                  </a:lnTo>
                  <a:lnTo>
                    <a:pt x="10346" y="2200"/>
                  </a:lnTo>
                  <a:lnTo>
                    <a:pt x="10249" y="1977"/>
                  </a:lnTo>
                  <a:lnTo>
                    <a:pt x="10143" y="1762"/>
                  </a:lnTo>
                  <a:lnTo>
                    <a:pt x="10031" y="1555"/>
                  </a:lnTo>
                  <a:lnTo>
                    <a:pt x="9911" y="1358"/>
                  </a:lnTo>
                  <a:lnTo>
                    <a:pt x="9782" y="1173"/>
                  </a:lnTo>
                  <a:lnTo>
                    <a:pt x="9645" y="1000"/>
                  </a:lnTo>
                  <a:lnTo>
                    <a:pt x="9495" y="841"/>
                  </a:lnTo>
                  <a:lnTo>
                    <a:pt x="9330" y="698"/>
                  </a:lnTo>
                  <a:lnTo>
                    <a:pt x="9150" y="569"/>
                  </a:lnTo>
                  <a:lnTo>
                    <a:pt x="8955" y="455"/>
                  </a:lnTo>
                  <a:lnTo>
                    <a:pt x="8748" y="355"/>
                  </a:lnTo>
                  <a:lnTo>
                    <a:pt x="8529" y="268"/>
                  </a:lnTo>
                  <a:lnTo>
                    <a:pt x="8299" y="194"/>
                  </a:lnTo>
                  <a:lnTo>
                    <a:pt x="8060" y="133"/>
                  </a:lnTo>
                  <a:lnTo>
                    <a:pt x="7812" y="84"/>
                  </a:lnTo>
                  <a:lnTo>
                    <a:pt x="7556" y="47"/>
                  </a:lnTo>
                  <a:lnTo>
                    <a:pt x="7294" y="20"/>
                  </a:lnTo>
                  <a:lnTo>
                    <a:pt x="7028" y="5"/>
                  </a:lnTo>
                  <a:lnTo>
                    <a:pt x="6756" y="0"/>
                  </a:lnTo>
                  <a:lnTo>
                    <a:pt x="6481" y="5"/>
                  </a:lnTo>
                  <a:lnTo>
                    <a:pt x="6204" y="19"/>
                  </a:lnTo>
                  <a:lnTo>
                    <a:pt x="5927" y="42"/>
                  </a:lnTo>
                  <a:lnTo>
                    <a:pt x="5649" y="74"/>
                  </a:lnTo>
                  <a:lnTo>
                    <a:pt x="5372" y="114"/>
                  </a:lnTo>
                  <a:lnTo>
                    <a:pt x="5097" y="161"/>
                  </a:lnTo>
                  <a:lnTo>
                    <a:pt x="4826" y="216"/>
                  </a:lnTo>
                  <a:lnTo>
                    <a:pt x="4558" y="278"/>
                  </a:lnTo>
                  <a:lnTo>
                    <a:pt x="4296" y="345"/>
                  </a:lnTo>
                  <a:lnTo>
                    <a:pt x="4041" y="419"/>
                  </a:lnTo>
                  <a:lnTo>
                    <a:pt x="3793" y="498"/>
                  </a:lnTo>
                  <a:lnTo>
                    <a:pt x="3553" y="582"/>
                  </a:lnTo>
                  <a:lnTo>
                    <a:pt x="3324" y="671"/>
                  </a:lnTo>
                  <a:lnTo>
                    <a:pt x="3105" y="763"/>
                  </a:lnTo>
                  <a:lnTo>
                    <a:pt x="2897" y="860"/>
                  </a:lnTo>
                  <a:lnTo>
                    <a:pt x="2703" y="959"/>
                  </a:lnTo>
                  <a:lnTo>
                    <a:pt x="2522" y="1062"/>
                  </a:lnTo>
                  <a:lnTo>
                    <a:pt x="2357" y="1167"/>
                  </a:lnTo>
                  <a:lnTo>
                    <a:pt x="2208" y="1273"/>
                  </a:lnTo>
                  <a:lnTo>
                    <a:pt x="2069" y="1380"/>
                  </a:lnTo>
                  <a:lnTo>
                    <a:pt x="1935" y="1486"/>
                  </a:lnTo>
                  <a:lnTo>
                    <a:pt x="1805" y="1592"/>
                  </a:lnTo>
                  <a:lnTo>
                    <a:pt x="1681" y="1696"/>
                  </a:lnTo>
                  <a:lnTo>
                    <a:pt x="1561" y="1799"/>
                  </a:lnTo>
                  <a:lnTo>
                    <a:pt x="1445" y="1901"/>
                  </a:lnTo>
                  <a:lnTo>
                    <a:pt x="1334" y="2001"/>
                  </a:lnTo>
                  <a:lnTo>
                    <a:pt x="1228" y="2100"/>
                  </a:lnTo>
                  <a:lnTo>
                    <a:pt x="1127" y="2197"/>
                  </a:lnTo>
                  <a:lnTo>
                    <a:pt x="1029" y="2291"/>
                  </a:lnTo>
                  <a:lnTo>
                    <a:pt x="936" y="2384"/>
                  </a:lnTo>
                  <a:lnTo>
                    <a:pt x="848" y="2474"/>
                  </a:lnTo>
                  <a:lnTo>
                    <a:pt x="765" y="2561"/>
                  </a:lnTo>
                  <a:lnTo>
                    <a:pt x="685" y="2646"/>
                  </a:lnTo>
                  <a:lnTo>
                    <a:pt x="610" y="2727"/>
                  </a:lnTo>
                  <a:lnTo>
                    <a:pt x="540" y="2806"/>
                  </a:lnTo>
                  <a:lnTo>
                    <a:pt x="474" y="2881"/>
                  </a:lnTo>
                  <a:lnTo>
                    <a:pt x="412" y="2952"/>
                  </a:lnTo>
                  <a:lnTo>
                    <a:pt x="354" y="3021"/>
                  </a:lnTo>
                  <a:lnTo>
                    <a:pt x="302" y="3085"/>
                  </a:lnTo>
                  <a:lnTo>
                    <a:pt x="253" y="3144"/>
                  </a:lnTo>
                  <a:lnTo>
                    <a:pt x="209" y="3200"/>
                  </a:lnTo>
                  <a:lnTo>
                    <a:pt x="169" y="3251"/>
                  </a:lnTo>
                  <a:lnTo>
                    <a:pt x="134" y="3298"/>
                  </a:lnTo>
                  <a:lnTo>
                    <a:pt x="75" y="3376"/>
                  </a:lnTo>
                  <a:lnTo>
                    <a:pt x="34" y="3434"/>
                  </a:lnTo>
                  <a:lnTo>
                    <a:pt x="8" y="3470"/>
                  </a:lnTo>
                  <a:lnTo>
                    <a:pt x="0" y="3482"/>
                  </a:lnTo>
                  <a:close/>
                  <a:moveTo>
                    <a:pt x="9158" y="4761"/>
                  </a:moveTo>
                  <a:lnTo>
                    <a:pt x="9160" y="4736"/>
                  </a:lnTo>
                  <a:lnTo>
                    <a:pt x="9165" y="4664"/>
                  </a:lnTo>
                  <a:lnTo>
                    <a:pt x="9172" y="4551"/>
                  </a:lnTo>
                  <a:lnTo>
                    <a:pt x="9180" y="4402"/>
                  </a:lnTo>
                  <a:lnTo>
                    <a:pt x="9189" y="4221"/>
                  </a:lnTo>
                  <a:lnTo>
                    <a:pt x="9197" y="4015"/>
                  </a:lnTo>
                  <a:lnTo>
                    <a:pt x="9200" y="3904"/>
                  </a:lnTo>
                  <a:lnTo>
                    <a:pt x="9203" y="3788"/>
                  </a:lnTo>
                  <a:lnTo>
                    <a:pt x="9206" y="3669"/>
                  </a:lnTo>
                  <a:lnTo>
                    <a:pt x="9207" y="3546"/>
                  </a:lnTo>
                  <a:lnTo>
                    <a:pt x="9208" y="3421"/>
                  </a:lnTo>
                  <a:lnTo>
                    <a:pt x="9208" y="3295"/>
                  </a:lnTo>
                  <a:lnTo>
                    <a:pt x="9206" y="3167"/>
                  </a:lnTo>
                  <a:lnTo>
                    <a:pt x="9204" y="3038"/>
                  </a:lnTo>
                  <a:lnTo>
                    <a:pt x="9200" y="2908"/>
                  </a:lnTo>
                  <a:lnTo>
                    <a:pt x="9195" y="2781"/>
                  </a:lnTo>
                  <a:lnTo>
                    <a:pt x="9188" y="2655"/>
                  </a:lnTo>
                  <a:lnTo>
                    <a:pt x="9180" y="2530"/>
                  </a:lnTo>
                  <a:lnTo>
                    <a:pt x="9170" y="2409"/>
                  </a:lnTo>
                  <a:lnTo>
                    <a:pt x="9157" y="2291"/>
                  </a:lnTo>
                  <a:lnTo>
                    <a:pt x="9143" y="2177"/>
                  </a:lnTo>
                  <a:lnTo>
                    <a:pt x="9126" y="2068"/>
                  </a:lnTo>
                  <a:lnTo>
                    <a:pt x="9108" y="1964"/>
                  </a:lnTo>
                  <a:lnTo>
                    <a:pt x="9087" y="1866"/>
                  </a:lnTo>
                  <a:lnTo>
                    <a:pt x="9064" y="1775"/>
                  </a:lnTo>
                  <a:lnTo>
                    <a:pt x="9038" y="1691"/>
                  </a:lnTo>
                  <a:lnTo>
                    <a:pt x="9011" y="1613"/>
                  </a:lnTo>
                  <a:lnTo>
                    <a:pt x="8983" y="1540"/>
                  </a:lnTo>
                  <a:lnTo>
                    <a:pt x="8956" y="1471"/>
                  </a:lnTo>
                  <a:lnTo>
                    <a:pt x="8929" y="1406"/>
                  </a:lnTo>
                  <a:lnTo>
                    <a:pt x="8901" y="1344"/>
                  </a:lnTo>
                  <a:lnTo>
                    <a:pt x="8874" y="1287"/>
                  </a:lnTo>
                  <a:lnTo>
                    <a:pt x="8847" y="1234"/>
                  </a:lnTo>
                  <a:lnTo>
                    <a:pt x="8821" y="1184"/>
                  </a:lnTo>
                  <a:lnTo>
                    <a:pt x="8795" y="1137"/>
                  </a:lnTo>
                  <a:lnTo>
                    <a:pt x="8768" y="1094"/>
                  </a:lnTo>
                  <a:lnTo>
                    <a:pt x="8743" y="1054"/>
                  </a:lnTo>
                  <a:lnTo>
                    <a:pt x="8718" y="1017"/>
                  </a:lnTo>
                  <a:lnTo>
                    <a:pt x="8694" y="982"/>
                  </a:lnTo>
                  <a:lnTo>
                    <a:pt x="8670" y="951"/>
                  </a:lnTo>
                  <a:lnTo>
                    <a:pt x="8647" y="923"/>
                  </a:lnTo>
                  <a:lnTo>
                    <a:pt x="8625" y="897"/>
                  </a:lnTo>
                  <a:lnTo>
                    <a:pt x="8604" y="874"/>
                  </a:lnTo>
                  <a:lnTo>
                    <a:pt x="8584" y="853"/>
                  </a:lnTo>
                  <a:lnTo>
                    <a:pt x="8565" y="835"/>
                  </a:lnTo>
                  <a:lnTo>
                    <a:pt x="8547" y="818"/>
                  </a:lnTo>
                  <a:lnTo>
                    <a:pt x="8529" y="804"/>
                  </a:lnTo>
                  <a:lnTo>
                    <a:pt x="8514" y="792"/>
                  </a:lnTo>
                  <a:lnTo>
                    <a:pt x="8499" y="781"/>
                  </a:lnTo>
                  <a:lnTo>
                    <a:pt x="8485" y="772"/>
                  </a:lnTo>
                  <a:lnTo>
                    <a:pt x="8463" y="758"/>
                  </a:lnTo>
                  <a:lnTo>
                    <a:pt x="8446" y="749"/>
                  </a:lnTo>
                  <a:lnTo>
                    <a:pt x="8435" y="745"/>
                  </a:lnTo>
                  <a:lnTo>
                    <a:pt x="8432" y="744"/>
                  </a:lnTo>
                  <a:lnTo>
                    <a:pt x="8433" y="757"/>
                  </a:lnTo>
                  <a:lnTo>
                    <a:pt x="8438" y="796"/>
                  </a:lnTo>
                  <a:lnTo>
                    <a:pt x="8446" y="858"/>
                  </a:lnTo>
                  <a:lnTo>
                    <a:pt x="8457" y="943"/>
                  </a:lnTo>
                  <a:lnTo>
                    <a:pt x="8470" y="1048"/>
                  </a:lnTo>
                  <a:lnTo>
                    <a:pt x="8485" y="1171"/>
                  </a:lnTo>
                  <a:lnTo>
                    <a:pt x="8502" y="1311"/>
                  </a:lnTo>
                  <a:lnTo>
                    <a:pt x="8521" y="1465"/>
                  </a:lnTo>
                  <a:lnTo>
                    <a:pt x="8541" y="1633"/>
                  </a:lnTo>
                  <a:lnTo>
                    <a:pt x="8561" y="1812"/>
                  </a:lnTo>
                  <a:lnTo>
                    <a:pt x="8583" y="2001"/>
                  </a:lnTo>
                  <a:lnTo>
                    <a:pt x="8604" y="2198"/>
                  </a:lnTo>
                  <a:lnTo>
                    <a:pt x="8626" y="2401"/>
                  </a:lnTo>
                  <a:lnTo>
                    <a:pt x="8647" y="2608"/>
                  </a:lnTo>
                  <a:lnTo>
                    <a:pt x="8667" y="2818"/>
                  </a:lnTo>
                  <a:lnTo>
                    <a:pt x="8687" y="3031"/>
                  </a:lnTo>
                  <a:lnTo>
                    <a:pt x="8698" y="3135"/>
                  </a:lnTo>
                  <a:lnTo>
                    <a:pt x="8709" y="3236"/>
                  </a:lnTo>
                  <a:lnTo>
                    <a:pt x="8722" y="3333"/>
                  </a:lnTo>
                  <a:lnTo>
                    <a:pt x="8737" y="3428"/>
                  </a:lnTo>
                  <a:lnTo>
                    <a:pt x="8752" y="3520"/>
                  </a:lnTo>
                  <a:lnTo>
                    <a:pt x="8770" y="3608"/>
                  </a:lnTo>
                  <a:lnTo>
                    <a:pt x="8787" y="3694"/>
                  </a:lnTo>
                  <a:lnTo>
                    <a:pt x="8805" y="3776"/>
                  </a:lnTo>
                  <a:lnTo>
                    <a:pt x="8823" y="3855"/>
                  </a:lnTo>
                  <a:lnTo>
                    <a:pt x="8842" y="3931"/>
                  </a:lnTo>
                  <a:lnTo>
                    <a:pt x="8862" y="4003"/>
                  </a:lnTo>
                  <a:lnTo>
                    <a:pt x="8882" y="4073"/>
                  </a:lnTo>
                  <a:lnTo>
                    <a:pt x="8902" y="4139"/>
                  </a:lnTo>
                  <a:lnTo>
                    <a:pt x="8921" y="4202"/>
                  </a:lnTo>
                  <a:lnTo>
                    <a:pt x="8941" y="4262"/>
                  </a:lnTo>
                  <a:lnTo>
                    <a:pt x="8961" y="4318"/>
                  </a:lnTo>
                  <a:lnTo>
                    <a:pt x="8980" y="4371"/>
                  </a:lnTo>
                  <a:lnTo>
                    <a:pt x="9000" y="4421"/>
                  </a:lnTo>
                  <a:lnTo>
                    <a:pt x="9018" y="4467"/>
                  </a:lnTo>
                  <a:lnTo>
                    <a:pt x="9036" y="4510"/>
                  </a:lnTo>
                  <a:lnTo>
                    <a:pt x="9069" y="4587"/>
                  </a:lnTo>
                  <a:lnTo>
                    <a:pt x="9098" y="4649"/>
                  </a:lnTo>
                  <a:lnTo>
                    <a:pt x="9123" y="4698"/>
                  </a:lnTo>
                  <a:lnTo>
                    <a:pt x="9142" y="4733"/>
                  </a:lnTo>
                  <a:lnTo>
                    <a:pt x="9154" y="4754"/>
                  </a:lnTo>
                  <a:lnTo>
                    <a:pt x="9158" y="4761"/>
                  </a:lnTo>
                  <a:close/>
                  <a:moveTo>
                    <a:pt x="7927" y="3653"/>
                  </a:moveTo>
                  <a:lnTo>
                    <a:pt x="7923" y="3632"/>
                  </a:lnTo>
                  <a:lnTo>
                    <a:pt x="7912" y="3571"/>
                  </a:lnTo>
                  <a:lnTo>
                    <a:pt x="7895" y="3476"/>
                  </a:lnTo>
                  <a:lnTo>
                    <a:pt x="7871" y="3352"/>
                  </a:lnTo>
                  <a:lnTo>
                    <a:pt x="7856" y="3280"/>
                  </a:lnTo>
                  <a:lnTo>
                    <a:pt x="7840" y="3202"/>
                  </a:lnTo>
                  <a:lnTo>
                    <a:pt x="7823" y="3120"/>
                  </a:lnTo>
                  <a:lnTo>
                    <a:pt x="7803" y="3033"/>
                  </a:lnTo>
                  <a:lnTo>
                    <a:pt x="7783" y="2941"/>
                  </a:lnTo>
                  <a:lnTo>
                    <a:pt x="7760" y="2848"/>
                  </a:lnTo>
                  <a:lnTo>
                    <a:pt x="7737" y="2752"/>
                  </a:lnTo>
                  <a:lnTo>
                    <a:pt x="7711" y="2653"/>
                  </a:lnTo>
                  <a:lnTo>
                    <a:pt x="7685" y="2554"/>
                  </a:lnTo>
                  <a:lnTo>
                    <a:pt x="7655" y="2454"/>
                  </a:lnTo>
                  <a:lnTo>
                    <a:pt x="7626" y="2353"/>
                  </a:lnTo>
                  <a:lnTo>
                    <a:pt x="7595" y="2254"/>
                  </a:lnTo>
                  <a:lnTo>
                    <a:pt x="7563" y="2155"/>
                  </a:lnTo>
                  <a:lnTo>
                    <a:pt x="7529" y="2058"/>
                  </a:lnTo>
                  <a:lnTo>
                    <a:pt x="7494" y="1963"/>
                  </a:lnTo>
                  <a:lnTo>
                    <a:pt x="7458" y="1872"/>
                  </a:lnTo>
                  <a:lnTo>
                    <a:pt x="7420" y="1783"/>
                  </a:lnTo>
                  <a:lnTo>
                    <a:pt x="7382" y="1699"/>
                  </a:lnTo>
                  <a:lnTo>
                    <a:pt x="7342" y="1620"/>
                  </a:lnTo>
                  <a:lnTo>
                    <a:pt x="7300" y="1546"/>
                  </a:lnTo>
                  <a:lnTo>
                    <a:pt x="7257" y="1478"/>
                  </a:lnTo>
                  <a:lnTo>
                    <a:pt x="7214" y="1417"/>
                  </a:lnTo>
                  <a:lnTo>
                    <a:pt x="7169" y="1362"/>
                  </a:lnTo>
                  <a:lnTo>
                    <a:pt x="7123" y="1316"/>
                  </a:lnTo>
                  <a:lnTo>
                    <a:pt x="7077" y="1275"/>
                  </a:lnTo>
                  <a:lnTo>
                    <a:pt x="7032" y="1236"/>
                  </a:lnTo>
                  <a:lnTo>
                    <a:pt x="6988" y="1200"/>
                  </a:lnTo>
                  <a:lnTo>
                    <a:pt x="6944" y="1166"/>
                  </a:lnTo>
                  <a:lnTo>
                    <a:pt x="6902" y="1134"/>
                  </a:lnTo>
                  <a:lnTo>
                    <a:pt x="6861" y="1105"/>
                  </a:lnTo>
                  <a:lnTo>
                    <a:pt x="6821" y="1077"/>
                  </a:lnTo>
                  <a:lnTo>
                    <a:pt x="6782" y="1052"/>
                  </a:lnTo>
                  <a:lnTo>
                    <a:pt x="6744" y="1029"/>
                  </a:lnTo>
                  <a:lnTo>
                    <a:pt x="6707" y="1007"/>
                  </a:lnTo>
                  <a:lnTo>
                    <a:pt x="6672" y="987"/>
                  </a:lnTo>
                  <a:lnTo>
                    <a:pt x="6638" y="968"/>
                  </a:lnTo>
                  <a:lnTo>
                    <a:pt x="6605" y="952"/>
                  </a:lnTo>
                  <a:lnTo>
                    <a:pt x="6573" y="937"/>
                  </a:lnTo>
                  <a:lnTo>
                    <a:pt x="6542" y="923"/>
                  </a:lnTo>
                  <a:lnTo>
                    <a:pt x="6514" y="911"/>
                  </a:lnTo>
                  <a:lnTo>
                    <a:pt x="6486" y="900"/>
                  </a:lnTo>
                  <a:lnTo>
                    <a:pt x="6461" y="891"/>
                  </a:lnTo>
                  <a:lnTo>
                    <a:pt x="6436" y="883"/>
                  </a:lnTo>
                  <a:lnTo>
                    <a:pt x="6414" y="875"/>
                  </a:lnTo>
                  <a:lnTo>
                    <a:pt x="6373" y="864"/>
                  </a:lnTo>
                  <a:lnTo>
                    <a:pt x="6339" y="856"/>
                  </a:lnTo>
                  <a:lnTo>
                    <a:pt x="6313" y="851"/>
                  </a:lnTo>
                  <a:lnTo>
                    <a:pt x="6293" y="848"/>
                  </a:lnTo>
                  <a:lnTo>
                    <a:pt x="6281" y="846"/>
                  </a:lnTo>
                  <a:lnTo>
                    <a:pt x="6277" y="846"/>
                  </a:lnTo>
                  <a:lnTo>
                    <a:pt x="6286" y="855"/>
                  </a:lnTo>
                  <a:lnTo>
                    <a:pt x="6311" y="882"/>
                  </a:lnTo>
                  <a:lnTo>
                    <a:pt x="6350" y="925"/>
                  </a:lnTo>
                  <a:lnTo>
                    <a:pt x="6401" y="981"/>
                  </a:lnTo>
                  <a:lnTo>
                    <a:pt x="6462" y="1051"/>
                  </a:lnTo>
                  <a:lnTo>
                    <a:pt x="6531" y="1130"/>
                  </a:lnTo>
                  <a:lnTo>
                    <a:pt x="6606" y="1218"/>
                  </a:lnTo>
                  <a:lnTo>
                    <a:pt x="6683" y="1313"/>
                  </a:lnTo>
                  <a:lnTo>
                    <a:pt x="6722" y="1362"/>
                  </a:lnTo>
                  <a:lnTo>
                    <a:pt x="6762" y="1413"/>
                  </a:lnTo>
                  <a:lnTo>
                    <a:pt x="6801" y="1465"/>
                  </a:lnTo>
                  <a:lnTo>
                    <a:pt x="6839" y="1517"/>
                  </a:lnTo>
                  <a:lnTo>
                    <a:pt x="6877" y="1570"/>
                  </a:lnTo>
                  <a:lnTo>
                    <a:pt x="6914" y="1623"/>
                  </a:lnTo>
                  <a:lnTo>
                    <a:pt x="6950" y="1675"/>
                  </a:lnTo>
                  <a:lnTo>
                    <a:pt x="6984" y="1728"/>
                  </a:lnTo>
                  <a:lnTo>
                    <a:pt x="7016" y="1781"/>
                  </a:lnTo>
                  <a:lnTo>
                    <a:pt x="7046" y="1832"/>
                  </a:lnTo>
                  <a:lnTo>
                    <a:pt x="7073" y="1883"/>
                  </a:lnTo>
                  <a:lnTo>
                    <a:pt x="7098" y="1933"/>
                  </a:lnTo>
                  <a:lnTo>
                    <a:pt x="7120" y="1982"/>
                  </a:lnTo>
                  <a:lnTo>
                    <a:pt x="7139" y="2029"/>
                  </a:lnTo>
                  <a:lnTo>
                    <a:pt x="7154" y="2074"/>
                  </a:lnTo>
                  <a:lnTo>
                    <a:pt x="7166" y="2117"/>
                  </a:lnTo>
                  <a:lnTo>
                    <a:pt x="7184" y="2201"/>
                  </a:lnTo>
                  <a:lnTo>
                    <a:pt x="7200" y="2281"/>
                  </a:lnTo>
                  <a:lnTo>
                    <a:pt x="7214" y="2358"/>
                  </a:lnTo>
                  <a:lnTo>
                    <a:pt x="7226" y="2432"/>
                  </a:lnTo>
                  <a:lnTo>
                    <a:pt x="7237" y="2502"/>
                  </a:lnTo>
                  <a:lnTo>
                    <a:pt x="7246" y="2567"/>
                  </a:lnTo>
                  <a:lnTo>
                    <a:pt x="7253" y="2628"/>
                  </a:lnTo>
                  <a:lnTo>
                    <a:pt x="7260" y="2683"/>
                  </a:lnTo>
                  <a:lnTo>
                    <a:pt x="7265" y="2734"/>
                  </a:lnTo>
                  <a:lnTo>
                    <a:pt x="7269" y="2779"/>
                  </a:lnTo>
                  <a:lnTo>
                    <a:pt x="7272" y="2817"/>
                  </a:lnTo>
                  <a:lnTo>
                    <a:pt x="7274" y="2850"/>
                  </a:lnTo>
                  <a:lnTo>
                    <a:pt x="7275" y="2876"/>
                  </a:lnTo>
                  <a:lnTo>
                    <a:pt x="7276" y="2895"/>
                  </a:lnTo>
                  <a:lnTo>
                    <a:pt x="7276" y="2906"/>
                  </a:lnTo>
                  <a:lnTo>
                    <a:pt x="7277" y="2910"/>
                  </a:lnTo>
                  <a:lnTo>
                    <a:pt x="7269" y="2901"/>
                  </a:lnTo>
                  <a:lnTo>
                    <a:pt x="7246" y="2874"/>
                  </a:lnTo>
                  <a:lnTo>
                    <a:pt x="7208" y="2831"/>
                  </a:lnTo>
                  <a:lnTo>
                    <a:pt x="7158" y="2775"/>
                  </a:lnTo>
                  <a:lnTo>
                    <a:pt x="7095" y="2708"/>
                  </a:lnTo>
                  <a:lnTo>
                    <a:pt x="7021" y="2632"/>
                  </a:lnTo>
                  <a:lnTo>
                    <a:pt x="6980" y="2592"/>
                  </a:lnTo>
                  <a:lnTo>
                    <a:pt x="6935" y="2550"/>
                  </a:lnTo>
                  <a:lnTo>
                    <a:pt x="6890" y="2507"/>
                  </a:lnTo>
                  <a:lnTo>
                    <a:pt x="6842" y="2463"/>
                  </a:lnTo>
                  <a:lnTo>
                    <a:pt x="6792" y="2418"/>
                  </a:lnTo>
                  <a:lnTo>
                    <a:pt x="6740" y="2373"/>
                  </a:lnTo>
                  <a:lnTo>
                    <a:pt x="6686" y="2328"/>
                  </a:lnTo>
                  <a:lnTo>
                    <a:pt x="6631" y="2283"/>
                  </a:lnTo>
                  <a:lnTo>
                    <a:pt x="6573" y="2239"/>
                  </a:lnTo>
                  <a:lnTo>
                    <a:pt x="6514" y="2196"/>
                  </a:lnTo>
                  <a:lnTo>
                    <a:pt x="6454" y="2153"/>
                  </a:lnTo>
                  <a:lnTo>
                    <a:pt x="6393" y="2112"/>
                  </a:lnTo>
                  <a:lnTo>
                    <a:pt x="6331" y="2072"/>
                  </a:lnTo>
                  <a:lnTo>
                    <a:pt x="6268" y="2034"/>
                  </a:lnTo>
                  <a:lnTo>
                    <a:pt x="6203" y="1999"/>
                  </a:lnTo>
                  <a:lnTo>
                    <a:pt x="6139" y="1965"/>
                  </a:lnTo>
                  <a:lnTo>
                    <a:pt x="6073" y="1935"/>
                  </a:lnTo>
                  <a:lnTo>
                    <a:pt x="6008" y="1907"/>
                  </a:lnTo>
                  <a:lnTo>
                    <a:pt x="5942" y="1883"/>
                  </a:lnTo>
                  <a:lnTo>
                    <a:pt x="5875" y="1862"/>
                  </a:lnTo>
                  <a:lnTo>
                    <a:pt x="5807" y="1844"/>
                  </a:lnTo>
                  <a:lnTo>
                    <a:pt x="5739" y="1829"/>
                  </a:lnTo>
                  <a:lnTo>
                    <a:pt x="5670" y="1816"/>
                  </a:lnTo>
                  <a:lnTo>
                    <a:pt x="5600" y="1805"/>
                  </a:lnTo>
                  <a:lnTo>
                    <a:pt x="5529" y="1797"/>
                  </a:lnTo>
                  <a:lnTo>
                    <a:pt x="5457" y="1791"/>
                  </a:lnTo>
                  <a:lnTo>
                    <a:pt x="5386" y="1787"/>
                  </a:lnTo>
                  <a:lnTo>
                    <a:pt x="5315" y="1785"/>
                  </a:lnTo>
                  <a:lnTo>
                    <a:pt x="5244" y="1784"/>
                  </a:lnTo>
                  <a:lnTo>
                    <a:pt x="5174" y="1785"/>
                  </a:lnTo>
                  <a:lnTo>
                    <a:pt x="5104" y="1787"/>
                  </a:lnTo>
                  <a:lnTo>
                    <a:pt x="5035" y="1791"/>
                  </a:lnTo>
                  <a:lnTo>
                    <a:pt x="4968" y="1795"/>
                  </a:lnTo>
                  <a:lnTo>
                    <a:pt x="4902" y="1801"/>
                  </a:lnTo>
                  <a:lnTo>
                    <a:pt x="4838" y="1807"/>
                  </a:lnTo>
                  <a:lnTo>
                    <a:pt x="4776" y="1815"/>
                  </a:lnTo>
                  <a:lnTo>
                    <a:pt x="4715" y="1823"/>
                  </a:lnTo>
                  <a:lnTo>
                    <a:pt x="4657" y="1831"/>
                  </a:lnTo>
                  <a:lnTo>
                    <a:pt x="4601" y="1840"/>
                  </a:lnTo>
                  <a:lnTo>
                    <a:pt x="4548" y="1848"/>
                  </a:lnTo>
                  <a:lnTo>
                    <a:pt x="4452" y="1866"/>
                  </a:lnTo>
                  <a:lnTo>
                    <a:pt x="4368" y="1883"/>
                  </a:lnTo>
                  <a:lnTo>
                    <a:pt x="4301" y="1898"/>
                  </a:lnTo>
                  <a:lnTo>
                    <a:pt x="4250" y="1910"/>
                  </a:lnTo>
                  <a:lnTo>
                    <a:pt x="4219" y="1918"/>
                  </a:lnTo>
                  <a:lnTo>
                    <a:pt x="4208" y="1921"/>
                  </a:lnTo>
                  <a:lnTo>
                    <a:pt x="4228" y="1925"/>
                  </a:lnTo>
                  <a:lnTo>
                    <a:pt x="4287" y="1937"/>
                  </a:lnTo>
                  <a:lnTo>
                    <a:pt x="4379" y="1956"/>
                  </a:lnTo>
                  <a:lnTo>
                    <a:pt x="4503" y="1982"/>
                  </a:lnTo>
                  <a:lnTo>
                    <a:pt x="4573" y="1999"/>
                  </a:lnTo>
                  <a:lnTo>
                    <a:pt x="4650" y="2016"/>
                  </a:lnTo>
                  <a:lnTo>
                    <a:pt x="4732" y="2036"/>
                  </a:lnTo>
                  <a:lnTo>
                    <a:pt x="4820" y="2058"/>
                  </a:lnTo>
                  <a:lnTo>
                    <a:pt x="4911" y="2081"/>
                  </a:lnTo>
                  <a:lnTo>
                    <a:pt x="5005" y="2106"/>
                  </a:lnTo>
                  <a:lnTo>
                    <a:pt x="5103" y="2133"/>
                  </a:lnTo>
                  <a:lnTo>
                    <a:pt x="5204" y="2161"/>
                  </a:lnTo>
                  <a:lnTo>
                    <a:pt x="5307" y="2191"/>
                  </a:lnTo>
                  <a:lnTo>
                    <a:pt x="5411" y="2223"/>
                  </a:lnTo>
                  <a:lnTo>
                    <a:pt x="5517" y="2257"/>
                  </a:lnTo>
                  <a:lnTo>
                    <a:pt x="5622" y="2292"/>
                  </a:lnTo>
                  <a:lnTo>
                    <a:pt x="5728" y="2329"/>
                  </a:lnTo>
                  <a:lnTo>
                    <a:pt x="5833" y="2368"/>
                  </a:lnTo>
                  <a:lnTo>
                    <a:pt x="5938" y="2408"/>
                  </a:lnTo>
                  <a:lnTo>
                    <a:pt x="6040" y="2450"/>
                  </a:lnTo>
                  <a:lnTo>
                    <a:pt x="6140" y="2494"/>
                  </a:lnTo>
                  <a:lnTo>
                    <a:pt x="6239" y="2539"/>
                  </a:lnTo>
                  <a:lnTo>
                    <a:pt x="6333" y="2585"/>
                  </a:lnTo>
                  <a:lnTo>
                    <a:pt x="6423" y="2634"/>
                  </a:lnTo>
                  <a:lnTo>
                    <a:pt x="6510" y="2683"/>
                  </a:lnTo>
                  <a:lnTo>
                    <a:pt x="6592" y="2735"/>
                  </a:lnTo>
                  <a:lnTo>
                    <a:pt x="6668" y="2788"/>
                  </a:lnTo>
                  <a:lnTo>
                    <a:pt x="6738" y="2842"/>
                  </a:lnTo>
                  <a:lnTo>
                    <a:pt x="6805" y="2896"/>
                  </a:lnTo>
                  <a:lnTo>
                    <a:pt x="6870" y="2948"/>
                  </a:lnTo>
                  <a:lnTo>
                    <a:pt x="6933" y="2999"/>
                  </a:lnTo>
                  <a:lnTo>
                    <a:pt x="6996" y="3047"/>
                  </a:lnTo>
                  <a:lnTo>
                    <a:pt x="7056" y="3093"/>
                  </a:lnTo>
                  <a:lnTo>
                    <a:pt x="7115" y="3136"/>
                  </a:lnTo>
                  <a:lnTo>
                    <a:pt x="7172" y="3178"/>
                  </a:lnTo>
                  <a:lnTo>
                    <a:pt x="7227" y="3218"/>
                  </a:lnTo>
                  <a:lnTo>
                    <a:pt x="7333" y="3292"/>
                  </a:lnTo>
                  <a:lnTo>
                    <a:pt x="7430" y="3358"/>
                  </a:lnTo>
                  <a:lnTo>
                    <a:pt x="7520" y="3417"/>
                  </a:lnTo>
                  <a:lnTo>
                    <a:pt x="7602" y="3469"/>
                  </a:lnTo>
                  <a:lnTo>
                    <a:pt x="7676" y="3514"/>
                  </a:lnTo>
                  <a:lnTo>
                    <a:pt x="7740" y="3552"/>
                  </a:lnTo>
                  <a:lnTo>
                    <a:pt x="7796" y="3584"/>
                  </a:lnTo>
                  <a:lnTo>
                    <a:pt x="7842" y="3609"/>
                  </a:lnTo>
                  <a:lnTo>
                    <a:pt x="7879" y="3629"/>
                  </a:lnTo>
                  <a:lnTo>
                    <a:pt x="7905" y="3642"/>
                  </a:lnTo>
                  <a:lnTo>
                    <a:pt x="7921" y="3650"/>
                  </a:lnTo>
                  <a:lnTo>
                    <a:pt x="7927" y="36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9Slide.vn 9"/>
            <p:cNvSpPr>
              <a:spLocks/>
            </p:cNvSpPr>
            <p:nvPr/>
          </p:nvSpPr>
          <p:spPr bwMode="auto">
            <a:xfrm>
              <a:off x="3193399" y="4847028"/>
              <a:ext cx="455613" cy="455613"/>
            </a:xfrm>
            <a:custGeom>
              <a:avLst/>
              <a:gdLst>
                <a:gd name="T0" fmla="*/ 1899 w 3445"/>
                <a:gd name="T1" fmla="*/ 9 h 3437"/>
                <a:gd name="T2" fmla="*/ 2152 w 3445"/>
                <a:gd name="T3" fmla="*/ 54 h 3437"/>
                <a:gd name="T4" fmla="*/ 2393 w 3445"/>
                <a:gd name="T5" fmla="*/ 135 h 3437"/>
                <a:gd name="T6" fmla="*/ 2616 w 3445"/>
                <a:gd name="T7" fmla="*/ 249 h 3437"/>
                <a:gd name="T8" fmla="*/ 2818 w 3445"/>
                <a:gd name="T9" fmla="*/ 392 h 3437"/>
                <a:gd name="T10" fmla="*/ 2998 w 3445"/>
                <a:gd name="T11" fmla="*/ 563 h 3437"/>
                <a:gd name="T12" fmla="*/ 3151 w 3445"/>
                <a:gd name="T13" fmla="*/ 758 h 3437"/>
                <a:gd name="T14" fmla="*/ 3276 w 3445"/>
                <a:gd name="T15" fmla="*/ 973 h 3437"/>
                <a:gd name="T16" fmla="*/ 3368 w 3445"/>
                <a:gd name="T17" fmla="*/ 1207 h 3437"/>
                <a:gd name="T18" fmla="*/ 3425 w 3445"/>
                <a:gd name="T19" fmla="*/ 1456 h 3437"/>
                <a:gd name="T20" fmla="*/ 3445 w 3445"/>
                <a:gd name="T21" fmla="*/ 1718 h 3437"/>
                <a:gd name="T22" fmla="*/ 3425 w 3445"/>
                <a:gd name="T23" fmla="*/ 1981 h 3437"/>
                <a:gd name="T24" fmla="*/ 3368 w 3445"/>
                <a:gd name="T25" fmla="*/ 2230 h 3437"/>
                <a:gd name="T26" fmla="*/ 3276 w 3445"/>
                <a:gd name="T27" fmla="*/ 2464 h 3437"/>
                <a:gd name="T28" fmla="*/ 3151 w 3445"/>
                <a:gd name="T29" fmla="*/ 2680 h 3437"/>
                <a:gd name="T30" fmla="*/ 2998 w 3445"/>
                <a:gd name="T31" fmla="*/ 2874 h 3437"/>
                <a:gd name="T32" fmla="*/ 2818 w 3445"/>
                <a:gd name="T33" fmla="*/ 3045 h 3437"/>
                <a:gd name="T34" fmla="*/ 2616 w 3445"/>
                <a:gd name="T35" fmla="*/ 3188 h 3437"/>
                <a:gd name="T36" fmla="*/ 2393 w 3445"/>
                <a:gd name="T37" fmla="*/ 3302 h 3437"/>
                <a:gd name="T38" fmla="*/ 2152 w 3445"/>
                <a:gd name="T39" fmla="*/ 3383 h 3437"/>
                <a:gd name="T40" fmla="*/ 1899 w 3445"/>
                <a:gd name="T41" fmla="*/ 3428 h 3437"/>
                <a:gd name="T42" fmla="*/ 1634 w 3445"/>
                <a:gd name="T43" fmla="*/ 3435 h 3437"/>
                <a:gd name="T44" fmla="*/ 1375 w 3445"/>
                <a:gd name="T45" fmla="*/ 3402 h 3437"/>
                <a:gd name="T46" fmla="*/ 1130 w 3445"/>
                <a:gd name="T47" fmla="*/ 3333 h 3437"/>
                <a:gd name="T48" fmla="*/ 901 w 3445"/>
                <a:gd name="T49" fmla="*/ 3230 h 3437"/>
                <a:gd name="T50" fmla="*/ 691 w 3445"/>
                <a:gd name="T51" fmla="*/ 3096 h 3437"/>
                <a:gd name="T52" fmla="*/ 504 w 3445"/>
                <a:gd name="T53" fmla="*/ 2934 h 3437"/>
                <a:gd name="T54" fmla="*/ 342 w 3445"/>
                <a:gd name="T55" fmla="*/ 2747 h 3437"/>
                <a:gd name="T56" fmla="*/ 208 w 3445"/>
                <a:gd name="T57" fmla="*/ 2538 h 3437"/>
                <a:gd name="T58" fmla="*/ 104 w 3445"/>
                <a:gd name="T59" fmla="*/ 2310 h 3437"/>
                <a:gd name="T60" fmla="*/ 35 w 3445"/>
                <a:gd name="T61" fmla="*/ 2065 h 3437"/>
                <a:gd name="T62" fmla="*/ 2 w 3445"/>
                <a:gd name="T63" fmla="*/ 1807 h 3437"/>
                <a:gd name="T64" fmla="*/ 9 w 3445"/>
                <a:gd name="T65" fmla="*/ 1542 h 3437"/>
                <a:gd name="T66" fmla="*/ 54 w 3445"/>
                <a:gd name="T67" fmla="*/ 1289 h 3437"/>
                <a:gd name="T68" fmla="*/ 135 w 3445"/>
                <a:gd name="T69" fmla="*/ 1049 h 3437"/>
                <a:gd name="T70" fmla="*/ 249 w 3445"/>
                <a:gd name="T71" fmla="*/ 827 h 3437"/>
                <a:gd name="T72" fmla="*/ 394 w 3445"/>
                <a:gd name="T73" fmla="*/ 625 h 3437"/>
                <a:gd name="T74" fmla="*/ 564 w 3445"/>
                <a:gd name="T75" fmla="*/ 446 h 3437"/>
                <a:gd name="T76" fmla="*/ 760 w 3445"/>
                <a:gd name="T77" fmla="*/ 293 h 3437"/>
                <a:gd name="T78" fmla="*/ 975 w 3445"/>
                <a:gd name="T79" fmla="*/ 169 h 3437"/>
                <a:gd name="T80" fmla="*/ 1210 w 3445"/>
                <a:gd name="T81" fmla="*/ 77 h 3437"/>
                <a:gd name="T82" fmla="*/ 1461 w 3445"/>
                <a:gd name="T83" fmla="*/ 20 h 3437"/>
                <a:gd name="T84" fmla="*/ 1722 w 3445"/>
                <a:gd name="T85" fmla="*/ 0 h 3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445" h="3437">
                  <a:moveTo>
                    <a:pt x="1722" y="0"/>
                  </a:moveTo>
                  <a:lnTo>
                    <a:pt x="1812" y="2"/>
                  </a:lnTo>
                  <a:lnTo>
                    <a:pt x="1899" y="9"/>
                  </a:lnTo>
                  <a:lnTo>
                    <a:pt x="1985" y="20"/>
                  </a:lnTo>
                  <a:lnTo>
                    <a:pt x="2069" y="35"/>
                  </a:lnTo>
                  <a:lnTo>
                    <a:pt x="2152" y="54"/>
                  </a:lnTo>
                  <a:lnTo>
                    <a:pt x="2235" y="77"/>
                  </a:lnTo>
                  <a:lnTo>
                    <a:pt x="2315" y="104"/>
                  </a:lnTo>
                  <a:lnTo>
                    <a:pt x="2393" y="135"/>
                  </a:lnTo>
                  <a:lnTo>
                    <a:pt x="2469" y="169"/>
                  </a:lnTo>
                  <a:lnTo>
                    <a:pt x="2544" y="207"/>
                  </a:lnTo>
                  <a:lnTo>
                    <a:pt x="2616" y="249"/>
                  </a:lnTo>
                  <a:lnTo>
                    <a:pt x="2686" y="293"/>
                  </a:lnTo>
                  <a:lnTo>
                    <a:pt x="2753" y="341"/>
                  </a:lnTo>
                  <a:lnTo>
                    <a:pt x="2818" y="392"/>
                  </a:lnTo>
                  <a:lnTo>
                    <a:pt x="2880" y="446"/>
                  </a:lnTo>
                  <a:lnTo>
                    <a:pt x="2941" y="503"/>
                  </a:lnTo>
                  <a:lnTo>
                    <a:pt x="2998" y="563"/>
                  </a:lnTo>
                  <a:lnTo>
                    <a:pt x="3052" y="625"/>
                  </a:lnTo>
                  <a:lnTo>
                    <a:pt x="3103" y="690"/>
                  </a:lnTo>
                  <a:lnTo>
                    <a:pt x="3151" y="758"/>
                  </a:lnTo>
                  <a:lnTo>
                    <a:pt x="3195" y="827"/>
                  </a:lnTo>
                  <a:lnTo>
                    <a:pt x="3237" y="899"/>
                  </a:lnTo>
                  <a:lnTo>
                    <a:pt x="3276" y="973"/>
                  </a:lnTo>
                  <a:lnTo>
                    <a:pt x="3310" y="1049"/>
                  </a:lnTo>
                  <a:lnTo>
                    <a:pt x="3341" y="1127"/>
                  </a:lnTo>
                  <a:lnTo>
                    <a:pt x="3368" y="1207"/>
                  </a:lnTo>
                  <a:lnTo>
                    <a:pt x="3391" y="1289"/>
                  </a:lnTo>
                  <a:lnTo>
                    <a:pt x="3410" y="1372"/>
                  </a:lnTo>
                  <a:lnTo>
                    <a:pt x="3425" y="1456"/>
                  </a:lnTo>
                  <a:lnTo>
                    <a:pt x="3436" y="1542"/>
                  </a:lnTo>
                  <a:lnTo>
                    <a:pt x="3443" y="1630"/>
                  </a:lnTo>
                  <a:lnTo>
                    <a:pt x="3445" y="1718"/>
                  </a:lnTo>
                  <a:lnTo>
                    <a:pt x="3443" y="1807"/>
                  </a:lnTo>
                  <a:lnTo>
                    <a:pt x="3436" y="1895"/>
                  </a:lnTo>
                  <a:lnTo>
                    <a:pt x="3425" y="1981"/>
                  </a:lnTo>
                  <a:lnTo>
                    <a:pt x="3410" y="2065"/>
                  </a:lnTo>
                  <a:lnTo>
                    <a:pt x="3391" y="2148"/>
                  </a:lnTo>
                  <a:lnTo>
                    <a:pt x="3368" y="2230"/>
                  </a:lnTo>
                  <a:lnTo>
                    <a:pt x="3341" y="2310"/>
                  </a:lnTo>
                  <a:lnTo>
                    <a:pt x="3310" y="2388"/>
                  </a:lnTo>
                  <a:lnTo>
                    <a:pt x="3276" y="2464"/>
                  </a:lnTo>
                  <a:lnTo>
                    <a:pt x="3237" y="2538"/>
                  </a:lnTo>
                  <a:lnTo>
                    <a:pt x="3195" y="2610"/>
                  </a:lnTo>
                  <a:lnTo>
                    <a:pt x="3151" y="2680"/>
                  </a:lnTo>
                  <a:lnTo>
                    <a:pt x="3103" y="2747"/>
                  </a:lnTo>
                  <a:lnTo>
                    <a:pt x="3052" y="2812"/>
                  </a:lnTo>
                  <a:lnTo>
                    <a:pt x="2998" y="2874"/>
                  </a:lnTo>
                  <a:lnTo>
                    <a:pt x="2941" y="2934"/>
                  </a:lnTo>
                  <a:lnTo>
                    <a:pt x="2880" y="2991"/>
                  </a:lnTo>
                  <a:lnTo>
                    <a:pt x="2818" y="3045"/>
                  </a:lnTo>
                  <a:lnTo>
                    <a:pt x="2753" y="3096"/>
                  </a:lnTo>
                  <a:lnTo>
                    <a:pt x="2686" y="3144"/>
                  </a:lnTo>
                  <a:lnTo>
                    <a:pt x="2616" y="3188"/>
                  </a:lnTo>
                  <a:lnTo>
                    <a:pt x="2544" y="3230"/>
                  </a:lnTo>
                  <a:lnTo>
                    <a:pt x="2469" y="3268"/>
                  </a:lnTo>
                  <a:lnTo>
                    <a:pt x="2393" y="3302"/>
                  </a:lnTo>
                  <a:lnTo>
                    <a:pt x="2315" y="3333"/>
                  </a:lnTo>
                  <a:lnTo>
                    <a:pt x="2235" y="3360"/>
                  </a:lnTo>
                  <a:lnTo>
                    <a:pt x="2152" y="3383"/>
                  </a:lnTo>
                  <a:lnTo>
                    <a:pt x="2069" y="3402"/>
                  </a:lnTo>
                  <a:lnTo>
                    <a:pt x="1985" y="3417"/>
                  </a:lnTo>
                  <a:lnTo>
                    <a:pt x="1899" y="3428"/>
                  </a:lnTo>
                  <a:lnTo>
                    <a:pt x="1812" y="3435"/>
                  </a:lnTo>
                  <a:lnTo>
                    <a:pt x="1722" y="3437"/>
                  </a:lnTo>
                  <a:lnTo>
                    <a:pt x="1634" y="3435"/>
                  </a:lnTo>
                  <a:lnTo>
                    <a:pt x="1546" y="3428"/>
                  </a:lnTo>
                  <a:lnTo>
                    <a:pt x="1461" y="3417"/>
                  </a:lnTo>
                  <a:lnTo>
                    <a:pt x="1375" y="3402"/>
                  </a:lnTo>
                  <a:lnTo>
                    <a:pt x="1292" y="3383"/>
                  </a:lnTo>
                  <a:lnTo>
                    <a:pt x="1210" y="3360"/>
                  </a:lnTo>
                  <a:lnTo>
                    <a:pt x="1130" y="3333"/>
                  </a:lnTo>
                  <a:lnTo>
                    <a:pt x="1051" y="3302"/>
                  </a:lnTo>
                  <a:lnTo>
                    <a:pt x="975" y="3268"/>
                  </a:lnTo>
                  <a:lnTo>
                    <a:pt x="901" y="3230"/>
                  </a:lnTo>
                  <a:lnTo>
                    <a:pt x="829" y="3188"/>
                  </a:lnTo>
                  <a:lnTo>
                    <a:pt x="760" y="3144"/>
                  </a:lnTo>
                  <a:lnTo>
                    <a:pt x="691" y="3096"/>
                  </a:lnTo>
                  <a:lnTo>
                    <a:pt x="626" y="3045"/>
                  </a:lnTo>
                  <a:lnTo>
                    <a:pt x="564" y="2991"/>
                  </a:lnTo>
                  <a:lnTo>
                    <a:pt x="504" y="2934"/>
                  </a:lnTo>
                  <a:lnTo>
                    <a:pt x="448" y="2874"/>
                  </a:lnTo>
                  <a:lnTo>
                    <a:pt x="394" y="2812"/>
                  </a:lnTo>
                  <a:lnTo>
                    <a:pt x="342" y="2747"/>
                  </a:lnTo>
                  <a:lnTo>
                    <a:pt x="294" y="2680"/>
                  </a:lnTo>
                  <a:lnTo>
                    <a:pt x="249" y="2610"/>
                  </a:lnTo>
                  <a:lnTo>
                    <a:pt x="208" y="2538"/>
                  </a:lnTo>
                  <a:lnTo>
                    <a:pt x="170" y="2464"/>
                  </a:lnTo>
                  <a:lnTo>
                    <a:pt x="135" y="2388"/>
                  </a:lnTo>
                  <a:lnTo>
                    <a:pt x="104" y="2310"/>
                  </a:lnTo>
                  <a:lnTo>
                    <a:pt x="77" y="2230"/>
                  </a:lnTo>
                  <a:lnTo>
                    <a:pt x="54" y="2148"/>
                  </a:lnTo>
                  <a:lnTo>
                    <a:pt x="35" y="2065"/>
                  </a:lnTo>
                  <a:lnTo>
                    <a:pt x="20" y="1981"/>
                  </a:lnTo>
                  <a:lnTo>
                    <a:pt x="9" y="1895"/>
                  </a:lnTo>
                  <a:lnTo>
                    <a:pt x="2" y="1807"/>
                  </a:lnTo>
                  <a:lnTo>
                    <a:pt x="0" y="1718"/>
                  </a:lnTo>
                  <a:lnTo>
                    <a:pt x="2" y="1630"/>
                  </a:lnTo>
                  <a:lnTo>
                    <a:pt x="9" y="1542"/>
                  </a:lnTo>
                  <a:lnTo>
                    <a:pt x="20" y="1456"/>
                  </a:lnTo>
                  <a:lnTo>
                    <a:pt x="35" y="1372"/>
                  </a:lnTo>
                  <a:lnTo>
                    <a:pt x="54" y="1289"/>
                  </a:lnTo>
                  <a:lnTo>
                    <a:pt x="77" y="1207"/>
                  </a:lnTo>
                  <a:lnTo>
                    <a:pt x="104" y="1127"/>
                  </a:lnTo>
                  <a:lnTo>
                    <a:pt x="135" y="1049"/>
                  </a:lnTo>
                  <a:lnTo>
                    <a:pt x="170" y="973"/>
                  </a:lnTo>
                  <a:lnTo>
                    <a:pt x="208" y="899"/>
                  </a:lnTo>
                  <a:lnTo>
                    <a:pt x="249" y="827"/>
                  </a:lnTo>
                  <a:lnTo>
                    <a:pt x="294" y="758"/>
                  </a:lnTo>
                  <a:lnTo>
                    <a:pt x="342" y="690"/>
                  </a:lnTo>
                  <a:lnTo>
                    <a:pt x="394" y="625"/>
                  </a:lnTo>
                  <a:lnTo>
                    <a:pt x="448" y="563"/>
                  </a:lnTo>
                  <a:lnTo>
                    <a:pt x="504" y="503"/>
                  </a:lnTo>
                  <a:lnTo>
                    <a:pt x="564" y="446"/>
                  </a:lnTo>
                  <a:lnTo>
                    <a:pt x="626" y="392"/>
                  </a:lnTo>
                  <a:lnTo>
                    <a:pt x="691" y="341"/>
                  </a:lnTo>
                  <a:lnTo>
                    <a:pt x="760" y="293"/>
                  </a:lnTo>
                  <a:lnTo>
                    <a:pt x="829" y="249"/>
                  </a:lnTo>
                  <a:lnTo>
                    <a:pt x="901" y="207"/>
                  </a:lnTo>
                  <a:lnTo>
                    <a:pt x="975" y="169"/>
                  </a:lnTo>
                  <a:lnTo>
                    <a:pt x="1051" y="135"/>
                  </a:lnTo>
                  <a:lnTo>
                    <a:pt x="1130" y="104"/>
                  </a:lnTo>
                  <a:lnTo>
                    <a:pt x="1210" y="77"/>
                  </a:lnTo>
                  <a:lnTo>
                    <a:pt x="1292" y="54"/>
                  </a:lnTo>
                  <a:lnTo>
                    <a:pt x="1375" y="35"/>
                  </a:lnTo>
                  <a:lnTo>
                    <a:pt x="1461" y="20"/>
                  </a:lnTo>
                  <a:lnTo>
                    <a:pt x="1546" y="9"/>
                  </a:lnTo>
                  <a:lnTo>
                    <a:pt x="1634" y="2"/>
                  </a:lnTo>
                  <a:lnTo>
                    <a:pt x="172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 name="9Slide.vn 10"/>
          <p:cNvSpPr>
            <a:spLocks noGrp="1"/>
          </p:cNvSpPr>
          <p:nvPr>
            <p:ph type="pic" sz="quarter" idx="10"/>
          </p:nvPr>
        </p:nvSpPr>
        <p:spPr/>
      </p:sp>
    </p:spTree>
    <p:extLst>
      <p:ext uri="{BB962C8B-B14F-4D97-AF65-F5344CB8AC3E}">
        <p14:creationId xmlns:p14="http://schemas.microsoft.com/office/powerpoint/2010/main" val="3795639311"/>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heel(1)">
                                      <p:cBhvr>
                                        <p:cTn id="7" dur="2000"/>
                                        <p:tgtEl>
                                          <p:spTgt spid="7"/>
                                        </p:tgtEl>
                                      </p:cBhvr>
                                    </p:animEffect>
                                  </p:childTnLst>
                                </p:cTn>
                              </p:par>
                            </p:childTnLst>
                          </p:cTn>
                        </p:par>
                        <p:par>
                          <p:cTn id="8" fill="hold">
                            <p:stCondLst>
                              <p:cond delay="2000"/>
                            </p:stCondLst>
                            <p:childTnLst>
                              <p:par>
                                <p:cTn id="9" presetID="2" presetClass="entr" presetSubtype="8" decel="60000"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0-#ppt_w/2"/>
                                          </p:val>
                                        </p:tav>
                                        <p:tav tm="100000">
                                          <p:val>
                                            <p:strVal val="#ppt_x"/>
                                          </p:val>
                                        </p:tav>
                                      </p:tavLst>
                                    </p:anim>
                                    <p:anim calcmode="lin" valueType="num">
                                      <p:cBhvr additive="base">
                                        <p:cTn id="12" dur="500" fill="hold"/>
                                        <p:tgtEl>
                                          <p:spTgt spid="18"/>
                                        </p:tgtEl>
                                        <p:attrNameLst>
                                          <p:attrName>ppt_y</p:attrName>
                                        </p:attrNameLst>
                                      </p:cBhvr>
                                      <p:tavLst>
                                        <p:tav tm="0">
                                          <p:val>
                                            <p:strVal val="#ppt_y"/>
                                          </p:val>
                                        </p:tav>
                                        <p:tav tm="100000">
                                          <p:val>
                                            <p:strVal val="#ppt_y"/>
                                          </p:val>
                                        </p:tav>
                                      </p:tavLst>
                                    </p:anim>
                                  </p:childTnLst>
                                </p:cTn>
                              </p:par>
                              <p:par>
                                <p:cTn id="13" presetID="2" presetClass="entr" presetSubtype="8" decel="60000" fill="hold" grpId="0" nodeType="withEffect">
                                  <p:stCondLst>
                                    <p:cond delay="25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500" fill="hold"/>
                                        <p:tgtEl>
                                          <p:spTgt spid="19"/>
                                        </p:tgtEl>
                                        <p:attrNameLst>
                                          <p:attrName>ppt_x</p:attrName>
                                        </p:attrNameLst>
                                      </p:cBhvr>
                                      <p:tavLst>
                                        <p:tav tm="0">
                                          <p:val>
                                            <p:strVal val="0-#ppt_w/2"/>
                                          </p:val>
                                        </p:tav>
                                        <p:tav tm="100000">
                                          <p:val>
                                            <p:strVal val="#ppt_x"/>
                                          </p:val>
                                        </p:tav>
                                      </p:tavLst>
                                    </p:anim>
                                    <p:anim calcmode="lin" valueType="num">
                                      <p:cBhvr additive="base">
                                        <p:cTn id="16" dur="500" fill="hold"/>
                                        <p:tgtEl>
                                          <p:spTgt spid="19"/>
                                        </p:tgtEl>
                                        <p:attrNameLst>
                                          <p:attrName>ppt_y</p:attrName>
                                        </p:attrNameLst>
                                      </p:cBhvr>
                                      <p:tavLst>
                                        <p:tav tm="0">
                                          <p:val>
                                            <p:strVal val="#ppt_y"/>
                                          </p:val>
                                        </p:tav>
                                        <p:tav tm="100000">
                                          <p:val>
                                            <p:strVal val="#ppt_y"/>
                                          </p:val>
                                        </p:tav>
                                      </p:tavLst>
                                    </p:anim>
                                  </p:childTnLst>
                                </p:cTn>
                              </p:par>
                              <p:par>
                                <p:cTn id="17" presetID="2" presetClass="entr" presetSubtype="8" decel="60000" fill="hold" nodeType="withEffect">
                                  <p:stCondLst>
                                    <p:cond delay="500"/>
                                  </p:stCondLst>
                                  <p:childTnLst>
                                    <p:set>
                                      <p:cBhvr>
                                        <p:cTn id="18" dur="1" fill="hold">
                                          <p:stCondLst>
                                            <p:cond delay="0"/>
                                          </p:stCondLst>
                                        </p:cTn>
                                        <p:tgtEl>
                                          <p:spTgt spid="24"/>
                                        </p:tgtEl>
                                        <p:attrNameLst>
                                          <p:attrName>style.visibility</p:attrName>
                                        </p:attrNameLst>
                                      </p:cBhvr>
                                      <p:to>
                                        <p:strVal val="visible"/>
                                      </p:to>
                                    </p:set>
                                    <p:anim calcmode="lin" valueType="num">
                                      <p:cBhvr additive="base">
                                        <p:cTn id="19" dur="500" fill="hold"/>
                                        <p:tgtEl>
                                          <p:spTgt spid="24"/>
                                        </p:tgtEl>
                                        <p:attrNameLst>
                                          <p:attrName>ppt_x</p:attrName>
                                        </p:attrNameLst>
                                      </p:cBhvr>
                                      <p:tavLst>
                                        <p:tav tm="0">
                                          <p:val>
                                            <p:strVal val="0-#ppt_w/2"/>
                                          </p:val>
                                        </p:tav>
                                        <p:tav tm="100000">
                                          <p:val>
                                            <p:strVal val="#ppt_x"/>
                                          </p:val>
                                        </p:tav>
                                      </p:tavLst>
                                    </p:anim>
                                    <p:anim calcmode="lin" valueType="num">
                                      <p:cBhvr additive="base">
                                        <p:cTn id="20" dur="500" fill="hold"/>
                                        <p:tgtEl>
                                          <p:spTgt spid="24"/>
                                        </p:tgtEl>
                                        <p:attrNameLst>
                                          <p:attrName>ppt_y</p:attrName>
                                        </p:attrNameLst>
                                      </p:cBhvr>
                                      <p:tavLst>
                                        <p:tav tm="0">
                                          <p:val>
                                            <p:strVal val="#ppt_y"/>
                                          </p:val>
                                        </p:tav>
                                        <p:tav tm="100000">
                                          <p:val>
                                            <p:strVal val="#ppt_y"/>
                                          </p:val>
                                        </p:tav>
                                      </p:tavLst>
                                    </p:anim>
                                  </p:childTnLst>
                                </p:cTn>
                              </p:par>
                            </p:childTnLst>
                          </p:cTn>
                        </p:par>
                        <p:par>
                          <p:cTn id="21" fill="hold">
                            <p:stCondLst>
                              <p:cond delay="3000"/>
                            </p:stCondLst>
                            <p:childTnLst>
                              <p:par>
                                <p:cTn id="22" presetID="2" presetClass="entr" presetSubtype="8" decel="60000" fill="hold" grpId="0" nodeType="afterEffect">
                                  <p:stCondLst>
                                    <p:cond delay="0"/>
                                  </p:stCondLst>
                                  <p:childTnLst>
                                    <p:set>
                                      <p:cBhvr>
                                        <p:cTn id="23" dur="1" fill="hold">
                                          <p:stCondLst>
                                            <p:cond delay="0"/>
                                          </p:stCondLst>
                                        </p:cTn>
                                        <p:tgtEl>
                                          <p:spTgt spid="21"/>
                                        </p:tgtEl>
                                        <p:attrNameLst>
                                          <p:attrName>style.visibility</p:attrName>
                                        </p:attrNameLst>
                                      </p:cBhvr>
                                      <p:to>
                                        <p:strVal val="visible"/>
                                      </p:to>
                                    </p:set>
                                    <p:anim calcmode="lin" valueType="num">
                                      <p:cBhvr additive="base">
                                        <p:cTn id="24" dur="500" fill="hold"/>
                                        <p:tgtEl>
                                          <p:spTgt spid="21"/>
                                        </p:tgtEl>
                                        <p:attrNameLst>
                                          <p:attrName>ppt_x</p:attrName>
                                        </p:attrNameLst>
                                      </p:cBhvr>
                                      <p:tavLst>
                                        <p:tav tm="0">
                                          <p:val>
                                            <p:strVal val="0-#ppt_w/2"/>
                                          </p:val>
                                        </p:tav>
                                        <p:tav tm="100000">
                                          <p:val>
                                            <p:strVal val="#ppt_x"/>
                                          </p:val>
                                        </p:tav>
                                      </p:tavLst>
                                    </p:anim>
                                    <p:anim calcmode="lin" valueType="num">
                                      <p:cBhvr additive="base">
                                        <p:cTn id="25" dur="500" fill="hold"/>
                                        <p:tgtEl>
                                          <p:spTgt spid="21"/>
                                        </p:tgtEl>
                                        <p:attrNameLst>
                                          <p:attrName>ppt_y</p:attrName>
                                        </p:attrNameLst>
                                      </p:cBhvr>
                                      <p:tavLst>
                                        <p:tav tm="0">
                                          <p:val>
                                            <p:strVal val="#ppt_y"/>
                                          </p:val>
                                        </p:tav>
                                        <p:tav tm="100000">
                                          <p:val>
                                            <p:strVal val="#ppt_y"/>
                                          </p:val>
                                        </p:tav>
                                      </p:tavLst>
                                    </p:anim>
                                  </p:childTnLst>
                                </p:cTn>
                              </p:par>
                              <p:par>
                                <p:cTn id="26" presetID="2" presetClass="entr" presetSubtype="8" decel="60000" fill="hold" grpId="0" nodeType="withEffect">
                                  <p:stCondLst>
                                    <p:cond delay="250"/>
                                  </p:stCondLst>
                                  <p:childTnLst>
                                    <p:set>
                                      <p:cBhvr>
                                        <p:cTn id="27" dur="1" fill="hold">
                                          <p:stCondLst>
                                            <p:cond delay="0"/>
                                          </p:stCondLst>
                                        </p:cTn>
                                        <p:tgtEl>
                                          <p:spTgt spid="20"/>
                                        </p:tgtEl>
                                        <p:attrNameLst>
                                          <p:attrName>style.visibility</p:attrName>
                                        </p:attrNameLst>
                                      </p:cBhvr>
                                      <p:to>
                                        <p:strVal val="visible"/>
                                      </p:to>
                                    </p:set>
                                    <p:anim calcmode="lin" valueType="num">
                                      <p:cBhvr additive="base">
                                        <p:cTn id="28" dur="500" fill="hold"/>
                                        <p:tgtEl>
                                          <p:spTgt spid="20"/>
                                        </p:tgtEl>
                                        <p:attrNameLst>
                                          <p:attrName>ppt_x</p:attrName>
                                        </p:attrNameLst>
                                      </p:cBhvr>
                                      <p:tavLst>
                                        <p:tav tm="0">
                                          <p:val>
                                            <p:strVal val="0-#ppt_w/2"/>
                                          </p:val>
                                        </p:tav>
                                        <p:tav tm="100000">
                                          <p:val>
                                            <p:strVal val="#ppt_x"/>
                                          </p:val>
                                        </p:tav>
                                      </p:tavLst>
                                    </p:anim>
                                    <p:anim calcmode="lin" valueType="num">
                                      <p:cBhvr additive="base">
                                        <p:cTn id="29" dur="5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8" grpId="0"/>
      <p:bldP spid="19" grpId="0" animBg="1"/>
      <p:bldP spid="20" grpId="0"/>
      <p:bldP spid="2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9Slide.vn 1"/>
          <p:cNvSpPr>
            <a:spLocks noGrp="1"/>
          </p:cNvSpPr>
          <p:nvPr>
            <p:ph type="pic" sz="quarter" idx="11"/>
          </p:nvPr>
        </p:nvSpPr>
        <p:spPr>
          <a:solidFill>
            <a:schemeClr val="bg1">
              <a:lumMod val="85000"/>
              <a:alpha val="55000"/>
            </a:schemeClr>
          </a:solidFill>
        </p:spPr>
      </p:sp>
      <p:sp>
        <p:nvSpPr>
          <p:cNvPr id="4" name="9Slide.vn 2"/>
          <p:cNvSpPr/>
          <p:nvPr/>
        </p:nvSpPr>
        <p:spPr>
          <a:xfrm>
            <a:off x="1771650" y="2466975"/>
            <a:ext cx="4229100" cy="3552825"/>
          </a:xfrm>
          <a:prstGeom prst="rect">
            <a:avLst/>
          </a:prstGeom>
          <a:solidFill>
            <a:schemeClr val="bg1"/>
          </a:solidFill>
          <a:ln>
            <a:noFill/>
          </a:ln>
          <a:effectLst>
            <a:outerShdw blurRad="914400" sx="111000" sy="111000" algn="ctr"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 name="9Slide.vn 3"/>
          <p:cNvSpPr txBox="1"/>
          <p:nvPr/>
        </p:nvSpPr>
        <p:spPr>
          <a:xfrm>
            <a:off x="1690481" y="3111212"/>
            <a:ext cx="4391438" cy="584775"/>
          </a:xfrm>
          <a:prstGeom prst="rect">
            <a:avLst/>
          </a:prstGeom>
          <a:noFill/>
        </p:spPr>
        <p:txBody>
          <a:bodyPr wrap="square" rtlCol="0">
            <a:spAutoFit/>
          </a:bodyPr>
          <a:lstStyle/>
          <a:p>
            <a:pPr algn="ctr"/>
            <a:r>
              <a:rPr lang="id-ID" sz="3200" b="1" dirty="0">
                <a:solidFill>
                  <a:schemeClr val="tx1">
                    <a:lumMod val="75000"/>
                    <a:lumOff val="25000"/>
                  </a:schemeClr>
                </a:solidFill>
                <a:latin typeface="#9Slide03 Cabin Bold" panose="00000800000000000000" pitchFamily="2" charset="0"/>
                <a:cs typeface="Lato Black" panose="020F0A02020204030203" pitchFamily="34" charset="0"/>
              </a:rPr>
              <a:t>Christmas </a:t>
            </a:r>
            <a:r>
              <a:rPr lang="id-ID" sz="3200" dirty="0">
                <a:solidFill>
                  <a:schemeClr val="tx1">
                    <a:lumMod val="75000"/>
                    <a:lumOff val="25000"/>
                  </a:schemeClr>
                </a:solidFill>
                <a:latin typeface="#9Slide03 Cabin" panose="00000500000000000000" pitchFamily="2" charset="0"/>
                <a:cs typeface="Lato Light" panose="020F0402020204030203" pitchFamily="34" charset="0"/>
              </a:rPr>
              <a:t>Slide</a:t>
            </a:r>
          </a:p>
        </p:txBody>
      </p:sp>
      <p:grpSp>
        <p:nvGrpSpPr>
          <p:cNvPr id="11" name="9Slide.vn 4"/>
          <p:cNvGrpSpPr/>
          <p:nvPr/>
        </p:nvGrpSpPr>
        <p:grpSpPr>
          <a:xfrm flipH="1">
            <a:off x="2036722" y="2801506"/>
            <a:ext cx="686057" cy="524162"/>
            <a:chOff x="1526524" y="3910403"/>
            <a:chExt cx="2122488" cy="1565276"/>
          </a:xfrm>
          <a:solidFill>
            <a:schemeClr val="bg1"/>
          </a:solidFill>
          <a:effectLst>
            <a:outerShdw blurRad="177800" dist="38100" dir="8100000" sx="108000" sy="108000" algn="tr" rotWithShape="0">
              <a:prstClr val="black">
                <a:alpha val="17000"/>
              </a:prstClr>
            </a:outerShdw>
          </a:effectLst>
        </p:grpSpPr>
        <p:sp>
          <p:nvSpPr>
            <p:cNvPr id="12" name="9Slide.vn 5"/>
            <p:cNvSpPr>
              <a:spLocks/>
            </p:cNvSpPr>
            <p:nvPr/>
          </p:nvSpPr>
          <p:spPr bwMode="auto">
            <a:xfrm>
              <a:off x="1526524" y="4407291"/>
              <a:ext cx="1624013" cy="1068388"/>
            </a:xfrm>
            <a:custGeom>
              <a:avLst/>
              <a:gdLst>
                <a:gd name="T0" fmla="*/ 9999 w 12279"/>
                <a:gd name="T1" fmla="*/ 8070 h 8071"/>
                <a:gd name="T2" fmla="*/ 10293 w 12279"/>
                <a:gd name="T3" fmla="*/ 8062 h 8071"/>
                <a:gd name="T4" fmla="*/ 10678 w 12279"/>
                <a:gd name="T5" fmla="*/ 7999 h 8071"/>
                <a:gd name="T6" fmla="*/ 11094 w 12279"/>
                <a:gd name="T7" fmla="*/ 7845 h 8071"/>
                <a:gd name="T8" fmla="*/ 11481 w 12279"/>
                <a:gd name="T9" fmla="*/ 7564 h 8071"/>
                <a:gd name="T10" fmla="*/ 11778 w 12279"/>
                <a:gd name="T11" fmla="*/ 7116 h 8071"/>
                <a:gd name="T12" fmla="*/ 11988 w 12279"/>
                <a:gd name="T13" fmla="*/ 6502 h 8071"/>
                <a:gd name="T14" fmla="*/ 12176 w 12279"/>
                <a:gd name="T15" fmla="*/ 5796 h 8071"/>
                <a:gd name="T16" fmla="*/ 12276 w 12279"/>
                <a:gd name="T17" fmla="*/ 5029 h 8071"/>
                <a:gd name="T18" fmla="*/ 12213 w 12279"/>
                <a:gd name="T19" fmla="*/ 4233 h 8071"/>
                <a:gd name="T20" fmla="*/ 11918 w 12279"/>
                <a:gd name="T21" fmla="*/ 3439 h 8071"/>
                <a:gd name="T22" fmla="*/ 11316 w 12279"/>
                <a:gd name="T23" fmla="*/ 2674 h 8071"/>
                <a:gd name="T24" fmla="*/ 10339 w 12279"/>
                <a:gd name="T25" fmla="*/ 1967 h 8071"/>
                <a:gd name="T26" fmla="*/ 9016 w 12279"/>
                <a:gd name="T27" fmla="*/ 1309 h 8071"/>
                <a:gd name="T28" fmla="*/ 7479 w 12279"/>
                <a:gd name="T29" fmla="*/ 736 h 8071"/>
                <a:gd name="T30" fmla="*/ 5871 w 12279"/>
                <a:gd name="T31" fmla="*/ 299 h 8071"/>
                <a:gd name="T32" fmla="*/ 4335 w 12279"/>
                <a:gd name="T33" fmla="*/ 45 h 8071"/>
                <a:gd name="T34" fmla="*/ 3011 w 12279"/>
                <a:gd name="T35" fmla="*/ 23 h 8071"/>
                <a:gd name="T36" fmla="*/ 2042 w 12279"/>
                <a:gd name="T37" fmla="*/ 282 h 8071"/>
                <a:gd name="T38" fmla="*/ 1369 w 12279"/>
                <a:gd name="T39" fmla="*/ 755 h 8071"/>
                <a:gd name="T40" fmla="*/ 838 w 12279"/>
                <a:gd name="T41" fmla="*/ 1315 h 8071"/>
                <a:gd name="T42" fmla="*/ 442 w 12279"/>
                <a:gd name="T43" fmla="*/ 1917 h 8071"/>
                <a:gd name="T44" fmla="*/ 175 w 12279"/>
                <a:gd name="T45" fmla="*/ 2518 h 8071"/>
                <a:gd name="T46" fmla="*/ 31 w 12279"/>
                <a:gd name="T47" fmla="*/ 3074 h 8071"/>
                <a:gd name="T48" fmla="*/ 4 w 12279"/>
                <a:gd name="T49" fmla="*/ 3542 h 8071"/>
                <a:gd name="T50" fmla="*/ 90 w 12279"/>
                <a:gd name="T51" fmla="*/ 3905 h 8071"/>
                <a:gd name="T52" fmla="*/ 287 w 12279"/>
                <a:gd name="T53" fmla="*/ 4250 h 8071"/>
                <a:gd name="T54" fmla="*/ 546 w 12279"/>
                <a:gd name="T55" fmla="*/ 4570 h 8071"/>
                <a:gd name="T56" fmla="*/ 824 w 12279"/>
                <a:gd name="T57" fmla="*/ 4847 h 8071"/>
                <a:gd name="T58" fmla="*/ 1071 w 12279"/>
                <a:gd name="T59" fmla="*/ 5060 h 8071"/>
                <a:gd name="T60" fmla="*/ 1290 w 12279"/>
                <a:gd name="T61" fmla="*/ 5229 h 8071"/>
                <a:gd name="T62" fmla="*/ 1249 w 12279"/>
                <a:gd name="T63" fmla="*/ 4937 h 8071"/>
                <a:gd name="T64" fmla="*/ 1220 w 12279"/>
                <a:gd name="T65" fmla="*/ 4594 h 8071"/>
                <a:gd name="T66" fmla="*/ 1217 w 12279"/>
                <a:gd name="T67" fmla="*/ 4297 h 8071"/>
                <a:gd name="T68" fmla="*/ 1249 w 12279"/>
                <a:gd name="T69" fmla="*/ 4048 h 8071"/>
                <a:gd name="T70" fmla="*/ 1334 w 12279"/>
                <a:gd name="T71" fmla="*/ 3902 h 8071"/>
                <a:gd name="T72" fmla="*/ 1553 w 12279"/>
                <a:gd name="T73" fmla="*/ 3855 h 8071"/>
                <a:gd name="T74" fmla="*/ 2039 w 12279"/>
                <a:gd name="T75" fmla="*/ 3829 h 8071"/>
                <a:gd name="T76" fmla="*/ 2761 w 12279"/>
                <a:gd name="T77" fmla="*/ 3855 h 8071"/>
                <a:gd name="T78" fmla="*/ 3683 w 12279"/>
                <a:gd name="T79" fmla="*/ 3965 h 8071"/>
                <a:gd name="T80" fmla="*/ 4772 w 12279"/>
                <a:gd name="T81" fmla="*/ 4193 h 8071"/>
                <a:gd name="T82" fmla="*/ 5990 w 12279"/>
                <a:gd name="T83" fmla="*/ 4573 h 8071"/>
                <a:gd name="T84" fmla="*/ 7746 w 12279"/>
                <a:gd name="T85" fmla="*/ 5322 h 8071"/>
                <a:gd name="T86" fmla="*/ 8749 w 12279"/>
                <a:gd name="T87" fmla="*/ 5778 h 8071"/>
                <a:gd name="T88" fmla="*/ 9517 w 12279"/>
                <a:gd name="T89" fmla="*/ 6157 h 8071"/>
                <a:gd name="T90" fmla="*/ 10061 w 12279"/>
                <a:gd name="T91" fmla="*/ 6476 h 8071"/>
                <a:gd name="T92" fmla="*/ 10389 w 12279"/>
                <a:gd name="T93" fmla="*/ 6754 h 8071"/>
                <a:gd name="T94" fmla="*/ 10515 w 12279"/>
                <a:gd name="T95" fmla="*/ 7008 h 8071"/>
                <a:gd name="T96" fmla="*/ 10458 w 12279"/>
                <a:gd name="T97" fmla="*/ 7255 h 8071"/>
                <a:gd name="T98" fmla="*/ 10342 w 12279"/>
                <a:gd name="T99" fmla="*/ 7480 h 8071"/>
                <a:gd name="T100" fmla="*/ 10211 w 12279"/>
                <a:gd name="T101" fmla="*/ 7675 h 8071"/>
                <a:gd name="T102" fmla="*/ 10055 w 12279"/>
                <a:gd name="T103" fmla="*/ 7864 h 8071"/>
                <a:gd name="T104" fmla="*/ 9875 w 12279"/>
                <a:gd name="T105" fmla="*/ 8044 h 80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279" h="8071">
                  <a:moveTo>
                    <a:pt x="9855" y="8061"/>
                  </a:moveTo>
                  <a:lnTo>
                    <a:pt x="9872" y="8063"/>
                  </a:lnTo>
                  <a:lnTo>
                    <a:pt x="9922" y="8067"/>
                  </a:lnTo>
                  <a:lnTo>
                    <a:pt x="9957" y="8068"/>
                  </a:lnTo>
                  <a:lnTo>
                    <a:pt x="9999" y="8070"/>
                  </a:lnTo>
                  <a:lnTo>
                    <a:pt x="10049" y="8071"/>
                  </a:lnTo>
                  <a:lnTo>
                    <a:pt x="10102" y="8071"/>
                  </a:lnTo>
                  <a:lnTo>
                    <a:pt x="10161" y="8069"/>
                  </a:lnTo>
                  <a:lnTo>
                    <a:pt x="10225" y="8066"/>
                  </a:lnTo>
                  <a:lnTo>
                    <a:pt x="10293" y="8062"/>
                  </a:lnTo>
                  <a:lnTo>
                    <a:pt x="10364" y="8055"/>
                  </a:lnTo>
                  <a:lnTo>
                    <a:pt x="10440" y="8045"/>
                  </a:lnTo>
                  <a:lnTo>
                    <a:pt x="10517" y="8033"/>
                  </a:lnTo>
                  <a:lnTo>
                    <a:pt x="10596" y="8018"/>
                  </a:lnTo>
                  <a:lnTo>
                    <a:pt x="10678" y="7999"/>
                  </a:lnTo>
                  <a:lnTo>
                    <a:pt x="10761" y="7977"/>
                  </a:lnTo>
                  <a:lnTo>
                    <a:pt x="10844" y="7951"/>
                  </a:lnTo>
                  <a:lnTo>
                    <a:pt x="10928" y="7920"/>
                  </a:lnTo>
                  <a:lnTo>
                    <a:pt x="11011" y="7885"/>
                  </a:lnTo>
                  <a:lnTo>
                    <a:pt x="11094" y="7845"/>
                  </a:lnTo>
                  <a:lnTo>
                    <a:pt x="11176" y="7800"/>
                  </a:lnTo>
                  <a:lnTo>
                    <a:pt x="11256" y="7750"/>
                  </a:lnTo>
                  <a:lnTo>
                    <a:pt x="11334" y="7694"/>
                  </a:lnTo>
                  <a:lnTo>
                    <a:pt x="11409" y="7632"/>
                  </a:lnTo>
                  <a:lnTo>
                    <a:pt x="11481" y="7564"/>
                  </a:lnTo>
                  <a:lnTo>
                    <a:pt x="11550" y="7488"/>
                  </a:lnTo>
                  <a:lnTo>
                    <a:pt x="11614" y="7407"/>
                  </a:lnTo>
                  <a:lnTo>
                    <a:pt x="11674" y="7317"/>
                  </a:lnTo>
                  <a:lnTo>
                    <a:pt x="11729" y="7221"/>
                  </a:lnTo>
                  <a:lnTo>
                    <a:pt x="11778" y="7116"/>
                  </a:lnTo>
                  <a:lnTo>
                    <a:pt x="11821" y="7003"/>
                  </a:lnTo>
                  <a:lnTo>
                    <a:pt x="11862" y="6884"/>
                  </a:lnTo>
                  <a:lnTo>
                    <a:pt x="11904" y="6760"/>
                  </a:lnTo>
                  <a:lnTo>
                    <a:pt x="11946" y="6633"/>
                  </a:lnTo>
                  <a:lnTo>
                    <a:pt x="11988" y="6502"/>
                  </a:lnTo>
                  <a:lnTo>
                    <a:pt x="12030" y="6367"/>
                  </a:lnTo>
                  <a:lnTo>
                    <a:pt x="12070" y="6229"/>
                  </a:lnTo>
                  <a:lnTo>
                    <a:pt x="12108" y="6087"/>
                  </a:lnTo>
                  <a:lnTo>
                    <a:pt x="12144" y="5943"/>
                  </a:lnTo>
                  <a:lnTo>
                    <a:pt x="12176" y="5796"/>
                  </a:lnTo>
                  <a:lnTo>
                    <a:pt x="12206" y="5647"/>
                  </a:lnTo>
                  <a:lnTo>
                    <a:pt x="12232" y="5495"/>
                  </a:lnTo>
                  <a:lnTo>
                    <a:pt x="12252" y="5342"/>
                  </a:lnTo>
                  <a:lnTo>
                    <a:pt x="12267" y="5187"/>
                  </a:lnTo>
                  <a:lnTo>
                    <a:pt x="12276" y="5029"/>
                  </a:lnTo>
                  <a:lnTo>
                    <a:pt x="12279" y="4871"/>
                  </a:lnTo>
                  <a:lnTo>
                    <a:pt x="12275" y="4713"/>
                  </a:lnTo>
                  <a:lnTo>
                    <a:pt x="12263" y="4553"/>
                  </a:lnTo>
                  <a:lnTo>
                    <a:pt x="12243" y="4393"/>
                  </a:lnTo>
                  <a:lnTo>
                    <a:pt x="12213" y="4233"/>
                  </a:lnTo>
                  <a:lnTo>
                    <a:pt x="12175" y="4073"/>
                  </a:lnTo>
                  <a:lnTo>
                    <a:pt x="12127" y="3914"/>
                  </a:lnTo>
                  <a:lnTo>
                    <a:pt x="12068" y="3754"/>
                  </a:lnTo>
                  <a:lnTo>
                    <a:pt x="11999" y="3596"/>
                  </a:lnTo>
                  <a:lnTo>
                    <a:pt x="11918" y="3439"/>
                  </a:lnTo>
                  <a:lnTo>
                    <a:pt x="11823" y="3282"/>
                  </a:lnTo>
                  <a:lnTo>
                    <a:pt x="11717" y="3127"/>
                  </a:lnTo>
                  <a:lnTo>
                    <a:pt x="11598" y="2974"/>
                  </a:lnTo>
                  <a:lnTo>
                    <a:pt x="11464" y="2823"/>
                  </a:lnTo>
                  <a:lnTo>
                    <a:pt x="11316" y="2674"/>
                  </a:lnTo>
                  <a:lnTo>
                    <a:pt x="11153" y="2528"/>
                  </a:lnTo>
                  <a:lnTo>
                    <a:pt x="10973" y="2384"/>
                  </a:lnTo>
                  <a:lnTo>
                    <a:pt x="10779" y="2243"/>
                  </a:lnTo>
                  <a:lnTo>
                    <a:pt x="10567" y="2105"/>
                  </a:lnTo>
                  <a:lnTo>
                    <a:pt x="10339" y="1967"/>
                  </a:lnTo>
                  <a:lnTo>
                    <a:pt x="10099" y="1831"/>
                  </a:lnTo>
                  <a:lnTo>
                    <a:pt x="9845" y="1697"/>
                  </a:lnTo>
                  <a:lnTo>
                    <a:pt x="9578" y="1565"/>
                  </a:lnTo>
                  <a:lnTo>
                    <a:pt x="9302" y="1436"/>
                  </a:lnTo>
                  <a:lnTo>
                    <a:pt x="9016" y="1309"/>
                  </a:lnTo>
                  <a:lnTo>
                    <a:pt x="8721" y="1187"/>
                  </a:lnTo>
                  <a:lnTo>
                    <a:pt x="8418" y="1067"/>
                  </a:lnTo>
                  <a:lnTo>
                    <a:pt x="8110" y="952"/>
                  </a:lnTo>
                  <a:lnTo>
                    <a:pt x="7796" y="842"/>
                  </a:lnTo>
                  <a:lnTo>
                    <a:pt x="7479" y="736"/>
                  </a:lnTo>
                  <a:lnTo>
                    <a:pt x="7159" y="636"/>
                  </a:lnTo>
                  <a:lnTo>
                    <a:pt x="6837" y="542"/>
                  </a:lnTo>
                  <a:lnTo>
                    <a:pt x="6514" y="455"/>
                  </a:lnTo>
                  <a:lnTo>
                    <a:pt x="6192" y="373"/>
                  </a:lnTo>
                  <a:lnTo>
                    <a:pt x="5871" y="299"/>
                  </a:lnTo>
                  <a:lnTo>
                    <a:pt x="5554" y="232"/>
                  </a:lnTo>
                  <a:lnTo>
                    <a:pt x="5240" y="172"/>
                  </a:lnTo>
                  <a:lnTo>
                    <a:pt x="4932" y="121"/>
                  </a:lnTo>
                  <a:lnTo>
                    <a:pt x="4630" y="78"/>
                  </a:lnTo>
                  <a:lnTo>
                    <a:pt x="4335" y="45"/>
                  </a:lnTo>
                  <a:lnTo>
                    <a:pt x="4049" y="20"/>
                  </a:lnTo>
                  <a:lnTo>
                    <a:pt x="3772" y="5"/>
                  </a:lnTo>
                  <a:lnTo>
                    <a:pt x="3506" y="0"/>
                  </a:lnTo>
                  <a:lnTo>
                    <a:pt x="3252" y="6"/>
                  </a:lnTo>
                  <a:lnTo>
                    <a:pt x="3011" y="23"/>
                  </a:lnTo>
                  <a:lnTo>
                    <a:pt x="2785" y="50"/>
                  </a:lnTo>
                  <a:lnTo>
                    <a:pt x="2573" y="90"/>
                  </a:lnTo>
                  <a:lnTo>
                    <a:pt x="2378" y="141"/>
                  </a:lnTo>
                  <a:lnTo>
                    <a:pt x="2200" y="205"/>
                  </a:lnTo>
                  <a:lnTo>
                    <a:pt x="2042" y="282"/>
                  </a:lnTo>
                  <a:lnTo>
                    <a:pt x="1895" y="367"/>
                  </a:lnTo>
                  <a:lnTo>
                    <a:pt x="1755" y="458"/>
                  </a:lnTo>
                  <a:lnTo>
                    <a:pt x="1620" y="553"/>
                  </a:lnTo>
                  <a:lnTo>
                    <a:pt x="1492" y="652"/>
                  </a:lnTo>
                  <a:lnTo>
                    <a:pt x="1369" y="755"/>
                  </a:lnTo>
                  <a:lnTo>
                    <a:pt x="1251" y="861"/>
                  </a:lnTo>
                  <a:lnTo>
                    <a:pt x="1140" y="971"/>
                  </a:lnTo>
                  <a:lnTo>
                    <a:pt x="1034" y="1083"/>
                  </a:lnTo>
                  <a:lnTo>
                    <a:pt x="934" y="1199"/>
                  </a:lnTo>
                  <a:lnTo>
                    <a:pt x="838" y="1315"/>
                  </a:lnTo>
                  <a:lnTo>
                    <a:pt x="748" y="1434"/>
                  </a:lnTo>
                  <a:lnTo>
                    <a:pt x="664" y="1553"/>
                  </a:lnTo>
                  <a:lnTo>
                    <a:pt x="585" y="1674"/>
                  </a:lnTo>
                  <a:lnTo>
                    <a:pt x="510" y="1796"/>
                  </a:lnTo>
                  <a:lnTo>
                    <a:pt x="442" y="1917"/>
                  </a:lnTo>
                  <a:lnTo>
                    <a:pt x="379" y="2039"/>
                  </a:lnTo>
                  <a:lnTo>
                    <a:pt x="320" y="2160"/>
                  </a:lnTo>
                  <a:lnTo>
                    <a:pt x="267" y="2281"/>
                  </a:lnTo>
                  <a:lnTo>
                    <a:pt x="219" y="2400"/>
                  </a:lnTo>
                  <a:lnTo>
                    <a:pt x="175" y="2518"/>
                  </a:lnTo>
                  <a:lnTo>
                    <a:pt x="137" y="2634"/>
                  </a:lnTo>
                  <a:lnTo>
                    <a:pt x="103" y="2748"/>
                  </a:lnTo>
                  <a:lnTo>
                    <a:pt x="74" y="2859"/>
                  </a:lnTo>
                  <a:lnTo>
                    <a:pt x="50" y="2968"/>
                  </a:lnTo>
                  <a:lnTo>
                    <a:pt x="31" y="3074"/>
                  </a:lnTo>
                  <a:lnTo>
                    <a:pt x="17" y="3176"/>
                  </a:lnTo>
                  <a:lnTo>
                    <a:pt x="7" y="3274"/>
                  </a:lnTo>
                  <a:lnTo>
                    <a:pt x="1" y="3368"/>
                  </a:lnTo>
                  <a:lnTo>
                    <a:pt x="0" y="3457"/>
                  </a:lnTo>
                  <a:lnTo>
                    <a:pt x="4" y="3542"/>
                  </a:lnTo>
                  <a:lnTo>
                    <a:pt x="12" y="3621"/>
                  </a:lnTo>
                  <a:lnTo>
                    <a:pt x="24" y="3694"/>
                  </a:lnTo>
                  <a:lnTo>
                    <a:pt x="41" y="3764"/>
                  </a:lnTo>
                  <a:lnTo>
                    <a:pt x="63" y="3835"/>
                  </a:lnTo>
                  <a:lnTo>
                    <a:pt x="90" y="3905"/>
                  </a:lnTo>
                  <a:lnTo>
                    <a:pt x="122" y="3975"/>
                  </a:lnTo>
                  <a:lnTo>
                    <a:pt x="158" y="4045"/>
                  </a:lnTo>
                  <a:lnTo>
                    <a:pt x="198" y="4114"/>
                  </a:lnTo>
                  <a:lnTo>
                    <a:pt x="241" y="4182"/>
                  </a:lnTo>
                  <a:lnTo>
                    <a:pt x="287" y="4250"/>
                  </a:lnTo>
                  <a:lnTo>
                    <a:pt x="335" y="4317"/>
                  </a:lnTo>
                  <a:lnTo>
                    <a:pt x="385" y="4382"/>
                  </a:lnTo>
                  <a:lnTo>
                    <a:pt x="438" y="4446"/>
                  </a:lnTo>
                  <a:lnTo>
                    <a:pt x="491" y="4509"/>
                  </a:lnTo>
                  <a:lnTo>
                    <a:pt x="546" y="4570"/>
                  </a:lnTo>
                  <a:lnTo>
                    <a:pt x="603" y="4630"/>
                  </a:lnTo>
                  <a:lnTo>
                    <a:pt x="659" y="4687"/>
                  </a:lnTo>
                  <a:lnTo>
                    <a:pt x="714" y="4742"/>
                  </a:lnTo>
                  <a:lnTo>
                    <a:pt x="770" y="4796"/>
                  </a:lnTo>
                  <a:lnTo>
                    <a:pt x="824" y="4847"/>
                  </a:lnTo>
                  <a:lnTo>
                    <a:pt x="877" y="4895"/>
                  </a:lnTo>
                  <a:lnTo>
                    <a:pt x="930" y="4941"/>
                  </a:lnTo>
                  <a:lnTo>
                    <a:pt x="980" y="4984"/>
                  </a:lnTo>
                  <a:lnTo>
                    <a:pt x="1027" y="5024"/>
                  </a:lnTo>
                  <a:lnTo>
                    <a:pt x="1071" y="5060"/>
                  </a:lnTo>
                  <a:lnTo>
                    <a:pt x="1113" y="5094"/>
                  </a:lnTo>
                  <a:lnTo>
                    <a:pt x="1185" y="5152"/>
                  </a:lnTo>
                  <a:lnTo>
                    <a:pt x="1241" y="5194"/>
                  </a:lnTo>
                  <a:lnTo>
                    <a:pt x="1277" y="5220"/>
                  </a:lnTo>
                  <a:lnTo>
                    <a:pt x="1290" y="5229"/>
                  </a:lnTo>
                  <a:lnTo>
                    <a:pt x="1287" y="5215"/>
                  </a:lnTo>
                  <a:lnTo>
                    <a:pt x="1281" y="5176"/>
                  </a:lnTo>
                  <a:lnTo>
                    <a:pt x="1272" y="5114"/>
                  </a:lnTo>
                  <a:lnTo>
                    <a:pt x="1261" y="5032"/>
                  </a:lnTo>
                  <a:lnTo>
                    <a:pt x="1249" y="4937"/>
                  </a:lnTo>
                  <a:lnTo>
                    <a:pt x="1238" y="4830"/>
                  </a:lnTo>
                  <a:lnTo>
                    <a:pt x="1233" y="4773"/>
                  </a:lnTo>
                  <a:lnTo>
                    <a:pt x="1228" y="4714"/>
                  </a:lnTo>
                  <a:lnTo>
                    <a:pt x="1224" y="4655"/>
                  </a:lnTo>
                  <a:lnTo>
                    <a:pt x="1220" y="4594"/>
                  </a:lnTo>
                  <a:lnTo>
                    <a:pt x="1218" y="4534"/>
                  </a:lnTo>
                  <a:lnTo>
                    <a:pt x="1216" y="4473"/>
                  </a:lnTo>
                  <a:lnTo>
                    <a:pt x="1215" y="4413"/>
                  </a:lnTo>
                  <a:lnTo>
                    <a:pt x="1215" y="4355"/>
                  </a:lnTo>
                  <a:lnTo>
                    <a:pt x="1217" y="4297"/>
                  </a:lnTo>
                  <a:lnTo>
                    <a:pt x="1220" y="4242"/>
                  </a:lnTo>
                  <a:lnTo>
                    <a:pt x="1225" y="4189"/>
                  </a:lnTo>
                  <a:lnTo>
                    <a:pt x="1231" y="4139"/>
                  </a:lnTo>
                  <a:lnTo>
                    <a:pt x="1239" y="4092"/>
                  </a:lnTo>
                  <a:lnTo>
                    <a:pt x="1249" y="4048"/>
                  </a:lnTo>
                  <a:lnTo>
                    <a:pt x="1261" y="4009"/>
                  </a:lnTo>
                  <a:lnTo>
                    <a:pt x="1277" y="3974"/>
                  </a:lnTo>
                  <a:lnTo>
                    <a:pt x="1293" y="3945"/>
                  </a:lnTo>
                  <a:lnTo>
                    <a:pt x="1312" y="3920"/>
                  </a:lnTo>
                  <a:lnTo>
                    <a:pt x="1334" y="3902"/>
                  </a:lnTo>
                  <a:lnTo>
                    <a:pt x="1358" y="3890"/>
                  </a:lnTo>
                  <a:lnTo>
                    <a:pt x="1389" y="3881"/>
                  </a:lnTo>
                  <a:lnTo>
                    <a:pt x="1432" y="3872"/>
                  </a:lnTo>
                  <a:lnTo>
                    <a:pt x="1487" y="3863"/>
                  </a:lnTo>
                  <a:lnTo>
                    <a:pt x="1553" y="3855"/>
                  </a:lnTo>
                  <a:lnTo>
                    <a:pt x="1629" y="3847"/>
                  </a:lnTo>
                  <a:lnTo>
                    <a:pt x="1717" y="3840"/>
                  </a:lnTo>
                  <a:lnTo>
                    <a:pt x="1814" y="3835"/>
                  </a:lnTo>
                  <a:lnTo>
                    <a:pt x="1921" y="3831"/>
                  </a:lnTo>
                  <a:lnTo>
                    <a:pt x="2039" y="3829"/>
                  </a:lnTo>
                  <a:lnTo>
                    <a:pt x="2166" y="3829"/>
                  </a:lnTo>
                  <a:lnTo>
                    <a:pt x="2301" y="3831"/>
                  </a:lnTo>
                  <a:lnTo>
                    <a:pt x="2446" y="3836"/>
                  </a:lnTo>
                  <a:lnTo>
                    <a:pt x="2599" y="3844"/>
                  </a:lnTo>
                  <a:lnTo>
                    <a:pt x="2761" y="3855"/>
                  </a:lnTo>
                  <a:lnTo>
                    <a:pt x="2930" y="3869"/>
                  </a:lnTo>
                  <a:lnTo>
                    <a:pt x="3108" y="3887"/>
                  </a:lnTo>
                  <a:lnTo>
                    <a:pt x="3293" y="3908"/>
                  </a:lnTo>
                  <a:lnTo>
                    <a:pt x="3485" y="3934"/>
                  </a:lnTo>
                  <a:lnTo>
                    <a:pt x="3683" y="3965"/>
                  </a:lnTo>
                  <a:lnTo>
                    <a:pt x="3889" y="4000"/>
                  </a:lnTo>
                  <a:lnTo>
                    <a:pt x="4101" y="4040"/>
                  </a:lnTo>
                  <a:lnTo>
                    <a:pt x="4319" y="4086"/>
                  </a:lnTo>
                  <a:lnTo>
                    <a:pt x="4542" y="4137"/>
                  </a:lnTo>
                  <a:lnTo>
                    <a:pt x="4772" y="4193"/>
                  </a:lnTo>
                  <a:lnTo>
                    <a:pt x="5006" y="4256"/>
                  </a:lnTo>
                  <a:lnTo>
                    <a:pt x="5245" y="4325"/>
                  </a:lnTo>
                  <a:lnTo>
                    <a:pt x="5489" y="4401"/>
                  </a:lnTo>
                  <a:lnTo>
                    <a:pt x="5738" y="4483"/>
                  </a:lnTo>
                  <a:lnTo>
                    <a:pt x="5990" y="4573"/>
                  </a:lnTo>
                  <a:lnTo>
                    <a:pt x="6246" y="4670"/>
                  </a:lnTo>
                  <a:lnTo>
                    <a:pt x="6506" y="4775"/>
                  </a:lnTo>
                  <a:lnTo>
                    <a:pt x="6769" y="4887"/>
                  </a:lnTo>
                  <a:lnTo>
                    <a:pt x="7278" y="5112"/>
                  </a:lnTo>
                  <a:lnTo>
                    <a:pt x="7746" y="5322"/>
                  </a:lnTo>
                  <a:lnTo>
                    <a:pt x="7967" y="5420"/>
                  </a:lnTo>
                  <a:lnTo>
                    <a:pt x="8176" y="5515"/>
                  </a:lnTo>
                  <a:lnTo>
                    <a:pt x="8377" y="5606"/>
                  </a:lnTo>
                  <a:lnTo>
                    <a:pt x="8567" y="5694"/>
                  </a:lnTo>
                  <a:lnTo>
                    <a:pt x="8749" y="5778"/>
                  </a:lnTo>
                  <a:lnTo>
                    <a:pt x="8921" y="5860"/>
                  </a:lnTo>
                  <a:lnTo>
                    <a:pt x="9084" y="5938"/>
                  </a:lnTo>
                  <a:lnTo>
                    <a:pt x="9237" y="6014"/>
                  </a:lnTo>
                  <a:lnTo>
                    <a:pt x="9382" y="6087"/>
                  </a:lnTo>
                  <a:lnTo>
                    <a:pt x="9517" y="6157"/>
                  </a:lnTo>
                  <a:lnTo>
                    <a:pt x="9643" y="6225"/>
                  </a:lnTo>
                  <a:lnTo>
                    <a:pt x="9761" y="6291"/>
                  </a:lnTo>
                  <a:lnTo>
                    <a:pt x="9869" y="6355"/>
                  </a:lnTo>
                  <a:lnTo>
                    <a:pt x="9969" y="6416"/>
                  </a:lnTo>
                  <a:lnTo>
                    <a:pt x="10061" y="6476"/>
                  </a:lnTo>
                  <a:lnTo>
                    <a:pt x="10143" y="6535"/>
                  </a:lnTo>
                  <a:lnTo>
                    <a:pt x="10217" y="6591"/>
                  </a:lnTo>
                  <a:lnTo>
                    <a:pt x="10283" y="6647"/>
                  </a:lnTo>
                  <a:lnTo>
                    <a:pt x="10340" y="6701"/>
                  </a:lnTo>
                  <a:lnTo>
                    <a:pt x="10389" y="6754"/>
                  </a:lnTo>
                  <a:lnTo>
                    <a:pt x="10431" y="6806"/>
                  </a:lnTo>
                  <a:lnTo>
                    <a:pt x="10464" y="6857"/>
                  </a:lnTo>
                  <a:lnTo>
                    <a:pt x="10489" y="6908"/>
                  </a:lnTo>
                  <a:lnTo>
                    <a:pt x="10506" y="6958"/>
                  </a:lnTo>
                  <a:lnTo>
                    <a:pt x="10515" y="7008"/>
                  </a:lnTo>
                  <a:lnTo>
                    <a:pt x="10516" y="7057"/>
                  </a:lnTo>
                  <a:lnTo>
                    <a:pt x="10510" y="7108"/>
                  </a:lnTo>
                  <a:lnTo>
                    <a:pt x="10496" y="7157"/>
                  </a:lnTo>
                  <a:lnTo>
                    <a:pt x="10478" y="7206"/>
                  </a:lnTo>
                  <a:lnTo>
                    <a:pt x="10458" y="7255"/>
                  </a:lnTo>
                  <a:lnTo>
                    <a:pt x="10437" y="7302"/>
                  </a:lnTo>
                  <a:lnTo>
                    <a:pt x="10415" y="7348"/>
                  </a:lnTo>
                  <a:lnTo>
                    <a:pt x="10391" y="7393"/>
                  </a:lnTo>
                  <a:lnTo>
                    <a:pt x="10367" y="7437"/>
                  </a:lnTo>
                  <a:lnTo>
                    <a:pt x="10342" y="7480"/>
                  </a:lnTo>
                  <a:lnTo>
                    <a:pt x="10316" y="7521"/>
                  </a:lnTo>
                  <a:lnTo>
                    <a:pt x="10290" y="7562"/>
                  </a:lnTo>
                  <a:lnTo>
                    <a:pt x="10264" y="7601"/>
                  </a:lnTo>
                  <a:lnTo>
                    <a:pt x="10237" y="7639"/>
                  </a:lnTo>
                  <a:lnTo>
                    <a:pt x="10211" y="7675"/>
                  </a:lnTo>
                  <a:lnTo>
                    <a:pt x="10184" y="7711"/>
                  </a:lnTo>
                  <a:lnTo>
                    <a:pt x="10157" y="7744"/>
                  </a:lnTo>
                  <a:lnTo>
                    <a:pt x="10131" y="7777"/>
                  </a:lnTo>
                  <a:lnTo>
                    <a:pt x="10105" y="7807"/>
                  </a:lnTo>
                  <a:lnTo>
                    <a:pt x="10055" y="7864"/>
                  </a:lnTo>
                  <a:lnTo>
                    <a:pt x="10008" y="7914"/>
                  </a:lnTo>
                  <a:lnTo>
                    <a:pt x="9966" y="7958"/>
                  </a:lnTo>
                  <a:lnTo>
                    <a:pt x="9929" y="7994"/>
                  </a:lnTo>
                  <a:lnTo>
                    <a:pt x="9898" y="8023"/>
                  </a:lnTo>
                  <a:lnTo>
                    <a:pt x="9875" y="8044"/>
                  </a:lnTo>
                  <a:lnTo>
                    <a:pt x="9860" y="8057"/>
                  </a:lnTo>
                  <a:lnTo>
                    <a:pt x="9855" y="80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 name="9Slide.vn 6"/>
            <p:cNvSpPr>
              <a:spLocks noEditPoints="1"/>
            </p:cNvSpPr>
            <p:nvPr/>
          </p:nvSpPr>
          <p:spPr bwMode="auto">
            <a:xfrm>
              <a:off x="1934512" y="3910403"/>
              <a:ext cx="1479550" cy="954088"/>
            </a:xfrm>
            <a:custGeom>
              <a:avLst/>
              <a:gdLst>
                <a:gd name="T0" fmla="*/ 415 w 11186"/>
                <a:gd name="T1" fmla="*/ 3443 h 7218"/>
                <a:gd name="T2" fmla="*/ 1630 w 11186"/>
                <a:gd name="T3" fmla="*/ 3521 h 7218"/>
                <a:gd name="T4" fmla="*/ 3809 w 11186"/>
                <a:gd name="T5" fmla="*/ 3963 h 7218"/>
                <a:gd name="T6" fmla="*/ 6238 w 11186"/>
                <a:gd name="T7" fmla="*/ 4811 h 7218"/>
                <a:gd name="T8" fmla="*/ 7743 w 11186"/>
                <a:gd name="T9" fmla="*/ 5662 h 7218"/>
                <a:gd name="T10" fmla="*/ 8406 w 11186"/>
                <a:gd name="T11" fmla="*/ 6187 h 7218"/>
                <a:gd name="T12" fmla="*/ 8401 w 11186"/>
                <a:gd name="T13" fmla="*/ 5700 h 7218"/>
                <a:gd name="T14" fmla="*/ 8312 w 11186"/>
                <a:gd name="T15" fmla="*/ 4713 h 7218"/>
                <a:gd name="T16" fmla="*/ 8184 w 11186"/>
                <a:gd name="T17" fmla="*/ 4133 h 7218"/>
                <a:gd name="T18" fmla="*/ 8138 w 11186"/>
                <a:gd name="T19" fmla="*/ 3979 h 7218"/>
                <a:gd name="T20" fmla="*/ 8258 w 11186"/>
                <a:gd name="T21" fmla="*/ 4095 h 7218"/>
                <a:gd name="T22" fmla="*/ 8476 w 11186"/>
                <a:gd name="T23" fmla="*/ 4493 h 7218"/>
                <a:gd name="T24" fmla="*/ 8799 w 11186"/>
                <a:gd name="T25" fmla="*/ 5267 h 7218"/>
                <a:gd name="T26" fmla="*/ 9164 w 11186"/>
                <a:gd name="T27" fmla="*/ 5977 h 7218"/>
                <a:gd name="T28" fmla="*/ 9698 w 11186"/>
                <a:gd name="T29" fmla="*/ 6812 h 7218"/>
                <a:gd name="T30" fmla="*/ 9951 w 11186"/>
                <a:gd name="T31" fmla="*/ 7095 h 7218"/>
                <a:gd name="T32" fmla="*/ 10187 w 11186"/>
                <a:gd name="T33" fmla="*/ 7170 h 7218"/>
                <a:gd name="T34" fmla="*/ 10559 w 11186"/>
                <a:gd name="T35" fmla="*/ 6963 h 7218"/>
                <a:gd name="T36" fmla="*/ 10878 w 11186"/>
                <a:gd name="T37" fmla="*/ 6884 h 7218"/>
                <a:gd name="T38" fmla="*/ 11185 w 11186"/>
                <a:gd name="T39" fmla="*/ 6826 h 7218"/>
                <a:gd name="T40" fmla="*/ 11072 w 11186"/>
                <a:gd name="T41" fmla="*/ 5274 h 7218"/>
                <a:gd name="T42" fmla="*/ 10599 w 11186"/>
                <a:gd name="T43" fmla="*/ 2905 h 7218"/>
                <a:gd name="T44" fmla="*/ 9495 w 11186"/>
                <a:gd name="T45" fmla="*/ 841 h 7218"/>
                <a:gd name="T46" fmla="*/ 7294 w 11186"/>
                <a:gd name="T47" fmla="*/ 20 h 7218"/>
                <a:gd name="T48" fmla="*/ 4558 w 11186"/>
                <a:gd name="T49" fmla="*/ 278 h 7218"/>
                <a:gd name="T50" fmla="*/ 2357 w 11186"/>
                <a:gd name="T51" fmla="*/ 1167 h 7218"/>
                <a:gd name="T52" fmla="*/ 1127 w 11186"/>
                <a:gd name="T53" fmla="*/ 2197 h 7218"/>
                <a:gd name="T54" fmla="*/ 354 w 11186"/>
                <a:gd name="T55" fmla="*/ 3021 h 7218"/>
                <a:gd name="T56" fmla="*/ 9158 w 11186"/>
                <a:gd name="T57" fmla="*/ 4761 h 7218"/>
                <a:gd name="T58" fmla="*/ 9207 w 11186"/>
                <a:gd name="T59" fmla="*/ 3546 h 7218"/>
                <a:gd name="T60" fmla="*/ 9157 w 11186"/>
                <a:gd name="T61" fmla="*/ 2291 h 7218"/>
                <a:gd name="T62" fmla="*/ 8929 w 11186"/>
                <a:gd name="T63" fmla="*/ 1406 h 7218"/>
                <a:gd name="T64" fmla="*/ 8670 w 11186"/>
                <a:gd name="T65" fmla="*/ 951 h 7218"/>
                <a:gd name="T66" fmla="*/ 8485 w 11186"/>
                <a:gd name="T67" fmla="*/ 772 h 7218"/>
                <a:gd name="T68" fmla="*/ 8485 w 11186"/>
                <a:gd name="T69" fmla="*/ 1171 h 7218"/>
                <a:gd name="T70" fmla="*/ 8687 w 11186"/>
                <a:gd name="T71" fmla="*/ 3031 h 7218"/>
                <a:gd name="T72" fmla="*/ 8842 w 11186"/>
                <a:gd name="T73" fmla="*/ 3931 h 7218"/>
                <a:gd name="T74" fmla="*/ 9036 w 11186"/>
                <a:gd name="T75" fmla="*/ 4510 h 7218"/>
                <a:gd name="T76" fmla="*/ 7895 w 11186"/>
                <a:gd name="T77" fmla="*/ 3476 h 7218"/>
                <a:gd name="T78" fmla="*/ 7685 w 11186"/>
                <a:gd name="T79" fmla="*/ 2554 h 7218"/>
                <a:gd name="T80" fmla="*/ 7342 w 11186"/>
                <a:gd name="T81" fmla="*/ 1620 h 7218"/>
                <a:gd name="T82" fmla="*/ 6902 w 11186"/>
                <a:gd name="T83" fmla="*/ 1134 h 7218"/>
                <a:gd name="T84" fmla="*/ 6542 w 11186"/>
                <a:gd name="T85" fmla="*/ 923 h 7218"/>
                <a:gd name="T86" fmla="*/ 6281 w 11186"/>
                <a:gd name="T87" fmla="*/ 846 h 7218"/>
                <a:gd name="T88" fmla="*/ 6722 w 11186"/>
                <a:gd name="T89" fmla="*/ 1362 h 7218"/>
                <a:gd name="T90" fmla="*/ 7073 w 11186"/>
                <a:gd name="T91" fmla="*/ 1883 h 7218"/>
                <a:gd name="T92" fmla="*/ 7237 w 11186"/>
                <a:gd name="T93" fmla="*/ 2502 h 7218"/>
                <a:gd name="T94" fmla="*/ 7276 w 11186"/>
                <a:gd name="T95" fmla="*/ 2906 h 7218"/>
                <a:gd name="T96" fmla="*/ 6890 w 11186"/>
                <a:gd name="T97" fmla="*/ 2507 h 7218"/>
                <a:gd name="T98" fmla="*/ 6331 w 11186"/>
                <a:gd name="T99" fmla="*/ 2072 h 7218"/>
                <a:gd name="T100" fmla="*/ 5670 w 11186"/>
                <a:gd name="T101" fmla="*/ 1816 h 7218"/>
                <a:gd name="T102" fmla="*/ 4968 w 11186"/>
                <a:gd name="T103" fmla="*/ 1795 h 7218"/>
                <a:gd name="T104" fmla="*/ 4301 w 11186"/>
                <a:gd name="T105" fmla="*/ 1898 h 7218"/>
                <a:gd name="T106" fmla="*/ 4732 w 11186"/>
                <a:gd name="T107" fmla="*/ 2036 h 7218"/>
                <a:gd name="T108" fmla="*/ 5728 w 11186"/>
                <a:gd name="T109" fmla="*/ 2329 h 7218"/>
                <a:gd name="T110" fmla="*/ 6668 w 11186"/>
                <a:gd name="T111" fmla="*/ 2788 h 7218"/>
                <a:gd name="T112" fmla="*/ 7333 w 11186"/>
                <a:gd name="T113" fmla="*/ 3292 h 7218"/>
                <a:gd name="T114" fmla="*/ 7921 w 11186"/>
                <a:gd name="T115" fmla="*/ 3650 h 7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186" h="7218">
                  <a:moveTo>
                    <a:pt x="0" y="3482"/>
                  </a:moveTo>
                  <a:lnTo>
                    <a:pt x="12" y="3479"/>
                  </a:lnTo>
                  <a:lnTo>
                    <a:pt x="52" y="3472"/>
                  </a:lnTo>
                  <a:lnTo>
                    <a:pt x="82" y="3468"/>
                  </a:lnTo>
                  <a:lnTo>
                    <a:pt x="119" y="3463"/>
                  </a:lnTo>
                  <a:lnTo>
                    <a:pt x="163" y="3458"/>
                  </a:lnTo>
                  <a:lnTo>
                    <a:pt x="214" y="3454"/>
                  </a:lnTo>
                  <a:lnTo>
                    <a:pt x="273" y="3449"/>
                  </a:lnTo>
                  <a:lnTo>
                    <a:pt x="340" y="3446"/>
                  </a:lnTo>
                  <a:lnTo>
                    <a:pt x="415" y="3443"/>
                  </a:lnTo>
                  <a:lnTo>
                    <a:pt x="498" y="3442"/>
                  </a:lnTo>
                  <a:lnTo>
                    <a:pt x="588" y="3442"/>
                  </a:lnTo>
                  <a:lnTo>
                    <a:pt x="687" y="3443"/>
                  </a:lnTo>
                  <a:lnTo>
                    <a:pt x="796" y="3447"/>
                  </a:lnTo>
                  <a:lnTo>
                    <a:pt x="912" y="3452"/>
                  </a:lnTo>
                  <a:lnTo>
                    <a:pt x="1037" y="3460"/>
                  </a:lnTo>
                  <a:lnTo>
                    <a:pt x="1172" y="3471"/>
                  </a:lnTo>
                  <a:lnTo>
                    <a:pt x="1315" y="3485"/>
                  </a:lnTo>
                  <a:lnTo>
                    <a:pt x="1467" y="3501"/>
                  </a:lnTo>
                  <a:lnTo>
                    <a:pt x="1630" y="3521"/>
                  </a:lnTo>
                  <a:lnTo>
                    <a:pt x="1801" y="3545"/>
                  </a:lnTo>
                  <a:lnTo>
                    <a:pt x="1983" y="3573"/>
                  </a:lnTo>
                  <a:lnTo>
                    <a:pt x="2174" y="3604"/>
                  </a:lnTo>
                  <a:lnTo>
                    <a:pt x="2377" y="3640"/>
                  </a:lnTo>
                  <a:lnTo>
                    <a:pt x="2589" y="3681"/>
                  </a:lnTo>
                  <a:lnTo>
                    <a:pt x="2811" y="3727"/>
                  </a:lnTo>
                  <a:lnTo>
                    <a:pt x="3045" y="3777"/>
                  </a:lnTo>
                  <a:lnTo>
                    <a:pt x="3288" y="3833"/>
                  </a:lnTo>
                  <a:lnTo>
                    <a:pt x="3543" y="3895"/>
                  </a:lnTo>
                  <a:lnTo>
                    <a:pt x="3809" y="3963"/>
                  </a:lnTo>
                  <a:lnTo>
                    <a:pt x="4087" y="4036"/>
                  </a:lnTo>
                  <a:lnTo>
                    <a:pt x="4364" y="4114"/>
                  </a:lnTo>
                  <a:lnTo>
                    <a:pt x="4632" y="4195"/>
                  </a:lnTo>
                  <a:lnTo>
                    <a:pt x="4891" y="4279"/>
                  </a:lnTo>
                  <a:lnTo>
                    <a:pt x="5140" y="4364"/>
                  </a:lnTo>
                  <a:lnTo>
                    <a:pt x="5378" y="4451"/>
                  </a:lnTo>
                  <a:lnTo>
                    <a:pt x="5607" y="4540"/>
                  </a:lnTo>
                  <a:lnTo>
                    <a:pt x="5826" y="4630"/>
                  </a:lnTo>
                  <a:lnTo>
                    <a:pt x="6037" y="4720"/>
                  </a:lnTo>
                  <a:lnTo>
                    <a:pt x="6238" y="4811"/>
                  </a:lnTo>
                  <a:lnTo>
                    <a:pt x="6429" y="4901"/>
                  </a:lnTo>
                  <a:lnTo>
                    <a:pt x="6612" y="4992"/>
                  </a:lnTo>
                  <a:lnTo>
                    <a:pt x="6784" y="5082"/>
                  </a:lnTo>
                  <a:lnTo>
                    <a:pt x="6948" y="5171"/>
                  </a:lnTo>
                  <a:lnTo>
                    <a:pt x="7103" y="5258"/>
                  </a:lnTo>
                  <a:lnTo>
                    <a:pt x="7248" y="5343"/>
                  </a:lnTo>
                  <a:lnTo>
                    <a:pt x="7386" y="5427"/>
                  </a:lnTo>
                  <a:lnTo>
                    <a:pt x="7513" y="5508"/>
                  </a:lnTo>
                  <a:lnTo>
                    <a:pt x="7632" y="5586"/>
                  </a:lnTo>
                  <a:lnTo>
                    <a:pt x="7743" y="5662"/>
                  </a:lnTo>
                  <a:lnTo>
                    <a:pt x="7845" y="5733"/>
                  </a:lnTo>
                  <a:lnTo>
                    <a:pt x="7938" y="5801"/>
                  </a:lnTo>
                  <a:lnTo>
                    <a:pt x="8023" y="5865"/>
                  </a:lnTo>
                  <a:lnTo>
                    <a:pt x="8100" y="5925"/>
                  </a:lnTo>
                  <a:lnTo>
                    <a:pt x="8168" y="5980"/>
                  </a:lnTo>
                  <a:lnTo>
                    <a:pt x="8228" y="6029"/>
                  </a:lnTo>
                  <a:lnTo>
                    <a:pt x="8279" y="6073"/>
                  </a:lnTo>
                  <a:lnTo>
                    <a:pt x="8323" y="6111"/>
                  </a:lnTo>
                  <a:lnTo>
                    <a:pt x="8358" y="6143"/>
                  </a:lnTo>
                  <a:lnTo>
                    <a:pt x="8406" y="6187"/>
                  </a:lnTo>
                  <a:lnTo>
                    <a:pt x="8421" y="6203"/>
                  </a:lnTo>
                  <a:lnTo>
                    <a:pt x="8421" y="6195"/>
                  </a:lnTo>
                  <a:lnTo>
                    <a:pt x="8421" y="6174"/>
                  </a:lnTo>
                  <a:lnTo>
                    <a:pt x="8420" y="6139"/>
                  </a:lnTo>
                  <a:lnTo>
                    <a:pt x="8419" y="6091"/>
                  </a:lnTo>
                  <a:lnTo>
                    <a:pt x="8417" y="6032"/>
                  </a:lnTo>
                  <a:lnTo>
                    <a:pt x="8414" y="5963"/>
                  </a:lnTo>
                  <a:lnTo>
                    <a:pt x="8411" y="5884"/>
                  </a:lnTo>
                  <a:lnTo>
                    <a:pt x="8407" y="5796"/>
                  </a:lnTo>
                  <a:lnTo>
                    <a:pt x="8401" y="5700"/>
                  </a:lnTo>
                  <a:lnTo>
                    <a:pt x="8396" y="5597"/>
                  </a:lnTo>
                  <a:lnTo>
                    <a:pt x="8389" y="5489"/>
                  </a:lnTo>
                  <a:lnTo>
                    <a:pt x="8381" y="5376"/>
                  </a:lnTo>
                  <a:lnTo>
                    <a:pt x="8371" y="5258"/>
                  </a:lnTo>
                  <a:lnTo>
                    <a:pt x="8361" y="5137"/>
                  </a:lnTo>
                  <a:lnTo>
                    <a:pt x="8349" y="5014"/>
                  </a:lnTo>
                  <a:lnTo>
                    <a:pt x="8335" y="4889"/>
                  </a:lnTo>
                  <a:lnTo>
                    <a:pt x="8328" y="4828"/>
                  </a:lnTo>
                  <a:lnTo>
                    <a:pt x="8320" y="4769"/>
                  </a:lnTo>
                  <a:lnTo>
                    <a:pt x="8312" y="4713"/>
                  </a:lnTo>
                  <a:lnTo>
                    <a:pt x="8304" y="4659"/>
                  </a:lnTo>
                  <a:lnTo>
                    <a:pt x="8295" y="4607"/>
                  </a:lnTo>
                  <a:lnTo>
                    <a:pt x="8287" y="4558"/>
                  </a:lnTo>
                  <a:lnTo>
                    <a:pt x="8278" y="4511"/>
                  </a:lnTo>
                  <a:lnTo>
                    <a:pt x="8269" y="4466"/>
                  </a:lnTo>
                  <a:lnTo>
                    <a:pt x="8252" y="4383"/>
                  </a:lnTo>
                  <a:lnTo>
                    <a:pt x="8234" y="4308"/>
                  </a:lnTo>
                  <a:lnTo>
                    <a:pt x="8216" y="4242"/>
                  </a:lnTo>
                  <a:lnTo>
                    <a:pt x="8200" y="4183"/>
                  </a:lnTo>
                  <a:lnTo>
                    <a:pt x="8184" y="4133"/>
                  </a:lnTo>
                  <a:lnTo>
                    <a:pt x="8169" y="4090"/>
                  </a:lnTo>
                  <a:lnTo>
                    <a:pt x="8156" y="4054"/>
                  </a:lnTo>
                  <a:lnTo>
                    <a:pt x="8144" y="4026"/>
                  </a:lnTo>
                  <a:lnTo>
                    <a:pt x="8135" y="4004"/>
                  </a:lnTo>
                  <a:lnTo>
                    <a:pt x="8128" y="3989"/>
                  </a:lnTo>
                  <a:lnTo>
                    <a:pt x="8123" y="3980"/>
                  </a:lnTo>
                  <a:lnTo>
                    <a:pt x="8122" y="3977"/>
                  </a:lnTo>
                  <a:lnTo>
                    <a:pt x="8124" y="3976"/>
                  </a:lnTo>
                  <a:lnTo>
                    <a:pt x="8129" y="3977"/>
                  </a:lnTo>
                  <a:lnTo>
                    <a:pt x="8138" y="3979"/>
                  </a:lnTo>
                  <a:lnTo>
                    <a:pt x="8151" y="3986"/>
                  </a:lnTo>
                  <a:lnTo>
                    <a:pt x="8159" y="3990"/>
                  </a:lnTo>
                  <a:lnTo>
                    <a:pt x="8168" y="3997"/>
                  </a:lnTo>
                  <a:lnTo>
                    <a:pt x="8178" y="4004"/>
                  </a:lnTo>
                  <a:lnTo>
                    <a:pt x="8189" y="4014"/>
                  </a:lnTo>
                  <a:lnTo>
                    <a:pt x="8201" y="4025"/>
                  </a:lnTo>
                  <a:lnTo>
                    <a:pt x="8213" y="4039"/>
                  </a:lnTo>
                  <a:lnTo>
                    <a:pt x="8227" y="4055"/>
                  </a:lnTo>
                  <a:lnTo>
                    <a:pt x="8242" y="4074"/>
                  </a:lnTo>
                  <a:lnTo>
                    <a:pt x="8258" y="4095"/>
                  </a:lnTo>
                  <a:lnTo>
                    <a:pt x="8275" y="4119"/>
                  </a:lnTo>
                  <a:lnTo>
                    <a:pt x="8293" y="4146"/>
                  </a:lnTo>
                  <a:lnTo>
                    <a:pt x="8312" y="4176"/>
                  </a:lnTo>
                  <a:lnTo>
                    <a:pt x="8332" y="4210"/>
                  </a:lnTo>
                  <a:lnTo>
                    <a:pt x="8353" y="4247"/>
                  </a:lnTo>
                  <a:lnTo>
                    <a:pt x="8375" y="4288"/>
                  </a:lnTo>
                  <a:lnTo>
                    <a:pt x="8399" y="4333"/>
                  </a:lnTo>
                  <a:lnTo>
                    <a:pt x="8424" y="4382"/>
                  </a:lnTo>
                  <a:lnTo>
                    <a:pt x="8450" y="4435"/>
                  </a:lnTo>
                  <a:lnTo>
                    <a:pt x="8476" y="4493"/>
                  </a:lnTo>
                  <a:lnTo>
                    <a:pt x="8504" y="4555"/>
                  </a:lnTo>
                  <a:lnTo>
                    <a:pt x="8533" y="4622"/>
                  </a:lnTo>
                  <a:lnTo>
                    <a:pt x="8563" y="4694"/>
                  </a:lnTo>
                  <a:lnTo>
                    <a:pt x="8594" y="4772"/>
                  </a:lnTo>
                  <a:lnTo>
                    <a:pt x="8626" y="4855"/>
                  </a:lnTo>
                  <a:lnTo>
                    <a:pt x="8659" y="4941"/>
                  </a:lnTo>
                  <a:lnTo>
                    <a:pt x="8693" y="5024"/>
                  </a:lnTo>
                  <a:lnTo>
                    <a:pt x="8727" y="5106"/>
                  </a:lnTo>
                  <a:lnTo>
                    <a:pt x="8762" y="5187"/>
                  </a:lnTo>
                  <a:lnTo>
                    <a:pt x="8799" y="5267"/>
                  </a:lnTo>
                  <a:lnTo>
                    <a:pt x="8834" y="5345"/>
                  </a:lnTo>
                  <a:lnTo>
                    <a:pt x="8870" y="5421"/>
                  </a:lnTo>
                  <a:lnTo>
                    <a:pt x="8907" y="5496"/>
                  </a:lnTo>
                  <a:lnTo>
                    <a:pt x="8944" y="5570"/>
                  </a:lnTo>
                  <a:lnTo>
                    <a:pt x="8980" y="5642"/>
                  </a:lnTo>
                  <a:lnTo>
                    <a:pt x="9017" y="5712"/>
                  </a:lnTo>
                  <a:lnTo>
                    <a:pt x="9054" y="5781"/>
                  </a:lnTo>
                  <a:lnTo>
                    <a:pt x="9090" y="5848"/>
                  </a:lnTo>
                  <a:lnTo>
                    <a:pt x="9127" y="5914"/>
                  </a:lnTo>
                  <a:lnTo>
                    <a:pt x="9164" y="5977"/>
                  </a:lnTo>
                  <a:lnTo>
                    <a:pt x="9200" y="6040"/>
                  </a:lnTo>
                  <a:lnTo>
                    <a:pt x="9271" y="6159"/>
                  </a:lnTo>
                  <a:lnTo>
                    <a:pt x="9339" y="6271"/>
                  </a:lnTo>
                  <a:lnTo>
                    <a:pt x="9405" y="6376"/>
                  </a:lnTo>
                  <a:lnTo>
                    <a:pt x="9468" y="6473"/>
                  </a:lnTo>
                  <a:lnTo>
                    <a:pt x="9528" y="6563"/>
                  </a:lnTo>
                  <a:lnTo>
                    <a:pt x="9583" y="6644"/>
                  </a:lnTo>
                  <a:lnTo>
                    <a:pt x="9633" y="6717"/>
                  </a:lnTo>
                  <a:lnTo>
                    <a:pt x="9677" y="6782"/>
                  </a:lnTo>
                  <a:lnTo>
                    <a:pt x="9698" y="6812"/>
                  </a:lnTo>
                  <a:lnTo>
                    <a:pt x="9719" y="6841"/>
                  </a:lnTo>
                  <a:lnTo>
                    <a:pt x="9740" y="6868"/>
                  </a:lnTo>
                  <a:lnTo>
                    <a:pt x="9760" y="6894"/>
                  </a:lnTo>
                  <a:lnTo>
                    <a:pt x="9780" y="6920"/>
                  </a:lnTo>
                  <a:lnTo>
                    <a:pt x="9801" y="6944"/>
                  </a:lnTo>
                  <a:lnTo>
                    <a:pt x="9821" y="6967"/>
                  </a:lnTo>
                  <a:lnTo>
                    <a:pt x="9840" y="6988"/>
                  </a:lnTo>
                  <a:lnTo>
                    <a:pt x="9879" y="7028"/>
                  </a:lnTo>
                  <a:lnTo>
                    <a:pt x="9916" y="7063"/>
                  </a:lnTo>
                  <a:lnTo>
                    <a:pt x="9951" y="7095"/>
                  </a:lnTo>
                  <a:lnTo>
                    <a:pt x="9983" y="7122"/>
                  </a:lnTo>
                  <a:lnTo>
                    <a:pt x="10013" y="7146"/>
                  </a:lnTo>
                  <a:lnTo>
                    <a:pt x="10040" y="7166"/>
                  </a:lnTo>
                  <a:lnTo>
                    <a:pt x="10064" y="7183"/>
                  </a:lnTo>
                  <a:lnTo>
                    <a:pt x="10084" y="7196"/>
                  </a:lnTo>
                  <a:lnTo>
                    <a:pt x="10112" y="7213"/>
                  </a:lnTo>
                  <a:lnTo>
                    <a:pt x="10122" y="7218"/>
                  </a:lnTo>
                  <a:lnTo>
                    <a:pt x="10133" y="7210"/>
                  </a:lnTo>
                  <a:lnTo>
                    <a:pt x="10164" y="7186"/>
                  </a:lnTo>
                  <a:lnTo>
                    <a:pt x="10187" y="7170"/>
                  </a:lnTo>
                  <a:lnTo>
                    <a:pt x="10213" y="7151"/>
                  </a:lnTo>
                  <a:lnTo>
                    <a:pt x="10245" y="7131"/>
                  </a:lnTo>
                  <a:lnTo>
                    <a:pt x="10278" y="7109"/>
                  </a:lnTo>
                  <a:lnTo>
                    <a:pt x="10315" y="7086"/>
                  </a:lnTo>
                  <a:lnTo>
                    <a:pt x="10355" y="7063"/>
                  </a:lnTo>
                  <a:lnTo>
                    <a:pt x="10397" y="7039"/>
                  </a:lnTo>
                  <a:lnTo>
                    <a:pt x="10441" y="7016"/>
                  </a:lnTo>
                  <a:lnTo>
                    <a:pt x="10487" y="6994"/>
                  </a:lnTo>
                  <a:lnTo>
                    <a:pt x="10534" y="6973"/>
                  </a:lnTo>
                  <a:lnTo>
                    <a:pt x="10559" y="6963"/>
                  </a:lnTo>
                  <a:lnTo>
                    <a:pt x="10583" y="6954"/>
                  </a:lnTo>
                  <a:lnTo>
                    <a:pt x="10608" y="6945"/>
                  </a:lnTo>
                  <a:lnTo>
                    <a:pt x="10633" y="6937"/>
                  </a:lnTo>
                  <a:lnTo>
                    <a:pt x="10658" y="6929"/>
                  </a:lnTo>
                  <a:lnTo>
                    <a:pt x="10683" y="6923"/>
                  </a:lnTo>
                  <a:lnTo>
                    <a:pt x="10708" y="6916"/>
                  </a:lnTo>
                  <a:lnTo>
                    <a:pt x="10733" y="6910"/>
                  </a:lnTo>
                  <a:lnTo>
                    <a:pt x="10782" y="6899"/>
                  </a:lnTo>
                  <a:lnTo>
                    <a:pt x="10831" y="6891"/>
                  </a:lnTo>
                  <a:lnTo>
                    <a:pt x="10878" y="6884"/>
                  </a:lnTo>
                  <a:lnTo>
                    <a:pt x="10924" y="6879"/>
                  </a:lnTo>
                  <a:lnTo>
                    <a:pt x="10968" y="6875"/>
                  </a:lnTo>
                  <a:lnTo>
                    <a:pt x="11009" y="6873"/>
                  </a:lnTo>
                  <a:lnTo>
                    <a:pt x="11047" y="6871"/>
                  </a:lnTo>
                  <a:lnTo>
                    <a:pt x="11081" y="6870"/>
                  </a:lnTo>
                  <a:lnTo>
                    <a:pt x="11111" y="6870"/>
                  </a:lnTo>
                  <a:lnTo>
                    <a:pt x="11137" y="6870"/>
                  </a:lnTo>
                  <a:lnTo>
                    <a:pt x="11173" y="6871"/>
                  </a:lnTo>
                  <a:lnTo>
                    <a:pt x="11186" y="6872"/>
                  </a:lnTo>
                  <a:lnTo>
                    <a:pt x="11185" y="6826"/>
                  </a:lnTo>
                  <a:lnTo>
                    <a:pt x="11182" y="6693"/>
                  </a:lnTo>
                  <a:lnTo>
                    <a:pt x="11178" y="6596"/>
                  </a:lnTo>
                  <a:lnTo>
                    <a:pt x="11173" y="6482"/>
                  </a:lnTo>
                  <a:lnTo>
                    <a:pt x="11166" y="6351"/>
                  </a:lnTo>
                  <a:lnTo>
                    <a:pt x="11157" y="6204"/>
                  </a:lnTo>
                  <a:lnTo>
                    <a:pt x="11146" y="6043"/>
                  </a:lnTo>
                  <a:lnTo>
                    <a:pt x="11132" y="5868"/>
                  </a:lnTo>
                  <a:lnTo>
                    <a:pt x="11115" y="5681"/>
                  </a:lnTo>
                  <a:lnTo>
                    <a:pt x="11096" y="5482"/>
                  </a:lnTo>
                  <a:lnTo>
                    <a:pt x="11072" y="5274"/>
                  </a:lnTo>
                  <a:lnTo>
                    <a:pt x="11046" y="5057"/>
                  </a:lnTo>
                  <a:lnTo>
                    <a:pt x="11015" y="4832"/>
                  </a:lnTo>
                  <a:lnTo>
                    <a:pt x="10980" y="4601"/>
                  </a:lnTo>
                  <a:lnTo>
                    <a:pt x="10940" y="4365"/>
                  </a:lnTo>
                  <a:lnTo>
                    <a:pt x="10897" y="4125"/>
                  </a:lnTo>
                  <a:lnTo>
                    <a:pt x="10848" y="3882"/>
                  </a:lnTo>
                  <a:lnTo>
                    <a:pt x="10794" y="3638"/>
                  </a:lnTo>
                  <a:lnTo>
                    <a:pt x="10735" y="3393"/>
                  </a:lnTo>
                  <a:lnTo>
                    <a:pt x="10670" y="3148"/>
                  </a:lnTo>
                  <a:lnTo>
                    <a:pt x="10599" y="2905"/>
                  </a:lnTo>
                  <a:lnTo>
                    <a:pt x="10521" y="2666"/>
                  </a:lnTo>
                  <a:lnTo>
                    <a:pt x="10437" y="2430"/>
                  </a:lnTo>
                  <a:lnTo>
                    <a:pt x="10346" y="2200"/>
                  </a:lnTo>
                  <a:lnTo>
                    <a:pt x="10249" y="1977"/>
                  </a:lnTo>
                  <a:lnTo>
                    <a:pt x="10143" y="1762"/>
                  </a:lnTo>
                  <a:lnTo>
                    <a:pt x="10031" y="1555"/>
                  </a:lnTo>
                  <a:lnTo>
                    <a:pt x="9911" y="1358"/>
                  </a:lnTo>
                  <a:lnTo>
                    <a:pt x="9782" y="1173"/>
                  </a:lnTo>
                  <a:lnTo>
                    <a:pt x="9645" y="1000"/>
                  </a:lnTo>
                  <a:lnTo>
                    <a:pt x="9495" y="841"/>
                  </a:lnTo>
                  <a:lnTo>
                    <a:pt x="9330" y="698"/>
                  </a:lnTo>
                  <a:lnTo>
                    <a:pt x="9150" y="569"/>
                  </a:lnTo>
                  <a:lnTo>
                    <a:pt x="8955" y="455"/>
                  </a:lnTo>
                  <a:lnTo>
                    <a:pt x="8748" y="355"/>
                  </a:lnTo>
                  <a:lnTo>
                    <a:pt x="8529" y="268"/>
                  </a:lnTo>
                  <a:lnTo>
                    <a:pt x="8299" y="194"/>
                  </a:lnTo>
                  <a:lnTo>
                    <a:pt x="8060" y="133"/>
                  </a:lnTo>
                  <a:lnTo>
                    <a:pt x="7812" y="84"/>
                  </a:lnTo>
                  <a:lnTo>
                    <a:pt x="7556" y="47"/>
                  </a:lnTo>
                  <a:lnTo>
                    <a:pt x="7294" y="20"/>
                  </a:lnTo>
                  <a:lnTo>
                    <a:pt x="7028" y="5"/>
                  </a:lnTo>
                  <a:lnTo>
                    <a:pt x="6756" y="0"/>
                  </a:lnTo>
                  <a:lnTo>
                    <a:pt x="6481" y="5"/>
                  </a:lnTo>
                  <a:lnTo>
                    <a:pt x="6204" y="19"/>
                  </a:lnTo>
                  <a:lnTo>
                    <a:pt x="5927" y="42"/>
                  </a:lnTo>
                  <a:lnTo>
                    <a:pt x="5649" y="74"/>
                  </a:lnTo>
                  <a:lnTo>
                    <a:pt x="5372" y="114"/>
                  </a:lnTo>
                  <a:lnTo>
                    <a:pt x="5097" y="161"/>
                  </a:lnTo>
                  <a:lnTo>
                    <a:pt x="4826" y="216"/>
                  </a:lnTo>
                  <a:lnTo>
                    <a:pt x="4558" y="278"/>
                  </a:lnTo>
                  <a:lnTo>
                    <a:pt x="4296" y="345"/>
                  </a:lnTo>
                  <a:lnTo>
                    <a:pt x="4041" y="419"/>
                  </a:lnTo>
                  <a:lnTo>
                    <a:pt x="3793" y="498"/>
                  </a:lnTo>
                  <a:lnTo>
                    <a:pt x="3553" y="582"/>
                  </a:lnTo>
                  <a:lnTo>
                    <a:pt x="3324" y="671"/>
                  </a:lnTo>
                  <a:lnTo>
                    <a:pt x="3105" y="763"/>
                  </a:lnTo>
                  <a:lnTo>
                    <a:pt x="2897" y="860"/>
                  </a:lnTo>
                  <a:lnTo>
                    <a:pt x="2703" y="959"/>
                  </a:lnTo>
                  <a:lnTo>
                    <a:pt x="2522" y="1062"/>
                  </a:lnTo>
                  <a:lnTo>
                    <a:pt x="2357" y="1167"/>
                  </a:lnTo>
                  <a:lnTo>
                    <a:pt x="2208" y="1273"/>
                  </a:lnTo>
                  <a:lnTo>
                    <a:pt x="2069" y="1380"/>
                  </a:lnTo>
                  <a:lnTo>
                    <a:pt x="1935" y="1486"/>
                  </a:lnTo>
                  <a:lnTo>
                    <a:pt x="1805" y="1592"/>
                  </a:lnTo>
                  <a:lnTo>
                    <a:pt x="1681" y="1696"/>
                  </a:lnTo>
                  <a:lnTo>
                    <a:pt x="1561" y="1799"/>
                  </a:lnTo>
                  <a:lnTo>
                    <a:pt x="1445" y="1901"/>
                  </a:lnTo>
                  <a:lnTo>
                    <a:pt x="1334" y="2001"/>
                  </a:lnTo>
                  <a:lnTo>
                    <a:pt x="1228" y="2100"/>
                  </a:lnTo>
                  <a:lnTo>
                    <a:pt x="1127" y="2197"/>
                  </a:lnTo>
                  <a:lnTo>
                    <a:pt x="1029" y="2291"/>
                  </a:lnTo>
                  <a:lnTo>
                    <a:pt x="936" y="2384"/>
                  </a:lnTo>
                  <a:lnTo>
                    <a:pt x="848" y="2474"/>
                  </a:lnTo>
                  <a:lnTo>
                    <a:pt x="765" y="2561"/>
                  </a:lnTo>
                  <a:lnTo>
                    <a:pt x="685" y="2646"/>
                  </a:lnTo>
                  <a:lnTo>
                    <a:pt x="610" y="2727"/>
                  </a:lnTo>
                  <a:lnTo>
                    <a:pt x="540" y="2806"/>
                  </a:lnTo>
                  <a:lnTo>
                    <a:pt x="474" y="2881"/>
                  </a:lnTo>
                  <a:lnTo>
                    <a:pt x="412" y="2952"/>
                  </a:lnTo>
                  <a:lnTo>
                    <a:pt x="354" y="3021"/>
                  </a:lnTo>
                  <a:lnTo>
                    <a:pt x="302" y="3085"/>
                  </a:lnTo>
                  <a:lnTo>
                    <a:pt x="253" y="3144"/>
                  </a:lnTo>
                  <a:lnTo>
                    <a:pt x="209" y="3200"/>
                  </a:lnTo>
                  <a:lnTo>
                    <a:pt x="169" y="3251"/>
                  </a:lnTo>
                  <a:lnTo>
                    <a:pt x="134" y="3298"/>
                  </a:lnTo>
                  <a:lnTo>
                    <a:pt x="75" y="3376"/>
                  </a:lnTo>
                  <a:lnTo>
                    <a:pt x="34" y="3434"/>
                  </a:lnTo>
                  <a:lnTo>
                    <a:pt x="8" y="3470"/>
                  </a:lnTo>
                  <a:lnTo>
                    <a:pt x="0" y="3482"/>
                  </a:lnTo>
                  <a:close/>
                  <a:moveTo>
                    <a:pt x="9158" y="4761"/>
                  </a:moveTo>
                  <a:lnTo>
                    <a:pt x="9160" y="4736"/>
                  </a:lnTo>
                  <a:lnTo>
                    <a:pt x="9165" y="4664"/>
                  </a:lnTo>
                  <a:lnTo>
                    <a:pt x="9172" y="4551"/>
                  </a:lnTo>
                  <a:lnTo>
                    <a:pt x="9180" y="4402"/>
                  </a:lnTo>
                  <a:lnTo>
                    <a:pt x="9189" y="4221"/>
                  </a:lnTo>
                  <a:lnTo>
                    <a:pt x="9197" y="4015"/>
                  </a:lnTo>
                  <a:lnTo>
                    <a:pt x="9200" y="3904"/>
                  </a:lnTo>
                  <a:lnTo>
                    <a:pt x="9203" y="3788"/>
                  </a:lnTo>
                  <a:lnTo>
                    <a:pt x="9206" y="3669"/>
                  </a:lnTo>
                  <a:lnTo>
                    <a:pt x="9207" y="3546"/>
                  </a:lnTo>
                  <a:lnTo>
                    <a:pt x="9208" y="3421"/>
                  </a:lnTo>
                  <a:lnTo>
                    <a:pt x="9208" y="3295"/>
                  </a:lnTo>
                  <a:lnTo>
                    <a:pt x="9206" y="3167"/>
                  </a:lnTo>
                  <a:lnTo>
                    <a:pt x="9204" y="3038"/>
                  </a:lnTo>
                  <a:lnTo>
                    <a:pt x="9200" y="2908"/>
                  </a:lnTo>
                  <a:lnTo>
                    <a:pt x="9195" y="2781"/>
                  </a:lnTo>
                  <a:lnTo>
                    <a:pt x="9188" y="2655"/>
                  </a:lnTo>
                  <a:lnTo>
                    <a:pt x="9180" y="2530"/>
                  </a:lnTo>
                  <a:lnTo>
                    <a:pt x="9170" y="2409"/>
                  </a:lnTo>
                  <a:lnTo>
                    <a:pt x="9157" y="2291"/>
                  </a:lnTo>
                  <a:lnTo>
                    <a:pt x="9143" y="2177"/>
                  </a:lnTo>
                  <a:lnTo>
                    <a:pt x="9126" y="2068"/>
                  </a:lnTo>
                  <a:lnTo>
                    <a:pt x="9108" y="1964"/>
                  </a:lnTo>
                  <a:lnTo>
                    <a:pt x="9087" y="1866"/>
                  </a:lnTo>
                  <a:lnTo>
                    <a:pt x="9064" y="1775"/>
                  </a:lnTo>
                  <a:lnTo>
                    <a:pt x="9038" y="1691"/>
                  </a:lnTo>
                  <a:lnTo>
                    <a:pt x="9011" y="1613"/>
                  </a:lnTo>
                  <a:lnTo>
                    <a:pt x="8983" y="1540"/>
                  </a:lnTo>
                  <a:lnTo>
                    <a:pt x="8956" y="1471"/>
                  </a:lnTo>
                  <a:lnTo>
                    <a:pt x="8929" y="1406"/>
                  </a:lnTo>
                  <a:lnTo>
                    <a:pt x="8901" y="1344"/>
                  </a:lnTo>
                  <a:lnTo>
                    <a:pt x="8874" y="1287"/>
                  </a:lnTo>
                  <a:lnTo>
                    <a:pt x="8847" y="1234"/>
                  </a:lnTo>
                  <a:lnTo>
                    <a:pt x="8821" y="1184"/>
                  </a:lnTo>
                  <a:lnTo>
                    <a:pt x="8795" y="1137"/>
                  </a:lnTo>
                  <a:lnTo>
                    <a:pt x="8768" y="1094"/>
                  </a:lnTo>
                  <a:lnTo>
                    <a:pt x="8743" y="1054"/>
                  </a:lnTo>
                  <a:lnTo>
                    <a:pt x="8718" y="1017"/>
                  </a:lnTo>
                  <a:lnTo>
                    <a:pt x="8694" y="982"/>
                  </a:lnTo>
                  <a:lnTo>
                    <a:pt x="8670" y="951"/>
                  </a:lnTo>
                  <a:lnTo>
                    <a:pt x="8647" y="923"/>
                  </a:lnTo>
                  <a:lnTo>
                    <a:pt x="8625" y="897"/>
                  </a:lnTo>
                  <a:lnTo>
                    <a:pt x="8604" y="874"/>
                  </a:lnTo>
                  <a:lnTo>
                    <a:pt x="8584" y="853"/>
                  </a:lnTo>
                  <a:lnTo>
                    <a:pt x="8565" y="835"/>
                  </a:lnTo>
                  <a:lnTo>
                    <a:pt x="8547" y="818"/>
                  </a:lnTo>
                  <a:lnTo>
                    <a:pt x="8529" y="804"/>
                  </a:lnTo>
                  <a:lnTo>
                    <a:pt x="8514" y="792"/>
                  </a:lnTo>
                  <a:lnTo>
                    <a:pt x="8499" y="781"/>
                  </a:lnTo>
                  <a:lnTo>
                    <a:pt x="8485" y="772"/>
                  </a:lnTo>
                  <a:lnTo>
                    <a:pt x="8463" y="758"/>
                  </a:lnTo>
                  <a:lnTo>
                    <a:pt x="8446" y="749"/>
                  </a:lnTo>
                  <a:lnTo>
                    <a:pt x="8435" y="745"/>
                  </a:lnTo>
                  <a:lnTo>
                    <a:pt x="8432" y="744"/>
                  </a:lnTo>
                  <a:lnTo>
                    <a:pt x="8433" y="757"/>
                  </a:lnTo>
                  <a:lnTo>
                    <a:pt x="8438" y="796"/>
                  </a:lnTo>
                  <a:lnTo>
                    <a:pt x="8446" y="858"/>
                  </a:lnTo>
                  <a:lnTo>
                    <a:pt x="8457" y="943"/>
                  </a:lnTo>
                  <a:lnTo>
                    <a:pt x="8470" y="1048"/>
                  </a:lnTo>
                  <a:lnTo>
                    <a:pt x="8485" y="1171"/>
                  </a:lnTo>
                  <a:lnTo>
                    <a:pt x="8502" y="1311"/>
                  </a:lnTo>
                  <a:lnTo>
                    <a:pt x="8521" y="1465"/>
                  </a:lnTo>
                  <a:lnTo>
                    <a:pt x="8541" y="1633"/>
                  </a:lnTo>
                  <a:lnTo>
                    <a:pt x="8561" y="1812"/>
                  </a:lnTo>
                  <a:lnTo>
                    <a:pt x="8583" y="2001"/>
                  </a:lnTo>
                  <a:lnTo>
                    <a:pt x="8604" y="2198"/>
                  </a:lnTo>
                  <a:lnTo>
                    <a:pt x="8626" y="2401"/>
                  </a:lnTo>
                  <a:lnTo>
                    <a:pt x="8647" y="2608"/>
                  </a:lnTo>
                  <a:lnTo>
                    <a:pt x="8667" y="2818"/>
                  </a:lnTo>
                  <a:lnTo>
                    <a:pt x="8687" y="3031"/>
                  </a:lnTo>
                  <a:lnTo>
                    <a:pt x="8698" y="3135"/>
                  </a:lnTo>
                  <a:lnTo>
                    <a:pt x="8709" y="3236"/>
                  </a:lnTo>
                  <a:lnTo>
                    <a:pt x="8722" y="3333"/>
                  </a:lnTo>
                  <a:lnTo>
                    <a:pt x="8737" y="3428"/>
                  </a:lnTo>
                  <a:lnTo>
                    <a:pt x="8752" y="3520"/>
                  </a:lnTo>
                  <a:lnTo>
                    <a:pt x="8770" y="3608"/>
                  </a:lnTo>
                  <a:lnTo>
                    <a:pt x="8787" y="3694"/>
                  </a:lnTo>
                  <a:lnTo>
                    <a:pt x="8805" y="3776"/>
                  </a:lnTo>
                  <a:lnTo>
                    <a:pt x="8823" y="3855"/>
                  </a:lnTo>
                  <a:lnTo>
                    <a:pt x="8842" y="3931"/>
                  </a:lnTo>
                  <a:lnTo>
                    <a:pt x="8862" y="4003"/>
                  </a:lnTo>
                  <a:lnTo>
                    <a:pt x="8882" y="4073"/>
                  </a:lnTo>
                  <a:lnTo>
                    <a:pt x="8902" y="4139"/>
                  </a:lnTo>
                  <a:lnTo>
                    <a:pt x="8921" y="4202"/>
                  </a:lnTo>
                  <a:lnTo>
                    <a:pt x="8941" y="4262"/>
                  </a:lnTo>
                  <a:lnTo>
                    <a:pt x="8961" y="4318"/>
                  </a:lnTo>
                  <a:lnTo>
                    <a:pt x="8980" y="4371"/>
                  </a:lnTo>
                  <a:lnTo>
                    <a:pt x="9000" y="4421"/>
                  </a:lnTo>
                  <a:lnTo>
                    <a:pt x="9018" y="4467"/>
                  </a:lnTo>
                  <a:lnTo>
                    <a:pt x="9036" y="4510"/>
                  </a:lnTo>
                  <a:lnTo>
                    <a:pt x="9069" y="4587"/>
                  </a:lnTo>
                  <a:lnTo>
                    <a:pt x="9098" y="4649"/>
                  </a:lnTo>
                  <a:lnTo>
                    <a:pt x="9123" y="4698"/>
                  </a:lnTo>
                  <a:lnTo>
                    <a:pt x="9142" y="4733"/>
                  </a:lnTo>
                  <a:lnTo>
                    <a:pt x="9154" y="4754"/>
                  </a:lnTo>
                  <a:lnTo>
                    <a:pt x="9158" y="4761"/>
                  </a:lnTo>
                  <a:close/>
                  <a:moveTo>
                    <a:pt x="7927" y="3653"/>
                  </a:moveTo>
                  <a:lnTo>
                    <a:pt x="7923" y="3632"/>
                  </a:lnTo>
                  <a:lnTo>
                    <a:pt x="7912" y="3571"/>
                  </a:lnTo>
                  <a:lnTo>
                    <a:pt x="7895" y="3476"/>
                  </a:lnTo>
                  <a:lnTo>
                    <a:pt x="7871" y="3352"/>
                  </a:lnTo>
                  <a:lnTo>
                    <a:pt x="7856" y="3280"/>
                  </a:lnTo>
                  <a:lnTo>
                    <a:pt x="7840" y="3202"/>
                  </a:lnTo>
                  <a:lnTo>
                    <a:pt x="7823" y="3120"/>
                  </a:lnTo>
                  <a:lnTo>
                    <a:pt x="7803" y="3033"/>
                  </a:lnTo>
                  <a:lnTo>
                    <a:pt x="7783" y="2941"/>
                  </a:lnTo>
                  <a:lnTo>
                    <a:pt x="7760" y="2848"/>
                  </a:lnTo>
                  <a:lnTo>
                    <a:pt x="7737" y="2752"/>
                  </a:lnTo>
                  <a:lnTo>
                    <a:pt x="7711" y="2653"/>
                  </a:lnTo>
                  <a:lnTo>
                    <a:pt x="7685" y="2554"/>
                  </a:lnTo>
                  <a:lnTo>
                    <a:pt x="7655" y="2454"/>
                  </a:lnTo>
                  <a:lnTo>
                    <a:pt x="7626" y="2353"/>
                  </a:lnTo>
                  <a:lnTo>
                    <a:pt x="7595" y="2254"/>
                  </a:lnTo>
                  <a:lnTo>
                    <a:pt x="7563" y="2155"/>
                  </a:lnTo>
                  <a:lnTo>
                    <a:pt x="7529" y="2058"/>
                  </a:lnTo>
                  <a:lnTo>
                    <a:pt x="7494" y="1963"/>
                  </a:lnTo>
                  <a:lnTo>
                    <a:pt x="7458" y="1872"/>
                  </a:lnTo>
                  <a:lnTo>
                    <a:pt x="7420" y="1783"/>
                  </a:lnTo>
                  <a:lnTo>
                    <a:pt x="7382" y="1699"/>
                  </a:lnTo>
                  <a:lnTo>
                    <a:pt x="7342" y="1620"/>
                  </a:lnTo>
                  <a:lnTo>
                    <a:pt x="7300" y="1546"/>
                  </a:lnTo>
                  <a:lnTo>
                    <a:pt x="7257" y="1478"/>
                  </a:lnTo>
                  <a:lnTo>
                    <a:pt x="7214" y="1417"/>
                  </a:lnTo>
                  <a:lnTo>
                    <a:pt x="7169" y="1362"/>
                  </a:lnTo>
                  <a:lnTo>
                    <a:pt x="7123" y="1316"/>
                  </a:lnTo>
                  <a:lnTo>
                    <a:pt x="7077" y="1275"/>
                  </a:lnTo>
                  <a:lnTo>
                    <a:pt x="7032" y="1236"/>
                  </a:lnTo>
                  <a:lnTo>
                    <a:pt x="6988" y="1200"/>
                  </a:lnTo>
                  <a:lnTo>
                    <a:pt x="6944" y="1166"/>
                  </a:lnTo>
                  <a:lnTo>
                    <a:pt x="6902" y="1134"/>
                  </a:lnTo>
                  <a:lnTo>
                    <a:pt x="6861" y="1105"/>
                  </a:lnTo>
                  <a:lnTo>
                    <a:pt x="6821" y="1077"/>
                  </a:lnTo>
                  <a:lnTo>
                    <a:pt x="6782" y="1052"/>
                  </a:lnTo>
                  <a:lnTo>
                    <a:pt x="6744" y="1029"/>
                  </a:lnTo>
                  <a:lnTo>
                    <a:pt x="6707" y="1007"/>
                  </a:lnTo>
                  <a:lnTo>
                    <a:pt x="6672" y="987"/>
                  </a:lnTo>
                  <a:lnTo>
                    <a:pt x="6638" y="968"/>
                  </a:lnTo>
                  <a:lnTo>
                    <a:pt x="6605" y="952"/>
                  </a:lnTo>
                  <a:lnTo>
                    <a:pt x="6573" y="937"/>
                  </a:lnTo>
                  <a:lnTo>
                    <a:pt x="6542" y="923"/>
                  </a:lnTo>
                  <a:lnTo>
                    <a:pt x="6514" y="911"/>
                  </a:lnTo>
                  <a:lnTo>
                    <a:pt x="6486" y="900"/>
                  </a:lnTo>
                  <a:lnTo>
                    <a:pt x="6461" y="891"/>
                  </a:lnTo>
                  <a:lnTo>
                    <a:pt x="6436" y="883"/>
                  </a:lnTo>
                  <a:lnTo>
                    <a:pt x="6414" y="875"/>
                  </a:lnTo>
                  <a:lnTo>
                    <a:pt x="6373" y="864"/>
                  </a:lnTo>
                  <a:lnTo>
                    <a:pt x="6339" y="856"/>
                  </a:lnTo>
                  <a:lnTo>
                    <a:pt x="6313" y="851"/>
                  </a:lnTo>
                  <a:lnTo>
                    <a:pt x="6293" y="848"/>
                  </a:lnTo>
                  <a:lnTo>
                    <a:pt x="6281" y="846"/>
                  </a:lnTo>
                  <a:lnTo>
                    <a:pt x="6277" y="846"/>
                  </a:lnTo>
                  <a:lnTo>
                    <a:pt x="6286" y="855"/>
                  </a:lnTo>
                  <a:lnTo>
                    <a:pt x="6311" y="882"/>
                  </a:lnTo>
                  <a:lnTo>
                    <a:pt x="6350" y="925"/>
                  </a:lnTo>
                  <a:lnTo>
                    <a:pt x="6401" y="981"/>
                  </a:lnTo>
                  <a:lnTo>
                    <a:pt x="6462" y="1051"/>
                  </a:lnTo>
                  <a:lnTo>
                    <a:pt x="6531" y="1130"/>
                  </a:lnTo>
                  <a:lnTo>
                    <a:pt x="6606" y="1218"/>
                  </a:lnTo>
                  <a:lnTo>
                    <a:pt x="6683" y="1313"/>
                  </a:lnTo>
                  <a:lnTo>
                    <a:pt x="6722" y="1362"/>
                  </a:lnTo>
                  <a:lnTo>
                    <a:pt x="6762" y="1413"/>
                  </a:lnTo>
                  <a:lnTo>
                    <a:pt x="6801" y="1465"/>
                  </a:lnTo>
                  <a:lnTo>
                    <a:pt x="6839" y="1517"/>
                  </a:lnTo>
                  <a:lnTo>
                    <a:pt x="6877" y="1570"/>
                  </a:lnTo>
                  <a:lnTo>
                    <a:pt x="6914" y="1623"/>
                  </a:lnTo>
                  <a:lnTo>
                    <a:pt x="6950" y="1675"/>
                  </a:lnTo>
                  <a:lnTo>
                    <a:pt x="6984" y="1728"/>
                  </a:lnTo>
                  <a:lnTo>
                    <a:pt x="7016" y="1781"/>
                  </a:lnTo>
                  <a:lnTo>
                    <a:pt x="7046" y="1832"/>
                  </a:lnTo>
                  <a:lnTo>
                    <a:pt x="7073" y="1883"/>
                  </a:lnTo>
                  <a:lnTo>
                    <a:pt x="7098" y="1933"/>
                  </a:lnTo>
                  <a:lnTo>
                    <a:pt x="7120" y="1982"/>
                  </a:lnTo>
                  <a:lnTo>
                    <a:pt x="7139" y="2029"/>
                  </a:lnTo>
                  <a:lnTo>
                    <a:pt x="7154" y="2074"/>
                  </a:lnTo>
                  <a:lnTo>
                    <a:pt x="7166" y="2117"/>
                  </a:lnTo>
                  <a:lnTo>
                    <a:pt x="7184" y="2201"/>
                  </a:lnTo>
                  <a:lnTo>
                    <a:pt x="7200" y="2281"/>
                  </a:lnTo>
                  <a:lnTo>
                    <a:pt x="7214" y="2358"/>
                  </a:lnTo>
                  <a:lnTo>
                    <a:pt x="7226" y="2432"/>
                  </a:lnTo>
                  <a:lnTo>
                    <a:pt x="7237" y="2502"/>
                  </a:lnTo>
                  <a:lnTo>
                    <a:pt x="7246" y="2567"/>
                  </a:lnTo>
                  <a:lnTo>
                    <a:pt x="7253" y="2628"/>
                  </a:lnTo>
                  <a:lnTo>
                    <a:pt x="7260" y="2683"/>
                  </a:lnTo>
                  <a:lnTo>
                    <a:pt x="7265" y="2734"/>
                  </a:lnTo>
                  <a:lnTo>
                    <a:pt x="7269" y="2779"/>
                  </a:lnTo>
                  <a:lnTo>
                    <a:pt x="7272" y="2817"/>
                  </a:lnTo>
                  <a:lnTo>
                    <a:pt x="7274" y="2850"/>
                  </a:lnTo>
                  <a:lnTo>
                    <a:pt x="7275" y="2876"/>
                  </a:lnTo>
                  <a:lnTo>
                    <a:pt x="7276" y="2895"/>
                  </a:lnTo>
                  <a:lnTo>
                    <a:pt x="7276" y="2906"/>
                  </a:lnTo>
                  <a:lnTo>
                    <a:pt x="7277" y="2910"/>
                  </a:lnTo>
                  <a:lnTo>
                    <a:pt x="7269" y="2901"/>
                  </a:lnTo>
                  <a:lnTo>
                    <a:pt x="7246" y="2874"/>
                  </a:lnTo>
                  <a:lnTo>
                    <a:pt x="7208" y="2831"/>
                  </a:lnTo>
                  <a:lnTo>
                    <a:pt x="7158" y="2775"/>
                  </a:lnTo>
                  <a:lnTo>
                    <a:pt x="7095" y="2708"/>
                  </a:lnTo>
                  <a:lnTo>
                    <a:pt x="7021" y="2632"/>
                  </a:lnTo>
                  <a:lnTo>
                    <a:pt x="6980" y="2592"/>
                  </a:lnTo>
                  <a:lnTo>
                    <a:pt x="6935" y="2550"/>
                  </a:lnTo>
                  <a:lnTo>
                    <a:pt x="6890" y="2507"/>
                  </a:lnTo>
                  <a:lnTo>
                    <a:pt x="6842" y="2463"/>
                  </a:lnTo>
                  <a:lnTo>
                    <a:pt x="6792" y="2418"/>
                  </a:lnTo>
                  <a:lnTo>
                    <a:pt x="6740" y="2373"/>
                  </a:lnTo>
                  <a:lnTo>
                    <a:pt x="6686" y="2328"/>
                  </a:lnTo>
                  <a:lnTo>
                    <a:pt x="6631" y="2283"/>
                  </a:lnTo>
                  <a:lnTo>
                    <a:pt x="6573" y="2239"/>
                  </a:lnTo>
                  <a:lnTo>
                    <a:pt x="6514" y="2196"/>
                  </a:lnTo>
                  <a:lnTo>
                    <a:pt x="6454" y="2153"/>
                  </a:lnTo>
                  <a:lnTo>
                    <a:pt x="6393" y="2112"/>
                  </a:lnTo>
                  <a:lnTo>
                    <a:pt x="6331" y="2072"/>
                  </a:lnTo>
                  <a:lnTo>
                    <a:pt x="6268" y="2034"/>
                  </a:lnTo>
                  <a:lnTo>
                    <a:pt x="6203" y="1999"/>
                  </a:lnTo>
                  <a:lnTo>
                    <a:pt x="6139" y="1965"/>
                  </a:lnTo>
                  <a:lnTo>
                    <a:pt x="6073" y="1935"/>
                  </a:lnTo>
                  <a:lnTo>
                    <a:pt x="6008" y="1907"/>
                  </a:lnTo>
                  <a:lnTo>
                    <a:pt x="5942" y="1883"/>
                  </a:lnTo>
                  <a:lnTo>
                    <a:pt x="5875" y="1862"/>
                  </a:lnTo>
                  <a:lnTo>
                    <a:pt x="5807" y="1844"/>
                  </a:lnTo>
                  <a:lnTo>
                    <a:pt x="5739" y="1829"/>
                  </a:lnTo>
                  <a:lnTo>
                    <a:pt x="5670" y="1816"/>
                  </a:lnTo>
                  <a:lnTo>
                    <a:pt x="5600" y="1805"/>
                  </a:lnTo>
                  <a:lnTo>
                    <a:pt x="5529" y="1797"/>
                  </a:lnTo>
                  <a:lnTo>
                    <a:pt x="5457" y="1791"/>
                  </a:lnTo>
                  <a:lnTo>
                    <a:pt x="5386" y="1787"/>
                  </a:lnTo>
                  <a:lnTo>
                    <a:pt x="5315" y="1785"/>
                  </a:lnTo>
                  <a:lnTo>
                    <a:pt x="5244" y="1784"/>
                  </a:lnTo>
                  <a:lnTo>
                    <a:pt x="5174" y="1785"/>
                  </a:lnTo>
                  <a:lnTo>
                    <a:pt x="5104" y="1787"/>
                  </a:lnTo>
                  <a:lnTo>
                    <a:pt x="5035" y="1791"/>
                  </a:lnTo>
                  <a:lnTo>
                    <a:pt x="4968" y="1795"/>
                  </a:lnTo>
                  <a:lnTo>
                    <a:pt x="4902" y="1801"/>
                  </a:lnTo>
                  <a:lnTo>
                    <a:pt x="4838" y="1807"/>
                  </a:lnTo>
                  <a:lnTo>
                    <a:pt x="4776" y="1815"/>
                  </a:lnTo>
                  <a:lnTo>
                    <a:pt x="4715" y="1823"/>
                  </a:lnTo>
                  <a:lnTo>
                    <a:pt x="4657" y="1831"/>
                  </a:lnTo>
                  <a:lnTo>
                    <a:pt x="4601" y="1840"/>
                  </a:lnTo>
                  <a:lnTo>
                    <a:pt x="4548" y="1848"/>
                  </a:lnTo>
                  <a:lnTo>
                    <a:pt x="4452" y="1866"/>
                  </a:lnTo>
                  <a:lnTo>
                    <a:pt x="4368" y="1883"/>
                  </a:lnTo>
                  <a:lnTo>
                    <a:pt x="4301" y="1898"/>
                  </a:lnTo>
                  <a:lnTo>
                    <a:pt x="4250" y="1910"/>
                  </a:lnTo>
                  <a:lnTo>
                    <a:pt x="4219" y="1918"/>
                  </a:lnTo>
                  <a:lnTo>
                    <a:pt x="4208" y="1921"/>
                  </a:lnTo>
                  <a:lnTo>
                    <a:pt x="4228" y="1925"/>
                  </a:lnTo>
                  <a:lnTo>
                    <a:pt x="4287" y="1937"/>
                  </a:lnTo>
                  <a:lnTo>
                    <a:pt x="4379" y="1956"/>
                  </a:lnTo>
                  <a:lnTo>
                    <a:pt x="4503" y="1982"/>
                  </a:lnTo>
                  <a:lnTo>
                    <a:pt x="4573" y="1999"/>
                  </a:lnTo>
                  <a:lnTo>
                    <a:pt x="4650" y="2016"/>
                  </a:lnTo>
                  <a:lnTo>
                    <a:pt x="4732" y="2036"/>
                  </a:lnTo>
                  <a:lnTo>
                    <a:pt x="4820" y="2058"/>
                  </a:lnTo>
                  <a:lnTo>
                    <a:pt x="4911" y="2081"/>
                  </a:lnTo>
                  <a:lnTo>
                    <a:pt x="5005" y="2106"/>
                  </a:lnTo>
                  <a:lnTo>
                    <a:pt x="5103" y="2133"/>
                  </a:lnTo>
                  <a:lnTo>
                    <a:pt x="5204" y="2161"/>
                  </a:lnTo>
                  <a:lnTo>
                    <a:pt x="5307" y="2191"/>
                  </a:lnTo>
                  <a:lnTo>
                    <a:pt x="5411" y="2223"/>
                  </a:lnTo>
                  <a:lnTo>
                    <a:pt x="5517" y="2257"/>
                  </a:lnTo>
                  <a:lnTo>
                    <a:pt x="5622" y="2292"/>
                  </a:lnTo>
                  <a:lnTo>
                    <a:pt x="5728" y="2329"/>
                  </a:lnTo>
                  <a:lnTo>
                    <a:pt x="5833" y="2368"/>
                  </a:lnTo>
                  <a:lnTo>
                    <a:pt x="5938" y="2408"/>
                  </a:lnTo>
                  <a:lnTo>
                    <a:pt x="6040" y="2450"/>
                  </a:lnTo>
                  <a:lnTo>
                    <a:pt x="6140" y="2494"/>
                  </a:lnTo>
                  <a:lnTo>
                    <a:pt x="6239" y="2539"/>
                  </a:lnTo>
                  <a:lnTo>
                    <a:pt x="6333" y="2585"/>
                  </a:lnTo>
                  <a:lnTo>
                    <a:pt x="6423" y="2634"/>
                  </a:lnTo>
                  <a:lnTo>
                    <a:pt x="6510" y="2683"/>
                  </a:lnTo>
                  <a:lnTo>
                    <a:pt x="6592" y="2735"/>
                  </a:lnTo>
                  <a:lnTo>
                    <a:pt x="6668" y="2788"/>
                  </a:lnTo>
                  <a:lnTo>
                    <a:pt x="6738" y="2842"/>
                  </a:lnTo>
                  <a:lnTo>
                    <a:pt x="6805" y="2896"/>
                  </a:lnTo>
                  <a:lnTo>
                    <a:pt x="6870" y="2948"/>
                  </a:lnTo>
                  <a:lnTo>
                    <a:pt x="6933" y="2999"/>
                  </a:lnTo>
                  <a:lnTo>
                    <a:pt x="6996" y="3047"/>
                  </a:lnTo>
                  <a:lnTo>
                    <a:pt x="7056" y="3093"/>
                  </a:lnTo>
                  <a:lnTo>
                    <a:pt x="7115" y="3136"/>
                  </a:lnTo>
                  <a:lnTo>
                    <a:pt x="7172" y="3178"/>
                  </a:lnTo>
                  <a:lnTo>
                    <a:pt x="7227" y="3218"/>
                  </a:lnTo>
                  <a:lnTo>
                    <a:pt x="7333" y="3292"/>
                  </a:lnTo>
                  <a:lnTo>
                    <a:pt x="7430" y="3358"/>
                  </a:lnTo>
                  <a:lnTo>
                    <a:pt x="7520" y="3417"/>
                  </a:lnTo>
                  <a:lnTo>
                    <a:pt x="7602" y="3469"/>
                  </a:lnTo>
                  <a:lnTo>
                    <a:pt x="7676" y="3514"/>
                  </a:lnTo>
                  <a:lnTo>
                    <a:pt x="7740" y="3552"/>
                  </a:lnTo>
                  <a:lnTo>
                    <a:pt x="7796" y="3584"/>
                  </a:lnTo>
                  <a:lnTo>
                    <a:pt x="7842" y="3609"/>
                  </a:lnTo>
                  <a:lnTo>
                    <a:pt x="7879" y="3629"/>
                  </a:lnTo>
                  <a:lnTo>
                    <a:pt x="7905" y="3642"/>
                  </a:lnTo>
                  <a:lnTo>
                    <a:pt x="7921" y="3650"/>
                  </a:lnTo>
                  <a:lnTo>
                    <a:pt x="7927" y="3653"/>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 name="9Slide.vn 7"/>
            <p:cNvSpPr>
              <a:spLocks/>
            </p:cNvSpPr>
            <p:nvPr/>
          </p:nvSpPr>
          <p:spPr bwMode="auto">
            <a:xfrm>
              <a:off x="3193399" y="4847028"/>
              <a:ext cx="455613" cy="455613"/>
            </a:xfrm>
            <a:custGeom>
              <a:avLst/>
              <a:gdLst>
                <a:gd name="T0" fmla="*/ 1899 w 3445"/>
                <a:gd name="T1" fmla="*/ 9 h 3437"/>
                <a:gd name="T2" fmla="*/ 2152 w 3445"/>
                <a:gd name="T3" fmla="*/ 54 h 3437"/>
                <a:gd name="T4" fmla="*/ 2393 w 3445"/>
                <a:gd name="T5" fmla="*/ 135 h 3437"/>
                <a:gd name="T6" fmla="*/ 2616 w 3445"/>
                <a:gd name="T7" fmla="*/ 249 h 3437"/>
                <a:gd name="T8" fmla="*/ 2818 w 3445"/>
                <a:gd name="T9" fmla="*/ 392 h 3437"/>
                <a:gd name="T10" fmla="*/ 2998 w 3445"/>
                <a:gd name="T11" fmla="*/ 563 h 3437"/>
                <a:gd name="T12" fmla="*/ 3151 w 3445"/>
                <a:gd name="T13" fmla="*/ 758 h 3437"/>
                <a:gd name="T14" fmla="*/ 3276 w 3445"/>
                <a:gd name="T15" fmla="*/ 973 h 3437"/>
                <a:gd name="T16" fmla="*/ 3368 w 3445"/>
                <a:gd name="T17" fmla="*/ 1207 h 3437"/>
                <a:gd name="T18" fmla="*/ 3425 w 3445"/>
                <a:gd name="T19" fmla="*/ 1456 h 3437"/>
                <a:gd name="T20" fmla="*/ 3445 w 3445"/>
                <a:gd name="T21" fmla="*/ 1718 h 3437"/>
                <a:gd name="T22" fmla="*/ 3425 w 3445"/>
                <a:gd name="T23" fmla="*/ 1981 h 3437"/>
                <a:gd name="T24" fmla="*/ 3368 w 3445"/>
                <a:gd name="T25" fmla="*/ 2230 h 3437"/>
                <a:gd name="T26" fmla="*/ 3276 w 3445"/>
                <a:gd name="T27" fmla="*/ 2464 h 3437"/>
                <a:gd name="T28" fmla="*/ 3151 w 3445"/>
                <a:gd name="T29" fmla="*/ 2680 h 3437"/>
                <a:gd name="T30" fmla="*/ 2998 w 3445"/>
                <a:gd name="T31" fmla="*/ 2874 h 3437"/>
                <a:gd name="T32" fmla="*/ 2818 w 3445"/>
                <a:gd name="T33" fmla="*/ 3045 h 3437"/>
                <a:gd name="T34" fmla="*/ 2616 w 3445"/>
                <a:gd name="T35" fmla="*/ 3188 h 3437"/>
                <a:gd name="T36" fmla="*/ 2393 w 3445"/>
                <a:gd name="T37" fmla="*/ 3302 h 3437"/>
                <a:gd name="T38" fmla="*/ 2152 w 3445"/>
                <a:gd name="T39" fmla="*/ 3383 h 3437"/>
                <a:gd name="T40" fmla="*/ 1899 w 3445"/>
                <a:gd name="T41" fmla="*/ 3428 h 3437"/>
                <a:gd name="T42" fmla="*/ 1634 w 3445"/>
                <a:gd name="T43" fmla="*/ 3435 h 3437"/>
                <a:gd name="T44" fmla="*/ 1375 w 3445"/>
                <a:gd name="T45" fmla="*/ 3402 h 3437"/>
                <a:gd name="T46" fmla="*/ 1130 w 3445"/>
                <a:gd name="T47" fmla="*/ 3333 h 3437"/>
                <a:gd name="T48" fmla="*/ 901 w 3445"/>
                <a:gd name="T49" fmla="*/ 3230 h 3437"/>
                <a:gd name="T50" fmla="*/ 691 w 3445"/>
                <a:gd name="T51" fmla="*/ 3096 h 3437"/>
                <a:gd name="T52" fmla="*/ 504 w 3445"/>
                <a:gd name="T53" fmla="*/ 2934 h 3437"/>
                <a:gd name="T54" fmla="*/ 342 w 3445"/>
                <a:gd name="T55" fmla="*/ 2747 h 3437"/>
                <a:gd name="T56" fmla="*/ 208 w 3445"/>
                <a:gd name="T57" fmla="*/ 2538 h 3437"/>
                <a:gd name="T58" fmla="*/ 104 w 3445"/>
                <a:gd name="T59" fmla="*/ 2310 h 3437"/>
                <a:gd name="T60" fmla="*/ 35 w 3445"/>
                <a:gd name="T61" fmla="*/ 2065 h 3437"/>
                <a:gd name="T62" fmla="*/ 2 w 3445"/>
                <a:gd name="T63" fmla="*/ 1807 h 3437"/>
                <a:gd name="T64" fmla="*/ 9 w 3445"/>
                <a:gd name="T65" fmla="*/ 1542 h 3437"/>
                <a:gd name="T66" fmla="*/ 54 w 3445"/>
                <a:gd name="T67" fmla="*/ 1289 h 3437"/>
                <a:gd name="T68" fmla="*/ 135 w 3445"/>
                <a:gd name="T69" fmla="*/ 1049 h 3437"/>
                <a:gd name="T70" fmla="*/ 249 w 3445"/>
                <a:gd name="T71" fmla="*/ 827 h 3437"/>
                <a:gd name="T72" fmla="*/ 394 w 3445"/>
                <a:gd name="T73" fmla="*/ 625 h 3437"/>
                <a:gd name="T74" fmla="*/ 564 w 3445"/>
                <a:gd name="T75" fmla="*/ 446 h 3437"/>
                <a:gd name="T76" fmla="*/ 760 w 3445"/>
                <a:gd name="T77" fmla="*/ 293 h 3437"/>
                <a:gd name="T78" fmla="*/ 975 w 3445"/>
                <a:gd name="T79" fmla="*/ 169 h 3437"/>
                <a:gd name="T80" fmla="*/ 1210 w 3445"/>
                <a:gd name="T81" fmla="*/ 77 h 3437"/>
                <a:gd name="T82" fmla="*/ 1461 w 3445"/>
                <a:gd name="T83" fmla="*/ 20 h 3437"/>
                <a:gd name="T84" fmla="*/ 1722 w 3445"/>
                <a:gd name="T85" fmla="*/ 0 h 3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445" h="3437">
                  <a:moveTo>
                    <a:pt x="1722" y="0"/>
                  </a:moveTo>
                  <a:lnTo>
                    <a:pt x="1812" y="2"/>
                  </a:lnTo>
                  <a:lnTo>
                    <a:pt x="1899" y="9"/>
                  </a:lnTo>
                  <a:lnTo>
                    <a:pt x="1985" y="20"/>
                  </a:lnTo>
                  <a:lnTo>
                    <a:pt x="2069" y="35"/>
                  </a:lnTo>
                  <a:lnTo>
                    <a:pt x="2152" y="54"/>
                  </a:lnTo>
                  <a:lnTo>
                    <a:pt x="2235" y="77"/>
                  </a:lnTo>
                  <a:lnTo>
                    <a:pt x="2315" y="104"/>
                  </a:lnTo>
                  <a:lnTo>
                    <a:pt x="2393" y="135"/>
                  </a:lnTo>
                  <a:lnTo>
                    <a:pt x="2469" y="169"/>
                  </a:lnTo>
                  <a:lnTo>
                    <a:pt x="2544" y="207"/>
                  </a:lnTo>
                  <a:lnTo>
                    <a:pt x="2616" y="249"/>
                  </a:lnTo>
                  <a:lnTo>
                    <a:pt x="2686" y="293"/>
                  </a:lnTo>
                  <a:lnTo>
                    <a:pt x="2753" y="341"/>
                  </a:lnTo>
                  <a:lnTo>
                    <a:pt x="2818" y="392"/>
                  </a:lnTo>
                  <a:lnTo>
                    <a:pt x="2880" y="446"/>
                  </a:lnTo>
                  <a:lnTo>
                    <a:pt x="2941" y="503"/>
                  </a:lnTo>
                  <a:lnTo>
                    <a:pt x="2998" y="563"/>
                  </a:lnTo>
                  <a:lnTo>
                    <a:pt x="3052" y="625"/>
                  </a:lnTo>
                  <a:lnTo>
                    <a:pt x="3103" y="690"/>
                  </a:lnTo>
                  <a:lnTo>
                    <a:pt x="3151" y="758"/>
                  </a:lnTo>
                  <a:lnTo>
                    <a:pt x="3195" y="827"/>
                  </a:lnTo>
                  <a:lnTo>
                    <a:pt x="3237" y="899"/>
                  </a:lnTo>
                  <a:lnTo>
                    <a:pt x="3276" y="973"/>
                  </a:lnTo>
                  <a:lnTo>
                    <a:pt x="3310" y="1049"/>
                  </a:lnTo>
                  <a:lnTo>
                    <a:pt x="3341" y="1127"/>
                  </a:lnTo>
                  <a:lnTo>
                    <a:pt x="3368" y="1207"/>
                  </a:lnTo>
                  <a:lnTo>
                    <a:pt x="3391" y="1289"/>
                  </a:lnTo>
                  <a:lnTo>
                    <a:pt x="3410" y="1372"/>
                  </a:lnTo>
                  <a:lnTo>
                    <a:pt x="3425" y="1456"/>
                  </a:lnTo>
                  <a:lnTo>
                    <a:pt x="3436" y="1542"/>
                  </a:lnTo>
                  <a:lnTo>
                    <a:pt x="3443" y="1630"/>
                  </a:lnTo>
                  <a:lnTo>
                    <a:pt x="3445" y="1718"/>
                  </a:lnTo>
                  <a:lnTo>
                    <a:pt x="3443" y="1807"/>
                  </a:lnTo>
                  <a:lnTo>
                    <a:pt x="3436" y="1895"/>
                  </a:lnTo>
                  <a:lnTo>
                    <a:pt x="3425" y="1981"/>
                  </a:lnTo>
                  <a:lnTo>
                    <a:pt x="3410" y="2065"/>
                  </a:lnTo>
                  <a:lnTo>
                    <a:pt x="3391" y="2148"/>
                  </a:lnTo>
                  <a:lnTo>
                    <a:pt x="3368" y="2230"/>
                  </a:lnTo>
                  <a:lnTo>
                    <a:pt x="3341" y="2310"/>
                  </a:lnTo>
                  <a:lnTo>
                    <a:pt x="3310" y="2388"/>
                  </a:lnTo>
                  <a:lnTo>
                    <a:pt x="3276" y="2464"/>
                  </a:lnTo>
                  <a:lnTo>
                    <a:pt x="3237" y="2538"/>
                  </a:lnTo>
                  <a:lnTo>
                    <a:pt x="3195" y="2610"/>
                  </a:lnTo>
                  <a:lnTo>
                    <a:pt x="3151" y="2680"/>
                  </a:lnTo>
                  <a:lnTo>
                    <a:pt x="3103" y="2747"/>
                  </a:lnTo>
                  <a:lnTo>
                    <a:pt x="3052" y="2812"/>
                  </a:lnTo>
                  <a:lnTo>
                    <a:pt x="2998" y="2874"/>
                  </a:lnTo>
                  <a:lnTo>
                    <a:pt x="2941" y="2934"/>
                  </a:lnTo>
                  <a:lnTo>
                    <a:pt x="2880" y="2991"/>
                  </a:lnTo>
                  <a:lnTo>
                    <a:pt x="2818" y="3045"/>
                  </a:lnTo>
                  <a:lnTo>
                    <a:pt x="2753" y="3096"/>
                  </a:lnTo>
                  <a:lnTo>
                    <a:pt x="2686" y="3144"/>
                  </a:lnTo>
                  <a:lnTo>
                    <a:pt x="2616" y="3188"/>
                  </a:lnTo>
                  <a:lnTo>
                    <a:pt x="2544" y="3230"/>
                  </a:lnTo>
                  <a:lnTo>
                    <a:pt x="2469" y="3268"/>
                  </a:lnTo>
                  <a:lnTo>
                    <a:pt x="2393" y="3302"/>
                  </a:lnTo>
                  <a:lnTo>
                    <a:pt x="2315" y="3333"/>
                  </a:lnTo>
                  <a:lnTo>
                    <a:pt x="2235" y="3360"/>
                  </a:lnTo>
                  <a:lnTo>
                    <a:pt x="2152" y="3383"/>
                  </a:lnTo>
                  <a:lnTo>
                    <a:pt x="2069" y="3402"/>
                  </a:lnTo>
                  <a:lnTo>
                    <a:pt x="1985" y="3417"/>
                  </a:lnTo>
                  <a:lnTo>
                    <a:pt x="1899" y="3428"/>
                  </a:lnTo>
                  <a:lnTo>
                    <a:pt x="1812" y="3435"/>
                  </a:lnTo>
                  <a:lnTo>
                    <a:pt x="1722" y="3437"/>
                  </a:lnTo>
                  <a:lnTo>
                    <a:pt x="1634" y="3435"/>
                  </a:lnTo>
                  <a:lnTo>
                    <a:pt x="1546" y="3428"/>
                  </a:lnTo>
                  <a:lnTo>
                    <a:pt x="1461" y="3417"/>
                  </a:lnTo>
                  <a:lnTo>
                    <a:pt x="1375" y="3402"/>
                  </a:lnTo>
                  <a:lnTo>
                    <a:pt x="1292" y="3383"/>
                  </a:lnTo>
                  <a:lnTo>
                    <a:pt x="1210" y="3360"/>
                  </a:lnTo>
                  <a:lnTo>
                    <a:pt x="1130" y="3333"/>
                  </a:lnTo>
                  <a:lnTo>
                    <a:pt x="1051" y="3302"/>
                  </a:lnTo>
                  <a:lnTo>
                    <a:pt x="975" y="3268"/>
                  </a:lnTo>
                  <a:lnTo>
                    <a:pt x="901" y="3230"/>
                  </a:lnTo>
                  <a:lnTo>
                    <a:pt x="829" y="3188"/>
                  </a:lnTo>
                  <a:lnTo>
                    <a:pt x="760" y="3144"/>
                  </a:lnTo>
                  <a:lnTo>
                    <a:pt x="691" y="3096"/>
                  </a:lnTo>
                  <a:lnTo>
                    <a:pt x="626" y="3045"/>
                  </a:lnTo>
                  <a:lnTo>
                    <a:pt x="564" y="2991"/>
                  </a:lnTo>
                  <a:lnTo>
                    <a:pt x="504" y="2934"/>
                  </a:lnTo>
                  <a:lnTo>
                    <a:pt x="448" y="2874"/>
                  </a:lnTo>
                  <a:lnTo>
                    <a:pt x="394" y="2812"/>
                  </a:lnTo>
                  <a:lnTo>
                    <a:pt x="342" y="2747"/>
                  </a:lnTo>
                  <a:lnTo>
                    <a:pt x="294" y="2680"/>
                  </a:lnTo>
                  <a:lnTo>
                    <a:pt x="249" y="2610"/>
                  </a:lnTo>
                  <a:lnTo>
                    <a:pt x="208" y="2538"/>
                  </a:lnTo>
                  <a:lnTo>
                    <a:pt x="170" y="2464"/>
                  </a:lnTo>
                  <a:lnTo>
                    <a:pt x="135" y="2388"/>
                  </a:lnTo>
                  <a:lnTo>
                    <a:pt x="104" y="2310"/>
                  </a:lnTo>
                  <a:lnTo>
                    <a:pt x="77" y="2230"/>
                  </a:lnTo>
                  <a:lnTo>
                    <a:pt x="54" y="2148"/>
                  </a:lnTo>
                  <a:lnTo>
                    <a:pt x="35" y="2065"/>
                  </a:lnTo>
                  <a:lnTo>
                    <a:pt x="20" y="1981"/>
                  </a:lnTo>
                  <a:lnTo>
                    <a:pt x="9" y="1895"/>
                  </a:lnTo>
                  <a:lnTo>
                    <a:pt x="2" y="1807"/>
                  </a:lnTo>
                  <a:lnTo>
                    <a:pt x="0" y="1718"/>
                  </a:lnTo>
                  <a:lnTo>
                    <a:pt x="2" y="1630"/>
                  </a:lnTo>
                  <a:lnTo>
                    <a:pt x="9" y="1542"/>
                  </a:lnTo>
                  <a:lnTo>
                    <a:pt x="20" y="1456"/>
                  </a:lnTo>
                  <a:lnTo>
                    <a:pt x="35" y="1372"/>
                  </a:lnTo>
                  <a:lnTo>
                    <a:pt x="54" y="1289"/>
                  </a:lnTo>
                  <a:lnTo>
                    <a:pt x="77" y="1207"/>
                  </a:lnTo>
                  <a:lnTo>
                    <a:pt x="104" y="1127"/>
                  </a:lnTo>
                  <a:lnTo>
                    <a:pt x="135" y="1049"/>
                  </a:lnTo>
                  <a:lnTo>
                    <a:pt x="170" y="973"/>
                  </a:lnTo>
                  <a:lnTo>
                    <a:pt x="208" y="899"/>
                  </a:lnTo>
                  <a:lnTo>
                    <a:pt x="249" y="827"/>
                  </a:lnTo>
                  <a:lnTo>
                    <a:pt x="294" y="758"/>
                  </a:lnTo>
                  <a:lnTo>
                    <a:pt x="342" y="690"/>
                  </a:lnTo>
                  <a:lnTo>
                    <a:pt x="394" y="625"/>
                  </a:lnTo>
                  <a:lnTo>
                    <a:pt x="448" y="563"/>
                  </a:lnTo>
                  <a:lnTo>
                    <a:pt x="504" y="503"/>
                  </a:lnTo>
                  <a:lnTo>
                    <a:pt x="564" y="446"/>
                  </a:lnTo>
                  <a:lnTo>
                    <a:pt x="626" y="392"/>
                  </a:lnTo>
                  <a:lnTo>
                    <a:pt x="691" y="341"/>
                  </a:lnTo>
                  <a:lnTo>
                    <a:pt x="760" y="293"/>
                  </a:lnTo>
                  <a:lnTo>
                    <a:pt x="829" y="249"/>
                  </a:lnTo>
                  <a:lnTo>
                    <a:pt x="901" y="207"/>
                  </a:lnTo>
                  <a:lnTo>
                    <a:pt x="975" y="169"/>
                  </a:lnTo>
                  <a:lnTo>
                    <a:pt x="1051" y="135"/>
                  </a:lnTo>
                  <a:lnTo>
                    <a:pt x="1130" y="104"/>
                  </a:lnTo>
                  <a:lnTo>
                    <a:pt x="1210" y="77"/>
                  </a:lnTo>
                  <a:lnTo>
                    <a:pt x="1292" y="54"/>
                  </a:lnTo>
                  <a:lnTo>
                    <a:pt x="1375" y="35"/>
                  </a:lnTo>
                  <a:lnTo>
                    <a:pt x="1461" y="20"/>
                  </a:lnTo>
                  <a:lnTo>
                    <a:pt x="1546" y="9"/>
                  </a:lnTo>
                  <a:lnTo>
                    <a:pt x="1634" y="2"/>
                  </a:lnTo>
                  <a:lnTo>
                    <a:pt x="172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5" name="9Slide.vn 8"/>
          <p:cNvSpPr/>
          <p:nvPr/>
        </p:nvSpPr>
        <p:spPr>
          <a:xfrm>
            <a:off x="3701256" y="3755769"/>
            <a:ext cx="369888" cy="457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9Slide.vn 9"/>
          <p:cNvSpPr/>
          <p:nvPr/>
        </p:nvSpPr>
        <p:spPr>
          <a:xfrm>
            <a:off x="2288132" y="4005693"/>
            <a:ext cx="3196135" cy="1855893"/>
          </a:xfrm>
          <a:prstGeom prst="rect">
            <a:avLst/>
          </a:prstGeom>
        </p:spPr>
        <p:txBody>
          <a:bodyPr wrap="square">
            <a:spAutoFit/>
          </a:bodyPr>
          <a:lstStyle/>
          <a:p>
            <a:pPr algn="ctr">
              <a:lnSpc>
                <a:spcPct val="120000"/>
              </a:lnSpc>
            </a:pPr>
            <a:r>
              <a:rPr lang="id-ID" sz="1200" dirty="0">
                <a:solidFill>
                  <a:schemeClr val="bg1">
                    <a:lumMod val="65000"/>
                  </a:schemeClr>
                </a:solidFill>
                <a:latin typeface="+mj-lt"/>
                <a:cs typeface="Calibri"/>
              </a:rPr>
              <a:t>Ut wisi enim ad minim veniam, quis nostrud exerci tation ullamcorper suscipit lobortis nisl ut aliquip ex ea commodo consequat. Lorem ipsum dolor sit amet, consectetuer adipiscing elit, sed diam nonummy nibh euismod tincidunt ut laoreet dolore magna aliqua.</a:t>
            </a:r>
            <a:endParaRPr lang="en-US" sz="1200" dirty="0">
              <a:solidFill>
                <a:schemeClr val="bg1">
                  <a:lumMod val="65000"/>
                </a:schemeClr>
              </a:solidFill>
              <a:latin typeface="+mj-lt"/>
              <a:cs typeface="Calibri"/>
            </a:endParaRPr>
          </a:p>
        </p:txBody>
      </p:sp>
    </p:spTree>
    <p:extLst>
      <p:ext uri="{BB962C8B-B14F-4D97-AF65-F5344CB8AC3E}">
        <p14:creationId xmlns:p14="http://schemas.microsoft.com/office/powerpoint/2010/main" val="324418395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6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decel="6000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ppt_x"/>
                                          </p:val>
                                        </p:tav>
                                        <p:tav tm="100000">
                                          <p:val>
                                            <p:strVal val="#ppt_x"/>
                                          </p:val>
                                        </p:tav>
                                      </p:tavLst>
                                    </p:anim>
                                    <p:anim calcmode="lin" valueType="num">
                                      <p:cBhvr additive="base">
                                        <p:cTn id="13" dur="500" fill="hold"/>
                                        <p:tgtEl>
                                          <p:spTgt spid="10"/>
                                        </p:tgtEl>
                                        <p:attrNameLst>
                                          <p:attrName>ppt_y</p:attrName>
                                        </p:attrNameLst>
                                      </p:cBhvr>
                                      <p:tavLst>
                                        <p:tav tm="0">
                                          <p:val>
                                            <p:strVal val="1+#ppt_h/2"/>
                                          </p:val>
                                        </p:tav>
                                        <p:tav tm="100000">
                                          <p:val>
                                            <p:strVal val="#ppt_y"/>
                                          </p:val>
                                        </p:tav>
                                      </p:tavLst>
                                    </p:anim>
                                  </p:childTnLst>
                                </p:cTn>
                              </p:par>
                              <p:par>
                                <p:cTn id="14" presetID="2" presetClass="entr" presetSubtype="4" decel="60000" fill="hold" grpId="0" nodeType="withEffect">
                                  <p:stCondLst>
                                    <p:cond delay="250"/>
                                  </p:stCondLst>
                                  <p:childTnLst>
                                    <p:set>
                                      <p:cBhvr>
                                        <p:cTn id="15" dur="1" fill="hold">
                                          <p:stCondLst>
                                            <p:cond delay="0"/>
                                          </p:stCondLst>
                                        </p:cTn>
                                        <p:tgtEl>
                                          <p:spTgt spid="15"/>
                                        </p:tgtEl>
                                        <p:attrNameLst>
                                          <p:attrName>style.visibility</p:attrName>
                                        </p:attrNameLst>
                                      </p:cBhvr>
                                      <p:to>
                                        <p:strVal val="visible"/>
                                      </p:to>
                                    </p:set>
                                    <p:anim calcmode="lin" valueType="num">
                                      <p:cBhvr additive="base">
                                        <p:cTn id="16" dur="500" fill="hold"/>
                                        <p:tgtEl>
                                          <p:spTgt spid="15"/>
                                        </p:tgtEl>
                                        <p:attrNameLst>
                                          <p:attrName>ppt_x</p:attrName>
                                        </p:attrNameLst>
                                      </p:cBhvr>
                                      <p:tavLst>
                                        <p:tav tm="0">
                                          <p:val>
                                            <p:strVal val="#ppt_x"/>
                                          </p:val>
                                        </p:tav>
                                        <p:tav tm="100000">
                                          <p:val>
                                            <p:strVal val="#ppt_x"/>
                                          </p:val>
                                        </p:tav>
                                      </p:tavLst>
                                    </p:anim>
                                    <p:anim calcmode="lin" valueType="num">
                                      <p:cBhvr additive="base">
                                        <p:cTn id="17" dur="500" fill="hold"/>
                                        <p:tgtEl>
                                          <p:spTgt spid="15"/>
                                        </p:tgtEl>
                                        <p:attrNameLst>
                                          <p:attrName>ppt_y</p:attrName>
                                        </p:attrNameLst>
                                      </p:cBhvr>
                                      <p:tavLst>
                                        <p:tav tm="0">
                                          <p:val>
                                            <p:strVal val="1+#ppt_h/2"/>
                                          </p:val>
                                        </p:tav>
                                        <p:tav tm="100000">
                                          <p:val>
                                            <p:strVal val="#ppt_y"/>
                                          </p:val>
                                        </p:tav>
                                      </p:tavLst>
                                    </p:anim>
                                  </p:childTnLst>
                                </p:cTn>
                              </p:par>
                              <p:par>
                                <p:cTn id="18" presetID="2" presetClass="entr" presetSubtype="4" decel="60000" fill="hold" nodeType="withEffect">
                                  <p:stCondLst>
                                    <p:cond delay="500"/>
                                  </p:stCondLst>
                                  <p:childTnLst>
                                    <p:set>
                                      <p:cBhvr>
                                        <p:cTn id="19" dur="1" fill="hold">
                                          <p:stCondLst>
                                            <p:cond delay="0"/>
                                          </p:stCondLst>
                                        </p:cTn>
                                        <p:tgtEl>
                                          <p:spTgt spid="11"/>
                                        </p:tgtEl>
                                        <p:attrNameLst>
                                          <p:attrName>style.visibility</p:attrName>
                                        </p:attrNameLst>
                                      </p:cBhvr>
                                      <p:to>
                                        <p:strVal val="visible"/>
                                      </p:to>
                                    </p:set>
                                    <p:anim calcmode="lin" valueType="num">
                                      <p:cBhvr additive="base">
                                        <p:cTn id="20" dur="500" fill="hold"/>
                                        <p:tgtEl>
                                          <p:spTgt spid="11"/>
                                        </p:tgtEl>
                                        <p:attrNameLst>
                                          <p:attrName>ppt_x</p:attrName>
                                        </p:attrNameLst>
                                      </p:cBhvr>
                                      <p:tavLst>
                                        <p:tav tm="0">
                                          <p:val>
                                            <p:strVal val="#ppt_x"/>
                                          </p:val>
                                        </p:tav>
                                        <p:tav tm="100000">
                                          <p:val>
                                            <p:strVal val="#ppt_x"/>
                                          </p:val>
                                        </p:tav>
                                      </p:tavLst>
                                    </p:anim>
                                    <p:anim calcmode="lin" valueType="num">
                                      <p:cBhvr additive="base">
                                        <p:cTn id="21" dur="500" fill="hold"/>
                                        <p:tgtEl>
                                          <p:spTgt spid="11"/>
                                        </p:tgtEl>
                                        <p:attrNameLst>
                                          <p:attrName>ppt_y</p:attrName>
                                        </p:attrNameLst>
                                      </p:cBhvr>
                                      <p:tavLst>
                                        <p:tav tm="0">
                                          <p:val>
                                            <p:strVal val="1+#ppt_h/2"/>
                                          </p:val>
                                        </p:tav>
                                        <p:tav tm="100000">
                                          <p:val>
                                            <p:strVal val="#ppt_y"/>
                                          </p:val>
                                        </p:tav>
                                      </p:tavLst>
                                    </p:anim>
                                  </p:childTnLst>
                                </p:cTn>
                              </p:par>
                              <p:par>
                                <p:cTn id="22" presetID="2" presetClass="entr" presetSubtype="4" decel="60000" fill="hold" grpId="0" nodeType="withEffect">
                                  <p:stCondLst>
                                    <p:cond delay="750"/>
                                  </p:stCondLst>
                                  <p:childTnLst>
                                    <p:set>
                                      <p:cBhvr>
                                        <p:cTn id="23" dur="1" fill="hold">
                                          <p:stCondLst>
                                            <p:cond delay="0"/>
                                          </p:stCondLst>
                                        </p:cTn>
                                        <p:tgtEl>
                                          <p:spTgt spid="16"/>
                                        </p:tgtEl>
                                        <p:attrNameLst>
                                          <p:attrName>style.visibility</p:attrName>
                                        </p:attrNameLst>
                                      </p:cBhvr>
                                      <p:to>
                                        <p:strVal val="visible"/>
                                      </p:to>
                                    </p:set>
                                    <p:anim calcmode="lin" valueType="num">
                                      <p:cBhvr additive="base">
                                        <p:cTn id="24" dur="500" fill="hold"/>
                                        <p:tgtEl>
                                          <p:spTgt spid="16"/>
                                        </p:tgtEl>
                                        <p:attrNameLst>
                                          <p:attrName>ppt_x</p:attrName>
                                        </p:attrNameLst>
                                      </p:cBhvr>
                                      <p:tavLst>
                                        <p:tav tm="0">
                                          <p:val>
                                            <p:strVal val="#ppt_x"/>
                                          </p:val>
                                        </p:tav>
                                        <p:tav tm="100000">
                                          <p:val>
                                            <p:strVal val="#ppt_x"/>
                                          </p:val>
                                        </p:tav>
                                      </p:tavLst>
                                    </p:anim>
                                    <p:anim calcmode="lin" valueType="num">
                                      <p:cBhvr additive="base">
                                        <p:cTn id="25"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0" grpId="0"/>
      <p:bldP spid="15" grpId="0" animBg="1"/>
      <p:bldP spid="16" grpId="0"/>
    </p:bldLst>
  </p:timing>
</p:sld>
</file>

<file path=ppt/tags/tag1.xml><?xml version="1.0" encoding="utf-8"?>
<p:tagLst xmlns:a="http://schemas.openxmlformats.org/drawingml/2006/main" xmlns:r="http://schemas.openxmlformats.org/officeDocument/2006/relationships" xmlns:p="http://schemas.openxmlformats.org/presentationml/2006/main">
  <p:tag name="SHAPE_LOCKS" val="1983"/>
</p:tagLst>
</file>

<file path=ppt/theme/theme1.xml><?xml version="1.0" encoding="utf-8"?>
<a:theme xmlns:a="http://schemas.openxmlformats.org/drawingml/2006/main" name="Office Theme">
  <a:themeElements>
    <a:clrScheme name="9Slide - Christmas">
      <a:dk1>
        <a:sysClr val="windowText" lastClr="000000"/>
      </a:dk1>
      <a:lt1>
        <a:sysClr val="window" lastClr="FFFFFF"/>
      </a:lt1>
      <a:dk2>
        <a:srgbClr val="111F3F"/>
      </a:dk2>
      <a:lt2>
        <a:srgbClr val="DBEFF9"/>
      </a:lt2>
      <a:accent1>
        <a:srgbClr val="B80106"/>
      </a:accent1>
      <a:accent2>
        <a:srgbClr val="F65050"/>
      </a:accent2>
      <a:accent3>
        <a:srgbClr val="FC7C7C"/>
      </a:accent3>
      <a:accent4>
        <a:srgbClr val="FE6666"/>
      </a:accent4>
      <a:accent5>
        <a:srgbClr val="EE2222"/>
      </a:accent5>
      <a:accent6>
        <a:srgbClr val="D22828"/>
      </a:accent6>
      <a:hlink>
        <a:srgbClr val="F49100"/>
      </a:hlink>
      <a:folHlink>
        <a:srgbClr val="85DFD0"/>
      </a:folHlink>
    </a:clrScheme>
    <a:fontScheme name="9Slide - Montserrat">
      <a:majorFont>
        <a:latin typeface="#9Slide03 Montserrat SemiBold"/>
        <a:ea typeface=""/>
        <a:cs typeface=""/>
      </a:majorFont>
      <a:minorFont>
        <a:latin typeface="#9Slide03 Montserra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9Slide.vn</Template>
  <TotalTime>3161</TotalTime>
  <Words>2282</Words>
  <Application>Microsoft Office PowerPoint</Application>
  <PresentationFormat>Widescreen</PresentationFormat>
  <Paragraphs>259</Paragraphs>
  <Slides>32</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32</vt:i4>
      </vt:variant>
    </vt:vector>
  </HeadingPairs>
  <TitlesOfParts>
    <vt:vector size="39" baseType="lpstr">
      <vt:lpstr>#9Slide03 Cabin</vt:lpstr>
      <vt:lpstr>#9Slide03 Cabin Bold</vt:lpstr>
      <vt:lpstr>#9Slide03 Montserrat</vt:lpstr>
      <vt:lpstr>#9Slide03 Montserrat SemiBold</vt:lpstr>
      <vt:lpstr>#9Slide03 Roboto Thin</vt:lpstr>
      <vt:lpstr>Arial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Christmas Image Grid</vt:lpstr>
      <vt:lpstr>PowerPoint Presentation</vt:lpstr>
      <vt:lpstr>PowerPoint Presentation</vt:lpstr>
      <vt:lpstr>PowerPoint Presentation</vt:lpstr>
      <vt:lpstr>PowerPoint Presentation</vt:lpstr>
      <vt:lpstr>PowerPoint Presentation</vt:lpstr>
      <vt:lpstr>Meet Our Team</vt:lpstr>
      <vt:lpstr>PowerPoint Presentation</vt:lpstr>
      <vt:lpstr>PowerPoint Presentation</vt:lpstr>
      <vt:lpstr>Business Adventages</vt:lpstr>
      <vt:lpstr>PowerPoint Presentation</vt:lpstr>
      <vt:lpstr>PowerPoint Presentation</vt:lpstr>
      <vt:lpstr>PowerPoint Presentation</vt:lpstr>
      <vt:lpstr>Business Statistic</vt:lpstr>
      <vt:lpstr>PowerPoint Presentation</vt:lpstr>
    </vt:vector>
  </TitlesOfParts>
  <Manager>9Slide.vn</Manager>
  <Company>9Slide.vn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9Slide.vn</dc:title>
  <dc:subject>9Slide.vn</dc:subject>
  <dc:creator>Khanh Xinh</dc:creator>
  <dc:description>9Slide.vn</dc:description>
  <cp:lastModifiedBy>9Slide</cp:lastModifiedBy>
  <cp:revision>250</cp:revision>
  <dcterms:created xsi:type="dcterms:W3CDTF">2016-11-03T02:42:25Z</dcterms:created>
  <dcterms:modified xsi:type="dcterms:W3CDTF">2019-12-24T13:41:42Z</dcterms:modified>
  <cp:category>9Slide.vn</cp:category>
</cp:coreProperties>
</file>